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1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0.xml" ContentType="application/inkml+xml"/>
  <Override PartName="/ppt/notesSlides/notesSlide17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8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9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  <p:sldMasterId id="2147483691" r:id="rId3"/>
    <p:sldMasterId id="2147483703" r:id="rId4"/>
    <p:sldMasterId id="2147483717" r:id="rId5"/>
    <p:sldMasterId id="2147483733" r:id="rId6"/>
    <p:sldMasterId id="2147483761" r:id="rId7"/>
    <p:sldMasterId id="2147483775" r:id="rId8"/>
  </p:sldMasterIdLst>
  <p:notesMasterIdLst>
    <p:notesMasterId r:id="rId57"/>
  </p:notesMasterIdLst>
  <p:handoutMasterIdLst>
    <p:handoutMasterId r:id="rId58"/>
  </p:handoutMasterIdLst>
  <p:sldIdLst>
    <p:sldId id="559" r:id="rId9"/>
    <p:sldId id="391" r:id="rId10"/>
    <p:sldId id="669" r:id="rId11"/>
    <p:sldId id="685" r:id="rId12"/>
    <p:sldId id="686" r:id="rId13"/>
    <p:sldId id="710" r:id="rId14"/>
    <p:sldId id="711" r:id="rId15"/>
    <p:sldId id="682" r:id="rId16"/>
    <p:sldId id="683" r:id="rId17"/>
    <p:sldId id="684" r:id="rId18"/>
    <p:sldId id="680" r:id="rId19"/>
    <p:sldId id="681" r:id="rId20"/>
    <p:sldId id="707" r:id="rId21"/>
    <p:sldId id="688" r:id="rId22"/>
    <p:sldId id="715" r:id="rId23"/>
    <p:sldId id="723" r:id="rId24"/>
    <p:sldId id="689" r:id="rId25"/>
    <p:sldId id="720" r:id="rId26"/>
    <p:sldId id="690" r:id="rId27"/>
    <p:sldId id="691" r:id="rId28"/>
    <p:sldId id="692" r:id="rId29"/>
    <p:sldId id="693" r:id="rId30"/>
    <p:sldId id="694" r:id="rId31"/>
    <p:sldId id="695" r:id="rId32"/>
    <p:sldId id="696" r:id="rId33"/>
    <p:sldId id="721" r:id="rId34"/>
    <p:sldId id="722" r:id="rId35"/>
    <p:sldId id="713" r:id="rId36"/>
    <p:sldId id="714" r:id="rId37"/>
    <p:sldId id="719" r:id="rId38"/>
    <p:sldId id="724" r:id="rId39"/>
    <p:sldId id="716" r:id="rId40"/>
    <p:sldId id="717" r:id="rId41"/>
    <p:sldId id="700" r:id="rId42"/>
    <p:sldId id="699" r:id="rId43"/>
    <p:sldId id="701" r:id="rId44"/>
    <p:sldId id="702" r:id="rId45"/>
    <p:sldId id="703" r:id="rId46"/>
    <p:sldId id="704" r:id="rId47"/>
    <p:sldId id="705" r:id="rId48"/>
    <p:sldId id="706" r:id="rId49"/>
    <p:sldId id="673" r:id="rId50"/>
    <p:sldId id="674" r:id="rId51"/>
    <p:sldId id="675" r:id="rId52"/>
    <p:sldId id="676" r:id="rId53"/>
    <p:sldId id="677" r:id="rId54"/>
    <p:sldId id="678" r:id="rId55"/>
    <p:sldId id="679" r:id="rId5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2" autoAdjust="0"/>
  </p:normalViewPr>
  <p:slideViewPr>
    <p:cSldViewPr>
      <p:cViewPr varScale="1">
        <p:scale>
          <a:sx n="76" d="100"/>
          <a:sy n="76" d="100"/>
        </p:scale>
        <p:origin x="873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3:15.6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2408 15572 3,'14'-6'11,"-14"6"0,18 1-2,-18-1 0,17 5-1,-17-5 1,16 8-1,-16-8 0,16 14-1,-6-3 0,-10-11 0,17 20-2,-17-20-1,18 23-1,-8-10-1,2-2 0,2 1-1,1-1 1,1 0-2,3-1 1,0-2-1,3-3 1,1-1-1,5-1 1,2-3 0,0 0 0,7-3 0,2 0 0,4 0-1,2-1 1,4-2-1,2 0 1,1 2-1,2-2 0,0 0 1,3 4 0,-3-2 0,2 1-1,0 3 1,1 3 0,3-2-1,0 3 1,2-3-1,-1 3-1,3-1 1,-1 1 1,1 2-1,-1-2 0,-2 0 0,3 1 1,-3 4-1,0-4 0,0 0 0,1 1 1,3-3-1,1 1 1,-2-1-1,1 1 1,-3-4-1,1 1 1,-4 2 1,1-1-2,-5 1 1,1 0 1,-2 1-2,2 1 1,0 1 0,3 0-1,-1 0 0,1 2 0,2-1 0,-1 2 1,-2-1-1,1-2 0,1 0-1,-2 1 2,0-1-1,0-4 0,2 2 0,1 0 0,5-4 0,2 3 1,2-3 0,0 2 0,4-4-1,-2 2 0,1-1 0,1-2-1,-4 0 1,2-2 0,3 4-1,-1-6 0,-1 2 1,3 5 1,-1-1-1,-2 1 0,1 1 1,1 1-1,-6-5 1,1 5 0,-2-3 0,1-2-1,0 5 0,2-2 1,-4-3-1,-1 4 1,-1 1-2,-1-4 1,0 4 1,-1-5-1,-3-3 1,0 6 0,0-5 0,0 3-1,1-3 1,1 5-1,-2-2 1,-1 0-1,0 5 0,0-2-1,-2 4 1,0-1 1,-4 0-1,-1 0 0,0 2 1,-1-2-1,0-2 1,2 2 0,-2-8 0,3 2 0,1-1-1,-1 1 1,1-3 0,-1 1 0,-5 1-1,-1-1 1,-7 5-1,-3 1 0,-5-1 0,-6 0 0,-4-1 1,-6 2-1,-2 2 0,-4-4-2,2 10-5,-13-10-18,10 11-5,-7 1-1,-14-11-1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4:19.16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17707 9600 1,'23'-2'21,"-15"-15"0,6 7-9,0 4-2,-14 6 0,20-10 0,-20 10 0,15-8-1,-15 8 1,0 0-1,5-12-2,-5 12-2,0 0 0,0 0-2,0 0-1,-16-6 0,4 7-1,-3 1 1,-5 3-2,-5 0 1,-2 3-1,-2 3 1,-4 5-1,0 0 0,-2 0 0,-2 2 0,0-1 0,2 1 1,3 2-2,2-3 2,4-5-1,4 0 0,4 0 0,7 0 1,11-12-1,-5 20 0,5-20 0,16 7 0,1-1 0,6 1 0,3 0 0,4 0 0,3 2 0,3 0 0,-1 4-1,2 5 1,-2 2-1,-1-2 1,-1 3 0,-2 0 0,-3 0-1,-4 1 1,-2-4-1,-2-1 1,-8-1 0,-1-4 0,-5 0 0,-6-12 1,-1 18 0,1-18-1,-22 13 1,4-7 0,-7-2 0,-3 5-1,-5-5 0,-1 3 0,-2-2 1,0 1-2,2 0 1,0 0 0,5-2 0,4-4-1,7 2 0,2-6 1,16 4-2,0 0-2,0 0-5,20-20-9,2 6-12,13 6-1,-1-13 1,11 8 2</inkml:trace>
  <inkml:trace contextRef="#ctx0" brushRef="#br0" timeOffset="819.046">17977 9843 36,'0'0'13,"0"0"0,0 0 0,13-10-1,-13 10-4,0 0-2,10-11 0,-10 11 0,0 0-1,15 0-1,-15 0 1,0 0-1,0 0-1,16 8 0,-16-8-2,8 20 1,-4-6-1,1 3 0,-2 3 0,2 5-1,-2 0 0,0-1 1,0 1 0,-1-4 0,2-2 0,0-2-1,0-6 1,-4-11 0,18 4-1,-18-4 0,24-17-1,-9 3 1,3-4-1,-1-2 1,3-3-1,-3 1 1,0 3 0,-1 4 1,-5 1-1,0 5 0,-11 9 0,15-9 0,-15 9 0,13 6 0,-13-6 0,11 13 0,-11-13 0,13 21 0,-13-21 1,13 20-1,-13-20 1,13 18 0,-13-18-1,14 7 1,-3-11-1,3-1 1,4-5 0,0-4-1,4-2 0,0-1 0,0 2 0,-2 2 0,-3 3 0,-4 3 0,-13 7 1,21 4-1,-21-4 1,15 23 0,-9-9-1,2 3 0,0 3 0,-1 0 0,4 5-1,-3-5-1,6 5-5,-8-8-16,5-5-8,5-1 0,-4-10 0</inkml:trace>
  <inkml:trace contextRef="#ctx0" brushRef="#br0" timeOffset="1367.078">18905 9990 19,'3'14'20,"-3"-14"0,0 0-2,0 0-18,0 0-1,-2-13 3,3-5 3,6 1 1,-1-5 1,7 4 2,-5-5 0,7 3-3,-2 3-2,6 3-3,-2 4-1,2 5 0,-2 5 0,2 4-1,-2 3 0,0 4 1,-3 4 0,-1 3 0,-4 0 0,-1 3 1,-6-3 1,-1 4 0,-7-6 1,0 3 1,-7-7 0,0 1 1,-6-8-2,1 4 1,-3-8-1,1-3-2,0-3-1,-1-6-2,5 4-2,-5-13-6,11 8-14,4-3-7,-3-6 0,7 2-1</inkml:trace>
  <inkml:trace contextRef="#ctx0" brushRef="#br0" timeOffset="2051.117">19385 9469 32,'0'0'24,"0"0"2,7 11-6,-7-11-17,0 0-2,6 16 1,-4-5 1,-2 2 1,3 8-1,-3 3 1,1 9 0,-2 4-1,1 8 0,0 4-1,2 2-1,-1 1-1,2 0 1,-1-3-1,1-4 1,0-10 0,0-7-1,-1-6 1,1-5 1,-3-17 0,0 16 0,0-16-1,0 0 1,-10-20-1,9 9 1,-4-7-1,5-3 0,-2-4 0,7-3-1,3-2 0,5-4 1,2-5-1,5-3 0,2 2 1,4 2-1,-2-1 0,3 5 0,-3 2 1,-1 4-1,-4 6 0,-2 5-1,-2 5 0,-4 3-1,0 7-2,-11 2-1,11 10-9,-16 1-12,-1 0-5,-1 11 0,-9-5 1</inkml:trace>
  <inkml:trace contextRef="#ctx0" brushRef="#br0" timeOffset="2336.133">19494 9898 35,'16'1'28,"11"10"-1,-10-10 1,-2 4-24,7 5-3,-4-1 1,0 5 0,-6-1 0,3 5 1,-8-3-1,3 1 1,-4-1-1,0 1-2,0 4-1,-3-10-4,8 6-8,-11-16-13,0 0-3,17-2-1,-13-19 2</inkml:trace>
  <inkml:trace contextRef="#ctx0" brushRef="#br0" timeOffset="2699.154">19915 9697 1,'11'32'0,"-13"-21"12,9 12 0,-2 0 0,-1 2 0,2 3 2,-4-5 0,4 10 0,-6-12-2,5 3-3,-6-6-4,3-1-1,-2-17-3,0 17-3,0-17-10,0 0-14,0 0-2,-1-13 0,-4-10 3</inkml:trace>
  <inkml:trace contextRef="#ctx0" brushRef="#br0" timeOffset="2923.167">19838 9393 57,'0'0'32,"0"0"-1,-1 17-2,1-17-31,11 17-6,-11-17-5,17 15-7,-8-2-11,-9-13 0,22 23 1,-22-23 17</inkml:trace>
  <inkml:trace contextRef="#ctx0" brushRef="#br0" timeOffset="3386.193">20064 9720 31,'17'3'23,"-17"-3"0,20-1 0,-20 1-23,18 14 0,-9 2 2,-3 2 1,2 8 2,-7-7 2,8 8 0,-10-11 0,9 4-1,-8-8-2,8 1-1,-8-13 0,19-3-2,-3-4-1,4-4 0,2-5 0,2-3-1,3-3 1,-2-2 0,-4 5 0,-3 7 0,-5 4 1,-13 8 0,14 1 0,-9 11 0,-4 3-1,3 8 0,2 1-2,0-2-2,9 2-7,-5-8-15,4-8-5,7-4 0,-5-8 1</inkml:trace>
  <inkml:trace contextRef="#ctx0" brushRef="#br0" timeOffset="3951.225">20738 9841 43,'13'-16'29,"-9"-12"0,4 7 0,-3 2-25,-5 1-2,-1 4-2,1 14-1,0 0 1,-15-2-1,15 2 1,-13 20 0,6-5-1,1 2 1,2 1 0,2 5-1,0 0 1,6 0-1,0 2 0,3 4 0,-1 1 0,3 9 0,-3 4 0,0 3 1,-4 3-2,1 6 0,-5 2 0,0 4 0,-4-2-1,0 0 0,-5-7 1,1-4 0,-3-5 2,-2-6-1,0-5 2,-2-11 1,0-9 0,-2-7 0,-1-4 1,-1-7-1,2-2 2,1-11-1,2-4 0,2-7 0,3-2 0,5-10 1,9-5-2,3-6 1,12-5-3,3 0 0,9 2-1,6 1-2,4-2-7,10 2-20,6 10-1,-7-3 0,7 7 0</inkml:trace>
  <inkml:trace contextRef="#ctx0" brushRef="#br0" timeOffset="4855.276">22156 9383 31,'0'0'25,"0"0"0,-14-5 0,14 5-22,-19 7-4,6-1 1,-1 4 1,-5-4 3,4 5-1,-7-4 2,5 3-2,-5 1 1,6 5 0,-3 2-1,2 3-2,0 5 0,1 4 1,1 4-1,2 4 0,0 4-1,2 3 1,3-1 0,1 3 0,0-5-1,5-1 2,2-3-1,4-3 1,4-8-1,8-4 1,2-5-2,9-3 2,3-6-2,5 0 0,4-5 1,4-4-1,1-2 0,0-1-1,-2-1 2,-1-1-2,-4 0 1,-4 1 0,-6 1-1,-6 1 0,-5 0 0,-16 2-2,19-1-3,-19 1-9,0 0-16,0 0-1,-17-14 2,17 14-1</inkml:trace>
  <inkml:trace contextRef="#ctx0" brushRef="#br0" timeOffset="5619.321">22371 9717 23,'-13'-3'25,"13"3"0,0 0-1,9-14-20,-9 14-4,11-7 1,-11 7 1,20-4 1,-3 5 0,-1-3 2,7 4-1,-1-2 0,8 6-1,-3 0-1,6 3-1,-2 0-1,-2 4 0,-1 0 0,-1 4 0,-5 1 0,-2 0 0,-6 1 1,-2 1-1,-3 2 1,-3 2 0,-5-2 0,-1 1 0,-3-3-1,-2 0 1,-4-2-1,-2-2 0,-3-2 0,-2-3 1,-4-4 0,-1-1-1,-3-2 1,0-3 0,-5-2-1,3-2 1,0-2 0,4-1-1,4-1 0,2-3 0,16 10-1,-18-19 0,18 19 0,2-21-1,-2 21 1,21-21 0,-5 13-1,2 1 1,5 1-1,1 0 0,5 4-1,-4-3-2,6 9-5,-7-4-6,4 1-7,4 8-5,-13-12 0,10 9 15</inkml:trace>
  <inkml:trace contextRef="#ctx0" brushRef="#br0" timeOffset="6259.358">22908 9648 22,'0'0'22,"5"23"0,-11-12-12,8 6-8,3 2 3,-4 0 0,5 8 2,-7-7 0,7 7 0,-6-8 0,6 7 0,-6-11-3,5 2 0,-5-6-2,0-11 1,4 11-1,-4-11-1,0 0 1,10-17 0,-7 2 0,5 1-1,-2-5 1,2 1-1,0-4 0,0 8 1,0-2 0,-1 5-1,-7 11 0,15-10 0,-15 10-1,17-1 0,-17 1 0,20 12 0,-7-6 0,-1 3 0,0-2 1,-1 2 0,0 3-1,-1 4 1,-3 1-1,0 2 1,-3 0-1,-2 2 0,0 2-1,-2-3-1,0-3 0,-3-7-2,6 5-5,-3-15-15,-11 2-8,11-2 0,5-13 1</inkml:trace>
  <inkml:trace contextRef="#ctx0" brushRef="#br0" timeOffset="6827.39">23512 9700 20,'0'0'23,"0"0"-2,0 0-8,0 0-4,0 0-2,-18 3-1,18-3-1,-14-1 0,14 1 1,-12 6-1,12-6 0,0 0-2,-13 15 0,13-15-1,-11 17 0,11-17 0,-9 23 0,9-23 0,-8 24-1,3-8 1,2 2 1,-1-1-2,1 3 1,-1-3 0,3 2-1,1-1 0,3 2 0,-1-3 0,5 0 0,2-4 0,2-1 0,4-1-2,0-5 1,6 0-2,-1-9-1,9 1-6,-9-10-12,6-2-10,6 1-1,-6-10 2</inkml:trace>
  <inkml:trace contextRef="#ctx0" brushRef="#br0" timeOffset="7414.424">23720 9796 39,'0'0'19,"0"0"-4,23 13 0,-11-15-23,6 6 2,-2-2 2,5-2 3,-1 2 2,0-8 7,2 2 2,-2-3 1,-1 1-4,-3-5-3,-1 1-2,-4-2-1,-3 0 0,-4 0 1,-4 12 0,-2-22-1,2 22 0,-17-16 1,6 13-1,-5 2 0,0 2-1,-4 2 0,2 0 1,-2 4-1,3 2 2,-2 3-1,3 0 1,-1-1 0,2 3 0,-1 0-1,3 5 0,1-3 1,1 5-1,2-7 1,6 3 0,-2-1 0,7 3 1,-1-3-1,9 1 0,0-5 0,6 0-1,2-1-3,3-3 0,7-2-2,-4-9-2,12 3-1,-11-12-3,14 7-7,-12-2-12,0-11 0,6 3 0,-12-7 10</inkml:trace>
  <inkml:trace contextRef="#ctx0" brushRef="#br0" timeOffset="7911.452">24229 9741 57,'0'0'26,"0"13"0,0-13-12,1 20-16,3-8 1,2 4 0,3 3 4,-1-4 1,4 4 0,-2-4 1,4 7 0,-4-5-2,4 2-1,-5-7 0,2 3-1,-3-4-1,-1 0 1,-7-11 1,0 0 0,0 0 0,0 0 0,-11-3 0,11 3 0,-26-14 0,10 3-1,-2-2 0,1 1-1,0-3 1,4-2-1,0-3 1,6-2 0,3-3 0,8-1-1,5 1 0,6 2 0,6 0 1,6-2-2,10 7 1,2 1 0,5 9-2,-4-3-2,6 13-11,-7-3-17,-3-3 0,-3 7 0,-11-8-2</inkml:trace>
  <inkml:trace contextRef="#ctx0" brushRef="#br0" timeOffset="15706.898">18824 10796 11,'0'0'24,"0"0"1,0 0 1,-16-1-10,16 1-9,0 0 2,-7-12-1,7 12-1,0 0 0,0 0 0,0 0-2,-3 13-2,3-13-1,-6 22-1,1-5-1,0 2-1,1 5 1,-1 7-1,1 6 1,2 5-1,2 1 0,0 2-1,6 3-1,-4-12-4,12 4-19,-1-7-5,-3-16 0,8-1 0</inkml:trace>
  <inkml:trace contextRef="#ctx0" brushRef="#br0" timeOffset="16338.934">22661 10651 35,'0'0'27,"3"24"1,-3-24 0,4 24-19,-2-4-9,0 6 2,6 2 1,-5-1 2,5 8-1,-5-7 2,6 7-1,-8-5-1,5 4-2,-4 1-1,-4-3-5,5 6-20,-7-2-7,-12-8-1,-1 2 0</inkml:trace>
  <inkml:trace contextRef="#ctx0" brushRef="#br0" timeOffset="17022.973">18739 11915 26,'-3'21'25,"3"-21"2,-5 22-7,6-2-14,-5 0 1,6 10 0,-8-2 0,8 9 0,-7-3-1,8 7-2,-3-6-2,4 2-3,5 5-8,-3-8-17,7-11-3,9 0-3,1-17 2</inkml:trace>
  <inkml:trace contextRef="#ctx0" brushRef="#br0" timeOffset="17811.018">22519 12039 49,'-22'-9'30,"9"8"0,-4-11 0,9-5-24,1 2-6,4-2 2,4-3-1,3 0 0,5 0 1,2-1 0,8-2-1,3 4 1,5 2 0,1 0-2,4 7 1,-2 0-1,3 7 0,-4 3 1,-2 6 0,-4 5-1,-1 4 0,-4 8 1,-4 3-1,-2 2 0,-3 2 0,-2-2 0,-3 0 1,-3-4 0,-3-1-1,-6-4 1,-4-1 1,-7-4-1,-5-2 0,-7 1 0,-6-2-2,-2-1-1,-10-6-7,6-1-24,-4 1 0,-7-6 0,4 1-1</inkml:trace>
  <inkml:trace contextRef="#ctx0" brushRef="#br0" timeOffset="18719.07">18575 13043 33,'9'-11'27,"-8"-12"1,17 9-1,-6-1-19,11-2-8,7 2 0,0 2 1,4 3 0,-3 1 1,2 8 0,-6 1 0,1 5 1,-7 1 0,1 5-1,-5 2 1,-3 6-2,-3-1 1,-3 6 0,-7-2 0,-2 3 0,-8 0 0,-3 1 1,-10-2 1,-1 1-1,-10-7 0,-3 0-1,-4-5 1,1-1-3,1-9 1,0-5-4,11-3-2,1-13-5,23 3-11,8-8-13,10-7 1,15-3 0,9-7 1</inkml:trace>
  <inkml:trace contextRef="#ctx0" brushRef="#br0" timeOffset="19331.105">22622 12660 46,'0'22'31,"0"-22"-1,7 23 1,4-5-24,-11-18-2,12 32 1,-11-17 1,7 9-1,-11-2-1,5 9 0,-9 0-1,1 5-2,-6-1 0,-2 2-3,2-1-1,-5-10-6,12-1-24,-7-6-3,-4-8 0,0-7 0</inkml:trace>
  <inkml:trace contextRef="#ctx0" brushRef="#br0" timeOffset="20195.155">18850 13805 46,'-20'-1'27,"20"1"-2,-15-1 0,15 1-25,-14-2-1,14 2 0,0 0 2,-12-8 1,12 8 2,-14-10 0,14 10 0,-11-18-1,9 3 0,-1-4-1,7-3-2,1-1 0,5-1-1,2-2 1,5 3-1,1 4 1,3 3-1,5 10 0,-2 6 0,2 5 1,0 2 0,1 5-1,-2 4 1,-1 2 0,-3 3 0,-6-2 1,-3 1 0,-7-2 2,-4 3-1,-8-4 1,-4 2 0,-8-7 1,-2 3-1,-5-7 0,0 2-1,-3-5-1,1 0-1,2-7-1,2-7-4,11 3-5,-4-10-17,12-8-5,10 2 0,3-11 0</inkml:trace>
  <inkml:trace contextRef="#ctx0" brushRef="#br0" timeOffset="21130.208">22397 13797 44,'0'0'30,"-27"-7"-1,8 1-9,19 6-4,-31-6-6,31 6-3,-23-12-2,23 12-2,-14-22-1,13 9 0,3-3-1,7-4-1,2 0 0,5-1 1,4 1-1,5 3 0,1 0 1,2 4-1,0-1 1,1 9-1,-1 3 0,0 7 0,-3 3 1,-2 2-1,-3 5 0,0-2 0,-4 7 0,-3 1 1,-4-1-1,-3-1 0,-7-1 1,-4 3 0,-7-5 0,-7 8 1,-5-8 0,-4-2 0,-8 0 0,0-4-2,-2 1-2,-5-7-4,12 5-17,-5-9-12,1-9 0,5-6-1</inkml:trace>
  <inkml:trace contextRef="#ctx0" brushRef="#br1" timeOffset="195854.202">23791 11789 1,'0'0'16,"0"0"2,0 0-7,0 0-2,0 0 0,0 0-2,0 0 0,0 0-1,0 0-2,0 0-1,0 0-1,0 0-1,0 0 0,0 0-1,-3 12 1,3-12-1,0 0 1,5 16-1,-5-16 1,7 13 0,-7-13-1,0 0 1,17 13 0,-17-13 0,19 5-1,-19-5 0,22-1 0,-10-4 0,2-3 0,-1-2 0,3 0-1,-5-1 0,0-1 1,-11 12-1,15-22 0,-11 11 0,-4 11 0,-2-15 1,2 15 0,-13-16 0,2 10 1,-1 0-1,-4 2 0,0 3 1,-2 1-1,1 1 1,-4 2-1,1 0 1,-1 3 0,1 0 1,1 0 0,0 3 1,0-3 0,2 2 0,0 1 1,5 4-1,-3-3-1,4 3 1,-1 0-1,4 1 0,1 2-1,3 1 0,1-1 0,4-1 0,-1 2 0,5 2 1,1 0 0,1 2 0,2-6 0,2 4 0,0-1-1,3 1 1,1-3 0,3-1-1,-3-4 0,5-2-1,0 1 0,5-3 1,0-2-1,5-5 0,4 0 0,-1-1-1,3-2 0,-1 0 1,-2-1-1,-5 1 1,-4-2 0,-7 2-1,-3 3-1,-14 0-1,12 4-4,-12-4-8,-14 1-14,14-1-1,-24 11 0,13-4 0</inkml:trace>
  <inkml:trace contextRef="#ctx0" brushRef="#br1" timeOffset="196818.257">24259 11677 1,'0'0'25,"-17"-4"-1,17 4-1,-11-3-10,11 3 0,-15-16-4,6 4-2,9 12-1,-9-22-2,9 22 0,-2-24-1,7 10 0,-3 1 0,7 0-1,-3-1 0,7 3 0,-3-1-1,6 1 0,-4 4 1,5 5-1,-2-4-1,1 4 1,-2 1 0,1 2-1,-2 1 1,0 4 0,-1-3 1,-12-3-1,16 16-1,-12-5 1,-1 2-1,-4 3 1,-1-1 0,-1 1 0,-6 1 0,3 1 0,-2-5 1,-1 3-1,-2-6 1,0 0-1,-1-3-1,0-1 1,-3-4 0,2-3 0,-1 0 0,1-3 0,-1-2 0,1-1-2,13 7-2,-23-19-7,23 19-19,-8-18-4,2 2 0,6 16-1</inkml:trace>
  <inkml:trace contextRef="#ctx0" brushRef="#br1" timeOffset="-206659.985">23585 13633 13,'0'0'8,"0"0"0,2-13-1,-2 13 1,0 0-2,5-10 2,-5 10-1,0 0-1,0 0 0,0 0 0,0 0 0,0 0-1,0 0-1,4-11 0,-4 11-1,0 0 1,0 0-2,0 0 1,0 0-1,0 0 0,0 0 0,0 0 0,0 0-1,0 0 1,0 0-1,0 0 0,0 0 1,3 13-1,-3-13 0,0 0 1,6 17-2,-6-17 1,9 18 0,-9-18-1,13 15 1,-13-15-1,21 16-1,-8-9 1,3-1 1,2-1-2,1-4 1,0-1-2,2-4 1,1 2-1,-3-9 1,3 4-1,-5-7-1,2 5 1,-6-5 0,1 5-1,-7-2 1,-7 11-1,10-19 1,-10 19 0,-4-17 0,-1 7 0,5 10 1,-17-21-1,5 10 1,-3 2 1,1 2 0,-2 0 0,-3 4-1,2 1 1,-1 2 0,1 2 0,1 1 0,0 1 0,0 5 0,3-1 0,-2-1 1,1 4-1,-1 2 1,-1-1-1,0 3 0,-1 1 1,0-2 0,-3 4-1,2 3 1,-1 0 0,2-2 0,-1 2 0,3 2 0,2-3-1,2 2 1,5-1 0,3-2-1,4 2 1,3 1-1,4-2 0,4-1 0,3 2 0,3-4-1,3 3 0,3-2-1,6-5 2,1 0-3,2-4 2,3-3-1,0-2 1,0-3 0,-1-2 1,-2-1 0,-4-2 0,-3 3 2,-4-3-1,-6-1 1,-1 2-1,-15 3 0,14-3 0,-14 3 1,0 0-2,0 0 1,0 0-1,0 0-1,0 0-2,0 0-4,-11 0-8,11 0-10,0 0 0,-6 13 1</inkml:trace>
  <inkml:trace contextRef="#ctx0" brushRef="#br1" timeOffset="-205101.896">24310 13521 1,'0'0'0,"0"-12"14,0 12 1,11 0-11,-11 0 0,0 0 2,0 0 2,0 0 1,0 0 1,11-1 0,-11 1 1,0 0-2,0 0-1,0 0-2,-14 3 0,14-3-2,-16 9 0,16-9-1,-20 6 0,20-6 0,-18 7 0,18-7 0,-11 5-1,11-5 0,0 0 0,0 0-1,0 0 0,0 0-1,0 0 1,0 0-1,0 0 0,11-12-2,-11 12-1,0 0-3,12 3-6,-12-3-10,0 0-9,0 0 0,0 0 1</inkml:trace>
  <inkml:trace contextRef="#ctx0" brushRef="#br1" timeOffset="-204092.838">24762 13249 8,'0'0'19,"4"-12"-5,-4 12 0,0 0-2,0 0-1,0 0 0,0 0-1,0 0-1,-3-16 0,3 16-1,0 0-2,0 0 0,0 0-2,0 0-1,-16-5-2,16 5-1,-13 8 0,13-8 0,-20 4 0,20-4 0,-21 6 0,10 2 0,0-3 0,11-5 0,-20 6 0,20-6 0,-13 8 0,13-8 0,0 0 0,-11 9-1,11-9 0,0 0 1,0 0 0,-5 11-1,5-11 0,0 0 2,-4 11-2,4-11 1,0 0 0,-4 12 0,4-12 0,0 0-1,0 0 1,0 13-1,0-13 1,0 0-1,0 0 1,14 6-1,-14-6 0,12 7 1,-12-7-1,16 8 1,-16-8-1,18 14 0,-7-6 1,-11-8-1,20 15 0,-20-15-1,20 17 1,-20-17 0,15 16-1,-15-16 0,11 17 1,-11-17 0,5 18-1,-5-18 2,1 20-1,-1-20 1,-5 13 0,5-13 1,-8 13 0,8-13 0,-12 5 1,12-5 0,-20 4 0,20-4 0,-23 7-1,12-4 0,-4-1 0,3 3-1,-1 0 0,2-3-1,11-2-1,-19 7-2,19-7-4,-11 5-6,11-5-14,0 0 1,-3-19 0,3 19 7</inkml:trace>
  <inkml:trace contextRef="#ctx0" brushRef="#br1" timeOffset="-203374.797">24945 13256 1,'-11'2'12,"11"-2"5,0 0-8,0 0-3,0 0 0,0 0 1,0 0 1,0 0 1,6 13-1,-6-13 1,0 0-2,0 0 1,0 0-2,0 0-2,0 0 0,0 0 0,0 0-1,0 0 0,0 0-1,0 0 0,0 0-1,0 0 1,-1 17-1,1-17 0,-2 18 0,2-18 1,-4 23-1,-1-11 0,1 3 1,0 3-1,-1-1 0,-1-4 0,2 3 0,-1 0 0,1-3-1,2 1 0,2-14 1,-1 15-2,1-15 1,1 15 0,-1-15 0,0 0 0,0 0-1,0 0 0,0 0-4,0 0-10,12 7-14,-17-19-2,5 12 1,-1-27-1</inkml:trace>
  <inkml:trace contextRef="#ctx0" brushRef="#br1" timeOffset="-201875.711">23725 12810 8,'0'0'12,"-8"11"0,8-11-3,0 0-2,-13 2-2,13-2 2,0 0 0,0 0 0,0 0 0,0 0-1,0 0 0,0 0 1,0 0-1,0 0-1,0 0-1,-4 11-2,4-11 0,0 0 0,12 11 1,-12-11-1,15 11 0,-15-11 0,23 8 0,-11-3-1,7 2 1,-1-3-2,2 1 1,-1-6 0,3-3-1,0-1 0,-1-2 0,1-3 1,-1-2-1,-3-4 1,-1 1-1,-2-1 0,-2 5-1,-4-3 1,-2 1 0,-6-4 0,-3 4 0,2 13 0,-10-21 0,0 9 0,-3 2-2,-2 1 1,-2 0 0,0 4 0,-1-1 0,-3 1 0,2-1 0,1 5 0,0 0 1,0 2-1,2 1 2,-1 2-1,1 1 0,1-1 0,-1 4-1,3 3 1,1-3 0,1 3 0,-2 2 0,5-1 0,-3 0-1,2 7 1,0 2 0,-4 1 0,1 6 0,-2 0 0,-1 1 1,-3 2-1,2 3 1,-1-6-1,2-1 1,4-3-1,2-3 1,5-2-1,2-1 1,6-3 0,6-2 0,2-1 0,7-4 0,7-5 0,6 2 0,3-7-1,4-3 0,2-4-1,0 1 1,1-2 0,-3 1 0,-3-1-1,-5-1 1,-4 5 0,-5 1 0,-4 3 0,-2-1-1,-4 2 0,-12 1-1,13 2-3,-13-2-2,0 0-7,5 12-14,-5-12 1,0 0-1,-17-9 6</inkml:trace>
  <inkml:trace contextRef="#ctx0" brushRef="#br1" timeOffset="-201250.675">24314 12611 44,'0'0'29,"11"6"2,-11-6-6,0 0-15,0 0-3,-7-12 0,7 12-1,0 0-2,0 0-1,0 0 1,0 0-3,0 0 0,0 0-1,0 0 0,0 0-1,0 0-4,0 0-5,0 0-20,0 0-2,0 0-1,2 10 1</inkml:trace>
  <inkml:trace contextRef="#ctx0" brushRef="#br1" timeOffset="-200148.612">24649 12398 1,'0'0'21,"0"0"0,0 0-4,0 0-4,0 0-2,0 0-1,0 0 0,0 0-2,0 0 1,-13-11-3,13 11 0,0 0-3,0 0 1,-16-9-3,16 9 1,-14-2-1,14 2 0,-16 0 0,16 0 0,-17 3-1,17-3 0,-16 5 0,16-5 0,-15 7 1,15-7-1,-12 8 0,12-8-1,0 0 2,0 0-1,-10 14 0,10-14 0,0 0-1,0 0 0,2 11 1,-2-11-1,0 0 1,2 13 0,-2-13 0,1 13 0,-1-13 0,-1 15 0,1-15 0,-1 12 0,1-12 0,2 13-1,-2-13 1,0 0-1,13 11 1,-13-11-1,17 5 1,-6-2-1,1-1 1,0 0-1,1 2 1,-2-1-1,2 1 1,-13-4-1,20 15 0,-20-15 1,15 15 0,-15-15 0,11 15-1,-11-15 1,7 16-1,-7-16 1,3 13 0,-3-13 0,-3 14-1,3-14 1,-7 12 0,7-12 1,-11 11-1,11-11 1,-13 11 0,13-11 0,-18 8 0,18-8-1,-18 3 0,18-3 0,-19 2 0,19-2-1,-19-2-1,8-3-2,11 5-6,-16 0-10,6-6-8,10 6 0,-9-11 0</inkml:trace>
  <inkml:trace contextRef="#ctx0" brushRef="#br1" timeOffset="-199462.573">24841 12397 1,'0'0'5,"0"0"6,0 0-3,0 0 0,0 0 2,0 0 1,0 0 1,0 0 0,0 0-2,-3 13-1,3-13-1,0 0-1,0 0-1,0 16-2,0-16-1,-1 17-1,-3-5-1,3 3 1,-5-3 0,2 4-1,-3-1 1,2 4-1,-1-4 0,2 2 0,-1-3 0,1 2-1,4-3 0,0-2-1,0-11 1,4 16-1,-4-16 1,0 0-1,5 12 0,-5-12-2,0 0-2,0 0-9,0 0-14,0 0 1,0 0-2,-4-15 1</inkml:trace>
  <inkml:trace contextRef="#ctx0" brushRef="#br1" timeOffset="-197779.477">23720 10762 1,'0'0'19,"0"0"-2,0 0-3,17 10-2,-17-10-2,22 3-1,-10-5-1,8 2 0,-3-7 0,7 3-1,-3-6-1,4 5-1,-3-8 0,4 2-1,-6-4 0,1 6-1,-5-3-1,0 3 1,-6-2 0,-10 11-1,11-16 0,-11 16 1,1-10-1,-1 10 0,-11-19 0,11 19-2,-16-18 0,16 18 0,-20-16 0,9 5 0,-2 7-1,1 0 1,0 3-1,0-1 2,-2 5-2,1-2 1,0 2 0,-1 1 0,-1 2-1,1 2 1,-1-1 0,2 2-1,-1-2 1,1 3 0,-1 0 0,1 3 0,1-1 0,0 1-1,1-1 1,-2 5 1,1 0-2,0 3 1,1-1 0,1 0 0,0 2 0,2-1 0,1 4 1,3-1 0,2-1 0,2 0-1,2-3 1,2-1 0,3 2 0,0-2 0,3-2 0,-1-3-1,0 0 0,4-1 1,-1 1 0,0-1 0,0-3-1,3 1 0,2-6 1,5 2 0,0 0-1,3-1 0,4-3 0,0-1 0,3-1 0,-4-2 0,-3 1-1,-2 1 1,-4-5-1,-3 2-1,-3 2-3,-13 1-7,5-18-20,-5 18 0,1-14 0,-2 0 0</inkml:trace>
  <inkml:trace contextRef="#ctx0" brushRef="#br1" timeOffset="-197034.434">24262 10596 10,'0'0'26,"0"0"3,0 0-1,6 13-13,-6-13-3,0 0-1,0 0-2,0 0-2,0 0-1,0 0-2,1-12-1,-1 12 0,0 0-1,16-10-1,-16 10-1,11-8 0,-11 8 0,0 0 0,12-6 0,-12 6 1,0 0-1,0 0 1,0 0-1,0 0 1,0 0-1,0 0 1,0 0-2,0 0 0,-7 12-3,7-12-1,0 0-9,-5 13-18,5-13-1,0 0 0,0-12 1</inkml:trace>
  <inkml:trace contextRef="#ctx0" brushRef="#br1" timeOffset="-196095.381">24723 10343 4,'0'0'20,"5"16"1,-5-16 0,0 0-15,-10-11-1,10 11 2,0 0-1,-13-12 1,13 12-1,-14-5 0,14 5 0,-22 0-3,22 0 0,-24 2-1,12 1 0,-4 2-1,5 0 0,-1-4 1,12-1-2,-16 3 1,16-3-1,0 0-1,-11 8 2,11-8-1,0 0-1,0 0 1,0 0 0,0 0 0,0 0 0,-4 13 1,4-13-1,0 0 1,-8 18-1,3-7 1,5-11-1,-10 16 0,10-16 0,-7 13 0,7-13 0,-4 11-1,4-11 2,0 0-2,0 0 1,16 10 0,-5-6 0,1-2 0,3 2 0,2-2 0,-1 2 0,1-1 0,-3 2 0,1 4 0,-3-3-1,-12-6 1,17 14 0,-17-14-1,11 19 1,-11-19 0,4 17 0,-4-17 1,0 15 0,0-15 0,-6 16 1,6-16 0,-14 15 0,14-15 0,-18 14 0,5-8-1,2 0 0,-3-1-1,2 0 1,0-4-1,1 1 0,0-1 0,11-1-1,-15 0-1,15 0-6,0 0-15,0 0-6,-5-18 0,5 18-1</inkml:trace>
  <inkml:trace contextRef="#ctx0" brushRef="#br1" timeOffset="-195502.347">24913 10364 1,'0'0'5,"-13"1"13,13-1 2,0 0-13,0 0-1,0 0 0,0 0 1,0 0 1,0 0-1,5 11 0,-5-11-1,0 0 0,0 0-1,0 0 0,0 0-1,-4 16 0,4-16 0,-2 13 0,2-13-1,-6 23-1,1-11 1,1 8-1,-6-2-1,4 1 0,-3-3 0,2 2-1,-1-2 0,2-3 0,0 0 0,6-13-1,-5 17-1,5-17-2,3 14-7,0-2-18,-3-12 0,0 0-1,0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7:15:12.21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1T17:16:22.516"/>
    </inkml:context>
  </inkml:definitions>
  <inkml:trace contextRef="#ctx0" brushRef="#br0">1063 6953 1,'0'0'4,"0"0"5,0 0-3,14 8-1,-14-8 0,0 0 1,0 0 1,13 3 0,-13-3 1,0 0 0,0 0-2,11-3-1,-11 3-1,0 0-2,0 0-2,0 0-1,0 0-1,0 0 0,0 0 0,0 0 0,9-13 1,-9 13-2,1-11 1,-1 11-1,0 0 0,-1-14-1,1 14-2,0 0 1,0 0 0,0 0 0,0 0 0,0 0 1,-12-9-1,12 9-1,0 0-3,-15-2 2,15 2 7</inkml:trace>
  <inkml:trace contextRef="#ctx0" brushRef="#br0" timeOffset="1067.061">1054 6906 1,'0'0'2,"0"0"1,0 0 0,0 0 0,0 0 2,0 0 3,0 0 0,0 0 2,0 0 0,0 0 1,0 0-3,0 0 0,0 0-3,0 0-1,0 0-2,0 0 1,0 0 0,0 0 0,0 0 0,0 0 1,0 0-1,0 0 1,0 0-1,0 0 0,0 0-1,0 0 0,0 0 0,0 0 0,0 0 1,0 0 0,0 0-1,1 10 1,-1-10-1,0 0 0,5 17-1,-5-17 1,7 15 1,-7-15-2,11 13 1,-11-13 0,15 13 0,-3-7 0,-12-6 0,22 6-1,-11-3 0,3 0-1,1-3 0,0 0 0,1-1 1,2-1-1,3-4-1,-3 1 1,4-3 0,-2-1 0,-1 1 1,1-3-1,-3-4 0,-1 3 0,-5 0 0,-2-2 0,-4 0 0,-1 0 0,-2-1 0,-5 3 0,-2 0 0,-4 1 1,-2 1-2,-3 3 1,-2 1 0,-3 3 0,-1 3 0,0 2 0,-2 2 0,1 4-1,1 0 1,0 1 0,1 3 0,0 0 0,2 1 0,0 3 1,4-1-1,-2-1 0,4 2 0,-1 1 1,0 0 0,1 0 0,0 0 0,2 0-1,-2 1 2,4 0-2,-3 1 2,4-1-2,1-1 0,3 1 1,2-1-1,1-1 0,4 0 0,2-1 1,4 1-2,4-3 1,1 1 0,2-3 0,-1 0 0,2-3-1,0-4 2,1-1-1,-1-3 0,-1 0 0,3-2 0,0 0 0,1-3 0,0 0 0,1 1 0,-3 2 0,-1-1 0,-1 3 0,-3-3 0,-2 2 0,-13 1 0,18-2 0,-18 2 0,0 0 1,13-3-1,-13 3 0,0 0-1,0 0-1,0 0-2,-20-4-11,20 4-16,-12-4 1,12 4-1,-11-9 0</inkml:trace>
  <inkml:trace contextRef="#ctx0" brushRef="#br0" timeOffset="2179.124">1597 6886 2,'-17'-8'18,"17"8"-2,0 0-4,0 0-3,0 0-2,-14-11 0,14 11 0,0 0 0,0 0-1,0 0 0,0 0 1,0 0-2,0 0 0,0 0-1,0 0-1,-2-11 0,2 11-1,11-4 0,-11 4-1,17-4 0,-5 3 1,0 1-2,3 4 1,0-3 0,2 3-1,-1-1 0,-1 5 0,1-2 1,0 2-2,0 0 2,-1 0 0,1 2-1,-2 2 0,0 4 1,1 2-1,-1 0 0,-1 2 0,-2 3 0,-1 1 0,-3 3 1,1-1-1,-5 0 0,-1-2-1,-1 0 1,-1-1 1,-3-3-1,-1-2 0,-1-2 0,-3-5 1,8-11-1,-17 17 1,6-11-1,-2-3 1,-2 0-1,1-3 1,-2-4-1,0 1 1,-3-6-1,4 1 1,-5-7-1,3 2 0,1-3 1,0 0-1,2 0 0,-1 3-1,4 0 1,0 2 0,11 11 0,-11-17 0,11 17 0,4-14 0,-4 14 1,19-14-1,-2 5 0,5 2 1,5 0-1,1-4 1,1 5-2,2-2 1,-3 6-1,-2 0-1,-3 3-1,-6-4-2,0 8-4,-6-2-6,0-1-12,-11-2 1,13 10 0,-13-10 0</inkml:trace>
  <inkml:trace contextRef="#ctx0" brushRef="#br0" timeOffset="3036.173">2206 6918 20,'0'0'20,"7"-14"-1,-7 14-3,12-8-14,-12 8-1,4-11-1,-4 11 2,0 0 1,0 0 1,0 0 2,0 0 0,0 0 1,0 0-2,0 0-1,0 0 0,-16-6-2,16 6-1,-19 2 0,6-1-1,1 2 1,-1-1-1,-1 1 0,2 0 0,-1 2 0,1-1 0,1 2 0,-3 2 0,14-8 1,-17 20 0,11-9 0,-1 1 0,4 0-1,-2 3 1,4 0 0,0-1 0,0 2-1,1-2 1,0 3 1,0-2-1,0 0 1,1-2-1,0 1 1,1-2 0,3 2 0,-5-14-1,15 22 1,-3-15-1,4 1 1,1-3-1,3 0 1,2-4-1,1-1 0,1 0 0,1-3-1,-3-1 0,0 0 1,-3-2-1,1-1 0,-6 1 1,-1 1-1,-13 5 0,15-11 1,-15 11-1,0 0-1,0 0 0,9-12-1,-9 12-1,0 0-2,0 0-5,0 0-8,-13-11-11,13 11 1,-4-15-1,4 15 2</inkml:trace>
  <inkml:trace contextRef="#ctx0" brushRef="#br0" timeOffset="4207.24">2335 6546 11,'0'0'14,"8"-11"-1,-8 11 1,0 0-3,11-14 0,-11 14-2,0 0-2,2-11-3,-2 11-1,0 0-1,0-11 0,0 11 1,0 0 1,-2-13-1,2 13 0,-2-11-1,2 11 1,0 0-2,4-11 1,-4 11-2,2-11 0,-2 11 0,0 0 0,8-11 0,-8 11 0,0 0 0,0 0 0,0 0 0,13-1 0,-13 1 0,0 0 1,14 15-1,-14-15 1,12 20 0,-6-6 0,-1 3 1,2 3-1,-2 2 1,2 7-1,-2 2 0,0 6 0,0 2 0,-1 3 1,-1-3-1,2 5 1,-1-2 0,4 1 1,0-6-1,3 2 0,-2-6 0,4-2 0,-2 0-1,0-5-1,-3-4 0,-1-2 0,-2-4 0,-1-4 1,-4-12 1,4 14-1,-4-14 0,0 0 1,0 0 0,0 0-1,0 0 1,0 0-2,0 0 1,0 0-1,0 0 0,0 0 0,1-16 0,-1 16 0,5-17 0,-2 4 0,5-1 0,2-3 0,-1 0-1,5-3 1,-1-1-1,4 0 1,0-2-2,4 1 2,-1 4-1,0-2 0,1 4 0,0 4 1,-2 2 0,0 4-1,-3 6 1,-3 4 0,-1 2 0,-12-6 1,19 22 0,-12-4-1,-2 2 2,0 1-2,-2 0 2,0 1-1,-3 1 0,0 1 1,-3-3-2,1 1 1,-3-3 0,1-1 0,-1 1-1,1-1 1,-3-4-1,4 0 1,-1-3-1,4-11 0,-6 15-1,6-15 1,-2 11-1,2-11 0,0 0-2,0 0-5,13-5-24,-2-1 1,0-8-1,5-7 0</inkml:trace>
  <inkml:trace contextRef="#ctx0" brushRef="#br0" timeOffset="8518.487">3898 6864 1,'0'0'8,"0"0"-1,0 0-1,0 0-1,0 0 0,7-11-1,-7 11 1,0 0-1,0 0 2,0 0-1,0 0 0,-4-12-1,4 12-1,0 0 0,0 0-1,0 0-1,-7-12 0,7 12 1,0 0-1,-11-11 1,11 11 0,-15-4-1,4 4 1,0-3 0,-2 4 0,-2 0-1,-1 2 0,-2-1 0,1 1-1,-1 0 1,-1 2-1,0 1 0,0 1 0,0-1 0,2 2 0,0-1 0,1 2 0,-1 0 1,2 1-1,2 1 0,1-3 0,1 2 1,11-10 0,-20 21-1,11-10 1,9-11-1,-14 19 1,14-19 0,-12 22-1,4-11 1,2 2 0,1-1-1,3 2 1,-1-1 0,3 0-1,2 0 1,1 0-1,2-2 0,3 1 1,-2-1-1,2 0 1,1 0-1,-1 0 0,2 1 1,1 0-1,0 1 0,1-1 1,3 1 0,0-1 0,3 0 1,0 0-1,3-2 0,0-1 1,2-3 0,-1 1-1,2-4 0,-1 0 0,2-3 0,-1-3 0,1 0 0,0-4-1,-2 0 1,4-3 0,-2-2-1,0 3 0,0-6 0,0 0 0,1 0 0,-2 1 0,1-3 0,-3 2 0,-1-4 0,-1 1 0,-3 0 0,-1 1 0,-4 0 1,-1-4-1,-1 4 0,-1-3 0,-3 2-1,-2-2 1,-1-1-2,0 2 2,-3-2 0,-3 3 0,-3-1 0,-2 1 0,-3 1 1,-4 0-1,-2 1 1,-3 1-1,-3 3 0,-3 1 0,0 3 0,-2 2 0,-4 3 0,0 2-1,-2 3 1,-1 4-2,4 4-2,-6-3-4,12 9-7,-2 4-11,-4-8 1,11 11-1,-7-10 8</inkml:trace>
  <inkml:trace contextRef="#ctx0" brushRef="#br0" timeOffset="9263.529">3871 6462 5,'0'0'19,"0"0"-1,0 0 1,0 0-14,0 0-2,-4 17-2,4-17 0,-12 24 1,5-9 1,-1 4 1,0-1-1,2 2 1,1 1 0,2 2-1,2-1-1,5 5 0,-2-2-1,5 5 0,-2 1-1,3 3 0,-2 6 1,0 4-1,-1 4-1,0 4 1,-3 5 0,0-1 0,-3 5 0,-1 1 0,-3-4 0,-1-2 0,-3-4 0,0-3 0,0-8 0,0-2 0,1-8 1,2-5-1,-2-6 1,4-4-1,0-5 0,4-11 1,-6 13-1,6-13-1,0 0 0,0 0-1,0 0-1,0 0 1,0 0-2,0 0-1,0 0-2,0 0-3,0-15-3,0 15-8,-10-11 1,10 11 7</inkml:trace>
  <inkml:trace contextRef="#ctx0" brushRef="#br0" timeOffset="9630.55">3646 7556 1,'0'0'7,"0"0"8,-7 20 0,7-20-11,0 0 1,-8 14 2,8-14 1,0 0 3,0 0 1,0 0 1,0 0-2,20 6-1,-9-11-2,11 7-2,-1-7-2,8 2-2,2 0-1,1-1 0,0 0 0,1 1-1,-4-2 1,0 1 0,-8 1 0,0-1 0,-6 2-1,-3-1 1,-12 3-1,14-4-1,-14 4 0,0 0-2,0 0-8,0 0-16,-8-10-1,8 10-1,-12-24 1</inkml:trace>
  <inkml:trace contextRef="#ctx0" brushRef="#br0" timeOffset="10279.588">3592 6439 18,'-15'-13'23,"15"13"0,0 0-6,-7-11-4,7 11-4,0 0-4,0 0-2,0 0 0,0 0 0,0 0-1,0 0 1,14-2 0,-1 4 1,2-4 0,7 3-1,4-3 0,6 4-1,6-4 0,5 2-2,1-4 2,1 1-2,-2 1 1,-3 0-1,-4-1 1,-6 0-1,-6 1 0,-5 0 1,-5 3-1,-3-1 0,-11 0 0,13 0 0,-13 0 0,0 0 0,0 0-1,0 0 1,0 0 0,0 0-1,-3 15 0,3-15-3,-10 17-12,3-4-12,-5-5-1,2 3 0,-9-7-1</inkml:trace>
  <inkml:trace contextRef="#ctx0" brushRef="#br0" timeOffset="12393.708">4367 7451 1,'0'0'15,"11"8"1,-11-8-1,0 0-14,-11-7 0,11 7 3,0 0 1,0 0 2,0 0 2,-15-6-1,15 6 1,0 0-1,0 0-2,-16-4-2,16 4-2,0 0 0,0 0-1,-12 0 0,12 0 1,0 0 0,-11 0 1,11 0-1,0 0 1,-16 5-1,16-5-1,-14 7 1,14-7-1,-14 10 0,14-10 0,-15 10 0,15-10 1,-15 9-1,15-9 1,-16 14 0,16-14-1,-17 18 0,9-6 0,8-12 0,-14 19 0,11-6-1,-3-1 1,6-12-1,-5 19 1,5-19 0,1 23 0,-1-12 0,5 0 0,-5-11 0,11 21 0,-11-21 0,16 18 0,-16-18 0,18 12 0,-18-12 0,22 9 0,-11-6 0,1 1 0,0-2-1,2 1 1,-2-6 0,3 3 0,-3-3 0,-1 1 1,-11 2-1,18-6 0,-18 6 0,11-3-1,-11 3 1,0 0 0,0 0 0,0 0-1,0 0 0,0 0 1,0 0-1,0 0 0,0 0 0,0 0-1,0 0-1,0 0-3,0 0-9,0 0-19,0 0 1,0 0-2,3-15 2</inkml:trace>
  <inkml:trace contextRef="#ctx0" brushRef="#br0" timeOffset="15686.897">4736 6592 8,'0'0'12,"0"0"-1,0 0-2,7-13-2,-7 13 0,0 0-2,0 0 1,0 0 1,0 0 0,0 0-1,0 0 1,0 0-1,0 0 0,0 0 0,0 0-2,0 0-1,0 0 0,-7 15-2,7-15 1,-12 11-2,12-11 1,-20 15-1,9-1 1,-3 1-1,-3 2 0,-3 4 0,-2 5 0,-2-2 0,-2 5 1,0 0-2,2 1 1,2 1 1,3-3 0,4 0-1,4 0 0,6-1 0,4 0 1,4-1-1,6 0 0,2 1 0,5 2 0,3 0 0,2-1 0,2 0 1,3-1-1,-3 0 1,4-2 0,0-3 0,0-3 1,-2-5-1,5-1 1,-5-4 0,3-3 0,-3-6-1,-1 2 0,-4-6 0,-2 2 1,-6-3 0,0 1-1,-12 4 1,0 0-1,0 0 1,9-14-1,-9 14-1,0 0-1,0 0-2,-16-9-1,16 9-7,-12-6-11,12 6-8,-14-14 1,6 0-1</inkml:trace>
  <inkml:trace contextRef="#ctx0" brushRef="#br0" timeOffset="16218.927">4903 6858 6,'0'0'16,"-12"-6"-1,12 6 1,0 0-17,0 0 2,0 0 3,0 0 3,0 0 1,0 0 2,12 1 1,-12-1-1,0 0-1,0 0-3,14 9-2,-14-9-2,13 13 0,-13-13-1,16 17-1,-5-7 0,2 1 1,1 2 0,3 1 0,0-1 0,3 3-1,0-2 1,2 4-1,1 2 1,-2 0-1,1 0 0,-3 1-1,-1-2 1,-2 0-1,-3 2 0,-2-5 1,-1 1-2,-4-5 0,1 1-2,-7-13-3,6 14-10,-6-14-9,0 0-1,0 0 1</inkml:trace>
  <inkml:trace contextRef="#ctx0" brushRef="#br0" timeOffset="16774.959">4890 7200 33,'0'0'14,"0"0"2,0 0-2,0 0 0,0 0-5,13-9-3,-13 9-3,16-17 0,-5 6 0,1-7 0,7-1-1,-2-4 1,6-1 0,-2-6-1,7 1 0,-3-4 0,7 1-1,-3 0 0,3 0 1,-1-1-1,-1 5 0,-3 3 1,-3 3-1,-4 4 0,-3 3-1,-5 5 0,-12 10 0,14-8 0,-14 8-1,0 0-1,0 16-1,-2-3-5,2-13-9,-19 22-11,13-4 0,-6-7 0,4 5 2</inkml:trace>
  <inkml:trace contextRef="#ctx0" brushRef="#br0" timeOffset="17784.017">5647 7152 8,'0'0'20,"0"0"-1,0 0-6,-6-11-3,6 11-2,-11-6-1,11 6-2,-11-2 0,11 2-1,0 0-1,-11 0 0,11 0 0,0 0-1,-13 0 0,13 0 0,0 0-1,-13 2 0,13-2 0,-11 8 0,11-8 0,-16 10 1,16-10-1,-17 14 1,17-14-1,-20 18 1,9-12 0,11-6-1,-20 18 1,20-18-1,-22 19 0,12-8 1,-1-1-1,11-10 1,-17 19-1,11-8 0,6-11 0,-7 21 0,7-21 0,-2 15 0,2-15 0,8 18 1,-8-18-1,11 14 1,-11-14 0,17 14-1,-17-14 0,24 17 1,-10-10-1,1-1 0,1-1 0,3 1 0,-2-2-1,1 0 1,-2-5 0,1 0 0,-4-4 0,-2 2 0,-11 3 0,16-4 0,-16 4 0,0 0-1,0 0 1,0 0-1,0 0 0,0 0 0,0 0-1,0 0-1,0 0-2,0 0-5,0 0-17,14-7-6,-14 7-1,8-17 1</inkml:trace>
  <inkml:trace contextRef="#ctx0" brushRef="#br0" timeOffset="19300.103">5737 6458 1,'-20'-4'10,"20"4"1,0 0-2,0 0 0,-11 1 1,11-1 0,0 0 0,0 0 0,0 0 0,0 0-2,0 0-2,0 0-1,0 0-2,0 0-1,0 0 1,0 0-1,24 12 0,-13-4 2,7 5-1,-1 0-1,6 6 0,-1 1-1,4 4-1,-1 4 0,2 3 0,3 1 0,-2 4 0,1-2 0,-1 3 0,-1 1-1,-4 2 2,-1 2 0,-5 1-2,-3 1 2,-5-3-2,0 1 1,-7-3 0,0 3 0,-4-7 0,-3-4 0,-2-4 0,-4 0 0,-2 1 0,-3-5 0,-2-1 1,-4-4 0,1-1-1,-1-3 1,1 1-1,2-3 0,3-6 1,1 1-1,4-2-1,11-5 1,-15 6 0,15-6-1,0 0-1,0 0-3,0 0-5,0 0-18,0 0 0,17-18-1,-2 8 0</inkml:trace>
  <inkml:trace contextRef="#ctx0" brushRef="#br0" timeOffset="35662.039">6827 7225 1,'0'0'10,"-5"-11"-1,5 11-2,0 0-3,0 0 0,0 0 0,0 0 0,0 0 0,0 0 1,0 0-1,0 0 0,0 0 0,-6-11-1,6 11 0,0 0 0,0 0 1,0 0 0,0 0-1,0 0 2,0 0-1,0 0 0,0 0-1,0 0-1,0 0 0,0 0-1,0 0 0,0 0 0,0 0 0,0 0 0,0 0-1,0 0 1,13-9 0,-13 9 0,20 0 0,-9 0 0,4 0 0,2 2 1,1 1 0,3-3 0,1 3-1,0-5 1,2 1-1,-2 0 0,4 0 0,-4-3 0,-2 2-1,-1-2 0,-3 2 0,-4 1 1,-12 1-1,17-2 0,-17 2 0,0 0 1,0 0-1,0 0 1,0 0-1,0 0 0,0 0-1,0 0-3,0 0-5,0 0-10,0 0-8,-16 4-1,16-4 0</inkml:trace>
  <inkml:trace contextRef="#ctx0" brushRef="#br0" timeOffset="36382.08">6722 7031 1,'0'0'9,"0"0"9,-12-15-4,12 15-9,0 0-2,0 0 0,0 0 1,0 0 2,-11-5-1,11 5 1,0 0 0,0 0-1,0 0 1,0 0 0,11-1-2,-11 1-1,22 1 1,-8-1-1,7 1 1,1-2-1,6 1 0,3-1-1,4 1 0,-1-3-1,5 2 0,-3-2-1,2 0 1,-5 2 0,1 0-1,-7 1 0,-2 0 0,-5-1 1,-3 2-1,-5-1 2,-12 0 0,15 2 0,-15-2 0,0 0 0,0 0 0,0 0-1,0 0 1,0 0-2,0 0 0,0 0-1,0 0-1,0 0-1,-13 4-3,13-4-13,4 11-9,-4-11-2,0 0 0</inkml:trace>
  <inkml:trace contextRef="#ctx0" brushRef="#br0" timeOffset="45519.603">7902 6947 11,'0'0'7,"0"0"0,0 0 0,0 0 0,0 0 0,0 0-1,0 0-2,0 0-1,0 0 0,0 0-1,0 0 1,0 0-1,0 0 0,0 0 0,0 0 1,0 0 0,0 0 0,0 0 0,0 0-1,0 0 1,0 0 0,0 0 0,0 0 0,12 3 0,-12-3-1,11 3 0,-11-3 1,15 2-1,-15-2 0,16 5 0,-16-5-1,18 3 1,-7-3 0,0-4-1,1 0 0,4 2-1,1-2 1,2-4-2,0 3 1,2-5-1,0 2 1,-2-2-2,1 0 2,-4-2 0,-3 0-1,-2 2 1,-11 10 0,15-19 0,-15 19 0,5-17 0,-5 17 0,-5-15 0,5 15 0,-16-12 0,5 7 0,-1 2 0,-4-1 1,1 0-1,-1 2 0,0 2 0,-1 0 1,0-1 0,1 3-1,-1-1 0,4 3 1,-3-2 0,4 5 0,-3-3-1,2 4 1,2-1-1,0 0 1,11-7-1,-19 17 0,19-17 0,-15 21 0,15-21 1,-14 20-1,14-20 1,-10 22-1,4-8 2,3-1 0,-3 0 0,3 1-1,-2 0 0,4 3 0,-1-1 1,0 0-2,2-4 1,2 4-1,-1-4 0,1 4 0,1-2 1,0 0 0,2-1 0,3 3 0,-1 1-1,1 0 1,3 1 0,2-2 0,-1-1 0,4 1-1,-1-1 1,4-2 0,2 1 0,4-2 0,0 1-1,1-1 0,3-1 0,-1 0 0,1-1 0,0-3 0,-2-5 0,0 1 1,0-4-1,1-1 1,0-2 0,-1-5-1,1-1 1,-1-2 0,0 3-1,-3-2 1,-3-2 0,-2 1 0,-4 1-1,-2 3 1,-13 8 0,12-12 0,-12 12 0,0 0-1,-1-12 1,1 12 0,0 0-1,-11-2 1,11 2-1,0 0 0,-11-1-1,11 1 0,0 0-2,0 0-17,0 0-12,0 0-1,-17-12 0,17 12 0</inkml:trace>
  <inkml:trace contextRef="#ctx0" brushRef="#br0" timeOffset="50945.914">8636 6421 3,'0'0'4,"0"0"0,0 0 0,0 0 0,0 0 0,0 0 0,0 0 1,0 0-1,10-11 0,-10 11 1,0 0-1,0 0-2,0 0 0,0 0-1,0 0 0,0 0 1,0 0 0,0 0 1,0 0 0,0 0 0,0 0 0,0 0 0,0 0-1,0 0-1,0 0 1,0 0-1,0 0 1,0 0 0,0 0 1,0 0-1,0 0 1,0 0 0,0 0 0,0 0 0,0 0-2,0 0 0,0 0-1,0 0 0,0 0 0,0 0 0,0 0 0,0 0 0,0 0 1,0 0 0,0 0 0,0 0 1,0 0-1,0 0 1,2 14-1,-2-14 0,-4 13 1,4-13-1,-6 21 1,6-21-1,-6 23 1,3-9 0,-1 2 0,0 1-1,1 1 1,3 3-1,-2-4-1,4 5 2,-4-4-1,4 0 0,-4-1 0,4 0 0,-4-2 0,2-3 0,-1-1 0,1-11 0,0 17-1,0-17 1,3 12-1,-3-12 0,0 0 1,13 4-1,-13-4 0,16-4 0,-16 4 1,22-7-1,-11 1 0,1-2 0,-1 2 0,1-4 0,0 1 0,2-3 0,-2-2-1,0 0 1,2 0 0,-2 0 0,2-4 0,-1 2 0,0-1 0,-2 0-1,0 2 1,1 2 0,-3-2 0,1 4 0,-10 11 0,14-11-1,-14 11 1,11-6 0,-11 6 0,0 0 0,12-2 0,-12 2-1,0 0 1,0 0 0,11 8 0,-11-8 0,0 0 0,8 16 0,-8-16-1,7 21 1,-3-8 0,1 3 0,0 1 0,1 4 0,1-2-1,0 0 2,3 0-1,1-2 0,1-3 0,0-3 0,3-4 0,-2-3 0,3-5 1,-2-2-1,0-3 0,0-2 0,-1-2 1,-2-3-1,0-3 1,-2 0-1,-2 0 0,0 1 0,-2-6 1,0 2-1,-5-4 1,3 2-1,-3-1 1,-2 3 0,0-2 0,-3 2-1,0 2 1,2 3-1,3 14 0,-9-17 0,9 17 0,0 0-1,-4-11 0,4 11 0,0 0-1,0 0-1,19 8-4,-19-8-11,0 0-12,24 3 1,-13-5 0</inkml:trace>
  <inkml:trace contextRef="#ctx0" brushRef="#br0" timeOffset="52127.981">9557 6571 1,'2'-13'0,"-2"13"3,0 0 11,0 0-13,0 0 0,0 0 2,11-6 3,-11 6 1,0 0 2,0 0 0,0 0 1,0 0-1,0 0-1,0 0-2,0 0-3,-18 4 0,18-4-2,-14 5 0,14-5-1,-17 7 1,17-7 0,-16 12 0,16-12 0,-16 14 0,16-14 0,-15 15 0,8-3 0,7-12 0,-13 22 0,13-22 0,-13 17 0,9-6 0,0 1 0,4-12 1,-10 20-1,10-20 1,-7 16 0,7-16-1,-4 18 0,4-18 1,0 14-1,0-14 1,6 13 0,-6-13-1,9 12 1,-9-12 0,12 11 0,-12-11-1,15 11 0,-15-11 0,18 10 1,-18-10-1,22 10-1,-22-10 1,21 7 0,-21-7 0,20 4 0,-7-3 0,-2 0-1,1-1 0,-1 2 1,1-2-1,1 0 1,0-2 0,0 2-1,-2-2 0,2 0 1,-13 2 0,21-4 0,-21 4-1,15-6 1,-15 6-1,0 0 1,11-5 0,-11 5-1,0 0 1,0 0 0,0 0-1,0 0 0,0 0 0,0 0 0,0 0 0,0 0 0,0 0-1,0 0 0,0 0-3,0 0-12,0 0-14,0 0-1,0 0 0,0 0-2</inkml:trace>
  <inkml:trace contextRef="#ctx0" brushRef="#br0" timeOffset="56719.244">10195 5902 1,'0'0'0,"-15"-8"0,15 8 6,0 0-6,0 0-1,0 0 2,0 0 1,0 0 2,0 0 0,0 0 2,-6 15-1,6-15-1,0 0 0,-9 15-2,9-15 0,-5 15 0,5-15 1,-2 22 0,1-11 0,2 5 1,0 0 0,2 6 0,-1-1-1,2 6 0,-1 0-1,2 6-1,0-1 0,0 4-1,0-1 1,1 1-1,-2 1 2,0-1 0,-1 0 0,2 1 0,-4 0 1,1 1 0,0-2 0,0 1 0,-1-2-1,2 0 0,-3-2-1,2-3 1,-2-4 0,0 1 0,-1-6-1,1 4 1,-2-7-1,0 0 1,-1-3-1,0-1 1,0 0-2,-1-2 2,-1-1-2,5-11 1,-6 14 0,6-14-1,-5 11 0,5-11-1,0 0-3,0 0-4,0 0-5,-5-14-6,0-5-7,7 8-1,-10-15 8</inkml:trace>
  <inkml:trace contextRef="#ctx0" brushRef="#br0" timeOffset="57198.271">10029 6412 20,'-21'-3'24,"21"3"0,0 0-1,0 0-19,0-11-3,11 10 0,2 0 1,3-3 1,6 4 1,-4-5 1,9 5 0,-4-5-1,8 5 1,-5-4-1,4 2-2,-1-1 0,3 0 0,-1 0 0,-1 1-1,-3 0 0,1 1 0,-2-2 0,-2 2-1,-3 0 1,1 0-1,-4-1 1,-1 1 0,-1-1-1,-3 1 0,-13 1 1,19-2-1,-19 2 0,0 0 1,12-1-2,-12 1 1,0 0-2,0 0-2,0 0-5,-10 11-12,10-11-10,0 0 2,0 0-2</inkml:trace>
  <inkml:trace contextRef="#ctx0" brushRef="#br0" timeOffset="58190.328">10707 6597 1,'-2'20'3,"-9"-24"11,14 15-1,-3-11-16,-11 7 0,11-7 4,-13 12 1,13-12 3,-17 11 2,17-11 1,-18 14 1,18-14 0,-20 15-1,20-15-2,-19 17-1,11-6-1,-3-2 1,4 3-1,7-12-1,-16 19 0,16-19 0,-13 22 0,13-22 0,-10 22-1,10-22 0,-7 21 0,7-21 0,-3 22 1,3-22-2,3 19 2,-3-19-1,6 16 0,-6-16 0,9 12 0,-9-12 0,15 7 0,-15-7-1,21 6 0,-10-3 0,2-1 0,1 1-1,-1-1 0,2-1 1,-2 2-1,1-1 0,-1-1 0,0 0 1,0 1-1,-2-1 0,1 0 0,-12-1-1,19 3 1,-19-3 0,15 2 0,-15-2 0,0 0 0,12 4-1,-12-4-1,0 0-2,0 0-4,0 0-8,0 0-15,0 0 2,11-3-1,-10-8 7</inkml:trace>
  <inkml:trace contextRef="#ctx0" brushRef="#br0" timeOffset="59015.375">11347 6076 14,'0'0'17,"6"-12"-1,-6 12 0,0 0-19,0 0 2,11 2 2,-11-2 2,0 0 3,0 0 2,0 0 3,-20 2-2,20-2 0,-20 8-4,6 2-2,-5 4 0,-1 3-1,-4 1 0,-2 6 0,-1 2-1,-1 1 0,0 3 1,4 4-2,-2-4 2,3 1-2,2 2 1,3 0 0,2 2-1,2 2 1,3-5 0,4 0 0,3 0-1,6-1 1,0-4 1,8-1-1,2-6 1,6 1 0,2-4 0,6 0-1,3-7 0,5 3-1,0-6 1,2-2-1,-1 1-1,-1-1 1,-3-2 1,-2 1-1,-7-3 0,-4 2 1,-3-1-1,-4 0 0,-11-2 0,13 2 0,-13-2 0,0 0 0,0 0-1,0 0 0,0 0-1,0 0-4,0 0-11,0 0-13,0 0-1,5-15 0,-7-1 3</inkml:trace>
  <inkml:trace contextRef="#ctx0" brushRef="#br0" timeOffset="59542.405">11544 6328 1,'0'0'0,"0"0"12,0 0 7,0 0-14,14-9 3,-14 9 3,12-5 1,-12 5 0,12-1 2,-12 1-2,13 1-2,-3 4-2,-10-5-3,15 11-1,-15-11-2,23 18 0,-10-8 0,2 5-1,1 0 0,4 5 0,-2-1-1,3 1 0,1 2 0,0-2 1,0 3-1,1-1 0,-2 0 0,-2-4 0,2-1-1,-4-2 1,-2-2-1,-3-3 0,-1-2-1,-11-8-4,13 6-8,-13-6-11,0 0-4,-12-7-1,-1-4 1</inkml:trace>
  <inkml:trace contextRef="#ctx0" brushRef="#br0" timeOffset="60014.432">11513 6624 26,'-14'2'22,"14"-2"-2,0 0 0,0 0-24,0 0 0,17-8 4,-17 8 2,14-9 2,-14 9 3,13-18 1,-1 10 0,-7-12-1,9 2-1,-2-6-2,6-1-2,2-7 1,3 3-2,1-5 1,4 4 0,-1-1-1,5 5 1,-5 1 0,2 4 0,-3 2-2,-2 3 2,-2 4-2,-3 2 2,-4 3-2,-4 0 0,-11 7-1,15-6 0,-15 6-1,0 0 1,4 12-3,-4-12-9,-13 9-16,9 4-2,4-13 1,-14 15 0</inkml:trace>
  <inkml:trace contextRef="#ctx0" brushRef="#br0" timeOffset="60979.487">12394 6534 10,'0'0'19,"1"-11"-1,-1 11 1,0 0-21,0 0 2,0 0 1,0 0 2,-13-3 2,13 3 1,-16 3 1,4-3-1,12 0-1,-20 7 0,20-7-2,-22 9-1,11-5 0,-3-1 0,1 3 1,-1-1-1,0 6 1,0-1-1,0 1-1,0 1 1,3 2-1,-3 0-1,4 0 1,2 1-1,2-4 0,1 0 1,2 1-1,3-1 1,5 1 0,-5-12 1,17 19-1,-3-11 0,2 3 1,2-5-1,3 2 0,-2-3 0,4 0 0,2-3-1,-2 2 0,3-2 0,-1 0 1,-1-1-1,-1-2 0,-4-1 1,-2 2 0,-4 0-1,-2 0 2,-11 0-1,0 0-1,0 0 0,0 0 0,0 0-1,0 0-2,0 0-3,0 0-12,-16 5-12,16-5-1,0 0 1,-11-7 5</inkml:trace>
  <inkml:trace contextRef="#ctx0" brushRef="#br0" timeOffset="62410.569">12411 6046 1,'0'0'0,"0"0"13,0 0 3,0 0-11,0 0-2,-7-11 1,7 11 1,0 0 1,0 0 1,0 0 2,0 0-1,0 0 0,0 0-1,0 0-2,0 0-1,11-2-1,-11 2-1,16-1-1,-5 2 0,0 0 0,3 3 1,0-2-1,2 4 1,-1 0 0,6 5 0,-3 1-1,4 4 1,0 7-1,3 3 0,4 3-1,0 4 0,4 0 0,0 1-1,1 3 2,-1 1-2,2-2 1,-4 2-1,-3 2 0,-1 0 1,-2 2-1,-5 3 1,-1 0 0,-5-1 0,-1-5 0,-4-1 0,-3-2 1,-1-4 0,-5-5 0,-1-1 1,-6-5 0,-1 2 0,-4-4 0,0-2-1,-5-3 1,1-2-1,-1 1 0,1 0-1,1-6 1,3 0-3,12-7 2,-17 14-1,17-14 1,-8 11-3,8-11-3,0 0-15,0 0-9,0 0 1,7-12 0</inkml:trace>
  <inkml:trace contextRef="#ctx1" brushRef="#br0">12800 6375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27:00.275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4853 15141 24,'0'0'27,"0"0"1,-11 0-1,11 0-15,0 0-2,0 0-4,0 0-3,0 0-1,0 0-2,0 0 0,0 0-2,0 0 0,0 0-8,0 0-17,0 0-1,2-13 0,-2 13-1</inkml:trace>
  <inkml:trace contextRef="#ctx0" brushRef="#br0" timeOffset="13362.764">19882 6174 1,'0'0'21,"-16"3"3,16-3-1,-11 8-9,11-8-4,-14-2 0,14 2-3,-14-3 2,14 3-3,0 0 1,-9-11-2,9 11-1,0 0-1,11 0 0,-11 0-2,19-3-1,-7 2 1,4 2 0,-1 4-1,2-1 0,0 2 1,0 1-1,-1 5 1,1 3-1,-1 5 0,-1 1 0,0 0 1,-5 4-2,4 1 0,-7 3 0,3-1 0,-4 0 1,-1 1-1,-3-4 0,-1 2 0,-2-4 1,-3-1 0,0-4 0,-5-2 0,-1-3 0,-3-2 1,-2-2-1,-3-3 0,-2-3 1,-2-3-1,0-2 0,-2-2 0,1 0 0,-2-6 0,1-1 0,2 1 0,1-1 0,3-1 0,2 1 0,4-2 0,2 2 0,8-1 0,2 12 0,6-23 0,5 13 0,5-2 0,2 2 0,5 2 0,4-1 0,1 2 0,4 2-1,2 1 0,-1 1-1,5 9-5,-8-9-12,2 3-11,3 6 0,-8-9 0</inkml:trace>
  <inkml:trace contextRef="#ctx0" brushRef="#br0" timeOffset="14363.821">20486 6687 27,'11'27'26,"-13"-10"0,7 12 0,-5-1-23,-4-3 0,2 4 1,-3-1-1,1 1 1,-2-2 0,2-5-2,1 0 1,-1-3-3,3 1-4,-5-8-8,6-12-16,2 12 0,-2-12-1,0 0 1</inkml:trace>
  <inkml:trace contextRef="#ctx0" brushRef="#br0" timeOffset="15347.877">20878 5885 8,'0'0'21,"0"0"1,0 0-8,0 0-4,0 0 0,0 0 0,0 0-2,0 0 0,0 0-1,0 0-2,1 14-1,-1-14-1,0 0 0,0 0-1,3 17 1,-3-17 0,1 12 0,-1-12-1,3 19 0,-3-5 0,3 4-1,0 4 0,3 5-1,-3 7 1,6 4-1,-3 4 1,0 7-1,0-3 0,-2 0 0,0 0 0,-2-4 0,-2-1-1,-1-10 1,0-4 0,-1-10 0,1-1 0,1-6 0,0-10-1,1 14 1,-1-14 0,0 0 0,10-11-1,-10 11 1,14-15 0,-3 2-1,3-6 1,2-2-1,4 0 1,2 2-1,0-2 1,2 1 0,0 4-1,0 4 1,-2 3-1,-2 3 2,0 5-2,-1 3 1,-2 3 0,2 4 0,-1 3 0,-2 4 0,0 1 0,-3 1 0,1 2 0,-3 0 0,-3 2 0,-2 0 0,-5-2 1,1 1 0,-8-5 0,1 4 1,-9-3 0,2 4 1,-9-7 0,2 3 0,-9-6 1,1 4-1,-6-3-1,-1 1 1,-5-8-2,0 3 0,0-5 0,-1 0 0,4-1-2,2-3-2,8 3-7,0-5-24,7-12 1,5-1-1,3-9 0</inkml:trace>
  <inkml:trace contextRef="#ctx0" brushRef="#br0" timeOffset="31354.793">14351 7584 25,'0'0'13,"0"0"0,0 0-1,0 0-1,0 0-2,-11-1-3,-2 1-3,1 2 0,-5 2-2,-1 2 1,-5 1 0,-1 4 1,-4-2 0,0 3 0,-3 2 0,0 2 0,-1 1 0,2 1-1,-1-1 0,4 3 0,3-3-1,3 1-1,4-5 0,6 2-1,11-15 1,-10 21-1,10-21 0,9 13 0,2-6 0,4-1 0,4 0 0,2 0 1,3 2-1,2 0 0,1 3 0,0 0-1,-1 4 0,0-2 0,0 6 0,-4-3 0,2 5 0,-4-3 0,0 0 1,-4 2 1,-1-1-1,-4-1 1,-3-1 1,-1 1 0,-9-5 0,-1 0 1,-10 2 0,0-1 1,-8-4 0,-1 2-1,-8-2 0,-1 1 0,-5-1 0,-1 0-2,0-4 1,1 0 0,2-2-1,3-3 0,4 0-1,5-4-2,10 2-2,1-9-3,11 10-13,12-11-7,-3-4 0,10 8 1</inkml:trace>
  <inkml:trace contextRef="#ctx0" brushRef="#br0" timeOffset="32473.857">14456 7917 1,'12'2'0,"-15"-13"11,14 11 2,-11 0-10,0 0 1,0 0 2,11-11 2,-11 11 1,0 0 2,0 0-1,0 0-1,0 0 0,8-14-2,-8 14-3,0 0-2,0 0 0,0 0-2,0 0 0,0 0 0,0 0 0,0 0 1,0 0-1,0 0 0,8 12 1,-8-12-1,0 0 0,4 14 1,-4-14-1,1 19 0,0-7 1,0 1-1,-1 3 1,0 3 0,0 2-1,-2 0 1,2 0 0,-1-1-1,1-2 1,1-3-1,-1-2 0,0-13 0,5 13 0,-5-13 1,12-5-1,-12 5 0,17-17 1,-6 7-1,0-5 0,1-3 1,1 0-1,-2 2 0,1 0 1,0 1-1,0 3 0,0-2 0,2 4 0,-1 3 1,1 3-1,2 0 0,-3 2 0,2 2 1,-2 0 0,-1 5-1,-1 1 1,-11-6 0,19 18 0,-15-7 1,3 2 0,-6 1-1,1 3 1,-2-4-1,1 0 0,-1-13 0,3 17 0,-3-17-1,11 5 1,-11-5 0,22-15-1,-8 1 1,2 2 0,0-5-1,0 4 0,-1-1 1,-4 3-1,-11 11 0,17-12 0,-17 12 0,11 6 0,-11-6 0,10 20 0,-6-6-1,1 3 2,0 4-2,-1 1 2,-2-2-1,1 2 0,0 1-2,-3-6-3,8 6-9,-6-4-17,-2-19 1,10 12-1,-10-12 1</inkml:trace>
  <inkml:trace contextRef="#ctx0" brushRef="#br0" timeOffset="33203.899">15292 8218 4,'-13'-4'16,"13"4"-1,0 0-9,-12 0-7,12 0 3,-7-13 3,7 13 2,-10-27 4,9 14 2,-8-8 0,7 5 0,-5-7-4,8 7-2,-2-7-3,7 8-1,1-4-3,5 4 1,4-1-1,2 4-1,6-1 2,-1 5-2,1 1 1,1 4 0,0 3 0,-3 4-2,0 3 2,-3 2 0,-2 5-1,-5 1 1,-2 5 0,-6-3 1,-4 2 0,-1 3 0,-10-4 1,1 2 0,-9-5 1,1 1-1,-10-7 1,3 2-1,-7-1-1,4-1 0,-2-5 0,3-1-2,4-2-2,0-5-4,23 4-13,-17-6-10,10-11-1,9 2 1</inkml:trace>
  <inkml:trace contextRef="#ctx0" brushRef="#br0" timeOffset="34331.963">15644 7579 2,'0'0'19,"-2"-18"2,2 18-2,0 0-17,13-10-1,-13 10-1,0 0 0,13-1 3,-13 1 1,0 0 1,0 0 0,14 18 1,-14-18-1,8 23 0,-5-8-2,5 7 0,-2 3-2,1 6 0,0 3 0,1 4-2,-2 4 2,0 1-1,-3 6 0,1-2 0,-3 2-1,-2-4 1,0-2 0,-3-7 0,1-4 0,0-5 1,-1-7-1,1-8 0,3-12 0,0 0 0,0 0 0,0 0 0,-6-22 1,6 4-1,0-5 1,1 0-1,-1-7 1,2 2 0,0-6 1,1 5-2,2-5 2,2 5 0,3-5-2,2 3 2,7-2-1,0 3 0,4-1 0,4 6 1,-1-2-1,2 4-1,-2 4 1,-1 4-1,-5 0 0,-1 4 0,-3 4-1,-16 7-1,22-12-4,-22 12-4,0 0-9,0 0-9,0 0 0,-17 12 0</inkml:trace>
  <inkml:trace contextRef="#ctx0" brushRef="#br0" timeOffset="34632.98">15821 7903 20,'11'4'27,"13"15"0,-11-10-1,10 4-14,-2 3-11,-4 7 0,3-1-1,-5 1 0,1 0 2,-4-1-1,1-1 1,-2-1 0,1 0-1,-2-6-1,1-2-1,3 2-5,-14-14-9,19 1-12,-6 5-1,-13-6-1,16-10 14</inkml:trace>
  <inkml:trace contextRef="#ctx0" brushRef="#br0" timeOffset="35172.011">16136 8017 36,'22'11'26,"-22"-11"-3,31 2 0,-19-2-24,12-2-5,-3-6 1,6 1 3,-3-3 0,1-4 4,-1 5 2,-5-8 1,-1 3 0,-7-1 0,2 4-2,-9-3 0,-4 14-2,-1-20-1,1 20 0,-21-10-1,3 10 1,-2 2-1,-3 6 1,-2 0-1,0 1 1,0 4 0,2-1 0,3 3 1,4-3-1,-1 0 1,4-1 0,5 4 0,2 0 0,1 1 0,5 0 1,1 1-1,4 1 0,2 4 0,7 0 0,0-2-1,5 0 1,4 0-3,2-4-1,7 2-3,-1-11-4,7 0-8,-2-5-10,-3-16 0,7 5 0</inkml:trace>
  <inkml:trace contextRef="#ctx0" brushRef="#br0" timeOffset="35659.039">16769 7896 31,'-22'-5'27,"22"5"2,-27 6-1,11-6-20,-1 6-6,-2 0 0,2 3-2,-1-2 1,5 0-1,-1 1 1,14-8 0,-17 16 0,17-16 0,-2 14 0,2-14-1,14 17 0,-1-10 1,2 2-1,4-1 0,1 1-1,2-1 1,3 3 0,-1 0 0,-1 4-1,-1-1 1,0 5 0,-5-2 0,-1 0 0,-5 1 1,-6-1 0,-4 2 1,-5-6 0,-5 1 0,-7-4 0,-2 4 0,-7-3-1,0-1 1,-5-4-2,0-1 1,1-2-2,-1 1 1,5-4-3,-1-10-4,13 7-10,13 3-14,-19-27 1,23 11-1,1-9 4</inkml:trace>
  <inkml:trace contextRef="#ctx0" brushRef="#br0" timeOffset="36284.075">17434 7551 16,'0'0'2,"0"0"3,0 0 5,0 0 4,0 0 4,0 0 1,-11-2-2,11 2-4,-11 7-6,11-7-3,-14 15-1,7-3 0,-8 1-1,4 7 0,-6 3 0,3 2-2,-2 4 2,-1 5-3,0 4 2,-2 2-1,0 6 0,-1 1-1,2 2 1,-2 3 0,5 0-1,1 1 2,6-2-2,3-4 2,7-6-1,5-3 0,7-7 0,4-1 0,5-9 0,3-4 0,1-3 0,2-6 0,2-1 0,-1 0 0,-1-3 0,-2-2 0,-3-2 1,-4 0 0,-4-2-1,-4 4 0,-12-2 0,0 0-1,11-2-3,-11 2-4,0 0-18,-11-3-5,0-3 2,11 6-1</inkml:trace>
  <inkml:trace contextRef="#ctx0" brushRef="#br0" timeOffset="44015.517">17641 7822 3,'14'-9'12,"10"8"0,-4-5-1,5 3-2,1-2 0,0 1-3,0 3-1,0 1-1,1 0 0,-3 0-2,1 2 0,-5 2-2,1 3 0,-4 2 0,2 2 0,-5-2 0,1 5 0,-3 0 0,-1 2 0,-2 1 0,-2-1 1,-1 2-1,-2-2 0,-3 3 1,-2-2-1,-2 1 0,-3-1 0,-1 2 0,-5-4 0,-3 2 1,-2-1 0,-4-4 0,-1 2 1,-2-2-1,-3-1 0,-1-3 0,0 0-1,1-4 0,0-1-1,0-1 1,3-3-1,1-1 1,2-3 0,3-1 0,2-4 0,2 0-1,4-2 1,3-2-2,3 1 1,4 0 0,2 0 0,4 1 0,0-1 0,5 2 0,0 4 1,4-1 0,0 0 0,5 0 0,1 2 0,2-1 0,0 2 1,3 0-1,-1 0 0,2 3 1,0 2-1,-1 0 0,-2 3 1,-2 2 0,1 1-1,-4 1 2,0 4 0,-4 0 0,1 1 1,-5 1 1,1-1-1,-4-1 1,3 3 1,-5-3-2,4 1 0,-10-12 0,15 20-1,-15-20-1,16 19 1,-16-19-1,18 13 0,-18-13-1,16 11 1,-16-11 0,11 8 0,-11-8 0,0 0 0,0 0-1,11 4 0,-11-4 0,0 0-1,0 0-3,0 0-8,0 0-15,0 0-2,-6-18 1,6 18 2</inkml:trace>
  <inkml:trace contextRef="#ctx0" brushRef="#br0" timeOffset="46426.655">18176 7562 13,'0'0'15,"0"0"-3,0 0-2,0 0-2,0 0-2,0 0 1,0 0-1,0 0 1,0 0-2,0 0 1,0 0-2,0 0 0,0 0 0,0 0-1,0 0 0,0 0-1,0 0 0,0 0 1,11 5-2,-11-5 2,16 11 0,-2-4-1,-1 2 0,5 3 0,-2-1-1,4 5 0,0 1 0,2 4-2,0 3 2,0 2-1,0 3 0,-1 2-1,-1 1 2,0 5-2,-2-1 2,-3 2-1,-2 6 0,-4-2 0,-2 2 0,-3 0 0,-4 3 0,-4-2 0,-3-4 0,-2-2 0,-3-8 0,1 1 1,-5-7-1,2 0 2,-3-7-1,1-3 0,-1-5 0,2 3 0,0-6-1,2 0 1,13-7-2,-18 6 0,18-6-1,0 0-2,0 0-10,0 0-17,0 0 2,14-1-2,-9-14 2</inkml:trace>
  <inkml:trace contextRef="#ctx0" brushRef="#br0" timeOffset="51842.965">18858 8088 1,'0'0'8,"0"0"10,0 0-8,0 0-3,0 0 2,0 0 0,0 0 1,0 0-1,0 0 0,0 0-1,15 1-2,-15-1-3,11-2 0,-11 2-2,19 0 0,-5-3 0,3 1 0,1-1-1,2 1 1,2-1-1,0 1 0,1 1-1,-1-3 0,-1 3 0,-4-1-3,0 2-2,-5-5-5,-12 5-10,18-4-4,-24-7-1,6 11 8</inkml:trace>
  <inkml:trace contextRef="#ctx0" brushRef="#br0" timeOffset="52161.983">18703 7909 24,'0'0'25,"12"-6"-1,7 8 0,0-5-22,2 2-1,6 0-1,0-1 1,3 2 1,1-2 0,2 1 0,-3-2 1,3 2-1,-6-2-1,1 1 0,-4 0-2,-2-2-4,-2 4-6,-5 1-12,-15-1-3,17-2 0,-17 2 5</inkml:trace>
  <inkml:trace contextRef="#ctx0" brushRef="#br0" timeOffset="52819.02">19634 7676 1,'0'0'11,"0"0"8,0 0 1,4 19-13,2-6-3,-1 3 1,4 6-1,-2 1 0,2 8 0,-2-2 1,1 8-1,-3 0-1,0 7 0,-2 0-1,0-1 1,-3-1-1,1-6-1,-1-2 1,2-5-1,-2-5-2,1-4 1,4-7-2,-5-13-4,0 0-11,19 10-8,-20-23 0,1 13-1</inkml:trace>
  <inkml:trace contextRef="#ctx0" brushRef="#br0" timeOffset="56167.212">19357 7633 12,'0'0'7,"0"0"2,0 0-1,0 0 1,0 0 0,-11-6-1,11 6-1,0 0 0,0 0-3,0 0 0,0 0-1,0 0 0,-11 0-2,11 0 1,0 0 0,0 0 0,0 0 0,0 0 0,0 0 0,0 0 1,0 0 0,0 0 0,0 0 1,0 0-1,16 3-1,-5 2 1,1-5 0,6 1-1,0-1 0,4 1-1,1-1 1,4 0-1,0-1 0,3 0 0,0-3 1,1 4-1,2-1 0,0 1-1,0-1 1,1 0-1,-2 0 1,2 1-1,-2 0 1,0 1-1,-5-4 1,1 2 0,-4-1 0,-3 0 0,-3 1-1,-3 1 1,-4-2-1,-11 2 1,13-1-1,-13 1 0,0 0 1,0 0-1,0 0 1,0 0-1,0 0 0,0 0 1,0 0-1,0 0-1,0 0 0,0 0 0,0 0 0,0 0 0,0 0-1,0 0 0,11 4-1,-11-4-4,0 0-11,0 0-12,0 0 2,0 0-3</inkml:trace>
  <inkml:trace contextRef="#ctx0" brushRef="#br0" timeOffset="58587.351">14194 8798 34,'0'0'12,"0"0"0,0 0 0,0 0-3,-16 13-3,4-12-1,12-1-1,-25 13-1,10-7-1,-3 5 1,-2 4-1,-3-1-1,0 4 1,-3-2 0,0 2-1,0 3 0,-1 4 1,0-3-1,0 2 0,0 2 0,4 4 0,-3 2 0,4 5 0,0-2 0,4 2 1,1-1-1,5-3 1,2-1 0,5 0-2,5-4 2,6-1-1,7-6 0,5-2-1,4-2 1,8 0 0,5-5 0,4-2 0,3-3 1,5-1-1,-2 0 0,2-1 0,-1-5 1,-1 0-1,-5 0 0,-2-2 0,-5-2 1,-3-1-1,-6-3 1,-3 3 0,-7 0-1,-1 1 0,-13 4 1,11-6-1,-11 6-1,0 0-1,0 0-2,0 0-5,0 0-19,-5-11-4,5 11-1,-11-13 0</inkml:trace>
  <inkml:trace contextRef="#ctx0" brushRef="#br0" timeOffset="59435.399">14446 9141 9,'-17'-14'22,"17"14"0,0 0-2,2-11-19,-2 11-2,16 1 0,-5 0 1,2-1 2,2 4 1,1-4 2,1 2 0,0-3 0,3 2-1,-3-2 0,1 5-2,-1-2 0,0 3-1,-1 1 0,-3 4-1,0 0 0,-2 3 1,0 2-1,-3 0 0,0 2 0,-4 2 0,-1 0 1,-1 2 0,-3 0 0,-1 1-1,-3-1 1,-3 0-1,0-1 2,-3 0 0,-3-7-1,0 2 0,-4-6 0,0 0 0,-2-3 1,1-3-1,0-3 0,1-1 0,-2-2 0,4-2-1,1-4 1,3-2 0,3-2-1,1-2 1,3 0-2,4-5 0,4 3 0,3-1 0,3 2 1,2 0-1,6 3 0,2 0 0,3 4 0,2-2 0,5 6 1,-2-1-1,3 4-1,-2 0 1,0 3-2,-6 0-2,3 6-4,-10 2-13,-15-9-5,21 14 0,-21-14 6</inkml:trace>
  <inkml:trace contextRef="#ctx0" brushRef="#br0" timeOffset="60187.442">14886 9114 8,'16'-2'20,"-16"2"0,0 0-10,0 0-7,0 0 1,5 15 1,-5-15 1,0 20 1,0-20-1,-1 27 2,-4-13-2,6 5-1,-4-1-1,4 3-1,-4-1 1,5 2-1,-5-1 0,4-2-1,-1-4 0,2-1 0,-2-14 1,3 14-1,-3-14-2,15-10 1,-5-3-2,3-5 1,1-2 0,3-3 0,-2-2-1,3 2 2,-5 2-1,-1 3 1,-2 3-1,-10 15 1,18-14 0,-18 14-1,17 1 1,-17-1-1,16 8 0,-16-8 0,19 18 0,-19-18 1,18 20 0,-10-8 0,-8-12-1,16 23 2,-11-11-1,1 5 1,-2-2 0,0 5-1,-3-3 1,0 3-2,-1-3 1,0-1-2,1-2 0,-1-14-5,5 20-4,-5-20-14,0 0-7,12-13 0,-4-4 0</inkml:trace>
  <inkml:trace contextRef="#ctx0" brushRef="#br0" timeOffset="60718.472">15544 9109 8,'0'0'21,"0"0"1,0 0-3,0 0-15,-11 8-6,11-8 2,0 0 2,0 0 1,-3 11 3,3-11 0,0 0 2,-13 12 0,-1-9-1,14-3-1,-26 8-2,13-2-1,-6-2-1,2 3 1,-3 0-2,0 4 1,1 0-1,0 0 0,2 3 0,4 3 0,2 1-1,3-1 1,4 0-1,4-3 2,4 2-1,6 1 0,4-2 1,1-1-1,4-3 2,4 1-3,0-1 2,4 1-1,-1-2-1,-1 0 0,2-4 0,-4-3-2,5 4-4,-9-11-4,6 5-10,-6-3-10,-5-9-1,5-1 0</inkml:trace>
  <inkml:trace contextRef="#ctx0" brushRef="#br0" timeOffset="61334.508">15730 9275 35,'0'0'25,"0"0"-1,18 10-1,-18-10-25,25 2-1,-12-3 0,4-3 1,0 1 0,0-5 3,0 0 0,-1-3 1,2-2-1,-4-1 0,1 0 0,-4-1 0,0-1-1,-5 2 1,0 0 0,-4 3 0,-2 11 0,-5-18 0,5 18 0,-17-8-1,5 9 1,-1 1 1,-5 6-1,0-3-1,-1 4 2,-3 1-1,3 2 1,-1-1 0,3 2 0,-3-2 0,4 1 1,1-1-1,5 3 0,-1-2 0,6 2 0,0-1 0,5 2 0,2-1 1,4 1-1,3 1 0,5 4 0,1-5 0,3 2-2,3-2 2,1-2-2,3-1 0,-1-2-1,0-4-1,1-7 0,0 3-6,-5-10-2,6 2-11,-4-1-9,-7-10-1,5 2 1</inkml:trace>
  <inkml:trace contextRef="#ctx0" brushRef="#br0" timeOffset="61882.539">16153 9174 28,'0'0'25,"-2"11"-2,2-11 1,0 0-24,-4 18-2,8-6 1,-2 3 2,2 1 1,0 2 2,-3-1 1,5 6-1,-5-3 1,7 4-1,-5-1-2,5 0 0,-2-4-1,0 0-1,-1-4 1,0-4 0,-5-11 0,4 16 1,-4-16 1,0 0-2,0 0 1,0 0 0,-13-12 0,13 12 0,-15-22-1,7 5 1,-1-4-3,2 0 3,-2-3-2,6 3 1,0-4-1,4 4 0,4 0-1,5 1 1,6 3 1,4 2-2,6 1 1,6 0 0,6 4 0,3 0-1,3 2 0,0-3-3,8 6-3,-11-5-12,-1 1-11,4 4-1,-11-9 0</inkml:trace>
  <inkml:trace contextRef="#ctx0" brushRef="#br0" timeOffset="62866.595">17223 8780 1,'14'2'11,"-16"-15"9,13 13 3,-11 0-14,1-12-2,-1 12 1,0 0-1,-12 4 1,-3-5 0,4 9-1,-10-4-1,2 10-1,-7-5-1,2 7 0,-5 0-1,2 5-1,-6 2 0,2 6 0,-3 1 0,4 5-1,-5 4 0,5 4 1,-1 0-2,4 2 1,3 4 0,6 1 0,2-3 0,7 2-1,7-5 1,6-1 0,4-5 0,8-2-1,4-6 1,4-4-1,5-3 1,2-4-1,0-2 0,0-3 0,2-5 0,-4 1 0,-1-5-1,-3 0 1,-6-4 0,-3 0 0,-4-2-1,-12 1 0,15-2-3,-15 2-4,0 0-12,5-11-11,-5 11 0,-1-21 1</inkml:trace>
  <inkml:trace contextRef="#ctx0" brushRef="#br0" timeOffset="72158.127">17332 9124 1,'0'0'4,"0"0"11,9-12-9,-9 12-3,16-8 1,-16 8 2,21-10 1,-21 10 2,22-10 0,-11 6 1,4 1-1,-2-2-1,4 5-1,-4-5-3,5 5 0,-2-1-2,4 1-1,-3 0 0,1 4 0,-1-2 0,2 2 0,-2 0 0,-1 3 1,-2-2 0,1 4 0,-3-3-1,0 4 2,-1-1-2,-1 2 1,-10-11-1,17 20 0,-17-20 0,16 21 0,-16-21-1,10 22 1,-7-11 0,1 2 0,-1 2 0,-1 2 0,-1 2 0,2 2-1,-2-2 1,1 2 0,0-3-1,2 0 0,-1-5 1,1 2-2,-2-4 1,-2-11-1,8 14 1,-8-14-2,9 14 0,-9-14 1,6 11 0,-6-11 0,0 0 0,0 0 0,11 6 1,-11-6 1,0 0-1,0 0 0,0 0 1,0 0-1,0 0 1,0 0-2,0 0 1,0 0 0,0 0 0,0 0 1,-12-1-2,12 1 1,0 0 0,-11 2 1,11-2-1,0 0 1,-11 1-1,11-1 1,0 0 0,-11-1-1,11 1 0,0 0 0,-12 1 0,12-1 0,0 0 0,-12 0 0,12 0 0,0 0 0,0 0 0,-11 4 0,11-4 0,0 0 0,0 0 0,0 0 0,0 0 0,0 0 0,0 0 0,0 0 0,0 0 0,0 0 0,0 0 1,0 0-1,0 0 0,0 0 0,0 0 0,0 0 0,0 0 0,0 0 0,0 0 0,0 0 0,0 0-1,0 0 1,0 0 1,0 0-2,0 0 1,0 0 0,0 0 0,0 0 0,0 0 0,0 0-1,0 0-1,0 0-1,0 0-2,0 0-2,0 0-2,1-11-4,-1 11-9,0 0-5,6-11 0,-6 11 9</inkml:trace>
  <inkml:trace contextRef="#ctx0" brushRef="#br0" timeOffset="72722.159">17800 9401 11,'0'0'20,"0"0"-1,1 14 1,-1-14-20,0 0 0,0 0-1,0 0 2,0 0 3,0 0 0,0 0 1,0 0 0,10 13-1,-10-13-1,0 0-1,12 13 1,-12-13-2,15 11 1,-15-11 0,19 11 0,-5-5 1,-2-3-1,3 1-1,-3-1 1,2-2-1,0 2-1,0-3 1,-1-2-1,-2 1 0,-11 1-1,19-5 2,-19 5-1,14-5 0,-14 5 0,0 0 0,0 0 0,7-13 0,-7 13-1,0 0 0,0 0 0,-12-10 0,12 10 0,0 0 0,-14 4-1,14-4 2,0 0-1,-12 5 0,12-5-1,0 0 0,0 0-2,-11 10 0,11-10-3,0 0-10,0 0-8,-6 15 1,6-15 3</inkml:trace>
  <inkml:trace contextRef="#ctx0" brushRef="#br0" timeOffset="75247.303">17774 9402 22,'0'0'10,"0"0"-1,0 0 1,0 0-1,-14 9-3,14-9-2,-14 10-2,14-10-1,-23 14-1,7-4 0,-1-2 1,-5 1-1,1-1 1,-4 1 0,3-1 0,-3-2-1,3-1 1,0-2-1,2-1 0,0-2 0,1-1 0,0-1 0,2-3 0,1 1 0,2-1-1,1-1 1,1-1-2,12 7 1,-16-16 0,16 16-1,-8-18 1,7 6 0,3-2-1,2 0 1,2-1 0,4 1 0,2-2-1,1-1 1,6 2 0,-1 1 0,4 0 0,1 2 1,1 0 0,3 4 0,1 2 1,2 1-1,-2 1 1,2 6-1,-2 2 2,2 2 1,-4 0-1,0 0 0,-2 0 1,-4 2-1,0-1-2,-5-3-2,0 4-14,-15-8-5,21 3-2,-21-3 12</inkml:trace>
  <inkml:trace contextRef="#ctx0" brushRef="#br0" timeOffset="77103.409">17819 8760 4,'-13'1'20,"13"-1"0,0 0-8,0 0-6,4 13-1,-4-13 0,12 17 0,-2-4 1,7 5 0,0 2 0,10 4-1,-3 3-1,8 5-1,-2 2-2,3 8 0,-2-4-1,1 6 1,-2 0-1,-4 2 0,-3 0 1,-5 1-1,-2-3 1,-5-1 1,-4-3 0,-3 0 0,-6-6 2,-1 0-1,-8-9 1,3 1-1,-8-4 0,4 1 0,-6-11-1,5 0 0,-2-5-2,4 2 1,11-9-2,-14 7-1,14-7-1,0 0-4,0 0-5,0 0-17,0 0-1,19-17 1,-11-2 0</inkml:trace>
  <inkml:trace contextRef="#ctx0" brushRef="#br0" timeOffset="77419.428">18504 9417 37,'5'19'26,"-5"-19"-2,18 13 0,-1-12-26,5 1-2,-2-3 1,7 2 1,1-2 1,1 0 0,0-3 0,0-1-1,-5-2-2,-1 2-8,2 4-11,-16-14-2,10 10 1,-19-13 18</inkml:trace>
  <inkml:trace contextRef="#ctx0" brushRef="#br0" timeOffset="77668.441">18518 9251 36,'13'-6'28,"15"8"-3,-6-9 1,3 6-26,6-2-3,7 7-1,-4-4-4,4 5-7,-1 2-12,-13-10 2,10 10-2</inkml:trace>
  <inkml:trace contextRef="#ctx0" brushRef="#br0" timeOffset="78178.471">19417 8900 15,'10'11'24,"-10"-11"3,4 11 0,-4-11-19,2 18-3,4-1 1,-7-3 1,6 11 0,-8-3-1,8 10 1,-7 0-3,5 8-1,-6 0 0,0 5-1,-2-1 0,1 2 0,-2-4-1,-1 2-1,0-5 2,1-4-2,2-5-1,-1-10 0,7 2-3,-2-22-5,0 0-19,11 4-3,-9-23-1,4-2 0</inkml:trace>
  <inkml:trace contextRef="#ctx0" brushRef="#br0" timeOffset="78521.491">19271 8863 42,'0'0'29,"18"-7"-1,4 4 1,6-5-27,1 3-2,8-1 0,3 1 1,5 2 1,1-4 0,0 3-1,-2 3 0,0 1 0,-5-4 0,-4 0-1,-5 2 0,-7 0-1,-5 5-3,-18-3-5,16-7-20,-16 7-1,0 0 1,-13 0 0</inkml:trace>
  <inkml:trace contextRef="#ctx0" brushRef="#br0" timeOffset="78823.508">19363 9132 33,'35'11'25,"-8"-13"0,14 10-1,3-10-24,-1 4-1,-2-4 0,3 2 0,-5-1 0,-3 0 1,-8-3 0,-3 4-3,-8-2-7,-17 2-14,22-4-2,-30-7 0,8 11 13</inkml:trace>
  <inkml:trace contextRef="#ctx0" brushRef="#br0" timeOffset="82774.734">14078 10068 2,'0'0'18,"21"-4"0,-21 4-1,0 0-15,0 0 0,0 0 0,0 0 1,-11-2 2,-4 8 0,-5-2 1,-3 7 0,-7-2-2,1 7-1,-4-4 1,3 4-2,-3-1 0,7 4-1,-1-4 0,8 1 0,0-1-1,7-2 1,3-1 0,5 0-1,4-12 1,2 20 0,-2-20 0,15 14 1,-3-5-1,4 0 0,2 1-1,5 1 0,3 4 0,1-2-1,2 9 0,2 1 0,-2 2-1,-2 1 1,-2 4-1,-5-2 0,-2 3 1,-4-4 0,-5-5 0,-3 1 1,-4-4 1,-5-1 1,-4-7 0,-3 1 0,-7-5 1,-2 2-1,-8-2 1,0 3 0,-6-4 0,0 1-1,-2-2 0,2 1 0,0-2-1,7 0 0,0-2-1,7-4-1,7 4-4,-1-11-6,13 9-10,0 0-8,10-23 1,7 15-1</inkml:trace>
  <inkml:trace contextRef="#ctx0" brushRef="#br0" timeOffset="83554.779">14310 10409 1,'2'-15'0,"15"19"10,-17-4 1,0 0-4,15-9 2,-15 9 2,0 0 2,0 0 0,15-2 1,-15 2-2,0 0-2,0 0-2,0 0-3,0 0-2,0 0 0,0 0-2,0 0 0,6 11 0,-6-11 0,4 20-1,-2-5 0,1 1 1,0 0 0,0-1-1,1 0 1,-1-4 0,-3-11 0,12 11 0,-1-13 0,0-5 0,5-3-1,0-4 1,4-2 0,-1-2-1,-1 1 0,0 2 0,-4 4 0,0 4 0,-3 4 0,-11 3 1,18 7-1,-8 4 1,-2 3-1,2 1 1,1 2 0,-2-1-1,3-2 1,0-2 0,1-6-1,2-4 0,3-6 1,-1-6-1,3 1 1,-1-4-1,0 1 0,-3 0 1,-2 4-1,-14 8 1,20-9-1,-20 9-1,13 17 2,-7-3-1,0 3 0,1 4 0,0 4 0,1-1-1,1-2-1,4 1-4,-5-11-13,4-5-12,5-1-1,-2-14 0,4-3 2</inkml:trace>
  <inkml:trace contextRef="#ctx0" brushRef="#br0" timeOffset="84150.813">15206 10529 12,'10'-16'23,"-11"-14"0,15 13-1,-1-5-19,1-1-1,5 6-1,1 2 1,2 7 0,0 2 1,1 4 0,-1 4 0,0 5 0,-6 1 0,0 8 1,-6-1-1,1 3 2,-9-3-1,2 6 2,-13-6 1,3 8-1,-11-8 0,4 5-1,-12-8-1,6 5-1,-7-4-2,3 0 0,-1-5-2,2-2 0,3-4-2,1-10-2,18 8-4,-23-19-4,23 7-6,0-12-13,4-9 1,10-1 0,1-9 17</inkml:trace>
  <inkml:trace contextRef="#ctx0" brushRef="#br0" timeOffset="84646.841">15730 10019 39,'0'0'28,"11"9"-1,-11-9 1,0 0-25,-4 21-4,5-4 3,3 9-2,-4 1 2,5 8-1,-5 4 2,4 4-1,-7 2 0,4 4 1,-3-6-1,1-1 0,-2-8-1,3-5 1,-2-10-2,2-3 1,0-16-1,0 0 1,0 0-1,8-15 1,-3 1 0,1-4-1,3-8 2,2-3-2,4-6 1,0 0 0,5 1-1,2-3 0,4 0 0,0 1 0,2 2 0,3 2 1,-2 1-2,2 3 1,-2 1 0,-2 2 0,-1 6-1,-7-1-2,3 9-2,-13-2-6,4 13-6,-13 0-15,0 0 2,-16 18-2,-7-10 10</inkml:trace>
  <inkml:trace contextRef="#ctx0" brushRef="#br0" timeOffset="84891.855">15838 10253 20,'19'19'29,"-6"-10"-1,8 12 0,-6-7-13,0 3-11,7 6 0,-3-1-3,0 3 1,-3-1-2,-1 0-1,1 3-4,-7-11-8,4-5-15,2-3-1,-15-8-1,29-12 6</inkml:trace>
  <inkml:trace contextRef="#ctx0" brushRef="#br0" timeOffset="85322.88">16272 10440 21,'0'0'25,"25"10"0,-12-22-2,5-3-20,6-1-2,1-4 0,2-4-2,-3-3 1,0 3 1,-5-3 0,-3 10 1,-9-3 1,0 10-1,-7 10 1,-5-11-1,5 11 0,-22 3-1,5 3 1,-1 2-1,-3 5-1,-1 0 1,0 1 0,2 0 0,1 1 1,5 2 2,-2-1-1,8 2 1,1-4 1,8 6-2,1 0 1,10 7-1,0-3-2,9 4 0,2-1-2,2-5-3,8 6-6,-6-4-20,4-15-1,4-2 0,-7-17 1</inkml:trace>
  <inkml:trace contextRef="#ctx0" brushRef="#br0" timeOffset="85938.915">17036 10241 34,'-12'-2'25,"12"2"1,-21 8-1,5-3-24,0 2-1,-3-2 2,-1 6 0,-3-2 1,5 4 1,-4-1-1,6 3 0,-4-2-1,8 2-1,1-1-1,5 0 1,2-1 0,5 1-1,-1-14 1,15 21-1,-3-9 0,2 0 1,4 2-1,-1-3 0,1 4 0,-2-2 0,0 5 0,-5 0 0,-3-2 2,-5 1-1,-5-5 1,-3 7 0,-7-7-1,-1 5 1,-5-6-2,-1-2-1,-2-1-3,-4-5-3,8 5-9,0-4-14,-3-13 0,7 3 0,0-13 4</inkml:trace>
  <inkml:trace contextRef="#ctx0" brushRef="#br0" timeOffset="86514.948">17506 10091 7,'0'0'22,"0"0"3,0 0-10,0 0-4,0 0 0,0 0 0,-8 17 0,-6-11-1,3 12-2,-9-4-1,3 12-2,-8-2-1,1 9-1,-4-4 0,1 9 0,-2 2-1,4 2 0,-2 1-1,3-1 1,2 1-2,7-1 2,1 2-2,7 0 1,3-7 0,8 1 0,2-3-1,6 5 0,4-6 1,4 0-2,3-4 1,1-4-3,5-3 2,-2-5-5,8 3-3,-11-16-9,3-4-15,3-1 1,-4-9-1,3-1 2</inkml:trace>
  <inkml:trace contextRef="#ctx0" brushRef="#br0" timeOffset="87130.983">17680 10145 40,'13'20'26,"-13"-20"-1,7 19 1,-1-6-27,0 6-1,-1 1 1,0 8 2,0 3 0,-4 1 2,3 4 1,-6 0-1,2 3 1,-3 2-2,1 0 0,-2-7-1,0-2 1,-1-8-2,1-2 1,3-7-2,1-15-1,0 0-3,21-8-3,2-3 0,-3-13-1,11 7 3,0-8 2,4 2 2,-1-2 1,-3 8 3,-1 11 3,-8 3 1,2 11 0,-10 2-2,0 10-1,-8 3-1,0 10 1,-6-4 0,0 4 1,-9-7 0,3 3 1,-10-10 0,3 2-1,-7-10-1,1-2 1,-7-6-2,2-2 0,-5-5-3,1-2 1,3-1-3,-4-6-4,10 4-14,2 0-10,-1-8-1,8 3 0</inkml:trace>
  <inkml:trace contextRef="#ctx0" brushRef="#br0" timeOffset="87618.011">18142 10096 38,'17'15'25,"-17"-15"1,23 22-2,-10-6-25,4 2 0,2 5 2,-3 0-1,1 6 2,-3 1 0,3 3 0,-6 5 0,3 5 1,-7 5-2,-2 4 0,-4 1 0,-3-1 0,-4-2 0,-2-1 1,-4-1-2,-1-5 2,-3-6-1,-2-3-1,-4-4 0,0-3-1,0-2-2,-4-9-4,8 1-7,-3-4-14,0-14-1,21 1 1,-20-7 6</inkml:trace>
  <inkml:trace contextRef="#ctx0" brushRef="#br0" timeOffset="87907.028">18585 10698 62,'14'24'28,"-14"-24"1,30 8-3,-11-9-28,8 4-2,-3-7-1,8 4 2,-5-5-3,2 5-4,-5-1-14,-9-9-2,6 8-3,-14-13 3</inkml:trace>
  <inkml:trace contextRef="#ctx0" brushRef="#br0" timeOffset="88156.041">18645 10568 48,'15'-3'29,"13"4"0,-3-8-1,1 1-25,8 4-3,1-2 0,1-1-1,0 5-3,-4-6-4,2 4-13,0 2-8,-9-8 1,4 5-1</inkml:trace>
  <inkml:trace contextRef="#ctx0" brushRef="#br0" timeOffset="88491.061">19562 10217 50,'0'0'28,"7"27"0,-11-15-1,0 11-28,4 2-2,1 12 2,-2 3 1,0 10 0,-1 3 1,0 2-1,0 0 1,-1 1-1,3-5-1,2-2-1,-2-14-1,3-3-8,1-13-17,-4-19 1,0 0-1,2-29 1</inkml:trace>
  <inkml:trace contextRef="#ctx0" brushRef="#br0" timeOffset="88799.079">19208 10153 61,'11'12'32,"8"-6"1,-1-5-3,13-3-26,6 4-3,9-1 0,6-1 1,4 0 0,5 1 1,1-3-2,3 1 0,-3 1-4,-8-9-9,5 8-18,-12 0-4,-9-5 0,-7 0 0</inkml:trace>
  <inkml:trace contextRef="#ctx0" brushRef="#br0" timeOffset="91023.206">13984 11348 21,'0'0'24,"0"0"1,9 14-1,-9-14-22,0 0 0,0 0 2,-21 9 1,21-9 1,-23 8 0,13 2 0,-8-6 0,3 7-2,-5-4 0,2 5-2,-2-2 0,1 4-1,-1-4 0,1 5 0,-1-3 0,1 6 0,1-2 0,2 1 1,0 1-1,4 3 1,0 0-1,3 3 1,1-1 0,3 1 0,2-4 0,5 4 0,0-3 0,5 0-1,2-4 1,3-1-1,4-4 0,2-1-1,3 0 1,3-5-1,3-1 0,5-2 1,1-5-1,1 0 0,2-3 0,0 1 0,-2-3 1,-2 1-1,-3-2 0,-4 1 0,-6 3 1,-3 0-1,-4 2 0,-12 2-1,14-4 0,-14 4 0,0 0-1,0 0-1,0 0-5,0 0-12,0 0-13,0 0 0,0 0-1,0 0 2</inkml:trace>
  <inkml:trace contextRef="#ctx0" brushRef="#br0" timeOffset="96849.539">14346 11527 21,'0'0'14,"0"0"-2,0 0 1,0 0-1,0 0 0,9-14-2,-9 14-1,11-7-1,2 7-1,-13 0-2,18-9 0,-18 9-1,24-4 0,-10 0-1,3 2 0,-1-1-1,3 3-1,-2-1 0,3 2 1,-2 0-2,1 2 1,-1-2-1,-1 5 1,-2-1-1,-1 1 1,-2 4-1,-1-1 0,-3 2 0,-1 3 0,-6 1-1,0 2 1,-2 2 0,-2 0 1,-2-2-1,-5 3 0,0-4 0,-3 0-1,-1-2 2,-3-1-2,1-1 1,-2-3-1,-1-2 0,0-2 1,0 0 0,2-2-1,0-3 1,1-1-1,2-3 1,2 1 0,12 3-1,-17-12 0,17 12 1,-6-17-1,6 17 0,6-21 0,-6 21 0,17-22-1,-2 12 1,-1-2 1,7 5-1,-1-3 1,5 4-2,-2 0-1,8 5-4,-9-6-9,5-2-11,2 10-2,-9-9 0,3 8 7</inkml:trace>
  <inkml:trace contextRef="#ctx0" brushRef="#br0" timeOffset="97490.576">14840 11436 8,'0'0'21,"18"9"0,-18-9-1,0 0-19,13 11 1,-13-11 2,13 18 2,-11-7 0,6 9 1,-7-3 1,6 7 0,-7-6 0,6 10-1,-6-10-2,6 5 0,-4-9-1,3 0-1,-5-14 1,12 8-2,-12-8-1,19-12 0,-5-2-2,0-3 1,2-1-1,1 1 1,0-1 0,-2 4 1,0 1 0,-3 5-1,-1 3 1,0 5 0,0 2-1,0 2 1,-11-4-1,18 13 1,-18-13 0,17 21 0,-12-9 1,2 2 0,-4 0 0,1 3-1,-4-1 1,2 1-2,-2 0-1,0-5-3,5 3-6,-5-15-13,0 0-10,7 13 1,-7-13-2</inkml:trace>
  <inkml:trace contextRef="#ctx0" brushRef="#br0" timeOffset="97978.604">15614 11488 52,'0'0'29,"0"0"-4,-12 7 1,12-7-27,-17 4-3,17-4 1,-18 7 2,7-1 1,-3 1 2,-6-2 1,3 5 1,-7-4 0,3 7-1,-3-2-1,4 3 1,-4-2-1,5 2 0,-1-2 0,6 4 0,0-1 0,4 1-1,3-4 1,3 2-1,4 0 1,5 1-2,4 0 1,6 1 1,5-3-1,5-1-1,8-2 0,4-3-2,8-1-2,-2-9-2,9 1-4,-10-13-4,10 4-8,-9-5-10,-5-7 1,-2 1 0</inkml:trace>
  <inkml:trace contextRef="#ctx0" brushRef="#br0" timeOffset="98746.648">15829 11649 11,'0'0'27,"-3"12"-2,3-12-3,0 0-11,14-6-2,-6-6 0,9 5-1,-4-10-2,5 4-3,-6-7 0,3 4-2,-6-2 1,1 5-2,-5-2 1,-4 3-1,-2 1 1,1 11-1,-8-13 0,8 13 1,-21-6-1,9 6 0,-1 1 1,-1 4-1,-1 3 0,-1 3 0,2 5 0,1 0 1,0 4-1,4 0 0,0 3 0,4 0 0,4 2 0,2 0 0,6-5 0,3 0-1,4-7 0,2-2 0,6-6-1,2-8 0,2-4 0,0-9 1,0 2 0,-1-7 0,0 3 0,-3-4 1,-3 5-1,-2 1 1,-1 8 0,-4 2-1,3 7-2,-15-1 1,22 15 0,-14 0 0,6 4 0,-7 0 1,2 0 1,-2 3 0,-1-5 2,0 0-1,-3-5 2,2 1-1,-5-13 1,1 12-1,-1-12 1,0 0-1,-12 3-1,12-3 1,-15-6-1,15 6-1,-20-13 0,20 13 0,-14-22 0,11 7 0,5 1-1,4-6 1,5 2-1,7-2 2,8 0-2,7 0 1,6-1 0,3 0-2,10 6-3,-6-4-8,3 0-15,5 10-1,-7-8 0,3 11 1</inkml:trace>
  <inkml:trace contextRef="#ctx0" brushRef="#br0" timeOffset="99382.684">17035 11217 21,'0'0'27,"0"0"-2,0 0 1,-19-1-13,7-3-11,12 4 0,-24 4 1,10 4 0,-5-3 0,3 9 1,-7-3 0,4 6 0,-6 1-1,4 6 1,-7 0-1,4 7-1,-7-1 1,5 6 0,-2 1-1,5 6 1,-1-4-1,4 5-1,3-5 1,6 3-1,4-4 0,6 1 0,4-8 0,11-1-1,4-4 1,8-3 0,7-1-1,6-5-1,8 0-2,1-10-3,14 8-7,-8-7-20,3-10-1,2 0 0,-6-7 0</inkml:trace>
  <inkml:trace contextRef="#ctx0" brushRef="#br0" timeOffset="100990.776">17287 11355 1,'-1'-20'11,"17"13"8,-12-7-10,3 2 0,-7 12-1,7-18 1,-7 18 0,0 0 1,0 0-1,-1-13 0,1 13-2,0 0-1,0 0-1,-15 0-2,15 0 0,0 0 0,0 0-1,-14 3 0,14-3 0,0 0 0,-5 15-2,4-3 1,1-1 0,0 3-1,1 5 1,0 2-1,0 2 0,-1 3 1,0 2-1,-1 1 0,-1 1 0,-3 2 1,0 1 0,-1-8-1,0 1-1,-2-6 2,3-4-1,5-16 0,-6 11 0,6-11-2,9-13 0,3 3-1,0-8 2,8 0-1,-1-4 0,8 1 1,-1 2-1,1 4 2,0 3-1,-3 5 2,0 8-1,-4 2 0,-1 6 0,-1 4 0,-4 2 0,0 2 0,-3 1 0,0-1 0,-4-1 1,-2-2 0,-2 1 0,-5-4 0,-3 2 0,-6-4 0,0 3 1,-10-4 1,2 3-1,-8-2 0,-1-1 1,-5 1 0,2-1-1,-2-2 1,4 3-1,0-5-1,3-2-1,7-2-1,2-2-1,17 2-3,-15-14-4,15 14-10,15-16-13,-6 1 1,10 2 0,-1-6 4</inkml:trace>
  <inkml:trace contextRef="#ctx0" brushRef="#br0" timeOffset="101417.8">17872 11763 10,'0'0'22,"0"0"0,1 11 1,-1-11-16,0 0-7,0 0 1,0 0 2,0 0 1,0 0 1,17-2 1,-17 2-1,19-4 0,-19 4 0,23-3-2,-11 0 0,5 4-1,-2-3 0,2-1-1,1 3-2,-2-2-2,3 3-4,-5-6-5,3 3-11,1 1-5,-18 1-1,21-11 4</inkml:trace>
  <inkml:trace contextRef="#ctx0" brushRef="#br0" timeOffset="101743.819">17843 11608 7,'0'0'19,"0"0"1,20-2-9,-20 2-11,20 2 1,-8-1 1,-12-1 1,21 5 1,-21-5 1,17 4 0,-17-4 0,0 0-1,12 2-8,-12-2-17,0 0-1,0 0-2,-7-18 10</inkml:trace>
  <inkml:trace contextRef="#ctx0" brushRef="#br0" timeOffset="102501.862">17563 11223 26,'0'0'26,"0"0"-1,-1 14-3,1-14-19,5 14-1,-5-14 1,7 18 0,0-6 0,-3 1 1,6 2-1,-3 2 0,4 5 0,-1 0-2,1 10 0,0-2 0,-1 6-1,1 4 0,-4 3-1,-1-1 1,-2 1-1,-2-1 1,-2-3 0,-2-1 0,-2-4 0,-3-4 0,-1-4 1,-1-2-2,-1-7-1,3 2-4,-6-7-7,13-12-14,-8 24-1,8-24 0,0 0 6</inkml:trace>
  <inkml:trace contextRef="#ctx0" brushRef="#br0" timeOffset="105207.017">19459 10486 1,'0'0'17,"-14"-8"2,14 8-4,0 0-10,0 0-1,0 0 0,0 0 1,0 0 1,-12 8 0,12-8 2,0 0-1,0 0 0,0 0-1,0 0 1,0 0 0,0 0 0,13 0-1,6 4-1,-2-9-1,11 6 0,0-3-1,9 4-1,-1-5-1,6 3 1,-1-3-1,4 2 0,-2 2 0,0 2 0,-4-4 0,0-2 0,-6 1 0,-1 2-1,-9-3 1,-5 2-1,-4-4 1,-14 5-1,14-6 0,-14 6-2,0 0-2,-12 6-5,12-6-20,-13 16-4,-4-12 0,-1-3 0</inkml:trace>
  <inkml:trace contextRef="#ctx0" brushRef="#br0" timeOffset="106319.081">17877 11630 20,'0'0'14,"0"0"-2,0 0-2,0 0 0,0 0-2,0 0-2,0 0-2,0 0-1,14-10 0,-1 5-1,-1 0 1,5 2 0,-1-2-1,5 2 1,-3 0 0,6 0 1,-3-1 0,3 4-1,0-5 0,1 3 1,-2-2-1,3 5-1,-4-2 0,2 1-1,-3 0 0,0-2-2,-5 2 0,-3-1-1,-1 6-6,-12-5-8,0 0-12,0 0-2,-3-17 3,3 17 8</inkml:trace>
  <inkml:trace contextRef="#ctx0" brushRef="#br0" timeOffset="106759.106">17905 11778 1,'-12'-5'0,"18"16"14,-6-11 4,0 0-12,0 0 0,0 0 2,0 0 0,0 0 1,19-2 0,-19 2 0,22-4 0,-22 4-1,28-4-1,-14-1-1,10 7 0,-3-7-1,7 5-1,0-5 0,7 4-2,-2-3-1,3 2-1,-2-1-1,-2 0-1,3 4-7,-9-5-15,-3-3-7,1 4 2,-8-10-2</inkml:trace>
  <inkml:trace contextRef="#ctx0" brushRef="#br0" timeOffset="107295.136">18891 11393 23,'0'0'27,"7"20"-1,-7-20 3,0 10-19,3 10-5,-4-3-1,4 12 2,-6-1-1,6 10-1,-5-3 0,4 8-1,-4 1 0,2 3-2,-1-6 1,1-3-1,0-5 0,0-7 0,0-5-1,1-8-1,-1-13-1,0 0-4,16 4-3,-16-17-6,8-1-17,1 0 1,-3-10-1,4 5 6</inkml:trace>
  <inkml:trace contextRef="#ctx0" brushRef="#br0" timeOffset="107646.157">18804 11366 40,'0'0'30,"0"0"0,14-2 0,-2 1-19,8-7-9,8 5 0,2-6 2,9 6 0,-2-5 0,7 6 0,-4-5 1,5 5-2,-7-4 0,1 5-1,-3-1-1,-6 2-1,-3-1 0,-9-1-2,-1 5-1,-17-3-4,11 9-9,-11-9-18,-25 15 1,5-4-1,-8-3 1</inkml:trace>
  <inkml:trace contextRef="#ctx0" brushRef="#br0" timeOffset="107913.172">18912 11589 62,'16'1'33,"6"5"-2,0-9 2,5 3-33,4-1 0,5 1 0,0 4 0,0-2 0,-3-2-2,3 8-3,-10-10-12,0 4-13,0 2-2,-7-7 0,-1-1 0</inkml:trace>
  <inkml:trace contextRef="#ctx0" brushRef="#br0" timeOffset="144497.264">14641 6057 12,'0'0'11,"0"0"0,0 0 2,3-15 1,-3 15 0,0 0-2,0 0 1,0 0-2,0 0-2,0 0-2,0 0-2,0 0-2,0 0-1,0 0 0,0 0-1,0 0 0,0 0 0,0 0 0,0 0-1,0 0 1,0 0-1,0 0 1,0 0-1,0 0 0,0 0 0,-2 15 0,2-15 0,4 17 0,-3-6 0,0 5-1,1 1 1,0 3 1,-2 6-2,0 2 1,0 5-1,-1 1 1,-2 1-1,2 1 1,0 1-1,0-2 0,0-5 1,1-1 0,-2-3-1,2-2 1,-1-5-1,2-3 0,-1-16-3,2 20-2,-2-20-5,0 0-5,0 0-8,0 0-5,0 0 1,-2-14 10</inkml:trace>
  <inkml:trace contextRef="#ctx0" brushRef="#br0" timeOffset="144901.287">14412 6630 29,'-4'17'25,"4"-17"0,0 15-1,0-15-23,0 0-1,12 12 1,-12-12 2,0 0 2,12 3-1,-12-3 1,13 3 0,0-1 1,-1-5-1,9 4-1,3-9-2,7 5 0,2-6-1,3 1 0,3 1-1,2-2 0,-3-2 0,-2 3 0,-4 0-1,-4 2 1,-5 6-2,-3-6-2,-2 5-4,-18 1-15,9-11-7,-9 11 0,0-14 0</inkml:trace>
  <inkml:trace contextRef="#ctx0" brushRef="#br0" timeOffset="145370.314">14349 6146 26,'0'0'25,"-17"-11"1,17 11-4,0 0-17,3-20 1,-3 20 0,0 0-1,22-11 1,-22 11-1,24-11 0,-9 2-1,9 3 1,-2-2-2,6 4 0,3-1 0,7 0-1,2-1 0,5 1-1,1-1 0,4 2 1,-2-2-1,1-1-1,-5-2 1,-3 0-1,-4 3-1,-5 0-2,3 8-14,-9-3-15,-10-7 1,-4 4-2,-12 4 1</inkml:trace>
  <inkml:trace contextRef="#ctx0" brushRef="#br0" timeOffset="155213.877">15128 6320 1,'0'0'4,"0"0"11,0 0-10,0 0-3,-4-12 2,4 12 0,-2-12 3,2 12 1,-6-13 1,6 13 0,-5-11 0,5 11-1,0 0-1,-7-15-2,7 15-3,0 0 1,0 0-2,0-12-1,0 12 0,0 0 1,0 0-1,0 0 1,0 0-1,0 0 2,0 0-1,0 0 0,0 0 0,5 17 0,-3-3-1,-1 0 1,0 3-2,2 4 1,-2 2 0,0 2 0,-1 3 1,-1 0 0,1 0 0,0-2-1,0-3 0,1-3-1,1-4-1,1-4-1,-3-12-1,0 0 0,0 0 0,12 3 1,-12-3-1,-1-16 1,-2 4 0,-1 1 0,-2-4-1,0 2 0,-2-3 1,2 1-1,0-2 1,0 2 1,0 0 1,1 2 1,1 1 2,1 0 1,3 12-1,-3-16 1,3 16-1,0 0 0,3-14 0,-3 14-1,0 0 0,6-11 0,-6 11 0,0 0 2,11-3-1,-11 3 2,11 1 0,-11-1 0,18 7 0,-18-7 0,23 12-1,-11-3 0,4 1 0,-1 1-1,3 2 1,-3 0-1,1 4-1,-2 0 1,4 1 0,-3-3 0,3 3-1,-4-4 0,2 1 0,0-5 0,-1 2-1,-3-7 1,-1 1 1,-11-6 0,13 1 0,-13-1 0,0 0 1,4-19-1,-4 6 1,-5-6 0,2 0-1,-1-5 0,-1-1-1,-1-5 0,1 3 0,0-3 0,4 2 0,1 3-1,1 0 1,5 3-1,1 3 0,3 6-1,-1-3 0,4 9-1,-4-4-5,10 10-8,-7-1-16,-12 2 0,19 0 1,-19 0-1</inkml:trace>
  <inkml:trace contextRef="#ctx0" brushRef="#br0" timeOffset="155626.901">15494 6320 16,'0'0'24,"0"0"-2,0 0 2,0 0-18,15 9-6,-15-9 3,13 8 1,-13-8 0,15 16 1,-4-4 0,-5-1 1,5 6-1,-7 0-1,4 3-1,-4 2-2,-2 2 0,-2-2-2,-2 0 1,-1-1-3,-4-10-4,6 3-10,1-14-11,-15 3 1,15-3-1</inkml:trace>
  <inkml:trace contextRef="#ctx0" brushRef="#br0" timeOffset="156146.93">15466 6211 33,'0'0'28,"0"0"0,0 0-1,0 0-15,0 0-12,15 10 0,-15-10 1,19 1 0,-19-1 0,25 5 0,-11-4 2,6 5-2,-4-1 1,8 5 0,-2-2 0,6 4-2,-2-1 1,3 4-1,2 1 0,-2 2 0,0-1-1,-3 1 1,0 3-1,-6-2 1,-1 2-1,-4-3 1,-6-1-1,-2-1 1,-5 0-1,-6 1 1,-3-5-1,-7-1 1,-3 1-1,-6-4 1,-4 4 0,-2-3 0,-3 1 0,-1-7 0,0 2 0,1 0 1,4-3-2,1 0-1,8-4 1,-2-1-4,21 3-5,-23-5-10,23 5-8,0 0 0,-4-22 0</inkml:trace>
  <inkml:trace contextRef="#ctx0" brushRef="#br0" timeOffset="156557.953">15921 6219 31,'0'0'24,"0"0"1,0 0 0,0 0-23,0 0-1,-2 13 3,8-1-1,-6-12 1,6 29 1,-6-12-1,9 6 0,-8-1-1,4 5-1,-1 1-1,-1 1 1,0 0-3,-1-5-1,2 7-4,-8-11-9,-1-3-14,5 1 0,0-18 0,-13 17 1</inkml:trace>
  <inkml:trace contextRef="#ctx0" brushRef="#br0" timeOffset="157085.983">16164 6212 44,'9'14'27,"-9"-14"-1,-3 19 0,3-19-27,-1 23 0,4-8 1,0-1 1,5 5 1,-5 0 0,11 0 0,-3 2 0,2 3 0,1-1 0,3 0 0,0 1-1,0-3 0,0-5 0,-1 0-1,-2-6 1,1 1 0,-15-11 0,20 4 1,-20-4 0,0 0 1,7-21 0,-7 8 0,-6-5-1,2-1 1,-2-5-2,0 0 0,0-3 0,2 0-1,2 1 0,1 1 0,4-1 0,1 1 0,4 2-2,3-1-1,5 8-3,-4-5-3,10 13-12,-2-3-10,-4 0 0,5 6 0</inkml:trace>
  <inkml:trace contextRef="#ctx0" brushRef="#br0" timeOffset="157406.003">16627 6260 46,'0'0'27,"7"19"1,-7-19-2,-5 16-25,5-3-2,4 4 1,0 4 2,-4 3 0,1 3 0,-1 1-1,2 2 1,0-1-1,0-4-1,3-4-8,0-5-20,-5-16-1,16-9 0,-13-18-1</inkml:trace>
  <inkml:trace contextRef="#ctx0" brushRef="#br0" timeOffset="157695.019">15842 5734 69,'1'14'32,"10"-1"0,-11-13-1,20 10-33,-6-8 1,7-1-1,1-7-2,0 7-5,-7-9-18,-1-8-4,4 0 1,-9-6-1</inkml:trace>
  <inkml:trace contextRef="#ctx0" brushRef="#br0" timeOffset="158363.057">16611 5750 51,'0'0'29,"-13"7"-1,13-7 0,0 0-23,-8 14-5,8-14 0,13 6 1,-13-6-1,15 7-1,-15-7-1,17 11-4,-17-11-11,14 4-12,1 3 1,-15-7-1,17 20 0</inkml:trace>
  <inkml:trace contextRef="#ctx0" brushRef="#br0" timeOffset="159354.114">16794 6251 4,'0'0'20,"0"0"1,0 0 2,0 0-17,0 0-1,15 8 0,-15-8 1,12 14-1,-12-14 2,10 23-3,-4-8-1,2 5-1,0 5-1,-2-1 0,0 1-1,0 1 1,-1-2-1,1-1 0,-2-3 0,-1-6-1,-3-14-1,4 11-2,-4-11-2,0 0-1,6-13 0,-8-5 0,2 1 0,-5-5 0,2 1 2,-3-2 2,0-1 1,-2 2 2,-3-1 2,2 2 3,-2 3 0,4 2 2,-3-1 0,5 6 2,-3-1-2,8 12 1,-8-11-3,8 11 0,0 0-1,0 0-1,0 0-1,19 12 0,-19-12 0,23 20 0,-6-10 0,4 5-1,3 0-1,3 3 1,3 3-1,1 2 0,2 0 0,0-1 0,-3 3 0,-2-2 0,-3-1 1,-7-1 0,-6-5 1,-3 2 0,-9-6-1,-4 4 1,-7-5-1,-6-2 1,-5-3-1,-2-1 0,-7 0-1,-2-2 0,-2-1 0,-1-3 0,2 0-2,3-2-1,6 6-4,-2-11-5,14 3-13,13 5-5,-12-12 1,12 12-1</inkml:trace>
  <inkml:trace contextRef="#ctx0" brushRef="#br0" timeOffset="159893.145">17166 6237 31,'4'12'23,"-4"-12"0,-1 14 1,1-14-27,7 16 2,-3-5 2,-4-11 1,12 24 1,-9-8 0,3 4 2,-4 3-1,5 5 0,-3-3 0,3 5 0,-2-3-1,6 2 0,-1-6-1,3-2 0,-2-11 0,5-3-1,-2-7 0,3-7 1,-3-8-1,4-4 0,-5-8 1,0-3-1,-2-1 0,0 1 1,-1-2-1,-3 4 0,-5 1 1,-4 5 0,0 2 0,1 3-1,-2 4 0,1 1 0,2 12-1,-7-12 0,7 12-1,0 0-2,0 0-4,0 0-11,0 0-14,0 0 1,13 8 0,-13-8 0</inkml:trace>
  <inkml:trace contextRef="#ctx0" brushRef="#br0" timeOffset="160518.18">17512 6647 18,'4'-15'25,"10"6"0,-11-11 0,4 0-18,3 1-3,-2-6 1,8 1-1,-7-9 1,3 4-1,-6-5 1,9 5-1,-6-5 1,4 5 0,-9-3-2,7 5 0,-2 5-2,1 5 1,-2 2-2,-2 3 1,-6 12-2,15-14 1,-15 14 0,13 9 1,-13-9-1,14 12 1,-7-1 1,4 3-2,0 2 2,3 3-2,-1 1 1,3 1-1,1 3 0,0 5-1,0 5 1,-1 0 0,0-1 0,1-2 1,-2-2-1,-1-3 0,0-3-1,-3-6 0,0-5-1,-11-12-5,14 11-11,-14-11-13,0 0 0,-6-21 0,-8 3 1</inkml:trace>
  <inkml:trace contextRef="#ctx0" brushRef="#br0" timeOffset="160727.193">17630 6425 49,'0'0'27,"0"0"1,19 5-11,-1-4-15,1-5 0,7 2-1,3-2-2,1-3-4,7 3-4,-6-3-7,1-4-11,3 9 0,-10-7-1</inkml:trace>
  <inkml:trace contextRef="#ctx0" brushRef="#br0" timeOffset="161178.218">18040 6208 63,'0'0'29,"11"12"0,-11-12-3,5 17-28,-5-17 0,9 25 2,-3-9 0,-5 0 1,-2 6 1,-3-2 1,3 9-1,-6-1 1,1 5 0,-4-6 0,6 3 0,0-3-1,2 0-1,1-3 0,4-4 0,5-5 0,3 1-1,-1-4 1,2-2 0,2-4-1,6-1 2,1-8-1,1-1 0,-2 0-1,2-5 0,0 4-1,-1-6-2,1 7-1,-8-11-4,6 14-8,-9-5-17,1 0 1,2-2-1,-6-7 1</inkml:trace>
  <inkml:trace contextRef="#ctx0" brushRef="#br0" timeOffset="161793.253">18595 6210 44,'0'0'28,"15"-6"0,-15 6 1,0 0-27,-17-5-1,17 5 1,-17 7 1,-1-2-1,-4 6-1,-1-1 1,3 3-1,-2-1 1,3 5-2,0-3 1,8 1-1,7-1 1,4-2-1,6-1 0,3 0-1,8 0 1,3 0 0,3-2 0,3 4 0,3 1-1,-2 1 1,1 3-1,-4 0 0,2 3 0,-4-2 1,-1 4-1,-7-1 1,-3-3 0,-3 0 0,-7-2 1,-5 1 1,-7-2-1,-3-1 1,-8-5 0,-1 1 0,-6-1 0,0-1-1,-4-2-1,1-3 0,2 0 0,2-5-2,5 7-5,-4-4-18,7-8-6,9 6 0,0-12 1</inkml:trace>
  <inkml:trace contextRef="#ctx0" brushRef="#br0" timeOffset="162718.307">18901 6488 43,'0'0'29,"0"0"-1,0 0 0,6 13-24,-6-13-4,16-1 1,-4-1 0,0-2 0,-12 4 0,20-6 0,-20 6 0,18-2-1,-18 2 0,12-2-2,-12 2-3,0 0-5,15-9-18,-15 9 0,8-13-1,-8 13 1</inkml:trace>
  <inkml:trace contextRef="#ctx0" brushRef="#br0" timeOffset="162937.319">18841 6323 57,'13'10'29,"6"-3"1,-5-10-1,7 3-30,6-3 0,6-3-1,2-8-3,4 7-11,-6-5-13,-5-10 0,5 4 0,-11-10 0</inkml:trace>
  <inkml:trace contextRef="#ctx0" brushRef="#br0" timeOffset="163552.353">19442 5690 53,'-9'13'28,"7"7"0,-11-4 0,0 8-29,1 3-1,2 3 2,3 3-1,-2 1 1,3 3 0,0-1 0,6 3 1,4-3-1,-1 2 0,0 2 1,4 0-1,0-1 2,-2-3-3,-2-2 3,-3-2-3,0-2 2,-3-3-2,-3-4 1,-5-4 0,3-2-1,-2-5 1,10-12 0,-18 17 1,18-17-2,0 0 1,0 0-1,0 0 0,0 0 0,0 0-1,6 13 0,-6-13-2,8 17 1,-9-3-1,2 14-2,-7 1 2,4 9 0,-9 2 0,1 6 2,-5 5 3,1 0 2,1 4 2,1-11 1,9 5 1,-5-14 0,11 4-1,-2-13 0,11-2-3,3-11-1,5-6-1,4-3-2,0-9-3,14 4-5,-4-9-18,5-8-2,10 5-1,-6-15 1</inkml:trace>
  <inkml:trace contextRef="#ctx0" brushRef="#br0" timeOffset="164602.414">21399 5501 23,'0'0'25,"0"0"-2,0 0 2,0 0-23,0 0 1,17 1 0,-17-1 0,20-5 1,-9 3-1,9 6 2,-5-4-1,5 7-1,-1 0 0,5 7-1,1 1-1,1 8 0,-3 4-1,-1 5 0,-2 7 1,-3 4 0,-6 8 0,-4 3 1,-9 1-1,0 3 3,-3-6-2,2-1 1,-1-6-1,2-2 1,-1-10-1,4-5 0,4-6 0,3-4-1,1-2-1,2-5 0,3-6 0,2-3 0,2-3 0,-1-3-1,1 1 1,-3-4-1,0 4 0,-15 3 0,14-10 0,-14 10-1,0 0 0,-16 4 0,1 4 0,-5 6 0,-1 1 1,-2 5 0,-4 4 0,2 4 1,1 2 0,7 0 0,6 2-1,2 2 2,7 1-1,5 2 1,5-1-2,5-2 1,4 3 0,0-2 0,1-4 0,0 0 0,-3-4 0,0-2 0,-6-1 1,-2 2 0,-6-3-1,-1 1 2,-11 2 0,0 0 0,-6 1 0,-4 0-2,-3-2-3,-5-4-19,-1-5-8,6-2 0,-7-15-2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30:33.3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20928 7828 2,'0'0'21,"0"0"0,0 0 1,0 0-16,11-6 0,-11 6 0,11 0 0,-11 0 0,12 0-1,-12 0 1,14 6-1,-3-1-1,-11-5-3,23 22 0,-8-5 0,3 7-1,0 9 0,2 3 0,-2 12-1,-2 4 2,-4 7-2,-2 2 2,-6 4-1,-6 3 1,-4 3 1,-2 3 0,-7 1 0,0 2 0,-2-2 0,3 1 0,3 0 0,5-5-1,6-5-1,6-7 1,8-10-1,7-7-1,7-10 1,5-10 0,5-8-1,2-6 0,1-7 1,-4-5 0,-4-3 0,-2-2 0,-8 2 0,-5 0 0,-18 7 0,0 0 0,0 0 0,-11 1 0,-8 11 0,-7 5-1,-3 9 2,-4 5-2,-1 10 0,0 7 1,-1 5 1,5 8-1,3 6 0,3 4 1,4 5-2,4-1 2,8 5 0,4 0-1,7-1 1,6 1-1,7 3 1,6 2-1,1-1 1,5 1 0,-1-1-1,-1 1 1,-2 1 0,-2 1 0,-3-4 0,-6 0 0,0-2 0,-3-1-1,-4-8 1,-1-2 1,-7-11 0,-2-2 1,-8-11 0,0-1 1,-14-15-1,2 3 2,-14-8-1,-3 3 0,-11-6-2,-2-3 1,-9-2-1,-3 3-1,-2-7 0,0 2-1,0-8-1,3-1-1,9 0-3,-4-11-15,14 3-14,7-8 0,6-7-1,12-2 1</inkml:trace>
  <inkml:trace contextRef="#ctx0" brushRef="#br0" timeOffset="1798.102">21952 8748 27,'0'0'11,"0"0"-1,0 0 1,0 0-1,0 0-3,0 0-2,3 11-1,-3-11 0,1 18 0,-1-7-1,4 7 1,-4 2 0,5 4 0,-5 4 0,4 6 0,-4 1-1,3 9 1,-4-4-1,2 5 0,-2-6-1,2 0 0,0-8-1,5-4-1,4-10 0,2-10-2,13-6-1,0-13-1,11-4 0,-3-15 0,7-1 0,-4-9 1,3-1 1,-6-3 0,-3 5 1,-8 1 1,-4 5 2,-5 7 0,-4 6 0,-2 8 0,-7 13 0,0 0 0,0 0 0,0 0 0,4 12 0,-3 9-1,2 3 0,2 6-1,3 2 1,3 6 0,1 0-1,7-1 0,0-3-1,4-3 1,4-6 0,2-6 0,2-6 0,4-8 0,1-6 0,0-7 0,1-7 1,-2-6 0,-3-6 1,-4-6 0,-5-4 0,-2 1 0,-7-7 1,-3 3-1,-8-1 1,0 5-1,-5 3 0,1 9-1,-2 1 0,-1 8-2,4 15-3,0 0-7,0 0-20,0 0 1,-14 8-2,16 5 1</inkml:trace>
  <inkml:trace contextRef="#ctx0" brushRef="#br0" timeOffset="11186.639">22207 8435 36,'0'0'15,"0"0"-1,0 0 1,0 0-3,0 0-3,0 0-2,0 0-1,0 0-2,-9 13 1,9-13-2,0 0 0,0 0 0,0 0 0,0 0 0,0 0 0,0 0-1,0 0 0,0 0 1,0-11-2,0 11 0,12-18 0,-4 6-1,3-3 0,2 0 0,0-2-1,2 0 1,-1-1 1,1-1-1,-2 2 0,2 0 0,-3 4 0,0 2 0,1 3 0,-2 0 0,-11 8 0,19-6-1,-19 6 1,17 3 1,-17-3-1,14 11 0,-14-11 1,9 15 0,-4-4-1,0 0 1,3 3 0,-2-1-1,3 1 1,-1 1 0,3 2 0,0 1-1,2 3 1,2-2 0,-1 2 0,1 1 0,1-2 0,0 0 1,0 0-2,-2-3 1,1-1-1,-3-2 1,0-4-2,-12-10 1,19 16-1,-19-16-1,11 5 0,-11-5-4,0 0-14,0 0-13,0 0 2,-27 5-3,9-9 2</inkml:trace>
  <inkml:trace contextRef="#ctx0" brushRef="#br0" timeOffset="26763.53">858 6851 9,'-16'8'22,"12"3"-2,-14-9 2,12 10-10,-7 1-6,1 0-1,1 3 0,-3-2-1,5 1 1,-4-1 0,5 0-1,-1-3 0,4 1 0,1-1-2,2 4-1,4-1 0,0 5-1,3 1 0,2 6 0,2 5 0,2 6-1,0 6 1,1 6-1,1 6 1,1 2 0,-2 3 0,1 1 0,-2 1 0,2 1 1,-4-8 0,0-2-1,-2-6 0,-2-5 1,-2-5 0,-2-4-1,-4-5 0,-2-6 1,-3-5 0,-1-5 0,-2-4-1,-2 0 1,-2-7 0,-1-2-1,2-7 1,0 2 0,14 6-2,-18-17 0,18 17-3,-6-25-5,13 10-14,3 2-3,-3-5-2,8 3 2</inkml:trace>
  <inkml:trace contextRef="#ctx0" brushRef="#br0" timeOffset="27370.565">618 7546 19,'0'0'21,"0"0"-1,0 0-4,0 0-7,0 0 0,7-18 1,-7 18-1,0 0-1,17-7 1,-17 7-1,12-13-2,-4 2-1,6 5 0,0-4-2,5 1 0,-2-5-1,5 2 0,-1 1-1,1 2 0,-1 1 0,1-1 0,-1-2 0,1 3-1,-2-2 0,2 3 1,0-3-1,0-3 0,0 3 0,-2-2 0,-2 2-1,-3 1 2,-2 4-1,-2-1 1,-11 6-1,11-9 1,-11 9 0,0 0-1,0 0 0,0 0-3,-10 13-5,-1-10-20,11-3-3,-11 6 0,0-11-1</inkml:trace>
  <inkml:trace contextRef="#ctx0" brushRef="#br0" timeOffset="28548.632">426 6947 31,'-7'14'22,"7"-14"1,0 0-9,-11 3-8,11-3-2,0-14-2,1-1-1,5-5 0,0-8 1,5-6 1,0-7-1,8-1 1,0-8 1,4-1-1,1-4 2,4 5-2,-3-1 0,3 10 0,-2 0 0,0 7-1,-4 4 1,-2 8-2,-3 2 1,0 9 0,-6 0-1,2 7 1,-13 4 0,16-5 0,-16 5 0,8 14 1,-5-2-1,3 5 1,-3 4-2,5 3 1,-4 6-1,4 2 0,-2-1 0,0 1 0,-4 0 0,1 0 0,-3-3 0,1-1 0,-3-7 0,2-2-1,-2-2 1,4-3-1,-1-3-1,-1-11-1,7 17-2,-7-17-10,0 0-17,11 5 0,-11-5-1,0-12-1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3.6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1642 13839 1,'0'0'15,"0"0"2,-11 0-5,11 0-2,0 0-1,0 0-1,0 0 0,0 0 0,15 5 1,-15-5-1,13 2 1,-13-2-2,20 4-1,-8-4 0,6 7-1,2-4-1,5 4 1,2-3-1,8 3-1,1-7 0,10 2 0,4-3-1,13 0 0,1-3 0,12 1-2,1-1 1,3 1-1,5 3 0,-4 2-1,0 1 0,-5 0 1,-3-1 0,-5 2-1,-2-3 1,-2 0 0,-5-6 0,-2-2 0,-4-1 0,-5-5-2,-7 6-1,-8-7-3,-2 11-7,-14-3-18,-17 6 1,0 0-1,-18-8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4.1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1704 14105 9,'8'11'18,"-8"-11"1,0 0-7,7 12-4,-7-12-1,24 18 1,-9-8-1,3 3 1,-1-6-1,9 6-1,-5-7 1,9 3-1,-4-5 1,10 3-1,3-4-1,13 3 0,4-1-1,11 3-1,6-2-1,10 4-1,4 1-1,2 1 0,0-2-1,-3-2 0,-8-3 0,-8-7 0,-8 0 0,-12-6-1,-7 3-2,-16-10-6,-1 3-18,-10 6-1,-16 6 0,-12-9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4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1560 14643 14,'0'0'25,"0"0"0,-7-25 1,14 8-13,4 8-2,-1-4-4,9 7-1,1-3-2,8 4-1,4 0 0,6 4-1,4-2 0,7 7 0,1-4-1,6 2 0,2 3 0,4 0 0,0-4 1,5 2-1,-3-4 1,3 2-1,0-2 1,3 2-1,-4-5 0,2 2 0,-1 2-1,-1-2-1,2 2 1,-2-2-1,-2 1 0,-5-4 1,-4 5-1,-7-1 0,-8 3-2,-9-2-3,-2 10-11,-7 3-12,-22-13 0,17 22-2,-17-22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5.6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10299 13800 1,'0'0'17,"-15"-8"6,15 8-2,0 0-6,-13-8-3,13 8 1,0 0-2,0 0 0,0 0-3,0 0-1,4-12-1,9 10 0,-2-7-1,14 7-1,1-4-1,11 3 0,7 2-1,12 1-1,7 3 0,9 1 0,7 3-1,2 0 0,3-4 0,-1 0 0,-5-1 0,-6 1 0,-6-3-1,-9-3-1,-4 7-4,-17-10-6,0 6-18,-13 5-1,-12-3 1,-11-2-1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0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10265 14072 53,'15'-6'25,"15"11"1,-6-14-2,6 4-21,7 2-3,3 0 1,5 2 1,3-2 1,8 4 1,-1-5 0,10 5 1,-3-3-1,9 6-2,1-3 0,3 1-4,2 4-2,-6-6-5,6 9-6,-12-6-9,-4-1-6,-2 0 2,-18-6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6:54.1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16076 8626 1,'4'13'0,"-4"-13"11,0 0-3,0 0-2,0 0 0,0 0 1,0 0 1,0 0-1,11 0-1,-11 0 1,0 0 1,16-3-1,-16 3 0,16-3 0,-16 3 0,27-6 0,-11 1 0,7 4-1,1-3-1,8 4-1,0-2-1,5 2-1,-1 1 0,3 0-1,-1 0-1,1 3 1,-4-2-1,1 4 0,-1-3 0,-3-2 1,-1 1-1,1 1 0,-4-1 0,0 0 0,-4 1 0,-2 0 0,-5 3 0,0 3 0,-3 6 0,-1 1 0,0 4 0,-2 2-1,1 5 1,-1 4 1,0 5-1,-1 1 0,1 3 0,-1 3 1,2 4-1,-1 4 1,2 1-1,1 2 1,2 3 0,-2 2-1,2 1 1,-1 5-1,-3 2 1,0-4-1,-1 2 1,-4-5-1,0 0 0,-1-4 1,-3-2-1,1-4 0,-2-4 1,0-1-2,-1-3 1,-2 1 0,-1-4 1,0 0-1,-3-5 1,0-2-1,-3-4 1,0 1 0,-4-3 0,0-4 1,-6-6-1,-1-1 0,-6 0-1,-2-2 1,-6-2 0,-4 1 0,-4-4-1,-6 0 0,-4 2 1,-1-2-1,-6 1 0,-2 1 0,-5-3 1,-1 0 0,-3 2-1,0 2 1,-2-2 0,0 3 1,-3 0-1,3 2 0,-1 0 0,2 2 0,-1-1 1,2-2-1,1-2-1,0-1 1,5-3-1,3 0 0,4-3 1,7 0-1,6-4-1,8 0 0,7 1 0,7-4-3,21 3-4,-20-2-7,20 2-17,0 0-1,21-11 1,-1 0-1</inkml:trace>
  <inkml:trace contextRef="#ctx0" brushRef="#br0" timeOffset="1305.074">17270 9588 1,'0'0'18,"0"0"-1,0 0 0,0 0-16,15 5-1,-15-5 1,11 7 3,-11-7 1,13 8 1,-13-8 1,14 4 1,-14-4 0,17 5 0,-5-1-1,0-4-1,4 1-2,0-3 0,7 3 0,-2-6-1,6 5 1,-3-5 0,7 3-1,-2-3 0,6 4 1,-1-3-1,6 5-1,-3-3 0,6 2-1,0-1 1,3 2-1,1-1 0,3 0 0,-3-4 0,3 1 0,2-2 0,2 0 1,-1-2-1,2 2 0,1-5 0,3 3-1,0-1 1,2 4-1,-1-4 1,0 2-1,-1 0 0,-2 0-1,-2 1 2,-3 2-1,-2-1 0,-1-1 0,-5 4 1,0-2-1,-4 2 0,1 0 0,-3 0 1,-1 0-1,-2-3 0,-2 2-1,-3-2 1,1 1 0,-3 1 1,-4 3-1,0-3 0,-3 1 0,-2 1 0,-5-2-1,1 2 1,-15 0 0,18 3-1,-18-3-1,15 2-2,-15-2-1,0 0-5,0 0-10,0 0-12,0 0 1,7-12 0,-7 12 1</inkml:trace>
  <inkml:trace contextRef="#ctx0" brushRef="#br0" timeOffset="2088.119">19333 9206 33,'0'0'19,"0"0"0,0 0 0,0 0-4,15 7-4,-15-7-4,26 9-2,-7-6 0,8 6-1,2-1-1,6 6 0,2-2 0,6 2 0,1 0 0,7 3 0,-1 0-1,4 0-1,1 0 2,3 0-3,1-3 1,1 2 0,-4-4-1,0 1 1,-2 0-1,-6-1 0,-5-3 1,-5 2-1,-8-1 0,-4-3 0,-8 4 0,-5-2 0,-13-9 0,11 15 0,-11-15 0,-9 20 0,-3-8 1,-5 1-1,-5 1 1,-5 0 0,-6 2-1,-2 1 1,-5 1-1,0 2 1,-4-3-1,0 5 1,-1-1-1,4 4 1,-3 0-1,2-1 1,1 0 1,4-3-2,3 0 1,5-3-1,3-4 0,5-6-2,7 3-1,0-10-7,14-1-22,0 0-1,0 0 1,11-19-2</inkml:trace>
  <inkml:trace contextRef="#ctx0" brushRef="#br0" timeOffset="4435.253">21017 13594 4,'-12'-5'19,"12"5"0,0 0-7,0 0-5,0 0 0,0 0-1,0 0 0,12 8-1,-12-8 2,19-1 0,-2 2 0,-1-4-1,9 4-1,-2-5 1,12 7-1,-1-4-1,11 1-1,-1-2 0,8 4-1,1-2 0,3 0 0,-2 1 0,2 5 0,-7-5 1,-3 5-1,-6-2 0,-4 3 0,-9-2 0,-3 5 0,-6-3 0,-2-2-1,-5 2-1,0 2 1,-11-9 0,15 20 0,-10-9-1,1 7 1,-1-2-1,0 6 1,-2 2 0,1 4-1,0 4 2,-1 7-3,3 2 2,0 4-1,2 2 1,0 9-1,0 1 1,-1 9-1,-1-1 0,1 3 2,-2 0-1,-1 1 0,-2-2-1,1-2 2,0 0-2,2-3 0,0-6 0,1-2 0,2-2-1,1-3 0,0-2 1,-1-3-1,0-4 1,-2-7 0,-2 0 0,-2-4 1,-1-4-1,-1 1 0,-2-1 0,-1-3 0,-2-1 0,1 1 1,-4-4-1,-3 1 0,-2-3 1,-4 0 0,-4-8 1,-2 1-1,-6-2 1,-3-1 0,-7-4 0,-5 0 0,-6-4 0,-5 2 0,-7 0-1,-4 3 1,-8-3-1,1 2 1,-2 0 0,1 1-2,2 2 1,3 0-1,4-1 1,9-1-2,6 0 1,7-1-1,10 3 0,9-3 0,7 0 0,6-2-1,11 0-2,0 0-3,22 3-18,-7-8-11,10-3 2,2-9-2</inkml:trace>
  <inkml:trace contextRef="#ctx0" brushRef="#br0" timeOffset="5491.314">22082 14468 14,'-16'-1'20,"16"1"-2,0 0 1,0 0-18,0 0 0,0 0 1,0 0 0,-11-5 1,11 5 2,0 0 2,0 0 0,0 0 1,0 0 0,12 6-2,1-1 1,-2-9 0,9 8-2,-3-8 0,7 5 0,-3-3-1,9 4 0,-5-5 0,9 4 0,-1-2-1,6 4-1,0 0 0,5 1 0,2-1 0,2 1-1,0 0 0,3 2 0,-3-2 1,1 2-1,-3-3 0,3 1 1,-4-1-1,3 1 0,-1-2 0,4 2 0,0-6 1,1 4-1,0-1 0,3-1-1,0 1 1,1 0 0,-2-2 0,-1-1-1,-3 0 1,-3 0-1,-2 1 1,-5 1 0,-10-4 0,-4 4 1,-8-1-1,-5 2-1,-13-1 1,11 1 0,-11-1-2,0 0 0,-15 3-1,15-3 0,-20 1-1,5-5-4,15 4-12,-25 4-16,11-13 0,1-6 0,-1-7 0</inkml:trace>
  <inkml:trace contextRef="#ctx0" brushRef="#br0" timeOffset="6344.362">23366 14164 37,'0'0'26,"17"0"0,-17 0 1,0 0-17,17 0-9,-17 0 0,18 20 0,-7-11 1,5 5 1,-2-3 1,7 3 1,0-3 0,7 6 0,-1-10 1,9 8-2,-3-5-1,4 2 0,-1 0-1,2 1 0,-5-3 0,2 2 0,-5 2-1,2 1 1,-5 2-1,1 2 0,-5-4 0,-1 2 0,-5 0 0,-2-1-1,-3-3 0,-2 1 0,-10-14-1,7 17 1,-7-17 1,-7 11-1,7-11 0,-18 6 1,3-6-1,0 1 1,-3 1 0,0 2-1,-3 0 1,0 4-1,-1 3 0,-1 1 0,-1 4 0,-4 2 0,-2 0-1,0 3 2,-2 3-2,-1 4 2,0-3-1,1-2 1,2 0-1,2-1-1,2-4 2,3 0-3,3-5 1,2-7-2,8 8-2,-5-13-7,15-1-18,-5 11-4,5-11 0,-4-12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3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10199 14363 71,'33'-4'29,"15"2"0,1-4-1,6 3-28,8 4 1,7 4-1,1 0 0,3 3-1,2 2 1,-4 2 0,0 1 0,-2-1 1,1-2-1,-5 1-1,-2-1-1,-3-1-5,-14-6-10,-5-6-12,-2 5 0,-17-13 1,-6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7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10406 14572 77,'36'1'29,"14"5"-1,-2-8 0,9 6-30,6 2 0,9 5 0,-2-3-1,10 5 1,-2-3-1,1 2 0,-6-4 0,2 1-1,-13-5-2,2 3-7,-12-2-14,-20-10 1,-7 5-1,-25-12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7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4210 16051 52,'32'1'29,"-5"-12"0,19 8-1,6-5-28,14 7-1,9 0-1,10 2 0,2 2 0,3 8 0,-1 1 0,0 3 1,-3 2 0,-3-2 2,-1-1 0,-5-4 0,-5 1 0,-6-5 0,-9-4 0,-8-3-2,-13-6-7,-10-4-19,-5 8 0,-21-9-1,0 12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7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4328 16279 56,'28'8'28,"3"-20"1,15 4-7,4 0-21,9 5-1,4 3 1,3 0-1,3 2 1,-3-1 0,1 4 0,-5-1 1,2 3-1,-5 0 0,4 1-1,-2 0-1,-6-3-1,3 4-3,-12-8-4,2 6-7,-10 2-14,-15-13 2,-5 10-2,-18-6 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8.1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4400 16421 45,'-33'17'29,"3"-7"1,30-10 1,-4 10-25,20-11-2,20 2-2,10-1-1,11 2 2,8-6-1,7 3 0,2-3 0,5 5 0,-5-3-1,0 4 0,-3 0 0,0-1-2,0 5-1,-3-6-1,3 8-4,-14-12-7,4 2-17,-8 4 1,-15-7-2,-8 6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8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4518 16693 42,'46'2'29,"3"-14"-2,19 4 1,10-3-26,8 0-1,10 6 1,3-6 0,6 8 2,-4-1 0,3 7 0,-8-8 0,3 9-1,-7-5-2,-7-5-11,-4 0-21,-3 3 1,-19-17-3,-11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6:11.9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16797 5230 1,'0'0'2,"0"0"11,0 0-5,11-8-5,-11 8 1,0 0 1,0 0 0,0 0 2,0 0 3,0 0 0,0 0 2,0 0-1,0 0-1,0 0-1,0 0-2,0 0-1,0 0-2,0 0-2,-14-10 0,14 10-1,-13 1-1,13-1 0,-19 2 1,7-1 0,-1 4 0,-2-2-1,-1 3 1,-3-2 0,0 1 1,0 0-1,-1 2 0,0 0 0,1 2 0,-1-2 0,2 0 0,1 2 0,3 2-1,-2-1 0,1 0 1,2 0-1,2 0 1,0 0-1,0 1 0,2 1 0,9-12 0,-14 20 1,14-20-2,-11 22 1,7-10-1,2 0 1,2 2-1,0-14 2,4 20-1,1-9 0,-5-11 0,16 20 1,-4-11-1,2-2 1,0-3-1,2 1 0,0-2 0,1-1 1,0 1-1,-2-5 0,-2 2-1,-2 0 1,-11 0-2,20 2 0,-20-2-4,17 1-6,-17-1-9,12-6-8,-12 6 0,16-10 1</inkml:trace>
  <inkml:trace contextRef="#ctx0" brushRef="#br0" timeOffset="682.039">16871 5546 13,'-5'-27'18,"8"16"1,-5-3-5,4-1-2,4 1-3,0-1-2,6-1-2,1 1-3,5 0 0,4 0-1,1 2 0,4 0-1,-3 4 1,0 1 0,0 3 0,-2 2-1,-4 2 0,-5 5-1,-2 1 1,-11-5 0,12 19 0,-10-7 1,-5 3 0,-2-1 2,-1 7-1,-4-4 0,1 4 1,-6-7-1,2 4 0,-6-2 0,2 2 0,-3-3-1,0-2 2,-4-3-1,3 0 0,-5-3 0,3-1 0,-3-3 0,4-1 0,-1-4-1,4-3-2,2 1-2,0-7-3,10 0-12,7-2-10,0-9 1,13 1-2</inkml:trace>
  <inkml:trace contextRef="#ctx0" brushRef="#br0" timeOffset="1562.089">17237 5349 37,'0'0'20,"9"14"-2,-9-14-1,0 0-24,0 0-2,0 16 3,0-16 1,5 20 2,-3-9 4,-1 0 3,3 5 3,-5-2 1,4 9 1,-7-7 0,4 7 0,-8-7-1,6 5-1,-7-7-4,3 2 0,6-16-2,-12 15-2,12-15-1,0 0 1,0 0 1,-3-17-1,6 1 2,1-5 0,-2-1 0,0-1 1,0 0 0,-1 4-1,-1-2 0,0 1-1,1 4-1,2 4-1,3 1 0,1 0 1,5 1-1,0 0 1,4 5 0,1 3 0,2 0 1,-1 0 0,0 6 0,-2 1 0,-1 1 1,-3 2-1,-12-8 0,18 21 0,-10-8 1,-3-2-2,-2 3 2,2 2 0,0-3 0,1 3-1,-1-4 2,1 1-1,-6-13 0,11 22 0,-11-22 0,11 10 0,-11-10 0,0 0 0,11 1 0,-11-1 1,5-12-1,-1 1 1,-6-3 0,4-1-1,-5-5 0,3 0 0,-1-5-1,1 0 2,0-2-2,1 0 0,0 2 0,1 1 1,0 2-2,2-1 0,1 6-1,-3-4-4,9 11-7,-11 10-15,11-21 0,-11 21-1,17-25 2</inkml:trace>
  <inkml:trace contextRef="#ctx0" brushRef="#br0" timeOffset="2251.128">17900 5262 37,'0'0'25,"0"0"-2,0 0 1,12 0-19,-12 0-5,0 0 2,0 0 1,-11-7 1,11 7 0,-21-5 0,8 5 0,-6-3-1,-1 8-1,-2-1-2,0 2 1,3 1-2,0 2 1,5 2-1,3 0 0,4 0 1,7-11 0,3 14 0,-3-14 0,21 13 0,-7-4 1,5-4 0,-1 2-1,1 2 0,1 0 0,-2 3 0,-2 1-1,-2 0 1,-2 0-1,-2 2 1,-2-1-1,-3-3 1,-3 1 0,-2-12 0,-3 20 1,3-20-1,-14 18 0,3-9 1,-1 2 0,-4-2-1,-1 0 0,-1 0 0,0-2 0,-2 0-1,3-5 0,1 2-1,-1-7-5,17 3-7,-12-1-13,7-12-1,5 13 0,17-30 2</inkml:trace>
  <inkml:trace contextRef="#ctx0" brushRef="#br0" timeOffset="2618.149">18256 5275 65,'-11'23'28,"11"-23"1,-8 20-2,8-20-30,0 20 0,-3-6 1,2 3 0,-2-3 0,-1 6 2,1-2-1,0 1 1,0 0 0,1-2 1,-1 1-1,3-2 1,-1 1-1,4-4-2,-3-13-2,3 21-2,-3-21-9,0 0-13,0 0 1,0 0-1,-2-16 1</inkml:trace>
  <inkml:trace contextRef="#ctx0" brushRef="#br0" timeOffset="2899.165">18031 5256 56,'0'0'28,"19"11"0,2-6-1,5-3-26,5-2-1,7 1 1,5-4-1,3-1 0,-1-3 1,1-1-1,-4 0-1,-4 0 1,-6 3-4,-10-4-4,1 8-8,-6 1-12,-17 0 0,20-2 0,-20 2 1</inkml:trace>
  <inkml:trace contextRef="#ctx0" brushRef="#br0" timeOffset="3508.2">18469 5639 33,'0'0'22,"0"0"0,0 0 0,0 0-24,7-12 0,3-1 2,0 0 2,-2-7 1,6-2 0,-3-3-1,4-3 1,0-5 1,3 4 0,-2-4-1,5 4 1,-4 1-1,4 5 0,-4 1 0,0 7-1,-2 2-1,-1 5-1,-1 4 0,-13 4-1,18-5 0,-18 5 1,13 5-1,-13-5 1,0 0 0,15 17 0,-15-17 1,6 25 0,-4-7-1,1 0 0,-1 7 0,2 3 0,-2 3 0,2 1 0,-1 1 0,-1 0-1,0-4 0,0-2-1,1 0 0,-4-8-2,4-1-1,-3-18-3,-3 14-8,3-14-10,-12-10-1,12 10 2</inkml:trace>
  <inkml:trace contextRef="#ctx0" brushRef="#br0" timeOffset="3732.213">18514 5467 27,'17'17'25,"-2"-16"2,14 5-1,5 2-18,-1-10-1,7 4-4,-1-2-3,-1-4-4,-1 4-5,-9-7-3,1 2-4,-9-6-1,2 1 0,-6-2-4</inkml:trace>
  <inkml:trace contextRef="#ctx0" brushRef="#br0" timeOffset="4309.246">19056 5323 8,'0'0'19,"2"23"0,-9-12-5,6 6-6,0 3-2,-3-1 1,0 4 0,-3-5 1,4 5-1,-5-10 1,5 7 0,3-20-2,-12 21-2,12-21-2,-11 10-5,11-10-2,0 0 0,-2-16-1,-1-1 1,7-2 2,-4-5 1,1-2 1,1 2 4,-5 0 1,3 4 0,-5 2-1,5 18-1,-5-17-1,5 17-2,0 0 0,0 0 0,0 0 0,0 0 1,13 15 0,1-8 2,2 0-1,6 4 1,1 2 1,4 1-2,0-1 0,0 2 0,-2-2 0,-3-4-2,0 0 3,-5 0-1,-4-8 0,-2-2 1,-11 1-1,12-17 1,-10 2-1,1 2 1,-6-8-2,3-3 1,-1-2-1,0 0-1,-2-2 1,1 0 0,1 4-1,-2-2-2,6 9-6,-7-2-10,0 3-7,4 16-1,-1-17 0</inkml:trace>
  <inkml:trace contextRef="#ctx0" brushRef="#br0" timeOffset="4636.265">19525 5150 63,'8'21'28,"-8"-21"1,7 27-1,-5-7-28,3 6-1,-2 4 0,1 4 1,-3 5-1,0 0 2,-1-2-2,0-1 1,0-6-1,-1-7 2,1-4-2,0-4-3,0-15-13,0 0-12,-2-16 1,-1-7 0,3-1 0</inkml:trace>
  <inkml:trace contextRef="#ctx0" brushRef="#br0" timeOffset="4875.278">19304 5210 54,'13'12'28,"-1"-10"0,13 0 0,9-2-24,4-5-2,12 4 1,7-6-3,7-2 0,5 3-3,0-10-14,0 1-11,3 2 0,-10-9-1,-2 1-1</inkml:trace>
  <inkml:trace contextRef="#ctx0" brushRef="#br0" timeOffset="13350.763">2357 11317 2,'0'0'18,"0"0"-1,-3-25 0,3 25-9,0 0-1,2-17 2,-2 17 1,-1-12 1,1 12 1,0 0 1,0 0 0,-1-17-1,1 17-3,0 0-3,0 0-2,0 0-2,0 0-1,6 18-1,-3-4 1,-1 3-1,0 5 0,-2 6 0,-1 6 0,-2 1 0,-2 2 1,1 6 0,-5-2-1,-1 0 0,0 2 0,1-5 1,-2-3-2,1-4 2,0-4-2,3-5 0,0-6-1,4-2-1,3-14-2,-4 14-10,4-14-15,0 0-1,5-20 2,-3 1-2</inkml:trace>
  <inkml:trace contextRef="#ctx0" brushRef="#br0" timeOffset="14786.845">2714 11234 13,'0'0'19,"0"0"0,3-17-1,-3 17-14,0 0-2,12-5-2,-12 5-1,0 0-1,11-2 0,-11 2 1,0 0 1,0 0 0,0 0 2,0 0 0,0 0 0,0 0 1,0 0-1,0 0 1,0 0-2,0 0-1,0 0-1,0 0 0,0 0 1,0 0-1,0 0 0,0 0 1,0 0 0,0 0 0,0 0 0,11 6 2,-11-6-1,0 0 2,0 0 0,0 0 0,2 14 1,-2-14 1,-2 13-1,-1-2 0,3 7 1,-6 1-2,1 10 1,-5 3 0,3 5-1,-7 1 0,5 5 1,-7-2-1,5-1 0,-3-5-1,3-5-1,5-3 1,1-4-2,5-8 1,3-3-2,-3-12 0,16 4 1,-4-7-1,5-3 1,-2-6-1,2-4 1,0 0 0,-1-3 0,2-2-1,-2 1 1,6-6-2,-3-4 1,8 2-1,0-7-1,10 0 0,-3-6 0,8 3 1,-1-2 0,0 6 2,0 3 0,-5 6 1,-3 9 0,-6 3 1,-1 10-1,-7 6 0,-1 3 0,-3 7-1,-2 8 1,-2-2 1,2 7 1,-7 0 1,4 8 1,-9-2 0,5 9 0,-9-8 0,5 4 0,-8-3-1,1 3-2,-4-6 0,2-1-2,-1-7 1,0-4-2,2-3 1,6-16-3,-11 19 0,11-19-13,0 0-15,-11-6-1,8-7 1,3-4 0</inkml:trace>
  <inkml:trace contextRef="#ctx0" brushRef="#br0" timeOffset="15654.895">4605 10759 43,'0'0'27,"13"7"-2,-13-7 0,-2 19-22,5 5-2,-6 5 2,1 16 0,-8 5 2,2 17-1,-12 6 2,3 15 1,-12-4-2,7 6 2,-7-4-3,9-5-1,0-11-2,5-16-3,9-15 0,-1-27-9,18-12-17,-3-14-5,3-19 1,-3-10 0</inkml:trace>
  <inkml:trace contextRef="#ctx0" brushRef="#br0" timeOffset="15933.911">4400 10834 64,'11'-4'30,"5"-3"1,10-10-3,12 7-23,6-6-2,14 5-1,6 0 0,8 2-1,2 0-1,2 3-1,0 4 0,-8 0-1,-2 5-1,-12-4-5,0 10-9,-14-3-14,-15-1 1,-10 1-2,-15-6 2</inkml:trace>
  <inkml:trace contextRef="#ctx0" brushRef="#br0" timeOffset="16157.924">4460 11131 84,'37'-5'33,"10"-3"0,7 4-8,10-8-26,4-6-4,13 13-7,-13-7-16,4 6-5,-4 3 1,-7 2-1</inkml:trace>
  <inkml:trace contextRef="#ctx0" brushRef="#br0" timeOffset="16645.952">5202 11646 72,'-19'-16'33,"9"-7"-3,3-14-1,8 1-36,9-15-3,20 10 1,-3-12 1,16 11 4,-3-2 1,6 9 2,0 8 2,-7 4 5,5 18 1,-11 4 0,3 19-2,-10 8-2,-1 13-1,-7 6-1,-3 4 1,-8 9 0,-5 2 1,-11-4 1,-3 2 0,-12-8 1,-4 0 0,-13-14 1,0-1-2,-12-13-1,2-5-1,0-14-3,2-9-1,8-11-2,0-19-6,24 4-19,-1-14-6,12-4 0,9-7 0</inkml:trace>
  <inkml:trace contextRef="#ctx0" brushRef="#br0" timeOffset="17382.994">6134 11073 52,'5'-21'27,"6"10"0,-5-6-1,1 5-25,-7 12-1,23-15 0,-8 11-1,-4 5 1,1 4 1,-12-5 1,17 23 1,-14-5 1,1 9-1,-6 8 0,-2 8 0,-5 5-1,-2 8 0,-8-1-1,0 6 0,-8 4 1,0-1 0,-5-7 1,3 0-1,1-7 1,5-5-2,3-7 2,8-4-2,7-10-1,11-9 1,11-6-1,11-6 0,9-5 0,8-2 1,4-8 0,5 3 0,1-4 1,0 4 0,-5 0-1,-2 4 0,-7 0 1,-5 5-2,-4 2 1,-5 0-1,-5 2-1,-4 2 1,-4 1-2,-14-7-3,24 16-20,-24-16-8,11 0-2,-11 0 1</inkml:trace>
  <inkml:trace contextRef="#ctx0" brushRef="#br0" timeOffset="23621.351">7611 11363 11,'0'0'14,"0"0"-3,0 0-6,0 0-2,9-11-2,-9 11 2,0 0 3,0 0 1,0 0 1,0 0 2,8-12 0,-8 12 0,0 0-1,0 0-3,0 0-2,0 0-1,0 0-2,13 9 0,-13-9 0,11 10 0,-11-10 0,10 16 0,-7-5 0,1 3 1,-3 5 0,1 6 0,-5 1 0,2 5 1,-4 1 0,4 7-1,-2-7 1,5 2-2,0-5 1,3-4-3,7-8 1,4-9-2,8-8 0,4-14 0,8-8-1,-2-9 2,4-3 0,0-2 2,-4-2-1,-1 3 2,-5 4-1,-5 6 1,-5 6 0,-2 7-2,-2 2 0,-3 4-1,0 6 0,-11 0 0,18 10 1,-18-10 0,17 22 1,-5-4 0,-1 1 0,5 4 1,-2 3-1,3-1 1,0 3-1,3 3-1,2-4 2,3 0-2,2-5 2,2-1-2,2-9 1,1-3-1,4-7 1,2-7 1,-2-10-2,3-4 2,-6-11-1,4-2 2,-7-6-2,2-1 1,-9-2-2,-2 4 0,-4 0-2,-9-3-12,0 7-18,-3 8-1,-9-2 0,-2 5-1</inkml:trace>
  <inkml:trace contextRef="#ctx0" brushRef="#br0" timeOffset="24487.4">7932 10951 40,'0'0'25,"0"0"1,0 0-2,0 0-23,18-16-1,-5 6-1,3-6 1,2-1 0,3-5 1,0-6-1,2 0 2,0-2 0,2 3 1,-4-2-1,2 5 1,-5-2-1,5 8 0,-4 2-1,1 3 0,-1 4 0,-1 4 0,0 3 0,0 7 0,0 2 1,-1 5 1,-3 3 0,3 7 0,-6 0 0,4 5 0,-8 4 1,4 4-2,-6-5 1,3 3-2,-7-3 1,2-2-2,1 2-4,-6-6-26,2-24-3,5 16 1,-5-16-1</inkml:trace>
  <inkml:trace contextRef="#ctx0" brushRef="#br0" timeOffset="25333.449">9600 11269 40,'-2'11'27,"9"7"0,-8-4 0,2 4-26,3 7 0,1-1 0,1 5 0,-2-1-1,3 2 3,-5-3-1,4 2 0,-3-6 1,-1 0-1,-1-2 1,0-6-4,2 2-6,-3-17-13,0 0-8,7 14-2,-7-14 2</inkml:trace>
  <inkml:trace contextRef="#ctx0" brushRef="#br0" timeOffset="25922.482">10262 11220 63,'0'0'31,"0"0"0,0 0-4,-11 4-26,11-4-1,-21 4 1,5 0-2,-5 1 2,-4 2-1,-5 4 1,0 5 0,-3-1 0,-1 3 0,1 1 0,5 0 0,3-1-1,7 3 1,7-4-2,6-4 0,10-1 1,6 1-1,11-1 0,4-3 0,7 1 0,2-1 1,3 2-1,0 1 1,-1 0-1,0 0 1,-5 0 0,-4 0 0,-5 0 0,-3 2 0,-6-2 1,-4-1 1,-10-11-1,1 20 2,-1-20 1,-21 20-2,2-12 2,-1 5-3,-5-6 2,-2 0-3,-1 0 1,0 2-2,2-2 1,3-2-2,6 0-1,-1-6-3,18 1-2,-16-3-7,16 3-18,14-7 0,-3 0 1,8-3 0</inkml:trace>
  <inkml:trace contextRef="#ctx0" brushRef="#br0" timeOffset="26350.507">10739 11659 56,'0'0'30,"24"-4"0,-24 4-1,14-6-28,-14 6-3,16 0 1,-16 0-1,11 4 2,-11-4-1,0 0 0,0 0-1,0 12-6,0-12-12,-13 0-9,13 0 0,0 0 0</inkml:trace>
  <inkml:trace contextRef="#ctx0" brushRef="#br0" timeOffset="26566.518">11098 11664 48,'8'23'26,"-8"-23"-7,4 11-9,-2 0-33,-2-11-8,0 0 2</inkml:trace>
  <inkml:trace contextRef="#ctx0" brushRef="#br0" timeOffset="26832.534">11662 11609 61,'0'0'33,"18"15"-1,-18-15-1,0 0-30,7 13-2,-7-13-1,0 0 0,10 17-5,-10-17-18,-17 10-7,17-10 1,-31 1 0</inkml:trace>
  <inkml:trace contextRef="#ctx0" brushRef="#br0" timeOffset="28566.633">1730 14701 12,'-11'-3'18,"11"3"-2,0 0-3,-6 11-9,6-11 4,0 0-1,-3 16 2,3-16 1,-6 11 1,6-11-1,-6 12 0,6-12-1,0 0-3,0 0-1,0 0-3,-5-12 0,15-3 0,0-10-1,6-9 1,6-11-1,6-6-1,2-8 0,6-5 0,-1 0 0,3 0 0,-3 2 2,3 1 0,-6 7-1,-1 5 1,-2 5-1,0 8 1,-2 6-1,1 5 1,-4 6-1,1 9-1,-2 3 1,-1 7-1,-4 5 1,0 6 0,-4 3 0,0 6-2,-4 2 3,0 2-2,-3 4 1,1 7-1,-2 3 1,-1 9 0,-1 3-1,1 3 1,0 7 0,3 1 0,-2-2-1,2-3 1,3-5-2,1-13 2,2-4-2,-1-6 1,2-6-2,-5-11-3,4 5-2,-14-16-10,13-5-12,-13 5-4,-3-16 2,-5 2-2</inkml:trace>
  <inkml:trace contextRef="#ctx0" brushRef="#br0" timeOffset="28789.646">2140 14376 17,'-28'-17'23,"16"13"1,-4-6-1,16 10-10,0 0-2,-12-18-2,12 18-1,11-16 0,4 11-1,-4-9 1,15 9-2,-2-8-1,12 3-2,3 3-3,5 0-3,11 9-19,-3 0-8,0-1-2,0 3 0</inkml:trace>
  <inkml:trace contextRef="#ctx0" brushRef="#br0" timeOffset="30174.725">2891 14552 69,'0'0'30,"0"0"1,0 0-1,0 0-29,12 3-2,-12-3 0,0 0 0,8-17 0,-8 17 0,0 0 2,4-14 0,-4 14 2,0 0-1,0 0 0,-4-11 0,4 11 0,0 0-1,0 0-1,0 0 2,0 0-1,0 0 0,-5 14 1,5-14-1,-11 16 1,11-16 0,-14 17-1,14-17-1,-15 18 0,15-18-3,0 0-12,-7 12-17,7-12-2,0 0 1,17-18-2</inkml:trace>
  <inkml:trace contextRef="#ctx0" brushRef="#br0" timeOffset="43421.483">3775 14291 22,'0'0'19,"5"24"-1,-5-24-1,-5 19-17,7-2 0,-2 3 3,1 5 2,-5 2 1,5 8 2,-7-1 0,8 11 1,-7 2-2,7 13-2,-3-3-1,2 6-4,-2 2 0,0-3-2,0 3-4,-7-12-4,5-8-16,1-2 0,-9-24-1,10 0 2</inkml:trace>
  <inkml:trace contextRef="#ctx0" brushRef="#br0" timeOffset="43925.512">3815 14507 51,'-9'-25'19,"16"12"-7,-8-11-10,1-5-27,15 2 0,1 1 7,-1-5 4,7 5 13,0 0 1,3 3 0,-2-3 11,12 18 6,-11-8-1,7 10-8,-3 6-5,1 7-5,-3 5-1,-1 6-3,-2 4 1,-6 5 2,-1 0 1,-6 4 3,-4 1 5,-6-3 3,-4 2 2,-7-5 2,-4 3-1,-6-10 0,-3 7 0,-6-11-3,1 2-2,-7-9-2,4 0 0,-3-4-3,2-3-1,4-3-2,-1-5-5,15-1-10,15 8-12,-21-26 1,26 11-1,-2-13 1</inkml:trace>
  <inkml:trace contextRef="#ctx0" brushRef="#br0" timeOffset="44529.546">4476 14537 15,'-10'-26'21,"14"12"-1,-10-16 0,17 0-13,-1-1-6,6 1-1,1-2 1,2 2 0,4 0 1,3 5 2,0 6-1,-2 5 1,0 9 0,-3 7-1,4 7 1,-8 7-1,2 8 0,-8 3 0,1 7 1,-9-5 1,0 6 1,-11-8 0,1 7 1,-12-13-1,1 5 0,-10-12 0,4 3-1,-9-14-1,2 5-1,-1-11-1,3 0 0,1-7-2,4-3 0,6-3-1,3-1-1,8 5 0,3-8-4,4 20-5,15-24-15,4 8-6,8 2 0,1-1 0</inkml:trace>
  <inkml:trace contextRef="#ctx0" brushRef="#br0" timeOffset="45129.581">5384 14232 62,'0'0'28,"15"-6"1,-15 6-2,0 0-26,-16-8-1,5 10 1,-4 4-1,-5-2 1,-2 3 0,-8 4 1,5 2 0,-6-2 0,4 3 0,2-5-1,5 4 0,2-4-2,7 1 1,11-10-1,-10 18 1,10-18 0,6 14 0,-6-14-1,22 19 1,-6-9 1,2-2-2,4 4 0,0-2 0,3 6-2,-3 0 2,1 2-1,-6-2 1,-2-1 0,-6 4 3,-5-6 0,-3 4 2,-1-17 0,-18 24-1,-2-18 1,3 4-1,-10-5-1,3 1-1,-4-4-1,1-1-2,3 2-1,2-8-3,11 9-11,-1-7-14,12 3 0,-4-11 0,9-1 1</inkml:trace>
  <inkml:trace contextRef="#ctx0" brushRef="#br0" timeOffset="45641.61">5912 14223 78,'0'0'30,"-22"1"-1,6-4-1,-5 3-30,1 4 0,-3 1 0,2 6 1,-3 0-1,1 1 3,2 6-1,2-6 0,3 3 1,3 1-1,7-4 0,3 0 0,3-12 0,8 18-1,-8-18 1,23 13 0,-7-5 0,4 0-1,1 2 1,1-3 0,0 4 0,-3 1 0,1 0 1,-5 0-1,-1 1 2,-7-1 0,-3 2 0,-8-2 1,-1 7 0,-9-8 0,-2 3 0,-10-4-1,1 3 0,-6-6-1,1 0 0,1-4-2,3-4-1,7 7-8,-4-13-14,12 1-7,11 6-2,0-17 2</inkml:trace>
  <inkml:trace contextRef="#ctx0" brushRef="#br0" timeOffset="45927.626">6240 14286 70,'-1'29'29,"-9"-10"1,7 3-2,-1 5-27,0-1-2,1 1 2,2 1-2,-1-1 1,-1-3 0,1-3-2,3-1-11,-1-3-16,0-17 0,0 0-1,-5-12 1</inkml:trace>
  <inkml:trace contextRef="#ctx0" brushRef="#br0" timeOffset="46562.662">6680 13810 57,'0'0'29,"11"2"-1,-11-2 1,-4 11-26,6 4-2,-4 5 2,2 8 0,-5 3 2,0 9-1,-5 0 0,3 7 0,-7-1 0,3 4-2,-1-5-1,2 1-1,-1-7 0,4-9 1,0-4-1,2-10 0,5-16-1,-1 10 0,1-10 0,15-24-1,3 11 0,-3-4-1,7 2 1,0-1 1,4 3 0,-3 6 0,2 8 1,-3 6 0,-2 7 0,0 4 0,1 6 0,-2 5 0,-1 4 0,-3-1-1,-3-3 2,-1 0 0,-6-7 2,-1 1-1,-10-9 1,0 0 0,-10-8 0,-1 0 0,-9-4 0,0 0-1,-4-4-2,-2 1 0,2-3-1,0-3-1,8 5-4,-4-15-11,12 3-16,6 0 0,1-2 0,9-1 1</inkml:trace>
  <inkml:trace contextRef="#ctx0" brushRef="#br0" timeOffset="46939.684">7214 13867 68,'16'23'29,"-13"-12"1,6 12-2,-1 0-26,0 7-3,-2 6 2,-2 4 1,0 6 0,-2 5 1,0 9 1,-3-1-2,1 3 2,-4-7-2,2-1 0,-4-10-3,0-9-3,7-12-24,-2-11-5,1-12 1,-3-24 0</inkml:trace>
  <inkml:trace contextRef="#ctx0" brushRef="#br0" timeOffset="47441.713">7460 14425 80,'15'14'31,"13"-1"-3,-6-20-3,18-3-31,-7-7-2,16 6 2,-5-10 2,2 2 1,-3-3 3,-6-5 3,-1 10 3,-12-7 1,1 8-1,-13-2-1,1 6-2,-10 0-2,-3 12-1,-7-13 0,-5 8 1,-6 2-1,-7 4 0,-3 3 1,-4 3 0,-4 3 1,0 5 0,1-2-1,1 4 0,2 2 0,5 3 1,3-1-1,4 3 0,6 1 0,6-1 1,2-1 0,7 4 1,1-8-1,7 4 0,2-4 0,9 1-1,2-4 1,6-2-1,7 1-2,6-4-2,10 7-12,-2-11-19,8-3-1,3-10 0,0-9 1</inkml:trace>
  <inkml:trace contextRef="#ctx0" brushRef="#br0" timeOffset="48714.786">10483 13884 69,'0'0'28,"0"0"1,4 11 0,-4-11-26,0 0-3,13 14 1,-8-3 1,1 6 0,-3 2 1,5 7-1,-3 3 2,1 11-1,-5 4 0,4 12-1,-5 0-1,1 4 1,-2-1-2,-1-2 1,-1-7-1,-1-10-1,2-6-2,-6-21-15,8-13-13,0 0-1,-7-28 0,7-6 0</inkml:trace>
  <inkml:trace contextRef="#ctx0" brushRef="#br0" timeOffset="49392.825">10534 13903 60,'-16'-11'30,"16"11"-1,-2-11-1,6 1-15,-4 10-15,22-20 1,-5 7 0,8 1 0,3-2 1,2 5 0,3 3 0,4 2 1,-2 5-1,1 3 1,-3 7 0,-3 2-1,-2 5 1,-3 4-1,-4 4 2,-8-1-1,-4 3-1,-9-1 2,-4-1-1,-11-1 2,-3 0-1,-8-4 1,2-3-2,-4-5 0,1-2 1,3-2-2,2-3 0,7-3-1,3-3 0,12 0-1,-11 0 1,11 0 0,0 0-1,20 2 2,-1-1-1,5 6 1,4 2 0,4 2 0,1 2 0,4 6 0,-3 3 0,0 4-1,-4 2 1,0 0-1,-6 2 1,-2-1 0,-4 3 1,-4-3-1,-3 1 1,-9-7 1,-2-1 1,-8-3-1,-3 2 1,-10-6-1,-1 2 2,-10-9-1,-2 2 0,-10-5 0,0 3 0,-5-8-1,2-1 0,-2-4 0,4-2-3,5 1 0,2-3-2,13 9-5,-4-13-18,14 7-7,15 6-1,-7-17-1</inkml:trace>
  <inkml:trace contextRef="#ctx0" brushRef="#br0" timeOffset="49689.842">11461 14593 104,'-14'17'35,"14"-17"-2,-14 1 0,14-1-36,0 0 0,0 0 0,0 0 0,0 0-1,0 0-4,2 13-24,-2-13-1,11-5 0,-11 5 0</inkml:trace>
  <inkml:trace contextRef="#ctx0" brushRef="#br0" timeOffset="50326.878">12418 14174 24,'11'5'28,"-11"-5"1,0 0 2,6 13-11,-6-13-6,2 18-3,-10-7-3,10 11-2,-10-4-2,6 14 0,-7 2-2,2 7 1,-4-2-1,2 2-1,-2-2 0,4 1-1,1-1-3,-3-13-2,12 3-14,-4-16-14,1-13 0,0 0 0,13-6 0</inkml:trace>
  <inkml:trace contextRef="#ctx0" brushRef="#br0" timeOffset="51094.922">12727 14180 79,'5'15'31,"-2"-4"-2,0 8 0,0-6-30,0 12-1,-3 0 2,2 3 1,-2 0 0,-3 0 1,1 5 1,-2-8-1,4 7 1,-5-10 0,5-1-1,-2-7-1,5-2 0,-3-12 0,0 0-1,13 2 0,-13-2 0,19-24 0,-4 3-1,-1 1 1,3-5-1,2 0 1,-1-2 0,3 1 0,-2 3 0,2 3-1,1 4 1,-1 4 0,0 2-1,-1 4 1,-1 9-1,-2 5 1,-3 6 0,-4 1 1,-1 9 1,-7-3 0,-1 5 0,-2-3 0,0-2 1,-3-7-1,4-3-1,0-11 0,0 0-1,25-10 0,-6-7-1,8-6 0,1-3 0,5-1 0,0-2 1,-3 4 0,1 4 0,-7 4 0,-4 4 0,-5 12 0,-4 10 1,-3 5-2,-2 9 1,-2 3-1,0 5 2,-3 5-2,0 2 1,-1-1 0,0-6 0,0 2-2,-5-12-3,10 8-19,-7-13-10,2-16 0,0 0 0,-13 1 0</inkml:trace>
  <inkml:trace contextRef="#ctx0" brushRef="#br0" timeOffset="51453.943">13665 14349 66,'1'20'30,"4"10"0,-8-1-1,-6 8-27,6 9 0,-3 9 1,1 5 0,-6-1 1,4 8-1,-7-5 0,5 0 0,-4-10-1,4-9-2,0-7-3,-4-22-2,11 3-12,2-17-15,-12-26-1,11 1 2,2-9-2</inkml:trace>
  <inkml:trace contextRef="#ctx0" brushRef="#br0" timeOffset="51875.966">13710 14475 79,'-3'-18'32,"6"-2"-2,0-5 1,8-2-32,3-2-1,7 6 1,3-5-1,7 7 2,0 4 0,5 3 1,0 5 0,1 8 0,1 5 0,-5 3 0,-2 8 1,-5 3-1,-5 6 0,-9 3 0,-2 2 1,-9-1 0,-3 1 1,-12-5-1,1 4 1,-11-8 0,3 0 0,-11-8 0,0-1 0,-6-6-1,2-4-1,-1-5 0,0-4-2,6-3-1,-1-7-3,15 11-8,-6-11-20,17 1-3,3-5 0,12 2 1</inkml:trace>
  <inkml:trace contextRef="#ctx0" brushRef="#br0" timeOffset="52342.993">14250 14482 76,'-20'-1'32,"5"-6"-2,2-11 0,-1-2-29,9-4-4,9 0 2,3-3-1,7 0 2,4 5 0,3 1 2,6 8 0,-2 0 0,6 7-1,-1 1 0,1 8 0,-4 4-1,-3 3-1,-2 5 1,-4 2 1,-5 3-1,-4 5 3,-6 1-1,-2 0 1,-10-4 1,2 5 0,-10-6 0,2-2 0,-5-6-2,-1-2 0,-2-7-1,-4-5-1,2-2-1,1-4-1,5-3-1,-3-7-2,22 17-8,-30-31-14,23 15-7,4-2-1,8 2 1</inkml:trace>
  <inkml:trace contextRef="#ctx0" brushRef="#br0" timeOffset="52859.022">15088 14227 80,'13'0'33,"-13"0"0,-17-8-1,17 8-30,-27-7-3,3 9 0,-3 5 1,-5 3 0,-3 2 1,1 6 0,-2 1 0,2 0 0,2 2 0,2-3-1,4-1 0,6-3 0,5 2-1,5-4 0,8 0 1,5 2 0,8-1-1,4 1 1,4 3 0,1 0 0,2 0 0,0 0 0,-3 0 0,-4 0 1,-4-2 0,-5 0 0,-7-1 0,-4 1 0,-6-3 0,-5-1 0,-4 0-1,-5-4 0,-2-2 0,-3-4-1,3-1 0,-1-6-2,9 1-3,-4-12-7,25 5-17,-1-2-3,12-6 0,12-5 0</inkml:trace>
  <inkml:trace contextRef="#ctx0" brushRef="#br0" timeOffset="53327.05">15539 14252 74,'-28'9'31,"6"-5"1,-9-5-1,-7 0-28,0 5-4,0 1 1,-1 5 1,-1 0 0,3 4 1,2 1-1,7 2 1,2 0-1,8 2 0,3 2-1,9-3 0,6-1 0,5 0 0,6-2 0,4 0 0,4 1 0,3 0 0,1-3 0,-1 3 0,-1 0 0,-4 0 1,-5-2 1,-3 2 0,-10-3 0,-6 2 1,-8-7-1,-4 5 1,-6-7-2,-5-1 0,-3-3-1,0-3-1,5 0-1,0-8-3,14 8-6,-10-17-13,20 5-10,8-5-1,12-1 1,8-7 0</inkml:trace>
  <inkml:trace contextRef="#ctx0" brushRef="#br0" timeOffset="53594.065">15733 14385 72,'2'14'32,"-5"-4"1,0 1-1,4 5-25,-9-1-5,2 7 0,-1 1 0,1 3 1,-3 1-1,5 6 0,-1 1-1,1-4-1,3-2-4,-7-15-11,8-13-19,0 0-1,0 0 0,7-24 0</inkml:trace>
  <inkml:trace contextRef="#ctx0" brushRef="#br0" timeOffset="54173.098">16057 13735 78,'0'0'32,"0"0"1,0 12-1,0-12-31,-6 25-2,7 4 0,0 4 1,0 11 1,-1 12 1,-4 6 0,0 8 1,-5-1 0,2 2-1,-5-8-1,2-6 1,-3-10-2,4-7 2,2-16-4,7-24 0,2 11-3,7-24 0,16-3-1,0-9 0,16 3 2,1-7-1,13 7 3,-2 6 2,2 6 1,-3 13 1,-10 5 2,-1 11-1,-14 2 0,-6 15 0,-11-2-1,-4 8 1,-11-8 0,2 1 1,-8-6-1,0 2 0,-6-13 0,1-5-1,-6-8 0,0-5-1,-4-7 0,-2-2-1,0-3-2,-2-5 0,2 1-1,-4-8-3,12 12-9,-8-10-19,11 3-1,4-2 1,8-6 0</inkml:trace>
  <inkml:trace contextRef="#ctx0" brushRef="#br0" timeOffset="54491.116">16792 13780 84,'-5'13'34,"-2"4"-1,-1-3 0,3 11-33,-3 4-2,2 8 2,-2 8 1,0 10 2,2 13 0,-5 4 1,3 6-1,-3-2-1,2-2 0,0-1-3,-1-14-2,12 3-18,-2-28-15,6-15 1,-6-19-1,28-4 0</inkml:trace>
  <inkml:trace contextRef="#ctx0" brushRef="#br0" timeOffset="54961.143">17108 14550 74,'12'15'31,"9"-5"-3,-3-14 1,10-12-26,-1-1-5,6-3 2,-1-2 0,-1-1 1,0 0 3,-9-4 1,2 9 0,-11-3-1,-4 9-1,-10 1-2,1 11 0,-21-16-2,1 13 0,-6 3 1,-6 1-1,-3 4 1,-4 2 0,-3 4 0,2 1 1,-3 0 0,4 5 1,1 0 0,8 1 0,3-3 1,11 5 0,8 1-1,11 8 1,11 2 0,14 6 0,11 0-1,11 4 0,11 3-1,7-1 0,3-3-1,0-3-1,0-2-3,-9-12-5,3 6-24,-20-11-4,-11-2-1,-16-16 1</inkml:trace>
  <inkml:trace contextRef="#ctx0" brushRef="#br0" timeOffset="57138.268">4935 16063 28,'15'-4'29,"-9"-9"-1,6 9 0,-12 4-10,9-13-13,-9 13-1,12-15 0,-12 15 0,0 0 0,0 0 1,3-14-1,-3 14 1,-11-10 0,11 10-2,-22-4-1,8 7 0,-5-5-1,0 5 0,-4 3-1,-2 4 1,-3 3-1,1 6 1,-3 0 0,-1 4-1,1 3 0,-2 7 1,-1 1-1,5 5 1,3-3-1,1 1 0,6-3 1,5 1-1,2-1 2,7-2-3,8-11 3,4 4-3,7-3 3,7-3-2,7-2 0,4 2 1,7-4-1,2-2 0,4-1 0,1 1 0,-4-2 0,1-3 0,-2 4 0,-3-8-1,-1-1-1,-6-1-1,1 9-4,-13-24-13,8 6-16,-2-3 2,0-2-2,-2-6 3</inkml:trace>
  <inkml:trace contextRef="#ctx0" brushRef="#br0" timeOffset="57395.282">5713 16474 95,'4'11'35,"-4"-11"2,0 0-4,0 0-34,0 0-2,13-8 0,-13 8 0,0 0 0,7-15 0,-7 15-1,0 0-15,0 0-16,-4-13 3,4 13-3,0 0-1</inkml:trace>
  <inkml:trace contextRef="#ctx0" brushRef="#br0" timeOffset="64116.667">6805 16168 1,'0'0'3,"0"0"14,11-7-8,-11 7-3,11-7-1,-11 7 2,12-9 1,-12 9 3,0 0 1,16-6 1,-16 6 0,0 0 1,0 0 0,0 0-1,0 0-4,0 0-3,-16-5-1,16 5-2,-12 0-2,12 0 0,-21 4-1,9 0 0,-4 2 0,-1-1 0,0 1 0,0 1 0,-1 0 0,0 3 1,0-2-1,2 2 0,2-3 1,0 4-1,2 8 0,0-6-1,3 4 1,2 1-1,3 0 1,2 3 0,4 1 0,4 0-1,4-8 2,6 6-1,2-7 1,7 2-2,2 0 3,2-3-3,3-2 2,1-3-1,1 3 1,-1-3 0,-2 1 0,0-5-1,-4-1 1,1-1 0,-6-4 0,0 5-1,-5-7 1,-2 4-1,-4 2 1,-11-1-1,13-10 0,-13 10 1,0 0-1,0 0-2,0 0-2,0 0-9,0 0-21,-16 0 1,16 0-2,-16 0 2</inkml:trace>
  <inkml:trace contextRef="#ctx0" brushRef="#br0" timeOffset="64897.711">7291 16180 23,'0'0'20,"0"-13"-1,0 13-2,0 0-15,11 7-5,-11-7 2,0 0 2,16-4 3,-16 4 3,17-4 3,-17 4 0,23-5 0,-12 1-1,12 8-2,-3-6-1,6 4-3,1-3-1,4 4-1,1-1 0,-1 4 0,0-1 0,-2 1-1,-2 5 1,-3 0-2,-3 7 1,-3-5 0,-3 5-1,-2 1 1,-3-2-1,0 3 0,-5-5 2,1 4 0,-6-7 0,0 6 1,-6-5 0,-3 0-1,-4-1 1,-4 1-1,-6-3 1,-3 0-2,-6-2 2,-2-3-2,-3 0 0,1-2 2,-2-7-2,3-1 2,2-1-2,2-4 1,7-1-2,2 2 1,6-5-1,4 1 0,7 2 0,4-1 0,1 12-1,15-23 1,1 14 0,5-3 1,5 4 0,4-3-1,4 6 1,2-2 0,2 2 1,1 8-1,0-1-1,-4-1 0,2 6-3,-9-6-4,6 8-15,-5 1-8,-10-6 1,0 2-1</inkml:trace>
  <inkml:trace contextRef="#ctx0" brushRef="#br0" timeOffset="65660.755">8067 16148 57,'0'0'26,"0"0"2,13 9-1,-13-9-25,10 20-2,-4-7 2,-6 5 0,5 8 2,-8-3 1,5 9-1,-7-8 2,6 5-1,-6-8 0,7 2-3,-5-11 1,3-12-2,4 12-2,-4-12 2,10-12-2,-1-3 1,2-5 0,3-5 0,2-1 0,2 1 1,0 0 0,1 3-1,-1 5 0,0 4 1,2 4 0,1 7 0,0 3-1,1 1 0,2 1 0,-1 0 0,1 2 1,1 1-1,-5 2 1,-1-1 0,-6 5 0,1 4 0,-6 1 0,-1 3 0,-5 4 1,-2 1-3,-3-1 2,1 4-1,-2-5-1,-2-7-1,7 10-4,-1-26-8,-3 12-19,3-12 0,0 0-2,7-12 1</inkml:trace>
  <inkml:trace contextRef="#ctx0" brushRef="#br0" timeOffset="66232.788">8701 16173 58,'11'4'27,"-11"-4"1,12 5-1,-12-5-23,14 23 0,-3-3-1,-7 0 2,5 9 0,-8-2 2,6 5-2,-8-7 1,6 5-3,-6-13 1,2 1-2,-1-18 0,2 17-2,-2-17 0,0 0 1,14-11-1,-3-3 1,1-6-1,4-5 1,1-4-1,0-2 2,2 2-2,0 1 1,-1 3 0,-2 4-1,1 8 0,-1 3 0,2 6 0,-1 4 0,0 7-1,0-1 1,-1 5-1,0 7 1,-1-5 0,-2 0 1,-3 7-1,1 2 1,-4-6 1,1 4-2,-5-4 1,2-3 0,-4 2-1,-1 2-2,3-3-2,-3-14-7,2 16-19,-2-16-5,0 0 0,0 0-1</inkml:trace>
  <inkml:trace contextRef="#ctx0" brushRef="#br0" timeOffset="66746.817">9413 16446 50,'-18'-13'28,"13"2"0,-5-11-1,8-3-15,0 0-11,2-1-1,2 3 0,2 2-1,3-2 1,4 2 1,2 6-1,3-1 0,1 4 0,2 2 0,0 1 0,1 2 3,0 6-1,-2 0 2,1 9 0,-3-2 0,2 9 1,-8 5 0,2 7 0,-9-4 0,1 9-2,-8-5 1,-1 4-2,-11-3 2,4 1-2,-9-12 0,0 0-1,-2-2 0,-1-9-1,-1-3-1,0-11-2,4 2-3,-6-17-6,15 6-20,-3-8-3,8-5 0,2 0 2</inkml:trace>
  <inkml:trace contextRef="#ctx0" brushRef="#br0" timeOffset="67173.842">9861 15776 97,'3'11'34,"-3"3"0,1 4 0,-8 2-33,8 1-2,3 3 1,-1 4 0,2 6 0,0 0 2,-1-2-2,0 1 1,-1 1 0,-1 1 0,-3 1-2,1 5 3,-4-3-2,1 0 1,0-3 0,2-2-1,4-3 1,1-2-2,9-7 2,0-11-5,10 5-1,-3-19-3,15 14-8,-13-20-16,11 1-3,-1-7 1,-3-2 0</inkml:trace>
  <inkml:trace contextRef="#ctx0" brushRef="#br0" timeOffset="67482.859">9649 16011 93,'12'1'33,"4"0"1,1-2 0,10 2-33,0 3-1,6-1 1,2 2 0,3 2-1,1-2 1,1 3-2,5 1-3,-3-10-7,10 6-22,0-3-2,1-2 0,2-6 0</inkml:trace>
  <inkml:trace contextRef="#ctx0" brushRef="#br0" timeOffset="68278.905">10702 15767 47,'0'0'22,"0"0"4,0 19-6,0-19-9,10 23-3,-6-1-2,8 13 2,-8-6-2,9 15-1,-9-3 0,4 14 0,-8-3-2,3 14 2,-8-11-1,1 4-2,-3-10 2,-1-1-3,4-8-2,-6-15-7,15-2-18,-5-23-7,0 0-1,12-15 1</inkml:trace>
  <inkml:trace contextRef="#ctx0" brushRef="#br0" timeOffset="68834.937">11138 16204 64,'13'-2'25,"14"6"-1,-6-9-2,10-1-22,2-5-1,2 4 2,2 0 0,-6-6 3,1 7 0,-9-5 0,0 5 0,-7-5-2,-4 3-1,-12 8-1,8-17-1,-13 6 1,-6-2 0,-4 3 0,-3-1 1,-6 4 0,-2 4 0,-5 0 2,2 3-1,-3 6 0,2 7 0,-3-4 1,6 9 0,-1-5-1,6 7 0,1-2 0,5 4 0,2-3-1,8-2 1,0 2-1,6 6 1,0-6-1,6 3 1,3-3-1,7 5 0,1-5 1,8 11-2,5-5 1,9-2-2,8 6 1,4-9-3,6 2 2,-2-16-7,15 8-20,-9-19-5,-4-2-2,-8-12 2</inkml:trace>
  <inkml:trace contextRef="#ctx0" brushRef="#br0" timeOffset="69424.97">10645 15957 55,'10'11'27,"-13"-23"-4,15 13-6,-15-12-12,15 8-21,-12-16 3,13 17 6,-6-9 4,-7 11 4,21-5 5,-21 5 7,25 0 3,-25 0 0,37 6-3,-16-11-3,17 14-4,-2-13-2,11 8-2,6 0-2,3-7-5,10 13-12,-3-7-14,2 1-2,0 0 1,-4-1-1</inkml:trace>
  <inkml:trace contextRef="#ctx0" brushRef="#br0" timeOffset="70066.007">11950 15733 52,'13'-13'26,"-1"13"-1,-12 0-2,10-15-16,-10 15-9,0 0 1,0 0 2,11 7 1,-8 9 3,-6-3 1,7 16 2,-8 0-2,9 13 0,-5-2-1,7 9-1,-3-2-2,6 7 1,-4 0-1,5-2 0,-4-5 0,4-1 0,-4-7-1,-2-5-1,-1-2 0,-5-11-4,2-4-2,-12-15-7,11-2-19,-12 2-2,12-2 1,-19-24 0</inkml:trace>
  <inkml:trace contextRef="#ctx0" brushRef="#br0" timeOffset="70365.024">12407 15739 88,'7'23'34,"-3"-3"-2,4 3 1,8-1-32,-9 10-3,-2 2 1,1 6 1,-2 1 1,-4 4 1,1 7 1,-6-1-1,2 5 0,1 0-3,-7-11-12,9 6-21,-3-10 0,0-9-1,1-12-1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27:00.275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4853 15141 24,'0'0'27,"0"0"1,-11 0-1,11 0-15,0 0-2,0 0-4,0 0-3,0 0-1,0 0-2,0 0 0,0 0-2,0 0 0,0 0-8,0 0-17,0 0-1,2-13 0,-2 13-1</inkml:trace>
  <inkml:trace contextRef="#ctx0" brushRef="#br0" timeOffset="13362.764">19882 6174 1,'0'0'21,"-16"3"3,16-3-1,-11 8-9,11-8-4,-14-2 0,14 2-3,-14-3 2,14 3-3,0 0 1,-9-11-2,9 11-1,0 0-1,11 0 0,-11 0-2,19-3-1,-7 2 1,4 2 0,-1 4-1,2-1 0,0 2 1,0 1-1,-1 5 1,1 3-1,-1 5 0,-1 1 0,0 0 1,-5 4-2,4 1 0,-7 3 0,3-1 0,-4 0 1,-1 1-1,-3-4 0,-1 2 0,-2-4 1,-3-1 0,0-4 0,-5-2 0,-1-3 0,-3-2 1,-2-2-1,-3-3 0,-2-3 1,-2-3-1,0-2 0,-2-2 0,1 0 0,-2-6 0,1-1 0,2 1 0,1-1 0,3-1 0,2 1 0,4-2 0,2 2 0,8-1 0,2 12 0,6-23 0,5 13 0,5-2 0,2 2 0,5 2 0,4-1 0,1 2 0,4 2-1,2 1 0,-1 1-1,5 9-5,-8-9-12,2 3-11,3 6 0,-8-9 0</inkml:trace>
  <inkml:trace contextRef="#ctx0" brushRef="#br0" timeOffset="14363.821">20486 6687 27,'11'27'26,"-13"-10"0,7 12 0,-5-1-23,-4-3 0,2 4 1,-3-1-1,1 1 1,-2-2 0,2-5-2,1 0 1,-1-3-3,3 1-4,-5-8-8,6-12-16,2 12 0,-2-12-1,0 0 1</inkml:trace>
  <inkml:trace contextRef="#ctx0" brushRef="#br0" timeOffset="15347.877">20878 5885 8,'0'0'21,"0"0"1,0 0-8,0 0-4,0 0 0,0 0 0,0 0-2,0 0 0,0 0-1,0 0-2,1 14-1,-1-14-1,0 0 0,0 0-1,3 17 1,-3-17 0,1 12 0,-1-12-1,3 19 0,-3-5 0,3 4-1,0 4 0,3 5-1,-3 7 1,6 4-1,-3 4 1,0 7-1,0-3 0,-2 0 0,0 0 0,-2-4 0,-2-1-1,-1-10 1,0-4 0,-1-10 0,1-1 0,1-6 0,0-10-1,1 14 1,-1-14 0,0 0 0,10-11-1,-10 11 1,14-15 0,-3 2-1,3-6 1,2-2-1,4 0 1,2 2-1,0-2 1,2 1 0,0 4-1,0 4 1,-2 3-1,-2 3 2,0 5-2,-1 3 1,-2 3 0,2 4 0,-1 3 0,-2 4 0,0 1 0,-3 1 0,1 2 0,-3 0 0,-3 2 0,-2 0 0,-5-2 1,1 1 0,-8-5 0,1 4 1,-9-3 0,2 4 1,-9-7 0,2 3 0,-9-6 1,1 4-1,-6-3-1,-1 1 1,-5-8-2,0 3 0,0-5 0,-1 0 0,4-1-2,2-3-2,8 3-7,0-5-24,7-12 1,5-1-1,3-9 0</inkml:trace>
  <inkml:trace contextRef="#ctx0" brushRef="#br0" timeOffset="31354.793">14351 7584 25,'0'0'13,"0"0"0,0 0-1,0 0-1,0 0-2,-11-1-3,-2 1-3,1 2 0,-5 2-2,-1 2 1,-5 1 0,-1 4 1,-4-2 0,0 3 0,-3 2 0,0 2 0,-1 1 0,2 1-1,-1-1 0,4 3 0,3-3-1,3 1-1,4-5 0,6 2-1,11-15 1,-10 21-1,10-21 0,9 13 0,2-6 0,4-1 0,4 0 0,2 0 1,3 2-1,2 0 0,1 3 0,0 0-1,-1 4 0,0-2 0,0 6 0,-4-3 0,2 5 0,-4-3 0,0 0 1,-4 2 1,-1-1-1,-4-1 1,-3-1 1,-1 1 0,-9-5 0,-1 0 1,-10 2 0,0-1 1,-8-4 0,-1 2-1,-8-2 0,-1 1 0,-5-1 0,-1 0-2,0-4 1,1 0 0,2-2-1,3-3 0,4 0-1,5-4-2,10 2-2,1-9-3,11 10-13,12-11-7,-3-4 0,10 8 1</inkml:trace>
  <inkml:trace contextRef="#ctx0" brushRef="#br0" timeOffset="32473.857">14456 7917 1,'12'2'0,"-15"-13"11,14 11 2,-11 0-10,0 0 1,0 0 2,11-11 2,-11 11 1,0 0 2,0 0-1,0 0-1,0 0 0,8-14-2,-8 14-3,0 0-2,0 0 0,0 0-2,0 0 0,0 0 0,0 0 0,0 0 1,0 0-1,0 0 0,8 12 1,-8-12-1,0 0 0,4 14 1,-4-14-1,1 19 0,0-7 1,0 1-1,-1 3 1,0 3 0,0 2-1,-2 0 1,2 0 0,-1-1-1,1-2 1,1-3-1,-1-2 0,0-13 0,5 13 0,-5-13 1,12-5-1,-12 5 0,17-17 1,-6 7-1,0-5 0,1-3 1,1 0-1,-2 2 0,1 0 1,0 1-1,0 3 0,0-2 0,2 4 0,-1 3 1,1 3-1,2 0 0,-3 2 0,2 2 1,-2 0 0,-1 5-1,-1 1 1,-11-6 0,19 18 0,-15-7 1,3 2 0,-6 1-1,1 3 1,-2-4-1,1 0 0,-1-13 0,3 17 0,-3-17-1,11 5 1,-11-5 0,22-15-1,-8 1 1,2 2 0,0-5-1,0 4 0,-1-1 1,-4 3-1,-11 11 0,17-12 0,-17 12 0,11 6 0,-11-6 0,10 20 0,-6-6-1,1 3 2,0 4-2,-1 1 2,-2-2-1,1 2 0,0 1-2,-3-6-3,8 6-9,-6-4-17,-2-19 1,10 12-1,-10-12 1</inkml:trace>
  <inkml:trace contextRef="#ctx0" brushRef="#br0" timeOffset="33203.899">15292 8218 4,'-13'-4'16,"13"4"-1,0 0-9,-12 0-7,12 0 3,-7-13 3,7 13 2,-10-27 4,9 14 2,-8-8 0,7 5 0,-5-7-4,8 7-2,-2-7-3,7 8-1,1-4-3,5 4 1,4-1-1,2 4-1,6-1 2,-1 5-2,1 1 1,1 4 0,0 3 0,-3 4-2,0 3 2,-3 2 0,-2 5-1,-5 1 1,-2 5 0,-6-3 1,-4 2 0,-1 3 0,-10-4 1,1 2 0,-9-5 1,1 1-1,-10-7 1,3 2-1,-7-1-1,4-1 0,-2-5 0,3-1-2,4-2-2,0-5-4,23 4-13,-17-6-10,10-11-1,9 2 1</inkml:trace>
  <inkml:trace contextRef="#ctx0" brushRef="#br0" timeOffset="34331.963">15644 7579 2,'0'0'19,"-2"-18"2,2 18-2,0 0-17,13-10-1,-13 10-1,0 0 0,13-1 3,-13 1 1,0 0 1,0 0 0,14 18 1,-14-18-1,8 23 0,-5-8-2,5 7 0,-2 3-2,1 6 0,0 3 0,1 4-2,-2 4 2,0 1-1,-3 6 0,1-2 0,-3 2-1,-2-4 1,0-2 0,-3-7 0,1-4 0,0-5 1,-1-7-1,1-8 0,3-12 0,0 0 0,0 0 0,0 0 0,-6-22 1,6 4-1,0-5 1,1 0-1,-1-7 1,2 2 0,0-6 1,1 5-2,2-5 2,2 5 0,3-5-2,2 3 2,7-2-1,0 3 0,4-1 0,4 6 1,-1-2-1,2 4-1,-2 4 1,-1 4-1,-5 0 0,-1 4 0,-3 4-1,-16 7-1,22-12-4,-22 12-4,0 0-9,0 0-9,0 0 0,-17 12 0</inkml:trace>
  <inkml:trace contextRef="#ctx0" brushRef="#br0" timeOffset="34632.98">15821 7903 20,'11'4'27,"13"15"0,-11-10-1,10 4-14,-2 3-11,-4 7 0,3-1-1,-5 1 0,1 0 2,-4-1-1,1-1 1,-2-1 0,1 0-1,-2-6-1,1-2-1,3 2-5,-14-14-9,19 1-12,-6 5-1,-13-6-1,16-10 14</inkml:trace>
  <inkml:trace contextRef="#ctx0" brushRef="#br0" timeOffset="35172.011">16136 8017 36,'22'11'26,"-22"-11"-3,31 2 0,-19-2-24,12-2-5,-3-6 1,6 1 3,-3-3 0,1-4 4,-1 5 2,-5-8 1,-1 3 0,-7-1 0,2 4-2,-9-3 0,-4 14-2,-1-20-1,1 20 0,-21-10-1,3 10 1,-2 2-1,-3 6 1,-2 0-1,0 1 1,0 4 0,2-1 0,3 3 1,4-3-1,-1 0 1,4-1 0,5 4 0,2 0 0,1 1 0,5 0 1,1 1-1,4 1 0,2 4 0,7 0 0,0-2-1,5 0 1,4 0-3,2-4-1,7 2-3,-1-11-4,7 0-8,-2-5-10,-3-16 0,7 5 0</inkml:trace>
  <inkml:trace contextRef="#ctx0" brushRef="#br0" timeOffset="35659.039">16769 7896 31,'-22'-5'27,"22"5"2,-27 6-1,11-6-20,-1 6-6,-2 0 0,2 3-2,-1-2 1,5 0-1,-1 1 1,14-8 0,-17 16 0,17-16 0,-2 14 0,2-14-1,14 17 0,-1-10 1,2 2-1,4-1 0,1 1-1,2-1 1,3 3 0,-1 0 0,-1 4-1,-1-1 1,0 5 0,-5-2 0,-1 0 0,-5 1 1,-6-1 0,-4 2 1,-5-6 0,-5 1 0,-7-4 0,-2 4 0,-7-3-1,0-1 1,-5-4-2,0-1 1,1-2-2,-1 1 1,5-4-3,-1-10-4,13 7-10,13 3-14,-19-27 1,23 11-1,1-9 4</inkml:trace>
  <inkml:trace contextRef="#ctx0" brushRef="#br0" timeOffset="36284.075">17434 7551 16,'0'0'2,"0"0"3,0 0 5,0 0 4,0 0 4,0 0 1,-11-2-2,11 2-4,-11 7-6,11-7-3,-14 15-1,7-3 0,-8 1-1,4 7 0,-6 3 0,3 2-2,-2 4 2,-1 5-3,0 4 2,-2 2-1,0 6 0,-1 1-1,2 2 1,-2 3 0,5 0-1,1 1 2,6-2-2,3-4 2,7-6-1,5-3 0,7-7 0,4-1 0,5-9 0,3-4 0,1-3 0,2-6 0,2-1 0,-1 0 0,-1-3 0,-2-2 0,-3-2 1,-4 0 0,-4-2-1,-4 4 0,-12-2 0,0 0-1,11-2-3,-11 2-4,0 0-18,-11-3-5,0-3 2,11 6-1</inkml:trace>
  <inkml:trace contextRef="#ctx0" brushRef="#br0" timeOffset="44015.517">17641 7822 3,'14'-9'12,"10"8"0,-4-5-1,5 3-2,1-2 0,0 1-3,0 3-1,0 1-1,1 0 0,-3 0-2,1 2 0,-5 2-2,1 3 0,-4 2 0,2 2 0,-5-2 0,1 5 0,-3 0 0,-1 2 0,-2 1 0,-2-1 1,-1 2-1,-2-2 0,-3 3 1,-2-2-1,-2 1 0,-3-1 0,-1 2 0,-5-4 0,-3 2 1,-2-1 0,-4-4 0,-1 2 1,-2-2-1,-3-1 0,-1-3 0,0 0-1,1-4 0,0-1-1,0-1 1,3-3-1,1-1 1,2-3 0,3-1 0,2-4 0,2 0-1,4-2 1,3-2-2,3 1 1,4 0 0,2 0 0,4 1 0,0-1 0,5 2 0,0 4 1,4-1 0,0 0 0,5 0 0,1 2 0,2-1 0,0 2 1,3 0-1,-1 0 0,2 3 1,0 2-1,-1 0 0,-2 3 1,-2 2 0,1 1-1,-4 1 2,0 4 0,-4 0 0,1 1 1,-5 1 1,1-1-1,-4-1 1,3 3 1,-5-3-2,4 1 0,-10-12 0,15 20-1,-15-20-1,16 19 1,-16-19-1,18 13 0,-18-13-1,16 11 1,-16-11 0,11 8 0,-11-8 0,0 0 0,0 0-1,11 4 0,-11-4 0,0 0-1,0 0-3,0 0-8,0 0-15,0 0-2,-6-18 1,6 18 2</inkml:trace>
  <inkml:trace contextRef="#ctx0" brushRef="#br0" timeOffset="46426.655">18176 7562 13,'0'0'15,"0"0"-3,0 0-2,0 0-2,0 0-2,0 0 1,0 0-1,0 0 1,0 0-2,0 0 1,0 0-2,0 0 0,0 0 0,0 0-1,0 0 0,0 0-1,0 0 0,0 0 1,11 5-2,-11-5 2,16 11 0,-2-4-1,-1 2 0,5 3 0,-2-1-1,4 5 0,0 1 0,2 4-2,0 3 2,0 2-1,0 3 0,-1 2-1,-1 1 2,0 5-2,-2-1 2,-3 2-1,-2 6 0,-4-2 0,-2 2 0,-3 0 0,-4 3 0,-4-2 0,-3-4 0,-2-2 0,-3-8 0,1 1 1,-5-7-1,2 0 2,-3-7-1,1-3 0,-1-5 0,2 3 0,0-6-1,2 0 1,13-7-2,-18 6 0,18-6-1,0 0-2,0 0-10,0 0-17,0 0 2,14-1-2,-9-14 2</inkml:trace>
  <inkml:trace contextRef="#ctx0" brushRef="#br0" timeOffset="51842.965">18858 8088 1,'0'0'8,"0"0"10,0 0-8,0 0-3,0 0 2,0 0 0,0 0 1,0 0-1,0 0 0,0 0-1,15 1-2,-15-1-3,11-2 0,-11 2-2,19 0 0,-5-3 0,3 1 0,1-1-1,2 1 1,2-1-1,0 1 0,1 1-1,-1-3 0,-1 3 0,-4-1-3,0 2-2,-5-5-5,-12 5-10,18-4-4,-24-7-1,6 11 8</inkml:trace>
  <inkml:trace contextRef="#ctx0" brushRef="#br0" timeOffset="52161.983">18703 7909 24,'0'0'25,"12"-6"-1,7 8 0,0-5-22,2 2-1,6 0-1,0-1 1,3 2 1,1-2 0,2 1 0,-3-2 1,3 2-1,-6-2-1,1 1 0,-4 0-2,-2-2-4,-2 4-6,-5 1-12,-15-1-3,17-2 0,-17 2 5</inkml:trace>
  <inkml:trace contextRef="#ctx0" brushRef="#br0" timeOffset="52819.02">19634 7676 1,'0'0'11,"0"0"8,0 0 1,4 19-13,2-6-3,-1 3 1,4 6-1,-2 1 0,2 8 0,-2-2 1,1 8-1,-3 0-1,0 7 0,-2 0-1,0-1 1,-3-1-1,1-6-1,-1-2 1,2-5-1,-2-5-2,1-4 1,4-7-2,-5-13-4,0 0-11,19 10-8,-20-23 0,1 13-1</inkml:trace>
  <inkml:trace contextRef="#ctx0" brushRef="#br0" timeOffset="56167.212">19357 7633 12,'0'0'7,"0"0"2,0 0-1,0 0 1,0 0 0,-11-6-1,11 6-1,0 0 0,0 0-3,0 0 0,0 0-1,0 0 0,-11 0-2,11 0 1,0 0 0,0 0 0,0 0 0,0 0 0,0 0 0,0 0 1,0 0 0,0 0 0,0 0 1,0 0-1,16 3-1,-5 2 1,1-5 0,6 1-1,0-1 0,4 1-1,1-1 1,4 0-1,0-1 0,3 0 0,0-3 1,1 4-1,2-1 0,0 1-1,0-1 1,1 0-1,-2 0 1,2 1-1,-2 0 1,0 1-1,-5-4 1,1 2 0,-4-1 0,-3 0 0,-3 1-1,-3 1 1,-4-2-1,-11 2 1,13-1-1,-13 1 0,0 0 1,0 0-1,0 0 1,0 0-1,0 0 0,0 0 1,0 0-1,0 0-1,0 0 0,0 0 0,0 0 0,0 0 0,0 0-1,0 0 0,11 4-1,-11-4-4,0 0-11,0 0-12,0 0 2,0 0-3</inkml:trace>
  <inkml:trace contextRef="#ctx0" brushRef="#br0" timeOffset="58587.351">14194 8798 34,'0'0'12,"0"0"0,0 0 0,0 0-3,-16 13-3,4-12-1,12-1-1,-25 13-1,10-7-1,-3 5 1,-2 4-1,-3-1-1,0 4 1,-3-2 0,0 2-1,0 3 0,-1 4 1,0-3-1,0 2 0,0 2 0,4 4 0,-3 2 0,4 5 0,0-2 0,4 2 1,1-1-1,5-3 1,2-1 0,5 0-2,5-4 2,6-1-1,7-6 0,5-2-1,4-2 1,8 0 0,5-5 0,4-2 0,3-3 1,5-1-1,-2 0 0,2-1 0,-1-5 1,-1 0-1,-5 0 0,-2-2 0,-5-2 1,-3-1-1,-6-3 1,-3 3 0,-7 0-1,-1 1 0,-13 4 1,11-6-1,-11 6-1,0 0-1,0 0-2,0 0-5,0 0-19,-5-11-4,5 11-1,-11-13 0</inkml:trace>
  <inkml:trace contextRef="#ctx0" brushRef="#br0" timeOffset="59435.399">14446 9141 9,'-17'-14'22,"17"14"0,0 0-2,2-11-19,-2 11-2,16 1 0,-5 0 1,2-1 2,2 4 1,1-4 2,1 2 0,0-3 0,3 2-1,-3-2 0,1 5-2,-1-2 0,0 3-1,-1 1 0,-3 4-1,0 0 0,-2 3 1,0 2-1,-3 0 0,0 2 0,-4 2 0,-1 0 1,-1 2 0,-3 0 0,-1 1-1,-3-1 1,-3 0-1,0-1 2,-3 0 0,-3-7-1,0 2 0,-4-6 0,0 0 0,-2-3 1,1-3-1,0-3 0,1-1 0,-2-2 0,4-2-1,1-4 1,3-2 0,3-2-1,1-2 1,3 0-2,4-5 0,4 3 0,3-1 0,3 2 1,2 0-1,6 3 0,2 0 0,3 4 0,2-2 0,5 6 1,-2-1-1,3 4-1,-2 0 1,0 3-2,-6 0-2,3 6-4,-10 2-13,-15-9-5,21 14 0,-21-14 6</inkml:trace>
  <inkml:trace contextRef="#ctx0" brushRef="#br0" timeOffset="60187.442">14886 9114 8,'16'-2'20,"-16"2"0,0 0-10,0 0-7,0 0 1,5 15 1,-5-15 1,0 20 1,0-20-1,-1 27 2,-4-13-2,6 5-1,-4-1-1,4 3-1,-4-1 1,5 2-1,-5-1 0,4-2-1,-1-4 0,2-1 0,-2-14 1,3 14-1,-3-14-2,15-10 1,-5-3-2,3-5 1,1-2 0,3-3 0,-2-2-1,3 2 2,-5 2-1,-1 3 1,-2 3-1,-10 15 1,18-14 0,-18 14-1,17 1 1,-17-1-1,16 8 0,-16-8 0,19 18 0,-19-18 1,18 20 0,-10-8 0,-8-12-1,16 23 2,-11-11-1,1 5 1,-2-2 0,0 5-1,-3-3 1,0 3-2,-1-3 1,0-1-2,1-2 0,-1-14-5,5 20-4,-5-20-14,0 0-7,12-13 0,-4-4 0</inkml:trace>
  <inkml:trace contextRef="#ctx0" brushRef="#br0" timeOffset="60718.472">15544 9109 8,'0'0'21,"0"0"1,0 0-3,0 0-15,-11 8-6,11-8 2,0 0 2,0 0 1,-3 11 3,3-11 0,0 0 2,-13 12 0,-1-9-1,14-3-1,-26 8-2,13-2-1,-6-2-1,2 3 1,-3 0-2,0 4 1,1 0-1,0 0 0,2 3 0,4 3 0,2 1-1,3-1 1,4 0-1,4-3 2,4 2-1,6 1 0,4-2 1,1-1-1,4-3 2,4 1-3,0-1 2,4 1-1,-1-2-1,-1 0 0,2-4 0,-4-3-2,5 4-4,-9-11-4,6 5-10,-6-3-10,-5-9-1,5-1 0</inkml:trace>
  <inkml:trace contextRef="#ctx0" brushRef="#br0" timeOffset="61334.508">15730 9275 35,'0'0'25,"0"0"-1,18 10-1,-18-10-25,25 2-1,-12-3 0,4-3 1,0 1 0,0-5 3,0 0 0,-1-3 1,2-2-1,-4-1 0,1 0 0,-4-1 0,0-1-1,-5 2 1,0 0 0,-4 3 0,-2 11 0,-5-18 0,5 18 0,-17-8-1,5 9 1,-1 1 1,-5 6-1,0-3-1,-1 4 2,-3 1-1,3 2 1,-1-1 0,3 2 0,-3-2 0,4 1 1,1-1-1,5 3 0,-1-2 0,6 2 0,0-1 0,5 2 0,2-1 1,4 1-1,3 1 0,5 4 0,1-5 0,3 2-2,3-2 2,1-2-2,3-1 0,-1-2-1,0-4-1,1-7 0,0 3-6,-5-10-2,6 2-11,-4-1-9,-7-10-1,5 2 1</inkml:trace>
  <inkml:trace contextRef="#ctx0" brushRef="#br0" timeOffset="61882.539">16153 9174 28,'0'0'25,"-2"11"-2,2-11 1,0 0-24,-4 18-2,8-6 1,-2 3 2,2 1 1,0 2 2,-3-1 1,5 6-1,-5-3 1,7 4-1,-5-1-2,5 0 0,-2-4-1,0 0-1,-1-4 1,0-4 0,-5-11 0,4 16 1,-4-16 1,0 0-2,0 0 1,0 0 0,-13-12 0,13 12 0,-15-22-1,7 5 1,-1-4-3,2 0 3,-2-3-2,6 3 1,0-4-1,4 4 0,4 0-1,5 1 1,6 3 1,4 2-2,6 1 1,6 0 0,6 4 0,3 0-1,3 2 0,0-3-3,8 6-3,-11-5-12,-1 1-11,4 4-1,-11-9 0</inkml:trace>
  <inkml:trace contextRef="#ctx0" brushRef="#br0" timeOffset="62866.595">17223 8780 1,'14'2'11,"-16"-15"9,13 13 3,-11 0-14,1-12-2,-1 12 1,0 0-1,-12 4 1,-3-5 0,4 9-1,-10-4-1,2 10-1,-7-5-1,2 7 0,-5 0-1,2 5-1,-6 2 0,2 6 0,-3 1 0,4 5-1,-5 4 0,5 4 1,-1 0-2,4 2 1,3 4 0,6 1 0,2-3 0,7 2-1,7-5 1,6-1 0,4-5 0,8-2-1,4-6 1,4-4-1,5-3 1,2-4-1,0-2 0,0-3 0,2-5 0,-4 1 0,-1-5-1,-3 0 1,-6-4 0,-3 0 0,-4-2-1,-12 1 0,15-2-3,-15 2-4,0 0-12,5-11-11,-5 11 0,-1-21 1</inkml:trace>
  <inkml:trace contextRef="#ctx0" brushRef="#br0" timeOffset="72158.127">17332 9124 1,'0'0'4,"0"0"11,9-12-9,-9 12-3,16-8 1,-16 8 2,21-10 1,-21 10 2,22-10 0,-11 6 1,4 1-1,-2-2-1,4 5-1,-4-5-3,5 5 0,-2-1-2,4 1-1,-3 0 0,1 4 0,-1-2 0,2 2 0,-2 0 0,-1 3 1,-2-2 0,1 4 0,-3-3-1,0 4 2,-1-1-2,-1 2 1,-10-11-1,17 20 0,-17-20 0,16 21 0,-16-21-1,10 22 1,-7-11 0,1 2 0,-1 2 0,-1 2 0,-1 2 0,2 2-1,-2-2 1,1 2 0,0-3-1,2 0 0,-1-5 1,1 2-2,-2-4 1,-2-11-1,8 14 1,-8-14-2,9 14 0,-9-14 1,6 11 0,-6-11 0,0 0 0,0 0 0,11 6 1,-11-6 1,0 0-1,0 0 0,0 0 1,0 0-1,0 0 1,0 0-2,0 0 1,0 0 0,0 0 0,0 0 1,-12-1-2,12 1 1,0 0 0,-11 2 1,11-2-1,0 0 1,-11 1-1,11-1 1,0 0 0,-11-1-1,11 1 0,0 0 0,-12 1 0,12-1 0,0 0 0,-12 0 0,12 0 0,0 0 0,0 0 0,-11 4 0,11-4 0,0 0 0,0 0 0,0 0 0,0 0 0,0 0 0,0 0 0,0 0 0,0 0 0,0 0 0,0 0 1,0 0-1,0 0 0,0 0 0,0 0 0,0 0 0,0 0 0,0 0 0,0 0 0,0 0 0,0 0-1,0 0 1,0 0 1,0 0-2,0 0 1,0 0 0,0 0 0,0 0 0,0 0 0,0 0-1,0 0-1,0 0-1,0 0-2,0 0-2,0 0-2,1-11-4,-1 11-9,0 0-5,6-11 0,-6 11 9</inkml:trace>
  <inkml:trace contextRef="#ctx0" brushRef="#br0" timeOffset="72722.159">17800 9401 11,'0'0'20,"0"0"-1,1 14 1,-1-14-20,0 0 0,0 0-1,0 0 2,0 0 3,0 0 0,0 0 1,0 0 0,10 13-1,-10-13-1,0 0-1,12 13 1,-12-13-2,15 11 1,-15-11 0,19 11 0,-5-5 1,-2-3-1,3 1-1,-3-1 1,2-2-1,0 2-1,0-3 1,-1-2-1,-2 1 0,-11 1-1,19-5 2,-19 5-1,14-5 0,-14 5 0,0 0 0,0 0 0,7-13 0,-7 13-1,0 0 0,0 0 0,-12-10 0,12 10 0,0 0 0,-14 4-1,14-4 2,0 0-1,-12 5 0,12-5-1,0 0 0,0 0-2,-11 10 0,11-10-3,0 0-10,0 0-8,-6 15 1,6-15 3</inkml:trace>
  <inkml:trace contextRef="#ctx0" brushRef="#br0" timeOffset="75247.303">17774 9402 22,'0'0'10,"0"0"-1,0 0 1,0 0-1,-14 9-3,14-9-2,-14 10-2,14-10-1,-23 14-1,7-4 0,-1-2 1,-5 1-1,1-1 1,-4 1 0,3-1 0,-3-2-1,3-1 1,0-2-1,2-1 0,0-2 0,1-1 0,0-1 0,2-3 0,1 1 0,2-1-1,1-1 1,1-1-2,12 7 1,-16-16 0,16 16-1,-8-18 1,7 6 0,3-2-1,2 0 1,2-1 0,4 1 0,2-2-1,1-1 1,6 2 0,-1 1 0,4 0 0,1 2 1,1 0 0,3 4 0,1 2 1,2 1-1,-2 1 1,2 6-1,-2 2 2,2 2 1,-4 0-1,0 0 0,-2 0 1,-4 2-1,0-1-2,-5-3-2,0 4-14,-15-8-5,21 3-2,-21-3 12</inkml:trace>
  <inkml:trace contextRef="#ctx0" brushRef="#br0" timeOffset="77103.409">17819 8760 4,'-13'1'20,"13"-1"0,0 0-8,0 0-6,4 13-1,-4-13 0,12 17 0,-2-4 1,7 5 0,0 2 0,10 4-1,-3 3-1,8 5-1,-2 2-2,3 8 0,-2-4-1,1 6 1,-2 0-1,-4 2 0,-3 0 1,-5 1-1,-2-3 1,-5-1 1,-4-3 0,-3 0 0,-6-6 2,-1 0-1,-8-9 1,3 1-1,-8-4 0,4 1 0,-6-11-1,5 0 0,-2-5-2,4 2 1,11-9-2,-14 7-1,14-7-1,0 0-4,0 0-5,0 0-17,0 0-1,19-17 1,-11-2 0</inkml:trace>
  <inkml:trace contextRef="#ctx0" brushRef="#br0" timeOffset="77419.428">18504 9417 37,'5'19'26,"-5"-19"-2,18 13 0,-1-12-26,5 1-2,-2-3 1,7 2 1,1-2 1,1 0 0,0-3 0,0-1-1,-5-2-2,-1 2-8,2 4-11,-16-14-2,10 10 1,-19-13 18</inkml:trace>
  <inkml:trace contextRef="#ctx0" brushRef="#br0" timeOffset="77668.441">18518 9251 36,'13'-6'28,"15"8"-3,-6-9 1,3 6-26,6-2-3,7 7-1,-4-4-4,4 5-7,-1 2-12,-13-10 2,10 10-2</inkml:trace>
  <inkml:trace contextRef="#ctx0" brushRef="#br0" timeOffset="78178.471">19417 8900 15,'10'11'24,"-10"-11"3,4 11 0,-4-11-19,2 18-3,4-1 1,-7-3 1,6 11 0,-8-3-1,8 10 1,-7 0-3,5 8-1,-6 0 0,0 5-1,-2-1 0,1 2 0,-2-4-1,-1 2-1,0-5 2,1-4-2,2-5-1,-1-10 0,7 2-3,-2-22-5,0 0-19,11 4-3,-9-23-1,4-2 0</inkml:trace>
  <inkml:trace contextRef="#ctx0" brushRef="#br0" timeOffset="78521.491">19271 8863 42,'0'0'29,"18"-7"-1,4 4 1,6-5-27,1 3-2,8-1 0,3 1 1,5 2 1,1-4 0,0 3-1,-2 3 0,0 1 0,-5-4 0,-4 0-1,-5 2 0,-7 0-1,-5 5-3,-18-3-5,16-7-20,-16 7-1,0 0 1,-13 0 0</inkml:trace>
  <inkml:trace contextRef="#ctx0" brushRef="#br0" timeOffset="78823.508">19363 9132 33,'35'11'25,"-8"-13"0,14 10-1,3-10-24,-1 4-1,-2-4 0,3 2 0,-5-1 0,-3 0 1,-8-3 0,-3 4-3,-8-2-7,-17 2-14,22-4-2,-30-7 0,8 11 13</inkml:trace>
  <inkml:trace contextRef="#ctx0" brushRef="#br0" timeOffset="82774.734">14078 10068 2,'0'0'18,"21"-4"0,-21 4-1,0 0-15,0 0 0,0 0 0,0 0 1,-11-2 2,-4 8 0,-5-2 1,-3 7 0,-7-2-2,1 7-1,-4-4 1,3 4-2,-3-1 0,7 4-1,-1-4 0,8 1 0,0-1-1,7-2 1,3-1 0,5 0-1,4-12 1,2 20 0,-2-20 0,15 14 1,-3-5-1,4 0 0,2 1-1,5 1 0,3 4 0,1-2-1,2 9 0,2 1 0,-2 2-1,-2 1 1,-2 4-1,-5-2 0,-2 3 1,-4-4 0,-5-5 0,-3 1 1,-4-4 1,-5-1 1,-4-7 0,-3 1 0,-7-5 1,-2 2-1,-8-2 1,0 3 0,-6-4 0,0 1-1,-2-2 0,2 1 0,0-2-1,7 0 0,0-2-1,7-4-1,7 4-4,-1-11-6,13 9-10,0 0-8,10-23 1,7 15-1</inkml:trace>
  <inkml:trace contextRef="#ctx0" brushRef="#br0" timeOffset="83554.779">14310 10409 1,'2'-15'0,"15"19"10,-17-4 1,0 0-4,15-9 2,-15 9 2,0 0 2,0 0 0,15-2 1,-15 2-2,0 0-2,0 0-2,0 0-3,0 0-2,0 0 0,0 0-2,0 0 0,6 11 0,-6-11 0,4 20-1,-2-5 0,1 1 1,0 0 0,0-1-1,1 0 1,-1-4 0,-3-11 0,12 11 0,-1-13 0,0-5 0,5-3-1,0-4 1,4-2 0,-1-2-1,-1 1 0,0 2 0,-4 4 0,0 4 0,-3 4 0,-11 3 1,18 7-1,-8 4 1,-2 3-1,2 1 1,1 2 0,-2-1-1,3-2 1,0-2 0,1-6-1,2-4 0,3-6 1,-1-6-1,3 1 1,-1-4-1,0 1 0,-3 0 1,-2 4-1,-14 8 1,20-9-1,-20 9-1,13 17 2,-7-3-1,0 3 0,1 4 0,0 4 0,1-1-1,1-2-1,4 1-4,-5-11-13,4-5-12,5-1-1,-2-14 0,4-3 2</inkml:trace>
  <inkml:trace contextRef="#ctx0" brushRef="#br0" timeOffset="84150.813">15206 10529 12,'10'-16'23,"-11"-14"0,15 13-1,-1-5-19,1-1-1,5 6-1,1 2 1,2 7 0,0 2 1,1 4 0,-1 4 0,0 5 0,-6 1 0,0 8 1,-6-1-1,1 3 2,-9-3-1,2 6 2,-13-6 1,3 8-1,-11-8 0,4 5-1,-12-8-1,6 5-1,-7-4-2,3 0 0,-1-5-2,2-2 0,3-4-2,1-10-2,18 8-4,-23-19-4,23 7-6,0-12-13,4-9 1,10-1 0,1-9 17</inkml:trace>
  <inkml:trace contextRef="#ctx0" brushRef="#br0" timeOffset="84646.841">15730 10019 39,'0'0'28,"11"9"-1,-11-9 1,0 0-25,-4 21-4,5-4 3,3 9-2,-4 1 2,5 8-1,-5 4 2,4 4-1,-7 2 0,4 4 1,-3-6-1,1-1 0,-2-8-1,3-5 1,-2-10-2,2-3 1,0-16-1,0 0 1,0 0-1,8-15 1,-3 1 0,1-4-1,3-8 2,2-3-2,4-6 1,0 0 0,5 1-1,2-3 0,4 0 0,0 1 0,2 2 0,3 2 1,-2 1-2,2 3 1,-2 1 0,-2 2 0,-1 6-1,-7-1-2,3 9-2,-13-2-6,4 13-6,-13 0-15,0 0 2,-16 18-2,-7-10 10</inkml:trace>
  <inkml:trace contextRef="#ctx0" brushRef="#br0" timeOffset="84891.855">15838 10253 20,'19'19'29,"-6"-10"-1,8 12 0,-6-7-13,0 3-11,7 6 0,-3-1-3,0 3 1,-3-1-2,-1 0-1,1 3-4,-7-11-8,4-5-15,2-3-1,-15-8-1,29-12 6</inkml:trace>
  <inkml:trace contextRef="#ctx0" brushRef="#br0" timeOffset="85322.88">16272 10440 21,'0'0'25,"25"10"0,-12-22-2,5-3-20,6-1-2,1-4 0,2-4-2,-3-3 1,0 3 1,-5-3 0,-3 10 1,-9-3 1,0 10-1,-7 10 1,-5-11-1,5 11 0,-22 3-1,5 3 1,-1 2-1,-3 5-1,-1 0 1,0 1 0,2 0 0,1 1 1,5 2 2,-2-1-1,8 2 1,1-4 1,8 6-2,1 0 1,10 7-1,0-3-2,9 4 0,2-1-2,2-5-3,8 6-6,-6-4-20,4-15-1,4-2 0,-7-17 1</inkml:trace>
  <inkml:trace contextRef="#ctx0" brushRef="#br0" timeOffset="85938.915">17036 10241 34,'-12'-2'25,"12"2"1,-21 8-1,5-3-24,0 2-1,-3-2 2,-1 6 0,-3-2 1,5 4 1,-4-1-1,6 3 0,-4-2-1,8 2-1,1-1-1,5 0 1,2-1 0,5 1-1,-1-14 1,15 21-1,-3-9 0,2 0 1,4 2-1,-1-3 0,1 4 0,-2-2 0,0 5 0,-5 0 0,-3-2 2,-5 1-1,-5-5 1,-3 7 0,-7-7-1,-1 5 1,-5-6-2,-1-2-1,-2-1-3,-4-5-3,8 5-9,0-4-14,-3-13 0,7 3 0,0-13 4</inkml:trace>
  <inkml:trace contextRef="#ctx0" brushRef="#br0" timeOffset="86514.948">17506 10091 7,'0'0'22,"0"0"3,0 0-10,0 0-4,0 0 0,0 0 0,-8 17 0,-6-11-1,3 12-2,-9-4-1,3 12-2,-8-2-1,1 9-1,-4-4 0,1 9 0,-2 2-1,4 2 0,-2 1-1,3-1 1,2 1-2,7-1 2,1 2-2,7 0 1,3-7 0,8 1 0,2-3-1,6 5 0,4-6 1,4 0-2,3-4 1,1-4-3,5-3 2,-2-5-5,8 3-3,-11-16-9,3-4-15,3-1 1,-4-9-1,3-1 2</inkml:trace>
  <inkml:trace contextRef="#ctx0" brushRef="#br0" timeOffset="87130.983">17680 10145 40,'13'20'26,"-13"-20"-1,7 19 1,-1-6-27,0 6-1,-1 1 1,0 8 2,0 3 0,-4 1 2,3 4 1,-6 0-1,2 3 1,-3 2-2,1 0 0,-2-7-1,0-2 1,-1-8-2,1-2 1,3-7-2,1-15-1,0 0-3,21-8-3,2-3 0,-3-13-1,11 7 3,0-8 2,4 2 2,-1-2 1,-3 8 3,-1 11 3,-8 3 1,2 11 0,-10 2-2,0 10-1,-8 3-1,0 10 1,-6-4 0,0 4 1,-9-7 0,3 3 1,-10-10 0,3 2-1,-7-10-1,1-2 1,-7-6-2,2-2 0,-5-5-3,1-2 1,3-1-3,-4-6-4,10 4-14,2 0-10,-1-8-1,8 3 0</inkml:trace>
  <inkml:trace contextRef="#ctx0" brushRef="#br0" timeOffset="87618.011">18142 10096 38,'17'15'25,"-17"-15"1,23 22-2,-10-6-25,4 2 0,2 5 2,-3 0-1,1 6 2,-3 1 0,3 3 0,-6 5 0,3 5 1,-7 5-2,-2 4 0,-4 1 0,-3-1 0,-4-2 0,-2-1 1,-4-1-2,-1-5 2,-3-6-1,-2-3-1,-4-4 0,0-3-1,0-2-2,-4-9-4,8 1-7,-3-4-14,0-14-1,21 1 1,-20-7 6</inkml:trace>
  <inkml:trace contextRef="#ctx0" brushRef="#br0" timeOffset="87907.028">18585 10698 62,'14'24'28,"-14"-24"1,30 8-3,-11-9-28,8 4-2,-3-7-1,8 4 2,-5-5-3,2 5-4,-5-1-14,-9-9-2,6 8-3,-14-13 3</inkml:trace>
  <inkml:trace contextRef="#ctx0" brushRef="#br0" timeOffset="88156.041">18645 10568 48,'15'-3'29,"13"4"0,-3-8-1,1 1-25,8 4-3,1-2 0,1-1-1,0 5-3,-4-6-4,2 4-13,0 2-8,-9-8 1,4 5-1</inkml:trace>
  <inkml:trace contextRef="#ctx0" brushRef="#br0" timeOffset="88491.061">19562 10217 50,'0'0'28,"7"27"0,-11-15-1,0 11-28,4 2-2,1 12 2,-2 3 1,0 10 0,-1 3 1,0 2-1,0 0 1,-1 1-1,3-5-1,2-2-1,-2-14-1,3-3-8,1-13-17,-4-19 1,0 0-1,2-29 1</inkml:trace>
  <inkml:trace contextRef="#ctx0" brushRef="#br0" timeOffset="88799.079">19208 10153 61,'11'12'32,"8"-6"1,-1-5-3,13-3-26,6 4-3,9-1 0,6-1 1,4 0 0,5 1 1,1-3-2,3 1 0,-3 1-4,-8-9-9,5 8-18,-12 0-4,-9-5 0,-7 0 0</inkml:trace>
  <inkml:trace contextRef="#ctx0" brushRef="#br0" timeOffset="91023.206">13984 11348 21,'0'0'24,"0"0"1,9 14-1,-9-14-22,0 0 0,0 0 2,-21 9 1,21-9 1,-23 8 0,13 2 0,-8-6 0,3 7-2,-5-4 0,2 5-2,-2-2 0,1 4-1,-1-4 0,1 5 0,-1-3 0,1 6 0,1-2 0,2 1 1,0 1-1,4 3 1,0 0-1,3 3 1,1-1 0,3 1 0,2-4 0,5 4 0,0-3 0,5 0-1,2-4 1,3-1-1,4-4 0,2-1-1,3 0 1,3-5-1,3-1 0,5-2 1,1-5-1,1 0 0,2-3 0,0 1 0,-2-3 1,-2 1-1,-3-2 0,-4 1 0,-6 3 1,-3 0-1,-4 2 0,-12 2-1,14-4 0,-14 4 0,0 0-1,0 0-1,0 0-5,0 0-12,0 0-13,0 0 0,0 0-1,0 0 2</inkml:trace>
  <inkml:trace contextRef="#ctx0" brushRef="#br0" timeOffset="96849.539">14346 11527 21,'0'0'14,"0"0"-2,0 0 1,0 0-1,0 0 0,9-14-2,-9 14-1,11-7-1,2 7-1,-13 0-2,18-9 0,-18 9-1,24-4 0,-10 0-1,3 2 0,-1-1-1,3 3-1,-2-1 0,3 2 1,-2 0-2,1 2 1,-1-2-1,-1 5 1,-2-1-1,-1 1 1,-2 4-1,-1-1 0,-3 2 0,-1 3 0,-6 1-1,0 2 1,-2 2 0,-2 0 1,-2-2-1,-5 3 0,0-4 0,-3 0-1,-1-2 2,-3-1-2,1-1 1,-2-3-1,-1-2 0,0-2 1,0 0 0,2-2-1,0-3 1,1-1-1,2-3 1,2 1 0,12 3-1,-17-12 0,17 12 1,-6-17-1,6 17 0,6-21 0,-6 21 0,17-22-1,-2 12 1,-1-2 1,7 5-1,-1-3 1,5 4-2,-2 0-1,8 5-4,-9-6-9,5-2-11,2 10-2,-9-9 0,3 8 7</inkml:trace>
  <inkml:trace contextRef="#ctx0" brushRef="#br0" timeOffset="97490.576">14840 11436 8,'0'0'21,"18"9"0,-18-9-1,0 0-19,13 11 1,-13-11 2,13 18 2,-11-7 0,6 9 1,-7-3 1,6 7 0,-7-6 0,6 10-1,-6-10-2,6 5 0,-4-9-1,3 0-1,-5-14 1,12 8-2,-12-8-1,19-12 0,-5-2-2,0-3 1,2-1-1,1 1 1,0-1 0,-2 4 1,0 1 0,-3 5-1,-1 3 1,0 5 0,0 2-1,0 2 1,-11-4-1,18 13 1,-18-13 0,17 21 0,-12-9 1,2 2 0,-4 0 0,1 3-1,-4-1 1,2 1-2,-2 0-1,0-5-3,5 3-6,-5-15-13,0 0-10,7 13 1,-7-13-2</inkml:trace>
  <inkml:trace contextRef="#ctx0" brushRef="#br0" timeOffset="97978.604">15614 11488 52,'0'0'29,"0"0"-4,-12 7 1,12-7-27,-17 4-3,17-4 1,-18 7 2,7-1 1,-3 1 2,-6-2 1,3 5 1,-7-4 0,3 7-1,-3-2-1,4 3 1,-4-2-1,5 2 0,-1-2 0,6 4 0,0-1 0,4 1-1,3-4 1,3 2-1,4 0 1,5 1-2,4 0 1,6 1 1,5-3-1,5-1-1,8-2 0,4-3-2,8-1-2,-2-9-2,9 1-4,-10-13-4,10 4-8,-9-5-10,-5-7 1,-2 1 0</inkml:trace>
  <inkml:trace contextRef="#ctx0" brushRef="#br0" timeOffset="98746.648">15829 11649 11,'0'0'27,"-3"12"-2,3-12-3,0 0-11,14-6-2,-6-6 0,9 5-1,-4-10-2,5 4-3,-6-7 0,3 4-2,-6-2 1,1 5-2,-5-2 1,-4 3-1,-2 1 1,1 11-1,-8-13 0,8 13 1,-21-6-1,9 6 0,-1 1 1,-1 4-1,-1 3 0,-1 3 0,2 5 0,1 0 1,0 4-1,4 0 0,0 3 0,4 0 0,4 2 0,2 0 0,6-5 0,3 0-1,4-7 0,2-2 0,6-6-1,2-8 0,2-4 0,0-9 1,0 2 0,-1-7 0,0 3 0,-3-4 1,-3 5-1,-2 1 1,-1 8 0,-4 2-1,3 7-2,-15-1 1,22 15 0,-14 0 0,6 4 0,-7 0 1,2 0 1,-2 3 0,-1-5 2,0 0-1,-3-5 2,2 1-1,-5-13 1,1 12-1,-1-12 1,0 0-1,-12 3-1,12-3 1,-15-6-1,15 6-1,-20-13 0,20 13 0,-14-22 0,11 7 0,5 1-1,4-6 1,5 2-1,7-2 2,8 0-2,7 0 1,6-1 0,3 0-2,10 6-3,-6-4-8,3 0-15,5 10-1,-7-8 0,3 11 1</inkml:trace>
  <inkml:trace contextRef="#ctx0" brushRef="#br0" timeOffset="99382.684">17035 11217 21,'0'0'27,"0"0"-2,0 0 1,-19-1-13,7-3-11,12 4 0,-24 4 1,10 4 0,-5-3 0,3 9 1,-7-3 0,4 6 0,-6 1-1,4 6 1,-7 0-1,4 7-1,-7-1 1,5 6 0,-2 1-1,5 6 1,-1-4-1,4 5-1,3-5 1,6 3-1,4-4 0,6 1 0,4-8 0,11-1-1,4-4 1,8-3 0,7-1-1,6-5-1,8 0-2,1-10-3,14 8-7,-8-7-20,3-10-1,2 0 0,-6-7 0</inkml:trace>
  <inkml:trace contextRef="#ctx0" brushRef="#br0" timeOffset="100990.776">17287 11355 1,'-1'-20'11,"17"13"8,-12-7-10,3 2 0,-7 12-1,7-18 1,-7 18 0,0 0 1,0 0-1,-1-13 0,1 13-2,0 0-1,0 0-1,-15 0-2,15 0 0,0 0 0,0 0-1,-14 3 0,14-3 0,0 0 0,-5 15-2,4-3 1,1-1 0,0 3-1,1 5 1,0 2-1,0 2 0,-1 3 1,0 2-1,-1 1 0,-1 1 0,-3 2 1,0 1 0,-1-8-1,0 1-1,-2-6 2,3-4-1,5-16 0,-6 11 0,6-11-2,9-13 0,3 3-1,0-8 2,8 0-1,-1-4 0,8 1 1,-1 2-1,1 4 2,0 3-1,-3 5 2,0 8-1,-4 2 0,-1 6 0,-1 4 0,-4 2 0,0 2 0,-3 1 0,0-1 0,-4-1 1,-2-2 0,-2 1 0,-5-4 0,-3 2 0,-6-4 0,0 3 1,-10-4 1,2 3-1,-8-2 0,-1-1 1,-5 1 0,2-1-1,-2-2 1,4 3-1,0-5-1,3-2-1,7-2-1,2-2-1,17 2-3,-15-14-4,15 14-10,15-16-13,-6 1 1,10 2 0,-1-6 4</inkml:trace>
  <inkml:trace contextRef="#ctx0" brushRef="#br0" timeOffset="101417.8">17872 11763 10,'0'0'22,"0"0"0,1 11 1,-1-11-16,0 0-7,0 0 1,0 0 2,0 0 1,0 0 1,17-2 1,-17 2-1,19-4 0,-19 4 0,23-3-2,-11 0 0,5 4-1,-2-3 0,2-1-1,1 3-2,-2-2-2,3 3-4,-5-6-5,3 3-11,1 1-5,-18 1-1,21-11 4</inkml:trace>
  <inkml:trace contextRef="#ctx0" brushRef="#br0" timeOffset="101743.819">17843 11608 7,'0'0'19,"0"0"1,20-2-9,-20 2-11,20 2 1,-8-1 1,-12-1 1,21 5 1,-21-5 1,17 4 0,-17-4 0,0 0-1,12 2-8,-12-2-17,0 0-1,0 0-2,-7-18 10</inkml:trace>
  <inkml:trace contextRef="#ctx0" brushRef="#br0" timeOffset="102501.862">17563 11223 26,'0'0'26,"0"0"-1,-1 14-3,1-14-19,5 14-1,-5-14 1,7 18 0,0-6 0,-3 1 1,6 2-1,-3 2 0,4 5 0,-1 0-2,1 10 0,0-2 0,-1 6-1,1 4 0,-4 3-1,-1-1 1,-2 1-1,-2-1 1,-2-3 0,-2-1 0,-2-4 0,-3-4 0,-1-4 1,-1-2-2,-1-7-1,3 2-4,-6-7-7,13-12-14,-8 24-1,8-24 0,0 0 6</inkml:trace>
  <inkml:trace contextRef="#ctx0" brushRef="#br0" timeOffset="105207.017">19459 10486 1,'0'0'17,"-14"-8"2,14 8-4,0 0-10,0 0-1,0 0 0,0 0 1,0 0 1,-12 8 0,12-8 2,0 0-1,0 0 0,0 0-1,0 0 1,0 0 0,0 0 0,13 0-1,6 4-1,-2-9-1,11 6 0,0-3-1,9 4-1,-1-5-1,6 3 1,-1-3-1,4 2 0,-2 2 0,0 2 0,-4-4 0,0-2 0,-6 1 0,-1 2-1,-9-3 1,-5 2-1,-4-4 1,-14 5-1,14-6 0,-14 6-2,0 0-2,-12 6-5,12-6-20,-13 16-4,-4-12 0,-1-3 0</inkml:trace>
  <inkml:trace contextRef="#ctx0" brushRef="#br0" timeOffset="106319.081">17877 11630 20,'0'0'14,"0"0"-2,0 0-2,0 0 0,0 0-2,0 0-2,0 0-2,0 0-1,14-10 0,-1 5-1,-1 0 1,5 2 0,-1-2-1,5 2 1,-3 0 0,6 0 1,-3-1 0,3 4-1,0-5 0,1 3 1,-2-2-1,3 5-1,-4-2 0,2 1-1,-3 0 0,0-2-2,-5 2 0,-3-1-1,-1 6-6,-12-5-8,0 0-12,0 0-2,-3-17 3,3 17 8</inkml:trace>
  <inkml:trace contextRef="#ctx0" brushRef="#br0" timeOffset="106759.106">17905 11778 1,'-12'-5'0,"18"16"14,-6-11 4,0 0-12,0 0 0,0 0 2,0 0 0,0 0 1,19-2 0,-19 2 0,22-4 0,-22 4-1,28-4-1,-14-1-1,10 7 0,-3-7-1,7 5-1,0-5 0,7 4-2,-2-3-1,3 2-1,-2-1-1,-2 0-1,3 4-7,-9-5-15,-3-3-7,1 4 2,-8-10-2</inkml:trace>
  <inkml:trace contextRef="#ctx0" brushRef="#br0" timeOffset="107295.136">18891 11393 23,'0'0'27,"7"20"-1,-7-20 3,0 10-19,3 10-5,-4-3-1,4 12 2,-6-1-1,6 10-1,-5-3 0,4 8-1,-4 1 0,2 3-2,-1-6 1,1-3-1,0-5 0,0-7 0,0-5-1,1-8-1,-1-13-1,0 0-4,16 4-3,-16-17-6,8-1-17,1 0 1,-3-10-1,4 5 6</inkml:trace>
  <inkml:trace contextRef="#ctx0" brushRef="#br0" timeOffset="107646.157">18804 11366 40,'0'0'30,"0"0"0,14-2 0,-2 1-19,8-7-9,8 5 0,2-6 2,9 6 0,-2-5 0,7 6 0,-4-5 1,5 5-2,-7-4 0,1 5-1,-3-1-1,-6 2-1,-3-1 0,-9-1-2,-1 5-1,-17-3-4,11 9-9,-11-9-18,-25 15 1,5-4-1,-8-3 1</inkml:trace>
  <inkml:trace contextRef="#ctx0" brushRef="#br0" timeOffset="107913.172">18912 11589 62,'16'1'33,"6"5"-2,0-9 2,5 3-33,4-1 0,5 1 0,0 4 0,0-2 0,-3-2-2,3 8-3,-10-10-12,0 4-13,0 2-2,-7-7 0,-1-1 0</inkml:trace>
  <inkml:trace contextRef="#ctx0" brushRef="#br0" timeOffset="144497.264">14641 6057 12,'0'0'11,"0"0"0,0 0 2,3-15 1,-3 15 0,0 0-2,0 0 1,0 0-2,0 0-2,0 0-2,0 0-2,0 0-2,0 0-1,0 0 0,0 0-1,0 0 0,0 0 0,0 0 0,0 0-1,0 0 1,0 0-1,0 0 1,0 0-1,0 0 0,0 0 0,-2 15 0,2-15 0,4 17 0,-3-6 0,0 5-1,1 1 1,0 3 1,-2 6-2,0 2 1,0 5-1,-1 1 1,-2 1-1,2 1 1,0 1-1,0-2 0,0-5 1,1-1 0,-2-3-1,2-2 1,-1-5-1,2-3 0,-1-16-3,2 20-2,-2-20-5,0 0-5,0 0-8,0 0-5,0 0 1,-2-14 10</inkml:trace>
  <inkml:trace contextRef="#ctx0" brushRef="#br0" timeOffset="144901.287">14412 6630 29,'-4'17'25,"4"-17"0,0 15-1,0-15-23,0 0-1,12 12 1,-12-12 2,0 0 2,12 3-1,-12-3 1,13 3 0,0-1 1,-1-5-1,9 4-1,3-9-2,7 5 0,2-6-1,3 1 0,3 1-1,2-2 0,-3-2 0,-2 3 0,-4 0-1,-4 2 1,-5 6-2,-3-6-2,-2 5-4,-18 1-15,9-11-7,-9 11 0,0-14 0</inkml:trace>
  <inkml:trace contextRef="#ctx0" brushRef="#br0" timeOffset="145370.314">14349 6146 26,'0'0'25,"-17"-11"1,17 11-4,0 0-17,3-20 1,-3 20 0,0 0-1,22-11 1,-22 11-1,24-11 0,-9 2-1,9 3 1,-2-2-2,6 4 0,3-1 0,7 0-1,2-1 0,5 1-1,1-1 0,4 2 1,-2-2-1,1-1-1,-5-2 1,-3 0-1,-4 3-1,-5 0-2,3 8-14,-9-3-15,-10-7 1,-4 4-2,-12 4 1</inkml:trace>
  <inkml:trace contextRef="#ctx0" brushRef="#br0" timeOffset="155213.877">15128 6320 1,'0'0'4,"0"0"11,0 0-10,0 0-3,-4-12 2,4 12 0,-2-12 3,2 12 1,-6-13 1,6 13 0,-5-11 0,5 11-1,0 0-1,-7-15-2,7 15-3,0 0 1,0 0-2,0-12-1,0 12 0,0 0 1,0 0-1,0 0 1,0 0-1,0 0 2,0 0-1,0 0 0,0 0 0,5 17 0,-3-3-1,-1 0 1,0 3-2,2 4 1,-2 2 0,0 2 0,-1 3 1,-1 0 0,1 0 0,0-2-1,0-3 0,1-3-1,1-4-1,1-4-1,-3-12-1,0 0 0,0 0 0,12 3 1,-12-3-1,-1-16 1,-2 4 0,-1 1 0,-2-4-1,0 2 0,-2-3 1,2 1-1,0-2 1,0 2 1,0 0 1,1 2 1,1 1 2,1 0 1,3 12-1,-3-16 1,3 16-1,0 0 0,3-14 0,-3 14-1,0 0 0,6-11 0,-6 11 0,0 0 2,11-3-1,-11 3 2,11 1 0,-11-1 0,18 7 0,-18-7 0,23 12-1,-11-3 0,4 1 0,-1 1-1,3 2 1,-3 0-1,1 4-1,-2 0 1,4 1 0,-3-3 0,3 3-1,-4-4 0,2 1 0,0-5 0,-1 2-1,-3-7 1,-1 1 1,-11-6 0,13 1 0,-13-1 0,0 0 1,4-19-1,-4 6 1,-5-6 0,2 0-1,-1-5 0,-1-1-1,-1-5 0,1 3 0,0-3 0,4 2 0,1 3-1,1 0 1,5 3-1,1 3 0,3 6-1,-1-3 0,4 9-1,-4-4-5,10 10-8,-7-1-16,-12 2 0,19 0 1,-19 0-1</inkml:trace>
  <inkml:trace contextRef="#ctx0" brushRef="#br0" timeOffset="155626.901">15494 6320 16,'0'0'24,"0"0"-2,0 0 2,0 0-18,15 9-6,-15-9 3,13 8 1,-13-8 0,15 16 1,-4-4 0,-5-1 1,5 6-1,-7 0-1,4 3-1,-4 2-2,-2 2 0,-2-2-2,-2 0 1,-1-1-3,-4-10-4,6 3-10,1-14-11,-15 3 1,15-3-1</inkml:trace>
  <inkml:trace contextRef="#ctx0" brushRef="#br0" timeOffset="156146.93">15466 6211 33,'0'0'28,"0"0"0,0 0-1,0 0-15,0 0-12,15 10 0,-15-10 1,19 1 0,-19-1 0,25 5 0,-11-4 2,6 5-2,-4-1 1,8 5 0,-2-2 0,6 4-2,-2-1 1,3 4-1,2 1 0,-2 2 0,0-1-1,-3 1 1,0 3-1,-6-2 1,-1 2-1,-4-3 1,-6-1-1,-2-1 1,-5 0-1,-6 1 1,-3-5-1,-7-1 1,-3 1-1,-6-4 1,-4 4 0,-2-3 0,-3 1 0,-1-7 0,0 2 0,1 0 1,4-3-2,1 0-1,8-4 1,-2-1-4,21 3-5,-23-5-10,23 5-8,0 0 0,-4-22 0</inkml:trace>
  <inkml:trace contextRef="#ctx0" brushRef="#br0" timeOffset="156557.953">15921 6219 31,'0'0'24,"0"0"1,0 0 0,0 0-23,0 0-1,-2 13 3,8-1-1,-6-12 1,6 29 1,-6-12-1,9 6 0,-8-1-1,4 5-1,-1 1-1,-1 1 1,0 0-3,-1-5-1,2 7-4,-8-11-9,-1-3-14,5 1 0,0-18 0,-13 17 1</inkml:trace>
  <inkml:trace contextRef="#ctx0" brushRef="#br0" timeOffset="157085.983">16164 6212 44,'9'14'27,"-9"-14"-1,-3 19 0,3-19-27,-1 23 0,4-8 1,0-1 1,5 5 1,-5 0 0,11 0 0,-3 2 0,2 3 0,1-1 0,3 0 0,0 1-1,0-3 0,0-5 0,-1 0-1,-2-6 1,1 1 0,-15-11 0,20 4 1,-20-4 0,0 0 1,7-21 0,-7 8 0,-6-5-1,2-1 1,-2-5-2,0 0 0,0-3 0,2 0-1,2 1 0,1 1 0,4-1 0,1 1 0,4 2-2,3-1-1,5 8-3,-4-5-3,10 13-12,-2-3-10,-4 0 0,5 6 0</inkml:trace>
  <inkml:trace contextRef="#ctx0" brushRef="#br0" timeOffset="157406.003">16627 6260 46,'0'0'27,"7"19"1,-7-19-2,-5 16-25,5-3-2,4 4 1,0 4 2,-4 3 0,1 3 0,-1 1-1,2 2 1,0-1-1,0-4-1,3-4-8,0-5-20,-5-16-1,16-9 0,-13-18-1</inkml:trace>
  <inkml:trace contextRef="#ctx0" brushRef="#br0" timeOffset="157695.019">15842 5734 69,'1'14'32,"10"-1"0,-11-13-1,20 10-33,-6-8 1,7-1-1,1-7-2,0 7-5,-7-9-18,-1-8-4,4 0 1,-9-6-1</inkml:trace>
  <inkml:trace contextRef="#ctx0" brushRef="#br0" timeOffset="158363.057">16611 5750 51,'0'0'29,"-13"7"-1,13-7 0,0 0-23,-8 14-5,8-14 0,13 6 1,-13-6-1,15 7-1,-15-7-1,17 11-4,-17-11-11,14 4-12,1 3 1,-15-7-1,17 20 0</inkml:trace>
  <inkml:trace contextRef="#ctx0" brushRef="#br0" timeOffset="159354.114">16794 6251 4,'0'0'20,"0"0"1,0 0 2,0 0-17,0 0-1,15 8 0,-15-8 1,12 14-1,-12-14 2,10 23-3,-4-8-1,2 5-1,0 5-1,-2-1 0,0 1-1,0 1 1,-1-2-1,1-1 0,-2-3 0,-1-6-1,-3-14-1,4 11-2,-4-11-2,0 0-1,6-13 0,-8-5 0,2 1 0,-5-5 0,2 1 2,-3-2 2,0-1 1,-2 2 2,-3-1 2,2 2 3,-2 3 0,4 2 2,-3-1 0,5 6 2,-3-1-2,8 12 1,-8-11-3,8 11 0,0 0-1,0 0-1,0 0-1,19 12 0,-19-12 0,23 20 0,-6-10 0,4 5-1,3 0-1,3 3 1,3 3-1,1 2 0,2 0 0,0-1 0,-3 3 0,-2-2 0,-3-1 1,-7-1 0,-6-5 1,-3 2 0,-9-6-1,-4 4 1,-7-5-1,-6-2 1,-5-3-1,-2-1 0,-7 0-1,-2-2 0,-2-1 0,-1-3 0,2 0-2,3-2-1,6 6-4,-2-11-5,14 3-13,13 5-5,-12-12 1,12 12-1</inkml:trace>
  <inkml:trace contextRef="#ctx0" brushRef="#br0" timeOffset="159893.145">17166 6237 31,'4'12'23,"-4"-12"0,-1 14 1,1-14-27,7 16 2,-3-5 2,-4-11 1,12 24 1,-9-8 0,3 4 2,-4 3-1,5 5 0,-3-3 0,3 5 0,-2-3-1,6 2 0,-1-6-1,3-2 0,-2-11 0,5-3-1,-2-7 0,3-7 1,-3-8-1,4-4 0,-5-8 1,0-3-1,-2-1 0,0 1 1,-1-2-1,-3 4 0,-5 1 1,-4 5 0,0 2 0,1 3-1,-2 4 0,1 1 0,2 12-1,-7-12 0,7 12-1,0 0-2,0 0-4,0 0-11,0 0-14,0 0 1,13 8 0,-13-8 0</inkml:trace>
  <inkml:trace contextRef="#ctx0" brushRef="#br0" timeOffset="160518.18">17512 6647 18,'4'-15'25,"10"6"0,-11-11 0,4 0-18,3 1-3,-2-6 1,8 1-1,-7-9 1,3 4-1,-6-5 1,9 5-1,-6-5 1,4 5 0,-9-3-2,7 5 0,-2 5-2,1 5 1,-2 2-2,-2 3 1,-6 12-2,15-14 1,-15 14 0,13 9 1,-13-9-1,14 12 1,-7-1 1,4 3-2,0 2 2,3 3-2,-1 1 1,3 1-1,1 3 0,0 5-1,0 5 1,-1 0 0,0-1 0,1-2 1,-2-2-1,-1-3 0,0-3-1,-3-6 0,0-5-1,-11-12-5,14 11-11,-14-11-13,0 0 0,-6-21 0,-8 3 1</inkml:trace>
  <inkml:trace contextRef="#ctx0" brushRef="#br0" timeOffset="160727.193">17630 6425 49,'0'0'27,"0"0"1,19 5-11,-1-4-15,1-5 0,7 2-1,3-2-2,1-3-4,7 3-4,-6-3-7,1-4-11,3 9 0,-10-7-1</inkml:trace>
  <inkml:trace contextRef="#ctx0" brushRef="#br0" timeOffset="161178.218">18040 6208 63,'0'0'29,"11"12"0,-11-12-3,5 17-28,-5-17 0,9 25 2,-3-9 0,-5 0 1,-2 6 1,-3-2 1,3 9-1,-6-1 1,1 5 0,-4-6 0,6 3 0,0-3-1,2 0-1,1-3 0,4-4 0,5-5 0,3 1-1,-1-4 1,2-2 0,2-4-1,6-1 2,1-8-1,1-1 0,-2 0-1,2-5 0,0 4-1,-1-6-2,1 7-1,-8-11-4,6 14-8,-9-5-17,1 0 1,2-2-1,-6-7 1</inkml:trace>
  <inkml:trace contextRef="#ctx0" brushRef="#br0" timeOffset="161793.253">18595 6210 44,'0'0'28,"15"-6"0,-15 6 1,0 0-27,-17-5-1,17 5 1,-17 7 1,-1-2-1,-4 6-1,-1-1 1,3 3-1,-2-1 1,3 5-2,0-3 1,8 1-1,7-1 1,4-2-1,6-1 0,3 0-1,8 0 1,3 0 0,3-2 0,3 4 0,3 1-1,-2 1 1,1 3-1,-4 0 0,2 3 0,-4-2 1,-1 4-1,-7-1 1,-3-3 0,-3 0 0,-7-2 1,-5 1 1,-7-2-1,-3-1 1,-8-5 0,-1 1 0,-6-1 0,0-1-1,-4-2-1,1-3 0,2 0 0,2-5-2,5 7-5,-4-4-18,7-8-6,9 6 0,0-12 1</inkml:trace>
  <inkml:trace contextRef="#ctx0" brushRef="#br0" timeOffset="162718.307">18901 6488 43,'0'0'29,"0"0"-1,0 0 0,6 13-24,-6-13-4,16-1 1,-4-1 0,0-2 0,-12 4 0,20-6 0,-20 6 0,18-2-1,-18 2 0,12-2-2,-12 2-3,0 0-5,15-9-18,-15 9 0,8-13-1,-8 13 1</inkml:trace>
  <inkml:trace contextRef="#ctx0" brushRef="#br0" timeOffset="162937.319">18841 6323 57,'13'10'29,"6"-3"1,-5-10-1,7 3-30,6-3 0,6-3-1,2-8-3,4 7-11,-6-5-13,-5-10 0,5 4 0,-11-10 0</inkml:trace>
  <inkml:trace contextRef="#ctx0" brushRef="#br0" timeOffset="163552.353">19442 5690 53,'-9'13'28,"7"7"0,-11-4 0,0 8-29,1 3-1,2 3 2,3 3-1,-2 1 1,3 3 0,0-1 0,6 3 1,4-3-1,-1 2 0,0 2 1,4 0-1,0-1 2,-2-3-3,-2-2 3,-3-2-3,0-2 2,-3-3-2,-3-4 1,-5-4 0,3-2-1,-2-5 1,10-12 0,-18 17 1,18-17-2,0 0 1,0 0-1,0 0 0,0 0 0,0 0-1,6 13 0,-6-13-2,8 17 1,-9-3-1,2 14-2,-7 1 2,4 9 0,-9 2 0,1 6 2,-5 5 3,1 0 2,1 4 2,1-11 1,9 5 1,-5-14 0,11 4-1,-2-13 0,11-2-3,3-11-1,5-6-1,4-3-2,0-9-3,14 4-5,-4-9-18,5-8-2,10 5-1,-6-15 1</inkml:trace>
  <inkml:trace contextRef="#ctx0" brushRef="#br0" timeOffset="164602.414">21399 5501 23,'0'0'25,"0"0"-2,0 0 2,0 0-23,0 0 1,17 1 0,-17-1 0,20-5 1,-9 3-1,9 6 2,-5-4-1,5 7-1,-1 0 0,5 7-1,1 1-1,1 8 0,-3 4-1,-1 5 0,-2 7 1,-3 4 0,-6 8 0,-4 3 1,-9 1-1,0 3 3,-3-6-2,2-1 1,-1-6-1,2-2 1,-1-10-1,4-5 0,4-6 0,3-4-1,1-2-1,2-5 0,3-6 0,2-3 0,2-3 0,-1-3-1,1 1 1,-3-4-1,0 4 0,-15 3 0,14-10 0,-14 10-1,0 0 0,-16 4 0,1 4 0,-5 6 0,-1 1 1,-2 5 0,-4 4 0,2 4 1,1 2 0,7 0 0,6 2-1,2 2 2,7 1-1,5 2 1,5-1-2,5-2 1,4 3 0,0-2 0,1-4 0,0 0 0,-3-4 0,0-2 0,-6-1 1,-2 2 0,-6-3-1,-1 1 2,-11 2 0,0 0 0,-6 1 0,-4 0-2,-3-2-3,-5-4-19,-1-5-8,6-2 0,-7-15-2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30:25.1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12125 11743 6,'0'0'20,"0"0"-1,0 0-10,-11 6-6,11-6-2,0 0 1,0 0 0,0 0 2,0 0 0,0 0 0,-11-6 1,11 6 1,0 0-1,0 0 0,0 0-1,0 0-2,16-14 1,-16 14-1,21-13 1,-5 3-1,1-1 0,5-1 1,-1-4-2,8 1 2,2-6-2,4 0 1,3-3-2,6 1 2,1-6-1,6 1 0,4-5 1,5-2-1,1 1 2,7-6-2,3-7 2,10 1-1,5-5 1,8-2-2,5-5 2,7 0-1,7-11-1,7 1 1,9-4-1,2-4 0,6-6 0,5-4 0,3-3-1,8 0 1,0-2 0,5-2 0,2-1 1,6-2-1,0-1 1,5 2 0,-1-1-1,7 0 0,7-1 0,5 2-1,5-1 0,6-1 0,3 3 0,4-1 0,4-1 0,2 1-1,-2 1 1,-2 0 0,-4 3-1,-4 3 1,-3-3-1,-4 1 0,-4 4 0,-4 1 0,-6 6 1,-5-1 0,-5 6 0,-12 3 0,-6 12 0,-7 2 0,-12 8-1,-15 3 0,-10 16-7,-23 3-17,-13 6-6,-13 12-1,-25-1-1</inkml:trace>
  <inkml:trace contextRef="#ctx0" brushRef="#br0" timeOffset="1975.112">6460 9969 14,'0'0'25,"0"0"-2,-15-2 2,15 2-16,0 0-6,0 0 2,0 0 0,0 0 0,0 0 0,0 0 0,0 0 0,0 0-1,0 0-1,-1 18-2,2-6 0,1 5 0,2 7-1,3 4 1,1 9-1,4 4 0,0 6 0,3 2 1,1 3-1,-2-1 0,0-4 0,-5 1-1,2-9 1,-3-7-2,-3-15-6,2-4-20,-7-13-1,0 0 0,0 0-1</inkml:trace>
  <inkml:trace contextRef="#ctx0" brushRef="#br0" timeOffset="2763.158">6718 10040 33,'0'0'26,"0"0"-1,0 0 1,0 0-24,10 14-1,-10-14 1,9 18 1,-9-18 1,6 25 1,-6-13 0,6 8 1,-7 0-1,8 10 0,-6-4-1,5 3-1,-2 1-1,1-4-1,1-2 0,0-3-1,1-9 0,-7-12 0,20-3 0,-6-12 0,5-11 1,-1-4-2,3-7 1,1-5 1,0 1-2,-1 3 1,-1 2-1,-1 5 2,-5 7-2,2 6 1,-1 3-1,-2 10 1,1 2 0,-1 5 0,-1 5 1,2 4-1,-3 6 2,1 5 0,-2 0 0,-1 2-1,-1-1 1,0-1-1,-2-5 2,2-2-2,-8-15-1,16 0 0,-2-15 0,0-9-1,5-6 1,3-8-1,3-3 1,-2-3-1,1 4 0,-1 2 1,-6 12 1,2 7-1,-5 12 1,-3 9-1,-1 14 0,-3 7 0,1 6-1,-2 7 2,1 1-1,1 0 1,-2-2-1,1-4 0,3-1-1,-3-12-3,11 2-11,-7-14-17,0-7-2,4-5 1,-4-12 0</inkml:trace>
  <inkml:trace contextRef="#ctx0" brushRef="#br0" timeOffset="3112.178">7805 9788 39,'0'0'28,"8"30"-1,-8-13 1,-1 7-27,8 6 1,-2 8 2,6 9 0,-5 3 1,5 11-1,-3-4 0,4 6 0,-2-6-1,1-1-2,-2-9-3,-1-12-4,3-1-8,-8-14-16,-3-20-1,0 0 0,4-30 0</inkml:trace>
  <inkml:trace contextRef="#ctx0" brushRef="#br0" timeOffset="3487.199">7839 9893 33,'-10'-20'29,"10"20"-2,-2-26 1,5 7-21,6-1-5,2 0 0,8 0 0,3-5 0,5 7 0,4-7 1,5 4-1,-3 2 1,5 10-1,-4-2-1,0 11 0,-4 5 0,-5 2 0,-6 9 0,-7 9 0,-8 1 1,-4 6 1,-10-2-1,-1 3 1,-9-4-1,-2 3 1,-6-11-1,3-2-1,-2-8-1,1-7-1,4-1-1,-2-13-4,13 8-7,-4-12-21,9-5 2,6-2-1,4-4 0</inkml:trace>
  <inkml:trace contextRef="#ctx0" brushRef="#br0" timeOffset="3935.225">8436 9764 59,'-10'11'31,"-6"-11"0,16 0-3,-21-7-30,21 7-1,-8-22 1,10 5 0,2-2 1,3-2 1,5-2 1,3-1 2,6 4-1,1 1 0,3 8 0,1 5-2,2 6 0,-2 5 0,-2 8 0,-3 3-1,-4 3 2,-7 7-1,-3 3 1,-8-3 1,-3 4 1,-8-4-1,0 0 1,-7-6-1,0 1 0,-3-10 0,0-4-2,-1-4 0,2-8-3,4-1-1,0-16-4,14 10-9,-4-14-16,10-3 1,9-1-1,4-8 1</inkml:trace>
  <inkml:trace contextRef="#ctx0" brushRef="#br0" timeOffset="4395.251">9145 9333 53,'0'0'33,"0"0"-1,0 0-1,-14 7-27,-5 4-5,-4 3 3,-4 2-2,-5-1 1,-1 2-1,-6 2 3,5 1-1,0 0 0,4 0-1,5 0 1,4-1-2,6-1 0,9-1-1,10-2 1,-4-15-1,23 17 1,-3-12 0,5 0-1,3-2 1,3 0 0,-1-1 0,-3 3 0,-1 3 0,-7-3 0,-5 6 0,-14-11 1,7 23 0,-13-11-1,-5 3 1,-4 0-2,-2-7 0,0 4-1,-1-12-1,6 5-5,-4-15-4,16 10-11,2-19-10,3-5 1,9-1 1</inkml:trace>
  <inkml:trace contextRef="#ctx0" brushRef="#br0" timeOffset="5031.287">9585 9185 43,'11'-1'33,"-11"1"0,0 0-2,-19 19-16,-4-8-13,-2 5-2,-3 2 1,-6 0-1,0 6 1,-2-4-1,2 1 2,4-1-2,3-4 1,5 1-1,7-5 0,10 2 0,5-14-1,11 18 0,7-12 1,3 1-1,6 3 0,3-2 1,-1 3 0,-2 2-1,-3 1 1,-4 4 0,-7 3 0,-6 0 1,-7 0-1,-2 0 1,-8-3-1,-1 0 1,-3-5-1,-1-6-1,3-5 0,1-9 0,6-6-1,4-10-2,9 1 0,2-15-3,13 6 0,-3-13 1,16 8-1,-5-7 2,10 9-2,-3-1 3,4 6 1,-2 2 3,-1 8 2,3 9 0,-11 3 1,5 12 2,-10 2 2,1 12-2,-10 0 3,4 11-2,-12-2 1,4 7-2,-9-7 1,3 5-3,-7-9 0,4-1-1,-4-5-3,0-18-1,3 15-5,-3-15-15,-1-23-11,5 2 0,0-10 0</inkml:trace>
  <inkml:trace contextRef="#ctx0" brushRef="#br0" timeOffset="5579.319">10162 8657 53,'6'12'30,"5"10"1,-6-1-1,2 8-31,3 5 1,-2 8 0,1 6 1,-4 0 0,1 3 2,-5-5-1,1-4 0,-2-6 0,3-4 0,-1-12-2,-2-20-2,21 12 0,-6-23-4,13 2 1,0-12 0,10 4 1,-2-6 0,6 4 2,-2 4 1,-2 7 1,-2 9 2,-7 4 0,-4 12 1,-8 2-1,-3 9 1,-12 2 0,-2 8 2,-11-5 0,0 4 0,-11-6 0,3 4 0,-8-8-1,2 0-1,-3-7-2,0-6-1,0-5-1,0-9-1,4-2-1,-4-15-4,15 1-17,-1-10-9,4-9-1,9-5 0</inkml:trace>
  <inkml:trace contextRef="#ctx0" brushRef="#br0" timeOffset="5867.335">10766 8522 59,'0'0'35,"7"14"-2,-7 0 0,0 1-28,-1 16-6,5 8 2,-1 11-2,0 7 3,-5 11-2,4 1 1,-1 3 1,1-3-2,1-6 0,4-3-2,-3-18-3,15-3-19,-2-17-11,0-20 2,2-9-2</inkml:trace>
  <inkml:trace contextRef="#ctx0" brushRef="#br0" timeOffset="6303.36">11198 9030 60,'18'11'32,"8"-2"-2,-3-17-2,3 1-32,2-15-2,6 0 3,-7-7 1,-2-2 0,-4-3 2,-8-4 3,-3 8 0,-11-4 2,-4 13-2,-9 2 0,-5 12-2,-5 4 0,-4 9 0,-5 8 0,-3 7 1,-1 7-1,1 6 2,0 1 0,5 4 0,-1 0 0,9 3 0,1-6 0,10 5-1,3-7 1,12-2-1,5-4-1,12-1 1,10-3-2,9-4 0,14-3-3,7-11-4,23 0-24,1-9-6,6-10 1,2-9-1</inkml:trace>
  <inkml:trace contextRef="#ctx0" brushRef="#br0" timeOffset="8208.469">20928 7828 2,'0'0'21,"0"0"0,0 0 1,0 0-16,11-6 0,-11 6 0,11 0 0,-11 0 0,12 0-1,-12 0 1,14 6-1,-3-1-1,-11-5-3,23 22 0,-8-5 0,3 7-1,0 9 0,2 3 0,-2 12-1,-2 4 2,-4 7-2,-2 2 2,-6 4-1,-6 3 1,-4 3 1,-2 3 0,-7 1 0,0 2 0,-2-2 0,3 1 0,3 0 0,5-5-1,6-5-1,6-7 1,8-10-1,7-7-1,7-10 1,5-10 0,5-8-1,2-6 0,1-7 1,-4-5 0,-4-3 0,-2-2 0,-8 2 0,-5 0 0,-18 7 0,0 0 0,0 0 0,-11 1 0,-8 11 0,-7 5-1,-3 9 2,-4 5-2,-1 10 0,0 7 1,-1 5 1,5 8-1,3 6 0,3 4 1,4 5-2,4-1 2,8 5 0,4 0-1,7-1 1,6 1-1,7 3 1,6 2-1,1-1 1,5 1 0,-1-1-1,-1 1 1,-2 1 0,-2 1 0,-3-4 0,-6 0 0,0-2 0,-3-1-1,-4-8 1,-1-2 1,-7-11 0,-2-2 1,-8-11 0,0-1 1,-14-15-1,2 3 2,-14-8-1,-3 3 0,-11-6-2,-2-3 1,-9-2-1,-3 3-1,-2-7 0,0 2-1,0-8-1,3-1-1,9 0-3,-4-11-15,14 3-14,7-8 0,6-7-1,12-2 1</inkml:trace>
  <inkml:trace contextRef="#ctx0" brushRef="#br0" timeOffset="10006.572">21952 8748 27,'0'0'11,"0"0"-1,0 0 1,0 0-1,0 0-3,0 0-2,3 11-1,-3-11 0,1 18 0,-1-7-1,4 7 1,-4 2 0,5 4 0,-5 4 0,4 6 0,-4 1-1,3 9 1,-4-4-1,2 5 0,-2-6-1,2 0 0,0-8-1,5-4-1,4-10 0,2-10-2,13-6-1,0-13-1,11-4 0,-3-15 0,7-1 0,-4-9 1,3-1 1,-6-3 0,-3 5 1,-8 1 1,-4 5 2,-5 7 0,-4 6 0,-2 8 0,-7 13 0,0 0 0,0 0 0,0 0 0,4 12 0,-3 9-1,2 3 0,2 6-1,3 2 1,3 6 0,1 0-1,7-1 0,0-3-1,4-3 1,4-6 0,2-6 0,2-6 0,4-8 0,1-6 0,0-7 0,1-7 1,-2-6 0,-3-6 1,-4-6 0,-5-4 0,-2 1 0,-7-7 1,-3 3-1,-8-1 1,0 5-1,-5 3 0,1 9-1,-2 1 0,-1 8-2,4 15-3,0 0-7,0 0-20,0 0 1,-14 8-2,16 5 1</inkml:trace>
  <inkml:trace contextRef="#ctx0" brushRef="#br0" timeOffset="19395.108">22207 8435 36,'0'0'15,"0"0"-1,0 0 1,0 0-3,0 0-3,0 0-2,0 0-1,0 0-2,-9 13 1,9-13-2,0 0 0,0 0 0,0 0 0,0 0 0,0 0 0,0 0-1,0 0 0,0 0 1,0-11-2,0 11 0,12-18 0,-4 6-1,3-3 0,2 0 0,0-2-1,2 0 1,-1-1 1,1-1-1,-2 2 0,2 0 0,-3 4 0,0 2 0,1 3 0,-2 0 0,-11 8 0,19-6-1,-19 6 1,17 3 1,-17-3-1,14 11 0,-14-11 1,9 15 0,-4-4-1,0 0 1,3 3 0,-2-1-1,3 1 1,-1 1 0,3 2 0,0 1-1,2 3 1,2-2 0,-1 2 0,1 1 0,1-2 0,0 0 1,0 0-2,-2-3 1,1-1-1,-3-2 1,0-4-2,-12-10 1,19 16-1,-19-16-1,11 5 0,-11-5-4,0 0-14,0 0-13,0 0 2,-27 5-3,9-9 2</inkml:trace>
  <inkml:trace contextRef="#ctx0" brushRef="#br0" timeOffset="34972">858 6851 9,'-16'8'22,"12"3"-2,-14-9 2,12 10-10,-7 1-6,1 0-1,1 3 0,-3-2-1,5 1 1,-4-1 0,5 0-1,-1-3 0,4 1 0,1-1-2,2 4-1,4-1 0,0 5-1,3 1 0,2 6 0,2 5 0,2 6-1,0 6 1,1 6-1,1 6 1,1 2 0,-2 3 0,1 1 0,-2 1 0,2 1 1,-4-8 0,0-2-1,-2-6 0,-2-5 1,-2-5 0,-2-4-1,-4-5 0,-2-6 1,-3-5 0,-1-5 0,-2-4-1,-2 0 1,-2-7 0,-1-2-1,2-7 1,0 2 0,14 6-2,-18-17 0,18 17-3,-6-25-5,13 10-14,3 2-3,-3-5-2,8 3 2</inkml:trace>
  <inkml:trace contextRef="#ctx0" brushRef="#br0" timeOffset="35579.034">618 7546 19,'0'0'21,"0"0"-1,0 0-4,0 0-7,0 0 0,7-18 1,-7 18-1,0 0-1,17-7 1,-17 7-1,12-13-2,-4 2-1,6 5 0,0-4-2,5 1 0,-2-5-1,5 2 0,-1 1-1,1 2 0,-1 1 0,1-1 0,-1-2 0,1 3-1,-2-2 0,2 3 1,0-3-1,0-3 0,0 3 0,-2-2 0,-2 2-1,-3 1 2,-2 4-1,-2-1 1,-11 6-1,11-9 1,-11 9 0,0 0-1,0 0 0,0 0-3,-10 13-5,-1-10-20,11-3-3,-11 6 0,0-11-1</inkml:trace>
  <inkml:trace contextRef="#ctx0" brushRef="#br0" timeOffset="36757.102">426 6947 31,'-7'14'22,"7"-14"1,0 0-9,-11 3-8,11-3-2,0-14-2,1-1-1,5-5 0,0-8 1,5-6 1,0-7-1,8-1 1,0-8 1,4-1-1,1-4 2,4 5-2,-3-1 0,3 10 0,-2 0 0,0 7-1,-4 4 1,-2 8-2,-3 2 1,0 9 0,-6 0-1,2 7 1,-13 4 0,16-5 0,-16 5 0,8 14 1,-5-2-1,3 5 1,-3 4-2,5 3 1,-4 6-1,4 2 0,-2-1 0,0 1 0,-4 0 0,1 0 0,-3-3 0,1-1 0,-3-7 0,2-2-1,-2-2 1,4-3-1,-1-3-1,-1-11-1,7 17-2,-7-17-10,0 0-17,11 5 0,-11-5-1,0-12-1</inkml:trace>
  <inkml:trace contextRef="#ctx0" brushRef="#br0" timeOffset="44783.56">1400 16650 16,'0'0'23,"-6"15"0,6-15-1,-16 3-15,16-3-4,-1 14-1,1-14-2,3 20 1,-1-9-1,-1 8 2,3 2 0,-4 6-1,3 11 3,-1-2-2,0 8 1,-1-2-1,3 13 0,-2-14-1,1 8-1,1-12-2,-3-1-9,0-19-13,8 3-2,-9-20 0,0 0 0</inkml:trace>
  <inkml:trace contextRef="#ctx0" brushRef="#br0" timeOffset="45287.59">1951 16291 34,'0'0'29,"-9"18"-2,9-18 1,-19 16-21,15 5-4,-3-7 0,3 10-1,-2-3-1,2 9-1,-2 4 3,-1 0-2,1 5 1,3 7-2,1 3 2,3 7-1,2 6-1,3 7 1,3-5-1,5 16 0,0-2-1,0 2 2,-1-12-2,-2 6 2,-1-10-2,-3 2 2,-3-20-1,-3-5 0,-3-7 2,-2-13-5,2 3-6,-8-12-21,-3-21 2,0-12-3,-7-3 2</inkml:trace>
  <inkml:trace contextRef="#ctx0" brushRef="#br0" timeOffset="45586.607">1731 16878 34,'0'0'27,"26"20"1,-15-15-1,3-3-21,9 3-4,-1 0 0,5 2 0,-2-1-1,0-2 0,-4-2 1,1 2-1,-4-3 1,1 3-1,-2-4 0,-1 1-1,0-2 0,-2-2-2,6 8-6,-8-2-20,3-11-2,4 6 1,-9-11-1</inkml:trace>
  <inkml:trace contextRef="#ctx0" brushRef="#br0" timeOffset="46646.668">3370 16359 5,'4'-12'20,"-4"12"-1,0 0-10,0 0-2,0 0-1,-16-8 0,16 8 1,-11-6 0,11 6 2,-13-4 0,13 4 0,-11-5-2,11 5-1,0 0-1,0 0-2,-15 6 0,13 5-1,2-11-1,-7 29-2,5-9 2,-2 13-1,3 7 1,1 9-2,1 10 2,2 4-2,3 9 0,0 3 2,3 7-2,-2 5 2,1-4-2,-1 5 3,0-5-1,-2 4 1,-8-18 0,3 3 1,-8-9 2,3-3-2,-9-18 2,3 1-1,-6-16 1,2-10-4,-1-1 1,-1-4-3,3-18-6,-7-10-6,14 1-18,-1-22-4,-3-9 1,6-1 0</inkml:trace>
  <inkml:trace contextRef="#ctx0" brushRef="#br0" timeOffset="46939.684">3131 17059 32,'0'0'27,"0"0"1,0 0 0,11-1-23,10-7-2,3 2-1,9-5-1,4 0 1,5 1 0,-1-1 0,1 7 0,-5-4 0,-2 3 0,-6-1-1,-3 6 1,-7-1-1,-5 1-1,0 3-2,-14-3-4,21 4-12,-21-4-11,0 0-2,13-10 1,-22-10 5</inkml:trace>
  <inkml:trace contextRef="#ctx0" brushRef="#br0" timeOffset="47599.721">3110 16343 43,'0'0'28,"0"0"0,-2-12 0,1-1-26,9-4-3,6-9 0,3-5 0,5-7 0,1-2 1,2-1 1,1-2 0,2 1 0,-1 2 0,-1 10 1,-1 3-1,-4 5 2,1 7-1,-5 8 1,3 12 0,-7 0 0,3 14 0,-4-6 0,2 14-1,-2-4 0,1 12 1,1-8-2,-1 3 1,0-2-1,3 0 1,-2 4-1,0 2 1,0-4-1,-1-1 0,-2-2 1,-1 0-1,-1-4 1,-2 0-1,-2-9 0,-3-2 0,-2-12 0,4 17-2,1-4-4,-5-13-18,0 0-11,0 0-1,-11-15 1</inkml:trace>
  <inkml:trace contextRef="#ctx0" brushRef="#br0" timeOffset="48394.766">4531 16719 50,'0'0'29,"7"17"0,-7-17-1,-8 15-27,9-2 0,0 1-1,3 6 1,-4 3 0,2 10 1,-3-4 0,4 10 0,-5 2-1,6 4 0,0 0-2,-2 5-2,10-6-7,-8-4-20,6-20 0,7-6-1,-6-19 1</inkml:trace>
  <inkml:trace contextRef="#ctx0" brushRef="#br0" timeOffset="48898.796">5073 16661 68,'0'0'31,"-7"18"2,-6-15-4,1 0-29,-4-6-2,4 8 0,-4 2 1,2 1 0,-3-4 1,-1 8 1,4-3 0,0-2 1,7 9-1,2 2-1,6-2 0,4-2-1,6 3 0,4-1-1,2-3 1,4 4 0,1 0 1,0-7-1,0 4 0,-2-2 1,0 1 1,-3-1-1,-4 3 0,-2-3 1,-3 1-1,-8-13 2,1 22 0,-8-11-1,-3 1 1,-5-5-1,-1 3 1,-2-3-1,0 1-1,1-5-2,-2-3-2,19 0-6,-23 2-11,23-2-11,0 0-1,-6-20 2,16 6 0</inkml:trace>
  <inkml:trace contextRef="#ctx0" brushRef="#br0" timeOffset="49641.839">6154 16548 21,'-7'-12'21,"7"12"2,0 0-10,0 0-5,3-11 0,-3 11 1,0 0-1,0 0 1,0 0-3,0 0 1,0 0-1,-5 23-3,7 6-1,-1 3-1,2 8 0,0 4-1,1 7 1,0 3 0,1-1-1,-3-7 0,2-6 1,-3-8-2,0-4-1,3-5-5,-9-7-13,5-16-10,0 0 0,-15-3 0</inkml:trace>
  <inkml:trace contextRef="#ctx0" brushRef="#br0" timeOffset="50114.866">5881 16443 29,'0'0'27,"12"0"2,-12 0 0,9-19-18,3 15-5,-4-10-1,11 8 1,-2-7-1,9 7 0,0-8-1,10 10 1,2-9-2,7 4 0,4-3-1,3 1-1,1 5 0,-2-5-1,-1-1 1,-5 3-1,-6 7-1,-6-2 1,-9 4 0,-4 1-1,-7-1-1,-13 0-1,16 12-4,-16-12-9,0 0-15,-12 8-3,12-8 2,-19 6-1</inkml:trace>
  <inkml:trace contextRef="#ctx0" brushRef="#br0" timeOffset="51038.919">6607 16610 19,'0'0'23,"6"14"2,-6-14-1,0 0-13,17 14-10,-8 4-1,1 4 1,2-1-1,0 5 1,2 7 0,-2 0 0,0-4 0,0 8 2,-4-13-1,0 1 1,-3-6 0,0-1 0,-5-18 1,0 12 0,0-12-1,0 0-1,-15-7 1,10-4 0,-3-9 0,3 3 0,-4-9-1,6-1 0,-2-3 1,5 0-2,0 0 0,5 1 0,0 8 0,1-3-2,3 8 2,2 3-1,3 1 0,3 0 0,4 2 1,1 0-1,4 2 0,1 2 0,3-3-1,-2 2 1,-1 1-2,-4 1-1,4 15-8,-12-10-17,-1-4-4,2 9 3,-16-5-3</inkml:trace>
  <inkml:trace contextRef="#ctx0" brushRef="#br0" timeOffset="51618.952">7330 16576 48,'11'12'31,"-11"-12"-1,2 16 0,-2-16-16,-6 15-14,6-15 0,1 17 0,-1-17 0,3 25 0,-1-4 1,-1-2 1,3 7 0,-3-3 1,5 7 0,-3-2-1,4 4 0,-3-3 0,3-1 0,-2-10-1,2-1 0,1-5 0,1-1 0,-9-11 0,21 1 1,-7-11-1,0-2 0,2-6 0,1-3 1,-2-2-1,0-5 0,-3-3 0,-1 7-1,-4-2 1,0 3 0,-2 4-1,-1 4 0,1 3-1,-3-4-1,-2 16-2,10-14-5,8 15-17,-7-6-7,-11 5-2,21-12 1</inkml:trace>
  <inkml:trace contextRef="#ctx0" brushRef="#br0" timeOffset="52149.982">7913 16730 54,'10'14'30,"7"1"0,-3-13-2,10-6-16,-2-6-13,5-3 1,1 3 0,-1-7 3,0-1-1,-5-4 2,2 8 0,-11-9 1,3 3-1,-8 0-1,0 3 0,-5-3-3,-3 8 0,-5 0 0,-4 1 0,-2 1-1,-5 11 0,-1 1 0,-5-1 0,-1 9 0,-3 3 0,1 3 0,-1 2 0,2 6 1,-1 2-1,5 3 0,2-5 1,5 8-1,2-1 1,5 2 0,2 0 1,3 0-1,5-2 1,3-4 0,6 8 0,6-11 1,5-2 0,4-4-1,8 3 0,4-8-2,4-7-2,14 7-14,0-16-16,-2-8 0,4-8 0,-2-7-2</inkml:trace>
  <inkml:trace contextRef="#ctx0" brushRef="#br0" timeOffset="53203.043">10512 16511 41,'0'0'27,"0"0"-1,0 0 3,0 0-21,0 0-5,0 0 0,0 0 0,2 18 0,-2-5 0,5 7 2,-1-1 0,4 16 0,-2 3 0,5 17-1,-2-1-1,4 9 1,-2-1-2,2 11-1,-2-6-1,-2-5 0,0-7 0,-3-4-2,3-12-4,-13-7-19,3-20-7,1-12-1,-10-18 1</inkml:trace>
  <inkml:trace contextRef="#ctx0" brushRef="#br0" timeOffset="53743.074">10454 16365 64,'5'-23'29,"6"7"-2,-6-8 1,12-3-27,0 2-3,8 0 1,3 5 1,4 0 1,1 11 1,1 1 0,4 8 2,-1 2-1,5 6 0,-4 8-1,3 2 0,-3 6-1,0 3 0,-4 1 0,-2 0-1,-7 2 2,-1 2-2,-8-3 2,-4 1-2,-6-7 3,-2 4-2,-9-3 1,-1-2 0,-8-1-1,-3 2 2,-7-9-1,-4 7 0,-10-10 1,-1 1-1,-9-7 1,-1 2-1,-4-3 0,1-2 0,0-8-1,4 3 0,5 9-2,3-10-1,11 5-1,0-6-5,29 5-16,-21 3-10,21-3-1,0 0 1,3-24-1</inkml:trace>
  <inkml:trace contextRef="#ctx0" brushRef="#br0" timeOffset="56546.234">11653 16072 40,'18'0'24,"-14"-13"1,8 13-1,-12 0-17,0 0-4,0 0 1,0 0 2,-11 11 1,-8-5 1,7 14 0,-15-10 0,7 12-1,-12-2-2,7 14 0,-8-5-2,4 12 0,-3 0 0,0 4-2,-1 6 2,4 8-2,0 5 1,4 4-2,1 5 1,5 3-1,4 3 0,5 2 0,5-3-1,6 0 2,5-9-1,8-7 2,3-1-1,8-8 1,3-12 0,5-6 0,4-10-1,0-6 0,0-9-1,-1 1 0,-1-9 0,-4-2 0,-6-3 0,-4-1 0,-5 8-1,-4-8 2,-12 4-1,14 8-2,-14-8 0,0 0-2,7 16-4,-7-16-10,0 0-16,-9-11-3,8-6 3,0-19-1</inkml:trace>
  <inkml:trace contextRef="#ctx0" brushRef="#br0" timeOffset="57243.274">11770 16655 37,'0'0'29,"0"0"-2,0 0 3,11 11-17,-11-11-4,0 0-1,4 12 0,3 12-1,-8-5-1,8 12 0,-5 3-3,4 9 1,-4 2-1,4 3-1,-2-5 0,3 2-1,-1-9 0,3-4-1,-1-12 1,6-13 0,4-5-2,5-11 1,4-8-1,1-12 0,4-4 0,0-3 1,-1-3 0,-1 1 0,-5 4 0,-3 5-1,-5 6 2,-2 6 0,-1 9-1,-4 4-1,1 5 1,0 8 1,2 2-2,-1 8 1,4 4 0,0 5 1,2 2 0,3 6 0,1 0-2,1 4 2,1-3-1,2-7 1,-1-1-1,4-7 0,-4-12 0,3-10 1,-2-9-1,1-10 0,-4-15 1,1-8-1,0-6 0,-2-2 0,-4-5 0,-4 7-2,1-1 1,-6-3-6,5 23-9,-14-11-18,0 7-2,-7 2 1,-3 9-1</inkml:trace>
  <inkml:trace contextRef="#ctx0" brushRef="#br0" timeOffset="57859.309">11996 16449 70,'1'16'30,"-1"-16"-1,0 0-1,0 0-28,0 0-4,6-16 2,-6 16 0,13-22 4,-5 4-1,6-1 1,-3 1 0,6-1 0,0-4-1,2 0 0,3 2 0,0 3 0,1-2 0,-2 8 0,0 0 1,0 9 0,-4 0-1,3 9 1,-5 5-1,3 6 1,0 4-1,1 3 0,-2 2 1,3 3-2,-2-1 3,-1-1-2,0-3 2,0-3-3,-3-2 3,-1 0-2,-4-3 0,-2-5-1,-1 0 0,-6-11-3,10 14-9,-10-14-19,0 0-4,-14-25 1,6 3-1</inkml:trace>
  <inkml:trace contextRef="#ctx0" brushRef="#br0" timeOffset="58919.37">12627 16062 60,'0'0'30,"0"0"0,0 0-1,25 6-23,-11-10-4,7 4 0,-2-2 0,7 4 1,-3-2 0,5 6 0,-6-2 0,8 8 0,-7 1-1,4 7 0,0 0-1,1 7 0,-3 6-1,3 7-1,-2 0 2,-3 7-2,2 4 1,-5 7-1,1 1 2,-3 4-3,-2 4 3,-6-1-1,0 3 0,-5-5 0,-5 1 1,-2-5 0,-9 3-1,2-4 1,-8-3 0,-3-6 1,-6-3 0,1 8 1,-2-13-1,-1-4 0,2 1 0,2-14 0,3-8-2,4-5 0,7 3-2,-2-13-5,12-2-19,0 0-9,6-14-1,-3-14-1</inkml:trace>
  <inkml:trace contextRef="#ctx0" brushRef="#br0" timeOffset="64014.661">14047 16986 39,'-15'8'29,"10"4"-1,-12-16-2,17 4-17,-22-23-8,9 9 2,4-2 0,-3-4 1,7 2 0,-4-11 1,12 4 0,-2-3-2,11 2-1,2-3-2,5 8 0,7-3-1,1 1 0,3 4 1,1 9 0,-2 0-1,0 5 1,1 9 1,-3 0-1,-3 4 0,-2 10 1,-6 9 0,0 3 1,-9-4-1,-2 9 2,-14-2-1,2 5 1,-13-7 0,0-2 0,-8-8-1,-2-2-1,-4-3 0,2-10-1,3-6-1,-3-10-2,8-2 0,-2-8-3,14-1 0,-7-19-4,21 13-7,-8-20-10,12-3-6,9-3 2,2-3-1</inkml:trace>
  <inkml:trace contextRef="#ctx0" brushRef="#br0" timeOffset="64271.676">14330 16246 60,'0'0'33,"-1"17"-1,-4-2 0,-3 3-30,5 7-2,2 6 1,2 6-1,-1 1 2,3 19-3,-1-1 3,4 4-1,-3 6 2,6-2-4,-2 1 0,-1-6-1,9-2-11,-10-19-18,3-14-2,3-14-1,-3-25 2</inkml:trace>
  <inkml:trace contextRef="#ctx0" brushRef="#br0" timeOffset="64758.704">14553 16744 47,'0'0'19,"28"19"-5,-16-30 0,12 5-24,-2-8 4,8-2 5,1-2 2,-6-3 4,7 5 5,-12-6 6,4 13-1,-13-12-5,5 9-6,-10-3-3,-6 15-1,0-19 1,0 19 0,-20-17-1,5 10 0,-6-2 1,-4 4 0,0 4 0,-3-1 0,-2 2-1,2 3 1,-1 7 1,3 2-1,1 1 1,5 8 0,1-5-1,6 8 1,2-3 0,7 7 0,4 2-2,4 0 1,6 4-1,6 0 1,7 0-1,4-3-1,9 3-4,-6-17-6,15-6-21,0-5-1,-3-14 0,3-6 1</inkml:trace>
  <inkml:trace contextRef="#ctx0" brushRef="#br0" timeOffset="65530.748">15276 16536 40,'1'-18'27,"-1"18"2,0 0-8,-23-5-15,23 5-2,-28 3 0,13 4 0,-7 0 0,3 11-1,-5-1 0,4 6 1,-5-1-2,6 6 0,-1-2-2,3 6 1,2-5 0,6 0 1,-1-1 0,6 1-1,3-4 2,5 4-1,-1-6 0,7-1 1,1-2-2,6 3 1,1-6-2,4 2 0,3-10-1,2-2 0,4 3-3,-5-13-3,12 13-12,-8-17-14,-3-3-1,1-11 1,-6-1-1</inkml:trace>
  <inkml:trace contextRef="#ctx0" brushRef="#br0" timeOffset="66042.777">15426 16582 38,'7'22'21,"-7"-22"-2,11 15 2,-11-15-21,11 11-1,-11-11 2,16 14 3,-4 7 2,-11-9 6,13 18 0,-13-5-1,13 13-4,-10-8-4,6 6-1,-4-2-1,2 1 0,-5-7 1,3 0 0,-6-11 0,2-2 0,-2-15 0,-9 15 0,9-15 0,-15-13-1,6-5 1,0-2-1,2-8-1,1-10 1,3-1-1,3 2 0,5-3 1,2 7-1,4 2 0,5-2-1,0 6 2,4 9-1,0 5 0,1-5 1,1 10-1,1 4-1,2 5 0,-3-2-2,5 14-2,-9-8-3,14 11-9,-13-7-16,4 1-1,1-4 1,-9-10 0</inkml:trace>
  <inkml:trace contextRef="#ctx0" brushRef="#br0" timeOffset="66570.807">15887 16688 61,'27'21'24,"-11"-28"-5,21 17 3,-9-18-26,7 0 1,0-6 2,0-1 2,-2 8 2,-9-20 9,9 21 0,-20-19 0,11 14-7,-15-5-3,0 5-1,-9 11-2,-3-15 1,-8 13 0,-4-2 0,-6 10 0,-2-6 0,-3 3 1,-2 5-1,0 3 0,1-2 0,1 3 0,4 1 1,2-1-1,4 4 1,1-2-1,5 1 1,2-4 0,5 5 1,1-5 0,7 7 0,-1-2 0,4 8 1,1-1-1,5 4 1,0-1-1,3-1 0,0 1 0,2-5-1,1-1-1,-1-4 0,5-6-2,-5-8-5,14 6-11,-10-9-18,7-15 0,0-6 1,4 2-1</inkml:trace>
  <inkml:trace contextRef="#ctx0" brushRef="#br0" timeOffset="67222.845">16460 16554 34,'0'0'23,"0"0"2,11-3-6,-11 3-13,14 0 0,-14 0 1,21 11 0,-21-11 1,26 23-1,-15-12-1,8 9-2,-2-3-3,4 4 0,-1-2-1,0 1 0,0 5 0,-2 1 0,-2 4-1,-2-3 2,-5 3-1,-1 2 1,-7-3-1,-1 0 2,-8-6-1,-1-1 0,-5-11 0,-2 1 0,-4-7 0,-1-6-1,-1-4 1,1-4 0,0-4 0,6-2-1,-1-1 1,4-5 0,3 0 0,4 2-1,3 3-1,3 0 0,3 1 0,2 2 0,5 6-1,1 1 0,9 2-4,-6-7-4,16 9-14,-1-10-8,-3-1 1,6 7 0</inkml:trace>
  <inkml:trace contextRef="#ctx0" brushRef="#br0" timeOffset="67754.875">17079 16534 12,'-18'-3'24,"10"15"4,-10-6 0,-4-2-14,7 16-3,-11-8 1,13 14-1,-11-18-1,11 12-2,-3-3-4,8 0-3,1-5 0,5 4 0,5-2-1,-3-14 0,21 25 0,-2-8 0,3-2-1,2 0 1,5 1-1,-3 0 1,2 1 0,-2 0 0,-6-2 1,-3 3 1,-9-4 1,-4 1 0,-11 1 0,-3 5 0,-12-7 0,-4 0 1,-8-1-2,0-3 0,-5-5-1,2 5-1,4-10 0,0-8-3,11 4-2,0-9-5,22 13-10,-2-24-15,9 9 0,10-10 1,7-1 0</inkml:trace>
  <inkml:trace contextRef="#ctx0" brushRef="#br0" timeOffset="68301.905">17252 16722 12,'19'8'19,"-19"-8"2,32-12-2,-7 9-10,-6-14 1,10 2 0,-9-3 1,8 11 1,-12-19 0,8 13-3,-15-10-3,5 2-2,-11 2-1,1 3-1,-8-2 0,-2 7 0,-5-1 0,-1 4-1,-5 6 0,-2 2 2,0-1-1,-1 9-1,-2 2 1,1 3-1,-2 3 2,5 0 0,-2 1 0,5 7-2,-4-7 1,7 5 1,0-2-1,6 2 1,0-3-1,7 8 0,4-6-1,6 0 1,5 7-1,7 1 0,6-9-1,4 6 0,4-2 0,2-4-2,2-2 0,1-9-2,5 5-4,-13-25-16,10 7-12,-2-12 0,-1-13 0,-2-7 1</inkml:trace>
  <inkml:trace contextRef="#ctx0" brushRef="#br0" timeOffset="68858.938">18111 16445 69,'-16'1'31,"5"3"3,-6-2-4,-7 0-22,1 10-7,-5 2 0,-1 5-1,-2-9 2,0 12-1,1 1 0,3-2 0,4-2 0,6 3 0,4-5-1,7 3 0,7-1-1,7-3 1,6-8 0,6 6-1,6-2 1,2-2-1,2 2 0,2 0 1,-2 7-1,0-7 1,-7 2 1,-2 3 0,-7 1 0,-3-3 1,-8-5 1,-3 7 0,-10-6 0,-1 6 1,-9-1-2,1-1 1,-7-7 0,-1 7-2,-1-2-1,-1-1-2,2 2-2,-8-17-16,10 12-16,-3-8-1,0-6 0,0-10 0</inkml:trace>
  <inkml:trace contextRef="#ctx0" brushRef="#br0" timeOffset="83109.753">1060 10852 1,'0'0'14,"-10"-20"2,10 20-1,0-12-3,0 12-1,-1-12 1,-4 1 0,5 11 0,-5-13 1,5 13-1,0 0-2,0 0-1,-15-14-3,15 14-1,0 0-2,0 0-1,0 0 0,0 11-1,0-11 0,14 25-1,-4-8 0,4 4 0,1 6 1,4 2-1,1 4 1,2 2-2,0-1 1,0 1-1,-3-1 1,-2-3 0,-1-3-2,-6-10-2,5 5-13,-4-13-13,-11-10 0,0 0 0,9-22 0</inkml:trace>
  <inkml:trace contextRef="#ctx0" brushRef="#br0" timeOffset="83742.789">1387 10655 33,'0'0'24,"1"16"-1,-1-16 0,2 12-9,-2-12-13,8 22-1,0-8 2,1 2 0,1 1 0,-1 0 2,5 4 0,-3-3 1,5 6-1,-5-3 0,3 1-1,-3-8 0,5 3-1,-6-5-1,3 1-1,-13-13 0,20 1 0,-10-12 1,-1-6-1,1-7 0,2-3 1,-2-7 0,1-1 0,0-2 1,0 3 1,-1 4-2,1 8 1,-3 5 1,2 5-2,-10 12 0,22-10 0,-10 12-1,2 2 0,0 2 1,1 4 0,1 1-1,0 4 2,-4-1 0,4 7 0,-5-3 0,2 3 0,-4-3 0,2 0-1,-3 2-2,-2-8-3,7 6-11,-13-18-18,0 0 1,12-1-1,-12-11 0</inkml:trace>
  <inkml:trace contextRef="#ctx0" brushRef="#br0" timeOffset="84212.816">2035 9969 51,'11'6'26,"-11"-6"1,22 23-1,-4-2-21,1 1-4,4 6 1,1 3 1,4 7-1,-2 0 0,3 7 1,-4-4 0,0 4 1,-4-2-1,2 1 0,-7-6 0,0-3-2,-4-8-1,-2-12-2,1-1-7,-11-14-9,1-21-11,0 1-1,-6-14 0,-1-5 0</inkml:trace>
  <inkml:trace contextRef="#ctx0" brushRef="#br0" timeOffset="84462.831">2128 9928 46,'-15'2'28,"15"-2"0,0 0 1,0-13-17,20 3-6,2-14-1,12-5-1,1-6 0,12-2-2,-1-4 0,3-3-3,-3 6 0,-4-4-4,-2 18-7,-14 2-15,-7 5-3,-6 9 1,-13 8-1</inkml:trace>
  <inkml:trace contextRef="#ctx0" brushRef="#br0" timeOffset="84690.844">2181 10190 91,'28'-12'33,"5"-10"-2,4-18-7,2 7-25,9 2-3,-4-6-4,9 9-11,-6-2-13,-7-4 0,-3 1 0,-4 1 1</inkml:trace>
  <inkml:trace contextRef="#ctx0" brushRef="#br0" timeOffset="85130.869">2900 9951 71,'-27'4'31,"2"-4"-1,-1-11 0,2-3-28,9-5-2,5-3 0,6-3-1,4-6 1,4 0 0,9-1 0,4 7 1,6-2 0,6 12-1,5 1 1,4 5-1,2 12 0,1 8 0,-3 6-1,-2 1 1,-4 10 0,-6-4 1,-11 5 0,-2 4 0,-12-1 1,-7-2 0,-9-1-1,-6-1 1,-7-3-2,-2-8-1,-3 3-3,-4-16-6,12-6-18,-5-5-4,3-10 1,10-7-1</inkml:trace>
  <inkml:trace contextRef="#ctx0" brushRef="#br0" timeOffset="85658.899">3353 9331 19,'-14'7'22,"14"-7"1,0 0 2,0 0-11,0 0-8,0 0 0,14 7 0,-14-7 2,12 12-1,-12-12 0,22 26-1,-11-8 0,6 13-3,-2-4 0,5 12-1,-3 0-1,2 2 0,-3 1 0,1-1 1,-1-3-1,0-7 1,-1-3 0,4-5 0,1-13 0,4-9 0,4-9-1,5-5 1,2-6-1,5-2 0,0-9 0,0-2-1,0 3 0,1 1 0,-2 7-3,-4-11-5,13 5-25,-4 1 0,0-4-2,1-2 1</inkml:trace>
  <inkml:trace contextRef="#ctx0" brushRef="#br0" timeOffset="87113.981">4090 10863 41,'0'0'27,"-7"-16"-2,7 16 1,0 0-23,0 0-1,0 0 0,-8 12 0,5-1 0,3-11 1,-10 25 0,4-10 1,4 8 0,-6 1 0,8 10-1,-3 3-1,4 6 1,-1 1-2,4 0 0,1 0 0,3-2 0,4-9 0,3-8-1,6-10 0,2-14 1,4-11-2,0-4 1,-1-9 0,3-8 0,-5-4 1,0-2-1,-4-2 0,-3 5 1,-4 3-1,1 3 0,-3 3 1,-1 6-2,-1 4 1,-9 15 0,19-16-1,-7 15 1,1 3 0,2 3 0,2 6 1,1 5 0,3 3 0,5 3 0,-2 3 0,5-2 1,-1 1-1,3-1 0,-2-7 0,2-7-1,-3-9 1,-1-7-1,-5-11 1,-2-6 0,-5-10 0,-3-5 0,-6-2 0,-1-3 1,-7 0-1,-2 3 0,-4 3 0,-3 8 0,-3 3-1,1 7 0,1 4-2,-2 6 0,14 10-5,-21-1-16,21 1-10,-6 13-2,6-13 2,2 17-3</inkml:trace>
  <inkml:trace contextRef="#ctx0" brushRef="#br0" timeOffset="88071.037">4167 10617 37,'0'0'27,"3"11"0,-3-11 1,1-13-15,-1 13-11,4-24 1,4 7 0,-4-10 1,4 3-2,-2-14 2,7 2-2,-5-6 1,6 5-1,-3-4 0,1 5 0,0 4-1,0 4 0,2 6-1,-2 8 0,1 5 1,0 5-1,0 4 1,0 6 0,1 5 0,2 5 1,-3 0 0,3 4 0,0 5 1,2 4-1,-3 0 0,3 6 0,-2-3 0,2 2-1,1 0 0,-1-2-1,0-1-1,-2-9-3,7 5-9,-6-11-21,2-8 0,-2-7-1,-4-9 0</inkml:trace>
  <inkml:trace contextRef="#ctx0" brushRef="#br0" timeOffset="88655.07">5359 10349 38,'13'28'27,"-13"-28"-1,20 28 1,-7-12-24,-1 3-3,5 7 2,-6-6 1,5 7-1,-4 0 0,2 3 1,-4-3-2,-1 1 1,0-6-3,-3-7-4,5 1-9,-3-4-14,-8-12 0,15-6-1,-11-12 1</inkml:trace>
  <inkml:trace contextRef="#ctx0" brushRef="#br0" timeOffset="89091.095">5890 10104 63,'0'0'32,"0"0"-2,-5 17 0,-9-5-31,2 5 1,-4 3-2,-1 3 1,-5 1 0,1-1 2,1 0 0,0-2 0,3-1 1,4 0-1,4-3 0,7-2-1,4-1 0,5-3 1,7-3-2,5 2 1,3-3-1,5-4 1,2-1 0,1-2 0,-1 1 0,-3 3 0,-4 4 1,-7-3 0,-1 5 1,-10 2 0,-3 6 0,-10 2 0,-1 6 0,-7 0-2,-2-1-3,2 11-13,-6-5-16,-4-5-1,-3-1-1,-5-11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3T05:16:02.32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6193 17950 2322,'5'56'1806,"-5"-56"-1032,0 0-387,0 0 129,0 0 903,0 0-258,0 0-645,0 0 129,0 0-258,0 0 645,13 51-516,-13-51 387,0 0 0,1 52-258,-1-52-129,4 53 129,-4-53 129,6 49-129,-6-49-258,8 56-129,-8-56 0,8 52-129,-8-52 387,0 0-129,17 74-903,-17-74 645,0 0 387,12 73-516,-12-73 0,0 0-129,7 54-258,-7-54-258,0 0 0,0 0-1935,0 0-1548,0 0-387,0 0-387</inkml:trace>
  <inkml:trace contextRef="#ctx0" brushRef="#br0" timeOffset="486.027">6209 17769 2322,'-25'-17'3483,"13"6"-1290,12 11-774,-11-9 0,11 9-129,0 0-129,-13-10 129,13 10-387,0 0 129,0 0-258,0 0-129,0 0 0,0 0-387,0 0-129,0 0 129,14-5 0,-3-4 0,8 4 0,1-2-387,7 2 516,-1 2-516,7-6 387,-3 4-516,4-6 387,2 5-516,0-3 258,0 8 258,-1-1-258,1-9 0,-5 7 129,1-4-129,-3 2-129,0 6 129,-7 0-387,3-5-516,-10-1-1161,2 3-1935,-1 3-645,-16 0 516</inkml:trace>
  <inkml:trace contextRef="#ctx0" brushRef="#br0" timeOffset="812.046">6220 17939 4773,'57'55'5160,"-57"-55"-903,48-6-387,-48 6-2193,66-40-1290,-66 40 258,69-37-645,-69 37-645,69-13 258,-69 13 129,61 0-1161,-61 0-1419,61 7-1290,-61-7-645,0 0 129</inkml:trace>
  <inkml:trace contextRef="#ctx0" brushRef="#br0" timeOffset="1786.102">6639 18274 2967,'0'0'3354,"0"0"387,0 0-2709,0 0-1290,0 0-387,0 0 387,57 34 129,-57-34-129,0 0 258,0 0 0,45 48 387,-45-48-258,0 0 129,0 0 129,52 63-258,-52-63-129,26 49 129,-26-49-129,0 0 129,21 67-258,-21-67 129,0 0 0,0 67-129,0-67 258,0 0 129,-25 53-258,25-53 258,0 0 129,-41 54 0,41-54-129,0 0 258,0 0-129,-65 39 258,65-39-258,0 0 258,0 0-258,-56-12 0,56 12 0,0 0 0,0 0-258,0 0 0,-41-59 0,41 59 0,0 0-129,0-51 0,0 51 129,0 0-258,30-56 129,-30 56 0,0 0 0,54-58-129,-54 58 129,0 0 0,61-29-129,-61 29 129,0 0-258,59 0-258,-59 0 0,0 0-258,56 29-258,-56-29-903,0 0-1935,49 39-258,-49-39 259</inkml:trace>
  <inkml:trace contextRef="#ctx0" brushRef="#br0" timeOffset="2370.135">7065 17706 774,'13'-8'3096,"-13"8"0,0 0-2064,0 0-774,0 0 387,0 0 0,0 0 258,0 0 387,0 0 0,13 7 0,-13-7-129,6 23 129,-6-9-645,0-14 129,11 49 129,-11-49-645,14 74 0,-6-12-129,0 1 0,0 8 0,-1 8 0,-2 1 0,1-3-387,-1-7 258,-3 0 0,-2-70 129,1 92-129,-1-92-387,0 70 258,0-70-258,0 0-258,-1 68-903,1-68-1548,0 0-1419,0 0-129,0 0 516</inkml:trace>
  <inkml:trace contextRef="#ctx0" brushRef="#br0" timeOffset="3483.199">7604 18183 4386,'61'45'4644,"-61"-45"-258,0 0-258,0 0-3483,0 0-258,0 0-258,0 0 0,0 0-129,0 0 258,-55 0-129,55 0 0,0 0 129,0 0-129,0 0 0,-51 23-516,51-23 387,0 0 0,0 0 0,-23 64-129,23-64 129,0 0-129,0 61 129,0-61 258,0 0-387,27 62 0,-27-62 0,26 52 0,-26-52 0,36 61 129,-36-61-129,29 59 129,-29-59 129,19 54-129,-19-54 258,0 0-129,7 51 0,-7-51-129,0 0 129,0 0-258,-22 62 129,22-62-129,0 0 129,0 0-129,0 0 0,-59 19 129,59-19 0,0 0 0,0 0-129,0 0 129,-29-49-129,29 49 129,0 0-129,0 0 129,0 0 0,14-50 0,-14 50-129,0 0-129,50-24 258,-50 24-129,53-30 129,-53 30-129,67-20 129,-67 20-129,76-24 0,-76 24 129,80-59-129,-80 59 0,79-55 129,-79 55-129,69-49 0,-69 49 129,56-67 0,-56 67 0,0 0 129,54-61-129,-54 61 0,0 0 0,0 0 0,12-60 0,-12 60 0,0 0-129,0 0 129,0 0 0,-48-21 0,48 21 0,0 0 0,-51 0 0,51 0 0,0 0 0,-49 21 129,49-21-387,0 0 258,-43 72 0,43-72 129,-23 52 0,23-52 258,-10 55-129,10-55 258,-5 58-129,5-58 129,0 0 0,20 70 0,-20-70 129,0 0-258,67 49 258,-67-49-129,67 33 258,-67-33-387,89 32 0,-39-16 129,3-6-258,-2-10-129,-1 6 0,-50-6-129,89 9-129,-89-9-645,63 3-1806,-63-3-1935,0 0-516,0 0-258,0 0-129</inkml:trace>
  <inkml:trace contextRef="#ctx0" brushRef="#br0" timeOffset="22226.271">10989 17960 2322,'0'0'3741,"0"0"-516,0 0-1161,0 0-258,0 0-387,0 0-129,0 0 129,0 0-129,0 0-258,0 0-129,0 0 129,0 0-387,0 0-645,0 0 387,0 0-258,0 0 0,0 0-387,43 68-387,-43-68 258,11 80 0,0-28 387,-4 0-645,2 6 258,-1 5 0,5-3 258,-13-60 387,19 97-387,-19-97 0,20 82 129,-20-82 258,19 54-516,-19-54-129,0 0-387,15 57-1032,-15-57-1806,0 0-903,0 0 0</inkml:trace>
  <inkml:trace contextRef="#ctx0" brushRef="#br0" timeOffset="22838.306">10997 17773 1806,'12'22'3354,"-12"-22"0,18-8-129,-8-1-3096,3 1 0,6-1 645,-4 0-129,10 2 258,-4-4 0,6 9-258,-3-3 129,7 1-258,-3 8-129,3 2-258,0-2 0,0 6-129,-1-1 0,-3-3-129,1 8 129,-28-14 0,43 28 129,-43-28-129,28 52 258,-28-52-129,12 68 387,-12-68-129,-6 77 0,6-77-129,-31 74 0,31-74 0,-47 61-258,47-61 129,-58 45-129,58-45 0,-64 35 0,64-35 258,-63 13-387,63-13 258,-61 10-129,61-10-258,-59 4 129,59-4 0,-53 2-129,53-2 0,0 0-387,-68 3-774,68-3-1935,0 0-774,0 0-645,0 0 0</inkml:trace>
  <inkml:trace contextRef="#ctx0" brushRef="#br0" timeOffset="23430.34">12241 17762 3999,'25'7'4386,"-25"-7"-645,0 0-258,0 0-2580,-12 5-1419,-3-5 0,-3 2 258,-3 3-258,-4 0 387,-2 4 387,27-9 129,-61 36 258,61-36 129,-70 50-387,70-50 0,-72 86-387,37-28 0,-1 7-129,3-8 129,0 11-387,5-6 129,3 10-129,6-4 129,5-18 387,14-50 258,-9 95-258,9-46 387,0-49 0,22 77 0,-22-77 129,0 0-129,73 68-129,-73-68 0,66 31 0,-66-31-258,73 8 0,-73-8 0,78 0-129,-78 0 0,71 1 0,-71-1 0,57-2-129,-57 2-129,0 0-387,63 0-645,-63 0-1677,0 0-1419,0 0-129,0 0-258</inkml:trace>
  <inkml:trace contextRef="#ctx0" brushRef="#br0" timeOffset="24202.384">12213 18277 903,'0'0'3483,"7"57"129,-7-57-129,0 0-2580,0 0-258,0 0 258,0 0 0,0 0 387,0 0 129,20 49 0,-20-49 0,0 0-516,3 78 0,-3-78-258,11 58-129,-11-58-258,0 0 129,24 67-516,-24-67 258,0 0 516,0 0-516,57 42-129,-57-42 0,0 0 0,66-14 0,-66 14 258,0 0-258,63-59-774,-63 59 774,28-51 0,-28 51 0,0 0 0,20-53 387,-20 53-645,0 0 516,0 0 0,0 0-129,0 0 129,0 0-129,0 0 0,0 0-258,0 0 387,0 0-129,35 53-129,-35-53 129,0 0-129,0 0 129,41 63-387,-41-63 387,0 0-129,0 0 0,72-18 258,-72 18-258,48-27-387,-48 27 258,50-56 387,-50 56-387,48-54 129,-48 54 0,34-55 0,-34 55-129,24-51 129,-24 51 0,0 0-129,0 0-129,22-49-645,-22 49-2838,0 0-1419,0 0-129,0 0 0</inkml:trace>
  <inkml:trace contextRef="#ctx0" brushRef="#br0" timeOffset="24818.419">12253 18127 5676,'0'0'4515,"0"0"387,0 0-645,0 0-3354,0 0-516,50-61-387,-31 20 0,5-8-258,-2 4 129,4-5 0,-2 5 0,0-1 0,-4 10 129,3-3-129,-9 13 129,8 4 129,-7 3-258,1-3 258,-4 12-129,1-4 129,-5 2-387,-8 12 387,13-4 0,-13 4-129,0 0 129,12 13-129,-12-13 387,8 22-129,-5 2 129,3 0-129,1 1 258,-1 3-258,2-4 129,-8-24 0,18 57 0,-18-57 129,17 50-516,-17-50 129,0 0 0,30 71 0,-30-71-516,16 57-1806,-16-57-2580,0 0-129,0 0 129,0 0-645</inkml:trace>
  <inkml:trace contextRef="#ctx0" brushRef="#br0" timeOffset="25918.482">13023 17778 2322,'0'10'4128,"2"4"-129,-2-14 0,0 0-2709,16 0-1161,-4 3-258,4 3 129,-16-6 0,49 52 387,-49-52 129,63 70-129,-63-70-387,70 99 129,-34-41 0,-1 12-129,-2-15 0,-4-5-258,2 8-258,-7-3 129,0 4 258,-6-9 0,-2 0 129,-16-50-129,18 96 258,-18-96 129,1 77 258,-1-77-129,-10 63 0,10-63 0,-23 65 258,23-65-258,0 0-129,-45 53-129,45-53 0,0 0-129,0 0-129,-58 27-258,58-27-516,0 0-903,0 0-1290,0 0-1290,-31-60 0,31 60 130</inkml:trace>
  <inkml:trace contextRef="#ctx0" brushRef="#br0" timeOffset="26457.513">13961 18110 2322,'11'63'4386,"-11"-63"-645,0 0 258,20 51-2838,-20-51-1032,0 0 258,17 70 387,-17-70-129,13 60 258,-13-60-129,12 90 0,-12-90 0,9 60 0,-9-60-645,7 73 258,-7-73-129,9 54-258,-9-54 0,0 0-387,0 0-774,15 59-1548,-15-59-1290,0 0-903,0 0-387</inkml:trace>
  <inkml:trace contextRef="#ctx0" brushRef="#br0" timeOffset="27043.546">14292 18269 2193,'0'0'4128,"14"51"-129,-14-51 0,0 0-3225,0 0-258,0 0 0,0 0 387,0 0 129,0 0-129,0 0 0,45 61-129,-45-61 129,0 0-258,11 53-129,-11-53-258,0 0-129,0 0 0,16 51-258,-16-51 129,0 0 129,0 0 0,51-3-129,-51 3 129,0 0-387,54-17 258,-54 17 387,0 0-258,0 0 0,0 0-129,52-38-258,-52 38 258,0 0 387,0 0-387,0 0 129,0 0-258,0 0 129,0 0 129,54 29 387,-54-29-387,0 0 0,32 66-129,-32-66 129,17 60-129,-17-60-258,16 55-516,-16-55-1161,0 0-2838,0 0-387,0 0-129,0 0-387</inkml:trace>
  <inkml:trace contextRef="#ctx0" brushRef="#br0" timeOffset="27530.574">15042 18150 6708,'20'56'4644,"-20"-56"0,0 0 129,0 0-4515,0 0 0,0 0 129,0 0 387,0 0-258,0 0 0,0 0 0,0 0-129,0 0 0,-53 29-258,53-29 0,0 0-129,0 0 129,-49 30-129,49-30 129,0 0-129,-32 51 0,32-51 129,0 0 0,-19 63-129,19-63 0,0 0 129,-7 61-129,7-61 129,0 0-129,6 62-258,-6-62 129,0 0 129,35 54-129,-35-54 0,0 0 0,63 47 0,-63-47-387,48 27 258,-48-27-1161,0 0-2451,69 15-1032,-69-15-387,0 0-129</inkml:trace>
  <inkml:trace contextRef="#ctx0" brushRef="#br0" timeOffset="28074.605">15239 18260 4644,'8'51'4257,"-8"-51"-258,0 0-129,0 0-2967,10 54-1290,-10-54 258,0 0 387,0 0 387,25 68 0,-25-68 0,0 0 0,32 69-129,-32-69-258,22 47 0,-22-47-129,0 0 0,24 57 0,-24-57 0,0 0-129,0 0 129,0 0 129,0 0-258,0 0 129,0 0-129,0 0-129,0 0 258,0 0-258,-26-44-516,26 44 516,-10-54 129,10 54 0,0 0 0,0-67 129,0 67-129,0 0 258,0 0-129,36-61 129,-36 61 0,0 0-258,64-37 129,-64 37-129,53-23-129,-53 23-387,60-6 258,-60 6-903,60 0-1290,-60 0-2064,60-6-645,-60 6 0</inkml:trace>
  <inkml:trace contextRef="#ctx0" brushRef="#br0" timeOffset="28642.638">15718 18340 8256,'0'0'4773,"49"32"-645,-49-32-387,0 0-4257,58-13 258,-58 13 129,49-33-129,-49 33 516,0 0 129,57-56 129,-57 56 129,0 0-129,42-60-645,-42 60-129,0 0 129,0 0-129,0 0 0,0 0 129,0 0-129,0 0 129,0 0 387,0 0-387,0 0 387,-45-29-258,45 29-387,0 0 387,-53 21 129,53-21-129,0 0 0,0 0 0,-56 42 129,56-42-129,0 0 516,-25 58-387,25-58 0,0 0 387,0 0-645,-3 65 516,3-65-387,5 50 258,-5-50 0,0 0 0,33 57 0,-33-57 0,0 0 129,53 57-258,-53-57 129,0 0-516,70 22-516,-70-22-903,61 15-2322,-61-15-903,65-24-903,-65 24 516</inkml:trace>
  <inkml:trace contextRef="#ctx0" brushRef="#br0" timeOffset="29259.673">16232 18141 6837,'-5'50'4644,"5"-50"0,0 0-387,0 0-4128,0 0 129,0 0-129,50 33 387,-50-33 129,0 0-129,0 0 0,0 0 0,64 9 129,-64-9-516,0 0 387,0 0-516,56 59-258,-56-59 0,0 0 0,45 72 129,-45-72 0,22 56 0,-22-56 0,0 0 129,17 58 0,-17-58 0,0 0 129,0 0-129,0 0-129,0 0 0,-56 53 0,56-53 0,0 0 129,-66 14 0,66-14-387,-50 8 258,50-8 129,0 0 0,-61-2 129,61 2-129,0 0 0,0 0 129,0 0 258,-30-49-258,30 49 0,0 0 0,0 0-258,64-58 0,-64 58-129,65-3-387,-65 3-516,71-12-516,-71 12-1161,59 8-2064,-59-8-387,56-13 387</inkml:trace>
  <inkml:trace contextRef="#ctx0" brushRef="#br0" timeOffset="29762.702">16829 18169 774,'0'0'3612,"0"0"129,0 0-774,0 0-1677,0 0-1806,0 0 0,0 0 258,-47 12 129,47-12 387,0 0 387,-48 18 258,48-18-129,0 0 0,0 0-516,-58 52 0,58-52 0,0 0 0,0 0 0,-16 52 0,16-52-129,0 0 0,25 49 0,-25-49 258,0 0-387,60 63-1032,-60-63 258,45 51 258,-45-51 0,0 0 129,52 61 129,-52-61 0,0 0 129,0 0 645,21 47 0,-21-47-129,0 0-129,0 0 0,-46 17 129,46-17-258,0 0 0,-67 3-129,67-3-516,0 0-1161,-56-17-2451,56 17 0,0 0 129</inkml:trace>
  <inkml:trace contextRef="#ctx0" brushRef="#br0" timeOffset="30302.733">17017 18291 2580,'34'49'3741,"-34"-49"-645,49 41-129,-49-41-1935,0 0-1161,67-18 258,-67 18 516,0 0 129,55-53 645,-55 53 129,0 0 129,22-60-645,-22 60-645,0 0-258,0 0-387,4-53 0,-4 53 0,0 0 0,0 0 129,0 0 0,0 0 258,-56-19-129,56 19 0,0 0 129,-50 7 0,50-7 129,0 0-129,-48 37 258,48-37 0,0 0 258,0 0-516,0 0 258,-49 50 129,49-50 0,0 0 129,0 0-129,-2 63 0,2-63-258,14 53 516,-14-53-516,0 0-129,50 51 0,-50-51 0,0 0-258,72 60-129,-72-60-387,49 15-774,-49-15-1806,68 9-1677,-68-9-387,58-14-645</inkml:trace>
  <inkml:trace contextRef="#ctx0" brushRef="#br0" timeOffset="31217.785">17730 18207 2451,'0'0'3870,"50"26"258,-50-26-1677,0 0-903,0 0 0,0 0 0,0 0 0,26-52-258,-26 52-129,0 0 0,0 0-387,0 0-387,-21-49 0,21 49-258,0 0 387,0 0-516,-61-11 0,61 11 0,0 0 0,-62 8 0,62-8 0,0 0 0,-58 46-129,58-46 129,0 0 0,-40 51-129,40-51 129,0 0-258,-11 48 129,11-48 0,0 0 129,0 0-129,28 51 129,-28-51 0,0 0-129,55 53 0,-55-53-387,51 32 129,-51-32 0,53 45 129,-53-45-258,0 0 258,66 56 0,-66-56 129,0 0 258,0 0 129,50 33-387,-50-33 387,0 0 258,0 0 0,0 0-387,0 0 387,0 0 129,-64 13 129,64-13 129,-52 5-387,52-5-516,-63 7 258,63-7 258,-63 8-516,63-8-387,-61 17-516,61-17-2451,-69 24-1548,69-24 0,-55-7-645,55 7-516</inkml:trace>
  <inkml:trace contextRef="#ctx0" brushRef="#br0" timeOffset="33969.943">8479 17500 2451,'0'12'2709,"0"-12"-1032,0 0-516,0 0-516,0 0 0,0 0-129,0 0-129,-2 15-129,2-3 0,-3 1-258,2 3 0,1-1 129,-1 9-129,0-1 258,-1 2-129,0-1 387,1 0-129,-2-3 0,3-1 129,0-20-387,-6 48 645,6-48-387,0 0 0,-4 52-258,4-52-129,0 0-129,0 58-387,0-58-1548,0 0-1806,0 0-129,19 3 0</inkml:trace>
  <inkml:trace contextRef="#ctx0" brushRef="#br0" timeOffset="34850.993">8659 17570 258,'0'0'2709,"-2"13"-516,2-13-1032,0 0 258,0 0 0,0 0 258,0 0-258,0 0 129,0-8-258,0 8-387,0 0-258,0 0-387,0 0-129,0 0-129,0 0 0,0 12 0,0-12 258,4 18-129,-4-18 129,3 26-258,-1-14 387,1 8 0,-2-3 0,2 2-129,-3-9-258,0-10 258,3 19-258,-3-19 258,6 12-258,-6-12 0,14-5-129,-4-7-129,2 5 258,1-1-258,4-9 0,-3-2 129,1-1 0,-3 2 129,-1 13 129,-1-8 0,-10 13-129,12-18 258,-12 18 0,5-12-129,-5 12-129,0 0 129,0 0-129,0 0 0,0 0 0,10 9 0,-10-9 0,7 24 129,-7-24 129,9 17-129,-9-17 129,10 22-129,-4-6 258,-2 2-258,0 1 258,-1-3-258,0 1 0,-1-2 258,-2-15-258,0 0 0,0 53 258,0-53-129,0 0 129,0 0-129,0 57 129,0-57-129,0 0 0,0 0 0,0 0-258,0 0-387,0 0 0,0 0 258,0 0-129,0 0-774,0 0-903,0 0-2580,0 0-387,8 12 129,-5-29-129</inkml:trace>
  <inkml:trace contextRef="#ctx0" brushRef="#br0" timeOffset="36034.06">9092 17713 1,'7'-10'2708,"-7"10"259,0-17-2322,0 17-129,2-14 258,-2 14 0,1-19 258,-1 19 258,0 0-258,0 0 0,0 0-258,0 0-129,0 0-258,0 0-258,0 0 0,0 0-129,0 0-129,0 0 0,0 0 0,0 0 0,5 12 129,-5-12 0,3 12-129,-3-12 258,4 29 0,-2-11 258,-2-18 0,0 0 258,6 66 129,-6-66-258,6 54 129,-6-54 0,0 0 0,13 68-258,-13-68 129,0 0-387,0 0 0,0 0 129,0 0-387,53 28 387,-53-28-387,0 0 129,0 0 0,52-46 258,-42 22 0,1 5-129,-4 1 129,-2 0-258,-1-5 129,1 1 0,-2 11-129,-1 1-129,-2 10-129,3-15 258,-3 15 0,0 0 129,0 0-129,0 0 0,0 0 129,0 0-129,0 0 0,0 0 0,0 0 0,0 0 0,0 0 516,26 47-258,-26-47-258,0 0 258,32 70 0,-32-70 0,29 48 0,-29-48 129,30 54-645,-30-54 258,0 0 387,0 0-258,61 41 129,-61-41 258,0 0-516,0 0 387,58-35 0,-58 35-129,0 0 129,36-57 0,-29 33-129,0-10-387,-2 7 387,-2 2-516,-1-5 0,0 0-129,-2 4-129,0-6 129,0 17-129,0-5 258,0 20-129,0-20 129,0 20-516,0 0-2580,-12-3-1032,12 3-774,-15 0 129</inkml:trace>
  <inkml:trace contextRef="#ctx0" brushRef="#br0" timeOffset="36711.099">9216 17469 4257,'0'0'3870,"0"0"129,20-3-1677,-12-11-1935,-2 2 0,7-10-129,-2-5 129,4 1-129,-1-2 258,5-2-129,-6 3 129,5 5-129,-6-1 129,1 7-258,-5 4 129,-8 12-129,11-12 0,-11 12-129,0 0 129,0 0 0,0 0-129,12-4 129,-12 4 0,6 9 0,-6-9 0,10 23 0,-5-7 129,2 3-258,2 0 129,0 3 0,-2 1-129,4 3 129,-3-4-129,3-3 129,-2 3 0,4-1-129,-3-4-129,1 3 129,-1-6-129,-2-2 129,0 5-129,-1-5 0,0 0-258,-4-1 0,6 5-1161,-6-3-3354,-3-13 258,0 0-774,-17-8 0</inkml:trace>
  <inkml:trace contextRef="#ctx0" brushRef="#br1" timeOffset="46518.66">8889 18637 2967,'-4'58'2967,"4"-58"-1290,0 0-258,0 0-516,0 0 129,0 0-129,0 0 0,0 0-258,0 0 129,0 0-129,0 0-129,0 0 0,0 0-129,0 0-129,0 0-129,0 0-129,0 0 0,0 0 129,0 0-129,0 0-129,0 0 129,0 0 0,0 0-129,0 0 129,0 0-258,0 0 258,0 0 0,49 8 258,-49-8-258,0 0 129,0 0 0,51 7-129,-51-7 129,0 0 0,52 0 0,-52 0-129,0 0 129,65-12 0,-65 12 0,49-10 0,-49 10 0,52-33 0,-52 33 0,49-8-129,-49 8 129,51-21 129,-51 21-129,0 0 0,69-41-387,-69 41 258,0 0 258,61-37-129,-61 37-129,0 0 258,54-54-129,-54 54 129,0 0 258,45-57-258,-45 57-129,0 0 0,41-54-129,-41 54 129,0 0-129,41-49 0,-41 49 129,30-49 258,-30 49-645,0 0 387,47-66 258,-47 66-258,31-51 0,-31 51 516,30-64-258,-30 64-516,32-66 645,-32 66 0,34-73-387,-19 31 129,3 2 0,-1-3-387,0 1-129,0 2 258,0-9-129,2 3-258,-2 4 129,3-3 0,2-4 0,1 12 129,2-11 0,-1 7 129,1 2 0,1 1 0,-3 1-129,-1 6 258,2-1-129,-4 3 0,-3 4 129,1 3-129,-3-3 0,2 3 0,-3 2 129,2 4-129,-4-1 0,1 2 129,-4 2-129,-9 13 129,15-13-129,-15 13 0,0 0 129,9-11-129,-9 11 129,0 0-129,0 0 0,0 0 129,0 0-129,0 0 0,0 0-129,0 0 0,0 0 0,0 0-129,0 0-258,0 0-387,0 0-129,0 0-387,0 0-774,0 0-2322,0 0-129,0 0-129</inkml:trace>
  <inkml:trace contextRef="#ctx0" brushRef="#br1" timeOffset="47269.702">10116 16779 516,'0'11'2838,"0"-11"258,0 0-1806,0 0-903,0 0-129,0 0 0,0 0 258,0 0 129,8 12 258,-8-12-129,13 0 258,-13 0 0,21 0 0,-21 0-129,28-11-258,-11 2 0,3 6-387,0-9 0,2 7-129,-2-2 0,0 2-129,-1-1 0,-4 3 0,1-1 0,-4 3 129,-1 1-129,-11 0 0,16-5 0,-16 5-129,11 0 129,-11 0 129,0 0-258,0 0 129,13 10 0,-13-10 129,3 11-129,-3-11 0,7 15 129,-7-15-129,6 22 0,-2-7 129,-1 0-129,3 3 0,-3-3 0,2 7 129,0-2-129,1 4 129,-2-3-129,3 1 258,-2 1-258,0 0 129,-1-1 0,1-2-129,-2-7 129,-1-3-129,-2-10 129,5 19-129,-5-19-129,0 10-258,0-10-516,0 0-1419,0 0-1806,0 0-258,-15-6-129</inkml:trace>
  <inkml:trace contextRef="#ctx0" brushRef="#br1" timeOffset="48973.801">8594 16658 1032,'18'-3'1161,"-7"1"-258,0-1-129,3-1 0,-1 2-258,0 2 258,1-1 129,0 1 0,4 0 0,-1 0-258,1 0 129,5 0-129,-1 0-258,3 1 0,0 3 0,3 3-129,-1 0 0,2 1-129,1 5 129,0-1-129,2 4 0,1 1-129,1 3 129,-1-3-129,3 4 129,-2 1 0,2 0 0,-1 3 258,-2-4-129,3 3 0,-5-5 0,5 6 129,-5-4-129,5 2 0,-1-3 0,0 9-258,-2-6 129,2 8 0,-2-2 0,0 7-129,-3-9 0,1 14 258,-3-2-258,-2 4 258,2-1-258,-4 6 258,1-7-258,0 8 258,-2-3 0,1-1 129,-2 1 129,-22-46-258,45 85 258,-23-30-258,-2-6 387,2 2-258,-1 0-258,-1 2 129,-20-53-129,40 97-129,-40-97-258,38 76 258,-38-76-129,34 67 0,-34-67 258,31 53-387,-31-53 387,0 0 129,45 63 0,-45-63 0,0 0-129,0 0 129,50 62 0,-50-62-516,0 0 516,0 0 0,0 0-129,53 59 0,-53-59 0,0 0 0,0 0 0,0 0 387,55 5-258,-55-5-258,0 0 129,0 0 0,0 0-129,61 0 129,-61 0-129,0 0 129,0 0-129,0 0 0,60-4 129,-60 4-129,0 0 0,0 0 0,0 0 0,55-1 129,-55 1-129,0 0-387,0 0 516,0 0-129,0 0 0,0 0 0,0 0 0,0 0 0,0 0 0,0 0 129,0 0-129,0 0 0,0 0 0,0 0 0,0 0 0,0 0 0,0 0 129,0 0 129,0 0-258,0 0 129,0 0-129,0 0 129,0 0-129,0 0 0,0 0 0,0 0-516,0 0 774,0 0-258,0 0 0,0 0 129,0 0-129,0 0 129,0 0-129,0 0 387,0 0-516,0 0 0,0 0-129,0 0-129,0 0-129,0 0-129,0 0-258,0 0-387,0 0-258,0 0-387,0 0-387,34 50-903,-34-50-1419,0 0-387</inkml:trace>
  <inkml:trace contextRef="#ctx0" brushRef="#br1" timeOffset="50085.864">10580 18274 4644,'0'0'4386,"0"0"-387,0 0-1161,0 0-2193,0 0-387,0 51-129,0-51 129,0 0 129,0 0 0,0 0 129,0 0-129,0 0 0,0 0 0,0 0-258,0 0 0,0 0-129,0 0 0,0 0 0,0 0 0,0 0-129,0 0 129,0 0 0,0 0-129,0 0 129,0 0-129,0 0 129,0 0 0,0 0-129,0 0 0,0 0-129,0 0 0,0 0 129,0 0-387,0 0 516,0 0-129,0 0 258,0 0-129,0 0 387,0 0-258,0 0 0,0 0 258,0 0-258,0 0 0,0 0 0,0 0 0,0 0 0,0 0 129,0 0 0,0 0 0,0 0 0,-30-44-129,30 44 129,0 0-129,0 0-129,0 0 129,0 0 0,0 0 0,0 0 258,49 9-516,-49-9 258,0 0 129,0 0-129,61 26 0,-61-26 129,0 0-258,49 24 0,-49-24 258,0 0-258,50 41 129,-50-41-129,0 0-258,0 0 258,56 51 0,-56-51 129,0 0-129,0 0 129,0 0-258,51 21 129,-51-21 387,0 0-387,0 0-258,0 0 258,0 0 0,0 0-129,0 0 129,0 0 129,0 0-129,0 0 129,0 0 258,0 0-258,0 0 0,0 0 129,0 0 129,0 0-258,0 0 129,0 0-129,0 0 0,0 0 0,0 0 0,-11 49-129,11-49 0,0 0 0,0 0 0,0 0 129,0 0-129,-60 53 0,60-53-258,0 0 387,-35 51-129,35-51 129,0 0 0,0 0-129,-42 55 0,42-55-129,0 0 387,0 0-387,0 0 0,0 0 0,0 0-258,-36 52-129,36-52-645,0 0-2322,0 0-1290,0 0-387,0 0-258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7:13.8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 3468 14,'0'0'9,"0"0"2,0 0 0,0 0 0,0 0 0,0 0-3,0 0 0,0 0-1,0 0-1,0 0-2,0 0 0,0 0-1,-11-6-1,11 6 0,0 0 0,0 0-1,-10 16 1,8-5-1,-1 6-1,2 0 1,1 9 0,-1 5 0,1 10 1,0 1-1,2 14 0,1-1 1,3 12 0,-2 2 0,4 2 0,-2-3 0,3-1-1,-3-6 1,1-8-1,-3-5 0,-2-8 0,-3-10-2,-3-6 0,0-4-2,-7-12-8,-2-7-14,2-2 0,-7-13-1,3-5 0</inkml:trace>
  <inkml:trace contextRef="#ctx0" brushRef="#br0" timeOffset="700.04">1358 3595 43,'0'0'22,"-22"-4"-2,22 4-1,-15-4-21,15 4 0,0 0 1,0 0 0,-4-13 1,4 13 2,5-17 2,-2 2 2,8 2 1,-3-10 0,13 3-1,2-9 1,11 8-2,2-5-1,9 4-1,0 0-1,4 5-1,0 4 0,-1 3-1,-1 6 0,-3 7 0,-4 2 0,-1 2-1,-5 5 1,-1 3 0,-2 2 0,-3 3 0,-4 2 0,-3 1 0,-2 0 1,-4 5-1,-3 0 0,-4 1 0,-6 3 1,-3-1-1,-8 1 0,-3-1 0,-6 0 0,-3 0 2,-7-4-2,-3 0 2,-5-4-1,-2-3 1,-5-1 0,-1 1 0,-3-5 0,-3-2-1,-3-4 1,2-5-2,3-1 1,6-1-1,3-3 0,7-5-2,10 4 1,6-7-2,16 9-3,0 0-3,12-8-11,5 3-9,5-2 1,6-1 0,2-5 1</inkml:trace>
  <inkml:trace contextRef="#ctx0" brushRef="#br0" timeOffset="1317.075">2476 3468 38,'0'0'20,"0"0"0,0 0 0,14 15-18,-9-2-1,-1 1 2,1 7 0,-4 0 2,4 8 1,-9-4 0,7 15 2,-8 0 0,5 16-2,-9-5 0,8 16-1,-5-1-2,6 6-1,1-4-1,4 0-2,2-6 0,2-10 0,3-4-2,-2-13 0,1-6-1,-6-17-3,3 0-2,-8-12-3,3-20-4,-7-2-10,0-11 1,3-2 0,-5-15 1</inkml:trace>
  <inkml:trace contextRef="#ctx0" brushRef="#br0" timeOffset="1952.111">2504 3673 7,'9'-30'15,"-5"-13"1,14 6-3,2-5-2,6-1 0,7 4-1,1-2 0,7 9-1,1-1-1,4 9-2,-3 5-1,2 6-3,-5 9-1,-2 7 0,-4 7 0,-4 7 1,-8 3-1,-4 8 1,-7 3 0,-6 4 1,-7-1-1,-1 1 0,-7-2 0,0 2 0,-8-5-1,0 0 1,-8-7-1,-1 0 0,-6-5 0,-2 1 0,-5-4-1,-6-3 0,1-2 0,-1-3 0,1 0 0,2-1 0,5-2 0,4 0 1,7-2-1,6-1-1,8 3 1,13-4 0,0 0 0,-1 11 0,14-6 0,5 2 1,8 0 0,7 7 0,2-1 1,7 6-2,2 1 2,2 3-1,2 2 0,3 5 0,-2 1-1,0 1 0,-2-4 1,-1-2 0,-6-1-1,-4-6 1,-4-2 0,-6-4 0,-9-5 0,-4-1 0,-13-7-1,12 6-1,-12-6-1,0 0-5,0 0-16,0 0-5,0 0-1,3-18 0</inkml:trace>
  <inkml:trace contextRef="#ctx0" brushRef="#br0" timeOffset="3133.179">3530 4361 4,'0'0'14,"5"14"0,-5-14 0,0 0-10,0 0 2,0 0 1,0 0 1,0 0 0,0 0 1,9-11 1,-9 11 0,3-32-2,3 8-2,-3-12-1,7-2-1,-4-12 1,3 0-2,1-10 0,0-3-1,-2-3 0,1 0-1,-3 1 0,-2-1-1,-2 6 2,1 0-1,-2 7 1,3 5-1,-2 6 0,2 7 0,1 8 0,-2 8-1,2 4 0,-5 15 0,0 0 1,12-1 0,-9 14-1,-1 7 1,2 3-1,1 7 2,0 4-2,4 2 1,2 2-1,3 0 0,4-6 0,4 0 1,5-5-1,3-3 0,6-8 1,2-2-1,3-8 1,4-3 0,2-6 0,2-3 0,-3-6 0,0-5 0,-4-3 0,-2-3 0,-6-3 0,-3 1-1,-9-2 1,-5 4-1,-5 2 1,-3 3-1,-5 7 0,-4 11 0,3-16 0,-3 16 0,0 0 0,0 0-1,0 0 1,0 0 0,0 0 0,-7 14 0,7-14 0,-3 23 0,3-3 0,0 7 1,3 3-2,0 8 2,1 4-1,2 6 1,0 2-1,1 4 1,1-2 1,-1 8-1,-2-6 0,2 1 0,-2-3 1,0-2-1,0-1-1,0-5 1,1-3-1,-1-10 1,0-2-1,-2-7 0,2-9 0,-1-2-1,-4-11-5,0 0-20,0 0-6,-18-19-1,-1-2 0</inkml:trace>
  <inkml:trace contextRef="#ctx0" brushRef="#br0" timeOffset="4797.274">2872 5740 24,'0'0'20,"0"0"0,15-6-1,-15 6-16,0 0 1,15-2 1,-15 2 2,13 2 0,-13-2 2,21-2 0,-21 2-1,25 1 0,-10-2-1,11 4-1,-2-5-2,8 3 0,0-2-1,7 2-1,1-2 0,5-1 0,0-5-1,3 3 0,-3-6 1,0 1-1,-3 0 0,-3 0 0,-6-3 0,-3 2 0,-8 2 0,-5-2 0,-5 5 0,-12 5-1,15-7 0,-15 7 0,0 0 0,0 0-1,0 0-2,0 0-3,-8 15-15,-3-9-11,-4-4-2,-6-3 1,-6-8-1</inkml:trace>
  <inkml:trace contextRef="#ctx0" brushRef="#br0" timeOffset="9424.539">4353 5068 11,'0'0'17,"0"0"1,-11 3-1,11-3-14,-5 16-3,5-16 0,0 17 1,0-17 2,1 20 2,-1-20-1,3 19 2,-2-8 1,5 8-1,0 1 1,5 13-1,-1 3-2,4 14-1,2 3-1,1 8-1,-2 6-1,-2 2 0,0 0 1,-6 1 0,-5-11 1,1-3 1,-8-12-1,1-4 1,-2-13-1,1-5 0,0-9-3,5-13-3,0 0-9,0 0-14,0-24 0,4-1-1,-8-15 0</inkml:trace>
  <inkml:trace contextRef="#ctx0" brushRef="#br0" timeOffset="10244.585">4313 5130 42,'11'-10'24,"-7"-7"-1,10 7 0,-8-3-23,11 2-1,1 1 0,8 3 0,3-1 0,5-3 2,6 1 1,1-3 0,4 5 1,-1 0 0,2 5 0,-4-2 0,1 8-1,-7 2 0,-1 3-1,-4 4-1,-4 2 0,-3 5 0,-5 3 0,-5 2-1,-3 3 1,-6 1 0,-3 3 0,-9-3 0,-2 5 1,-7-5-1,-3-1 0,-6-2 0,-4 0 1,-7-2 0,-2-4-1,-2-1 1,-3-6-1,-3-3 1,1-5-1,1-2 1,4-3-1,4-4 0,6 0 0,5-3-1,6 0 0,8 1 0,11 7 1,0 0-2,-10-15 2,10 15-1,12-6 1,-1 10 0,3-2 0,0 6 1,5-1 0,1 3 0,6 4-1,2 2 2,5 5-1,0-2 0,4 5 0,-2-1 0,2 7 1,-3-3-1,-1 5 1,-6-2 0,-1-1-1,-5 1 1,-1-2 0,-6-3-2,0-2 2,-3-3-1,-4-7 0,-2-1-1,-5-12 1,8 17-1,-8-17 0,0 0-1,0 0-1,11 8-3,-11-8-3,14-8-17,-2 2-5,-2-11 1,6 2 0</inkml:trace>
  <inkml:trace contextRef="#ctx0" brushRef="#br0" timeOffset="10964.627">5278 5607 27,'0'0'16,"0"16"-2,0-16-2,0 0-22,0 0 1,17 12 5,-17-12 3,20 3 4,-7 1 6,-1-7 2,7 5 2,-4-8-1,10 3-2,-3-6-3,7 1-4,-2-5 0,5 1-2,-4-4-1,-1-3 1,-3 2-1,-2-3 1,-4 2-1,-4 0 1,-6 1 0,-4 0 0,-5 0-1,-3 6 0,-6 0 0,-3 5 1,-7 0-1,-2 5 1,-3 4 0,-5 4 1,0 7 0,-2 5-2,-2-1 2,2 5-1,-1 2 1,5 4-1,1-2 0,7 4 0,1-3 0,8 0 1,5 0-1,7 2 1,3-4-1,8 0 1,3-2-1,7-4 0,2-4 1,8 1-1,1-7 0,5-4 0,2-4 0,4-3 0,0-5-1,0 0 1,-4-2-1,-3 0 0,-5 0-1,-8-2-3,0 9-3,-13-8-11,-11 9-12,15-10-1,-15 10 1,-1-20 0</inkml:trace>
  <inkml:trace contextRef="#ctx0" brushRef="#br0" timeOffset="12128.693">6034 4853 32,'0'0'21,"0"0"0,-9 12-8,9-12-11,2 15 0,-2-15 1,4 17 1,-5-5 1,6 4 1,-6 1-1,5 10 2,-4 0-2,7 12 1,-6 1-1,7 11-1,-5 4 0,5 9-1,-5 0 0,2 6-2,-4-3 1,1 0-1,-2-5 0,2-1 0,-2-13 0,2-8 0,-1-7 0,2-6 0,-1-10-1,2-5 1,-4-12-1,0 0-1,0 0-2,0 0-4,0 0-4,-2-12-11,1-1-9,0-6 1,-1-5-1</inkml:trace>
  <inkml:trace contextRef="#ctx0" brushRef="#br0" timeOffset="12859.735">6361 5470 25,'-19'-9'16,"19"9"-11,0 0-4,5-13-20,-5 13-3,0 0 17,11-2 5,-11 2 0,0 0 1,0 0 19,0 0 5,0 0 1,0 0-3,11-18-9,4 15-6,1-7-4,9 5 0,3-5-2,7 4 0,0 4-1,5 2-1,1 4 2,-2 3-2,-4 7 0,-3 5-2,-2 4 3,-7 3-2,-1 1 1,-6 5-1,-5 0 1,-3 2 1,-6-3 0,-3-1 1,-6-4 0,-1 1 0,-8-5 1,2-1-2,-10-8 1,3-1 0,-6-3-1,-1-4 0,-2-3-1,0-5 0,0-2 1,1-3-1,2 0 1,2-1-1,3 1 0,3-1 0,2 1 0,5 1 0,1 1 0,11 6 0,-8-16 0,8 16 0,12-22 0,5 11 0,6-1 0,5 1 0,6 0 0,3 0-1,4 5 0,-3 0-3,1 10-3,-11-9-6,5 5-12,-8 1-4,-8-6 0,0 4 0</inkml:trace>
  <inkml:trace contextRef="#ctx0" brushRef="#br0" timeOffset="13384.765">7063 4943 16,'4'19'22,"-4"-19"1,8 21 1,-1-4-17,-7-17 2,13 30 0,-10-19-1,8 8-1,-9-5 1,9 10-2,-8-2-1,5 11 0,-4 2-1,3 10-1,-3 7-1,2 15 0,-2 3-1,1 4-1,-1 2 0,3-5-1,-3-4 1,1-6-1,0-13 0,-1-11 0,1-11-2,-5-14-3,0-12-7,0 0-6,1-14-5,-5-10-6,-2-8 0,0-3 1</inkml:trace>
  <inkml:trace contextRef="#ctx0" brushRef="#br0" timeOffset="13647.78">6955 5328 12,'0'0'21,"0"0"3,0 0-1,17-4-11,-5-3-4,16 4 0,-3-7-1,14 7 0,-2-8 0,13 4-2,-5-2 0,5 5-2,-3 2-2,-1 2 0,-2 4-4,-9-4-3,2 8-6,-17-5-7,-1 1-9,-5 6 0,-14-10 1</inkml:trace>
  <inkml:trace contextRef="#ctx0" brushRef="#br0" timeOffset="13882.794">7633 5540 44,'14'34'28,"-8"-9"-2,6 9-1,-1 4-20,-2 1-3,2-4-3,2 2-4,-6-14-4,1-12-18,4-4 0,-7-23 0,9-9 0</inkml:trace>
  <inkml:trace contextRef="#ctx0" brushRef="#br0" timeOffset="14085.805">7668 4886 77,'0'0'27,"18"29"-9,-13-18-18,10 0-32,-1 0 0,1 2 0</inkml:trace>
  <inkml:trace contextRef="#ctx0" brushRef="#br0" timeOffset="14647.837">8054 5763 62,'0'0'25,"-21"-5"-5,21 5 0,-14-17-29,14 17 1,-15-23 3,10 9 2,-3-3 2,3-6 6,9 3 2,0-12 2,10 7-2,1-6-1,11 4-3,-1 0-1,7 4-1,1 6 0,2 5-1,-2 8 1,2 7-1,-4 5 0,-1 8 0,-5 2 0,0 5 1,-8 2 1,0 5 0,-7-4 1,-2 4 1,-9-7 0,0 5 1,-9-6-1,-1 2-1,-9-7 0,0 0-1,-7-10 0,-2 2-1,-3-6 0,2-3-1,1-3 0,1-7-2,7 2-2,-2-12-4,23 20-3,-25-34-4,27 20-9,-3-7-8,6-2 0,7 4 2</inkml:trace>
  <inkml:trace contextRef="#ctx0" brushRef="#br0" timeOffset="15200.869">8513 5370 79,'-7'15'28,"7"-15"-1,3 15-1,-3-15-33,11 28 1,-4-11 1,7 6 3,-3 2 1,-4-5 5,4 11 1,-10-11 1,8 8 0,-12-6 0,9 1-1,-6-4-2,4 1-1,-3-7-1,-1-13-1,21 5 0,-1-13 0,3-11 0,4-1 0,3-9 2,2-2-2,1 0 2,0 3-1,-8 4 0,0 8 0,-6 5 0,1 5-1,-2 6 0,0 3 0,0 2 0,0 4 0,3 0 0,-1 5 1,1 2-1,1 3 1,-1 4-1,-2 4 0,-2 3 0,-3 0-1,-1 3-2,-7-7-1,5 4-3,-14-18-5,12 3-16,-9-15-5,8-11-1,-1-10 1</inkml:trace>
  <inkml:trace contextRef="#ctx0" brushRef="#br0" timeOffset="15720.899">9314 5454 73,'0'0'30,"0"0"1,19 2 0,5-5-30,-2 1-2,5 2-1,4 2 1,0 0 0,3 5 1,-1 3-1,-1 5 1,-1 5 1,-3 3 0,1 5-1,-2 6 0,-2 4 0,-4-3 0,-2 0 1,-6-2-1,-3-3 0,-7-3 0,-4-6 1,-7-8 0,-6-3-1,-8-7 1,-5-1 0,-7-7 0,-2-4-1,-5-4 0,-1 0 0,0-3 1,3-1-1,4 2 0,7 3 0,6 2 0,3 3 0,19 7 0,-13-8 0,13 8 0,21-4-1,1 4 1,6-3 0,9 3-1,6-2-3,11 8-9,-3-5-18,5-4-1,3-3 0,-4-8 0</inkml:trace>
  <inkml:trace contextRef="#ctx0" brushRef="#br0" timeOffset="17395.995">10562 4478 1,'10'-12'0,"14"12"11,-10-9-5,7 4-5,0 2-1,0-2 1,-4 1 2,0 2 3,-2-2 3,-15 4 2,18-3 1,-18 3 0,0 0 1,0 0-2,0 0-1,-22 9-4,4 5-2,-9 0-1,-2 7-2,-8 4 1,-3 6-1,-8 1 2,5 7-2,0-1 2,3 3-2,4-2 1,7 0-1,5-3 0,11 6 1,8-5-1,9 2 1,10-3-1,12 3 0,5 0 0,8 5 0,3-4-1,5-1 0,1 2-1,-1-1 0,-3 2 0,-3 2 0,-2-1 1,-7-1-1,-3 1 1,-7-3-1,-7-1 2,-6-2-1,-13-3 2,-7-1 1,-12-5 0,-5 0-1,-14-5 1,1 0 0,-8-7 0,0-2-2,1-8 0,4-6-1,4-6 1,7-7-1,9-7 0,4-7-2,14-3 0,3-8-3,14 4-4,-2-16-7,17 2-12,2 2-2,5-6 0,6 1 2</inkml:trace>
  <inkml:trace contextRef="#ctx0" brushRef="#br0" timeOffset="17981.028">11061 4734 57,'0'0'30,"-2"15"-4,5 0 0,-5-4-19,7 16-13,-4-3 1,8 11 1,-5 1 2,5 5 1,0 7 4,-2 1 1,4 7 0,-4 3 0,5 8 0,-2 0-2,2 0 0,-2-4-2,-3-7-1,-3-7 1,-1-4-1,-5-11 1,-1-8 0,-6-9 1,3-6-1,6-11 1,-15-4-1,12-7 0,0-7 0,4-9 1,2-1 0,4-5-2,2-5 2,3-2-1,5 2 1,4-3-1,7 1 1,6-4-1,6-5 0,4 2 1,6 3-1,2-3 0,-1 3 1,-2 5-1,-5 4 0,-7 9 0,-6 6-1,-8 7-1,-8-1-1,-2 16-3,-13-2-2,0 0-4,0 0-4,-12 11-5,-8 3-8,-6-1 1,-1 12 2</inkml:trace>
  <inkml:trace contextRef="#ctx0" brushRef="#br0" timeOffset="18254.044">11250 5366 53,'26'23'28,"-10"-14"2,9 6-2,2-1-27,4-1 1,3 6-1,-1-1 0,1 0 0,-6-1 2,0 5-2,-6-6 1,0 1 0,-7-2 0,1 2 0,-3 0-3,-4-6-5,9 4-19,-6-5-5,-12-10-2,20-9 1</inkml:trace>
  <inkml:trace contextRef="#ctx0" brushRef="#br0" timeOffset="18869.079">11835 5425 69,'17'21'26,"-17"-21"-2,27 2-2,-17-13-32,17 12 1,-7-7 2,11 0 3,-7-6 2,2-3 3,2 4 4,-10-6 1,4 5-1,-11-5 1,1 4-3,-7-2-1,-2 4-1,-6 0 0,-4 0-1,-4 2 0,-4 1 0,-2 4 0,-6 2 1,-3 5-1,-2 3 0,0 1 1,1 4 0,1 5-1,0 1 1,3 2 0,4 4 0,4-2 2,4 6-2,2-5 2,5 4-1,2-4 1,7 4-1,-3-8 2,8 4-2,-1-7 1,6 2-1,1-2 0,7 0 0,2-6-1,3 0 0,1 0-1,3-5 0,-2 2-1,1-3 1,-3-3-1,-6-4-1,0 3-3,-10-13-8,13 5-16,-11-7-3,2-6-1,-2-5 1</inkml:trace>
  <inkml:trace contextRef="#ctx0" brushRef="#br0" timeOffset="19342.106">12360 4718 31,'0'0'17,"24"12"0,-24-12-1,19 9-22,-12 3 2,4 3 5,-1 4 4,-8-1 2,8 10 5,-11-2 0,12 12 2,-14-1-3,13 16-1,-10-3-4,8 12 0,-4-1-3,3 8 0,-2-4-1,1 5-1,-1-7 0,0-5-1,-2-2 0,-2-9 0,0-7 1,-2-8-2,1-9 1,-3-6-1,3-17-1,0 0-6,0 0-7,0 0-14,2-27-2,4 2 0,0-8 0</inkml:trace>
  <inkml:trace contextRef="#ctx0" brushRef="#br0" timeOffset="19949.141">12750 5387 70,'0'0'31,"5"15"-2,-5-15 2,12 4-32,-12-4-2,21 8 1,-7-6 1,0-3 0,5-4 2,-2-2 0,2-2-1,0-3 1,0-1 1,-1-2-1,2 1 0,-4 0-1,-4 1 0,-2 1 0,-3 1 0,-4 0 1,-3 11-1,-9-17 0,9 17-1,-24-15 2,6 13-2,-2 2 1,-3 4 0,-2 3 0,1 0 0,1 4 0,1 5 0,1-3 0,4 5 1,2 1-1,3 0 1,2 1 0,6 3 0,0-2 1,2 4-1,4-3 1,2-1-1,4-2 2,3-2-3,1-2 2,3 1-1,0-4-1,5-1 0,1 0 0,1-2 0,0-1-1,0-1 0,3-2-1,0-5-1,6 3-3,-6-17-5,13 5-16,-4-11-4,-1-9-1,0-6 1</inkml:trace>
  <inkml:trace contextRef="#ctx0" brushRef="#br0" timeOffset="20365.164">13335 4719 63,'-6'16'29,"7"-5"0,-2 1 0,3 3-29,1 7-2,0 3 1,2 6 2,-1 4 1,2 5 1,-2 3-1,3 10 2,-3 1-2,3 9 2,-3 7 0,2 5-2,-1-2-1,2 4 0,-1-3 0,3-7-2,0-5 1,1-11-1,1-12-1,-2-11 2,2-9-5,-11-19-5,12-8-8,-17-17-9,-1-10-5,-5-7 1,-6-10 0</inkml:trace>
  <inkml:trace contextRef="#ctx0" brushRef="#br0" timeOffset="20619.178">13067 5099 27,'15'-1'26,"1"0"-2,6-5-5,14 6 0,-1-11-5,18 8-4,-3-5-3,11 4-3,-3-1 0,6-1-3,-3 5-1,-4-1-2,-1 4-3,-11-4-3,4 7-9,-12-2-12,-3-5-1,-4 3 1,-5-7 0</inkml:trace>
  <inkml:trace contextRef="#ctx0" brushRef="#br0" timeOffset="21195.212">13757 5627 35,'-18'-21'27,"10"2"0,-2-3-7,5-7-9,12 9-4,1-3-3,10 2-3,4 0 0,7 6 0,3-2 0,3 4 1,1 4-2,-1 4 2,-3 5-1,-3 5 1,-6 6 0,-3 3-2,-8 3 3,-1 7-2,-10-2 3,-1 6-1,-10-6 1,1 6 0,-11-4 0,2 5-1,-7-6 0,2 2-1,-2-6-1,1-4 0,1-2-1,1-4 0,3-7-1,0-13-3,19 11-5,-29-33-11,22 8-12,2-3-1,5-6 1,4-1-1</inkml:trace>
  <inkml:trace contextRef="#ctx0" brushRef="#br0" timeOffset="21804.247">14193 5302 69,'0'0'23,"-11"10"0,16 1-1,-5-11-31,7 19 0,-5-4 4,5 5 4,-1 7 2,-4-6 6,8 10 1,-10-8 1,10 12-1,-9-10 0,8 8-2,-4-10-1,3-2-1,-4-4-1,3-2-1,-7-15 0,20 7-1,-7-14 0,4-6 1,0-8-1,6-1-1,1-7 0,4-3 2,-4-2-2,-1 8 2,-3-1-2,-4 6 1,-4 6-1,-1 5 1,-11 10-1,12-7 0,-12 7 0,0 0 0,12 9-1,-12-9 2,13 21-1,-5-5-1,1 1 3,0 5-3,2 2 2,2 4-1,-2 1 1,1 0-2,-1-2 1,-3-2 0,0 0-1,-5-4-2,3 7-7,-15-12-19,1-4-5,-8-12 0,-7-6 0</inkml:trace>
  <inkml:trace contextRef="#ctx0" brushRef="#br0" timeOffset="25704.47">2948 7525 16,'0'0'19,"0"0"0,0 14-1,0-14-15,0 0-2,0 0 1,12 7 3,-12-7 1,11 2 1,-11-2 0,17-2 1,-1 4 1,-2-7-2,9 6 0,-1-3-3,11 3-1,0-1 0,8 2-1,2-3 0,7 0 0,0-2-1,5-3 1,-1-1 1,2 2-1,-5-6 0,3 2 0,-10-4 0,-3 4 0,-4-1-1,-6 4 0,-5 0 0,-4-1-1,-7 3 0,-4 0 0,-11 4-1,12-3 0,-12 3-3,0 0-6,0 0-18,4-17-3,-8 4 1,3-1-1</inkml:trace>
  <inkml:trace contextRef="#ctx0" brushRef="#br0" timeOffset="26292.503">4258 7050 45,'0'0'24,"0"0"2,0 0-7,0 0-13,0 0-3,0 0-1,11 2 0,-11-2 2,0 0-1,12 17 0,-5-6 1,-7-11 0,9 25 0,-6-8 0,3 7-2,-1 7 0,1 8 0,-1 4 0,3 8 0,-3 2-2,1 5 1,0-2-1,1-1 1,0-8 0,2-6-1,1-7 0,-1-8 0,5-8 0,-1-7-1,4-2-3,-6-14-5,10-1-18,-7-8-4,-7-6 1,-2-3-1</inkml:trace>
  <inkml:trace contextRef="#ctx0" brushRef="#br0" timeOffset="26908.538">4220 6857 32,'0'0'21,"0"0"-2,0 0-3,0 0-20,0 0-1,18 16-2,-6-5 4,2 0 3,-2-3 2,1 2 5,0-3 1,7 3 2,1-3 0,10 5-2,2-2-1,9 5-4,3 2 0,5 2-3,2 4 0,0 5-1,-3 2 0,-3 4 1,-4 3-1,-4 3 0,-4 3 1,-5 4 0,-3-1 0,-5 0-1,-7-3 1,-4 1 0,-5-4 0,-8-1 1,-8-5-2,-3-2 2,-8-3-1,-5-3 2,-5 0-1,-4-3 0,-5-4 2,-3-3-2,-2-2 1,-2-5-1,1-4 1,-1-1-1,4-7 0,5 0-1,4-3-2,7-2 0,8 1-3,6-6-3,11 2-13,3 11-6,12-26 0,8 14 0</inkml:trace>
  <inkml:trace contextRef="#ctx0" brushRef="#br0" timeOffset="27681.583">5257 7525 40,'0'0'26,"21"4"-1,-21-4 1,20-7-21,-7 7-5,4-2 2,1 3-1,2-6 1,3-1 0,0-4 0,7-1 0,-2-3 0,6-3-1,-2-3 1,1-3-2,-1 1 0,-3-1 1,-5-1-1,-7 2 1,-5-1 0,-6 4 0,-7-1 1,-5 7-1,-9 2 0,0 6 1,-6 4-1,-1 5-1,-6 5 1,1 6-1,-1 4 0,-1 1 0,-2 5 0,2 1 1,-2-2-1,3 3 1,1-5-1,3-1 2,2-2-1,5 1 0,2-6 0,4 4 0,6-4 1,5 6-1,3-3 0,5 1 0,7 1-1,7 0 1,5-1-1,4-2 0,6-5-1,1-5 0,6-4-1,-4-6-2,7 2-2,-12-11-4,9 4-6,-11-9-11,0-3-2,-3 3-1,-5-5 2</inkml:trace>
  <inkml:trace contextRef="#ctx0" brushRef="#br0" timeOffset="28371.622">5870 7409 41,'0'0'29,"-2"21"-2,-1-9 0,6 4-12,-2 9-16,4 8-2,-3 5 2,4 7 1,-1 4-1,1 1 2,0 2 0,-1-3 1,3-1 0,-2 0-1,1-6 0,0-5-1,-1-8 0,0-7 0,-1-5 0,-1-5 0,-4-12 0,0 0 0,0 0 0,-10-16 0,4 1 0,-2-5 0,-1-6 0,-1-4 0,2-8 0,-2-2-1,3-3 0,-1-4 0,3 0 1,2-3 0,4 2 0,1 3-1,6 1 1,4 7 1,4 3-1,5 4 0,3 9 0,4 4 0,3 2 0,2 7 0,-2 5 0,0 7 0,-2 5 0,-3 5 0,-2 3 1,-6 3-1,-2 6 1,-6 1 0,-4-1 1,-7-1 0,-3 0 0,-9-5 2,-2 1-1,-10-6 0,-1 1 0,-9-9 0,2 0-1,-5-2 0,5-1-2,0-5-1,2-3 0,8 0-4,0-8-5,23 12-15,-9-18-6,13 1 0,7-2-1</inkml:trace>
  <inkml:trace contextRef="#ctx0" brushRef="#br0" timeOffset="29476.685">6555 7377 44,'-11'8'22,"11"-8"-1,0 0 0,-5 16-25,5-16-1,2 17 2,-2-17 3,4 14 2,-4-14 2,0 0 2,12 19 0,-12-19 1,11 1-1,-11-1-1,21-4-1,-9-6 0,5 2-2,3-5-1,2-3 0,2-2-1,-1 1 1,1-3-1,-5 2 1,-2 1-1,-3 0 0,-6 2 1,-4 3-1,-8 0 0,4 12 0,-23-14 0,5 9 0,-6 3 0,-1 5 0,-3 2 0,-4 1 1,1 2-1,3 3 1,0 1-1,3 4 1,3 1-1,3-1 0,5 3 0,4 3 0,1 0 0,5 2 1,-1 1-1,3 0 1,1 1 0,4 4 1,-1-3-2,3 1 2,2-2-1,3 1 0,4-4 0,1 0 0,2-5 0,5-4 0,2-8 0,1-4 0,0-7 0,4-2 0,1-8 0,2-4-1,1-6 1,1-3-1,-1 0 0,1-3 0,-2 3 0,-1-3 0,-2 3 0,-3 1 0,-2 2 1,-3 2-1,-3 5 0,-1 1-1,-1 1 2,-2 2-2,-2 6 1,0 3 0,-1 4 0,0 6 0,1-2 1,0 6-1,2 3 0,-1 7 1,-1 1-1,2 3 1,-4 0 0,1-1 0,-3 0 0,-1-1 0,1-4 0,3-4 0,1-11-1,6-8 0,7-7 0,3-8 0,6-6 0,4-2 0,3-6 0,0 1-1,-2 5 1,-5 5 0,-7 5 0,-3 10 0,-8 5 0,-4 10 0,-3 10 0,-4 7 0,-3 6 0,0 4 1,1 2-1,-2 1 1,4 3-2,-1-6 0,7-1-4,-8-14-15,17-4-12,-1-8-1,6-14-1,3-10 0</inkml:trace>
  <inkml:trace contextRef="#ctx0" brushRef="#br0" timeOffset="30016.716">7952 7550 59,'-14'-6'14,"14"6"-13,0 0-1,-11-16-29,11 0 9,0 16 10,9-24 4,-2 6 8,4 0 13,0 0 12,-3-7 1,12 6-1,-5 1-11,4-4-9,8 10-2,-4-3-3,1 9-2,-1 5 1,-1 3-1,-5 8 0,2 5 1,-6 2 1,-2 7 0,-3 0 1,-1 6 0,-6-5-1,0 3 2,-7-7-1,-1 7-1,-7-9 1,-3 1-1,-6-6 0,-1-1 0,-6-5-1,0 1-1,-3-7 1,0-3-1,1-3-1,1-4-2,7 3-5,-6-16-6,14 6-13,0-11-5,6-5 1,5-6-1</inkml:trace>
  <inkml:trace contextRef="#ctx0" brushRef="#br0" timeOffset="30324.734">8132 6853 68,'0'20'31,"-4"-3"-1,4 7 0,6 8-30,-3 8 0,-2 12-1,2 9 1,2 7 1,-1 3 0,3 1 1,-2-1-1,3-4 1,-1-4-3,-2-12-2,7-2-10,-7-18-19,1-20 1,-6-11-1,16-22 0</inkml:trace>
  <inkml:trace contextRef="#ctx0" brushRef="#br0" timeOffset="31296.79">8454 7421 68,'26'14'25,"-26"-14"-3,29-1-4,-12-16-29,11 17 0,-10-14 3,12 4 3,-10-2 1,2-2 6,3 2 4,-11-8 2,5 6 0,-11-6-3,2 6-2,-8-3-2,0 1 0,-7-5 0,-4 4 0,-4-1 0,-3 6 0,-5-1 0,-1 7 1,-3 2 0,-5 6 0,1 7-1,1 5 1,-3 5-2,5 2 2,0 5-1,5 1 0,2-1 0,6 5 1,1-5 0,5 6 0,3-8 0,6 5 0,-1-4 0,7 1 0,0-3-1,6 0 0,2-3 0,5-2 0,2-2-1,4-3 1,1-3-1,4-3 1,1-6-1,1-3 0,-1-5 1,1-3-1,0-6 0,-3-4 0,0-6 0,1-5-1,-3-1 1,1-2-1,-2 1 1,-3-3-1,-1 4 1,-1 3 0,-5 6 0,-2 6 0,-4 5 0,-12 12-1,16-16 1,-16 16 0,0 0 0,11 11 0,-11-11 0,1 26 1,-1-8 0,0 5 0,-1 4-1,1 3 2,0-3-2,1-1 1,3-3-1,1-4 1,6-6-1,3-9 0,7-11 0,5-8 0,7-8-1,2-5 1,4-1 0,3-2-1,-3 1 2,-5 4-2,-6 9 1,-5 6 1,-7 11-1,-5 9 0,-5 7-1,-3 8 1,-2 4 0,0 3 0,0 2 0,2 0 1,-1-3-2,2-7-1,6 1-4,-10-24-11,11 9-15,0-11 0,-2-9 0,4-6-1</inkml:trace>
  <inkml:trace contextRef="#ctx0" brushRef="#br0" timeOffset="31776.817">9965 7181 68,'0'0'29,"0"0"-1,0 0-1,-15 7-31,4-4 0,0 8 2,-6-3 1,-2 2 3,-1 3 2,-8-4 0,5 5 1,-9-4-1,7 7-1,-6-4-1,3 9 0,2-4-1,2 2 0,2-1-1,5 2 0,4 1 0,4 0 1,7 2 0,8-2 0,1 1 0,8 2 0,3-3 0,6 0 1,3-5-1,2-4-1,3-7 1,-1-4-2,5-2-3,-4-10-2,10 6-6,-14-18-7,13 9-6,-10-8-6,0 1-2,-3-4 0</inkml:trace>
  <inkml:trace contextRef="#ctx0" brushRef="#br0" timeOffset="32471.857">10065 7243 41,'12'2'16,"-12"-2"-2,0 0 1,0 0-24,13 23 3,-13-23 5,2 24 2,2-4 5,-9-9 7,10 11 3,-11-9 0,12 13-4,-10-9-4,10 9-2,-5-5-2,8 3-1,-2-4 0,7 0-1,-1-5 0,5-2-1,2-5 0,3-6 0,0-7 0,2-6 0,2-4-1,1-6 0,0-3 0,-3-4 0,-2 0 1,-1-4-2,-2 4 2,-4 2-2,-4 3 1,-5 4 0,-1 4 0,-1 4 0,-5 11-1,4-11 1,-4 11-1,0 0 1,0 0 0,-1 12 0,1-12 0,-4 22 0,3-8-1,0 8 2,-1 2-1,1 4 0,0 5 0,1 7 0,0 5 0,1 6 0,0 4 1,1 0-1,-1 4 1,1 1-1,1-3 0,0 2 1,0-3-2,1-4 1,0-5-1,1-2-1,6 1-4,-8-13-16,8-5-11,2-8 1,-1-21-1</inkml:trace>
  <inkml:trace contextRef="#ctx0" brushRef="#br0" timeOffset="33908.939">11363 6747 9,'0'-11'24,"0"11"-1,0 0 0,11-10-15,-11 10-7,0 0-1,0 0 1,-13 5 2,13-5 1,-13 7 0,13-7 1,-21 11 1,21-11 0,-24 11 0,12 0-2,-4-3-1,1 7 0,-2-1-2,0 5 1,-4 7-1,3 2 0,-4 7 1,2 6-1,-3 0 0,4 5 1,-6 0 1,7 5 0,-2-7 0,6 7 0,-1-9-1,8 2 1,-1-6-1,10 0 0,3-6-1,6-5 0,4-6 0,7-2-1,8-7 0,4-2 1,2-4-1,7-3 0,1-4 0,1-3 0,2 1 0,-1-3 0,-6-3 0,-2-1 0,-4-3 0,-3-4 0,-6 0 1,-4-1-2,-6 0 2,-4-2-2,-5 0 2,-5-1-2,-4 4 1,-4 2-1,-5 1 1,-4 1 0,-6-1 1,-3 4-1,-3 4 0,-3 3 0,-1-2 0,-1 5 2,-1 0-2,5 1 0,2 3 0,5-2 0,3 2 0,3-2 1,5 2-1,11-4-1,-14 5 1,14-5-1,0 0 1,0 0 0,3 11-2,-3-11-1,18 3-4,-18-3-8,25-13-16,-7 8-1,-1-3-1,2-5 1</inkml:trace>
  <inkml:trace contextRef="#ctx0" brushRef="#br0" timeOffset="34507.973">11697 7101 49,'0'0'27,"0"0"-3,12 1 1,-12-1-26,3 16-3,-3-16 0,1 28 3,-1-5 1,0 6 2,1 6 2,-3 2 1,5 4 0,-3-1-1,6 4-1,-1-5 0,6-2 0,-5-9-1,5-1-1,-3-11 1,-1-1 0,-7-15 0,11 10-1,-11-10 1,7-13 0,-7-1-1,4-1 1,-4-7-1,1-3 0,0-2 0,-1-3-1,-1 2 0,1 2 1,0-2-1,0 2 0,3 2 1,0 2-1,3 5 0,4 1-1,5 3 1,3 0 0,8 3 0,4 2 0,6 3-1,3 1 1,2 3-1,2 0 1,0-1 0,-4 2-1,-5 7-1,-8-5-2,0 8-4,-15-9-6,7 6-16,-18-7-1,12 13-2,-12-13 2</inkml:trace>
  <inkml:trace contextRef="#ctx0" brushRef="#br0" timeOffset="35412.024">12282 7220 27,'-13'-7'26,"13"7"0,-8-11-1,8 11-14,0 0-12,0 0 0,11-3 0,-11 3 1,19 0 1,-6 1 2,5 6 0,-1-1-1,4 2 0,1 4 0,0 4-1,0 6-1,-3 2 1,-2 7-2,-1 3 1,-6 2-1,-3 2 1,-4-1 0,-3 1 2,-5-9 1,-1 3 0,-8-13 0,2 0 1,-6-11 0,1-2-1,-6-10 0,-1-3-1,-3-7 0,1-1-2,-1-4 1,2 0-1,5 1 1,1 1-1,6 3 0,3 1-1,10 13 0,-1-13 0,1 13 0,21-8 0,-2 2 0,2-3-1,9-1 1,1-2-3,8 6-4,-6-12-7,7 2-16,3 1 1,-6-3 0,2 6 2</inkml:trace>
  <inkml:trace contextRef="#ctx0" brushRef="#br0" timeOffset="36080.062">12739 7241 1,'2'27'13,"-2"-27"6,-4 33 2,0-12-16,4 3-2,2 8 1,-1-1 1,4 8 1,-3-1 0,7 8 1,-5-4 0,10 8 1,-7-7 0,7 4-2,-7-11 0,5 2-3,-6-10 1,3-3-2,-7-8 0,1-2 0,-3-15-1,-4 13 0,4-13 0,-12 2 0,12-2 0,-16-14 2,6 1-1,2-4 0,-1-7-1,2-3 1,2-7-1,5-4 1,2-5-1,6-2-1,1-4 0,9 3 0,1 1 1,7 1-2,3 3 2,5 5-2,5 4 1,0 3 0,5 3 0,1 5 0,2 2 0,-2 4 0,-1 4-1,-4 3 2,-2 6-2,-3 3 1,-4 4 0,-4 1 1,-6 5-1,-3 4 0,-5 0 0,-3 1 1,-5 4 0,-3-1 0,-5 3 1,-2 2-1,-7-3 1,-1 1 0,-9-7 1,-3 6-1,-9-8 0,-5 4 0,-9-7-1,-2-1 0,-4-6 0,0 1-2,3 3-3,-1-10-5,16 10-11,-3-10-13,10-4-1,8-4-1,7-2 1</inkml:trace>
  <inkml:trace contextRef="#ctx0" brushRef="#br0" timeOffset="36995.116">13444 6648 43,'-3'-16'19,"14"14"-3,-14-14-1,3 16-28,11-3 2,-11 3 4,13-2 3,-13 2 8,0 0 4,0 0 3,12 4 2,-12-4-1,0 0-1,0 0-2,4 23-2,-4-8-2,5 8-2,0 1 0,6 8-1,-2-1-2,6 7 1,-2 2-1,5 3 1,-4 2 0,3 4-1,-5-1 1,-1 3 0,-6 3 1,0-4-2,-5-7 1,0-4 0,-2-6 0,-1-6 1,0-9-2,1-6 1,2-12-1,0 0 1,11-17-1,3-2-1,8-4 1,5-4-1,6-2 2,2-4-2,4 4 0,-2 1 1,-2 8 0,-4 5-1,-5 6 1,-2 7-1,-6 7 1,-3 6-1,-1 7 1,1 5 0,-3 5 0,0 4 1,-2 0-1,1 3 2,-2 2-1,-1 2 2,-3-6-2,-1 4 2,-6-6-2,0-1 1,-4-1-1,-1-1-1,-4-8-1,-3-4-1,6 2-6,-13-10-18,5-6-7,-1-4-1,-3-19-1</inkml:trace>
  <inkml:trace contextRef="#ctx0" brushRef="#br0" timeOffset="38397.196">3069 9228 1,'0'0'9,"-15"-9"6,15 9 0,0 0-6,0 0-2,-12 10 1,12-10 0,0 0 2,-13 2 0,13-2 2,0 0-2,0 0-1,-11 0-2,11 0-1,0 0-2,0 0 0,0 0 0,0 0-1,0 0 1,0 0-1,0 0 0,20 4 0,-20-4 0,25 5-1,-8-3 0,6 2 0,1-3 0,9 0-1,2-2 0,2 0 0,5-3 0,3 2 0,-3-2-1,0 0 1,-4 0-1,-4 1 1,-6 2-1,-2 1 0,-9-1 0,-4 1 1,-13 0 0,15 0 0,-15 0 0,0 0 0,0 0 0,0 0 0,0 0-1,0 0 0,-12 9-2,12-9-2,-14 8-4,-1-14-13,15 6-11,-16-3-3,16 3 4,-10-16-2</inkml:trace>
  <inkml:trace contextRef="#ctx0" brushRef="#br0" timeOffset="41244.359">4359 8833 15,'0'0'19,"0"0"2,0 0 0,0 0-15,2 15 0,-2-15 0,2 23 2,-6-12 0,9 11-1,-8 1 0,8 9-1,-5 0-1,4 9-1,-4-1-1,4 6 0,-6 0 0,2 8-1,-5-3 1,2 4-1,-3-5 1,2 1-2,-1-3 0,2-6-2,1-4 0,0-10-2,6-5-4,-8-12-16,4-11-7,0 0 0,11-29 0</inkml:trace>
  <inkml:trace contextRef="#ctx0" brushRef="#br0" timeOffset="41944.399">4270 8753 24,'8'-17'21,"6"10"1,-7-10-1,9 2-15,5 4-4,3-1 0,4 1 1,5 1-1,1 2 0,2-1 1,0 6 0,-1-2 1,2 4 1,-4-2-2,4 7 0,-5-4-1,-1 6 0,-2-1 0,-3 2-2,-2 2 1,-4 0-1,-4 5 1,-2-1 0,-7 4-1,-3 0 2,-6 1-1,-4 3 1,-7 0-1,-4 0 1,-9-1 0,-6 3 1,-9-2-1,-3 2 1,-7-6-1,2 2 1,-4-6-1,7 2-1,1-4 1,9-1-1,8-3-1,6-5-2,10 4-1,12-6-2,0 0-3,0 0-9,9-15-12,8 7-1,1-8 1,8 6 0</inkml:trace>
  <inkml:trace contextRef="#ctx0" brushRef="#br0" timeOffset="43011.46">4709 9172 1,'9'13'11,"-9"-13"2,17 4 0,-17-4-11,22 1-3,-4 0 2,3-1 3,2 0 2,2-1 2,1 2 2,-1-2-1,3 6 1,-3-3-4,4 6 0,-6-4-2,1 6-2,-4 1 0,-2 1-1,-5 3 1,-2 3-1,-3-1 0,-5 2-2,-1 1 2,-5 0-1,-2 1-1,-2 0 0,-5-3 1,-3-4 0,-1 2 0,-3-1 2,-1-3-1,-2 0 1,-1-3 0,1-1 0,-2-1 0,5-1 1,-4-3-1,5 1 1,-3-7-1,4 2 0,0-3 0,1-1-1,1-1 1,3-1-1,1 0 1,11 7-1,-12-22 0,12 22 0,1-24 1,8 11-2,2-1 0,5-1 1,3 1-1,6 0 1,4 5-1,4 1 1,3 4-2,2 0 1,4 4-2,-2 0-1,3 6-1,-7-4-1,1 4-1,-11-4-4,3 3-8,-8 1-9,-10-10 0,1 8 0</inkml:trace>
  <inkml:trace contextRef="#ctx0" brushRef="#br0" timeOffset="43715.5">5350 9135 16,'0'0'16,"0"0"0,0 0 0,1-11-15,-1 11-1,0 0 3,9-10 1,-9 10 3,0 0 3,11-4 0,-11 4 1,0 0-2,5 11-2,-2 1-2,-3-1-1,5 7-2,-4 0 0,4 7 0,-1 0 0,1 5-2,0 0 2,3 1-2,0-3 2,0 1-1,-1-6 1,2 0-2,-5-7 3,2-3-1,-6-13 0,3 16 1,-3-16-2,0 0 1,-14-7-1,14 7 1,-21-23-1,9 9 0,-3-7 0,2-2 0,-2-3 0,4 2 0,0-2 0,5 2 0,4 0-1,4-3 0,7 4-1,4 1 1,7 1 0,3-2-1,5 4 1,2-3 0,5 3 0,0 2 0,-1 3 0,0 3-1,-1 3 1,-1 2-1,-5 3 0,-4 5 0,-3 3 0,-6-1-2,-2 6-1,-12-10-5,10 17-12,-10-5-10,0-12 0,-8 15 0</inkml:trace>
  <inkml:trace contextRef="#ctx0" brushRef="#br0" timeOffset="44459.542">5914 9073 10,'0'0'19,"0"0"0,-12-10-2,12 10-13,0 0 1,0 0 2,0 0 0,0 0 2,0 0 0,0 0 0,14-8 0,-14 8-2,17 0-1,-4 0-3,5 4-1,4 2-1,4 4 0,3 3-1,1 3 0,3 1 0,-3 1-1,-2 3 1,-4 4 0,-3-2 0,-5 3 0,-6 3 1,-7 0-2,-3 3 1,-3-1 0,-5-2 0,-3 0 1,-1-2-1,-3-4-1,-3-6 2,-1-6-1,-5-4 0,0-3 1,-5-4-1,-1-4 0,-1-3 1,0-4-1,1-6 0,1-1 1,4-3-1,4-1 1,4-1-1,5 3 0,3-1 0,8 4 0,5 3 0,5 0-1,7 4 1,5 0-1,8 5 1,6-1-1,5 3 1,4 1-2,6 4-2,-4-3-3,7 7-9,-8 4-13,-9-10 2,0 6-3,-13-9 3</inkml:trace>
  <inkml:trace contextRef="#ctx0" brushRef="#br0" timeOffset="45203.585">6477 9004 40,'0'0'27,"14"8"-3,-14-8-1,0 0-14,3 13-12,2 0 0,-3-1 2,0 3 2,2 6 2,-4-7 2,5 9 1,-7-5-1,6 8 0,-4-4-2,3 4 0,-4 0-1,2-2 0,-4-2 1,3 2-2,-2-8 2,2 0-2,0-16 2,0 0-2,16-3-1,1-10 0,5-7 0,5-8 0,3 0-1,3-8 1,1 2 0,-3 4 1,-3 5 0,-5 3 0,-3 5 0,-2 6 0,-3 6 0,-3 5-1,0 9 0,-2 4 0,1 4 0,0 4 0,-1 2 1,-2 0 0,-1-3 0,0 1 0,-3-7 0,3-3 0,-7-11 0,17-3-1,-3-11 1,7-5-2,2-5 2,4-3-1,2-3 0,1 3 0,-3 4 1,-3 3 0,-5 12-1,-3 10 1,-5 12 0,-3 10 0,-3 5-1,-3 5 0,0 6 1,1 3-1,1-6 0,-2-4-3,7-3-1,-7-17-12,11-5-16,1-8-2,0-11 0,1-8 1</inkml:trace>
  <inkml:trace contextRef="#ctx0" brushRef="#br0" timeOffset="45751.616">7551 9137 72,'19'12'28,"-19"-12"-3,32-3-2,-20-4-30,18 11 0,-6-12 1,9 7 1,-5-6 2,0-3 4,3 0 3,-11-5 1,7-1 0,-9-6-2,1 1-1,-8 1 0,-3-1-1,-6 2 0,-6 3 0,-7 0 0,-4 8-1,-6 4 0,-4 5 1,-4 8-1,-3 4 0,-2 3 0,-2 7 0,2 2 0,1 5 1,-1-1 1,7 2 0,1-6 0,8 1 1,1-3 0,11 2 0,3-7 1,11-1-1,4-4-2,10-1 0,6 0 0,6-3-2,9-2-1,0-8-1,7 1-2,-9-11-4,10 5-4,-13-10-15,1-4-4,-2-5 0,-8-5 2</inkml:trace>
  <inkml:trace contextRef="#ctx0" brushRef="#br0" timeOffset="46104.636">8152 8565 41,'0'0'29,"0"0"-2,11-4 1,-11 4-17,10 15-12,-4-2 1,-1 8-1,0 3 3,1 10 0,-1 4 1,2 10 0,-3 7 0,2 10 0,-2 5-1,2 1 1,-2 1-2,2-1-1,0-4 1,0-7-1,2-9 0,-1-14-2,2-5-1,-5-21-8,-4-11-20,15-10 1,-17-14-2,-1-8 2</inkml:trace>
  <inkml:trace contextRef="#ctx0" brushRef="#br0" timeOffset="46345.65">7991 8736 68,'22'-2'31,"6"0"1,5 0-1,-1-3-30,8 1-2,9 6-1,-1-4-1,4 10-3,-9-8-4,12 11-11,-7-5-9,-5-1-2,-2 1 1</inkml:trace>
  <inkml:trace contextRef="#ctx0" brushRef="#br0" timeOffset="46888.681">8698 9022 64,'17'2'27,"14"5"-2,-7-17-1,11 8-30,-3-8 0,10 6 1,-6-5 1,5-3 3,-5 1 2,-6-6 3,-2 6 0,-9-6 0,-3 5-2,-7-3-1,-9 4-1,-9 0 0,-7 3 0,-8 2 1,-8 1-1,-3 6-1,-6 4 2,-4 3 0,1 6 0,-2 4 0,3 4 1,2 3-1,5 4 0,3 1 1,8 0 0,4-3 0,9 5 2,3-6-2,10 3 2,3-6-1,12 5 0,1-6 0,10 5-1,3-3 0,8 0-1,5-3-1,2-3-3,6 0-2,-6-15-10,14 0-18,-8-9 0,-3-7 0,-3-7 0</inkml:trace>
  <inkml:trace contextRef="#ctx0" brushRef="#br0" timeOffset="47650.724">9230 8969 40,'0'-13'27,"0"13"1,0 0 0,0 0-23,0 0-4,0 0 0,10 13 1,-9-2 0,2 7 1,-3-2 0,1 11 0,-2-4 0,4 8 1,-3-2-2,5 7 0,-1-4 1,2 1-2,0-2 2,3 0-2,-3-5 1,2-3-1,-2-5 1,2-5-2,-8-13 1,11 16 0,-11-16-1,0 0 1,14-5-1,-14 5 2,4-27-2,-3 12 1,-3-8-2,-1 0 2,-2-4-2,1-4 2,-4 1-2,5 2 1,-1 4 0,3 0 0,2 3 1,4 3-1,6 3 0,3 4-1,5 4 2,4 1-2,4 1 1,3-1-2,6 5 1,-5-3-2,9 4-2,-9-10-1,8 10-2,-11-12-2,11 12-3,-13-12-6,5 5-12,0 1 1,-5-5 1,4 7 15</inkml:trace>
  <inkml:trace contextRef="#ctx0" brushRef="#br0" timeOffset="48187.756">10197 8901 50,'0'0'29,"0"0"-1,8 12-1,-8-12-18,-14 6-14,-1-6 2,2 8 0,-9-4 3,-5 1 3,0 6 1,-10-5 1,6 11 0,-10-3-1,9 5-1,-4-2-1,6 2-1,5 0 0,4-1-1,8-1 0,6-3 0,8-1 0,-1-13 0,19 20 0,0-11 0,3 0-1,5 0 1,-1-1 0,4 2 0,-1 0 0,-1 3 0,-4-1 0,-2 2 0,-2 1 0,-7 1 1,0 2-1,-6 1 0,-6-2 1,-4 1-1,-7-4 2,-4 1 0,-9-7 0,-1 1-2,-10-3 2,-1-2 0,-1-2-2,-2-1 0,4 2-4,-3-6-3,15 8-11,-3-4-15,7-9-1,9-4 1,5-9 0</inkml:trace>
  <inkml:trace contextRef="#ctx0" brushRef="#br0" timeOffset="49208.814">11326 8498 15,'20'0'19,"-20"0"-1,13-4 0,-13 4-19,0 0-1,0 0 3,0 0 1,0 0 3,-12 7 4,12-7 2,-26 14 0,14 3 0,-11-7-2,3 12-2,-7-5 0,5 9-4,-5-1 1,3 5-2,-3 3 0,2 4 0,-2 3-1,4 7 1,-1 1 0,4 3 0,-1 2-1,6 5 1,3-5-1,6-2 1,5 0 1,6 1-2,6-7 1,7 1-1,5-2 0,6-5 0,7-2 0,3 1-1,2-8 0,3-4 1,1-4-1,3-4 0,-3-7 0,0-4 1,-6-2-1,-4-5 0,-4-1 1,-5-1-1,-7-1 0,-4-1 0,-15 4 0,14-6 0,-14 6-2,0 0 0,0 0-2,0 0-4,0 0-10,-20-6-16,11-5 0,0-1 0,0-11 1</inkml:trace>
  <inkml:trace contextRef="#ctx0" brushRef="#br0" timeOffset="49966.857">11955 8742 47,'0'0'24,"11"-2"-1,-11 2 0,0 0-29,0 0 0,0 0 3,0 0 2,-21-9 3,21 9 2,-27 4 3,14 1-1,-12-5 0,6 7-1,-8-2-1,5 6-1,-5-4-1,1 9 0,-3-2-1,1 6 1,-3-1 0,2 5 0,1 3-1,1 4 1,0-1 0,7 0 0,-1 2-1,7-2 1,2-2-1,9 2 1,-1-7 0,9-1 0,1-4 0,7 1-1,6-8 1,6 2-1,3-7 0,5-1 0,1-3-1,4 0 0,0-2 0,-1-4 0,-4 4 0,-4-1-1,-2 3-1,-6 2 1,-2 3-2,-7-2-2,5 9-1,-17-14-6,17 19-11,-17-19-10,0 0 1,0 0 0</inkml:trace>
  <inkml:trace contextRef="#ctx0" brushRef="#br0" timeOffset="50343.879">12135 8840 45,'5'28'27,"-5"-28"-1,6 31 0,-5-16-27,4 9-2,-2 1 2,-1 7 2,1 3 2,-5-2 0,5 5 2,-7-2-1,5 7 0,-4-4 0,3-4-2,-1-3 0,-2-7-2,3-2-2,-4-9-7,4-14-17,0 0-4,0 0-2,10-15 1</inkml:trace>
  <inkml:trace contextRef="#ctx0" brushRef="#br0" timeOffset="50892.91">12218 8789 42,'15'0'24,"-10"-12"-2,17 10 0,-8-8-26,10 6 1,-2-2 2,3 0 1,4 4 3,0-4 4,6 6 1,-8-4-1,7 7-1,-6-1-2,3 5-2,-7 2-1,-1 2-1,-5-2 0,-3 5 0,-4 0 0,-4 2 1,-4-2 0,-2 1 0,-6 0 0,-1 1 1,-5-1 0,-1 0 0,-5-3 0,-2 2 0,-4-5 0,0 3 1,-7-2-1,-1 0 0,-2-3 0,0 3 0,-3-4-1,0 1 0,1-1 0,2 0 0,2-2-1,4 2 0,2-1-1,2-4 0,4 3-1,0-6-4,19 2-9,-21 11-18,21-11 0,-11-7 0,10-6-1</inkml:trace>
  <inkml:trace contextRef="#ctx0" brushRef="#br0" timeOffset="51596.951">13151 8772 32,'0'0'27,"0"0"1,13 6 0,-13-6-20,0 0-6,7 16 1,-7-16 0,10 16 1,-7-5 0,6 4-1,-6-1 1,5 8 1,-6 0-2,3 8 0,-7 3 0,4 7-1,-6-2 0,3 7 1,-5-4-2,1 0 1,-1-5-2,1-3 1,0-8-2,0-7 0,4-1-2,1-17-3,-3 16-8,3-16-19,0 0 0,-9-20 0,4-2 1</inkml:trace>
  <inkml:trace contextRef="#ctx0" brushRef="#br0" timeOffset="52003.974">12722 8785 64,'13'-10'31,"0"0"-1,11-4-6,6 9-24,5 2 0,5 3 0,3 0 2,6 2-1,1-2 2,2 3 0,0-3-1,3 5 1,-5-6-1,1 2-1,-6-2 1,-1 2-1,-7-3 0,-6 2-1,-6-2 0,-7 1 0,-3 0 0,-15 1 0,13 5-1,-13-5-1,0 0-2,-12 7-2,12 5-6,-15-11-12,4 3-9,11-4 1,-24-5-1</inkml:trace>
  <inkml:trace contextRef="#ctx0" brushRef="#br0" timeOffset="52941.028">13535 8363 17,'-16'-2'7,"16"2"-8,0 0 5,-12-5 5,12 5 3,0 0 3,0 0 4,0 0-4,11 5-4,-11-5-3,26 14-2,-8-1-4,9 4 1,1 3 0,7 6-1,2 4-1,0 5 0,2 5 0,0 3-1,-3 5 1,-1 5-1,-4 2 0,-4 5 0,-5 1 0,-4-1 1,-5-1 0,-5-1 1,-4-5-2,-3-1 2,-5-5 1,-2 0-1,-5-9 2,0-1-2,-6-4 2,-1 1-1,-6-11 1,-1 2-1,-5-8-1,2-2 1,-3-4-2,3-3-1,1-1 0,4-7-2,7 3-1,-2-9-5,18 6-16,0 0-9,-8-22-1,14 2 1</inkml:trace>
  <inkml:trace contextRef="#ctx0" brushRef="#br0" timeOffset="55796.19">15361 4433 5,'0'0'16,"0"0"0,0 0 1,0 0-12,19 6-3,-6-2 1,4-3 1,5 3 1,0-1 0,5 3 0,-4-1 0,4 5 0,-3-3 0,3 5-2,-4-1 0,2 5 0,-5 1-2,2 1 0,-2 5 0,0 0-1,-3 5 0,-2 4 0,1 3 0,-1 4 1,-2 4 1,1 7-1,-2 4 2,0 9 1,-3 2-1,2 6 0,-8 3 0,1 10-2,-6-4 2,0 11-1,-7-2 0,1 4 0,-6-2 0,4 3 1,-5-5 0,9 3 0,-1-4 0,8-2-2,8-10 1,8-3-2,5-7 1,7-3-2,4-10 1,1-10-1,3-10 1,-3-10-1,-2-9 1,-6-4 0,0-5 0,-6-9-1,-3-1 1,-5 0-1,-1 1-1,-11 4 0,0 0 0,0 0 0,0 0 0,-12-10 0,0 16 0,-3-2 0,-1 5 1,-1 1 1,-1 1 0,1 0 0,1 3 0,0 3 0,1 5-1,0 2 2,0 4-1,-2 3 0,2 4 0,1 6 1,3 3 0,3 6-1,4 1 0,4 1 1,5 4-1,6 2 0,3 5 0,4-1 0,0 1 0,4 0 1,0 3-1,-1 1 1,3 3 1,-3 3-2,1 7 1,-2 5-1,-1 7 0,-2 0 0,0 2 0,-2-2-1,-5-1 2,1-6-1,-4-7 1,-1-8 0,-3-7 0,-1-2 0,-4-4 0,-2-1 0,-3-8 0,-3-1 1,-6-3-1,-2 1 2,-7-8-1,0 4 1,-12-5 0,-1 3 0,-8-2 0,-1 3 1,-9-6 0,-1 2 0,-8-4-1,-1-3 0,-5-7 0,4-3-1,0-8-1,5-1 0,5-10-2,8-5 0,10 4-5,-3-14-11,19 5-19,1-5 0,6-7 2,6-9-3</inkml:trace>
  <inkml:trace contextRef="#ctx0" brushRef="#br0" timeOffset="58792.362">16693 6764 4,'0'0'22,"-6"-11"2,6 11-2,0 0-11,0 0-3,0 0-2,0 0-1,0 0 0,0 0 0,18 1-1,-18-1 1,15-1-1,-15 1 1,27-5 0,-10 0-1,10 4 0,2-2-1,9 4 0,3-2 0,7 5-1,2-4-1,3 5 0,2-4 0,-1 1-1,-4-2 1,-2-3-1,-4-1 0,-5-2 0,-8 1 0,-6 0 0,-6 0-1,-8 1-1,-11 4-1,0 0-3,0 0-4,-11-5-13,-7 2-7,2 2 0,-9-10 0</inkml:trace>
  <inkml:trace contextRef="#ctx0" brushRef="#br0" timeOffset="59280.39">16640 6367 1,'-24'-5'0,"24"5"0,0 0 7,0 0-1,0 0 0,0 0 3,0 0 1,18 3 3,3 0-1,2-6 1,13 5-1,-1-7-1,13 5-1,-2-5-1,13 7-2,-5-7-1,8 7-1,-5-6-1,1 5-1,-7-1-1,-3 3 0,-10-3-1,-5 1 0,-11 0 0,-6 0-1,-16-1 0,0 0 1,0 0-2,0 0-1,-15 8-3,-3-12-6,5 4-19,-3 1 1,-3-8-1,8 1 0</inkml:trace>
  <inkml:trace contextRef="#ctx0" brushRef="#br0" timeOffset="60032.433">17130 5932 14,'0'0'24,"19"19"0,-19-19 0,26 14-14,3 3-3,-2-3-1,12 12-1,1-4-1,11 6-1,-4 0 1,9 1-1,-1 1 1,6 4-2,0-4 2,5 3-1,-6-4 0,1 3-1,-4-8 0,-3 4-1,-5-4 0,-8 2 0,-8-3-1,-7-4 1,-10 2-1,-5 2 0,-10 1 0,-5 2 1,-5-1-1,-6 0-1,-2 4 1,-5 3 0,0 2-1,-2-1 1,-2 0 0,1 0 0,1-3 1,0 2 0,-1-1 0,3 1 1,-2-7 1,1 3-1,-5-5 1,2 3-2,-2-4 1,3-1-1,1-4-1,1-2 0,5-3-1,4-2 1,14-10-2,-14 11 0,14-11-3,0 0-10,4-16-16,9 1 0,1-11 0,9-7-2</inkml:trace>
  <inkml:trace contextRef="#ctx0" brushRef="#br0" timeOffset="70696.043">9920 4817 1,'0'0'0,"0"0"1,-14 10 1,14-10-1,0 0 3,0 0 1,0 0 2,-4 13 1,4-13-1,0 0 1,0 0 1,0 0-2,0 0-2,0 0-2,0 0-2,-7 13 1,7-13-2,-4 11 1,4-11 0,-7 14 0,7-14 0,-8 14 0,8-14 1,-9 19-1,6-5 1,-2-4-1,2 3 0,2 1-1,1 3 0,1 1 0,1-1 0,1 4 0,1-2 0,1 7-1,-3 1 1,2 3 0,-2 3 0,0 0-1,-1 2 1,-1 4 0,0-1 0,1 2-1,0 4 1,3-4 0,0 0 0,2-1 0,0-1-1,0-4 1,0 0 1,-1-6 0,0-3 1,-4-1-1,3-2 1,-6-1 0,5 0 0,-3-3-1,1-1 1,0 1-2,3 1 2,0 1-2,2-2 0,1-1 1,2-1-1,2 0 0,-2-1 0,0-3 0,-9-12 0,16 15 0,-16-15-2,0 0-9,18 11-12,-19-23 0,1 12 0,7-39 10</inkml:trace>
  <inkml:trace contextRef="#ctx0" brushRef="#br0" timeOffset="74312.25">18829 6004 1,'0'0'17,"11"-10"1,-16-2 0,5 12-11,10-11-5,-10 11 1,0 0 2,0 0 2,12-6 2,-12 6 0,0 0 1,0 0-1,0 0 0,0 0-2,0 0-1,0 0-2,0 0-2,0 0 1,1 19-1,-3-8-1,0 5 1,0 2-2,1 5 2,1 3-1,0 5 0,0 7 1,2 9-1,-1 2 1,2 7-1,-2 4 1,2 5-1,-1 1 0,2 0-1,-1-3-1,1-7 2,0-3-1,-1-5 0,1-10 0,0-5 0,-3-8 0,1-5 0,0-5 0,-2-4-1,0-11-6,0 0-19,-5-11-4,5-5-2,-8-12 1</inkml:trace>
  <inkml:trace contextRef="#ctx0" brushRef="#br0" timeOffset="75308.307">18630 6007 42,'-18'0'24,"18"0"-2,0 0 1,0 0-27,0 0 0,0 0 2,0 0 3,0 0 2,13 6 2,-13-6 1,21-8 0,-10-2 1,13 4 0,-4-6 0,13 5-1,-3-5-2,12 4-2,0 0 0,7 0 0,-1 2-2,3 2 1,-1 2-1,-2 4 0,-2 0 0,-2 4 0,-5 1 0,-5 1 1,-3 3-1,-6 2 1,-4-1-1,-4 3 1,-6-1 0,-5 3 0,-6 3-1,-5 1 1,-6 1 0,-2 3 0,-6 0 0,-3 1-1,-3-1 1,0-1-1,-2-1 2,1 0-2,0-3 2,2-2-2,0-5 0,-1-2 0,4-1 0,1-3 0,1-1 0,5-3 0,14-3 0,-19 6-1,19-6 1,0 0 0,0 0 0,25 13-1,-4-7 1,3 2 0,4 1 1,9 2-1,4 3 0,3 1 0,5 4 0,0 0-1,0 0 1,-2 3 0,-3 4-1,-6-1 1,-6 3-1,-5 0 1,-9 1 0,-6 2 0,-6 0 0,-6 1 0,-6-4 0,-4 1 0,-7-5 1,-5-1 0,-8-2 0,-2-4 0,-8-4 1,-3 0-1,-7-4 0,-4-2 1,-2-3-1,-4-2 0,0-3 0,1 0 0,0-4 0,3-1-1,5-1 0,4-3 0,7 1 1,8 1-2,9 3 0,4-2-1,19 7-1,-13-16-7,30 12-15,2-5-9,8-5 1,4-3-1</inkml:trace>
  <inkml:trace contextRef="#ctx0" brushRef="#br0" timeOffset="76520.376">20020 6200 59,'0'0'28,"0"0"-1,6 16-5,-6-16-23,1 17-1,1-4 3,-5 9 0,1 3 0,-3 6 0,-2 6 1,-2 10 0,-1 1 1,2 5 0,-3-2-1,3 0 0,0-8 0,3-3-1,0-8 1,3-8-1,-1-8-1,3-16-1,-2 15 0,2-15-1,-4-14 0,-1-2 0,3-4 1,-3-7-1,-1-5 0,-3-4 2,2-3-1,-2-1 1,1-1-1,-2 0 0,3 1 0,-1 3 0,2 3 1,1 6 0,2 4 0,2 6 0,1 2 0,4 1 1,-4 15-1,15-8 1,-4 7 0,4 2-1,1 4 0,3 2 1,2 5 0,1 8 0,5 0 1,-2 3-1,2 5 0,1 4 1,0 4-1,3 2 1,-1 2-1,2 1 1,-1-2-2,2 2 1,-3-7 0,1-1 1,-6-12 0,1-2 1,-8-12 0,-1-4 0,-6-10 0,-1-9-1,-8-12 1,1-1-1,-6-8-1,0-3-1,-3-5 0,0-2 0,-2-3 1,1 4-1,1 5-1,2-3 1,1 4 0,3 5 0,3 5-2,1 3 2,3 6-3,-1 2 1,6 8-3,-7-4-4,12 14-7,-17 1-17,18-11 2,-7 9-2,-11 2 1</inkml:trace>
  <inkml:trace contextRef="#ctx0" brushRef="#br0" timeOffset="77052.407">20822 6225 67,'0'0'29,"-4"21"-2,4-21 0,0 14-31,-3-1-3,10 8 2,-8 2 2,5 1 1,-6 2 3,-1 0 2,1 8 1,-6-3 1,3 4 1,-8-4-1,5 8 0,-6-4-2,4 2 0,-2-4 0,4 1-2,0-6 0,5 2 1,3-7-1,8-1 2,3-9-1,9 2 0,7-6 0,11 0 0,5-5 0,6-2-1,2-4 1,1-1-2,-2-2 0,-3 3 1,-9-2-1,-5-2 0,-8 2-1,-8 0-1,-1 4-1,-16 0-3,15-4-6,-25-9-10,10 13-12,-18-17 0,-2 3 1,-3-4 0</inkml:trace>
  <inkml:trace contextRef="#ctx0" brushRef="#br0" timeOffset="77353.424">20623 6567 68,'23'5'32,"-2"-9"-1,11 7-1,2-10-27,11 9-5,2-5 0,6 6 0,-2-5 1,1 1 1,-6 0-1,-4-1 1,-7-3 0,-6 4-2,-9-8-7,-1 7-14,-19 2-6,4-13-2,-4 13 1</inkml:trace>
  <inkml:trace contextRef="#ctx0" brushRef="#br0" timeOffset="77691.442">20618 6252 58,'25'3'32,"-7"-7"0,9 4-1,0 5-17,10-5-15,5-1 0,8 2 0,1 0 1,3-1 0,-2 2 1,-1-5 0,-1 2 0,-6-2 0,-3 2-1,-8 0 0,-6-4-2,-2 8-9,-12-5-18,-13 2-2,17-8-2,-17 8 1</inkml:trace>
  <inkml:trace contextRef="#ctx0" brushRef="#br0" timeOffset="78118.468">21807 6279 10,'0'0'17,"4"18"1,-4-18 0,5 19-19,2-1 4,-1 0 3,4 5 3,-8 4 1,9 9 2,-12-2 0,8 16 0,-12-5-2,9 8-1,-10-3-2,7 6-2,-6-9-2,5-3-1,-1-9-2,0-9-2,3-3-2,-2-23-5,9 12-15,-9-12-7,8-22-1,-4-2 0</inkml:trace>
  <inkml:trace contextRef="#ctx0" brushRef="#br0" timeOffset="78516.49">21360 6256 74,'0'0'31,"20"15"0,-5-14-1,11 5-33,1-1 1,6 1 1,9-1 1,2 0 1,6-3 1,2-2 0,8 0 1,-1-5 0,2 4 0,0-3 0,-2 4-1,-5-5 0,-4 4 0,-8 0-2,-7 2-1,-6 3-1,-9-4-4,-1 10-5,-19-10-17,0 0-6,-9 15 1,-13-15-1</inkml:trace>
  <inkml:trace contextRef="#ctx0" brushRef="#br0" timeOffset="91760.248">1361 11734 3,'0'0'14,"0"0"1,0 0-7,0 0-4,0 0-3,0 0-1,-7 14 0,7-14 1,0 0 2,0 0 0,0 0 1,-6 10-1,6-10-1,0 0 0,0 0-1,0 0-2,-5 13 1,5-13-1,0 0 1,0 0 0,0 0 1,-5 12 0,5-12 1,0 0-1,-5 11 1,5-11-1,0 0 1,-6 13 0,6-13 3,0 0-1,0 0 2,0 0 0,0 0 0,0 0-1,-11-8 0,11 8-1,5-24-2,0 5-1,0-6 0,2-6-2,3-5 1,1-5 1,0-4-1,2-6 0,-1-5 0,3-4 1,0 0 0,1-2 0,2 0 0,0 2-1,2 1 1,0 4 0,0 7 0,-1 5 0,-3 6 0,-1 4 0,-4 2 1,-2 7 0,-6 4 0,1 4-1,-5 2 1,1 14 0,-2-21 0,2 21 0,0 0-1,-3-13 0,3 13 1,0 0-2,0 0 1,0 0 0,0 0-1,0 0 0,2 11 0,-2-11 1,4 23-1,0-6 1,0 3 1,3 4-2,0 0 2,3 7-1,-1-2 1,5 6 0,-2-3-1,4 4 0,-3-4 0,3-1 0,0-3 0,0-1 1,1-7-2,3-1 2,-1-11-1,3-7 0,2-9 0,3-7-1,1-8 0,2-6-1,-1-4 2,-2-6-3,1-1 2,-5-1 0,-1 1 0,-2 1 0,-3 4 0,0 1 1,-1 5-1,-1 2 1,1 5-2,0 4 2,1 6-1,-2 1-1,0 5 1,-3 5 0,-12 1 1,17 6-1,-17-6 0,6 19 1,-7-4-1,0 4 1,-3 6 1,1 2-2,-1 5 1,1 4-1,1 8 1,0 7-1,4 6 1,0 10 0,2 0-1,1 4 2,0 3-2,2 2 2,-2-6-1,2-4 0,-1-7 1,1-6-2,-2-9 1,1-5-1,-1-11 2,0-4-2,-1-8 0,-4-16 1,5 16 0,-5-16-1,0 0 1,0 0-1,0 0 1,0 0-1,0 0-1,0 0-3,0 0-5,6-16-18,-6 16-7,7-26 0,-6 2-1</inkml:trace>
  <inkml:trace contextRef="#ctx0" brushRef="#br0" timeOffset="96143.499">2864 10767 1,'0'0'12,"0"0"1,5-12-6,-5 12-3,0 0 1,-3-11 0,3 11 1,0 0 1,0 0-1,-5-11 1,5 11-2,0 0-1,0 0-2,0 0 0,0 0-1,0 0 0,0 0 1,0 0 0,0 0 1,0 11-1,0-11 0,4 15 1,0-1-2,-1 0 1,1 5-1,0 2 0,-1 3 1,1 5 0,-4 1 1,1 9 0,-5-2 0,2 12 1,-4 2-1,2 7 0,-4 1 0,4 4 0,-3-4-1,3 2 0,-1-5 0,4-4 1,-3-8 0,6-6-1,-5-5 1,4-2-2,1-10 1,-1 0-1,-1-6 1,1-2-1,-1-13 1,0 14-1,0-14 0,0 0 1,0 0-1,0 0 0,0 0 1,0 0-1,0 0 0,0 0 1,0 0-1,0 0 0,0 0 1,9 13-1,-9-13 0,14 6 0,-3-3 0,4 3 0,3 0 0,8-1 1,3-1-1,9 0 0,3-2 0,8 0 0,2-2 0,8-1 0,2-2-1,0-2 0,0-3 1,-1 0-1,-3-3 1,1 0-1,-7-2 0,-6 3 1,-7-1-2,-6 3 3,-8 0-2,-6 3 1,-7 2 0,-11 3 0,0 0-1,0 0 1,0 0-1,0 0-2,0 0-6,-24 10-19,12-3-9,-9-4 1,-7-3-1</inkml:trace>
  <inkml:trace contextRef="#ctx0" brushRef="#br0" timeOffset="100986.776">2937 13647 1,'-4'-13'14,"4"13"-2,0 0-2,2-14-3,-2 14-2,-3-14-1,3 14-1,-1-13 0,1 13 1,-1-11-1,1 11 1,-2-15 0,2 15 0,0 0 0,0-11 0,0 11 0,0 0 1,-6-13 0,6 13 0,0 0 1,0 0 2,0 0-1,0 0 0,-17-11-1,17 11 1,0 0-2,0 0 0,-12 1-1,12-1-1,0 0-1,0 0 0,0 0 0,0 0-1,0 0 0,11 7 0,-11-7 0,21 6 2,-5-4-2,6 4 1,2-7 0,5 4-1,1 1 0,1-1 0,2 1 0,0-4-1,-3 4 0,-2-3 1,-3-2 0,2 1 0,-4-1 0,-1-3 0,0-2-1,-1 2 1,-4-3 0,-2 4 0,-4 1-1,-11 2 1,14-6-1,-14 6 1,0 0-1,0 0 0,0 0 0,0 0 0,0 0 0,0 0 0,0 0-1,-6 11-1,6-11-3,0 0-9,0 0-20,-12 4 0,12-4-1,-16-11 1</inkml:trace>
  <inkml:trace contextRef="#ctx0" brushRef="#br0" timeOffset="102288.85">3826 13101 37,'0'0'24,"-8"-21"0,8 21-2,1-12-20,-1 12-1,-4-11 0,4 11-1,0 0 1,0 0 0,0 0 1,-7-12 1,7 12 0,0 0 0,0 0 0,0 0 0,0 0-1,0 0 0,0 0-1,0 0 1,0 0-1,0 0 0,0 0 0,0 0 1,-4 13-1,4-13 1,-3 15 0,1-4-1,2 4 1,-3 0-1,6 7 2,-3 1-1,3 8 0,0 1 0,2 8-1,-3 3 2,4 4-1,-3-4 1,3 2-1,-3-4-1,5-3 2,-5-7-1,6-4 0,-1-11 0,6-8-1,1-5 0,2-7 0,3-11-1,2-7 0,2-7 0,-1-5-1,-2 0 1,-2-2 0,-3 1 0,-3 2 1,-3 3 0,-1 5 0,-2 5 0,-1 5 0,-1 1-1,-5 14 0,12-15 0,-12 15 1,11-6-1,-11 6 0,11 2 0,-11-2-1,14 11 2,-14-11-2,13 20 1,-4-3 0,-2 1 0,4 9 0,-1 3 1,1 5-1,2 2 0,0 1 2,2-4-1,0-1 0,-1-4 0,2-9 1,1-12-1,3-7 1,-1-11-1,3-11-1,2-7 1,-2-6-1,-1-9 0,0 0 0,-5-1 0,-2-1 1,-6 0-1,-2 8 1,-3 1-1,-1 6 1,-2 7-1,0 4 0,0 3 0,0 16-1,0 0 0,6-11-2,3 23-6,-9-12-18,0 0-7,8 16-2,-8-16 0</inkml:trace>
  <inkml:trace contextRef="#ctx0" brushRef="#br0" timeOffset="103287.907">4856 13295 1,'0'0'15,"0"0"0,13 9 1,-13-9 1,0 0 0,0 0 2,17 6-1,-17-6 0,0 0-5,14-17-3,0 16-3,-3-8-2,10 3-2,-1-6-2,4 0 2,0 0-4,4-5 3,-1 0-3,0-2 2,-2 0-1,-3 1 2,-5 1-1,-4 3 0,-7-1 1,-6 15-1,-1-21 1,1 21 0,-20-18-1,5 13 0,-5 0-1,-3 3 0,-3 0 0,-1 5 0,-2 4 0,1 3 0,-1 2 0,2 4 0,0 2 0,4 3-1,0 2 2,3 1-2,4 1 2,2 6-2,3-2 2,2 1-1,4-2 0,4 0 0,3 0 0,4-1 1,4-1-1,4-5 0,0 2 1,3-5-1,4-2 1,4-3 0,0-8-1,3-3 0,4-7 1,2-5-1,4-6 0,1-3 0,3-6 0,-1 1 0,-2-3 0,1-4-1,-2 2 1,-1 0 0,-5 0 0,-3 2 0,-5 3-1,-3 2 2,-4 6-1,-5 5 1,-12 11-1,16-11 1,-16 11 0,0 0-2,9 17 2,-8-4-2,0 3 1,2 2-1,-3 5 2,2 4-1,-2 6 1,3 6 1,-3-2-1,3 3 0,0 2 0,1-1 0,3-3-2,1-7 0,6 1-6,-14-32-13,26 12-15,-7-19-1,-2-14 0,-1-12 1</inkml:trace>
  <inkml:trace contextRef="#ctx0" brushRef="#br0" timeOffset="103476.918">5582 12773 95,'-5'12'31,"9"8"-9,-4-20-21,0 16-36,0-16 0,14 10-1</inkml:trace>
  <inkml:trace contextRef="#ctx0" brushRef="#br0" timeOffset="104263.962">5849 13324 80,'0'0'28,"17"25"-1,-17-25-1,28 6-31,-12-5 1,7 3 2,-1-2 2,-1-2 1,1 1 3,-6-9 2,5 5 0,-10-11 0,6 4-2,-7-9-1,1-3-1,-3-1-2,-2-4 1,-6-1-1,-2-1 0,-6 2 0,-1 4 1,-6 2-1,-2 7 0,-4 1 0,-1 8 0,-1 5 1,0 5-1,0 4-1,0 3 2,2 8-1,1 0 1,4 2-1,3-1 0,3 1 0,4-2 0,2 0 0,6 2 0,1-3 0,6 1-1,2 4 0,5 5 2,4 6-2,4 3 1,4 4 0,0 8 0,1 6-1,-1 2 1,1 4-1,-3 2 1,-2-1-1,-3-3 1,-2-1-1,-6-8 1,-2-7 0,-5-5 0,-6-9 2,-5-8-2,-6-8 1,-5-4 0,-8-7 0,-3-4 0,-6-5 1,-2-4-2,-4-6 1,3-1 1,0-5-1,4-3 1,3-6-2,5 3 1,7-5-2,8-3 1,7-3-1,7-4-1,9-3 0,5-8-1,14 4-3,-2-18-9,20 5-16,1-3-2,3-7 0,3 2 0</inkml:trace>
  <inkml:trace contextRef="#ctx0" brushRef="#br0" timeOffset="104920.001">6422 12568 64,'0'0'29,"-16"-6"-1,16 6-1,0 0-26,-12-8-3,12 8 2,0 0 1,0 0 0,-3-13 3,3 13 0,0 0 1,0 0 0,0 0 0,0 0-1,0 0-1,4 16-1,-4-5 0,2 2 0,-3 1 0,4 6 1,-5-3-2,4 9 1,-4 3 0,2 10 0,-1 2-1,0 10 1,-3 6-2,1 8 1,-2 3 0,0-3-1,-1-1 1,1-7-1,0-7 1,1-9-1,4-10 0,3-12 1,-3-19-1,20 0 0,0-16-2,3-8 3,3-5-1,1-4 0,2-3-1,-2 2 1,0 2-1,-4 3 1,-5 9 1,-1 7-2,-1 5 0,1 4 1,-2 5 0,1 8 0,2 3 0,-2 10 0,1 2 1,0 3-1,-2 5 1,-3 5-1,-2 1 1,-3 3 0,-3 0-1,-2-7-1,-1 1 0,-4-10-4,8 3-6,-5-28-14,0 0-11,-5-19 0,8-11 1</inkml:trace>
  <inkml:trace contextRef="#ctx0" brushRef="#br0" timeOffset="105503.034">7073 12563 83,'3'23'33,"-4"-1"-1,2 4 0,9-2-30,-9 10-4,3 6 3,-2 5-1,2 6 2,-4 1 0,2 9 1,-6 2 1,3 6-1,-4-6 0,2 3 0,-1-8-2,2-7 0,-1-7-1,3-10 0,1-11-1,2-12-1,-3-11-1,0 0-1,12-15-2,-14-7-2,5 3 0,-14-16-1,9 7-2,-20-16 0,8 9 1,-14-10 2,5 6 2,-9-2 4,3 1 3,3 7 2,0 0 4,12 9 0,-4 1 1,18 23 2,-4-28-1,20 22 0,-1-8-2,15 10 0,2-12-1,13 11-1,0-10-1,13 6-1,-1-3 0,5 5-2,-1 0-2,0 0 0,0 9-4,-8-8-4,9 18-11,-19-7-15,-2 4-1,-6-1 2,-10 1-1</inkml:trace>
  <inkml:trace contextRef="#ctx0" brushRef="#br0" timeOffset="106151.071">7480 13221 66,'0'0'25,"28"11"-1,-16-13 0,14 6-27,-3-1 1,6-1 4,2 6 0,-6-10 4,8 12 1,-9-14 2,10 6-2,-11-8-2,8 2-3,-6-5-2,1-3 2,-4 0-3,-1-4 2,-3 2-2,-4-2 1,-3-1 0,-3 3-1,-6 0 2,-3 2-2,-4 1 2,5 11-3,-23-13 2,5 8 0,-4 4 0,-4-1 0,-1 4 0,-5 1 0,2 2 0,-2 2 2,2 2-2,0 3 0,2 4 2,1 3-2,2 2 2,4 3-1,0 1 2,3 4-1,1-3 1,7 3-1,2-1 0,8-1 1,3 2-2,11 2 1,6-4-2,9 0 1,6-3-2,4-2 1,7-5-3,-2-11-2,10 5-11,-11-16-17,2-5-1,0-7 0,-5-8-1</inkml:trace>
  <inkml:trace contextRef="#ctx0" brushRef="#br0" timeOffset="107036.122">8165 13296 75,'-19'-2'25,"19"2"-4,0 0-3,-12 12-27,12-12 1,-8 15 4,8-15 1,-8 18 4,8-1 5,-6-4 6,11 13 1,-9-9 0,12 11-5,-6-8-3,9 3-1,0-1-2,4-2 0,-1-9-1,5-7 0,0-5 0,2-5-1,2-5 1,-1-5-1,0-5 0,0-3 0,-4-3 1,-2 1 0,-5-1 1,-2 3 0,-9-4 0,-3 8 0,-6-1 0,-4 4 0,-4 6-2,-1 4 0,-3 3 0,-2 5 0,0 8-2,-4-1 0,4 9-2,-4-2 0,6 8-3,-7-12-1,15 8-3,-10-16-4,18 9-7,5-12-8,0 0-2,-4-17 3,9-9 1</inkml:trace>
  <inkml:trace contextRef="#ctx0" brushRef="#br0" timeOffset="107375.141">8329 12524 85,'-2'-19'34,"1"6"-1,-2 2-1,3 11-29,0 0-3,0 0 0,0 0-1,3 15 1,2-2 1,-2 2 0,3 8 1,-2 3 0,3 8 0,-3 8 0,2 11 0,-5 7-1,-1 13 1,-6 8-2,-2 11 1,-7 2 1,-1 3-1,-1-4-1,0-6 0,6-8-3,-2-23-7,16-8-22,0-23-3,-3-25-1,23-10 1</inkml:trace>
  <inkml:trace contextRef="#ctx0" brushRef="#br0" timeOffset="109492.262">9465 12473 13,'0'0'20,"0"0"0,0 0 2,0 0-10,-13-2-5,13 2 1,0 0 2,0 0 1,0 0 0,5 12-1,-5-12 1,0 0-4,0 0-2,0 18-2,-1-4-1,3 6 0,-2 5-1,3 10 1,-6 10-1,2 13 1,-4 6-1,1 8 1,-5 6 1,2 4-1,-6-3 2,5 0-2,-3-10 1,4-9 0,-1-13 0,5-5-2,0-12-1,4-9 0,2-4 0,-3-17-2,0 0-1,0 0-5,19 0-20,-19-14-6,-2-4-1,-4-3 2</inkml:trace>
  <inkml:trace contextRef="#ctx0" brushRef="#br0" timeOffset="110731.333">9977 13366 34,'0'0'22,"-24"2"0,24-2 1,-20-1-19,4-6 1,5 2 1,-6-11 1,17 16 2,-29-27 0,21 15 1,-8-12-1,11 7-2,-5-9-3,12 2 0,2-3-3,10-1 1,3-1-3,7 1 0,4 0-1,5 4 2,1 2 0,2 7-1,-2 5 1,-5 6 0,-2 10-1,-4 5 1,-5 9 0,-5 4 0,-8 3 0,-5 8 2,-9-1 1,0 1 0,-10-6 1,1 0-1,-7-6 1,2-2-1,-5-5 0,2-3-1,-2-9-2,0-6-1,4 1-2,-2-8-2,11 7-8,-5-10-19,9-6-2,7-5-1,8-3 1</inkml:trace>
  <inkml:trace contextRef="#ctx0" brushRef="#br0" timeOffset="111460.375">10359 13088 61,'-6'11'29,"7"4"-2,-1-15 2,-4 19-26,7-6-1,5 1 1,1 1 1,2-2 0,5 1 0,0-6 1,6 0-1,-3-12-4,7-1-1,-3-7-1,2-3 0,-2-8-1,-5-3 2,-2-6-1,-2 0 1,-8 1 3,-1 2-1,-8 1 1,-2 5-1,-6 6 0,-2 6 0,-4 8 0,-3 7-1,-2 6-1,-2 6 2,2 5-2,-3 5 1,5 3-1,1 1 1,5 4 0,3 4 0,7 1 1,5 2-1,4 6 1,6 6-1,4 5 1,2 6-1,4 5 0,1 4 1,0 7-2,0 0 2,-3 1-1,-2-6 1,-3-6 0,-6-5 0,-5-9 1,-6-9-1,-9-13 1,-4-6-1,-8-13 1,-6-3-1,-5-10 0,-3-2 0,-1-11 1,1-3-1,0-6 1,7-3-1,3-6 0,10-4 0,10-6-2,9-6 2,11-1-3,8-7-2,13 4 0,1-10-3,15 9-5,-8-14-13,9 7-6,0 2-3,-2-1 3,1 6 1</inkml:trace>
  <inkml:trace contextRef="#ctx0" brushRef="#br0" timeOffset="111717.389">10974 13131 51,'0'0'29,"0"0"0,0 0 1,0 0-15,8 14-12,-8-14 0,-3 28 1,0-9 2,4 13-1,-5-5 1,7 9-2,-6-2 1,7 1-4,2-2-1,-2-14-9,10-4-24,0-15 0,-2-14-1,1-15 0</inkml:trace>
  <inkml:trace contextRef="#ctx0" brushRef="#br0" timeOffset="111922.401">11050 12659 92,'5'16'34,"1"2"-2,-6-18-5,18 23-37,-18-23-6,14 12-8,-14-12-9,8 14-1,-8-14 1,6 11 2</inkml:trace>
  <inkml:trace contextRef="#ctx0" brushRef="#br0" timeOffset="112376.427">11524 12977 83,'0'0'32,"0"0"-1,0 0-1,0 0-30,-12 1-1,-1 7 1,-4 3 0,-1 1 0,-5 1 2,1 8 0,-5-3 0,4 4 1,-3 0-1,5 4-1,2-1 2,4 5 0,4-5 0,9 3-1,3-1 1,11 0-1,5 1 0,9-3-1,4-4-1,8-5-1,4-3 0,0-2 0,4-5 0,-5-5-1,1-3-1,-9-7-1,0 8-3,-18-14-10,5 8-17,-20 7 1,15-20-1,-15 20 2</inkml:trace>
  <inkml:trace contextRef="#ctx0" brushRef="#br0" timeOffset="112932.459">11784 13034 88,'-2'12'33,"2"-12"0,0 0-1,0 0-31,8 14-3,-8-14 1,19 20 0,-5-8 0,4 3 1,4 2 0,-1 2 2,2 5-1,0-3 1,2 4-2,-3 3 1,-3-2-1,-4 6 1,-3 1-1,-5-2 0,-6 0 0,-4 1 0,-6 2 0,-4-2 0,-8-3 1,-6-7 0,-2-4 1,-5-5-1,-3-3 0,-2-7 0,2-6 0,1-9 0,5-5-1,7-4 0,6-3 0,9-4 0,9-1 0,7-1 0,9 1 0,6 4 0,4 7-1,6 6 1,3 2 0,0 9-1,2 3-1,1 7-1,-5-1-3,7 13-6,-15-12-11,4 4-11,-6-6 1,-5-3-1,-3-8 2</inkml:trace>
  <inkml:trace contextRef="#ctx0" brushRef="#br0" timeOffset="113375.484">12124 12475 65,'8'-11'32,"-5"-3"-1,-3 14 0,0 0-21,0 0-8,15 8-2,-10 4 2,-2 6-1,-3 4 2,4 9 0,-3 3 0,2 9 1,-4 2-2,2 7 1,-1 7-1,2 8 0,-1 1-2,2 9 1,-1-2 1,2 1-1,0-3 0,2 1 0,0-11 0,-1-6 0,1-9-1,-3-12 0,2-7-2,-5-13-4,10 1-20,-10-17-8,-6-19-2,0-7 1,1-9-1</inkml:trace>
  <inkml:trace contextRef="#ctx0" brushRef="#br0" timeOffset="114224.533">13212 12425 38,'11'-3'24,"-12"-10"-1,1 13 1,17-5-22,-17 5 2,0 0 1,0 0 1,0 0 1,0 0 1,-2 22 1,-11-12-1,8 15-3,-10-2 0,7 16-1,-7 2-2,4 15 1,-1 6-1,4 11 0,-2 7-1,5 11 1,0 4-1,1 6 1,2-1-1,1 0 0,1-7 0,1-5 1,1-9-1,2-13 0,0-10-2,-1-16 0,5-7-4,-8-33-6,11 11-20,-8-24-3,0-14 0,-3-14 0</inkml:trace>
  <inkml:trace contextRef="#ctx0" brushRef="#br0" timeOffset="114494.548">12952 13118 77,'0'0'33,"-5"11"-2,5-11 1,24-11-30,1 2-2,5-4 1,9-3 1,5-1 0,9 3-1,-1-3 1,6 2-1,0 3 0,0 5-1,0 7-4,-8-3-5,6 12-19,-11-3-6,-5 1 1,-8-2-1</inkml:trace>
  <inkml:trace contextRef="#ctx0" brushRef="#br0" timeOffset="114976.576">13596 13130 73,'-7'-12'28,"0"-11"0,8 2-2,7-9-28,2 6-2,1-5 1,9 7 2,-1-1 1,7 3 2,3 6 2,0 0-1,4 7-1,-2 2 0,-2 5-1,-1 3-1,-2 5 0,-5 3 0,-4 2 1,-6 7 0,-4 5 1,-6 0 0,-1 5 1,-8-5 1,-1 7 0,-10-7 1,2 8-1,-12-10 0,1-1-1,-5-7 0,0-2-1,-2-7 0,1-6-2,2-5-2,2-11-1,10 3-4,-3-15-4,20 9-17,1-10-7,6-1-1,5 3 2</inkml:trace>
  <inkml:trace contextRef="#ctx0" brushRef="#br0" timeOffset="115487.605">14032 12802 88,'-6'20'35,"6"-8"-1,4-1-1,4 6-33,1 8-1,4 3 0,2 3 0,1 3 1,1 3 0,1 3 0,-1 2 1,-1-6 1,-1-1-2,-2-7 2,-2-6-2,-4-4 2,1-6-1,-8-12 0,0 0 0,0 0 0,0 0 0,-14-18 0,14 18 0,-16-25-1,9 10 1,0-6-1,1 1 1,2-3-1,6 2 0,2-4 0,5-1-1,3 2 1,4-2 0,4 4 0,4 4-1,2 1 1,4 3-1,0 4-1,0 0-1,7 10-6,-10-11-7,15 13-16,-9-6-3,3 3 0,-4-4 0</inkml:trace>
  <inkml:trace contextRef="#ctx0" brushRef="#br0" timeOffset="116788.679">14620 12892 1,'0'0'7,"-11"-12"11,11 12 2,0 0-12,-3-18 3,3 18 2,-4-12 1,4 12 2,0 0 1,0 0-4,0 0-3,7 26-2,-7-13-3,6 11-2,-3-4 1,4 11-1,-3-2-1,2 5 1,-4-1-1,3 2 0,-3-4 0,1 2 0,-3-7 0,3-6-1,-5-4 2,4-1-2,-2-15 1,0 0-1,0 0-2,15-29 1,-4 3 0,7-3-1,1-7 0,3-7 1,4 3-2,-1-2 2,2 8 0,0 2-1,-3 4 2,-2 7-1,-2 7 0,-2 4 0,-2 4 1,-1 8-1,-3 2 1,-1 3-1,-4 7 0,1 0 0,-2 6 0,-1 3 1,-3 1 0,0 0-1,0 2 1,1 3 0,-1-7 0,0 0 1,-1-8-1,3-2 0,-4-12 0,15 4-1,-3-12 1,4-6-1,1-5 0,2-7 0,3 1 0,1-4 0,1 2 0,-5 3 0,-2 3 0,-1 3 0,0 6 0,-1 4 0,-1 5 0,1 3 0,0 3 0,-2 1 0,2 2 0,-3 5 0,1 2 0,-1 2 1,-2 4-1,-1 2 0,-3 5 1,-3 1-1,-1 5 0,-4 3 0,1-1 0,-4 0-1,3 1-2,-7-9-2,13 5-10,-16-16-14,11-2-6,1-13 0,0 0 0</inkml:trace>
  <inkml:trace contextRef="#ctx0" brushRef="#br0" timeOffset="117695.731">15677 12876 50,'0'0'26,"-1"-23"0,1 23-1,0 0-23,0 0-1,0 0 1,0 0 2,0 0 1,-8 14 1,6 3 0,2-17 1,-11 31-1,3-14-1,5 6-1,-4-1-2,3 9 1,-2-5 0,5 7 0,0 0 0,5 3-1,0-1 1,7 2-1,2-8 0,5-1-1,4-5 0,3-7-1,5-8 1,0-5-1,3-8-1,-1-5 1,0-5-1,-2-9 2,-3-1-2,-4-2 1,-6-2-1,-2 1 2,-4-2-2,-4-1 1,-2 2 0,-4 7-1,1-1 1,-4 3 0,1 5-1,-1 0 0,2 15-1,-5-15-2,5 15-4,0 0-5,0 0-15,0 0-7,0 0 1,5-15 0</inkml:trace>
  <inkml:trace contextRef="#ctx0" brushRef="#br0" timeOffset="118148.757">16216 12279 49,'14'20'25,"-14"-20"0,8 26 0,-6-9-25,0 6-1,2 9 1,-5-2 5,6 13 1,-11-3 3,11 18 0,-9-3 0,9 18-1,-8-4-2,7 10 0,-3 1-3,5 2-1,4-3-1,2-6 0,2-11-2,-1-12 0,3-8 0,-4-13-2,4-7-5,-16-22-4,0 0-18,4-20-3,-12-5-1,0-9 1</inkml:trace>
  <inkml:trace contextRef="#ctx0" brushRef="#br0" timeOffset="118987.805">16625 12845 39,'0'0'24,"0"0"1,0 0 1,0 0-24,0 0 1,-3-17 3,3 17 2,0 0 0,26-9 1,-26 9-1,31-2-1,-13-2-3,11 12-1,0-4-2,4 5 0,-1-2 0,-2 4-1,0 1 0,-2 4 1,-3 2-1,-4 3 0,-3 2 0,-5 2 0,-5 6 0,-4 2 0,-2-1 1,-4 0-2,-6 1 2,0-3-1,-6-2 0,0-1 1,-6-7 0,0-3 0,-7-6 0,0-1 0,-6-6 0,-2-4 1,-3-5 0,0 1-1,0-6 0,3 1 0,4-1 0,5-3 0,4 2-1,13 0 0,6-3-1,9 0 1,11-1-2,8 2 2,7-3-1,3 4 0,7-1 0,-1 0-1,4 9-1,-7-7-5,11 14-16,-13-5-10,2-1 0,-4 0-1</inkml:trace>
  <inkml:trace contextRef="#ctx0" brushRef="#br0" timeOffset="119587.84">17603 12839 65,'0'0'32,"0"0"0,0 0 0,5-15-29,-5 15-2,0 0 0,0 0 0,-17 4 0,5 3 1,-5-1 0,-3 6-1,-5-2 1,-3 5 0,-4-6 0,3 3 0,-2-3-1,4 2 1,2-3-1,5 1 0,3 1 0,17-10-1,-15 18 0,14-7 0,1-11-1,11 20 2,4-6-2,3 0 0,4 1 1,1-1-1,3 3 0,-2 2 1,1-1-1,-5-1 0,-2-1 2,-5-2-1,-2 1 0,-4-2 0,-3 0 0,-4 0 0,-2 1 1,-5-1-1,-1 2 0,-2 3 1,-5-1 0,0 3 1,-6-5 0,-1 5 0,-4-2 0,-1 3-1,-3-2-2,-4-6-4,7 11-19,-13-14-11,-1-3-1,-3-16-1</inkml:trace>
  <inkml:trace contextRef="#ctx0" brushRef="#br0" timeOffset="125272.165">2825 15266 31,'0'0'27,"-13"0"0,13 0-5,0 0-8,-11-1-5,11 1-1,0 0-2,0 0 0,0 0-1,0 0 0,0 0 0,0 0-1,0 0 0,0 0-1,0 0 0,19 14 0,-7-13-2,8 1 1,4 2 0,9 1-1,7-3 0,8 3 0,2-1-1,4-3 1,-1 0 0,2 3-1,-2-3 1,-6 0 0,-6-1 0,-5-2 0,-8 3 0,-3-1-1,-7-2 2,-6 2-1,-12 0-1,12-3 1,-12 3 0,0 0-1,0 0 1,0 0 0,0 0-1,-13 3 1,13-3-2,-16 1 0,16-1-4,-21 2-5,21-2-19,-7 14-8,7-14 2,0 0-2</inkml:trace>
  <inkml:trace contextRef="#ctx0" brushRef="#br0" timeOffset="126941.26">4386 14822 62,'0'0'31,"0"0"0,0 0 0,0 0-23,5-11-5,-5 11-2,-11-6 0,11 6 1,-21-6 0,9 9-1,-8-5 2,2 6-2,-5-3 2,2 6-1,-1 2-1,2 2-1,2-3 0,3 5 0,5-3 0,10-10 0,-11 22-1,11-11 1,0-11 0,9 22 0,2-10 0,1-3 0,4 3 0,1 0 0,3 0 0,-1 0 0,3 8 0,0-5-1,3 9 0,-4-1 1,3 5-2,-3-2 1,0 2 0,-6-1 1,-1-4-1,-6 0 2,-4-6-1,-5 1 1,-9-7 1,-3 0-1,-9-5 1,0 1 0,-10-4-1,1-2 0,-4-2 1,1-3-1,-3-2-1,4 1 1,2-1-1,5-1-1,5 2 0,3-5-4,18 10-3,-11-18-8,23 10-17,4-8 0,7-2-1,5-4 1</inkml:trace>
  <inkml:trace contextRef="#ctx0" brushRef="#br0" timeOffset="127540.294">4781 15048 30,'0'0'23,"0"0"1,0 0 1,20 5-18,-6 1 0,-3-11 1,9 11 0,-5-8 1,7 5-1,-8-14 0,9 8-2,-6-9-3,5-3 0,-2-1-2,1-1-1,-5-6 0,-2 3 1,-3-1-1,-3 3 0,-5 1 1,-3 6-1,-5-3 1,5 14-1,-22-14 0,4 13 0,-5 3 0,-2 2 0,-3 2 0,0 4 1,0 3-1,1 1 1,2 3 0,4 4 0,3-1 0,4-1 0,5 5-1,2 3 1,5-2 0,6 6 0,3-5 0,5 2 1,4 1-1,5 4 0,2-6 0,4-2 1,0-3-2,2-1 1,-1-3-2,-1-4 1,3-5-2,-3-10-3,6 2-3,-11-17-9,14-1-17,-5-7 1,1-7 0,0-7 0</inkml:trace>
  <inkml:trace contextRef="#ctx0" brushRef="#br0" timeOffset="127984.32">5510 14390 80,'0'0'30,"15"12"0,-15-12-1,-2 15-30,4-2 0,1 7 0,1 3 1,-3 0 2,4 11 2,-6-5 1,6 8 1,-9-1-1,6 11-1,-5 0 0,3 9-2,-4 2 0,3 2-1,-3 3 0,3 1-1,0-7 0,3-2 1,3-6-1,4-8 0,4-10 0,4-8-1,9-7-1,2-12-2,10 1-4,-5-16-4,14 5-5,-10-14-16,4-4-1,-3-3 0,-6-4 1</inkml:trace>
  <inkml:trace contextRef="#ctx0" brushRef="#br0" timeOffset="128299.338">5329 14706 80,'-8'20'31,"8"-20"-1,19 8-2,-5-16-26,10 6-4,1-1 1,4-1 2,3 1 0,-3-3 2,7 9 2,-6-8 0,11 7-1,-2-2-1,8 0-4,5 9-6,-4-9-20,10 3-6,5-2-1,0 1-1</inkml:trace>
  <inkml:trace contextRef="#ctx0" brushRef="#br0" timeOffset="128951.375">6844 15235 55,'-12'1'28,"-10"-15"-1,8 7 1,1-3-22,-5-5-3,7 4 1,-5-8 0,7 3 1,-3-5-1,11 7 1,-3-11-1,12 2-1,4-5-1,8-1-2,9 0 1,5 4-2,6 0 1,3 5-1,3 3 1,-1 7 0,-3 8-1,-3 6 2,-6 9-1,-4 6 1,-8 5 0,-5 9 0,-9-1 1,-3 5 1,-12-2 0,0 3 0,-12-9 0,0 0 0,-11-9 0,1-3-1,-6-8-2,-3-7 0,4-7-2,-3-10-1,11 4-5,-6-19-5,24 7-14,-2-9-7,10-2 0,10-1 0</inkml:trace>
  <inkml:trace contextRef="#ctx0" brushRef="#br0" timeOffset="129300.395">7440 14474 81,'11'23'30,"-10"-9"0,7 7-2,-3 2-27,3 10-4,-2 6 3,-1 6 1,2 12 1,-6 3 2,5 14 1,-8 2-1,5 9 1,-6-4-2,4 2 0,-3-6-2,0-5-1,2-10 0,0-15-2,2-7-1,-4-13-2,7-4-3,-5-23-15,0 0-9,-2-12-2,3-9 1,1-4 1</inkml:trace>
  <inkml:trace contextRef="#ctx0" brushRef="#br0" timeOffset="129556.41">7313 15058 87,'13'2'33,"7"-9"-1,9-3 0,10 3-31,7 4-2,9 0 2,4 2-1,2 1 0,0 2 1,0 6 0,-2 2-3,-8-5-7,5 2-22,-6 4-1,-7-7-1,-2-3 0</inkml:trace>
  <inkml:trace contextRef="#ctx0" brushRef="#br0" timeOffset="130447.461">8820 14874 50,'0'0'26,"0"0"0,0 0-1,6-11-10,-6 11-13,-14-12 1,14 12 0,-26-9 2,14 9 0,-10-6 2,5 10-1,-9-5-1,7 10-1,-6-3-2,3 6-1,0-1 0,1 2-1,2 2 0,2 1 1,2 2-1,4-1 0,3 3 0,4-1 1,2 4-1,4 1 1,3 0 0,5-1 0,2-1 0,4 4 1,2-5-1,4 4 0,2-6 0,6-1 0,-1-3 0,1-2-2,7 2-1,-3-12-3,10 8-14,-3-14-14,0-6 0,2-5-1,1-6 1</inkml:trace>
  <inkml:trace contextRef="#ctx0" brushRef="#br0" timeOffset="130980.491">9234 15149 75,'-17'-20'20,"17"20"-7,-5-28-5,6 10-28,0-9 3,13 10 6,-8-8 6,9-1 5,0 7 7,0-6 8,7 9 3,-2 0 1,4 10-5,-6-4-5,9 11-4,-6 3-2,3 6 0,-5 4 0,1 11 1,-6-4 0,-1 10 0,-8-6 0,1 7 1,-12-7-1,0 8 1,-12-13-1,-2 1 0,-9-7 0,1-2 1,-9-7-3,4-2 0,-1-10 0,1-1-2,5-2 0,2-7-2,9 6-2,-1-8-5,18 19-18,-2-27-8,5 15 0,5-8 1</inkml:trace>
  <inkml:trace contextRef="#ctx0" brushRef="#br0" timeOffset="131595.526">9600 14877 73,'0'0'30,"0"0"-1,0 0 2,0 0-23,0 0-6,7 18 1,-7-18 1,11 27-1,-7-11 1,6 4 0,-5 1 0,6 7-1,-4-6 0,4 3-1,-5-8-1,5 1 1,-5-6 0,3 1-1,-9-13 0,22 1 0,-9-10 0,3-5 0,2-3-1,5-6 0,2-4 1,3-3-2,0-1 2,1 1-1,-3 2 1,1 7 0,-3 1 1,1 8-1,-5 1-1,2 7 1,-3 2 0,-1 6-1,0 4 0,-1 1 0,-1 5 0,-2 3 0,-2 5 0,-1 2 0,-1 3 0,-3 0 1,-2 4-1,-1 0 1,-1 0-2,-3-2 0,1-6-1,-3-7-2,7 6-5,-5-22-15,0 0-12,0 0 0,0-25 0,6-4 1</inkml:trace>
  <inkml:trace contextRef="#ctx0" brushRef="#br0" timeOffset="132296.566">10771 14781 73,'0'0'31,"-13"1"-1,-2 0-1,4-1-15,-10 2-16,3 8 1,-6 0-1,0 2 2,-2 4 0,1-4 2,5 2 0,-1-2 0,8 2-1,1-4 1,12-10-1,-9 16 1,9-16-1,0 0 2,18 13-2,-4-12 1,4 5-1,3-1 0,2 1 0,3 7-2,-2-3 1,2 7-1,-3 3 1,-3-1 0,-2 3 0,-5-1 0,-3-1 1,-6-3 0,-2 2 1,-7-7 0,5-12 0,-27 14 1,8-6-1,-7-7 0,-2 2-1,-2-4 0,-3-2-1,1 0 0,1-3-1,6 6-3,-4-11-6,18 10-16,-3-10-8,7-4-1,4-6 1,9-5 0</inkml:trace>
  <inkml:trace contextRef="#ctx0" brushRef="#br0" timeOffset="132672.588">11149 14409 81,'1'20'33,"-2"1"0,0 3-2,0 7-15,3 1-17,-2 8 1,0 10 1,0 4-1,-2 7 2,0 5-1,-4-1 1,1 3 0,-3-6 0,3-2-2,-1-13 0,2-7 0,0-11 0,2-12-2,2-17-2,0 0-4,0 0-9,-15-34-10,7 6-7,-6-8 2,-1-4-1</inkml:trace>
  <inkml:trace contextRef="#ctx0" brushRef="#br0" timeOffset="132886.6">10819 14724 84,'24'-9'32,"4"7"3,6-4-2,20 3-23,-3-9-4,16 7-2,1-3-2,6 6 0,-1-3-1,-2 2-1,-5 2-2,-13-3-6,6 9-19,-18-4-8,-8 1 0,-11-6-1</inkml:trace>
  <inkml:trace contextRef="#ctx0" brushRef="#br0" timeOffset="133707.647">11565 14968 42,'14'-7'20,"11"13"2,-10-14 4,0 5-18,9 9 0,-9-11 3,11 15 1,-13-9 1,15 17 0,-14-11-3,12 14-4,-8-5-3,6 6-2,-2 4-1,-3-3 1,-2 2-1,-1-1 0,-5 0 0,-4-2 1,-4 1-1,-4-2 1,-8-4 0,-2 1-1,-7-5 1,-6-2 0,-2-2-1,-5-6 1,-3-4-1,-4-1 0,-1-6 1,2-4-1,2-1 0,2-2 1,5-3 0,5 2-1,6-2 0,7 0 0,10 2 0,4 3 0,8 0-1,10-1 1,7 7-1,6 0 0,8 2 1,2 4-2,5 4-1,0-3-1,2 10-3,-12-11-3,9 16-13,-13-12-10,-3 3-1,-3-1 2,-10-8 0</inkml:trace>
  <inkml:trace contextRef="#ctx0" brushRef="#br0" timeOffset="134235.677">12240 14797 84,'0'0'30,"6"11"1,-6-11 0,-3 11-28,6 1-2,-1 3 1,1 9 1,-4 2 1,6 13 1,-8-9 1,7 7-1,-4-7-2,5-2-1,1-4-1,4-7-1,6-17 0,3-14-1,7-6 1,2-5-1,2-7 1,3 0 0,0-4 0,0 2 1,-6 6 0,-1 10 1,-8 5-1,2 8 1,-7 6 0,0 8-1,-3 5 0,0 5 0,0 6 0,-2 2-1,1 1 0,1 3 0,-3-3 0,0-2 0,-1-3-1,0-3-1,-1 0-1,-5-20-3,9 29-17,-9-29-13,0 0-1,0 0 1,0 0-1</inkml:trace>
  <inkml:trace contextRef="#ctx0" brushRef="#br0" timeOffset="134836.712">13059 14362 71,'10'23'29,"-10"-23"0,7 21 1,-1-3-27,-3 1 0,3 9 1,-7 2 2,6 12 0,-10 0 1,6 17 0,-6-1-1,4 11-2,-3-3 0,5 4-2,-2-7 0,5 0-1,-1-10-1,4-8 0,0-9-1,-2-12-1,2-6-1,-7-18-5,14 8-16,-18-28-12,3-4 0,-8-11 1,-3-9 0</inkml:trace>
  <inkml:trace contextRef="#ctx0" brushRef="#br0" timeOffset="135052.724">12788 14667 90,'0'0'34,"11"17"1,10-15-1,11 7-26,6-12-7,9 3 0,9-2 0,7 1 0,-1-2 0,1 1-2,2 7-3,-11-8-8,8 15-17,-10-3-8,-5 3 3,-8-3-2</inkml:trace>
  <inkml:trace contextRef="#ctx0" brushRef="#br0" timeOffset="135607.756">13868 14799 74,'0'0'32,"-15"-1"0,2 1 1,-5-3-29,2 10-2,-6-4 1,0 11 0,-6-5-1,4 5 1,-7-1-1,3 3 0,-1-3-2,0 0 1,1 0 0,3-2-1,3-3 1,5 4 0,4-3 0,5 2 0,8-11 0,10 24-1,5-10 0,7 2 0,6 2 0,6 2-1,6-1-1,4-2 1,1 5-1,-1-2 2,1 0-2,-6-3 1,-1 3-1,-10-5 2,-3 1-1,-11 0 2,-7-3-1,-7-2 1,-11-5 1,-5 4 1,-11-2-1,-1 5 1,-11-2 0,-2 4-1,-4 0 0,-4-1-2,1 8-3,-9-12-8,14 9-19,-12-11-6,1-3 1,-5-12-2</inkml:trace>
  <inkml:trace contextRef="#ctx0" brushRef="#br0" timeOffset="156867.972">17120 11887 1,'0'0'4,"0"0"4,0 0 2,0 0 1,0 0 1,0 0 1,0 0 1,0 0-2,-5-11 1,5 11-3,0 0-4,0 0-3,0 0-1,16-11-1,-16 11 1,20-9-1,-7 0 1,5 4 0,2-2 0,5 1-1,0-1 1,5 3 0,3-2 0,4 2-2,0 1 1,0 1-1,1 5 0,-1 0 0,1 4 0,-2 1-1,-3 2 1,-1 2 0,-1 2 0,-2 2 1,0-1-1,-2 2 1,0-1 0,-3 2 0,-1 1-1,1 3 2,-5 0-2,-2 3 1,-2 3 0,0 5 0,-6 3 0,-1 5 0,-5 0 0,0 2 0,-3 5 1,1 2-1,-2-2 1,2 8-1,-1-1 2,2 4-1,-3 2 1,1 3-2,-1-1 1,1 4 0,0-1-1,1-2 0,0 0 0,4-2 0,3-6 0,1-1-1,4-9 1,0-5 0,4-2-1,1-5 0,3-6 0,2-3 0,-1-5 0,-1-2 0,-1-4 0,-3-4 0,-4-3 0,-13-7 0,15 4 1,-15-4-1,0 0 0,-1-11 0,1 11 0,-15-4 0,3 7 0,-4 1 0,-5 2 0,-2 3 1,-4 7-1,-4 4 1,-1 3-1,-3 3 1,-2 5 0,0 6 0,-2 5 0,3 5 0,-1 3 0,4 3 1,0 0 1,7 7-1,0-4 1,7 6 0,1 0-1,4 3 0,3-2 1,4 5-2,2 3-1,3-1 2,0 4-2,6 3 0,1-5 0,2-1 0,3 0-1,3 1 1,2-3 0,1 3-1,0-5 1,1-4 0,0 2-1,0 0 2,-2 0-2,-2-3-1,-2-1 2,-1-2-1,-4-2 1,-2 0-1,-4-9 1,-5 0 0,-4-8 0,-2-6 0,-3-5 0,-5-6 1,-3-7 0,-3-7 0,-5-1 0,0-5 0,-8-1 1,-1 3 0,-4-3 0,0 3-1,-2-7 0,3 7 0,0-3 0,3 1-2,5-1 0,2-3-2,9 0-4,-8-23-17,19 12-14,2-18 1,10-6-1,5-14 0</inkml:trace>
  <inkml:trace contextRef="#ctx0" brushRef="#br0" timeOffset="157572.012">18363 13935 36,'0'0'24,"0"0"-4,-16 0 2,16 0-16,5-11-4,-8 0 4,3 11 1,-1-15 3,1 15 1,-1-13 2,1 13-1,0 0-4,13-8-3,-13 8-3,22-2-1,-4 0 0,7 0 0,3 0-1,5 2 1,3 4 0,5 0-1,0-3 1,1 0-1,-2 1 0,-1 3 1,-1-2-1,-4 0 0,-3-1 0,-5-2 1,-4 2-2,-3-1 1,-5 2-2,-14-3-1,19 2-2,-19-2-7,0 0-20,-1-11-2,1 11 1,-20-17-1</inkml:trace>
  <inkml:trace contextRef="#ctx0" brushRef="#br0" timeOffset="158016.038">18364 13595 33,'-4'-15'22,"4"15"1,3-13 1,-3 13-21,0 0 2,11-16 3,0 21 0,-11-5 2,20 10 0,-20-10-1,33 10-1,-13-9-3,8 4-2,4-4-1,7-2-1,1-2 0,6 3 1,1-3-1,2 0 0,-3 4 0,0 1 0,-3 1-1,-6 3 1,-7-1-1,-4 1 0,-8 3-1,-6-2 0,-3 4-2,-9-11-3,5 21-12,-10-11-15,5-10 1,-11 0-2,1-10 2</inkml:trace>
  <inkml:trace contextRef="#ctx0" brushRef="#br0" timeOffset="158684.076">18865 13202 67,'7'13'29,"6"0"0,-13-13-1,27 20-30,-8-8 1,3 0 2,4 4 0,-2-3 2,6 3-1,-6-4 2,8 8-1,-3-5 0,4 6-1,2 1-1,2 2-1,0 2 0,-1 3 0,1 2 0,-3 2 0,-2 5 0,-3-1 0,-4 1-1,-3-3 1,-5 2 0,-3-2 0,-4-5-1,-3-2 1,-3-6 0,-4-3 0,-4 1 0,-4-2 0,-7-1 2,-3-1-1,-8 1 1,-3 3-1,-8 0 2,-2 6-1,-6-1 1,1 5 0,-6-4 0,1 4 1,-4-1-1,6 4 1,-2-5 0,7 1-1,1-6 0,6-1-1,3-3-2,9-5 1,4-3-1,4-3 0,15-8 0,-16 4-1,16-4 0,0 0-1,0 0-4,0-14-14,12 3-16,-1-12 1,6-5-1,3-14 0</inkml:trace>
  <inkml:trace contextRef="#ctx0" brushRef="#br0" timeOffset="160051.154">20051 12846 34,'0'0'26,"0"0"-1,0 0-3,0 0-18,1 13-1,-1-13 2,0 0 1,0 0 0,0 0-1,0 0 1,5 11 0,-5-11 0,0 0-1,-3-12-2,3 12-1,3-25-1,-2 5 0,0-6-1,2-6 1,-1-7-1,2-3 2,1-2-2,0-5 1,-2 1-1,3 2 1,0 0-2,0 3 1,2 6-1,-1 5 0,-1 3 1,0 9-1,-1 5 1,0 2 0,-5 13 1,5-12-2,-5 12 1,0 0 0,0 0 0,7 15-1,-7-15 1,5 23 0,1-8 0,0 5 0,2 1 0,1 2 1,1 1 0,2 3-1,1-2 1,1 2-1,-1 0 1,0-2-1,-1 1 1,0-2-1,1-2 0,0-3 1,-1-3-1,2-5 1,-1-4-1,3-3 1,0-7 0,1-1 0,0-8-1,0-3 0,0-4 1,0-2 0,3-5-2,-1 0 1,0-5-1,-1 1 2,-1 3-2,-1 2 1,-2 2-1,0 3 1,-4 3 0,-2 6-1,-8 11 1,15-13 0,-15 13 0,0 0-1,13 4 2,-13-4-2,5 23 1,-4-6 0,-1 6 1,2 7-1,-2 3 1,0 7 0,0 2 0,0 5-1,-2 0 1,1 1-1,1-4 1,-1-4 0,0-3-1,1-7 0,0-8 0,0-10-1,0-12-2,0 0-4,0 0-16,18-5-11,-9-11 1,4-3 0</inkml:trace>
  <inkml:trace contextRef="#ctx0" brushRef="#br0" timeOffset="160711.192">20966 12851 1,'0'0'0,"0"0"17,0 0 5,-11 0-12,11 0 1,0 0 1,0 0 1,0 0 0,9-11-1,-9-10-2,9 8-2,-5-17-3,8-1-1,-2-10 1,8 1 0,-2-10-1,7 4 1,-4-2-2,4 3-1,-2 2-1,1 7 0,-4 4-1,-2 10 0,-4 3-1,-1 6 1,-11 13 0,15-14 0,-15 14 0,0 0 0,14-1 0,-14 1 0,11 11 0,-11-11 0,15 24 1,-8-4 0,3 1 1,3 7-1,-2 2 2,4 5-2,-1 1 1,1 4 0,-4 0-1,5 2 0,-5-5-1,-1-2 1,0-2-2,-3-5 2,-2-4-1,0-7-1,-3-6 1,-2-11-1,3 16-1,-3-16-1,0 0-3,-11-7-9,10-4-16,-7-1-1,-3-5-1,-2-3 1</inkml:trace>
  <inkml:trace contextRef="#ctx0" brushRef="#br0" timeOffset="160943.205">21014 12607 36,'-13'7'28,"-1"-6"0,14-1 3,0 0-20,17 3-4,6 1-1,-1-11-1,13 7 0,-2-4 0,10 4-2,0 0-2,1-2 0,-1 5-2,-7-4-3,6 12-12,-12-5-15,-2-8-1,-1 2 1,-10-7-1</inkml:trace>
  <inkml:trace contextRef="#ctx0" brushRef="#br0" timeOffset="161787.253">21651 12380 42,'0'0'26,"0"0"1,-4 12 1,4-12-21,0 17-3,5 3-1,-5 0 3,5 13-2,-4 1 2,4 11-1,-6-3-2,3 4 0,-4 1-1,2-5-1,-3-1-1,1-7 1,-2-8 0,3-6 0,-4-7 1,5-13-1,0 0 1,0 0-1,-10-26 1,9 4-1,1-7-1,1-5 0,2-6 0,3-2 0,1-5 0,4 1 0,0-1-1,1 1 0,3 2-1,1 5 2,2 5-1,2 5 1,1 5-1,2 6 0,5 8 1,1 4 1,3 6-2,1 0 1,1 4 0,-1 3 0,-1 4 0,-4 1 0,-4 0 0,-6 3 0,-5 3 1,-8-1 0,-12 3-1,-2 1 0,-11-4 2,-5 1-2,-6-4 1,-3-2 0,-3-6-2,3 1 1,4-7 0,1 0 0,7-1 1,4-2-1,7 3-1,11 0 1,-11 2 0,11-2 0,0 0 0,17 17 0,-3-6-1,0 2 1,3 4 0,3 2 1,0 3-1,0 5 1,1 0-1,1 1 0,-1 1 1,1 0-1,1-1 1,-2-2-1,-1 0 0,-1-5 0,-3-4 0,-3-7 0,-3 1-1,-10-11 0,11 16-2,-11-16-3,0 0-16,2 12-10,-2-12-1,0 0 0,-6-20 0</inkml:trace>
  <inkml:trace contextRef="#ctx0" brushRef="#br0" timeOffset="163943.377">22399 12395 4,'0'0'14,"-8"-15"1,8 15-9,3-12-4,-3 12 2,-2-14 4,-3 4 2,5 10 3,0 0 1,0 0 1,-5-15-1,5 15-3,0 0-3,0 0-4,0 0-1,0 0-1,6 15-2,-6-15 1,3 27 0,-1-2 1,-3 5 0,1 8 0,-5 4 0,2 9 0,-3 3 1,3 4-1,-2-7 0,4-1-1,-2-9 1,4-6-1,1-8 1,2-4-1,3-12 0,-7-11-1,20 0 0,-6-11 0,0-6 0,2-9 0,0 0 1,1-6 1,-2-4-1,1 2 0,-4-3 0,1 3 1,2-1-2,3 6 0,3-3-1,6 0 0,3 2-1,6 1 2,5 4-2,3 2 1,1 5 1,-3 3-1,-4 4 0,-10 3-1,-4 9-2,-24-1-5,12 8-14,-24 4-9,-15 1 0,-4 0-1</inkml:trace>
  <inkml:trace contextRef="#ctx0" brushRef="#br0" timeOffset="164193.391">22487 12591 53,'11'10'27,"12"6"1,-5-8 0,7 3-26,4 5 0,-1-5 1,0 3 0,-5-2-1,2 5 1,-6 0-1,3 4 0,-2 1-2,-2-4-3,7 10-13,0-6-14,-3-8 0,6 2 0,-5-16 1</inkml:trace>
  <inkml:trace contextRef="#ctx0" brushRef="#br0" timeOffset="164640.416">23081 12798 65,'-16'-8'31,"-1"-8"-1,10-3 1,5-2-28,-1-4-2,8 1-1,5-3 1,4-1 0,7-1-1,4 5 0,6 3 1,4 3-2,4 2 2,1 6-2,0 4 1,-2 4-1,-4 8 1,-5 4 0,-7 5 0,-6 10 1,-11 5-1,-8 6 1,-10 7-1,-6 3 2,-9 1-1,-4 1 1,-6-7 0,-1-5 1,-1-9 0,3-5-1,1-12 1,6-9-1,2-12-2,5-9-1,10-3-7,-3-18-16,12 0-10,8-4 1,4-2-1</inkml:trace>
  <inkml:trace contextRef="#ctx0" brushRef="#br0" timeOffset="165202.449">23565 12387 61,'14'-6'30,"2"9"-1,-16-3 0,19-3-28,-8 9-2,4 9 1,0 4 0,-2 5 1,1 3 0,-3 5 0,1 2 0,-1 5 1,4 2 0,-4-2-2,3-3 2,-1 3-1,0-1 0,-1-2-1,0-4 1,-1-5-1,-1-3 0,-3-6 1,0-2-1,-7-16 1,8 17 0,-8-17 1,0 0-1,3-16 1,-1-1-1,-1-6 1,3-5 0,-2-9 0,3-4-1,1-7 0,4 1 0,1-1 0,5 3-1,2 2 0,2 6-1,3 5-1,3 7 2,-1 7-2,1 3 0,-1 10-1,-6-1-5,6 10-18,-6-2-7,-19-2 2,16 1-3</inkml:trace>
  <inkml:trace contextRef="#ctx0" brushRef="#br0" timeOffset="166168.504">20562 13720 54,'17'-2'27,"-8"-13"-1,7 7-1,-4-5-26,0 5 1,-1-2 1,-11 10 1,12-7 1,-12 7 2,0 0-1,5-11 0,-5 11 1,0 0-2,0 0 0,0 0-2,3 11 0,-3-11 0,0 17 0,-2-3 0,2 6 1,-3 2-1,-1 7 0,-3 4 0,-3 4-1,-1 3 1,-4 3 0,-1-3 2,-1 2-2,-1-5 2,2-1-1,-1-8 0,4 0 1,-1-7-2,6-4 0,2-6 0,6 0 0,0-11 0,12 10-1,6-8 1,5-5-2,7 2 1,5-4 0,4 0-1,2 2 0,1-3 1,-2 3 0,-4 2 0,-6 1 0,-4 2-1,-5 1 1,-6 4-1,-15-7 1,18 10-3,-18-10-5,12 11-16,-12-11-9,11-4-1,-11 4 1</inkml:trace>
  <inkml:trace contextRef="#ctx0" brushRef="#br0" timeOffset="166724.536">21203 14142 79,'-18'-1'31,"5"-1"-1,-2-8-1,7-7-30,0 0-3,8 1 1,0-8 1,6-1-1,2-7 3,4-2 1,9 1 1,4-1-2,4 4 2,1 0-2,2 8 0,0 2 1,-3 8-1,-2 9 0,-3 5 1,-4 6-1,-4 6 0,-5 5 0,-3 8 1,-3 3 0,-2 5-1,-7-1 1,-2 3-1,-5-3 3,-4 1-2,-4-5 1,-2 4 1,-7-13 0,4 0 1,-6-9 0,5 0 1,-3-10-2,3 0 1,-2-12-1,8-5-2,0-2-1,4-5-2,7 1-3,-3-15-7,16 6-23,0-2-1,7 3 0,3-1 1</inkml:trace>
  <inkml:trace contextRef="#ctx0" brushRef="#br0" timeOffset="167640.588">22215 13744 66,'0'0'31,"-12"-6"-1,1 0 1,0 3-29,11 3-2,-21-4 0,7 5 1,1 0 0,0 7 0,-5-6 1,5 4 0,-3-2 0,3 3 0,-3 0 0,2 3 0,-1-1-1,1 0 0,-1 1 0,2 1 0,-3 5 0,3 1 0,-3 2 0,2 3 0,0 2 1,2 4-1,1 2 1,2 6-1,2-5 1,3 1-1,3-4 1,3 0-1,3-3 0,4-2 0,2-5-1,5 1 0,2-6 0,4-2 0,4 1 0,3-8-1,3 0 1,1-2 0,2-5-1,0-6 0,3 0 1,-1-4 0,-2-4-1,-4 1 1,-2-2-1,-5-3 1,-4 4 0,-8 1-1,-3 3 1,-8 1 0,-5 1 0,4 11-1,-23-15 2,6 10-2,-4 3 1,-3 1 1,-3 1-1,0 1 1,-3 0-1,0 4 1,1-4-1,2 3 1,1-3 0,3 3-1,3-3 0,0 1 0,7 5-2,0-6-1,13-1-2,-14 6-6,14-6-20,0 0-3,18 8-2,-6-10 2</inkml:trace>
  <inkml:trace contextRef="#ctx0" brushRef="#br0" timeOffset="168043.611">22469 13773 73,'0'0'31,"0"0"1,0 0-1,2 20-27,-2-20-4,1 19-1,1-4 1,-1-1 1,-1-1 0,2 1 2,-3 1-1,2 2 1,-2 2 0,1 4-1,-2 1 1,0 6-2,1-5 1,0 7-2,0-1 0,2 1-1,-1-3-1,0-7-1,5 0-1,-5-22-11,0 15-19,0-15 0,8-12 0,-2-5 1</inkml:trace>
  <inkml:trace contextRef="#ctx0" brushRef="#br0" timeOffset="168743.651">23208 13725 73,'0'0'31,"-16"-7"0,16 7 0,0 0-31,-18-8 0,18 8 0,-23-5 0,8 8 1,-5 1 0,0 3 1,-6-1 1,2 7-1,-5-1 0,1 9 2,-5-3-2,5 3 0,-3-1 1,4 4-2,0-1 1,5 2 0,2-2 0,4-1-2,6 1 2,4 1-1,5-3 0,7 2 0,4-4-1,8 0 0,5-6 1,6-2-1,7-1 0,2-3 0,6-3 0,-2-3-1,2-5 1,-2-1 0,-2 2-1,-7-2 1,-5 0 0,-6-1-1,-6 2 0,-16 4 0,16 0-2,-16 0-3,-3 17-12,-10-8-16,-2 0-2,-4-4 1,-7-2 0</inkml:trace>
  <inkml:trace contextRef="#ctx0" brushRef="#br0" timeOffset="169583.699">20142 14934 69,'-10'13'28,"3"10"2,-9 6-10,-3-1-16,3 11-1,-6 1 0,6 6 1,-7-6 0,7 4 1,-4-7-1,8-1 1,-2-8-2,5-4-1,0-9 0,9-15-2,-13 17 0,13-17-1,-11 0 0,11 0-1,-5-22-2,3-5-4,14 8-9,-6-16-13,10-8-3,5-6 1,1-3 0</inkml:trace>
  <inkml:trace contextRef="#ctx0" brushRef="#br0" timeOffset="169994.723">20146 14861 41,'0'0'25,"13"-7"2,-13 7-4,-2 13-13,8 3-3,-7-2-2,7 8 1,-5-2-1,8 5 1,-6-1-1,12 7 0,-5-1-1,10 8 0,-2-2-1,7 5 0,0 1-1,3-1-1,-3-2 0,2-4 1,-5-7-1,0-4 0,-5-8 0,-2-5 0,-3-11 0,0-5 0,-2-13 1,0-6-1,-1-10 1,5-8-2,-3-4 1,1-7 0,-3-4 0,2 2-1,-3 3 0,2 6 1,0 7-1,-2 6 0,2 5-1,1 13 0,2 6-1,-13 9-2,25-2-1,-25 2-3,27 14-17,-27-14-10,16 17 1,-16-17 0</inkml:trace>
  <inkml:trace contextRef="#ctx0" brushRef="#br0" timeOffset="170386.745">20956 14971 80,'-2'13'30,"1"1"2,-4 7-9,-3-1-21,2 14 2,-10 0 1,4 11 1,-10-6-1,8 7 1,-6-3-1,10 3 0,1-10-3,11-7 0,11-7-2,13-7-1,14-10 0,10-5 0,10-9 0,5-5-1,3-5 2,-1 1-1,-4 2 0,-10 2 1,-10 4-1,-11-2-2,-8 12-2,-24 0-9,11-2-21,-11 2-1,-27 5 1,1-8 0</inkml:trace>
  <inkml:trace contextRef="#ctx0" brushRef="#br0" timeOffset="170643.76">20846 15126 60,'-15'6'31,"9"6"-1,6-12 1,0 0-13,26 4-19,0-3 1,8-2 0,6-3 1,7 3 0,2-7-1,3 4 0,2-4 0,-3 1-2,-1 5-4,-13-13-11,1 8-15,-10-2 0,-12 1 1,-16 8-1</inkml:trace>
  <inkml:trace contextRef="#ctx0" brushRef="#br0" timeOffset="170858.772">20821 14891 82,'14'8'33,"18"-8"0,10-2-1,9 1-32,6 0-1,9 1 0,1-1-1,-2 4-3,-9-6-18,-1 4-9,-5-1-1,-11-5 0</inkml:trace>
  <inkml:trace contextRef="#ctx0" brushRef="#br0" timeOffset="172851.885">21800 14930 22,'0'0'23,"0"0"2,16-13-4,-16 13-12,0 0 0,13-3 1,-13 3 0,0 0-1,0 0-1,0 0-1,0 0-2,0 0-1,0 0-2,-2 20 0,0-6 0,2 9 0,-3 8-1,1 6 2,-1 5-1,0 6 0,0 3 0,0 5 0,0-4 0,0-1 0,0-11-1,3-3 1,-3-9-2,2-8 0,0-4-2,1-16-2,0 0-5,0 0-15,-3-24-10,6 2 0,2-6 0,-1-10 0</inkml:trace>
  <inkml:trace contextRef="#ctx0" brushRef="#br0" timeOffset="173189.905">21534 14873 71,'1'15'33,"11"-15"-2,9 0 2,8 1-31,8 1-1,8 1 0,7-1 1,8 4-1,4-3 0,2 3 0,-2-3 0,0-3-1,-7 2 0,-6-1 0,-7-1 0,-8 0 0,-9 4-1,-10-4-2,-4 12-5,-13-12-22,-7 18-3,7-18 0,-21 7 0</inkml:trace>
  <inkml:trace contextRef="#ctx0" brushRef="#br0" timeOffset="174255.966">22530 15007 56,'0'0'28,"0"0"2,0 0-2,-2-11-25,2 11-3,0 0 1,0 0-1,0 0 1,0 0 1,0 0-1,3 11 1,-3-11 0,-1 26 0,-1-4-1,1 7 1,-4 2 0,3 6 0,-8 1 1,3 3-1,-4-1 0,1 2 1,-2-8-1,5-4 0,-3-8 1,5-4-1,4-7-2,1-11 0,19-5-1,-1-11-1,9-3 0,1-10 0,8 0-1,-1-9 1,2 0 2,-5 2-1,-7 4 3,-3 6-1,-7 4 1,-3 6-1,-12 16 0,13 1 1,-10 14-2,-1 8 0,1 7-1,0 5 1,2 5 1,1 4-1,2 1 0,2-7 0,2-6 1,1-1 0,1-7-1,1-4 1,1-8-1,1-5 1,0-12-1,2-2 0,-2-9 0,4-6 0,-2-11 0,-1-3 0,1-7 0,-2-7 0,-1-4 1,0-3-1,-3 2 0,0 3 0,-3 5 1,1 7-1,-2 5 0,-1 9 0,0 10-2,-4 5-1,7 18-7,-11-7-19,0 0-5,18 14 0,-11-3 0</inkml:trace>
  <inkml:trace contextRef="#ctx0" brushRef="#br0" timeOffset="174794.997">23285 15391 70,'-12'0'27,"12"0"-2,-11-13-1,11 2-30,-2-11 1,9 2 3,-2-6 1,5-5 3,3 0 3,0-3 1,9 9 0,-2-4-1,6 4-3,0 4 0,5 5-2,-3 4 1,0 10 0,-4 5 0,-2 5 0,-6 5 1,-1 10-1,-8 6 0,-2 5 0,-4 2-1,-3 2 0,-4 2 0,-2 2 1,-3-2-1,-1 0 2,-4-8 0,1-3 1,-6-9-1,1-2 2,-4-13-2,1-4 1,-4-10-1,4-5-2,-2-4 0,3-10-4,9 8-4,-7-14-21,15 3-5,9-6-1,7 0 0</inkml:trace>
  <inkml:trace contextRef="#ctx0" brushRef="#br0" timeOffset="175639.045">23795 15013 76,'4'24'32,"-3"2"-2,5-2-1,-1 9-30,1 10 0,-1 5 1,-2 3 0,-2 4 2,-5-2-1,-1-2 1,-2-8 0,0-5 0,-2-10-1,2-4 0,-3-13 0,10-11 1,-13-7 1,10-11-2,-2-12 2,5-2-1,-3-14 1,3-5-1,0-4-1,2-2 0,2 3 0,1 3-1,2 7 0,0 0 0,6 9 0,1 3-1,4 7 2,3 6-2,5 4 1,2 0 0,2 5 0,3 3-1,3 8 0,0 2 0,0 5 0,-4 1 0,-2 7-1,-7 4 2,-1 3-2,-6 3 1,-6 4 0,-8-1 1,-4-3-1,-8 2 2,-5-1-2,-5-3 1,-5-7 0,-2-3 0,-3-7 0,-1-2 1,3 1-1,4-4 1,2-4-1,6 0 0,5 1 0,11 1 1,-13 2-1,13-2 0,0 0 0,6 13-1,-6-13 2,11 20-1,-3-4 0,1 2 0,3 0 1,0 3-1,2 2-1,2 2 1,-1 4-1,4-2 2,-2-1-1,0 0-1,-1 1 0,-2 0 0,0-3 0,-6-3-1,2-2 0,-9-6-5,9 9-13,-12-10-13,2-12-1,0 0 1,0 0-1</inkml:trace>
  <inkml:trace contextRef="#ctx0" brushRef="#br0" timeOffset="176548.097">24442 14967 32,'0'0'29,"0"0"0,11 14 0,-11-3-13,0-11-9,0 0-1,0 16-1,4-4-1,-4 0 0,4 6 0,-6-3 0,7 8 0,-7 1-1,4 14 1,-7-2-2,4 12 1,-5-2-1,2 2 0,-3 0-1,1 0 0,-1-5-1,2-4-1,0-9 1,1-3-2,2-9 2,1-6-1,1-12 1,-3 16 0,3-16 0,0 0 2,0-16-2,3 3 3,-3 0-3,3-1 2,1-7-2,1 2 1,3-2 0,2 1-1,4 0 0,1 0 1,5-5-1,3 2 1,5 1-2,3-4 2,3 0-2,2 1 1,4-3 0,0 3-1,1 0 1,0 1 0,-4 2 0,-1 5 0,-6-3 0,-5 5-1,-5 4 1,-4-1-1,-5 7-1,-11 5-1,0 0 0,5-14-2,-5 14-2,-16 4-6,16-4-15,-19 16-5,-2-13 0,-1 7 2</inkml:trace>
  <inkml:trace contextRef="#ctx0" brushRef="#br0" timeOffset="176892.117">24552 15349 58,'16'7'28,"-16"-7"1,28-3 1,-7 5-24,1-3-3,8 11 0,0-4 1,6 12 1,-3 1 0,9 7-1,-8-2 0,2 8-3,-3-4 1,-1 2-2,-7-6 1,-2-1-2,-5-8 1,-4-4-2,-4-2 1,-10-9-2,10 13-1,-10-13-16,-14-7-14,14 7 1,-25-9 1,9 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1:07.857"/>
    </inkml:context>
    <inkml:brush xml:id="br0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8262 13198 13,'0'0'17,"0"0"1,0 0-5,11-4-6,-11 4 3,0 0 1,0 0 1,0 0-1,0 0 1,0 0-1,0 0-3,-5 11-2,5-11-1,0 0 0,0 0-2,-2 11 1,2-11-2,1 11 0,-1-11 0,1 14 0,-1-14 1,2 24-2,-4-11 1,2 3 0,-2 2 0,2 3 0,-2 3 0,0 4 0,0 1 0,1 6 0,-3-1 0,3 3-1,-3-2 0,2 3 0,-2-6 0,3 1 0,-3-6 0,2-3 0,-1-3-1,1-3 1,-1-3-1,2-5 1,1-10 0,-2 13-1,2-13 0,0 0 1,0 0 0,0 0-1,0 0 1,0 0-1,0 0 1,0 0-1,0 0 0,0 0 0,0 0-1,0 0 1,0 0-2,0 0-1,0 0-5,5-14-24,-5 14-2,1-18-2,-6-1 1</inkml:trace>
  <inkml:trace contextRef="#ctx0" brushRef="#br0" timeOffset="1947.111">13980 13769 20,'0'0'18,"12"6"0,-12-6-3,0 0-14,0 0 2,0 0 3,13-5 2,-13 5 1,0 0 1,0 0 0,0 0 1,3-14-1,-3 14-2,0 0-2,0 0-3,4-14 0,-4 14-1,9-11 0,-9 11 1,18-11-1,-2 6-1,0-3 1,5 4 0,0 0-1,2 3 0,-1 0 1,1 1-2,-2 2 0,-3 2 0,0 5 0,-4-1 0,-2 2 0,-2 2 0,-3 0 0,-3 4 0,-6-2 1,-1 5-1,-6-1 0,-2 0 0,-6 3 0,-2-2 0,-6 3 1,0 1-2,-5 1 1,0 1 1,-3 0-1,-1 2 0,1-3 1,0 0-2,3 1 2,5-2 0,2-2-1,4-2 0,5-1 2,6-5-1,6-2 1,7 1 0,7-7-1,9 0 0,7-5 1,7 0-1,5-5 0,4 3 0,2-6-1,0-1 0,-2 3 1,-4 0-1,-4 1 0,-6 5 0,-3-3 0,-5 1 0,-4 2 1,-3 4-1,-15-4 0,17 2 0,-17-2 1,0 0-1,0 0 1,0 0-1,0 0 1,0 0 0,0 0 0,0 0-1,0 0 0,0 0-1,0 0-2,0 0-4,0 0-20,0 0-7,15-11-1,-7-2 1</inkml:trace>
  <inkml:trace contextRef="#ctx0" brushRef="#br0" timeOffset="3327.19">16887 12969 1,'0'0'0,"0"0"11,0 0 1,-13-5-13,13 5 0,0 0 2,-14-9 4,14 9 3,0 0 3,0 0 2,-13-8 1,13 8 1,0 0-2,0 0-2,-11-16-2,11 16-2,0 0 0,-2-13-2,2 13 0,0 0-1,-6-17 0,6 17-1,0 0 0,4-11-1,-4 11-1,12-5 0,-1 2 0,4 0 0,4 2 0,5-3-1,4 2 1,1 2-1,4-3 0,0 3 1,0 0-2,-1-1 1,-2 3 0,-2 2-1,-3 2 1,-2 1 0,-6 3-1,-3 1 1,-4 1 0,-4 3 0,-4-2 0,-4 4 1,-4-1-1,-4-2 0,-3 1 1,-3 1 0,-2-2-1,-3 0 0,-2 0 0,0-2 0,-2-1 1,3-1-1,2 2-1,1-3 2,1-1-1,3 1 0,3-2 0,12-7 1,-16 11 0,16-11-1,0 0 1,0 0-1,0 0 0,14 10-1,3-7 1,4 2 0,7-1 0,2 3-1,3-1 2,2 4-2,2 2 1,-2-1 0,0 1 0,-6 1-1,-1 3 1,-5-3-1,-1 4 0,-7-2 1,-3 0-1,-6-2 1,-2-2 0,-4-11 0,-8 18 0,8-18 1,-23 16-1,9-10 1,-6 0-1,1-1 1,-6 1-1,2 0 1,-4-1 0,0 1 0,-1-3 0,1 2-1,2 0 1,2 0-1,1-3 0,3 1 0,3-1-1,4-2 0,12 0-1,-16 2-7,16-2-18,0 0-5,19-8 0,-6-3 1</inkml:trace>
  <inkml:trace contextRef="#ctx0" brushRef="#br0" timeOffset="4799.274">17433 8976 12,'0'0'22,"-3"-14"-1,3 14 0,0 0-16,0 0-4,12-1 0,-12 1 1,0 0 1,0 0 0,15 1 1,-15-1 0,0 0 1,0 0-1,16 8 0,-16-8 0,2 17-1,-3-5-2,0 8 1,-5 2-1,-3 7 1,-2-1 0,-3 8 0,-6-1 1,0 9 1,-3-4 0,3 6 0,-5-3 1,6 2-1,-2-5 0,6 0-1,2-4 1,5-3-2,1-5-1,6-3 1,2-5-1,9-4 0,3-6 0,9-1 1,8-9-1,7-1 0,6-5 0,6-4 0,5 1 0,2 0-1,-2 0 1,-2 2-1,-8 1 0,-5 3 0,-6 6 0,-6 2-1,-5-2 0,-9 1 0,1 3-2,-14-7-2,12 10-3,-12-10-13,-4-11-11,4 11 1,-10-22-1,6 8 1</inkml:trace>
  <inkml:trace contextRef="#ctx0" brushRef="#br0" timeOffset="5138.293">17671 9400 63,'-2'23'31,"2"-23"-2,4 24 2,-3-10-28,4 5-4,0 2 2,0 4-1,-1 3 1,-6 2 1,1 6 1,-7 1 0,0 11 1,-8-6-1,4 9 0,-5-7 0,4 2-1,-3-5-2,4-3-1,3-2-5,-7-15-22,8-3-5,-2-6 0,-5-9 0</inkml:trace>
  <inkml:trace contextRef="#ctx0" brushRef="#br0" timeOffset="6946.397">5140 18482 33,'-16'58'25,"16"-58"0,0 0-5,0 0-11,0 0 0,0 0-2,0 0-1,0 0 1,0 0-1,0 0 0,0 0 0,0 0-1,0 0-2,0 0-1,0 0 0,-23-59 0,23 59-2,13-54 2,-13 54-2,25-58 0,-25 58 0,32-92 1,-32 92-4,37-99 3,-37 99-1,38-81 1,-38 81 4,36-81-4,-36 81 0,31-61 3,-31 61 1,26-45-1,-14 14-3,-12 31 0,23-27 0,-12 11 1,0 14-1,-11 2-2,19 0 2,-19 0-2,12 9 4,-12-9-1,0 0-3,0 0 3,0 0 0,19 57 0,-19-57 1,0 0-1,14 66 0,-14-66-1,0 0 1,23 73 0,-23-73 0,23 78 0,-23-78-3,28 100 3,-28-100-1,33 86 2,-16-35-1,-2-1 0,0 0 1,-15-50-1,22 72 4,-22-72-5,13 69 1,-13-69 1,0 0-2,10 51 0,-10-51-2,0 0 0,0 0-5,0 0-13,0 0-16,0 0 1,0 0 0,-23-72 0</inkml:trace>
  <inkml:trace contextRef="#ctx0" brushRef="#br0" timeOffset="7256.415">5337 18318 50,'0'0'29,"0"0"1,0 0 0,0 0-15,0 0-11,0 0-4,0 0 1,0 0 0,51-6 2,-51 6-2,0 0 0,51-19 0,-51 19 0,0 0 0,66-4-1,-66 4-4,0 0-13,54 33-13,-54-33-3,0 0 3,0 0-3</inkml:trace>
  <inkml:trace contextRef="#ctx0" brushRef="#br0" timeOffset="7711.441">6052 18492 61,'0'0'32,"0"0"1,0 0 0,0 0-12,0 0-19,0 0 2,0 0 0,0 0 1,0 0-1,0 0 1,0 0 1,0 0-2,0 0 3,0 0-3,0 0-2,0 0-1,0 0-1,0 0-2,0 0-2,0 0-8,0 0-26,0 0 1,0 0-4,0 0 3</inkml:trace>
  <inkml:trace contextRef="#ctx0" brushRef="#br0" timeOffset="8325.475">6657 17903 69,'0'0'32,"0"0"1,0 0-4,0 0-14,0 0-14,0 0 1,12 50-1,-12-50-3,0 0 3,-1 59 0,1-59 4,-8 69-1,8-69-4,-12 78 2,12-78 2,-16 87-1,7-36-2,9-51 1,-12 70-2,12-70 1,-7 60 1,7-60-2,0 0 0,0 0-1,0 0 1,0 0 0,0 0 0,0 0-4,0 0-4,-13 74-21,13-74-6,0 0 0,0 0-1</inkml:trace>
  <inkml:trace contextRef="#ctx0" brushRef="#br0" timeOffset="9170.524">8395 17936 86,'0'0'30,"0"0"2,4 66-5,-4-66-28,0 0-2,-2 58 2,2-58 0,-2 66 2,2-66 0,-5 71 2,5-71 1,-7 74 1,7-74 0,-8 71-1,8-71-1,-4 67-2,4-67-3,0 0-2,-2 69-8,2-69-10,0 0-14,0 0 1,0 0 1,0 0 0</inkml:trace>
  <inkml:trace contextRef="#ctx0" brushRef="#br0" timeOffset="9926.567">8434 17847 67,'7'-22'29,"7"5"0,0 8-1,8-22-16,3 3-15,2 4 0,5 5 3,-2 10-1,4-3 3,-4-6-2,0 6 4,-2 20 2,0 2-3,-4 3 0,0-1 1,-4 9-1,-20-21-1,0 0 2,41 68-3,-41-68-1,0 0 2,3 55 1,-3-55-2,-22 48 2,22-48 1,0 0-2,-55 50 2,55-50-1,0 0-1,-63 53-5,63-53 6,0 0-5,0 0 0,0 0-3,0 0-1,0 0 0,0 0 2,0 0 4,0 0-3,0 0 0,0 0 2,65 27 4,-65-27 0,0 0-2,64 24 2,-64-24-3,0 0 0,54 51-1,-54-51-2,29 57 1,-29-57-1,20 56 3,-20-56-2,9 64 2,-9-64-2,-9 57 3,9-57 2,0 0-2,-46 60 1,46-60 1,-54 24-1,54-24 1,-67-2-1,67 2-1,-74 5-1,74-5 1,-75-2 1,75 2-2,-67-13 0,67 13-2,-52 13 0,52-13-6,0 0-6,0 0-18,0 0-6,0 0 3,0 0-3</inkml:trace>
  <inkml:trace contextRef="#ctx0" brushRef="#br0" timeOffset="11688.668">9397 18591 1,'-9'51'16,"9"-51"3,0 0 3,0 0-7,0 0-4,0 0 4,0 0 1,0 0-1,0 0 2,0 0-2,0 0-6,-9-59-3,9 59-5,0 0 1,0 0-2,0 0 1,0 0-1,0 0 1,1-53 0,-1 53 2,0 0-1,0 0-1,0 0 1,0 0-1,0 0-1,0 0-3,0 0-3,0 0-22,0 0-5,0 0-2,0 0-2</inkml:trace>
  <inkml:trace contextRef="#ctx0" brushRef="#br0" timeOffset="12765.73">9797 18005 64,'0'0'27,"0"0"-3,0 0-1,0 0-15,0 0-3,0 0-1,0 0 1,0 0-1,0 0-2,-2-71 3,2 71 0,0 0 1,0 0 0,0 0-3,0 0 0,47-50-2,-47 50-1,0 0 2,56-16-2,-56 16-2,0 0 2,56 0 1,-56 0-3,0 0 2,40 52 3,-40-52-2,15 53-2,-15-53 1,4 56-3,-4-56 1,0 0 1,-16 74 0,16-74-1,-22 55-1,22-55 2,0 0 2,-48 68 1,48-68-1,0 0 0,-47 62-1,47-62 0,0 0 1,-35 48 0,35-48 0,0 0-1,0 0 1,0 0 0,0 0-2,0 0 4,-3 61-1,3-61-1,0 0 0,0 0 1,69 17 0,-69-17-2,60 15 2,-60-15-1,73 1-2,-73-1 2,74 6-2,-74-6 0,66 1 1,-66-1 1,50-5-3,-50 5 2,0 0 1,0 0-1,51 1-1,-51-1 1,0 0-1,0 0-5,0 0-7,0 0-21,0 0-5,0 0 2,0 0 3</inkml:trace>
  <inkml:trace contextRef="#ctx0" brushRef="#br0" timeOffset="14990.857">12442 17857 69,'9'19'32,"-9"-39"-1,0 20-2,9-22-20,-9 22-9,-5 22 5,5-22-1,-7-28 0,7 28-3,-16 1 6,4 0-2,1-8-2,-6-15 0,2 5-3,-5 11 1,0 17 1,-1-17-2,-4 1-3,25 5 2,0 0 4,-72 21-1,72-21 0,-51 49-2,51-49-3,-52 39 5,52-39 0,-50 71-2,50-71-2,-48 76 0,48-76 1,-40 72 1,40-72 2,-26 63-4,26-63 1,-6 56 3,6-56 0,0 0-2,28 51 1,-28-51 1,0 0 0,68 38-1,-68-38 0,66 6-1,-66-6-2,78 15 3,-78-15 0,80 7-1,-80-7-1,73 8 2,-73-8-1,59-3 1,-59 3 0,0 0 0,59-6-2,-59 6 1,0 0 2,0 0-2,0 0 0,0 0-1,0 0 3,0 0-3,0 0 0,0 0-4,0 0-6,0 0-20,0 0-6,0 0 0,51-24-1</inkml:trace>
  <inkml:trace contextRef="#ctx0" brushRef="#br0" timeOffset="15479.885">12852 18357 90,'0'0'34,"0"0"-1,0 0 1,0 0-29,0 0-4,0 0 2,0 0-2,0 0 2,0 0 0,0 0-4,0 0 3,0 0 1,0 0 0,0 0-4,0 0 2,0 0 0,0 0 0,0 0 3,0 0-4,0 0-3,0 0 3,0 0 3,0 0-2,0 0-1,0 0 0,0 0-2,0 0 0,0 0-3,0 0-16,0 0-15,0 0 0,0 0-2,0 0 0</inkml:trace>
  <inkml:trace contextRef="#ctx0" brushRef="#br0" timeOffset="16341.934">13231 17792 74,'0'0'23,"0"0"-3,8 11 2,-8-11-27,17-4-2,-12-7 3,-5 11 4,22 8 4,-15-20 4,12 1 3,-19 11-1,32-1 2,-20-8-4,7 12-2,-6-8-3,4-7-1,-2 14-1,-2 5 0,1-19-1,-3 12-2,-11 0 1,0 0 2,25 43-2,-25-43 1,0 0 1,13 57-2,-13-57 4,0 0 0,-3 70 0,3-70-3,0 0 3,-18 50-2,18-50-1,0 0 5,0 0-4,0 0-2,0 0-1,0 0 5,-43 50-6,43-50 7,0 0-3,0 0-3,0 0-1,38 56 3,-38-56 1,0 0-5,57 49 5,-57-49-4,0 0 2,67 67-1,-67-67 3,42 50-1,-42-50 0,0 0 2,45 72-2,-45-72 0,0 0 2,0 0 2,0 0-4,18 57-1,-18-57 2,0 0 1,0 0 0,0 0-3,-64 30 4,64-30 0,0 0-1,-67 6 0,67-6 0,0 0 0,-69 1-1,69-1 3,0 0-3,0 0-1,-56 10-1,56-10 1,0 0-4,0 0-6,0 0-22,-9 49-9,9-49 3,0 0 0</inkml:trace>
  <inkml:trace contextRef="#ctx0" brushRef="#br0" timeOffset="22327.277">15567 17947 48,'0'0'30,"0"0"-4,0 0-5,0 0-7,0 0-2,0 0-3,0 0-4,0 0-1,0 0 2,24-49 3,-24 49-3,0 0-5,0 0 3,0 0-2,0 0-1,0 0 1,0 0-1,0 0 0,0 0-1,6 50 1,-6-50 0,6 63-3,-6-63 4,6 84-1,-6-84-1,9 91-3,-9-91 5,6 91-1,-6-91-3,5 76 4,-5-76-4,4 55 1,-4-55 0,0 0 2,4 50-4,-4-50-1,0 0-2,0 0-7,0 0-17,0 0-4,0 0-1,0 0-3</inkml:trace>
  <inkml:trace contextRef="#ctx0" brushRef="#br0" timeOffset="22950.312">15478 17754 33,'0'0'24,"-2"13"1,2-13 1,12 6-20,-12-6 1,11-1 2,-11 1 0,23-6 1,-23 6-1,0 0-1,52 2-2,-23 7-1,-29-9-3,58 24-1,-58-24 2,61 38-1,-61-38 0,59 47 1,-59-47-1,55 56-4,-55-56 2,48 67 0,-48-67-2,44 70-2,-44-70 1,36 62 0,-36-62 1,26 73 4,-26-73-3,13 57 2,-13-57 0,0 0 3,-17 64-4,17-64 1,0 0 1,-65 63 1,65-63 0,-61 33 0,61-33 1,-68 38-1,68-38 1,-67 17 0,67-17-1,-65 1 0,65-1-2,-57 5 0,57-5-1,0 0 0,-65-4 0,65 4-1,0 0-3,0 0-3,0 0-6,0 0-15,0 0-10,0 0 2,0 0-1</inkml:trace>
  <inkml:trace contextRef="#ctx0" brushRef="#br0" timeOffset="23592.349">16489 18477 45,'0'0'30,"0"0"3,0 0-1,-49-31-17,49 31-7,0 0-6,0 0 0,0 0-1,0 0 1,0 0-3,0 0 2,0 0 0,0 0-1,0 0 2,0 0-3,0 0-1,23-49 2,-23 49 4,0 0-2,0 0 1,0 0 2,0 0 0,0 0 0,0 0 2,0 0-2,0 0-2,0 0 1,0 0-3,0 0-1,0 0-2,0 0 2,0 0-1,0 0-1,0 0-1,0 0-5,0 0-8,0 0-20,0 0 2,0 0-2,0 0-1</inkml:trace>
  <inkml:trace contextRef="#ctx0" brushRef="#br0" timeOffset="24334.391">17122 17743 75,'11'-14'31,"-11"14"-2,5 15 0,-5-15-25,-5-11-4,5 11-1,0 0-2,2 38 3,-2-38 2,0 0 0,0 0 1,-6 37 0,3-20 1,3-17-2,0 0 1,-27 62 0,27-62-3,-25 74 4,25-74-1,-36 92 1,20-37-2,16-55 0,-33 78 3,33-78-1,-28 68 1,28-68-3,0 0 0,-22 68 0,22-68 0,0 0-1,0 0-1,0 0 0,70 6 0,-70-6 1,78-12-2,-78 12 0,95-20 1,-46 12 0,1 5 0,-50 3-1,86-5 1,-86 5-1,63-7 0,-63 7-1,0 0-3,59 21 1,-59-21-4,0 0-11,0 0-20,0 0 3,-4 57-2,4-57 3</inkml:trace>
  <inkml:trace contextRef="#ctx0" brushRef="#br0" timeOffset="24746.415">17318 18165 71,'0'0'32,"0"0"2,0 0-1,0 0-24,0 0-5,0 0-2,0 0 3,0 0-1,0 0 2,0 0-4,0 0 2,28 49-1,-28-49-1,4 65 1,-4-65-3,7 85 2,-7-85-2,7 91 1,-3-37 0,-4-54-1,8 88 0,-8-88 2,5 65 0,-5-65-5,8 66-3,-8-66-13,0 0-18,0 0 0,0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8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14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5715 6152 19,'0'0'10,"0"0"-2,0 0 0,0 0-3,0 0-3,0 0 0,0 0-2,0 0 1,0 0 1,0 0 1,0 0 0,0 0 1,0 0-1,0 0 0,0 0 1,0 0-1,0 0-2,0 0 0,0 0 0,0 0 0,4 11 0,-4-11 1,0 0-1,0 0 0,0 0 1,0 0 0,0 0-1,0 0 1,0 0-1,12 8 1,-12-8 1,0 0 0,11 3 0,-11-3-1,16 3 1,-4 1 0,-12-4-1,22 4 0,-11-3-1,2 2 1,1-1-1,-1 0 0,2-2 0,-1 1 0,1-2 0,1 2 0,1-3 0,0 1 0,3-5-1,-2 1 1,0-4 0,3 3 0,-1-4-1,0 2 0,1-4 1,0 1-1,-2 1 0,0-2 1,-1 1-1,-2 0 0,-3-1 1,-1 2-1,-3-2 0,-9 12 1,15-20-1,-10 9 1,-5 11-1,8-21 1,-8 21-1,6-22 1,-6 22-1,5-21 0,-5 21 1,3-20-1,-5 9 1,2-2 0,-2 2 0,-1 0-1,-1-1 1,0 1 0,-2 0-1,-2 0 0,0 0 0,-3 4 0,0-2 1,-3 2-1,0 0 0,-1 3 0,-2 0 0,1 3 1,-2-1-1,1 3 0,-3 0 0,3 0 0,-1 2 1,0 0-1,1 2 0,1 0 0,1 2 0,0-2 0,3 2 1,0 1-1,0 1 0,1-1 0,0 0 0,0-1 0,11-7 0,-21 21 0,11-10 0,-1-1 0,0 1 0,0 1 0,-1 0 0,-3 1 0,3-1 0,-2 2 1,-1-1-2,2 1 1,-1 0 0,3 2 0,0 0 0,4-1 0,-2 2 0,3-1 0,1 0 0,2 1 0,-1 1 1,2-2 0,-2 1 0,1 1-1,2-1 1,1 1-1,0 1 1,3 1 0,0-2-1,1 2 0,1-1 0,2 2 1,3 0-2,0 0 3,3 1-2,1-1 0,0 1 0,2 0 1,0-2-1,1 0 0,-2 0 0,4-2 0,-3 1 0,1-1 1,3-4-1,-1 1 1,2 0-1,3-1 1,2-4 0,2 1 0,3-3 0,0 2-1,5-5 1,0-2-1,3-1 1,4-4 0,-3-1 0,3-2-1,-1-1 0,0-4 1,-1 0 0,-1 2 0,-3-4 0,-3 0-1,-5 1 1,-3 0-1,-4-1 1,-5 6-1,-5-3 1,-12 9-1,13-13 1,-13 13-1,0 0 1,0 0-1,0 0 0,0 0 1,0 0-1,0 0 0,0 0-2,0 0 1,0 0-4,-16-4-15,16 4-14,-15 6 0,-1-8 0,-5-5-1</inkml:trace>
  <inkml:trace contextRef="#ctx0" brushRef="#br0" timeOffset="5499.314">6622 5444 1,'0'0'9,"0"0"-1,0 0 0,0 0-1,0 0 0,0 0 1,0 0 1,0 0 0,-1-13 0,1 13-1,0 0 0,0 0-3,0 0-2,0 0-1,0 0 0,0 0-2,0 0 1,0 0 0,0 0 0,0 0 1,0 0-1,0 0 1,0 0-1,0 0 1,0 0-1,0 0 1,0 0-2,0 0 0,0 0 0,-3-11 1,3 11-1,0 0 1,0 0-1,0 0 0,0 0 1,0 0-1,0 0 1,0 0-1,0 0 1,1 12-1,-1-12 1,0 0 0,3 17 0,-1-6 0,-2-11 0,3 23-1,-2-9 0,1 3 0,0 2 0,1 0 0,1-1 0,0 1 0,1-1 0,-1-1 0,1-2 0,0 2 0,0-2 1,0-2-1,0 1 0,-2-2 0,0 0 0,1-1 0,-4-11 0,4 17 0,-4-17 0,5 15 0,-5-15 0,0 0 1,10 12-1,-10-12 0,0 0 0,15 5 1,-15-5-1,0 0 0,14-3 0,-14 3 1,0 0-1,15-16 0,-15 16 1,9-19-1,-3 6 0,1-2 1,0-1-1,2 2 0,2-5 0,0 1 0,-1-1 1,2 1-2,-1-1 2,1 4-1,-2-2 0,1 1 1,-3 1 0,1-1 0,-2 6-1,-7 10 0,12-19 0,-12 19 1,9-15-1,-9 15 0,0 0-1,0 0 1,0 0 0,0 0 1,0 0-1,0 0 1,0 0-1,-1 12 0,1-12 1,-5 14-1,5-14 0,-6 21-1,6-21 1,-2 21 0,4-9 0,-1 0 0,3 2 0,-1 3 1,3 2-2,2 0 1,0 4 0,1-1 0,-1 1 1,3 0-1,0 1 0,0-3 0,0-2 0,1-2 1,-2-2-1,1-3 1,-11-12-1,20 18 1,-20-18 0,17 5 0,-17-5 0,17-5 0,-17 5 0,16-18-1,-9 1 1,2-2-1,-2-4 1,0-2-1,1-3 0,-1 0 1,0-2-1,-1 3 0,0 3 1,-1 2-1,1 2 0,-1 4 0,-1 1 1,0 3-2,-1 1 2,-3 11-1,5-19 1,-2 8-1,-3 11 0,2-17 1,-2 17 0,3-12 1,-3 12-3,0 0 2,6-18-1,-6 18 1,0 0-1,8-15 0,-8 15 0,9-13 0,-9 13 0,6-11 0,-6 11-1,0 0 0,0 0-1,0 0-2,11 2-10,-11-2-16,0 0 0,5 12-1,-5-12 1</inkml:trace>
  <inkml:trace contextRef="#ctx0" brushRef="#br0" timeOffset="13626.779">7370 5950 1,'0'0'1,"0"0"1,0 0-1,0 0 0,0 0-1,-5 12 0,5-12 1,0 0 1,0 0 1,0 0-1,0 0 1,0 0 0,0 0 0,0 0-1,0 0-1,12-8 0,-12 8 0,0 0 0,15-20 1,-15 20 1,13-17 1,-6 5 0,0 0-1,0-1 1,1-1 0,0 0-1,-1-1-1,1 0 0,-1 1 0,0 1-1,1 0 0,-2 0 0,-6 13 0,12-19 0,-12 19-2,0 0 1,13-11 0,-13 11 0,0 0 0,0 0 1,0 0 0,0 0 0,11 16 1,-11-16 1,2 17-1,-4-6 0,4 2 1,-4 2-1,4 2 0,-4-2 1,4 4-1,-1-4 0,1 1 0,0-2 0,2-1 0,-4-13 0,9 16 0,-9-16-1,12 9 0,-12-9-1,15 5 0,-15-5-1,14-5-4,-3 5-5,-11 0-10,14-20-3,1 11-2,-11-14 6</inkml:trace>
  <inkml:trace contextRef="#ctx0" brushRef="#br0" timeOffset="14087.805">7502 5457 1,'0'0'3,"-11"6"11,11-6 0,0 0-14,8 11 4,-8-11 4,0 0 3,0 0 3,0 0 0,0 0 2,0 0-1,0 0-1,0 0-5,0 0-4,0 0-2,0 0-1,0 0-1,0 0 0,5-11 1,-5 11-1,0 0 0,0 0 1,0 0-1,0 0-1,0 0-3,0 0-9,0 0-19,16 8 1,-16-8-1,20-10-1</inkml:trace>
  <inkml:trace contextRef="#ctx0" brushRef="#br0" timeOffset="17355.992">8234 5030 7,'0'0'5,"0"0"1,0 0-2,0 0 1,0 0 0,0 0 0,0 0-1,0 0-1,0 0 1,0 0-2,0 0 1,-13 6 0,13-6-1,-11 9 0,11-9 0,-11 12 0,11-12-1,-11 20 1,7-6-2,1 2 1,0 2-1,1 2 1,0 2-1,1 6 0,2-1 0,-1 4 0,-1 2 0,2 2 0,-1 3-1,2 2 1,-1-1 0,1 2-1,1-1 2,0-1-2,1-1 2,-1-1-1,1 1 0,-2-2 1,0 3 0,-2 1-1,0-1 1,-1 1 0,-2-5 1,2-1-1,-2-6 2,0-1-1,-1-6 0,1-3 0,-2-7 1,-1 0-2,6-11 1,-17 16-1,17-16-1,-21 7 1,10-5-1,-2-2 0,2-2 0,11 2-3,-18-10-3,18 10-8,-17-24-8,21 12-1,-10-14 0</inkml:trace>
  <inkml:trace contextRef="#ctx0" brushRef="#br0" timeOffset="17796.017">7923 5570 17,'0'0'21,"0"0"-2,27-3-1,-14 0-21,10 2 0,3-3 1,3 0 2,6-1 2,0-3 1,3 4 2,-3-6 1,4 6 0,-6-3 0,1 3 0,-4-1-3,-3 4-1,-2 0-1,-4 1 0,-3 0-2,-3 1 1,-4 0 0,-11-1-1,16 4 1,-16-4-1,0 0-3,0 0-8,0 0-12,-4 19 1,-11-21-2,15 2 9</inkml:trace>
  <inkml:trace contextRef="#ctx0" brushRef="#br0" timeOffset="18616.064">8484 5882 30,'0'0'11,"5"-14"1,-1 2 0,1 1-2,1-6-3,4 2-1,-2-6-3,5 3-1,-1-2-2,2 0 0,0 2 1,0 0-1,-1 1 0,0 2 1,-3 1-1,1 3 1,-11 11 0,16-16 0,-16 16 0,11-7 0,-11 7 1,0 0 0,0 0-1,5 18 1,-7-5 0,2 5 0,-2 4-1,-1 4 2,0 2-2,0 3 0,1-2 0,-1 0 0,2-1 0,2-2-1,2-3 0,2-5-1,5-6-1,-10-12-4,25 9-8,-10-8-12,-3-16 1,8 5-1,-9-17 7</inkml:trace>
  <inkml:trace contextRef="#ctx0" brushRef="#br0" timeOffset="18872.079">8720 5238 49,'-15'6'28,"15"-6"0,0 0-2,0 0-26,0 0-5,22 18-8,-13-6-13,2-7 0,4 6-2,-15-11 1</inkml:trace>
  <inkml:trace contextRef="#ctx0" brushRef="#br0" timeOffset="19635.123">9391 5136 30,'15'-8'26,"-15"8"-1,0 0 0,-23 4-16,8 0-5,-1 4-3,-1 2-1,-4 0 0,-2 3 0,-1 2 0,-2-3 1,2 4 1,-4-2-1,3 4 0,-2-1 1,2 6-1,-2 2 1,1 6-2,-2 2 2,5 3-3,-3 2 3,5 3-3,1 3 2,4 0-1,4-4 0,8 1 1,4-2 0,9-3 1,4-2-2,12 0 2,3-5-1,7-1 0,3-2 0,6-4 0,3-5-1,4-2 1,-1-4 0,0-5 0,-4-2 0,-2-3-1,-6-2 1,-5 0-1,-8-3 1,-4 2-1,-7-1 0,-14 3 1,14-2-2,-14 2 0,0 0-2,0 0-4,0 0-6,-16-6-9,16 6-8,-13-12 0,4-2 1</inkml:trace>
  <inkml:trace contextRef="#ctx0" brushRef="#br0" timeOffset="21078.205">10208 5048 41,'0'0'26,"0"0"-1,0 0 0,16 0-23,-4 14-2,1 5 0,5 7 1,3 2-1,4 4 2,1-1 0,4 5 0,-1-1 1,7 5-1,-5-4 0,5 5-1,-4-2 1,-1 2-2,-3 0 1,-3 2-2,-2-2 1,-7-1 0,-1-1 0,-8-4 1,-5 1 0,-3 0 0,-5-4-1,-4 1 1,-4-2 0,-4 0 0,-3-3 0,0 4-1,-4-7 0,2-2-2,1 1-8,-5-2-19,2-8-1,3-1 0,-6-15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54.5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1871 7389 1,'0'0'2,"0"0"9,0 0-9,0 0-2,0 0-1,0 0 3,0 0 0,-4 12 2,4-12 2,0 0 1,0 0 1,-7 12 0,7-12-1,0 0-2,0 0-1,0 0-2,0 0-1,0 0 0,0 0-2,0 0 0,0 0 0,0 0 1,0 0 0,0 0 1,0 0-1,0 0 1,0 0-1,0 0 1,-3 14-1,3-14 0,0 0 1,5 17-1,-5-17 0,3 17 0,-3-17 1,3 21 0,-3-10 0,1 5 1,-1 0 0,0 5 0,0 0 1,4 3-1,-2 2 0,5-1 0,-3 2 0,5 1 0,-1-4 0,3 1-2,-1-5 1,0 0 0,-1-5 0,0 0-1,1-4 1,-10-11-1,18 12 0,-18-12 1,22 1 0,-10-6 0,4-3 0,2-3 0,1-4-1,1-2 1,2 0-2,2-3 1,-4-1-1,1 0-1,-3 2 1,-4 1 0,-1 1 0,-4 1 0,-1 1 0,-4 3 0,-4 12 1,6-18 0,-6 18 0,0 0 0,5-13 0,-5 13 0,0 0 0,0 0 0,0 0 0,0 0 0,13 14 0,-13-14 1,9 12 0,-9-12 0,9 21 0,-5-9 0,0 3 0,1 2 1,-3 1 0,4 4 0,-1 0 1,3 2-1,-1-1 0,4 0-1,-1-3 2,4-2-2,-1-2 1,4-3-1,-3-7 0,3-2 0,-1-7 0,3-2 1,-2-8 0,0-4 0,-1-7-1,0-4 0,-1-6-1,0-1 1,-2-4-1,0-3 0,-2 1 0,-3-1 0,1 3 0,-4 2 1,-2 5-1,-1 1 1,-2 8-1,0 4 0,-2 6-1,2 13 0,0 0-1,0 0-2,0 0-4,-1 12-10,0-1-9,5 7 0,-8-5 1,8 9 3</inkml:trace>
  <inkml:trace contextRef="#ctx0" brushRef="#br0" timeOffset="777.044">2707 8054 9,'9'-18'12,"8"2"0,-5-7-3,8-2-4,-3 0-1,2-3-3,0 1 0,-1 1 0,-3 3 0,2 2-1,-5 4 0,1 5 1,-13 12 0,19-11 2,-19 11 0,14 11 1,-7 2 0,-4 4 2,3 6-1,-3 3 2,3 4-1,-6 0 0,6 4-1,-5-1 1,6 0-1,-3-6-1,3-1-1,1-4-2,3-7-2,3-7-5,1-9-13,0-13-7,9-3 0,-8-16-1</inkml:trace>
  <inkml:trace contextRef="#ctx0" brushRef="#br0" timeOffset="1010.057">3010 7498 62,'0'0'29,"11"10"-1,-11-10-4,11-2-41,4 7-12,-15-5 0,21 0-1</inkml:trace>
  <inkml:trace contextRef="#ctx0" brushRef="#br0" timeOffset="3299.188">3920 7557 1,'8'-11'0,"-8"11"4,0 0-1,3-12 1,-3 12 0,0 0 2,0 0 2,-3-12 1,3 12-1,0 0 0,0 0-2,0 0 0,0 0-2,0 0-2,0 0-1,-5 20-1,5-20 1,4 23-1,-2-10 1,3 5-1,0 4 1,0 1 0,1 3 1,1 0-1,-1 0 1,2 1 0,-2-3 1,2 0-1,0-7 1,2-1-1,-10-16 1,20 13 0,-8-15-1,4-7-1,3-7 0,0-5 0,3-7-1,0-5 0,-1 0 0,0-3 0,-4-1 2,1 7 0,-8 1 0,2 7 1,-6 4-1,0 7 0,-6 11-1,11-3 1,-11 3-3,11 27 1,-6-5 0,1 3 0,0 3 0,-1 3 1,1-3-1,0-2 1,0-3 1,1-2 0,-1-5 0,2-2-1,1-3 1,2-1-1,1-5 0,1-1 0,1-4-1,-1-2 1,-1-4-1,-1-2 2,-1-8-1,-1-2 0,-2-5 0,0-2 0,-1-4-1,3-3 0,-2-2 1,1-2-2,0 2 2,0 2-2,0 5 1,1 1-1,2 6-1,-3-1-2,10 13-9,-5-1-12,1-1-4,6 10 1,-6-6-1</inkml:trace>
  <inkml:trace contextRef="#ctx0" brushRef="#br0" timeOffset="4013.229">4895 7647 7,'22'-16'21,"13"9"-2,-7-10-6,4 0-4,-2-1-3,-3 0-3,-1-3-2,-7 3 0,0-3 1,-9 3 0,-4 2 1,-8 2-1,-2 2 0,-9 1 0,0 5-1,-7 1 0,-3 3-1,-1 6-2,-4 3 1,-2 6 0,-1 1 0,-1 6 1,-1 3 1,2-2-1,2 5 1,1-2 0,5 0 1,3-2-1,5-1 0,4-3 1,6 0 0,2-1 0,9 0 1,3-1 2,9 1-1,2-3 0,8 4-1,2-5 1,9 0-2,0-4 1,5-2-2,0-6 0,1-2-1,1-4-1,-1-3 1,-3-1-1,-2-4-2,0 5-4,-12-11-8,0 2-12,-4 6-1,-9-4 2,0 6 2</inkml:trace>
  <inkml:trace contextRef="#ctx0" brushRef="#br0" timeOffset="4344.248">5621 7514 56,'0'12'29,"5"8"-2,-9-6-3,5 10-30,-2-2-1,6 11 2,-6-5 0,6 4 2,-5-4 1,2-1 2,1-2 2,-1-4-1,2-5-10,-4-16-15,16 16 0,-16-16-2,19-10-1</inkml:trace>
  <inkml:trace contextRef="#ctx0" brushRef="#br0" timeOffset="5108.292">5992 7747 41,'28'25'21,"-17"-26"-6,14 5-9,3-6-31,-8-4 4,2-3 9,4-2 7,-7-3 5,-5-9 6,1 8 9,-12-7 7,-4 0 5,-1 0-4,-3 9-8,-11-7-8,1 9-4,-6 4-2,-1 5-1,-2 3-1,-3 4 1,0 3-1,3 2 1,0 3 0,3 2 0,5 1 0,5-1 0,5 5 0,6-1 0,6 3 1,4 1-1,7 4 1,4-1-2,4 7 1,3 2-1,4 7 1,-2 1-2,5 7-1,-5-2 0,2 5 0,-6-1 1,-1-2 0,-4-5 0,-5-5 1,-5-5 1,-6-9 0,-5-1 0,-6-8 0,-8-2 1,-5-7-1,-6-2 1,-4-3-1,-3-3 1,-1-8 0,1-1 0,4-10 1,5-2-1,6-6 1,9-5-1,6-2 1,11-3-2,6 0 1,8-4-1,7 1-1,9-1 1,4-1-2,3 0-4,9-1-11,3 3-11,-11-11 0,6 13 0</inkml:trace>
  <inkml:trace contextRef="#ctx0" brushRef="#br0" timeOffset="5712.326">6517 7128 40,'-12'-15'27,"12"15"0,0 0-2,0 0-19,-4 11-8,8 0-1,-4-11 2,3 22 0,0-5 3,-2 1 0,4 5 2,-4-1 0,4 8 0,-3 3 0,3 8 0,-1 2-1,2 5-2,-2-2 0,1 7 0,-3-2-2,3-5 2,-4-5-1,4-6 0,-1-8 0,3-10 1,6-11-2,7-11 1,7-11 0,2-7-1,7-7 1,3-5-1,1-2 1,-1 5-1,-1 0 2,-6 7-1,-6 9 0,-2 7 1,-5 12-2,-4 5 1,-3 9 0,-2 5 0,-2 4 0,0 5 0,-2 3 0,1 1 1,-1-2 0,3-1 0,-1-4-1,0-5-3,3 2-6,-10-10-9,-1-15-11,11 8-2,-11-8 1,11-23 2</inkml:trace>
  <inkml:trace contextRef="#ctx0" brushRef="#br0" timeOffset="6028.344">7333 7221 50,'0'26'29,"5"11"1,-6 0-1,2 2-26,-1 9-2,0 3-1,3 1 1,-2 0-2,3-3 2,-1-5-1,2-4 1,4-9-1,1-4 1,3-4-3,2-8-1,9-2-6,-8-14-7,12 0-4,-6-9-5,1-11-4,-1 2 0</inkml:trace>
  <inkml:trace contextRef="#ctx0" brushRef="#br0" timeOffset="6296.36">7109 7369 43,'6'17'32,"10"-18"0,11 5-1,7-4-14,7-5-15,12 2 0,7-4-1,6 1-1,4 0 0,0 0-2,3-1-2,-11-9-11,3 6-16,-1-2-1,-11-3 0,-3 0 1</inkml:trace>
  <inkml:trace contextRef="#ctx0" brushRef="#br0" timeOffset="6980.399">8856 7576 59,'-18'-16'31,"9"5"-2,-5-13-2,17 10-34,-6-15-7,20 16 2,-4-15 1,12 10 4,-2-7 4,5 5 3,4 4 3,-5 4 5,6 13 2,-9 1 0,3 20-3,-7 3-4,-4 6-3,-4 7-1,-6 3 0,-4-3 0,-5-1 2,-7-4 0,-1-5 2,-9-7-1,3-6 1,-6-2-1,1-4-2,-2-3-1,-3-6-3,5 0-1,-6-9-1,7 0 0,-4-5 0,10-1 0,-3-8-1,11 2-2,4-7-8,4-7-7,19 6-1,-6-13 1</inkml:trace>
  <inkml:trace contextRef="#ctx0" brushRef="#br0" timeOffset="7275.416">9440 7078 45,'1'27'29,"-8"-3"-1,6 9-2,-2 12-24,-1 8 0,1 10-1,-1 9 0,0 7 1,-3 0-1,1 3 0,-1-2 0,1-3-1,1-6 0,1-8 0,6-4-4,-2-21-6,11 0-12,3-14-7,-14-24-2,25 16 2</inkml:trace>
  <inkml:trace contextRef="#ctx0" brushRef="#br0" timeOffset="7520.43">9246 7692 29,'0'0'29,"10"12"-1,1-13 1,12-3-15,4 2-12,5-5 0,9 1 0,8-4-2,8 1 0,7 1-5,-2-1-18,6-9-5,8 10-2,-8-13 1</inkml:trace>
  <inkml:trace contextRef="#ctx0" brushRef="#br0" timeOffset="13224.756">10880 6936 1,'5'-13'12,"-5"13"6,0 0 0,0 0-15,0 0-1,0 0 0,0 0 2,0 0-1,0 0 2,0 0 1,-14 6 0,14-6 1,-15 18-3,4-1 0,5 6-2,-5 5 0,2 6 0,-2 7-1,4 5 0,-3 6 0,1 7 0,-1 4-1,3 4 2,-2-2-2,5 2 2,1-2-1,1 0 0,2-6 0,3-3-1,-1-10 0,2-5 0,1-3 0,-1-9 0,-1-6-2,0-8-3,-3-15-14,12 16-6,-17-29-2,5 13 2</inkml:trace>
  <inkml:trace contextRef="#ctx0" brushRef="#br0" timeOffset="13560.775">10608 7549 7,'0'0'21,"0"0"2,0 0 0,0 0-16,0 0-1,11 5 0,-11-5 1,22-11 1,-8 1 0,10 8-2,2-8-1,8 4-1,3 0-1,8 0-1,1 3-1,3 2-2,0 1 0,-3-2-1,-1 3-1,-9-2-3,0 4-8,-13 2-14,-5-8 0,-3 3-1,-15 0 5</inkml:trace>
  <inkml:trace contextRef="#ctx0" brushRef="#br0" timeOffset="13825.79">11350 7548 12,'-15'-5'14,"15"5"-11,-15 2-3,15-2-15,-12-5 2</inkml:trace>
  <inkml:trace contextRef="#ctx0" brushRef="#br0" timeOffset="14160.81">11275 7474 8,'1'-31'21,"16"14"-1,-2-11-9,8 2-4,6-2-3,2 2 0,3 7-1,0 3 1,1 9-1,-2 3 0,-2 11 0,-4 8 0,-3 6-1,-6 3-1,-3 6 1,-8 2 0,-3 2 0,-6 0 1,-4 1-1,-9-8 2,-1 2 0,-8-7-1,-1-1 2,-7-7-2,3 0 1,-6-8-1,4-1 0,0-6-2,4 0 1,2-5-2,5 0 0,4-2-1,1-4-3,15 12-6,-9-20-8,14 4-11,8 4-1,1-6 1</inkml:trace>
  <inkml:trace contextRef="#ctx0" brushRef="#br0" timeOffset="14792.846">11830 7307 35,'0'0'24,"-5"-13"-3,5 13-3,0 0-27,0 0-1,6 11 0,3 2 0,-7-1 2,6 5 5,-4 3 4,1 0 3,1 6 2,-2-3 0,5 2 1,-2 0-1,4 6 0,-2-5-2,3 3 0,-4-5-1,4 2 0,-3-7 0,0 4-1,-6-5 1,2-3-1,-5-3 1,0-12-1,-1 13-1,1-13 0,0 0 0,-15 2 1,4-14-1,4-2 1,-4-8-1,4 0 0,-2-7 1,5 1 0,2-4 0,6 1-1,4 3 1,6 0-2,5 4 1,7 4-1,4 3 0,4 2-1,4 4 1,1 5-1,-1 2 1,-1 3-2,-2 5 0,-7-3-4,5 9-7,-12-2-12,-5-3-3,2 5-1,-18-10 4</inkml:trace>
  <inkml:trace contextRef="#ctx0" brushRef="#br0" timeOffset="16091.92">12456 7389 6,'0'0'18,"0"0"-3,0 0 0,17-2-22,-17 2 0,0 0 2,15 14 2,-15-14 4,7 20 4,-2-6 2,-5-2 2,5 5 0,-6-3 0,6 10-1,-6-6-1,5 5-2,-2-3-1,2 5-1,-1 0-1,3 3 0,-2-4 0,1 1-1,-2-6 1,2 1-1,-2-6 1,0-1 0,-3-13 1,0 0 0,0 0-1,12-6 1,-9-8-2,5-3 1,1-9-1,3-2-1,3-3 0,3-2 0,0 2 0,3 1 0,2 4 1,3 1-1,0 6 0,-1 3 1,0 6-1,-1 2 0,-1 4 0,-1 4 0,-3 2 0,-1 4 1,-3 2-1,-1 4 1,-2 0-1,-1 3 1,-1 1-1,-1 3 2,-3 2-2,0 1 1,-1-4-1,0 1 1,-2-3-1,2 1 1,0-5-1,-5-12 1,21 10-1,-4-14 1,4-7-1,7-4 0,3-6 0,7-6 1,1-3-1,2-2 0,-4 3 1,-1 4-1,-4 2 1,-4 6-1,-6 6 1,-4 6-1,-2 7 0,-3 8 0,1 5 0,-5 2 1,2 4-1,-2 6 0,-2 0 0,-1 3 1,-2-4-1,0 0 0,-2 0 0,1-3-1,0 1-1,-2-8-1,6 5-4,-7-21-8,6 14-15,-6-14-1,14-1 1,-1-6 4</inkml:trace>
  <inkml:trace contextRef="#ctx0" brushRef="#br0" timeOffset="16690.954">13895 7380 39,'0'0'15,"16"-6"-6,-16 6-9,0 0-21,15 9 4,-3 5 4,-12-14 6,5 21 7,-3-5 9,-5 1 8,0 2 2,-2 2 1,3 3-4,-8-6-3,11 9-3,-6-8-4,8 8-1,-1-8-1,6 3-1,3-2-1,2-3 0,5-2-2,3-5 2,2-3-2,3-3 2,-3-5-1,2-3-1,-5-8 1,1-3-1,-5-4 1,-1 1 0,-7-8 1,1 2-2,-4-3 1,-3 2 0,-2-2 1,0 7-1,-1-1 0,-2 4 0,2 6-1,1 11 0,-4-15 0,4 15-1,0 0 0,0 0 0,0 0-3,0 0-4,0 0-16,16 3-7,-16-3 0,13-9 0</inkml:trace>
  <inkml:trace contextRef="#ctx0" brushRef="#br0" timeOffset="17236.985">14694 6886 12,'11'3'16,"-11"-3"0,12-4-1,-12 4-22,19 4 1,-19-4 2,20 8 4,-20-8 5,13 6 4,-13-6 3,0 0 1,17 15 1,-17-15-2,3 20 0,-8-8-3,10 12-2,-8-3-3,6 11-1,-6 3 0,3 8-2,-2 2 0,-1 5 0,-3 6 0,-1 5 0,-2-1-1,1 0 1,-1-5-1,2-3 0,3-5 0,-2-7 0,6-9 0,-1-9-1,5-8-1,-4-14-1,9 17-5,-9-17-9,5-14-11,-5 14-4,13-28 2,-2 11 1</inkml:trace>
  <inkml:trace contextRef="#ctx0" brushRef="#br0" timeOffset="17972.028">15135 7300 13,'16'-2'25,"-16"2"1,30-8-6,-6 7-6,-1-7-5,10 5-3,-2-2-1,4 8-1,-2-2-2,4 7 1,-3 1-1,2 6-1,-3 3 0,0 5 0,-5 1-1,0 4 1,-4-3 0,-2 2-1,-8 2 0,-2 0 1,-5-1-1,-6 0 0,-4-2 0,-2-3 0,-3 0 2,-4-2-1,-2-3 0,-4-4 0,-2-5 0,-3-1 0,-2-2 0,-6 0-1,-3-3 0,-1-2 1,-3-2-1,2-2-1,0 1 1,2 0 0,-1-4 0,8-1 0,2-1 0,5 1-1,7-1 1,13 8 0,-12-14 0,12 14-1,16-20 2,2 9-2,8 4 1,5-1 0,7 2 0,4-2 0,6 8-2,-2-3-4,6 8-20,-4 5-4,-13-6 0,-2 7-1</inkml:trace>
  <inkml:trace contextRef="#ctx0" brushRef="#br0" timeOffset="24019.373">2405 9117 16,'0'0'20,"6"-11"-5,-6 11-3,0 0-1,1-11 0,-1 11-1,0 0-1,-7-13-1,7 13-1,0 0 0,-12-6-1,12 6-2,-19-1 0,8 3-2,0 5-1,-3 3 0,0 3 0,-2 3-1,0 5 1,2 2-2,-2 2 2,3 3-1,-1 3 1,4 1-1,2 5 0,0 0 1,5 5-2,2 3 2,4 3-1,3 3-1,2 4 0,4 3 0,0-1 1,3 1-1,-3-3 1,-1 1-1,0-5 1,-5-3 0,-2-1 1,-4-10 0,-5 1-1,-3-7 1,-2 0 0,-3-7 0,-1-2-1,-2-4-1,-3-6 0,2-1-4,-2-8-5,7-5-15,-1-1-2,-4-13 0,6-5-1</inkml:trace>
  <inkml:trace contextRef="#ctx0" brushRef="#br0" timeOffset="24484.4">2031 9750 57,'0'0'28,"0"0"-2,0 0-1,12 1-24,-1-2-3,5 4 0,0-3-1,4 1 2,-1 1 1,1 0 0,-1 2 2,-2-4 0,4 2 1,0-3 0,5 2 0,0-2-1,7 2 0,2-6-1,2 0 0,0-1-1,1 0 0,-3 0 0,-3 3 0,-4-2 0,-7 0-1,-4 0 1,-5 4 0,-12 1-1,14-1 1,-14 1-3,0 0-6,0 0-18,0 0-1,-5-14 0,5 14 0</inkml:trace>
  <inkml:trace contextRef="#ctx0" brushRef="#br0" timeOffset="26468.513">2631 10265 7,'0'0'16,"-13"4"0,13-4 1,0 0-14,15-10-2,-15 10 0,18-21 2,-4 6 1,-2-7 1,6-1 0,-4-2 2,4-1-1,-6-2 0,4 6 1,-6-2-2,1 6 0,-4 3-1,-7 15-1,16-18-2,-16 18 0,12-4 0,-12 4-1,12 3 1,-12-3-1,13 6 2,-13-6 0,8 19 0,-3-2 1,-1 0-1,2 6 0,-1 2 1,2 5-1,0-2-1,2-1 0,3-4-1,2-4-1,4-6-2,-2-11-7,12-11-16,2-4-1,-3-18-1,6-3 0</inkml:trace>
  <inkml:trace contextRef="#ctx0" brushRef="#br0" timeOffset="26800.532">2869 9481 49,'-13'-3'28,"13"3"0,0 0-1,-1-23-19,1 23-5,12-11-3,-12 11 1,19-5 0,-19 5-1,16-1 1,-16 1-1,14 4 0,-14-4-6,16 3-21,-4 5 0,-12-8-2,12-3 0</inkml:trace>
  <inkml:trace contextRef="#ctx0" brushRef="#br0" timeOffset="32055.833">3535 9117 20,'0'0'15,"0"0"1,0 0-2,0 0-4,0-11-1,0 11-2,0 0 0,-17 1-3,17-1 1,-23 9-3,8-1 1,-3 1-1,-3 7 1,-3-1 0,-1 6 0,-3 1 0,3 5 0,-5 3 0,5 8-1,-5-1 0,6 7-1,1 1 1,2 2-2,3 2 1,4 3-1,3-1 0,5-1 1,2-1 0,4 1 1,4-2-1,6-2 0,1-3 1,7-5-1,1-5 1,5-5-1,2-5 1,3-5-1,3-3 0,2-3-1,-1-6 1,0-1-1,-4 0 0,-1-2-1,-4 1 1,-2 1-1,-5-3 1,-6-2-2,0 5-2,-11-5-6,13-5-19,-13 5 0,3-16 0,-1 2-1</inkml:trace>
  <inkml:trace contextRef="#ctx0" brushRef="#br0" timeOffset="33423.911">4136 9123 31,'15'3'25,"-15"-3"0,21-2-1,-21 2-13,20 5-10,-4 3-3,2 2 2,0 1-1,1 6 1,0 4 1,-2 2 1,1 4-1,-2 2 1,1 6-1,-2 3 0,0 3 0,-2 5-1,-3 2 0,-2 1 0,-3 0-1,-1 2 0,-4-1 2,-2-2-1,-2-2 0,-3-4 0,-1-5 1,-3-4 0,1-2 0,-1-6 0,0-6 0,1-4-1,0-3-1,2 0-4,8-12-9,-17 5-11,17-5-2,0 0 1,0 0-1</inkml:trace>
  <inkml:trace contextRef="#ctx0" brushRef="#br0" timeOffset="37256.13">5323 9907 22,'0'0'21,"0"0"2,-1-12-10,1 12-6,15-9-4,-3 5-1,1 0 0,6 2 0,0-1 0,4 5 1,-1-4-1,6 6 1,-3-4 0,5 4-1,-2-4 1,3 3-1,-2-3-1,3 3 1,-2-3-2,1-1-1,-1 2-4,-5-7-7,-1-4-14,2 10 0,-15-11 0,2 5 5</inkml:trace>
  <inkml:trace contextRef="#ctx0" brushRef="#br0" timeOffset="37580.149">5472 9657 32,'0'0'24,"18"-9"1,-18 9-2,25-14-20,-2 14-3,5 3-1,3-1 1,3 2 0,2-1 0,1 0-1,2-1 1,1 1-1,3-2 0,3 0-8,4 6-15,-2-14 0,8 7 0,-8-13 3</inkml:trace>
  <inkml:trace contextRef="#ctx0" brushRef="#br0" timeOffset="38907.224">7554 8765 16,'0'0'18,"-12"-14"-4,12 14-1,0 0-20,0 0-1,0 0 1,0 0 2,0 0 5,-16 4 5,16-4 4,-18 4 3,18-4-1,-24 5-1,13-1-1,-6-3-2,4 4-2,-3-5-2,3 1 0,-3 1-1,0 3 0,0-4 0,2 7 0,-2-4 0,1 5-1,3 1 0,0 3 0,2 3 0,3 0-1,1 4-1,1 1 1,2 6 0,2 0 0,1 5-1,1 3 1,2 2 0,2 3 0,0 1 0,-1 4 1,3 1-1,-1 4 0,0 0 0,-3-1 0,-1 4 0,-4 2 0,-1 4 0,-6 0-1,-3-2 1,-3-3 0,-2-5 0,0-3 1,-2-3-2,0-11 2,1-11-1,3-4 0,4-6-1,11-11 0,-13 0-1,13 0 0,2-24 1,6 5-1,5-1 0,2-4 1,3 3 0,0 1 1,2 6 0,-2 2-1,2 8 1,-2 7-1,-3 5 0,-1 6 1,-1 5-1,0 7 0,-2 5 1,1 8 1,-3 4 0,-1 6 0,0 4 1,-2 6-1,-1 4 1,-2 5 0,-2 2 0,-1 2 0,-3-1 0,-1 1 1,-4 0 0,0 2 2,-6-7-1,4 4 0,-5-6-1,3 3 0,-1-2 0,3 2-1,1-4-1,3-7-1,4-2 1,3-6-1,4-8 0,6-4 1,1-11-1,6-5 0,2-5 1,6-3-1,2-4 0,1 0 1,5-1-2,0-2 1,4 0 0,0 0 0,3-1 0,0-2 0,0 1 0,-1-3-1,0 2 1,-5-5-1,0 6-3,-10-11-11,-6 2-15,1 5 0,-20 0 0,6-11-1</inkml:trace>
  <inkml:trace contextRef="#ctx0" brushRef="#br0" timeOffset="42398.424">8174 9256 20,'-11'2'17,"11"-2"-1,0 0-2,0 0-4,0 0-2,0 0-2,13-11-3,-13 11 0,22-19-1,-6 3 0,3-4-1,5-3 0,3-2 1,1-1-1,3-3 1,-1-1 0,1 0-1,-1 0 1,-1 6-1,-3 0 0,-1 6 0,-3-2 0,-3 6-1,-3 2 0,-2 5 1,-14 7-1,17-10 0,-17 10 2,0 0-1,0 0 1,11-7-1,-11 7 0,0 0 1,0 0 0,0 0-1,0 0-1,0 0 1,0 0-1,0 0 0,0 0 1,-5 13-1,5-13-1,0 0 1,1 13 1,-1-13-2,0 12 1,0-12 1,0 18-1,-1-2 0,0 6 0,-1 5 0,0 4 0,1 8 1,-3 6 0,0 7-1,-1 2 2,-1 4-2,-1-2 2,0-2-2,-3-2 1,1-4 0,1-6-1,-1-7 1,3-8 0,1-5 0,0-5-1,3-5 1,2-12-1,-4 12 1,4-12 0,0 0-1,0 0 1,0 0 0,0 0 0,0 0-1,0 0 0,0 0 0,0 0 0,0 0-1,0 0 1,0 0-1,0 0 1,0 0-1,0 0 0,-12-13 0,12 13 0,0 0 0,-18-9 0,7 8 0,-1 4 0,-3-3 1,2-2 0,-2 2 0,-1 2 0,0-2 0,3 5 0,1-2 0,12-3 0,-18 3 0,18-3 0,-12 4 1,12-4-1,0 0 0,0 0 1,0 0 0,0 0 0,16-8-1,-5 6 0,6-1 1,1 1-1,4-1 0,4 1 0,2 1-1,0 1 1,0 1 0,2-2 0,-2-2 0,-3 3 0,1-1 0,-4 1 0,-1-1 1,-4-2-1,-3 0 0,-1-1 0,-13 4 0,17-1 0,-17 1 0,0 0 0,0 0 0,0 0-1,0 0 1,0 0 0,0 0 0,0 0-1,-10 11 0,10-11-1,0 0-1,-7 14-1,7-14-3,0 0-8,2 15-13,-2-15 0,13 5-1,-13-5 5</inkml:trace>
  <inkml:trace contextRef="#ctx0" brushRef="#br0" timeOffset="48395.766">10174 9140 8,'0'0'6,"3"-11"-1,-3 11 0,0 0 1,0 0-1,0-13 2,0 13 0,0 0-1,-1-15 0,1 15-1,0 0 0,3-11-1,-3 11-2,0 0 1,0 0-2,2-12 1,-2 12-1,0 0 1,0 0 0,0 0-1,0 0 0,0 0 0,0 0-1,0 0 0,0 0 0,0 0 0,0 0 0,4 16 1,-4-16-1,3 22 1,0-6-1,1 3 1,-2 5 1,2 4 0,-1 0 0,1 5 0,0-3 0,0 2 0,0-2 0,1-1 0,-3-6-2,5-2 0,-5-8 1,3-2-1,-5-11 0,7 14 0,-7-14 0,0 0 0,14 0 0,-14 0 0,14-15 0,-5 2 1,2-2-1,0-4 0,3-2-1,1-4 0,2 3 0,-3 0 0,3 1-1,0 3 0,0 0 0,0 3 1,-4 3 0,2 4 0,-4 2 1,1 2-1,-12 4 1,16-1 0,-16 1 0,11 12 1,-11-12-1,10 22 1,-4-5 0,-1 1 0,2 4 0,-1 2 0,0 0 0,0 1-1,1-1 1,-1 0-1,-1-3 1,2-3-1,-2-3 2,0-2 0,-5-13 0,11 11 0,-11-11 0,11-1 0,-7-11 1,5 1 0,-3-9-1,3-2 1,0-6-3,1-1 2,2-3-2,1-4 1,-2 2-1,2 0 0,0 2 0,2 2-1,0 6 1,-2 2 0,-1 7-1,-2 1 0,4 7-2,-14 7-2,18 0-8,-18 0-15,5 11 0,1 1 0,-6-12 4</inkml:trace>
  <inkml:trace contextRef="#ctx0" brushRef="#br0" timeOffset="49251.817">11043 8680 1,'0'0'13,"0"0"7,0 0-1,0 0-15,0 0-1,-3-12 1,3 12 1,0 0 2,0 0-2,0 0 1,0 0 0,0 0 0,0 0-2,9 15-2,-9-15 0,6 20-1,-1-4 1,-1 1-1,0 2 0,0 3 0,1 4 0,-1 2 0,1 4 0,-2 4 1,3 4 0,-2 1-1,1 5 1,-2 0-1,2 0 1,-2-6 0,2 0 0,-3-6 0,1-3 0,-2-8 0,0-1 0,0-10 1,2-1-1,-3-11 0,1 12 0,-1-12-1,0 0 0,10-15-1,-2 0-1,4-4 1,4-1-1,3-6-1,1-2 1,4 0 0,-1 2 0,-3 4 1,0 2-1,-4 5 2,-4 4-2,-1 5 2,-11 6-2,17-2 1,-17 2 0,12 15 0,-7-3 0,0 4 0,1 1 1,-1 5 0,0 0 0,0 2 0,0 0 0,0 3 1,0-2-2,-2 0 2,2-1-1,-1-3-2,-1-3-1,6 2-5,-9-6-17,0-14-7,16 5 0,-16-5-1</inkml:trace>
  <inkml:trace contextRef="#ctx0" brushRef="#br0" timeOffset="49842.85">11709 9249 27,'17'4'26,"-17"-4"-1,27-5-2,-15 2-18,8-3-7,2-3-1,5 3 2,-2-1-1,0-3 2,-2-1 0,-3-1 2,-2-3-1,-5 1 1,-2 0 0,-6-3 1,-1 2-1,-7-4 1,2 6 0,-9-3 0,10 16-1,-20-19 1,7 13-2,-2 1 1,-1 6-1,-4 4-1,2 5 0,0 1 0,-3 4 1,1 2-1,3 0 0,-1 4 1,3 1 0,1-3 0,3 3 0,1-4 1,5 4 0,1-2 1,4 4-1,1-3 1,7 0 0,-1-1-1,5 0 0,3 0 0,4-1-1,3-4-2,5-3 1,4-2-2,1-5-1,7 1-2,-8-12-12,7 0-15,1-1 2,-6-8-2,3 1 1</inkml:trace>
  <inkml:trace contextRef="#ctx0" brushRef="#br0" timeOffset="57979.316">12278 9158 11,'0'0'13,"0"0"0,0 0-3,0 0-1,0 0-2,0 0-1,0 0-2,0 0 0,0 0-1,0 0 0,0 0-1,6-13 0,-6 13 0,0-11-1,0 11 0,0-12-1,0 12 1,1-12-1,-1 12 0,0 0 0,0 0 0,2-11 0,-2 11 0,0 0 1,0 0-1,0 0 0,0 0 1,0 0-1,0 0 1,9-12-1,-9 12 0,0 0 1,0 0-1,0 0 0,0 0 0,0 0 0,0 0 0,0 0 0,6 16 1,-6-16-1,5 23 1,-1-4 0,0-1 0,-1 7 0,1-1 2,0 4-1,-2 1 1,2 1-2,-3-2 1,3 0-1,-3-4 1,1-2-2,0-5 0,-1-3 0,-1-14 1,5 17 1,-5-17 0,0 0 0,0 0 0,18-22 0,-7 3-1,5-1 0,2-6-2,3-3 1,3 1-2,-1 0 2,2 2-1,-2 3 0,-2 6 0,-2 2 0,-2 5 1,-1 4 0,-4 5 0,-1 5 0,-11-4 0,16 17 0,-11-5 0,-1 2 0,-3 6 2,2-1-1,-3 4 1,0-1-2,0 1 2,0-1-2,-2 0 1,2-3-2,4 1-5,-6-8-14,2-12-8,9 13 0,-9-13-1</inkml:trace>
  <inkml:trace contextRef="#ctx0" brushRef="#br0" timeOffset="58587.351">13408 8629 1,'-6'14'17,"6"-14"2,-5 20 1,2-8-18,1 4-1,1 2 1,0 3 1,2 2 2,-3 1 1,5 4 0,-4 3-1,4 5 2,-3 2-2,3 8-1,-3 1 0,4 9-2,-2 6 1,1 7-1,-1 3 0,3 0-1,-2 2 0,0 1 0,0-6 1,-1-3-1,-1-7-1,1-10 0,-2-7 0,-2-8 0,2-6-2,-5-14-6,5-14-17,2 14-3,-10-29 1,7 0-1</inkml:trace>
  <inkml:trace contextRef="#ctx0" brushRef="#br0" timeOffset="58913.369">13156 9303 25,'30'2'26,"-1"-10"1,18 4-2,-7-7-17,10 0-8,8 3 2,-5-3-1,3 6 2,-8-2 0,-2 4 0,-8 0 0,-2 4-1,-10-1-2,-6 0-2,-2 5-4,-18-5-3,20 3-7,-20-3-13,0 0 1,0 0-1,0 0 21</inkml:trace>
  <inkml:trace contextRef="#ctx0" brushRef="#br0" timeOffset="59416.398">13816 9324 24,'-26'-19'26,"26"19"-3,-13-29 1,19 10-23,-2 3-3,3 1 0,4-2 0,4 3 1,2-2 1,2 0 1,3 3 1,1-2 1,5 3 0,-2-1 0,3 7 0,-4 0 0,3 8 0,-7 2 0,2 6-1,-7 2 0,-2 7-1,-5 3 0,-4 3 0,-5 2 2,-4 1-1,-4-2 0,-3-2 1,-7-4-1,-1 2 1,-7-8 0,2-1 0,-7-8-1,2 0-1,-3-7 0,2-1 0,2-6-1,2-3-2,8 2-3,-3-8-6,17 3-16,6 2-4,0-7 0,14 3 0</inkml:trace>
  <inkml:trace contextRef="#ctx0" brushRef="#br0" timeOffset="59970.43">14263 9054 29,'0'0'26,"-19"7"1,24 4-1,-10 3-21,8-2-5,0 4-1,5 2 2,0 5 0,2 0-1,0 4 1,0-2 0,2 2 1,-4-4 0,3-1 0,-5-3 0,2 0 0,-5-5 1,4-2 0,-7-12-1,0 12-1,0-12 1,0 0 0,-13 5-1,13-5 1,-12-6-1,12 6 0,-12-13 0,6 2 1,2-6-2,2 1 1,1-6 0,2-1-1,2-3 0,6 3 0,1-1 0,6 1-1,1 5 1,5 1 1,1 2-1,5 6 0,2-1 0,1 3 0,2 2 0,-1 1 0,-2 4 0,-2 0-2,0 4 0,-8-8-5,5 13-13,-6-2-11,-19-7 2,16 6-2</inkml:trace>
  <inkml:trace contextRef="#ctx0" brushRef="#br0" timeOffset="61052.492">14805 9060 33,'0'0'15,"0"0"2,0 0 0,0 0-3,11 6-3,-11-6-4,7 16-1,-7-16-1,11 21-2,-6-7 0,2 6-2,-2-1 0,0 4 0,-3 1-1,1 2 0,-3-1 2,0 3 0,-3-3 0,1-1-1,-3-5 1,4-3 1,-4-5 0,5 0-1,0-11-1,0 0 1,2-11-2,4-4 0,3-3 0,2-4-1,2-4 0,2-6 1,2 0-2,-1 0 1,1 3 1,-1 1 0,0 2 1,-2 3-1,2 5 0,-1 2 0,1 5 0,-3 6 0,2 3 0,-2 3 0,0 3 0,-1 3 0,-12-7 0,18 19 1,-12-6-1,0-1 1,-2 4-1,-2 1 0,1 1 0,-2 2 0,0 0 0,-1-1 0,-1 1 0,1-3 1,-1-4-1,0 0 1,1-13-1,-3 12 1,3-12 0,0 0-2,0 0 1,7-10 1,0-3-1,2-1 0,1-3 0,4-3 0,0-1 0,3-1 1,0 2-1,2 1 0,0 2 1,0 2-1,0 4-1,1 3 2,0 3-1,-1-1 0,-2 6 0,-1 2 0,-3 6-1,0 1 1,-2 4 0,-1 0 0,-4 3 0,0 5 0,-2-1 0,-1 3 0,-3 1 1,-3-2-1,1 1 0,-3 1 1,1-2-1,-1 0 0,4-4-1,-3-4-1,7-1-3,-3-13-14,0 0-12,0 0-1,11-21 0,-1 6 1</inkml:trace>
  <inkml:trace contextRef="#ctx0" brushRef="#br0" timeOffset="61682.528">15694 9046 33,'0'0'24,"0"0"-1,8 10 1,-8-10-26,7 13-2,-7-13 2,5 14 1,-5-14 1,2 14 3,-2-14 0,2 10 1,-2-10 0,0 14 1,0-14-1,0 13 0,1-2 0,-2 0-2,2 5 1,-2 0-2,3 3 1,-2-1 0,2 4-1,1 0 1,1 0 0,0-5 1,1 0-2,3-5 1,-8-12 0,19 14-1,-8-10-1,4-5 0,-1-3 0,2-4-1,4-2 1,-3-5-1,0 2 1,0-4-1,-1-2 1,-4-1 1,0 0-1,-3 1 0,-2 1 0,-3 1 0,-2-1 0,-2 3 0,-1 2 0,1 13-1,-7-18 1,7 18-1,-12-12 0,12 12 0,-14-4-2,14 4-2,-13 1-4,13-1-12,0 0-9,0 0 0,0 0 1</inkml:trace>
  <inkml:trace contextRef="#ctx0" brushRef="#br0" timeOffset="62196.557">16111 8485 1,'0'0'9,"19"17"9,-19-17 1,12 9-12,-6 4-2,-6-13 2,11 28 1,-11-15 2,5 9-1,-8-4 1,6 9 0,-8-2-2,8 12-2,-7 0-1,5 9-3,-3 5 0,2 9 1,-1 2-3,2 2 1,3 0-1,2-1 1,2-7-1,3-6 1,2-10 0,-1-7-1,0-9 1,0-6 0,-12-18 0,15 14-2,-15-14-3,0 0-8,0 0-10,10-11-8,-17-5 1,9 3-2</inkml:trace>
  <inkml:trace contextRef="#ctx0" brushRef="#br0" timeOffset="62984.602">16449 8980 2,'0'0'16,"0"0"1,0 0-4,0 0-15,12 0 0,-12 0 2,19-5 4,-3 4 1,3-4 3,5 4 1,-1-5 0,5 7 0,-1-3-1,7 5-1,-6-2-1,5 5-1,-6 2-3,1 4 0,-2 2-1,-2 3-1,-3 0 1,-1 4-1,-3 0 1,-3 2-1,0-1 0,-3-1 1,-1 1 0,-3-1 0,-1-3-1,-1 4 1,-3-5-1,-2 1 1,-3-3 0,-2 1 1,-6-3 0,0-2-1,-6-1 0,0-1 0,-4 0 0,-1-3 0,-1 0-1,-3-4 0,2 1 0,-2 0 0,3-1 0,0-4 0,1-2 0,0-3 0,5 1-1,1-2 1,2-4-1,5-3 1,1 2-1,3-3 0,4 0 0,1 1 0,6 0 1,3 2-1,3 0 0,1 4 1,6-1 0,3 4-1,2 0 1,3 1 0,0 1 0,2 3-1,0 1 1,1 0 0,-1 4-1,-5-4-3,6 8-7,-11-2-10,-3-3-6,4 7-1,-20-10 1</inkml:trace>
  <inkml:trace contextRef="#ctx0" brushRef="#br0" timeOffset="63750.646">17464 8902 11,'-1'-12'23,"1"12"-1,0 0 0,11-6-18,-11 6-2,0 0 1,12 15 0,-12-15 1,6 20 1,-6-6 1,3 6 0,-6-2 0,6 9-1,-7-3-1,5 8 0,-2-3-2,4 8 2,-2-7-3,4 3 1,0-5-2,2 0 1,3-4 0,-2-5-1,1-1 0,-2-7-1,3 2-3,-10-13-3,12 13-8,-12-13-15,0 0 2,0 0-3,2-18 7</inkml:trace>
  <inkml:trace contextRef="#ctx0" brushRef="#br0" timeOffset="64403.683">18070 8910 26,'0'0'24,"0"0"-2,0 0 1,0 0-23,0 0-1,-4 13 3,4-13 1,-16 11 2,3-7 0,3 6 1,-7-6-1,3 3 0,-4-2-1,3 2-2,-2 2 0,4 1 0,1-2-1,12-8 0,-15 18 0,14-3-1,3-4 0,6 5 0,1-4 0,5 0 0,0 1 0,4 1 0,1 0-1,1 0 1,-1-2 0,-1-3-1,0 4 0,-3-5 1,0 3-1,-4-1 0,-11-10 1,13 17-1,-13-17 0,2 20 1,-6-9-1,-1 1 1,-5-1 1,10-11 0,-22 17 0,10-8 1,-5-3 0,4 1 0,-6-4 0,1 0 0,-3-2-1,2-1 0,-1 3-1,0 2 0,4-3 1,-1-1-3,17-1-2,-24 3-6,24-3-17,0 0-3,0 0 1,14-11-1</inkml:trace>
  <inkml:trace contextRef="#ctx0" brushRef="#br0" timeOffset="66276.79">18876 8303 1,'0'0'7,"0"0"-4,0 0 1,0 0 3,0 0 1,0 0 1,0 0 0,0 0 0,0 0 0,0 0 0,0 0-1,0 0-1,4 15-2,-4-15-1,3 22-1,-1-7 0,3 5-1,-1 8 1,3 5-1,-2 6 1,3 4-2,2 5 1,1 5 0,0 3 0,0 5-1,-1-2 0,0 3 0,-1-3-1,0-4 1,-4-4 0,0-3 1,-2-9-1,1-7 0,-2-6 0,3-7 0,-2-4-1,-3-15-2,13 16-7,-13-16-12,11-19-7,3 7-1,-8-14 1</inkml:trace>
  <inkml:trace contextRef="#ctx0" brushRef="#br0" timeOffset="66619.81">18657 8692 26,'0'0'25,"18"-9"2,-8-2-2,6 2-18,7 6-4,1-2 0,9 2 1,-2 1-1,4 3 0,2-2 0,3 1-1,-2-1-1,2 1 0,-3-3-1,-2 1 0,-4-2 0,-6-2-1,-4 2-1,-7-4-4,0 7-7,-14 1-10,0 0-5,12 3 0,-12-3 0</inkml:trace>
  <inkml:trace contextRef="#ctx0" brushRef="#br0" timeOffset="67294.849">19363 8879 8,'18'5'22,"-18"-5"0,20 3-7,-20-3-8,15 13-1,-5 0-1,-5 2 0,2 5 0,-3 3-2,0 7 1,-1-1-1,3 5 0,-4-6-1,2 1 0,-3-10 0,3 2 1,-4-9-1,2-1 1,-2-11 0,0 0 0,0 0-1,0 0 1,-12 2 0,12-2 0,-12-12 0,12 12-1,-15-18-1,9 7 1,0-2-1,3-3 0,0-3 0,6-6-1,3 0 0,6-1 0,4-2 0,4 2 0,6-1 0,3 1 0,2 7 0,1 4 0,-2 6 0,1 3 0,-2 3 0,-5 3-1,1 4-1,-8 1-1,2 6-2,-19-11-3,27 15-7,-27-15-7,0 0-8,16 16 1,-16-16 1</inkml:trace>
  <inkml:trace contextRef="#ctx0" brushRef="#br0" timeOffset="67902.883">19992 8840 17,'0'0'20,"0"0"-1,12-1-11,-12 1-9,5 15 1,-5-15 2,3 17 2,-1-4 3,-2-13 1,-1 27 0,-6-15 2,9 11-1,-9-10-1,9 14-1,-8-5-2,10 6 0,-4-4-2,6 5-1,0-7-1,5 0-1,3-4 0,4-3 0,-1-7 0,3-1 0,0-7 0,-2-3 0,-1-7 1,-1-1-1,-4-5 1,1-2 0,-2-2 0,-4-5-1,0 3 0,-1-1 0,-2 3 0,0-1 0,-2 3 1,-2 1 0,0 1-1,0 16 0,-1-20 0,1 20 0,-3-20 0,3 20 0,0-12-1,0 12-3,0 0-1,3-15-7,-3 15-17,16-2 0,-16 2-2,17-5 1</inkml:trace>
  <inkml:trace contextRef="#ctx0" brushRef="#br0" timeOffset="68647.926">20640 8951 15,'26'-5'15,"-8"-3"0,4-3-2,-5 0-3,0-1-2,-2 5-1,-5-5-2,1 6 1,-8-7-2,-3 13 1,4-21 0,-4 21 0,-5-18-1,5 18 0,-15-15 0,15 15-2,-23-9 1,12 10 0,-6 0-1,3 5 0,-4-1 0,4 4 0,-3-2 0,2 7 0,-1-5-1,4 4 1,-1-3-2,0 2 2,0 2-1,2 1 1,0 0-1,2 2 0,2-1 0,1 4 0,4-2 0,2 4 1,2-6-1,7 4 1,-3-5 0,6 1-1,0-4 1,4-1-1,0-2 0,3-1 0,1-3-1,2-1 0,2-2 0,2 0 0,2 0-2,-2-6-1,5 3-1,-5-8-4,12 11-12,-9-7-12,2-4 0,2 1-1,-3-9 2</inkml:trace>
  <inkml:trace contextRef="#ctx0" brushRef="#br0" timeOffset="69179.956">21404 8862 34,'0'0'27,"0"0"-1,0 0 1,0 0-23,0 0-3,0 0 0,0 0 2,0 0 0,10 18 1,-10-18-2,2 19 2,-2-19-1,0 23-1,-1-6 0,2 3 0,-3 2-2,2 4 1,-1 0-1,0 2 1,-2 1-1,2 4 1,-1-4 0,0-2-1,0-6 0,1-1 1,1-1-2,0-19-5,3 20-15,-3-20-10,0 0 1,0 0-1</inkml:trace>
  <inkml:trace contextRef="#ctx0" brushRef="#br0" timeOffset="74412.256">21685 8882 13,'0'0'7,"0"0"1,0 0 0,0 0-1,0 0-1,0 0 0,0 0 0,0 0 1,0 0-1,0 0-1,0 0 0,0 0 1,1 12-2,-1-12 0,4 17 1,0-5-1,-4 0 0,4 6 0,-4 0-1,4 7 0,-4-2 0,5 5-1,-5-4 0,4 6 0,-3-3-1,1 1 0,0-7 0,0-2 0,0-4-1,1-3 2,-3-12-1,4 14 0,-4-14 0,0 0 0,0 0 1,0 0-1,0 0-1,0 0 1,13-18 0,-7 7-1,3-1 0,2-3 0,3-2 0,5-4 0,1-1 0,3-2 0,2 3 0,2-1 0,-2 3 0,1-1 0,-3 3 0,-1 6 0,-2 4 0,-2 5 0,-1-2 1,-3 6-1,-1 3 0,-13-5 1,21 21-1,-14-9 0,2 1 0,-3 4 0,-3 2 0,0 1 1,-3 1-1,1 2 1,-2-4 0,0 3 0,-2-2-1,2-1 2,-2-2-2,3-2 1,-1-5-1,1-10 0,1 17 0,-1-17-1,4 11-1,-4-11 0,11 6-2,-11-6-5,15-3-14,-2-1-7,-4-7 0,9 3-1</inkml:trace>
  <inkml:trace contextRef="#ctx0" brushRef="#br0" timeOffset="77212.415">8132 11059 1,'0'0'13,"-9"-28"0,8 9-8,-3-3-3,3-1-2,2-2 0,2-3 0,4-3 1,2-1 2,3-2 3,4-2 1,7 5 1,4-6 1,8 5 1,2-2-1,5 7 0,2 0-1,6 5-2,-2 3-1,3 8-2,-7 4 0,0 9-1,-7 4 0,-1 9 0,-9 1 0,-1 10-1,-4 2-1,-3 5 2,-1 2-1,-3 0 1,0-1-1,-3 3 0,-1-2 0,-3-1-2,-4-1 2,-2-3-2,-5-2 1,-3 0 0,-7 0 0,-3-1 0,-7-1 0,-4-3 0,-6 0 1,-4-3 0,-6-3 0,-3 0 0,-2-6 0,-3 0 0,0-9 0,1-2-1,2-4 0,7-4 0,7-5 0,8-9-1,10-3-2,9-7-4,18 4-9,6-1-12,5-9-2,10 5 1,-1-6 1</inkml:trace>
  <inkml:trace contextRef="#ctx0" brushRef="#br0" timeOffset="78160.47">10340 10980 1,'0'0'16,"-27"4"4,15-2-4,-1-2-3,-2-7 0,15 7-3,-21-16 1,17 5 0,-6-6-1,9 3-1,-5-7-3,10 5-1,-4-5-2,8 1 0,2 1-2,5 3 0,2-1-1,4 2 0,4 0 1,3 3-2,0 4 2,2 2-1,-2 3 0,-3 3 0,-3 3 0,-1 6 0,-6 0 1,-6 6-1,-2 2 2,-5 6-2,-4-1 1,-5 3-1,-1 2 1,-3-3 0,-2 1 1,-5-2-2,1-6 1,-1-3 0,-1 0 0,-1-6 0,-1-4-1,2-3 1,-2-2-2,1-7 1,2 2-1,-1-7-2,8 3-6,-6-10-19,9-5-3,8 0-1,5-9 0</inkml:trace>
  <inkml:trace contextRef="#ctx0" brushRef="#br0" timeOffset="78564.492">10877 10264 35,'0'0'28,"6"-12"0,-6 12 0,6 13-22,-7-2-3,4 9 0,-1 4-1,3 6 1,-3 7-1,3 5 1,-4 4-2,4 7 2,-5-1-2,2 4 2,-3-2-1,1 2-1,-2-7 1,2-2-1,0-9 0,1-6-1,1-6 1,0-5-2,0-8 0,-2-13-3,5 11-3,-5-11-5,0 0-6,-17-26-1,13 14-3,-10-12 0,4 0 1</inkml:trace>
  <inkml:trace contextRef="#ctx0" brushRef="#br0" timeOffset="78811.507">10703 10649 16,'-12'-15'15,"12"15"0,0 0 0,19-2 1,3 9-2,-2-8-1,17 10 1,-5-12-4,15 9-2,-6-7-2,9 6-3,-6-3 0,3 3-1,-5-1-1,-1-1-1,-5 2-1,-5-2-2,-1 5-4,-12-10-11,-2 1-13,0-1 0,-16 2 1,8-19 1</inkml:trace>
  <inkml:trace contextRef="#ctx0" brushRef="#br0" timeOffset="79399.541">11210 10284 39,'0'0'28,"0"0"1,0 0-1,1-14-21,-1 14-5,3 21-1,-1-3 0,-2 4 0,4 7 1,-5 4 0,3 7 0,-4 1 0,0 9 0,-1-4-1,1 9 1,-2-2 0,0 4-1,-1-6 1,3-3-1,-1-6 1,2-3-1,0-6 0,2-4 0,1-12-1,-2-17 0,16 13-1,-1-17 0,4-6-1,3-12 0,4-5-1,2-8 2,4 0-1,-3-1 2,0 4 0,-4 2 2,-4 7-1,-2 9 0,-4 8 1,-1 8 0,-3 7-2,2 4 1,-4 8 0,1 2-1,0 6 1,-2 1 0,0 1 0,-2-2-1,-2 0 1,-2-4-1,2-3 0,-1-4-2,5-2-3,-8-16-13,12 1-14,5-4 1,0-9-1,7-2-1</inkml:trace>
  <inkml:trace contextRef="#ctx0" brushRef="#br0" timeOffset="80276.591">11955 10880 46,'11'18'25,"-11"-18"1,20-7-10,-4 2-15,1-6-1,6 2 3,-1-6-1,5 2 1,-2-6 0,2 4 0,-5-4-1,1 4-1,-6 1 0,-4-1 0,-4 2 0,-7-2-1,-7 4 0,-3 1 1,-8 2-1,-4 5 0,-5 0 1,-2 7-1,-4 2 0,0 6 1,-4 3-1,3 4 1,0 4 0,1 0 0,4 4 0,3 0-1,3 0 1,5-1-1,5-3 2,7 0-2,1-6 1,8 2 0,4-2-1,6-2 1,11-4 0,6-1-1,4-3-1,6-5 2,5 1-2,4-6 1,2-8 0,0-2-1,-1-3 0,-3-6 2,-1-1-1,-6-1 0,-3-3-1,-6 0 1,-6 3-1,-4 3 1,-7 2 0,-4 7-1,-4 1 1,-8 11-1,0 0 0,0 0 0,11-6 1,-11 6-1,1 11 0,-1-11 0,6 21 1,-2-8 0,1 4 1,2 1-1,0 2 1,1-1-1,-2 1 1,1-1-1,-1-4 0,-1-2 0,-5-13 0,2 15 1,-2-15-1,0 0 0,-13 6 0,13-6 1,-21-13-1,9 5 1,-1-4 0,-1-3 0,3-4-1,5-2 1,5 1-2,5 0 2,7 1-2,6-1 1,7 2 0,4 4-1,9-1 1,2 4 0,1 4-1,2-3-1,4 9-6,-8-4-14,2 0-7,5 8-1,-11-8 0</inkml:trace>
  <inkml:trace contextRef="#ctx0" brushRef="#br0" timeOffset="81319.651">13292 10706 3,'14'-2'21,"-15"-15"1,14 15-1,-13 2-13,2-10-5,-2 10 1,0 0 1,14-5 1,-14 5 0,0 0 1,0 0 0,1 11 0,-1-11-2,-2 14-1,2-14-1,-2 27 0,1-7 0,4 2 0,-2 5 1,4 5-2,-3-2 2,4 3-2,-2-7 1,3 1-2,-2-10 1,6-1-2,0-11 0,5-8 0,3-8-1,5-8 1,1-4-2,3-5 2,0-4-1,1 2 1,-5 3 0,-3 4 1,-5 8-1,-3 10 0,-13 5 2,18 12-2,-12 8 1,-1 6-2,0 2 2,2 5-1,2-2 1,0 0-1,0-4 0,2-5 0,2-7 1,2-4 1,1-6-1,3-5 1,0-6-1,3-4 0,-2-5 0,2-3 0,0-3-1,-2-4 1,0-1-2,-2 0 2,-3 0-2,-2 2 2,1 1-3,-3 4 2,0 2-3,-4 1-1,6 10-4,-10-10-8,10 9-15,-2 5-2,-11 2 2,23-7-1</inkml:trace>
  <inkml:trace contextRef="#ctx0" brushRef="#br0" timeOffset="81644.669">14310 10702 46,'0'0'29,"0"0"-1,-14 4 2,14-4-25,0 13-5,-2 3 1,1 5 0,-1 6 0,-1 5 1,0 2 1,1 3-2,-1-6 1,3 1-2,1-4-1,0-8-4,10-1-10,1-10-15,-1-11-1,9-2 2,-3-12-2</inkml:trace>
  <inkml:trace contextRef="#ctx0" brushRef="#br0" timeOffset="82567.722">14990 10615 57,'0'0'32,"-14"-2"-2,-4-1 1,1 2-26,-7 11-6,-4 4 1,-6 6 0,-4 4 0,-1 1 1,-3-2 0,3-1-1,1 0 0,7-2 1,3-2 0,9-6-1,8-2 0,11-10 0,3 14 1,10-5-2,5 4 1,7 2-1,3-3 1,0 5-1,3 2 1,-3 4-1,-4-1 1,-4-1 0,-6-4 0,-4-3 0,-6 0 0,-4-14 1,-14 14-1,-2-13 1,-6-2 0,-1-1 0,-4-3-1,0 0 1,2 0-2,0 0 1,6 2 0,4-2 0,15 5-1,-12-5 0,12 5 1,20-5-2,2 3 1,3-4-1,12 2-1,2-4 0,10 0-1,-2-8 0,9 6 0,-2-10 1,3 6 0,-2-7 1,2 3-1,-5-5 3,-1 0-1,-4 1 1,-7 1 0,-8 3 0,-5-2 0,-8 2 0,-4 2 1,-9 4 0,-6 12 0,-5-15 1,-7 9 0,-2 2-1,-4 0 1,-2 8 0,-4-4 0,3 5 0,-6 0 0,5 2 0,-2 0 0,1 6 1,0-2-2,2 4 1,0-2 0,4 4-1,1 4 1,4-2-2,2 2 2,7 2-2,4-4 2,7 5-1,3-4 1,10 4-1,4-7 0,6 7 0,5-4 0,6 1 0,2-1 0,3-1-1,6 2-4,-6-11-13,8 1-16,0-4 1,-7-14-1,0-6-1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2:59.8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9362 3989 3,'0'0'3,"0"0"0,0 0-1,0 0 0,0 0-1,0 0 1,0 0 1,0 0 0,0 0 1,0 0-1,12-2 1,-12 2 0,0 0 1,9 16 0,-9-16 1,5 18 0,-5-4 1,1 0 0,-4 8 0,2 4-1,-2 3 0,1 7-1,-2 4-1,2 6-1,0 2-2,1 2 1,-1-6-1,1-1 0,0-7-1,1-4 1,0-8-1,-1-4 0,2-7-2,-1-13-5,0 0-10,10 17-7,-10-17 0,2-11 0</inkml:trace>
  <inkml:trace contextRef="#ctx0" brushRef="#br0" timeOffset="923.052">9253 4007 1,'0'0'11,"-3"12"8,3-12-2,0 0-9,0 0 0,0 0 2,0 0 0,0 0 1,0 0-2,-1-12-1,1 12-2,13-10-1,2 5-1,-3-4-1,7 1-1,1-1-1,2 0 0,0 1-1,1 3 0,-3-1 1,0 2-1,-4 4 0,0-1 0,-1 4-1,-3 1 1,-1 1 0,-11-5 0,19 11 0,-19-11 0,19 14 0,-19-14 0,17 19 0,-11-8 0,1 0 1,-1 2-1,-1 1 0,-1 2 1,-3 1 0,2-1 0,-3 1 0,0 0 1,-2-1-2,1 2 2,-5-5 0,2 1 0,-3-3-1,1 3 1,-6-5-1,2 2 0,-7-4 1,1-1-1,-2 1-1,-3-2 1,-2 2-1,-2-3 0,2 0 0,-1-4 0,3 1-1,1-1 0,6 1-1,0-2-1,14 1-2,-13-7-4,13 7-8,11-2-11,-11 2-1,21-12 0,-13 0 2</inkml:trace>
  <inkml:trace contextRef="#ctx0" brushRef="#br0" timeOffset="5872.335">3260 8244 18,'4'14'13,"-3"-3"1,1 2 0,0 3 0,-2-3-2,5 9-1,-5-6-3,6 10-1,-4 1-2,2 5-1,0 1 0,-1 5-3,0 1 1,-1 1-2,-2-2 1,-1-3-2,0-3 1,-2-4-2,2-8 0,-4-8-4,6 0-9,-1-12-10,0 0-1,0 0 1,-7-29 0</inkml:trace>
  <inkml:trace contextRef="#ctx0" brushRef="#br0" timeOffset="6468.37">3243 8153 29,'0'0'22,"0"0"0,-13-2-1,13 2-22,0 0 0,0 0 0,-5-13 1,5 13 2,6-15 1,-2 0 1,6 5 1,-2-7 1,8 4-1,-3-6 1,8 8-2,2-5-2,2 4-1,3 1 0,0 4-2,0 3 0,-1 1 0,-3 4 1,-3 2-1,-4 7 0,-2 1 1,-6 4-1,-1 2 2,-5 0-2,0 3 2,-4 5-1,-3 1 0,-2-3 1,-3 3-1,-4-2 1,-4-1 0,-4 0 1,-2-1-1,-5-5 1,1-1-1,-4-4 0,2-1 1,2-1-3,2-5 0,4-2-2,0-6-7,21 3-10,-12-3-7,12 3 1,2-14-1</inkml:trace>
  <inkml:trace contextRef="#ctx0" brushRef="#br0" timeOffset="8946.511">22631 7413 1,'0'0'0,"0"0"9,0 0 7,0 0-12,0 0 3,0 0 2,0 0 1,0 0 1,0 0 0,0 0 0,0 0-2,-11 12-1,5 1-4,3 8-2,-1 2 0,-1 10-1,0 0-1,2 9 1,-2 2 0,2 6-1,-2 1 0,0 0 0,-1-2 0,-1 1-1,-1-5 1,-3-5-1,3 0-4,-4-12-3,2-5-10,6-1-8,-13-17-1,17-5 1</inkml:trace>
  <inkml:trace contextRef="#ctx0" brushRef="#br0" timeOffset="9582.548">22484 7540 1,'11'9'0,"-13"-20"14,17 6-7,-15 5-3,22-14 2,-6 3 2,2-3 1,4 0 1,0-1 0,5 1 0,-3-3 0,7 3-3,-6 0-1,4 6-2,-2 2-2,0 6-1,-1-1 0,-3 5-1,-2 5 0,0 2 1,-3 5-2,-1 4 1,-6-5 0,1 4 1,-6 0 0,2 2 1,-7-4-1,-2 1 2,-6-4 0,-4 1 0,-4-2-1,-6 3 1,-6-3-1,0 1-1,-5-5 1,1 2-2,-2-1 0,3-1-1,2-3-1,4-4 0,7 2-2,-3-5-2,20 1-6,-20 1-9,20-1-6,0-12-1,3-3 2</inkml:trace>
  <inkml:trace contextRef="#ctx0" brushRef="#br0" timeOffset="13162.752">10307 4103 11,'28'-16'10,"-10"4"0,7-1 0,1-1 0,5-2-1,4 2-2,6-6 0,5 3-2,3-1 0,6-1-2,3 1 0,5-3-1,3 0 0,1-1-1,0 2-1,2 0 1,-4 3-1,1 0 0,-4 2 0,-2 2 1,0 3-1,-3 1 0,-1 4 0,-3 2 1,-2 1-1,-5 4 0,-3 2 1,-4 5-1,-8 2 1,-3 2 1,-10 5 0,-1 5-1,-7 1 2,-1 5-1,-7-3 1,2 6 0,-4-2-1,1 3-1,-1-5 0,4 2 1,-2-1-2,5-3 1,3-2-1,5-2 1,5 0-1,10 0 1,5-6-1,8-2 2,8-7-2,9-3 1,8-4 0,6-1-1,2-10 1,3-2-1,2-1 0,1-5-3,1 5-8,-6 1-14,-7-6-2,-3 3 2,-16-6-2</inkml:trace>
  <inkml:trace contextRef="#ctx0" brushRef="#br0" timeOffset="14762.844">10306 4020 17,'0'0'8,"0"0"0,0 0-2,0 0-1,0 0 0,0 0-2,0 0 1,0 0 0,0 0 1,13-9-1,-13 9 2,0 0-1,12-17 0,-12 17-1,15-21-2,-4 8 0,0-3-1,2-2 0,3-3-1,4-2 1,-1-3-1,3 3 1,-2 0-1,0-1 0,0 2 0,-1 4 0,-3 3 0,-2 2 0,-2 3 0,-12 10-1,15-13 0,-15 13 0,0 0 0,0 0 1,0 0-1,2 16 0,-2-16 1,-12 23 0,2-9 1,-1 5-1,-4 1 0,-2 1 0,0 2 0,-2 0 0,0 0 0,0 2 0,-1-3 0,1 0 0,1-5 0,2 1 0,0-3 0,2 0 0,3-1 1,11-14-2,-17 21 1,17-21 0,-6 18 0,6-18 1,4 16-1,-4-16 1,15 9-1,-3-3 1,2-1 0,3 0 1,4 0-1,2 0-1,3 1 1,2 1 0,1 3-1,2-3 0,1 3 1,-1-2-2,2 1 1,-2-1 0,4 0-1,-3-3-2,8-1-11,7 7-8,-11-12-1,12 10-1</inkml:trace>
  <inkml:trace contextRef="#ctx0" brushRef="#br0" timeOffset="15455.884">13256 3866 3,'11'3'18,"-11"-3"-3,0 0 2,3 12-15,-3-12-2,4 24 1,0-8 0,-2 3 2,2 3 0,-2 5 2,-1 2 1,1 5-1,-4 6 0,2 7 1,-4 5-2,-1 4-1,-3-1-2,2-4 0,0-4-3,-1-4 0,4-12-4,0-10-5,3-21-10,0 0-2,12-14 2,1-1 9</inkml:trace>
  <inkml:trace contextRef="#ctx0" brushRef="#br0" timeOffset="15907.909">13235 3995 31,'-9'-14'22,"9"14"2,7-19-2,-1 7-18,11 1-3,1 1-1,8-1 0,1 2 0,4-2 0,-1 2 0,0 1 0,-1 2 1,-1 2-1,-3 4 1,-4 1 0,-4 5 0,-4 6 0,-1 0 0,-4 7 1,-6-2 0,-3 6 1,-9-3-1,-3 6 2,-8-5-1,0 0 1,-9-2-1,3-2 0,-4-4-2,4-2 1,5-5-3,2-9-4,20 3-2,-21-10-3,21 10-2,2-23-1,11 9-1,-6-5-1,8-2-10,8 10 3,-7-11 8,13 14 14</inkml:trace>
  <inkml:trace contextRef="#ctx0" brushRef="#br0" timeOffset="16395.937">13755 4049 56,'0'0'26,"-15"4"-1,4-8-2,11 4-27,-13-6-3,13 6 1,-7-11 0,7 11 1,-4-20 3,5 4 2,3-3 1,1 0 3,6 1-1,0 1 1,6 4-2,-1 3 0,3 3-2,-2 6-1,0 4 0,-1 3-1,-4 6 2,1 3-1,-6 2 1,-2-1 0,-3 2 1,-2 0 0,-1 2 1,-5-3 0,0-2 1,-6 0 1,2 0-1,-7-5 1,3 4-1,-5-6 0,2 0-1,-2-5-1,5 1 0,-1-5-1,2-3-2,13 4-2,-16-17-4,16 17-8,10-19-11,-2 0 0,9 5 0,1-8 1</inkml:trace>
  <inkml:trace contextRef="#ctx0" brushRef="#br0" timeOffset="16906.967">14430 3873 65,'0'0'28,"0"0"1,0 0-3,-22-2-24,4 3-2,-6 5-1,-4-1 0,-5 2 0,-2-1 1,-4-1 0,0 0 0,1 0 0,1 5 0,6-3 1,1 1-1,8-1 0,2 2-1,7-1 1,13-8-1,-7 17 1,7-17-1,17 14 1,0-7-1,4 3 1,5-1 0,1 0-1,-1 1 0,0 1 0,-3-1 1,-4-1-1,-4 1 1,-15-10 0,15 17 0,-16-5 1,1-12-1,-17 20 0,1-8 0,-4 0 0,-2-1-1,-1 1 0,-1-4 0,4 1-3,-3-8-5,23-1-6,-19-5-5,16-8-6,14 2 0,3-10 0</inkml:trace>
  <inkml:trace contextRef="#ctx0" brushRef="#br0" timeOffset="17399.995">14779 3900 58,'-15'5'27,"-7"-8"-2,0 10 0,-7 0-25,-4 1-2,-2 2 1,-4 1 0,1 0 1,-1-1 0,2-2 0,3 1 1,5-3 0,6 1-1,4 0 1,8-1-1,11-6-1,-7 15 1,7-15-1,23 13 1,-3-5-1,4 0 1,4-1-1,3 4 0,0-2 1,0 3 0,-4-1-1,-4 1 1,-5-2 0,-3 2 1,-7-1-1,-8-11 2,-2 20-1,2-20-1,-22 16 1,6-9-1,-2-1 0,-3-1-2,2-6-2,4 2-5,-3-10-2,18 9-5,-13-16-9,11-4-1,12 3 2,-1-9 9</inkml:trace>
  <inkml:trace contextRef="#ctx0" brushRef="#br0" timeOffset="17673.01">14979 3922 65,'5'22'30,"-6"-9"-2,0 0 0,-2 1-28,-2 5-1,-1 1-1,0 2 1,-1-2 0,1 0 0,-3-5 0,4 4-1,-1-9-1,7 5-5,-1-15-13,0 0-6,4 11 0,-4-11-1</inkml:trace>
  <inkml:trace contextRef="#ctx0" brushRef="#br0" timeOffset="18332.048">15229 3574 49,'0'0'24,"0"0"-2,6 10 0,-1 3-25,-5 0 0,4 4 1,-2 4 2,1-1 0,-1 7 3,-3-5 1,5 7 0,-5-4 0,4 7 1,-3-4-2,4 6 0,-4-6 0,2 1-2,1-5-1,-1-3-1,2-4 1,0-4 0,-4-13 0,7 11 0,-7-11 1,16-6-1,-16 6 0,20-11 1,-9 4-1,3 3 0,-1-2 1,0 4-2,-1 2 1,0 3 0,-12-3-1,19 17 1,-9-5-1,1 1 1,-1 5-1,1-1 1,-2 1 0,0-2 0,-3 0 1,2-4 0,-6 1 1,-1-1-1,-1-12 2,-14 17-1,2-11-1,-3-1 1,-2 0-1,-3-4 0,2-1-1,-2-5 0,5-1-2,-3-2 0,7-1-4,-3-5-5,10 0-8,3 0-8,0-7-1,7 1 0,0-6 1</inkml:trace>
  <inkml:trace contextRef="#ctx0" brushRef="#br0" timeOffset="18654.067">15671 3597 58,'0'0'27,"0"0"-1,14 12-1,-16-1-21,5 7-6,-2 4-1,2 3 1,-2 6 1,1 1 1,-1 4 2,1-2 0,0 4 0,-3 1 1,2 6-1,-1 0 0,0 2-2,0 1-4,-1-12-5,7 3-13,1-10-5,1-13-1,5-5 0</inkml:trace>
  <inkml:trace contextRef="#ctx0" brushRef="#br0" timeOffset="19115.093">15925 4074 52,'12'0'26,"8"5"0,-6-13-3,11 1-24,-9-4-4,7 4 0,-6-5 1,1-2 1,-7 0 0,0-2 2,-6-1 2,-4 0 3,1 4-1,-8 2 1,6 11-2,-20-11 0,5 11-1,-3 3-1,-1 8 0,-5 0 0,0 5 1,-2 0-1,3 3 2,-1-1 0,4 4 0,2-2 1,6 2-1,2-2 0,7 2 1,6-4-1,8 3-1,5-4 1,8-1-1,5-2-1,9-3-2,12 1-6,0-8-12,9-7-7,8 1-1,0-13 0</inkml:trace>
  <inkml:trace contextRef="#ctx0" brushRef="#br0" timeOffset="20007.144">16898 3827 21,'0'0'17,"0"0"-1,0 0 0,10 11-20,-10-11-1,5 16 1,-5-16 5,7 19 2,-7-19 4,6 19 1,-6-19 1,5 29 1,-9-15-1,7 11-1,-8-1-2,6 4-2,-6 1-1,5 1-2,-1-4 0,2-3-1,2-3 0,4-6 0,4-8 1,7-6-2,4-9 1,4-4 0,2-5 1,2-2 0,0-3-1,-1 3 1,-5-1 0,-4 5 0,-5 5-1,-15 11-1,15-9 1,-15 9-1,0 0 0,9 12 0,-9-12 0,7 22 1,-1-9 1,4-1 0,-1 1 0,4-2 1,-1 1-1,4-1 1,-1-3-1,-1-3 0,1-4 0,-1 1 0,-1-7 0,0 0 0,-2-8 1,0 0 0,-2-8 0,-1 2 0,1-3-1,-2-2 1,-2-2-1,-1 2-1,-2 1 1,0 3-1,0 3-1,-2 0-1,0 17-4,2-19-6,-2 19-11,17 0-5,-17 0-1,21 0 1</inkml:trace>
  <inkml:trace contextRef="#ctx0" brushRef="#br0" timeOffset="20518.173">17728 4057 53,'-18'5'19,"18"-5"-4,-14-3-2,14 3-26,0 0 5,-2-14 3,2 14 4,5-24 4,7 12 5,-2-6 3,9 5 2,-1-3-2,7 7-5,-3 1-2,2 4-4,-1 4 0,-2 3-1,-1 5 0,-6 6 0,-3 0 0,-5 2 0,-2 3 0,-4-2 3,-5 3-1,-1 2 2,-9-5 0,4-2 0,-9-1 1,1 2-1,-5-8 0,3 3-1,-4-7-1,3-6-1,0-1-1,1-7-2,7 0-4,-3-10-6,13-1-12,1 0-2,4-4-2,8 2 2</inkml:trace>
  <inkml:trace contextRef="#ctx0" brushRef="#br0" timeOffset="20972.198">18097 3933 63,'0'0'28,"12"19"-1,-12-19-1,17 27-27,-6-11-1,3 6 0,-1-3 1,3 5 0,-5-2 1,1-2 0,-4-6 1,-3-2 2,-1-1-1,-4-11 0,0 17 0,0-17 1,0 0-1,-19 1 0,19-1-1,-19-7 1,19 7-1,-18-23 0,13 5 0,0-4 0,6 3-1,6-4 1,6-1-1,4 0 0,5 1 0,0 5-1,5 0 1,1 8-2,0-1 0,1 7-2,-6-4-6,9 13-12,-8 0-6,2-4-2,-4 5 1</inkml:trace>
  <inkml:trace contextRef="#ctx0" brushRef="#br0" timeOffset="21342.22">18706 3379 51,'-3'16'26,"7"1"-1,-5-2-1,4 10-24,-2 6-2,2 4 3,-2 7 0,-3 2 1,2 9 1,-8-2 1,7 6 0,-6-6-1,6 4 0,-1-4-1,5 1-2,4-1-5,-2-11-8,12-3-15,0-3 0,0-14-1,6-5 1</inkml:trace>
  <inkml:trace contextRef="#ctx0" brushRef="#br0" timeOffset="21896.252">19112 4117 1,'0'0'8,"-1"23"11,1-23-4,3 20-1,-3-20-1,14 8 0,-2-6-1,-12-2-1,21-17-2,-13 1-2,5 2-2,-6-7-2,0 1-1,-3-4 0,-3 2 0,-2-1-1,-3 1 0,-3 0-1,1 4 1,-4 5 0,0 1-1,-2 5 0,-1 7 1,-3 5-2,0 5 0,1 7-3,-7-2-2,9 8-4,-8-5-3,13 5-2,-6-11 0,11 4 0,3-16-2,0 0-6,8 16 3,-1-30 20</inkml:trace>
  <inkml:trace contextRef="#ctx0" brushRef="#br0" timeOffset="22283.274">19185 3393 24,'-17'-2'18,"17"15"-1,0-13-1,-16 9-18,16-9-1,-5 22 3,4-10 2,-1 5 2,4 3 0,-3-2 3,6 7 0,-5-3 1,7 15 0,-3-5-2,3 17 0,-2-5-1,4 14-1,-3-2-2,2 5 0,1 0-2,-1 0 0,1-3 0,-3-5-2,3 1-9,-5-8-15,-10-14-1,1-4-1,-15-21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4:14.32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729 14651 4,'0'0'15,"0"0"1,0 0-6,-9 15-4,9-15 0,0 12-1,0-12 2,0 16 1,3-6 0,-6 1 1,6 8-1,-6-2 0,6 14 0,-3-2-2,3 11-1,-1 5-2,1 11 0,0 5-2,-1 3 1,1 0-2,-2-3-1,1-1 0,-4-11-3,6-3-10,-3-8-14,-6-22 2,7-5-2,-2-11 1</inkml:trace>
  <inkml:trace contextRef="#ctx0" brushRef="#br0" timeOffset="486.027">673 14795 38,'0'0'24,"-8"-24"-1,22 18-1,-1-8-24,6 0-1,1-5-1,7-1 2,0 2 1,4 0 2,-1 3 2,-3 2 1,1 7 1,-2 1 0,-1 9-1,-3 7 0,0 7-1,-5 6-2,-2 5-1,-3 4 1,-4 3 0,-8 0 2,-4 5 1,-10-7 1,1 1-1,-11-9 1,2 0 0,-10-7 0,3-2-2,-6-8-1,5-5-2,1-7-1,-2-3-1,8 2-1,-2-11-2,12 8-4,-4-13-7,13 3-14,7 6 1,0-7-1,13 7 2</inkml:trace>
  <inkml:trace contextRef="#ctx0" brushRef="#br0" timeOffset="1194.068">1207 14769 19,'13'6'23,"-13"-6"1,12 3-2,-12-3-15,11 17-3,-4 2 1,-2-2-1,1 8 1,-5-3 0,4 10 1,-8-7 0,5 4 0,-7-9 1,9-1-2,-4-19-1,0 0-1,18 1-1,-1-15-1,5-11-1,3-1 0,3-5 1,0-3-1,2 5 0,-4 6 0,-2 5 0,-3 7 1,-4 6-1,-1 11 0,-4 6 0,0 8 0,-2 2 0,4 3-1,-3 2 1,2-2 1,-1 1-2,3-4 2,1-7-1,3-5 1,1-7-1,3-5 0,4-11 0,0-3 0,1-6 0,0-5 1,-1-1-1,-5-6 0,-3 1 0,-2-1 0,-7 2 1,-1 3-1,-6 2 0,0 6 0,-2 1-1,-2 4-6,1 16-16,0 0-8,0 0 1,0 0-3</inkml:trace>
  <inkml:trace contextRef="#ctx0" brushRef="#br0" timeOffset="1793.102">2170 14939 4,'0'0'22,"0"0"1,3-20-1,-3 20-13,0 0 0,5-12-2,-5 12-1,0 0 0,8 12 0,-8-12 0,0 22 0,-3-10 0,6 8-1,-6-1-2,4 4-1,-1 3-1,0-4-4,7 3-17,-2-1-9,-6-13-1,7 4 1</inkml:trace>
  <inkml:trace contextRef="#ctx0" brushRef="#br0" timeOffset="3127.178">3142 15059 55,'1'12'30,"-1"-12"0,0 0-1,11-4-25,1 4-8,-12 0-5,30-8-8,-13 3-13,-1-3 0,4 8 1,-5-9 1</inkml:trace>
  <inkml:trace contextRef="#ctx0" brushRef="#br0" timeOffset="3320.189">3937 14945 60,'7'11'1,"6"-6"0,-2-5-2,-11 0-29</inkml:trace>
  <inkml:trace contextRef="#ctx0" brushRef="#br0" timeOffset="3515.201">4271 14996 67,'18'7'28,"8"9"-8,-15-4-21,0-14-29,5 4 0,-16-2-1</inkml:trace>
  <inkml:trace contextRef="#ctx0" brushRef="#br0" timeOffset="3944.225">3285 15248 58,'8'11'33,"-8"-11"0,0 0 0,11-1-21,-11 1-13,16-12-3,1 17-6,-17-5-11,22-15-11,-3 15 0,-5-4 0,6 6 1</inkml:trace>
  <inkml:trace contextRef="#ctx0" brushRef="#br0" timeOffset="4148.236">3896 15293 74,'14'12'33,"2"-2"-3,-16-10-2,23 7-38,-23-7-17,18 2-5,-3-1 0,-15-1 0</inkml:trace>
  <inkml:trace contextRef="#ctx0" brushRef="#br0" timeOffset="4328.247">4430 15291 53,'28'19'14,"-6"-9"-14,-6-6 0,6 4-26,-22-8-3</inkml:trace>
  <inkml:trace contextRef="#ctx0" brushRef="#br0" timeOffset="4545.26">4739 15401 79,'14'15'30,"-14"-15"-11,0 0-19,0 0-33,0 0 1,0 0-3</inkml:trace>
  <inkml:trace contextRef="#ctx0" brushRef="#br0" timeOffset="5873.336">3364 15665 19,'3'-11'22,"-3"11"2,0 0-10,0 0-6,0 0-1,-13-6-1,13 6 0,-20-3 0,9 9 0,-9-5-1,4 7-2,-7 0 0,4 3-1,-3 0-1,2 2 0,2 2-1,2-5 0,4 1 1,12-11-1,-16 17 0,16-17 0,1 12 1,-1-12-1,17 7 0,-3-1 0,3-1-1,1 2 1,3 1 0,-1 0-1,4 4 0,-4 3 0,2 2 0,-3-3 0,-2 6 0,-4 0 1,-2 0 0,-2 2 1,-7-3-1,-2 0 2,-5-4-1,-1 3 1,-6-6-1,0 2 0,-4-5 0,-1-1 0,-3-6-1,0 2 1,-2-2-1,0-2 0,1 0 0,0-3 0,3 3-1,-1-4-1,7 5-3,-4-6-4,16 5-8,0 0-11,-12 2-1,12-2 0,15-5 11</inkml:trace>
  <inkml:trace contextRef="#ctx0" brushRef="#br0" timeOffset="6722.384">3607 15839 1,'2'-11'7,"-2"11"7,0 0-9,11 5-1,-11-5 1,0 0 3,0 0 2,2-12 1,-2 12 1,0 0 0,0 0-1,0 0-2,0 0-3,0 0-3,0 0-1,1 12-1,-1-12-1,7 19 0,-2-6 0,1 5 1,-1 6 1,0-2-1,0 9 1,-4-5 0,3 7 1,-4-12 0,2 7-1,-3-11 1,5-3-1,-4-14 0,12 3-1,-12-3-1,27-25 0,-8 6 0,3-9 0,3 1 0,0-3-1,0 7 1,0 2 0,-4 4 1,-1 3-1,-6 6 2,2 8 0,-5-2 0,0 10 0,-11-8 1,15 24-1,-13-14 2,3 11-1,-5-8-1,4 7 1,-6-6-1,5 1 0,-3-15-1,0 17 1,0-17-2,4 13 1,-4-13 0,6 11 0,-6-11-1,9 18 1,-2-7-1,0 0-1,1 3-2,-8-14-5,22 18-21,-12-7-5,-10-11 0,12 7-1</inkml:trace>
  <inkml:trace contextRef="#ctx0" brushRef="#br0" timeOffset="11170.638">4064 15969 3,'0'0'13,"0"0"0,0 0-1,0 0 2,0 0 0,0 0 0,0 0-1,0 0-1,0 0-3,0 0-2,0 0-2,0 0-2,0 0-1,0 0 0,-5-14-1,5 14-1,3-15 0,2 1 0,-5 14 0,16-19 0,-5 7 0,1-1-1,3 6 1,2-3 0,0 1 0,0 6-1,-1-1 0,0 3 1,-1 6 0,-2 1-1,-1 4 1,-2 0 0,0 6-1,-3 2 1,-3 1 1,1 6-1,-5-8 1,1 9 0,-2-7 0,-1 4 0,0-5-1,1 2 0,1-6-3,0-14-4,5 16-15,-5-16-7,12-5 0,1 2 0</inkml:trace>
  <inkml:trace contextRef="#ctx0" brushRef="#br0" timeOffset="11710.669">4486 16037 10,'0'0'22,"4"-22"-1,-4 22-6,13-26-8,-7 10-4,4-2-1,0 3-2,3-3 1,0 6 0,2-3 1,1 6 0,1 4 0,0 1 0,1 3 0,0 3-1,-1 6 0,-3 1 0,1 6-1,-4-1 1,-1 7 1,-5-6 1,-1 9 1,-7-8 1,3 5 0,-9-10 0,3 6 1,-6-11-2,1 9-1,-5-11-1,0 1-3,2-3-3,-5-8-5,8 5-8,11 1-12,-24-9 1,24 9-1</inkml:trace>
  <inkml:trace contextRef="#ctx0" brushRef="#br0" timeOffset="12250.7">4942 15686 24,'0'0'25,"0"0"-4,0 0 0,-19-4-14,19 4-12,0 0 1,0 0 2,0 0 2,-5 11 2,5-11 2,4 24 2,0-2 1,0 1-1,3 8-2,-2 4-1,3 7-2,-1-2 0,0 5-1,-1-6 0,1 2 1,-5-12 1,3 0 1,-5-11-1,2-3 1,-2-15-2,0 0 2,6-22-2,2-10-1,3-3 0,2-11-1,4-5 0,2-5 0,4 4 1,-1 1-1,0 5 2,0 12 0,-2 4 0,0 11-1,-3 6 0,-2 8-2,-1 9-2,-14-4-8,16 8-17,-9 17 1,-14-13-1,5 11 1</inkml:trace>
  <inkml:trace contextRef="#ctx0" brushRef="#br0" timeOffset="12499.715">5080 15847 53,'19'25'33,"-19"-25"-3,20 27 2,-6-8-26,-2-4-5,3 3 0,0-2-1,0 1 1,1-4-2,-1 3 1,-1-3-4,-3-8-4,9 4-10,-2-3-13,-4-10 0,4 5 0,-5-10 0</inkml:trace>
  <inkml:trace contextRef="#ctx0" brushRef="#br0" timeOffset="12874.736">5486 15998 19,'0'0'26,"26"8"0,-26-8-3,24-8-13,-5 10-3,-3-11-1,3 2-2,-4-7-1,2 2 0,-7-5 2,2 2-2,-8-5 1,1 4-2,-6-1 0,-3 4-2,-5-2 0,-3 6 0,-1 3-1,-6 1 0,0 10 0,-6-3 0,2 9 1,-2 0 0,0 6-1,1 1 2,1-1-1,2 4 1,4-2 0,6 4 0,3-5 0,8 4-1,7-5 1,5 2 0,7-4-2,4 0-3,10 3-7,-2-5-16,2-6-2,10 6-1,-9-13 0</inkml:trace>
  <inkml:trace contextRef="#ctx0" brushRef="#br0" timeOffset="15014.858">6007 15839 30,'0'0'28,"6"-11"-2,-6 11 1,0 0-19,0 0-5,0 0 0,-11-6 0,11 6-1,-25 0 2,13 8 0,-6-6-1,4 8 1,-4-5-1,6 1-1,-1 1-1,13-7 0,-18 13-1,18-13 0,0 0-1,-11 10 1,11-10 0,4 13 0,-4-13-1,14 13 1,-2-6-1,0 0 1,4 5-1,-2 2 0,4-3 0,-4 2 1,3-2-1,-2 5 1,-2-2 0,0 3 0,-4-3 0,-1 3 1,-5-5 0,0 3 0,-6-2 0,0 2 0,3-15 1,-21 22-1,5-12 1,0 0 0,-6-3-1,3 1 1,-5-2-1,3 2 0,-1-5-1,1-1 0,1 0-1,3-2-2,6 2-3,-3-10-6,14 8-17,0 0-3,8-18 1,9 12-1</inkml:trace>
  <inkml:trace contextRef="#ctx0" brushRef="#br0" timeOffset="16329.934">6595 15519 6,'0'0'23,"0"0"2,0 0-1,0 0-11,-2-11-3,2 11-3,-13-5-1,13 5 1,-19 3-2,8 1 1,-4-2-1,3 7 0,-5 0 0,3 7 0,-3-2-2,5 7-2,-4 1 1,3 4-2,-2 5 1,3 5 0,0 5-1,0 3-1,1 6 1,1 0 1,0 1-1,4 1 0,1-2 0,4-5 1,2-8-2,4 0 2,2-5-1,4-5 0,3-3 0,-1-1-1,7-6 0,-2-8-3,8 7 0,-4-16-3,8 7-6,-7-12-9,2-3-8,4 0-1,-8-5 1</inkml:trace>
  <inkml:trace contextRef="#ctx0" brushRef="#br0" timeOffset="16858.964">6717 16146 59,'12'2'29,"-8"-16"-1,11 3 0,-3-7-29,2-5 0,2-1 0,3-8 1,0-2 1,-1-1 1,4 1 1,-3-5 0,3 5-1,-4 0 0,3 4 0,-4 2-1,0 7-1,-5 2 0,2 7 1,-14 12-1,15-15 1,-15 15-1,11-1 2,-11 1-1,8 16 0,-6-3-1,2 5 1,0 4-1,0 6 1,1 1-1,3 4 0,0 5-1,1 1 1,0-2 0,4 1 0,-1-2-1,-1-4 1,0-3-2,-4-8 0,3-1-3,-10-20-4,10 22-7,-10-22-15,0 0 0,-15-1-1,-1-10 2</inkml:trace>
  <inkml:trace contextRef="#ctx0" brushRef="#br0" timeOffset="17082.977">6787 15963 37,'0'0'28,"0"0"-1,0 0 1,18 9-19,-7-12-7,7 7 0,2-5 0,3 3-1,3-4 1,3 2-2,3 5-8,1 2-20,-4-10 0,8 7-1,-9-14-1</inkml:trace>
  <inkml:trace contextRef="#ctx0" brushRef="#br0" timeOffset="19425.11">7420 15459 13,'0'0'23,"0"0"-2,0 0 2,5-10-12,-5 10-7,0 0 0,0 0 1,0 0 0,0 0 2,-13-9 0,13 9 1,0 0-1,0 0-2,0 0-1,0 0-1,-4 12-2,4-12-1,10 22-1,-3-9 1,2 7-1,2 3 0,3 5 1,2 2-2,5 5 1,-4 2 1,5 8 0,-4-3-1,4 3 1,-4 1 0,2 3 0,-3-3 0,-1-4-1,-1 1 1,-4-10 0,0-1 0,-5-2-1,-1-5 2,-7-7-1,-1-2 2,-6-4-1,9-12 0,-26 17 0,11-8 0,-4-3 0,1-3 0,-2 1-1,3-3 0,3 4-2,-1-6-3,10 12-4,-7-12-11,12 1-9,0 0-1,0 0 0</inkml:trace>
  <inkml:trace contextRef="#ctx0" brushRef="#br0" timeOffset="29973.714">3290 16452 19,'11'-8'14,"-11"8"1,0 0-2,0 0-3,12-7-1,-12 7-1,0 0-2,0 0 0,0 0 0,0 0-1,0 0-1,-16-8 0,16 8-1,-13-5 0,13 5 0,-19-4-1,19 4 0,-20 0 0,9 2 0,-3-1 0,2 4 0,-3 1 0,2 0-2,-2 2 2,2 1-1,-1-1 0,3 0-1,0 7 0,11-15-1,-17 24 1,10-7 0,2 2 0,1-4 0,2 7 0,1 1 1,1-5-1,2 4 1,-1-4 0,4 3-1,0-8 1,4 6 0,-1-5-1,3 2 0,0-3 0,4 5 1,0 0-1,-1-1 0,1-2 0,-1 1 1,1-2 0,0-3-1,-1 0 1,2-5-1,3-6 1,1-2-1,2-1 0,3 0 0,-2-6 1,0 3-1,-1 0-1,-2 2 1,-6-2 0,-2 4 0,-12 2 0,14-1 0,-14 1-1,0 0-3,8 15-6,-8-15-15,-13 7-7,13-7 1,-12 7-1</inkml:trace>
  <inkml:trace contextRef="#ctx0" brushRef="#br0" timeOffset="31054.776">3646 16600 7,'-4'11'18,"4"-11"-8,0 0-1,-7-11-3,7 11 0,0 0 0,0 0 1,0 0 0,6-17 0,-6 17 0,12-8 0,-12 8-1,18-5-1,-5 5-1,-1-1-1,5 2 0,-1-2-1,4 1-1,-3 10-1,3-3 1,0 1-1,0 3 0,-1 0 0,-3 1 0,-1 5 0,-2 8 0,-2-6-1,-2-4 1,-3 6 0,-3-2 0,-3-2 0,0 0 0,-2-2-1,-2-2 1,4-13 0,-16 21 0,5-11 0,-3 1 0,-3-1 1,-3 3 0,-2-6 0,-1 1-1,-1-3 1,-1 1-1,2-6 0,0-2 0,1 0 0,3-5-1,2-2 2,4 1-2,13 8 1,-16-23 0,15 7 0,4 1 0,6 2 0,2-2 0,5 4-1,2-4 1,3 6 1,1 3-2,1 4 1,2-1 1,-2 4-2,0 3 1,-1 3 0,0 7 0,-3-3-1,0-2-3,0 8-7,-2 0-16,-17-17 0,26 20 0,-26-20 3</inkml:trace>
  <inkml:trace contextRef="#ctx0" brushRef="#br0" timeOffset="31845.821">4122 16617 30,'0'0'25,"-12"-2"-1,12 2-9,0 0-10,2-11-1,-2 11 0,0 0-1,0 0 1,0 0-1,2 11 1,-2-11-2,4 18 0,0-3 0,1 5 0,0 0-1,1 4 1,-1-1 0,1 1 1,-2 0 0,2-1 0,-5-4 0,5-2-1,-6-17 1,14 13-2,-14-13 0,20-2-1,-6-10 0,2-5 0,-1 0 0,4-4 0,-3 1 1,-2 0-1,0 2 2,-2 2 0,-2 3 0,1 9-1,-11 4 0,20-16 1,-20 16-1,21-2 0,-21 2-1,20 0 1,-20 0-1,17 13 1,-17-13-1,14 21 1,-14-21-1,9 27 1,-7-15-1,2 8 1,-2 0 0,2 2-1,-1-2 1,0 6 0,1-3-3,-2-6 0,6 6-5,-6-11-5,12-3-19,-3-2-2,-11-7-1,23-4 1</inkml:trace>
  <inkml:trace contextRef="#ctx0" brushRef="#br0" timeOffset="32318.848">4925 16683 24,'0'0'24,"-11"-2"-2,11 2 2,0 0-20,0 0-4,0 0 2,0 0 1,-11-9 0,0 4 3,11 5 0,-19 0 0,19 0-1,-25 8-2,13-2-1,-5 2 0,2 2-1,1 1-1,-2 1 1,0 4 0,3 2 1,-3 0 0,5 3 0,-1-7 1,5 2-1,1 2 1,5 5-1,2-7-1,4 4 1,4-5-2,3 2-1,5 3 0,0-1-3,10-3-8,-5-5-13,4-6-7,5-2 0,-6-9 0</inkml:trace>
  <inkml:trace contextRef="#ctx0" brushRef="#br0" timeOffset="32866.879">5107 16935 52,'0'0'26,"27"4"-2,-27-4-11,27-17-15,-10 4 0,2 2 2,0 1 1,-3-4 2,1-1 2,-10 2 1,6 8 0,-8-6-2,-5 11-2,15-17-2,-11 6 0,-4 11-1,0-12 0,0 12 1,-10-20 0,10 20 1,-22-9 1,6 0-1,0 4 0,-1 3 0,0-3-1,0 10 0,0 0-1,1 1 0,3 6 0,0 6 0,2-1 1,0 4 0,5 7 0,0-9 1,3 8 0,1-3 0,5 2 0,0-9-1,5 4 1,3-1-1,5 1 0,1-4 0,5-3-1,1-4 0,6-5-1,3 1-1,0-3-3,8-3-3,-10-13-5,9 3-8,-2-7-6,-6-7 0,3 5 1</inkml:trace>
  <inkml:trace contextRef="#ctx0" brushRef="#br0" timeOffset="33242.901">5588 16857 13,'12'-5'25,"-14"-11"-1,2 16-3,0 0-9,6-12-6,-6 12-3,0 0-2,1 12-2,-1-12 2,1 15 1,-1-15 0,6 21 1,-4-6 1,4 1 1,-4-5-1,7 7 1,-7-7-1,4 5-1,-2-4 0,0-1-1,-4-11 0,5 14 0,-5-14 1,0 0-1,0 0 1,0 0-2,0 0 1,-5-11 1,1-1-1,3-4-1,-2-3-1,2-3 0,2 0 0,3-6 0,5 3 0,3 3 0,6-1-2,3-1 0,8 11-3,-1-7-4,15 9-13,-3 1-9,0-1-1,7 2 0</inkml:trace>
  <inkml:trace contextRef="#ctx0" brushRef="#br0" timeOffset="34005.945">6499 16499 4,'12'-7'23,"-17"-7"0,5 14-2,0 0-9,-5-16-2,5 16-2,-19 3-1,8 4-1,-9-1 1,4 6-2,-8 0 0,4 10-1,-8-5 2,5 8-2,-6 0 0,4 9-1,-2-3-1,3 11 0,2-5 0,2 2-1,6 0 0,4 5 0,4-8 1,6 2-1,6-3 0,7 1-1,5-8 0,5 3 1,4-2-2,2-4 0,5-2-2,-1 1 0,6 0-2,-8-10-4,11 4-11,-4-10-12,-6-6 0,1-6 1</inkml:trace>
  <inkml:trace contextRef="#ctx0" brushRef="#br0" timeOffset="34586.978">6575 17044 52,'0'0'29,"11"1"0,0-5-1,2-12-26,-2 1-2,1-5 0,0-4 2,4-3-1,-3-2 2,6-4-1,-5-2 0,5 6-1,-2-4 1,0-5-2,1 7 1,-2 3-1,1 0-1,-4 7 2,1 7-1,-3-1 0,-1 4 0,-10 11 0,14-4 0,-14 4 0,13 8 1,-13-8 1,9 15-1,-9-15 0,9 20 0,-4-4 1,-3-1 0,3-2 0,-4 4-1,4 7 0,-2-1 0,1 6-1,1 2 0,1 0 1,1-2-1,0 7 0,1-6-1,0-1 1,0-3-1,-3-9-2,5 2-2,-13-7-5,13 4-11,-10-16-12,0 0 1,-17-9 0,0-5 1</inkml:trace>
  <inkml:trace contextRef="#ctx0" brushRef="#br0" timeOffset="34809.99">6668 16821 50,'0'0'28,"12"15"1,-12-15-2,27 8-25,-2 1-2,4-4 0,3 2 1,3-1-1,1 1 0,0 0-1,-2-3-3,3 7-12,1-2-12,-13-9-1,8 6 1,-13-10-1</inkml:trace>
  <inkml:trace contextRef="#ctx0" brushRef="#br0" timeOffset="35279.017">7138 16514 31,'0'0'26,"25"-2"1,-25 2-1,25-4-17,-5 14-5,-3-4 2,7 13 0,-7-11 1,9 14-1,-11 1 1,8 9-2,-9-2-1,7 8 0,-5-2-3,0 2 0,-3 6 0,1 3 0,-6-8 0,2 3 3,-7-8-2,-1 1 1,-7-5-1,0-1 1,-6-7-2,0 5 0,-3-5-2,-6-2-1,7 7-7,-17-4-21,10-5-5,-1-3-1,0-5 1</inkml:trace>
  <inkml:trace contextRef="#ctx0" brushRef="#br0" timeOffset="36706.098">8885 15720 77,'0'0'32,"0"0"-2,0 0 2,0 0-31,0 0 0,0 0 0,0 0 0,11 8 2,-11-8-1,0 0 0,0 0-1,0 0 1,3 14-2,-3-14 1,5 26-1,-3-10-1,1 7 1,2 3 1,-1 3-1,-1 3 0,2 1 0,-1 0 0,2-3-1,-1-1 1,0-2-2,-1-9-1,4 3-7,-8-21-19,0 0-3,0 0-2,4-15 2</inkml:trace>
  <inkml:trace contextRef="#ctx0" brushRef="#br0" timeOffset="37074.12">8675 15643 37,'-26'-9'26,"26"9"2,-18-12-2,18 12-15,-5-12-6,5 12-1,0 0 1,3-12-1,7 13 1,-10-1 0,27 1-1,-8-6 1,10 9 0,3-6-1,9-1-2,3 0 1,6 1-2,5 0 0,1-4-2,6 11-6,-10-13-8,4 11-18,-2 4 1,-9-2-2,-6 2 1</inkml:trace>
  <inkml:trace contextRef="#ctx0" brushRef="#br0" timeOffset="39727.272">8722 16615 52,'0'0'26,"11"16"2,-11-16-6,0 0-17,-1 14-1,0-3 0,5 9 2,-7-2 0,7 11 0,-8-2-1,5 8 0,-4 3-1,3 9-1,-4-9-1,4 3 0,-2-7-1,2 1 0,0-11 0,0-1-2,2-2-2,-2-9-5,10 1-9,-10-13-16,0 0 0,13-27-1,-8 6 1</inkml:trace>
  <inkml:trace contextRef="#ctx0" brushRef="#br0" timeOffset="40037.289">8708 16643 59,'-15'5'31,"15"-5"0,0 0-1,-19-20-23,19 20-3,3-19 0,10 15 0,0-13-1,10 8 0,3-8 0,9 7 0,3-2-2,4 6 0,1 1 0,0-2-1,-4 8 0,-5-1-1,-2 5-2,-11-9-3,6 21-10,-15-13-17,-12-4 0,0 0 1,0 0-2</inkml:trace>
  <inkml:trace contextRef="#ctx0" brushRef="#br0" timeOffset="40346.307">8780 16860 62,'0'0'29,"15"-6"1,-15 6-2,17-12-25,-2 7 0,3-3 0,5 6 1,-4 4 0,9 3-1,-1-9 0,5 6-2,2 4-3,-5-9-6,9 5-24,-5 3 1,-5-10-2,-2-1 1</inkml:trace>
  <inkml:trace contextRef="#ctx0" brushRef="#br0" timeOffset="45745.616">15622 15086 35,'8'-11'25,"-8"11"1,0 0 0,0 0-20,-1 14-4,1-14 2,1 21 1,-4-9 0,8 10 1,-7-5 0,9 13 0,-6-8-1,9 8-1,-3-5-2,6 3-1,-1-9 0,4-2-1,1-6 0,2-7 0,3-4-1,0-8 0,3-3 0,-1-8 0,-1-3 1,-1 0 1,-5 0 0,0 3 1,-6-2 0,0 7 0,-6 3 0,-5 11 0,0 0-1,16 16 0,-10-4-1,2 5 0,1 2 0,2 7 0,3-3 0,-1-4-1,3-2 2,0-2-1,1-2 0,1-4 1,3-3-2,0-8 2,-1-4-1,1-1 0,-2-4 0,-1-2 1,-3-4-1,-2-6 0,-5 1 1,-1-2-1,-6 2 0,0 1 0,0 2 0,-4-6-2,1 12-2,-6-9-6,14 10-20,-6 1-3,0-1-1,1-3 0</inkml:trace>
  <inkml:trace contextRef="#ctx0" brushRef="#br0" timeOffset="47074.692">16450 15237 31,'-13'-8'25,"13"8"0,-15-5-7,15 5-13,-16-7 0,16 7-1,-13-4 1,13 4 0,0 0 0,-14-10 0,14 10 0,0 0-1,14-7-2,-14 7-1,24-12 0,-8 8-1,3-1 0,1 2 0,1 2 0,-3 1 0,-1 2 0,-3 3 1,-4 6-1,-3 1 0,-5 2 0,-6 1 1,-3 3 0,-5 0 0,-2 3 0,-5-3 1,1 3 0,-3-5-1,4 2 1,0-4-1,3 1 1,3-5-2,4 2 2,7-12-2,-1 18 1,1-18 0,18 10-2,-1-5 1,4-4-2,7 1-1,-1-7-4,14 7-8,-5-6-16,0-8 0,5 1-1,-8-7 2</inkml:trace>
  <inkml:trace contextRef="#ctx0" brushRef="#br0" timeOffset="48503.774">17545 15219 75,'19'5'33,"-19"-5"-1,22-2 0,-6-5-32,-2 5 0,-2 1 0,1-2 0,-1 3 0,-1 0 0,-11 0-2,27 2-11,-12 2-18,1-7-2,8 0 0,1-4 1</inkml:trace>
  <inkml:trace contextRef="#ctx0" brushRef="#br0" timeOffset="48725.786">18365 15178 84,'13'7'32,"5"0"-1,-18-7-6,19 10-26,-19-10 0,21 0 0,-21 0-1,21-5-2,-21 5-7,18-17-20,-3 11 0,-3-4 0,6 6-1</inkml:trace>
  <inkml:trace contextRef="#ctx0" brushRef="#br0" timeOffset="48872.794">18892 15155 6,'36'1'7,"-7"-3"-7,2-6 0,8 8-12</inkml:trace>
  <inkml:trace contextRef="#ctx0" brushRef="#br0" timeOffset="49100.808">19609 15089 70,'17'6'33,"-5"0"-1,4-1-1,1-1-27,-1-3-3,0-1-1,1 1-2,-4 1 1,3 2-4,-16-4-5,21-12-22,-10 12 1,-11 0-1,0 0 0</inkml:trace>
  <inkml:trace contextRef="#ctx0" brushRef="#br0" timeOffset="49982.858">17841 15682 23,'4'-14'20,"11"14"0,-19-11 0,4 11-20,0 0 1,-23-11 2,7 16 1,-11-4 2,0 8 2,-9 1-2,2 4 1,-8 1-2,5 2-1,-2 1-2,4 0 0,3 0 0,7-1 0,5-3-1,8-5 1,12-9-2,1 16 1,12-12-1,9 0 0,5 2 0,7-3 0,6 3-1,0 8 0,1 4 0,-2 0-1,2 6-1,-7 3 1,-1 3-1,-8 2 1,-1 0 1,-7-3 0,-6-6 2,-6 0 1,-8-5 1,-1 1 2,-14-10 0,1 2 1,-13-10 0,3 8 0,-12-11-1,4 6-1,-6-9-1,4 3-1,2-4 0,3 1-2,5 1-1,3-4-2,9 4-4,-1-13-7,18 6-17,3 0-2,6-3 0,9 0 1</inkml:trace>
  <inkml:trace contextRef="#ctx0" brushRef="#br0" timeOffset="50629.895">17954 15866 31,'7'-21'22,"6"17"2,-13-13-4,0 17-18,15-13 1,-15 13 2,14 7 1,-14-7 1,11 20 1,-10-6-2,7 11-1,-5-7-1,4 4-2,-2-1 1,2 1-1,-1-4 0,4 5 1,-10-23 1,18 19-1,-18-19-1,27 5 0,-7-13-2,3-6 0,1 0-1,2-9-1,2 1 2,-2-1-1,-3 3 2,-1 5 0,-7-2 1,-3 8 1,-12 9 0,16-7 0,-16 7-1,6 22 1,-6-9-2,2 4 1,-2 2 0,3 4 0,-1-7-1,2 1 0,-4-17 0,17 12-1,-4-15 0,4-2 0,3-1-1,-1-5 1,2-3 0,-1 6 0,-3 0-1,-3 5 2,-1 6-2,-13-3 2,15 16-1,-10-1 0,0 6 0,-1-2-1,3 5-4,-6-11-7,12 5-22,-5-5-1,-8-13 0,23 10 0</inkml:trace>
  <inkml:trace contextRef="#ctx0" brushRef="#br0" timeOffset="51186.927">18846 16026 54,'0'0'23,"-1"12"0,1-12 0,-11-2-26,11 2 1,-8-11 3,8 11 1,-7-29 5,10 16 2,-8-10-1,10 3 0,-5-8-2,7 4-4,-1 1-2,1 3 0,3 7-1,-10 13 1,21-16-1,-21 16 1,21 4-1,-12 7 0,4 1 0,-5 5 0,2 6 0,-5 0 1,-2-2 0,-3 4 1,-2-2 0,-2 3 1,-7-9 1,3 3 0,-8-9 1,5 4-1,-6-9 0,2-1-1,-2-9 0,2-3-3,15 7-4,-24-29-7,24 11-20,-1-7-1,3-3-1,8-4 1</inkml:trace>
  <inkml:trace contextRef="#ctx0" brushRef="#br0" timeOffset="51632.953">19145 15626 31,'0'0'26,"6"14"2,-6-14-1,-4 12-16,9 8-7,-7-1 1,6 12 1,-7-3 0,7 12-1,-7-5 0,6 7 0,-6-2-2,6 2-1,-3-8-2,0-4 1,1-5-2,0-5 2,0-8-1,-1-12 0,0 0 0,0 0-1,15-19 2,-6-4-1,2-5 0,2-9 0,4-5 0,1-4-1,6 1 1,-1 0 0,4 4 0,0 4-1,-1 4 0,0 8 0,3 5-3,-4 3 0,2 9-3,-12-5-4,9 13-14,-7 2-6,-17-2 0,12 7 1</inkml:trace>
  <inkml:trace contextRef="#ctx0" brushRef="#br0" timeOffset="51906.968">19271 15848 67,'13'14'34,"-2"-1"-1,4-1-1,-3 8-27,3-7-5,2 2 0,1 3 1,-1 1 0,-1 4 0,0-1-1,2-1-3,-3-7-6,10 4-17,-4-5-7,-1-9-1,2-2 0</inkml:trace>
  <inkml:trace contextRef="#ctx0" brushRef="#br0" timeOffset="52409.997">19652 15955 57,'20'11'28,"-9"-21"0,12 7-1,2-7-26,-3 1-2,1-1 2,-2-2 0,0 5 2,-9-5 0,2 6 0,-9-5 0,-5 11-1,4-15-1,-4 15-1,-12-20 2,0 10-1,-4-1 0,-1 2 1,-4 3 0,0 0 0,-1 0 0,3 5 0,-2 3-1,5 6 0,-2-1 1,5 3-1,1 3 0,4 8 0,0 1 0,6 7 0,1-4 1,3 3 0,4-2-1,4 4 1,3-8-2,5-2 1,3 0-4,4-9 0,5 0-3,-3-12-3,12 9-8,-11-16-13,9 0-4,-2-3 0,0-8 2</inkml:trace>
  <inkml:trace contextRef="#ctx0" brushRef="#br0" timeOffset="52890.024">20191 15816 72,'0'0'32,"-9"11"1,9-11 0,0 0-30,-15 1-3,1 7 0,0-6 0,-4 4 1,-2 3 1,3 3-1,-2-1 1,5 6-1,1 0-1,5-5 0,4 1-1,5-2 1,-1-11-1,20 20 1,-4-16-1,2 4 1,3-5-1,0 2 0,2 4 0,-4-2 0,1 4-1,-7-4 1,0 8 0,-6-2 0,-3 2 0,-6 2 1,-4 1 0,-2-3 1,-6-3 1,1 0 0,-4-4-1,0 0 0,-4-5 1,3-2-2,0-2 0,-1-4-4,19 5-9,-26-2-21,17-9 0,4 0 0,2-6 0</inkml:trace>
  <inkml:trace contextRef="#ctx0" brushRef="#br0" timeOffset="54139.096">20659 15555 18,'4'-14'19,"5"-3"1,1 6-1,-5-7-1,-5 18-2,12-29-3,-12 29-1,10-26-3,-10 26-1,3-13-4,-3 13 1,0 0-2,0 0-1,-12-12 0,12 12-1,-20 8 0,7-2 0,-3 4 0,-3 3 0,-3 4-1,1 5 1,-2 4-1,2 0 0,-1 3 0,2 4 0,1 4 1,6-2-2,-1 4 2,3 7 0,3-3-1,3 4 1,2-1-1,4 0 0,4-5 0,4 2 0,4-5 0,3-7 0,7-3-1,3-4-1,7 3-2,-1-15-4,12 10-8,-8-15-19,5-5 2,-1-7-1,-5-2 1</inkml:trace>
  <inkml:trace contextRef="#ctx0" brushRef="#br0" timeOffset="55489.173">20881 16074 1,'6'11'18,"-6"-11"5,0 0-3,0 0-8,0 0-3,0 0 2,2-11-2,9 11 1,-7-15-2,9 1-1,-1-7-3,4-2-2,3-9 0,3-3-1,0-4 1,2-2-2,-1 1 2,4 5-2,-5-2 1,2 7-1,-3 1 1,-1 9 1,-3 3-3,-4 6 2,-2 3-1,-11 8 0,17-2 1,-17 2-2,11 10 1,-11-10-1,11 25 1,-6-8 0,2 3 1,1 3 1,-1 3 0,2 3 1,0 3-2,4 3 1,-5-5 0,4 4 0,-3-2-1,2-1-1,-3-4 0,2-5 0,-2-4-2,-5-6 0,2 2-3,-5-14-2,0 0-9,0 0-16,0 0 0,-16-5 1,3-11 0</inkml:trace>
  <inkml:trace contextRef="#ctx0" brushRef="#br0" timeOffset="55723.187">21008 15877 36,'0'0'28,"22"6"2,-7-13-2,12 0-15,3 4-13,4 2-2,2-3 2,3 5-2,-2-4-4,5 3-18,-2 1-4,-8-7-1,3 8 0</inkml:trace>
  <inkml:trace contextRef="#ctx0" brushRef="#br0" timeOffset="56166.212">21443 15377 48,'15'7'26,"-15"-7"1,27 1-5,-8 10-20,0 1 1,3 8 0,0 1 0,3 9-1,-2 0 1,6 5-1,-8 4 0,3 4-1,-4 3 0,-1 1-2,-6 2 2,-2 1 1,-5-6-1,-5 7 1,-5-8 1,0 1 0,-8-12 0,-2 4 0,-8-10-2,0-3 0,-2-1-2,-3-11-4,8 11-11,-5-15-18,0 1 1,8-6-1,1-12 2</inkml:trace>
  <inkml:trace contextRef="#ctx0" brushRef="#br0" timeOffset="57169.269">22420 15591 10,'11'6'20,"-16"-19"0,5 13-1,0 0-12,5 13-6,-5-13 0,5 15 3,0 1 0,-5 1 4,6 11-1,-6 0 0,6 10-1,-4-3-2,4 7-1,-3 2-1,2-1-2,-3-3 0,1-5-2,0-2-5,-5-10-10,-2-9-11,5 3 1,-1-17-1</inkml:trace>
  <inkml:trace contextRef="#ctx0" brushRef="#br0" timeOffset="57479.287">22077 15538 41,'0'0'26,"21"10"-1,-6-16 2,7 4-23,13 4-1,5-4 2,14 6-1,0-1 1,11 3-1,1-4-1,1 3-4,0 1-5,-9-11-12,-6 7-15,-3 0 2,-16-6 1,-5 8 3</inkml:trace>
  <inkml:trace contextRef="#ctx0" brushRef="#br0" timeOffset="60094.437">17819 16627 32,'11'1'26,"-11"-1"-3,0 0 3,15-8-20,-15 8-3,0 0 1,1-15 2,-1 15 0,0 0 1,0 0 0,-13-15-1,13 15-2,-12-3-1,12 3-2,-20 3 1,8 1-2,-4 2 1,0-1-1,-3 4 1,-1 5 1,-2 2-2,1 0 1,-3-3 0,2 12 0,0 0-1,1 7 2,1-4-1,4 3 0,0 1 0,5-1 0,2 1-1,6-2 1,3-4 0,6-1 0,5-1-1,6-1 1,7-4-1,8-1 2,3-1-2,7 0 0,2-4 1,2-1-1,2-3 0,-3-6 0,-6 4 0,-4-4 0,0-3 0,-11-5 0,-4 4-1,-6 0 0,-3 0-3,-11 1-3,12 1-16,-12-1-11,-2-12 1,2 12-1</inkml:trace>
  <inkml:trace contextRef="#ctx0" brushRef="#br0" timeOffset="60882.482">18186 16774 44,'0'0'29,"0"0"0,0 0-6,0 0-15,5-13-2,-5 13-2,0 0 0,12-9-1,-12 9 0,16 4-1,-16-4 1,28 2-2,-12 3 0,5 2 0,-1-2 0,3 7-1,-1-1 1,1 0-1,-2 0 2,-1 4-2,-2 2 0,-3 2-1,-3 2 1,-4-1 0,-2 2-1,-4 3 1,-4-1-2,-1 4 3,-3-5-1,-2-1 1,-1-5-2,-4 2 2,1-4 0,-1-3-1,-2-7 1,0-3-1,0-1 1,-1-3 0,-3-2 0,6-6 0,-3-4 1,1-2-1,1 4 0,3-9-1,1 2 1,2 3-1,6-4 0,1-1-1,6 5 0,5 2 0,4 0 0,3 2 0,7 4 0,-1-1-1,5 8 1,-2 2-2,4 6-2,-10-5-5,9 13-9,-6-4-13,-7-1 0,0 0 1,-16-10-1</inkml:trace>
  <inkml:trace contextRef="#ctx0" brushRef="#br0" timeOffset="61421.513">18631 16763 35,'5'-12'24,"4"23"3,-9-11-4,0 0-16,6 18-1,-6-18 1,9 24 0,-6-11-1,9 10 0,-9-9-1,6 7-1,-4-9-1,5 4-1,-2-5-1,5-2 0,0-11 0,4-7 0,-1-3-1,4-5 1,-1-5 0,3-2-1,-5 4 2,1-2 0,-4 3 1,-1 12-1,-13 7 0,21-7-1,-21 7 1,18 7 0,-8 4-3,-1 2 2,2 6-1,0-4-1,0 6 2,-2-6-2,2 8 1,-2-3-1,-1-4-1,1-3-1,0 3-1,-6-2-2,11 0-7,-14-14-12,7 14-10,-7-14 1,17-5 1</inkml:trace>
  <inkml:trace contextRef="#ctx0" brushRef="#br0" timeOffset="61874.539">19352 16740 19,'-1'-13'22,"12"24"3,-11-11-1,-2-11-16,2 11-1,0 0 2,0 0 0,-9-12 1,7 24-2,-10-20-2,12 8-3,-22 4 1,11 1-2,-4 1 0,3 1 0,-5-2 0,5 4 1,-3-1-1,4 1 0,-3 4-1,6 2 0,-1-2 1,4 3-1,3 7 0,3 3-1,4 0 1,2 3-1,7-5 1,2 2-2,6-2-2,0-4-2,14 1-10,-10-12-18,6-4-1,3-6 1,-2-7-2</inkml:trace>
  <inkml:trace contextRef="#ctx0" brushRef="#br0" timeOffset="62394.568">19643 16878 47,'0'0'26,"9"13"0,-9-13 0,17-3-20,-17 3-9,26 3-2,-11-8 2,6 6 1,0-6 2,-2-5 0,2-1 0,-4 1 0,-1-4 1,-6-4 1,-1 3 0,-7-4 1,-4 2 0,-6 2 1,8 15 1,-27-19-2,9 15-1,-4 1 0,-3 9-1,1-1 0,-1 8 0,1-1 1,3 5-1,-1-1 1,8 6 1,-1 2-1,8 2 0,-2-7 1,9 8 0,0-6-2,8 7 2,0-3-3,7 1 1,4-10-2,1-1-1,10 2-5,-4-15-6,13-3-20,-2-6 0,-2-10 0,2-4-1</inkml:trace>
  <inkml:trace contextRef="#ctx0" brushRef="#br0" timeOffset="62789.591">20037 16825 31,'0'0'20,"5"23"2,-5-23-9,0 20-13,5-6 0,1-2 2,4 9 3,-5-7 2,9 8 2,-9-7 0,10 8-1,-9-9-2,7 5-1,-6-8-1,2 0-2,-9-11 2,10 13 0,-10-13-2,0 0 2,0 0 0,-6-15-1,-1 0 0,3 1 0,-2-6-2,2-6 0,2 1-1,3 0 0,1 0 1,6 1-2,4 7 1,3-2-1,5 5 0,2-2-1,5 9-2,-1-3-2,10 21-12,-4-12-15,1-5 0,3 6 2,-2-3-3</inkml:trace>
  <inkml:trace contextRef="#ctx0" brushRef="#br0" timeOffset="63242.617">20818 16496 40,'-3'18'30,"-11"-2"-2,7 5 2,-8-6-23,-2 2-5,4 11 1,-7-5 1,6 5 1,-7 3-1,7 8 2,-3-5-2,6 12 0,0-4-2,4 1-1,3 2 0,4 4 0,3-10-1,4 0 1,5-1-1,4 2 1,4-4-1,2-9-1,6 1-2,-1 2-3,12 3-5,-11-13-21,8-13 0,1-11-3,1-11 2</inkml:trace>
  <inkml:trace contextRef="#ctx0" brushRef="#br0" timeOffset="63730.645">21075 17204 48,'14'-8'30,"-1"-7"1,5-5 0,4-6-24,-5-1-4,5-8-3,0-3 1,1-9 0,-1 7 1,2 1-1,-2 1 1,2 1 0,-4-1 1,4 11-1,-6-2 0,3 16 0,-6-1 0,1 2-1,-3 4 1,-1 9-1,-12-1-1,19 23 1,-11-6-1,-2 6-1,0 6 1,0 4 0,-1 7-1,0 1 3,1-3-2,-1 4 0,1 0-1,-1 3 1,3-10-3,-4-2 1,6-2-5,-13-10-6,12-2-11,-9-19-9,0 0 0,-15-7 1</inkml:trace>
  <inkml:trace contextRef="#ctx0" brushRef="#br0" timeOffset="63954.658">21188 16959 55,'0'0'31,"0"17"0,0-17 0,23-2-24,4 6-5,3 0-1,6 3 0,6 1 1,3-3-2,4 3-1,-3-5-5,10 11-20,-2-4-6,-3-3-1,2-1 1</inkml:trace>
  <inkml:trace contextRef="#ctx0" brushRef="#br0" timeOffset="64594.694">21574 16410 28,'-12'-9'28,"12"9"0,0 0 0,-17-20-21,17 20-2,0 0 0,0 0 0,0 0 1,12-1-1,-12 1-1,24 29-1,-8 1-1,6 5-1,3 5 1,3 9-2,0 5 0,1 4-1,-2 1 0,-2 3 1,-3-6-1,-3 2 0,-5 3 0,-4 3 1,-5-7-1,-5-2 2,-5-2-2,-7-3 2,-4-8-2,-6 1-1,1-7-5,-12-13-13,2-8-8,7-3-4,-2-14 1</inkml:trace>
  <inkml:trace contextRef="#ctx0" brushRef="#br0" timeOffset="65073.721">22541 16696 42,'16'17'30,"-14"-2"0,4 9 0,-7 8-20,-3-1-8,2 9 0,-4 0 0,3 14 2,-4-6-1,4 2 1,-3-9-2,4 1 0,2-7-5,-4-7-3,12-4-8,-11-11-17,3-13-1,0 0-1,4-23 1</inkml:trace>
  <inkml:trace contextRef="#ctx0" brushRef="#br0" timeOffset="65373.739">22253 16678 59,'0'0'33,"0"0"-1,1-16 2,15 14-28,-5-4-4,11 0 1,3-4 0,12 11 1,3-3-1,10 8-1,3-7 0,5 7-1,2-1-2,-1-7 0,0 17-6,-13-17-20,0-1-8,-7-4 1,-7 3-2</inkml:trace>
  <inkml:trace contextRef="#ctx0" brushRef="#br1" timeOffset="137497.863">9996 16570 25,'0'0'23,"0"0"-3,0 0 1,0 0-16,-14-4-3,14 4 1,0 0 1,-11-1 2,11 1 0,0 0 0,-16-12 2,16 12-2,0 0 0,0 0-1,-12-11-2,12 11-1,0 0 1,0 0-1,0 0 0,0 0 0,0 0-1,0 0 0,0 0 0,0 0-1,3 12 1,1-1-1,0 0 1,5 1 0,-3 0 1,6 5-1,-1-1 0,4 4 2,-1-6-2,7-2 1,1-2-1,2 1 0,3-12-1,1 3 0,3-4 0,-1-5-1,0-4 1,-2-2 0,-2 0-1,-2-3 1,-5 2 1,-2-6-1,-4 3 0,-5-5 0,-2 7 0,-3-2 0,-5 1 0,-3-1-1,-2 2 0,-5 2 1,-1 2-1,-5 3 2,0 3-2,-4-1 0,0 2 0,-3 3 2,-1 3-1,-1 2-1,1 0 0,1 0 0,0 2 1,3 2 0,2 0 1,1 3-1,2 3 0,5-2 1,1 0-1,4 6 1,-1-2-1,4 6 0,0-3 1,1 2 0,2 3 0,0 4 0,-3 3 0,4 2 0,-2-1 1,4 1 0,-3 2-1,5 2 1,-3-6-1,5 1 1,0-2-1,4-5 0,2 1-1,3 0 1,1-5-1,4 1 1,5-6-2,-1-3 2,6-3-1,0 1 1,2-9-1,0 0 0,-1-4 0,0-5 0,-1-3 0,0 1 0,-4-3 0,-1-2-1,-4 5 1,-2-6 0,-2 6 0,-3 1 0,-2-1 0,-12 9-1,15-11-1,-15 11 0,0 0-4,0 0-9,0 0-18,3-11-1,-3 11 1,-12-17 0</inkml:trace>
  <inkml:trace contextRef="#ctx0" brushRef="#br1" timeOffset="138294.91">10564 16247 40,'-13'4'27,"13"-4"-1,-12-10 1,9-1-11,3 11-15,-9-23-1,6 12 2,-1-7-1,3 5 1,0-2 0,3 4 0,1-3 0,3 3-1,4-3 0,1 3-2,2 3 1,1 1-1,3 2 0,-3 1 0,3 4 1,-2 3-1,-2 3 1,0 3 0,-4 2 1,1 3-1,-4-3 1,0 3 1,-3-1-1,-2 3 2,-5-5-1,2 3 1,-9-4 0,2 4 0,-6-3 0,2 0 0,-5-6-1,3 2 0,0-5 0,1-1-2,2-4-1,12 3-1,-15-12-3,7-3-6,8 15-12,6-16-9,-6 5 1,0 11-1</inkml:trace>
  <inkml:trace contextRef="#ctx0" brushRef="#br1" timeOffset="138917.945">10934 16976 35,'-6'-15'28,"6"15"1,0 0-4,0 0-7,0 0-6,0 0-5,0 0-3,0 0 0,0 0-1,0 0-1,0 0 1,17-2-1,-2 4 0,-2-4 0,7 2 0,-1-2-2,3 0 0,0 1 0,0-4-2,1 8-1,-7-5-1,5 8-3,-21-6-3,26 4-8,-26-4-9,0 0-4,0 0 1,0 0 1</inkml:trace>
  <inkml:trace contextRef="#ctx0" brushRef="#br1" timeOffset="139202.962">10865 16733 59,'19'13'27,"-19"-13"-2,32 0 0,-13-1-23,5 1-5,-2-5 1,2 11 1,-1-5 1,-2-1 3,2 3-1,-6-1 0,4 2-1,-2 4-5,-1-2-15,-5-6-8,9 8-1,-9-12-2</inkml:trace>
  <inkml:trace contextRef="#ctx0" brushRef="#br1" timeOffset="139911.002">11765 16387 60,'0'0'28,"11"11"0,-11-11 0,3 16-25,3-6-2,-2 4 2,3 8 1,-7-2 0,6 14 0,-7-6 1,4 15-1,-5-7-1,4 14 0,-3-8-2,1 3 0,1 0-3,-1-8-1,7 6-4,-10-16-20,7-4-5,3-11-1,-7-12 1</inkml:trace>
  <inkml:trace contextRef="#ctx0" brushRef="#br1" timeOffset="141722.106">22924 14504 50,'0'0'27,"18"7"0,-18-7 0,0 0-25,20-7-3,-8 7 1,0 0 1,0 0 1,2 1 0,0-4 1,5-1 0,0 0-1,6 0 0,2-4-1,3 1-1,2-4-1,0-5 1,2 2-1,-4-3 0,-2 1 1,-5-2-1,-4-2 1,-7 0 0,-6 3 0,-7 2 0,1 15-1,-22-17 1,2 10 0,-5 2 0,-5 7 0,-3 5 1,-3 0-1,2 3 1,-4-1 0,2 2-1,1 3 1,5 1 0,-1 1 0,3 1 0,4-1 0,2 6 0,2-2-1,4 7 2,0-3 0,5 7-1,2-5 1,4 6 0,0-2 0,5 2 0,0 1 0,5 1 2,3-5-2,7 0-1,1-2 1,6-3-1,2-4 1,7-1-1,3-10 0,5 0-2,4-4 1,1-3-1,6-1 0,-2-3 0,4-4 0,-2-1 0,-3 2 0,-4-3 0,-6 2 0,-6 0 0,-6 1 0,-9-1-1,-3 6-3,-13 0-3,0 0-12,0 0-12,0 0-1,-13-2 2,-4-5-2</inkml:trace>
  <inkml:trace contextRef="#ctx0" brushRef="#br1" timeOffset="142425.146">23698 13735 10,'0'0'22,"0"0"-1,8 11 0,-8-11-11,0 0-8,0 14 1,0-14 2,4 15 1,-4-15 1,0 15 0,0-15 0,-2 22 0,-2-11-2,4 5-2,-4 0 0,2 2-1,-2 4 0,0 3-1,0 0 1,0 4-1,-1-3 1,3 5-1,-3-2 0,2 2-1,1-5 0,-1-3-3,6 5-7,-4-6-19,-3-10-2,10 0 1,-6-12-1</inkml:trace>
  <inkml:trace contextRef="#ctx0" brushRef="#br1" timeOffset="142930.175">23898 14173 19,'0'0'23,"-3"13"1,3-13-1,0 0-13,0 0-7,0 0 0,0 0 1,4-16 2,-4 16 0,0 0 0,0 0-1,9-12 0,-9 12-1,0 0-2,0 0-2,0 0 1,0 0-1,11 0 0,-11 0 0,0 0 0,0 0 2,0 0 0,3 16 1,-3-16-1,-5 11 1,5-11-1,-8 13 0,8-13 0,0 0-3,-11 15-2,11-15-7,0 0-19,0 0-2,5-11-1,-5 11 1</inkml:trace>
  <inkml:trace contextRef="#ctx0" brushRef="#br1" timeOffset="143982.235">24420 13817 21,'0'0'24,"0"0"-1,-16-13 0,16 13-18,-15 0-4,15 0-1,-21 3 0,7 2-1,1-1 2,0 0 1,0 2 0,0-3 0,1 1 0,1-2-1,11-2 1,-20 4 0,20-4 0,-13 1 0,13-1 0,0 0 0,-12 1-1,12-1 0,0 0 0,0 0-1,-11 11-1,11-11 1,-5 11-1,5-11 1,0 0 0,-2 17 1,2-17-1,0 0 0,2 12 0,-2-12 0,0 0 1,1 11 1,-1-11-2,0 0 1,-3 12 0,3-12 0,-2 15 0,2-15 1,-1 17-2,1-17 1,1 15-1,-1-15 1,4 14-1,-4-14 0,8 12 1,-8-12-1,14 9 0,-14-9 0,17 2 0,-6-2 0,1 0-1,3-1 1,0 0 0,5 2 0,0 3-1,2-1 1,1 2-1,-1 2 1,2 2 0,-2-1 1,-1 2-1,-4 0 0,0-2 0,-2 4 0,-2-2 0,-2 1 0,-11-11 0,15 21-1,-12-10 1,0 0 1,-3-11-1,-4 17 2,-1-6 0,5-11 1,-17 15 0,1-10 1,3 5 0,-10-7 0,3 5 0,-7-5-1,3 3 0,-7-2 0,3 1-1,-3-4-1,4 0 0,1 3-2,-1-8-4,13 7-19,-1-4-8,0-10-1,15 11 1</inkml:trace>
  <inkml:trace contextRef="#ctx0" brushRef="#br1" timeOffset="144974.292">24285 13832 14,'0'0'20,"0"0"-1,0 0-7,0 0-9,13 6-1,-13-6-1,14 0 1,-14 0 0,20-4 0,-5 2 1,2 0-1,1 1 0,2-1-1,1-1 1,0 1-2,0 0 1,3 4 2,-5-4-3,2 0 2,-3 1-1,1 0 1,-5 0-2,1 1 1,-4 0-1,-11 0-1,14-3 1,-14 3 0,0 0 0,0 0-1,0 0-2,-4 15-6,-7-18-13,11 18-1,-15-19 0,13 15 9</inkml:trace>
  <inkml:trace contextRef="#ctx0" brushRef="#br0" timeOffset="185153.59">14814 15101 1,'0'0'5,"0"0"11,0 0-1,0 0-7,0 0 1,11-2 1,-11 2 1,0 0 0,0 0 1,0 0-2,0 0-1,0 0-2,0 0-2,0 0 0,0 0-2,0 0 0,0 0-1,15 15 1,-15-15 0,10 13-2,-10-13 1,13 17-1,-4-3-1,2 7 1,2 1-1,2 3 1,1 5 0,1 4-1,0 3 0,0 4 1,2 6 0,-3 2-2,1 1 2,-3-1-2,-1 0 2,2-2-2,-3-5 2,2-2-3,-5-7 2,4-8 1,-4 0-2,1-7 0,1 1-1,-11-19-2,16 22 1,-16-22-3,12 7-4,-13-18-6,5-3-14,0 3 1,-6-21-1,6 8 7</inkml:trace>
  <inkml:trace contextRef="#ctx0" brushRef="#br0" timeOffset="185813.628">14954 15100 8,'-19'-23'20,"19"23"1,0 0-10,-12-14-3,12 14-1,-11-13-1,11 13 0,0 0 1,0 0 0,-9-14 0,9 14 0,13-6 0,3 5-1,1-9 0,12 7-2,0-8 0,10 5-2,3 0-1,3 1 0,1 3-2,0 3 0,-3 2 0,-5 2 0,0 7 1,-6 2 0,-4 2 0,-4 3 0,-7-2 1,-2 3 0,-8 2 0,-4 2 0,-7-5 0,-6 2 0,-8-2 0,-4 0 0,-8 3 0,-2-3 0,-6-6 1,0 2-1,-3-5 0,0 1-1,5-3-2,-3-7-7,9-6-22,6 4 0,0-9 0,8 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59:30.8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2897 4236 3,'0'0'15,"6"-11"0,-6 11 1,0 0-13,0 0-3,0 0 1,0 0 2,0 0 2,0 0 1,1-11 2,-1 11-1,-12-6 1,1 2-1,11 4-1,-23-10-2,9 7-1,-5 2-2,0 0 0,-3 0-1,0 0 0,-1 3 0,-4 2 0,1-2 1,-1 3-1,-3 1 0,0 2 1,1 1-1,-3 2 1,0 1-1,3 3 1,-2 2-1,3-2 0,1 4 0,-1-1 0,4 2 0,-1 1 0,5 0 0,-2 2 0,1-3 0,3 6 0,1-3 0,3 2 0,2 1 0,5-1 0,1 1 0,6-1 0,3 1 1,6-1-1,3-2 1,5 0-1,3-2 2,3 1-1,1-3 1,5 3 0,0-5 0,2 0-1,1-1 0,2 1 1,2-2-2,0-3 1,2-1 0,2-4-1,1-2 1,3-3-1,-2-2 1,5-3 0,-3-7 0,2-2-1,0-7 1,1 3 0,-3-9-1,0-3 1,-7-6-1,-1-2 1,-6-3 0,-5 0 0,-9-4 0,-5-4 0,-9 2 0,-6-1 1,-9 1-1,-7 4 1,-6 0 0,-5 3 0,-7 4 0,-3 8-1,-7 3 0,-1 10 0,-3 7-1,-2 3 0,0 9-1,-1 1-1,7 11-1,-1-3-2,11 10-7,-5-5-14,9-1-2,8 4-1,3-7-1</inkml:trace>
  <inkml:trace contextRef="#ctx0" brushRef="#br0" timeOffset="751.043">2704 3708 5,'0'0'17,"0"0"-1,0 0 1,-7 18-12,8-4-2,0 2-2,1 3-1,2 3 2,-2 5-1,1-1 2,-1 7 0,-2 0 1,0 4 1,-3 2 0,-1 11 1,-4 3 0,-1 14-1,-3 7-2,1 9 0,-3 9-1,3 8-1,2 3-1,-1 1 0,6-3-1,3-8 1,2-9 0,2-7-1,1-17 1,0-6 0,0-14 0,-2-9-2,2-5-6,-4-8-11,0-18-5,0 15-1,0-15 1</inkml:trace>
  <inkml:trace contextRef="#ctx0" brushRef="#br0" timeOffset="1240.071">2297 5364 50,'22'12'23,"-22"-12"-1,28-1-10,-14 1-17,3 5 2,0-3 2,-2 1 1,-1 1 2,-14-4 4,24 10 1,-24-10 1,19 4 0,-19-4-1,26 1-1,-9-2-3,7 1 0,1-1-2,4-1 0,1-1-1,3-1 0,3 3 0,-1-2 0,1-1 0,-2 1 1,0-4-1,-2 2 0,-2 1-1,-2-2 0,-1 0-3,-11-6-5,3 4-18,-19 8-3,13-21 1,-13 21 0</inkml:trace>
  <inkml:trace contextRef="#ctx0" brushRef="#br0" timeOffset="2180.124">2528 3729 34,'0'0'24,"-4"-15"1,15 14-1,-11 1-13,17-10-5,2 9-3,2-2-1,3 3 1,0-4 0,6 5 0,-7-4 0,7 4 1,0-6 0,4 5-1,-2-6 1,4 2-2,1-3 0,2 2-1,0-2 0,0-2 0,-2 2-1,-4-3 1,-3 2-1,-2 2 0,-6 0 0,-4 1-1,-4 1 0,-14 4-1,19-2-2,-19 2-3,0 0-7,0 0-15,0 0 1,-1 11-1,-10-15 1</inkml:trace>
  <inkml:trace contextRef="#ctx0" brushRef="#br0" timeOffset="5270.301">11078 1765 59,'0'0'26,"1"-13"-1,-1 13 0,0 0-25,0 0-2,0 0 0,0 0 3,0 0-1,0 0 1,0 0 0,0 0 1,3 12-4,-3-12-13,-9 12-10,6 4-1,-18-12 0,0 4-2</inkml:trace>
  <inkml:trace contextRef="#ctx0" brushRef="#br0" timeOffset="6544.374">3137 5283 18,'0'0'21,"0"0"-2,0 0-3,0 0-3,0 0-2,12-11-2,-12 11-4,19-17-1,-8 3-2,3-1 0,-2-4 0,4 0-1,-3 0 0,0-1 0,-2 1 0,1-1 0,-3 1 0,-1 5-1,0 2 0,-8 12 1,9-17-1,-9 17-1,0 0 1,0 0-1,0 0 1,0 0-1,0 0 1,0 16 0,-2-4 0,1 5 0,-1 1 0,1 3 0,0 3-1,1 2 1,-1-1 0,2 3 0,-1-2-1,1-1 1,0 0 0,1-4 0,0 0 0,1-4 0,0 1 1,2-3-1,1-2 0,0-1 0,-6-12 0,15 16 0,-15-16 0,12 10 0,-12-10 0,0 0-1,14-5 0,-14 5-1,8-15-1,-3 2-1,6-3-5,1-4-6,4-7-11,10 9 1,-9-10 0,11 10 12</inkml:trace>
  <inkml:trace contextRef="#ctx0" brushRef="#br0" timeOffset="8018.458">3747 3962 1,'0'0'0,"13"-6"4,-13 6-2,0 0 0,0 0 1,0 0 0,0 0 0,0 0 1,-13-4 2,13 4 0,-19 5 1,8-2-1,-4 0 0,-2 2 0,1 2-1,-2-1-1,1 3 0,-1 2-2,1 1 0,-2 5-1,2 2-1,-1 6 1,-2 0 0,2 7 0,-2 3 1,2 5 0,1 4 0,1-2 0,3 2 0,3-3 0,4 3-1,3-8 0,5 2 1,1-5 0,7-2-1,-1-2 2,6 0-2,-1-2 2,5 2-1,0-2 1,4 0-2,-1-4 1,1 0 1,2-5-1,-1 0 1,-1-6 0,3-1-1,-3-5 0,0 0 0,-3-2-1,-3-3 0,-1 1-1,-4-2-2,1 1-1,-13-1-2,16 2-5,-16-2-5,0 0-12,0 0 1,0 0 0,0 0 8</inkml:trace>
  <inkml:trace contextRef="#ctx0" brushRef="#br0" timeOffset="9085.519">3921 4315 38,'0'0'22,"0"0"0,0 0-1,0 0-21,-11 10-1,11-10-1,-3 14 2,3-14 1,-2 20 1,1-6 0,-3 1 1,3 7 0,-3 0 0,4 7-1,-2 4 0,4 7-2,-2 5 0,4 6-1,-1 2 1,1 0-2,2 2 1,-2-5-1,1-3 1,-4-9-1,3-4 0,-4-12-1,3-3-3,-3-19-6,0 0-12,-1 11 1,-4-27-1,10 4 10</inkml:trace>
  <inkml:trace contextRef="#ctx0" brushRef="#br0" timeOffset="9633.551">3757 4375 39,'0'0'25,"0"0"-1,4-16 0,9 11-17,-2-2-7,6 1-1,3-3 1,3 2-1,1-2 2,2 1-1,3 1 0,-4 2 0,2 1 1,-3 3-1,0 5 0,0 4 0,-2 1 0,-3 4 0,-1 3 0,0-1-1,-4 4 1,0 0 0,-5 1 0,-2-2 1,-3 2-1,-4-1 1,-2 0 0,-8-2 0,0 4 1,-5-7 0,-3 4 1,-5-4-1,1 0 1,-6 0-1,3-1-1,-2-4 2,1-1-1,-1-3-1,5-1 0,2-4 0,1-2-1,6-3-1,-1-2 1,14 7-4,-11-17-2,11 17-9,14-13-13,-7-2 1,9 4-1,-3-4 2</inkml:trace>
  <inkml:trace contextRef="#ctx0" brushRef="#br0" timeOffset="10524.602">4263 4403 26,'0'0'20,"0"0"-1,0 0 0,0 0-18,0 0-2,13 1-1,-13-1 2,0 0 1,12 16 3,-12-16 0,9 15 1,-7-4 0,3 5 1,-4 0-2,3 7 1,-3-4-3,2 3 0,-2-1 0,0-1-1,0 0 0,2-3 0,-1-6 2,-2-11-2,11 7 2,1-9-1,3-7 0,3-2 1,2-7-2,1 0 1,-3-3-1,1 3 0,-4 0 0,-3 3 0,-6 4 0,-6 11-2,6-13 2,-6 13-2,0 0 1,0 0-1,7 13 0,-7-13 1,6 22-1,-1-9 2,1 3-1,0 1 0,2 1 1,1 2-1,2-2 0,0-2 0,1 1 1,0-4-2,2-3 1,-2 0 1,0-8 0,1-1 0,-13-1 1,21-6 0,-12-6-1,-9 12 2,16-24-2,-9 8 1,-3-3-1,-1-1 0,-3 0-1,-1 1 1,-1 1-1,-3 1-1,1 4 0,-3-3-5,7 16-10,-1-16-14,-1 5 1,4 0-2,-1-3 2</inkml:trace>
  <inkml:trace contextRef="#ctx0" brushRef="#br0" timeOffset="11036.631">4668 4060 70,'0'0'28,"-22"-7"-1,22 7-1,0 0-30,0 0 0,0 0-1,3 21 1,-3-21 2,14 21 2,-3-7 0,-3 2 2,7 4 0,-4 3 0,6 5 0,-2 4 0,2 4-1,0 5-1,1 4 0,1 3 0,-4 0 0,3 4-1,-4 2 0,-2-3 1,-2-1-2,-1-2 2,-4-2 0,-4-2 0,-1 1-1,-4-5 1,-2-2 1,-3-2-1,0 0 0,-5-2-1,-2-4 1,2-4 0,-3-1-1,1-6 0,0-8-1,5 2-4,-5-12-7,16-1-14,0 0-1,-12-10 0,12 10 1</inkml:trace>
  <inkml:trace contextRef="#ctx0" brushRef="#br0" timeOffset="11543.66">5090 4940 43,'0'0'25,"18"4"1,-18-4-1,19-1-25,-5 1-1,5 1 1,-1 0 0,1 0 0,-3 3 0,0-2 1,-1 0-2,-4 0 2,-11-2-1,18 1-1,-18-1-1,11 3-1,-11-3-3,0 0-5,0 0-7,6-14-8,-6 14 1,3-13 0</inkml:trace>
  <inkml:trace contextRef="#ctx0" brushRef="#br0" timeOffset="12072.69">5165 4796 35,'0'0'19,"0"0"-1,0 0 0,0 0-3,0 0-1,0 0-6,0 0-2,0 0-3,0 0-1,0 0-1,0 0 1,0 0-2,0 0 1,0 0 0,0 0 0,0 0 0,0 0-1,0 0 1,10-9-1,-10 9 1,13-3-1,-13 3 0,17-1-1,-6 1 1,1 0-1,1-2 0,3 6-3,-4-8-9,4 4-16,3 2 0,-6-7-1,4 3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5:38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9820 4109 7,'0'0'3,"0"0"-1,0 0 1,0 0-2,0 0 1,6-11-1,-6 11 2,0 0 0,0 0 1,0 0 0,0 0 1,0 0 0,0 0-1,0 0-2,0 0 0,0 0-1,0 0 0,0 0-1,0 0-1,0 0 1,0 0-1,0 0 1,0 0-1,5-11 1,-5 11-1,0 0 2,0 0-1,11 4 2,-11-4 0,0 0 1,0 0-1,0 0 1,0 0 0,0 0-1,0 0 1,0 0 0,0 0 0,7 11 1,-7-11 1,0 0 1,0 0 0,-1 15 0,1-15-1,-3 17 0,3-17-2,-2 23 0,1-10-2,1 0 0,1-1 0,0 1 0,0 0 0,2 0 0,-2-1 1,2 3-1,-2-2 1,0 3 0,-1-2-1,1 1 0,-1-2-1,1 1 1,-1-14-1,2 19 0,-2-19 0,2 11 0,-2-11 0,0 0 1,0 0-1,0 0 1,13 2 0,-13-2-1,14-15 1,-14 15 0,19-24 0,-6 12 0,-2-8 0,2 3 0,-2-3 0,1 5-1,-2-2 1,0 3-1,-2 2 0,0 1 0,-8 11 0,0 0 0,13-7-1,-13 7 1,0 0 0,0 0 0,5 11 0,-5-11 0,2 12 0,-2-12 0,2 16 1,-2-16-2,3 18 1,-3-18 1,6 19-1,-6-19 0,10 20 0,-10-20 0,12 22 0,-6-10 1,1-1-1,0 1 0,-7-12 0,15 19 0,-15-19 1,12 14-1,-12-14 1,12 4 0,-12-4 0,12-3 0,-12 3 0,11-16 0,-5 3-1,3-3 1,-1 0-1,1-2 1,1-5-1,-1 5 1,-1-2-1,0 4 0,-2 4 1,-6 12 0,8-18-1,-8 18 1,0 0-2,0 0 1,0 0-2,1-11-1,-1 11-12,0 0-14,0 0-1,0 0 0,-7-18-1</inkml:trace>
  <inkml:trace contextRef="#ctx0" brushRef="#br0" timeOffset="2362.135">23229 7652 1,'0'0'1,"-6"-11"14,6 11-6,0 0-6,0-11 0,0 11-2,1-12 2,-1 12 2,4-11 1,-4 11 2,5-12 0,-5 12 1,2-12-1,-2 12 0,-1-12-2,1 12-1,-5-14-3,5 14-1,-5-15-1,5 15 1,-6-14-1,6 14 0,0 0 1,-6-13-1,6 13 0,0 0 0,0 0 0,0 0 0,0 0 0,0 0 0,0 0 1,2 11 2,-2-11 0,3 12 1,-3-12 0,0 11 0,0-11 0,0 14 0,0-14 0,-5 14-2,5-14 0,-6 18 0,6-18-1,-4 23 0,-1-11 0,4 4 0,-4 2 0,4 3 0,-4 1 0,3 4 0,-1-1 0,3-1-1,0-2 1,3-3-1,2-4 0,-1-3 1,-4-12-1,19 5 1,-6-10-1,5-7 1,2-6-1,4-3 1,2-2-1,1-4 0,0 3 0,-2 1 0,-3 3-1,-5 6 0,-3 4 0,-14 10 0,16-8 1,-16 8-1,0 0 0,0 0 1,12 9 0,-12-9 0,6 12 0,-6-12 1,10 17 0,-10-17 0,13 22-1,-5-8 0,0 1 1,2 5 0,1-3-1,-1 1-1,1-1 1,-2-1 0,2-2 0,-1 0-1,-1-3 1,-9-11 0,18 13 1,-7-12-1,4-6 1,2-3 0,1-9-1,4-4 1,1-7 0,0-3-1,2-2 0,-2-1 1,-5 2-1,-2 3 1,-5 5-1,-1 5 0,-4 5 0,-4 2-1,-2 12-3,-1-11-7,1 11-15,0 0-4,-12 6-1,12-6 0</inkml:trace>
  <inkml:trace contextRef="#ctx0" brushRef="#br0" timeOffset="4872.278">3767 8090 8,'0'0'13,"0"0"-6,11-2-1,-11 2-1,0 0-1,0 0-1,0 0-2,0 0 0,0-12 0,0 12 1,0 0-1,0 0 1,0 0 0,0 0 0,0 0 1,0 0-1,0 0-1,0 0 0,0 0 0,0 0-1,0 0 0,0 0-1,0 0 0,0 0 1,0 0-1,0 0 1,-5-11 0,5 11 2,0 0 1,0 0 1,0 0 1,0 0 0,0 0 1,0 0-2,0 0 1,0 0-2,-11 3 0,11-3-1,0 0 0,-11 10 0,11-10 0,-11 15 0,11-15 0,-12 19 0,6-8 0,2 2 0,-2 2 0,4 6 0,-2-3 0,1 5 0,0 0-1,2 5 1,-2-4 0,3 5-1,0-6 1,1 0-1,-1-6 0,4 0 0,-2-5 0,-2-12 0,11 11 1,-11-11-1,20-7 0,-8-1-1,4-7 1,1-4-1,3-4 1,-1-4-2,1 1 1,-3 2 0,-3 2 0,-1 2 0,-5 9 0,-8 11 0,12-12 0,-12 12 0,0 0 0,4 15 0,-4-15 0,-2 22 0,-1-11 0,2 2 1,-1-2 0,0 3-1,1-2 1,2 2-1,2 0 0,0-1 1,1-1-1,1 2 0,-1-1 0,1-1 0,-2-1 0,2 1 0,-5-12-1,11 18 1,-11-18 0,16 13 1,-16-13-1,22-8 1,-10-5 0,4-9 1,-1-8-1,3-5 0,-1-8 0,1-3-1,2-1 0,-6-1-6,10 8-20,-6 5-4,-3-3-1,2 7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8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9:57.02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8:04:09.22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3916 8292 12,'0'0'13,"0"0"-2,0 0-2,0 0-1,0 0-1,0 0-1,0 0 1,0 0-2,0 0 1,0 0-1,0 0 1,0 0 0,0 0 0,5 12-1,-3-1 1,-2-11-2,3 28 0,-5-11-1,5 7 0,-3 3 0,1 2 0,-2 1 0,2 8 0,-6-4 1,4 6-1,-6-4 1,3 2-2,-5-8 1,5 3-2,-3-7 0,4-7 0,-1-3-1,2-5-1,2-11-2,0 0-4,0 0-12,0 0-11,0-13 0,-2 1 0,-5-11-1</inkml:trace>
  <inkml:trace contextRef="#ctx0" brushRef="#br0" timeOffset="497.028">3495 8326 40,'0'0'21,"0"0"-2,0 0-7,0 0-15,16 7-1,-5-7 4,1 0 1,0-1 4,4 3 1,-3-5 2,11 3 1,-4-6 0,13 7 0,1-10-3,14 7 0,1-7-2,9 2-2,3-5 1,5 0-2,-1-3 0,0 3 1,-8-3-1,-2 0 0,-9-1 0,-4 3 0,-12 3 0,-5 3 0,-7-1 0,-4 2-1,-14 6 1,12-2-1,-12 2-1,0 0-1,2 12-5,-2-12-19,0 0-5,-11 1-1,11-1 0</inkml:trace>
  <inkml:trace contextRef="#ctx0" brushRef="#br0" timeOffset="2457.14">6390 13686 10,'0'0'21,"0"0"0,0 0 0,0 0-13,-1 13-6,1-13 2,3 11 0,1 0 1,-4-11 1,4 28 2,-5-13-1,4 9 0,-4-3-1,5 11 0,-7 0 0,6 9-2,-5-4 0,4 2-1,-4-7 0,4 3-1,-4-4 0,4-4-1,-2-9-2,1-6 1,0 0-2,-1-12 0,3 13-3,-3-13-5,0 0-9,0 0-10,0-18-1,3 7 1,-8-12-1</inkml:trace>
  <inkml:trace contextRef="#ctx0" brushRef="#br0" timeOffset="2886.165">6414 13584 45,'-1'15'27,"1"-15"-1,0 0-1,4 13-20,7-13-8,0-4 1,5 2 1,2-2 3,1-4 1,8 3 1,-3-10 1,6 8 0,-6-3-1,8 6 1,-5-5-2,5 3-1,-2-1 0,-2 2-2,2 4 0,-1-2 0,0-2 0,-2-1 0,-1 5-1,-6-4-1,2 9-3,-11-8-4,7 7-12,-6 3-9,-12-6 0,0 0 0</inkml:trace>
  <inkml:trace contextRef="#ctx0" brushRef="#br0" timeOffset="3355.191">6424 13778 50,'9'11'27,"-9"-11"-2,16 1-1,-16-1-23,18 0-6,-18 0 3,24-3 1,-9 3 2,-4-1 2,6 4 2,-6-6 2,10 6-1,-7-5 0,11 7-1,-3-7 0,6 4-3,0-5 0,4 3-1,2-1 0,0 2-1,0-2 1,3 0 0,-3 1 0,-1-3-1,-3 3 1,0 2-1,-6-2 0,-3 0 1,-4 1-2,-5-1-1,-1 5-5,-11-5-20,0 0-5,0 0 0,-22 8 1</inkml:trace>
  <inkml:trace contextRef="#ctx0" brushRef="#br0" timeOffset="5293.302">8195 8112 1,'0'0'8,"17"13"9,-17-13-8,0 0-7,2 16 1,-2-16 2,2 12 0,-2-12 1,-1 14 1,1-14-1,-1 19 2,1-19-1,-2 24-1,0-7-1,4 8-1,-2-1-2,4 8 1,-3-1-1,2 5-1,-1 5 1,2 2 0,-1-1-1,2 0 0,-1-4 1,1-1-1,-3-5 1,2-2-1,-2-7 0,1-7-1,-2-5 0,-1-11-4,0 0-5,0 0-8,1-13-11,4 2 1,-9-17 0</inkml:trace>
  <inkml:trace contextRef="#ctx0" brushRef="#br0" timeOffset="5677.324">8106 8187 21,'0'0'25,"0"0"0,0 0-1,17-5-18,-5-2-2,10 4-2,5-8 0,10 6 1,2-7 1,10 4 0,1-5 0,6 5 0,-2-3 0,2 6-1,-7 0-1,-2 1 0,-9 2-1,-5 1-1,-9 2 0,-5 0-1,-6 0-1,-13-1-2,12 3-4,-12-3-8,-18-5-14,18 5 2,-29 2-2,8 6 10</inkml:trace>
  <inkml:trace contextRef="#ctx0" brushRef="#br0" timeOffset="6004.343">8156 8475 42,'17'1'30,"13"4"-2,-5-7 1,11-4-27,-2 4-2,6 4-1,0-1 1,3 1-1,-4 1 1,-2-3 2,-1 2 0,-5-2 1,-1 1 0,-6-2 0,1 4 0,-5-3-1,-1 2-1,2 4-5,-8-5-10,1 4-16,2 0-2,-16-5 1,14 2-1</inkml:trace>
  <inkml:trace contextRef="#ctx0" brushRef="#br0" timeOffset="9401.537">14813 6476 2,'0'0'13,"0"0"-3,0 0 0,0 0-2,0 0 0,0 0-1,0 0-1,0 0-1,0 0-1,0 0 0,0 0-2,0 0 1,0 0 0,0 0-1,0 0 1,11 12-1,-11-12 0,5 22 0,-1-4 0,-3 3 0,3 7 0,-3 2 0,4 6 0,-3 1 0,3 4 0,-1-5-1,2 3 2,-1-5-2,1-3 1,-3-8 1,4 0-1,-5-9-1,2 0 1,-3-3-2,-1-11-2,-1 11-5,1-11-9,-19-9-11,19 9-1,-24-18 1,10 7 10</inkml:trace>
  <inkml:trace contextRef="#ctx0" brushRef="#br0" timeOffset="9896.565">14436 6493 13,'0'0'20,"0"0"-2,11 7-5,-11-7-15,20 12-1,-8-6 1,6-1 2,3-1 2,1-4 3,7 2 3,3-5 1,9 0 0,0-5 1,11 4-1,-2-6-2,11 7-1,-2-7-2,5 4-2,-3-3-1,2 5 0,-4-3 0,0 3-1,-5-2 0,-3 1 0,-7 1 1,-5 0-1,-5 0 0,-7 1 1,-6-1-1,-5 3 0,-5 1 1,-11 0-2,0 0-1,0 0-6,1 11-20,-6 1-1,-12-9 0,2 2 0</inkml:trace>
  <inkml:trace contextRef="#ctx0" brushRef="#br0" timeOffset="17340.991">14556 13911 1,'12'3'16,"-19"-14"4,7 11-2,0 0-9,0 0-2,0 0 2,3-12 0,-3 12 1,0 0 0,0 0 0,0 0-1,0 0-1,0 0-3,0 0-2,0 0-1,0 0-1,-2 20 0,2-20-1,1 23 0,0-5 0,-1 6 0,1 4 0,1 1 1,0 5-1,-1 4 0,2 4 1,-3 1-1,2 0 1,-1 1-1,1-1 1,-1-4-1,-1-3 1,1-7-2,0-3 1,-1-7-1,-1-8-3,5 1-10,-4-12-16,0 0 0,-8-15 0,0-8 1</inkml:trace>
  <inkml:trace contextRef="#ctx0" brushRef="#br0" timeOffset="17896.023">14330 13911 38,'0'0'27,"0"0"-1,0 0 2,0 0-22,13-10-4,-13 10 2,23-9 0,-9-2 1,11 8 0,-1-7-1,12 4 0,3-6-1,13 3 0,3-2-1,6 4 0,4-3-2,1 1 1,2-1-1,-3-1 1,-2 3-1,-6 0 1,-6 0-1,-4 1 1,-9 3-1,-4 0 0,-9 2 1,-5 2-2,-4 1 0,-16-1-2,17 3-4,-17-3-18,0 0-6,-11-3-2,-3-3 1</inkml:trace>
  <inkml:trace contextRef="#ctx0" brushRef="#br0" timeOffset="20540.174">19404 13548 27,'0'0'25,"0"0"0,0 0 1,-8-11-20,8 11-3,0 0 1,8 16 1,-8-16 0,7 18 1,-3-7-1,4 9 0,-2 1-1,4 8 0,-4 0-2,4 5-1,-3 3 0,1 4 0,-3-2 1,1 3-1,-5-5 2,1 0-1,-2-3 2,0-1-2,-2-5 1,-1-1-1,0-7-2,0-2 1,1-3-2,2-15-1,-4 17-1,4-17-3,0 0-7,4-15-17,1-4-3,6-8 1,-4-9 0</inkml:trace>
  <inkml:trace contextRef="#ctx0" brushRef="#br0" timeOffset="20919.196">19370 13390 42,'0'0'27,"0"0"-2,26-1-1,-15-3-23,14 3-6,-2-4 3,8 0 2,3 1 0,-1 0 2,6 1 2,-4-3 0,4 5 1,-5-5-2,4 5 0,-6-2-2,-3 3 0,-3 0-2,-4 1 0,-6 3-1,-3-3-1,-2 4-2,-11-5-4,0 0-13,11 12-5,-11-12-1,-11 8 1</inkml:trace>
  <inkml:trace contextRef="#ctx0" brushRef="#br0" timeOffset="21426.225">19428 13793 24,'33'-1'24,"-18"-7"2,14 8-1,0-1-18,-4-7 0,9 8 0,-10-8 1,12 11 0,-7-9 0,9 8-1,-8-4-2,8 4-1,-6-2-2,3 3 0,-3-2 0,0 1-1,-8-2 0,1 4 1,-6-5-1,1 3 1,-7-2 0,1 0 0,-14 0-1,14-1 0,-14 1-1,0 0 0,0 0-3,0 0-3,0 0-14,0 0-14,-11 4 0,11-4 1,-27-24-1</inkml:trace>
  <inkml:trace contextRef="#ctx0" brushRef="#br0" timeOffset="22878.308">21539 8552 2,'0'0'22,"0"0"0,0 0 0,0 0-16,0 0-5,-3 12 1,3-12 1,0 0 1,0 0 2,0 0 0,0 0 1,0 0 0,0 0 0,0 0-1,0 0-1,-1 18-2,1-18-1,1 17-1,0-3 1,2 11-2,0 5 0,1 8 1,0 7-1,2 2 1,-1 8-1,1-2 2,-1 0-3,0-4 2,-3-7-1,-1-2 1,0-9-1,-1-7 1,-1-6-2,-1-6-1,2-1 0,0-11-5,0 0-10,0 0-14,0 0 2,10-22-1,-14-4 8</inkml:trace>
  <inkml:trace contextRef="#ctx0" brushRef="#br0" timeOffset="23357.335">21124 8584 6,'0'0'24,"22"-7"3,-8 2-9,4-2-4,12 6-2,0-7-1,15 5-3,-2-5 0,15 5-2,1-3-2,8 5-1,2-7 0,0 6-1,-5-4-2,-3 5 1,-7-1-1,-9 1 0,-10 5-2,-9-4-2,-5 11-6,-15 1-20,-6-12 0,-15 13-2,-14-20 0</inkml:trace>
  <inkml:trace contextRef="#ctx0" brushRef="#br0" timeOffset="37108.122">838 16307 36,'7'28'23,"-7"-28"1,6 26-2,-1-7-23,2-2 0,-2 4 0,1 1 3,2 6 0,-7 0 3,4 4-1,-8-2 2,7 12-1,-8-4 1,7 13 0,-6-6-2,6 4-1,-3-5-1,3 3-1,0-10 0,2-3 0,-1-1-1,3-12-1,1-4-2,-8-17-2,18 20-11,-4-16-13,-14-4-1,16-16 0,-16-6 0</inkml:trace>
  <inkml:trace contextRef="#ctx0" brushRef="#br0" timeOffset="39051.232">820 16208 4,'0'0'12,"0"0"-1,0 0 0,0 0-16,0 0 2,-1-18 4,1 18 3,6-12 4,-6 12 4,0 0 0,9-15 1,-9 15-2,0 0-3,13-9-2,-2 8-3,0-4 0,6 1-2,5 0 0,4 3 0,2-5-1,5 1 0,-1 3 0,3-1 0,1 0 0,-2 2 0,-1-1 1,-2 4-1,1-1 1,-3 5 0,0 0-1,-3 2 1,1 2 0,-4 0-1,-1 4 0,-2-1 0,-5 5 0,-2-5 1,-7 2 0,-1-1-1,-9 2 2,-2 3 0,-5-6 0,-5 2 0,-6-7 0,-2 6 1,-7-4 0,0 2-1,-5-8 1,0 4-1,-6-3 0,1 2-1,-2 1 0,1-6-1,3 3 0,2 0-3,6 2-1,-2-8-6,14 4-12,6 2-8,2-11 0,11 6 1</inkml:trace>
  <inkml:trace contextRef="#ctx0" brushRef="#br0" timeOffset="41621.38">1926 16042 28,'-5'13'25,"-13"-13"0,10 14-1,-7-6-20,-1 2-3,1 0 0,-3-2 0,2 7 3,-6-3 0,5 9 1,-8-4 1,7 6-1,-7 0 0,7 11-1,-3-4-1,2 8-3,0 3 1,3 4-2,0-1 1,2 10 0,1 6 0,2 2-1,2 3 2,1 4 0,3 0-1,3 2 2,3-3-2,3 1 2,2-13-1,4 1 1,2-10-2,4 1 1,2-12-1,4-1 1,0-4-1,5-11 1,1-5-1,1-2 1,1-6 0,0-1 1,-4-9-1,-1 0 0,-3-5 1,-2 5-1,-8 0 0,-1 3 0,-11 0-1,11-11-1,-11 11-2,0 0-17,0 0-12,-11-16-2,2 4 2,1-9-2</inkml:trace>
  <inkml:trace contextRef="#ctx0" brushRef="#br0" timeOffset="42169.411">2211 16582 32,'0'0'26,"1"21"2,-1-21-3,0 0-18,0 0-7,10 25 0,-5 2 0,1 6 1,1 9 1,-2 7-1,2 14 2,-3-1-1,1 20 2,-5-7-1,5 12 0,-7-15-1,5 5 0,-4-11-1,1-2-1,1-15 2,-4-12-5,8-6-7,-10-16-17,5-15-1,0 0-3,-3-20 2</inkml:trace>
  <inkml:trace contextRef="#ctx0" brushRef="#br0" timeOffset="42696.442">2146 16665 40,'-5'-16'27,"5"16"1,7-23-2,7 5-22,-1 0-6,8 1 1,3 2 0,3 2 1,4 2 0,-1 5 2,3 6-1,-3-2 1,3 6-1,-3 2 1,1 5-1,-5 2 0,-1 3-1,-2 5 1,-5-1-1,-2 4-1,-5 2 2,-5 5-1,-3-4 1,-6-7 0,1 8 2,-9-10-1,2 4 0,-8-10 1,1 0-1,-7-8 1,2 6-2,-4-7 0,0-2 0,-1-1 0,0-3-1,2 0 0,-1 1-1,6-1-1,-3-4-1,9 8-2,-5-8-6,18 7-7,0 0-12,0 0-2,0 0 2,0 0 10</inkml:trace>
  <inkml:trace contextRef="#ctx0" brushRef="#br0" timeOffset="43895.51">2828 16566 11,'0'0'23,"0"0"1,0 0 0,0 0-17,0 0-1,0 0 0,0 0-1,0 0 0,0 0 0,0 0 1,-2 24-1,1-9-2,2 11 0,-1-1-2,1 11 2,-1 1-2,1 9 2,-2-8-1,4 6 1,-6-12-1,7 4 1,-4-10 0,5 1-1,-3-12 1,-2-15-1,16 12-1,-4-14 0,3-11 0,3-3 0,-2-3-1,1-7 1,-1 1 0,1-5-1,-1-1 0,-3 7 0,0 0 0,-4-3 0,2 6 1,0 2-1,-1 6-1,-10 13 1,16-11 0,-16 11 0,13-4 0,-13 4 0,15 15 1,-6-2-1,-1 3 0,3 1 0,-1-2 0,2 10 0,0-1 0,0 2 0,1-5 0,0 1 0,2-1 1,-1-5 0,1 2-1,2-6 1,3-5-1,-2-2 1,1-2-1,3-3 2,-2-10-1,-1-4 1,-3-6-1,0-1 0,-7-15 1,2 7 0,-9-5-1,-1-4 0,-2 0 0,0 0-1,-1 7-1,-3-5-1,5 18-6,-11-13-17,12 5-11,0 6 1,-1 2-2</inkml:trace>
  <inkml:trace contextRef="#ctx0" brushRef="#br0" timeOffset="46264.646">3443 15849 1,'0'0'16,"0"0"-1,-1-11-3,1 11 0,0 0 1,-1-12 0,1 12-1,0 0 0,0 0-3,0 0-3,0 0 0,0 0-3,0 0-1,12 5-1,-12-5 0,15 10-1,-4-1 1,2 2 0,3 1-1,4 5 0,0 2 0,6 2 0,0 7 0,3 0 0,2 4 0,1-3-1,3 6 1,-1 3-1,2-5 1,-1 8-1,-1 0 1,0-1 0,-2 0-2,-3 8 2,-2-4-2,-4 4 2,-5 2-1,-1 2 1,-6 0 0,-4-1 1,-4 4 2,-8-6 1,3 5 0,-10-14 1,2 10 0,-10-16-1,6 6 1,-9-9-1,3 3-2,-3-6-1,-2 2 1,1-2-2,1 5 1,0-3-1,1-2 0,1 3-1,3 4 0,3-2-4,-3 1-6,14-3-17,-3-5-6,-3-4 2,3-1-3</inkml:trace>
  <inkml:trace contextRef="#ctx1" brushRef="#br0">3200 16545</inkml:trace>
  <inkml:trace contextRef="#ctx0" brushRef="#br0" timeOffset="67954.886">4389 16880 24,'0'0'12,"0"0"2,0 0 0,0 0 0,0 0-3,0 0-3,-13-9-2,13 9-2,0 0 0,0 0-1,0 0 0,0 0 0,-11 0-1,11 0 1,0 0-1,0 0-1,0 0 0,0 0 0,13-6-1,-13 6 1,18-2-1,-7 3 0,4-4 0,2 0 0,2 2 0,3 3 1,0-8 0,0 1-1,1 3 1,1-2 0,-2 3 0,1 1 0,-2-1 0,-1-1-1,-3 1 1,-3 2-1,-1 1 0,-13-2 0,16-2 0,-16 2 0,0 0-1,11 2-1,-11-2-1,0 0-1,0 0-3,0 0-4,11 7-10,-11-7-8,6-12 1,-6 12 0</inkml:trace>
  <inkml:trace contextRef="#ctx0" brushRef="#br0" timeOffset="68708.929">4355 16586 18,'4'13'22,"-4"-13"-3,0 0 1,0 0-19,0 0-2,0 0 1,0 0 2,0 0 1,6 14 2,-6-14 1,0 0 0,0 0-2,0 0-1,16-5-2,-16 5-1,18-6 1,-6 0 1,4 6-1,0-6 2,5 6-1,-2-4 2,7 0-2,-2 1 2,6 1-2,-2-4 0,4 8 0,-3-2-1,3 1-1,-6-4 1,3 6 0,-6-1 0,-1 1 0,-5-2 0,-1 1 0,-5-3 1,-11 1-1,14-4 0,-14 4 1,0 0 0,0 0 0,0 0-1,0 0-1,0 0-1,0 0-1,0 0-3,0 0-5,0 0-21,-3 11 0,3-11 0,0 0 1</inkml:trace>
  <inkml:trace contextRef="#ctx0" brushRef="#br1" timeOffset="143958.233">7451 17045 29,'0'0'23,"0"0"1,0 0 1,17-11-22,-10-3-2,4-1 0,0 1 2,2-5-1,2 3 0,2 2 1,0-6-1,4 1 0,0-4-1,2-3-1,0 1 0,-1 2-1,-1-2 1,-4-1-1,-1 6-1,-6 0 1,-3 6 1,-6 0-2,-1 14-1,-4-22 0,4 22-1,-14-12 0,14 12 0,-26-9 1,12 4 1,-4-1 0,0 6 2,0-7 0,-2 7 2,4-5 2,-2 1-1,6 1 1,-3 2 0,15 1 0,-17-4 1,17 4-1,0 0-1,0 0-1,0 0 1,0 0-1,5 18-2,5-2 1,1 2 0,5 4-1,1 8 1,2 8 0,1-5-1,-1 8 1,0-3 0,0 2 0,-4-5 0,1 6 0,-5-15-1,0-1 0,-2-3-1,-1-5 0,-8-17-1,13 18-1,-13-18 1,0 0 1,0 0-1,0 0 1,0 0 0,-5-13 1,5 13-1,-23-15 0,9 4-1,-8-4 1,2 4 0,-7-4-1,2-1 2,-5-1-1,0-1 1,0-4 1,1 5 0,3-1 0,2-1 1,6 0-1,1 6 1,7 1-1,10 12 0,-11-10 0,11 10 1,0 0 0,19-5 0,0 5 0,3 0 0,7 3-1,3-4 1,6 1 0,1-2-1,1 5 1,-1-6-1,1 7 0,-4-6 0,-2 0 0,-7-1 1,-2 0-2,-8 1 1,-1 2 0,-16 0-1,15-3 1,-15 3-1,0 0-3,-1 16-2,-10-15-9,11-1-16,-16 11 0,5-12-2,11 1 2</inkml:trace>
  <inkml:trace contextRef="#ctx0" brushRef="#br1" timeOffset="151680.675">10182 17039 42,'-2'14'26,"2"-14"1,0 0 1,0 0-22,0 0-2,0 0 0,0 0 1,0 0 1,0 0-1,0 0-1,0 0-2,0 0-1,0 0 0,7-12 0,-7 12 0,23-24-1,-4 7 1,5-3-1,4-4 0,4-7-1,5-1 1,-1-3-1,3 0 2,-1-3-1,-1 6 0,-2 3 0,-3 4 0,-4 2 1,-4 8-1,-5 2-1,-4 4 0,-15 9-2,20-5-1,-20 5-4,0 0-7,0 0-5,-16 17-3,0-15 1,0 7 0,-3-7 4,-2 0 3,-2-4 6,0-3 9,1 0 7,3-1 7,1-1 2,3-3 3,2 1-3,2 0-1,11 9-1,-15-15-2,15 15-2,-7-15-2,7 15-3,0 0 0,0 0-1,0 0 0,0 0 0,0 0-1,0 0 1,0 0-2,0 0 0,0 0 0,0 0-1,0 0 0,0 0-1,0 0 0,0 0 1,4 21-2,2-5 1,0 7 0,5 2 0,-1 8 0,3 4 1,-1 0-1,3 3 0,-2 3 0,2-4 0,-2-5-1,1 3 1,1-6-1,-3-2 0,0-7 0,-3-5 0,0-4 0,-1-1 0,-8-12 1,9 15-1,-9-15 0,0 0 1,0 0-1,0 0 0,0 0-1,0 0 0,-8-15-1,8 15 0,-15-4-1,2-3-2,13 7-2,-21-5-1,21 5 0,-18-3 1,18 3 1,-11-2-1,11 2 2,0 0 2,-4-13 2,4 13 1,0 0 2,9-13 0,-9 13-1,8-14 2,-8 14-1,7-14 0,-7 14 1,5-15-1,-5 15-1,-1-16 0,1 16-1,-7-10 2,7 10 1,-12-17 0,12 17 1,-17-22 0,6 5 2,4-1 0,-1-6 0,5 0-2,-1 0 0,2-3 0,1 2-1,4-2 0,-3 5 0,3 2-1,-2 0 0,3 3 1,-1 3-2,-1 1 0,-2 13-3,5-20-4,-5 20-5,5-14-2,-5 14-8,0 0-3,1-14-2,-1 14 6</inkml:trace>
  <inkml:trace contextRef="#ctx0" brushRef="#br1" timeOffset="152110.7">10373 16639 2,'-30'-2'18,"17"16"2,-14-11 1,10 3-10,1 4-2,0-8 0,16-2-1,-22 6 1,22-6 0,-13 9 0,13-9-3,0 0 1,0 0-3,0 0 1,0 0 0,12-6 0,2 9-2,-14-3 1,30 4 0,-13 7-2,8 1 0,0-1 0,6 6-1,0 3-1,1-4 1,2 1-1,1 1 1,0-3 0,0-4-1,-2 2 0,0-3 1,-5-1 0,2-2-1,-6-1 1,-2 4-1,-4-7 0,-3 1 1,-3 0-1,-12-4 0,20 8-1,-20-8-1,14 11-3,-14-11-8,13 5-19,-13-5-1,0 0 0,0 0 1</inkml:trace>
  <inkml:trace contextRef="#ctx0" brushRef="#br0" timeOffset="179892.289">15480 8288 1,'0'0'0,"13"-1"1,-13 1 12,0 0-10,15-6 2,-15 6 2,13 3 2,-13-3 0,0 0 0,11 3 0,-11-3 1,0 0-2,0 0-2,0 0-1,5 13-1,-5-13 0,0 0-1,-1 15 0,1-15 0,-1 17-1,1-4-1,-2 0 1,1 6-1,1-2 0,0 5 1,-2 2-1,4 4 1,-4 1 0,3 1-1,-1-1 2,1 3-3,-1-2 2,1 1-1,3-6 0,-3 1-1,3-6 0,0-2 1,-1-2-2,1-2 1,-4-14 0,6 14-1,-6-14-3,0 0-7,0 0-12,6-12-5,-16-9-1,7 4 0</inkml:trace>
  <inkml:trace contextRef="#ctx0" brushRef="#br0" timeOffset="180432.319">15187 8266 24,'0'0'15,"0"0"0,0 0 0,0 0-5,0 0-3,12 1-2,-1-1 0,0-1 0,8 5 0,5-8-1,7 5 0,7-4 0,11 4-1,5-7 0,8 4 0,0-5-1,7 4 0,-4-4-1,4-1-1,-9 2 1,-5-2 0,-9 2 0,-5 0-1,-9 1 1,-6 1 0,-9 0 0,-5 4 0,-12 0-1,0 0 0,0 0-1,0 0-4,1 17-18,-7-4-7,-11-10 0,1 4-1</inkml:trace>
  <inkml:trace contextRef="#ctx0" brushRef="#br2" timeOffset="196492.238">11499 16468 1,'0'0'6,"0"0"15,0 0-6,11 0 1,-11 0 0,0 0 1,0 0-1,12 4-2,-12-4-4,0 0-4,13-6-3,-13 6-2,19-1 0,-7 1 1,2-5 0,3 3-1,2 0 0,5-3 0,-1-2 1,2 0 0,1-4-2,3-1 0,-3-3-2,1-3 2,-5-2-1,-3 2 2,-2 2-3,-3-3 2,-6 0 0,-1 0 0,-6 4 1,-2 1-2,-3 0 1,-5 1 0,-3 0 0,-2 3 0,-2 3 0,-4 3 0,-2 1 0,-2 4 1,-3-1 0,0 5 0,-2-3 0,1 3 1,-3 4-1,4 0 1,-2 4-1,5-1 1,-2 5-1,4 1 1,0 1-1,1 7 0,4-3 0,1 5-2,0-2 3,4 8-2,2-3 1,3 3-1,3 2 1,4 3-2,2-3 2,4-4 0,1 4-1,4-3 1,1 1 0,4-1 1,1-5-1,5 1 1,0-6-2,8 5 3,0-10-2,5-2 0,3-9 0,4 1 0,0-6-1,2-3 0,2-4 1,-1-2-2,-3-3 1,1-6 0,-4 5 0,-1 0 0,-4-3 1,-4-1-1,-6 3 0,-3 1 0,-4-2 0,-5 10 0,-12 3 1,13-9-2,-13 9 2,0 0-2,0 0 1,0 0-1,0 0 0,0 0 0,0 0-3,-13-14-2,15 25-21,-2-11-6,-14-10-1,8-3 2</inkml:trace>
  <inkml:trace contextRef="#ctx0" brushRef="#br2" timeOffset="209575.987">8629 16331 1,'12'7'16,"-12"-7"4,18 9 0,-18-9-10,21 2-3,-4 2 1,-5-4 0,8 7 0,-5-11 1,6 7-1,-4-7 0,8 4-1,-5-3-2,7 5-1,-2-8-3,0-5 0,-1 4-1,0-3 0,-3-3 0,-2-1 0,0-3 0,-7-4 0,-1 0 0,-4 4-1,-2-1 1,-5 2-1,-4 0 1,-4 5-1,-4 4 1,-4 3-1,-4 3 1,-3 5-1,-1 2 1,-5 3 0,0 6 0,-1 0 1,0 4-1,1-1 0,0 7 0,2 0 1,0 1 0,4 0 1,0-3 0,3 5 0,1-4 0,3 4 0,2 0 1,5 3-1,0-1 1,5 0-2,3 4 0,6 2-1,1-2 1,8 4 1,1-2 0,10 1 0,2-5-1,7 3 1,4-7 1,6-1-1,1-7-1,4 0 1,-1-9-2,4-7 1,0-1-1,-1-6 1,-2-1-1,-2-6 0,-2-2 1,-4-3-2,-3-1 2,-5 5-1,-7-2 0,-5 2-1,-6 5 0,-15 6 0,20-5-5,-20 5-20,0 0-7,0 0 0,-22-17 0</inkml:trace>
  <inkml:trace contextRef="#ctx0" brushRef="#br2" timeOffset="210859.06">9283 15651 18,'0'0'20,"0"0"2,0 0-2,0 0-11,-11 3-6,11-3 1,0 0 1,0 0 1,-5 13 1,5-13 1,0 0-2,-6 11 1,6-11-1,-3 16-2,3-5-1,0 3-3,-1 1 1,2 3-1,-1 1 1,2 7-1,-1 1 1,0 3 0,1 4-1,-2 1 1,2 0-1,-1 1 0,-1-2-1,2-7-2,-2-8-9,2-5-17,10 0 0,-12-14-1,22-2 1</inkml:trace>
  <inkml:trace contextRef="#ctx0" brushRef="#br2" timeOffset="211340.087">9589 16026 49,'0'0'26,"-11"-13"0,11 13-1,0 0-23,15-10-1,-15 10 1,11-13 1,-11 13 0,8-11 2,-8 11 0,0 0 0,0 0-1,5-11 1,-5 11-2,0 0-1,0 0-1,0 0 0,-5 16-1,5-16 0,-6 11-1,6-11-3,0 0-5,-1 16-19,1-16-2,0 0-1,0 0 0</inkml:trace>
  <inkml:trace contextRef="#ctx0" brushRef="#br2" timeOffset="211790.113">9883 15603 27,'9'14'23,"-9"-14"0,3 18 0,-3-4-15,0-14-3,3 24-1,-4-11 2,4 8-1,-4-4 1,4 9 0,-5-1 0,6 8-1,-5 1-2,4 6 0,-3 0-3,2 0 1,-1-4-1,-1 1-3,6-7-20,-2 1-6,-8-14 0,5 2-1</inkml:trace>
  <inkml:trace contextRef="#ctx0" brushRef="#br2" timeOffset="-211670.272">5664 16519 1,'0'0'5,"9"17"12,-9-17 0,0 0-10,0 0 0,15-7 3,-15 7-1,11 6 3,-11-6-2,12 10 2,-12-10-2,13 13-2,-13-13-2,15 15-1,-2-5-2,-13-10 0,23 10-1,-10-3 0,6 0-1,-2-9 1,5 5-2,1-7 1,0-2-1,4-9 1,-2 6-1,4-6 0,-4 1 0,0-5 0,-3 4 1,-3-5-1,-4 1 1,-4 3-2,-4-1 2,-3-1-2,-7 1 1,-2 2-1,-6 3 0,-1 0-1,-6 5 0,-3 1 1,-2 2 0,-3 0 0,-1 3 0,-2 6 2,2-5-1,-1 5 0,1-2 1,3 6 0,1-2 0,2 5 0,1 2 0,2-1 0,1 5 0,0 2 1,5 2-2,-3 2 1,5 3-1,-1-1 1,5 3-1,1-3 1,4 4-1,1 3 1,5 1 0,2-2 1,3 4-1,5-2 0,4 4 0,1-6-1,4 2 0,2-5 0,4-1 0,5-2-1,4-3 1,0-6 0,3-4 0,6-1 0,1-3 1,5-8-1,-2-3 0,1-4 1,-5-5-1,0-5 1,-4 1-1,-5 1 0,-7-4 0,-4 3 0,-9-2-2,-2 6-2,-12-11-8,-5 22-20,8-15 0,-19 0 0,3 3 1</inkml:trace>
  <inkml:trace contextRef="#ctx0" brushRef="#br2" timeOffset="-211082.238">6450 15661 48,'-5'-11'23,"5"11"0,0 0-12,0 0-14,0 0 1,0 0 1,-11 4 2,11-4 0,-4 17 3,4-17 1,-8 26 1,4-12-1,5 5-2,-3 1 0,3 0-2,0 6 0,0-1-1,1 4 0,-1 2 0,1 1-1,0 0 0,0 2-3,-3-2-5,3-9-17,6 14-1,-12-17 0,11 8-1</inkml:trace>
  <inkml:trace contextRef="#ctx0" brushRef="#br2" timeOffset="-210060.18">6773 16021 58,'0'0'31,"0"0"1,0 0-1,16 14-25,-16-14-3,0 0 0,0 0 0,0 0 0,0 0 0,0 0-1,0 0 0,0 0 0,0 0-2,0 0 0,0 0-2,0 0-1,0 0-3,0 0-4,0 0-16,0 0-8,9-17 1,-9 17-1</inkml:trace>
  <inkml:trace contextRef="#ctx0" brushRef="#br2" timeOffset="-209677.158">7075 15623 58,'0'0'29,"0"0"1,0 0-2,0 0-26,0 0-2,0 0 2,5 11-1,-4 1 2,1 3 0,-4 0 0,4 5 1,-4 0-1,2 3-1,-3-2-1,3 5 1,-1-2-1,2 2 0,-1 0-1,2 2-1,0 3-1,-1-3-1,7 6-9,-6-2-21,2-9 0,3-2 0,-7-21-1</inkml:trace>
  <inkml:trace contextRef="#ctx0" brushRef="#br2" timeOffset="-207000.004">13076 16815 3,'31'-43'20,"14"17"2,-15-8-8,1 3-4,-3 5 0,-11 5-1,3 12-2,-13-2-1,-7 11-1,0 0-2,0 0-3,0 0-8,1 25-15,-14-21-3,7 11 0,-14-13 1</inkml:trace>
  <inkml:trace contextRef="#ctx0" brushRef="#br2" timeOffset="-206312.965">12831 16921 39,'0'0'24,"-6"11"0,6-11 0,-18-7-24,18 7 0,-15-3 0,15 3 2,-15 0 1,15 0 2,-13-4 1,13 4 1,0 0-1,0 0 0,0 0-2,0 0-1,3-16 0,12 3 0,1-4-1,8-4-2,4-9 1,7 0 0,6 0-1,1-4 0,4 2 0,-2 2-1,0-1 2,-4 4-1,-3 8 0,-7 2 0,-6 0 0,-7 6-2,-5 9-1,-12 2-3,0 0-8,-10 15-12,-7-9-6,-1 3 1,-10-1 0</inkml:trace>
  <inkml:trace contextRef="#ctx0" brushRef="#br2" timeOffset="-205952.944">12819 16509 75,'0'0'32,"0"0"2,0 0-3,0 0-29,0 0-3,0 0 0,0 0 0,19 9 0,-9 3 1,1 4 1,2 3 1,3 12-1,4 4 0,2 2 0,3 5 0,4-1-1,0 4 0,1 0 0,0 0 0,-4-6-1,-1-5 1,-4-7-1,-4-3 0,-4-1-2,-4-9-2,3 4-8,-12-18-17,0 0-2,0 0-2,0 0 1</inkml:trace>
  <inkml:trace contextRef="#ctx0" brushRef="#br2" timeOffset="-204846.881">12915 17013 27,'-1'12'25,"1"-12"-1,0 0 1,0 0-17,0 0-5,0 0 1,0 0 1,0 0 0,0 0 1,0 0-1,-7-19 1,7 19-2,5-23-3,-1-1 0,2 3 0,2-7-1,0-4 1,2-6 0,1-2 0,1-5-1,1 0 2,1 0-2,1 1 1,2 6-2,0 1 1,1 5 0,2 8-1,-3 5 0,0 6-1,-5 5 0,3 8-4,-15 0-4,13 0-20,-8 12 0,-5-12 0,-3 21 0</inkml:trace>
  <inkml:trace contextRef="#ctx0" brushRef="#br2" timeOffset="-202286.735">12157 15775 22,'0'0'23,"0"0"-1,0 0 0,4 12-14,-4-12-6,0 0 1,4 12 2,-4-12 2,6 14 0,0-2 0,-6-12 0,8 20 0,-5-9-2,5 2-1,-8-13-1,17 13-1,-4-9-1,4-6-1,0-4 1,2-3-2,3-8 1,0 0 0,-1-4 0,-2 1 0,-3-5 1,-2 4-1,-7-2 1,-1 6 1,-7-2-1,-3 4 0,-4 2 1,-1 1-1,-7 1 1,0 5-1,-3 0 0,-1 2-1,-3 3 1,0 1-1,-1 5 0,-2 0 0,4 6-1,-2 1-1,4 7-1,-1-6-4,12 18-9,-5-3-15,6-4-1,8 3 1,0-5-1</inkml:trace>
  <inkml:trace contextRef="#ctx0" brushRef="#br2" timeOffset="-200940.658">14083 16412 17,'0'0'15,"0"0"1,0 0-1,-2 11-2,2-11-2,0 0-2,13 8-2,-13-8-1,16 1 0,-16-1 0,23-4-2,-8-4-1,6 4-2,2-5 0,3-3-2,0-1-1,1-4 1,0 2-2,-3-5 3,-3 6-1,-4-4 1,-8 0 0,-3 6 1,-6-5 0,-6 5 0,-4-2 0,-6 5-1,-6-1 1,-3 6-1,-5 2 0,-3 2 1,-3 2-1,-2 6 1,-2-4 0,-1 7 1,1 4-2,2 0 2,0 2-1,7-2 1,0 5 1,7 3-2,3 0 1,6 4-1,6-8 2,3 5-3,4 1 3,5 9-3,3-3 1,6 2 0,1-2 1,7 3 0,2 0 0,7 6 1,2-6-2,5-1 1,2-10 0,6 0 0,0-3 0,4-4-2,-3-9 1,0-6 0,-2-7-1,-1-6 0,-1 2 0,-3-4 0,-4-3 0,-5 1-1,-1 2 0,-5 3 0,-1 4-1,-8 1-1,5 10-7,-19-4-10,0 0-14,14-9 2,-14 9-2,0 0 2</inkml:trace>
  <inkml:trace contextRef="#ctx0" brushRef="#br2" timeOffset="-199912.599">14729 15824 1,'-12'-11'1,"12"11"21,0 0 0,-14-3-9,14 3-2,-12-6 2,12 6-1,-12-10 2,12 10-3,-12-12-1,12 12-3,-10-20-1,10 20-2,-6-22-1,7 9-1,-1-7 0,5 4-1,2-2 0,3 0 1,5 0-2,2 1 1,2-2-1,3 2 1,3 7-2,-1-1 1,2 3 0,-1 3-1,0 7 1,-3-2-1,-2 5 0,0 3 1,-4 2 0,-1 2-2,-6 1 2,0 2-1,-4 2 0,-4 2 0,-2 2 1,-3 0-2,-3 0 2,-3-1 0,-5 2 1,-1-4 0,-4-2 0,-2-1 1,-5-4 0,1 1 0,-3-4 0,1-1-1,0-7 1,2 0-2,3-4 0,2-5-3,10 7-9,-5-8-20,5-14-1,5 5 0,-1-10-1</inkml:trace>
  <inkml:trace contextRef="#ctx0" brushRef="#br3" timeOffset="-144533.431">15340 16732 10,'-12'-3'21,"12"3"-3,0 13-9,0-13-3,0 0-3,0 0 2,-12 3-2,12-3 1,0 0-1,-11 2 1,11-2-1,0 0 1,0 0-1,0 0 0,0 0 1,0 0 1,0 0 0,0 0 1,0 0-1,18-19 1,3 10-2,2-8-1,11 0-1,6-8 0,5-1-1,4 2-1,2 1 0,-4 0 1,1 2 0,-8 0 0,-2 4 0,-6 4-1,-5 5 2,-3-4-2,-7 5 0,2 5-6,-19 2-5,19-5-13,-19 5-6,0 0-2,-12 5 1</inkml:trace>
  <inkml:trace contextRef="#ctx0" brushRef="#br3" timeOffset="-144133.409">15513 16378 62,'0'0'31,"0"0"0,-4 15-8,4-15-24,0 0 1,0 0 1,10 11-1,-10-11 5,12 24-3,-7-9 0,6 9-1,-2 6-1,5 4-1,-1 3 1,3 5 0,-1 3 0,0-2-1,-2-2 1,-1 1 0,-1-3 0,-1-5-1,-2-3 0,-1-7 0,0-4-1,-7-20-2,10 30-8,-10-30-13,0 0-6,-8-15 0,-1-4 0</inkml:trace>
  <inkml:trace contextRef="#ctx0" brushRef="#br3" timeOffset="-143774.389">15458 16813 43,'-4'23'30,"4"-23"-1,0 0 2,6-21-25,1 1-4,6 4 1,-4-8 1,8-6 0,-6-8 3,9 11-2,-9-13 1,6 11-2,-6-6 1,5 3-2,-4 0-1,0 6-1,-3 9-3,-1 1 3,-8 16-2,13-19 1,-13 19-3,0 0-2,17 2-3,-17-2-1,8 13-8,-8-13-13,0 0-5,0 0 0,-12 4 2</inkml:trace>
  <inkml:trace contextRef="#ctx0" brushRef="#br3" timeOffset="-143413.367">15415 16435 38,'0'0'29,"0"0"-1,0 0 0,0 0-22,-9-11-5,9 11-2,0 0 4,11-3-1,-11 3 1,17 10-1,-17-10 0,25 15-1,-10-5 1,5 3-1,1 2-1,2 0-1,-1 2 1,1-1 2,1 5-2,0-4 0,-2 3 1,0-1-2,1 2-4,-7-1-21,3-10-6,6 0 2,-8-16-2</inkml:trace>
  <inkml:trace contextRef="#ctx0" brushRef="#br3" timeOffset="-142345.306">16548 16397 1,'0'0'10,"0"0"16,0 0 2,0 0-14,13-2-1,-13 2-1,16 2 2,-16-2-1,21 2-3,-10-6-4,9 8-1,-4-10-3,7 5 0,-2-8-1,5-3 0,-8 0-2,5-1 2,-7-2-2,0-3 2,-5 2 0,-4-1 0,-3 1 0,-4 5 0,-5-6 0,-3 5 0,-3-1-1,-5 4 0,-4 0 0,-3 0-1,-3 4 1,-2 2-1,-1 3 1,-3 1-1,1 2 1,0 1 0,-1 0 1,4 4-1,1 0 1,3-1 0,2 4 0,2-2 1,3 0-1,3 6-1,2 2 2,2 2 0,1 2 0,4 4-2,2 1 1,1 9-1,1-1 2,5 9-1,0-5-1,3 2 0,3 3 1,3 0 1,2-1-1,3-5 0,2 2 0,4-9 0,4-2 1,5 1-1,6-4 0,7-9 0,4-7 0,8-3 0,5-9-2,1-6 2,2-3-1,-3-4 0,-3-8 1,-6 1-1,-8 2-1,-7 4 1,-8 0 0,-8 1-1,-5 12-2,-18 4-1,21 4-9,-21-4-20,0 0-3,-20 4 2,1-8-4</inkml:trace>
  <inkml:trace contextRef="#ctx0" brushRef="#br3" timeOffset="-134540.86">17124 15561 3,'-4'-12'21,"4"12"-3,12-8-5,-12 8-3,11-6-3,-11 6-1,0 0 0,0 0-1,14 0 0,-14 0 0,0 0 0,2 12 0,2-1 0,-4-11 0,2 22 0,-3-10-1,5 6-1,-4 0 0,3 4-2,-1 0 1,0 2-1,-1 5 0,2 0 1,-2-1-1,1-2 1,-2 1-1,4-7 1,-3 0-1,3 0 0,-3-9 0,-1-11-1,5 18 0,-5-18-1,5 14-1,-5-14 0,0 0-5,0 0-10,0 0-14,19-6 2,-13-8-2,8 8 2</inkml:trace>
  <inkml:trace contextRef="#ctx0" brushRef="#br3" timeOffset="-134089.834">17457 15956 25,'0'0'27,"0"0"-1,0 0 1,0 0-15,0 0-10,0 0 0,0 0 0,0 0-1,0 0 1,0 0-1,11-11 0,-11 11-1,0 0 1,13-6 0,-13 6 1,0 0-1,0 0 1,0 0 0,0 0 0,0 0 0,0 0 0,0 0-1,0 0 0,8 11 1,-8-11-1,-3 11-1,3-11-1,0 0-4,0 16-16,0-16-8,0 0-1,15-5-1</inkml:trace>
  <inkml:trace contextRef="#ctx0" brushRef="#br3" timeOffset="-133205.784">17945 15629 27,'0'0'6,"0"0"-2,0 0 1,14 5-19,-14-5 5,0 0 5,11-1 5,-11 1 10,0 0 7,0 0 3,0 0 0,0 0-6,-14-6-7,3-1-2,11 7-1,-27-5 0,15 6 0,-7-6 0,4 8-2,-5-5-2,3 5 1,0-1-2,1 2 0,4 1-1,-1 1 1,13-6-1,-20 11 0,20-11 0,-14 8 1,14-8 0,0 0-1,-14 15 1,14-15-1,0 0 1,0 0 0,-13 17 0,13-17-1,-4 13 0,4-13 1,-4 12 0,4-12 1,-2 16-1,2-16 0,1 11-1,-1-11 1,0 0 0,9 11-1,-9-11 0,19 5 0,-3-3-1,1-2 1,4 4-1,-2-2 1,6 3 0,-3 0 0,1 6 0,-1-5 0,0 5 1,-2 0-1,-2 5-1,0-2 0,0 3 0,-3-2-1,-1 2 1,-4-3 0,-1 5 1,-4-1 0,-4-6 2,-2 1 0,-4-2 1,-2 4 2,-5-9 0,-1 6 0,-5-8 1,2 3 0,-7-6 0,3 6-1,-4-7-1,4 4 0,-2-4-2,4-1-1,1 1-2,-1-11-6,18 11-17,-15-5-5,4-11 0,7 5-1</inkml:trace>
  <inkml:trace contextRef="#ctx0" brushRef="#br3" timeOffset="-132657.752">18076 15627 14,'23'1'12,"-10"-3"-1,6 5-2,-8-3-3,1 2-6,-12-2-7,0 0-12,13 13 1,-13-13 11</inkml:trace>
  <inkml:trace contextRef="#ctx0" brushRef="#br3" timeOffset="-132009.715">18382 16633 30,'-15'3'27,"15"-3"2,0 0-1,0 0-18,-2-11-2,3 0 0,11 4-2,-4-12 0,10 6-1,3-11-1,7 3-1,2-6 0,8 2-2,3-7-1,1 3 0,1 0-1,0 0 1,-5 1 0,-5 4 0,-5 6-2,-9 1 0,1 10-6,-18-3-16,-2 10-8,0 0 0,-17-8 0</inkml:trace>
  <inkml:trace contextRef="#ctx0" brushRef="#br3" timeOffset="-131693.697">18515 16263 62,'0'0'31,"23"12"-1,-12-13 0,3 2-30,2 3 1,-3-1 1,3 11 0,-6-1 1,-1 13 0,-4-3 0,3 14-2,-5 6 1,2 5-2,0 5 1,-1 1-1,-2-4-1,-1-6 1,2-2-2,-3-10 0,4-8-2,-8-12-3,9 5-4,-5-17-14,-12-12-7,12 12 0,-9-22 1</inkml:trace>
  <inkml:trace contextRef="#ctx0" brushRef="#br3" timeOffset="-131437.683">18535 16633 22,'0'0'29,"-4"-25"-2,11 5 0,7-5-15,-4-15-2,9 7-3,-1-11-2,7 4-1,-4-5-1,4 9 1,-5-2-2,0 12 2,-5-1-3,0 9 1,-4 3-4,-11 15-2,0 0-3,2-12-7,-3 24-6,-16-9-7,-3 3-3,0 6-1,-11-4 8</inkml:trace>
  <inkml:trace contextRef="#ctx0" brushRef="#br3" timeOffset="-131189.668">18485 16292 4,'-32'0'23,"17"12"0,-7-8-3,9 2-7,13-6-2,-11 10-1,11-10 0,0 0-1,24 20 0,-10-18 0,13 10-2,-4-10 0,13 8-2,-1-5 0,7 7-2,0-2 1,3 0-4,0 0 2,-2 0-2,-3 0 0,-3 1-2,-1 7-2,-11-16-9,4 7-21,-5-2 1,-4-6-1,0-1 1</inkml:trace>
  <inkml:trace contextRef="#ctx0" brushRef="#br3" timeOffset="-130325.619">19481 16265 48,'0'0'29,"19"5"-1,-8-1-9,-11-4-7,28-6-7,-9 2-3,5-2-1,3-6 0,0 0-1,3-3 0,-3-2 1,0-2-2,-3 6 3,-7-3-1,-1 0 1,-8 0 0,-6 5 0,-11-3 1,9 14-1,-28-18 1,8 9-2,-6 2 1,-3 4-2,-2 1 1,-1 3 0,0 3 0,-1 2 0,0 1 0,0 4 1,1 2-1,4 2 0,0-2 1,6 7 0,0-2-1,4 4 1,0 0-1,7 2 0,-1 3 2,5 2-2,-2-3 1,6 6-2,0 0 1,4 5-2,2-2 3,5 2-1,3 0-1,4 0 1,6 0-1,6 10 1,6-10 1,5-6-1,4-7-2,5-5 2,5-8-2,4-8 0,2-6 0,-2-13 0,0-1 0,-1-3 0,-4 3 0,-3-3 0,-8 1 1,-7 8-1,-5 5-1,-10-3 0,-2 9-2,-16 0-1,10 13-6,-23-10-19,2 5-6,-4-10 1,-5-11 0</inkml:trace>
  <inkml:trace contextRef="#ctx0" brushRef="#br3" timeOffset="-128330.505">20098 15838 28,'-11'0'27,"11"0"2,-17 4-6,1-18-12,16 14-3,-25-12-1,25 12-1,-26-20 0,26 20-1,-24-25-1,16 13-2,0-1 0,3-2-1,2-6 0,7 4 0,3-4-1,7-2 1,4 0-1,7 1 1,3-1-1,2 3 1,4 2-1,2 2 1,-2 4-1,0 7 1,-3 5-2,-5 3 1,-1 4 0,-4 5 0,-6 4-1,-2 3 0,-8 6 1,-3 3-2,-4 0 3,-6 2-1,-3 2 1,-3-2 0,-6-2 1,-1 1 1,-7-7 0,4-3 0,-8-7 0,3-2 0,-4-8-1,2-2-1,1-2-1,1-9-2,8 9-7,-7-15-21,8-2-5,6-2 0,0-12-2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6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">20579 10276 6837,'8'26'5031,"6"-12"-645,13-13-903,11 8-3096,5-4-129,9 0-129,10-1-258,2-4-387,7 0-387,-7-10-1290,6 3-2322,4 1-129,-11-4-258</inkml:trace>
  <inkml:trace contextRef="#ctx0" brushRef="#br0" timeOffset="3405.194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">21674 10624 1548,'0'0'4386,"0"0"516,15 0-645,-1 2-1935,6-2-1806,11 0 129,-2 0-258,8 0-129,-2 0-387,-1-4-774,7 3-2193,-5 1-1548,-8-4-129,3 1 0</inkml:trace>
  <inkml:trace contextRef="#ctx0" brushRef="#br0" timeOffset="7389.422">22455 10348 903,'0'0'1290,"0"0"-516,0 0-258,0 0-387,0 0-129,0 0-258,0 0 0,0 0-258,0 0-129,0 0-516</inkml:trace>
  <inkml:trace contextRef="#ctx0" brushRef="#br0" timeOffset="8384.479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8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">21090 11798 645,'2'16'3741,"-2"-16"387,0 0-516,0 0-3354,14-4-258,-14 4 129,11-2-129,-11 2 0,0 0 0,0 0-258,0 0-645,8-17-2838,-8 17 0,0 0-128</inkml:trace>
  <inkml:trace contextRef="#ctx0" brushRef="#br0" timeOffset="25429.454">21083 11511 3999,'0'0'4644,"8"17"-258,-8-17-387,11-5-3870,-11 5-774,15 0-645,-15 0-645,16 0-1290,-3 0-1290,-13 0 129</inkml:trace>
  <inkml:trace contextRef="#ctx0" brushRef="#br0" timeOffset="26036.489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">21514 11659 4128,'10'8'4773,"9"-3"-387,-2-5-129,8-1-3870,8 1-258,4 0-258,3-3-129,5 3-516,-5-4-774,2-1-2322,2 3-645,-10-5 0</inkml:trace>
  <inkml:trace contextRef="#ctx0" brushRef="#br0" timeOffset="26916.539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">22047 11717 1419,'-15'-5'4644,"2"3"258,13 2-387,9 0-2838,3-2-387,13-1-516,1-5-258,11 4-129,4-6-258,6-2-129,4 5-387,-2-7-387,1 11-1032,-8-7-2193,-4 1-774,0 6-129</inkml:trace>
  <inkml:trace contextRef="#ctx0" brushRef="#br0" timeOffset="27644.581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9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">24738 11518 3483,'0'0'4644,"19"18"-645,-19-18 0,0 14-3483,0 1-516,2 0 387,-1 2-129,-1 1 0,0 2 0,-7-5 0,1 4-258,1 0-387,-4-7-645,6-2-3096,3 9-129,0-19-516</inkml:trace>
  <inkml:trace contextRef="#ctx0" brushRef="#br0" timeOffset="30511.745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">19001 12392 2451,'0'0'3612,"0"0"129,10-7-3096,5-1-258,8 7 129,1-7 258,10 8 129,0 0 0,10 0-129,2 3 387,9 6-258,-2-4-258,7 5-387,-1-1-258,-1-6-1161,2-3-2967,1 0-258,-7-6-387</inkml:trace>
  <inkml:trace contextRef="#ctx0" brushRef="#br0" timeOffset="66530.805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3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2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1">21804 12966 1548,'13'14'3483,"0"10"129,-13-9-1161,1 6-2322,4 6 387,-3 2 129,4 9 258,-6-3 129,5 6 0,-5-6-129,6 3 0,-3-7-645,1-2-645,4-4-1419,-3-6-2193,-5-19-387,10 5-258</inkml:trace>
  <inkml:trace contextRef="#ctx0" brushRef="#br0" timeOffset="70100.009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6">24245 12894 516,'0'40'2967,"-2"-26"258,2 9-2580,0 6-645,1 7 0,-1 7 0,0 0 0,0 6 0,0 2 129,1 0-129,4 0 129,-1-3-129,0-6 0,0-6-129,1-3-516,1-8-645,-6-13-1806</inkml:trace>
  <inkml:trace contextRef="#ctx0" brushRef="#br0" timeOffset="74771.276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7">21708 16951 21,'0'0'24,"0"0"0,17 12 0,-2-13-22,3-1 1,8 4 1,2-4 2,12 11 1,-3-9 0,17 10 1,-1-4 0,17 15 0,1-8-3,13 12-1,3 0-2,4 8-1,3 3-4,-9-1-7,3-4-20,-3-6-1,-17-7 1,-7-8-1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09.361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6626 10661 8,'0'0'6,"0"0"1,0 0-1,-5-11 0,5 11-1,0 0 1,3-13-1,-3 13 0,3-11 1,-3 11 1,0 0-1,0 0-1,1-13 0,-1 13-1,0 0 0,0 0-2,0 0 1,0 0 0,0 0 0,0 0 1,0 0-1,0 0 1,0 0-1,-10 11 1,10-11-2,0 0-1,-6 10 0,6-10-1,0 0 0,-5 15 1,5-15-1,-2 12 1,2-12 0,-3 17 0,3-17 1,-5 21-1,2-10 1,0 4 0,-3-1-1,3 2 0,-2-3 1,1 3-1,0-4 0,1 0 0,0-1 0,3-11 0,-2 18 1,2-18-1,-1 12 0,1-12 0,0 0 1,0 0-1,0 0 0,0 0-1,0 0 0,0 0 0,0 0 0,0 0 0,0 0-2,0 0-1,12-7-8,-12 7-19,12-7 1,-12 7-2,13-28-1</inkml:trace>
  <inkml:trace contextRef="#ctx0" brushRef="#br0" timeOffset="2070.118">8423 11547 24,'0'0'11,"0"0"2,0 0 0,0 0-1,0 0-3,0 0-2,0 0-2,0 0 0,11-12-2,-11 12 0,14-1 0,-14 1 0,18-3 0,-4 3 0,-2-1 0,2 2-1,-1-2 0,-1 4 0,-12-3-1,21 3 0,-21-3-1,13 6 1,-13-6-1,0 0 1,5 17-1,-5-17 1,-9 19 0,4-7 0,-4 1 0,-1 2 0,-3 0 0,2 4 0,-3-1 0,2 0-1,-2-1 0,0 1 0,2-2 0,1 0 0,0-3 0,2-1 0,1 0 0,8-12 0,-10 20 0,10-20 0,-3 17 1,3-17-1,6 13 0,-6-13 1,13 10 0,-13-10-1,18 6 1,-7-6 0,1-1 0,2 0 0,-1-2 0,3 1 0,-1-1-1,-1 1 1,2 1-1,0 1 0,0 0 0,0 0 0,-2 0 0,1 0 0,-3 0 0,0-2 0,-12 2 0,16-1 0,-16 1-2,0 0-7,0 0-21,0 0 1,0 0-1,-11 8 0</inkml:trace>
  <inkml:trace contextRef="#ctx0" brushRef="#br0" timeOffset="3816.218">11712 8626 10,'0'0'7,"0"0"-1,0 0 2,12-4 1,-12 4-1,0 0-1,11-7 0,-11 7 0,0 0 0,10-15-1,-10 15 0,12-13-1,-12 13 0,14-16-2,-3 12 2,-11 4-2,22-11-1,-8 8 0,3 0 0,4 0-2,1 1 1,1 0 0,-1 3-1,0-1 0,-3 3 1,0-2 0,-3 1-1,-16-2 1,18 9-1,-18-9 2,6 12-1,-6-12 0,-4 13 0,4-13 1,-13 16-1,1-9 0,-1 4 0,-1-2 0,0-2-1,0 2 1,3-1-2,-3 1 2,14-9-2,-17 12 1,17-12 0,0 0 0,-7 15 1,7-15-1,0 0 1,0 0-1,18 13 0,-18-13 1,21 6-1,-9-4 1,-12-2-1,22 5 0,-22-5 0,20 5 0,-20-5 0,13 5 0,-13-5-1,0 0 1,0 0 0,9 14 0,-9-14 0,-8 12 0,8-12 1,-18 16-1,5-5 1,-3-1-1,-1 2 1,-2-1-1,2 0 1,0 1-1,2-4-1,15-8-2,-17 10-8,17-10-18,0 0 0,0 0-2,22-5 1</inkml:trace>
  <inkml:trace contextRef="#ctx0" brushRef="#br0" timeOffset="5145.294">11872 11127 21,'0'0'18,"0"-13"-1,0 13-2,0 0-3,-3-15-4,3 15-1,0 0-2,0 0-1,0 0-3,0 0 1,0 0 0,0 0 1,0 0 0,0 0 0,0 0 0,0 0 0,0 0 0,0 0-1,0 0 1,0 0-2,0 0 1,-12 14-1,12-14-1,-16 20 1,6-6-1,-1 1 1,-3 0-1,0 1 2,-2 0-1,2 1 0,-1 0 0,2-2 0,0 1 0,2 0 1,4-3-2,2 1 1,5-14-1,-2 19 0,2-19 1,7 13-1,-7-13 1,17 6-1,-5-3 1,3-1-1,1-2 1,2 2-1,3-4 0,1 2 0,2-2 0,1 1 0,-1-2 0,2 0 0,-2 3 0,-2-4-1,-1 4 0,-4-4 0,-1 6-2,-16-2-1,21 0-2,-21 0-5,0 0-4,0 0-4,0 0-2,-13-15 0,13 15 1</inkml:trace>
  <inkml:trace contextRef="#ctx0" brushRef="#br0" timeOffset="5450.311">11908 11246 1,'11'-1'16,"-11"1"4,14 2-1,-14-2-10,13 13-4,-7-2-2,-2-1 1,1 7 0,-7-3 2,4 6 0,-7-5 1,5 9 0,-8-8 0,7 8-1,-4-5-2,5 2-2,0-2-4,0-5-5,6 2-11,7-2-10,-13-14 0,13 10-1</inkml:trace>
  <inkml:trace contextRef="#ctx0" brushRef="#br0" timeOffset="7291.416">17237 11212 1,'17'-1'0,"-17"1"14,0 0-8,14-8 0,-14 8 3,0 0 0,0 0 2,11 0 0,-11 0 1,0 0 0,0 0-1,0 0-3,-12-13-4,12 13-2,0 0 0,-15-2-2,15 2 0,-17 0 0,3 0 0,1 1 0,-3-1 1,-1 3-1,0-2 1,-1 0-1,0 0 1,4 0-1,-1 2 1,3 1-1,1-2 1,11-2-1,-16 10 0,16-10 0,-11 9 0,11-9 0,-10 11 0,10-11 0,-7 11 0,7-11 0,0 0 0,-8 12 0,8-12 1,0 0-1,-5 11 1,5-11-1,0 0 1,0 0 0,0 0 0,0 0-1,14 8 1,-14-8-1,16 2 1,-16-2-1,22 7 1,-7-1-1,-1-2 0,2 3 1,0-1-1,4 3 0,-3-2 1,2 2-1,1-1 0,-1 2 0,-2 0 0,-1 0 0,-1 0 0,-2-1 0,-13-9 1,16 15 0,-16-15 1,5 13 0,-5-13 0,0 0 1,-19 11 0,6-5 1,-7-2-1,-1 4 0,-8-5 0,-3 6-2,-5-3 1,-1 1-2,-1 0 0,0 0-1,6-1-2,-1-4-1,11 5-5,-4-5-21,10-9-1,17 7-1,-7-24 2</inkml:trace>
  <inkml:trace contextRef="#ctx0" brushRef="#br0" timeOffset="9411.538">17288 10445 1,'0'0'15,"0"0"0,0 0-5,0 0-3,0 0-1,0 0 0,0 0 0,0 0 1,0 0 1,0 0-1,0 0-1,0 0-2,0 0 0,0-11-1,0 11-1,0 0 0,0 0-1,0 0 0,0 0 0,-12-2 0,12 2 0,0 0-1,-14 5 1,14-5-1,-13 8 0,13-8 0,-14 12 1,14-12-1,-15 14 0,15-14 1,-17 17 0,17-17-1,-18 17 1,7-8 0,2 3 0,-2-2 0,3 3 0,-2-2 0,1 3 0,0-2 1,0 0 0,9-12 0,-15 23 0,15-23-1,-14 24 1,8-13-1,2 3 1,-1-1-2,1 2 1,1-1 0,0-1-1,0 1 1,1-2-1,2-12 1,-6 19 0,6-19 0,-2 17 0,2-17 0,0 13 0,0-13 0,5 12 0,-5-12-1,11 9 1,-11-9 0,17 9 0,-17-9-1,21 6 1,-8-6-1,2 0 1,-2-1-1,3-2 0,1-2 0,-1 1 0,1-2 0,0-2 0,-2 1 0,-2-2 0,-1 2 0,-12 7 0,16-16 0,-16 16 0,8-15 0,-8 15 1,0-16-1,0 16 0,-9-15 0,9 15-1,-16-11 1,16 11-1,-19-6 1,5 6-1,1 4 0,-5-3-3,3 11-7,-8 0-20,-8-6 2,-3 5-2,-15-8 0</inkml:trace>
  <inkml:trace contextRef="#ctx0" brushRef="#br0" timeOffset="16079.919">6490 17604 6,'-11'-11'22,"11"11"-3,0 0 3,0 0-16,-11-14-4,11 14 0,0 0 0,0 0 2,-10-12 0,10 12 0,0 0 1,0 0 1,0 0-1,-11-9 0,11 9-2,0 0-1,0 0-1,0 0 0,0 0-1,0 0 0,0 0 0,2 16 0,-1-4 2,-4 1 0,5 7 1,-6-7 4,5 8-1,-7 0 1,6 5-1,-6-3 2,6-3-3,-5 0 2,4-4-4,-3 1-1,3-5 0,0 2-2,1-14 0,0 13-2,0-13-1,0 0-1,0 0-4,0 0-13,0 0-11,33 28 0,-24-39-1,-9 11 1</inkml:trace>
  <inkml:trace contextRef="#ctx0" brushRef="#br0" timeOffset="17349.992">9134 17442 34,'0'0'26,"0"0"-3,-11 13 2,11-13-22,0 0-2,-11-4 1,11 4 0,0 0 1,0 0 1,-16-4 0,16 4 0,-11 1 0,11-1 0,-13 8-1,13-8-2,-16 16 0,7-5-1,-3 0 0,1 8 0,-1-5 0,-2 6 0,1-5 0,1 7 0,-2 0 2,2-2-1,0 2 2,2 8-2,2-15 2,0 4-1,2 1 1,4-2 0,2-18-1,0 0 1,0 52 0,0-52 1,0 0-1,18 60-1,-18-60 1,0 0-1,31 51 1,-31-51-2,0 0-3,0 0 3,56 40-1,-56-40 1,0 0-1,59-14 0,-59 14-3,0 0 1,72-41 3,-72 41-4,43-50 3,-27 24-3,-5 9 1,-1-8 1,-8 12 2,-1-9-2,-7 9 1,-1-2 0,-8 13 0,0 2 0,-5 7 0,-3 6-1,0-2-1,-4 4-1,27-15-5,-51 53-8,51-53-14,-40 49-1,40-49 0,0 0 1</inkml:trace>
  <inkml:trace contextRef="#ctx0" brushRef="#br0" timeOffset="19986.143">11657 17205 34,'0'0'25,"0"0"1,-4 11-2,4-11-17,0 0-4,0 0-2,0 0 0,0 0 0,-11-6 1,11 6-1,0 0 1,0 0 0,0 0 0,-11-10 0,11 10 0,0 0 1,0 0-1,0 0 1,-10-12-1,10 12 1,0 0 0,0 0-2,2-16 1,-2 16-2,9-11 1,-9 11-1,19-12 0,-7 7-1,1-2 1,4 1 0,0 3 0,1-1-1,-1 4 1,1 0 0,-2 0 0,0 1 0,-2 1 0,0-3 0,-3 2 0,-11-1-1,18 5 1,-18-5-1,11 10 0,-11-10 0,5 12 0,-5-12 1,-1 15 0,1-15-1,-6 18 2,6-18-1,-10 14 1,10-14 0,-12 11 0,12-11-1,-16 15 1,16-15-1,-16 10 0,16-10 1,-16 10-2,16-10 1,-15 8-1,15-8 0,0 0 0,-12 11-1,12-11 0,0 0 0,0 0 0,10 13 1,-10-13 0,17 16 1,-6-10 0,0-1 0,1 0 0,0 1 0,2 0 0,-1 1 0,-1 4-1,1-4 1,-1 2-1,-1-1 1,-3 6 0,-8-14 0,14 17 1,-14-17 0,0 0 1,3 17-1,-3-17 1,0 0 0,-20 6 0,20-6-1,-25 7 0,9-3-1,-2 3 1,-1 1-1,-1 1 0,1 8 0,0-7 0,1 2-2,5-1 0,-3-1-5,16-10-6,-9 14-17,9-14 2,0 0-2,-1-14 3</inkml:trace>
  <inkml:trace contextRef="#ctx0" brushRef="#br0" timeOffset="22502.287">13095 17158 7,'0'0'14,"0"0"-5,0 0-8,0 0-10,0 0-6,0 0 9</inkml:trace>
  <inkml:trace contextRef="#ctx0" brushRef="#br0" timeOffset="23642.352">14138 17118 23,'0'0'22,"0"0"0,0 0-11,0 0-8,0 0 0,0 0 1,0 0 2,0 0 1,0 0 0,12-4-1,-12 4 0,0 0 0,0 0-2,0 0-2,0 0-1,0 0 0,0 0 0,-2 16 0,2-16 0,-5 22 1,0-12-1,0 6 0,-3 1 1,-1 0-1,-2 1 0,0 1 1,0-4-1,1 5 1,0-2-1,2 0 1,2-3-1,5 1 0,1-4 0,4 0 0,3 1 0,4-5 0,1 0 0,4-2 0,1-3 0,3-2-1,-1 1 1,3-1 1,1 1-1,3-4 0,-3-1 0,3 3 0,-3-1 0,2 1 1,0-2-2,-2 2 1,-6 0-2,-2 2 1,-1 0-1,-14-2-1,19 2-1,-19-2-3,0 0-4,0 0-11,0 0-11,0 0-1,-19-12 1,19 12 1</inkml:trace>
  <inkml:trace contextRef="#ctx0" brushRef="#br0" timeOffset="24017.373">14331 17267 40,'0'0'26,"5"12"1,-5-12-7,15-2-14,-15 2 0,0 0 1,0 0 0,0 0 1,0 0-1,0 0 1,1 13-1,-2 3-1,-7 2-3,5 7-1,-4 1-1,3 2 0,-3-1-1,4-1 1,-1 2-2,2 2 2,1-8-2,-3-3 0,4 4 3,-4-3-3,7 1 1,-6 0-4,9-7-2,-9 1-11,6 3-15,5-1-2,-8-17-1,14 1 1</inkml:trace>
  <inkml:trace contextRef="#ctx0" brushRef="#br0" timeOffset="37679.155">16747 17468 10,'0'0'20,"2"11"-1,-2-11-5,0 0-10,-6-12 2,6 12 1,1-12 2,-1 12 0,-1-15 1,1 15-1,0 0 0,-5-14-3,5 14-2,0 0-1,0 0-2,0 0 1,0 0 0,0 0-1,0 0 0,0 0 0,7-11 0,-7 11 0,0 0-1,13 0 1,-13 0-1,13 2 0,-13-2-1,15 9 1,-15-9 0,13 7-1,-13-7 1,9 16 0,-9-16 0,6 18-1,-6-1 2,-2-4 1,0 9-1,-4-1 1,0 1 0,-1 0 1,-3 1-1,-1-3 1,0 0 0,-1-7-3,1 5 2,-2-7-2,4 1 0,-1-1 1,10-11-1,-15 17 0,15-17 0,-12 19 1,12-19 0,-1 12 0,1-12 1,11 7 0,0-5-1,2-2 0,5 2 0,1-2 1,5 1-1,-1-6 0,3 9 0,-2-8-1,2 4 0,0 4 1,-2-2-1,-2-2 0,-2 1 0,-3 2 0,0-7 0,-4 8-1,-13-4-2,21 8-4,-21-8-6,0 0-21,17 9 0,-17-9 0,13-2 0</inkml:trace>
  <inkml:trace contextRef="#ctx0" brushRef="#br0" timeOffset="39155.238">19703 17374 10,'0'0'25,"0"0"0,0 0-8,0 0-5,0 0 2,-1-16-3,1 16 0,-2-12-2,2 12-3,0 0-1,0 0-2,0 0-1,0 0 0,0 0-1,0 0 1,-1-11 1,1 11-1,0 0 1,0 0-1,0 0 0,0 0 0,0 0 0,0 0-1,-15-1 0,15 1-1,-18 0 0,7 3 1,-3 1-1,-2-3 0,-1 4 0,0 0-1,-1-3 1,3 6 0,0-7 0,0 0 0,4 6 0,11-7 0,-17 6-1,17-6 1,0 0 0,0 0-1,-11 5 1,11-5 0,0 0-1,-1 11 1,1-11 0,-2 11 0,2 0 0,0-11 0,-5 18-1,1-6 1,4-12 0,-7 17 0,7-17 0,-13 25 0,7-15 0,-1 3 0,0-1 0,7-12 0,-12 18 0,12-18 0,-9 17 0,9-17 0,0 0-1,-2 13 1,2-13-1,0 0 1,13 6 0,-13-6 0,18 16 0,-6-9 0,3 3 3,1 5-3,1-2 0,1 2 1,1 3 2,1-4-2,-1-1 2,0-3-2,-2 11 0,-2-5 0,-2-10 1,-3 13-2,-2-6 0,-8-13 1,0 0-1,6 32 4,-6-32-5,0 0 2,0 0 1,0 0 2,0 0-3,-52 36 2,52-36-1,0 0-5,-48 18 4,48-18 0,0 0-1,0 0-5,-57 22 3,57-22-4,0 0-10,0 0-17,-28-10-3,27-8 0,0-10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8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7">21708 16951 21,'0'0'24,"0"0"0,17 12 0,-2-13-22,3-1 1,8 4 1,2-4 2,12 11 1,-3-9 0,17 10 1,-1-4 0,17 15 0,1-8-3,13 12-1,3 0-2,4 8-1,3 3-4,-9-1-7,3-4-20,-3-6-1,-17-7 1,-7-8-1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4T00:14:18.98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8252 8103 1935,'0'0'1677,"0"0"-129,0 0 0,0 0-516,0 0-129,0 0-129,0 0-129,0 0-258,0 0 129,0 0-129,0 21 0,0-7-129,0 4-129,0 2-129,0 7 129,0 3-129,0 8 129,0 2 0,2 10 129,-2 6-129,-2 8 0,-6 5 0,0 1 0,-6 5 0,4-2 0,-3-7-129,0-8 0,2-6 0,2-13 258,2-8-516,2-9 129,3-9-516,2-13-1290,-7-16-2064,7 0-129</inkml:trace>
  <inkml:trace contextRef="#ctx0" brushRef="#br0" timeOffset="392.022">8156 8140 258,'5'19'3999,"0"-6"258,-5-13-387,0 0-2451,16 5-1806,1 1 258,0-3 0,8 0 258,4 0 0,4-3 0,4 0 129,5-3 0,1-3 0,1-5 0,3 4 0,-6-5 129,1 1-387,-7 0 0,-1 0-516,-5 6-774,-9-3-1161,-8 2-1806,3 5-129</inkml:trace>
  <inkml:trace contextRef="#ctx0" brushRef="#br0" timeOffset="760.043">8132 8485 1935,'-20'39'4386,"17"-25"0,3-14-258,0 0-3096,9 7-645,5-7 129,13 2-129,5-2 0,10 0 0,7 0-129,9-1 129,3-5-387,0-3 0,0 2 129,-3 0-129,-5-2 129,-7 5 0,-8-1 0,-5-1 0,-3 2-129,-3 3 129,-5 1-258,0-1 0,3 1-258,-3-2-903,10-1-2967,0 3-516,-5-7-129</inkml:trace>
  <inkml:trace contextRef="#ctx0" brushRef="#br0" timeOffset="1659.094">15515 8160 2967,'0'0'3999,"0"0"-129,0 0-2580,6 12-1032,-6-12-129,0 18 258,0-5 0,-2 10-129,0 1 258,1 12-129,-6 3-129,6 14 258,-9 5-129,3 11-129,-7 3 0,1 5 129,-8-5-129,4-4 0,-3-7 0,1-13-129,5-7-129,0-15-129,8-6-903,6-20-1677,-13-4-1548,13-11-387,0-21 1</inkml:trace>
  <inkml:trace contextRef="#ctx0" brushRef="#br0" timeOffset="2028.116">15226 8177 3354,'34'0'4902,"-14"-2"-258,12 2-387,-4-2-3612,12-1-516,10 3 0,8 0 258,3 7-258,5 3 0,2-1-129,-3-1 129,-1 3-129,-6-5 129,-4 1-129,-8-7 129,-6 0-129,-8 0 0,-8-4 0,-7-2-387,-7-7-387,-10 13-645,1-18-1806,-12 7-1161,-5 8-387</inkml:trace>
  <inkml:trace contextRef="#ctx0" brushRef="#br0" timeOffset="2330.133">15340 8511 1161,'-18'29'4386,"18"-29"387,12 5-2322,17 0-903,4-5-258,19 2 0,1-2-516,16 0 0,3 0-645,9 0 129,-2 0-387,2 0 258,-6 0 0,-8 0-129,-9 0 258,-9 0-258,-14-2 129,-9 0-258,-6 2-903,-20 0-3096,0-10-387,0 10-645</inkml:trace>
  <inkml:trace contextRef="#ctx0" brushRef="#br0" timeOffset="3080.176">14796 6421 2580,'11'41'3741,"1"-19"129,-12-1-2967,0 2-774,6 8 516,-5 5-258,4 8 258,-5 1-129,2 10 129,-2 2-387,-5 6 129,-5-5 0,-1 0-258,1-10-129,0-9-129,6-9-774,1-14-1806,3-16-1419,23-22-129</inkml:trace>
  <inkml:trace contextRef="#ctx0" brushRef="#br0" timeOffset="3459.197">14312 6350 3870,'44'2'4644,"-9"-2"-129,-4-5-387,10 0-4128,5 4 0,12 1 0,6 0 0,7 4 0,-2-3 129,3 0-129,-6 2 129,0-3 0,-5 0 0,-12-4 0,-2 0 129,-10-3-258,-7 5 0,-9 0-516,-8-5-2322,-13 7-1548,14-5-258,-14 5-129</inkml:trace>
  <inkml:trace contextRef="#ctx0" brushRef="#br0" timeOffset="5107.292">14719 13404 129,'8'14'3870,"-5"1"129,-3-15-258,0 0-3096,-5 19 0,1-4-258,2 6 258,-2 4-258,1 9 258,-4 2-129,5 14 0,-9 4 0,5 9 129,-4-4 0,2 10-129,-4-13 129,6 2-258,-3-12 0,4-8-129,-2-11 0,5-8-258,0-7-258,2-12-516,0 0-1290,0 0-2193,0-14-516,4-4-129</inkml:trace>
  <inkml:trace contextRef="#ctx0" brushRef="#br0" timeOffset="5647.323">14627 13312 4386,'0'0'4902,"11"-10"-387,2 5-258,4 3-3354,1-7-387,11 3-129,2-3-129,9 7 129,2-6-258,6 1 0,2 2 0,1 1-129,-4 0-129,0 2 129,-4 0 0,-4 1-258,-2 1 129,-4 0-129,-2 0-258,-7-4-645,6 4-2451,-8 0-903,-9 0-258,-1 0 129</inkml:trace>
  <inkml:trace contextRef="#ctx0" brushRef="#br0" timeOffset="6083.348">14594 13629 903,'17'28'3999,"-1"-8"-258,-16-20 129,11 2-3225,2 3-516,2-2 387,4 3 129,0-6 129,7 0-129,-5-4 258,11 4-129,-4-5-129,8-2 129,-4-5-258,8 2-129,-2-4-258,6 4 0,-3 1-258,-1-1-129,1 0-129,-7 0-516,6 1-3354,-4 9-129,-13-4-516,-1 4 1</inkml:trace>
  <inkml:trace contextRef="#ctx0" brushRef="#br0" timeOffset="10247.586">20663 12048 1935,'0'0'3354,"0"0"-516,0 0-2322,0 0 258,0 0 129,0 0 0,0 0 129,0 0 129,0 0-129,0 0-129,0 0-129,0 0-258,3 16-129,-3-1-387,1 6 129,-1 4-129,0 10 129,0 3-129,-1 9 129,-2 1 129,-2 6-258,-2-5 258,4 1 0,-1-6 129,0-5-258,2-6 0,2-7-258,0-6 129,0-8-516,0 2-258,0-14-2838,0 0-903,-10-5-387,-8-17 517</inkml:trace>
  <inkml:trace contextRef="#ctx0" brushRef="#br0" timeOffset="10715.612">20138 11829 3483,'0'17'4644,"6"-2"0,-6-15-645,35 1-3225,-8-1-1032,9 0 129,7 0 129,7 0 0,8 0 129,3-1 0,4 0 129,5-1 0,4 1 0,1-1 129,4 2-129,-2 0-129,0 0 129,-2 0-129,-2 0 0,-10 0 0,-4 2 0,-12-2-129,-8 3 129,-10-3-129,-7 0 0,-10 1-129,-12-1 0,0 0-129,0 0-129,6 14-645,-16-10-2580,-8-4-1161,2 6 0,-15-10 1</inkml:trace>
  <inkml:trace contextRef="#ctx0" brushRef="#br0" timeOffset="12107.692">3525 11523 3354,'11'0'3999,"-11"0"-258,0 0-2064,0 0-1290,0 15-258,0-15 129,0 19 0,0-4 129,0 7 0,1 5 258,5 3-387,-3 5 258,5 12 129,-4 5-258,2 3 0,-2 6-129,0 5-129,-4 1 0,0-1 0,0-8-129,-2-8 0,-2-8-258,1-8-129,3-8-774,-4-16-2322,4-10-774,0-15-258,-4-17 517</inkml:trace>
  <inkml:trace contextRef="#ctx0" brushRef="#br0" timeOffset="12377.708">3371 11478 774,'0'0'774</inkml:trace>
  <inkml:trace contextRef="#ctx0" brushRef="#br0" timeOffset="13203.755">3371 11478 2967,'-28'-15'3096,"15"7"-258,13 8-1032,-13-4-645,13 4-258,0 0-387,-12 0-258,12 0 129,0 0-129,-15 7 129,15-7 129,-10 6-258,10-6 129,-12 5 0,12-5 129,0 0-129,-12 3-129,12-3 0,0 0 0,0 0 0,-11 1 129,11-1-129,0 0-129,0 0 0,0 0-129,0 0 129,0 0-129,0 0 0,0 0 0,8 7-129,-8-7 129,16 2 129,-4-1-129,-12-1 0,19 3 0,-19-3 0,17 3 0,-17-3 0,11 1 0,-11-1 0,0 0 129,0 0-129,0 0 0,0 0 129,0 0-129,0 0 0,0 0 0,0 0 0,0 0 0,0 0 0,0 0-129,8 11 129,-8-11 0,0 0-129,0 0 129,0 0-129,0 0 129,0 0-129,0 0 129,0 0-129,0 0 129,0 0 0,0 0-129,0 0 258,0 0-129,0 0 0,0 0 0,0 0-129,0 0 129,12 6-129,-12-6 129,15 4-258,-4-1 258,5-3 0,3 3-129,0-3 258,5 0-129,2 0 0,5 0 0,3 0 0,8-2 0,3-2 0,4 0 0,5-2 0,3-1-129,4-5 129,2-2 0,0-1 0,1-3 0,-5 0 0,-4 1-129,-4 0 129,-7 1-129,-4 4-129,-8 0-258,-4 8-903,-14-5-1161,-2 2-1548,-1 7-516,-11 0 388</inkml:trace>
  <inkml:trace contextRef="#ctx0" brushRef="#br0" timeOffset="13652.78">3488 11906 2451,'45'-5'4257,"-28"-5"-129,9-2-2064,2 6-903,2-6-129,8 6-516,2-6-258,3 2-129,4-4 0,2 4 0,5-2-129,1-2 0,5-1 0,4-2-129,-3 3-129,3-6-1290,2-1-2451,11 10-387,-13-10 129</inkml:trace>
  <inkml:trace contextRef="#ctx0" brushRef="#br0" timeOffset="111980.405">1934 8211 774,'0'0'1032,"0"0"-129,0 0-258,0 0 129,0 0 0,0 0-129,0 0-129,0 0 258,0 0-258,0 0-258,-6 17-129,6-2 129,-1 4-258,1 8 0,0 4 0,0 3 0,0 5 129,0 3-129,0 4 0,0 2 0,1 0 0,-1 0-129,0-2-129,0-6-129,0-8-903,0 0-1161,0-32-258</inkml:trace>
  <inkml:trace contextRef="#ctx0" brushRef="#br0" timeOffset="112372.427">1483 8320 2322,'-7'12'3612,"7"-12"258,0 0-387,14-4-2838,0-4-387,12-4-258,1 2 129,12-2-129,1 0 129,8 0-258,0 4 258,3 0-129,1 5-129,1 3 129,6 0 0,1 2-129,2 3 0,2-1 0,6 3-645,-1-1-1419,2-6-1419,13 7-387,-13-12 646</inkml:trace>
  <inkml:trace contextRef="#ctx0" brushRef="#br0" timeOffset="113730.505">21806 8674 258,'0'0'1290,"0"0"-1032,0 0 516,-1 12 0,1-12 0,0 0 258,0 17 129,0-17 129,4 23-258,-3-8-129,6 5 0,-4 0-129,5 10 0,-7 5-258,5 8 129,-6-2 0,0 7-258,-4-2 0,-4 5 129,-3 0-516,-2-3 129,-2-9 0,-1-3-258,2-7-258,0-8 0,6-3-645,-1-3-2580,-1-20-516,10 5 0</inkml:trace>
  <inkml:trace contextRef="#ctx0" brushRef="#br0" timeOffset="114178.53">21327 8671 1161,'0'0'1806,"0"0"129,0 0 0,9 4-129,6-1-516,1 0-258,11 1 0,10-3-129,16 3-387,11-4 0,19 0-258,10 0-129,14-2-129,14-1-258,2-4-516,8 7-774,-7 0-2580,-13-2-129</inkml:trace>
  <inkml:trace contextRef="#ctx0" brushRef="#br1" timeOffset="178830.228">6078 16491 1032,'0'0'2193,"0"0"129,0 0-129,0 0 0,0 0-903,0 0-387,0 0-258,0 0-387,0 0 0,0 0-129,0 0-129,0 0 129,0 0-129,0 0 258,0 0-129,0 0-129,0 0 0,0 0 129,0 0-129,6 15 0,-6-15-129,12 5 129,-12-5 0,18 9 0,-18-9 0,17 11 0,-5-5 129,-1-3-129,2 4 258,2 0-387,1-1 129,-1 0 129,4-3-129,-1-1 0,3-1 0,-1-1 0,-1-2 0,-1-6 0,3-3 129,-3-3-258,0 1 258,2-5-129,0 1 129,-1-2-258,-2 1 387,0-5-387,-4 2 129,1 0-129,-4-3 0,-2 7-129,-2-3 0,-1 6-129,-5-3 258,0 17-129,0-20 129,0 20 129,-2-13 0,2 13 0,-16-11 0,16 11 0,-16-5-129,2 3 129,-1 2-387,-1 0 258,0 2 0,-2 3 129,-2 0-129,2 5 0,-3-1 129,1-1 0,2 2 0,-2 2 0,0-1 0,1 2 0,-1 3 129,0 0-129,0-4 129,1 5-129,2 0 129,-3-1-129,3 5 0,-1-4 0,5 1 0,-1 4 0,1 2 0,1-1 0,4 2 0,-2 2 0,5 2 258,-1 0-258,3-2 258,2-3-129,1 0 129,0 3-129,1-8 129,3 5-258,6 4 258,-1-7-258,1 8 129,3-5 0,-1 3-129,5-4 129,-3 5 0,6-12 0,0 1 129,1-5 129,4-2-129,1-3 0,4-3 129,-3-4-129,5 0 129,-6-4 0,1-5-129,-1-2-129,-2 6 0,-4-8 0,-2 5 0,-3-4 0,-2-2-129,-1 9 0,-12 5 0,14-10-129,-14 10 0,10-12 0,-10 12-258,0 0 258,0 0-258,11-2-387,-11 2-516,0 0-1161,12 0-1677,-12 0-387</inkml:trace>
  <inkml:trace contextRef="#ctx0" brushRef="#br1" timeOffset="179631.274">6807 15727 645,'0'0'1290,"0"0"129,0 0-129,0 0-129,0 0-129,0 0-387,0 0 0,0 0-258,0 0-258,0 0 258,0 0-258,0 0-129,-1 11 129,0 0-129,1 1 0,0 4 129,-2 5 0,-1 4-129,-2 4 0,-1 6 0,-2-2 258,-1 1 0,-2 3-129,0-6 129,2 3 0,-1-11 0,4 2 0,0-10-129,2-3 0,3-2-258,1-10-258,0 11-129,0-11-129,0 0-645,9 0-1677,-9-9-645</inkml:trace>
  <inkml:trace contextRef="#ctx0" brushRef="#br1" timeOffset="180906.347">6996 16141 1161,'0'0'2193,"0"0"-258,0 0 258,0 0-516,0 0 0,0 0-645,0 0-129,0 0-387,0 0-387,0 0 0,0 0 129,0 0-516,0 0 129,0 12 129,0-12 0,0 0-129,0 13 258,0-13-129,-4 11 129,4-11 129,-5 13-258,5-13 129,-6 13-129,6-13 129,0 0-129,-7 19 0,7-19-129,-6 11 258,6-11-129,0 0 0,-8 13 0,8-13 0,0 0-129,-4 10-387,4-10-129,0 0-1935,0 0-1548,0-13 387</inkml:trace>
  <inkml:trace contextRef="#ctx0" brushRef="#br1" timeOffset="182525.439">7349 15787 1161,'0'0'3483,"0"0"-129,0 0-2193,0 0-774,0-9 0,0 9 0,0 0 0,0 0-129,0 0 129,0 0 258,0 0-387,0 0 258,0 0-258,0 0-129,0 0-129,0 0 0,0 0 0,4 8-129,-3 3 129,-1-11 0,0 24 0,0-6 129,0 5-129,-3 2 0,-2-1 0,-2 3 0,2-2 0,-3 4 0,1-5 0,-3 0 129,4-3 0,1-3 0,-1-3-129,2 0 258,4-15-258,-8 15 0,8-15-387,0 0-129,0 0-516,0 0-1290,0 0-1419,0 0-129</inkml:trace>
  <inkml:trace contextRef="#ctx0" brushRef="#br1" timeOffset="184243.538">7292 16872 1548,'0'0'1548,"0"0"129,0 0-129,0 0-129,0 0-516,0 0 0,0 0-258,0 0 0,0 0-387,15 0-258,-15 0 258,22-8-129,-5 0-129,3-1 258,-1-1-129,2-3-129,0 5-129,1-5 258,-4 8-129,-3-2-129,-1-1 129,-14 8-258,20-10 129,-20 10-258,0 0-645,7-11-645,-7 11-903,-2-12-129,-10 7-257</inkml:trace>
  <inkml:trace contextRef="#ctx0" brushRef="#br1" timeOffset="184638.56">7357 16692 1032,'0'0'903,"0"0"-129,0 0 0,0 0 0,6-8 0,-6 8 129,12-2 0,-12 2 0,16 1-129,-16-1-129,19 18-258,-8-7 129,-1 6-258,2 2-129,-3 3 129,3-3-258,-1 3 129,-2 2 0,1-7-129,-1 0 129,-2 0 0,-7-17-129,14 17 258,-14-17 0,11 12-258,-11-12 129,0 0 0,10 3 0,-10-3-129,0 0 129,0 0-258,0 0-645,2-8-774,-5-8-2322,3 16 129</inkml:trace>
  <inkml:trace contextRef="#ctx0" brushRef="#br1" timeOffset="185690.62">7950 16574 645,'0'12'1935,"0"-12"-645,0 0-129,7 15-258,-7-15 516,14 4-258,-14-4-129,19 7 129,-19-7-129,26 0 0,-12 0-387,6-4 0,-4-2-258,6 3-129,-3-3-129,2-6 129,-2-3-129,-2 1-129,-2-1 129,-3 2-129,-3-5 129,-3 8-129,-4-7 129,-2 17 0,0-17-129,-1 4 0,1 13 0,-18-16-258,7 14 0,-6-5-129,4 6 129,-5-2-258,2 3 0,-6 1 129,8 9 0,-7-5 0,1 4 258,2 3-129,-1 5 129,3 0 0,0 7-129,-1 1 258,4 5-129,0 3 129,-1 7 0,6 1 129,0-1 258,1 1-129,2 0 129,5 1 129,0-9-129,8 1 129,5-11 0,6-2 129,4-10-129,8 2-129,1-13 129,7 0-129,-1-10 0,3-2-129,0-3-129,0-12 0,-4 10-129,-4-8-129,-3 5 258,-6 3-129,-2 0-129,-9 0 129,-1 5-129,-12 12-258,15-13-774,-15 13-2064,0-19-1161,0 19-129</inkml:trace>
  <inkml:trace contextRef="#ctx0" brushRef="#br1" timeOffset="186614.673">8506 15761 774,'0'0'3096,"0"0"-645,0 0-1290,0 0-387,0 0 0,0 0 258,0 0-129,0 0 129,-7 5-129,7-5 129,0 0-387,0 0 129,-2 16-387,2-5-129,-4 7-129,3 5 0,-5 6-258,1 7 129,-3 2 0,-2-2 0,3-5 0,-5 2-129,5-5-258,-2-6-1419,9-22-2064,-3 28-258,3-28 0</inkml:trace>
  <inkml:trace contextRef="#ctx0" brushRef="#br1" timeOffset="186916.691">8630 16053 8256,'8'28'3612,"-8"-28"-645,0 0-645,0 0-4773,19 1 129,-19-8 903,0 7 774,10-2 516,-10 2 903,0 0 258,0 0 258,11-12-774,-11 1-2967,0 11-1161,0 0-774</inkml:trace>
  <inkml:trace contextRef="#ctx0" brushRef="#br1" timeOffset="187614.731">8883 15802 1806,'15'10'2967,"-15"-10"258,0 0-258,0 0-3096,0 0-258,0 0 387,0 0 258,2 12 387,-2-12 387,0 0 0,4 17 0,-4-17 0,0 0-258,-2 12-129,-2 2-258,-3-2-258,1 3-129,0 0 0,-2 2 0,0 1-129,0 0 129,1-1 0,1-1-129,6-16 258,-11 21-129,11-21 0,-6 15 0,6-15 0,0 0-129,0 0 0,0 0 129,-3 10-129,3-10-129,0 0 129,0 0-129,0 0 129,0 0-129,0 0 258,0 0 0,0 0 0,0 0 129,0 0-129,0 0 129,0 0 0,0 0-129,0 0 0,-1 13 0,1-13 0,0 0 0,0 0-129,-2 12 0,2-12 0,0 0 0,0 0-387,0 0-387,2 11-516,-2-11-1161,0 0-1419,11 10 129</inkml:trace>
  <inkml:trace contextRef="#ctx0" brushRef="#br1" timeOffset="188599.787">8995 16886 645,'31'-34'2580,"-20"5"-129,12 7-2451,-2-9-387,3 9 258,0-2 645,-2 4 258,-2 6 387,-5-6 129,1 12-129,-9-4 0,4 6-258,-11 6-774,15-11-645,-15 11-1290,0 0-1677,0 0-387</inkml:trace>
  <inkml:trace contextRef="#ctx0" brushRef="#br1" timeOffset="188926.805">9067 16638 1032,'-11'0'2580,"11"0"-1290,0 0-645,3 8-258,-3-8 387,0 0 0,3 15 258,-3-15 0,7 17 129,-1-3-387,2 3 129,2 2-258,-2 1-387,4 4 0,-2-5 0,1 1-258,-1 0 0,-1-2 0,-9-18 0,11 23 0,-11-23-387,9 14-258,-9-14-645,0 0-645,0 0-387,0 0-1290,0 0 129</inkml:trace>
  <inkml:trace contextRef="#ctx0" brushRef="#br1" timeOffset="189394.832">9018 16731 1161,'0'7'3612,"0"-7"-129,-17 6-1290,17-6-1548,0 0-516,0 0-129,0 0-129,0 0 258,0 0 129,-3-7 258,3 7 0,6-1 129,-6 1 129,20-3-258,-7 3-129,2-2 0,-1 2-129,3 0-129,0 0-129,-1 0 129,1 5-129,-1-5 129,1 0 0,-2 4 0,-1-3-129,-2 2 387,-1 1-258,-11-4-129,18 2 129,-18-2-258,0 0-258,12 12 0,-12-12-903,0 0-2451,0 0-387,3-10-258</inkml:trace>
  <inkml:trace contextRef="#ctx0" brushRef="#br1" timeOffset="190513.896">9619 16531 2580,'0'13'2967,"0"-13"-2193,2 11-645,-2-11 387,9 11 258,-9-11 387,13 20 0,1-11 129,-14-9 258,27 8-258,-14-8 129,11-1-387,-7-6-258,13 1-387,-2-14-129,1 2-258,2-3 0,-2-3 0,-1-3 0,-3 4 0,-4-2-258,-7-2 387,-6 6-258,-4 1 258,-4 1-129,-4 4-129,-6 6 0,-8-2-129,0 6 0,-5 3 0,-2 2 0,-2 10-129,0 2 129,-1 5 0,1 0 129,-2 5 0,5 4 129,-3 1-129,7 7 129,0-7 0,2 9 0,0-2 0,4 1 129,7 3 0,-2 0 0,6 1 387,1-8-129,2 5 258,3-9-129,11 5 129,-1-12-129,10 3 0,0-11 0,9 5-258,1-5 0,7 2-129,1-8 0,6-2-129,-1 1 0,-1-4 129,1-1-129,-5-1 129,-2-6 0,-4-2-129,-4 1 0,-5-4 0,-3 2-258,-7 0 0,0 3-387,-16 7-645,18-14-2193,-18 14-903,5-16-645,-5 16 258</inkml:trace>
  <inkml:trace contextRef="#ctx0" brushRef="#br1" timeOffset="200202.45">10183 15829 1548,'0'0'2838,"0"0"-516,0 0-1548,0 0-129,0 0-129,0-6 129,0 6 129,0 0 258,0 0-129,0 0 129,0 0 0,0 0-387,0 0 0,-3-12-258,3 12-129,0 0-129,0 0 0,0 0-129,0 0 0,0 0-129,0 0 129,0 0 0,-2 9 0,2-9 0,-2 17 0,1-6 0,-2 4 129,0 1-129,1 1 0,-2 3 0,1 4 0,0-1 0,-2 4 0,2-2 0,0 1 0,0-1 0,-2-1 0,4-4-129,-1-4 129,1-2-129,1-14 0,-1 16 0,1-16-129,0 0-387,0 0-129,0 0-516,0 0-1290,0 0-1290,0 0-129</inkml:trace>
  <inkml:trace contextRef="#ctx0" brushRef="#br1" timeOffset="200632.475">10340 16139 6708,'6'17'4515,"-6"-17"-258,0 0-258,0-8-3612,0 8-387,0 0-129,0-12 129,0 12-129,0 0 129,0 0 129,0 0 0,0 0 129,0 0-129,0 0-129,2-12-258,-2 12-645,0 0-1290,0 0-1935,0 0-387,6-12-129</inkml:trace>
  <inkml:trace contextRef="#ctx0" brushRef="#br1" timeOffset="201150.505">10582 15845 2193,'0'0'3354,"0"0"129,0 0-645,0 0-2322,0 0-516,0 0-129,0 0 0,5 6 258,-5-6 387,0 0 0,0 12 129,0-12-129,-5 12 258,3-2-387,2-10 129,-10 20-129,4-7-258,3 6-129,-2-2 129,2 5-258,-2 2 129,-1 5 129,2-7-258,1 8 129,-2-1 0,2-6 0,-1-4 0,2-2 0,1 1-129,1-18-645,0 22-774,0-22-2193,0 0-258,8 0-258</inkml:trace>
  <inkml:trace contextRef="#ctx0" brushRef="#br1" timeOffset="201913.548">10916 16909 903,'27'-18'3354,"-17"6"-645,8 2-774,3-7-645,-3-2-129,3 5-129,-5-3-129,2 1-129,-4 2-387,0 3-129,-4-1-387,-10 12-645,15-18-2580,-15 18-258,1-12-645</inkml:trace>
  <inkml:trace contextRef="#ctx0" brushRef="#br1" timeOffset="202218.566">10943 16636 4257,'-1'17'3999,"1"2"-258,0-19-258,5 11-3612,-5-11-387,20 14 258,-10-4 258,0 4 129,4 3 387,-7-3-129,6 11 129,-7-8 129,5 12-129,-6-8-258,8 4 0,-5-1-258,0-5-387,4 1-387,-6-6-645,3-1-1032,-9-13-1419,0 0-645,11 11 258</inkml:trace>
  <inkml:trace contextRef="#ctx0" brushRef="#br1" timeOffset="202494.582">10966 16898 1032,'14'0'3741,"-8"-17"0,15 5-129,-11-12-2193,13-6-1419,0 0-258,4-1 0,-5 3-258,-1 4 258,-5 4 0,-2 4-258,-14 16-129,8-15-1161,-8 15-1161,-12-2-387</inkml:trace>
  <inkml:trace contextRef="#ctx0" brushRef="#br1" timeOffset="202719.594">10976 16725 1548,'-7'15'3354,"11"-7"0,-4-8-1290,0 0-903,18 0-258,-18 0-258,22 5 129,-11-3-129,5 0 129,-4 1-387,4 2-129,-1-1-387,-4-4-774,4 0-2709,5 8-258,-12-15-516</inkml:trace>
  <inkml:trace contextRef="#ctx0" brushRef="#br1" timeOffset="203712.651">11565 16593 1548,'0'0'3225,"10"16"387,-10-16-1548,0 0-1161,0 0-258,0 0-129,10 8 258,-10-8 0,15 2 0,-15-2 129,20 5-129,-8-5-258,5 0 0,-1-4-258,6-6-129,1 0-129,0-1 0,-1-6-129,-3 2 129,-1-2 0,-5 1 0,-4-2 258,-4 8-129,-4-1 129,-1 11-129,-1-20-129,1 20 0,-18-13-645,4 4 387,1 4-387,-6 0 387,2 5-387,-7-2 258,4 2 0,-3 0 258,1 5 129,-2 3 0,3 0 129,0-3-129,0 0 129,4 1-258,1 3 129,1 1-129,2 5 129,0 3-129,3 0 129,1 10-258,3 7 258,0 3 0,1 1 0,4 8 258,1-5 0,0 5 0,4-4 0,5 5 129,-2-12 129,10 6 0,-7-13 0,9 4 258,-2-11-258,8 5 0,0-15 0,11 2-258,3-11 0,6-3-129,5-5-129,2-10-129,3-1 129,-4-4-129,-6 1 0,-3-4 0,-8 7 129,-6-1-129,-7 4 258,-6 4-129,-15 9 129,17-14-258,-17 14-129,0 0-258,0 0-1032,0 0-1935,0 0-1032,0 0-387,-13-10 129</inkml:trace>
  <inkml:trace contextRef="#ctx0" brushRef="#br1" timeOffset="204402.691">12050 15858 903,'0'-11'3483,"0"11"258,0 0-1806,0 0-774,0 0-129,0 0-129,0 0-129,0 0-129,0 0 258,0 0-258,0 5 129,0-5-129,0 0-129,0 16-129,0 3-129,0-1-129,0 7 0,0-1 0,0 8-129,0-1 0,0 3 0,0-6 129,0-1-129,0-2-129,0-5 129,0-1-516,0-19-903,-1 17-2709,1-17-258,0 0-387</inkml:trace>
  <inkml:trace contextRef="#ctx0" brushRef="#br1" timeOffset="204752.711">12248 16136 3870,'0'14'4515,"0"-14"0,0 0-258,0 0-1935,0 0-2193,0 0-129,0 0 0,0 0 129,0 0 129,0 0 0,0 0 0,0 0-129,0 0-129,0 0-129,-1 15-516,1-15-1290,0 0-2193,0 0-645,7-4-129</inkml:trace>
  <inkml:trace contextRef="#ctx0" brushRef="#br1" timeOffset="205675.764">12549 15880 2193,'0'0'1935,"0"0"-258,0 0-2451,0 0-387,0 0 387,0 0 774,-5 14 387,5 0 1032,0-14 645,-1 25 129,-2-11-129,3 7-387,-1-6-645,1 10-516,0-4-129,1 3 0,-1-4 0,4 2-129,-4-6 129,1 6 129,-1-2-129,0 0 0,-5-8-129,1 2 0,-3 2-387,7-16-645,-6 22-2322,6-22-1161,0 0-387,0 0 0</inkml:trace>
  <inkml:trace contextRef="#ctx0" brushRef="#br1" timeOffset="206928.835">12990 16959 1,'5'16'3611,"6"-12"259,-11-13-387,11 0-2580,0-3-774,1 1 0,3-7 0,1-2 387,1 4 0,-4-3 0,4 1 0,-7 1 0,3 3 0,-4 1-387,-2 0-258,-7 13-645,13-18-645,-13 18-1419,18-11-1032,-18-6-258</inkml:trace>
  <inkml:trace contextRef="#ctx0" brushRef="#br1" timeOffset="207230.852">13031 16651 3483,'-18'19'3483,"19"-5"-258,-1-14-2580,2 20-1161,-2-20 0,14 21-129,-6-10 387,1 2 258,4 5 129,-2-6 258,3 5 387,-4-2 0,3 4 0,-2-4-387,-1 6-129,-1-4-258,-1-7-258,-2 6-516,-6-16 129,9 15-258,-9-15-258,0 0-129,0 0-903,0 0-516</inkml:trace>
  <inkml:trace contextRef="#ctx0" brushRef="#br1" timeOffset="207560.871">12986 16843 1,'0'0'1934,"0"0"130,0 0-258,12 0 0,-12 0-129,16-10-129,-16 10-129,24-10-258,-12 1-387,6 6-387,0-4-129,0 2 0,-1 5-258,1 0 129,-2 0-129,-1 0 129,-1 2-129,-2 3 129,-12-5-129,19 5-129,-19-5-129,11 4-645,-11-4-1419,16 17-1548,-16-17-258</inkml:trace>
  <inkml:trace contextRef="#ctx0" brushRef="#br2" timeOffset="-205033.892">14032 16358 645,'0'0'516,"0"0"645,0 0 0,0 0 129,0 0 258,7 15-258,-7-15 0,6 14-258,-6-14-258,10 12-387,-10-12 0,19 8-129,-8-8 0,5 1-129,-2-1 0,5-8 0,-1 2 0,1-9-129,4 6-129,-1-8 129,-1 0 0,0-3 129,-3 1 129,-1 5 0,-4-10-129,3 11 258,-8-7 129,0 9-258,-6-7 0,1 5-129,-3 1-129,0 0 0,0 12-129,-4-20 129,4 20-258,-14-16 129,14 16-129,-19 0-129,5 0 258,-2 0-129,-1 9 0,1-1 129,-3 3-129,-1 4 129,2 3 129,1-2 129,0 8-258,0-3 129,3 2 387,-3 3-387,2 4 129,0 0 0,1-2 0,-1 4-258,3-2 387,0 6-387,5 1 129,0-3 129,3 3-129,3-2-129,1-5 129,3 0 129,6-2 0,4-9-129,0 0 129,8 1-129,-1-7 387,7-2-258,3-1 0,5-3 0,2-7 0,4 2-129,-1-2 129,1-5 0,-1-5-129,-1 3 129,-5-3 129,-3 1-258,-1-1 129,-6 3-129,1-4 129,-5 4-258,-5-1 258,0 0-258,-4 0 129,-11 8 0,14-6 0,-14 6-129,0 0-129,0 0-129,0 0-258,0 0-774,0 0-1548,0 0-1290,-22-20 0</inkml:trace>
  <inkml:trace contextRef="#ctx0" brushRef="#br2" timeOffset="-204439.858">14738 16034 1161,'0'0'1419,"0"0"-3096</inkml:trace>
  <inkml:trace contextRef="#ctx0" brushRef="#br2" timeOffset="-203766.819">14738 16034 1677,'0'0'2580,"0"0"516,0 0-258,0 0-774,0 0-903,0 0-516,0 0-516,0 0-129,0 0 0,0 0 0,0 0-129,0 0 129,0 0 0,0 0 0,0 0 0,0 0 0,0 0 0,0 0 0,0 0 0,0 0 0,0 0 0,0 0 0,0 0-129,0 0 258,0 0-129,0 0 129,0 0-129,0 0 0,0 0 0,0 0 0,0 0 129,0 0-129,0 0 0,0 0 0,0 0 0,0 0 0,0 0 129,0 0-129,0 7 0,0-7 0,0 0 0,0 0 0,0 0 129,0 0-129,0 0 129,0 0 0,0 0 129,0 0-129,0 0 0,0-10 0,0 10 129,0-14-129,0 14 129,2-22-129,0 7-129,-1-2 258,2-1-129,0-2-129,0-4 129,1-2 0,-2 1 0,0-6 0,-1 6 0,-1-1 0,0 2-129,0-3 129,0 8 0,0 0-129,-1 3 0,-1 4 0,2 1 258,0 0-258,0 11 0,0-12 0,0 12 0,0 0-258,0 0 129,0 0-129,-6 13-129,5 4 0,-4-2-258,5 13-774,-6-9-1548,2 1-1548,4 3 0</inkml:trace>
  <inkml:trace contextRef="#ctx0" brushRef="#br2" timeOffset="-203339.795">15102 16027 3225,'15'0'4902,"-15"0"-258,0 0-258,3-8-3354,-3 8-516,0 0-129,0 0 0,0 0-129,0 0 0,0 0 258,0 0-258,0 0-129,0 0 0,0-12-129,0 12 0,0 0-129,0 0-129,0 0-258,-9-9-387,9 9-1548,0 0-2322,0 0-387,0 0 0</inkml:trace>
  <inkml:trace contextRef="#ctx0" brushRef="#br2" timeOffset="-202474.745">15555 15669 1935,'15'0'3096,"-15"0"-2580,11-6 258,-11 6 387,0 0 258,18 0 0,-18 0 129,0 0-129,0 0 0,0 0 0,-11-4-645,11 4-516,-19 0-258,6-1-258,-1 1 129,-3 0 0,0 1 0,0 3-258,0 2 258,-1 1 0,1 3 0,-2-2 129,4 2-129,-1 1 0,5-1 0,0-2 0,2 4 0,9-12-129,-10 16 129,10-16 129,-1 15 0,1-15 0,0 11 0,0-11 0,6 15-129,-6-15 258,13 16-258,-13-16 129,14 6 0,-14-6 0,20 10 0,-7-7-129,1-1 129,1 0 0,3 0 0,-3-1-129,5 5 0,-5-3 0,4 6 0,-3-3 0,0 6-258,-2-1 129,0 4 0,-2 1 129,2-1-258,-6-1 258,-1 1 0,-1-2 0,-4-2 129,-2-1 0,0-10 129,-2 19 129,2-19 129,-19 10-129,3-7 0,4 3 258,-9-4-129,2 7 0,-7-8-129,3 2 258,-4 0-387,3-1 0,2 1-129,-2-3-258,7 2-258,0-3-516,17 1-774,-19 0-1548,19 0-1161,0 0 388</inkml:trace>
  <inkml:trace contextRef="#ctx0" brushRef="#br2" timeOffset="-201628.697">15664 16862 1935,'50'-42'2709,"-19"16"-2451,3-3-387,2-3-258,2 6 387,-2 2 258,-5 0 129,-3 9 387,-9 2 129,-3 3-258,-16 10-387,15-9-903,-15 9-1677,0 0-774</inkml:trace>
  <inkml:trace contextRef="#ctx0" brushRef="#br2" timeOffset="-200978.66">15799 16662 903,'13'0'1806,"-13"0"-258,18 0-258,-7 1-129,-11-1 129,20 22-129,-20-22-129,15 28 0,-9-8-129,3 12-129,-4-7 129,3 8-387,-3-7-129,2-2 0,-3-4-258,-1-3 0,1-5-258,-4-12-258,3 13 0,-3-13-258,0 0-258,0 0-258,0 0-387,0-16-129,0 16 387,-2-25-129,-3 14 387,-5-11-129,-2 9 516,-1-2 258,-5 2 387,2-5 129,-3 3 129,3-3-129,-2 3 129,4-1 0,-1 3 129,5-1-129,2 0 129,8 14 258,-9-13 129,9 13 516,0 0-129,0 0-129,-4-11 258,4 11-258,0 0 0,13 0-129,-13 0-387,24 0 0,-8 0 0,7 5-129,1-1-129,4 5 0,-1-1 0,1-3 0,-3 2-129,-1 1 129,-6-3-129,0-3 0,-6 5-129,-12-7-258,18 11-774,-18-11-1290,0 0-2193,12-6-129,-11-4 1</inkml:trace>
  <inkml:trace contextRef="#ctx0" brushRef="#br2" timeOffset="-200106.61">16505 16511 3225,'3'12'3483,"-3"-12"0,14 0-2451,-14 0-258,22 1 129,-6-6 129,9 5-129,-5-10 129,14 5 129,-8-9-387,10 8 0,-5-10-387,3 3 129,-6-6-387,2 4 387,-8-2-516,1 3 387,-6-3-387,-1 2 258,-8-2-387,-2 2 129,-6 15 0,0-24-129,-6 10-129,-6 2 0,-1 7 0,-4-3 0,1 6-129,-5-4 129,3 6-129,-5 0 0,3 7 129,-2-5 0,3 4 129,-4 0 0,2 5 0,-2 2 129,6-4 129,-3 6-129,5-2 129,-2 3-129,4 1 129,0 4-258,6 0 387,-1-2-387,0 10 0,2-3 0,1 2 0,3-2 129,-2 3 129,4-3-129,0-8 258,2 10 0,4-7 0,6-3 129,3-6-129,6 9-129,1-8 0,6 3 129,3 0-387,7-8 258,2-5-129,5 5 129,2-6-129,2-2 0,-1-5 0,1-4 129,-4-1 0,-3 0 0,-8-4 0,-3 6 129,-9-3-129,-3 8 129,-8-2 0,-11 5 0,12-5-129,-12 5-129,0 0-258,0 0-258,0 0-645,-12 3-2322,12-3-1290,-17-1-258,5-8 0</inkml:trace>
  <inkml:trace contextRef="#ctx0" brushRef="#br2" timeOffset="-199386.569">17321 15723 1548,'0'0'1677,"0"0"-516,0 0 0,-3 17 0,3-17-258,-2 18 0,0-6 0,2 5 0,-4 5-129,2 5 0,-3-4-258,4 6 129,-5 0-129,3 4 129,-3-7-258,2 5 129,-3-9-258,2 0 0,1-5 0,0 0 0,1-7-258,0 1 0,3-11-129,0 0-258,0 13-129,0-13-774,0 0-1290,7 4-1677,-7-4 0</inkml:trace>
  <inkml:trace contextRef="#ctx0" brushRef="#br2" timeOffset="-198925.542">17459 16085 3999,'12'22'4386,"-9"-7"-516,-3-15-129,-8 0-3741,8 0-516,0 0 258,0 0 258,-13-3 258,13 3 129,0 0 387,0 0-129,0 0 0,0 0 0,0 0-516,0 0 0,0 0-258,0 0 0,0 0 0,0 0 129,0 0-258,0 0 516,0 0-258,10-12 0,-10 12 129,0 0-129,0 0 0,0 0 129,0 0 0,0 0-129,0 0 129,0 0 0,0 0-129,0 0 0,0 0-129,0 0-258,0 0-1032,0 0-1935,0 0-1290,14-1-258</inkml:trace>
  <inkml:trace contextRef="#ctx0" brushRef="#br2" timeOffset="-198049.492">18058 15809 1935,'-3'13'3225,"3"-13"129,0 0-387,0 0-3225,-14 0-129,14 0 387,0 0 258,-13-9 387,13 9 387,-14-5 129,14 5 0,-20-4-129,20 4-129,-24 0-516,11 0 0,-4 0-258,2 2-129,0 3 0,1 2 0,1-1 0,0 4-129,3-5 258,10-5-129,-20 18-129,20-18 129,-12 15 0,12-15 129,-12 16-258,12-16 258,-12 20-129,12-20 129,-9 20 0,9-20 258,-11 14-258,8-2 0,3-12 129,0 0-258,-5 12 0,5-12 0,7 7-258,6-7 0,5 6-258,1-6 129,6 0 0,-4 2 0,7 3 0,-5-4 0,-2 5 258,-2 1 0,-3 0 129,-2 5 0,0 0 0,-1 2 129,0-1 0,-2 4-129,0-2 0,0 4 129,-3-2-129,-1-2 0,-3 1 258,-1-1-258,-3-3 129,0 2 129,0-14 0,-14 20 258,-5-12-129,4 3 387,-13-6-258,0 3 0,-10-3 0,4 2-129,-7-7 0,2 1-129,0-1-129,6 0-129,4 0-129,5 0-387,10 0-387,-5-11-1677,19 11-1935,-11-15-645,11-4 129</inkml:trace>
  <inkml:trace contextRef="#ctx0" brushRef="#br2" timeOffset="-197214.445">17964 15845 2193,'0'17'3096,"0"-17"-129,-6-7-387,6 7-3483,0 0-516,0 0-129,0 0 387,0 0 645,0 0 774,0 0 129,0 0 645,0 0 129,0 0-129,0 0 258,0 0 0,0 0-258,12 0-258,-12 0 258,21 0-129,-12 0-129,11 0-129,-2 0-258,3 3-129,0 1-129,2-3 0,-2 1 0,-1 2 0,0-3-129,-4 3 129,-2-3-129,-3 3 258,-11-4-129,0 0 0,12 0 0,-12 0-258,0 0-1032,0 16-2967,0-16-387,-16 0-387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2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4402 9175 8,'-3'-13'18,"7"7"-3,-3-3-4,2 1 0,-2 0-2,2-4-1,1 0 0,-1-6 0,4-2 1,-2-8-1,4-1-1,2-8 0,2 1 0,0-5-2,3 3-1,-1-3-2,1 4 0,-1-2-1,1 4 0,-3 1-1,-2 4-1,1 1 0,-3 3 1,-1 4 1,-1 3-1,-2 6 1,-1 4 0,-2 1 1,-2 8 0,0 0-1,0 0 0,0 0 0,1 10 0,-3 0-1,0 4 0,0 3 0,-3 3 0,1 4-1,-2 3 2,0 5-1,-1 1 0,-1 7 0,0 4 0,-2 5 0,0 2 0,-1 3 1,-1-1-1,-1-3 0,1-1 0,0-8 1,1-4 0,1-9-1,2-5 1,1-7-1,3-7 0,4-9 0,0 0 0,-5-13 0,7-6 0,1-7-1,2-8 1,2-7 0,3-7-1,1-5 1,2-3 1,1-1-3,2-1 1,0 2 1,1 2 0,-1 1-1,0 6 1,-1 5-1,-1 4 0,-1 4 2,-1 6-1,-3 6 0,0 5 0,-4 6 1,-5 11-1,6-5 0,-7 13 0,-1 7 0,-2 6 0,-1 8-1,-3 7 2,-1 8-1,-2 5 0,-1 8 0,-2 3 1,-2 6 0,-1 0-1,-3 0 2,0-1-2,-2-5 1,0-5 0,0-6-1,0-10 1,3-9 0,4-9-1,3-9 0,4-9 0,8-3-2,-5-18 2,8-4-2,3-7 1,2-5 0,1-5 0,3-7 0,0-4 1,2-1 0,0-3 0,1 1 0,0 1-1,-1 1 1,1 0 0,-1 6-1,-2 4 1,-2 6-1,-1 7 0,-3 5 2,-2 6-1,0 6 1,-4 11 0,0 0-1,-4 9 1,1 8-1,-3 8 0,0 10 0,-3 10-3,3 17-15,-2 7-12,-3 4 0,1 4 1,-3-7-2</inkml:trace>
  <inkml:trace contextRef="#ctx0" brushRef="#br0" timeOffset="1">8694 8430 28,'7'9'23,"-7"-9"-1,10 9-10,-3-1-12,3 3 0,0 2 1,2 2-1,1 3 1,1 1 0,0 5 2,0 2 0,2 7 2,-1 2 0,4 6 0,0 0 0,3 6-1,-1-1 0,3 3-1,-2-2-1,2-2 1,-2-1-1,0-2 0,-2-3 0,-1-2-1,-2-6 1,-2-2 0,-1-6 0,-3-4-1,-1-6-1,-3-3 2,-2-5 0,-5-5 1,0 0-1,2-13-1,-6 0 0,0-5 0,-5-7-2,-1-4 0,-3-5-2,-3-4 1,-2-2 0,-2-4 1,-2-1 0,-2 0 1,-1 0 0,0 1 0,0 0 1,1 3-1,1 0 0,-1 2 1,3 3-2,1 1 1,2 4 1,1 1-1,2 4 1,2 5 0,2 4 1,3 5-1,1 3 0,7 9-1,-6-6 1,6 6-1,5 10 0,2 2 0,3 3-2,2 4 2,3 5-1,2 4 2,0 5-2,2 4 1,-1 4 1,2 3-1,0 4 0,0 4 0,0 1 0,1 0 0,-1-1 0,1-5 1,-1-2-1,0-6 0,-2-5 1,0-6-1,-1-6 2,-3-3-2,1-7 0,-5-2-1,0-5 0,-3-5-1,-7 0 1,6-17 0,-8 0-1,-3-6 1,-2-5 0,-4-6 0,-2-7 1,-2-4 0,-3-3 0,-1 0-1,0-1 1,-2 0-1,-2 2 1,2 3 0,-2 2 0,1 4 1,0 4-1,0 3 0,4 3 1,2 2 0,3 5-1,2 4 0,4 3 1,1 3-2,4 2 1,1 3 0,1 6 0,0 0 0,7-3 0,-1 8 0,2 4 1,2 6 0,2 7-1,3 6 1,2 8 0,5 5-1,1 4 1,1 6 0,2 3-1,1 3 0,-2-2 1,1-2-1,-2-4 1,0-4 0,-2-3 0,-1-6-1,-3-8 0,-2-6 1,-3-6 1,-2-4 0,-3-5 0,-8-7 0,0 0-2,-1-14 1,-8-3 1,-4-6-2,-4-6 0,-5-10-1,-3-3-1,-4-4 0,-2-2 1,-1-2 0,-2 2-2,-2-1-6,5 5-20,0 5-3,-2-1 0,1 6 0</inkml:trace>
  <inkml:trace contextRef="#ctx0" brushRef="#br1" timeOffset="2">3458 8220 1,'0'0'0,"0"0"0,0 0 8,8-1-7,-8 1-1,11 2 2,-5-1 1,2 1 3,2 1 2,1 0 1,1-1 2,2 0 2,3 1 0,0-2-1,5 4-2,0-4-1,6 3-2,-1-2-2,4 3-1,1-2-3,4 2 1,2-1-1,2-1-1,0-1 1,1 1 1,0-3 0,1-1 0,-3-1 0,0 0 0,-4-1 0,-3 2 0,-5-2 0,-3 1-1,-6 0 0,-5 2 0,-5-1-1,-8 1 1,0 0-1,-14-2 0,-2 2 0,-6 0 0,-6 0 0,-4-1 0,-6 1 0,-5 0 0,-5 1 0,-2 0 0,-4 0 0,-1 1 0,-1-1 0,-1 2 1,2-1-1,3 1 0,2-1 0,5 0 1,3-1 1,8 1 0,4-1-1,8-1 1,5 0-1,7 0 1,10 0-1,0 0 0,7-6-1,6 3 0,6 1 0,5-2 0,3 0 0,4 1 0,3-1 0,2 1 0,2 1 0,1 2 1,1 0-1,2 0 0,2 2-1,1 0 1,0-2 0,-2 2 0,1-3 0,-3-1-1,-2-1 1,-4 0 0,-5-2 0,-4-1 0,-5 2 0,-4 0 0,-5 0 0,-5 3 0,-7 1-1,0 0 0,0 0 0,-16-1 0,1 3 1,-5 0-1,-5 0 1,-4 0 0,-4 1 1,-4 0 0,-4 1-1,-1 0 1,-2-1 0,-2 1-1,0 0 0,0 1 0,2-2 0,0 1 0,3-2 0,3-1 0,4 1 0,4-1 0,5 1 0,6-2 0,3 0 1,6-1-1,10 1 0,0 0 0,0 0 0,15-2 1,3 0-1,4 2 0,6 0 0,4 2 0,5-1 0,3 1 0,3 0 0,3 1-1,1 0 1,1 0 0,1-1 0,0-1 0,-3 0 0,-1-2-1,-4 1 1,-5-2 0,-5 0 0,-6-1-1,-4 1 1,-8-3 0,-5 2 0,-8 3-1,-3-6 1,-8 4 0,-5 1 0,-6 0-1,-6 2 1,-4 1-1,-7 1 1,-4 0 0,-5 0 0,-1 0 0,-3-1 1,-1 0-1,0-2 1,0 0-1,3-2 1,4 1-1,2-2 1,6 1-1,5 0 0,4-1 0,7 2-1,6 1 0,6 0 0,10 0 0,0 0 0,7 2 0,8 0 0,5 1 0,7 1 0,3-1 1,3 2 0,3 0 0,2 1 0,1 1 0,-1 0 0,-1-1 0,0 2-1,0-1 1,-1-1-2,0 0 0,-3-1-1,-3-2 2,-1 0-1,-5-4 0,-5-2 1,-3-1 1,-6-2 1,-5 0-1,-5-2 2,-5 0-2,-6 2 1,-4 0-2,-6 2 1,-5 1-1,-5 2 1,-4 0 0,-4 1 0,-2 1 0,-4-1 1,1 0 0,0 0-1,2 0 0,4 1-1,2-1-3,11 2-9,2 0-13,8-4-3,15 2 0,0 0 0</inkml:trace>
  <inkml:trace contextRef="#ctx0" brushRef="#br1" timeOffset="3">8985 8261 17,'-10'-3'10,"-2"-1"1,3 1 0,-1 0 1,0 0-3,3 1 0,0 0-3,7 2-2,-10-2-2,10 2 0,-5-1 0,5 1 1,0 0 0,7 2 1,0-1 0,4 3-1,1-3 1,7 4-1,1-2 0,5 2-2,2 0 0,4 2-1,1-1 0,2-1 0,2 1 0,-1-2 0,-2 1 0,1-2 0,-5-1 0,0 0 0,-5-2 0,-2 0 0,-5 0 0,-3 0 0,-3-1 0,-3 1-1,-8 0 0,0 0 0,0 0 0,-10-1 0,-3-1 0,-4 1 1,-5-1-1,-4 1 1,-4 0 1,-3-1 0,-3 0 0,-3 0-1,-1 2 0,1 0 1,1 0-1,0 0 1,3-1 1,4 0-1,5 0 0,6 0 1,4 0 0,6-2 0,10 3-1,-3-6 0,13 3 0,5 1-1,5 0 0,5-1-1,6 2 1,3 0 0,5 1 0,3 0 0,2 0 0,0 1 0,1 0 0,-1 0-1,-1 0 1,-3 0 0,-5-1 0,-3 0 0,-7 1 0,-6-2 0,-4 1 0,-5-1 0,-10 1-1,0 0 0,-7-1 1,-8 0-1,-4 0 1,-6 0 0,-6 0 1,-4 0 0,-6-1 1,-1 0 0,-4 1-1,1 1 1,-3-1 0,2 1-1,1 0 1,4 1-1,4-2-1,4 2 1,5-2 1,6 1-1,4-2 1,7 1-1,3 0 0,8 1 0,0 0 1,0 0-1,15-3 0,1 4 0,5 0-1,6-1 0,4 1 1,6 1-1,4 0 0,3-1 0,3 1 1,1-1-2,1 1 1,0 0 0,0-2 0,-4 1-1,-3 0 1,-4-1-1,-6-1 1,-4 2 0,-7-2 0,-5 1 1,-5 0-2,-11 0 1,0 0 1,-9-1-1,-6 1 0,-7 0 0,-6 0 0,-6 1 0,-6-1 1,-4 2 0,-3 0-1,-4-2 1,-2 1 0,0 0-1,1 0 0,2 0 1,2-1-1,3 2 0,7-2 0,6 0 0,6 0 0,8-1 0,4 1 0,7-1 0,7 1 0,7-2 0,7 1 0,6 2 0,8-1 0,5 0 0,8 1 0,5 0 0,4 1-1,2 0 1,0-2 0,-1 0-1,-1 0 1,-5-2 0,-4 0 0,-7 2 0,-6-3 1,-7 2 0,-7-2 0,-8 2-1,-6 1 0,-12 1 0,-6 0 1,-6-1-1,-6 2-1,-6-1 0,-1 2-2,-6-3-9,4 2-18,-2-1-3,1-4 1,4-2-2</inkml:trace>
  <inkml:trace contextRef="#ctx0" brushRef="#br1" timeOffset="4">5920 7608 1,'-14'4'2,"3"0"2,1 0 3,1-1 2,2 0 0,1-2 2,6-1 0,-7 0-1,7 0 1,0 0-2,0 0-4,0 0-3,0 0 0,0 0-3,0 0 1,-5-1 0,5 1 1,0 0 0,0 0 0,0 0 1,0 0-1,0 0 1,0 0 0,0 0 1,0 0 0,0 0-1,9 0 1,-9 0 0,13-2-1,-6-1 1,3 1-1,1-3 0,2 1 0,-1-2 0,2-1 0,-1 0 0,1-1 0,-1-1-2,1 0 2,-1-2-1,0 2 0,-1-1 0,0 2 0,0-1 0,0 2 0,0-1 0,2 0 0,0 1-1,1-1 1,-1-1 0,1 0-1,0 0 1,-1 0-1,0-1 0,-1 1 2,1-1-1,0 0-1,1 1 1,-1 0 0,1-1-1,0 1 0,-1 0 1,0 1-1,-2 0 1,1 1-1,-2-1 0,1 2 0,-2-1 0,0 2 0,0-1 0,0 1 0,-1 0 1,0 0-1,0-1 1,-1 1-1,1 0 0,-1-1 1,0 1-1,0 0 0,1 1 0,-1 0 0,0 0 0,-1 1 1,1-2-2,0 3 1,-1-1 1,1 0-1,-1 0 0,1-1 1,1 1-1,0 0 0,-1 0 1,2-1 0,-1 0-1,0 2 0,-1 0 0,1 0 0,-3 1 0,1 1 0,0-1 1,-7 1-2,10 3 1,-10-3 0,10 1 0,-10-1 0,9 4 0,-9-4 0,8 5 0,-8-5 0,9 6 1,-9-6-1,10 7 0,-5-1 0,2 1 1,-1-1-1,0 1 0,2 1 0,-1 0 0,1 1 1,-1-2-1,0 2 0,0-2 0,-1 2 1,1-1-1,0 1 1,0 1-1,0 0 1,0 1-1,0 1 0,1 1 0,-1 0 1,1-1-1,-1 1 1,1-1-1,-1 2 0,1-2 0,0 1 1,-1-1-1,-1-1 0,1 1 0,0-1 1,0 2 0,1-1-1,-1-1 2,0 0-2,0 1 1,0 1-1,0-2 1,-1 2-1,0-4 0,-1 0 0,0 1 0,0 0 0,0-1 0,-1-1 0,-1 1 0,1-1 0,-1 0 0,0 1 0,-1-2 0,1 0 0,-1 1 0,1 0 0,0-1 0,0-2 0,0 2 0,-3-7 0,5 12 0,-4-6 1,0 0-1,0 0 0,-1-6 0,-2 10 1,2-10-1,-4 11 0,4-11 0,-7 9 0,7-9 0,-8 8 0,8-8 0,-11 6 1,6-4-1,-2-1 0,0 1 0,-1-2 0,-1 1 0,-1 0 0,-1-1 0,-2 1 0,0-1 0,-1 0 0,-2-1 0,-2-1 0,-1 0 0,0 0 0,-3-1 1,0 0-1,-2 0-1,-1 1 1,0-1 0,-2 1 0,1-1 0,-1 3 0,1-2 0,-2 1 0,0 0 1,1 0-1,0 0 0,0 1-1,1-2 1,-1 0 0,1-1 1,2 0-2,0 0 1,2-2 0,1 2 0,1-1 0,2-1 1,1 1-2,1 2 1,0-1 1,1 0-1,2 1 0,0 0 0,-1 2 0,2-2 0,1 1 0,0 1 0,1-2 0,-1 2 0,1-1 0,0 1 0,1-2 0,-1 0 0,2 1 0,-2-1 0,0 0 0,1 0-1,0 1 1,1-1 0,-1 1 0,1-1 0,1 1 0,0 0 0,1-1 0,0 1 0,0 0 1,6 1-2,-11-4 1,11 4 0,-10-3 0,10 3 0,-9-4 0,9 4 0,-9-4 0,9 4 0,-7-2 0,7 2 0,-7-3-1,7 3 1,-6-4 1,6 4-1,-7-3 0,7 3 0,-8-6 0,8 6 0,-7-3-1,7 3 1,-9-2 0,9 2 0,-11-3 0,5 2 0,0 0 0,0 1-1,6 0 1,-8 0 0,8 0 0,0 0 0,0 0 0,0 0 0,0 0 0,0 0 0,-6-3 0,6 3 0,0 0 0,0 0 0,0 0 0,0 0 0,0-6 0,0 6-1,0 0 1,4-8 0,-3 3 0,2-1 0,-3 6-1,5-9 1,-2 2 0,0 2 1,0-1-2,1 1 1,0-1 0,-4 6-1,11-12 1,-4 6-1,2 0 1,1-1-1,2 0 1,0-1-1,0 1 1,2 0 0,0 2 0,-1-2 0,2-1 0,-1 1 0,1-1-1,1 1 2,1-2-2,0 1 1,2-1 0,0-1 0,1 0 0,0-1 1,2 2-1,1-2 0,0 1 0,1-1 0,1 0-1,0 0 2,0 0-1,0-1 0,-1 1 0,-1-1 0,-1 1 0,-2-1 0,-1 3 0,-1-1 0,0 2 0,-2 0 1,0 0-1,-1 1 0,0-1 0,-2 3 0,-1 0-1,-2 0 2,-1 0-1,-2 2 0,-1 0 0,-6 3 0,9-3 0,-9 3 0,6-3 0,-6 3 1,0 0-1,5-2 0,-5 2 0,0 0 0,6-2 0,-6 2 0,0 0 0,0 0-1,6 0 1,-6 0 0,0 0 0,0 0-1,0 0 1,7 3 0,-7-3 0,8 5 0,-8-5 1,10 6-1,-3-1 0,-2 0 0,2 2 0,-1-1 0,0 1 0,1 2-1,1 2 1,0 0 0,0 2 0,2-1 0,-1 1 0,2 3 0,-2 0 0,1 1 0,-1 0 1,-2 2-2,1 1 2,-2-1-2,1 2 2,-1 0 0,0-1-1,0-1 1,0-2-2,0 0 2,1-1-1,0-1 1,0-1-1,-1-1 0,1-2 0,0 1-1,-2 0 2,1-2-2,-1 0 1,-1-1 0,-1-1 1,0 0-1,0 1 0,0-1 0,0-2 0,0 0 0,-1 0 0,0 1 0,0 0 1,0-1-1,-2-6 0,1 9 0,-1-9 0,1 10 0,-1-10 0,-1 7 0,1-7 0,0 0 0,0 0 1,-2 6-2,2-6 2,0 0-1,0 0 0,0 0 1,0 0 0,0 0-1,0 0 0,0 0 0,0 0 0,-6-2 0,6 2 0,-8-1 0,8 1 0,-12-4 0,5 1 0,-3 0 1,-1 0-1,-2-2 0,-1 2 0,-3-1 0,0-1 0,-3 2 0,-1 0 0,-1-2 0,-2 2 0,-2 0-1,0-1 1,-1 1 0,0 1 0,-1 0 0,1-1 0,-2 2 1,2-4-1,-2 3 0,1 0 0,-2-2 0,0 0-1,1 0 2,0 1-1,1 1 0,1 1 0,1 0 0,1 1 0,4-2 0,-1 1 0,2 1 0,3-2 1,1 0-1,1 0 0,2 0 0,1-1 0,1 1-1,2 0 2,0 0-1,0 1 0,0-1 0,1 1 0,-1-1 0,2 1 1,-1 0-1,2 0 0,0-1 0,6 2 0,-7-2 0,7 2 0,0 0 0,0 0 0,0 0 0,0 0 0,0 0 0,0 0 0,0 0 0,0 0 0,0 0 0,0 0 0,-5-1 0,5 1 0,0 0 1,-7-5-2,7 5 1,-9-3 0,9 3 0,-9-3 0,9 3 0,-8-3 0,8 3-1,-6-1 0,6 1 1,0 0-1,4-6 1,-4 6-1,13-10 1,-4 3 0,3-2 0,2-2 0,2 0 0,1-3 0,3-1-1,1 0 1,1-1-1,2-2 1,2 1-1,0-1 0,2-1 1,1 1-1,-1 0 1,1 0 0,0-1 0,-2 0-1,0 2 2,-2 0-1,-1 0 0,-2 2 0,0 1 0,0 0 0,-1 1 0,-1 3 0,-1-1 0,0 1-1,-2 2 2,0 1-1,-3 1-1,-1 2 2,-2 1-1,-2 1-1,-1 1 1,-2 1 0,-6 0 0,9 4 0,-9-4 1,7 5-2,-7-5 1,9 9 1,-9-9-1,11 10 0,-5-3 0,2 0 0,0 2 0,1 2 1,-1 3-2,1 2 2,1 3-2,0 4 2,0 2-2,1 1 2,-2 1-2,2 1 2,-2 1 0,0 1-1,0-3 1,-1 0-1,-1-1 1,1-1-1,0 0 1,-1-1-1,0-4 0,-1-1 0,1-1 0,0-2 0,1-1 0,-1-2 0,0-1 1,-1-2-1,0-1 0,-2-2 0,0-1 0,-4-6 0,4 5 1,-4-5 0,0 0-1,0 0 1,0 0-1,-8 0 1,3 0-1,-2 0 1,-2-1-1,-1 0 0,-2-1 0,-2 0 0,-1-3 1,-3 2-1,-3-3 0,-2-1 0,-3 0 0,-3-1 0,-1 1 0,-2-1 0,-1-1 0,-1-2 0,-1 0 0,0 2 0,0-1 0,-1 1 0,0 0 0,-1 1 0,1 4 0,0 1 0,1 0 0,1 1 0,2 2 0,1-1 0,2 1 0,2 0 0,3-1 0,2 0 0,2 1 0,5-1 0,3 1-1,2 1 0,5-1 0,5 0-2,0 0-3,0 0-14,13 7-13,-3-6-2,2-2 0,3-4 0</inkml:trace>
  <inkml:trace contextRef="#ctx0" brushRef="#br1" timeOffset="5">5928 8659 8,'0'0'19,"0"0"-6,0 0-2,0 0-3,0 0 0,0 0-2,0 0-1,0 0-1,0 0-1,0 0 2,7 3 0,-7-3 1,6 8 0,-6-8 0,10 13-1,-6-6-1,6 4 1,-3 2-1,4 2 0,-1 1 0,3 3-2,0 1 2,2 3-2,2 0 1,2 4-1,-1 1-1,1 0-1,2 0 1,-1 1-1,1-1 0,1-1 1,-2-1-2,0-3 3,0-2-1,-1-1-1,-1-1 1,-2-2 0,0 1 0,-3-2-1,1 1 1,-4 0-2,0-1 0,0 1 1,-2-1 0,0-1 0,-1-2 0,0-1 1,-2-2-2,0 0 2,0-3-1,-5-7 0,9 10 0,-9-10 0,6 6 0,-6-6 0,0 0 0,7 5 0,-7-5 0,0 0 1,0 0-1,6 3 0,-6-3 0,0 0 1,0 0-1,0 0 0,7-2-1,-7 2 1,7-2 0,-7 2 0,10-2 0,-10 2 1,10-5-1,-3 2 1,0-2 0,-1 0 0,0 0 0,2 0 0,-1-1 0,1 0-2,0 0 2,1 0 0,0-1-1,1 1 1,1-2-1,-1 1 1,1-3 0,1 1 0,1-2-1,0 0 1,1-3 0,1 0 1,1-3-3,2-2 2,0-1-2,1 0 1,0-3 0,-1 0 0,1 0 0,-1-1-1,0 0 2,0-1-1,1-2 0,0-1 0,0 0 0,0 0-1,-1 1 1,0-1 0,-2 0-1,0 4 1,-2 3-1,-2 1 2,0 0-2,0 2 1,-1 2 0,1 1-1,-2 1 2,0 2-1,0 0 0,-1 0 0,-1 2 0,-1 2 0,-2 0 0,0 1 1,-3 2-1,-2 5 1,2-9 0,-2 9-1,0 0 1,-8-7 0,8 7 0,-11-3-1,4 0 1,0 0-2,-3 1 1,-1-1 1,-2-1-1,-1 1 0,-2 1 0,-3-2 0,-1 2 0,-3 0 1,-3 2-1,-1 0 0,-2-1 1,-2 2-1,-2 1 0,-1 1 0,-1-1 0,0 0 0,-2-1 1,1 1-1,-2 0 1,2 0 0,-2-1 0,1-1-1,-2 0 1,2 2 0,1-2-1,1 1 1,1 0-1,2-1 0,3 1 0,2-1 0,3 0 1,3 0-1,0 0 1,4-1 0,1 0-1,2 1 1,2-2 0,1 0 0,1 1-1,0-1 0,2 2 0,-1 2 0,1-2 0,-1 0 0,0 2 0,1-1 0,0 1 0,1-1 0,7-1-1,-9 1 1,9-1 0,0 0 0,-7 1 0,7-1-1,0 0 1,0 0 0,0 0 0,0 0 0,0 8 0,0-8-1,1 8 1,-1-8 0,3 12-1,-3-4 1,2 0 0,1 3 0,1-1 0,0 2 0,2 1 0,2 1 0,0 2 0,2 2 0,0 4 2,1 1-2,2 4 2,0 3-2,0 4 1,0 3 0,1 2 0,0 0-1,1-1 0,1-1 1,-1-2-1,2-2 0,1-5 1,-1-4-1,0-2 1,1-1-1,0-3 1,1 0-1,-2-2-1,0-2 2,-1 2-2,0 0 1,0-1 0,-2 0 0,0-2 0,-2-2 0,-2-2 0,0 0 1,-1-4-1,-1-3 0,-1-3 0,-2 1 0,1-2 0,-6 2 0,11-7 0,-6 0-1,1 0 1,0-3 0,0 1 0,1-4 0,1 0 0,1-3 0,2-4 0,3-1 1,3-3-2,3-3 1,4-3 0,2-2-1,2-2 0,1-2 0,-1 0 1,0 1-1,-2 1 1,-2 0 0,0 3 1,-2 0-1,-2 2 0,-1 0-1,-1 3 1,0 2-1,-2 3 0,1 0 0,-3 3 0,-2 3 1,0 2 1,-3 2-2,-1 3 2,-3 2-1,-1 0 1,-4 6-1,0-7 1,0 7-2,-9-3 1,2 3 0,-1-1 0,-1 0 0,-1 2 0,-2-1-1,1 0 1,-2-1 0,-1-1 0,-1 0 0,-4 0 0,-1 0 0,-5 0 0,-3 0 0,-4 0 0,-4 0 0,-4 1 0,-4-1 0,-5 3 0,-3-1 0,-4-1 0,-2 1 0,-1 0 1,0 0-1,-1 1 1,4 0-1,2-1 1,5 0 0,5 0-1,6 0 1,4-2-1,7 0 1,6-1-1,4-1 0,4 3 0,4-2 0,9 3 0,-8-4 1,8 4-1,1-6 0,-1 6 0,8-1 0,-8 1-1,10-3 1,-4 2 0,0 1 0,0 3-1,0-1 0,-6-2 1,10 8 0,-10-8-1,10 9 1,-4-2 0,0 0 0,1 1 0,1 0 0,2 2 0,2 1 0,1 2 0,3 3 0,2 1 0,1 6-1,3 2 2,2 2 0,2 3 0,2 3 0,2 2 0,1 2-1,0 1 1,0-1 1,0 1-3,0-2 2,-2-3-2,-2-1 1,-1-4 1,-4-4-1,0-2 1,-3-3-1,-2-5 1,-2-3-2,-1-1 2,-2-3-1,0-2 0,-2-2 1,-1-4-1,0-3 0,-1-4 0,1-2 1,-1-5-2,1-3 1,1-6-1,1-2 1,3-3-1,1-4 0,3 0 1,1-4-1,1-1 1,3 0 0,-1 0-2,0-1 2,0 1-1,0 0 1,-2 2-1,0 2 0,-1 4 0,0 1 1,-2 4 0,-3 4 0,-1 3 0,-2 5 0,-2 3 0,-3 2 1,-2 3-1,-4 5 0,3-7 0,-3 7 0,-6-1 0,6 1 0,-12 1 0,4 0 0,-2 1 0,-1-1 0,0 3 0,-3 0 0,-2-2 0,0 1 0,-4-1 0,-2 1 0,-6 0 0,-4 0 0,-5-1 0,-4-1 0,-6 0 0,-5 2 1,-3 0-1,-4-1 0,-2 0 1,-1-1-1,1 2 0,1 1 0,2-1 0,5 1 0,3-2 0,7 0 0,6 0 0,5 0 0,7 0-1,6-3-1,7 3 0,2-3-1,10 1-2,0 0-10,14 9-13,-1-9-8,2-2 1,0-5-1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3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6:02:10.35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2420 7379 12,'0'0'13,"0"0"-2,0 0-2,0 0-1,0 0-1,0 0-1,0 0 1,0 0-2,0 0 1,0 0-1,0 0 1,0 0 0,0 0 0,3 6-1,-2 0 1,-1-6-2,1 14 0,-1-5-1,1 3 0,-1 2 0,1 1 0,-2 0 0,2 4 0,-4-1 1,2 2-1,-2-1 1,1 0-2,-3-4 1,3 2-2,-1-4 0,1-3 0,0-2-1,1-2-1,1-6-2,0 0-4,0 0-12,0 0-11,0-7 0,-1 1 0,-3-6-1</inkml:trace>
  <inkml:trace contextRef="#ctx0" brushRef="#br0" timeOffset="1">2202 7396 40,'0'0'21,"0"0"-2,0 0-7,0 0-15,9 4-1,-4-4 4,2 0 1,-1-1 4,2 3 1,-1-4 2,5 2 1,-1-3 0,6 3 0,1-4-3,6 3 0,1-4-2,6 2-2,0-4 1,3 1-2,0-1 0,-1 1 1,-3-2-1,-2 0 0,-4 0 0,-2 1 0,-6 2 0,-4 2 0,-2-1 0,-3 1-1,-7 3 1,6-1-1,-6 1-1,0 0-1,1 6-5,-1-6-19,0 0-5,-6 0-1,6 0 0</inkml:trace>
  <inkml:trace contextRef="#ctx0" brushRef="#br0" timeOffset="2">3699 10133 10,'0'0'21,"0"0"0,0 0 0,0 0-13,0 6-6,0-6 2,2 6 0,0 0 1,-2-6 1,1 14 2,-1-7-1,2 6 0,-3-3-1,3 7 0,-3-1 0,2 5-2,-2-2 0,2 1-1,-2-4 0,2 2-1,-2-2 0,2-3-1,-1-3-2,1-4 1,-1 0-2,0-6 0,2 7-3,-2-7-5,0 0-9,0 0-10,0-9-1,1 3 1,-3-6-1</inkml:trace>
  <inkml:trace contextRef="#ctx0" brushRef="#br0" timeOffset="3">3712 10081 45,'-1'7'27,"1"-7"-1,0 0-1,2 7-20,4-7-8,0-2 1,2 1 1,1-1 3,1-2 1,4 1 1,-2-4 1,4 3 0,-3-1-1,3 2 1,-2-1-2,2 1-1,0-1 0,-1 2-2,0 1 0,0 0 0,0-2 0,-1 0 0,-1 3-1,-2-3-1,0 5-3,-5-4-4,3 4-12,-3 1-9,-6-3 0,0 0 0</inkml:trace>
  <inkml:trace contextRef="#ctx0" brushRef="#br0" timeOffset="4">3717 10180 50,'5'5'27,"-5"-5"-2,8 1-1,-8-1-23,9 0-6,-9 0 3,13-2 1,-6 2 2,-1-1 2,3 3 2,-3-4 2,4 4-1,-2-3 0,4 4-1,0-4 0,2 2-3,1-3 0,1 2-1,2 0 0,0 0-1,-1 0 1,2-1 0,-1 1 0,-1-1-1,-1 1 1,-1 0-1,-3 0 0,-1 0 1,-2 1-2,-3-1-1,0 3-5,-6-3-20,0 0-5,0 0 0,-11 4 1</inkml:trace>
  <inkml:trace contextRef="#ctx0" brushRef="#br0" timeOffset="5">4633 7287 1,'0'0'8,"9"7"9,-9-7-8,0 0-7,0 8 1,0-8 2,2 6 0,-2-6 1,-1 7 1,1-7-1,-1 10 2,1-10-1,0 12-1,-2-3-1,4 3-1,-2 1-2,2 3 1,-2 0-1,1 3-1,1 1 1,0 2 0,-1-1-1,2 1 0,-1-3 1,0 1-1,0-4 1,0-1-1,-1-3 0,0-4-1,0-2 0,-1-6-4,0 0-5,0 0-8,0-7-11,3 1 1,-5-8 0</inkml:trace>
  <inkml:trace contextRef="#ctx0" brushRef="#br0" timeOffset="6">4587 7326 21,'0'0'25,"0"0"0,0 0-1,9-3-18,-3-1-2,5 3-2,3-5 0,5 4 1,1-5 1,5 4 0,1-4 0,3 2 0,-1 0 0,1 2-1,-4 1-1,0 0 0,-5 1-1,-3 0-1,-5 2 0,-2-1-1,-3 1-1,-7-1-2,6 1-4,-6-1-8,-9-2-14,9 2 2,-16 1-2,6 3 10</inkml:trace>
  <inkml:trace contextRef="#ctx0" brushRef="#br0" timeOffset="7">4613 7472 42,'8'1'30,"8"2"-2,-3-5 1,5-1-27,0 3-2,3 0-1,-1 1 1,3 0-1,-3 0 1,-1-1 2,0 2 0,-4-2 1,1 0 0,-4 0 0,1 1 0,-2-1-1,-1 1-1,0 2-5,-3-2-10,0 1-16,1 1-2,-8-3 1,8 1-1</inkml:trace>
  <inkml:trace contextRef="#ctx0" brushRef="#br0" timeOffset="8">8055 6452 2,'0'0'13,"0"0"-3,0 0 0,0 0-2,0 0 0,0 0-1,0 0-1,0 0-1,0 0-1,0 0 0,0 0-2,0 0 1,0 0 0,0 0-1,0 0 1,5 6-1,-5-6 0,3 11 0,-1-1 0,-2 0 0,2 4 0,-1 2 0,1 2 0,0 1 0,0 2 0,0-2-1,1 1 2,0-3-2,0-2 1,-1-3 1,1 0-1,-2-5-1,1 0 1,-1-1-2,-1-6-2,-1 5-5,1-5-9,-9-4-11,9 4-1,-13-9 1,6 3 10</inkml:trace>
  <inkml:trace contextRef="#ctx0" brushRef="#br0" timeOffset="9">7860 6461 13,'0'0'20,"0"0"-2,5 3-5,-5-3-15,10 7-1,-3-4 1,2-1 2,2 0 2,0-2 3,4 1 3,2-3 1,4 1 0,0-3 1,6 2-1,-1-3-2,6 3-1,-2-3-2,3 2-2,-1-1-1,0 1 0,-1 0 0,-1 1-1,-2-1 0,-1 0 0,-5 1 1,-2 0-1,-2 0 0,-4 1 1,-3-1-1,-3 1 0,-2 1 1,-6 0-2,0 0-1,0 0-6,0 6-20,-2 0-1,-7-5 0,1 2 0</inkml:trace>
  <inkml:trace contextRef="#ctx0" brushRef="#br0" timeOffset="10">7921 10247 1,'7'2'16,"-11"-7"4,4 5-2,0 0-9,0 0-2,0 0 2,2-7 0,-2 7 1,0 0 0,0 0 0,0 0-1,0 0-1,0 0-3,0 0-2,0 0-1,0 0-1,-1 10 0,1-10-1,0 12 0,1-3 0,-1 4 0,0 1 0,1 1 1,0 2-1,0 2 0,0 3 1,-1 0-1,1 0 1,0 0-1,0 0 1,-1-2-1,0-2 1,1-3-2,0-2 1,-1-3-1,-1-4-3,3 0-10,-2-6-16,0 0 0,-4-7 0,0-5 1</inkml:trace>
  <inkml:trace contextRef="#ctx0" brushRef="#br0" timeOffset="11">7805 10247 38,'0'0'27,"0"0"-1,0 0 2,0 0-22,7-5-4,-7 5 2,12-4 0,-5-2 1,6 4 0,-1-2-1,7 0 0,1-2-1,6 2 0,3-2-1,2 3 0,3-2-2,1 0 1,-1 0-1,0-1 1,-2 2-1,-2 0 1,-3 0-1,-3 0 1,-5 2-1,-1 0 0,-5 1 1,-3 1-2,-2 1 0,-8-1-2,9 1-4,-9-1-18,0 0-6,-5-1-2,-2-2 1</inkml:trace>
  <inkml:trace contextRef="#ctx0" brushRef="#br0" timeOffset="12">10428 10062 27,'0'0'25,"0"0"0,0 0 1,-4-6-20,4 6-3,0 0 1,4 8 1,-4-8 0,4 10 1,-2-5-1,2 6 0,-1-1-1,2 5 0,-1 0-2,1 2-1,-2 2 0,1 2 0,-1-1 1,0 2-1,-3-4 2,2 1-1,-2-1 2,0-1-2,-2-3 1,1-1-1,-1-2-2,1-2 1,0-1-2,1-8-1,-2 8-1,2-8-3,0 0-7,2-7-17,0-3-3,4-4 1,-2-4 0</inkml:trace>
  <inkml:trace contextRef="#ctx0" brushRef="#br0" timeOffset="13">10410 9981 42,'0'0'27,"0"0"-2,14 0-1,-8-2-23,7 1-6,-1-1 3,3-1 2,3 1 0,-1 0 2,3 1 2,-1-2 0,1 2 1,-3-2-2,3 2 0,-4 0-2,0 1 0,-3 0-2,-2 1 0,-3 1-1,-1-2-1,-1 3-2,-6-3-4,0 0-13,6 6-5,-6-6-1,-6 4 1</inkml:trace>
  <inkml:trace contextRef="#ctx0" brushRef="#br0" timeOffset="14">10441 10187 24,'17'0'24,"-10"-4"2,8 4-1,1-1-18,-4-3 0,6 4 0,-5-4 1,5 5 0,-3-4 0,5 4-1,-5-2-2,5 2-1,-4-1-2,3 2 0,-3-2 0,0 2-1,-3-2 0,0 1 1,-3-1-1,0 1 1,-3-1 0,0 0 0,-7 0-1,7-1 0,-7 1-1,0 0 0,0 0-3,0 0-3,0 0-14,0 0-14,-5 2 0,5-2 1,-14-11-1</inkml:trace>
  <inkml:trace contextRef="#ctx0" brushRef="#br0" timeOffset="15">11532 7512 2,'0'0'22,"0"0"0,0 0 0,0 0-16,0 0-5,-1 6 1,1-6 1,0 0 1,0 0 2,0 0 0,0 0 1,0 0 0,0 0 0,0 0-1,0 0-1,-1 9-2,1-9-1,1 9-1,-1-2 1,1 6-2,1 2 0,0 4 1,0 4-1,1 1 1,0 4-1,0-1 2,0 1-3,-1-4 2,-1-2-1,0-1 1,0-6-1,-1-2 1,-1-4-2,0-3-1,1 0 0,0-6-5,0 0-10,0 0-14,0 0 2,5-12-1,-7-1 8</inkml:trace>
  <inkml:trace contextRef="#ctx0" brushRef="#br0" timeOffset="16">11317 7528 6,'0'0'24,"12"-3"3,-5 0-9,3-1-4,5 4-2,1-4-1,7 2-3,-1-2 0,8 3-2,1-3-2,3 4-1,2-4 0,0 3-1,-4-2-2,0 2 1,-4 1-1,-5-1 0,-5 3-2,-4-2-2,-4 5-6,-6 2-20,-4-7 0,-8 6-2,-7-9 0</inkml:trace>
  <inkml:trace contextRef="#ctx0" brushRef="#br0" timeOffset="17">829 11470 36,'3'15'23,"-3"-15"1,4 13-2,-2-3-23,2-2 0,-2 3 0,2 1 3,-1 2 0,-2 0 3,1 2-1,-3 0 2,3 5-1,-4-1 1,3 6 0,-2-3-2,2 1-1,-1-1-1,2 1-1,0-5 0,0-2 0,1 0-1,0-6-1,1-3-2,-4-8-2,10 11-11,-3-9-13,-7-2-1,8-8 0,-8-4 0</inkml:trace>
  <inkml:trace contextRef="#ctx0" brushRef="#br0" timeOffset="18">820 11420 4,'0'0'12,"0"0"-1,0 0 0,0 0-16,0 0 2,-1-9 4,1 9 3,3-6 4,-3 6 4,0 0 0,5-8 1,-5 8-2,0 0-3,7-5-2,-2 5-3,1-3 0,3 1-2,2 1 0,2 0 0,2-2-1,2 0 0,-1 2 0,3 0 0,-1-1 0,0 1 0,-1 1 1,-1 0-1,1 1 1,-2 2 0,-1 0-1,0 2 1,0-1 0,-2 1-1,-1 3 0,-1-2 0,-2 3 0,-1-2 1,-4 1 0,0-1-1,-5 1 2,-1 2 0,-3-4 0,-2 2 0,-4-4 0,0 3 1,-4-2 0,0 2-1,-3-6 1,0 4-1,-2-3 0,-1 2-1,0 0 0,1-3-1,1 1 0,0 1-3,4 1-1,-1-5-6,7 3-12,4 0-8,0-5 0,6 3 1</inkml:trace>
  <inkml:trace contextRef="#ctx0" brushRef="#br0" timeOffset="19">1392 11335 28,'-3'7'25,"-6"-7"0,4 7-1,-2-3-20,-2 1-3,2 0 0,-3 0 0,2 2 3,-3-1 0,2 5 1,-4-3 1,4 4-1,-4 0 0,3 5-1,-1-1-1,2 3-3,-1 2 1,2 2-2,-1-1 1,2 6 0,1 3 0,0 0-1,1 3 2,1 1 0,1 0-1,2 1 2,2-1-2,1 0 2,1-6-1,2 0 1,1-5-2,2 0 1,2-5-1,1-1 1,1-3-1,2-4 1,0-4-1,1 0 1,0-3 0,1-1 1,-3-5-1,1 1 0,-3-4 1,-1 4-1,-4-1 0,0 2 0,-6 0-1,6-5-1,-6 5-2,0 0-17,0 0-12,-6-8-2,2 1 2,-1-3-2</inkml:trace>
  <inkml:trace contextRef="#ctx0" brushRef="#br0" timeOffset="20">1539 11611 32,'0'0'26,"0"11"2,0-11-3,0 0-18,0 0-7,5 13 0,-2 0 0,0 4 1,1 5 1,-2 2-1,2 9 2,-2-2-1,0 11 2,-2-4-1,3 7 0,-4-9-1,3 4 0,-3-7-1,1 0-1,1-8 2,-3-6-5,5-3-7,-6-8-17,3-8-1,0 0-3,-2-11 2</inkml:trace>
  <inkml:trace contextRef="#ctx0" brushRef="#br0" timeOffset="21">1505 11653 40,'-2'-8'27,"2"8"1,3-12-2,4 3-22,0 0-6,4 0 1,2 2 0,1 0 1,1 1 0,1 3 2,1 3-1,-2 0 1,2 1-1,-1 3 1,0 1-1,-2 2 0,-2 1-1,0 2 1,-2 1-1,-2 1-1,-2 1 2,-3 3-1,-2-2 1,-2-4 0,0 4 2,-5-4-1,1 1 0,-3-5 1,-1 0-1,-3-4 1,2 3-2,-4-3 0,2-2 0,-2 0 0,1-1-1,0-1 0,0 1-1,3 0-1,-1-3-1,5 5-2,-4-5-6,10 4-7,0 0-12,0 0-2,0 0 2,0 0 10</inkml:trace>
  <inkml:trace contextRef="#ctx0" brushRef="#br0" timeOffset="22">1858 11603 11,'0'0'23,"0"0"1,0 0 0,0 0-17,0 0-1,0 0 0,0 0-1,0 0 0,0 0 0,0 0 1,-1 12-1,0-4-2,2 5 0,-1 0-2,0 5 2,0 1-2,1 5 2,-2-5-1,3 3 1,-4-5-1,4 1 1,-2-5 0,3 1-1,-2-7 1,-1-7-1,8 7-1,-2-8 0,2-6 0,2-1 0,-2-2-1,1-3 1,-1 0 0,1-2-1,-1-1 0,-1 4 0,-1-1 0,-1 0 0,1 2 1,-1 1-1,1 4-1,-6 6 1,8-6 0,-8 6 0,7-2 0,-7 2 0,7 8 1,-2-2-1,-1 2 0,2 1 0,-1-1 0,1 5 0,0-1 0,1 1 0,-1-2 0,1 0 0,1 0 1,-1-3 0,1 1-1,1-3 1,1-2-1,-1-1 1,1-2-1,2-1 2,-2-5-1,0-2 1,-2-3-1,0-1 0,-3-8 1,0 5 0,-3-4-1,-2-1 0,0 0 0,-1-1-1,0 4-1,-2-2-1,3 9-6,-6-7-17,7 2-11,0 5 1,-1-1-2</inkml:trace>
  <inkml:trace contextRef="#ctx0" brushRef="#br0" timeOffset="23">2176 11237 1,'0'0'16,"0"0"-1,-1-6-3,1 6 0,0 0 1,0-6 0,0 6-1,0 0 0,0 0-3,0 0-3,0 0 0,0 0-3,0 0-1,6 3-1,-6-3 0,8 4-1,-3 1 1,2 1 0,1 0-1,3 3 0,-1 0 0,4 2 0,-1 4 0,2-1 0,1 2 0,1-1-1,0 3 1,1 1-1,1-2 1,-1 4-1,-1 0 1,1-1 0,-2 1-2,0 3 2,-3-1-2,-1 1 2,-2 1-1,-1 2 1,-4 0 0,-1-1 1,-3 2 2,-3-3 1,1 2 0,-6-6 1,2 4 0,-5-8-1,3 4 1,-5-5-1,2 1-2,-2-2-1,-1 0 1,0-1-2,1 3 1,0-1-1,1-2 0,0 1-1,2 3 0,1-1-4,-1 0-6,7-1-17,-2-2-6,-1-3 2,1 0-3</inkml:trace>
  <inkml:trace contextRef="#ctx1" brushRef="#br0">2050 11592</inkml:trace>
  <inkml:trace contextRef="#ctx0" brushRef="#br0" timeOffset="25">2665 11763 24,'0'0'12,"0"0"2,0 0 0,0 0 0,0 0-3,0 0-3,-7-4-2,7 4-2,0 0 0,0 0-1,0 0 0,0 0 0,-6 0-1,6 0 1,0 0-1,0 0-1,0 0 0,0 0 0,7-4-1,-7 4 1,9-1-1,-3 2 0,2-2 0,1-1 0,0 1 0,3 2 1,-1-4 0,0 1-1,1 1 1,1-1 0,-2 1 0,1 1 0,-1-1 0,-1 1-1,-1-1 1,-1 2-1,-2-1 0,-6 0 0,8 0 0,-8 0 0,0 0-1,6 0-1,-6 0-1,0 0-1,0 0-3,0 0-4,6 4-10,-6-4-8,3-6 1,-3 6 0</inkml:trace>
  <inkml:trace contextRef="#ctx0" brushRef="#br0" timeOffset="26">2647 11613 18,'2'7'22,"-2"-7"-3,0 0 1,0 0-19,0 0-2,0 0 1,0 0 2,0 0 1,3 7 2,-3-7 1,0 0 0,0 0-2,0 0-1,9-3-2,-9 3-1,9-3 1,-3 0 1,3 3-1,-1-3 2,3 3-1,-1-2 2,3 0-2,0 0 2,2 2-2,-1-4 0,3 5 0,-2-1-1,1 1-1,-2-3 1,1 4 0,-3-1 0,-1 0 0,-2 0 0,-1 0 0,-2-2 1,-6 1-1,7-1 0,-7 1 1,0 0 0,0 0 0,0 0-1,0 0-1,0 0-1,0 0-1,0 0-3,0 0-5,0 0-21,-2 5 0,2-5 0,0 0 1</inkml:trace>
  <inkml:trace contextRef="#ctx0" brushRef="#br1" timeOffset="27">4248 11847 29,'0'0'23,"0"0"1,0 0 1,9-5-22,-6-2-2,3-1 0,0 1 2,1-3-1,0 2 0,2 0 1,0-1-1,2-1 0,-1-2-1,2-1-1,0 0 0,0 1-1,-1 0 1,-3-2-1,1 4-1,-4 0 1,-2 3 1,-2-1-2,-1 8-1,-2-11 0,2 11-1,-7-6 0,7 6 0,-14-4 1,7 1 1,-2 0 0,-1 3 2,1-4 0,-1 4 2,2-2 2,-2 0-1,4 0 1,-2 2 0,8 0 0,-9-2 1,9 2-1,0 0-1,0 0-1,0 0 1,0 0-1,3 9-2,2-1 1,1 1 0,2 2-1,1 5 1,1 3 0,0-2-1,0 4 1,0-2 0,0 2 0,-3-3 0,1 3 0,-2-8-1,0 0 0,-1-2-1,-1-2 0,-4-9-1,7 9-1,-7-9 1,0 0 1,0 0-1,0 0 1,0 0 0,-3-7 1,3 7-1,-12-7 0,4 1-1,-3-2 1,1 2 0,-4-1-1,1-1 2,-2-1-1,-1 0 1,1-2 1,0 2 0,1 0 0,2-1 1,2 1-1,1 2 1,4 1-1,5 6 0,-5-5 0,5 5 1,0 0 0,10-3 0,-1 3 0,3 0 0,3 1-1,1-1 1,4 0 0,0-1-1,1 2 1,-1-2-1,1 3 0,-3-3 0,0 0 0,-4-1 1,-1 1-2,-4 0 1,-1 1 0,-8 0-1,8-1 1,-8 1-1,0 0-3,-1 8-2,-5-8-9,6 0-16,-8 6 0,2-7-2,6 1 2</inkml:trace>
  <inkml:trace contextRef="#ctx0" brushRef="#br1" timeOffset="28">5660 11844 42,'-1'7'26,"1"-7"1,0 0 1,0 0-22,0 0-2,0 0 0,0 0 1,0 0 1,0 0-1,0 0-1,0 0-2,0 0-1,0 0 0,4-6 0,-4 6 0,12-12-1,-3 3 1,4-1-1,1-2 0,3-4-1,2 0 1,0-2-1,1 0 2,-1-1-1,0 2 0,0 3 0,-3 1 0,-1 1 1,-3 4-1,-2 2-1,-2 1 0,-8 5-2,10-2-1,-10 2-4,0 0-7,0 0-5,-8 8-3,0-7 1,-1 4 0,-1-4 4,-1 0 3,-1-2 6,0-2 9,1 1 7,2-1 7,-1-1 2,3-1 3,0 1-3,1-1-1,6 5-1,-8-8-2,8 8-2,-3-7-2,3 7-3,0 0 0,0 0-1,0 0 0,0 0 0,0 0-1,0 0 1,0 0-2,0 0 0,0 0 0,0 0-1,0 0 0,0 0-1,0 0 0,0 0 1,2 10-2,1-2 1,0 4 0,3 1 0,-1 4 0,2 1 1,-1 2-1,1 0 0,0 2 0,1-2 0,-1-3-1,0 2 1,0-3-1,0-2 0,-1-2 0,-2-4 0,1-1 0,-1-1 0,-4-6 1,5 8-1,-5-8 0,0 0 1,0 0-1,0 0 0,0 0-1,0 0 0,-4-8-1,4 8 0,-8-2-1,1-1-2,7 3-2,-10-3-1,10 3 0,-10-2 1,10 2 1,-6 0-1,6 0 2,0 0 2,-1-7 2,1 7 1,0 0 2,4-7 0,-4 7-1,4-7 2,-4 7-1,4-7 0,-4 7 1,3-8-1,-3 8-1,-1-8 0,1 8-1,-4-5 2,4 5 1,-6-9 0,6 9 1,-9-11 0,3 2 2,3 0 0,-1-3 0,3 0-2,-2-1 0,3 0 0,-1 0-1,2-1 0,-1 3 0,2 1-1,-1 0 0,1 1 1,-1 1-2,0 2 0,-1 6-3,3-10-4,-3 10-5,2-7-2,-2 7-8,0 0-3,1-8-2,-1 8 6</inkml:trace>
  <inkml:trace contextRef="#ctx0" brushRef="#br1" timeOffset="29">5759 11640 2,'-15'-1'18,"8"8"2,-7-5 1,5 1-10,1 2-2,-1-4 0,9-1-1,-11 3 1,11-3 0,-7 4 0,7-4-3,0 0 1,0 0-3,0 0 1,0 0 0,6-3 0,1 5-2,-7-2 1,16 2 0,-7 4-2,4 0 0,0-1 0,3 4-1,0 2-1,0-3 1,2 0-1,0 2 1,0-3 0,0-1-1,-1 0 0,1-1 1,-4 0 0,1-2-1,-2 0 1,-2 2-1,-1-3 0,-3 0 1,-1 0-1,-6-2 0,11 4-1,-11-4-1,7 6-3,-7-6-8,6 2-19,-6-2-1,0 0 0,0 0 1</inkml:trace>
  <inkml:trace contextRef="#ctx0" brushRef="#br0" timeOffset="30">8399 7377 1,'0'0'0,"7"-1"1,-7 1 12,0 0-10,8-3 2,-8 3 2,7 2 2,-7-2 0,0 0 0,5 1 0,-5-1 1,0 0-2,0 0-2,0 0-1,3 7-1,-3-7 0,0 0-1,-1 8 0,1-8 0,0 8-1,0-1-1,-1 0 1,0 2-1,1 0 0,0 2 1,-1 2-1,2 1 1,-2 1 0,2 0-1,-1 0 2,0 1-3,0 0 2,1-1-1,1-2 0,-2 0-1,2-2 0,0-2 1,0-1-2,0-1 1,-2-7 0,3 7-1,-3-7-3,0 0-7,0 0-12,3-6-5,-8-4-1,3 1 0</inkml:trace>
  <inkml:trace contextRef="#ctx0" brushRef="#br0" timeOffset="31">8248 7366 24,'0'0'15,"0"0"0,0 0 0,0 0-5,0 0-3,6 1-2,0-1 0,-1-1 0,5 3 0,2-4-1,5 3 0,2-3 0,7 2-1,1-3 0,6 2 0,-1-2-1,3 1 0,-1-2-1,2 1-1,-6-1 1,-1 0 0,-5 1 0,-3 0-1,-4 0 1,-4 2 0,-4-1 0,-3 2 0,-6 0-1,0 0 0,0 0-1,0 0-4,1 8-18,-4-1-7,-6-6 0,1 3-1</inkml:trace>
  <inkml:trace contextRef="#ctx0" brushRef="#br2" timeOffset="32">6341 11553 1,'0'0'6,"0"0"15,0 0-6,6 0 1,-6 0 0,0 0 1,0 0-1,6 2-2,-6-2-4,0 0-4,6-3-3,-6 3-2,11-1 0,-5 1 1,1-3 0,2 3-1,1-1 0,2-2 0,0-1 1,1 1 0,0-3-2,2 0 0,-1-2-2,0-1 2,-3-1-1,-1 1 2,-1 1-3,-2-2 2,-3 0 0,-1 1 0,-2 1 1,-2 1-2,-1 0 1,-2 0 0,-2 0 0,-2 3 0,0 0 0,-2 2 0,-2 0 0,0 3 1,-2-1 0,0 2 0,-1-1 0,0 2 1,0 1-1,1 1 1,-1 1-1,2 1 1,0 1-1,1 2 1,1-1-1,0 4 0,2-1 0,1 3-2,0-2 3,2 5-2,1-3 1,1 2-1,2 2 1,2 1-2,1-2 2,2-2 0,1 3-1,1-2 1,2 0 0,1 0 1,1-3-1,2 1 1,0-3-2,4 2 3,1-5-2,3-1 0,0-4 0,3 0 0,0-3-1,0-2 0,2-1 1,-1-2-2,-1-1 1,0-3 0,-2 3 0,0-1 0,-2-1 1,-3-1-1,-3 2 0,-1 0 0,-2 0 0,-3 4 0,-6 2 1,7-5-2,-7 5 2,0 0-2,0 0 1,0 0-1,0 0 0,0 0 0,0 0-3,-7-6-2,9 11-21,-2-5-6,-8-5-1,5-2 2</inkml:trace>
  <inkml:trace contextRef="#ctx0" brushRef="#br2" timeOffset="33">4857 11483 1,'6'4'16,"-6"-4"4,10 4 0,-10-4-10,10 1-3,-1 1 1,-3-2 0,5 4 0,-3-6 1,3 3-1,-3-3 0,5 2-1,-2-2-2,3 4-1,-2-6-3,1-1 0,-1 1-1,1-1 0,-2-2 0,-1 1 0,-1-3 0,-2-2 0,-2 0 0,-1 3-1,-1-2 1,-3 2-1,-2 0 1,-3 3-1,-1 1 1,-2 2-1,-2 1 1,-2 3-1,-1 1 1,-1 2 0,-2 3 0,1-1 1,0 3-1,-1-1 0,1 4 0,1 0 1,0 0 0,2 0 1,1-1 0,0 2 0,1-1 0,2 1 0,1 0 1,2 2-1,1-1 1,2 1-2,1 1 0,4 1-1,0-1 1,4 3 1,1-2 0,5 1 0,1-2-1,3 1 1,3-4 1,2-1-1,2-2-1,1-1 1,0-5-2,2-2 1,0-2-1,-1-2 1,0-2-1,-2-1 0,-1-3 1,-2 0-2,-1-1 2,-3 2-1,-4-1 0,-2 2-1,-3 2 0,-8 3 0,10-3-5,-10 3-20,0 0-7,0 0 0,-11-8 0</inkml:trace>
  <inkml:trace contextRef="#ctx0" brushRef="#br2" timeOffset="34">5195 11136 18,'0'0'20,"0"0"2,0 0-2,0 0-11,-6 1-6,6-1 1,0 0 1,0 0 1,-2 7 1,2-7 1,0 0-2,-3 5 1,3-5-1,-2 8-2,2-2-1,0 1-3,0 1 1,0 1-1,0 1 1,1 3-1,0 1 1,-1 1 0,2 3-1,-2 0 1,0 0-1,1 0 0,-1-1-1,1-3-2,-1-5-9,1-1-17,5-1 0,-6-7-1,11-1 1</inkml:trace>
  <inkml:trace contextRef="#ctx0" brushRef="#br2" timeOffset="35">5354 11327 49,'0'0'26,"-6"-7"0,6 7-1,0 0-23,7-5-1,-7 5 1,6-6 1,-6 6 0,4-6 2,-4 6 0,0 0 0,0 0-1,3-5 1,-3 5-2,0 0-1,0 0-1,0 0 0,-3 8-1,3-8 0,-3 5-1,3-5-3,0 0-5,0 8-19,0-8-2,0 0-1,0 0 0</inkml:trace>
  <inkml:trace contextRef="#ctx0" brushRef="#br2" timeOffset="36">5506 11111 27,'4'7'23,"-4"-7"0,2 10 0,-2-3-15,0-7-3,1 12-1,-1-5 2,1 3-1,-1-1 1,1 4 0,-2 0 0,3 4-1,-2 0-2,2 4 0,-2-1-3,0 0 1,1-1-1,-1 0-3,3-4-20,-1 1-6,-4-8 0,3 2-1</inkml:trace>
  <inkml:trace contextRef="#ctx0" brushRef="#br2" timeOffset="37">3324 11579 1,'0'0'5,"5"9"12,-5-9 0,0 0-10,0 0 0,8-4 3,-8 4-1,5 3 3,-5-3-2,7 5 2,-7-5-2,6 7-2,-6-7-2,8 7-1,-2-1-2,-6-6 0,12 5-1,-5-2 0,3 0-1,-1-3 1,2 1-2,1-3 1,0-1-1,2-4 1,-1 2-1,2-3 0,-2 1 0,-1-2 0,0 0 1,-2 0-1,-3-1 1,-1 2-2,-2-1 2,-2 0-2,-3 0 1,-2 2-1,-3 0 0,0 1-1,-3 2 0,-2 1 1,-1 1 0,-1 1 0,-1 0 0,-1 3 2,1-2-1,-1 3 0,1-1 1,2 2 0,0 0 0,1 2 0,1 1 0,0 0 0,2 2 0,-1 1 1,2 1-2,0 1 1,2 2-1,-1 0 1,3 1-1,0-2 1,3 2-1,0 2 1,2 0 0,2-1 1,1 3-1,3-2 0,2 2 0,0-2-1,3 1 0,0-4 0,3 1 0,1-2-1,3-2 1,1-2 0,1-2 0,2-1 0,2-2 1,1-3-1,1-2 0,-1-2 1,-2-3-1,0-2 1,-3 1-1,-2-1 0,-3-1 0,-3 1 0,-4 0-2,-1 2-2,-6-5-8,-3 11-20,4-8 0,-10 1 0,2 0 1</inkml:trace>
  <inkml:trace contextRef="#ctx0" brushRef="#br2" timeOffset="38">3730 11141 48,'-2'-6'23,"2"6"0,0 0-12,0 0-14,0 0 1,0 0 1,-6 2 2,6-2 0,-2 9 3,2-9 1,-4 13 1,2-6-1,3 3-2,-3 0 0,3 1-2,0 2 0,-1 0-1,1 1 0,-1 2 0,2 1-1,-2-1 0,2 1-3,-3-1-5,2-4-17,3 7-1,-6-9 0,6 4-1</inkml:trace>
  <inkml:trace contextRef="#ctx0" brushRef="#br2" timeOffset="39">3898 11325 58,'0'0'31,"0"0"1,0 0-1,8 7-25,-8-7-3,0 0 0,0 0 0,0 0 0,0 0 0,0 0-1,0 0 0,0 0 0,0 0-2,0 0 0,0 0-2,0 0-1,0 0-3,0 0-4,0 0-16,0 0-8,4-9 1,-4 9-1</inkml:trace>
  <inkml:trace contextRef="#ctx0" brushRef="#br2" timeOffset="40">4053 11122 58,'0'0'29,"0"0"1,0 0-2,0 0-26,0 0-2,0 0 2,3 5-1,-2 1 2,0 2 0,-2-1 0,2 4 1,-2-1-1,1 1-1,-2 1-1,2 1 1,0-1-1,0 1 0,0 1-1,1 0-1,0 1-1,0 0-1,3 2-9,-3 0-21,1-6 0,2 0 0,-4-11-1</inkml:trace>
  <inkml:trace contextRef="#ctx0" brushRef="#br2" timeOffset="41">7157 11730 3,'15'-22'20,"9"9"2,-9-5-8,1 2-4,-1 3 0,-6 3-1,1 5-2,-7-1-1,-3 6-1,0 0-2,0 0-3,0 0-8,1 13-15,-8-11-3,4 5 0,-7-5 1</inkml:trace>
  <inkml:trace contextRef="#ctx0" brushRef="#br2" timeOffset="42">7030 11784 39,'0'0'24,"-3"6"0,3-6 0,-10-4-24,10 4 0,-8-1 0,8 1 2,-7 0 1,7 0 2,-7-2 1,7 2 1,0 0-1,0 0 0,0 0-2,0 0-1,2-9 0,5 3 0,2-3-1,3-2-2,3-4 1,2 0 0,5-1-1,-1-1 0,3 1 0,-1 0-1,0 1 2,-2 0-1,-2 6 0,-4 0 0,-3 1 0,-3 2-2,-3 5-1,-6 1-3,0 0-8,-5 7-12,-3-3-6,-2 0 1,-4 0 0</inkml:trace>
  <inkml:trace contextRef="#ctx0" brushRef="#br2" timeOffset="43">7023 11574 75,'0'0'32,"0"0"2,0 0-3,0 0-29,0 0-3,0 0 0,0 0 0,10 4 0,-4 2 1,-1 2 1,2 2 1,1 6-1,2 2 0,2 1 0,1 2 0,2 0-1,0 2 0,0 0 0,1 0 0,-2-3-1,-2-3 1,-1-3-1,-2-2 0,-2 0-2,-3-5-2,2 3-8,-6-10-17,0 0-2,0 0-2,0 0 1</inkml:trace>
  <inkml:trace contextRef="#ctx0" brushRef="#br2" timeOffset="44">7073 11831 27,'0'6'25,"0"-6"-1,0 0 1,0 0-17,0 0-5,0 0 1,0 0 1,0 0 0,0 0 1,0 0-1,-4-10 1,4 10-2,2-11-3,1-2 0,0 3 0,1-5-1,0-1 1,1-4 0,1 0 0,0-3-1,1 0 2,0 0-2,1 1 1,1 3-2,-1-1 1,2 4 0,0 4-1,-1 2 0,0 4-1,-3 2 0,1 4-4,-7 0-4,7 0-20,-4 6 0,-3-6 0,-2 10 0</inkml:trace>
  <inkml:trace contextRef="#ctx0" brushRef="#br2" timeOffset="45">6681 11199 22,'0'0'23,"0"0"-1,0 0 0,2 6-14,-2-6-6,0 0 1,2 6 2,-2-6 2,3 7 0,0-1 0,-3-6 0,5 11 0,-4-5-2,4 0-1,-5-6-1,8 7-1,-1-6-1,1-1-1,1-3 1,1-2-2,2-4 1,-1 0 0,0-1 0,-1 0 0,-2-3 1,-1 2-1,-3 0 1,-1 2 1,-4-1-1,0 3 0,-4 0 1,1 1-1,-5 0 1,1 3-1,-2 0 0,0 1-1,-2 1 1,0 1-1,-1 3 0,0-1 0,2 4-1,-2 0-1,3 4-1,-1-3-4,6 8-9,-2 0-15,3-3-1,4 2 1,0-3-1</inkml:trace>
  <inkml:trace contextRef="#ctx0" brushRef="#br2" timeOffset="46">7677 11524 17,'0'0'15,"0"0"1,0 0-1,-1 6-2,1-6-2,0 0-2,7 4-2,-7-4-1,8 0 0,-8 0 0,12-2-2,-4-2-1,2 2-2,2-2 0,2-2-2,-1-1-1,1-2 1,0 2-2,-1-4 3,-2 4-1,-3-2 1,-3 0 0,-2 3 1,-3-3 0,-3 3 0,-2-1 0,-3 2-1,-4 0 1,-1 3-1,-2 1 0,-2 1 1,-2 1-1,-1 3 1,-1-2 0,1 4 1,-1 1-2,1 1 2,1 0-1,2 0 1,2 2 1,2 2-2,2 0 1,4 2-1,2-5 2,1 4-3,4-1 3,1 6-3,2-2 1,3 0 0,1 1 1,4 0 0,0 0 0,4 4 1,1-4-2,3 0 1,0-5 0,4-1 0,0-1 0,1-2-2,0-4 1,-1-3 0,-1-4-1,0-4 0,-1 2 0,-1-2 0,-3-2 0,-2 1-1,0 1 0,-3 2 0,-1 1-1,-4 1-1,3 5-7,-10-2-10,0 0-14,7-4 2,-7 4-2,0 0 2</inkml:trace>
  <inkml:trace contextRef="#ctx0" brushRef="#br2" timeOffset="47">8011 11224 1,'-6'-6'1,"6"6"21,0 0 0,-7-1-9,7 1-2,-7-3 2,7 3-1,-6-5 2,6 5-3,-6-6-1,6 6-3,-5-11-1,5 11-2,-3-11-1,3 4-1,0-3 0,3 2-1,1-1 0,1 0 1,2-1-2,2 2 1,1-2-1,1 2 1,2 2-2,0 1 1,0 1 0,0 1-1,0 4 1,-2-1-1,0 2 0,-1 3 1,-2 0 0,0 1-2,-3 1 2,-1 0-1,-1 2 0,-3 1 0,0 0 1,-2 1-2,-2 0 2,-1-1 0,-2 1 1,-2-2 0,-1-1 0,-2 0 1,-2-2 0,1 0 0,-2-2 0,0 0-1,1-4 1,1 0-2,1-2 0,1-3-3,5 4-9,-2-4-20,2-7-1,3 2 0,-1-5-1</inkml:trace>
  <inkml:trace contextRef="#ctx0" brushRef="#br3" timeOffset="48">8327 11687 10,'-6'-1'21,"6"1"-3,0 7-9,0-7-3,0 0-3,0 0 2,-6 1-2,6-1 1,0 0-1,-6 1 1,6-1-1,0 0 1,0 0-1,0 0 0,0 0 1,0 0 1,0 0 0,0 0 1,0 0-1,9-10 1,2 6-2,1-5-1,6 1-1,2-5 0,3 0-1,3 0-1,0 2 0,-1-1 1,-1 1 0,-3 0 0,-1 2 0,-4 3-1,-2 2 2,-1-2-2,-5 2 0,2 3-6,-10 1-5,10-2-13,-10 2-6,0 0-2,-6 2 1</inkml:trace>
  <inkml:trace contextRef="#ctx0" brushRef="#br3" timeOffset="49">8416 11507 62,'0'0'31,"0"0"0,-2 7-8,2-7-24,0 0 1,0 0 1,5 6-1,-5-6 5,7 12-3,-5-4 0,4 4-1,-1 4-1,2 1-1,0 2 1,1 2 0,0 2 0,-1-1-1,0-1 1,-1 1 0,0-2 0,-1-3-1,0-2 0,-2-2 0,0-3-1,-3-10-2,6 15-8,-6-15-13,0 0-6,-4-7 0,-1-3 0</inkml:trace>
  <inkml:trace contextRef="#ctx0" brushRef="#br3" timeOffset="50">8388 11729 43,'-2'12'30,"2"-12"-1,0 0 2,3-11-25,1 0-4,2 3 1,-1-4 1,4-3 0,-3-5 3,4 7-2,-5-8 1,4 6-2,-3-3 1,2 2-2,-1 0-1,-1 3-1,-2 4-3,1 1 3,-5 8-2,6-10 1,-6 10-3,0 0-2,9 1-3,-9-1-1,4 7-8,-4-7-13,0 0-5,0 0 0,-6 2 2</inkml:trace>
  <inkml:trace contextRef="#ctx0" brushRef="#br3" timeOffset="51">8366 11536 38,'0'0'29,"0"0"-1,0 0 0,0 0-22,-5-5-5,5 5-2,0 0 4,6-2-1,-6 2 1,9 5-1,-9-5 0,12 8-1,-4-3 1,3 1-1,-1 2-1,2-1-1,0 2 1,0 0 2,0 1-2,0-1 0,0 1 1,-1 0-2,1 0-4,-4 1-21,2-6-6,3 0 2,-4-8-2</inkml:trace>
  <inkml:trace contextRef="#ctx0" brushRef="#br3" timeOffset="52">8951 11516 1,'0'0'10,"0"0"16,0 0 2,0 0-14,7 0-1,-7 0-1,8 0 2,-8 0-1,11 1-3,-5-2-4,5 2-1,-3-4-3,4 3 0,-1-5-1,2-1 0,-4 0-2,3-1 2,-4 0-2,1-3 2,-4 2 0,-1 0 0,-2 0 0,-2 2 0,-3-3 0,-1 3 0,-2-1-1,-2 3 0,-2-1 0,-2 1-1,-1 1 1,-2 1-1,0 2 1,-1 1-1,-1 1 1,2 0 0,-2 0 1,3 2-1,0 0 1,1-1 0,2 3 0,1-1 1,1-1-1,1 4-1,2 0 2,1 2 0,1 1 0,1 2-2,1 0 1,1 5-1,1-1 2,2 6-1,0-4-1,1 1 0,2 2 1,2 0 1,1-1-1,1-2 0,2 1 0,1-4 0,3-2 1,2 1-1,3-3 0,4-4 0,2-3 0,3-2 0,4-4-2,0-4 2,1-1-1,-1-2 0,-2-4 1,-3 0-1,-4 1-1,-4 3 1,-4-1 0,-4 1-1,-3 5-2,-9 3-1,11 3-9,-11-3-20,0 0-3,-10 2 2,0-4-4</inkml:trace>
  <inkml:trace contextRef="#ctx0" brushRef="#br3" timeOffset="53">9249 11090 3,'-2'-6'21,"2"6"-3,7-5-5,-7 5-3,5-3-3,-5 3-1,0 0 0,0 0-1,7 0 0,-7 0 0,0 0 0,2 7 0,-1-2 0,-1-5 0,2 11 0,-3-5-1,3 4-1,-2-1 0,2 2-2,-2 0 1,2 2-1,-2 2 0,2-1 1,-2 1-1,2-2 1,-2 0-1,1-2 1,0-1-1,1 0 0,-1-4 0,-1-6-1,2 9 0,-2-9-1,3 7-1,-3-7 0,0 0-5,0 0-10,0 0-14,10-3 2,-7-4-2,4 4 2</inkml:trace>
  <inkml:trace contextRef="#ctx0" brushRef="#br3" timeOffset="54">9421 11291 25,'0'0'27,"0"0"-1,0 0 1,0 0-15,0 0-10,0 0 0,0 0 0,0 0-1,0 0 1,0 0-1,6-5 0,-6 5-1,0 0 1,7-3 0,-7 3 1,0 0-1,0 0 1,0 0 0,0 0 0,0 0 0,0 0 0,0 0-1,0 0 0,4 5 1,-4-5-1,-1 6-1,1-6-1,0 0-4,0 8-16,0-8-8,0 0-1,7-3-1</inkml:trace>
  <inkml:trace contextRef="#ctx0" brushRef="#br3" timeOffset="55">9674 11125 27,'0'0'6,"0"0"-2,0 0 1,7 2-19,-7-2 5,0 0 5,6-1 5,-6 1 10,0 0 7,0 0 3,0 0 0,0 0-6,-7-3-7,1 0-2,6 3-1,-14-3 0,8 4 0,-4-4 0,2 5-2,-2-3-2,1 2 1,0 0-2,1 1 0,2 1-1,-1 0 1,7-3-1,-10 5 0,10-5 0,-8 5 1,8-5 0,0 0-1,-7 7 1,7-7-1,0 0 1,0 0 0,-7 9 0,7-9-1,-2 7 0,2-7 1,-1 6 0,1-6 1,-2 8-1,2-8 0,1 6-1,-1-6 1,0 0 0,4 5-1,-4-5 0,10 3 0,-1-2-1,-1-1 1,3 2-1,-1-1 1,3 1 0,-2 1 0,1 2 0,0-1 0,-1 1 1,-1 1-1,0 2-1,-1-1 0,0 2 0,-1-2-1,-1 2 1,-1-2 0,-2 3 1,-1-1 0,-3-3 2,0 1 0,-3-1 1,-1 1 2,-2-4 0,0 3 0,-4-4 1,2 2 0,-4-3 0,2 2-1,-3-3-1,3 2 0,-1-2-2,1 0-1,2 0-2,-2-6-6,10 6-17,-8-3-5,3-5 0,3 3-1</inkml:trace>
  <inkml:trace contextRef="#ctx0" brushRef="#br3" timeOffset="56">9741 11123 14,'12'1'12,"-5"-2"-1,3 3-2,-4-2-3,0 0-6,-6 0-7,0 0-12,7 7 1,-7-7 11</inkml:trace>
  <inkml:trace contextRef="#ctx0" brushRef="#br3" timeOffset="57">9900 11637 30,'-8'1'27,"8"-1"2,0 0-1,0 0-18,-1-5-2,2-1 0,5 2-2,-2-5 0,5 2-1,2-5-1,3 1-1,2-2 0,4 0-2,1-3-1,1 1 0,0 0-1,0 0 1,-3 1 0,-1 1 0,-4 4-2,-4 0 0,0 6-6,-9-2-16,-1 5-8,0 0 0,-8-4 0</inkml:trace>
  <inkml:trace contextRef="#ctx0" brushRef="#br3" timeOffset="58">9969 11448 62,'0'0'31,"12"6"-1,-7-6 0,2 0-30,1 2 1,-1 0 1,2 5 0,-4 0 1,0 6 0,-3-2 0,2 9-2,-2 1 1,0 4-2,1 2 1,-1 1-1,-1-3-1,0-3 1,0 0-2,-1-6 0,2-3-2,-4-7-3,5 2-4,-3-8-14,-7-6-7,7 6 0,-4-11 1</inkml:trace>
  <inkml:trace contextRef="#ctx0" brushRef="#br3" timeOffset="59">9979 11637 22,'0'0'29,"-2"-13"-2,6 3 0,3-3-15,-2-7-2,5 3-3,-1-5-2,4 1-1,-2-2-1,2 5 1,-3-2-2,1 7 2,-4-1-3,1 5 1,-3 1-4,-5 8-2,0 0-3,2-6-7,-3 12-6,-8-4-7,-1 1-3,-1 3-1,-4-2 8</inkml:trace>
  <inkml:trace contextRef="#ctx0" brushRef="#br3" timeOffset="60">9953 11463 4,'-17'0'23,"10"6"0,-4-4-3,4 1-7,7-3-2,-6 5-1,6-5 0,0 0-1,13 11 0,-7-11 0,8 6-2,-2-4 0,7 3-2,-1-3 0,4 4-2,-1-1 1,3 1-4,-1-1 2,-1 0-2,-1 0 0,-2 0-2,0 5-2,-6-9-9,2 3-21,-3 0 1,-2-4-1,1 0 1</inkml:trace>
  <inkml:trace contextRef="#ctx0" brushRef="#br3" timeOffset="61">10468 11449 48,'0'0'29,"10"3"-1,-4-1-9,-6-2-7,14-3-7,-4 1-3,2-1-1,2-4 0,0 1-1,2-1 0,-2-2 1,0-1-2,-2 3 3,-3-1-1,-1 0 1,-4 0 0,-3 3 0,-5-3 1,4 8-1,-15-9 1,5 5-2,-4 0 1,-1 3-2,-1-1 1,0 3 0,-1 1 0,0 1 0,0 1 0,0 1 1,0 2-1,3 0 0,-1 0 1,4 3 0,0 0-1,1 1 1,1 0-1,4 1 0,-2 2 2,4 1-2,-2-2 1,3 3-2,1 1 1,2 2-2,0-1 3,3 0-1,2 2-1,2-2 1,2 1-1,4 5 1,3-5 1,3-3-1,2-4-2,2-2 2,3-5-2,2-3 0,1-4 0,-1-6 0,0 0 0,-1-3 0,-1 3 0,-3-2 0,-3 0 1,-4 4-1,-2 3-1,-6-1 0,-1 4-2,-8 0-1,5 6-6,-12-4-19,2 1-6,-3-3 1,-2-7 0</inkml:trace>
  <inkml:trace contextRef="#ctx0" brushRef="#br3" timeOffset="62">10787 11231 28,'-6'0'27,"6"0"2,-8 2-6,-1-9-12,9 7-3,-13-6-1,13 6-1,-13-10 0,13 10-1,-13-13-1,10 7-2,-2-1 0,3 0-1,0-4 0,4 2 0,2-2-1,3 0 1,2-1-1,4 1 1,2-1-1,0 2 1,3 1-1,0 1 1,0 1-1,0 5 1,-3 2-2,-1 1 1,-1 3 0,-2 2 0,-3 2-1,-2 2 0,-3 2 1,-2 3-2,-2-1 3,-3 1-1,-2 2 1,-1-2 0,-3-1 1,-1 1 1,-4-4 0,3-1 0,-5-4 0,2-1 0,-2-3-1,1-2-1,1-2-1,-1-3-2,6 4-7,-5-8-21,5 0-5,2-3 0,2-4-2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02T16:02:10.3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4:42.05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A23F115-E234-4F11-9FE3-17E739A49C43}" emma:medium="tactile" emma:mode="ink">
          <msink:context xmlns:msink="http://schemas.microsoft.com/ink/2010/main" type="inkDrawing"/>
        </emma:interpretation>
      </emma:emma>
    </inkml:annotationXML>
    <inkml:trace contextRef="#ctx0" brushRef="#br0">5454 15046 13,'0'0'23,"0"-6"1,0 6-6,0 0-7,-1-5-3,1 5-1,0 0-3,0 0-2,-7 2 0,7-2-2,-10 9 0,2-3-1,-1 2 1,-2 2-2,-1 2 1,-2 3 0,-1 3 0,-4 2-1,1 5 1,-2 3-1,-3 6 0,-2 4 2,0 6-1,0 2 1,-2 4 0,4 2 2,1 1 0,8 0-1,3-3 1,9 1-1,6-7 1,7 0-1,8-5-1,4-1 1,3-8 0,2 2 0,1-5-1,-2-1 1,-1-9 1,-2 0-4,0-4-3,-1 2-21,-4-4 1,3-4 0,-8-9 1</inkml:trace>
    <inkml:trace contextRef="#ctx0" brushRef="#br0" timeOffset="1">13530 14970 29,'-13'0'24,"4"4"1,-6-5-1,7 2-21,-2 2-3,1-1 1,1 2-1,0 1 0,1 1 1,-1 0-1,2 3 2,1 0-1,1 2 0,2 1 0,3 4 0,3 1-1,5 1 1,2 4-3,5 2 0,3 5-1,2 3 1,3 4-2,-1 2 1,2 4 1,-2 0-2,1 4 3,-3-2 0,-3 1 1,-3 1 0,-4-4 1,-3-1 0,-6-4 1,-4 2 2,-6-7-1,0 2 1,-6-8-2,2-1 2,-2-6-2,0 0 0,0-5-1,2-4-1,2-4 1,0-2-2,2-3-1,0-1 0,8 0-2,-10-5-4,7-2-12,4 3-6,-7-2 0,8-3 0</inkml:trace>
    <inkml:trace contextRef="#ctx0" brushRef="#br0" timeOffset="2">13845 15866 1,'-7'9'7,"-8"0"4,6-2-5,-1 1-13,-2 0 3,1 1 3,-1 2 3,1-2 2,-1-1 1,1 3 4,1-2 1,-1-1-1,2 0-2,2-1-3,0-4-3,7-3-2,-10 10 2,6-4 0,-1-1 2,1 0 0,-1-1 1,1 1 1,4-5 1,-8 9 2,8-9 0,0 0 1,-9 5 1,9-5-1,1-9-3,7-5 1,0-7-2,12-10 1,6-8-3,11-14-1,9-3-3,11-7 2,7-4 0,7-1-2,3 3 2,-1 0-2,-3 3 2,-3 4 1,-8 5-1,-4 5 1,-8 6-1,-5 6 1,-8 5-1,-5 6 0,-5 6-2,-6 5-3,-2 7-3,-10 2-4,2 6-18,-6 4-3,-7 2 0,-3 3 0</inkml:trace>
    <inkml:trace contextRef="#ctx0" brushRef="#br0" timeOffset="3">14264 15556 29,'-6'5'27,"-6"-5"-3,12 0 2,-6 4-23,6-4-4,10 2 1,2-2 1,5 1 0,2 0 2,5-1 0,-1 0 1,5 3 0,-3 0 0,4 1 0,-3-1-1,2 2-1,-3 0-1,1 2 0,-4-2-1,-1 2 0,-2-2-1,-5 1 0,-2 1 0,-4 1 1,-4 1-1,-6-1 1,-3 3-1,-5-1 1,-4 1-1,-5 1 2,-4 0-1,-2 2 1,-5 0-1,-3 1 2,-2 0-3,-1 1 3,0-1-2,-1 3 2,1-3-2,3 0 1,3-2-1,5 0 0,6-2 0,4-2 2,6-1-1,10 1 1,6-4 0,11 1 0,4-1 0,10-1 2,4-3-2,7 4 0,4 1-2,2-4 0,2 0-1,-3 0-2,2 0-1,-8-2-6,2 4-12,-6-5-11,-8-4 4,-3-3-3</inkml:trace>
    <inkml:trace contextRef="#ctx0" brushRef="#br0" timeOffset="4">14176 15721 21,'0'0'24,"0"0"0,10 4 0,-2-4-22,2-1 1,4 2 1,1-2 2,7 4 1,-2-3 0,9 4 1,1-2 0,8 6 0,0-3-3,8 4-1,2 1-2,2 3-1,1 0-4,-4 1-7,1-3-20,-2-1-1,-9-3 1,-4-4-1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58.962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Group>
    <inkml:annotationXML>
      <emma:emma xmlns:emma="http://www.w3.org/2003/04/emma" version="1.0">
        <emma:interpretation id="{88C5940C-423E-4F15-A8DF-3D7BC5F68FC3}" emma:medium="tactile" emma:mode="ink">
          <msink:context xmlns:msink="http://schemas.microsoft.com/ink/2010/main" type="inkDrawing"/>
        </emma:interpretation>
      </emma:emma>
    </inkml:annotationXML>
    <inkml:trace contextRef="#ctx0" brushRef="#br0">7685 15710 1,'0'0'0,"0"0"7,0 0-1,0 0 0,0 0 0,0 0 1,0 0 2,0 0-1,0 0 2,0 0-2,0 0-1,0 0-2,0 0-1,0 0-1,0 0-2,0 0 0,0 0 0,-10 12 0,10-12 0,0 0 1,-5 17 0,5-17 0,-9 19 1,5-7 0,-5 3-1,3 2 1,-2 0-1,3 1 0,-2 3-1,2-1 0,1 1 0,0 1 0,2-4 0,2 3-1,-1-7 1,1 2 0,0-16-1,3 23 1,-3-23-1,8 15 1,-8-15-1,0 0 1,16 10-1,-16-10 1,13 8-1,-13-8 1,19 5-1,-6-3 1,-1 0 0,4 2-1,0-1 1,4 0 0,-1-2-1,3 1 1,0 0 0,3-1-1,1-1 1,2-2-1,4 3 1,1-1-1,2 1 0,3 2 1,1-1-1,2 1 1,2-1-1,0 0 1,0 1 0,1-2 0,-1-2 0,1 1 0,2-4 0,0 2 1,0 1-1,1-1-1,-3 1 1,2 1-1,-2 0 1,-1 4-1,-3-2 0,0 2 0,-2-2 0,0 2 0,-3-3 1,1 0-1,-3-1 0,-2-1 0,0 0 0,-3 0 0,0-1 0,-5 0 0,-1 3 0,-1-2 0,-3 3 0,1-3 0,-4 2 0,-1 1 1,-3-2-1,-11 0 0,21 0 0,-21 0 0,13-3 1,-13 3-1,0 0 0,14 0-1,-14 0 1,0 0 0,10 0 0,-10 0 0,0 0 0,0 0 0,14-6 0,-14 6 0,11-5 0,-11 5 0,12-7 0,-12 7 0,14-7 0,-14 7-1,18-10 0,-18 10 0,19-11 1,-8 1-1,-11 10 0,21-13 1,-21 13-1,17-19 1,-17 19 0,12-21 1,-7 10-1,0-4 0,0 2 1,1-3-1,-1 1 0,0-6 1,1-1 0,0 0 0,-2-6 0,-1 4 0,-1-6 1,0 4-1,-3-3 0,0 4 0,-2-5 0,2 6-1,-3 1 0,2 2-1,-1 6-1,2-2-3,1 17-4,0 0-20,3-16 1,-3 16-2,0 0 2</inkml:trace>
    <inkml:trace contextRef="#ctx0" brushRef="#br0" timeOffset="4071.232">7313 16537 9,'0'0'7,"0"0"0,0 0 1,0 0 0,0 0 0,0 0-1,-10-11-1,10 11-1,0 0-2,0 0 0,0 0 1,0 0-1,0 0 1,0 0 0,0 0 0,0 0 0,0 0 0,0 0-2,0 0-1,0 0 0,0 0-1,0 0 0,0 0 1,0 0-1,4 16 2,-4-16-1,3 17 1,-1-6-1,-2 1 1,1 4 0,-1 0 0,1 3 0,-2 2-1,1 0 0,0 2 0,-1-2 1,1 2-2,-2-3 1,2-2 0,-1-2-1,1-16 1,0 18-1,0-18 1,0 0 0,0 0-1,13-2 0,-13 2 1,15-17-1,-6 2 0,2 1 0,-2-8 0,5 2 0,-4 3 0,2 2 0,1-7 1,2 1-1,2 2 0,1-3 0,4 2 0,0 3-1,4 2 0,-3 1 0,0 3 0,-4 5 0,-2 3 1,-5 4 0,-12-1 1,16 12-1,-13 0 1,1 1 0,-4 4 0,1 0 0,0 2 0,-2 2-1,0-1 1,0 1-1,-2-6 1,1 2 0,-2 0 0,1-1-1,-1-1 1,0-4-1,3-1 0,1-10 1,-4 17-2,4-17 0,2 13-1,-2-13-5,0 0-7,6 12-14,-6-12 1,0 0-1,-4-11 1</inkml:trace>
    <inkml:trace contextRef="#ctx0" brushRef="#br0" timeOffset="5513.315">8444 16449 1,'-11'-5'6,"11"5"10,0 0 0,0 0-10,0 0 2,0 0 1,0 0 1,3-13 0,-3 13 1,0 0 0,0 0-2,-19 4-3,19-4-3,-14 11-2,14-11-1,-20 17 0,9-6-1,-2 3 1,-1 1 0,0 6 0,-1-2 1,-1 3 0,3 5 0,-1 1 0,3 1 1,0 0-1,4 3 1,0 0-1,4 2 0,1-3-1,3-1 1,3-2-1,2 1 1,4-6-1,1-1 1,2-7-1,2 0 0,2-4 0,0 0 1,1-3 0,2-1-1,-1-2 0,-1 0 1,2-3-1,-3 2 0,-1 1 0,-1-1 0,-3-1-1,-1 2 0,0 2-1,-11-7-4,18 13-5,-18-13-17,15 6 0,-2-3 0,-13-3 0</inkml:trace>
    <inkml:trace contextRef="#ctx0" brushRef="#br0" timeOffset="5933.339">8641 16693 27,'6'29'24,"-10"-12"0,11 14-1,-10-1-16,4-1-7,4 2 1,-3 2 1,3 7 2,-5-7-1,3 13 1,-6-13 0,6 9 0,-8-15 0,5 7-2,-3-13-2,1 2-1,3-8-3,-1-15-6,0 0-7,0 0-11,-5-15 1,8-5 0,-9-4 9</inkml:trace>
    <inkml:trace contextRef="#ctx0" brushRef="#br0" timeOffset="6421.367">8620 16702 44,'-2'-10'25,"14"8"0,-10-13-2,8 2-25,3 1 0,3 3 1,1 1 1,-1 2 1,1 4 2,-5 2 0,3 5 0,-4-5 1,1 9-1,-1-5 0,2 6 0,-13-10-2,19 22 0,-19-22 0,17 21-1,-11-5 1,-1-4 0,-4 4 1,1 0 0,-6-2 0,1 1 0,-6-3-1,0-1 2,-4-2-2,1 3 1,-6-9-1,3 1 0,-4-2-1,1 1 0,1-1 0,1-2-1,4 5-3,-3-9-2,15 4-3,-15 0-2,15 0-9,0 0-9,15-3-1,-1-1 2</inkml:trace>
    <inkml:trace contextRef="#ctx0" brushRef="#br0" timeOffset="7137.408">8987 16631 1,'0'0'17,"0"0"-1,0 0 1,3 11-14,-3-11 0,0 0 1,5 11 2,-5-11 0,1 13 1,1-2 0,-2-11 0,0 23 0,-2-11-1,3 5-1,-3 0 1,3 5-1,-4-10 0,6 5-1,-4-5 0,4 3 0,-3-15-2,13 7-1,-13-7 0,22-16-1,-7 5-1,-1-2 1,2 0 0,-3-2-1,-1 4 0,-12 11 1,16-13 0,-16 13 0,0 0 1,16 12-1,-16-12 1,15 18-1,-6-6 1,5 4-1,1-1 1,2-2-1,-2-2 1,1 1-1,-2-5 0,-2-1 0,-1-2 0,-11-4 1,16 5-1,-16-5 1,0 0-1,16-5 1,-16 5-1,13-12 1,-7 0 0,2-5-1,-1-3 1,-1 0-1,1-3 0,-2-3-3,6 3-4,-8-6-13,3 2-10,6 7 2,-7-7-3</inkml:trace>
    <inkml:trace contextRef="#ctx0" brushRef="#br0" timeOffset="7840.448">9413 16370 33,'0'0'22,"0"0"1,2 12-2,-2-12-22,15 10 0,-15-10 1,22 9 1,-6 2 2,0-3 0,2 0 1,-2 1 0,3 4-1,-1 0 1,0 3-2,-1 2 1,-1 3-2,-2 1 1,-1 3-2,-1 3 1,-3 3-1,-2 4-1,-2-1 1,-3 3-2,0 1 1,-4 1 0,-2-2 1,-5-1 0,0-4 1,-5-2 1,-1 0 0,-2-11-1,1 0 1,-1-4-1,5 2-2,-1-7-2,2 1-4,11-11-5,-8 16-16,8-16 2,0 0-1,0 0 0</inkml:trace>
    <inkml:trace contextRef="#ctx0" brushRef="#br0" timeOffset="8285.473">9917 16966 37,'10'11'21,"-10"-11"0,11-5 0,-11 5-23,16-9 1,-16 9 4,20-9 1,-7 10 2,-2-8 1,5 9 0,-4-6-1,5 6-1,-2-5-3,-1 3-3,5 5-5,-8-6-6,3 0-13,2 4-3,-16-3 1,14-8 0</inkml:trace>
    <inkml:trace contextRef="#ctx0" brushRef="#br0" timeOffset="8577.49">9970 16751 13,'37'2'24,"-25"-5"-1,15 11 0,-8-8-14,2-3-3,1 6-2,-1 0-4,-1-3-3,1 5-5,1 2-13,-11-10-3,15 12 2,-18-21-1</inkml:trace>
    <inkml:trace contextRef="#ctx0" brushRef="#br0" timeOffset="9621.55">10614 16455 30,'0'0'25,"21"5"1,-21-5 0,18-16-18,3 15-1,-2-7 0,7 10-1,-4-4-1,4 6-2,-5 0 1,2 5-2,-8-3 1,0 8 0,-5-1-1,-1 3 0,-7 1 0,1 6 1,-7 0-2,-1 3 1,-3-1-1,-1 2 0,-6 2 0,1 2-1,-5-4 1,2 1 0,-2-1 0,0-2-1,1 0 1,1-1-1,5-8 0,1-2 0,2-3 0,9-11 1,-7 17-1,7-17 1,6 13 0,-6-13 0,17 8 0,-2-5 0,-1 2 1,6 1-1,2-5 0,1 2 0,2-2-1,1 2 1,-1-2-1,-1 2 0,-1-1 0,1-1 0,-6-1 0,-2 1-1,0 5-2,-16-6-9,19-2-21,-19 2 0,11-8-1,-11 8 0</inkml:trace>
    <inkml:trace contextRef="#ctx0" brushRef="#br0" timeOffset="11527.659">12827 15555 5,'0'0'14,"8"12"-6,-8-12 1,0 0-12,0 0-8,4 13 6,-4-13 5,2 13 5,-2-13 5,1 16 4,-1-16 1,-3 12-1,3-12-2,-4 12-4,4-12-5,-3 18-1,2-7-1,-1 1 1,0 3 0,0 1 1,1 1-1,-2 1 1,2 1 0,-1 2 0,2-2 0,-2 0-1,4-4 1,-1-1-1,1-1 0,-2-13 0,9 19 0,-9-19 0,13 14 0,-13-14-1,17 10 1,-6-7-1,1 3 1,2-3 0,3 3 0,2-3 0,6 2 0,3-4 0,5 3-1,5-4 0,4 4 0,4-4 0,0 0-1,0-1 0,0-2 0,-2 1 0,-4-2 0,-2-1 0,-5-1 0,-3 0 0,-1 1 0,-4-1-1,-4 2 1,-3 2-1,-3 1 1,-15 1 0,18-3 0,-18 3 1,0 0 0,0 0-1,0 0 1,0 0 0,0 0-1,0 0 1,-17 4 0,17-4-1,-14-7 0,14 7 0,-11-14 0,9 1 0,-1-2 1,3-5-1,3-1-1,-1-6 1,2 0-1,-2-4 2,0 2 0,-4-1-1,1 3 1,-1 2-2,-3-2 2,1 9-4,-2-3-3,6 21-16,9-18-11,-9 18 3,-5-12-4</inkml:trace>
    <inkml:trace contextRef="#ctx0" brushRef="#br0" timeOffset="27271.559">7935 16790 1,'0'0'4,"0"0"12,0 0-2,0 0-8,0 0-3,0 0 1,0 0 0,-12 2 2,12-2 0,0 0 2,0 0 1,-15-6-1,15 6 0,0 0-1,0 0-1,-13-3-1,13 3 0,0 0-2,0 0 0,0 0 0,0 0-1,0 0 1,0 0 0,-12-11 0,12 11 0,0 0 0,0 0 0,-12-2-1,12 2-1,0 0 1,0 0-2,-11 0 1,11 0-1,0 0 1,0 0-1,0 0 1,-13-1-1,13 1 0,0 0 0,0 0-1,0 0 1,0 0-1,0 0 0,0 0 0,0 0 0,0 0 0,0 0 0,0 0 1,10-13-1,-10 13 1,16-3 0,-16 3 0,16-2 0,-16 2 0,12 0 0,-12 0 0,0 0 0,13 7 0,-13-7 0,8 11 0,-8-11 0,0 0 1,11 14-1,-11-14 0,5 10 0,-5-10 0,2 15 0,-2-15 1,-1 15-1,1-15-1,-4 14 1,4-14 0,-5 16 0,5-16 0,-3 15 0,3-15-1,-4 18 1,4-18 0,-4 23 0,4-23 0,-3 22 0,3-22 0,-6 18 1,6-18-1,-9 17 0,9-17 1,-8 13-1,8-13 0,0 0 0,-14 12 0,14-12 0,0 0 0,-10 11 0,10-11 0,0 0 0,-11 5 0,11-5 0,0 0 0,0 0 0,-11 9-1,11-9 1,0 0 0,0 0 0,0 0-1,0 0 0,0 0 2,0 0-2,0 0 2,11 13-1,-11-13 0,15 6 0,-15-6 1,20 2-1,-20-2 0,21 0 0,-10 0 0,0 0 0,-11 0 0,20 2 0,-20-2 0,17 5 0,-17-5 0,15 8-1,-15-8 1,12 9 0,-12-9 0,13 12 0,-13-12-1,11 7 1,-11-7-1,0 0-4,20 18-14,-20-18-10,11 11 0,-11-11-1</inkml:trace>
    <inkml:trace contextRef="#ctx0" brushRef="#br0" timeOffset="33387.909">12499 16654 5,'0'0'19,"0"0"-4,0 0-2,0 0-2,0 0 0,0 0-2,-15-3 0,15 3-2,0 0 1,0 0-1,-9-12 0,9 12-2,0 0 1,0 0-1,-5-11 0,5 11-1,0 0 0,0 0-1,0 0-1,0 0 0,0 0-1,0 0 0,0 0 0,0 0-1,0 0 1,0 0-1,0 0 0,0 11 0,2 0 0,-1 5 0,2 3-1,-2 6 1,1 1 0,1 5 0,-2 3 0,0 2 0,-1-3 0,2 0 0,-2-7 0,0 0 0,0-8 0,1-3 0,-1-15 0,2 14 0,-2-14 0,0 0 1,11-7-1,-11 7 0,15-19 0,-5 3 0,1-5 0,3-3 0,2-2-1,1-3 1,5 1-1,-1 2 0,3 1-1,1 2 1,-1 5 0,1 1 0,-1 5 0,-2 3 0,-3 1 0,1-2 1,-3 5 0,-2 2 0,-3 0 0,-12 3 0,18-5 0,-18 5 0,0 0 1,11 3 0,-11-3-1,1 19 1,-2-3-1,1 5 1,-2 2-1,2 3 1,-1 4-1,2-4 1,-2-1-1,2-5 1,-1 1-1,1-3 0,-1-6-1,1 0 0,3 0-2,-4-12-7,0 0-20,10 16-1,-10-16 0,0 0 1</inkml:trace>
    <inkml:trace contextRef="#ctx0" brushRef="#br0" timeOffset="34150.953">13080 16946 22,'0'0'23,"0"0"-1,1 15 1,-1-15-18,0 0-6,4 12 1,-4-12 0,6 17 1,-6-17 1,6 22 1,-8-11 1,4 10 0,-7-8 0,6 6 1,-1-19-1,-7 27-1,7-27-1,-7 19-1,7-19 0,0 0-1,-6 14-2,6-14 0,0 0-1,0 0-2,8 14-5,-8-14-7,0 0-10,15-5 1,-10-7 0</inkml:trace>
    <inkml:trace contextRef="#ctx0" brushRef="#br0" timeOffset="34689.984">13621 16502 24,'0'0'24,"-13"6"-1,13-6 1,-9 11-21,9-11-1,-21 10 2,9-3 0,-2 4 0,-4-1 0,5 3 0,-7 2-1,5 2 0,-3 0-2,2 3 1,-1 3-1,2 5-1,1-1 1,2 3 0,1 2-1,0 4 2,1-2-1,4 4 0,0-7 1,4 5 0,2-7-1,4 5 1,1-9-1,5 6 1,2-7-2,3 6 1,2-4-1,1 0 1,4-1-2,-4-1 1,8-8-3,-5-3-2,7 1-10,0-14-15,-9-10 0,8-2 0,-10-13 0</inkml:trace>
    <inkml:trace contextRef="#ctx0" brushRef="#br0" timeOffset="35041.004">13886 16802 32,'2'22'26,"-2"-22"0,1 19-6,3 1-14,-7-6-3,5 14 1,-6-4 1,5 7-1,-7-2 0,6 11 1,-5-8-2,4 11 0,-1-8-2,2 5 0,1-6-1,-1 5-1,5-1-7,-7-11-5,11-14-12,2-7-5,-11-6 1,9-13-1</inkml:trace>
    <inkml:trace contextRef="#ctx0" brushRef="#br0" timeOffset="35500.03">13815 16810 51,'-11'-18'27,"11"18"0,0 0-8,0 0-19,19-13 0,-5 7 1,4 0 0,2-2 0,3 8 1,0-2-1,3 2 1,0 4-2,0 2 0,-2 0 0,-2 2 0,-3 2 0,-2 1 0,-5-1 0,0 3 1,-6-1 0,-1 3 0,-5-2 1,-1 7 0,-6-2 0,-1 2 1,-6-4 0,-1 5-1,-4-7 0,-1 3 1,-3-6-1,2 1-1,-3-7 1,3 1-2,1-2-1,1-3 0,7 3-3,-4-10-6,16 6-7,0 0-14,0 0 0,0 0-1,10-16 1</inkml:trace>
    <inkml:trace contextRef="#ctx0" brushRef="#br0" timeOffset="36310.076">14310 16745 7,'0'0'21,"0"0"0,0 0 1,-2 12-13,2-12-8,2 12-1,0-1 2,-5 2 1,4 9 2,-6-3 1,5 7 1,-4-8 0,4 10-1,-7-13 1,9 8-1,-2-23-1,0 18 0,0-18-3,12-3-1,-12 3 0,22-20-1,-9 9-1,2-3 0,-2 2 0,1-1 1,-14 13 0,16-14 0,-16 14 0,0 0 1,12 16-1,-7-3 0,1 3 1,2 3-1,2-2 0,1 3 1,0-8-1,1 0 1,-1-4 0,-11-8 0,19 15 0,-19-15 0,14 1 0,-14-1-1,12-10 2,-12 10-2,14-20 1,-8 3-1,1-4 0,2-2 0,-2 1 0,-1-1 0,2 3 0,-1-2 0,0 5-1,-2-4-3,9 19-8,-3-3-19,-4-9-1,6 6 1,-9-7-2</inkml:trace>
    <inkml:trace contextRef="#ctx0" brushRef="#br0" timeOffset="36793.104">14833 16477 37,'14'15'24,"-14"-15"-2,16 15 2,-2-10-27,-2 7-1,-1 0 4,1 5 2,1 5 1,-2-3 2,4 13-1,0 2-3,-1 6-2,2 6-1,-4 3 0,2 2-1,-7 3 1,1-3 1,-8 1 2,-5-7 0,-3 4 2,-6-15-1,0 4 2,-4-15-2,2 5 1,-5-9-3,4-3-1,3-2-5,0-4-13,-2-10-8,16 0-1,0 0 1</inkml:trace>
    <inkml:trace contextRef="#ctx0" brushRef="#br0" timeOffset="37093.12">15360 17033 16,'0'0'23,"22"4"0,-22-4 5,15-9-24,4 9 1,-4-6 4,10 3-1,-9-2 2,11 9-1,-10-5-2,8 3-4,-7 1-4,-2-3-4,3 6-8,-19-6-17,14 2 0,-14-2-2,0 0 1</inkml:trace>
    <inkml:trace contextRef="#ctx0" brushRef="#br0" timeOffset="37342.134">15436 16849 1,'0'0'17,"29"3"6,-18-9 2,8 2-17,10 4 1,-9-5 2,10 10-1,-11-9 0,8 12-2,-8-3-4,2-1-8,1 4-15,4 5-10,-13-11-1,8 9 1</inkml:trace>
    <inkml:trace contextRef="#ctx0" brushRef="#br0" timeOffset="38023.174">16136 16574 41,'6'-16'27,"-6"16"3,13 7-12,-13-7-8,0 0-3,0 0-2,15 17-2,-15-17 0,10 32 0,-6-7-1,1 11 0,0-1-2,0 11 1,-3 0 0,3 6-1,1 3-5,-6-2-17,1-13-9,10-1-1,-12-24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6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1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9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11.62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1033 88 0,'-5'4'33'0,"5"-4"-18"0,0 4-16 0,0-4 9 16,0 0 4-16,0 0 2 15,0 0-1-15,0 0 0 0,5 0 4 16,5 0 1-16,0 0 4 16,0-4 1-16,0 0-12 15,0-5 2-15,5-5 1 0,6-4-5 16,4 0-3-16,0-4-3 15,10-9 0-15,5 0-2 16,0-1-1-16,6-8 1 16,-1 0-1-16,-5 0 0 15,0-1 0-15,1 1 4 16,-1 4 5-16,-5-4-1 16,-5 0 3-16,0 4-2 15,-5 5 0-15,1 0-1 16,-6 4 0-16,0 5-9 15,0 4-1-15,0 0 4 0,-5 4 4 16,0 1-3-16,-5 4 0 16,0 0 1-16,-5 5 0 15,0 4 0-15,-5 0 0 16,5 9 0-16,5 4 0 16,0 0-2-16,0 1 1 15,6-1 0-15,-1 1 3 16,5-5-1-16,5-5 0 15,0-4-1-15,5-4 0 16,10-10 0-16,1-4 0 16,-1-9-5-16,-5 1 1 0,5-1-5 15,-10 0 1-15,1 5 2 16,-6-1 3-16,-5 1 0 16,0 0-1-16,0-1-2 15,-5 1 1-15,5 0-1 16,0-1 0-16,-5 1-5 15,0 4-3-15,1 5-1 16,-6-1-1-16,0 5 4 16,-10 9 3-1,0 5 3-15,0 4 1 16,0 4 3-16,0 1-1 16,0-1-1-16,5 0-2 15,5-4-1-15,0-9-18 16,5-4-7-16,5-10-56 15,10-8-44-15,0-5 46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12.33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 0 112 0,'-5'4'44'0,"5"0"-24"0,0 1-15 0,0-5 11 15,0 0-7-15,0 0-3 16,5 9-1-16,0 0 1 16,0 0-3-16,0 4-2 0,0 1 2 31,0 8 0-31,5 0 1 0,0-4 2 0,0 4 1 16,0 1-1-16,0-1-1 15,5 0-1-15,-4 1 0 0,4-1 0 16,-5-4 0-16,0 0-2 15,-5-5 1-15,0-4-2 16,0 0-1-16,-5 0-6 16,0-4-4-16,-5-1-3 15,0-4 0-15,0 0-4 16,-5 0 0-16,0-4-8 16,-5-1-39-1,-1-4-1-15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12.88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20 120 0,'5'4'46'0,"10"-8"-24"0,0 4-19 0,-5 0 12 15,0 0-3-15,5 0 1 16,0-5 4-16,5 1 3 16,0 4-10-16,0 0 3 0,6 0 1 15,4 0-3-15,5 0-1 16,0 0-4-16,5 0 1 0,-5 0-4 16,1 0-2-16,-6 0 0 15,0 0 1-15,-5 0-1 16,-5 0-1-16,-5 0-2 15,0 4 1-15,0 1 1 16,-4-1 2-16,-6 5-3 16,0 0 0-16,-5 0-1 15,0 0 0-15,0 4 2 16,0-4 0-16,-5 9 0 16,-11 4 0-1,11 1 2-15,-5-1-3 16,0 5 0-16,0 0-4 15,-5 0 1-15,0-1 2 16,-5 1 1-16,5 0 3 16,-5 0 1-16,0-5 3 0,0 5 3 15,0-5-4-15,4-4-1 16,1-4 0-16,5-1 2 16,0-4-3-16,0 0-2 15,5-5-9-15,-5 1-5 16,10-5-11-16,10 0-5 15,0-5-44 1,0-8-35-16,-5-5 41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0.69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212 149 68 0,'0'0'27'0,"0"0"-14"0,0 0-13 15,0 0 7-15,0 0-2 16,0 0 2-16,0 0 0 16,0 5 3-16,0-1 1 15,-5 1 3-15,5-1-3 16,-6 0-1-16,1 1-4 15,5-1 1-15,-5 1-4 16,5-1 0-16,0 1-1 16,0-1-2-16,0 1 1 15,0-1-4-15,0-4 2 0,0 5 3 0,0-5 3 16,0 4-2-16,0-4 0 16,0 0-1-16,0 0-2 15,0 5 1-15,0-5-1 16,0 4-3-16,0-4 2 15,0 0 1-15,0 0 0 16,0 0 0-16,0 0 2 16,0 5-3-16,0-1 0 15,0-4 1-15,5 9 2 16,-5-9-1-16,5 9-1 16,1-5 3-16,-1 1 0 15,0 4 1-15,0 0 2 16,-5-9 1-16,5 9 1 0,-5 0-2 15,5-5-1-15,0 1 1 16,0-1 1-16,0 0-1 16,5 1-1-16,5-1-3 15,0 1-2-15,5-5-2 16,5 0 1-16,5 0-1 16,-5 0-2-16,6 0 3 15,-1-5 2-15,0 1-7 16,0-5-1-16,0-4-1 15,0-5 2-15,-4 0 2 16,-1 0 2-16,-10 0 1 16,5 0 1-16,-5 0 4 15,-5 5 2-15,-5 0 0 16,-5-5-1-16,0 0-1 0,-5 0 0 16,0 0-7-16,-5 5 0 15,0-5-4-15,0 4 2 16,-5 1 3-16,0 0 1 15,0 4 1-15,0 4 2 16,-6 1 1-16,1 4 1 16,0 0-2-16,0 0 1 15,0 0-2-15,-5 4-1 16,-5 1-2-16,10 4 1 16,-1 0 1-16,1-1 0 15,-5 1 0-15,5 5 2 0,0-1 5 16,0 5 4-16,-5 0-6 15,15 4-3-15,-5 1-1 16,0-1-1-16,-1 5 4 16,1 0 2-16,0 4-2 15,-5 5-1-15,5 4 1 16,-5-9 2-16,0 5 1 16,0-5 1-16,5 5-2 15,0-5-1-15,0 5-1 16,5-5 0-16,-1-4 0 15,1 4 2-15,10-4-1 16,0-5 2-16,15 1-2 16,1-1 2-16,-1-4-2 15,5 0 0-15,0 0-3 16,15 0-2-16,0-5 1 16,5 5 1-16,6 0-1 15,4 0-1-15,-5-5 3 0,5-4 2 16,-9-9 0-16,9-4 2 15,-5-5-4-15,0-5 0 16,1-4-1-16,-1 0-2 16,-10 1 1-1,0 3 1-15,-5 1-1 0,-4-1-1 16,-6 1 1-16,0 4 1 16,-5 0-1-16,-5 5 2 15,-5-5 0-15,5 9 1 16,-5-5-2-16,-5 5 1 15,0-4-4-15,-5 4 0 0,-5 0-1 16,10 4 0-16,-15-4 0 16,10 5-2-16,-5-5-8 15,5 0-5-15,0 0-24 16,-5-14-88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4.12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86-1 96 0,'0'0'38'0,"0"0"-20"0,0 0-17 15,0 0 8-15,0 0-1 16,5 4 0-16,0-4 0 16,0 0 0-16,-5 0 0 15,0 0 2-15,0 0-1 16,0 0 2-16,0 0-2 16,5 9 0-16,-5-4-5 15,0 4-1-15,0-1 1 0,-5 1-5 16,0 0-1-16,5 0 1 15,0 5 2-15,0-1 2 16,0 0 3-16,0 1-5 0,0-1-1 16,0 1 0-16,0-1 0 15,-5 5 0-15,0 4 2 16,0 1 1-16,0 3 1 16,-10 1-2-16,10 9 1 15,0 0 2-15,0-5 2 16,0 0 1-16,0 1 0 15,-5-6-2-15,10-3-1 16,0-1-6-16,-5 0 1 16,5-4 2-16,-5-4 1 15,0-1-4-15,0 1 1 16,5-6 0-16,0 1 0 0,0-4 0 16,0-1 2-16,-5 1-3 15,5-5 0-15,0 0-4 16,0 0-1-16,0 0-19 15,0 0-7-15,5-5-47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4.77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 67 88 0,'-10'4'33'0,"10"-4"-18"0,0-9-27 0,0 9 4 15,10-4-2-15,-10 0 4 16,5-1 9-16,-5 1 6 0,15-1 7 16,-10 5 2-16,0 0-1 15,5-4 0-15,1-1-5 16,-1 1 0-16,0 4-7 15,-5-5-3-15,10 1-1 16,0 4-1-16,-5 0 0 16,0 0 6-16,-10 0 6 0,0 0 3 15,0 9 3-15,-5 0-8 16,0 0-1-16,0-5-1 16,-5 5 0-16,0-5-2 15,5 1 1-15,-5-5 0 16,5 0 1-16,-5 0-7 15,10-5-2-15,0-3-9 16,5-1-2-16,5-5-4 16,0 5-3-16,-5 0 4 31,-5 5 4-31,10-1 6 0,-10 1 5 0,0 4 10 0,0 4 3 16,-10 1 0-16,10-1 2 15,-5 5-4-15,-5-4-1 16,5 4-9-16,0-5-2 15,0-4-14-15,5 0-5 16,-5 0-20 0,5-4-49-16,0-1 7 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8.13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30 14 80 0,'0'-14'33'0,"0"28"-18"0,0-10-7 16,0-4 11-16,0 0-11 15,0 0-4-15,0 0-8 16,0 0 0-16,5-4-5 16,-5-1-1-16,15 5 2 15,-15 0 5-15,5 0 2 16,-5 0 3-16,0 0 3 16,0 0 4-16,0 0-2 15,5 5-2-15,-5-5-2 16,5 9 0-16,-5-9-4 15,6 9 0-15,-6-5 3 0,10 5 1 16,-10 0 1-16,0 0 2 16,0 0 3-16,0 0 2 15,0 4-1-15,0 5-1 16,-10 0-5-16,10 4-1 16,-6 5-1-16,1 0-2 0,0 0 3 15,5 4-2-15,-5-4-1 16,-10 4 3-16,15 5 2 15,0 0 2-15,0-9 3 16,-5-5-1-16,0-4 0 16,5 0-3-16,-5-1-1 0,0-3-6 15,0-1 1-15,-5 1 0 16,10-1 2-16,0 1-1 16,0-6-1-16,0 1 1 15,0 0 1-15,0 0-3 16,0 0 0-16,0-9-1 15,10 5 0-15,-10-5 0 16,0 0-2-16,0 0 0 16,0 0 0-16,0 0-2 15,0 9 1-15,-10 0 3 16,10-9 1-16,0 0 3 16,0 4 3-16,0-4-2 15,0 0-2-15,0 0-3 16,0 0 1-16,0 0-6 0,0 4 0 15,0-4-10-15,0 0-4 16,0 0-42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9.28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-4 233 108 0,'0'-4'44'0,"5"8"-24"0,-5-4-8 15,0 0 13-15,0 0-9 16,0 0-4-16,10 0-5 16,-5-4 0-16,10-1-4 15,-4-4-2-15,-1 0 2 0,0-4-2 16,5 0-1-16,0-1-2 16,-5-4 1-16,5 0 1 15,5-4 0-15,-5 0 0 16,0 4 0-16,0 5-5 15,-10-1 1-15,10 5-11 16,-5 0-6-16,-5 0-19 16,-5 0-32-16,0 5 17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9.65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0 92 0,'16'5'35'0,"-1"-1"-18"0,0 1-13 0,-15-5 10 0,5 4 1 16,0 10 3-16,0-1-1 15,-5 1-1-15,0 3-2 16,0 1-1-16,0 5-7 16,0-1 3-16,0 0 3 0,0-4-8 15,0 0-2-15,0 0 0 16,0 0 1-16,0 0-4 16,0-5-1-16,0-4-2 15,0 0 0-15,0 0-2 16,0 0 1-16,0-5 1 15,0 1 2-15,0-5-10 16,-5 0-26 0,0 0-40-16,0-5 2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0.06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18 64 0,'30'-4'24'0,"-10"-1"-12"0,16-4 3 0,-31 9 13 0,15 0-2 0,-5 0 2 0,0 5-5 0,0-5-2 0,0 4-9 0,0-4-3 0,0 5-5 16,-5-5-3-16,5 4 2 0,5-4-4 15,-4 0-2-15,-1 0 2 16,-5 0 2-16,0 5 0 15,0-5 2-15,-5 0 4 16,-5 0 4-16,0 0-6 16,0 0-3-16,0 9-19 15,0-5-6-15,0 5-31 16,-5-4-35-16,-5 4 26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1.24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6 54 76 0,'-10'-4'30'0,"10"4"-16"0,0-5-19 16,0 5 6-16,0 0 5 15,0 0 6-15,0 0 9 16,0 0 7-16,0 0-4 16,0 0-2-16,0 0-6 15,0 0-2-15,10-4-8 16,6-1 3-16,-6 1 3 0,15-1-6 0,-5 1-3 16,0-1-5-1,0-4 1-15,5 5 3 0,-5-1 1 16,0 5 1-16,1 0 2 15,-6 0-3-15,0 5 0 16,-10-1-1-16,10 5 1 16,0 0-2-16,-10 5 2 15,-5 3-4-15,0 6-2 16,-5 8-1 46,0 5 3-62,-5 4-2 0,-5 0 1 0,5 9 2 0,-5 1 0 0,-11-1 2 0,6-9 3 0,0-4 4 0,-10-1 2 0,15-3-5 16,-5-5-2-16,5-5-2 16,5-4-2-16,5-5 3 15,5 1 2-15,10-6 0 16,5 1 0-16,5-4-3 16,0-1 1-16,10 1-2 15,-10-5 2-15,16 0-2 16,-11-5 2-16,0 1-2 15,-5-1-1-15,10 1 1 16,-10-1 1-16,-5 5-3 16,5 0-2-16,-5 0 2 15,-5 0 2-15,1 0 0 16,-11 0 2-16,10 5-2 0,-10-5-1 16,0 0-2-16,0 4 1 15,-10 5-15-15,10-4-6 16,-5-5-47-1,-11 0-50-15,-4-9 31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2.74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272 0 104 0,'0'0'38'0,"0"0"-20"0,0 0-17 0,0 0 8 16,0 0-1-16,0 0 2 16,0 0 1-16,0 0 1 15,0 0-2-15,-5 4 1 16,0 1-2-16,-11 4 0 16,11 0-5-16,-5-1-3 0,-5 6 0 15,-5-1-1-15,5 5 0 16,-5 4-3-16,0 1 2 15,0 4 3-15,0-1 1 16,-5 1 1-16,9 5 2 0,-4 3-3 16,5 6-2-16,5-1 0 15,0 0 1-15,5 0 3 16,5 0 2-16,5 5-3 16,5 0-3-16,0-1 0 15,5 6-1-15,5-6 0 16,-4-4 0-16,4 1 0 15,-5-6 2-15,-5 1 3 16,0-5 4-16,0-4 0 16,0 0 0-16,0-5-5 15,0-4-1-15,0-4-1 16,5-1-2-16,0-4 1 16,5 0-1-16,-5-5-7 0,11 1-3 15,-6 4-10-15,-5-5-5 16,0 1-13-1,-5 4-50-15,0 0 6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3.99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3 80 0,'25'-5'30'0,"-5"5"-16"0,0 0 8 0,-15 0 15 15,5 5-4-15,-5 4-2 16,10 0-11-16,-5-5-2 0,1 5-11 16,4 0 0-16,0 0 0 0,0 0-3 15,0 0-1-15,0 4 1 16,5-4 0-16,0 0-2 16,0 9 1-16,0 0 0 15,-5 4 1-15,11 1-2 16,-6 3-2-16,0 6 3 15,0 8 0-15,-5 5-1 16,-5 8 1-16,0 1-2 16,-10 4-1-16,10-4 1 15,-10-1 1-15,-10-8-1 16,5 0 2-16,-10-5-2 16,0 0-1-16,0-4 1 15,-5-5 1-15,-5 0-1 16,-1-4-1-16,1 0 1 0,0 0 1 15,0 0-1-15,0-5-1 16,0 0 3-16,-5 1 0 16,10-6-1-16,-1 1-2 15,6-4-2-15,0-5 1 16,0 0-4-16,10-5-1 16,5 1 0-16,0-5 2 15,5-5-5-15,5 1-1 16,0-1-20-16,5-4-7 15,0 0-45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4.72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90 0 148 0,'-5'5'55'0,"5"-1"-30"0,-10 1-27 15,10-5 11-15,0 4-4 16,0 5 2-16,0-5-2 16,0 1 0-16,0 4-3 15,0 0 1-15,-5 0 2 0,-5 0 4 16,10 0 2-16,0 4-5 16,0 5-4-16,0 9-1 15,0-9-1-15,0 8-3 16,0 1-2-1,0 0 0-15,0 0 3 16,0 0 3-16,-5-5 0 0,-5 5-1 16,10-5 1-16,-5-4-1 15,0 0-5-15,-5-5-1 16,10-4-6-16,0 0 0 16,-5-4-14-16,-6-5-3 15,11-5-23 1,-5 1-17-16,0-5 27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5.16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39 96 0,'10'-5'38'0,"0"1"-20"0,-5-1-26 16,10 5 7-16,-5-4-1 15,0-1 1-15,-10 1 16 16,11 4 7-16,-6 0 5 16,5 0 1-16,-5 0-9 15,0 0-4-15,-5 0-8 16,15 0-5-16,-15 0-1 15,15 0-1-15,-5 0 0 0,0 0 0 0,15 0 0 16,-15 0 0 0,15 0 2-16,-5 0 3 0,-5 0 2 15,1 0-1-15,-6 0 1 16,5 0-6-16,0 0-1 16,5-9-5-16,-5 9 1 15,-5-4 0-15,0 4 2 16,-10 0-1-16,0 0 1 15,0 0 0 1,0 0-2-16,0 0 0 16,0 0 0-16,0 4-19 0,0 0-8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2.76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332-5 44 0,'0'0'16'0,"0"0"-8"0,10 0 6 16,-10 0 9-16,0 0-3 15,0 0 1-15,0 0-6 16,-10 0-1-16,10 4-6 15,0 1 0-15,-5-1 1 16,-5 1 5-16,5 4-10 16,5-5-2-16,-6 1-4 15,-4-1-2-15,10 1 3 0,-5-1 0 0,-5 1 1 16,10 3-3-16,-5 1 2 16,0 0 1-16,-5 5 2 15,-5-1 5-15,0 5 4 16,10 0 0-16,-10 0 1 15,0 4 0-15,-5 5 0 16,5 4-6-16,-5 0-2 16,5 5 2-16,-1 0 1 15,6 0 1-15,-15-5 2 16,15 5 4-16,-5-1 1 16,0 6-4-16,0-10 1 0,0 5-5 15,15-5-2-15,-5-4-5 16,5 0 0-16,5-1 0 15,5 1 0-15,0-4 0 16,5-6 0-16,0 1 0 16,5-4 2-16,5-1-3 15,1 1-2-15,-1-5-3 16,0-1-1-16,5-3 1 16,-10 4 2-16,0-5-1 15,-5 1 1-15,5-1 3 16,-5 1 0-16,1-1 1 15,4 1 2-15,-10-1-1 16,5 1-1-16,-5-5 1 16,5 0-1-16,-5 0 0 15,-5 0 0-15,10 0-5 0,-15 0 1 16,0 0 2-16,5 0 3 16,-5 0 4-16,0 0 4 15,0 0-9-15,0 0-2 16,-5 0-6-16,-5 0 0 15,5 0-20-15,0 0-9 16,-5-5-47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3.63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40 0 104 0,'0'0'38'0,"0"4"-20"0,0 1-10 16,0-5 11-16,0 9-7 15,0 0 1-15,0 0-8 16,0-1-1-16,0 1-2 47,0 0 1-47,0 0-2 0,0 0 4 0,0 0 1 0,0 0 2 0,0 0 2 0,0 4 1 16,0 1 3-16,0 4-5 0,0 0-1 15,0 4-4-15,-5 5-3 16,-5 0-3-16,10 4 1 15,0-4-1-15,0-1 0 16,0 10 2-16,0-9 0 16,-5 0 2-16,0 0 1 15,-5-5-1-15,10-4 1 16,0 0-4-16,0-5 0 16,0-4 1-16,0 4 2 15,0-4-3-15,0-4-2 16,0-1-3-16,0-4-1 0,0-4-45 15,-5-5-24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4.21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81 4 136 0,'-20'0'52'0,"10"9"-28"0,5-9-35 0,5 0 5 16,-11 0-7-16,11 0-2 15,0-5 8-15,0 1 3 16,0 4 6-16,0-5 3 16,11 5 9-16,-6 0 3 15,-5 0-4-15,0 0 0 16,0 0-8-16,0 5-1 0,0-5-2 15,0 9-2-15,-5-5 3 0,5-4-2 16,0 0 2-16,0 4 0 16,0-4 1-16,0 0 0 15,0 0 2-15,0 0 3 16,0 0 2-16,-11 5 1 16,11-5 0-16,-5 4-2 15,-5-4-1-15,5 5-3 16,5-5-1-16,-5 0-3 15,-5 0-2-15,10 0-2 16,0-5 1-16,0 5-1 16,0-4 0-16,0 4 2 15,10 0 0-15,-5 0-3 16,-5 0 0-16,0-5-23 16,0 1-7-16,0 4-22 15,0-4-31-15,0-1 19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5.23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271 7 136 0,'0'0'52'0,"0"0"-28"0,0 0-24 0,0 0 13 16,0 0-5-16,-5 0 1 15,-5 0-5-15,10 0-3 16,-15 0 0-16,10 0-1 0,-10 0 0 16,0 0-3-16,0 0 2 15,5 0 1-15,-5 0 2 16,0 0-1-16,0 0-1 16,10 0-2-16,-5 0 1 15,4 0-1-15,-4 5-2 16,5-1 0-16,5 1 0 15,0-1 5-15,0 0 1 16,0 1 2-16,0 4 0 0,0 0 0 16,0 0 0-16,-5 0-2 15,-5 4 1-15,-5 0-4 16,10 5 0-16,-10 0 1 16,10 0 0-16,-5 0 0 15,0 0 2-15,0-5 1 16,-5-4 1-16,15 0-2 15,0-4-2-15,0-5-4 16,0 0 0-16,0 0-5 16,15 0-1-16,-5 0 2 15,0 4 3-15,0 5 5 16,-5 0 2-16,10 0 4 16,5 0 1-16,-5 0-3 0,6-5-1 15,-6 1-3-15,0-1-1 16,5 1-6-16,-5-1 0 15,5 1 3-15,-5-1 2 16,-5 0-1-16,-5 5 2 16,10 9 1-16,-10-4 2 15,-5-1 1-15,0 1 1 16,0-1 2-16,-5 0 3 16,-10 1 2-16,10-1 1 15,-5-4 0-15,-5 0 0 16,10 0 0-16,-10 0 0 15,0-5-4-15,-5-4-3 16,15 0-2-16,-10 0 0 0,-1 5-2 16,1-5-1-16,0 0 3 15,10 0 0-15,-5 0-6 16,5 0 0-16,5 0-8 16,-5 0-3-16,-5 0-8 15,10 0-1-15,0 0-12 16,0 0-3-16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6.39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-1 276 32 0,'0'-4'13'0,"0"4"-6"0,0-5-2 0,0 5 8 16,0 0 13-16,10 0 8 16,-10 0-1-16,0 0 1 15,0 0-11-15,0 0-3 16,0 0-8-16,5-4 0 15,5-1-7-15,-5 1-1 0,15-10 0 16,-5 1-7-16,16-9 0 16,-11-1-4-16,10 1 0 15,-5-5 4-15,0 0 3 0,0 0 1 16,-10 5-1-16,5 4 12 16,-5 5 4-16,-4 4-6 15,-6 0-3-15,0 5-13 16,5-1-4-16,-10 5-17 15,0 5-6-15,-10-1-33 16,5 0-19 0,-11 1 42-16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6.93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 8 4 0,'10'-5'0'0,"-5"1"118"31,-5 4-83-31,0 9 13 16,0 0-26-16,0-1-13 16,-5 1-6-16,-5 0-3 15,10 0 1-15,-5-4-4 0,5-1 0 0,0 1 2 16,0-1 0-16,0 1 12 16,0 8 7-16,5-4-3 15,-5 9 0-15,10 0-5 16,-5 0 1-16,-5-1-6 15,0-3-1-15,0 4-2 16,0-5 1-16,0 5-2 16,0-5 2-16,0 1-2 15,0-1-1-15,0 1-2 16,0-5 1-16,0 0 1 16,0-1 2-16,0 1-3 15,0 0-2-15,0 0-3 16,0-9 1-16,0 5 1 15,0-5 2-15,0 0-4 16,0 0 2-16,0 0-5 0,-5-5-1 16,-5-4-13-16,10 5-5 15,0-5-29 1,0-4-25-16,0-1 30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7.49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 45 64 0,'-5'0'27'0,"10"0"-14"0,5-18-9 15,-5 14 10-15,-5-1 7 16,10 1 7-16,-10 4-6 15,0 0-3-15,0 0-11 16,0 0-5-16,0 0-5 16,0 0-1-16,0 0 2 15,0 0-2-15,0-5 1 0,0 5 4 16,0 0 1-16,0-4 3 16,0 4 3-16,0 0 2 15,0 0 1-15,0 0-6 16,0 0-4-16,0 0 1 15,5 0 0-15,10 0-4 16,-10 0-1-16,10 0 3 0,0 0 1 16,6 0 2-16,-6 0 0 15,0 0 0-15,0 0 2 16,0 9-3-16,-5 0 0 16,5 0-1-16,-5 0-2 15,-5-1-2-15,10-3-1 16,-10 4 2-16,10-5 2 15,-15-4 2-15,15 5 1 16,-15-5 4-16,0 0 3 16,0 0-4-16,0 0 1 15,0 0-5-15,0 0-2 16,0 0-5-16,0 0 0 16,0 4-5-16,-5 1 1 0,-5-1-7 15,10-4-1-15,0 0-18 16,0 0-7-16,0-4-26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8.33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122-4 148 0,'0'-5'55'0,"0"10"-30"0,0-1-25 15,0-4 13-15,0 0-9 16,0 0-2-16,0 0-1 15,0 0-1-15,0 0 0 16,0 0-3-16,0 0 0 0,0 0 2 16,0 0 0-16,0 0 3 0,0 0 1 15,0 0-1-15,0 0-2 16,0 5 1-16,0-1 1 16,0 5-1-16,-5 0-1 15,-5 0 1-15,10 5 1 16,-5-1-1-16,-5 5-1 15,5 4 1-15,5 0-1 16,-5 5 0-16,-6 5 0 16,11-1 0-16,-5 0 2 15,-10 0 3-15,15 1 2 16,-15 3-3-16,15 1-3 16,-5-9 2-16,-5-5 2 15,10 1 0-15,-5-1 2 0,-5-4-6 16,10-5-1-16,0 1-2 15,0-5-2-15,0 0 3 16,0-9 2-16,0 4-2 16,0 1 0-16,-5-5-1 15,5 0-2-15,-5-5-11 16,5 5-40 0,0-4-34-1,0-5 19-15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9.47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76-1 132 0,'10'4'52'0,"-5"-8"-28"0,-5 8-28 15,0-4 8-15,0 0-2 16,10 0 1-16,-5 5 3 15,-5-5 3-15,0 0-4 16,5 4 1-16,5 5 4 0,-5 0 5 16,-5-4 5-16,0 3-10 15,10 1-6-15,-5 0 0 16,-5 0-1-16,5 5 1 0,5-5 2 16,-5 0 3-16,10 4 2 15,-5 0 1-15,-5 5 0 16,-5 5-4-16,5-1-3 15,10 0-2-15,-5 5 0 16,-5 9-4-16,-5 13 0 16,0 5-1-16,0 4-2 15,0 4 3-15,-5 1 0 16,-5-5 1-16,10 4 0 16,-5-8 0-16,-5-5 0 15,5 0 0-15,5-4 2 16,-5-9-1-16,-5-5-1 0,10 0 1 15,-5-4-1-15,-5-4 4 16,5-1 2-16,-10-4 2 16,10 0 0-16,-10 0-2 15,0-1-1-15,0-3-8 16,0-1-2-16,-6 1-9 16,6-1-4-16,0 0-15 15,5-4-6-15,-5 0-52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3">12213 7353 516,'0'0'3483,"0"0"516,2 11-3096,1 5 129,-3-4-129,0 7 258,-3-2-129,3 9-129,-2-6-258,2 3 0,-5-4-516,5-2 0,0-1-258,0-16-774,2 18-1806,-2-18-1548,12 8-129</inkml:trace>
  <inkml:trace contextRef="#ctx0" brushRef="#br0" timeOffset="5308.303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">12396 7503 2709,'40'-7'4128,"-17"6"-1419,0 1-1548,-8 0 0,9 2-129,-8 0-387,5 3 0,-5-2-129,2 1-387,-1-1-516,-2-3-1032,1 0-2580,7 0-387,-10-6 0</inkml:trace>
  <inkml:trace contextRef="#ctx0" brushRef="#br0" timeOffset="6212.355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5">11592 8011 129,'18'4'2838,"-18"-4"-1161,0 0-387,0 10 258,0 2-516,0-12 258,0 27-387,-4-16-129,4 9-129,-1-2-258,1 2 129,0-2-258,0 1-258,1-3-129,2-3-129,4 3-1290,1-2-2322,-8-14-258</inkml:trace>
  <inkml:trace contextRef="#ctx0" brushRef="#br0" timeOffset="16864.964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">11617 8665 2451,'0'0'3612,"0"0"-1677,0 16-387,0-16 0,-1 18-258,1-18 129,-13 27-516,-1-12 0,9 5-387,-4 1-516,-1-1-774,7-3-3354,3 7-258,-1-14-258</inkml:trace>
  <inkml:trace contextRef="#ctx0" brushRef="#br0" timeOffset="19330.105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">11622 9201 258,'0'0'4128,"11"20"0,-11-20-1677,-5 12-1290,5 4 129,-6-4-258,4 5-129,-6 1-258,5 5-387,-5 3-258,-2 2-2451,-1 0-1806,10 4-258,-8-8-258</inkml:trace>
  <inkml:trace contextRef="#ctx0" brushRef="#br0" timeOffset="34155.953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9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2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4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">11016 10671 1806,'0'0'4257,"6"11"0,-6-11-258,0 0-3612,0 0-387,0 0 129,0 0 129,0 0-129,0 0 129,0 0 0,0 0 0,0 13-129,0-13-129,1 10-387,-1-10-903,0 0-2064,12 13-1032,-12-13-129</inkml:trace>
  <inkml:trace contextRef="#ctx0" brushRef="#br0" timeOffset="41301.362">11043 10969 2580,'0'0'4257,"0"0"-645,18 12 0,-18-12-4128,0 0 0,11 0-129,-11 0 129,0 0-129,12 4 387,-12-4-516,0 0-774,9 12-1935,-9-12-129</inkml:trace>
  <inkml:trace contextRef="#ctx0" brushRef="#br0" timeOffset="46559.662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">11091 12825 5160,'8'62'4773,"-2"-30"-516,-6-14-387,0-1-3999,0 1-3225,0-18-774,0 23-516,0-23 0</inkml:trace>
  <inkml:trace contextRef="#ctx0" brushRef="#br0" timeOffset="55733.187">11040 13591 7482,'-9'50'3999,"-1"-36"-903,10 8-1419,0 0-5676,0-10-516,0 3-129</inkml:trace>
  <inkml:trace contextRef="#ctx0" brushRef="#br0" timeOffset="56369.223">11093 15468 11481,'0'48'4515,"0"-35"-645,1 3-903,-1-16-6063,0 0-1548,0 0-516,0 0-129</inkml:trace>
  <inkml:trace contextRef="#ctx0" brushRef="#br0" timeOffset="56903.254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">11213 14900 10062,'0'0'4515,"11"11"-258,-11-11-903,14 0-3225,-14 0 129,0 0-258,13 0 129,-13 0-387,0 0-903,0 0-2451,0 0-903,0 0-129,-1-11-387</inkml:trace>
  <inkml:trace contextRef="#ctx0" brushRef="#br0" timeOffset="57633.296">11070 14333 9288,'-16'2'4644,"16"-2"-516,-5-12-129,5 12-4128,0 0-129,5-15-258,4 22-1290,-9-7-2451,8 11-129,-8-11-387,5 10 0</inkml:trace>
  <inkml:trace contextRef="#ctx0" brushRef="#br0" timeOffset="58337.336">11146 16099 3999,'0'0'4128,"0"0"-258,-17-7 0,17 7-3225,0 0-258,0 0 129,0 0 0,-9-10 258,9 10-129,0 0-129,0 0-129,6 9-903,-6-9-3354,0 0-258,0 0-774,0 0-129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3:12.7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9038 4653 5,'0'0'4,"7"9"2,-7-9 1,0 0 1,0 0-1,0 0 1,0 0 0,0 0 1,0 0-2,0 0-1,0 0-3,-12-3-2,12 3 1,0 0-1,-10 0-1,10 0 0,0 0 0,-9 3 0,9-3 0,0 0 1,0 0-1,0 0 1,0 0 0,0 0 0,0 0 1,0 0 1,9 4-2,-9-4 1,10 2 1,-10-2-1,11 1 0,-11-1 0,14 3-1,-14-3 0,14 3 1,-14-3-1,15 3 0,-15-3 0,17 4 0,-7-2 0,1 1-1,1-2 1,4 1-1,-2 0 1,4 3 0,1-2 0,1 2 0,0-3 0,5 3 0,-4-2 1,5 2-1,-2-2 1,3 0-1,1 0 1,0 1-1,1 0 0,1-1 0,1 1 0,-1 1-1,0-2 1,1 1-1,-1-1 1,3-1-1,-1 1 1,0 0 0,2-1 0,2 0-1,-1 1 1,2 0-1,-1-1 1,0 2-1,-2 1 1,0-2-1,-1-2 0,1 3 0,-3-2 0,2 0 0,-2 0 0,1 0 0,0-2 0,1 1-1,0 1 1,0-2 0,1 1 0,0-1 0,1 0 0,-1 1 0,-1-1 0,1 0 0,-3 0 0,0 2 1,-4-3-1,0 2 0,-1 0 0,-3-1 0,1 1-1,-3 0 1,0 0-1,-2-1 1,-1 2 0,-1-1-1,-1 0 2,0-1-2,-3 0 2,0-1-1,-1 1 0,-3 1 0,0-1-1,-9 0 1,11-1 1,-11 1-1,0 0-1,0 0 2,0 0-1,0 0 0,0 0 1,0 0-1,0 0 1,0 0-1,0 0 1,0 0-2,0 0-1,0 0-4,0 0-23,0 0 0,0 0-1,0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29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Possible / Impossible / Cannot Tell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Possible / Impossible / Cannot Tell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fewer formulas a world violates the more probable it is</a:t>
            </a:r>
          </a:p>
          <a:p>
            <a:r>
              <a:rPr lang="en-CA" dirty="0"/>
              <a:t>The higher the weight the greater is the difference in log </a:t>
            </a:r>
            <a:r>
              <a:rPr lang="en-CA" dirty="0" err="1"/>
              <a:t>prob</a:t>
            </a:r>
            <a:r>
              <a:rPr lang="en-CA" dirty="0"/>
              <a:t> between a</a:t>
            </a:r>
            <a:r>
              <a:rPr lang="en-CA" baseline="0" dirty="0"/>
              <a:t> world that satisfies the formula and one</a:t>
            </a:r>
          </a:p>
          <a:p>
            <a:r>
              <a:rPr lang="en-CA" baseline="0" dirty="0"/>
              <a:t>That does not, other things being equal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80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Without loss of generality we can assume that all weights are non-negative (a formula with a negative weight w can be replaced with its negation (the negation of that formula) with weight –w)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Anyone missing?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1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81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there is an edge between two nodes of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ML,C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iff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the corresponding ground predicates appear together in at least one grounding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one formula in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there is an edge between two nodes of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ML,C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iff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the corresponding ground predicates appear together in at least one grounding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one formula in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Typed</a:t>
            </a:r>
            <a:r>
              <a:rPr lang="en-US" altLang="en-US" dirty="0"/>
              <a:t> variables and constants greatly reduce size of ground Markov net (only people</a:t>
            </a:r>
            <a:r>
              <a:rPr lang="en-US" altLang="en-US" baseline="0" dirty="0"/>
              <a:t> can be friends, not houses)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Can deal effectively with: Functions, existential quantifiers, etc.</a:t>
            </a:r>
            <a:r>
              <a:rPr lang="en-US" altLang="en-US" baseline="0" dirty="0"/>
              <a:t> AND </a:t>
            </a:r>
            <a:r>
              <a:rPr lang="en-US" altLang="en-US" dirty="0"/>
              <a:t>Infinite and continuous domains</a:t>
            </a:r>
            <a:endParaRPr lang="en-US" altLang="en-US" b="1" dirty="0">
              <a:solidFill>
                <a:schemeClr val="tx2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/>
              <a:t>MLN is </a:t>
            </a:r>
            <a:r>
              <a:rPr lang="en-US" altLang="en-US" b="1" kern="0" dirty="0"/>
              <a:t>template</a:t>
            </a:r>
            <a:r>
              <a:rPr lang="en-US" altLang="en-US" kern="0" dirty="0"/>
              <a:t> for ground Markov nets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43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32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BFB7-DB76-41F3-BB45-E307C170089C}" type="slidenum">
              <a:rPr lang="zh-CN" altLang="en-US" smtClean="0">
                <a:solidFill>
                  <a:prstClr val="black"/>
                </a:solidFill>
              </a:rPr>
              <a:pPr/>
              <a:t>45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conditional probabilities</a:t>
            </a:r>
            <a:r>
              <a:rPr lang="en-CA" baseline="0" dirty="0"/>
              <a:t> – capture the affinities between related variables</a:t>
            </a:r>
          </a:p>
          <a:p>
            <a:r>
              <a:rPr lang="en-CA" baseline="0" dirty="0"/>
              <a:t>Also called clique potentials or just potentials</a:t>
            </a:r>
          </a:p>
          <a:p>
            <a:r>
              <a:rPr lang="en-CA" baseline="0" dirty="0"/>
              <a:t>D and A  and BC tend to agree. DC tend to disagree</a:t>
            </a:r>
          </a:p>
          <a:p>
            <a:r>
              <a:rPr lang="en-US" altLang="en-US" dirty="0"/>
              <a:t>Table values are typically nonnegative</a:t>
            </a:r>
          </a:p>
          <a:p>
            <a:r>
              <a:rPr lang="en-US" altLang="en-US" dirty="0"/>
              <a:t>Table values have no other restrictions</a:t>
            </a:r>
          </a:p>
          <a:p>
            <a:pPr lvl="1"/>
            <a:r>
              <a:rPr lang="en-US" altLang="en-US" dirty="0"/>
              <a:t>Not necessarily probabilities</a:t>
            </a:r>
          </a:p>
          <a:p>
            <a:pPr lvl="1"/>
            <a:r>
              <a:rPr lang="en-US" altLang="en-US" dirty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the joint distribution from which I can compute any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Deliberately chosen factors that do not correspond</a:t>
            </a:r>
            <a:r>
              <a:rPr lang="en-CA" baseline="0" dirty="0"/>
              <a:t> to </a:t>
            </a:r>
            <a:r>
              <a:rPr lang="en-CA" baseline="0" dirty="0" err="1"/>
              <a:t>prob</a:t>
            </a:r>
            <a:r>
              <a:rPr lang="en-CA" baseline="0" dirty="0"/>
              <a:t> or to conditional prob. To emphasize the generality of this operation</a:t>
            </a:r>
          </a:p>
          <a:p>
            <a:r>
              <a:rPr lang="en-CA" baseline="0" dirty="0"/>
              <a:t>You have seen this in </a:t>
            </a:r>
            <a:r>
              <a:rPr lang="en-CA" baseline="0"/>
              <a:t>VarElimination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Markov networks are often conveniently represented as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log-linear models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with each clique potential replaced by an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exponentiated</a:t>
            </a:r>
            <a:endParaRPr lang="en-CA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weighted sum of features of the state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9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150C-6F07-4D46-9EE6-E52340E25DBE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06D50-CBB0-4040-8850-B0061CA28791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609B5-6D82-4B26-B2B7-3B84956A2403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287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353A1-997B-4DEC-B9EB-AB09D131AD21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411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D203-111A-4077-B4BD-31455FB524C0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318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CE7FA-1266-4B90-933F-E8AA0A223DA4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7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0E07D-A4D6-457E-B3EA-FD75A255494D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72A27-95E0-472A-B567-1695A68A134D}" type="datetime1">
              <a:rPr lang="en-US" smtClean="0"/>
              <a:t>11/18/2019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27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7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327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327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327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DF155C2-2472-4F41-9124-B977D1F56EAF}" type="datetime1">
              <a:rPr lang="en-US" smtClean="0">
                <a:solidFill>
                  <a:srgbClr val="FFFFFF"/>
                </a:solidFill>
              </a:rPr>
              <a:t>11/18/2019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713D5A-E5FD-460D-B012-52CB22269A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065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49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A5594-3B35-4053-AE5D-0AEFB2A3BB6F}" type="datetime1">
              <a:rPr lang="en-US" smtClean="0">
                <a:solidFill>
                  <a:srgbClr val="FFFFFF"/>
                </a:solidFill>
              </a:rPr>
              <a:t>11/18/2019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27D9B-FE38-4D65-BB3E-E1E95FED00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47182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18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1270B-A373-4146-B06D-88D659C86695}" type="datetime1">
              <a:rPr lang="en-US" smtClean="0">
                <a:solidFill>
                  <a:srgbClr val="FFFFFF"/>
                </a:solidFill>
              </a:rPr>
              <a:t>11/18/2019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C8707-4983-4ACD-8386-3CA7BFF7E4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49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223BC-1F82-44AB-B31C-49F9F68512C3}" type="datetime1">
              <a:rPr lang="en-US" smtClean="0">
                <a:solidFill>
                  <a:srgbClr val="FFFFFF"/>
                </a:solidFill>
              </a:rPr>
              <a:t>11/18/2019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0A453-7246-4DBA-B22E-4A7A147554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86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78A15F-D9D7-4C07-80B8-1552E0D8A7A1}" type="datetime1">
              <a:rPr lang="en-US" smtClean="0">
                <a:solidFill>
                  <a:srgbClr val="FFFFFF"/>
                </a:solidFill>
              </a:rPr>
              <a:t>11/18/2019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4B120-CEB4-46A8-AE26-CA8CA02DAA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19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B1279-8304-4917-9F97-C2EC1D1D6D06}" type="datetime1">
              <a:rPr lang="en-US" smtClean="0">
                <a:solidFill>
                  <a:srgbClr val="FFFFFF"/>
                </a:solidFill>
              </a:rPr>
              <a:t>11/18/2019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B988-829C-4889-9E21-A6E879F6A4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734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1DA57-03E8-4B68-B21F-5F510FC827B6}" type="datetime1">
              <a:rPr lang="en-US" smtClean="0">
                <a:solidFill>
                  <a:srgbClr val="FFFFFF"/>
                </a:solidFill>
              </a:rPr>
              <a:t>11/18/2019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3724-3D4D-48D5-BAD0-A6DB0F0119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5808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9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0215B-0A7B-44AB-A5BB-14512C9B293A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83DBA-0001-45AF-955B-3C691BEFEB67}" type="datetime1">
              <a:rPr lang="en-US" smtClean="0">
                <a:solidFill>
                  <a:srgbClr val="FFFFFF"/>
                </a:solidFill>
              </a:rPr>
              <a:t>11/18/2019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21E70-AEA4-44DA-8A78-892CD2F0FF6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03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1760A-BFBC-4D36-8186-C048FDEAA384}" type="datetime1">
              <a:rPr lang="en-US" smtClean="0">
                <a:solidFill>
                  <a:srgbClr val="FFFFFF"/>
                </a:solidFill>
              </a:rPr>
              <a:t>11/18/2019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7ECE-4599-4A58-B20E-9F03982F32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424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B5327E-0593-4266-B3C3-65AE36E51BC0}" type="datetime1">
              <a:rPr lang="en-US" smtClean="0">
                <a:solidFill>
                  <a:srgbClr val="FFFFFF"/>
                </a:solidFill>
              </a:rPr>
              <a:t>11/18/2019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1EF54-FD7A-408F-8CD1-5D0B9EF6B4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1626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293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2CE89-A1E1-492F-B923-901E1275B887}" type="datetime1">
              <a:rPr lang="en-US" smtClean="0">
                <a:solidFill>
                  <a:srgbClr val="FFFFFF"/>
                </a:solidFill>
              </a:rPr>
              <a:t>11/18/2019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BFF70-1B0B-43D3-AD80-74B6D1CD66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47182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799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934DF8-B490-4980-B4DF-14CB68967F7A}" type="datetime1">
              <a:rPr lang="en-US" smtClean="0">
                <a:solidFill>
                  <a:srgbClr val="FFFFFF"/>
                </a:solidFill>
              </a:rPr>
              <a:t>11/18/2019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B59937-00A5-467E-A521-4EAFA71A23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5808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68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151519-0755-45E2-B243-952EA40B6744}" type="datetime1">
              <a:rPr lang="en-US" smtClean="0">
                <a:solidFill>
                  <a:srgbClr val="FFFFFF"/>
                </a:solidFill>
              </a:rPr>
              <a:t>11/18/2019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433BC0-8ECA-4F09-8C38-8EC32DE92B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4434" y="6468374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651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9E34-B640-44B6-9F76-1E325A3BF5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1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769C-3CC3-42A0-9965-E7EF055F12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7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350F-C726-4B83-A1DA-9154EEA3C0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3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C8A0-6775-4CBD-A7A1-040501CE48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181C-1A16-4A8B-9084-870F09D91F53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93A5-9976-4AE9-8FA8-8648378ED7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9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559A-2468-4C9D-8137-34745F6482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4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F9AC-C375-4915-B8F5-2DF717FD92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5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FAC8-E40A-4BD8-A900-1E67D96F66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9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49A9-40F0-48F5-B9F8-2B55F462A9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7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6700-0A6F-4F46-892D-5992607FD0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4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93A1-8A4E-4232-BB0A-397DDFABDB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5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AA69-F473-472C-BF04-08E2A9448F6B}" type="datetime1">
              <a:rPr lang="en-US" altLang="en-US" smtClean="0">
                <a:solidFill>
                  <a:srgbClr val="000000"/>
                </a:solidFill>
              </a:rPr>
              <a:t>11/18/2019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9F4D3-D93A-4A48-8D4C-2F467B0829AE}" type="datetime1">
              <a:rPr lang="en-US" altLang="en-US" smtClean="0">
                <a:solidFill>
                  <a:srgbClr val="000000"/>
                </a:solidFill>
              </a:rPr>
              <a:t>11/18/2019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2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D584F-4752-465F-9744-ABFE7B4B88B2}" type="datetime1">
              <a:rPr lang="en-US" altLang="en-US" smtClean="0">
                <a:solidFill>
                  <a:srgbClr val="000000"/>
                </a:solidFill>
              </a:rPr>
              <a:t>11/18/2019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9A2D-ECA2-4086-9FF0-A2C48E9EB54F}" type="datetime1">
              <a:rPr lang="en-US" smtClean="0"/>
              <a:t>11/18/2019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760B8-A01D-4BDD-8F6C-8AF937D99D06}" type="datetime1">
              <a:rPr lang="en-US" altLang="en-US" smtClean="0">
                <a:solidFill>
                  <a:srgbClr val="000000"/>
                </a:solidFill>
              </a:rPr>
              <a:t>11/18/2019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7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DEBB4-8D86-4A23-BBBC-C7D092F0BC4B}" type="datetime1">
              <a:rPr lang="en-US" altLang="en-US" smtClean="0">
                <a:solidFill>
                  <a:srgbClr val="000000"/>
                </a:solidFill>
              </a:rPr>
              <a:t>11/18/2019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3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F5691-9A69-4BAA-AB84-0BFC065DEE3F}" type="datetime1">
              <a:rPr lang="en-US" altLang="en-US" smtClean="0">
                <a:solidFill>
                  <a:srgbClr val="000000"/>
                </a:solidFill>
              </a:rPr>
              <a:t>11/18/2019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2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FBFF9-654A-4717-9BE0-7B692C671F0C}" type="datetime1">
              <a:rPr lang="en-US" altLang="en-US" smtClean="0">
                <a:solidFill>
                  <a:srgbClr val="000000"/>
                </a:solidFill>
              </a:rPr>
              <a:t>11/18/2019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5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39D79-E469-4767-9321-BBD04BD62BC6}" type="datetime1">
              <a:rPr lang="en-US" altLang="en-US" smtClean="0">
                <a:solidFill>
                  <a:srgbClr val="000000"/>
                </a:solidFill>
              </a:rPr>
              <a:t>11/18/2019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8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4DC2-0CEE-4C77-AEBB-84CF60D1454D}" type="datetime1">
              <a:rPr lang="en-US" altLang="en-US" smtClean="0">
                <a:solidFill>
                  <a:srgbClr val="000000"/>
                </a:solidFill>
              </a:rPr>
              <a:t>11/18/2019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8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B18F7-4F33-4FDB-956F-D005FC62D98A}" type="datetime1">
              <a:rPr lang="en-US" altLang="en-US" smtClean="0">
                <a:solidFill>
                  <a:srgbClr val="000000"/>
                </a:solidFill>
              </a:rPr>
              <a:t>11/18/2019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8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92336-24A6-4F83-B1E4-D10ED8B71338}" type="datetime1">
              <a:rPr lang="en-US" altLang="en-US" smtClean="0">
                <a:solidFill>
                  <a:srgbClr val="000000"/>
                </a:solidFill>
              </a:rPr>
              <a:t>11/18/2019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7123-C083-4EED-A43E-4E28CAE3D911}" type="datetime1">
              <a:rPr lang="en-US" altLang="en-US" smtClean="0">
                <a:solidFill>
                  <a:srgbClr val="000000"/>
                </a:solidFill>
              </a:rPr>
              <a:t>11/18/2019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4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94849-70A5-444B-B310-FE6ACE9E569C}" type="datetime1">
              <a:rPr lang="en-US" altLang="en-US" smtClean="0">
                <a:solidFill>
                  <a:srgbClr val="000000"/>
                </a:solidFill>
              </a:rPr>
              <a:t>11/18/2019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0FCF-D88D-4451-9448-7787E84741CC}" type="datetime1">
              <a:rPr lang="en-US" smtClean="0"/>
              <a:t>11/18/2019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88FA-7FE6-41D9-8CF3-BBCBB5A4F419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6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0690-ADAC-4D22-A666-56CB01EA991C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9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3464-0885-4287-A217-B381A2D5CC7D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7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139D3-A107-4A85-9DFA-22473AEE3B1B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92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D1A6-7A23-4D21-BB08-6B6813453C61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32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4AD39-AAD1-4A8F-B4F3-BBEC9C590333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6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00372-B1FE-4DBB-ADEF-C6505521B965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9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C5300-B8B7-434D-B180-40A0EBD49FC5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DDB6-D532-4147-942C-29AADF0BE654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8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0B52-C022-4D64-B423-9CC217A084BB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87012-3B62-4526-80CC-8848F07574A4}" type="datetime1">
              <a:rPr lang="en-US" smtClean="0"/>
              <a:t>11/18/2019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64944-E226-44D7-A095-04B7970B59D4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2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85844-22DF-4394-ACF5-1992AE7AF02E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4164B0-7F63-49AF-8DE5-C6A94D0E21FF}" type="datetime1">
              <a:rPr lang="en-US" altLang="en-US" smtClean="0">
                <a:solidFill>
                  <a:srgbClr val="FFFFFF"/>
                </a:solidFill>
              </a:rPr>
              <a:t>11/18/2019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8C1CD0-11B1-4FBF-A173-5B89934B0D88}" type="datetime1">
              <a:rPr lang="en-US" altLang="en-US" smtClean="0">
                <a:solidFill>
                  <a:srgbClr val="FFFFFF"/>
                </a:solidFill>
              </a:rPr>
              <a:t>11/18/2019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76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30916B-4B1C-4E88-BE93-B5F515A690DF}" type="datetime1">
              <a:rPr lang="en-US" altLang="en-US" smtClean="0">
                <a:solidFill>
                  <a:srgbClr val="FFFFFF"/>
                </a:solidFill>
              </a:rPr>
              <a:t>11/18/2019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9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2FE93-C514-4287-BF7C-CD35A9813248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67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80784-20FA-4ADD-B292-A078D5AC2B63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10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B844-7254-48C1-B5F7-91BDE0613E5D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31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C614-3018-492A-B7A7-00933845BF02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69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D9F4-94FF-4F02-B7FC-A25908705D10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8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B5C7-9A2C-48DA-9ADC-71D81A2AF27B}" type="datetime1">
              <a:rPr lang="en-US" smtClean="0"/>
              <a:t>11/18/2019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861B-D027-4969-80F2-19FE2033ABB3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16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90CB-A2A3-427B-9B85-0C19C111B329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75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77498-55D3-48D3-A6A0-969758327E89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09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C368-091A-46EC-8458-40A8C1B04534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240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B893-A8FA-406E-BE3D-5919585015D8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85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8DF4-451E-487B-B388-0E0BAECD3830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01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42C53-5975-4560-8DCF-FF044EB6B65D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84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DA7C7-7BBD-416A-B407-E303ACD4903F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63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C1155-B654-4D4E-AA56-4B85BC493CF1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39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D69C4-9FD8-4326-831E-F06D79047C99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5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534F-E0D7-4ECF-864E-3DF6B94E2030}" type="datetime1">
              <a:rPr lang="en-US" smtClean="0"/>
              <a:t>11/18/2019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3B0F-A0D7-4886-BC1D-9C915B0CD72B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171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DFCEC-86BF-44ED-A543-2E4F43F64AE0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267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6D08-AAB0-4FF1-B418-E249CC5C349E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677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6D9B6-915C-4061-BC9A-C3C104C41CFE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089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A05C-7F11-4931-BB6F-E6916F594294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71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BDBF-6A14-4287-942A-B55E6230CC87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57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C27A-5224-4529-9E97-D65F0D75F797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088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06C4-D5B6-46BB-891F-EFA61B6A4049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17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DA5B-EE58-4A5E-A851-CE1C4F790E7F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9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59866-789F-4760-9566-5BF0FC858890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6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DC00F-C05B-468D-BE5A-FC583AC27A4D}" type="datetime1">
              <a:rPr lang="en-US" smtClean="0"/>
              <a:t>11/18/2019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A2D7C-33F1-46B5-A223-3634CEBBDD25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521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C942-25F0-4E01-9627-5FFA2E846980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957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7672-1F1F-4FFE-9AD8-394A92055F1E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614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C5ACF-4F14-43AA-BF66-78D026E89288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90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2CB7-D6D8-4AB4-B6CE-0E52916336BA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63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A8FE7-1C76-42A1-BF5B-97D72E968A26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927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57E3A-E8ED-41D1-8397-F92F17CA0A79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459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E6CF-E276-4740-8AB9-6014263CEB77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1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51C7-B4BC-4D14-99A7-A4C037637EED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30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1A05-F71C-4CBD-AC9F-82DC18AFE115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9960B13-F027-4535-80A7-2AB585A22AEA}" type="datetime1">
              <a:rPr lang="en-US" smtClean="0"/>
              <a:t>11/18/2019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317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17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317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0F63102-86DF-428B-9F05-E3F9DA36B740}" type="datetime1">
              <a:rPr lang="en-US" smtClean="0">
                <a:solidFill>
                  <a:srgbClr val="FFFFFF"/>
                </a:solidFill>
                <a:latin typeface="Tahoma" pitchFamily="34" charset="0"/>
              </a:rPr>
              <a:t>11/18/2019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7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Tahoma" pitchFamily="34" charset="0"/>
              </a:rPr>
              <a:t>CPSC 322, Lecture 29</a:t>
            </a:r>
          </a:p>
        </p:txBody>
      </p:sp>
      <p:sp>
        <p:nvSpPr>
          <p:cNvPr id="317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9A9E54-69ED-4159-9736-933D961092A8}" type="slidenum">
              <a:rPr lang="en-US">
                <a:solidFill>
                  <a:srgbClr val="FFFFFF"/>
                </a:solidFill>
                <a:latin typeface="Tahoma" pitchFamily="34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" name="Picture 2" descr="UW-Madison 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764434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1875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3B5579-D2C7-4C17-9FED-0F923F4AD0A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11/18/2019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56476407-402E-40E5-B5D7-D745C40E1E1B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11/18/2019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CPSC 322, Lecture 29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B5654E6-09C4-4A69-9691-7956A0F75797}" type="datetime1">
              <a:rPr lang="en-US" smtClean="0">
                <a:solidFill>
                  <a:srgbClr val="000000"/>
                </a:solidFill>
                <a:ea typeface="Arial Unicode MS" pitchFamily="34" charset="-128"/>
              </a:rPr>
              <a:t>11/18/2019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322, Lecture 29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7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9E358415-E346-400A-9491-A3C2817E37E9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34087C9-8432-4E9C-80A1-27BD77380DB9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820C5A83-C94C-44BC-8FAC-66A94341E4C4}" type="datetime1">
              <a:rPr lang="en-US" smtClean="0">
                <a:solidFill>
                  <a:srgbClr val="000000"/>
                </a:solidFill>
              </a:rPr>
              <a:t>11/18/2019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emf"/><Relationship Id="rId18" Type="http://schemas.openxmlformats.org/officeDocument/2006/relationships/customXml" Target="../ink/ink12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12" Type="http://schemas.openxmlformats.org/officeDocument/2006/relationships/customXml" Target="../ink/ink10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emf"/><Relationship Id="rId5" Type="http://schemas.openxmlformats.org/officeDocument/2006/relationships/image" Target="../media/image7.wmf"/><Relationship Id="rId15" Type="http://schemas.openxmlformats.org/officeDocument/2006/relationships/image" Target="../media/image14.emf"/><Relationship Id="rId10" Type="http://schemas.openxmlformats.org/officeDocument/2006/relationships/customXml" Target="../ink/ink9.xml"/><Relationship Id="rId19" Type="http://schemas.openxmlformats.org/officeDocument/2006/relationships/image" Target="../media/image1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Relationship Id="rId1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.xml"/><Relationship Id="rId18" Type="http://schemas.openxmlformats.org/officeDocument/2006/relationships/image" Target="../media/image23.emf"/><Relationship Id="rId26" Type="http://schemas.openxmlformats.org/officeDocument/2006/relationships/image" Target="../media/image27.emf"/><Relationship Id="rId3" Type="http://schemas.openxmlformats.org/officeDocument/2006/relationships/notesSlide" Target="../notesSlides/notesSlide10.xml"/><Relationship Id="rId21" Type="http://schemas.openxmlformats.org/officeDocument/2006/relationships/customXml" Target="../ink/ink20.xml"/><Relationship Id="rId34" Type="http://schemas.openxmlformats.org/officeDocument/2006/relationships/image" Target="../media/image33.emf"/><Relationship Id="rId7" Type="http://schemas.openxmlformats.org/officeDocument/2006/relationships/image" Target="../media/image17.emf"/><Relationship Id="rId12" Type="http://schemas.openxmlformats.org/officeDocument/2006/relationships/image" Target="../media/image20.e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33" Type="http://schemas.openxmlformats.org/officeDocument/2006/relationships/customXml" Target="../ink/ink26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29" Type="http://schemas.openxmlformats.org/officeDocument/2006/relationships/customXml" Target="../ink/ink24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3.xml"/><Relationship Id="rId11" Type="http://schemas.openxmlformats.org/officeDocument/2006/relationships/customXml" Target="../ink/ink15.xml"/><Relationship Id="rId24" Type="http://schemas.openxmlformats.org/officeDocument/2006/relationships/image" Target="../media/image26.emf"/><Relationship Id="rId32" Type="http://schemas.openxmlformats.org/officeDocument/2006/relationships/image" Target="../media/image32.emf"/><Relationship Id="rId5" Type="http://schemas.openxmlformats.org/officeDocument/2006/relationships/image" Target="../media/image10.wmf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30.emf"/><Relationship Id="rId10" Type="http://schemas.openxmlformats.org/officeDocument/2006/relationships/image" Target="../media/image11.jpeg"/><Relationship Id="rId19" Type="http://schemas.openxmlformats.org/officeDocument/2006/relationships/customXml" Target="../ink/ink19.xml"/><Relationship Id="rId31" Type="http://schemas.openxmlformats.org/officeDocument/2006/relationships/customXml" Target="../ink/ink25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emf"/><Relationship Id="rId14" Type="http://schemas.openxmlformats.org/officeDocument/2006/relationships/image" Target="../media/image21.emf"/><Relationship Id="rId22" Type="http://schemas.openxmlformats.org/officeDocument/2006/relationships/image" Target="../media/image25.emf"/><Relationship Id="rId27" Type="http://schemas.openxmlformats.org/officeDocument/2006/relationships/customXml" Target="../ink/ink23.xml"/><Relationship Id="rId30" Type="http://schemas.openxmlformats.org/officeDocument/2006/relationships/image" Target="../media/image31.emf"/><Relationship Id="rId8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emf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27.xml"/><Relationship Id="rId11" Type="http://schemas.openxmlformats.org/officeDocument/2006/relationships/customXml" Target="../ink/ink29.xml"/><Relationship Id="rId5" Type="http://schemas.openxmlformats.org/officeDocument/2006/relationships/image" Target="../media/image10.wmf"/><Relationship Id="rId10" Type="http://schemas.openxmlformats.org/officeDocument/2006/relationships/image" Target="../media/image11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6.wmf"/><Relationship Id="rId10" Type="http://schemas.openxmlformats.org/officeDocument/2006/relationships/image" Target="../media/image41.emf"/><Relationship Id="rId4" Type="http://schemas.openxmlformats.org/officeDocument/2006/relationships/oleObject" Target="../embeddings/oleObject21.bin"/><Relationship Id="rId9" Type="http://schemas.openxmlformats.org/officeDocument/2006/relationships/customXml" Target="../ink/ink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25.bin"/><Relationship Id="rId7" Type="http://schemas.openxmlformats.org/officeDocument/2006/relationships/customXml" Target="../ink/ink31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customXml" Target="../ink/ink34.xml"/><Relationship Id="rId18" Type="http://schemas.openxmlformats.org/officeDocument/2006/relationships/image" Target="../media/image50.emf"/><Relationship Id="rId3" Type="http://schemas.openxmlformats.org/officeDocument/2006/relationships/customXml" Target="../ink/ink32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0.wmf"/><Relationship Id="rId17" Type="http://schemas.openxmlformats.org/officeDocument/2006/relationships/customXml" Target="../ink/ink36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29.bin"/><Relationship Id="rId5" Type="http://schemas.openxmlformats.org/officeDocument/2006/relationships/customXml" Target="../ink/ink33.xml"/><Relationship Id="rId15" Type="http://schemas.openxmlformats.org/officeDocument/2006/relationships/customXml" Target="../ink/ink35.xml"/><Relationship Id="rId10" Type="http://schemas.openxmlformats.org/officeDocument/2006/relationships/image" Target="../media/image19.wmf"/><Relationship Id="rId19" Type="http://schemas.openxmlformats.org/officeDocument/2006/relationships/customXml" Target="../ink/ink37.xml"/><Relationship Id="rId4" Type="http://schemas.openxmlformats.org/officeDocument/2006/relationships/image" Target="../media/image46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customXml" Target="../ink/ink40.xml"/><Relationship Id="rId3" Type="http://schemas.openxmlformats.org/officeDocument/2006/relationships/oleObject" Target="../embeddings/oleObject30.bin"/><Relationship Id="rId7" Type="http://schemas.openxmlformats.org/officeDocument/2006/relationships/customXml" Target="../ink/ink38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15" Type="http://schemas.openxmlformats.org/officeDocument/2006/relationships/customXml" Target="../ink/ink41.xml"/><Relationship Id="rId10" Type="http://schemas.openxmlformats.org/officeDocument/2006/relationships/image" Target="../media/image53.emf"/><Relationship Id="rId4" Type="http://schemas.openxmlformats.org/officeDocument/2006/relationships/image" Target="../media/image16.wmf"/><Relationship Id="rId9" Type="http://schemas.openxmlformats.org/officeDocument/2006/relationships/customXml" Target="../ink/ink39.xml"/><Relationship Id="rId1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3.bin"/><Relationship Id="rId7" Type="http://schemas.openxmlformats.org/officeDocument/2006/relationships/customXml" Target="../ink/ink42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6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wmf"/><Relationship Id="rId11" Type="http://schemas.openxmlformats.org/officeDocument/2006/relationships/customXml" Target="../ink/ink43.xml"/><Relationship Id="rId5" Type="http://schemas.openxmlformats.org/officeDocument/2006/relationships/oleObject" Target="../embeddings/oleObject34.bin"/><Relationship Id="rId15" Type="http://schemas.openxmlformats.org/officeDocument/2006/relationships/customXml" Target="../ink/ink44.xml"/><Relationship Id="rId10" Type="http://schemas.openxmlformats.org/officeDocument/2006/relationships/image" Target="../media/image21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4.emf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4.xml"/><Relationship Id="rId21" Type="http://schemas.openxmlformats.org/officeDocument/2006/relationships/image" Target="../media/image44.emf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47" Type="http://schemas.openxmlformats.org/officeDocument/2006/relationships/image" Target="../media/image68.emf"/><Relationship Id="rId50" Type="http://schemas.openxmlformats.org/officeDocument/2006/relationships/customXml" Target="../ink/ink66.xml"/><Relationship Id="rId55" Type="http://schemas.openxmlformats.org/officeDocument/2006/relationships/image" Target="../media/image72.emf"/><Relationship Id="rId63" Type="http://schemas.openxmlformats.org/officeDocument/2006/relationships/image" Target="../media/image76.emf"/><Relationship Id="rId7" Type="http://schemas.openxmlformats.org/officeDocument/2006/relationships/image" Target="../media/image560.emf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37.bin"/><Relationship Id="rId29" Type="http://schemas.openxmlformats.org/officeDocument/2006/relationships/image" Target="../media/image56.emf"/><Relationship Id="rId11" Type="http://schemas.openxmlformats.org/officeDocument/2006/relationships/image" Target="../media/image58.emf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63.emf"/><Relationship Id="rId40" Type="http://schemas.openxmlformats.org/officeDocument/2006/relationships/customXml" Target="../ink/ink61.xml"/><Relationship Id="rId45" Type="http://schemas.openxmlformats.org/officeDocument/2006/relationships/image" Target="../media/image67.emf"/><Relationship Id="rId53" Type="http://schemas.openxmlformats.org/officeDocument/2006/relationships/image" Target="../media/image71.emf"/><Relationship Id="rId58" Type="http://schemas.openxmlformats.org/officeDocument/2006/relationships/customXml" Target="../ink/ink70.xml"/><Relationship Id="rId5" Type="http://schemas.openxmlformats.org/officeDocument/2006/relationships/image" Target="../media/image22.wmf"/><Relationship Id="rId61" Type="http://schemas.openxmlformats.org/officeDocument/2006/relationships/image" Target="../media/image75.emf"/><Relationship Id="rId19" Type="http://schemas.openxmlformats.org/officeDocument/2006/relationships/image" Target="../media/image43.emf"/><Relationship Id="rId14" Type="http://schemas.openxmlformats.org/officeDocument/2006/relationships/customXml" Target="../ink/ink49.xml"/><Relationship Id="rId22" Type="http://schemas.openxmlformats.org/officeDocument/2006/relationships/customXml" Target="../ink/ink52.xml"/><Relationship Id="rId27" Type="http://schemas.openxmlformats.org/officeDocument/2006/relationships/image" Target="../media/image55.emf"/><Relationship Id="rId30" Type="http://schemas.openxmlformats.org/officeDocument/2006/relationships/customXml" Target="../ink/ink56.xml"/><Relationship Id="rId35" Type="http://schemas.openxmlformats.org/officeDocument/2006/relationships/image" Target="../media/image62.emf"/><Relationship Id="rId43" Type="http://schemas.openxmlformats.org/officeDocument/2006/relationships/image" Target="../media/image66.emf"/><Relationship Id="rId48" Type="http://schemas.openxmlformats.org/officeDocument/2006/relationships/customXml" Target="../ink/ink65.xml"/><Relationship Id="rId56" Type="http://schemas.openxmlformats.org/officeDocument/2006/relationships/customXml" Target="../ink/ink69.xml"/><Relationship Id="rId64" Type="http://schemas.openxmlformats.org/officeDocument/2006/relationships/customXml" Target="../ink/ink73.xml"/><Relationship Id="rId8" Type="http://schemas.openxmlformats.org/officeDocument/2006/relationships/customXml" Target="../ink/ink46.xml"/><Relationship Id="rId51" Type="http://schemas.openxmlformats.org/officeDocument/2006/relationships/image" Target="../media/image70.emf"/><Relationship Id="rId3" Type="http://schemas.openxmlformats.org/officeDocument/2006/relationships/notesSlide" Target="../notesSlides/notesSlide18.xml"/><Relationship Id="rId12" Type="http://schemas.openxmlformats.org/officeDocument/2006/relationships/customXml" Target="../ink/ink48.xml"/><Relationship Id="rId17" Type="http://schemas.openxmlformats.org/officeDocument/2006/relationships/image" Target="../media/image23.wmf"/><Relationship Id="rId25" Type="http://schemas.openxmlformats.org/officeDocument/2006/relationships/image" Target="../media/image52.emf"/><Relationship Id="rId33" Type="http://schemas.openxmlformats.org/officeDocument/2006/relationships/image" Target="../media/image61.emf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59" Type="http://schemas.openxmlformats.org/officeDocument/2006/relationships/image" Target="../media/image74.emf"/><Relationship Id="rId20" Type="http://schemas.openxmlformats.org/officeDocument/2006/relationships/customXml" Target="../ink/ink51.xml"/><Relationship Id="rId41" Type="http://schemas.openxmlformats.org/officeDocument/2006/relationships/image" Target="../media/image65.emf"/><Relationship Id="rId54" Type="http://schemas.openxmlformats.org/officeDocument/2006/relationships/customXml" Target="../ink/ink68.xml"/><Relationship Id="rId62" Type="http://schemas.openxmlformats.org/officeDocument/2006/relationships/customXml" Target="../ink/ink72.xml"/><Relationship Id="rId1" Type="http://schemas.openxmlformats.org/officeDocument/2006/relationships/vmlDrawing" Target="../drawings/vmlDrawing18.vml"/><Relationship Id="rId6" Type="http://schemas.openxmlformats.org/officeDocument/2006/relationships/customXml" Target="../ink/ink45.xml"/><Relationship Id="rId15" Type="http://schemas.openxmlformats.org/officeDocument/2006/relationships/image" Target="../media/image37.emf"/><Relationship Id="rId23" Type="http://schemas.openxmlformats.org/officeDocument/2006/relationships/image" Target="../media/image45.emf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49" Type="http://schemas.openxmlformats.org/officeDocument/2006/relationships/image" Target="../media/image69.emf"/><Relationship Id="rId57" Type="http://schemas.openxmlformats.org/officeDocument/2006/relationships/image" Target="../media/image73.emf"/><Relationship Id="rId10" Type="http://schemas.openxmlformats.org/officeDocument/2006/relationships/customXml" Target="../ink/ink47.xml"/><Relationship Id="rId31" Type="http://schemas.openxmlformats.org/officeDocument/2006/relationships/image" Target="../media/image60.emf"/><Relationship Id="rId44" Type="http://schemas.openxmlformats.org/officeDocument/2006/relationships/customXml" Target="../ink/ink63.xml"/><Relationship Id="rId52" Type="http://schemas.openxmlformats.org/officeDocument/2006/relationships/customXml" Target="../ink/ink67.xml"/><Relationship Id="rId60" Type="http://schemas.openxmlformats.org/officeDocument/2006/relationships/customXml" Target="../ink/ink71.xml"/><Relationship Id="rId65" Type="http://schemas.openxmlformats.org/officeDocument/2006/relationships/image" Target="../media/image77.e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7.emf"/><Relationship Id="rId13" Type="http://schemas.openxmlformats.org/officeDocument/2006/relationships/image" Target="../media/image59.emf"/><Relationship Id="rId18" Type="http://schemas.openxmlformats.org/officeDocument/2006/relationships/customXml" Target="../ink/ink50.xml"/><Relationship Id="rId39" Type="http://schemas.openxmlformats.org/officeDocument/2006/relationships/image" Target="../media/image6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95.emf"/><Relationship Id="rId5" Type="http://schemas.openxmlformats.org/officeDocument/2006/relationships/customXml" Target="../ink/ink75.xml"/><Relationship Id="rId4" Type="http://schemas.openxmlformats.org/officeDocument/2006/relationships/image" Target="../media/image29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2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5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customXml" Target="../ink/ink5.xml"/><Relationship Id="rId5" Type="http://schemas.openxmlformats.org/officeDocument/2006/relationships/image" Target="../media/image28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customXml" Target="../ink/ink7.xml"/><Relationship Id="rId5" Type="http://schemas.openxmlformats.org/officeDocument/2006/relationships/image" Target="../media/image38.emf"/><Relationship Id="rId4" Type="http://schemas.openxmlformats.org/officeDocument/2006/relationships/customXml" Target="../ink/ink6.xml"/><Relationship Id="rId9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29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Nov,  18, 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440908"/>
            <a:ext cx="3584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Slide source: from Pedro </a:t>
            </a:r>
            <a:r>
              <a:rPr lang="en-CA" dirty="0" err="1"/>
              <a:t>Domingos</a:t>
            </a:r>
            <a:r>
              <a:rPr lang="en-CA" dirty="0"/>
              <a:t> UW </a:t>
            </a:r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30" y="116632"/>
            <a:ext cx="8995017" cy="720080"/>
          </a:xfrm>
        </p:spPr>
        <p:txBody>
          <a:bodyPr/>
          <a:lstStyle/>
          <a:p>
            <a:r>
              <a:rPr lang="en-CA" sz="2800" dirty="0"/>
              <a:t>Multiplying Factors (same seen in 322 for </a:t>
            </a:r>
            <a:r>
              <a:rPr lang="en-CA" sz="2800" dirty="0" err="1"/>
              <a:t>VarElim</a:t>
            </a:r>
            <a:r>
              <a:rPr lang="en-CA" sz="28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5822"/>
            <a:ext cx="7272808" cy="42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50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/>
              <a:t>Markov Networks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600" b="1"/>
              <a:t>Undirected</a:t>
            </a:r>
            <a:r>
              <a:rPr lang="en-US" altLang="en-US" sz="2600"/>
              <a:t> graphical models</a:t>
            </a:r>
          </a:p>
        </p:txBody>
      </p:sp>
      <p:sp>
        <p:nvSpPr>
          <p:cNvPr id="1030" name="Oval 4"/>
          <p:cNvSpPr>
            <a:spLocks noChangeArrowheads="1"/>
          </p:cNvSpPr>
          <p:nvPr/>
        </p:nvSpPr>
        <p:spPr bwMode="auto">
          <a:xfrm>
            <a:off x="4038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Cancer</a:t>
            </a:r>
          </a:p>
        </p:txBody>
      </p:sp>
      <p:sp>
        <p:nvSpPr>
          <p:cNvPr id="1031" name="Oval 5"/>
          <p:cNvSpPr>
            <a:spLocks noChangeArrowheads="1"/>
          </p:cNvSpPr>
          <p:nvPr/>
        </p:nvSpPr>
        <p:spPr bwMode="auto">
          <a:xfrm>
            <a:off x="5410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Cough</a:t>
            </a:r>
          </a:p>
        </p:txBody>
      </p:sp>
      <p:sp>
        <p:nvSpPr>
          <p:cNvPr id="1032" name="Oval 6"/>
          <p:cNvSpPr>
            <a:spLocks noChangeArrowheads="1"/>
          </p:cNvSpPr>
          <p:nvPr/>
        </p:nvSpPr>
        <p:spPr bwMode="auto">
          <a:xfrm>
            <a:off x="2743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Asthma</a:t>
            </a:r>
          </a:p>
        </p:txBody>
      </p:sp>
      <p:sp>
        <p:nvSpPr>
          <p:cNvPr id="1033" name="Oval 7"/>
          <p:cNvSpPr>
            <a:spLocks noChangeArrowheads="1"/>
          </p:cNvSpPr>
          <p:nvPr/>
        </p:nvSpPr>
        <p:spPr bwMode="auto">
          <a:xfrm>
            <a:off x="1371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Smoking</a:t>
            </a:r>
          </a:p>
        </p:txBody>
      </p:sp>
      <p:cxnSp>
        <p:nvCxnSpPr>
          <p:cNvPr id="1034" name="AutoShape 8"/>
          <p:cNvCxnSpPr>
            <a:cxnSpLocks noChangeShapeType="1"/>
            <a:stCxn id="1033" idx="6"/>
            <a:endCxn id="1030" idx="2"/>
          </p:cNvCxnSpPr>
          <p:nvPr/>
        </p:nvCxnSpPr>
        <p:spPr bwMode="auto">
          <a:xfrm>
            <a:off x="3200400" y="16764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AutoShape 9"/>
          <p:cNvCxnSpPr>
            <a:cxnSpLocks noChangeShapeType="1"/>
          </p:cNvCxnSpPr>
          <p:nvPr/>
        </p:nvCxnSpPr>
        <p:spPr bwMode="auto">
          <a:xfrm>
            <a:off x="5638800" y="1905000"/>
            <a:ext cx="384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AutoShape 10"/>
          <p:cNvCxnSpPr>
            <a:cxnSpLocks noChangeShapeType="1"/>
          </p:cNvCxnSpPr>
          <p:nvPr/>
        </p:nvCxnSpPr>
        <p:spPr bwMode="auto">
          <a:xfrm flipH="1">
            <a:off x="4114800" y="1905000"/>
            <a:ext cx="268288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" name="AutoShape 11"/>
          <p:cNvCxnSpPr>
            <a:cxnSpLocks noChangeShapeType="1"/>
            <a:stCxn id="1032" idx="6"/>
            <a:endCxn id="1031" idx="2"/>
          </p:cNvCxnSpPr>
          <p:nvPr/>
        </p:nvCxnSpPr>
        <p:spPr bwMode="auto">
          <a:xfrm>
            <a:off x="4572000" y="25908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381000" y="30480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C1302"/>
              </a:buClr>
              <a:buSzPct val="70000"/>
              <a:buFont typeface="Wingdings" pitchFamily="2" charset="2"/>
              <a:buChar char="l"/>
            </a:pPr>
            <a:r>
              <a:rPr lang="en-US" altLang="en-US" sz="2600" dirty="0">
                <a:solidFill>
                  <a:srgbClr val="000000"/>
                </a:solidFill>
              </a:rPr>
              <a:t>Factors/Potential-functions defined over cliques</a:t>
            </a:r>
          </a:p>
        </p:txBody>
      </p:sp>
      <p:graphicFrame>
        <p:nvGraphicFramePr>
          <p:cNvPr id="958477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29621"/>
              </p:ext>
            </p:extLst>
          </p:nvPr>
        </p:nvGraphicFramePr>
        <p:xfrm>
          <a:off x="4419600" y="3657600"/>
          <a:ext cx="3962400" cy="2489201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(S,C)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33463" y="3733800"/>
          <a:ext cx="29829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2" name="Equation" r:id="rId3" imgW="1282680" imgH="419040" progId="Equation.3">
                  <p:embed/>
                </p:oleObj>
              </mc:Choice>
              <mc:Fallback>
                <p:oleObj name="Equation" r:id="rId3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3733800"/>
                        <a:ext cx="29829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5105400"/>
          <a:ext cx="26289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3" name="Equation" r:id="rId5" imgW="1130040" imgH="342720" progId="Equation.3">
                  <p:embed/>
                </p:oleObj>
              </mc:Choice>
              <mc:Fallback>
                <p:oleObj name="Equation" r:id="rId5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05400"/>
                        <a:ext cx="26289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9964E-1850-43AF-B24C-05FDE8C6124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1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Markov Networks :log-linear model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152400" y="1837688"/>
            <a:ext cx="312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C1302"/>
              </a:buClr>
              <a:buSzPct val="70000"/>
              <a:buFont typeface="Wingdings" pitchFamily="2" charset="2"/>
              <a:buChar char="l"/>
            </a:pPr>
            <a:r>
              <a:rPr lang="en-US" altLang="en-US" sz="2600" dirty="0">
                <a:solidFill>
                  <a:srgbClr val="000000"/>
                </a:solidFill>
              </a:rPr>
              <a:t>Log-linear model: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18533"/>
              </p:ext>
            </p:extLst>
          </p:nvPr>
        </p:nvGraphicFramePr>
        <p:xfrm>
          <a:off x="268369" y="3233085"/>
          <a:ext cx="66532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17" name="Equation" r:id="rId4" imgW="3619440" imgH="482400" progId="Equation.3">
                  <p:embed/>
                </p:oleObj>
              </mc:Choice>
              <mc:Fallback>
                <p:oleObj name="Equation" r:id="rId4" imgW="3619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69" y="3233085"/>
                        <a:ext cx="66532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71716"/>
              </p:ext>
            </p:extLst>
          </p:nvPr>
        </p:nvGraphicFramePr>
        <p:xfrm>
          <a:off x="359252" y="2971800"/>
          <a:ext cx="1393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18" name="Equation" r:id="rId6" imgW="634680" imgH="215640" progId="Equation.3">
                  <p:embed/>
                </p:oleObj>
              </mc:Choice>
              <mc:Fallback>
                <p:oleObj name="Equation" r:id="rId6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2" y="2971800"/>
                        <a:ext cx="13938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3528680" y="5433874"/>
            <a:ext cx="95758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3419460" y="5433874"/>
            <a:ext cx="3302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1362060" y="6326049"/>
            <a:ext cx="21336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Weight of Feature </a:t>
            </a:r>
            <a:r>
              <a:rPr lang="en-US" altLang="en-US" sz="1800" i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3724260" y="6326049"/>
            <a:ext cx="1104900" cy="385763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Feature </a:t>
            </a:r>
            <a:r>
              <a:rPr lang="en-US" altLang="en-US" sz="1800" i="1">
                <a:solidFill>
                  <a:srgbClr val="000000"/>
                </a:solidFill>
              </a:rPr>
              <a:t>i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 flipV="1">
            <a:off x="3343260" y="5868849"/>
            <a:ext cx="152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flipH="1" flipV="1">
            <a:off x="3952860" y="5868849"/>
            <a:ext cx="152400" cy="457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581588"/>
              </p:ext>
            </p:extLst>
          </p:nvPr>
        </p:nvGraphicFramePr>
        <p:xfrm>
          <a:off x="863600" y="5093355"/>
          <a:ext cx="38989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19" name="Equation" r:id="rId8" imgW="1676160" imgH="457200" progId="Equation.3">
                  <p:embed/>
                </p:oleObj>
              </mc:Choice>
              <mc:Fallback>
                <p:oleObj name="Equation" r:id="rId8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5093355"/>
                        <a:ext cx="38989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62556" y="1541499"/>
            <a:ext cx="4686300" cy="1143000"/>
            <a:chOff x="1143000" y="1066800"/>
            <a:chExt cx="5867400" cy="1524000"/>
          </a:xfrm>
        </p:grpSpPr>
        <p:sp>
          <p:nvSpPr>
            <p:cNvPr id="2062" name="Oval 13"/>
            <p:cNvSpPr>
              <a:spLocks noChangeArrowheads="1"/>
            </p:cNvSpPr>
            <p:nvPr/>
          </p:nvSpPr>
          <p:spPr bwMode="auto">
            <a:xfrm>
              <a:off x="3810000" y="10668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Cancer</a:t>
              </a:r>
            </a:p>
          </p:txBody>
        </p:sp>
        <p:sp>
          <p:nvSpPr>
            <p:cNvPr id="2063" name="Oval 14"/>
            <p:cNvSpPr>
              <a:spLocks noChangeArrowheads="1"/>
            </p:cNvSpPr>
            <p:nvPr/>
          </p:nvSpPr>
          <p:spPr bwMode="auto">
            <a:xfrm>
              <a:off x="5181600" y="19812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Cough</a:t>
              </a:r>
            </a:p>
          </p:txBody>
        </p:sp>
        <p:sp>
          <p:nvSpPr>
            <p:cNvPr id="2064" name="Oval 15"/>
            <p:cNvSpPr>
              <a:spLocks noChangeArrowheads="1"/>
            </p:cNvSpPr>
            <p:nvPr/>
          </p:nvSpPr>
          <p:spPr bwMode="auto">
            <a:xfrm>
              <a:off x="2514600" y="19812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Asthma</a:t>
              </a:r>
            </a:p>
          </p:txBody>
        </p:sp>
        <p:sp>
          <p:nvSpPr>
            <p:cNvPr id="2065" name="Oval 16"/>
            <p:cNvSpPr>
              <a:spLocks noChangeArrowheads="1"/>
            </p:cNvSpPr>
            <p:nvPr/>
          </p:nvSpPr>
          <p:spPr bwMode="auto">
            <a:xfrm>
              <a:off x="1143000" y="10668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000000"/>
                  </a:solidFill>
                </a:rPr>
                <a:t>Smoking</a:t>
              </a:r>
            </a:p>
          </p:txBody>
        </p:sp>
        <p:cxnSp>
          <p:nvCxnSpPr>
            <p:cNvPr id="2066" name="AutoShape 17"/>
            <p:cNvCxnSpPr>
              <a:cxnSpLocks noChangeShapeType="1"/>
              <a:stCxn id="2065" idx="6"/>
              <a:endCxn id="2062" idx="2"/>
            </p:cNvCxnSpPr>
            <p:nvPr/>
          </p:nvCxnSpPr>
          <p:spPr bwMode="auto">
            <a:xfrm>
              <a:off x="2971800" y="1371600"/>
              <a:ext cx="838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7" name="AutoShape 18"/>
            <p:cNvCxnSpPr>
              <a:cxnSpLocks noChangeShapeType="1"/>
            </p:cNvCxnSpPr>
            <p:nvPr/>
          </p:nvCxnSpPr>
          <p:spPr bwMode="auto">
            <a:xfrm>
              <a:off x="5410200" y="1600200"/>
              <a:ext cx="384175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AutoShape 19"/>
            <p:cNvCxnSpPr>
              <a:cxnSpLocks noChangeShapeType="1"/>
            </p:cNvCxnSpPr>
            <p:nvPr/>
          </p:nvCxnSpPr>
          <p:spPr bwMode="auto">
            <a:xfrm flipH="1">
              <a:off x="3886200" y="1600200"/>
              <a:ext cx="268288" cy="393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AutoShape 20"/>
            <p:cNvCxnSpPr>
              <a:cxnSpLocks noChangeShapeType="1"/>
              <a:stCxn id="2064" idx="6"/>
              <a:endCxn id="2063" idx="2"/>
            </p:cNvCxnSpPr>
            <p:nvPr/>
          </p:nvCxnSpPr>
          <p:spPr bwMode="auto">
            <a:xfrm>
              <a:off x="4343400" y="2286000"/>
              <a:ext cx="838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Ink 1"/>
                <p14:cNvContentPartPr/>
                <p14:nvPr/>
              </p14:nvContentPartPr>
              <p14:xfrm>
                <a:off x="3016440" y="1370280"/>
                <a:ext cx="861840" cy="7992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01122" y="1305674"/>
                  <a:ext cx="898332" cy="2344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89634" y="3807645"/>
              <a:ext cx="2617920" cy="112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5674" y="3768405"/>
                <a:ext cx="26359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6013269" y="3657600"/>
              <a:ext cx="2749680" cy="1676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02109" y="3648960"/>
                <a:ext cx="2769120" cy="1692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888919"/>
              </p:ext>
            </p:extLst>
          </p:nvPr>
        </p:nvGraphicFramePr>
        <p:xfrm>
          <a:off x="1295400" y="989581"/>
          <a:ext cx="2786856" cy="90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0" name="Equation" r:id="rId16" imgW="1282700" imgH="419100" progId="Equation.3">
                  <p:embed/>
                </p:oleObj>
              </mc:Choice>
              <mc:Fallback>
                <p:oleObj name="Equation" r:id="rId16" imgW="12827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89581"/>
                        <a:ext cx="2786856" cy="90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57480" y="2333874"/>
              <a:ext cx="4338360" cy="65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5240" y="2330274"/>
                <a:ext cx="4359960" cy="6681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65469" y="6346779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9964E-1850-43AF-B24C-05FDE8C6124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1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Statistical Relational Models (for us aka Hybrid)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Markov Networks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Markov Logic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766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/>
              <a:t>Markov Logic: Intuition(1)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dirty="0"/>
              <a:t>A logical KB is a set of </a:t>
            </a:r>
            <a:r>
              <a:rPr lang="en-US" altLang="en-US" b="1" dirty="0"/>
              <a:t>hard constraints</a:t>
            </a:r>
            <a:br>
              <a:rPr lang="en-US" altLang="en-US" dirty="0"/>
            </a:br>
            <a:r>
              <a:rPr lang="en-US" altLang="en-US" dirty="0"/>
              <a:t>on the set of possible worlds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2286000"/>
            <a:ext cx="3733800" cy="928688"/>
            <a:chOff x="1676400" y="2590800"/>
            <a:chExt cx="3733800" cy="928688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676400" y="2590800"/>
              <a:ext cx="3733800" cy="4953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4009087"/>
                </p:ext>
              </p:extLst>
            </p:nvPr>
          </p:nvGraphicFramePr>
          <p:xfrm>
            <a:off x="1849438" y="2667000"/>
            <a:ext cx="3462337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81" name="Equation" r:id="rId4" imgW="1752480" imgH="431640" progId="Equation.3">
                    <p:embed/>
                  </p:oleObj>
                </mc:Choice>
                <mc:Fallback>
                  <p:oleObj name="Equation" r:id="rId4" imgW="17524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9438" y="2667000"/>
                          <a:ext cx="3462337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43120" y="1978200"/>
              <a:ext cx="6118200" cy="347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3040" y="1969560"/>
                <a:ext cx="6139440" cy="34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6880" y="2265840"/>
              <a:ext cx="8087760" cy="1934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600" y="2254680"/>
                <a:ext cx="8106480" cy="195768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1820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587160" y="4971240"/>
              <a:ext cx="579960" cy="25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920" y="4904280"/>
                <a:ext cx="606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613440" y="5077800"/>
              <a:ext cx="475920" cy="70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600" y="5042880"/>
                <a:ext cx="4939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559080" y="5238000"/>
              <a:ext cx="592560" cy="33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6480" y="5165640"/>
                <a:ext cx="612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3697560" y="4949640"/>
              <a:ext cx="399960" cy="18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80640" y="4870800"/>
                <a:ext cx="426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3695400" y="5055480"/>
              <a:ext cx="423720" cy="10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86760" y="4982040"/>
                <a:ext cx="437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/>
              <p14:cNvContentPartPr/>
              <p14:nvPr/>
            </p14:nvContentPartPr>
            <p14:xfrm>
              <a:off x="3671640" y="5165280"/>
              <a:ext cx="426600" cy="39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61200" y="5090760"/>
                <a:ext cx="4428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/>
              <p14:cNvContentPartPr/>
              <p14:nvPr/>
            </p14:nvContentPartPr>
            <p14:xfrm>
              <a:off x="3746160" y="5245920"/>
              <a:ext cx="366120" cy="37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35000" y="5171400"/>
                <a:ext cx="3852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/>
              <p14:cNvContentPartPr/>
              <p14:nvPr/>
            </p14:nvContentPartPr>
            <p14:xfrm>
              <a:off x="1515600" y="5770080"/>
              <a:ext cx="501840" cy="4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06960" y="5703480"/>
                <a:ext cx="520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/>
              <p14:cNvContentPartPr/>
              <p14:nvPr/>
            </p14:nvContentPartPr>
            <p14:xfrm>
              <a:off x="1558080" y="5852160"/>
              <a:ext cx="410760" cy="27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49080" y="5784840"/>
                <a:ext cx="425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/>
              <p14:cNvContentPartPr/>
              <p14:nvPr/>
            </p14:nvContentPartPr>
            <p14:xfrm>
              <a:off x="1559880" y="5911560"/>
              <a:ext cx="426600" cy="17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42960" y="5846400"/>
                <a:ext cx="4485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1626480" y="5967360"/>
              <a:ext cx="529560" cy="43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8560" y="5914080"/>
                <a:ext cx="543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/>
              <p14:cNvContentPartPr/>
              <p14:nvPr/>
            </p14:nvContentPartPr>
            <p14:xfrm>
              <a:off x="609480" y="1839960"/>
              <a:ext cx="6590160" cy="4153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8680" y="1837080"/>
                <a:ext cx="6603840" cy="41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9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/>
              <a:t>Markov Logic: Intuition(1)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dirty="0"/>
              <a:t>A logical KB is a set of </a:t>
            </a:r>
            <a:r>
              <a:rPr lang="en-US" altLang="en-US" b="1" dirty="0"/>
              <a:t>hard constraints</a:t>
            </a:r>
            <a:br>
              <a:rPr lang="en-US" altLang="en-US" dirty="0"/>
            </a:br>
            <a:r>
              <a:rPr lang="en-US" altLang="en-US" dirty="0"/>
              <a:t>on the set of possible worlds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Let’s make them </a:t>
            </a:r>
            <a:r>
              <a:rPr lang="en-US" altLang="en-US" b="1" dirty="0"/>
              <a:t>soft constraints</a:t>
            </a:r>
            <a:r>
              <a:rPr lang="en-US" altLang="en-US" dirty="0"/>
              <a:t>:</a:t>
            </a:r>
            <a:br>
              <a:rPr lang="en-US" altLang="en-US" dirty="0"/>
            </a:br>
            <a:r>
              <a:rPr lang="en-US" altLang="en-US" sz="2800" dirty="0"/>
              <a:t>When a world violates a formula,</a:t>
            </a:r>
            <a:br>
              <a:rPr lang="en-US" altLang="en-US" sz="2800" dirty="0"/>
            </a:br>
            <a:r>
              <a:rPr lang="en-US" altLang="en-US" sz="2800" dirty="0"/>
              <a:t>the world becomes less probable, not impossible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2286000"/>
            <a:ext cx="3733800" cy="928688"/>
            <a:chOff x="1676400" y="2590800"/>
            <a:chExt cx="3733800" cy="928688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676400" y="2590800"/>
              <a:ext cx="3733800" cy="4953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5809827"/>
                </p:ext>
              </p:extLst>
            </p:nvPr>
          </p:nvGraphicFramePr>
          <p:xfrm>
            <a:off x="1849438" y="2667000"/>
            <a:ext cx="3462337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96" name="Equation" r:id="rId4" imgW="1752480" imgH="431640" progId="Equation.3">
                    <p:embed/>
                  </p:oleObj>
                </mc:Choice>
                <mc:Fallback>
                  <p:oleObj name="Equation" r:id="rId4" imgW="17524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9438" y="2667000"/>
                          <a:ext cx="3462337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43120" y="1978200"/>
              <a:ext cx="6118200" cy="347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3040" y="1969560"/>
                <a:ext cx="6139440" cy="34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6880" y="2265840"/>
              <a:ext cx="8087760" cy="4110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600" y="2254680"/>
                <a:ext cx="8106480" cy="41342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1820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213280" y="5991480"/>
              <a:ext cx="4215240" cy="81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02480" y="5983920"/>
                <a:ext cx="4239000" cy="83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3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Markov Logic: Intuition (2)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808038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more formulas in the KB a possible world satisfies the more it should be likely</a:t>
            </a:r>
          </a:p>
          <a:p>
            <a:pPr eaLnBrk="1" hangingPunct="1"/>
            <a:r>
              <a:rPr lang="en-US" altLang="en-US" sz="2400" dirty="0"/>
              <a:t>Give each formula a </a:t>
            </a:r>
            <a:r>
              <a:rPr lang="en-US" altLang="en-US" sz="2400" b="1" dirty="0"/>
              <a:t>weight</a:t>
            </a:r>
          </a:p>
          <a:p>
            <a:pPr eaLnBrk="1" hangingPunct="1"/>
            <a:r>
              <a:rPr lang="en-US" altLang="en-US" sz="2400" dirty="0"/>
              <a:t>Adopting a </a:t>
            </a:r>
            <a:r>
              <a:rPr lang="en-US" altLang="en-US" sz="2400" b="1" dirty="0"/>
              <a:t>log-linear model</a:t>
            </a:r>
            <a:r>
              <a:rPr lang="en-US" altLang="en-US" sz="2400" dirty="0"/>
              <a:t>, by design, if a possible world satisfies a formula its </a:t>
            </a:r>
            <a:r>
              <a:rPr lang="en-US" altLang="en-US" sz="2400" b="1" dirty="0"/>
              <a:t>probability</a:t>
            </a:r>
            <a:r>
              <a:rPr lang="en-US" altLang="en-US" sz="2400" dirty="0"/>
              <a:t> should go up proportionally to </a:t>
            </a:r>
            <a:r>
              <a:rPr lang="en-US" altLang="en-US" sz="2400" b="1" dirty="0" err="1"/>
              <a:t>exp</a:t>
            </a:r>
            <a:r>
              <a:rPr lang="en-US" altLang="en-US" sz="2400" b="1" dirty="0"/>
              <a:t>(the formula weight)</a:t>
            </a:r>
            <a:r>
              <a:rPr lang="en-US" altLang="en-US" sz="2400" dirty="0"/>
              <a:t>. 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>
            <p:extLst/>
          </p:nvPr>
        </p:nvGraphicFramePr>
        <p:xfrm>
          <a:off x="301625" y="3406580"/>
          <a:ext cx="79787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8" name="Equation" r:id="rId4" imgW="3098520" imgH="253800" progId="Equation.3">
                  <p:embed/>
                </p:oleObj>
              </mc:Choice>
              <mc:Fallback>
                <p:oleObj name="Equation" r:id="rId4" imgW="3098520" imgH="253800" progId="Equation.3">
                  <p:embed/>
                  <p:pic>
                    <p:nvPicPr>
                      <p:cNvPr id="102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3406580"/>
                        <a:ext cx="79787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24"/>
          <p:cNvGraphicFramePr>
            <a:graphicFrameLocks noChangeAspect="1"/>
          </p:cNvGraphicFramePr>
          <p:nvPr>
            <p:extLst/>
          </p:nvPr>
        </p:nvGraphicFramePr>
        <p:xfrm>
          <a:off x="351997" y="5556292"/>
          <a:ext cx="8239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9" name="Equation" r:id="rId6" imgW="3200400" imgH="253800" progId="Equation.3">
                  <p:embed/>
                </p:oleObj>
              </mc:Choice>
              <mc:Fallback>
                <p:oleObj name="Equation" r:id="rId6" imgW="3200400" imgH="253800" progId="Equation.3">
                  <p:embed/>
                  <p:pic>
                    <p:nvPicPr>
                      <p:cNvPr id="5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97" y="5556292"/>
                        <a:ext cx="82391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4697" y="4517851"/>
            <a:ext cx="8498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kern="0" dirty="0"/>
              <a:t>That is, if a possible world satisfies a formula its </a:t>
            </a:r>
            <a:r>
              <a:rPr lang="en-US" altLang="en-US" sz="2400" b="1" kern="0" dirty="0"/>
              <a:t>log probability</a:t>
            </a:r>
            <a:r>
              <a:rPr lang="en-US" altLang="en-US" sz="2400" kern="0" dirty="0"/>
              <a:t> should go up proportionally to the formula weight. </a:t>
            </a:r>
          </a:p>
        </p:txBody>
      </p:sp>
    </p:spTree>
    <p:extLst>
      <p:ext uri="{BB962C8B-B14F-4D97-AF65-F5344CB8AC3E}">
        <p14:creationId xmlns:p14="http://schemas.microsoft.com/office/powerpoint/2010/main" val="32876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/>
          <a:lstStyle/>
          <a:p>
            <a:pPr eaLnBrk="1" hangingPunct="1"/>
            <a:r>
              <a:rPr lang="en-US" altLang="en-US" dirty="0"/>
              <a:t>Markov Logic: Definition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chemeClr val="tx2"/>
                </a:solidFill>
              </a:rPr>
              <a:t>Markov Logic Network (MLN)</a:t>
            </a:r>
            <a:r>
              <a:rPr lang="en-US" altLang="en-US" dirty="0"/>
              <a:t>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set of pairs </a:t>
            </a:r>
            <a:r>
              <a:rPr lang="en-US" altLang="en-US" dirty="0">
                <a:solidFill>
                  <a:schemeClr val="accent2"/>
                </a:solidFill>
              </a:rPr>
              <a:t>(F, w)</a:t>
            </a:r>
            <a:r>
              <a:rPr lang="en-US" altLang="en-US" dirty="0"/>
              <a:t> where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F</a:t>
            </a:r>
            <a:r>
              <a:rPr lang="en-US" altLang="en-US" dirty="0"/>
              <a:t> is a </a:t>
            </a:r>
            <a:r>
              <a:rPr lang="en-US" altLang="en-US" b="1" dirty="0"/>
              <a:t>formula</a:t>
            </a:r>
            <a:r>
              <a:rPr lang="en-US" altLang="en-US" dirty="0"/>
              <a:t> in first-order logic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w</a:t>
            </a:r>
            <a:r>
              <a:rPr lang="en-US" altLang="en-US" dirty="0"/>
              <a:t> is a </a:t>
            </a:r>
            <a:r>
              <a:rPr lang="en-US" altLang="en-US" b="1" dirty="0"/>
              <a:t>real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Together with a set </a:t>
            </a:r>
            <a:r>
              <a:rPr lang="en-US" altLang="en-US" dirty="0">
                <a:solidFill>
                  <a:schemeClr val="accent6"/>
                </a:solidFill>
              </a:rPr>
              <a:t>C</a:t>
            </a:r>
            <a:r>
              <a:rPr lang="en-US" altLang="en-US" dirty="0"/>
              <a:t> of </a:t>
            </a:r>
            <a:r>
              <a:rPr lang="en-US" altLang="en-US" b="1" dirty="0"/>
              <a:t>constants</a:t>
            </a:r>
            <a:r>
              <a:rPr lang="en-US" altLang="en-US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It defines a </a:t>
            </a:r>
            <a:r>
              <a:rPr lang="en-US" altLang="en-US" b="1" dirty="0"/>
              <a:t>Markov network </a:t>
            </a:r>
            <a:r>
              <a:rPr lang="en-US" altLang="en-US" dirty="0"/>
              <a:t>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One </a:t>
            </a:r>
            <a:r>
              <a:rPr lang="en-US" altLang="en-US" i="1" dirty="0"/>
              <a:t>binary node </a:t>
            </a:r>
            <a:r>
              <a:rPr lang="en-US" altLang="en-US" dirty="0"/>
              <a:t>for each </a:t>
            </a:r>
            <a:r>
              <a:rPr lang="en-US" altLang="en-US" b="1" dirty="0"/>
              <a:t>grounding</a:t>
            </a:r>
            <a:r>
              <a:rPr lang="en-US" altLang="en-US" dirty="0"/>
              <a:t> of each </a:t>
            </a:r>
            <a:r>
              <a:rPr lang="en-US" altLang="en-US" b="1" dirty="0"/>
              <a:t>predicate</a:t>
            </a:r>
            <a:r>
              <a:rPr lang="en-US" altLang="en-US" dirty="0"/>
              <a:t> in the MLN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One </a:t>
            </a:r>
            <a:r>
              <a:rPr lang="en-US" altLang="en-US" i="1" dirty="0"/>
              <a:t>feature/factor</a:t>
            </a:r>
            <a:r>
              <a:rPr lang="en-US" altLang="en-US" dirty="0"/>
              <a:t> for each </a:t>
            </a:r>
            <a:r>
              <a:rPr lang="en-US" altLang="en-US" b="1" dirty="0"/>
              <a:t>grounding</a:t>
            </a:r>
            <a:r>
              <a:rPr lang="en-US" altLang="en-US" dirty="0"/>
              <a:t> of each </a:t>
            </a:r>
            <a:r>
              <a:rPr lang="en-US" altLang="en-US" b="1" dirty="0"/>
              <a:t>formula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F</a:t>
            </a:r>
            <a:r>
              <a:rPr lang="en-US" altLang="en-US" dirty="0"/>
              <a:t> in the MLN, with the corresponding weight </a:t>
            </a:r>
            <a:r>
              <a:rPr lang="en-US" altLang="en-US" dirty="0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5465" y="2819400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latin typeface="+mn-lt"/>
              </a:rPr>
              <a:t>Grounding</a:t>
            </a:r>
            <a:r>
              <a:rPr lang="en-CA" dirty="0">
                <a:latin typeface="+mn-lt"/>
              </a:rPr>
              <a:t>: substituting </a:t>
            </a:r>
            <a:r>
              <a:rPr lang="en-CA" dirty="0" err="1">
                <a:latin typeface="+mn-lt"/>
              </a:rPr>
              <a:t>vars</a:t>
            </a:r>
            <a:r>
              <a:rPr lang="en-CA" dirty="0">
                <a:latin typeface="+mn-lt"/>
              </a:rPr>
              <a:t> with constants</a:t>
            </a:r>
          </a:p>
        </p:txBody>
      </p:sp>
    </p:spTree>
    <p:extLst>
      <p:ext uri="{BB962C8B-B14F-4D97-AF65-F5344CB8AC3E}">
        <p14:creationId xmlns:p14="http://schemas.microsoft.com/office/powerpoint/2010/main" val="28251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(not required)</a:t>
            </a:r>
            <a:r>
              <a:rPr lang="en-CA" sz="3200" dirty="0"/>
              <a:t>consider Existential and functions</a:t>
            </a:r>
            <a:r>
              <a:rPr lang="en-CA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77200" cy="536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86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20000" cy="655638"/>
          </a:xfrm>
        </p:spPr>
        <p:txBody>
          <a:bodyPr/>
          <a:lstStyle/>
          <a:p>
            <a:pPr eaLnBrk="1" hangingPunct="1"/>
            <a:r>
              <a:rPr lang="en-US" altLang="en-US" sz="3500"/>
              <a:t>Example: Friends &amp; Smokers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79613" y="1482725"/>
          <a:ext cx="47894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3" name="Equation" r:id="rId3" imgW="2641320" imgH="431640" progId="Equation.3">
                  <p:embed/>
                </p:oleObj>
              </mc:Choice>
              <mc:Fallback>
                <p:oleObj name="Equation" r:id="rId3" imgW="2641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482725"/>
                        <a:ext cx="47894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7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/>
              <a:t>Example: Friends &amp; Smokers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8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6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/>
              <a:t>Example: Friends &amp; Smokers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2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3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2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655638"/>
          </a:xfrm>
        </p:spPr>
        <p:txBody>
          <a:bodyPr/>
          <a:lstStyle/>
          <a:p>
            <a:pPr eaLnBrk="1" hangingPunct="1"/>
            <a:r>
              <a:rPr lang="en-US" altLang="en-US" sz="3500"/>
              <a:t>Example: Friends &amp; Smokers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4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5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" y="2401888"/>
            <a:ext cx="533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Two constants: </a:t>
            </a:r>
            <a:r>
              <a:rPr lang="en-US" altLang="en-US" sz="2400" b="1"/>
              <a:t>Anna</a:t>
            </a:r>
            <a:r>
              <a:rPr lang="en-US" altLang="en-US" sz="2400"/>
              <a:t> (A) and </a:t>
            </a:r>
            <a:r>
              <a:rPr lang="en-US" altLang="en-US" sz="2400" b="1"/>
              <a:t>Bob</a:t>
            </a:r>
            <a:r>
              <a:rPr lang="en-US" altLang="en-US" sz="2400"/>
              <a:t> (B)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89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403498" y="9144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435787" y="152400"/>
            <a:ext cx="74676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nodes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109055"/>
              </p:ext>
            </p:extLst>
          </p:nvPr>
        </p:nvGraphicFramePr>
        <p:xfrm>
          <a:off x="1465521" y="1001823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2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521" y="1001823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17698" y="9144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959462"/>
              </p:ext>
            </p:extLst>
          </p:nvPr>
        </p:nvGraphicFramePr>
        <p:xfrm>
          <a:off x="887671" y="992298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3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671" y="992298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91510" y="1915153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2534093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One </a:t>
            </a:r>
            <a:r>
              <a:rPr lang="en-US" altLang="en-US" i="1" kern="0" dirty="0"/>
              <a:t>binary node </a:t>
            </a:r>
            <a:r>
              <a:rPr lang="en-US" altLang="en-US" kern="0" dirty="0"/>
              <a:t>for each grounding of each predicate in the MLN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200" y="57912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Any nodes missing?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3048000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latin typeface="+mn-lt"/>
              </a:rPr>
              <a:t>Grounding</a:t>
            </a:r>
            <a:r>
              <a:rPr lang="en-CA" dirty="0">
                <a:latin typeface="+mn-lt"/>
              </a:rPr>
              <a:t>: substituting </a:t>
            </a:r>
            <a:r>
              <a:rPr lang="en-CA" dirty="0" err="1">
                <a:latin typeface="+mn-lt"/>
              </a:rPr>
              <a:t>vars</a:t>
            </a:r>
            <a:r>
              <a:rPr lang="en-CA" dirty="0">
                <a:latin typeface="+mn-lt"/>
              </a:rPr>
              <a:t> with constants</a:t>
            </a:r>
          </a:p>
        </p:txBody>
      </p:sp>
    </p:spTree>
    <p:extLst>
      <p:ext uri="{BB962C8B-B14F-4D97-AF65-F5344CB8AC3E}">
        <p14:creationId xmlns:p14="http://schemas.microsoft.com/office/powerpoint/2010/main" val="22898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1104900" y="6858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886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nodes (complete)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420389"/>
              </p:ext>
            </p:extLst>
          </p:nvPr>
        </p:nvGraphicFramePr>
        <p:xfrm>
          <a:off x="1104900" y="7620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2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7620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87350" y="6858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725964"/>
              </p:ext>
            </p:extLst>
          </p:nvPr>
        </p:nvGraphicFramePr>
        <p:xfrm>
          <a:off x="527050" y="7524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3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7524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11150" y="1716088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52400" y="2153093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One </a:t>
            </a:r>
            <a:r>
              <a:rPr lang="en-US" altLang="en-US" i="1" kern="0" dirty="0"/>
              <a:t>binary node </a:t>
            </a:r>
            <a:r>
              <a:rPr lang="en-US" altLang="en-US" kern="0" dirty="0"/>
              <a:t>for each grounding of each predicate in the MLN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066800" y="609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14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features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492598"/>
              </p:ext>
            </p:extLst>
          </p:nvPr>
        </p:nvGraphicFramePr>
        <p:xfrm>
          <a:off x="1066800" y="685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0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5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9250" y="609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16800"/>
              </p:ext>
            </p:extLst>
          </p:nvPr>
        </p:nvGraphicFramePr>
        <p:xfrm>
          <a:off x="488950" y="676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1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676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8204" name="AutoShape 12"/>
          <p:cNvCxnSpPr>
            <a:cxnSpLocks noChangeShapeType="1"/>
            <a:stCxn id="8200" idx="3"/>
            <a:endCxn id="8199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8208" name="AutoShape 16"/>
          <p:cNvCxnSpPr>
            <a:cxnSpLocks noChangeShapeType="1"/>
            <a:stCxn id="8203" idx="5"/>
            <a:endCxn id="820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77887" y="1600200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349250" y="2186027"/>
            <a:ext cx="949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/>
              <a:t>Edge between two nodes </a:t>
            </a:r>
            <a:r>
              <a:rPr lang="en-CA" altLang="en-US" sz="2400" kern="0" dirty="0" err="1"/>
              <a:t>iff</a:t>
            </a:r>
            <a:r>
              <a:rPr lang="en-CA" altLang="en-US" sz="2400" kern="0" dirty="0"/>
              <a:t> the corresponding ground predicates appear together in at least one grounding of one formula</a:t>
            </a:r>
            <a:endParaRPr lang="en-US" altLang="en-US" sz="2400" kern="0" dirty="0">
              <a:solidFill>
                <a:schemeClr val="accent2"/>
              </a:solidFill>
            </a:endParaRP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>
            <a:off x="5219700" y="3238500"/>
            <a:ext cx="1562100" cy="876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7" y="5909840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49375" y="5909840"/>
            <a:ext cx="5051425" cy="3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/>
              <a:t>Which edge should not be there? </a:t>
            </a:r>
            <a:endParaRPr lang="en-US" altLang="en-US" sz="2400" kern="0" dirty="0">
              <a:solidFill>
                <a:schemeClr val="accent2"/>
              </a:solidFill>
            </a:endParaRPr>
          </a:p>
        </p:txBody>
      </p:sp>
      <p:cxnSp>
        <p:nvCxnSpPr>
          <p:cNvPr id="23" name="AutoShape 16"/>
          <p:cNvCxnSpPr>
            <a:cxnSpLocks noChangeShapeType="1"/>
            <a:endCxn id="8202" idx="0"/>
          </p:cNvCxnSpPr>
          <p:nvPr/>
        </p:nvCxnSpPr>
        <p:spPr bwMode="auto">
          <a:xfrm flipH="1">
            <a:off x="4381500" y="4572000"/>
            <a:ext cx="8382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836360" y="3225960"/>
              <a:ext cx="4595760" cy="3516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4120" y="3218040"/>
                <a:ext cx="4619520" cy="3538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2314" y="651384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8493" y="2941674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latin typeface="+mn-lt"/>
              </a:rPr>
              <a:t>Grounding</a:t>
            </a:r>
            <a:r>
              <a:rPr lang="en-CA" dirty="0">
                <a:latin typeface="+mn-lt"/>
              </a:rPr>
              <a:t>: substituting </a:t>
            </a:r>
            <a:r>
              <a:rPr lang="en-CA" dirty="0" err="1">
                <a:latin typeface="+mn-lt"/>
              </a:rPr>
              <a:t>vars</a:t>
            </a:r>
            <a:r>
              <a:rPr lang="en-CA" dirty="0">
                <a:latin typeface="+mn-lt"/>
              </a:rPr>
              <a:t> with constants</a:t>
            </a:r>
          </a:p>
        </p:txBody>
      </p:sp>
    </p:spTree>
    <p:extLst>
      <p:ext uri="{BB962C8B-B14F-4D97-AF65-F5344CB8AC3E}">
        <p14:creationId xmlns:p14="http://schemas.microsoft.com/office/powerpoint/2010/main" val="4108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066800" y="609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14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features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90946"/>
              </p:ext>
            </p:extLst>
          </p:nvPr>
        </p:nvGraphicFramePr>
        <p:xfrm>
          <a:off x="1066800" y="685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4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5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9250" y="609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63904"/>
              </p:ext>
            </p:extLst>
          </p:nvPr>
        </p:nvGraphicFramePr>
        <p:xfrm>
          <a:off x="488950" y="676278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5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676278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Cancer(A)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Smokes(A)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Friends(A,A)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Friends(B,A)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Smokes(B)</a:t>
            </a:r>
          </a:p>
        </p:txBody>
      </p:sp>
      <p:cxnSp>
        <p:nvCxnSpPr>
          <p:cNvPr id="8204" name="AutoShape 12"/>
          <p:cNvCxnSpPr>
            <a:cxnSpLocks noChangeShapeType="1"/>
            <a:stCxn id="8200" idx="3"/>
            <a:endCxn id="8199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Friends(A,B)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Cancer(B)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Friends(B,B)</a:t>
            </a:r>
          </a:p>
        </p:txBody>
      </p:sp>
      <p:cxnSp>
        <p:nvCxnSpPr>
          <p:cNvPr id="8208" name="AutoShape 16"/>
          <p:cNvCxnSpPr>
            <a:cxnSpLocks noChangeShapeType="1"/>
            <a:stCxn id="8203" idx="5"/>
            <a:endCxn id="820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77892" y="1600200"/>
            <a:ext cx="5485819" cy="45739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91387" tIns="45693" rIns="91387" bIns="4569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349250" y="2186027"/>
            <a:ext cx="949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286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/>
              <a:t>Edge between two nodes </a:t>
            </a:r>
            <a:r>
              <a:rPr lang="en-CA" altLang="en-US" sz="2400" kern="0" dirty="0" err="1"/>
              <a:t>iff</a:t>
            </a:r>
            <a:r>
              <a:rPr lang="en-CA" altLang="en-US" sz="2400" kern="0" dirty="0"/>
              <a:t> the corresponding ground predicates appear together in at least one grounding of one formula</a:t>
            </a:r>
            <a:endParaRPr lang="en-US" altLang="en-US" sz="2400" kern="0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21" name="AutoShape 16"/>
          <p:cNvCxnSpPr>
            <a:cxnSpLocks noChangeShapeType="1"/>
          </p:cNvCxnSpPr>
          <p:nvPr/>
        </p:nvCxnSpPr>
        <p:spPr bwMode="auto">
          <a:xfrm flipH="1">
            <a:off x="4381500" y="4572000"/>
            <a:ext cx="8382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6"/>
          <p:cNvCxnSpPr>
            <a:cxnSpLocks noChangeShapeType="1"/>
          </p:cNvCxnSpPr>
          <p:nvPr/>
        </p:nvCxnSpPr>
        <p:spPr bwMode="auto">
          <a:xfrm>
            <a:off x="5211726" y="3356401"/>
            <a:ext cx="1570074" cy="75839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55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95400" y="97895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features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296831"/>
              </p:ext>
            </p:extLst>
          </p:nvPr>
        </p:nvGraphicFramePr>
        <p:xfrm>
          <a:off x="1295400" y="105515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6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5515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77850" y="97895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637777"/>
              </p:ext>
            </p:extLst>
          </p:nvPr>
        </p:nvGraphicFramePr>
        <p:xfrm>
          <a:off x="717550" y="104563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7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04563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92250" y="46365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711450" y="36459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01650" y="364595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73450" y="494135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40250" y="36459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97250" y="417935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83050" y="391265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49750" y="417935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62238" y="410156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101850" y="391265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511550" y="257915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97250" y="311255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49750" y="311255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35650" y="46365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69050" y="364595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710238" y="410156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911850" y="391265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01650" y="200924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06570" y="108875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290" y="1079036"/>
                <a:ext cx="6225840" cy="3719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96960" y="5474756"/>
            <a:ext cx="831364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One </a:t>
            </a:r>
            <a:r>
              <a:rPr lang="en-US" altLang="en-US" sz="2400" i="1" dirty="0"/>
              <a:t>feature/factor</a:t>
            </a:r>
            <a:r>
              <a:rPr lang="en-US" altLang="en-US" sz="2400" dirty="0"/>
              <a:t> for each </a:t>
            </a:r>
            <a:r>
              <a:rPr lang="en-US" altLang="en-US" sz="2400" b="1" dirty="0"/>
              <a:t>grounding</a:t>
            </a:r>
            <a:r>
              <a:rPr lang="en-US" altLang="en-US" sz="2400" dirty="0"/>
              <a:t> of each </a:t>
            </a:r>
            <a:r>
              <a:rPr lang="en-US" altLang="en-US" sz="2400" b="1" dirty="0"/>
              <a:t>formula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F</a:t>
            </a:r>
            <a:r>
              <a:rPr lang="en-US" altLang="en-US" sz="2400" dirty="0"/>
              <a:t> in the MLN</a:t>
            </a:r>
          </a:p>
        </p:txBody>
      </p:sp>
    </p:spTree>
    <p:extLst>
      <p:ext uri="{BB962C8B-B14F-4D97-AF65-F5344CB8AC3E}">
        <p14:creationId xmlns:p14="http://schemas.microsoft.com/office/powerpoint/2010/main" val="184616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808038"/>
          </a:xfrm>
        </p:spPr>
        <p:txBody>
          <a:bodyPr/>
          <a:lstStyle/>
          <a:p>
            <a:r>
              <a:rPr lang="en-CA" dirty="0"/>
              <a:t>MLN: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60" y="762000"/>
            <a:ext cx="8229600" cy="4411662"/>
          </a:xfrm>
        </p:spPr>
        <p:txBody>
          <a:bodyPr/>
          <a:lstStyle/>
          <a:p>
            <a:r>
              <a:rPr lang="en-CA" dirty="0"/>
              <a:t>For each formula </a:t>
            </a:r>
            <a:r>
              <a:rPr lang="en-CA" i="1" dirty="0" err="1"/>
              <a:t>i</a:t>
            </a:r>
            <a:r>
              <a:rPr lang="en-CA" dirty="0"/>
              <a:t> we have a </a:t>
            </a:r>
            <a:r>
              <a:rPr lang="en-CA" dirty="0">
                <a:solidFill>
                  <a:srgbClr val="00B050"/>
                </a:solidFill>
              </a:rPr>
              <a:t>factor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75200" y="1277400"/>
              <a:ext cx="1813320" cy="60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4040" y="1272000"/>
                <a:ext cx="18345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11880" y="1945200"/>
              <a:ext cx="7317720" cy="167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400" y="1939440"/>
                <a:ext cx="7327800" cy="1688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37464"/>
              </p:ext>
            </p:extLst>
          </p:nvPr>
        </p:nvGraphicFramePr>
        <p:xfrm>
          <a:off x="622300" y="4267200"/>
          <a:ext cx="66929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6" name="Equation" r:id="rId7" imgW="4000320" imgH="482400" progId="Equation.3">
                  <p:embed/>
                </p:oleObj>
              </mc:Choice>
              <mc:Fallback>
                <p:oleObj name="Equation" r:id="rId7" imgW="40003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4267200"/>
                        <a:ext cx="66929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12305"/>
              </p:ext>
            </p:extLst>
          </p:nvPr>
        </p:nvGraphicFramePr>
        <p:xfrm>
          <a:off x="1161000" y="3886200"/>
          <a:ext cx="3067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7" name="Equation" r:id="rId9" imgW="1752480" imgH="203040" progId="Equation.3">
                  <p:embed/>
                </p:oleObj>
              </mc:Choice>
              <mc:Fallback>
                <p:oleObj name="Equation" r:id="rId9" imgW="1752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0" y="3886200"/>
                        <a:ext cx="3067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46976"/>
              </p:ext>
            </p:extLst>
          </p:nvPr>
        </p:nvGraphicFramePr>
        <p:xfrm>
          <a:off x="551400" y="3886200"/>
          <a:ext cx="425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8" name="Equation" r:id="rId11" imgW="215640" imgH="177480" progId="Equation.3">
                  <p:embed/>
                </p:oleObj>
              </mc:Choice>
              <mc:Fallback>
                <p:oleObj name="Equation" r:id="rId11" imgW="2156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00" y="3886200"/>
                        <a:ext cx="4254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161000" y="1216440"/>
              <a:ext cx="7105680" cy="193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3440" y="1211040"/>
                <a:ext cx="7122240" cy="19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09274" y="4948928"/>
              <a:ext cx="8624160" cy="1327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2074" y="4943528"/>
                <a:ext cx="8639640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83720" y="630720"/>
              <a:ext cx="3206160" cy="1333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4720" y="620640"/>
                <a:ext cx="3224880" cy="13525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1330560" y="1471320"/>
              <a:ext cx="7257960" cy="157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0480" y="1466280"/>
                <a:ext cx="7279200" cy="15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806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0332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0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29979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1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94840" y="2313720"/>
              <a:ext cx="7611120" cy="4007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520" y="2304000"/>
                <a:ext cx="7623360" cy="4025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62551"/>
              </p:ext>
            </p:extLst>
          </p:nvPr>
        </p:nvGraphicFramePr>
        <p:xfrm>
          <a:off x="6014373" y="1847422"/>
          <a:ext cx="3035300" cy="83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2" name="Equation" r:id="rId11" imgW="1511280" imgH="419040" progId="Equation.3">
                  <p:embed/>
                </p:oleObj>
              </mc:Choice>
              <mc:Fallback>
                <p:oleObj name="Equation" r:id="rId11" imgW="151128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373" y="1847422"/>
                        <a:ext cx="3035300" cy="839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6811" y="647045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2311920" y="3075480"/>
              <a:ext cx="4781520" cy="338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9320" y="3066480"/>
                <a:ext cx="4804560" cy="340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95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Statistical Relational </a:t>
            </a:r>
            <a:r>
              <a:rPr lang="en-CA" sz="2800" b="1" kern="0" dirty="0">
                <a:solidFill>
                  <a:srgbClr val="FF0000"/>
                </a:solidFill>
                <a:latin typeface="Arial Unicode MS"/>
              </a:rPr>
              <a:t>(Star-AI) </a:t>
            </a:r>
            <a:r>
              <a:rPr lang="en-CA" sz="2800" b="1" kern="0" dirty="0">
                <a:latin typeface="Arial Unicode MS"/>
              </a:rPr>
              <a:t>Models (</a:t>
            </a:r>
            <a:r>
              <a:rPr lang="en-CA" sz="2800" b="1" i="1" kern="0" dirty="0">
                <a:latin typeface="Arial Unicode MS"/>
              </a:rPr>
              <a:t>for us aka Hybrid</a:t>
            </a:r>
            <a:r>
              <a:rPr lang="en-CA" sz="2800" b="1" kern="0" dirty="0"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Arial Unicode MS"/>
              </a:rPr>
              <a:t>Recap </a:t>
            </a:r>
            <a:r>
              <a:rPr lang="en-CA" sz="2800" b="1" kern="0" dirty="0">
                <a:latin typeface="Arial Unicode MS"/>
              </a:rPr>
              <a:t>Markov Networks and log-linear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Markov Logic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73439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4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397410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5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82318"/>
              </p:ext>
            </p:extLst>
          </p:nvPr>
        </p:nvGraphicFramePr>
        <p:xfrm>
          <a:off x="6014373" y="1847422"/>
          <a:ext cx="3035300" cy="83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6" name="Equation" r:id="rId9" imgW="1511280" imgH="419040" progId="Equation.3">
                  <p:embed/>
                </p:oleObj>
              </mc:Choice>
              <mc:Fallback>
                <p:oleObj name="Equation" r:id="rId9" imgW="1511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373" y="1847422"/>
                        <a:ext cx="3035300" cy="839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6811" y="647045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531360" y="2274840"/>
              <a:ext cx="7547760" cy="3889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080" y="2268000"/>
                <a:ext cx="7560000" cy="39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207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28" y="1524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/>
              <a:t>MLN: prob. Of possible world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596" y="990600"/>
            <a:ext cx="4876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Probability of a world </a:t>
            </a:r>
            <a:r>
              <a:rPr lang="en-US" altLang="en-US" sz="3600" i="1" dirty="0">
                <a:latin typeface="Times" pitchFamily="18" charset="0"/>
              </a:rPr>
              <a:t>pw</a:t>
            </a:r>
            <a:r>
              <a:rPr lang="en-US" altLang="en-US" dirty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10245" name="Rectangle 26"/>
          <p:cNvSpPr>
            <a:spLocks noChangeArrowheads="1"/>
          </p:cNvSpPr>
          <p:nvPr/>
        </p:nvSpPr>
        <p:spPr bwMode="auto">
          <a:xfrm>
            <a:off x="4047843" y="1998664"/>
            <a:ext cx="371757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1634843" y="2924176"/>
            <a:ext cx="2108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Weight of formula </a:t>
            </a:r>
            <a:r>
              <a:rPr lang="en-US" altLang="en-US" sz="1800" i="1"/>
              <a:t>i</a:t>
            </a:r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4073243" y="2942379"/>
            <a:ext cx="4275529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No. of true groundings of formula 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in </a:t>
            </a:r>
            <a:r>
              <a:rPr lang="en-US" altLang="en-US" sz="1800" i="1" dirty="0"/>
              <a:t>pw</a:t>
            </a:r>
            <a:endParaRPr lang="en-US" altLang="en-US" sz="1800" dirty="0"/>
          </a:p>
        </p:txBody>
      </p:sp>
      <p:sp>
        <p:nvSpPr>
          <p:cNvPr id="10249" name="Line 30"/>
          <p:cNvSpPr>
            <a:spLocks noChangeShapeType="1"/>
          </p:cNvSpPr>
          <p:nvPr/>
        </p:nvSpPr>
        <p:spPr bwMode="auto">
          <a:xfrm flipV="1">
            <a:off x="3539843" y="2466976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50" name="Line 31"/>
          <p:cNvSpPr>
            <a:spLocks noChangeShapeType="1"/>
          </p:cNvSpPr>
          <p:nvPr/>
        </p:nvSpPr>
        <p:spPr bwMode="auto">
          <a:xfrm flipV="1">
            <a:off x="4682842" y="2366964"/>
            <a:ext cx="117757" cy="557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>
            <p:extLst/>
          </p:nvPr>
        </p:nvGraphicFramePr>
        <p:xfrm>
          <a:off x="1147481" y="1603376"/>
          <a:ext cx="45227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2" name="Equation" r:id="rId4" imgW="1892160" imgH="457200" progId="Equation.3">
                  <p:embed/>
                </p:oleObj>
              </mc:Choice>
              <mc:Fallback>
                <p:oleObj name="Equation" r:id="rId4" imgW="1892160" imgH="457200" progId="Equation.3">
                  <p:embed/>
                  <p:pic>
                    <p:nvPicPr>
                      <p:cNvPr id="1024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481" y="1603376"/>
                        <a:ext cx="45227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900972" y="65452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CPSC 422,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1743" y="3564777"/>
            <a:ext cx="3951753" cy="2087812"/>
            <a:chOff x="294840" y="2232586"/>
            <a:chExt cx="7642660" cy="40890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/>
                <p14:cNvContentPartPr/>
                <p14:nvPr/>
              </p14:nvContentPartPr>
              <p14:xfrm>
                <a:off x="2065104" y="2914494"/>
                <a:ext cx="4316116" cy="1525612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2827" y="2891934"/>
                  <a:ext cx="4359973" cy="15707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294840" y="2232586"/>
              <a:ext cx="7642660" cy="4089014"/>
              <a:chOff x="294840" y="2232586"/>
              <a:chExt cx="7642660" cy="4089014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14605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Cancer(A)</a:t>
                </a: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6797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Smokes(A)</a:t>
                </a: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4699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Friends(A,A)</a:t>
                </a:r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3441700" y="4594786"/>
                <a:ext cx="1752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Friends(B,A)</a:t>
                </a:r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45085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Smokes(B)</a:t>
                </a:r>
              </a:p>
            </p:txBody>
          </p:sp>
          <p:cxnSp>
            <p:nvCxnSpPr>
              <p:cNvPr id="21" name="AutoShape 12"/>
              <p:cNvCxnSpPr>
                <a:cxnSpLocks noChangeShapeType="1"/>
                <a:stCxn id="19" idx="0"/>
                <a:endCxn id="17" idx="4"/>
              </p:cNvCxnSpPr>
              <p:nvPr/>
            </p:nvCxnSpPr>
            <p:spPr bwMode="auto">
              <a:xfrm flipH="1" flipV="1">
                <a:off x="3365500" y="3832786"/>
                <a:ext cx="9525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13"/>
              <p:cNvCxnSpPr>
                <a:cxnSpLocks noChangeShapeType="1"/>
                <a:stCxn id="17" idx="6"/>
                <a:endCxn id="20" idx="2"/>
              </p:cNvCxnSpPr>
              <p:nvPr/>
            </p:nvCxnSpPr>
            <p:spPr bwMode="auto">
              <a:xfrm>
                <a:off x="40513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14"/>
              <p:cNvCxnSpPr>
                <a:cxnSpLocks noChangeShapeType="1"/>
                <a:stCxn id="20" idx="4"/>
                <a:endCxn id="19" idx="0"/>
              </p:cNvCxnSpPr>
              <p:nvPr/>
            </p:nvCxnSpPr>
            <p:spPr bwMode="auto">
              <a:xfrm flipH="1">
                <a:off x="4318000" y="3832786"/>
                <a:ext cx="8763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5"/>
              <p:cNvCxnSpPr>
                <a:cxnSpLocks noChangeShapeType="1"/>
                <a:stCxn id="17" idx="3"/>
                <a:endCxn id="16" idx="7"/>
              </p:cNvCxnSpPr>
              <p:nvPr/>
            </p:nvCxnSpPr>
            <p:spPr bwMode="auto">
              <a:xfrm flipH="1">
                <a:off x="2630488" y="3754999"/>
                <a:ext cx="2508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6"/>
              <p:cNvCxnSpPr>
                <a:cxnSpLocks noChangeShapeType="1"/>
                <a:stCxn id="18" idx="6"/>
                <a:endCxn id="17" idx="2"/>
              </p:cNvCxnSpPr>
              <p:nvPr/>
            </p:nvCxnSpPr>
            <p:spPr bwMode="auto">
              <a:xfrm>
                <a:off x="2070100" y="3566086"/>
                <a:ext cx="6096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3479800" y="2232586"/>
                <a:ext cx="16764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Friends(A,B)</a:t>
                </a:r>
              </a:p>
            </p:txBody>
          </p:sp>
          <p:cxnSp>
            <p:nvCxnSpPr>
              <p:cNvPr id="27" name="AutoShape 18"/>
              <p:cNvCxnSpPr>
                <a:cxnSpLocks noChangeShapeType="1"/>
                <a:stCxn id="26" idx="4"/>
                <a:endCxn id="17" idx="0"/>
              </p:cNvCxnSpPr>
              <p:nvPr/>
            </p:nvCxnSpPr>
            <p:spPr bwMode="auto">
              <a:xfrm flipH="1">
                <a:off x="3365500" y="2765986"/>
                <a:ext cx="9525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19"/>
              <p:cNvCxnSpPr>
                <a:cxnSpLocks noChangeShapeType="1"/>
                <a:stCxn id="20" idx="0"/>
                <a:endCxn id="26" idx="4"/>
              </p:cNvCxnSpPr>
              <p:nvPr/>
            </p:nvCxnSpPr>
            <p:spPr bwMode="auto">
              <a:xfrm flipH="1" flipV="1">
                <a:off x="4318000" y="2765986"/>
                <a:ext cx="8763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58039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Cancer(B)</a:t>
                </a:r>
              </a:p>
            </p:txBody>
          </p:sp>
          <p:sp>
            <p:nvSpPr>
              <p:cNvPr id="30" name="Oval 21"/>
              <p:cNvSpPr>
                <a:spLocks noChangeArrowheads="1"/>
              </p:cNvSpPr>
              <p:nvPr/>
            </p:nvSpPr>
            <p:spPr bwMode="auto">
              <a:xfrm>
                <a:off x="63373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Friends(B,B)</a:t>
                </a:r>
              </a:p>
            </p:txBody>
          </p:sp>
          <p:cxnSp>
            <p:nvCxnSpPr>
              <p:cNvPr id="31" name="AutoShape 22"/>
              <p:cNvCxnSpPr>
                <a:cxnSpLocks noChangeShapeType="1"/>
                <a:stCxn id="20" idx="5"/>
                <a:endCxn id="29" idx="1"/>
              </p:cNvCxnSpPr>
              <p:nvPr/>
            </p:nvCxnSpPr>
            <p:spPr bwMode="auto">
              <a:xfrm>
                <a:off x="5678488" y="3754999"/>
                <a:ext cx="3270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3"/>
              <p:cNvCxnSpPr>
                <a:cxnSpLocks noChangeShapeType="1"/>
                <a:stCxn id="30" idx="2"/>
                <a:endCxn id="20" idx="6"/>
              </p:cNvCxnSpPr>
              <p:nvPr/>
            </p:nvCxnSpPr>
            <p:spPr bwMode="auto">
              <a:xfrm flipH="1">
                <a:off x="58801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3" name="Ink 32"/>
                  <p14:cNvContentPartPr/>
                  <p14:nvPr/>
                </p14:nvContentPartPr>
                <p14:xfrm>
                  <a:off x="294840" y="2313720"/>
                  <a:ext cx="7611120" cy="4007880"/>
                </p14:xfrm>
              </p:contentPart>
            </mc:Choice>
            <mc:Fallback xmlns="">
              <p:pic>
                <p:nvPicPr>
                  <p:cNvPr id="33" name="Ink 32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85093" y="2294682"/>
                    <a:ext cx="7636880" cy="4043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4" name="Ink 33"/>
                  <p14:cNvContentPartPr/>
                  <p14:nvPr/>
                </p14:nvContentPartPr>
                <p14:xfrm>
                  <a:off x="978237" y="6071149"/>
                  <a:ext cx="360" cy="360"/>
                </p14:xfrm>
              </p:contentPart>
            </mc:Choice>
            <mc:Fallback xmlns="">
              <p:pic>
                <p:nvPicPr>
                  <p:cNvPr id="34" name="Ink 33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66357" y="6059269"/>
                    <a:ext cx="24120" cy="24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81000" y="57150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568423" y="5267269"/>
              <a:ext cx="3493320" cy="385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143" y="5260427"/>
                <a:ext cx="3505200" cy="40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629080" y="5584320"/>
              <a:ext cx="3211920" cy="65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0800" y="5580000"/>
                <a:ext cx="3226680" cy="6674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9" name="Object 1024"/>
          <p:cNvGraphicFramePr>
            <a:graphicFrameLocks noChangeAspect="1"/>
          </p:cNvGraphicFramePr>
          <p:nvPr>
            <p:extLst/>
          </p:nvPr>
        </p:nvGraphicFramePr>
        <p:xfrm>
          <a:off x="272596" y="6413301"/>
          <a:ext cx="68976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3" name="Equation" r:id="rId16" imgW="3695400" imgH="253800" progId="Equation.3">
                  <p:embed/>
                </p:oleObj>
              </mc:Choice>
              <mc:Fallback>
                <p:oleObj name="Equation" r:id="rId16" imgW="3695400" imgH="253800" progId="Equation.3">
                  <p:embed/>
                  <p:pic>
                    <p:nvPicPr>
                      <p:cNvPr id="39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96" y="6413301"/>
                        <a:ext cx="68976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4447893" y="1985964"/>
            <a:ext cx="1038507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5783320" y="4826650"/>
              <a:ext cx="552600" cy="374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74320" y="4812250"/>
                <a:ext cx="567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6310720" y="4714330"/>
              <a:ext cx="56520" cy="125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01360" y="4707490"/>
                <a:ext cx="770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/>
              <p14:cNvContentPartPr/>
              <p14:nvPr/>
            </p14:nvContentPartPr>
            <p14:xfrm>
              <a:off x="6286960" y="4697410"/>
              <a:ext cx="200520" cy="179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79760" y="4684450"/>
                <a:ext cx="2203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/>
              <p14:cNvContentPartPr/>
              <p14:nvPr/>
            </p14:nvContentPartPr>
            <p14:xfrm>
              <a:off x="6540040" y="4346770"/>
              <a:ext cx="313560" cy="317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6360" y="4335970"/>
                <a:ext cx="3427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/>
              <p14:cNvContentPartPr/>
              <p14:nvPr/>
            </p14:nvContentPartPr>
            <p14:xfrm>
              <a:off x="6900040" y="4066330"/>
              <a:ext cx="38520" cy="222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87800" y="4057690"/>
                <a:ext cx="615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Ink 9"/>
              <p14:cNvContentPartPr/>
              <p14:nvPr/>
            </p14:nvContentPartPr>
            <p14:xfrm>
              <a:off x="6996520" y="4258930"/>
              <a:ext cx="48240" cy="25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88960" y="4248490"/>
                <a:ext cx="66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" name="Ink 10"/>
              <p14:cNvContentPartPr/>
              <p14:nvPr/>
            </p14:nvContentPartPr>
            <p14:xfrm>
              <a:off x="7124680" y="4051210"/>
              <a:ext cx="29520" cy="230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13520" y="4044370"/>
                <a:ext cx="500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" name="Ink 11"/>
              <p14:cNvContentPartPr/>
              <p14:nvPr/>
            </p14:nvContentPartPr>
            <p14:xfrm>
              <a:off x="7267240" y="4182970"/>
              <a:ext cx="78480" cy="83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58960" y="4177570"/>
                <a:ext cx="95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/>
              <p14:cNvContentPartPr/>
              <p14:nvPr/>
            </p14:nvContentPartPr>
            <p14:xfrm>
              <a:off x="7278400" y="4178290"/>
              <a:ext cx="23040" cy="1112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71920" y="4171810"/>
                <a:ext cx="410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/>
              <p14:cNvContentPartPr/>
              <p14:nvPr/>
            </p14:nvContentPartPr>
            <p14:xfrm>
              <a:off x="7258600" y="4233010"/>
              <a:ext cx="112320" cy="216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52840" y="4224010"/>
                <a:ext cx="129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/>
              <p14:cNvContentPartPr/>
              <p14:nvPr/>
            </p14:nvContentPartPr>
            <p14:xfrm>
              <a:off x="7477120" y="4057690"/>
              <a:ext cx="145800" cy="2322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66680" y="4045810"/>
                <a:ext cx="1699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/>
              <p14:cNvContentPartPr/>
              <p14:nvPr/>
            </p14:nvContentPartPr>
            <p14:xfrm>
              <a:off x="6789880" y="3963010"/>
              <a:ext cx="123480" cy="3848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78720" y="3953290"/>
                <a:ext cx="14040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/>
              <p14:cNvContentPartPr/>
              <p14:nvPr/>
            </p14:nvContentPartPr>
            <p14:xfrm>
              <a:off x="7642360" y="3979570"/>
              <a:ext cx="151920" cy="4021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36240" y="3970930"/>
                <a:ext cx="1710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/>
              <p14:cNvContentPartPr/>
              <p14:nvPr/>
            </p14:nvContentPartPr>
            <p14:xfrm>
              <a:off x="7879600" y="4143010"/>
              <a:ext cx="32760" cy="1566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74200" y="4135090"/>
                <a:ext cx="460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/>
              <p14:cNvContentPartPr/>
              <p14:nvPr/>
            </p14:nvContentPartPr>
            <p14:xfrm>
              <a:off x="7861240" y="4227250"/>
              <a:ext cx="126360" cy="144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54760" y="4215730"/>
                <a:ext cx="144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/>
              <p14:cNvContentPartPr/>
              <p14:nvPr/>
            </p14:nvContentPartPr>
            <p14:xfrm>
              <a:off x="8040520" y="4006570"/>
              <a:ext cx="148320" cy="3204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26840" y="3997930"/>
                <a:ext cx="1749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Ink 46"/>
              <p14:cNvContentPartPr/>
              <p14:nvPr/>
            </p14:nvContentPartPr>
            <p14:xfrm>
              <a:off x="8194240" y="4062730"/>
              <a:ext cx="15480" cy="1994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84160" y="4055170"/>
                <a:ext cx="374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/>
              <p14:cNvContentPartPr/>
              <p14:nvPr/>
            </p14:nvContentPartPr>
            <p14:xfrm>
              <a:off x="8270200" y="4249570"/>
              <a:ext cx="29520" cy="133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57960" y="4239850"/>
                <a:ext cx="49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/>
              <p14:cNvContentPartPr/>
              <p14:nvPr/>
            </p14:nvContentPartPr>
            <p14:xfrm>
              <a:off x="8375320" y="4068130"/>
              <a:ext cx="97920" cy="1702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64520" y="4057690"/>
                <a:ext cx="118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/>
              <p14:cNvContentPartPr/>
              <p14:nvPr/>
            </p14:nvContentPartPr>
            <p14:xfrm>
              <a:off x="8585560" y="4149850"/>
              <a:ext cx="108360" cy="986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78720" y="4138690"/>
                <a:ext cx="1263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/>
              <p14:cNvContentPartPr/>
              <p14:nvPr/>
            </p14:nvContentPartPr>
            <p14:xfrm>
              <a:off x="8627320" y="4169290"/>
              <a:ext cx="7560" cy="1238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16520" y="4161370"/>
                <a:ext cx="306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2" name="Ink 51"/>
              <p14:cNvContentPartPr/>
              <p14:nvPr/>
            </p14:nvContentPartPr>
            <p14:xfrm>
              <a:off x="8585920" y="4212130"/>
              <a:ext cx="90360" cy="284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79440" y="4200970"/>
                <a:ext cx="109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/>
              <p14:cNvContentPartPr/>
              <p14:nvPr/>
            </p14:nvContentPartPr>
            <p14:xfrm>
              <a:off x="8792920" y="4057690"/>
              <a:ext cx="44280" cy="1969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782120" y="4048330"/>
                <a:ext cx="655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/>
              <p14:cNvContentPartPr/>
              <p14:nvPr/>
            </p14:nvContentPartPr>
            <p14:xfrm>
              <a:off x="8865640" y="3960130"/>
              <a:ext cx="82800" cy="4341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56280" y="3950770"/>
                <a:ext cx="105840" cy="4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79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43000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Describe the intuitions behind the design of </a:t>
            </a:r>
            <a:r>
              <a:rPr lang="en-CA" altLang="en-US" b="0">
                <a:latin typeface="Arial" panose="020B0604020202020204" pitchFamily="34" charset="0"/>
                <a:cs typeface="Arial" panose="020B0604020202020204" pitchFamily="34" charset="0"/>
              </a:rPr>
              <a:t>a Markov </a:t>
            </a:r>
            <a:r>
              <a:rPr lang="en-CA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Define and Build a Markov Logic Network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Justify and apply the formula for computing the probability of a possible world</a:t>
            </a:r>
          </a:p>
          <a:p>
            <a:pPr eaLnBrk="1" hangingPunct="1">
              <a:spcAft>
                <a:spcPts val="600"/>
              </a:spcAft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42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97" y="76200"/>
            <a:ext cx="8478103" cy="838200"/>
          </a:xfrm>
        </p:spPr>
        <p:txBody>
          <a:bodyPr/>
          <a:lstStyle/>
          <a:p>
            <a:r>
              <a:rPr lang="en-CA" dirty="0"/>
              <a:t>Next class on Wed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5174" y="1224455"/>
            <a:ext cx="8001000" cy="1295400"/>
          </a:xfrm>
        </p:spPr>
        <p:txBody>
          <a:bodyPr/>
          <a:lstStyle/>
          <a:p>
            <a:pPr marL="0" indent="0">
              <a:buNone/>
            </a:pPr>
            <a:r>
              <a:rPr lang="en-CA" sz="3600" dirty="0"/>
              <a:t>Markov Logic</a:t>
            </a:r>
          </a:p>
          <a:p>
            <a:pPr marL="0" indent="0">
              <a:buNone/>
            </a:pPr>
            <a:r>
              <a:rPr lang="en-CA" sz="3600" dirty="0"/>
              <a:t>-</a:t>
            </a:r>
            <a:r>
              <a:rPr lang="en-CA" sz="3200" dirty="0"/>
              <a:t>relation to FOL</a:t>
            </a:r>
          </a:p>
          <a:p>
            <a:pPr marL="0" indent="0">
              <a:buNone/>
            </a:pPr>
            <a:r>
              <a:rPr lang="en-CA" sz="3200" dirty="0"/>
              <a:t>- Inference (MAP and Cond. </a:t>
            </a:r>
            <a:r>
              <a:rPr lang="en-CA" sz="3200" dirty="0" err="1"/>
              <a:t>Prob</a:t>
            </a:r>
            <a:r>
              <a:rPr lang="en-CA" sz="3200" dirty="0"/>
              <a:t>)</a:t>
            </a:r>
          </a:p>
          <a:p>
            <a:pPr marL="0" indent="0">
              <a:buNone/>
            </a:pPr>
            <a:endParaRPr lang="en-CA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0" indent="0"/>
            <a:endParaRPr lang="en-CA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3657600"/>
            <a:ext cx="8382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sz="2800" kern="0" dirty="0">
                <a:solidFill>
                  <a:srgbClr val="3333CC"/>
                </a:solidFill>
              </a:rPr>
              <a:t>Assignment-4 will be posted this evening, due on Nov 29</a:t>
            </a:r>
          </a:p>
        </p:txBody>
      </p:sp>
    </p:spTree>
    <p:extLst>
      <p:ext uri="{BB962C8B-B14F-4D97-AF65-F5344CB8AC3E}">
        <p14:creationId xmlns:p14="http://schemas.microsoft.com/office/powerpoint/2010/main" val="1312575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Relation to First-Order Logic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58200" cy="4452937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</a:t>
            </a:r>
            <a:r>
              <a:rPr lang="en-US" altLang="en-US" dirty="0" err="1"/>
              <a:t>pag</a:t>
            </a:r>
            <a:r>
              <a:rPr lang="en-US" altLang="en-US" dirty="0"/>
              <a:t> 17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Infinite weights  </a:t>
            </a:r>
            <a:r>
              <a:rPr lang="en-US" altLang="en-US" b="1" dirty="0">
                <a:sym typeface="Symbol" pitchFamily="18" charset="2"/>
              </a:rPr>
              <a:t>  </a:t>
            </a:r>
            <a:r>
              <a:rPr lang="en-US" altLang="en-US" dirty="0">
                <a:sym typeface="Symbol" pitchFamily="18" charset="2"/>
              </a:rPr>
              <a:t>First-order logic</a:t>
            </a:r>
          </a:p>
          <a:p>
            <a:pPr eaLnBrk="1" hangingPunct="1"/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 err="1">
                <a:sym typeface="Symbol" pitchFamily="18" charset="2"/>
              </a:rPr>
              <a:t>Satisfiable</a:t>
            </a:r>
            <a:r>
              <a:rPr lang="en-US" altLang="en-US" dirty="0">
                <a:sym typeface="Symbol" pitchFamily="18" charset="2"/>
              </a:rPr>
              <a:t> KB, positive weights </a:t>
            </a:r>
            <a:r>
              <a:rPr lang="en-US" altLang="en-US" b="1" dirty="0">
                <a:sym typeface="Symbol" pitchFamily="18" charset="2"/>
              </a:rPr>
              <a:t></a:t>
            </a:r>
            <a:r>
              <a:rPr lang="en-US" altLang="en-US" dirty="0">
                <a:sym typeface="Symbol" pitchFamily="18" charset="2"/>
              </a:rPr>
              <a:t> 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ym typeface="Symbol" pitchFamily="18" charset="2"/>
              </a:rPr>
              <a:t>Satisfying assignments = Modes of distribution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Markov logic allows contradictions between formulas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69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Relation to Statistical Models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4757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Special cases: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Markov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Markov random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Bayesian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Log-linear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Exponential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Max. entropy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Gibbs distributions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Boltzmann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Logistic regression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Hidden Markov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Conditional random fields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/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Obtained by making all predicates zero-arity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Markov logic allows objects to be interdependent </a:t>
            </a:r>
            <a:br>
              <a:rPr lang="en-US" altLang="en-US" sz="2600"/>
            </a:br>
            <a:r>
              <a:rPr lang="en-US" altLang="en-US" sz="2600"/>
              <a:t>(non-i.i.d.)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6FBD-74A5-477C-B761-A9517587F60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0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5029200" y="4191000"/>
            <a:ext cx="1905000" cy="609600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3124200" y="4191000"/>
            <a:ext cx="1447800" cy="609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 Inference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Problem:</a:t>
            </a:r>
            <a:r>
              <a:rPr lang="en-US" altLang="en-US"/>
              <a:t> Find most likely state of world given evidence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438400" y="2989263"/>
          <a:ext cx="32797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7" name="Equation" r:id="rId3" imgW="1066680" imgH="330120" progId="Equation.3">
                  <p:embed/>
                </p:oleObj>
              </mc:Choice>
              <mc:Fallback>
                <p:oleObj name="Equation" r:id="rId3" imgW="1066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89263"/>
                        <a:ext cx="327977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200400" y="4191000"/>
            <a:ext cx="1220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/>
              <a:t>Query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5105400" y="4191000"/>
            <a:ext cx="17478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/>
              <a:t>Evidence</a:t>
            </a:r>
          </a:p>
        </p:txBody>
      </p:sp>
      <p:sp>
        <p:nvSpPr>
          <p:cNvPr id="11273" name="Line 7"/>
          <p:cNvSpPr>
            <a:spLocks noChangeShapeType="1"/>
          </p:cNvSpPr>
          <p:nvPr/>
        </p:nvSpPr>
        <p:spPr bwMode="auto">
          <a:xfrm flipV="1">
            <a:off x="4419600" y="3657600"/>
            <a:ext cx="381000" cy="533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 flipV="1">
            <a:off x="5410200" y="3581400"/>
            <a:ext cx="457200" cy="6096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8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 Inference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Problem:</a:t>
            </a:r>
            <a:r>
              <a:rPr lang="en-US" altLang="en-US"/>
              <a:t> Find most likely state of world given evidence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717675" y="2819400"/>
          <a:ext cx="5681663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1" name="Equation" r:id="rId3" imgW="1955520" imgH="457200" progId="Equation.3">
                  <p:embed/>
                </p:oleObj>
              </mc:Choice>
              <mc:Fallback>
                <p:oleObj name="Equation" r:id="rId3" imgW="1955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2819400"/>
                        <a:ext cx="5681663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93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 Inference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Problem:</a:t>
            </a:r>
            <a:r>
              <a:rPr lang="en-US" altLang="en-US"/>
              <a:t> Find most likely state of world given evidence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384425" y="2955925"/>
          <a:ext cx="4281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5" name="Equation" r:id="rId3" imgW="1371600" imgH="342720" progId="Equation.3">
                  <p:embed/>
                </p:oleObj>
              </mc:Choice>
              <mc:Fallback>
                <p:oleObj name="Equation" r:id="rId3" imgW="1371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2955925"/>
                        <a:ext cx="428148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45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 Inference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Problem:</a:t>
            </a:r>
            <a:r>
              <a:rPr lang="en-US" altLang="en-US"/>
              <a:t> Find most likely state of world given evidence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This is just the weighted MaxSAT problem</a:t>
            </a:r>
          </a:p>
          <a:p>
            <a:pPr eaLnBrk="1" hangingPunct="1"/>
            <a:r>
              <a:rPr lang="en-US" altLang="en-US"/>
              <a:t>Use weighted SAT solver</a:t>
            </a:r>
            <a:br>
              <a:rPr lang="en-US" altLang="en-US"/>
            </a:br>
            <a:r>
              <a:rPr lang="en-US" altLang="en-US"/>
              <a:t>(e.g., MaxWalkSAT </a:t>
            </a:r>
            <a:r>
              <a:rPr lang="en-US" altLang="en-US" sz="2400"/>
              <a:t>[Kautz et al., 1997]</a:t>
            </a:r>
            <a:r>
              <a:rPr lang="en-US" altLang="en-US" sz="2200"/>
              <a:t> </a:t>
            </a:r>
            <a:endParaRPr lang="en-US" altLang="en-US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406650" y="2743200"/>
          <a:ext cx="42799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9" name="Equation" r:id="rId3" imgW="1371600" imgH="342720" progId="Equation.3">
                  <p:embed/>
                </p:oleObj>
              </mc:Choice>
              <mc:Fallback>
                <p:oleObj name="Equation" r:id="rId3" imgW="1371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743200"/>
                        <a:ext cx="427990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1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Statistical Relational Models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dirty="0"/>
              <a:t>Goals:</a:t>
            </a:r>
          </a:p>
          <a:p>
            <a:pPr eaLnBrk="1" hangingPunct="1"/>
            <a:r>
              <a:rPr lang="en-US" altLang="en-US" dirty="0"/>
              <a:t>Combine </a:t>
            </a:r>
            <a:r>
              <a:rPr lang="en-US" altLang="en-US" b="1" dirty="0"/>
              <a:t>(subsets of) logic </a:t>
            </a:r>
            <a:r>
              <a:rPr lang="en-US" altLang="en-US" dirty="0"/>
              <a:t>and </a:t>
            </a:r>
            <a:r>
              <a:rPr lang="en-US" altLang="en-US" b="1" dirty="0"/>
              <a:t>probability</a:t>
            </a:r>
            <a:r>
              <a:rPr lang="en-US" altLang="en-US" dirty="0"/>
              <a:t> into a single language (</a:t>
            </a:r>
            <a:r>
              <a:rPr lang="en-US" altLang="en-US" b="1" dirty="0"/>
              <a:t>R&amp;R</a:t>
            </a:r>
            <a:r>
              <a:rPr lang="en-US" altLang="en-US" dirty="0"/>
              <a:t> system)</a:t>
            </a:r>
          </a:p>
          <a:p>
            <a:pPr eaLnBrk="1" hangingPunct="1"/>
            <a:r>
              <a:rPr lang="en-US" altLang="en-US" dirty="0"/>
              <a:t>Develop efficient </a:t>
            </a:r>
            <a:r>
              <a:rPr lang="en-US" altLang="en-US" b="1" dirty="0"/>
              <a:t>inference</a:t>
            </a:r>
            <a:r>
              <a:rPr lang="en-US" altLang="en-US" dirty="0"/>
              <a:t> algorithms</a:t>
            </a:r>
          </a:p>
          <a:p>
            <a:pPr eaLnBrk="1" hangingPunct="1"/>
            <a:r>
              <a:rPr lang="en-US" altLang="en-US" dirty="0"/>
              <a:t>Develop efficient </a:t>
            </a:r>
            <a:r>
              <a:rPr lang="en-US" altLang="en-US" b="1" dirty="0"/>
              <a:t>learning</a:t>
            </a:r>
            <a:r>
              <a:rPr lang="en-US" altLang="en-US" dirty="0"/>
              <a:t> algorithms</a:t>
            </a:r>
          </a:p>
          <a:p>
            <a:pPr eaLnBrk="1" hangingPunct="1"/>
            <a:r>
              <a:rPr lang="en-US" altLang="en-US" dirty="0"/>
              <a:t>Apply to real-world problems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838200" y="5181600"/>
            <a:ext cx="7513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L. Getoor &amp; B. Taskar (eds.), </a:t>
            </a:r>
            <a:r>
              <a:rPr lang="en-US" altLang="en-US" sz="2400" i="1"/>
              <a:t>Introduction to Statistical</a:t>
            </a:r>
          </a:p>
          <a:p>
            <a:pPr eaLnBrk="1" hangingPunct="1"/>
            <a:r>
              <a:rPr lang="en-US" altLang="en-US" sz="2400" i="1"/>
              <a:t>Relational Learning,</a:t>
            </a:r>
            <a:r>
              <a:rPr lang="en-US" altLang="en-US" sz="2400"/>
              <a:t> MIT Press, 2007.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77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/>
              <a:t>The MaxWalkSAT Algorithm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93725" y="1489075"/>
            <a:ext cx="7102475" cy="4492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/>
              <a:t>for</a:t>
            </a:r>
            <a:r>
              <a:rPr lang="en-US" altLang="en-US" sz="2400"/>
              <a:t> </a:t>
            </a:r>
            <a:r>
              <a:rPr lang="en-US" altLang="en-US" sz="2400" i="1"/>
              <a:t>i</a:t>
            </a:r>
            <a:r>
              <a:rPr lang="en-US" altLang="en-US" sz="2400"/>
              <a:t>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1 to </a:t>
            </a:r>
            <a:r>
              <a:rPr lang="en-US" altLang="en-US" sz="2400" i="1"/>
              <a:t>max-tries</a:t>
            </a:r>
            <a:r>
              <a:rPr lang="en-US" altLang="en-US" sz="2400"/>
              <a:t> </a:t>
            </a:r>
            <a:r>
              <a:rPr lang="en-US" altLang="en-US" sz="2400" b="1"/>
              <a:t>do</a:t>
            </a:r>
          </a:p>
          <a:p>
            <a:pPr eaLnBrk="1" hangingPunct="1"/>
            <a:r>
              <a:rPr lang="en-US" altLang="en-US" sz="2400"/>
              <a:t>    </a:t>
            </a:r>
            <a:r>
              <a:rPr lang="en-US" altLang="en-US" sz="2400" i="1"/>
              <a:t>solution</a:t>
            </a:r>
            <a:r>
              <a:rPr lang="en-US" altLang="en-US" sz="2400"/>
              <a:t> = random truth assignment</a:t>
            </a:r>
          </a:p>
          <a:p>
            <a:pPr eaLnBrk="1" hangingPunct="1"/>
            <a:r>
              <a:rPr lang="en-US" altLang="en-US" sz="2400"/>
              <a:t>    </a:t>
            </a:r>
            <a:r>
              <a:rPr lang="en-US" altLang="en-US" sz="2400" b="1"/>
              <a:t>for </a:t>
            </a:r>
            <a:r>
              <a:rPr lang="en-US" altLang="en-US" sz="2400" i="1"/>
              <a:t>j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1 </a:t>
            </a:r>
            <a:r>
              <a:rPr lang="en-US" altLang="en-US" sz="2400" b="1"/>
              <a:t>to</a:t>
            </a:r>
            <a:r>
              <a:rPr lang="en-US" altLang="en-US" sz="2400"/>
              <a:t> </a:t>
            </a:r>
            <a:r>
              <a:rPr lang="en-US" altLang="en-US" sz="2400" i="1"/>
              <a:t>max-flips</a:t>
            </a:r>
            <a:r>
              <a:rPr lang="en-US" altLang="en-US" sz="2400"/>
              <a:t> </a:t>
            </a:r>
            <a:r>
              <a:rPr lang="en-US" altLang="en-US" sz="2400" b="1"/>
              <a:t>do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if </a:t>
            </a:r>
            <a:r>
              <a:rPr lang="en-US" altLang="en-US" sz="2400">
                <a:solidFill>
                  <a:schemeClr val="accent2"/>
                </a:solidFill>
                <a:cs typeface="Arial" charset="0"/>
              </a:rPr>
              <a:t>∑ weights(sat. clauses) &gt; threshold</a:t>
            </a:r>
            <a:r>
              <a:rPr lang="en-US" altLang="en-US" sz="2400"/>
              <a:t> </a:t>
            </a:r>
            <a:r>
              <a:rPr lang="en-US" altLang="en-US" sz="2400" b="1"/>
              <a:t>then</a:t>
            </a:r>
          </a:p>
          <a:p>
            <a:pPr eaLnBrk="1" hangingPunct="1"/>
            <a:r>
              <a:rPr lang="en-US" altLang="en-US" sz="2400"/>
              <a:t>            </a:t>
            </a:r>
            <a:r>
              <a:rPr lang="en-US" altLang="en-US" sz="2400" b="1"/>
              <a:t>return </a:t>
            </a:r>
            <a:r>
              <a:rPr lang="en-US" altLang="en-US" sz="2400" i="1"/>
              <a:t>solution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i="1"/>
              <a:t>c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random unsatisfied clause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with probability</a:t>
            </a:r>
            <a:r>
              <a:rPr lang="en-US" altLang="en-US" sz="2400"/>
              <a:t> </a:t>
            </a:r>
            <a:r>
              <a:rPr lang="en-US" altLang="en-US" sz="2400" i="1"/>
              <a:t>p</a:t>
            </a:r>
          </a:p>
          <a:p>
            <a:pPr eaLnBrk="1" hangingPunct="1"/>
            <a:r>
              <a:rPr lang="en-US" altLang="en-US" sz="2400"/>
              <a:t>            flip a random variable in </a:t>
            </a:r>
            <a:r>
              <a:rPr lang="en-US" altLang="en-US" sz="2400" i="1"/>
              <a:t>c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else</a:t>
            </a:r>
          </a:p>
          <a:p>
            <a:pPr eaLnBrk="1" hangingPunct="1"/>
            <a:r>
              <a:rPr lang="en-US" altLang="en-US" sz="2400"/>
              <a:t>            flip variable in </a:t>
            </a:r>
            <a:r>
              <a:rPr lang="en-US" altLang="en-US" sz="2400" i="1"/>
              <a:t>c</a:t>
            </a:r>
            <a:r>
              <a:rPr lang="en-US" altLang="en-US" sz="2400"/>
              <a:t> that maximizes</a:t>
            </a:r>
          </a:p>
          <a:p>
            <a:pPr eaLnBrk="1" hangingPunct="1"/>
            <a:r>
              <a:rPr lang="en-US" altLang="en-US" sz="2400"/>
              <a:t>                </a:t>
            </a:r>
            <a:r>
              <a:rPr lang="en-US" altLang="en-US" sz="2400">
                <a:solidFill>
                  <a:schemeClr val="accent2"/>
                </a:solidFill>
              </a:rPr>
              <a:t>∑ weights(sat. clauses)</a:t>
            </a:r>
            <a:r>
              <a:rPr lang="en-US" altLang="en-US" sz="2400"/>
              <a:t>                </a:t>
            </a:r>
          </a:p>
          <a:p>
            <a:pPr eaLnBrk="1" hangingPunct="1"/>
            <a:r>
              <a:rPr lang="en-US" altLang="en-US" sz="2400" b="1"/>
              <a:t>return</a:t>
            </a:r>
            <a:r>
              <a:rPr lang="en-US" altLang="en-US" sz="2400"/>
              <a:t> failure, best </a:t>
            </a:r>
            <a:r>
              <a:rPr lang="en-US" altLang="en-US" sz="2400" i="1"/>
              <a:t>solution</a:t>
            </a:r>
            <a:r>
              <a:rPr lang="en-US" altLang="en-US" sz="2400"/>
              <a:t> found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A37E-93FD-437F-B42D-7FEF1C4E526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5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52938"/>
          </a:xfrm>
        </p:spPr>
        <p:txBody>
          <a:bodyPr/>
          <a:lstStyle/>
          <a:p>
            <a:pPr eaLnBrk="1" hangingPunct="1"/>
            <a:r>
              <a:rPr lang="en-US" altLang="en-US"/>
              <a:t>P(</a:t>
            </a:r>
            <a:r>
              <a:rPr lang="en-US" altLang="en-US">
                <a:solidFill>
                  <a:srgbClr val="FF0000"/>
                </a:solidFill>
              </a:rPr>
              <a:t>Formula</a:t>
            </a:r>
            <a:r>
              <a:rPr lang="en-US" altLang="en-US"/>
              <a:t>|MLN,C) = ?</a:t>
            </a:r>
          </a:p>
          <a:p>
            <a:pPr eaLnBrk="1" hangingPunct="1"/>
            <a:r>
              <a:rPr lang="en-US" altLang="en-US"/>
              <a:t>Brute force: Sum probs. of worlds where formula holds</a:t>
            </a:r>
          </a:p>
          <a:p>
            <a:pPr eaLnBrk="1" hangingPunct="1"/>
            <a:r>
              <a:rPr lang="en-US" altLang="en-US"/>
              <a:t>MCMC: Sample worlds, check formula holds</a:t>
            </a:r>
          </a:p>
          <a:p>
            <a:pPr eaLnBrk="1" hangingPunct="1"/>
            <a:r>
              <a:rPr lang="en-US" altLang="en-US"/>
              <a:t>P(</a:t>
            </a:r>
            <a:r>
              <a:rPr lang="en-US" altLang="en-US">
                <a:solidFill>
                  <a:srgbClr val="FF0000"/>
                </a:solidFill>
              </a:rPr>
              <a:t>Formula1</a:t>
            </a:r>
            <a:r>
              <a:rPr lang="en-US" altLang="en-US"/>
              <a:t>|</a:t>
            </a:r>
            <a:r>
              <a:rPr lang="en-US" altLang="en-US">
                <a:solidFill>
                  <a:schemeClr val="accent2"/>
                </a:solidFill>
              </a:rPr>
              <a:t>Formula2</a:t>
            </a:r>
            <a:r>
              <a:rPr lang="en-US" altLang="en-US"/>
              <a:t>,MLN,C) = ?</a:t>
            </a:r>
            <a:endParaRPr lang="en-US" altLang="en-US" sz="2400"/>
          </a:p>
          <a:p>
            <a:pPr eaLnBrk="1" hangingPunct="1"/>
            <a:r>
              <a:rPr lang="en-US" altLang="en-US"/>
              <a:t>Discard worlds where Formula 2 does not hold</a:t>
            </a:r>
          </a:p>
          <a:p>
            <a:pPr eaLnBrk="1" hangingPunct="1"/>
            <a:r>
              <a:rPr lang="en-US" altLang="en-US"/>
              <a:t>In practice: More efficient alternatives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6957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Directed Models     vs.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95400"/>
            <a:ext cx="36957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Undirected Models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676400" y="24384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Parent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676400" y="38100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Child</a:t>
            </a:r>
          </a:p>
        </p:txBody>
      </p:sp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 bwMode="auto">
          <a:xfrm rot="5400000">
            <a:off x="2362200" y="3390900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410200" y="24384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>
                <a:solidFill>
                  <a:srgbClr val="A50021"/>
                </a:solidFill>
                <a:latin typeface="Calibri" pitchFamily="34" charset="0"/>
              </a:rPr>
              <a:t>Friend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410200" y="38100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>
                <a:solidFill>
                  <a:srgbClr val="A50021"/>
                </a:solidFill>
                <a:latin typeface="Calibri" pitchFamily="34" charset="0"/>
              </a:rPr>
              <a:t>Friend 2</a:t>
            </a:r>
          </a:p>
          <a:p>
            <a:pPr eaLnBrk="0" hangingPunct="0"/>
            <a:endParaRPr lang="en-US" sz="2800" dirty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14" name="Straight Arrow Connector 13"/>
          <p:cNvCxnSpPr>
            <a:stCxn id="12" idx="4"/>
            <a:endCxn id="13" idx="0"/>
          </p:cNvCxnSpPr>
          <p:nvPr/>
        </p:nvCxnSpPr>
        <p:spPr bwMode="auto">
          <a:xfrm rot="5400000">
            <a:off x="6096000" y="3390900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ounded Rectangular Callout 15"/>
          <p:cNvSpPr/>
          <p:nvPr/>
        </p:nvSpPr>
        <p:spPr bwMode="auto">
          <a:xfrm>
            <a:off x="609600" y="4648200"/>
            <a:ext cx="2971800" cy="609600"/>
          </a:xfrm>
          <a:prstGeom prst="wedgeRoundRectCallout">
            <a:avLst>
              <a:gd name="adj1" fmla="val 24854"/>
              <a:gd name="adj2" fmla="val -988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P(</a:t>
            </a:r>
            <a:r>
              <a:rPr lang="en-US" sz="2400" dirty="0" err="1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Child|Parent</a:t>
            </a:r>
            <a:r>
              <a:rPr lang="en-US" sz="2400" dirty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343400" y="4648200"/>
            <a:ext cx="2971800" cy="609600"/>
          </a:xfrm>
          <a:prstGeom prst="wedgeRoundRectCallout">
            <a:avLst>
              <a:gd name="adj1" fmla="val 24854"/>
              <a:gd name="adj2" fmla="val -988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l-GR" sz="2400" dirty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φ</a:t>
            </a:r>
            <a:r>
              <a:rPr lang="en-US" sz="2400" dirty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(Friend1,Friend2)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55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431925"/>
          </a:xfrm>
        </p:spPr>
        <p:txBody>
          <a:bodyPr/>
          <a:lstStyle/>
          <a:p>
            <a:r>
              <a:rPr lang="en-US" sz="4000" dirty="0">
                <a:latin typeface="Calibri" pitchFamily="34" charset="0"/>
              </a:rPr>
              <a:t>Undirected Probabilistic Logic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1" y="2020431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Upgrade undirected propositional models to relational setting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 Markov Nets 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Markov Logic Networks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 Markov Random Fields  Relational Markov Nets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 Conditional Random Fields  Relational CRFs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91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431925"/>
          </a:xfrm>
        </p:spPr>
        <p:txBody>
          <a:bodyPr/>
          <a:lstStyle/>
          <a:p>
            <a:r>
              <a:rPr lang="en-US" sz="3600" dirty="0">
                <a:latin typeface="Calibri" pitchFamily="34" charset="0"/>
              </a:rPr>
              <a:t>Markov Logic Networks (Richardson &amp; Domingos)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r>
              <a:rPr lang="en-US" sz="2400" dirty="0">
                <a:latin typeface="Calibri" pitchFamily="34" charset="0"/>
              </a:rPr>
              <a:t>Soften logical clauses</a:t>
            </a:r>
          </a:p>
          <a:p>
            <a:pPr lvl="1"/>
            <a:r>
              <a:rPr lang="en-US" sz="2000" dirty="0">
                <a:latin typeface="Calibri" pitchFamily="34" charset="0"/>
              </a:rPr>
              <a:t>A first-order clause is a </a:t>
            </a:r>
            <a:r>
              <a:rPr lang="en-US" sz="2000" b="1" dirty="0">
                <a:latin typeface="Calibri" pitchFamily="34" charset="0"/>
              </a:rPr>
              <a:t>hard</a:t>
            </a:r>
            <a:r>
              <a:rPr lang="en-US" sz="2000" dirty="0">
                <a:latin typeface="Calibri" pitchFamily="34" charset="0"/>
              </a:rPr>
              <a:t> constraint on the world</a:t>
            </a:r>
          </a:p>
          <a:p>
            <a:pPr lvl="1"/>
            <a:endParaRPr lang="en-US" sz="2000" dirty="0">
              <a:latin typeface="Calibri" pitchFamily="34" charset="0"/>
            </a:endParaRPr>
          </a:p>
          <a:p>
            <a:pPr lvl="1"/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Soften</a:t>
            </a:r>
            <a:r>
              <a:rPr lang="en-US" sz="2000" dirty="0">
                <a:latin typeface="Calibri" pitchFamily="34" charset="0"/>
              </a:rPr>
              <a:t> the constraints so that when a constraint is violated, the world is less probably, not impossible</a:t>
            </a:r>
          </a:p>
          <a:p>
            <a:pPr lvl="1"/>
            <a:endParaRPr lang="en-US" sz="2000" dirty="0">
              <a:latin typeface="Calibri" pitchFamily="34" charset="0"/>
            </a:endParaRPr>
          </a:p>
          <a:p>
            <a:pPr lvl="1"/>
            <a:endParaRPr lang="en-US" sz="2000" dirty="0">
              <a:latin typeface="Calibri" pitchFamily="34" charset="0"/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Higher</a:t>
            </a:r>
            <a:r>
              <a:rPr lang="en-US" sz="2000" dirty="0">
                <a:latin typeface="Calibri" pitchFamily="34" charset="0"/>
              </a:rPr>
              <a:t> weight  </a:t>
            </a:r>
            <a:r>
              <a:rPr lang="en-US" sz="2000" b="1" dirty="0">
                <a:solidFill>
                  <a:srgbClr val="FFC000"/>
                </a:solidFill>
                <a:latin typeface="Calibri" pitchFamily="34" charset="0"/>
                <a:sym typeface="Symbol" pitchFamily="18" charset="2"/>
              </a:rPr>
              <a:t>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Stronger</a:t>
            </a:r>
            <a:r>
              <a:rPr lang="en-US" sz="2000" dirty="0">
                <a:latin typeface="Calibri" pitchFamily="34" charset="0"/>
              </a:rPr>
              <a:t> constraint</a:t>
            </a:r>
          </a:p>
          <a:p>
            <a:pPr lvl="1"/>
            <a:r>
              <a:rPr lang="en-US" sz="2000" dirty="0">
                <a:latin typeface="Calibri" pitchFamily="34" charset="0"/>
              </a:rPr>
              <a:t>Weight of        </a:t>
            </a:r>
            <a:r>
              <a:rPr lang="en-US" sz="2000" b="1" dirty="0">
                <a:solidFill>
                  <a:srgbClr val="FFC000"/>
                </a:solidFill>
                <a:latin typeface="Calibri" pitchFamily="34" charset="0"/>
                <a:sym typeface="Symbol" pitchFamily="18" charset="2"/>
              </a:rPr>
              <a:t> </a:t>
            </a:r>
            <a:r>
              <a:rPr lang="en-US" sz="2000" dirty="0">
                <a:latin typeface="Calibri" pitchFamily="34" charset="0"/>
                <a:sym typeface="Symbol" pitchFamily="18" charset="2"/>
              </a:rPr>
              <a:t>first-order logic </a:t>
            </a:r>
            <a:endParaRPr lang="en-US" dirty="0">
              <a:latin typeface="Calibri" pitchFamily="34" charset="0"/>
            </a:endParaRPr>
          </a:p>
          <a:p>
            <a:pPr>
              <a:buNone/>
            </a:pPr>
            <a:endParaRPr lang="en-US" sz="2000" dirty="0">
              <a:latin typeface="Calibri" pitchFamily="34" charset="0"/>
            </a:endParaRPr>
          </a:p>
          <a:p>
            <a:pPr>
              <a:buNone/>
            </a:pPr>
            <a:r>
              <a:rPr lang="en-US" sz="2000" dirty="0">
                <a:latin typeface="Calibri" pitchFamily="34" charset="0"/>
              </a:rPr>
              <a:t>Probability( World S ) = ( 1 / Z )  </a:t>
            </a:r>
            <a:r>
              <a:rPr lang="en-US" sz="2000" dirty="0">
                <a:latin typeface="Calibri" pitchFamily="34" charset="0"/>
                <a:sym typeface="Symbol"/>
              </a:rPr>
              <a:t> </a:t>
            </a:r>
            <a:r>
              <a:rPr lang="en-US" sz="2000" dirty="0">
                <a:latin typeface="Calibri" pitchFamily="34" charset="0"/>
              </a:rPr>
              <a:t>exp { </a:t>
            </a:r>
            <a:r>
              <a:rPr lang="en-US" sz="2000" dirty="0">
                <a:latin typeface="Calibri" pitchFamily="34" charset="0"/>
                <a:sym typeface="Symbol"/>
              </a:rPr>
              <a:t> weight </a:t>
            </a:r>
            <a:r>
              <a:rPr lang="en-US" sz="2000" baseline="-25000" dirty="0" err="1">
                <a:latin typeface="Calibri" pitchFamily="34" charset="0"/>
                <a:sym typeface="Symbol"/>
              </a:rPr>
              <a:t>i</a:t>
            </a:r>
            <a:r>
              <a:rPr lang="en-US" sz="2000" dirty="0">
                <a:latin typeface="Calibri" pitchFamily="34" charset="0"/>
                <a:sym typeface="Symbol"/>
              </a:rPr>
              <a:t> x </a:t>
            </a:r>
            <a:r>
              <a:rPr lang="en-US" sz="2000" b="1" dirty="0" err="1">
                <a:solidFill>
                  <a:srgbClr val="FFFF66"/>
                </a:solidFill>
                <a:latin typeface="Calibri" pitchFamily="34" charset="0"/>
                <a:sym typeface="Symbol"/>
              </a:rPr>
              <a:t>numberTimesTrue</a:t>
            </a:r>
            <a:r>
              <a:rPr lang="en-US" sz="2000" b="1" dirty="0">
                <a:solidFill>
                  <a:srgbClr val="FFFF66"/>
                </a:solidFill>
                <a:latin typeface="Calibri" pitchFamily="34" charset="0"/>
                <a:sym typeface="Symbol"/>
              </a:rPr>
              <a:t>(f </a:t>
            </a:r>
            <a:r>
              <a:rPr lang="en-US" sz="2000" b="1" baseline="-25000" dirty="0" err="1">
                <a:solidFill>
                  <a:srgbClr val="FFFF66"/>
                </a:solidFill>
                <a:latin typeface="Calibri" pitchFamily="34" charset="0"/>
                <a:sym typeface="Symbol"/>
              </a:rPr>
              <a:t>i</a:t>
            </a:r>
            <a:r>
              <a:rPr lang="en-US" sz="2000" b="1" dirty="0">
                <a:solidFill>
                  <a:srgbClr val="FFFF66"/>
                </a:solidFill>
                <a:latin typeface="Calibri" pitchFamily="34" charset="0"/>
                <a:sym typeface="Symbol"/>
              </a:rPr>
              <a:t>, S)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sym typeface="Symbol"/>
              </a:rPr>
              <a:t>  </a:t>
            </a:r>
            <a:r>
              <a:rPr lang="en-US" sz="2000" dirty="0">
                <a:latin typeface="Calibri" pitchFamily="34" charset="0"/>
                <a:sym typeface="Symbol"/>
              </a:rPr>
              <a:t>}</a:t>
            </a:r>
            <a:endParaRPr lang="en-US" sz="2000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2819400"/>
          <a:ext cx="441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1" name="Equation" r:id="rId3" imgW="2743200" imgH="203040" progId="Equation.3">
                  <p:embed/>
                </p:oleObj>
              </mc:Choice>
              <mc:Fallback>
                <p:oleObj name="Equation" r:id="rId3" imgW="2743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0"/>
                        <a:ext cx="4419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00238" y="3886200"/>
          <a:ext cx="4251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2" name="Equation" r:id="rId5" imgW="2654280" imgH="203040" progId="Equation.3">
                  <p:embed/>
                </p:oleObj>
              </mc:Choice>
              <mc:Fallback>
                <p:oleObj name="Equation" r:id="rId5" imgW="2654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3886200"/>
                        <a:ext cx="42513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47636" y="5001492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3" name="Equation" r:id="rId7" imgW="152280" imgH="126720" progId="Equation.3">
                  <p:embed/>
                </p:oleObj>
              </mc:Choice>
              <mc:Fallback>
                <p:oleObj name="Equation" r:id="rId7" imgW="1522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636" y="5001492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5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327150" y="16764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latin typeface="Calibri" pitchFamily="34" charset="0"/>
              </a:rPr>
              <a:t>Example: Friends &amp; Smokers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73200" y="1752600"/>
          <a:ext cx="58023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6" name="Equation" r:id="rId4" imgW="3111480" imgH="457200" progId="">
                  <p:embed/>
                </p:oleObj>
              </mc:Choice>
              <mc:Fallback>
                <p:oleObj name="Equation" r:id="rId4" imgW="311148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752600"/>
                        <a:ext cx="5802313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09600" y="16764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749300" y="17430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7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743075"/>
                        <a:ext cx="4254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524000" y="53340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Cancer(A)</a:t>
            </a: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2743200" y="43434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Smokes(A)</a:t>
            </a: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3400" y="43434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 dirty="0">
                <a:solidFill>
                  <a:srgbClr val="A50021"/>
                </a:solidFill>
                <a:latin typeface="Calibri" pitchFamily="34" charset="0"/>
              </a:rPr>
              <a:t>Friends(A,A)</a:t>
            </a: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3505200" y="56388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Friends(B,A)</a:t>
            </a: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4572000" y="43434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Smokes(B)</a:t>
            </a:r>
          </a:p>
        </p:txBody>
      </p:sp>
      <p:cxnSp>
        <p:nvCxnSpPr>
          <p:cNvPr id="1036" name="AutoShape 12"/>
          <p:cNvCxnSpPr>
            <a:cxnSpLocks noChangeShapeType="1"/>
            <a:stCxn id="1034" idx="0"/>
            <a:endCxn id="1032" idx="4"/>
          </p:cNvCxnSpPr>
          <p:nvPr/>
        </p:nvCxnSpPr>
        <p:spPr bwMode="auto">
          <a:xfrm flipH="1" flipV="1">
            <a:off x="3429000" y="4876800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7" name="AutoShape 13"/>
          <p:cNvCxnSpPr>
            <a:cxnSpLocks noChangeShapeType="1"/>
            <a:stCxn id="1032" idx="6"/>
            <a:endCxn id="1035" idx="2"/>
          </p:cNvCxnSpPr>
          <p:nvPr/>
        </p:nvCxnSpPr>
        <p:spPr bwMode="auto">
          <a:xfrm>
            <a:off x="4114800" y="46101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8" name="AutoShape 14"/>
          <p:cNvCxnSpPr>
            <a:cxnSpLocks noChangeShapeType="1"/>
            <a:stCxn id="1035" idx="4"/>
            <a:endCxn id="1034" idx="0"/>
          </p:cNvCxnSpPr>
          <p:nvPr/>
        </p:nvCxnSpPr>
        <p:spPr bwMode="auto">
          <a:xfrm flipH="1">
            <a:off x="4381500" y="4876800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9" name="AutoShape 15"/>
          <p:cNvCxnSpPr>
            <a:cxnSpLocks noChangeShapeType="1"/>
            <a:stCxn id="1032" idx="3"/>
            <a:endCxn id="1031" idx="7"/>
          </p:cNvCxnSpPr>
          <p:nvPr/>
        </p:nvCxnSpPr>
        <p:spPr bwMode="auto">
          <a:xfrm flipH="1">
            <a:off x="2693988" y="47990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0" name="AutoShape 16"/>
          <p:cNvCxnSpPr>
            <a:cxnSpLocks noChangeShapeType="1"/>
            <a:stCxn id="1033" idx="6"/>
            <a:endCxn id="1032" idx="2"/>
          </p:cNvCxnSpPr>
          <p:nvPr/>
        </p:nvCxnSpPr>
        <p:spPr bwMode="auto">
          <a:xfrm>
            <a:off x="2133600" y="46101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3543300" y="32766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Friends(A,B)</a:t>
            </a:r>
          </a:p>
        </p:txBody>
      </p:sp>
      <p:cxnSp>
        <p:nvCxnSpPr>
          <p:cNvPr id="1042" name="AutoShape 18"/>
          <p:cNvCxnSpPr>
            <a:cxnSpLocks noChangeShapeType="1"/>
            <a:stCxn id="1041" idx="4"/>
            <a:endCxn id="1032" idx="0"/>
          </p:cNvCxnSpPr>
          <p:nvPr/>
        </p:nvCxnSpPr>
        <p:spPr bwMode="auto">
          <a:xfrm flipH="1">
            <a:off x="3429000" y="3810000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3" name="AutoShape 19"/>
          <p:cNvCxnSpPr>
            <a:cxnSpLocks noChangeShapeType="1"/>
            <a:stCxn id="1035" idx="0"/>
            <a:endCxn id="1041" idx="4"/>
          </p:cNvCxnSpPr>
          <p:nvPr/>
        </p:nvCxnSpPr>
        <p:spPr bwMode="auto">
          <a:xfrm flipH="1" flipV="1">
            <a:off x="4381500" y="3810000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5867400" y="53340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Cancer(B)</a:t>
            </a:r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6400800" y="43434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Friends(B,B)</a:t>
            </a:r>
          </a:p>
        </p:txBody>
      </p:sp>
      <p:cxnSp>
        <p:nvCxnSpPr>
          <p:cNvPr id="1046" name="AutoShape 22"/>
          <p:cNvCxnSpPr>
            <a:cxnSpLocks noChangeShapeType="1"/>
            <a:stCxn id="1035" idx="5"/>
            <a:endCxn id="1044" idx="1"/>
          </p:cNvCxnSpPr>
          <p:nvPr/>
        </p:nvCxnSpPr>
        <p:spPr bwMode="auto">
          <a:xfrm>
            <a:off x="5741988" y="47990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7" name="AutoShape 23"/>
          <p:cNvCxnSpPr>
            <a:cxnSpLocks noChangeShapeType="1"/>
            <a:stCxn id="1045" idx="2"/>
            <a:endCxn id="1035" idx="6"/>
          </p:cNvCxnSpPr>
          <p:nvPr/>
        </p:nvCxnSpPr>
        <p:spPr bwMode="auto">
          <a:xfrm flipH="1">
            <a:off x="5943600" y="46101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533400" y="2706688"/>
            <a:ext cx="3976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FFFFFF"/>
                </a:solidFill>
                <a:latin typeface="Calibri" pitchFamily="34" charset="0"/>
              </a:rPr>
              <a:t>Two constants: Anna (A) and Bob (B)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D9B-FE38-4D65-BB3E-E1E95FED0023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56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Alphabetic Soup =&gt; Endless Possibilities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0" y="1371600"/>
            <a:ext cx="350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Web data (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web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Biological data (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bio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 Social Network Analysis (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soc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Bibliographic data (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cite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>
                <a:solidFill>
                  <a:prstClr val="white"/>
                </a:solidFill>
                <a:latin typeface="Calibri"/>
              </a:rPr>
              <a:t>Epidimiological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data (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epi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Communication data (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comm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Customer networks (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cust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Collaborative filtering problems (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cf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Trust networks (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trust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…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Fall 2003– </a:t>
            </a:r>
            <a:r>
              <a:rPr lang="en-US" sz="1800" dirty="0" err="1">
                <a:solidFill>
                  <a:prstClr val="white"/>
                </a:solidFill>
                <a:latin typeface="Calibri"/>
              </a:rPr>
              <a:t>Dietterich</a:t>
            </a:r>
            <a:r>
              <a:rPr lang="en-US" sz="1800" dirty="0">
                <a:solidFill>
                  <a:prstClr val="white"/>
                </a:solidFill>
                <a:latin typeface="Calibri"/>
              </a:rPr>
              <a:t> @ OSU, Spring 2004 –Page @ UW,  Spring 2007-Neville @ Purdue, Fall 2008 – Pedro </a:t>
            </a:r>
            <a:r>
              <a:rPr lang="en-US" sz="1800">
                <a:solidFill>
                  <a:prstClr val="white"/>
                </a:solidFill>
                <a:latin typeface="Calibri"/>
              </a:rPr>
              <a:t>@ CMU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371600"/>
            <a:ext cx="45720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Probabilistic Relational Models (PRM)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Bayesian Logic Programs (BLP)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PRISM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Stochastic Logic Programs (SLP)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Independent Choice Logic (ICL)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Markov Logic Networks (MLN)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Relational Markov Nets (RMN)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CLP-BN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Relational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Bayes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Nets (RBN)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Probabilistic Logic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Progam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(PLP)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>
                <a:solidFill>
                  <a:prstClr val="white"/>
                </a:solidFill>
                <a:latin typeface="Calibri"/>
              </a:rPr>
              <a:t>ProbLog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….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48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Recent Advances in SRL Inference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Preprocessing for Inference</a:t>
            </a:r>
          </a:p>
          <a:p>
            <a:pPr lvl="1"/>
            <a:r>
              <a:rPr lang="en-US" sz="2000" dirty="0">
                <a:solidFill>
                  <a:srgbClr val="92D050"/>
                </a:solidFill>
              </a:rPr>
              <a:t> FROG – Shavlik &amp; Natarajan (2009)</a:t>
            </a:r>
          </a:p>
          <a:p>
            <a:r>
              <a:rPr lang="en-US" sz="2400" dirty="0"/>
              <a:t>Lifted Exact Inference</a:t>
            </a:r>
          </a:p>
          <a:p>
            <a:pPr lvl="1"/>
            <a:r>
              <a:rPr lang="en-US" sz="2000" dirty="0"/>
              <a:t> Lifted Variable Elimination – Poole (2003), Braz et al(2005) </a:t>
            </a:r>
            <a:r>
              <a:rPr lang="en-US" sz="2000" dirty="0" err="1"/>
              <a:t>Milch</a:t>
            </a:r>
            <a:r>
              <a:rPr lang="en-US" sz="2000" dirty="0"/>
              <a:t> et al (2008)</a:t>
            </a:r>
          </a:p>
          <a:p>
            <a:pPr lvl="1"/>
            <a:r>
              <a:rPr lang="en-US" sz="2000" dirty="0"/>
              <a:t>Lifted VE + Aggregation – </a:t>
            </a:r>
            <a:r>
              <a:rPr lang="en-US" sz="2000" dirty="0" err="1"/>
              <a:t>Kisynski</a:t>
            </a:r>
            <a:r>
              <a:rPr lang="en-US" sz="2000" dirty="0"/>
              <a:t> &amp; Poole (2009)</a:t>
            </a:r>
          </a:p>
          <a:p>
            <a:r>
              <a:rPr lang="en-US" sz="2400" dirty="0"/>
              <a:t>Sampling Methods </a:t>
            </a:r>
          </a:p>
          <a:p>
            <a:pPr lvl="1"/>
            <a:r>
              <a:rPr lang="en-US" sz="2000" dirty="0"/>
              <a:t>MCMC techniques – </a:t>
            </a:r>
            <a:r>
              <a:rPr lang="en-US" sz="2000" dirty="0" err="1"/>
              <a:t>Milch</a:t>
            </a:r>
            <a:r>
              <a:rPr lang="en-US" sz="2000" dirty="0"/>
              <a:t> &amp; Russell (2006)</a:t>
            </a:r>
          </a:p>
          <a:p>
            <a:pPr lvl="1"/>
            <a:r>
              <a:rPr lang="en-US" sz="2000" dirty="0"/>
              <a:t>Logical Particle Filter – Natarajan et al (2008), </a:t>
            </a:r>
            <a:r>
              <a:rPr lang="en-US" sz="2000" dirty="0" err="1"/>
              <a:t>ZettleMoyer</a:t>
            </a:r>
            <a:r>
              <a:rPr lang="en-US" sz="2000" dirty="0"/>
              <a:t> et al (2007)</a:t>
            </a:r>
          </a:p>
          <a:p>
            <a:pPr lvl="1"/>
            <a:r>
              <a:rPr lang="en-US" sz="2000" dirty="0"/>
              <a:t> Lazy Inference – </a:t>
            </a:r>
            <a:r>
              <a:rPr lang="en-US" sz="2000" dirty="0" err="1"/>
              <a:t>Poon</a:t>
            </a:r>
            <a:r>
              <a:rPr lang="en-US" sz="2000" dirty="0"/>
              <a:t> et al (2008)</a:t>
            </a:r>
          </a:p>
          <a:p>
            <a:r>
              <a:rPr lang="en-US" sz="2400" dirty="0"/>
              <a:t>Approximate Methods</a:t>
            </a:r>
          </a:p>
          <a:p>
            <a:pPr lvl="1"/>
            <a:r>
              <a:rPr lang="en-US" sz="2000" dirty="0"/>
              <a:t>Lifted First-Order Belief Propagation – </a:t>
            </a:r>
            <a:r>
              <a:rPr lang="en-US" sz="2000" dirty="0" err="1"/>
              <a:t>Singla</a:t>
            </a:r>
            <a:r>
              <a:rPr lang="en-US" sz="2000" dirty="0"/>
              <a:t> &amp; </a:t>
            </a:r>
            <a:r>
              <a:rPr lang="en-US" sz="2000" dirty="0" err="1"/>
              <a:t>Domingos</a:t>
            </a:r>
            <a:r>
              <a:rPr lang="en-US" sz="2000" dirty="0"/>
              <a:t> (2008)</a:t>
            </a:r>
          </a:p>
          <a:p>
            <a:pPr lvl="1"/>
            <a:r>
              <a:rPr lang="en-US" sz="2000" dirty="0">
                <a:solidFill>
                  <a:srgbClr val="92D050"/>
                </a:solidFill>
              </a:rPr>
              <a:t>Counting Belief Propagation – Kersting et  al (2009)</a:t>
            </a:r>
          </a:p>
          <a:p>
            <a:pPr lvl="1"/>
            <a:r>
              <a:rPr lang="en-US" sz="2000" dirty="0"/>
              <a:t> MAP Inference – Riedel (2008)</a:t>
            </a:r>
          </a:p>
          <a:p>
            <a:r>
              <a:rPr lang="en-US" sz="2400" dirty="0"/>
              <a:t>Bounds Propagation</a:t>
            </a:r>
          </a:p>
          <a:p>
            <a:pPr lvl="1"/>
            <a:r>
              <a:rPr lang="en-US" sz="2000" dirty="0">
                <a:solidFill>
                  <a:srgbClr val="92D050"/>
                </a:solidFill>
              </a:rPr>
              <a:t>Anytime Belief Propagation – Braz et al (2009)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46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Conclusion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Inference is the key issue in several SRL formalisms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rgbClr val="FFFF00"/>
                </a:solidFill>
              </a:rPr>
              <a:t>FROG</a:t>
            </a:r>
            <a:r>
              <a:rPr lang="en-US" sz="2400" dirty="0"/>
              <a:t> - </a:t>
            </a:r>
            <a:r>
              <a:rPr lang="en-US" sz="2000" dirty="0"/>
              <a:t>Keeps the count of unsatisfied groundings 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rgbClr val="FF0000"/>
                </a:solidFill>
              </a:rPr>
              <a:t>Order of Magnitude </a:t>
            </a:r>
            <a:r>
              <a:rPr lang="en-US" sz="2000" dirty="0"/>
              <a:t>reduction in number of groundings</a:t>
            </a:r>
          </a:p>
          <a:p>
            <a:pPr lvl="1"/>
            <a:r>
              <a:rPr lang="en-US" sz="2000" dirty="0"/>
              <a:t>Compares favorably to </a:t>
            </a:r>
            <a:r>
              <a:rPr lang="en-US" sz="2000" dirty="0">
                <a:solidFill>
                  <a:srgbClr val="00B050"/>
                </a:solidFill>
              </a:rPr>
              <a:t>Alchemy</a:t>
            </a:r>
            <a:r>
              <a:rPr lang="en-US" sz="2000" dirty="0"/>
              <a:t> in different domains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rgbClr val="FFFF00"/>
                </a:solidFill>
              </a:rPr>
              <a:t>Counting BP </a:t>
            </a:r>
            <a:r>
              <a:rPr lang="en-US" sz="2400" dirty="0"/>
              <a:t>- </a:t>
            </a:r>
            <a:r>
              <a:rPr lang="de-DE" sz="2000" dirty="0"/>
              <a:t>BP + grouping nodes sending and receiving identical messages</a:t>
            </a:r>
          </a:p>
          <a:p>
            <a:pPr lvl="1"/>
            <a:r>
              <a:rPr lang="de-DE" sz="2000" dirty="0"/>
              <a:t>Conceptually </a:t>
            </a:r>
            <a:r>
              <a:rPr lang="de-DE" sz="2000" dirty="0">
                <a:solidFill>
                  <a:srgbClr val="FF0000"/>
                </a:solidFill>
              </a:rPr>
              <a:t>easy</a:t>
            </a:r>
            <a:r>
              <a:rPr lang="de-DE" sz="2000" dirty="0"/>
              <a:t>, </a:t>
            </a:r>
            <a:r>
              <a:rPr lang="de-DE" sz="2000" dirty="0">
                <a:solidFill>
                  <a:srgbClr val="FF0000"/>
                </a:solidFill>
              </a:rPr>
              <a:t>scaleable </a:t>
            </a:r>
            <a:r>
              <a:rPr lang="de-DE" sz="2000" dirty="0"/>
              <a:t>BP algorithm</a:t>
            </a:r>
          </a:p>
          <a:p>
            <a:pPr lvl="1"/>
            <a:r>
              <a:rPr lang="de-DE" sz="2000" dirty="0"/>
              <a:t>Applications to </a:t>
            </a:r>
            <a:r>
              <a:rPr lang="de-DE" sz="2000" dirty="0">
                <a:solidFill>
                  <a:srgbClr val="00B050"/>
                </a:solidFill>
              </a:rPr>
              <a:t>challenging AI tasks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rgbClr val="FFFF00"/>
                </a:solidFill>
              </a:rPr>
              <a:t>Anytime BP </a:t>
            </a:r>
            <a:r>
              <a:rPr lang="en-US" sz="2400" dirty="0"/>
              <a:t>– </a:t>
            </a:r>
            <a:r>
              <a:rPr lang="en-US" sz="2000" dirty="0"/>
              <a:t>Incremental Shattering + Box Propagation</a:t>
            </a:r>
          </a:p>
          <a:p>
            <a:pPr lvl="1"/>
            <a:r>
              <a:rPr lang="en-US" sz="2000" dirty="0"/>
              <a:t>Only the most </a:t>
            </a:r>
            <a:r>
              <a:rPr lang="en-US" sz="2000" dirty="0">
                <a:solidFill>
                  <a:srgbClr val="FF0000"/>
                </a:solidFill>
              </a:rPr>
              <a:t>necessary</a:t>
            </a:r>
            <a:r>
              <a:rPr lang="en-US" sz="2000" dirty="0"/>
              <a:t> fraction of model considered and </a:t>
            </a:r>
            <a:r>
              <a:rPr lang="en-US" sz="2000" dirty="0">
                <a:solidFill>
                  <a:srgbClr val="FF0000"/>
                </a:solidFill>
              </a:rPr>
              <a:t>shattered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rgbClr val="00B050"/>
                </a:solidFill>
              </a:rPr>
              <a:t>Status</a:t>
            </a:r>
            <a:r>
              <a:rPr lang="en-US" sz="2000" dirty="0"/>
              <a:t> – Implementation and evaluation 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4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Plethora of Approaches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Knowledge-based model construction</a:t>
            </a:r>
            <a:br>
              <a:rPr lang="en-US" altLang="en-US" dirty="0"/>
            </a:br>
            <a:r>
              <a:rPr lang="en-US" altLang="en-US" sz="2600" dirty="0"/>
              <a:t>[Wellman et al., 1992]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Stochastic logic programs </a:t>
            </a:r>
            <a:r>
              <a:rPr lang="en-US" altLang="en-US" sz="2600" dirty="0"/>
              <a:t>[</a:t>
            </a:r>
            <a:r>
              <a:rPr lang="en-US" altLang="en-US" sz="2600" dirty="0" err="1"/>
              <a:t>Muggleton</a:t>
            </a:r>
            <a:r>
              <a:rPr lang="en-US" altLang="en-US" sz="2600" dirty="0"/>
              <a:t>, 1996]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Probabilistic relational models</a:t>
            </a:r>
            <a:br>
              <a:rPr lang="en-US" altLang="en-US" dirty="0"/>
            </a:br>
            <a:r>
              <a:rPr lang="en-US" altLang="en-US" sz="2600" dirty="0"/>
              <a:t>[Friedman et al., 1999]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Relational Markov networks </a:t>
            </a:r>
            <a:r>
              <a:rPr lang="en-US" altLang="en-US" sz="2600" dirty="0"/>
              <a:t>[</a:t>
            </a:r>
            <a:r>
              <a:rPr lang="en-US" altLang="en-US" sz="2600" dirty="0" err="1"/>
              <a:t>Taskar</a:t>
            </a:r>
            <a:r>
              <a:rPr lang="en-US" altLang="en-US" sz="2600" dirty="0"/>
              <a:t> et al., 2002]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Bayesian logic</a:t>
            </a:r>
            <a:r>
              <a:rPr lang="en-US" altLang="en-US" sz="2800" dirty="0"/>
              <a:t> </a:t>
            </a:r>
            <a:r>
              <a:rPr lang="en-US" altLang="en-US" sz="2600" dirty="0"/>
              <a:t>[</a:t>
            </a:r>
            <a:r>
              <a:rPr lang="en-US" altLang="en-US" sz="2600" dirty="0" err="1"/>
              <a:t>Milch</a:t>
            </a:r>
            <a:r>
              <a:rPr lang="en-US" altLang="en-US" sz="2600" dirty="0"/>
              <a:t> et al., 2005]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Markov logic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sz="2600" dirty="0"/>
              <a:t>[Richardson &amp; </a:t>
            </a:r>
            <a:r>
              <a:rPr lang="en-US" altLang="en-US" sz="2600" dirty="0" err="1"/>
              <a:t>Domingos</a:t>
            </a:r>
            <a:r>
              <a:rPr lang="en-US" altLang="en-US" sz="2600" dirty="0"/>
              <a:t>, 2006]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>
                <a:solidFill>
                  <a:srgbClr val="0070C0"/>
                </a:solidFill>
              </a:rPr>
              <a:t>And </a:t>
            </a:r>
            <a:r>
              <a:rPr lang="en-US" altLang="en-US" sz="2800" i="1">
                <a:solidFill>
                  <a:srgbClr val="0070C0"/>
                </a:solidFill>
              </a:rPr>
              <a:t>many others….!</a:t>
            </a:r>
            <a:endParaRPr lang="en-US" altLang="en-US" sz="2800" i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81000" y="3101400"/>
              <a:ext cx="3169080" cy="245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0200" y="3091320"/>
                <a:ext cx="3192480" cy="24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74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579438"/>
          </a:xfrm>
        </p:spPr>
        <p:txBody>
          <a:bodyPr/>
          <a:lstStyle/>
          <a:p>
            <a:r>
              <a:rPr lang="en-CA" sz="3200" dirty="0"/>
              <a:t>Prob. Rel. Models vs. Markov Logic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3760" y="1178280"/>
              <a:ext cx="8542800" cy="45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1168920"/>
                <a:ext cx="8563680" cy="45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5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Statistical Relational Models (</a:t>
            </a:r>
            <a:r>
              <a:rPr lang="en-CA" sz="2800" i="1" kern="0" dirty="0">
                <a:solidFill>
                  <a:srgbClr val="000000"/>
                </a:solidFill>
                <a:latin typeface="Arial Unicode MS"/>
              </a:rPr>
              <a:t>for us aka Hybrid</a:t>
            </a: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Markov Networks and log-linear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Markov Logic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Markov Logic Network (MLN)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4131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Parameterization of Markov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CA" kern="0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/>
              <a:t>Factors define the local interactions (like CPTs in </a:t>
            </a:r>
            <a:r>
              <a:rPr lang="en-CA" sz="2400" dirty="0" err="1"/>
              <a:t>Bnets</a:t>
            </a:r>
            <a:r>
              <a:rPr lang="en-CA" sz="2400" dirty="0"/>
              <a:t>)</a:t>
            </a:r>
          </a:p>
          <a:p>
            <a:r>
              <a:rPr lang="en-CA" sz="2400" dirty="0"/>
              <a:t>What about the global model? What do you do with </a:t>
            </a:r>
            <a:r>
              <a:rPr lang="en-CA" sz="2400" dirty="0" err="1"/>
              <a:t>Bnets</a:t>
            </a:r>
            <a:r>
              <a:rPr lang="en-CA" sz="2400" dirty="0"/>
              <a:t>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5514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we combine local models?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/>
              <a:t>As in </a:t>
            </a:r>
            <a:r>
              <a:rPr lang="en-CA" dirty="0" err="1"/>
              <a:t>BNets</a:t>
            </a:r>
            <a:r>
              <a:rPr lang="en-CA" dirty="0"/>
              <a:t> by multiplying them!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1135240"/>
      </p:ext>
    </p:extLst>
  </p:cSld>
  <p:clrMapOvr>
    <a:masterClrMapping/>
  </p:clrMapOvr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68357</TotalTime>
  <Words>2612</Words>
  <Application>Microsoft Office PowerPoint</Application>
  <PresentationFormat>On-screen Show (4:3)</PresentationFormat>
  <Paragraphs>548</Paragraphs>
  <Slides>48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7" baseType="lpstr">
      <vt:lpstr>宋体</vt:lpstr>
      <vt:lpstr>Arial</vt:lpstr>
      <vt:lpstr>Arial Unicode MS</vt:lpstr>
      <vt:lpstr>Calibri</vt:lpstr>
      <vt:lpstr>Comic Sans MS</vt:lpstr>
      <vt:lpstr>Symbol</vt:lpstr>
      <vt:lpstr>Tahoma</vt:lpstr>
      <vt:lpstr>Times</vt:lpstr>
      <vt:lpstr>Times New Roman</vt:lpstr>
      <vt:lpstr>Wingdings</vt:lpstr>
      <vt:lpstr>5832 Template</vt:lpstr>
      <vt:lpstr>Shimmer</vt:lpstr>
      <vt:lpstr>Office Theme</vt:lpstr>
      <vt:lpstr>Network</vt:lpstr>
      <vt:lpstr>1_Default Design</vt:lpstr>
      <vt:lpstr>1_5832 Template</vt:lpstr>
      <vt:lpstr>3_5832 Template</vt:lpstr>
      <vt:lpstr>2_5832 Template</vt:lpstr>
      <vt:lpstr>Equation</vt:lpstr>
      <vt:lpstr>PowerPoint Presentation</vt:lpstr>
      <vt:lpstr>PowerPoint Presentation</vt:lpstr>
      <vt:lpstr>Lecture Overview</vt:lpstr>
      <vt:lpstr>Statistical Relational Models</vt:lpstr>
      <vt:lpstr>Plethora of Approaches</vt:lpstr>
      <vt:lpstr>Prob. Rel. Models vs. Markov Logic</vt:lpstr>
      <vt:lpstr>Lecture Overview</vt:lpstr>
      <vt:lpstr>Parameterization of Markov Networks</vt:lpstr>
      <vt:lpstr>How do we combine local models?</vt:lpstr>
      <vt:lpstr>Multiplying Factors (same seen in 322 for VarElim)</vt:lpstr>
      <vt:lpstr>Markov Networks</vt:lpstr>
      <vt:lpstr>Markov Networks :log-linear model</vt:lpstr>
      <vt:lpstr>Lecture Overview</vt:lpstr>
      <vt:lpstr>Markov Logic: Intuition(1)</vt:lpstr>
      <vt:lpstr>Markov Logic: Intuition(1)</vt:lpstr>
      <vt:lpstr>Markov Logic: Intuition (2)</vt:lpstr>
      <vt:lpstr>Markov Logic: Definition</vt:lpstr>
      <vt:lpstr>(not required)consider Existential and functions </vt:lpstr>
      <vt:lpstr>Example: Friends &amp; Smokers</vt:lpstr>
      <vt:lpstr>Example: Friends &amp; Smokers</vt:lpstr>
      <vt:lpstr>Example: Friends &amp; Smokers</vt:lpstr>
      <vt:lpstr>Example: Friends &amp; Smokers</vt:lpstr>
      <vt:lpstr>MLN nodes</vt:lpstr>
      <vt:lpstr>MLN nodes (complete)</vt:lpstr>
      <vt:lpstr>MLN features</vt:lpstr>
      <vt:lpstr>MLN features</vt:lpstr>
      <vt:lpstr>MLN features</vt:lpstr>
      <vt:lpstr>MLN: parameters</vt:lpstr>
      <vt:lpstr>MLN: prob. of possible world</vt:lpstr>
      <vt:lpstr>MLN: prob. of possible world</vt:lpstr>
      <vt:lpstr>MLN: prob. Of possible world</vt:lpstr>
      <vt:lpstr>Learning Goals for today’s class</vt:lpstr>
      <vt:lpstr>Next class on Wed</vt:lpstr>
      <vt:lpstr>Relation to First-Order Logic</vt:lpstr>
      <vt:lpstr>Relation to Statistical Models</vt:lpstr>
      <vt:lpstr>MAP Inference</vt:lpstr>
      <vt:lpstr>MAP Inference</vt:lpstr>
      <vt:lpstr>MAP Inference</vt:lpstr>
      <vt:lpstr>MAP Inference</vt:lpstr>
      <vt:lpstr>The MaxWalkSAT Algorithm</vt:lpstr>
      <vt:lpstr>Computing Probabilities</vt:lpstr>
      <vt:lpstr>PowerPoint Presentation</vt:lpstr>
      <vt:lpstr>Undirected Probabilistic Logic Models</vt:lpstr>
      <vt:lpstr>Markov Logic Networks (Richardson &amp; Domingos)</vt:lpstr>
      <vt:lpstr>Example: Friends &amp; Smokers</vt:lpstr>
      <vt:lpstr>Alphabetic Soup =&gt; Endless Possibilities</vt:lpstr>
      <vt:lpstr>Recent Advances in SRL Inference </vt:lpstr>
      <vt:lpstr>Conclusion 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787</cp:revision>
  <cp:lastPrinted>2014-04-01T16:51:52Z</cp:lastPrinted>
  <dcterms:created xsi:type="dcterms:W3CDTF">2003-01-21T20:11:16Z</dcterms:created>
  <dcterms:modified xsi:type="dcterms:W3CDTF">2019-11-18T22:29:45Z</dcterms:modified>
</cp:coreProperties>
</file>