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1.xml" ContentType="application/inkml+xml"/>
  <Override PartName="/ppt/notesSlides/notesSlide29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5" r:id="rId2"/>
  </p:sldMasterIdLst>
  <p:notesMasterIdLst>
    <p:notesMasterId r:id="rId35"/>
  </p:notesMasterIdLst>
  <p:handoutMasterIdLst>
    <p:handoutMasterId r:id="rId36"/>
  </p:handoutMasterIdLst>
  <p:sldIdLst>
    <p:sldId id="512" r:id="rId3"/>
    <p:sldId id="555" r:id="rId4"/>
    <p:sldId id="559" r:id="rId5"/>
    <p:sldId id="534" r:id="rId6"/>
    <p:sldId id="533" r:id="rId7"/>
    <p:sldId id="556" r:id="rId8"/>
    <p:sldId id="535" r:id="rId9"/>
    <p:sldId id="536" r:id="rId10"/>
    <p:sldId id="532" r:id="rId11"/>
    <p:sldId id="537" r:id="rId12"/>
    <p:sldId id="538" r:id="rId13"/>
    <p:sldId id="540" r:id="rId14"/>
    <p:sldId id="541" r:id="rId15"/>
    <p:sldId id="542" r:id="rId16"/>
    <p:sldId id="543" r:id="rId17"/>
    <p:sldId id="545" r:id="rId18"/>
    <p:sldId id="550" r:id="rId19"/>
    <p:sldId id="546" r:id="rId20"/>
    <p:sldId id="547" r:id="rId21"/>
    <p:sldId id="551" r:id="rId22"/>
    <p:sldId id="548" r:id="rId23"/>
    <p:sldId id="552" r:id="rId24"/>
    <p:sldId id="515" r:id="rId25"/>
    <p:sldId id="516" r:id="rId26"/>
    <p:sldId id="518" r:id="rId27"/>
    <p:sldId id="519" r:id="rId28"/>
    <p:sldId id="520" r:id="rId29"/>
    <p:sldId id="521" r:id="rId30"/>
    <p:sldId id="522" r:id="rId31"/>
    <p:sldId id="549" r:id="rId32"/>
    <p:sldId id="554" r:id="rId33"/>
    <p:sldId id="560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CCFF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369" autoAdjust="0"/>
  </p:normalViewPr>
  <p:slideViewPr>
    <p:cSldViewPr>
      <p:cViewPr varScale="1">
        <p:scale>
          <a:sx n="98" d="100"/>
          <a:sy n="98" d="100"/>
        </p:scale>
        <p:origin x="12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-288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9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9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626 5 12,'0'0'14,"12"-5"-1,-12 5 1,12-2 2,-12 2 0,0 0-1,10 2-2,-10-2 0,0 0-4,0 0-2,0 0-3,0 0-2,0 0-1,0 0 0,0 0-1,0 0 0,0 0 0,0 0 0,0 0 0,-5 14 1,0-3 0,-6 4 0,-3 9 0,-9 9 1,-6 10 0,-10 10 1,-7 9 0,-7 5-1,-3 4-1,-2 1 2,2-1-2,3-3-2,4-11-2,10-6-1,5-14-6,10-4-15,7-11-5,7-10-2,10-12 1</inkml:trace>
  <inkml:trace contextRef="#ctx0" brushRef="#br0" timeOffset="471">23 442 3,'0'0'18,"0"0"0,0 0 1,10 2-10,-10-2-5,0 0 2,13 5 2,-13-5 0,0 21 1,-4-3 0,2 11 0,-5 2-1,2 10-2,-4 2-1,2 6-2,1-1 0,1-1-2,4-5 0,6-6 1,7-8-2,12-10 1,9-11 0,10-8 0,7-10-1,8-4 1,4-7 0,3-1 0,-1-3 0,-4 1 0,-6 1 1,-7 5-1,-6 1 0,-8 5 1,-8 0-1,-6 4 0,-5 3-1,-5 1-1,-9 5-1,12-3-6,-12 3-15,13 5-6,-13-5-3,0 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10:38.515"/>
    </inkml:context>
    <inkml:brush xml:id="br0">
      <inkml:brushProperty name="width" value="0.05292" units="cm"/>
      <inkml:brushProperty name="height" value="0.05292" units="cm"/>
      <inkml:brushProperty name="color" value="#7F7F7F"/>
    </inkml:brush>
  </inkml:definitions>
  <inkml:trace contextRef="#ctx0" brushRef="#br0">14912 12046 774,'0'10'3483,"0"-10"0,0 0-903,0 0-2193,0 0 0,0 18 258,0-18 0,0 16 258,0-16 0,-5 22 258,5-22-258,-9 22 129,9-22-258,-7 26 0,2-14-258,5 6-129,-4 0-129,3 7 0,-1 2-129,-1 9-129,-1 2 258,-1 5-258,-1 4 129,-2-3-258,-2 1 387,-1-3-258,0-1 258,0-6-129,1-6-129,3-6 0,2-2 0,2-7-258,4 2-516,-1-16-903,12 2-2709,2-2-387,0-11 0,3-5 130</inkml:trace>
  <inkml:trace contextRef="#ctx0" brushRef="#br0" timeOffset="712.04">14752 12019 645,'0'0'2451,"0"0"-2064,6-4-387,-6 4 129,20-19 645,-5 7 129,-3-3 645,8 6 129,-7-7 0,9 7 129,-9-1-387,10 7-258,-5-1-258,5 4-387,-1 0-258,2 5-258,4 2 0,0 3 0,1 0 0,-1 1 0,-2 1 0,-3 3 0,1-5 0,-3 4 0,-6-1-129,-1-1 129,-3-1 0,-11-11 0,15 20 0,-15-20 0,5 20 0,-5-8 0,0-2 0,-5 3 0,-3 1-129,1 0 129,-4-2 0,-1 2 0,-2-2 129,-2 0 0,-1 0 129,-2-1-129,-3 0 129,0-1-129,-3-1 0,2-1-129,2-1 0,-1 2 129,0-4-129,3-2 0,2 1-129,1-3 0,5 4-387,-3-5-1419,2-5-1935,12 5-516,-3-15 258</inkml:trace>
  <inkml:trace contextRef="#ctx0" brushRef="#br0" timeOffset="1568.089">16040 12008 645,'23'0'3741,"0"0"129,-20-12-387,-3 12-3354,14-10-258,-14 10-129,0 0 0,0 0 129,0 0 129,0 0 258,-12 0 258,-8 0 129,2 7 129,-8 2 0,1 6-129,-12 2 0,3 5-258,-5 7-129,0 2-129,-6 4-129,-2 5 129,-2 1-129,1 3 0,0 2 258,0 4-129,5-1 0,5 0-129,5 2 258,8 2-129,9-2 129,10 4 0,6-6 0,9-2 258,10-5-258,9 4 129,4-12-129,7 2 0,-2-10 0,9-3 0,-4-6 0,3-1-129,-3-6 0,1-1 0,-5-8 129,1 1-129,-6-2 0,-1-3 129,-5-3-129,0 3 129,-9-4-129,-2 2 129,-4 0-129,-12 5-258,12-2 0,-12 2-645,0 0-1290,0 0-2580,0 0 129,0 0-774,-12-12 388</inkml:trace>
  <inkml:trace contextRef="#ctx0" brushRef="#br0" timeOffset="4333.247">16001 12342 1032,'0'-11'1677,"0"11"-516,4-14 0,-4 14 258,0 0 129,0 0-129,0 0 129,0 0-258,0 0-258,0 0-258,0 0-387,12-2 0,-12 2-129,0 0 0,10 12 129,-4 2-258,-1 1 129,2 6-129,0 4 258,3 6-387,-2 4 258,0 6-258,5 4-129,-5 3 129,4 1 0,0-3 129,-2-7 0,0 1 129,0-4-129,0-7 129,-3-11 0,1-1 0,-8-17 0,15 10 0,-15-10-258,13-5 0,-5-12 129,0-5-129,-1-7 0,2-4 0,1-6 0,0-1-129,1-6 258,1-2 0,-1 0-258,0 0 258,2 2-258,0 6 258,-1 0-258,0 6 258,0 3-258,-1 7 129,0 1 129,2 7 0,-3 1 0,0 1 0,-1 2 0,-9 12-129,14-15 129,-14 15 0,0 0-258,12 0 0,-12 0-129,2 10-258,2 3-774,-6-2-2064,-2 1-1161,0 1-129,4-13 0</inkml:trace>
  <inkml:trace contextRef="#ctx0" brushRef="#br0" timeOffset="4794.274">16577 12355 2967,'13'-11'4257,"-13"11"-129,0 0-2064,10 10-774,-10 7 0,3 9-516,-3 3 0,5 12-258,-5 1 129,4 9-258,-3-4 0,3 7 129,-2-6-258,2-2 129,-4-7-129,2-7-129,0-6-387,-2-26-774,12 15-2451,-12-15-903,8-22-516,-3-7-129</inkml:trace>
  <inkml:trace contextRef="#ctx0" brushRef="#br0" timeOffset="5228.299">16625 12314 2451,'0'0'4257,"17"0"-516,-4-7-258,7-4-2967,10 3-129,0-7 0,5 4-258,-1-3-129,4 1 129,-4 5-129,2 2 129,-2 3 0,-3 3 0,-1 0 129,-3 5-129,-4 5 129,-3 4 0,-7-2 0,-3 5 129,-10-3 0,-1 6 258,-19-5-129,-1 6 0,-15-6 129,1 3-129,-10-7 0,2 4-129,-2-8 0,0 1-258,4-4 0,6-3-258,7-1-387,2-1 0,26 1-387,-26-8-387,26 8-1806,0 0-1677,11-7-129,3 6 0</inkml:trace>
  <inkml:trace contextRef="#ctx0" brushRef="#br0" timeOffset="5769.33">16976 12617 645,'0'0'4128,"0"0"129,-12-14-258,12 14-2322,13-5-1032,-13 5-258,29 0-129,-10 0 0,8 3 129,1-2-129,6 2 129,-1-3-129,8 6 129,-2-4-129,1 4 129,1-3-258,-1 0 0,-5 1-129,-1-1 0,-5 1 129,-3-1-258,-7-3 129,-4 0-129,-15 0-387,13 2-129,-13-2-774,0 0-1677,0 0-1419,-11 0 0</inkml:trace>
  <inkml:trace contextRef="#ctx0" brushRef="#br0" timeOffset="6288.359">17363 12499 1548,'12'8'4128,"-12"-8"129,22 5-387,-3-1-3354,-2-4-129,8 5 258,-5-5-387,9 8 129,-4-5 129,7 3-129,-5-4 0,3 5 0,-2 0-129,3 3 0,-4-4 0,1 2-258,-5 0 0,0-1 129,-6 5-129,-5-2 0,-12-10 0,14 19 0,-14-7 129,-6 1 0,-7 0-129,-5 3 129,-7-2 129,-2 2 0,-8 0-129,0 3 0,-3-2-129,2 0 129,-2 0 0,2-5-129,2 2-129,3-4 129,6 0 0,2-6 0,7 0-129,0-4-258,16 0-387,0 0-1290,-9-15-2451,17 8-129,5-8-258</inkml:trace>
  <inkml:trace contextRef="#ctx0" brushRef="#br0" timeOffset="7280.416">18008 12269 2193,'9'-3'3354,"-9"3"129,0 0-2967,0 0 0,0 0-129,16 10 387,-16-10 129,8 25 0,-4-12 258,5 10-129,-8-5-129,10 14-129,-8-2-258,6 8-129,-6 3 0,7 4-129,-2-1 0,-1 5-258,0-3 129,1-1 0,0-2-129,0-3 129,1-7-129,-2-3 129,2-8-258,-2-5 258,-7-17-129,12 12 129,-12-12-129,13-17 0,-6-4 0,0-6 0,1-9 0,3-3 0,0-10 0,3-4 0,0-2 129,5 2 0,-3-6-129,5 6 0,-1 5 129,0 4 0,-1 7-258,1 7 258,-2 5-258,0 5 129,-3 8-129,-1 0-258,0 10-387,-14 2-774,18-11-2451,-18 11-516,0 0-258</inkml:trace>
  <inkml:trace contextRef="#ctx0" brushRef="#br0" timeOffset="8216.469">18462 12651 5934,'13'10'4515,"13"-3"-129,-13-7-516,6 0-3999,0-5 0,4-4-129,-1 2 0,1-1 129,-1 0 129,-1-4 0,-1 1 129,0-1 0,-2 4-129,-3-4 129,-3 0-129,-4-2 258,-1 1-258,-6 2 0,-1 11 0,-5-17 0,-6 12 0,-3 1 0,-5 4 0,-3 0-258,-2 6 258,0 6 0,-3 3 0,2 2 258,0 3-258,-1 3 129,9 6 0,-3 0 0,7 3 129,1-1 0,8 2-129,4 0 0,0 0 129,10-3-258,7-7 0,6-6 0,4-9 0,6-5-258,1-4 0,6-13 0,-2-10-129,7-3-129,-6-6 129,3 0 0,-8 0 129,-3 1 0,-6 0 129,-5 6 0,-5 7 129,-4 4-387,-4 3 129,-7 12 129,0 0-129,0 0 129,0 0 129,0 0 0,12 16 129,-10-3 0,2 6 0,0-2 129,5 2-129,-2 4 129,3 1-258,1-2 0,1-1 129,-3-1-129,3 1 129,-4-4 0,0 0 129,-8-17 0,9 20 129,-9-20 0,0 0 0,0 0-258,0 0 129,0-12-129,-3-3 0,-1-4 0,2-8 0,0 1 0,2 2 0,0-6 129,2 4-129,7-3 0,4 7 0,0-1-129,3 10 0,2-2 0,0 3-129,2 7-258,-4-4-258,10 11-1161,-8 5-2580,1-7-258,5 3-258</inkml:trace>
  <inkml:trace contextRef="#ctx0" brushRef="#br0" timeOffset="8909.509">19458 12286 4386,'0'0'4515,"0"0"-516,0 0-129,0 0-3870,0 19 0,4-2 129,1 5 129,-5 2 258,7 12 0,-7-4 387,6 8-258,-6-5 0,4 9-258,-4-3 258,2 7-387,-2-8 129,2-2-258,-2-5 0,0-6 0,0-8-129,0-7 0,0-12-129,12-5-129,3-12-129,4-9 0,8-3 129,1-2 0,4-1 0,0 2 129,1 6 129,-3 6 0,-3 10 0,-3 8 129,-6 3 0,-2 10-129,-3 7 0,-1 4 129,-6 3-258,0 5 258,-3-3-129,0 0 129,-3-8 129,0 4 129,-2-5 0,-5-1 0,-9-8 0,2-1 0,-11-7 0,-1 5-129,-5-7-129,-1-1-129,-4-1 129,0-7-258,2 0 0,-2 1-258,9 5-387,-9-17-1806,11 10-2064,4-4-387,4-2-387,10-2 517</inkml:trace>
  <inkml:trace contextRef="#ctx0" brushRef="#br0" timeOffset="9884.565">20099 12383 3225,'25'-15'3096,"-20"7"129,12 6-2838,-4 2-774,2 0 387,1 2 387,-3 6 129,3 7 387,-9-1 129,6 11 129,-7-1 129,5 10-129,-11 4-129,3 8-516,-3 4 0,-6 4 0,-8-5-129,3 0-129,-6-7 0,1-4-129,0-10-258,2-15-516,14-13-516,-16-6-645,18-10-903,-1-19-387,14-1-129,-3-17 0,10 1 1032,-3-3 775</inkml:trace>
  <inkml:trace contextRef="#ctx0" brushRef="#br0" timeOffset="10311.589">20258 12530 1,'22'-82'1160,"-14"54"259,-6 3 0,-2 7-387,0 7 258,0 11-387,0 0 129,-16-8 0,16 8 516,0 0-258,-9 10 129,9-10 129,-3 27-387,3-27 0,0 27-387,3-11 258,6 8-645,0-1 0,3 8-258,3 0 0,2 2-258,2 5 129,1 0 129,0 2 0,2-5 0,-2 2 0,1-4 0,0-4 0,-1-1 0,-2-10 0,0-3 0,-1-8-129,-1-2 0,-3-5 129,2-9-129,-5-9 129,-1-6 0,-1-7 129,-1-6-129,-2-4 0,0-5-129,-2-9 129,0-1 0,-1-1-258,0 0 129,3 2-129,-3 4 0,5 7-387,-3 0 0,8 17-774,-9-1-1290,4 13-2064,5 10-129,-12 5-258</inkml:trace>
  <inkml:trace contextRef="#ctx0" brushRef="#br0" timeOffset="10661.609">20872 12426 7611,'-12'12'4773,"12"-12"-258,-14 29-387,12-9-4257,-1 14 0,1 6-258,0 9 129,0 7 129,-2 4 129,2-2 129,0-4 0,1-2 129,-4-11-129,5-6-129,5-9-1032,-5-26-2580,0 0-903,20-20-258,-9-18-258</inkml:trace>
  <inkml:trace contextRef="#ctx0" brushRef="#br0" timeOffset="11072.633">20856 12417 5805,'-2'13'4644,"2"-13"0,17-4-645,0 0-3354,7-4-645,6 2 129,4-2-258,2 1 258,-2 1-129,3 6 129,-5 0 0,0 2 0,-4 6 129,-2 5-129,-2 1 0,-6 3 0,-5 3 0,-3 1 0,-8-6 258,-2 6-258,-5-7 387,-7 6-258,-11-7 129,0 5-129,-9-5 129,-1-1-258,-5-2-129,0-2 0,3-2-129,1-4-129,7 3-516,-5-10-1032,18 3-2838,14 2-129,-15-9-516,15 9 129</inkml:trace>
  <inkml:trace contextRef="#ctx0" brushRef="#br0" timeOffset="11532.659">21703 12269 1161,'0'0'3612,"0"11"129,-8-8-258,8-3-2967,-1 20-516,-5-3 516,5 9 387,-7-1 258,8 9-129,-11-3 258,11 13 0,-8 4-129,7 12-258,-10-1-129,4 8 0,-6-5-516,5 3 129,-7-8-258,4-2 129,-2-14-129,3-6-129,3-9-258,-4-14-387,11 2-1032,0-14-1935,-13-1-1161,12-9-258,1-10-129</inkml:trace>
  <inkml:trace contextRef="#ctx0" brushRef="#br0" timeOffset="12115.693">21972 12536 1806,'0'0'3354,"0"0"129,0 0-129,0 0-3096,0 0-387,0 14 387,0-14 516,4 14 129,-4-14 387,5 18-129,-5-7 0,7 13 129,-4-4-516,6 8-258,-3 4-129,9 2-129,-2 6 0,4 1 0,-2-3 0,6 2 129,-3-8-129,0-1 0,-1-8-129,-2-2 0,-3-9 0,0-3-129,-12-9 129,15 0-129,-15 0 0,12-17 129,-9-4-129,3-8 129,2-9-129,0-4 129,2-5-129,3-2 0,0 3 0,1-3-129,6 8-129,-4 0-387,9 16-645,-11-11-1032,8 13-2451,0 6-129,-4-4-258</inkml:trace>
  <inkml:trace contextRef="#ctx0" brushRef="#br0" timeOffset="12440.711">22654 12559 6708,'2'67'5289,"-2"-30"-387,0 0-258,-5 10-2064,1-3-2709,-4 2 258,0 3-258,1-4 129,-3-1 0,3-5 129,1-3-129,4-7 129,2-8-387,0-21-645,11 11-2838,1-13-1032,0-18-258,3-6-387</inkml:trace>
  <inkml:trace contextRef="#ctx0" brushRef="#br0" timeOffset="12852.735">22661 12559 9159,'0'0'5031,"7"-5"-516,8-2-129,6-3-4257,2 3-387,1-2 129,7 2-129,-1 4 258,2-1-129,0 4 129,-2 0 129,-2 6 0,-3 2-129,-3 4 129,-7 3-129,-2 3 0,-5 1 0,-5-3 0,-3 5 129,0-2 0,-12-2 0,-1 2 129,-8-3-129,-1-2 129,-8-3 0,0 2-258,-2-1-129,-5-9-387,9 9-1935,-5-10-2064,0-2-645,9-7-129,3-7 0</inkml:trace>
  <inkml:trace contextRef="#ctx0" brushRef="#br0" timeOffset="13384.765">23166 12186 5676,'11'21'4515,"-11"-21"-129,20 23-258,-2-6-3870,-3 1-129,6 5 258,1-1 0,8 7 129,-2 0 129,8 10-129,-3-3 258,6 8-258,-6-1-129,4 7-129,-6 2 0,-2 3-129,-5-3 0,-6 3-129,-6-3 0,-5 0 129,-7 1 0,-2 1 258,-16-4-258,-4-4 0,-12-1 0,-3-3 0,-5-3-129,-6-2-258,1-4-516,-12-18-1677,4 6-2193,0-11-387,0-7-258,2-3-258</inkml:trace>
  <inkml:trace contextRef="#ctx0" brushRef="#br0" timeOffset="14563.833">14013 13530 1032,'0'0'3354,"0"0"258,1 17-1806,-1-17-645,0 19 0,0-19 129,0 34 129,-6-19-258,6 14 129,-7-1-387,6 14 0,-8 3-258,3 14-129,-4 3-129,4 6-258,-6 7 129,0 3-258,-2-3 129,2-3-129,0-7-387,-1-19-258,12 2-1677,0-21-1677,1-27-645,0 0-129,0-14 388</inkml:trace>
  <inkml:trace contextRef="#ctx0" brushRef="#br0" timeOffset="15083.862">13811 13629 6321,'0'-10'4386,"0"-7"-516,16 3-258,4-3-3741,4 0-258,-1-3 0,8 3 129,-4 0 0,2 6 258,-1 2 129,-3 3 129,1 6 0,-7 0 129,4 10 0,-4 9 0,-2 6-129,0 1 0,-3 5-129,-1 0 0,-3 5 129,-6-4 0,1 2 129,-5-5-129,-5-1 258,-8-7-129,-2 4 129,-10-9-258,2 1 129,-8-3-258,-4-3 0,0-4-129,-2 2 129,0-4-258,0-2 129,1-1 0,2-2-129,4 0 0,1 2-129,8 3-516,-3-8-774,13 3-2709,11 0-387,-14-9-129,14 9 0</inkml:trace>
  <inkml:trace contextRef="#ctx0" brushRef="#br0" timeOffset="15616.893">14566 13533 5289,'17'-13'4515,"-17"13"-516,7-16-258,-7 16-3483,0-13-387,0 13 129,0 0 129,-9 0 129,9 0 129,-24 10 129,13 6 129,-13-3 0,5 11 0,-10-2-129,4 11 258,-8-1-387,2 11 0,-4 3-258,-1 5 0,0 5 0,0 5-129,-1 6 0,5 5 129,1 1-129,7 4 0,5-2 0,5-2 129,10-7-258,4-4 258,9-11-258,6-6 129,9-8 0,3-9-129,5-2 0,1-9 0,1-1-129,-3-6-129,3 0-129,-6-10-387,5 8-387,-12-11-1419,0-3-1806,-3-1 0,-3-9-387</inkml:trace>
  <inkml:trace contextRef="#ctx0" brushRef="#br0" timeOffset="16155.924">14520 13969 5934,'0'0'4386,"0"0"-258,0 0-387,0 0-3354,1 9-258,-1 3 0,3 8 129,-3 2 129,6 10 129,-2 0 129,6 11-129,-7-6 258,10 9-258,-6-5-129,7 4-129,-5-5-129,1-4 0,-2-8 0,1-6 0,1-5-129,-10-17 0,20 3 0,-8-10 0,4-15 0,1-12-129,3-3 129,4-10 0,-2-5 0,0-1-129,-1-2 0,-1 1 258,-3 6-129,-1 4 129,-4 8-258,0 4 258,-3 8-258,-2 6 129,-7 18-258,13-16-258,-13 16-774,2 8-2193,-2 5-903,0 3-516,0-1-258</inkml:trace>
  <inkml:trace contextRef="#ctx0" brushRef="#br0" timeOffset="16460.941">15016 13955 8514,'3'49'4515,"-3"-20"-129,-2 4-903,-1 18-3354,-5 3 129,1 9 129,-4-1 0,4 4 0,-5-9-129,6-3 0,-1-10-387,0-18-516,10-2-1677,-3-24-2193,0 0-129,15-19-516,-8-15 129</inkml:trace>
  <inkml:trace contextRef="#ctx0" brushRef="#br0" timeOffset="16879.965">15001 14042 3612,'0'0'3999,"0"0"-129,-14-19 0,14 19-2967,2-17-129,7 5-258,8 2 129,-3-9 129,10 2 0,-3-7-129,8 3-129,-2-3-129,5 7 0,-5-3 0,3 8-258,-4 2 129,-3 7-129,-1 3 0,-4 1 0,-4 10-129,-1 2 129,-5 8 0,-4-1 0,-4 6 0,0-1-129,-12-1 258,-3 5-129,-7-3 258,-1-1-258,-8-9 387,-1 3-387,-7-8 0,5-2 129,-1-6-129,3-1-129,5-2-258,1-2-129,13 2-903,-6-12-2322,19 12-1032,-3-20-387,5 7-387</inkml:trace>
  <inkml:trace contextRef="#ctx0" brushRef="#br0" timeOffset="17525.002">15449 14321 1935,'-13'-10'3870,"-3"-2"129,16 12 0,0 0-2967,0-12 129,7 12-129,-7 0-129,27-5 258,-12-7-258,17 12 129,-5-8-129,10 8-387,-1 0-258,5 0 0,-2 8-258,0 0-129,2 8-258,-10-10-516,5 15-387,-14-13-2064,2-1-1290,-1-1-129,-4-6-258</inkml:trace>
  <inkml:trace contextRef="#ctx0" brushRef="#br0" timeOffset="18021.03">15789 14023 9030,'5'21'4902,"-5"-21"-774,18 20 129,-3-10-4386,3 7-387,2 0 129,4 2 129,0-2 129,3 5 129,-3-3 0,0 0 129,1-1 0,0-2 0,0 1 129,-3-2-258,-2-1 0,-1-3 0,-4 1 0,-3-3 0,-9 4 0,-3-13 0,0 25 129,-15-15 129,-3 3 0,-9 1-129,-1 5 0,-7-4 0,-4 3 129,-3-1-258,1 1 129,-2-3 0,3 1 0,3 0-129,3-5-129,11 1-258,1-11-387,22-1-645,-20 9-1935,20-9-1290,0 0-258,14-20-129</inkml:trace>
  <inkml:trace contextRef="#ctx0" brushRef="#br0" timeOffset="18840.077">16191 13856 2322,'6'27'4515,"-3"-12"129,3 8-129,1 6-1935,-6-4-1548,14 14-387,-4-3-129,5 10-258,1-3 129,0 8-258,0-3 258,-3 5-129,-2-2 0,-1-2 129,-5-9-129,1 0 129,-5-11-258,0-3 129,-2-11-129,0-3 129,0-12-129,0 0 258,0 0-258,0-16 0,0-7 0,4-4 129,-1-16-129,3-5-129,1-5 129,2-10-129,3-1 0,0-2 0,2 2-129,0 4 129,2 9-129,1 7 0,-1 6 0,1 8 0,0 4 129,-4 9-258,2 5-258,-15 12-129,21-7-516,-21 7-645,0 0-1032,9 14-1935,-9-2-129,0 7-516</inkml:trace>
  <inkml:trace contextRef="#ctx0" brushRef="#br0" timeOffset="19680.125">16618 14233 9159,'6'29'5031,"-6"-29"-645,11 11-387,-11-11-3999,24 0-387,-10-3-129,4-6 258,-3-4 0,1-3 258,3 0 129,-6-7 258,3 6 129,-5-5 0,1 2-387,-4 1 129,-3 4-258,-1 1-129,-4 14 0,0-15 129,0 15-129,-19-4-129,4 4 258,-1 9 0,-5 5 0,-2 4 0,1 4 129,1 6-129,1 4 0,5 2 0,2 2 129,3-1 0,8 0 0,2-3-129,1-1 258,9-4-258,5-8 0,0-7 0,6-8 0,4-4-258,3-6 0,5-9 129,-1-7-129,0-7 129,-1-2-129,1 2 258,-5 1 0,-6 3 0,-2 3 129,-8 5-129,0 5 0,-11 12 0,10-4 0,-10 4 0,5 16-129,-2 1 129,-2 5 0,4 7 0,0 2 0,-2 1 129,4 2 0,-4-5 0,3 0 0,-1-5 0,0-5 0,-1-4 0,-2-2 129,-2-13-129,0 0 0,0 0 0,0 0 0,0-21-129,0-3 129,0-5-129,4-8 0,2-4 129,1 0-129,2-2 129,4 4-129,0 5 0,0 5 0,1 10-129,-1 5 0,1 9-129,-3 0-129,6 7-258,-4-1-258,6 13-258,-4-13-258,11 9-2064,-7-4-903,2-4-645,2-2 645</inkml:trace>
  <inkml:trace contextRef="#ctx0" brushRef="#br0" timeOffset="20501.172">17432 13880 5289,'11'0'4644,"-11"0"-516,-3-7-258,3 7-3612,0 0-258,-8 6 0,8 5 387,0 4 0,0 11 0,0 0 258,2 6-258,0 4 258,2 8-258,-2 9 129,0 8-258,-2-5 0,0 4-258,0-7 129,-1-3 129,-3-8-129,2-6 0,1-15-129,1-21-129,6 6-516,2-21-258,14 1-129,-5-20 0,13 8 258,-4-13 0,7 5 387,-7 5 0,1 10 516,-3 11 387,-6-1 258,-2 9-129,-16 0 0,25 28-129,-18-6 0,2 7 0,-3-5 129,2 6-129,-7-4 0,4 6-129,-5-10 0,0 1 0,-2-7 258,-4 2-258,-6-7-129,-1 0 129,-4-6-258,-3-2 129,-5-3-129,2 0 0,-4-5-258,0 0 129,0 0-387,-5-5-258,12 10-2064,-6-4-2064,4-4-129,0-3-387,4-5-387</inkml:trace>
  <inkml:trace contextRef="#ctx0" brushRef="#br0" timeOffset="21192.212">18322 13820 7224,'7'31'4644,"-7"-11"0,1 11-516,-1 8-3999,0 9 129,0 8 0,-3 4 387,-2 3-258,-5-5 129,2 0-129,-4-12-129,2-4 0,-3-11-516,-4-20-516,17-11-1161,-20-4-1548,12-21-1290,1-13 258,4 2 903,-10-21 1032,13 5 775</inkml:trace>
  <inkml:trace contextRef="#ctx0" brushRef="#br0" timeOffset="21560.233">18188 14089 774,'-7'-90'2580,"-1"46"0,8 11-1290,0 7-903,0 4 258,4 10 387,0 0 387,7 12 129,-11 0 387,19 9-129,-14 3 0,13 14 129,-12-3-387,13 18-516,-8-4-129,10 8-516,-3 2 129,2 2-258,0-1 387,2 1-387,-1-7-129,1-5 129,-1-8-258,-1-4 258,-1-11-129,0-11 0,-3-10-129,2-10 0,-4-12 0,-2-8 0,2-8 129,-1-9-129,-4-4-129,-3-2 129,-2 6-129,-3 2-129,-1 5 129,0 7 0,0 10-258,-4 4-129,4 16-387,-7-5-516,7 15-2451,0 0-1032,1 11-129,0-1-387</inkml:trace>
  <inkml:trace contextRef="#ctx0" brushRef="#br0" timeOffset="21838.249">18794 13948 8385,'0'52'4902,"0"-19"-129,0 7-258,-5 9-3999,1 1-387,2 7-129,-1 1 387,0-3-129,-3-7-258,1-6 129,2-8-387,-5-15-387,8-4-2322,0-15-1548,1-11-129,5-12-645,-4-13 258</inkml:trace>
  <inkml:trace contextRef="#ctx0" brushRef="#br0" timeOffset="22244.272">18799 13937 7224,'-7'-11'4644,"9"-6"-387,4 4 0,0-3-3999,12 4-387,-1-2 129,6 5 0,1-2 129,3 6 0,-3 1 129,4 4 0,-3 0 0,0 5-129,-1 4 129,2 6 0,-8 4-258,2 1 129,-4 2 129,-2 4 0,-6-4 129,-1 5 0,-7-2 129,-1-1 0,-13-4 129,-1 0-258,-12-3 129,-3-1-129,-5-3-129,-3-1-129,-2-7-129,0-1 0,1 1-129,1-5-258,11 4-903,-6-5-2709,16-7-903,6-4 0,10 0-645</inkml:trace>
  <inkml:trace contextRef="#ctx0" brushRef="#br0" timeOffset="23144.323">19396 13962 6837,'-1'-11'5031,"1"11"-774,0 0 129,0 0-2709,0 0-1677,0 17 129,5-1-258,-2 7 258,0 10 129,-1 6 129,0 8 0,-2-1-129,0 7 258,-9-3-387,2 3 258,-2-7-258,-1-11-258,2-7-645,-6-23-645,14-5-903,-7-10-1161,9-18-903,2-14 258,6-4 258,-5-12 1290,13 3 1161,-8-4 1162,3 6 385,-3 2 1936,4 15 387,-13 1 129,6 12-903,-5 8-645,-2 15-129,0 0 0,0 0 516,4 13 0,-4 1 258,3 15 0,-3-9 129,13 18-387,-9-10-129,13 11-387,-5-2-258,8 2-387,0 2-129,2 0 258,-1-4-387,3-6 129,-2-2 0,1-5 129,-5-8-129,1-4 129,-6-12-129,2-2 0,-6-13-129,1-3 0,-3-10 129,-4-8-129,1-9 0,-3-5 0,-1-3-129,0-4 258,0 1-258,0-2 129,0 6-129,1 5 0,3 7-129,-2 8 0,6 10-129,-4 2-903,12 16-1677,-5-1-1806,2 2-129,-1 3-645,4 0 259</inkml:trace>
  <inkml:trace contextRef="#ctx0" brushRef="#br0" timeOffset="23436.34">20077 13883 8901,'-1'84'4902,"1"-33"-258,-1 2-387,-10 7-3999,8 6-387,0-2 129,0-5 0,-4-2-129,-2-7 129,2-9-258,-1-17-774,8-7-1935,0-17-1419,0-9-387,0-12-258</inkml:trace>
  <inkml:trace contextRef="#ctx0" brushRef="#br0" timeOffset="23844.363">20009 13890 7482,'7'-24'4644,"9"12"-258,1-8-258,7 6-4128,6-1 0,4 1 0,1 2 0,1 2 129,1 9 129,-2 1 0,-1 7 0,-6 5 129,-1 6-129,-8 10-129,-2 2 258,-9 3 0,-4 2 0,-4-6 129,-8 3 129,-12-5 0,-2 1-129,-10-11 129,-2 2-258,-5-9-129,-1-1-129,-3-3-129,3-6-129,4 2-516,-6-7-2451,11 0-1677,4-7-387,3-5-516,7-10-129</inkml:trace>
  <inkml:trace contextRef="#ctx0" brushRef="#br0" timeOffset="24900.424">20761 13370 7353,'16'28'4644,"-13"-12"-387,8 3-774,2 10-3354,0 10-129,2 7 129,0 5 129,-1 9 0,-7 3 258,-1 12-129,-6 0 258,-6 11-129,-13 2 129,1 8-258,-7-8 129,2-2 0,-2-12-387,6-6 129,0-13-129,6-12 0,5-11-258,3-12 0,5-4-516,0-16-258,0 15-903,0-15-2838,4-5-129,3-10-516,-1-11 129</inkml:trace>
  <inkml:trace contextRef="#ctx0" brushRef="#br0" timeOffset="27020.545">21160 13907 4644,'6'-16'4257,"-6"16"0,9-13-774,-9 13-2580,0 0-258,20-4 258,-20 4 0,14-3-129,-14 3 0,18-3 0,-18 3-258,16 7-129,-8 6-129,3 8-129,0 6 0,2 4-129,0 6 129,-2 9-258,1 1 387,-1 2-258,-1-5 129,1-5 0,-5-5 0,1-5 129,0-14 0,3-13-129,4-7 0,4-19-258,2-6 129,2-11 0,4-9-129,2-7 0,-1-1 129,-1 0-129,-3 1 129,-4 7 129,-3 1-258,-4 8 387,-3 9-258,-3 8-129,-1 7-258,-5 5 0,0 12-1032,0 0-2580,4 9-774,-1 1-516,-3-10 0</inkml:trace>
  <inkml:trace contextRef="#ctx0" brushRef="#br0" timeOffset="27362.565">21961 13866 8514,'8'14'4773,"-3"14"-129,-5-7-258,0 5-4128,-1 9-387,-2 10 129,-3 9 0,-2 1 258,-2 5 0,3-6-129,0-4 129,1-8-387,3-16-774,5-9-2967,-2-17-774,15-11-516,-2-19-129</inkml:trace>
  <inkml:trace contextRef="#ctx0" brushRef="#br0" timeOffset="27764.588">21934 13844 8643,'10'-24'4773,"2"1"-129,8 2-516,0-8-3741,8 8-645,1-1-129,3 4 129,-1 1 129,0 6 258,2 10 129,-3 1-129,3 8 0,-4 7 129,0 6-129,-5 5-129,-2 3 258,-6 0-258,-7 6 129,-5-5 0,-4 0 0,-14-5 258,-4-1-129,-11-5 129,-1 0-258,-10-9 516,2-3-516,0-1-258,-6-7-1677,11-2-2709,-1 1-387,1-7-516,3-4 0</inkml:trace>
  <inkml:trace contextRef="#ctx0" brushRef="#br0" timeOffset="30263.731">22554 13459 1,'0'0'1676,"0"0"259,5-12 258,-5 12 258,3-12-258,-3 12 129,3-14-387,-3 14-129,4-11-516,-4 11-129,0 0-258,16-9-258,-16 9-129,0 0-129,12 0-129,-12 0 129,15 15-129,-5-2-129,-3 3 129,5 9-129,1 4-129,0 4 129,2 8-129,1 6 129,2 2-129,1 4 0,1 1 0,0 2-129,-4-3 258,2 3-258,-5-3 258,-3 0-258,-5 1 258,-5 1-129,-1 1 129,-11-3 0,-5-2-258,-4-5-129,0 6-1032,-13-12-2580,4-5-774,-3-6-387,-6-9-387</inkml:trace>
  <inkml:trace contextRef="#ctx0" brushRef="#br0" timeOffset="37437.141">12170 10819 2322,'-24'32'774,"6"-18"-516,5 1 0,-2 2 0,1 0-129,-1 0 0,0 0-129,1-2 258,-1-1 0,3-2 0,0 0 0,1-2-129,11-10 258,-17 17-129,17-17-258,-15 18 129,15-18-387,-9 15 129,9-15-258,-4 15 129,4-15 0,-2 14-129,2-14 387,0 0 0,-1 17 258,1-17-129,-3 19 0,-1-9 0,3 2 129,-1 4 0,-2 0-129,1 4-129,-2 1 0,-2 1 0,-1 3 129,-3 5-129,2 2 129,-3 2 0,-3 7 258,1-1 0,-3 7 129,0 1-129,-2 8 0,0 0-129,-1 5 0,0 6 129,-1 3-258,2 3-129,-2 4 129,1-1-129,1-1 0,-1 4 129,1 1 0,0-5-129,1 2 258,2-3-129,-3-2-129,4 3 129,-1-4-129,3-1-129,2-3 0,4 2 129,1-3 0,3 2-387,3 3 129,0 3-387,6 1 258,3 5-129,0 2-129,-1 1-258,0 4 516,1-6 0,-2 1 258,-3-6 0,1-3 129,-1-4 129,0-3 0,3-1-129,1-2-129,4 0 0,1-3 0,6-2 0,1-1-258,1-2 0,6-1-129,-1-6 129,2 1-129,-1-6 129,3 0-258,1-5-129,1-1 129</inkml:trace>
  <inkml:trace contextRef="#ctx0" brushRef="#br0" timeOffset="37785.16">12457 15094 258,'72'3'1161,"-37"-10"-258,-5-7 129,1-3-258,-2-8-129,2 2-258,0 2-387,1-7-129,3 2-258,-2-3 129,1 1-129,0 0 258,1 1-258,-1-3 387,3-2-129,1-1 387,-2-3-258,4-2 258,-3-3-258,6-1 0,-3 0-258,2-3 0,-3-3 129,-2 0 0,3-6 0,-5-3-258,1 0 129,1-6-645,0 2-387</inkml:trace>
  <inkml:trace contextRef="#ctx0" brushRef="#br0" timeOffset="38288.189">13790 13421 645,'34'-192'1806,"-24"96"-774,3-1-387,-4 2 0,-5 2-129,0 3 129,-4 3-129,0-1 387,-6 0-258,-2 1 0,-6-4 129,2 1-258,-8 1-129,6 2 0,-7 0-129,3 2 129,-2 2 129,3 6-129,-5 1 129,0 5-129,-4-1 0,-1 2 258,-7 0-258,-1 3-129,-8 0 258,-4 6-258,-8-1 0,-4 6 0,-7 6 129,-2 6-129,-6 2 0,-1 13 129,-7 2-258,1 8 387,-2 2-129,1 10 0,-5-3-129,6 8 0,1 1 0,4 1 0,3 1 0,5 9-129,1 6 129,7 4-258,3 3 258,3 5-258,1 8 129,6 3-129,3 3 0,1 6 0,6 12-258,3 0 0,8 20-516,-6 2-1032,13 30-2580,-1 29-129,-5 16-387</inkml:trace>
  <inkml:trace contextRef="#ctx0" brushRef="#br0" timeOffset="39640.266">13025 14749 1,'-9'13'2966,"9"-13"1,-13 4-903,13-4-1032,0 0 0,0 0 0,0 0-129,0 0 129,5 10-129,-5-10-129,9 21 0,-3-11-516,2 13 129,0-2 0,3 4-129,5 6-129,3-5 0,2 6-129,6 1 129,2 1-129,8-3 129,-1 1 0,7 2 129,-2-8-129,7 3 129,2-6-129,6-1 129,4-6-258,3 1 0,9-3-258,3-2 258,8-2-129,4-1 0,3-4 0,3 0 0,3 1 0,3-4 0,3 0 0,-1 0-129,2 1 129,-2-3 0,4 0 0,-3 0 0,1 0-129,0-3 258,0 1 0,-2 0 0,0 0 0,1 2 0,-2 0 0,1 0 258,0 0-129,0 0-129,-3 0 129,2 0 0,0 0 0,-2 0-129,-1 0 129,1-3-129,1 3 129,-4 0-129,1 0 129,-2 0-258,-1 0 258,-2 7-129,1-2 0,-3 0 0,-2 0 129,-2 1-129,0-2 129,-4 2 129,2-1 0,-1 1 129,-6-4-258,1 5 0,-4-2 0,-3 2 0,-3 1 0,-4-4-129,-3 5-129,-5-2 129,-1 1 0,-3 1 0,-7 1 129,-2 0-129,-5 1 0,-1 2 129,-3 2 0,-2 4-258,-3 1 129,-1-1-129,-3 0 129,0-2-129,-5 3 129,-1-3-129,-6-2 129,0-5 0,-5 1 0,-7-11 0,13 15 0,-13-15 0,7 12 0,-7-12 0,0 0 0,0 0 129,0 0-129,0 0 0,0 0 0,0 0-129,0 0 0,2 12-129,-2-12-129,0 0-129,-2 12 0,2-12-129,0 0-516,-20 3-903,20-3-2064,-12 2-129,-1-4 0</inkml:trace>
  <inkml:trace contextRef="#ctx0" brushRef="#br0" timeOffset="41308.362">18740 15649 3096,'-23'5'3612,"23"-5"0,0 0-2709,-11-7-129,11 7 129,-2-17 0,2 17-516,2-21 0,-2 21-129,9-15 0,-9 15-258,8-15-258,-8 15 0,0 0 129,0 0 258,0 0 0,14-3 258,-14 3 0,0 0-129,0 0 129,0 0 0,13 4-129,-13-4 0,12 6-258,-12-6 0,10 2 0,-10-2 129,0 0-129,0 0 129,0 0-129,0 0 129,-17 10 129,0-8-129,-6-2 129,-1 1 129,-6-1-129,2 0 0,-4 0 0,3 0 0,-3-3-129,3 0-129,-2 1 0,3-3-129,2 5 0,1-2 0,3 2 0,1 0 0,5 0-129,3 1 258,13-1 0,-17 7-129,17-7 129,0 0-387,10 2 129,1-2-129,12 0-129,-2 0-387,10 3 129,-6-3-129,10 6 0,-5-3 129,4 6 129,-7-3 258,3 5 0,-3-4 258,0 6 129,-2-5-129,-1 1 258,0-2-258,-4 1 258,-1-6-129,-5 0 258,-1-1 0,-13-1 0,16-8 129,-14-5 129,1 0-129,-3-7 129,0 0-129,-4-10 129,-1 2 0,-4-9-129,3 5 129,-4-7 0,0 0-129,0-3 0,1 2-129,-2 1 129,4 2-258,-4 2 258,4 4-258,-2 5 0,2 4-129,1 7-258,0 2-387,6 13-258,0 0-774,0 0-2451,0 0-258,-7 6-129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449 266 0,'0'0'19,"12"6"1,-12-6 2,2 14-10,0 5-3,-4 8 2,1 14-1,-4 9 0,3 13 0,-4 3-1,4 6-2,-3-4-3,3-5 0,0-11-3,2-11-2,4-12-5,-4-29-15,0 0-7,13-30-2,-9-12 1</inkml:trace>
  <inkml:trace contextRef="#ctx0" brushRef="#br0" timeOffset="251">122 168 30,'-42'3'24,"3"-2"0,14 4-1,8 2-17,17-7-4,6 13 1,19-12-1,15 1 1,11-4 0,12 0 2,6-7 0,11 2 0,1-5-1,4 2-1,-3 0-2,-6 0-3,-6 5-11,-8 0-15,-9 0 0,-10 3-1,-14 0 0</inkml:trace>
  <inkml:trace contextRef="#ctx0" brushRef="#br0" timeOffset="892">772 438 20,'0'0'17,"0"0"0,0 0-6,0 0-10,5 20-1,2 1 0,3 4 2,2 6 0,3 7 2,2 0 1,0 3 1,-2-7 0,0 0 0,-6-9 0,2-2 1,-7-11 0,1-1 1,-5-11 1,0 0-1,0 0-1,-3-9-1,1-8-2,3-4-2,0-4-2,2-5-2,2 0 0,0-3-2,6 5 1,-2 0-2,4 10-2,-3-1-2,6 11-1,-3 0-2,6 9 1,0-1 1,6 7 0,1-1 5,5 4 3,5 0 5,1-2 3,9 0 2,0-6 0,5-1-1,-1-5 0,0-1-2,-5-3-2,-5 0 1,-10-4 0,-5 3 0,-15-3 0,-5 1 0,-13-1 1,-3 3-1,-10-2 0,-4 5-2,-4 1-2,-4 4 0,-3 4 1,0 7-1,-3 5 1,2 3 0,1 7 0,4 4 0,3 1 1,5 2 0,5 1 0,8 0 0,7-2-1,10-1 0,12-3-2,10-8-6,14-2-23,10-5-1,6-10 0,4-8-1</inkml:trace>
  <inkml:trace contextRef="#ctx0" brushRef="#br0" timeOffset="1843">1517 638 33,'0'10'23,"10"0"-3,0-10-1,6-1-20,6-4-8,10 1-1,1-4 2,2-1 3,0-2 2,-2 0 4,-3 1 5,-7 0 3,-3 6 2,-20 4 0,13-10-2,-13 10-1,-10-8-2,-6 6-2,-2 3-1,-7 0-1,-3 2-1,-4 3 0,0 5 1,-1 2-1,1 6 2,2 1-1,6 4 0,3 1 0,7 4 0,5-2 0,7 2 0,6-1-1,8 0 0,8-5-1,5-8-7,11-4-19,9-6-3,5-10-1,8-7 1</inkml:trace>
  <inkml:trace contextRef="#ctx0" brushRef="#br0" timeOffset="2384">2597 408 55,'0'0'21,"20"6"-2,-20-6-11,0 0-14,-10 9-1,-6 1 3,-10 4 0,-10 4 5,-6 8 5,-12 4 3,2 6 2,-5-2-1,6 6 0,3-6-3,9 3-1,7-6-2,14-1 0,12-6-2,14-2 0,13 0-2,13-5-1,13 1-4,5-9-4,15 2-8,0-8-11,1-1-2,-2-6 1,-6-5 0</inkml:trace>
  <inkml:trace contextRef="#ctx0" brushRef="#br0" timeOffset="2854">2157 630 11,'0'0'20,"0"0"-3,7 12-3,4-10-1,4 3-1,5-3-3,11 2-2,3-2-1,9 2-2,5-4-1,8-1 0,5-1-4,0 0-15,-1-6-8,0 1-1,-11-10 0</inkml:trace>
  <inkml:trace contextRef="#ctx0" brushRef="#br0" timeOffset="3606">3694 15 49,'0'0'24,"0"0"-1,-10-5-7,-2 1-16,-7-1-2,-5 1 0,-8 3 2,-7 4 0,-9 6 2,-10 4 2,-4 10 1,-5 4 0,3 7 0,1-1 0,6 4-3,12-2 0,11 2-2,14 1 1,17-2-2,17 2 0,11 0-2,14 5 0,6 2 0,4 4 0,-1 0 1,0 2-1,-7-1 1,-8-2 1,-8-2 3,-13-6 1,-7-2 1,-11-5 1,-5-3 0,-14-8 1,-3-2-1,-8-10 0,-1-4-2,-4-8-1,1-8-2,4-4-5,0-10-7,13 0-10,6-3-8,8-2-1,8 1 2</inkml:trace>
  <inkml:trace contextRef="#ctx0" brushRef="#br0" timeOffset="4046">3517 725 27,'25'19'25,"-6"-6"1,4 1 0,-1-8-13,0-4-9,3-3-3,1-5-1,-2-6 0,-4-2 1,-2-3 1,-6-3 1,-2 0 1,-8-1 1,-2 0 0,-7 0-1,-2 5-1,-3-1-1,-3 5-1,-4 5-1,-1 5 0,-1 7-1,-4 7 1,0 7-1,-1 6 1,3 5 0,4 4 1,2 2-1,5-1 1,6-2 0,6-2 0,5-6-1,8-4 1,4-6 0,5-7-1,6-6 0,4-5-1,3-8 1,-1-2-1,1-4 1,0-1 0,-5-1 1,-1 4-1,-7 1 2,-5 5-1,-1 3 0,-4 5 0,-2 4 0,-10-3-1,17 17 1,-8-5-1,3 1 1,4 1-1,5-2 1,4-4-1,4-3 1,3-5-1,0-5 1,1 0 0,-4-4 0,-4 2 2,-9-1-1,-2 3-1,-14 5 1,11 6 0,-9 5-1,1 4 0,0 5-1,5 3 0,2 3-1,1-3-2,8 5-8,2-12-20,0-9-1,1-10-1,-2-13 1</inkml:trace>
  <inkml:trace contextRef="#ctx0" brushRef="#br0" timeOffset="4747">4481 314 50,'9'14'25,"-3"-5"-1,4 5 0,0 0-24,0 7-1,-2 4 3,-3 5 1,-1 10 2,-8 1 1,2 10 1,-6-1 0,3 5-1,-3-4-2,2 0-1,-1-7-2,1-6-2,3-9 0,-2-8-2,1-6-1,4-15 0,-16 5 0,4-17 0,-1-2 0,-3-6 2,-1-1 0,0-1 1,1 1 2,3 5-1,2 1 1,11 15-1,-6-12 1,6 12-1,23 5 0,0-1-1,8 1 1,6-1-2,9 0 1,6-4-2,6-1-1,-1-7-2,2 2-1,-5-6 0,-4 1 2,-8-2 2,-10 1 2,-9 0 2,-10 1 2,-8 2 1,-12-1 2,-6 6-1,-9 0 0,-3 3-2,-6 2-2,-3 5 1,-2 4 0,-2 5 1,0 3 0,3 3 1,2 1-1,8 4 1,6-2 0,7 0-2,9-2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5733 770 47,'0'0'26,"0"0"0,-13 7-5,-2 2-14,-4 6-4,-2 3-1,0 6 1,-3 2 1,5 3-1,2 0 1,9 1 0,3-4 0,12 0-2,9-5-1,12-7-1,9-3-2,10-8 0,8-5 0,5-8-1,4-4 1,0-6 0,-5-2 2,-4-2 1,-11 0 2,-7 3 0,-10 2-1,-7 3 1,-8 3-2,-7 4 1,-5 9-2,0 0 0,-18-4-1,0 10 0,1 4 1,-5 3 0,-5 3 1,0 3 1,-1 0 1,2 3-1,-2-4 3,8 3-2,0-2 0,6 1-1,6 2 1,11 4-2,10 2-2,10-5-3,17 5-24,3-4-4,11-6-2,7-12 1</inkml:trace>
  <inkml:trace contextRef="#ctx0" brushRef="#br0" timeOffset="6800">6498 960 6,'2'13'19,"-2"-13"-1,5 18 2,-1-2-13,-2 9-2,1 9 2,-6 10 1,2 11 0,-6 6 0,1 8 0,-7-2 1,3 0-3,-1-11-1,2-5-1,2-15-2,1-8-1,4-15-2,2-13-3,7-17-1,0-10-1,6-8 0,-1-12 2,5-3 1,0-10 2,4 0 1,0 4 3,-3 4 2,4 8 0,-3 5 1,1 10-3,0 5 0,4 11-1,-1 5-1,2 8 0,2 5-1,-2 6-1,2 9 1,-2 6-1,-5 4 1,-4 5 0,-7 0 2,-4 2 2,-11-5 0,-1 0 2,-9-10 0,0-2 0,-5-11 0,5-1-2,-2-10-2,2-7-5,7 0-7,1-12-11,9 3-11,5-5-2,6-1 2,3-2 0</inkml:trace>
  <inkml:trace contextRef="#ctx0" brushRef="#br0" timeOffset="7291">6967 1136 62,'20'8'28,"-20"-8"-4,15 8-3,-5-1-25,1 6-3,1-3 0,2 7 1,1 2 3,-3 1 1,1 3 4,-2 0 2,0 3 0,-1-4 1,0 4-1,-5-4 0,0 1 0,-6-7 0,-1 3 2,-7-8 0,-1 1 0,-5-7 0,0 0-1,-3-6 1,1-2-3,2-4-3,2-3-2,7-2-4,3-8-2,11 5-6,3-10-8,9 4-4,3-4-1,9 6 6,-3-4 7,6 8 7,-3 1 7,-4 3 7,0 7 9,-5 5 4,-3 6 1,-4 4-5,0 11-5,-5 1-5,-2 7-3,-2 2-2,1 3 1,-4 0 0,0 0 2,-4-7 0,1-2 2,-4-10-1,4 0 1,-1-16-1,-8 9 0,5-18-1,2-5-2,1-5-1,5-5-1,4-2-1,1-3-1,8 2-2,3-2 1,2 10-1,2 0 0,4 10-2,-3-1-4,8 11-7,-1 1-12,-1 2-1,4 2 1,0-1 1</inkml:trace>
  <inkml:trace contextRef="#ctx0" brushRef="#br0" timeOffset="7912">7933 1406 65,'-16'3'31,"-8"-1"-2,-2-1 0,-1 2-25,-4 1-5,1 2 1,-1 4 0,-1 0-1,4 4 2,5 1-1,4 4 1,6 2 0,8 2 0,6 2-3,7 1 2,6 1-1,2 0 1,4-1-1,-1-3 2,-2-5-1,-4-3 1,-5-4 1,-8-11 0,-3 11-1,-9-11 1,-4-2-1,-6-2-1,0 0 1,1-2-1,-1 1 0,5 0 0,6-1 0,11 6-1,0 0 0,28-9-1,0 6 0,11 2-1,7-3 0,11 0-1,3-1 1,2 0 0,-4-2 0,-3 1 2,-7 0 1,-9-1 0,-8-1 1,-11-1 1,-8 1-1,-10-3 0,-7 0 0,-5 0-2,-5-3 1,-3 4-2,-5-2 1,-3 3-1,-1 2 2,-2 3 1,1 5 0,-3 1 2,2 9 0,-2 2 1,6 7-1,0 4 1,3 9-1,4 1 0,8 6 1,6-1-2,10 0-2,11 0-5,3-7-17,15-6-9,8-11-1,8-10 0</inkml:trace>
  <inkml:trace contextRef="#ctx0" brushRef="#br0" timeOffset="8913">8350 1724 51,'3'10'27,"-3"-10"2,-21 8-2,2-8-19,-3 4-8,-4-1 1,-4 4 0,-2-1 1,1 2 0,1-1 0,6 3 0,7-1 0,7 3-1,10 1-1,10 1-1,8 3 0,7 0 0,7 5 0,6 1 0,1 0 0,-3 1 2,-5-1 0,-4 0 0,-9-2 0,-6 2 2,-12-6 0,-9 2 2,-9-4-1,-3 0 1,-9-4-2,0 0 1,-6-7-3,-3-8-7,-1-4-26,3-9-1,1-10-1,0-14-1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">19409 3696 2322,'37'-12'2967,"-13"12"129,-1 0-2064,-5 3 0,9 6 0,-3-4-258,6 4-129,1-1-1677,6 1-1806,-5-9-258,9 1-387</inkml:trace>
  <inkml:trace contextRef="#ctx0" brushRef="#br0" timeOffset="11048.631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2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">16498 7479 774,'0'0'3612,"0"0"258,0 0-1806,-6-14-645,6 14-129,0 0-129,8-1-129,-8 1-258,0 0 129,0 0-387,14 4-129,-14-4-129,8 16-129,-6-5-258,-2-11-516,8 26-2451,-3-7-1161,-5-3-258,1 6-129</inkml:trace>
  <inkml:trace contextRef="#ctx0" brushRef="#br0" timeOffset="56484.23">16500 7945 1677,'0'0'3612,"5"15"258,-5-15-903,0 0-2838,0 0-129,0 0-129,0 0-258,6 12-2064,-6-12-1290,0 0 0</inkml:trace>
  <inkml:trace contextRef="#ctx0" brushRef="#br0" timeOffset="56756.246">16557 8511 2580,'14'7'3354,"-14"-7"-1290,12-3-774,-12 3-387,0 0-774,11-14-1548,-11 14-2193,0 0 258</inkml:trace>
  <inkml:trace contextRef="#ctx0" brushRef="#br0" timeOffset="57048.262">16508 9119 516,'0'19'3741,"1"-5"258,-1-14-129,0 0-2967,0 0-645,13-2 0,-13 2 0,15-6-516,-15 6 0,16-4-903,-16 4-2451,14-9-258,-1 6 0</inkml:trace>
  <inkml:trace contextRef="#ctx0" brushRef="#br1" timeOffset="74263.246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">19892 8558 2451,'21'-3'3870,"-21"3"129,15-17-2322,0 13-516,0-6 0,8 3-129,-2-3-645,5 5 0,4-2-387,0 2-129,7 4-645,-2-2-2322,3-3-774,5 6-516,-9-7 517</inkml:trace>
  <inkml:trace contextRef="#ctx0" brushRef="#br1" timeOffset="75944.343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1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">21094 9694 645,'0'0'2064,"0"0"0,17-3 0,-3 1 129,-1-7-129,6 8-387,-3-8-387,9 7-516,-7-1 0,8 3-258,-1 0 0,1 0-387,-1 5 0,1-1 0,0 2-129,0-4 0,-1 5-258,-4-7-387,2 3-1161,-2 1-2322,-9-6-258,2-2 129</inkml:trace>
  <inkml:trace contextRef="#ctx0" brushRef="#br1" timeOffset="85719.901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">23647 9682 1806,'-5'17'3741,"5"-17"-1032,0 12-258,0-12-387,11 0-387,-2-8-129,7 8-258,-2-13-387,7 8-129,-4-6-258,4 5-258,-1-1-129,0 2-129,0 5-516,-5-3-774,5 3-2709,-3 4-516,-6-4-129,4 5 0</inkml:trace>
  <inkml:trace contextRef="#ctx0" brushRef="#br1" timeOffset="96263.505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3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">23442 13021 1806,'-11'0'4257,"11"0"516,0 0-2322,8-2-129,-8 2-387,26-3-258,-12-4-387,13 7-387,-5-3-129,6 2-387,-2 0-387,2 1-129,3 0-258,-4 0-516,7 7-1806,-4 1-1806,-5-4-258,1 6-387</inkml:trace>
  <inkml:trace contextRef="#ctx0" brushRef="#br1" timeOffset="148019.466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">19238 14175 3483,'0'0'4644,"7"1"-516,-7-1-1548,27 0-258,-13-6-387,15 6-645,-3-4-387,8 2-129,-1-3-516,4 0 0,-2 2-258,-1 2 0,-2 1-387,-7-4-645,1 5-645,-8 1-2580,-6-2-258,0 0-387,-12 0 129</inkml:trace>
  <inkml:trace contextRef="#ctx0" brushRef="#br1" timeOffset="148795.5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5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5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">20970 14996 645,'-11'-1'4257,"11"1"258,0 0 0,0 0-2580,0 0-129,19 0-258,-19 0-258,34-1-387,-14-9-129,13 8-258,-1-6-258,6 3-258,2 2-258,-3-4-1032,5 3-2967,0 2-516,-7-4-258,-2 4-129</inkml:trace>
  <inkml:trace contextRef="#ctx0" brushRef="#br1" timeOffset="161159.21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">22990 15135 2580,'0'0'4902,"0"0"-129,0 0 0,-3 13-2838,3-13-387,0 17-387,0-17-258,0 31-387,-1-11-129,1 9-129,0-5-129,0 1 0,0-3-129,1-6-258,5 4-903,-6-20-2709,0 0-774,0 0-516,12-11-258</inkml:trace>
  <inkml:trace contextRef="#ctx0" brushRef="#br1" timeOffset="163195.333">23046 14825 3096,'1'-30'4644,"-1"30"-129,2-15-258,-2 15-2838,0 0-645,11 6-1032,-11-6-2193,0 19-1677,8-2-258,-8-17-516</inkml:trace>
  <inkml:trace contextRef="#ctx0" brushRef="#br1" timeOffset="163839.37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8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-191903.141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-176723.273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-175483.202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-174963.172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-174219.129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-173798.105">9585 3408 2967,'-8'16'3741,"3"2"-258,5-4-2322,-4-4 0,4 9 129,0-2-387,0 7 0,0-7-258,2 10 258,-2-9-387,6 6 0,-5-10 0,5 3-258,-3-5-129,0 0-258,-3-12-258,7 11-903,-7-11-2709,0 0-258,0 0-129,0 0-129</inkml:trace>
  <inkml:trace contextRef="#ctx0" brushRef="#br2" timeOffset="-173542.091">9650 3064 3096,'0'0'4257,"-10"12"-774,10 0 129,0-12-3483,-9 17-1161,8 0-1806,1-17-1032,0 25 0</inkml:trace>
  <inkml:trace contextRef="#ctx0" brushRef="#br2" timeOffset="-172739.0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-172010.003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-169766.87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-169058.834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-168698.814">10501 3309 1548,'10'-5'3612,"-10"5"516,5-15-1548,-5 15-1290,0 0 0,17-9 0,-17 9-387,21-9-258,-6 1-258,3 3-258,6-3-516,2-3-903,6 1-2709,5 2-129,-1-5-387</inkml:trace>
  <inkml:trace contextRef="#ctx0" brushRef="#br2" timeOffset="-167938.77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-166978.715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562 416 6,'0'0'13,"0"0"-7,-5-10-3,5 10 2,-9-6-1,9 6 0,-19-3 0,6 5 0,-6 4 0,-5 2 0,-7 6-2,-5 4 1,-6 5-1,-4 3 2,-1 6 1,-3 0 1,5 6 3,0-2-1,4 4 0,7-2 0,7 1-1,7-2-2,11 0-1,9-3-1,12-3-1,15-5-2,16-9-4,14-3-12,11-7-8,4-8-4,9-4 1,1-8 0</inkml:trace>
  <inkml:trace contextRef="#ctx0" brushRef="#br0" timeOffset="380">771 931 16,'-23'2'21,"2"-4"-2,1-5-1,4-8-3,3-4-4,6-8-4,8-2-2,6-5-3,8 0 0,6-1-2,9 0 0,7 1 0,6 7 0,4 5-1,-1 6 2,0 7-2,-3 4 2,-3 9-1,-2 7-1,-7 6 1,-6 6-1,-5 3 2,-6 3-1,-5 0 1,-4 2 1,-7-5 1,-4 2 2,-10-5-1,-2 1 1,-15-7 0,-4 1 0,-9-6-1,-4 0 0,-3-6-2,0 0-1,2-7-1,3-2-1,10-1-2,8-7-2,14 2-6,6-9-9,16-2-10,11-3 0,13-2 2,10-2 0</inkml:trace>
  <inkml:trace contextRef="#ctx0" brushRef="#br0" timeOffset="811">1449 559 17,'11'5'22,"-4"8"0,-11 0-4,-5 6-10,-2 5-3,-4 5 0,-2 3-1,-5 2 1,4 3-1,-2-3 0,3 0 1,6-6 0,11-2-1,8-12 0,13-6-2,13-12 0,10-8-1,9-8-1,8-5 0,-3-5 0,0-1 1,-6-1 0,-10 7 2,-12 0 1,-5 9 0,-13 1 1,-5 6-1,-7 9 0,-3-12 0,3 12-1,-13-7-3,13 7-5,-10-4-3,10 4-7,0 0-14,0 0-3,19-12 1,-7 2 0</inkml:trace>
  <inkml:trace contextRef="#ctx0" brushRef="#br0" timeOffset="1212">2080 622 22,'10'39'21,"-7"-6"-1,2 4-9,2-2-5,0-8-1,3-7-1,4-11 0,8-9 0,5-12 0,12-5 1,2-10-1,7-1 1,-2-4 0,3 3-1,-6-1-1,-3 10 1,-7 5-1,-8 9 1,-7 5 0,-5 9-2,-2 6 0,-6 6-1,0 8 0,1 2 1,-3 0 0,4 3 0,-4-1 1,4 1-1,-2-4 1,5-1-1,1-5 0,4-5-2,7-2-6,7-13-24,6-14-1,3-12-2,5-14 1</inkml:trace>
  <inkml:trace contextRef="#ctx0" brushRef="#br0" timeOffset="2624">3029 121 16,'6'-14'18,"-6"14"-1,0 0-12,11 19-5,-9-1 1,-3 14 1,-2 14 0,-7 13 1,-1 15 2,-5 10 0,2 9 0,-2 2 1,5-2-1,5-11-2,10-10 0,9-16-6,12-17-13,5-23-6,10-12 0,0-21-1</inkml:trace>
  <inkml:trace contextRef="#ctx0" brushRef="#br0" timeOffset="2924">2710 510 45,'-2'9'28,"11"-3"1,19-4-2,18-2-22,16-2-4,15-2-1,15-3 0,8-5-2,15 0-7,1-4-11,0-2-9,-2 0 2,-9-3-1</inkml:trace>
  <inkml:trace contextRef="#ctx0" brushRef="#br0" timeOffset="3235">4372 0 37,'0'0'21,"-19"6"-2,7-4-6,-9 9-17,-4 10-1,-8 7 3,-9 12 4,-6 13 3,-9 10 0,-2 15 3,-8 10 1,1 17-1,-1 4 0,9 7-1,5-3-2,15 0-2,13-8 1,18-6-3,14-11 1,19-11 0,16-10-1,13-10 0,13-8-3,6-15-4,11-7-19,0-6-3,0-10-2,0-10 1</inkml:trace>
  <inkml:trace contextRef="#ctx0" brushRef="#br0" timeOffset="3765">4500 1143 31,'0'0'25,"14"-13"0,-3-17-8,8-8-9,-1-14 0,7-8-2,3-13-3,5-5-1,3-5 0,1 4 0,1 4 1,-1 7-1,-2 9 0,-1 8 0,-5 12-1,-4 12-1,-5 9-1,-3 11 1,-2 12 0,-6 14-1,-2 13 1,-4 14 0,0 11 0,1 10 1,1 9 0,3 5 0,2 1 1,6-2-1,3-6 0,5-8-1,3-11-2,-2-10-2,-3-9-4,-4-13-8,-7-12-11,-11-11-3,2-9 3,-16-11-1</inkml:trace>
  <inkml:trace contextRef="#ctx0" brushRef="#br0" timeOffset="4116">4740 803 4,'-54'-21'22,"6"3"0,12 9-2,13 3-6,11 2-2,12 4-3,21-2-1,14 2-1,15-3-2,13 0-3,13-1-8,7 0-16,6-4-5,2 0 1,-4-2-1</inkml:trace>
  <inkml:trace contextRef="#ctx0" brushRef="#br0" timeOffset="4406">5428 885 67,'-14'10'31,"14"-10"-1,0 0-1,14 8-28,11-7-3,10 0 1,8 1 0,6-1 1,9 0 1,5-1-1,3 4 1,-2-3-1,-1 0-1,-1 0-4,-6-6-5,0 2-14,-6-4-5,-10-4-2,-8-5 2</inkml:trace>
  <inkml:trace contextRef="#ctx0" brushRef="#br0" timeOffset="4657">5997 658 28,'-4'11'23,"3"-2"-1,12 5 2,10-1-19,10 3-4,8-1 0,11 1 0,7-1 2,4-2 0,3 1 1,2-5-1,-2 0 1,-8-1-1,-4 0 0,-12-1-1,-7 0-1,-9 4-1,-10 3 1,-13 5-1,-11 4 2,-14 3 0,-9 5 2,-11 1-1,-8 4 2,-10 0-1,-2-1 0,-2-5-1,6-3 0,5-5-2,7-4-2,11-2-6,7-9-20,15-8-3,15 1-2,5-22 2</inkml:trace>
  <inkml:trace contextRef="#ctx0" brushRef="#br0" timeOffset="5217">7792 641 5,'-3'24'16,"-10"-4"1,-2 12-8,-7 8-2,-9 6 2,-5 7 2,-13-3 2,0 4-1,-9-10 1,2-1 0,-6-15-3,4-9-2,-1-16-4,5-15-5,7-12-3,0-16-3,9-5 0,1-9 0,11-1 1,3-1 1,9 7 3,4 7 2,6 7 3,4 13 0,6 8 0,7 11 0,3 8-1,8 11-1,4 7 1,9 9-1,8 7 1,10 8 0,8 4 1,7 2 0,3-2 0,4-1 0,-3-6 1,-2-5-1,-11-8 0,-8-6 0,-16-8-1,-8-5 0,-10-4-2,-9-4 0,-10-4-4,0 0-4,0 0-16,0 0-6,-7-12-1,-1 1 1</inkml:trace>
  <inkml:trace contextRef="#ctx0" brushRef="#br0" timeOffset="6249">7610 54 6,'-9'9'20,"9"-9"-1,10 8 1,3-6-12,8 2-6,3 2-2,7 5 3,3 0 1,5 6 1,2 2-1,6 8 1,-1 5-1,5 8 1,0 3-2,-1 4 0,-4 3-2,-6 4 0,-4 2 0,-9 4-1,-8 4 1,-10 6-1,-12 7 2,-10 4-1,-13 7 2,-8 1 0,-11-3 2,-5-2-1,-9-8 1,-1-6-1,-4-11-3,-3-6-23,-4-15-5,1-12-2,-5-13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1830-4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1465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1344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1703 42,'21'3'25,"9"-3"0,-1-8-1,3 1-22,6-1 0,5-1 2,2 4 0,2-3 1,6 4 0,0-5 0,5 5 0,-3-2-2,-2 3-1,-6-1-1,-9 2-1,-10 1 1,-9 0-1,-9 1-1,-10 0 0,0 0-6,3 13-19,-3-13-3,0 0-1,0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9-1,3-10-1,-3 10-3,0 0-2,0 0-1,0 0-1,0 0-1,0 0-1,0 0 0,-4 11-1,4-11-1,0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1-1,-9 1 1,-3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1,4-6-1,4-6 0,1-5 0,-2-3-1,-5 0 1,-6 1 0,-6 4 1,-6 4-1,-3 7 1,-4 3-1,-4 7-1,1 5 0,-3 5 0,-2 7 0,-1 4 0,2 5-1,-4 5 1,-2 4 0,1 1 1,-3 2 0,1 1 0,-1 0-1,3-1 0,2-2-3,4-9-10,6-3-17,5-12 0,0-12-1,3-13 1</inkml:trace>
  <inkml:trace contextRef="#ctx0" brushRef="#br0" timeOffset="3945">2608 108 43,'12'15'27,"-12"-5"0,-1 8 0,-1 6-17,-1 10-10,-4 8-1,1 9 2,-2 10 0,-3 3 1,-1 7 0,0-2 1,4 1-1,-1-8 1,5-1-1,5-7 0,6-6 0,9-7-2,8-12-1,10-6-4,0-14-4,9-4-9,0-12-9,-4-13-3,-4-8 2,-12-11-1</inkml:trace>
  <inkml:trace contextRef="#ctx0" brushRef="#br0" timeOffset="4266">2302 377 44,'19'14'29,"14"-4"-1,19-3 0,11-2-15,13-1-16,7-3-7,5 2-18,2 1 0,-9-8 0,-6-2 0</inkml:trace>
  <inkml:trace contextRef="#ctx0" brushRef="#br0" timeOffset="5067">3814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3496 927 31,'12'-19'19,"5"-8"2,6-9-2,8-12-7,8-5-5,7-11-3,5-2-1,0-2-1,2 1 0,-3 5 0,-4 7 0,-8 8 1,-3 9-1,-11 9 1,-5 11-1,-6 6 0,-1 11-1,-4 12-1,-4 10 1,-2 10-2,-2 10 1,-2 11 0,1 8 0,0 7 0,1 5 1,2 2-1,4-3 0,3 0 0,2-5 0,1-8 1,2-8-1,-3-9 0,-2-8-1,-1-8-3,-6-10-5,-2-15-17,0 0-2,-7-18 1,-4-7 0</inkml:trace>
  <inkml:trace contextRef="#ctx0" brushRef="#br0" timeOffset="5998">3727 580 48,'-2'9'24,"2"-9"1,25 15-1,2-7-22,9-1-4,6 2 0,16 0 1,9-2 0,10 0-2,3 0-10,2-5-12,5 3 2,-10-11-2,0 1 0</inkml:trace>
  <inkml:trace contextRef="#ctx0" brushRef="#br0" timeOffset="6569">4632 760 25,'0'0'27,"0"0"-1,10 6 0,2-5-12,7-3-6,10 2-4,6-2-1,9 1-3,11-1-1,5 0 0,6 1-1,0-3-3,-1 1-1,-7-5-1,-2 4-6,-9-3-8,-9-3-5,-6-1 1,-11-6 1</inkml:trace>
  <inkml:trace contextRef="#ctx0" brushRef="#br0" timeOffset="6869">5118 492 10,'0'0'18,"0"0"-5,0 0-5,19 9 0,0 2 1,8 7 0,8 4-2,8 5-2,7 2-3,3 1-3,1 2 0,-1-3 0,-4-2-2,-9-7 2,-8-1 0,-10-3 1,-9-2 0,-10 1 0,-11-2 1,-9 3 2,-9-1 0,-7 5 3,-10-3 0,0 6 2,-9-5 1,3 5-1,-2-5-1,4 3 0,4-3-3,6-2-5,8 0-12,7-6-14,7-9-3,15-1 1,13-28 0</inkml:trace>
  <inkml:trace contextRef="#ctx0" brushRef="#br0" timeOffset="7360">5895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6452 1 6,'0'0'6,"20"11"1,-5 2 3,4 3 1,5 9 1,6 7-1,6 11 0,7 7-4,5 11 0,6 12-4,1 8 0,2 6 0,-1 5-1,-5 2 0,-9 0 0,-8 2 0,-12-5 0,-10-3 1,-15-6 2,-8-3 0,-16-8 1,-1-1 0,-10-9 0,1-2-1,-5-8 0,1-3-1,-2-9-1,6-5-2,2-7-2,-2-9-4,3-3-13,-7-11-11,-1-11-2,2-10 1,-2-16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15:55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18157 2034 1806,'18'5'2967,"5"-10"-129,-12-3-258,9 1-2322,8 0 258,1-5-258,7 1 0,-1-8 387,6 5 0,0-10 0,6 7 129,0-11 129,9 8-129,0-9 0,8 7-129,1-5-129,10 2-258,-3 0 129,5 3-387,-1 0 129,-1 3 0,2 6-129,-4 4 0,-3 4 129,-4 5-129,-4 0 129,-2 2 129,-2 6-129,-4 6 129,-3-2-129,2 3 129,-5-1 0,5-1 0,-1 2-129,1-1 0,2 0-129,1-4 129,-2-1 0,0 1 0,-5-3 0,2-1 0,-6-4 0,1 1 0,0-3 129,-2-4-129,1-3 0,0-5 0,-2-9 0,4 0-129,2-2 129,-1-6-129,0-2 0,-2 1 129,-46 30-129,98-58-387,-98 58 903,92-53-774,-92 53 258,81-36-387,-81 36 258,65-22-645,-65 22-387,0 0-2322,67-16-1161,-67 16 774,0 0-387</inkml:trace>
  <inkml:trace contextRef="#ctx0" brushRef="#br0" timeOffset="648.036">21580 932 2322,'0'0'3225,"0"0"129,0 0-387,0 0-3354,0 0 645,0 0-129,0 0 774,0 0 387,17 47-516,-17-47 258,0 0 0,0 0-129,0 0-129,5 58 258,-5-58-903,0 0 129,13 76-258,-13-76 129,17 82-258,-8-32 516,0 6-645,2 2 129,-7-3 0,4 2 387,-5-7-387,0-7 258,0-9-516,-3-12 129,5-3-1032,-5-19-2064,0 0-387,0 0-387,0 0-129</inkml:trace>
  <inkml:trace contextRef="#ctx0" brushRef="#br0" timeOffset="961.055">21589 1244 5547,'0'0'3870,"0"0"-129,0 0-129,0 0-3612,0 0-129,0 0 129,53 23 129,-53-23 0,61 0-129,-61 0 129,68-12 0,-68 12-129,65-15 129,-65 15-129,53-14 0,-53 14-387,0 0-1032,51-26-2064,-51 26-258,0 0-258,0 0 258</inkml:trace>
  <inkml:trace contextRef="#ctx0" brushRef="#br0" timeOffset="1307.074">21878 931 3612,'0'0'3870,"0"0"-258,0 0 0,0 0-2709,0 0-645,0 0 516,43 63-516,-43-63-258,18 61 258,-18-61 129,17 76-129,-17-76 129,10 92 0,-2-41-129,-4-1 0,4 2 387,-2-6-516,1-2 129,0-1-387,4-10 0,5-4-1161,-4-9-1290,2-12-1419,3-8 258,-17 0-645</inkml:trace>
  <inkml:trace contextRef="#ctx0" brushRef="#br0" timeOffset="1960.112">22202 1260 1677,'49'17'2451,"-49"-17"387,0 0 0,0 0-3483,0 0 645,0 0 387,60 9 129,-60-9 129,0 0-129,0 0 387,53-24-129,-53 24-129,0 0 0,39-49-258,-39 49-258,0 0-387,25-50 258,-25 50-516,0 0 387,0 0-258,0-56 129,0 56 0,0 0-129,0 0 774,-56-24-774,56 24 903,0 0-645,-65 9 258,65-9 0,0 0 129,-70 37-129,70-37 387,0 0-258,-56 71 0,56-71 0,-27 64 129,27-64-258,-12 67 129,12-67-129,3 67 129,-3-67 0,25 57 129,-8-32-129,12-4 258,2 2-387,7-8 258,2-2-258,1-6 387,3 0-516,-7-7 129,2-2-774,-39 2-516,57-31-1677,-57 31-1032,0 0 516,51-53-774</inkml:trace>
  <inkml:trace contextRef="#ctx0" brushRef="#br0" timeOffset="2748.157">22480 1114 903,'0'0'2967,"0"0"516,0 0-129,0 0-2193,0 0-903,52-29-387,-52 29 258,0 0 0,69 0 129,-69 0 258,52 8-516,-52-8 258,49 14 387,-49-14-258,50 18 387,-50-18-516,51 28 387,-51-28-645,0 0 516,70 63-516,-70-63 0,0 0 0,67 69-258,-67-69 258,0 0 0,39 54 258,-39-54-129,0 0 0,0 0 129,13 51 0,-13-51 0,0 0-129,0 0 258,0 0-258,-52 53 258,52-53-387,0 0 129,-56 12 0,56-12-129,0 0 129,-60-12 258,60 12-258,0 0-129,0 0 0,-59-45 0,59 45 0,0 0 0,0 0-129,0 0 0,-16-59-129,16 59 129,0 0-129,0 0-258,40-49-645,-40 49-1290,0 0-903,69-37-516,-69 37-387</inkml:trace>
  <inkml:trace contextRef="#ctx0" brushRef="#br0" timeOffset="3300.188">23190 1209 516,'0'0'387,"-12"55"516,12-55 258,0 0 258,0 0 258,12 61 258,-12-61-129,0 0-387,61 24 129,-61-24-516,62 0-387,-62 0 258,66-12-516,-66 12 0,55-32 129,-55 32-129,0 0 0,40-63 129,-40 63 0,0 0-387,-5-65 129,5 65 0,0 0-129,-53-50 0,53 50-516,-49-18 258,49 18-129,-54-2-129,54 2 0,-50 6-258,50-6-645,0 0-774,-66 36-774,66-36-1290,0 0 516</inkml:trace>
  <inkml:trace contextRef="#ctx0" brushRef="#br0" timeOffset="3855.22">23135 655 3870,'0'0'3870,"0"0"129,0 0-516,0 0-1806,0 0-1548,0 0 0,0 0 129,21 53 0,-21-53 258,0 0-258,33 48 258,-33-48 0,0 0 0,46 64-258,-46-64 129,36 57-387,-36-57 258,44 67 258,-44-67-516,52 88 129,-52-88-258,53 98 645,-31-50-516,-22-48 258,40 94-258,-40-94 258,24 72-387,-24-72 129,0 0-129,11 58 258,-11-58-516,0 0-1161,0 0-1935,0 0-903,0 0 387,0 0-258</inkml:trace>
  <inkml:trace contextRef="#ctx0" brushRef="#br0" timeOffset="19436.11">211 6845 1032,'0'0'774,"12"1"-129,-12-1 258,13 0 129,-13 0 258,16 0 258,-16 0-258,18 0 129,-18 0-387,24-1-258,-12 0-258,4 1 0,-1 0-258,3 0 0,-1 0 0,2 0 0,1 0 129,1 1-129,-1 0 0,6 2 129,1-2 0,2 3-129,0-2 129,4 3 0,0-5-129,5 5 129,-2-2-258,4-1 129,-2 1 0,1-2-129,1 2 0,1-1 0,-1-1 129,5 1-258,-4 0 129,2-1-129,1 0 0,0 0 129,2 1-129,3-2 0,0 2 129,0 1 0,2-3 0,0 3-129,0-3 129,2 1-129,-4 0 129,1 1 0,0-2-129,1 0-129,-3 0 129,1 0 0,-2 0 0,2 0 0,-2 0-129,4 0 129,-2 0 0,-1 1 0,3 0 0,-2-1 0,1 3 0,0-1 0,-1 0 129,-1-1-129,-2 2-129,2-2 129,-4 0 0,2 2 0,-2-2-129,0 2 129,0 0 0,0-1 0,-1 3-129,-1-1 258,1 2-129,-1-4 0,3 4 0,-3-2 129,0-3-129,0 3 0,-3-1-129,1 0 129,-1 0 129,-3 4-129,2-3 129,1-3-258,1 1 258,1 0-129,3-2-129,0 0 129,3 0-129,1 0 129,2-2-129,1 0 129,-1 1-129,2-1 129,-2 1 0,-2-2 0,3 2 0,-1-1 0,-5-2 0,3 1 0,-4 2 0,3-2 0,-1-1 0,1 3 0,0-2 0,0 3 0,2 0 0,2-1 0,0 1 0,0-2 0,0 2 0,1 0 129,-4-2-129,1 0 0,1-1 0,-1 1-129,-2 0 129,0 1 0,1-3 0,1 4 0,1 0 0,-2 0 0,3 0 0,0 0 0,0 0 0,0 0 0,-2 2 0,2-2 0,-2 0 0,3 0 0,-6 0 0,1 0 0,1-2 0,-2 2 0,2-1 0,-1 1 0,1 0 0,0 0 0,2 0 0,-1-1 0,-1 0 0,3-1 0,-3 1 0,-3 0 0,1 1 129,-2 0-129,1 0 0,0 0 0,-2 0 0,1 0 0,-2 0 0,0 1 129,5-1-129,0 1 0,-2-1 0,2 0 0,1 0 129,2 0-129,2 0 0,-2-1 0,0 0 0,-1 1 0,1-3 0,1 1 0,-2 0 0,-1 1 0,4-3 0,-1 1 129,0 1-129,2-1 0,1-1 0,1-1 0,-2 2 0,2 0 0,-1-1 0,-1 2 0,-3 1 0,1-2-129,-1 2 129,-2-2 0,0 3 0,-1-3 0,1 1 0,1-2 0,1 1 0,1 0 0,0 1 0,1-2 0,0 0 0,1 1 0,-2 2 0,-1-3 0,0 0-129,-2 2 129,-4-3 0,-2 3 0,0-1-129,-2 3 129,-2-1 0,2 1 0,-1 0-129,-3 0 129,0 0 0,1 0 0,1 0 0,-1 0 0,1 0 0,1 0 0,0 1 0,0-1 0,-2 0 0,3 0 0,-2 0 129,3 3-129,-5-3 0,3 0 0,-3 0 0,1 0 0,-1 0 0,-1 0 0,4 0 0,-4-3 0,2-1 0,2 0 0,2 0 0,1 2 0,0-2 129,1 0-129,1 0 0,-1 1 0,-1-1 0,1 1 0,0 1 0,-1-1 129,-1 1-129,-1 0 0,-3-1 0,2 2 0,0 0 129,0 1-129,-3-1 0,1 1 0,0 0 0,-1 0 0,2 0 0,0 0 0,1 0 129,0 0-129,-2 0 0,1 0 0,1 0 0,-1 0 0,-3 0 0,0 0 129,1 1-258,2 0 258,-2-1-129,1 0 0,-1 0 0,0 0 0,2 0 129,0 0-129,-1 0 0,0 1 129,0-1-129,-2 3 0,2-3 0,-1 2 0,-1-2 0,-1 0 0,-1 2 129,1-2-129,-2 0 0,-1 3 0,-1 1 129,-2-1-129,0-1 0,4 2 0,-5 0 0,2 1 0,0-1 0,0 0 0,0 2 0,0-4 129,-1 3-129,1 0 129,1-2-129,-2 1 0,4-1 129,-2 1-129,2 0 0,0 0 0,1-4 0,0 4 0,-1 0 0,2-2 0,2 1 129,-1-2-129,-1 2 0,1 0 0,-2 2 0,2-1 0,3-2 0,-2 1 0,-1 1 0,0 0 0,2 0 0,-2-2 0,5 0 0,-1 1 0,-3-1 0,2 1 0,0-1 129,1 1-129,0 1 0,1 1 0,-3 1 0,-1 0 0,0 2 0,-2-3 129,0 2-129,-1 0 0,-1-2 0,0 0 0,1-3 129,-1 0-129,-1 1 0,2 1-258,0-3 258,0 1-129,-4 1 129,2 0-129,0-3 129,0 1 0,0-1 0,-2 0 129,3 2-129,-2-2 0,2 0 0,1 0 0,-2 0 0,2 1-258,0-1 258,2 0-129,-2 0 129,0 0 0,2 0 0,-1 0 129,1 0-129,1-1 129,0-2-129,-1 0 258,0 0-258,0 0 129,0 2-129,-1 0 0,-2-1 129,5 2-129,-3-2 0,3 1 0,1 1 0,0-1 0,1-2 0,-1 0 0,2-2 0,1 1 0,-4 1 0,1 1 129,0-3-129,-1 2 0,1 2 0,-2-2 0,-1 0 0,2 1 0,0-1 0,-1 1 0,0-1 129,0 1-129,0 0 0,4-1 0,-2-1 0,1 2 129,-1-1-129,2 1 0,-2 0 0,-1 2 0,0-3 129,-1 2-129,0-1 0,0 0 0,-2 0 129,1-1-129,1 0 0,1 1 258,-2-2-258,2 1 0,1 1 129,2 2-129,-3 0 0,2 0 0,2 0 0,1 0 0,-1 0 0,3 0 0,-3 0 0,1 0 129,3 0-129,-3 0 0,3 0 0,-2-1 0,2-1 0,-2 2 0,2 0 0,-2-2 0,1 2 0,1-1 0,-3 1 0,2 0 129,-1 0-129,3 0 0,-4 1 0,5 1 0,-4-2 0,1 2 129,-1-1-129,0-1 0,0 0 0,-1 2 0,2-2 0,-3 0 0,-1 0 0,2 0 0,0 0 0,1 0 0,-4 0 0,1 0 0,1 0 0,2 0 0,-1-2 0,0 1 0,-1-3 0,0 3 0,1 0 129,-2 0-129,3-1 0,-1 2-129,-1 0 129,-1 0 0,1 0 0,0 0 0,-1 0 0,2 0 0,-1 0 0,1 0 0,1 0 0,0 0 0,4 0 0,-1 0 0,0 0 0,3 0 0,-3 0 0,-1 0 0,0-1 0,2-1 129,-4 2-129,3 0 0,-3 0 0,1 0 0,-1 0-129,1 0 129,1 0 0,-3 0 0,-2 0 129,3 0-129,-2 0 0,1 1 0,-2 0 0,0 0 0,0 2 0,-2-2 129,0 2-129,-2-3 0,1 3 0,0 1 0,-1-3 0,0 3 0,-1-3 0,0 0 129,3 2-129,-2-1 0,1-2 0,-2 1 0,2 0 0,2 0 0,-1 1 129,0-1-129,1 0 0,2 0 0,-3-1 0,-1 2 129,3-1-129,-3-1 0,0 0 0,1 0 0,-2 0 0,3 0 0,-2 0 0,2 1 0,0-1 0,1 1 0,1 1 0,2-2 0,1 3 0,1-2 0,0 3 0,3-2 0,-2 2 0,1-2 129,-3 2-129,0 0 0,-3 0 0,-1 0 0,2-2 0,-1 3 0,-1-3 0,2 3 0,-2-1 0,1 0 0,2 0 129,2 0-129,-4 2 0,1-2 129,3 2-129,1 0 0,-1-3 0,2 1 129,0 1 0,-2-2-129,5 1 129,-1-3-129,-1 3 129,-1-2 0,2 1 0,-1 0-129,1-1 0,2-1 0,-4-1 0,2 0 0,0 0 0,-1 0 0,2 0 0,-1 0 0,-3 0-129,-3 0 129,3 0 0,-2 0 129,1 0-129,-3 0 0,-1 0 0,-2 0 129,-2 0 129,0 0-258,0 0 0,-3 0 0,2 0 0,-3 0 0,-1 0 0,0-1 0,1 1 0,-1-2 0,-3 1 129,-1-1-129,-1-1-129,-1 1 129,0 1 0,-4-2 0,2 2 0,0-3 0,-2 1-258,3-1 258,-3 1 0,4 0-129,0-2 129,2-1 0,2 1-129,0 3 129,1-4 0,0 2 0,4 3 129,0-2-129,1 2 0,1 1 0,1 0 0,0-2 0,0 2 0,3-1 0,-2 1 0,0-1 0,-3-2 0,2 3 0,-3-3 129,-2 1-129,1 1 0,0-3 258,-3 0-258,2 1 129,-2 0-129,0 1 0,-1-1 129,-2 2-129,-3 0 0,-2-1 0,1 1 0,-4 1 0,-1-1 0,1 1 0,0-1 0,1-1 0,1 2 0,-5-2 0,1 1 0,-3 0 0,-2 1 0,-13 0 0,17-3 0,-17 3 0,0 0 0,16 0-129,-16 0 129,10 0 0,-10 0 0,18 0 0,-6 0 0,3 0 0,0 0 0,4 0 0,0 0 0,1 3 0,1-1 0,-1 0 0,0 0-129,-4-1 129,1 1-258,-3-2 0,-1 4-129,-13-4-258,21 3-387,-21-3-1419,13-3-1935,-13 3-645,17-6-129,-17 6 130</inkml:trace>
  <inkml:trace contextRef="#ctx0" brushRef="#br0" timeOffset="25963.485">261 9622 129,'15'7'1032,"-15"-7"258,10 4-129,-10-4 129,15 1-258,-15-1 258,21 2-516,-12-2-258,8 0 0,-5 0 0,6 0-258,-3 1 129,4-1-258,1 0 258,0 0-129,3 0 0,0 0 258,2 0-258,0-1 0,-1-2 0,4 2 129,0-4-129,1 5-129,1-2 129,1 2 0,0-3 0,2 3-129,-4 0 129,3 0 129,-3 0 0,2 0-129,-2 0-129,0 3 129,-1-1-129,3 3 0,-3-3 0,1 3-129,-1 0 258,2-1-258,-4-1 0,2 0 129,0 0 0,-2 1 0,2-4 0,3 2 129,-1-2-129,2 2 129,-1-2 0,4 0-129,0 0 258,1 0-258,-1 0 0,4 0 0,-2 0-129,2 0 0,-1 0 0,2 0 0,-2-2 0,0 1 0,1-1 0,-2-1 0,4-1-129,-1 2 129,0-1 129,3 0-129,2 1 0,1-2 0,1 4 0,1-2 0,0 2 0,-1 0 129,0 0-129,-1 0 0,-1 0 0,1 0-129,0 0 129,-2 2 0,2-2 129,-1 0-129,4 4 129,0-3 0,2-1 0,1 1 0,3-1 129,0 4-129,2-4-129,2 4 129,-2-4-129,0 5 0,0-2 0,1 1 0,-2-1 0,0 3-129,2-1 129,2-2 0,2 1 0,4 0 0,-3 3 0,1-1 0,0 2 0,3-4-129,-2 4 129,1 0 0,-1-1-129,0-1 129,1-1 0,1 2-129,2-2 129,3 2 0,-2-1 0,-1-1 0,5 1 0,-2-1 0,-2 1 0,1-3 0,-2-1 0,0 0 0,3-2 129,-1 0-129,0 0 0,0 0 129,1-2-129,-2-2 0,2 0 129,-2-3-129,-2 3 0,3-2 0,-3-1 0,2 0 0,2 1 0,2-1 0,-4 1 129,4 3-129,-1-2 0,0 2 129,-2 2 0,1-2-129,0 0 129,0 1 0,1-2-129,2 0 129,-2 0-129,1 0 129,-2 1 0,1 0-129,-3 1 0,-1 2 0,-5 0 0,1 0 0,-2 0 0,-2 0 0,1 0 0,-1 0 0,0 0 0,-1-2 129,0-1-129,0 3 0,-2 0 0,3 0 129,-1 0-129,0 0 0,-1 0 0,3 0 0,0 0 0,3 0 0,-2-2 0,3 1 0,-1-3 0,1 3 0,2-3 0,-1 4 0,1-3 0,-1 2-129,-1 0 129,1-1 0,1 2 0,1 0 0,-2 0 0,0 2 0,0 0 0,-2-2-129,2 3 129,-3 0 0,-2-2 0,-1-1 0,0 1 0,-1-1 0,-1 0 0,2 0 0,-1 0 0,1 0 129,-1-1-129,0 0 0,-1 1 0,2 0 0,-3-3 0,-2 1 0,2-1-129,-1-1 129,-1-1 0,1 2 0,2-1 0,0-3 0,-2 4 0,3-2 0,-1 3 0,-3-3 0,-1 3 0,2-1 0,-3 2 0,-1-1 0,-2 0 0,-1 0 0,0 1 0,-1 0-129,1 1 258,1 0-129,-4 0 0,4 1 0,1 2 0,-1 0 0,0-2 0,-1 2 0,2-3 0,1 0 0,-4 0 0,1 0 0,-1 1 0,-1 1 0,1-2-129,-1 5 129,2-5 0,-2 6 0,2-3 0,0 2 0,0-1 0,-2 1 0,1 0 0,-2-2 0,4 2 0,-2-3 0,-2 2 0,0-3 0,-1 3 0,2-4 0,-1 5 0,-2-4 0,1 4 0,-4-5 0,3 2 0,1 2 0,-2-1 0,1 0 0,-2-3 0,1 2 0,-2-2 0,1 3 0,-1-2 0,0 2 0,0-1 0,-2 1 0,1 1 0,-1 0 0,1-2 0,-1 3 0,1-4 0,-2 2 0,1-1 129,1-1-129,1 1 0,0-1 0,0 2 0,3-2 0,-2-1 0,-2 3 0,4 1 129,0 0-129,-4 0 0,2-2 0,-1 3 0,0 0 0,1-3 0,-2 2 0,2-1 0,1 1 129,-1-2-258,-2 2 258,6 0-129,-3 2 0,-1-1 0,2 2 0,-4-1 0,1 0 129,-2 0-129,0-2 0,2 0 0,-1-1 0,0-1 0,1-1 0,1-1 0,1 0 129,2 0-129,1 0 129,-4 0-129,2 2 0,1-2 0,-1 1 0,-1-1 0,-1 1 129,-1-1-129,1 0 0,-2 0 0,-1 0 258,1 0-258,2 0 0,-2 0 0,3 0 0,-1 0 129,0 0-129,4-1 0,2 1 129,-4-1-129,2-1 0,2 1 129,2 0-129,-1 1 0,3-1 129,-1-1-129,4 1 0,-3-1 0,3 0 129,2 2-129,-1-3 0,2 3 0,0-1 0,0 1 0,1 0 0,0-1 0,0 1 0,0-2 129,0 1-129,1 1 0,-2-2 0,-1 0 0,1-1 0,-1 2 0,0-2 129,-1 1-129,2 1 0,-2-2 0,1 1 0,-2 0 0,1 2 0,-2-3 0,-2 2 0,1-2 0,1 1 0,-3-1 0,0 0 0,0 1 0,-2 0-129,5-1 129,-3 0 0,0 1 0,-1 0 0,1 2 0,2-3 0,-1 3 0,-1 0 0,0 0 0,2 0 0,-1 0 0,0 0 0,-2 5 0,2-3 0,2-1 0,2 1 0,-3-1 0,3-1 0,3 0 0,1 0 0,1-1-129,2-2 129,1 1 0,0 0 0,2 2 0,-1-3 0,3 2 0,0-2 0,-1 0 0,2 2 0,-2-3 0,-1 2 0,0-1 129,-1 0-129,-3 1 0,-2-1 0,1 2 0,-3-2 0,0-1 0,-2 3 0,2-3 0,-3 1 0,-1 1 0,-2-1 0,1 3 0,-1 0 129,-4 0-129,-2 0 0,3 0 0,-1 0-129,-1 0 129,-1 0 0,0 0 0,0 0 0,2 0 0,2 0 0,-2-2 0,2 0 0,3 2 129,0-3-129,0 1 0,1 2 0,0-5 0,1 2 0,0-2 0,-3 1 129,1-3-129,-3 3 0,3-2 0,-2 3 129,2-2-129,1 1-129,0 1 129,0 0 0,1-1 0,-2 1 0,2 1 0,-1-3 129,0 3-129,-3-1 129,-1 0-129,0 2 0,-2-1 129,3 2-129,-1-1 0,-1 1 0,0 0 0,1 0 0,-1 0 0,3 0 129,-3 0-129,-3 0 0,2 0 0,1 3 0,-3-3 0,1 2 0,-4 0 129,3 0-129,-1-1 129,1 1-129,0-2 0,1 0 129,-3 0-129,0 0 0,0 0 0,-2 0 0,-1 2 0,-4-2 0,0 0 0,-4 0 0,-1 0 0,-3 0 0,1 0-129,0 0 258,1 0 0,-1 0-129,0 0 129,1 0-129,-2 0 129,1 0-129,-2 0 129,-1 0-129,-2 0 0,-1 1 0,-3-1 0,1 0 0,-5 0 0,1 2-129,0 1 129,0-3 0,-2 0 0,2 0 0,1 0 0,2 1 0,0-1 0,1 0 0,-3 0 0,0 0 0,-5 0 0,0 0 0,-15 0 0,18-1-129,-18 1 129,0 0-129,0 0 0,0 0 0,0 0 0,0 0 0,0 0 0,12 0 129,-12 0-129,0 0-129,15 4-258,-15-4-645,11 10-2193,-11-10-1290,0 0-258,-21 0-387</inkml:trace>
  <inkml:trace contextRef="#ctx0" brushRef="#br0" timeOffset="30234.729">228 12397 645,'0'0'1935,"1"-14"-258,-1 14-258,0 0 129,2-11-258,-2 11 0,0 0 0,-1-12-129,1 12 0,0 0-258,-9-13-387,9 13 0,0 0-258,0 0-129,0 0-129,0 0 129,0 0-129,0 0 0,0 0 0,0 0 129,10-6 0,-10 6 0,20-2 129,-8 2-129,3 0 0,3 0 0,2 0-129,2 0 129,0 0 0,3 0-129,2 0 129,2 2-129,2 0 129,2 1 0,2-2 0,4 3 0,1-1 0,3-1 129,2 5 0,1-2-129,3 3 129,-1-1-129,3 0-129,2 0 0,0 3 129,-1-3-258,3 0 129,2 2 0,2-1-129,2 2 0,0-3 129,1 1 0,2-3 0,-1 4 0,2-4 0,4 0 0,-5-3 0,3 3 0,0-2 129,1 3-129,4-2 0,0 1 0,0 1 0,-1-3 0,0 4 129,0-2-129,-1-1 0,-2 0 0,-3 0 0,1-2 0,1 1 0,-2 2 0,5 0 129,3-1-129,1-1 0,-2 3 0,5 0 0,-2-2 0,2 2 0,1-1 0,-2 1 0,-1-1 0,4 3 0,-1-3 0,0-1 0,0 3 129,2-4-129,1-1 129,0 0-129,1-1 0,-1-1 129,2 0-129,3 0 129,-1 0 0,-2-1-129,0-1 129,0-1 0,0 2 0,-4-3-129,0 3 129,0-2-129,0 0 129,1-1-129,3 0 0,-1 1 0,-4-3 129,6 0-129,-1 0 129,-2-1 0,0 4 0,0-3 0,2 4 0,-1-1 0,3 1 0,-1 2-129,1 0 129,-3 0-129,1 0 0,3 0 129,-2 0-129,0 0 0,1 0 258,0 0-129,-2 0-129,0 0 129,-1 0 0,-2 0-129,1 0 129,-2 2-129,2 2 0,1-1 0,-2 0 0,3 0 0,-2 1 0,0-2 0,1-1 0,-1-1 0,0 0 0,0 0 0,2 0 0,2-4 0,3 0 0,-1 2 0,-1-1 0,2 0 0,0-1 0,-1 2-129,-1 1 129,-2 0 0,2 0 0,0 1 0,-3 0 0,3 0 0,-2-2 0,1 1 129,1 0-129,0 0 0,1 1 129,1-2-129,0 2 129,-2 0-129,1 0 129,-1 0-129,-1 3 129,-5-1-129,3 2 129,-2 2-129,1-2 129,-1 0-129,1 1 129,-1-2-129,1 2 129,0-2 0,-1 1-129,-1-1 129,0 1-129,-1 0 0,1 0 129,3 1-129,-6-2 0,3 1 0,-2 0 0,-4-1 0,1-1 0,-3-1 0,-4 1 0,0 0 0,0-1 0,-1 0 0,0-1 0,0 0 0,0 0 0,1 0 0,-2 0-129,2-1 129,-4-2 0,2-2 0,1 1 0,-2-1 0,2 0 129,0-1-258,0 3 129,2 0 0,-2 0 0,0 3 0,-1-3 0,-3 2 0,1-2 0,-2 3 0,1-2 0,-1 0 0,2 1 0,-1-2 0,0 2 129,2-2-129,-2 0 0,4 1 0,-1 0 0,-1-1 0,0 3 0,0-3 0,0 0 0,1 0 0,0 1 0,2 1-129,-1-1 129,-1 0 129,3 1-129,-1-3 0,2 3 0,-1 0 0,2-2 0,0 1 0,3 1 0,5-2 0,1-1 0,1-1 0,2 0-129,0 1 258,1-1-258,-2 2 129,2-3 0,-2 2-129,3-1 129,0 1 0,1 0-129,1-1 129,2 2 0,1 1-129,3-1 129,0 0 0,4 1-129,1 0 129,2-1 0,4 2 0,-4-2 0,3 0-129,-4 1 258,0 0-129,-3-1 129,-1 0-129,-4 3 129,-6-2-129,1-1 129,-4 1-258,-3 0 129,-2-1 0,-3 1 0,1 2-129,-2-3 129,1 3 0,-1-1 0,-3 1 0,0 0 129,1 0-129,-4 0 0,-3 1 0,-1 2 0,-2-3 0,-3 2 0,2-2 0,-2 0 0,-1 0 0,0 0-129,1 0 129,1 0 0,-2-2 0,1 2 0,0 0 0,1 0 0,1 2 129,0 1-129,0 1 129,-1 1-258,4 0 258,-1 0-258,-1 0 258,2 0-258,-2-1 129,-1 0 0,4 0 0,-3-1 0,0 1 129,-2-2-129,-1 1 0,-3 1 129,1-1-129,-1 0 129,0 1-129,1 1 0,-2 1 0,1-2 0,0 1 0,-1-3 129,1 1-129,-1 0 0,-1 0 129,0 0-129,-2-3 0,-1 3 129,5-1-129,0 0 0,-2-1 129,-2 4-129,4-3 0,-1 1 0,-1-1 0,-1 3 0,-3-1 0,-1-1 258,2 0-258,-1 3 0,-2-1 0,1-2 0,2 2 0,1-1 0,2-1 0,2-1 129,-1 2-129,0-1 129,3 0-129,1 0 0,-1 0 129,-1 2-129,0-2 0,0 2 0,-2-2 0,0 1 129,-2-2-129,3-1 0,-2-1 0,-1 0 0,5 0 0,-3 0 0,1 0 0,-1 0 0,0 0 129,0-1-258,-3 0 129,1 0 129,-2-1-129,0 2 129,-2-1-129,1 0 0,-2 0 129,1-1-129,2-1 129,-4-1-129,-1 1 0,1 0 0,-2-1 0,-3 1 0,-2-1 0,-1 3 0,-3-2 0,-1 3 129,-4 0-129,0-1 0,-3 1-129,-1 0 258,0 0-129,3 0 0,-2 1 129,0 2-129,0-2 129,1 1 0,0-2-129,0 0 129,-1 0-129,-2 0 0,-2 0 0,1 0 0,-1-3 0,-1 0 0,1 1-129,-1 1 129,2-2 0,0 1-129,4 0 129,0-3 0,2 2 0,-1-2-129,-2-1 129,-3 0 0,-3 3-129,-6-3-129,0 5-258,-15 1-516,0 0-1677,0 0-1548,-23 3-903,-9-3-258,-14-14-129</inkml:trace>
  <inkml:trace contextRef="#ctx0" brushRef="#br0" timeOffset="34074.949">270 15350 1161,'-6'-13'2322,"6"13"-258,0 0-258,0 0-258,0 0-516,0 0-258,0 0-387,0-12-258,0 12-129,14-5 0,-3 1 0,1-1 0,5 2 0,-1-1 129,2 0 0,4-1 258,2 1-258,0 0 258,2 1 129,4-2-129,3 5 258,2-4-258,6 4 129,0-4 0,6 4-129,-1-1 0,6 1 129,2 0-129,5 0-129,-1-1 0,3 1-129,2 0 129,4 0-129,3-4 0,10 4 258,-2-3-129,4 3-129,4 0 129,5 0 0,-1 0-129,4 0 0,-2 3 0,1 4 0,0 0-129,0 5 129,-1-3-129,1 3 0,-2 1 129,-2-2-129,-1-1 129,1 2 0,-2-1 0,1-1 0,-4-2 0,0 3 0,1-2 0,1 2 0,0 0 0,-1 0 0,4 2 0,-3-1-129,2 3 0,0-1-129,-1 1 129,-1 0 0,-2 1 0,-4-1 0,2-3 0,-2 1-129,0-2 129,0-2 0,-1-1 0,1 1-129,0-3 129,0 1 0,-4 0 0,0-4-129,-1 3 129,0-2 0,3 0 0,-2-4 0,3 2-129,-2-2 129,-1 0 129,2 0-129,-1 0-129,2 0 129,-3-2 0,1 2 0,3-2 0,2 1 129,2 1-129,0 0 0,1 0 0,-1 0 0,-2 0 0,-1 0 0,-3 3 0,-2-1 0,0 0 0,0 1 0,-2-1 0,-1-2 0,0 3 129,1-3 0,-3 0 0,1 0 0,-3 0 129,2 0-129,-3 0 0,3 0 0,2 0 0,-3 3 0,0-3-129,0 1 0,0 0 129,0 1-129,-4-2 129,4 0 0,-6 0 0,3 0 0,3-3 0,1-1 0,1-1 0,-1 1 0,3-2-129,0 1 129,1-1-129,-1 0 129,2-1-129,0 0 129,-1 0 0,2 2 0,2-3-129,-1 1 258,2 1-258,0-1 129,0 2-129,-1 1 129,-1 0-129,-1 0 129,2 3-129,-2 1 129,3-3 0,0 3 0,-1 0-129,0 0 129,-1-2 0,2 2-129,-3-3 129,2 1-129,-4 1 129,6 1-129,-2-1 0,0 1 129,1-2-129,2 2 0,-2-1 0,1 1 0,0-2 0,-3 2 0,0 0-129,-1 0 129,1 2 0,-3-1 0,1 2 0,-1 0-129,0 0 129,-2-2-129,1 0 129,-2-1-129,0 0 129,1 0 0,-1 0 0,-1 0 0,1 3 0,-2-3 0,2 0-129,-2 0 129,-1 0-129,1 0 0,-1 0 129,0 0-129,2 0 0,0 0 129,-2 0 0,1 0-129,-1 0 129,0 0 0,0 0 0,-1 0-129,0 0 129,2 1-258,0 1 258,3-2-129,4 0 129,2 0-129,-1 0 129,6 0 0,0 0 0,1 0-129,0 0 129,1 0 0,2 0 0,0 1 0,1 1-129,-2 0 129,1-1 0,1 0 0,-3 2 129,1-1-387,-2 0 387,2 1-387,0-3 387,3 1-129,-3 0 0,-3-1 0,4 0 0,-3 0 258,1 0-258,-3 0 258,1-1-258,1-2 0,1 2 0,0-1 129,0-1 129,2-3-258,-2 3 129,1-3-129,-2 1 129,1 1-129,0-3 129,2 1-129,-4-1 129,5 3-129,1-2 0,-1 2 0,3-1 129,-1-1-129,0-1 0,1 1 0,-1 1 129,-3-3-129,-1 2 0,1 1 129,-3 0-129,0 1 129,-5 2-129,2 0 0,0 2 0,-2 0 129,1-1-129,-1 0 0,0 0 0,1 0 0,-3-1 0,2 0 0,-1-4 0,1 1 0,-1 1 0,2-2 0,-3 0 129,-1 1-129,1-1-129,-2 3 129,-3-1 0,-2 2 0,0 0 0,-3-1-129,1 2 258,2 0-129,-1-2 0,-1 0 0,1 3 129,0-1-129,-2 1 0,1 0 0,-2 0 0,-2 0 0,1 0 129,-2 0-258,2 0 129,-1 0 129,-2 0-129,2 1 0,-2-1 0,1 1 0,-3 2 0,-2 0 0,2-2-129,0-1 129,2 3 0,-1-1 0,4 0-129,-1 0 129,2-2 0,1 2 0,0-1 0,2 0 0,-2 2 0,3-2 0,-1 2 129,0-1-129,2 0 0,0-1 0,3 2 0,-4-1-129,-1 2 129,2-1 0,-2 0 0,0 0 0,-1 0 129,0 1-129,-6-1 0,4 0 0,-4 0 0,3 1 0,-3-1 0,-1 0 0,1-1-129,-1 1 129,-5-2 0,0-1 129,-2 0-129,-2 0 129,-5 0-129,-1-1 129,1-2-129,-2-1 0,0 0 129,0 0-129,4 2 0,-1-3 0,1-1 0,0 2-129,-5 2 258,0-1-258,-5-3 129,-5 3 0,-6-1 0,-4 0 0,-4 1 0,-4 3 0,-2-3 0,-5 1 129,-10 2-258,19-3 258,-19 3-258,12-2 129,-12 2 0,0 0-129,14 0 0,-14 0 0,0 0-258,0 0-387,16 10-1290,-16-10-2064,-17 0-903,-4-4-387,-17-18-258</inkml:trace>
  <inkml:trace contextRef="#ctx0" brushRef="#br0" timeOffset="48462.77">2023 2356 4644,'14'0'3612,"-3"0"-129,-11 0-387,10-8-1935,-10 8-1290,13 0 129,-13 0-387,11 5 516,-11-5-387,6 14 516,-4-1-258,-2-1 516,0 7 0,-2 5-129,2 5 0,-5 11-129,1 2-129,-1 10-129,0-4 0,2 3-129,-1-6-129,4 4-258,-1-17-1032,1-6-2064,5-6-387,-5-20 258,0 0-257</inkml:trace>
  <inkml:trace contextRef="#ctx0" brushRef="#br0" timeOffset="49018.803">2111 2319 7482,'21'15'3612,"-10"-10"-645,13 7 0,-8-3-3999,10 8 516,-2-2-387,2 4 516,-1 1-258,-4 4 516,1-3 516,-6 4-129,3 1 258,-5 4-258,4-2 258,-4 6-258,2-4 0,0 3-258,-2-5 0,0 0 0,-2-5 0,3-3 0,-5-3 129,-10-17 129,20 16 258,-20-16 0,14 0 0,-10-14 258,3-1-258,-2-14 0,1 1 0,-5-13-129,2 0-129,-3-6 0,0 0-258,0-4 258,0 5 129,0 0-129,0 6 129,0 2-258,0 5 129,0 1-258,3 5 0,6 5-774,-7-2-903,12 7-2064,-3 1-387,1 3-129,-2 1-258</inkml:trace>
  <inkml:trace contextRef="#ctx0" brushRef="#br0" timeOffset="49388.824">2877 2239 5805,'0'0'3483,"10"14"-387,-6 2 0,0-2-3096,-3 10-129,-1 5 0,0 4 516,0 3-387,0 1 387,0 2-258,0 2 516,5-2-774,-3-1 387,6-9-258,3 0-774,-3-14-774,2-5-1935,4-5-387,-6-11 0</inkml:trace>
  <inkml:trace contextRef="#ctx0" brushRef="#br0" timeOffset="49838.85">2818 2134 9030,'14'-1'3870,"0"-6"-516,11 0 0,0-2-3612,9 5 0,0-5 0,4 4 258,2-3-129,-4 1 129,-2 0 0,-1 4 129,-1 3 0,-7 0 0,0 5 0,-6 5-129,-4 2-129,-4 7 129,-5 1 0,-3 2-129,-3 0 258,-6 0 0,-3 1 0,-7-3 129,-1 2 129,-5-1-129,2-3 0,-5-4 0,0 0-129,1 1-129,-1-5-774,6 2-129,-4-7-2580,3-4-387,7 0 0,-2-2-516</inkml:trace>
  <inkml:trace contextRef="#ctx0" brushRef="#br0" timeOffset="50350.879">3599 2496 2451,'-23'-4'3483,"1"-9"129,22 13-129,-18-10-1419,18 10-1935,-12-6 129,12 6 0,0 0 0,0 0 0,0 0 387,0 0-258,14-4 0,2 4 0,8 0 0,2 3-129,9 2 0,1 3-129,6-2 0,3 2-129,2-1 0,-1 2 0,1-1-129,-4-1 0,-2-6-258,3 6-1290,-10-5-2064,-6-2-129,-2-5-387,-9-7 258</inkml:trace>
  <inkml:trace contextRef="#ctx0" brushRef="#br0" timeOffset="50814.906">3970 2290 8127,'40'15'3741,"-14"-4"-258,-2-8-645,11 7-3096,-4-3-645,10 5 516,-5-2-387,1 0 774,-2-1-387,-6 0 645,2 2-258,-7-2 516,0 3 0,-5 0-258,1 2 0,-6 2-129,-4 1 0,-3 0 0,-3 2 129,-4-4 0,0 2 258,-11-3-129,1 5 0,-9-7 0,3 3 0,-7-3-129,2 1 0,1-3-129,4-2 0,-3 1-129,4-6-129,3 5-129,-1-8-516,13 0-645,-18 5-2451,18-5 0,0 0-774,-8-10 387</inkml:trace>
  <inkml:trace contextRef="#ctx0" brushRef="#br0" timeOffset="52779.018">5022 2216 2451,'-13'1'2709,"13"-1"387,0 0-258,-14 0-2451,14 0 0,0 0 0,0 0 129,0 0 129,0 0 129,0 0-258,0 0 258,0 0-258,12 10 129,-12-10-258,7 17 0,-6-2-129,2 7-387,-2 6 387,0 4-516,-1 8 258,0 2-258,0 6 258,-1-6-516,-2 1 387,1-11 0,0 2-387,-2-17-258,4-3-1161,0-14-1806,12-9-129,3-8 0</inkml:trace>
  <inkml:trace contextRef="#ctx0" brushRef="#br0" timeOffset="53335.05">5015 2123 516,'24'10'2709,"-24"-10"0,24 13 0,-7 3-1806,-1-1 387,7 6-129,-1 1 0,7 5 0,0 6-129,8 4-645,-2-1 516,11 3-645,-6-3 129,8 0-387,-7-4 129,2-2-387,-2-11 387,-2-3 0,-6-6 0,-4-5 0,-5-5 129,-5 0 0,-4-10 258,-5-2-258,-7-12 129,0 2 0,-3-11-129,-1 0 387,-6-8-387,1 2 258,-3-6-387,3 2 516,-1-4-516,5 1 387,2 3-387,0 1 129,3 1-387,3 3 129,4 1-387,-4-1-903,4 9-2580,-8 5-387,-4 2-387,-9 6-387</inkml:trace>
  <inkml:trace contextRef="#ctx0" brushRef="#br0" timeOffset="54691.128">2021 3287 903,'15'2'2580,"-15"-2"-258,0 0-1677,0 0 258,0 0-129,0 11 129,0-11 129,0 12 129,0-1-258,0 0 0,0 7-129,0 2-129,0 9 0,-2 2-129,-1 10 0,-5 0-129,1 5-129,-6-2 0,4 1 0,-3-5-129,2-5-129,1-9 0,2-5-129,3-8-129,4-13-129,0 0-258,0 0 129,2-17-258,1-8 0,7 0-129,-5-12 0,4 3 258,-4-8 129,0 5 258,-2-1-129,-1 3 258,-2 5 129,0 3 129,0 7 0,0 1 129,0 8-129,-1 0 129,1 11 129,0-12 258,0 12 129,0 0-129,20 3 258,-20-3 0,27 21-258,-9-7 0,7 9-129,3 0-387,4 5 129,2-2-258,1 3 0,2-5 0,-3-1 129,-3-6 0,0-3 0,-5-9 0,-1 1 258,-3-6-258,0-7 129,-5-7-129,2-7 0,-2-6 0,-2-4 0,-2-6 0,-4-4 0,-2-3 0,-1 1 0,-3 0 0,-2 6-129,0 0-129,-1 1-645,6 17-1419,-5-5-1677,1 9-258,2 1-129,-3 3-129</inkml:trace>
  <inkml:trace contextRef="#ctx0" brushRef="#br0" timeOffset="55016.146">2894 3280 3870,'-3'69'3483,"3"-36"-387,0 15 0,0-2-3225,4 3-129,1-1 258,-2-5 129,2-1 129,-3-10 129,4-2-129,-1-12-129,1-4-516,-6-14-1806,17 7-1161,-11-18-258,5-3-129</inkml:trace>
  <inkml:trace contextRef="#ctx0" brushRef="#br0" timeOffset="55423.17">2864 3185 4257,'-16'0'3999,"16"0"-387,0 0 0,0 0-2967,20-6-258,3-2-129,7 0-129,6 0 129,3-3 129,7 1-129,-4 1 0,5 1 129,-6 4-258,-1 4 0,-6 0 0,-4 12-129,-1-2 0,-7 7 0,-5 0-129,-3 3 258,-4-2-129,-4 2 258,-6-3 0,0 1 0,-11-2 0,1 0 0,-8-3-129,0 1 0,-4-2-258,-1-4-258,6 1-516,-7-9-1032,8 0-2064,3 0-129,13 0-387,-13-15 387</inkml:trace>
  <inkml:trace contextRef="#ctx0" brushRef="#br0" timeOffset="55835.193">3763 3430 7353,'10'16'3741,"0"-9"-387,-10-7-129,15-4-3870,-15 4 129,25-2 0,-10 1 516,2-3 129,5 4 516,-4-10 0,7 10 129,-4-8 0,8 8-258,-3-2-129,8 2-129,1 0-258,5 3 0,-3 2 0,2 1-129,1 1 0,-4-3 0,2 2-387,-7-6-129,4 3-645,-16-6-903,2-4-1806,-5-2-129,-9-6-129</inkml:trace>
  <inkml:trace contextRef="#ctx0" brushRef="#br0" timeOffset="56288.219">4145 3188 5031,'9'20'4128,"3"-14"-774,10 10 129,-3-3-2967,9 0-1032,2-1 387,2 2 0,3-2 129,-1-1 129,2 0 0,-1-3 0,-2 2 258,-1 0-129,1 1 0,-2 4-129,-3-3-129,-3 7 0,-4-1 0,-4 2-129,-4 3 129,-6-1 129,-3 3 0,-4-3 129,-9 6 129,-7-5-129,-2 4 258,-8-5-129,1 6 0,-9-6-129,2 2 0,-2-5-129,4-1 0,0-5-258,4-2 0,8 1-645,-4-12-1677,9 0-1548,13 0-258,-11-11-129</inkml:trace>
  <inkml:trace contextRef="#ctx0" brushRef="#br0" timeOffset="56769.246">5333 3160 4644,'-16'8'3999,"4"-3"-387,12-5 0,-6 16-3225,3-5-129,2 3-129,-3 6 0,2 5 129,-2 4 0,1 4 129,-2 5-129,1-1 0,1 2 0,-2-3-129,1-2-129,1-5 0,1-3-387,-4-9-129,6-2-903,0-15-1806,0 0-774,0 0-258,-5-12 258</inkml:trace>
  <inkml:trace contextRef="#ctx0" brushRef="#br0" timeOffset="57231.273">5159 2937 8514,'0'0'4386,"9"0"-645,3 8-1161,9 2-2709,2 1 0,5 3 129,4-2 0,1 5 129,0 1 0,0 2 129,1 2 0,-3 0-129,3 6 0,-4 0 0,0 6-129,-2-1 0,-3 7 0,-6-2-129,-3 2 129,-5 1-129,-3-4 129,-8 0 0,0-1 129,-8-7 0,-5-2 0,-9-6 129,-2 1 0,-6-9-129,-2 1 129,-6-6-258,0-1 129,-1-5-129,-1-2 0,5 0-129,1-1-258,9 1-645,-3-11-1806,13 3-1290,5-3-258,9-2-387</inkml:trace>
  <inkml:trace contextRef="#ctx0" brushRef="#br0" timeOffset="57707.3">5898 3436 8256,'40'9'3999,"-14"-7"-516,-11-7-387,0 5-4128,-1-15 258,8 7 258,-8-6 0,0 0 258,-4 0 516,-7-8 387,4 9 0,-7-8-129,0 9 129,-4-1-387,4 13-129,-20-16 0,3 14-129,-3 2 0,-3 0 129,-3 9 0,-1 4 0,-5 3 0,6 6 129,-2 4-129,6 4 129,0 1-129,7 3 0,4 0 0,9 3 0,2-7-129,6 2 129,8-6-129,8-3 0,6-5-129,1-10-258,12-1-258,-4-14-774,11 2-903,-7-20-1161,2-5-774,3-7-387</inkml:trace>
  <inkml:trace contextRef="#ctx0" brushRef="#br0" timeOffset="58215.329">6531 2974 6837,'13'-8'4386,"-5"15"-258,-8 3 129,0 10-3999,2 5-258,-1 4 0,0 8 258,-1 1-129,0 8 129,0 0-129,-1 5-129,-3-3 129,2 0 0,-2 0 0,-1-4-258,1-2-129,-3-12-258,6-2-516,-12-16-387,9 0-258,-12-15-129,16 3-129,-24-28 129,8 11 0,-6-16 387,3 4 258,-4-5 1032,0 1 516,4 5 516,-1 1-129,5 9 129,4-2 129,11 20 129,-10-21 129,10 21 129,0 0-387,23 0 129,-10 0-129,16 4-129,-2-4 258,13 7-387,-2-5-258,8 5-258,4-3-129,0-3-387,7 6-258,-3-7-774,8 0-1806,-3 0-1290,-3-3 0,3-2-258</inkml:trace>
  <inkml:trace contextRef="#ctx0" brushRef="#br0" timeOffset="58624.353">7552 3062 1548,'-15'40'2709,"3"-19"-1032,4 12 516,-9-6-129,6 16 129,-11-3-129,9 13-258,-13-8-387,12 10-258,-11-8-645,10 0-258,0-7-129,-1-9-258,7-6-258,-3-13-645,12-12-258,-14 0-774,14 0-516,-7-22-1032,0-7-645,6 0 129</inkml:trace>
  <inkml:trace contextRef="#ctx0" brushRef="#br0" timeOffset="59019.375">7319 3089 1419,'29'0'3612,"-18"5"258,6 11-258,-5 8-2193,1-2-774,5 11 129,-1 0-258,3 11 129,1-6-258,5 6 129,-3-4 0,9 2 129,-1-7-129,4 0 0,-4-13-129,6-1 0,-8-11 0,1-7 0,-4-6 0,0-12 0,-8-11-129,2-5 0,-6-8 0,0-7-129,-5-5 129,0-3-129,-5-3 129,0 4-129,-3-1-129,-1 6 0,0 4 0,-1 4-387,1 17-774,-7-3-3354,6 2 0,-1 4-516,0-7-258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">7321 1153 11223,'0'0'4386,"0"0"0,0 0-645,70 2-3999,-70-2 258,74 0 0,-24 0 0,5 0 0,1 0-258,-2-2 129,-2-5-258,2-3-129,-54 10-1161,89-34-2193,-89 34-1032,64-46 516,-64 46-258</inkml:trace>
  <inkml:trace contextRef="#ctx0" brushRef="#br0" timeOffset="557.031">7326 647 11481,'0'0'5031,"0"0"-516,0 0 129,0 0-3999,55-2-645,-55 2-258,99 7 0,-23 0-129,3 1-774,16-1-774,-11 3-2451,6-6-129,-2 4-387,-3-3-129</inkml:trace>
  <inkml:trace contextRef="#ctx0" brushRef="#br0" timeOffset="888.05">8191 1073 9030,'0'0'4515,"63"20"0,-63-20-903,51 36-3225,-51-36-1161,57 71 387,-57-71 258,61 85-387,-61-85 0,44 91 258,-24-50 0,-7-7 129,6 3-1161,-5-13-2451,-7-1-516,-7-23 258,0 0 387</inkml:trace>
  <inkml:trace contextRef="#ctx0" brushRef="#br0" timeOffset="1121.063">8172 1537 11352,'-55'-4'5160,"55"4"-1032,17-62 645,-17 62-4644,80-95 0,-18 53-387,12-6 129,-1 0-129,2 5-645,-14 6-645,1 8-3096,-62 29 0,81-48-129,-81 48-129</inkml:trace>
  <inkml:trace contextRef="#ctx0" brushRef="#br0" timeOffset="1916.109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">11395 630 10707,'35'68'4902,"-15"8"-387,-8-25-387,2 13-2838,0 8-1806,1 11 645,-1 8-387,-4 5 387,-4-8-774,-6-6 129,10-12-2838,-9-15-387,-1-55-903,0 0 0</inkml:trace>
  <inkml:trace contextRef="#ctx0" brushRef="#br0" timeOffset="3224.184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">6361 2634 3096,'0'0'3741,"0"0"258,0 0-516,3 9-2451,-3-9-774,0 15 0,0 0 0,-2 9 129,0 5 0,2 14 0,-1 1 0,1 16 516,0 9-516,5 12 0,0 2-258,4 0-258,6 1-2064,2-8-1677,1-23-258,9-12-645,4-28 388</inkml:trace>
  <inkml:trace contextRef="#ctx0" brushRef="#br0" timeOffset="11579.662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">7909 3150 7482,'-10'45'4644,"18"-28"-516,11 2 0,6 1-3612,5-1-129,10 3 0,-3-2-129,4-1-129,1 0-645,-3-8-774,3 1-2838,3-1-129,-5-7-387,1-3-387</inkml:trace>
  <inkml:trace contextRef="#ctx0" brushRef="#br0" timeOffset="13768.787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">12818 2509 9159,'-14'59'4386,"10"-19"-258,-2 3-129,2 15-4257,-3 2 516,3 13-516,-5 2 129,5 0 129,-6 2-129,0-11 129,-1-6-129,3-9-129,-4-13-1032,11-9-2451,-3-14-516,4-15-258,-4-7 0</inkml:trace>
  <inkml:trace contextRef="#ctx0" brushRef="#br0" timeOffset="16480.942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">15053 3084 9804,'9'43'3741,"-7"-19"645,-2 8-903,0 7-3612,0 16 258,0 9-258,0 5 129,0 2 0,0-1 0,0-3-258,1-11 129,3-10-258,-4-18-1677,2-14-1935,-2-14-387,14-14-129,-3-14-129</inkml:trace>
  <inkml:trace contextRef="#ctx0" brushRef="#br0" timeOffset="17592.006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">21378 2855 8643,'-4'30'4515,"2"-10"-129,0 4-387,-3 5-3483,4 11-516,-2 5 258,-1-1-129,-1 6-129,3-3 129,-1-5-129,3-5-129,0-11-1161,1-12-2838,-1-14-129,19-4-387,-2-20-129</inkml:trace>
  <inkml:trace contextRef="#ctx0" brushRef="#br0" timeOffset="22511.287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">4284 4898 7740,'23'39'4773,"7"-17"-129,6-2-516,7 4-3870,7 5-129,7 5-516,-2-5-2193,8 3-1806,-4-6-387,-4-6-387</inkml:trace>
  <inkml:trace contextRef="#ctx0" brushRef="#br0" timeOffset="29548.69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">11502 4663 1935,'-26'-12'3741,"5"12"-1290,21 0-774,0 0 258,0 10-129,18 0 129,4-7-258,22 6-387,0-6-516,13-1-387,4-2-387,6-8 0,1-1-774,-6-7-903,4 3-1419,-11-6-1161,-9-4-516,-6 2 387</inkml:trace>
  <inkml:trace contextRef="#ctx0" brushRef="#br0" timeOffset="34887.99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8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">16437 4557 6450,'33'8'4644,"-13"-6"-387,-4-2-258,0-3-3483,0 1-516,0 2-258,-5-3-258,1 3-516,-12 0 0,0 0-387,0 0-774,0 0-774,0 0-1548,-17 0 516</inkml:trace>
  <inkml:trace contextRef="#ctx0" brushRef="#br0" timeOffset="40220.3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">19074 4884 5805,'-3'-17'4902,"7"3"-387,10 13-258,5 1-3354,14 0-516,5 3-129,10-1-129,10 2-645,-1-4-645,13 0-1806,-6 0-1548,0-3-129,-1 0-129</inkml:trace>
  <inkml:trace contextRef="#ctx0" brushRef="#br0" timeOffset="42227.415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">2637 6653 5547,'14'17'4257,"-14"-5"-129,0 5-645,0 7-3483,0 10 0,0 12 387,-5 4 0,-2 12 258,-6 0-129,1 8-129,-6 0 129,0 0-129,1-7-258,0-16-774,10-9-3225,2-16-387,5-22-387,4-12-129</inkml:trace>
  <inkml:trace contextRef="#ctx0" brushRef="#br0" timeOffset="46480.658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">3570 6677 1419,'8'52'3870,"-2"-18"387,-6 6-903,0 1-1677,0 18-258,-4-6-258,4 11-258,-8-9-129,3 4-258,-3-10-129,3-5-258,0-11-387,0-21-1161,5-12-2580,13-12-387,-3-17-387,4-10 258</inkml:trace>
  <inkml:trace contextRef="#ctx0" brushRef="#br0" timeOffset="47087.692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">4322 7078 6966,'22'0'4902,"-5"0"-645,7 0 0,4 3-3999,10 0-258,8 1-129,7 3 0,3 1 129,4-2-129,-1 2 129,4-4-129,-3-3-129,-2 3-387,-9-6-1290,0-5-2322,-3-3-258,-9-7-129</inkml:trace>
  <inkml:trace contextRef="#ctx0" brushRef="#br0" timeOffset="47803.734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">5926 6964 774,'-33'-4'4386,"33"4"258,12 3-645,12-3-1806,20 5-645,5-3-516,13 2-516,5-4-258,4 0-258,5 0-645,-6-4-2451,1-6-1290,-5 3-387,-7-10 129</inkml:trace>
  <inkml:trace contextRef="#ctx0" brushRef="#br0" timeOffset="49115.809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">8731 6915 3225,'-10'7'4902,"22"2"-645,15-6 258,5-1-3483,20 8-387,4-3-258,9-2-903,9 2-2451,1-2-1548,-7-5-129,0-3-129</inkml:trace>
  <inkml:trace contextRef="#ctx0" brushRef="#br0" timeOffset="50704.9">9681 6822 4773,'-11'64'5031,"3"-26"-516,3 8-258,4-1-3870,-7 4-387,1-1 0,1-3 129,-2-10-645,6 0-1419,-3-14-2322,5-21-387,0-8-129</inkml:trace>
  <inkml:trace contextRef="#ctx0" brushRef="#br0" timeOffset="51115.923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">10075 6711 4902,'60'9'5160,"-23"-9"-387,7 0-129,6 0-3741,3-2-516,14 1-129,4-5-129,3 1-387,11 4-1032,-7-2-3225,0-7-387,3-1-387,-9-5 388</inkml:trace>
  <inkml:trace contextRef="#ctx0" brushRef="#br0" timeOffset="59516.404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6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">3313 8458 5934,'-13'55'4515,"8"-18"-258,-4 1-129,4 13-3999,4 8-129,1 8 0,1 2 0,2-2-129,1-9 129,0-5 0,-1-9-129,1-7-1032,-4-16-2580,0-21-516,0-5-129,-3-26 129</inkml:trace>
  <inkml:trace contextRef="#ctx0" brushRef="#br0" timeOffset="64091.665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">4188 8678 6837,'-5'12'4515,"5"-12"0,11 9-516,-11-9-3741,33 6-387,-3-4 0,10 1 129,4 3-129,5 0 129,6-2 0,2-2 0,2-1 0,-1-1 0,0 0 0,-5 0-129,1 0-774,-12 0-2967,-2-2-516,-3-3-258,-13-5-129</inkml:trace>
  <inkml:trace contextRef="#ctx0" brushRef="#br0" timeOffset="64915.712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">8219 8528 5031,'-11'55'4902,"8"-20"-516,-6-1-129,4 9-4128,-1 5-129,1 1 0,-1-3 0,-4-3 258,1-3-129,-1-5 0,-1-8 129,3-8-258,8-19-129,-14 10-516,6-17-1032,8-10-2838,3-3 0,1-11-516</inkml:trace>
  <inkml:trace contextRef="#ctx0" brushRef="#br0" timeOffset="72940.171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">3371 10128 6321,'3'102'4773,"-3"-38"-516,-6-3-129,-5 8-3483,4 5-387,0-2-258,0-6 129,-1-2 0,2-13-258,0-12-129,-2-22-1290,8-17-2451,0 0-516,6-25 0,3-8-258</inkml:trace>
  <inkml:trace contextRef="#ctx0" brushRef="#br0" timeOffset="76356.367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">3939 10510 6837,'-2'12'4644,"2"-12"-258,23 0-258,7 0-3870,10 0-258,10 0-129,7 0 129,5 0-129,2 2 258,0 1 0,-1-1 0,-5 1 0,-5-3 0,-6 0-129,-3 4-129,-11-4-1032,-1-4-2838,-6 3-645,-9-6-258,-2-2 0</inkml:trace>
  <inkml:trace contextRef="#ctx0" brushRef="#br0" timeOffset="77431.42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">5873 10016 5676,'-15'58'4773,"12"-24"-387,-1-2 0,-6 6-4128,8 10-258,1 2 258,1 4-129,-5-3 129,3 0 258,-6-9-387,5-3 0,3-8-903,-3-12-3096,3-19-645,6-2-516,2-17-129</inkml:trace>
  <inkml:trace contextRef="#ctx0" brushRef="#br0" timeOffset="78175.471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">7740 10171 6450,'0'48'5031,"0"-16"-258,-2 2-258,-7 6-3999,1 1-516,1-1 0,-5 3 0,3-4 129,-5-8-129,2-6 129,3-4-387,-4-16-387,13-5-2193,-2-9-1677,-1-18-387,3-12-258</inkml:trace>
  <inkml:trace contextRef="#ctx0" brushRef="#br0" timeOffset="79887.569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">9883 10083 5676,'-4'25'4773,"-1"-9"129,5 7-645,-3 6-4257,-3 5 0,1 15 0,-4 2 387,1 6 0,-9-4 129,7 3-129,-6-10 0,7-3 129,-3-9-516,3-16-129,7-5-903,-7-18-1161,9-9-2580,1-8-258,4-6-387</inkml:trace>
  <inkml:trace contextRef="#ctx0" brushRef="#br0" timeOffset="83163.756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2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">22918 5591 5676,'9'29'4773,"2"-5"-516,-11-24-387,10 19-5547,-4-7-2709,-6-12 0,11 20-516</inkml:trace>
  <inkml:trace contextRef="#ctx0" brushRef="#br1" timeOffset="100963.774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5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">18148 8415 2193,'-12'9'4515,"5"6"0,7-3-387,-3 0-2451,-2 2-1290,5 10-129,0 0 129,0 5 0,-5 1-129,3 8 0,-6 1 129,3 7-129,-1-4-129,3-1 0,2-5-258,1-5-516,13-8-2709,7-13-1161,2-12-387,9-12 129</inkml:trace>
  <inkml:trace contextRef="#ctx0" brushRef="#br1" timeOffset="112887.456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">22514 10698 2322,'0'12'4515,"0"1"-129,0-13 0,1 13-3354,4 8-516,-3 3 129,9 9 0,-6 2 0,8 10-258,-3 3-129,2 6 0,-3 2 0,3-3-258,-4-3 0,-4-4-129,-2 0-387,-3-13-1548,-7-5-2322,2-1-258,-11-20-258</inkml:trace>
  <inkml:trace contextRef="#ctx0" brushRef="#br2" timeOffset="140399.03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">23544 10853 2451,'-11'41'4515,"11"-14"-258,-3-10-129,3 8-3612,3 13-129,1 5-129,5 9 0,-1 3-258,0 0 0,0 4-258,-2-3-129,0-1-516,-6-10-1935,0-15-1161,0 4-387,0-34 388</inkml:trace>
  <inkml:trace contextRef="#ctx0" brushRef="#br2" timeOffset="140973.063">23100 11236 1548,'58'-2'4257,"-15"-2"387,-3-8-516,11-1-2580,12 5-258,2-7-645,7 5-516,-1 3-516,-5-5-1806,-9 1-2064,3 8-129,-20-10-129</inkml:trace>
  <inkml:trace contextRef="#ctx0" brushRef="#br2" timeOffset="141305.082">23158 10992 5805,'27'13'4644,"-4"-13"-387,15-5-1161,9 4-2451,6-2-258,10 1 129,4 0-258,6-4-387,1 6-645,-6 0-3225,-7-5-387,0 4-258,-19-7-129</inkml:trace>
  <inkml:trace contextRef="#ctx0" brushRef="#br2" timeOffset="142168.131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">21650 12172 5289,'30'11'5031,"-7"-11"-129,14 0-645,0 0-3741,8-4-774,4-5-1290,5 0-2580,2 3-645,-6-2-129</inkml:trace>
  <inkml:trace contextRef="#ctx0" brushRef="#br2" timeOffset="143008.179">22561 11927 2451,'14'8'4773,"-14"-8"-516,12 16 129,-7 0-3096,-5 1-903,3 11 258,-3 3-129,0 6-258,0 2-129,-2 2 0,-4-3-129,-3-1 0,3-8-258,-3-10-258,7-6-1161,2-13-2193,-14-6-645,14-16-258</inkml:trace>
  <inkml:trace contextRef="#ctx0" brushRef="#br2" timeOffset="143367.2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">23166 11906 4902,'-2'50'4515,"0"-26"0,2 9-387,4 8-3354,-2-1-258,5 7 0,-3-5-258,6-1 129,-2-1-387,0-8-258,3-3-1161,-5-7-2967,-6-22-129,0 0-516,0 0 258</inkml:trace>
  <inkml:trace contextRef="#ctx0" brushRef="#br2" timeOffset="144043.23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8">25179 12368 258,'2'11'258,"-2"-11"-645</inkml:trace>
  <inkml:trace contextRef="#ctx0" brushRef="#br2" timeOffset="155266.88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">21815 12836 3354,'-17'35'4257,"2"-20"0,14 11-516,-9 2-3225,3 0-645,5 8 129,1 3 0,0 7 129,-1-1 0,2 7 258,-4-9 0,4-1-258,-1-6 0,-2-7-258,3-7-1419,-4-8-2064,4-14-774,-13 0 0</inkml:trace>
  <inkml:trace contextRef="#ctx0" brushRef="#br2" timeOffset="156334.941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">23833 12751 7740,'8'43'4773,"-2"-23"-129,-4-4-516,2 7-3999,1 2-129,1 2-129,-1-3-258,5 1-387,-9-11-1161,11-2-1806,-4 1-903,-8-13-258,9-8 1</inkml:trace>
  <inkml:trace contextRef="#ctx0" brushRef="#br2" timeOffset="158537.067">23852 12368 9030,'0'19'5031,"7"8"-516,-7-27-903,24 7-6966,-8 1-1548,0-6-129,6 3-516</inkml:trace>
  <inkml:trace contextRef="#ctx0" brushRef="#br2" timeOffset="159007.094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">1244 6544 6321,'1'10'4515,"-1"13"-258,-1-12-258,-2 5-3612,3 4 0,0 4-387,1 3 129,1 3-129,-2 2-258,0 5-1032,0 1-2838,-6-1-129,-2 9-258,-10-9 0</inkml:trace>
  <inkml:trace contextRef="#ctx0" brushRef="#br2" timeOffset="164691.419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">3890 12905 5934,'11'12'4902,"-11"-12"-516,4 12-387,-4-12-3741,7 22-387,-4-5 129,1 7 0,-4 1 129,0 1 0,-4 2 129,1 1 0,-5-3 0,2 1 0,1-4-387,-3-10-774,8-13-3096,4 15-645,-4-15 0,0 0-516</inkml:trace>
  <inkml:trace contextRef="#ctx0" brushRef="#br2" timeOffset="171578.813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">5409 13014 1161,'9'45'3870,"-9"-24"387,10 7-1677,-2 9-1290,-6-6 0,4 10-129,-6-9 0,-2 4-258,-9-10-129,1 2-258,-2-5-258,0-6-258,2 0-774,-6-14-1548,16-3-1935,-11-3-258,4-13-387</inkml:trace>
  <inkml:trace contextRef="#ctx0" brushRef="#br2" timeOffset="173462.92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">6129 12969 5547,'0'71'4644,"0"-27"-387,0-7 0,-1 4-3999,1 5-258,0-3 258,0-4-129,0-6 129,-4-5-258,3-7-129,1-21-1290,0 0-2709,0 0-258,-17-8-387,16-9 129</inkml:trace>
  <inkml:trace contextRef="#ctx0" brushRef="#br2" timeOffset="174130.958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">7462 13379 8385,'27'12'4902,"-10"-12"-516,10 0-129,-1-4-4257,14 1-387,-2-1 258,3 3 0,-1-1 129,-4 2-129,-3 0 258,-5 0-387,-6 0-645,-1 0-3096,-4 0-387,-17 0-516,6-9 0</inkml:trace>
  <inkml:trace contextRef="#ctx0" brushRef="#br2" timeOffset="175233.022">7500 13155 8514,'13'3'5289,"14"-3"-645,3-8-129,0-5-4257,18 5-258,4-3 129,4 5-129,1 2-258,-6 0-258,3 4-1419,-7 4-2580,-9-4-258,-3 3-516,-12-3 129</inkml:trace>
  <inkml:trace contextRef="#ctx0" brushRef="#br2" timeOffset="178674.219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">12779 13362 6321,'48'1'4644,"-27"-1"-387,9 2-258,-4-2-4128,6 3-258,-4-2 129,2 2-258,-8-3-129,5 5-1032,-11 2-2580,-16-7 129,20 0-387</inkml:trace>
  <inkml:trace contextRef="#ctx0" brushRef="#br2" timeOffset="182496.438">12688 13183 6966,'-14'1'5031,"20"3"-903,9-6 0,12-2-4257,5-4-516,14 5 0,-1-6-516,16 9-1161,-7-3-2322,4-4 0,4 7 129</inkml:trace>
  <inkml:trace contextRef="#ctx0" brushRef="#br2" timeOffset="182856.458">13836 13268 9030,'0'14'4902,"0"-14"-258,0 0-387,0 0-4386,9-5-258,-9 5 0,11-6-129,-11 6 258,14-7-258,-14 7-645,15-15-3225,-2 12-258,-1-6-258,4-1 0</inkml:trace>
  <inkml:trace contextRef="#ctx0" brushRef="#br2" timeOffset="183514.496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">5026 14105 5031,'-14'46'4257,"11"-14"0,-6 5-1032,3 4-2709,5 14 129,-3-3 129,4 12-129,-3 4 0,3 9-129,-2-1 0,2 8-129,-4 1-258,2 1 0,1 2-387,-4-2-258,5-3-903,-1-12-2193,1-11-903,2-5-387,0-20 0</inkml:trace>
  <inkml:trace contextRef="#ctx0" brushRef="#br2" timeOffset="188226.765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3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">7841 14936 10965,'4'9'5031,"9"5"-516,0-11 0,12-3-4515,-5 0-258,2 0-258,8 3 387,-2-3-258,2 0 0,-4-3-387,4 6-1677,-5-3-1935,-7-6-387,1 1-258,-11-8-129</inkml:trace>
  <inkml:trace contextRef="#ctx0" brushRef="#br2" timeOffset="189792.855">7821 14717 10062,'0'0'5031,"0"0"-645,24 3 129,1-6-4386,10-6-129,8 4-258,5-3-129,8 8-645,-7-4-2193,11 4-1290,4 0-258,-3 0-258</inkml:trace>
  <inkml:trace contextRef="#ctx0" brushRef="#br2" timeOffset="191647.961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">9166 14737 7998,'0'0'4515,"3"13"-129,1-1-387,-2 4-3483,5 10-387,-3 8 0,1 7 258,-3 1-129,-1 3 0,-1-3-129,0-3-129,1 0-1161,0-13-2838,-1-26-387,27 3-387,-5-25-387</inkml:trace>
  <inkml:trace contextRef="#ctx0" brushRef="#br2" timeOffset="192246.995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">14154 14832 10707,'0'0'5031,"15"7"-258,-15-7-258,12-10-4644,-7-2-516,5 7 258,-10 5 0,19-15-129,-19 15 0,22 0-1935,-8 0-1935,-2 0-387,5 0-774,1-2 516</inkml:trace>
  <inkml:trace contextRef="#ctx0" brushRef="#br2" timeOffset="197183.278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">1851 16324 7353,'15'53'5031,"-9"-23"-258,-3 3-387,1 1-3870,-1 17-903,3 12 258,1 11 0,-4 4 0,-3 1 129,0-4-129,0-3 0,0-5-1032,-6-18-3225,2-23-387,4-26-387,0 0 129</inkml:trace>
  <inkml:trace contextRef="#ctx0" brushRef="#br2" timeOffset="198870.374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">6210 16387 5289,'7'94'4902,"-7"-47"-387,0 8-258,-1-2-3870,-3-2-387,1-7-129,3-3-258,-9-17-1935,9-24-2193,0 0 0,0-5-387</inkml:trace>
  <inkml:trace contextRef="#ctx0" brushRef="#br2" timeOffset="203414.634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">8011 16744 10836,'10'9'5160,"5"-4"-516,6-10 0,-4 0-4902,17 5-387,-1 0 258,8 6 0,-1 5 0,1 3 129,-1-11 0,4 21-903,-14-22-2322,6-2-1161,-3 0-258,-6-14-258</inkml:trace>
  <inkml:trace contextRef="#ctx0" brushRef="#br2" timeOffset="204520.697">8152 16414 9159,'6'27'5418,"17"-15"-387,12-7 0,12-5-3741,12 0-1677,2-3-258,15 3-258,-3-7-903,9 4-3225,-5-1-129,-5-4-387,-4-4 129</inkml:trace>
  <inkml:trace contextRef="#ctx0" brushRef="#br2" timeOffset="212458.151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-214250.419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-213854.397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-213170.357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-212238.304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-210098.182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-209848.167">13209 16407 4128,'-12'-5'4515,"12"5"-258,0 0-258,0-20-3096,0 20-774,13-12-129,3 10 129,0 0 0,8 2 258,1 0-129,5 0-516,11 1-1677,3 5-2451,-4-6-129,7 2-516</inkml:trace>
  <inkml:trace contextRef="#ctx0" brushRef="#br2" timeOffset="-209505.148">14325 16468 8256,'-7'19'5031,"7"-19"-645,0 0 0,0 0-4902,0 0-129,2-10 129,-2 10 129,0 0-129,18 0-1935,-18 0-2064,0 0-258,14-8 129</inkml:trace>
  <inkml:trace contextRef="#ctx0" brushRef="#br2" timeOffset="-208985.118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-208627.097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-208395.084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-206477.975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-206169.957">17654 15851 5031,'0'0'4902,"0"0"-645,16 14 129,-5 0-3870,-8-2 0,6 12 0,-7-2 129,5 14 129,-7-1 129,0 13-258,-5-2-129,4 5-129,-3-3-387,1-6-129,3-2-258,0-15-903,15 0-2451,2-14-1290,10-11 0,6-7-645</inkml:trace>
  <inkml:trace contextRef="#ctx0" brushRef="#br2" timeOffset="-205801.93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-205432.915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-204783.878">19120 16353 5547,'36'9'4773,"-14"-10"-258,9 1-516,-5-10-2967,6 4-1548,-5-5 0,5 11 129,-6 0 129,-4-1 0,-7 2 129,2 9-1032,-17-10-3096,13 9 0,-13-9-516</inkml:trace>
  <inkml:trace contextRef="#ctx0" brushRef="#br2" timeOffset="-204516.862">19195 16193 5031,'56'-6'4902,"-24"4"-129,6-1-645,6 3-3354,-6 0-516,4 0-258,-1 11-1419,-2-8-2967,-8-3-258,0-2-387</inkml:trace>
  <inkml:trace contextRef="#ctx0" brushRef="#br2" timeOffset="-203929.829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-203168.785">20681 16079 5289,'19'0'5031,"2"8"-516,-9-5 0,4-3-3612,1 0-903,3 0 0,4 0 129,1-4 129,4 1 129,-2-2-129,3 4 0,-3-3-129,0 1 129,-4 3-645,-4 0 129,-1 7-774,-18-7-3096,0 0-516,11 10-516,-11-10 0</inkml:trace>
  <inkml:trace contextRef="#ctx0" brushRef="#br2" timeOffset="-202569.751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-200840.652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-200302.62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-200000.604">23008 15843 5160,'0'0'4902,"8"-7"-387,3 4 0,2 3-4128,-13 0 0,24 25 0,-14-4 258,3 15 0,-10-2 0,7 9 0,-6-4-129,0 5 0,-3 1-387,0 0 0,0-8-258,-1-14-258,3 9-1548,-3-14-2709,0-18-387,0 0-645,10-6 129</inkml:trace>
  <inkml:trace contextRef="#ctx0" brushRef="#br2" timeOffset="-199592.581">23687 15913 774,'4'41'3483,"-3"-21"903,-1-20 0,-5 13-3225,5 4-516,-5-4 387,5 18 516,-13-13-129,13 18 0,-8 0-645,6 6-258,-1 0-387,3-5 129,0-1-645,0-7-516,6 1-774,-6-18-2451,0-12-516,0 0-516,-4-8 258</inkml:trace>
  <inkml:trace contextRef="#ctx0" brushRef="#br2" timeOffset="-199360.567">23548 16145 6708,'54'5'5031,"-21"-5"-258,-2-5-387,-4-1-4128,3 0-387,-1 4-258,-9-6-903,-2 4-3225,-18 4-129,0 0-516,0 0 130</inkml:trace>
  <inkml:trace contextRef="#ctx0" brushRef="#br2" timeOffset="-198596.524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-197890.483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-197462.459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-187357.881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-186765.847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-185910.798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2.6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<inkml:trace contextRef="#ctx0" brushRef="#br0" timeOffset="837.047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<inkml:trace contextRef="#ctx0" brushRef="#br0" timeOffset="3747.214">3103 9418 645,'0'0'1290,"0"0"258,0 0-258,0 0 0,0 0 129,0 0-387,0 0-129,0 0-129,0 0-129,0-12-387,0 12-129,0 0 0,8 0-258,-8 0 0,20 0 129,-6 1 0,4 1 0,3 0-129,1-2 129,3 0-129,-1 0-258,2 0-258,-2-4-1032,-6-6-1677,8 7 258</inkml:trace>
  <inkml:trace contextRef="#ctx0" brushRef="#br0" timeOffset="4013.229">3156 9235 1,'17'-13'1805,"-5"9"-1805,3-1-129,2 1 129,1 1-129,2 3 0,1 0-129,3 0 129,-1 0-774</inkml:trace>
  <inkml:trace contextRef="#ctx0" brushRef="#br0" timeOffset="4832.276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<inkml:trace contextRef="#ctx0" brushRef="#br0" timeOffset="5347.305">4657 9045 3096,'27'42'3612,"-3"-14"-258,-4-3-2451,4 4-387,8 3-129,1-1 129,6 7-129,-1-3 129,4 6 0,-3 0 0,6 5-129,-3 2 0,5 3-129,-3 1-129,0-2 129,0 1-258,-6-8 0,1-3 0,-6-9 0,-7-4-129,-7-9 129,-3-3-387,-16-15-1419,0 0-1806,0 0-645,-18 1 258</inkml:trace>
  <inkml:trace contextRef="#ctx0" brushRef="#br0" timeOffset="5783.33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<inkml:trace contextRef="#ctx0" brushRef="#br0" timeOffset="7196.411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<inkml:trace contextRef="#ctx0" brushRef="#br0" timeOffset="8435.482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<inkml:trace contextRef="#ctx0" brushRef="#br0" timeOffset="10171.581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<inkml:trace contextRef="#ctx0" brushRef="#br0" timeOffset="11240.643">10496 9551 3999,'-13'0'4257,"1"0"-258,12 0-129,0 0-3741,0 0 129,0 0-129,0 0 0,0 0 129,5-13 0,-5 13 0,21-10 0,-4 5-129,4 2-258,0-3-129,8 6-387,-5-5-1032,6 2-2451,2 3-129,-11 0-387</inkml:trace>
  <inkml:trace contextRef="#ctx0" brushRef="#br0" timeOffset="11499.657">10483 9276 2709,'8'-1'3741,"12"2"-903,-20-1-645,31-6-3741,-16-3-645,13 9 774,-5-9 129,5 8 387,-4-1 129,5-1 387,0 3-1032</inkml:trace>
  <inkml:trace contextRef="#ctx0" brushRef="#br0" timeOffset="12371.707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<inkml:trace contextRef="#ctx0" brushRef="#br0" timeOffset="13395.766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<inkml:trace contextRef="#ctx0" brushRef="#br0" timeOffset="13926.796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<inkml:trace contextRef="#ctx0" brushRef="#br0" timeOffset="14766.844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<inkml:trace contextRef="#ctx0" brushRef="#br0" timeOffset="16119.922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<inkml:trace contextRef="#ctx0" brushRef="#br0" timeOffset="16982.971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<inkml:trace contextRef="#ctx0" brushRef="#br0" timeOffset="18314.047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<inkml:trace contextRef="#ctx0" brushRef="#br0" timeOffset="19906.138">17277 9385 2709,'0'12'3096,"0"-12"129,0 17-3225,0-17-129,-1 17 387,-1-8 516,2 7 129,-7 2 0,3 9-129,-3 7 0,5 12 129,-4 9-516,2 13 129,0 9-387,1 6-129,3 2 0,-1-8 0,1-2 0,-1-12-129,1-13 129,-1-11-258,1-10-129,-2-12-2580,2-17-903,0 0-129,-2-28 388</inkml:trace>
  <inkml:trace contextRef="#ctx0" brushRef="#br0" timeOffset="20394.166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<inkml:trace contextRef="#ctx0" brushRef="#br0" timeOffset="21524.231">18232 10275 2193,'0'0'4128,"-16"0"0,16 0 0,0 0-2838,0 0-258,0 0 0,1-14-129,10 13-387,-11 1 129,23-7-258,-9 3-129,10 2-258,-1 1 0,3 1 0,0 0-129,-1 0 129,0 0-258,-6 0 0,0 1-258,-19-1-774,26-3-2709,-26 3-258,7-12-516,-7 12 258</inkml:trace>
  <inkml:trace contextRef="#ctx0" brushRef="#br0" timeOffset="21757.244">18191 9941 774,'7'-19'3225,"13"16"-258,-10-14 0,17 8-2838,-5 0-903,4 3 516,2 0 258,3 3 0,-1 3-129,4 0-774,6 7-2193,-14-7 129</inkml:trace>
  <inkml:trace contextRef="#ctx0" brushRef="#br0" timeOffset="23542.346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<inkml:trace contextRef="#ctx0" brushRef="#br0" timeOffset="24040.375">20088 10124 129,'96'-76'516,"-45"25"516,3-3 516,1-6 129,2-1 387,-8-1 129,7 1-129,-5 5-129,2 6-1032,-2 1-387,6 11-258,-3 1 0,0 8-258,-4 5 0,-4 5 0,-6 1 129,-6 4 0,-8 5-129,-7-1 129,-6 7-258,-13 3 0,0 0-516,0 0-387,0 6-2322,-1 7-774,-13-10 0</inkml:trace>
  <inkml:trace contextRef="#ctx0" brushRef="#br0" timeOffset="24758.416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<inkml:trace contextRef="#ctx0" brushRef="#br0" timeOffset="25351.45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<inkml:trace contextRef="#ctx0" brushRef="#br0" timeOffset="26455.513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<inkml:trace contextRef="#ctx0" brushRef="#br0" timeOffset="27067.548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<inkml:trace contextRef="#ctx0" brushRef="#br0" timeOffset="31630.809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<inkml:trace contextRef="#ctx0" brushRef="#br0" timeOffset="32982.886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<inkml:trace contextRef="#ctx0" brushRef="#br0" timeOffset="33606.922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<inkml:trace contextRef="#ctx0" brushRef="#br0" timeOffset="34309.962">20440 11536 258,'18'-16'2709,"-13"3"-1290,9 0-774,5-6-387,4-1 129,8-8-129,5-1 258,3-5 258,1 0 0,4-3 258,-2 1 0,1 2 0,-3 1 0,-3 8-129,-6-1 0,1 9-387,-10-1 129,-2 7-258,-6 1-258,-14 10 0,15-7-129,-15 7 0,0 0-387,0 0-516,0 16-1290,0-3-1806,0-13-258,-1 20 259</inkml:trace>
  <inkml:trace contextRef="#ctx0" brushRef="#br0" timeOffset="34923.997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<inkml:trace contextRef="#ctx0" brushRef="#br0" timeOffset="35479.029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<inkml:trace contextRef="#ctx0" brushRef="#br0" timeOffset="36043.06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<inkml:trace contextRef="#ctx0" brushRef="#br0" timeOffset="36547.09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<inkml:trace contextRef="#ctx0" brushRef="#br0" timeOffset="37514.145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<inkml:trace contextRef="#ctx0" brushRef="#br0" timeOffset="38326.192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<inkml:trace contextRef="#ctx0" brushRef="#br0" timeOffset="48126.752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<inkml:trace contextRef="#ctx0" brushRef="#br0" timeOffset="48743.788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<inkml:trace contextRef="#ctx0" brushRef="#br0" timeOffset="49449.828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<inkml:trace contextRef="#ctx0" brushRef="#br0" timeOffset="50102.865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<inkml:trace contextRef="#ctx0" brushRef="#br0" timeOffset="51298.934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<inkml:trace contextRef="#ctx0" brushRef="#br0" timeOffset="52250.988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<inkml:trace contextRef="#ctx0" brushRef="#br0" timeOffset="54140.096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<inkml:trace contextRef="#ctx0" brushRef="#br0" timeOffset="55647.182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<inkml:trace contextRef="#ctx0" brushRef="#br0" timeOffset="58866.367">5766 11482 1548,'0'0'1161,"0"0"0,0 0 129,0 0 387,0 0-129,0 0-129,0 0-129,0 0-258,0 0-258,0 0-387,0 0-129,-4 8-387,4-8 0,3 24 0,5-8 0,2 7 129,0 3 0,9 1 0,1 2-129,3 3 129,3-3-516,6 1 129,1-2-387,8-3-129,-5-8-129,5-3 129,-2-8 129,1-4 129,-4-2 129,1-13 129,-1-1 387,-4-9 258,3 0-129,-1-3-129,-2 0-129,2 0-129,-3-2 129,1 4 0,-3 1-129,-4 0 0,2 9 129,-11-1 129,1 4 0,-5 2 129,-12 9 129,15-9 129,-15 9 129,0 0-129,0 0 0,0 0 0,-15 3 129,3 1 0,-2 1 0,-3 3-387,-3 1 387,0 2 0,-1 2 258,-2 2 0,1 2 129,-4 0-258,3 5 0,-5-1 0,5 3 0,-5-1-129,4 0-258,1-3 129,6-1-258,-1-4-129,3-3 129,4-3-258,0-5 129,11-4 0,-14 7 0,14-7-129,-15 3 129,15-3-258,-11 1 129,11-1 0,0 0-258,-11 3 0,11-3-258,0 0 0,0 0 0,0 0 129,0 0-129,0 0 387,0 0-129,0 0 387,0 0 258,0 0-129,0 0 0,0 0 0,0 0 0,0 0-129,0 0 0,-11 14-129,11-14 0,-6 16 0,5-5 129,1 2 0,0 3-129,0 5 129,1 4 0,9 6-258,-2 3 258,3 3 0,-1 4 0,-3-2 387,1 4 0,-4-8-129,-1 2 387,-3-5-258,-1 0 258,-6-3-258,1-6 129,-1-3-516,1-1-387,5-2-387,-3-5-903,4-12-1677,10 13-774,-10-18 129</inkml:trace>
  <inkml:trace contextRef="#ctx0" brushRef="#br0" timeOffset="61698.528">5948 12865 1806,'-10'0'3483,"10"0"258,-14 7-2064,14-7-1032,-15 2 0,5-2-129,10 0 258,-21 7-129,21-7 0,-26 12 0,11 0 0,-5 1 0,1 5-258,-3 0-258,-3 8 0,-3 1-129,-3 6 0,-3 2 129,-2 3-129,-4-1 129,-2 4-129,-1-4 129,0 3-258,1-4 129,1-5-129,8-1-129,0-8 0,12 1-645,0-10-516,10 2-774,11-15-903,0 0-1161,7 1 129</inkml:trace>
  <inkml:trace contextRef="#ctx0" brushRef="#br0" timeOffset="62059.549">6325 12905 3354,'23'27'3483,"-23"-27"-516,26 19-516,-7-10-3870,10 4-258,1-1 258,9 5 645,5 3 516,4 4 516,4 2 903,0 6 129,5 6 129,-2 3-129,5 8-129,1-1-258,4 5-258,0-2-129,1-2-387,-4-6-129,-1-4-129,-5-4-516,-10-11 0,-4-3-516,-11-7-1032,-21-14-1806,3 7-129</inkml:trace>
  <inkml:trace contextRef="#ctx0" brushRef="#br0" timeOffset="63402.626">7093 13904 1677,'12'25'3225,"-12"-25"258,22 17-387,-3-6-3225,6 3 0,5 6 903,7 3 258,10 9 0,3 2 129,9 11-258,4 2-129,8 10-258,1 3-387,1 3-129,0 2-258,-8-4 0,-1 0-129,-10-9-387,-8-3-258,-11-13-645,-11-9-2193,2 4-258,-22-19 387</inkml:trace>
  <inkml:trace contextRef="#ctx0" brushRef="#br0" timeOffset="63761.647">7187 14723 4128,'0'0'4257,"0"0"-129,7-15-129,3-6-3870,7-2 0,8-8 129,9-3 258,2-12 129,11-3 258,0-8-258,13 1 0,-4-3-129,10 2-129,-5 1-258,2 3 129,-3 5 0,-4 6-258,-5 10 0,-5 1-387,-9 12-387,-11-2-1935,-7 6-1548,4 7-516,-19-8-258</inkml:trace>
  <inkml:trace contextRef="#ctx0" brushRef="#br0" timeOffset="69914.999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<inkml:trace contextRef="#ctx0" brushRef="#br0" timeOffset="70563.035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<inkml:trace contextRef="#ctx0" brushRef="#br0" timeOffset="71139.069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<inkml:trace contextRef="#ctx0" brushRef="#br0" timeOffset="71770.105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<inkml:trace contextRef="#ctx0" brushRef="#br0" timeOffset="72738.16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<inkml:trace contextRef="#ctx0" brushRef="#br0" timeOffset="74303.249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<inkml:trace contextRef="#ctx0" brushRef="#br0" timeOffset="74834.28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<inkml:trace contextRef="#ctx0" brushRef="#br0" timeOffset="75502.318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<inkml:trace contextRef="#ctx0" brushRef="#br0" timeOffset="76818.393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<inkml:trace contextRef="#ctx0" brushRef="#br0" timeOffset="89467.117">7836 15201 129,'0'0'3870,"0"0"129,0 0-774,-13 0-1419,13 0-516,-15 3-258,15-3-129,-22 3-129,11 3-258,-4-6-129,2 8-129,-5 0 0,3 3-129,-4 3-258,-2 6-129,1 5 129,-4 3-129,-1 11 0,-4 4 0,0 5 0,-2 0 0,0 5 0,-3-2 0,1 6 0,-1-8 129,4-3 129,-1-5-129,2-4 129,3-7-129,4-3-129,4-8 0,5-4-387,3-7 0,10-8-387,-12 8 0,12-8 129,0 0-129,12 0-129,-12 0-645,20-21-1677,6 21 258</inkml:trace>
  <inkml:trace contextRef="#ctx0" brushRef="#br0" timeOffset="90742.19">8270 15382 1,'12'16'1418,"-12"-16"-257,15 14-258,-15-14-129,22 22-129,-5-12-258,2 5 0,2-1-129,4 6-129,2 3 129,4 1-129,3 10 387,5 3-129,2 8 258,5 7-129,5 6 129,6 7 0,7 2-129,3 5 129,8-1-258,3-5 258,5 4-258,-1-12 258,4-1-129,-3-5 129,2 0-258,-7-3 129,-4 1-129,-5-5 0,-3 3-129,-8 1 129,-1 1 0,-6-6-129,-5 2 129,-2-8-129,-2 1 0,-7-10 129,-1-3-129,-4-11-129,-7 2 0,-5-11 129,-2 3 0,-16-9 0,15 0 0,-15 0 129,0 0-129,0 0 0,0 0-129,0 0-258,0-7-2064,-9-1-2193,9 8-129,-19-14-516,9 6 259</inkml:trace>
  <inkml:trace contextRef="#ctx0" brushRef="#br0" timeOffset="91899.256">9789 16898 3096,'8'7'4128,"-8"-7"-129,0 0-1290,0 0-1419,0 0-516,0 0 0,0 0-258,0 12 0,0-12-129,-4 18 0,2-6-387,0 14 0,2 5-129,-3 13 129,3 6-258,0 16 129,0 0 0,1 16 0,3-6 129,-3 5 129,2-6 0,-2 0 0,0-15-129,-1 2 516,0-62-516,1 79 258,-1-79-258,0 0-387,2 50-129,-2-50 258,0 0-129,9-22-129,1-2 129,-1-14-516,9 4 387,-3-12 0,8 14 129,-1-11 0,4 14 0,-1-3 258,0 15 129,-1 3 258,-2 6 0,0 6 129,-3 2-258,0-2 129,-3 6-258,0 6 0,-1 0 129,0 5-258,-3-5 129,-1 4 0,-1 0 129,-3 3-258,1 0 258,-1 5 0,-3-5 258,-3 0 0,-1 2 0,0 2 387,-2-6-258,2-15 258,0 0 129,-33 54 129,33-54-258,0 0 387,-77 41-258,77-41 0,-63 32 129,63-32-516,-73 23-129,73-23-129,-69 0 0,69 0-645,-60 18-516,60-18-1548,-56 2-2451,56-2 129,0 0-516,-53-25-387</inkml:trace>
  <inkml:trace contextRef="#ctx0" brushRef="#br0" timeOffset="103346.911">6618 16300 774,'-6'0'387,"6"0"-387,0 0 387,0 0 387,-10 0 129,10 0 258,0 0 0,0 0 129,0 0-516,0 0 0,0 0-258,0 0-516,0 0 0,0 0 0,0 0 0,0 0 0,8 0 0,-8 0-258,19 10 516,-6-1-258,5 1 129,5 7 129,6-2 0,3 6 258,6-1 129,9 5-258,3-4 387,8 8-129,-1-2 129,7 4-129,-2 0-129,8 3-129,-8 2 129,2 5-258,-4-2 0,-1 5 0,-6-10-129,-3 9 129,-8-6-129,-5 2 129,-4-5-258,-6 6 0,-5-9 0,-3 5 0,-5-4 0,-3 1-129,-4-11 0,-3 3-258,0-2 129,-4-6-258,1-4-516,-1-13-1548,-11 5-1290,11-5-774</inkml:trace>
  <inkml:trace contextRef="#ctx0" brushRef="#br0" timeOffset="104158.957">6755 17229 516,'0'0'2709,"0"0"-1677,0 0-258,0 0 516,0 0 0,8-6 258,-8 6-258,2-16 0,-1 4-258,7-2-516,-2-1 0,7-4-258,3-5 129,9-8 0,0 3 258,11-10-129,-1 3 129,10-5-129,-2-2 0,9-1 0,-4-1 129,11 3-258,-7-5 129,4 6-258,-4-5 129,4 6-129,-5-1 0,-1 7 0,-7-2-129,-3 9 0,-7 3-129,-5 7 129,-6 0-258,-5 5 387,-6 5-387,-11 7 258,11-8-258,-11 8 258,0 0-129,0 0 0,0 0 0,0 0-129,0 0-129,0 0-258,0 0-387,0 0-258,0 0-903,14 11-2580,-14-11-387,8 12 258</inkml:trace>
  <inkml:trace contextRef="#ctx0" brushRef="#br0" timeOffset="105178.015">7194 17619 645,'-3'9'3354,"3"-9"387,0 0-516,0 0-2451,0 0-516,0 0 516,0 0-516,0 0 645,0 0-387,0 0 258,0 0-258,0 0-258,0 0-129,0 0-129,0 0-129,0 0-129,0 0 258,0 24-258,0-5 129,0-19-129,0 64 387,-4-12 129,1-3-387,-3 19 129,2-9-258,-2 13 258,-1-19 0,3 7 0,4-60-387,-9 67-129,9-67 258,-5 50-516,5-50-129,0 0-129,0 0-387,0 0-258,0 0-516,0 0-1290</inkml:trace>
  <inkml:trace contextRef="#ctx0" brushRef="#br0" timeOffset="106291.079">7187 18616 258,'0'0'2064,"0"0"-129,0 0-258,0 0 129,0 0-258,0 0 0,0 0-129,0 0 258,0 0 0,0 0 0,0 0 0,0 0-387,0 0-258,0 0 0,0 0-387,0 0-645,12-44 387,-12 44-258,0 0-129,0 0 0,0 0 0,0 0-129,-53-27 129,53 27 258,0 0-258,-55 7-129,55-7 129,0 0-129,-63 37-129,63-37 129,0 0 0,-61 54 0,61-54 0,0 0 0,-43 74 0,43-74 0,0 0 129,-28 56-129,28-56 0,0 0-129,0 0 129,0 0 0,0 0 0,-9 53 0,9-53 129,0 0-129,0 0 129,0 0-129,29 55 129,-29-55 0,0 0 0,0 0 0,39 61 0,-39-61 0,0 0 0,0 0 0,63 55 129,-63-55 0,53 23 0,-53-23 129,68 7-129,-68-7 258,78 0-258,-78 0 0,85 11-129,-85-11 0,81-7 0,-81 7-129,66 9 129,-66-9 0,0 0-129,61 7 258,-61-7 0,0 0-129,0 0 129,0 0 129,0 0 0,0 0 0,0 0 0,0 0-129,0 0 0,0 0 0,0 0-129,0 0 129,0 0-258,0 0-129,0 0-645,0 0-1806,0 0-1806,0 0-516,13-49-129,-13 49 0</inkml:trace>
  <inkml:trace contextRef="#ctx0" brushRef="#br0" timeOffset="121597.955">4453 13941 1548,'-10'0'3096,"10"0"-1290,0 0-645,0 0-258,-13-1-129,13 1 0,0 0 129,0 0 129,0 0 0,-12-11 0,12 11 0,0 0-129,0 0-129,0 0-258,0 0 0,0 0-387,0 0 129,0 0-258,0 0-129,0 0-129,0 0-129,0 0 0,0 0-129,0 0 129,0 7-129,0-7 258,16 19 0,-2-6 0,5 3 129,4 0 0,4 5 129,4 1 0,7 3-129,-1 4 129,7 5-129,-2 3 129,4 4 0,2 3 0,2-2 0,-2 3 0,1 0 0,-4-4 0,-1-1 0,-1-6 0,-5-8 0,-8 1 0,-4-5 0,-5-6 0,-4-3-129,-5-1 0,-12-12-645,15 16-258,-15-16-774,0 0-1806,7 13-258</inkml:trace>
  <inkml:trace contextRef="#ctx0" brushRef="#br0" timeOffset="122346.997">4434 14865 258,'-12'3'1677,"12"-3"516,-12 2 129,12-2 387,-14 2-129,14-2-387,-12 0-645,12 0-387,0 0-516,-15 0-129,15 0-258,0 0 129,0 0-129,0 0 0,0 0-129,0 0 0,0 0-129,0 0 129,0-11-129,0 11 129,15-18 0,-2 5-129,9-5 129,3-8-129,7-3 258,6-8-129,8 0 0,1-4 0,7-4-129,4-4 129,5-4-129,3 0 0,2-1 0,3-1 0,-2 4 0,1 0-129,-2 3 129,-5 4-129,-9 6 129,1 5-129,-9 3 129,-7 7-129,-9 2 129,-5 8 0,-10 2-129,-2 8-129,-13 3-516,11-2-903,-11 12-2580,0-10-129,-6 23-258</inkml:trace>
  <inkml:trace contextRef="#ctx0" brushRef="#br0" timeOffset="140626.043">3986 15491 516,'0'0'3096,"-6"0"-645,6 0-516,0 0-645,-17 0-387,17 0 0,-18 0-258,8 0-258,-2 0-258,-3 1 387,-1 0-387,-2 1 129,-3 4-129,-1-2-129,-5 3 0,-2 1 129,1 2-258,-4 5 0,-3-1 0,-4 4-129,-1 4-258,-3-1 258,-4 5 0,-3 1-129,-3 3 129,-6-2 0,-2 7 129,-7-3-129,-2 4 0,-4-1 258,-4 4-129,-2-1 0,1-1-258,-5 1 258,4 2-258,0-1 0,2-3 129,4-2 0,5-1-129,4-5 129,6 3 129,5-7 129,6-5 0,9 2 129,1-3-129,8 0 129,-1-3 0,4 2 129,0-5-258,4 3 129,-1-3 0,3 0 0,4 0-129,-2-4-129,7 1 129,0-1-129,12-8-258,-14 12-129,14-12-1677,0 0-645</inkml:trace>
  <inkml:trace contextRef="#ctx0" brushRef="#br0" timeOffset="141738.107">1128 16912 1677,'-7'3'1419,"7"-3"-258,-12 0-258,12 0 258,0 0-129,-11-3-258,11 3 0,0 0-258,-11-6 129,11 6-258,0 0 0,0 0-129,0 0-258,0 0-129,0 0 0,-5-11 0,5 11-258,0 0 258,10-7-129,1 3 129,0 1-129,7-1 258,0 1-129,4 2-129,4 1 129,1 0-258,3 3 129,0 4 0,4-1-129,-3 3 0,3 0 258,-5 1-258,1 0 0,-1-2 0,-2 1 129,-3 0-258,-3-1 129,1 9-258,-5-1 0,1 9 0,-7 1-129,-1 10 129,-4-5 129,-3 11 258,-3-2 0,0 3 258,-6-5 129,-4 0-129,-1-6 129,-4 2 0,-1-5 0,-2 0 0,-2-8 129,-1 0-258,-1-5 129,-2 1-129,-2-5 129,2-2-258,-2-7-258,-1 1-258</inkml:trace>
  <inkml:trace contextRef="#ctx0" brushRef="#br0" timeOffset="143459.205">1576 17053 645,'0'0'2322,"5"9"-516,-5-9-129,0 0-129,0 0-258,0 0-129,0 0 129,0 0-258,0 0-258,0 0 129,0 0-258,0 0-129,-7-5-129,7 5-129,0 0 129,0 0-129,0 0-129,-11-15 0,11 15 0,0 0 0,-15-9-129,15 9 129,-17-10 0,2 0-129,2 3 129,-4 0 0,-3 2 0,0-2-129,1 4 129,-2 1-129,0 2 0,1 0 0,0 2-129,0 4 129,3 0-258,-1 2 258,0 0-129,4 6 129,-1-4 0,3 3-129,0-5 129,3 5 0,9-13 0,-15 24 0,15-24-129,-13 18 0,13-18 0,-8 20 0,8-7 0,-4 1 0,4-3 0,-1 2 0,1 4-129,0 1 129,0-2 0,0 2 129,2 0-129,1-1 0,0 2 129,1-3-129,-1 0 129,2 1-129,-2 0 129,0 0 0,1 0-129,1 0 258,0-3-258,0 7 258,1-2-258,2-1 129,-1 2 0,3 2 0,3-3 258,-4 6-258,7-4 258,-5-1-129,5 1 129,-5 1-258,1-7 387,1-3-387,2 2 0,2-4 0,-1-4 0,4 0-129,2-6-129,3-10-129,3 0 0,-2-2-387,5-7-129,-3-5-903,2 2-1161,8-7-1419,-18 2 258</inkml:trace>
  <inkml:trace contextRef="#ctx0" brushRef="#br0" timeOffset="144222.249">1679 17108 774,'6'12'1161,"-6"-12"0,0 0-387,8 15 0,-8-15-387,11 14 129,-11-14-258,12 23-129,-3-9 258,-1 3 0,2 4-258,-3 7 0,2 0 129,-1 6-129,2 0 0,-2 6 0,-2-3 258,1 7-258,-3-8 129,1 3-258,-2-7 516,0-1-387,-1-2 258,0-5-258,1-4 129,2 0-129,-2 0 129,1 0 0,1-6 0,2 5-129,-7-19 0,20 54 258,-20-54-258,24 65 387,-24-65-516,30 63-129,-30-63 129,30 63-129,-30-63 129,0 0-516,0 0 516,46 62-516,-46-62 258,0 0 129,0 0-129,0 0-774,50 11-516,-50-11-2064,0 0-129</inkml:trace>
  <inkml:trace contextRef="#ctx0" brushRef="#br0" timeOffset="145274.309">4457 15565 3096,'-19'26'3354,"-1"-24"387,6 5-3096,-1 4-516,-7 0 258,8 7 387,-10-8 258,4 6-129,-7-2-129,2 6 0,-5 0-258,3 1 0,-6 7-387,3-3-258,1 8-387,-5-2 129,2 7 0,-5-1-258,2 0 258,-6 2 129,1-2 0,-7 4 0,-1 1 129,-1 2 129,-4 1-129,0 1 129,-1 2 129,2 1-258,1 1 129,1-3 0,1-3 129,3 1-129,4-2 129,0-3-129,3 0 258,2 1-129,1-7-129,2 6 129,3-5-129,0-3 129,3-7 0,3 3 129,4-9-129,6-2 0,0-7 258,15-10-387,-14 14 0,14-14-516,0 0-387,0 0-129,0 0-645,0 0-1161,0 0-1806</inkml:trace>
  <inkml:trace contextRef="#ctx0" brushRef="#br0" timeOffset="146282.366">2934 17381 129,'14'8'3225,"-10"-16"-1806,-4 8-645,7-24-258,-2 8 387,-2 0-129,2 2 129,-3-5-258,2 3 0,-4 1-258,0 3 129,0 2-258,-3-2 0,-4 0-129,0-1 258,-4 2-129,-3 1 0,-2 1-129,-3 3 129,-3 1-129,0 5-129,-3 0 0,-1 5 0,-4 8-129,1 3-387,1 4 258,-1 0-258,3 6 0,-1 3-258,4 3 0,-1 3 0,4-8-129,0 4 129,6-2-129,-2 3 0,6-6 516,2 3-129,2-8 258,2 3-129,4 2 387,0 1-129,4-5 258,3 4-129,2-4 0,3-3 387,-1 3-258,1-6 129,-12-16 0,28 49 0,-28-49 0,0 0 387,48 53 258,-48-53-129,0 0 129,61 71 0,-61-71-258,52 10 387,-52-10-129,67-1-774,-25-9 0,1-19-129,1 11 0,1-10-258,-4 10 387,-4-6-387,-6 16-129,-6-12 774,-11 18 0,0 2 258,-14 0-129,0 0 129,0 0-129,12-6 129,-12 6-258,0 0-129,0 0-516,0 0-2064,-6 4-1935,6-4-258,0 0 130</inkml:trace>
  <inkml:trace contextRef="#ctx0" brushRef="#br0" timeOffset="147464.434">4741 15267 1548,'-8'24'2838,"-1"-21"387,9-3-1677,-3 14-2064,-1-2 129,-1 2 258,2 0 258,1 4 258,-2 4 258,4 5-129,0 3-258,0 7 0,6 9-129,2 5 129,3 15-516,2 4 258,0 2 0,1 6 387,-3-6-129,1 3 129,-3-1 129,2-2-129,-4-14 258,1 1-258,1-5 129,-1 2-387,2 4-129,1-4-129,-2-1 129,-3-10-129,5 3-258,-5-10 258,-1-9 0,-1-5 129,-3-11 0,-1-13-129,0 0-516,0 0-903,0 0-2451,0-8-129</inkml:trace>
  <inkml:trace contextRef="#ctx0" brushRef="#br0" timeOffset="148097.47">4457 16814 1548,'9'12'2322,"-9"-12"-3096,0 0 129,5 16 387,1-1 387,0 2 774,1 7 129,1 0 0,2 8 0,0-2-387,6 11-129,1-4-258,5 12 0,3-11-129,5 11 0,-1-10-129,2 7 129,-1-13 0,0-6 0,-2-10 129,0-8-129,-1-7 129,1-6-129,3-15-129,4-8-129,4-7 0,2-9-129,1-3 0,0-10 0,-1 8 258,0-8 0,0 13 129,-7-6 387,-3 18-129,-5-1 129,-4 11 0,-4 8 129,-5 1-258,-13 12 0,13-7-258,-13 7-387,0 0-645,0 0-129,0 0-516,0 0-258,0 7-258,0-7 129,-15 12 129</inkml:trace>
  <inkml:trace contextRef="#ctx0" brushRef="#br0" timeOffset="148703.505">5201 16972 129,'-58'54'1290,"31"-31"0,0 5 129,4-9-387,3 5-129,0-9 0,2-2-258,5-2-129,-2 0-129,15-11 258,-20 16 0,20-16 0,-12 12 0,12-12-258,0 0 129,-11 7-387,11-7 129,0 0-258,0 0 0,0 0 0,0 0-129,0 0 0,0 0 0,0 0 0,0 0-258,-3 12 258,3-12 0,-1 10 0,1-10 129,0 0 0,0 0 0,0 0 0,-3 12-129,3-12 129,0 0 0,0 0-129,0 20 0,0-6-129,0 5 258,0 10 0,0 0 258,0 2-258,2 8 258,-2-7-129,0 6 129,0-8 387,0 9-387,0-17 516,0 7-516,-2-11 387,2 1-516,-3-7 258,2 1-129,1-13-258,0 0 0,-1 11-129,1-11 129,0 0 0,0 15 129,0-15-258,0 19 129,0-4-129,0-1 129,0-14-129,0 41 258,2-28-774,-2-13 0,0 0-258,0 0-129,0 0-1032,20 0-2064,-20-17 129</inkml:trace>
  <inkml:trace contextRef="#ctx0" brushRef="#br0" timeOffset="149628.558">4968 18245 1677,'0'0'1806,"0"0"387,0 0-516,0 0-645,0 0-387,0 0-387,0 0-258,0 0 0,0 0 0,0 0 0,0 0 0,0 0-387,0 0 129,0 0 129,0 0-129,0 0-258,0 0 129,0 0-516,0 0-387,0 0 258,0 0-774,0 0-515</inkml:trace>
  <inkml:trace contextRef="#ctx0" brushRef="#br0" timeOffset="150354.599">4986 18236 903,'0'0'3483,"0"0"258,0 0-1806,0 0-1032,0 0-387,0 0-129,0 0-129,0 0 0,0 0 129,0 0-258,0 0 0,0 0 0,0 0 0,0 0-258,0 0 129,0 0 0,0 0 0,0 0-129,0 0 129,0 0 0,0 0 0,0 0 129,0 0-129,0 0 129,0 0 0,53 38 0,-53-38 129,0 0-258,0 0 0,60 37 0,-60-37 0,0 0 0,0 0 0,55 26 0,-55-26 0,0 0 0,0 0 0,49 28 0,-49-28-258,0 0 129,0 0 0,47 48 129,-47-48-129,0 0 0,0 0 129,0 0 0,0 0 129,0 0 0,0 0 0,49 42 258,-49-42-129,0 0 129,0 0-129,0 0-129,0 0 129,0 0-258,0 0 0,0 0-387,0 0 129,0 0-258,0 0-129,0 0-258,0 0-645,0 0-1935,0 0-645</inkml:trace>
  <inkml:trace contextRef="#ctx0" brushRef="#br0" timeOffset="153110.757">5726 18086 1,'0'0'2579,"0"0"-773,0 0-903,0 0-645,0 0 258,0 0 387,0 0 129,0 0 258,0 0-129,-9-52 258,9 52-129,0 0 258,0 0-516,0 0-258,0 0-258,0 0-258,0 0-129,0 0-258,-12 78 0,12-78 0,-11 66 129,2-16-129,9-50 129,-16 112 0,9-54-129,-2 2 0,1-2 129,1 12-516,4-8 129,-2-7-129,4 10-387,-1-14 129,2 4 258,0-6-129,0-49 129,0 79 387,0-79 258,0 45 129,0-45 129,0 0 258,0 0 0,0 0-129,0 0-129,0 0 0,0 0-258,0 0-258,0 0-258,0 0 129,0 0 129,0 0 0,0 0-129,0 0 129,0 0 129,62-75 0,-62 75 0,33-69 0,-33 69 0,33-55-258,-33 55 258,0 0-129,0 0 129,0 0 0,55-41-129,-55 41 129,0 0-129,0 0-129,0 0 129,0 0-258,57 5 129,-57-5 129,0 0-129,0 0-129,48 37 129,-48-37 129,0 0 0,0 0 129,42 57-129,-42-57 129,0 0 0,0 0 129,21 53 0,-21-53 0,0 0 129,0 0 258,0 51 0,0-51 129,0 37 129,0-37 0,0 0 258,0 0-129,0 0 129,-52 0-129,52 0-258,0 0 258,0 0-387,-59 0 0,59 0-258,0 0 129,-59 0-129,59 0-258,0 0 0,-61 0 129,61 0-258,0 0-258,-55 0 0,55 0-645,0 0-1548,0 0-1935,0 0-129,0 0-387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8T23:11:35.8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 8669 774,'-1'45'2838,"-2"-31"0,3 6-1548,0-4-774,0 0-387,0-4-129,0-12 129,0 15 258,0-15-129,0 0 129,0 0 258,0 0-129,-11 0-129,11 0-258,-11-10-516,11 10-1161,-13-24-1677,13 24 258,-2-25-128</inkml:trace>
  <inkml:trace contextRef="#ctx0" brushRef="#br0" timeOffset="834.047">1993 8517 645,'1'-22'2580,"-1"22"-774,6-17-387,-6 17-387,5-15-129,-5 15 0,5-14 0,-5 14 0,0 0-129,0 0-129,0 0 0,0 0 0,0 0-258,0 0-258,0 0 0,3 16 258,-3 0 0,0 2 129,0 9-129,-3 2 258,2 7-258,-3 3 129,4 7-129,-2 0 0,2 2-258,0 1 0,2-4 0,3-3-129,0-4 0,-2-8 0,1-9 0,-2-6 129,-2-15-129,0 0 0,0 0-129,7-10 129,-5-12-129,-1-6-129,-1-7 0,0-3 0,-1-4 0,-4-4 129,-2 4 0,-1 0 0,-3 1 129,0 6-129,2 5 258,-3 5-129,6 6 258,-1 7-387,4 0 129,3 12 129,0 0-129,0 0 129,0 0-129,4 7 129,6 5-129,4 0 129,2 3-129,8 4 0,2 3-129,4 1 258,3 4-258,4-2 129,1 2 0,2 2 0,-1-2 0,-5-2 0,0-4 129,-5-3 0,-2-3 0,-2-6 129,-3-5-129,-8-4 129,5-5-129,-8-11 129,1-5 0,-5-6 0,-2-4-129,-5-11 129,0-2 129,-2-3-258,-4-2 0,-3 3 0,2 3-129,-3 4 0,5 5 129,2 8-387,-3 6-129,6 20-258,-2-21-1290,2 21-2064,0 0-387,0 0-129,5-1-129</inkml:trace>
  <inkml:trace contextRef="#ctx0" brushRef="#br0" timeOffset="1201.068">2816 8411 5031,'4'49'4386,"-4"-20"-516,3 8-129,4 0-3741,0 8 129,2 5-258,2 2 258,-2 1 0,-1-2-129,1-3 258,0-4-258,-1-1 129,-4-11 0,1-6-129,-1-6-258,-3-8-387,-1-12-645,0 0-387,0-8-516,-10-16-516,2-2-516,-5-11 0,-1-3 646</inkml:trace>
  <inkml:trace contextRef="#ctx0" brushRef="#br0" timeOffset="1577.09">2761 8654 774,'-23'-53'1548,"12"33"-387,5 5 0,2-1-129,2 6 258,2 10 0,3-26-129,9 16 129,-1-7-258,9 6 129,3-8-129,6 8-258,-1-6 0,8 6-387,-2 0-129,2 7 129,-2-1-258,-3 5 0,0 0 0,-4 5 0,-5 3 0,-2 5 129,-7 2 129,1 4 0,-9 1 387,-1 6-258,-6-5 129,-4 4-258,-10-4 258,0 2-387,-5-6 258,-1-1-387,-4-6 0,-1-5-129,3 0-129,-2-5 0,4 2-387,0-2-387,11 0-1677,-1 0-1548,12 0-516,-14-2 129,14 2-128</inkml:trace>
  <inkml:trace contextRef="#ctx0" brushRef="#br0" timeOffset="2349.134">3393 8726 1161,'0'0'1935,"0"0"-1935,11 1-129,-11-1 387,0 0 516,0 0 516,12 1 774,-12-1-258,16 0 258,-2 0-258,-2 0-258,9 0-258,-1 0-516,6 0-387,0 1-258,2 2-129,4-1 129,-2 0-129,4-2 0,-4 3 129,-1-2-129,4-1 0,-4 1 0,-4-1-387,3 0-1161,-7 2-2193,-8-6-387,6-1 0</inkml:trace>
  <inkml:trace contextRef="#ctx0" brushRef="#br0" timeOffset="2821.161">3771 8561 2193,'13'14'3612,"14"1"0,-13-9-903,6-3-2064,7 5-258,-1-4-129,6 3-258,-6-3 387,4 1-129,-2-2 0,-1 4 0,-3-2 258,2 4-129,-8-3 0,1 5-129,-2-3 258,-1 2-129,-16-10 0,18 21 0,-18-21 258,2 21-258,-2-21 129,-9 23 0,-8-10-129,3 3 0,-8-2 0,1 3-129,-5-2 0,0 3-129,3-4 129,-2 2-129,2-4-129,2-2 0,3 0-129,2-1-258,5-2-129,-2-4-258,13-3-516,0 0-774,0 0-1677,0 0-774,12 4-129</inkml:trace>
  <inkml:trace contextRef="#ctx0" brushRef="#br0" timeOffset="3309.189">4821 8415 774,'-13'38'3354,"11"-8"0,-10-6-387,7 11-2967,2 2-129,3 4 129,0 3 129,0-3 258,5 3 129,-1-3 258,4 0 129,-6-3 129,4 4 0,-6-9-129,4 1 0,-6-9-258,0 1 0,-9-7-129,0-2 0,-6-8-258,0-1 0,-7-5 0,0-3-129,-6-3 0,0-9-129,-5-2 129,-2-7-129,2-4 129,-1-4-129,2-2-258,2-4-774,11 1-2709,1 1-645,6-1-258,4 1 0</inkml:trace>
  <inkml:trace contextRef="#ctx0" brushRef="#br0" timeOffset="3618.207">4462 8500 7482,'43'0'3999,"-17"-7"-129,9-1-645,4-6-4386,4 7 0,-3-6 258,7 6 0,-7-5 258,-2 6 0,-5 0 516,-3 3 0,-5 1-1548,-6-2-1419,11 7-645,-14-3 129</inkml:trace>
  <inkml:trace contextRef="#ctx0" brushRef="#br0" timeOffset="4045.231">5415 8444 3225,'16'67'3999,"1"-28"-258,-8-6-258,10 6-3354,-2 4-258,2 2 129,1 1 0,-7-1 129,2-2 516,-8-3-129,1 0 0,-7-8 258,3-2-129,-4-6-129,-1-5 0,-8-7-258,-1 0-129,-8-9-129,-4-3 0,-4-11 0,-7-5-129,-1-6 0,-6-7-129,4-3-387,-9-8-774,10 1-1548,-1 0-1161,-4-4-258,8 6 129</inkml:trace>
  <inkml:trace contextRef="#ctx0" brushRef="#br0" timeOffset="4311.246">5067 8504 1419,'48'-21'2193,"-17"14"129,5-4-129,5 6-129,-1-6-258,7 9-387,-6-6-129,7 5-129,-9-3-258,5 5-258,-10-4-129,4 3 129,-11 2-387,0 0-129,-5 0-129,-7 0-129,2 2-774,-17-2-1290,12 0-2064,-12 0 0,12 0-387</inkml:trace>
  <inkml:trace contextRef="#ctx0" brushRef="#br0" timeOffset="5010.286">6523 8546 1806,'18'30'3999,"-11"-17"0,7 4-387,0 2-2838,1 0-258,3 6-129,-2-1-129,1 5-129,-1 0 129,1 5 129,-3-1 129,0 2-129,-5-4 0,0 2 258,-7-8-129,-1 1-129,-2-7 0,-7-1-129,-7-7 0,-1-1 0,-6-7-129,-4 0-129,0-3 0,-3-4 0,-2-5 0,-3-5-258,5-1 0,-4-9-516,11 5-1419,-8-6-2193,8-8 0,7 2-387</inkml:trace>
  <inkml:trace contextRef="#ctx0" brushRef="#br0" timeOffset="5354.306">6328 8495 6708,'14'6'4644,"-1"-6"-387,1-2-258,5-7-3741,7 1-387,4-1 129,2 0 0,5 1-129,-2-4 129,-1 3 129,0-2-129,-5 4 129,2 0 0,-4-1-129,-2 4 0,-1 1 0,-4 3 0,-5 0-258,-2 0-129,0 6-258,-13-6-903,11 6-2064,-11-6-774,0 0-129,0 0-128</inkml:trace>
  <inkml:trace contextRef="#ctx0" brushRef="#br0" timeOffset="5850.334">7217 8395 3483,'0'25'3741,"0"-25"-645,0 28-258,1-13-3870,9 9 0,-3 0 258,6 5 516,0 2 129,1 1 387,5 5 645,-6-6 129,7 8 0,-6-6 0,6 6-387,-9-4 129,6 0-258,-7-3-129,1-1 129,-7-5-258,0-3 258,-4-6-129,0-3 129,0-14-129,-12 20-129,0-18 0,1 0-129,-5-2 0,-2-5 0,-2-9-129,-1-3-129,1-3-129,-6-11-387,6 5-516,-8-13-387,13 7-516,-10-9-1032,5 0-1290,5 7-387</inkml:trace>
  <inkml:trace contextRef="#ctx0" brushRef="#br0" timeOffset="6242.357">6885 8411 4902,'8'9'4902,"6"-7"-645,3-2-258,5-5-2967,6 3-1032,1-2 129,5 0-129,4 2 129,-1-3-129,-2 0 129,3 0 129,-5 0 0,0 2 0,-5-1 0,1 4 0,-4-2 0,1 2 0,-5 0-129,-4 0 0,-2 0 0,0 0-129,-15 0 258,18 0-258,-18 0 129,0 0-129,11 2 0,-11-2-387,0 0 0,0 0-903,0 0-3096,0 0-258,-6-14-387,6 14 0</inkml:trace>
  <inkml:trace contextRef="#ctx0" brushRef="#br0" timeOffset="7305.417">8270 8389 645,'-2'-16'2967,"1"3"645,1 13-2322,0 0-516,0-15 0,0 15 258,0 0-129,0 0 0,0 0 129,0 0-129,0 0 129,6 15-258,-6-3-258,0 6-258,0 7 0,4 7 129,-4 3 0,0 4-387,0 0 258,-1 0-258,-2-2 129,-1-2-129,-2-6 0,3-7-258,3-1-387,0-21-129,0 10-774,0-15-774,3-7-258,0-10-129,4-2 0,-5-8 645,4 1 258,-5-5 516</inkml:trace>
  <inkml:trace contextRef="#ctx0" brushRef="#br0" timeOffset="7673.438">8282 8528 129,'0'-53'516,"0"34"258,0 2 129,2 4 0,-2 13 516,6-12-258,-6 12 516,11 0-129,-2 10-129,-3 2 0,8 6-387,-6 0-129,9 9-258,-2-5 0,5 4-258,-1 1 0,4-1-129,1-4 387,3 1-516,-2-7 129,1-1 0,-3-5 0,4-1 129,-7-7 0,3-1-129,-8-4 129,3-4 0,-6-8 0,1-4 0,-7-6-129,3-1 129,-7-8-129,0-2 0,-2-2-129,0 2 258,-4-1-387,-2 4 0,2 5 0,-4 2-258,4 9 129,-4-2-387,8 19-516,-9-20-1161,9 20-1806,0 0-774,0 0-258</inkml:trace>
  <inkml:trace contextRef="#ctx0" brushRef="#br0" timeOffset="8425.482">9071 8417 3612,'-2'34'3999,"2"-8"-387,-5-8-258,5 11-3870,-6 0-258,4 4 516,-2 3 0,-3-4 258,2 2 258,-3-4 129,4-5 129,-3-4-129,5-5 0,-3-6-387,5-10-516,0 0-258,0-10-258,4-6-129,-4-9 129,6-2 129,-5-4 129,3-3 516,-1 2 258,-3 0 258,2 4 258,-2 1 0,0 5 129,0 3 0,0 5-258,1 1-129,-1 13 0,9-19 0,-9 19 0,15-9 0,-15 9 129,21 0-129,-9 4 129,-1 6 0,6 4-129,-3 4 0,5 5 0,-1 1 129,2 4-387,2-2 129,2 2 0,3-3 0,-2 0-129,1-6 129,-1 0 129,-3-7 0,2 1 258,-9-7 0,5 0 0,-9-6 0,4 0 129,-8-10-129,5 0 0,-7-7-129,2-3 129,-4-9-258,2-2 129,-5-5-258,1-1 258,-1-5-258,0 1 0,0-1-258,0 1 129,0 4 0,-3 4-129,3 6-645,-8-3-2709,3 9-1032,-6 6-387,-5 1-258</inkml:trace>
  <inkml:trace contextRef="#ctx0" brushRef="#br0" timeOffset="12930.739">2101 9913 645,'8'54'516,"-7"-24"-516,0 5 387,-1 2 0,0 1 774,-3 2-129,-3-1 0,-2-3 258,-2-4 0,2-1-516,0-9-903,-3-12-2580,11 4 0,0-14-257</inkml:trace>
  <inkml:trace contextRef="#ctx0" brushRef="#br0" timeOffset="13384.765">1976 9974 2580,'0'-24'3096,"0"24"-258,12-11-1806,-12 11-516,22-5-258,-6 5-129,1 2 258,2 5-129,2 4 129,1 2 129,4 2 0,-2 3 258,4 5-129,-2-4 0,4 5 0,-2-4 0,3 2-258,-3-5 129,1 2-258,-4-11 0,2 1 0,-6-6 0,1-3-129,-3-7 129,-1-7 129,-6-9-129,-1-2 0,-1-9 0,-2-2 0,-7-7 0,0 0-129,-1-3 129,0 0 0,-4 5-129,2 7 0,-2 2 0,1 8-129,3 9-129,0 4-129,0 11-258,0 0-387,0 13-1161,0 3-2064,0 0-258,0 6-129</inkml:trace>
  <inkml:trace contextRef="#ctx0" brushRef="#br0" timeOffset="13742.786">2925 9850 5676,'9'50'4257,"-7"-28"-387,10 7-258,-3 1-3741,5 7 0,3-1 0,0 1 0,0 0 129,3-1 0,-6-5 129,0-4-129,-4-5 0,-1-6 0,-9-16-129,12 17-774,-12-17-516,0 0-645,-9-19-387,2-2-645,-6-6 129,-3-5 387</inkml:trace>
  <inkml:trace contextRef="#ctx0" brushRef="#br0" timeOffset="14129.808">2955 9981 1806,'-31'-67'2193,"24"39"-258,0 1-258,5 3-387,2 2-258,3-1-129,8 5-387,2-5 0,6 5 0,-2-5 129,8 7 258,-2-2-258,5 9 258,-5-3-129,6 8 0,-8-1-387,7 5-129,-5 9-129,1 1-129,-5 5 129,0 1-129,-2 4 129,-4-1 258,-6 3-129,-1-3 0,-6 0 129,0 3 129,-7-6-129,-2 3 129,-11-5-129,1 1-129,-7-2 0,-2 0 129,-6-5-258,4 1 0,-4-2 0,0-2-129,3-2 0,5-1-129,6 2-258,2-4-645,18 0-645,-16 5-2709,16-5 0,0 0-516,10-4 258</inkml:trace>
  <inkml:trace contextRef="#ctx0" brushRef="#br0" timeOffset="14573.833">3803 10089 4773,'5'17'4257,"-5"-17"-387,0 0-129,0 0-3354,0 0-387,3-10 0,8 7 129,1-4 0,4 4 258,2-8-129,6 5 258,-2-4-129,6 4-129,-1-2 0,4 2-129,2 2 0,0 3-129,2 1 0,-1 0 0,-2 0 0,-2 2 0,-1 3-129,-5 0 129,-3 0-129,-7-1-258,1 1-129,-15-5-1161,10 0-1935,-10 0-645,0 0-258,-13-9 130</inkml:trace>
  <inkml:trace contextRef="#ctx0" brushRef="#br0" timeOffset="14973.856">4115 9878 129,'0'0'3741,"11"-2"0,-11 2-129,17-7-2064,5 7-516,-7 0-387,9 5 0,-1-1-129,7 4-129,-4-1 129,6 3-129,-1-1 0,1 5-129,2-1 0,0 4 0,0-2-129,1 4 258,-3-2-258,-1 2 0,-7-1 0,-1 2-129,-8-2 129,-4 1-129,-7-1 129,-4 2-129,-6-2 129,-7 1-129,-6 2 129,-3 1-129,-6 0 0,-4 2 0,-5 1 0,-5 1-129,0 8-516,-8-2-2709,-4 1-774,1 5-258,-10-1-129</inkml:trace>
  <inkml:trace contextRef="#ctx0" brushRef="#br0" timeOffset="17950.026">5106 9927 1548,'7'24'3225,"-6"-7"-1677,2 0 129,-3-5-387,6 10 387,-6-5-387,3 11 258,-3-6-258,2 10-258,-2-6-129,2 4-516,2-3-129,-1-1-258,2-5-129,-1-6 129,-1-2-129,-3-13-129,0 0-129,0 0-129,0 0 0,0-15 129,0-3-129,-5-6 129,-1-2 0,-3-6 129,2-1 0,-1-2 129,0-1 0,-2 2 129,4 1 0,2 2 0,0 3 129,2 4 0,2 5 258,0 3-129,0 4 0,0 12 129,2-13-129,-2 13 0,0 0-129,17 3 0,-17-3-129,18 24 129,-6-8-129,2 4 129,2 3-129,1 0 129,3 1 129,1 0 0,3-2-129,1 1 0,2-5-129,0 0 0,-1-8 258,-1 1-258,0-9 129,-1-2 129,-5-2-129,0-11 129,-5-6 0,2-5 258,-8-6-129,3-3-129,-9-6 0,1-2 129,-3-2-129,0 1 0,0 2-129,0 2 0,-3 5-129,3 4 0,0 7-129,0 5-258,0 17-129,3-21-645,-3 21-1806,17 0-1419,-17 0-258,0 0 0</inkml:trace>
  <inkml:trace contextRef="#ctx0" brushRef="#br0" timeOffset="18737.071">5873 9752 774,'0'0'2709,"0"0"-129,0 14 258,0-14-3483,2 13-129,1-2 258,0 5 516,3 3 645,-1-4 258,3 11 516,-6-4-129,4 11 0,-6-3 0,4 9-516,-4-4 0,-3 2-387,-4-5 0,1-2-258,-3-5 129,3-6-258,0-9-516,6-10 0,0 0-516,-2-23-645,6-1-903,2-11-258,7-1 129,-4-10 387,5 6 1032,-4-4 774,0 7 645,-3 4 1032,-4 8 903,1 4 387,-3 8-258,-1 13-387,0-11-387,0 11-387,0 7-516,0 6 0,0-1-129,0 9 0,2-3 258,6 9-258,0-5-129,6 7 129,1-1 0,6 2-129,1-1-129,3 0-129,3-3 129,2-4 0,-3-2 0,3-3-129,-3-8 129,0-3 0,-5-6 0,1-1 129,-5-9 129,1-6-129,-5-6-129,0-3 129,-4-8 0,-1-1 0,-4-8 0,1 3-129,-6-4 0,0 4 129,-3 3-129,1 5 0,-2 4-129,0 7-129,4 7-258,-5 0-516,5 13-903,0 0-1677,0 0-1161,0 0 0,11 0 1</inkml:trace>
  <inkml:trace contextRef="#ctx0" brushRef="#br0" timeOffset="19325.105">7065 9636 5289,'13'5'3741,"-13"-5"-774,0 0-258,-15 0-3612,15 0 129,-25 5 258,9 2 258,-8 3 387,-4-1 774,4 5 387,-9-1-129,6 6-129,-5-1-516,6 3-258,1-1-258,3 0 0,5-2 0,4 2-129,4-4 0,5-1 0,4-2 129,1 0-129,11-4 0,2 2 129,6-1 0,1-1-129,5-1 129,-2 2 0,3-3 0,0 2 0,-2 0 0,-2-1 0,-4 1 0,-2-1 129,-4 0-129,-2-1 129,-11-7 258,8 17 0,-8-17 0,0 18 258,0-18-129,-17 25-129,-1-14 129,2 7-129,-8-6-129,0 8-129,-7-4-129,-2 2-258,3 6-903,-11-4-2838,1-2-645,-1 0-258,-10-7-129</inkml:trace>
  <inkml:trace contextRef="#ctx0" brushRef="#br0" timeOffset="25529.46">2017 11151 2967,'0'0'4257,"1"10"-387,-1-10-258,-1-6-2064,1 6-1032,0 0-258,0 0-129,0 0 0,0 0 129,0 0 0,0 0 0,0 0 129,0 0-129,0 0-129,0 0 0,0 0-129,0 0 0,0 0 0,-6 10 129,6-10-129,-1 20 0,1-4 0,0 4 0,0 5 0,1 4 0,2 9 0,0 3 129,-2 5-129,-1 5 129,0 3 0,0 1 0,-3-6 0,-1-2-129,0-7 0,-2-10-258,5-5-387,1-25-2064,0 0-1290,0 0-387,-2-22 0</inkml:trace>
  <inkml:trace contextRef="#ctx0" brushRef="#br0" timeOffset="25993.486">2005 11160 6063,'-14'4'4386,"14"-4"-387,0 0-387,0 0-2967,0 0-645,14 12 0,1-6-258,-1 4 258,7 0 0,0 6-258,4 4 258,-2 5 258,5 1-258,0 6 129,3-3-129,2 2 0,-3-2 0,2 0 129,-3-10-129,-1-2 0,-4-7 129,-2-6-129,-4-4 129,-2-9 0,-4-10 0,0-8 0,-6-8 129,-1-6-129,-3-7 129,1-2-129,-3-1 129,0 0 0,0 3-129,0 8 0,0 5 0,0 9-129,0 6-258,0 6-129,0 14-645,0 0-1806,12-3-1548,-12 3-129,10 0-129</inkml:trace>
  <inkml:trace contextRef="#ctx0" brushRef="#br0" timeOffset="26330.506">2968 11040 5805,'9'52'4515,"0"-21"-258,-4-3-258,6 3-3741,-1 8-258,6 3 0,-1 0 129,-2 0-129,1 0 129,-6-5 0,-2-3 0,-3-7 0,-1 0 0,-2-8-129,-2 0-129,-3-3-258,-6-12-645,11-4-1290,-19 12-1935,-1-16 129,6-7-516</inkml:trace>
  <inkml:trace contextRef="#ctx0" brushRef="#br0" timeOffset="26745.529">2867 11018 3612,'13'-22'4128,"1"15"0,-4-7-516,8-3-2451,8 5-903,1 1-129,8 0 0,0 4-129,2-1 0,1 4 129,-1 4 0,-2 0 0,-2 6 0,-5 2 129,0 7-129,-3-2 0,-4 7 258,-5-3-129,-3 3 129,-8-2 0,-3 3 0,-5-2-129,-8 5 129,-12-5 129,-1 2-129,-8-5 129,1 0-258,-3-5 0,0 0-129,1-4-129,3-2-129,8-3-258,-2-2-645,24 0-1290,-19 6-2064,19-6-258,0 0-258,0 0 1</inkml:trace>
  <inkml:trace contextRef="#ctx0" brushRef="#br0" timeOffset="27173.554">3717 11421 4644,'24'0'3999,"4"-6"-258,-17-4-258,5 5-3483,3 1 129,1 0 129,4 4 129,-6-4 129,8 4 0,-7 0 0,4 0 258,-2 0-258,7 1-129,-1 0-258,2 2 0,0 0-129,0 0-129,-1 2 0,-3-4-258,-1 5-129,-7-6-258,2 7-129,-9-7-645,3 1-1161,-13-1-1677,12 0 0,-12 0 258</inkml:trace>
  <inkml:trace contextRef="#ctx0" brushRef="#br0" timeOffset="27689.583">4056 11178 6321,'34'9'4386,"-11"-6"-387,-2-3-129,6-1-3870,3 1-387,6 0 258,1 0 129,1 0 0,1 5 0,-2-1 387,3 4-129,-2-3 0,1 6-129,-2-2 129,-1 3-258,-6 0 129,0 1-129,-7 0 0,-6-2 0,-2 1 0,-9 1 129,-4-3 0,-2 2 0,0-12 0,-14 25 0,-1-13 129,-4 5-129,-1 0 129,-2 1-129,-5 0 129,-1 4 0,-4-4-129,-1 6 258,-4-3-258,-1 8 129,-2-3-129,3 2 0,-2-2 0,-1 1-258,6-1-129,0-7-774,15 11-1290,-4-16-2193,-1-5-387,3-1 0,3-8 259</inkml:trace>
  <inkml:trace contextRef="#ctx0" brushRef="#br0" timeOffset="29697.698">5174 11054 1548,'-5'-11'3225,"1"-2"129,4 13-2322,0 0-387,-2-15-129,2 15 0,0 0 129,0 0 129,0 0 258,8 7 0,-8-7 0,11 22-129,-8-5 0,9 9-129,-2-2-258,3 11 0,-2 1-258,3 5 0,-2-1-129,2-2 0,1-2-129,-1-5 129,-3-3-129,-1-9 0,0-6 129,2-6-129,1-7 0,-2-2 0,5-12 0,-2-5 129,1-5-129,3-6 0,-1-5 129,0-1-129,-2 0 0,-1 1 0,-2-1 129,-3 8-129,-1 2 0,0 5 129,-2 2-129,0 5 129,-1 1-129,-5 13 0,7-17 129,-7 17-129,7-12 0,-7 12 0,0 0 129,0 0-129,6-10 0,-6 10 0,0 0 0,0 0 0,0 0 0,0 0-129,0 0 0,0 0-258,0 0-129,0 0-645,20 6-1548,-20-6-1677,13 10-129,-13-10-129</inkml:trace>
  <inkml:trace contextRef="#ctx0" brushRef="#br0" timeOffset="30118.722">5913 10987 129,'0'34'3483,"-4"-16"129,6 12-129,2 3-2967,0 5 258,8 8 129,-4 1 129,7 9-129,-7-7 129,6 6-129,-4-5-129,1-3-258,-3-9-129,-3-9-645,5-2-1419,-6-14-2580,-4-13 129,0-11-645</inkml:trace>
  <inkml:trace contextRef="#ctx0" brushRef="#br0" timeOffset="30801.761">5891 10951 2451,'-16'0'3999,"16"0"0,0-11-258,7 0-2451,5-1-1161,7 0-258,4-4 129,5 0 0,4 2 129,2-2 0,3 8 258,-3-3-258,4 6 258,-5 5-129,2 0-129,-4 8 0,-4 4-129,-2 2 129,-7 5-129,-1 2 129,-9 3-129,-3-3 0,-5 1 0,0 1 129,-9-2-129,-2-1 0,-3-3 0,2-4 129,-2 0-129,3-4 0,11-9-129,-14 9 129,14-9-129,0 0 129,0 0 0,0 0 0,15 0 0,-3 0 0,3 0 0,2 0 0,2 2 0,1 7 0,-2 0 0,1 5 0,-2 3 0,1 4 0,-1 0 0,-4 6 0,-4-3 0,-2 2 0,-6 1 129,-1-4 0,-7 2 0,-7-8 129,-1 3 258,-9-8-258,-1 5 129,-2-12-129,0 2 0,-5-5 0,1-1 0,0-1-258,1-3 0,3-1-129,1-4-129,7 5-516,-4-10-1419,9 5-2193,14 8-129,-9-20-258</inkml:trace>
  <inkml:trace contextRef="#ctx0" brushRef="#br0" timeOffset="31589.806">6881 11030 3225,'2'31'4128,"-3"-18"-387,1 11-129,0-3-3612,-2 8 0,-2 3 129,0-1 258,-1 5 0,-2-6 129,3 4 0,-3-7-129,3-1-129,-4-5-129,0-7-258,8-14-516,-14 5-258,14-5 0,-16-16 0,10-4 0,-5-9 0,5-1 258,-4-4 129,4-3 645,1 3 129,2-2 129,3 7-129,0 0 129,0 6 0,0 1 0,5 7-129,1-2 129,-6 17 0,12-19-129,-12 19 0,10-11 258,-10 11-258,10-3 129,-10 3 0,0 0 258,19 12-258,-14-2-129,10 9 129,-2 2 129,7 6-258,2 1 0,6 3-129,2 1-129,5-1 129,0 1-129,0-6 129,-2-3 0,0-4 0,-5-5 0,-2-2 0,0-7 0,-1-3 129,-6-2-129,1-7 129,-6-9-129,-1 0 129,-3-9 129,-1-2-129,-9-8 129,1-1-129,-1-6 129,-6 2-258,-1-1 0,-1 0 129,-2 0-258,0 7-129,5 2-258,-5 3-903,10 6-2967,-1 3-645,-4 0 0,4 3-645</inkml:trace>
  <inkml:trace contextRef="#ctx0" brushRef="#br0" timeOffset="33624.923">8255 11029 3483,'13'10'4257,"-13"-10"-129,0 0-258,0 0-3483,11 2-387,-11-2 129,0 0 129,0 0 0,0 0 0,0 0 129,0 0 0,2 19-129,-2-4 258,-1 4-387,-6 6 129,3 9-129,-4 6 0,-1 3 129,0 1-258,2-1 129,-3-5-129,3-3 0,0-6 0,0-8 0,3-6-129,4-15-258,0 0 0,0 0-129,0 0 0,-13-17 0,13-1 0,0-12-387,7 1 387,-1-11-129,3 2 258,0-5 129,3 2-129,-2 1 387,1 1 0,0 7 387,-4 0 0,0 12 129,-3-1 129,2 8-129,-4-1 129,-2 14-258,4-10 0,-4 10-129,0 0-129,0 0 129,10 9-258,-3 3 129,2 7-129,2 3 258,3 4-258,4 6 129,2 3-129,0-1 0,1 2 0,3-5 0,0 1 129,-2-8-129,-1-5 0,-2-7 129,-4-7 0,1-5 0,-6-11 0,-2-9 0,-2-6 0,0-6 0,-6-7 0,2-2 0,-2-4 0,0 5-129,-2 4 0,-2 2-129,4 9-258,-8-3-1290,8 11-2580,0 17-129,3-17-516</inkml:trace>
  <inkml:trace contextRef="#ctx0" brushRef="#br0" timeOffset="34376.966">8937 10980 1,'3'50'3224,"2"-15"259,-5-10-129,0 12-2967,0 4 387,0 0 0,0 2 258,-1-8 0,0 3-258,-8-13 129,7 1 0,-6-9-645,3-5-129,5-12-258,-14 0 129,14 0-129,-12-24 0,9 2 0,-2-10-129,3-2 258,-1-4-129,3-3 258,0 4-258,2-1 258,4 4 129,-2 4-258,7 5 129,-3 4 0,4 5 0,-2 4-129,2 4 129,1 4-129,0 4 0,0 4 0,1 7 129,0 6-129,0 5 129,5 5 0,0 3 0,0 5 0,3-2 0,-1 3 0,4-4 0,0 0 0,0-6 129,-2-5-258,3-6 129,-4-6 0,2-6 0,-4-3 129,1-10-129,-1-9 129,1-7 0,-6-10 129,4-1-129,-7-9 258,1 3-258,-4-7 129,0 4 129,-5-3-387,2 11 129,-4 3-258,1 8 0,1 6-387,-4 2-129,0 19-774,0-14-1935,0 14-1419,0 0-387,-7-14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<inkml:trace contextRef="#ctx0" brushRef="#br0" timeOffset="729.041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<inkml:trace contextRef="#ctx0" brushRef="#br0" timeOffset="1512.086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<inkml:trace contextRef="#ctx0" brushRef="#br0" timeOffset="2140.122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<inkml:trace contextRef="#ctx0" brushRef="#br0" timeOffset="3240.185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<inkml:trace contextRef="#ctx0" brushRef="#br0" timeOffset="3569.204">5641 5395 5031,'0'59'4128,"0"-18"-258,-6 2-1548,1 3-2451,3 1 129,-2 0-129,1-1 129,0-4 129,0-6 0,2-7-129,1-6 129,0-5-129,0-18-258,0 0-1161,8 6-2451,-5-18-258,6-5 129</inkml:trace>
  <inkml:trace contextRef="#ctx0" brushRef="#br0" timeOffset="4012.229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<inkml:trace contextRef="#ctx0" brushRef="#br0" timeOffset="6324.361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<inkml:trace contextRef="#ctx0" brushRef="#br0" timeOffset="7656.437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<inkml:trace contextRef="#ctx0" brushRef="#br0" timeOffset="8188.468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<inkml:trace contextRef="#ctx0" brushRef="#br0" timeOffset="9803.56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<inkml:trace contextRef="#ctx0" brushRef="#br0" timeOffset="10137.579">9905 5379 3483,'0'70'4128,"-1"-37"-387,1 13-258,-2-3-3741,1 3 129,-1-2 0,2-1 129,0-5 0,0-3 0,0-6 129,0-7 0,0-5-129,3-3-258,-3-14-258,0 0-1419,6 11-1677,-6-22-516,1 0 129</inkml:trace>
  <inkml:trace contextRef="#ctx0" brushRef="#br0" timeOffset="10643.60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<inkml:trace contextRef="#ctx0" brushRef="#br0" timeOffset="11935.682">2027 6766 129,'-14'20'2580,"1"-13"-645,8 5-1032,0 4 0,1 0 258,1 6-129,-4 2 387,6 10-129,-6-1 129,5 11-129,-7 2-258,6 9-258,-5-1-129,1 4-387,1-4-129,-1-4-129,-1-4-258,2-12-387,5-4-1290,1-9-1935,0-21-387,0 0 258</inkml:trace>
  <inkml:trace contextRef="#ctx0" brushRef="#br0" timeOffset="12363.707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<inkml:trace contextRef="#ctx0" brushRef="#br0" timeOffset="12963.741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<inkml:trace contextRef="#ctx0" brushRef="#br0" timeOffset="13356.763">3494 7224 2451,'29'0'3999,"-29"0"-258,29-3-129,-17-4-2838,9 3-1032,-2-2 258,8 0 129,1 0 0,0-4 387,4 6 0,-2-8 129,6 9 0,-4-6-129,4 7-258,-6-1-129,1 0-129,-4 3-387,-6 0-129,1 3-903,-12-3-1032,-10 0-1677,22 0-129,-22 0-129</inkml:trace>
  <inkml:trace contextRef="#ctx0" brushRef="#br0" timeOffset="13879.793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<inkml:trace contextRef="#ctx0" brushRef="#br0" timeOffset="35832.049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<inkml:trace contextRef="#ctx0" brushRef="#br0" timeOffset="36184.069">4886 6871 645,'0'0'4128,"0"0"0,0-12-129,0 12-2709,0 0-387,-2-10-258,2 10-258,8-15 129,5 9-129,2-7 0,9 2-129,2-3 129,4 1-258,5-1 129,4 0-129,1 0-129,1 0 0,0 2 0,-1-3 0,0 3 0,-2 0 0,-2 2-129,-6 3 129,-1 6-516,-10-5-645,4 6-2580,-10 4-645,-13-4-129,4 15 388</inkml:trace>
  <inkml:trace contextRef="#ctx0" brushRef="#br0" timeOffset="36800.104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<inkml:trace contextRef="#ctx0" brushRef="#br0" timeOffset="37207.127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<inkml:trace contextRef="#ctx0" brushRef="#br0" timeOffset="39672.268">6752 6774 258,'13'0'2064,"-13"0"-516,0 0 129,0 0-387,-1 9 129,1-9-258,-4 20-129,-2-10-129,4 9 129,-5-2-129,4 12-129,-6 2-129,6 10 0,-7 3 0,4 5-129,-4 1-129,4 3-129,-1-4-258,2-5 0,4-8-129,0-12 0,1-8-129,0-16-516,20-4-774,-9-16-1290,1-13-1161,8 2-258</inkml:trace>
  <inkml:trace contextRef="#ctx0" brushRef="#br0" timeOffset="40128.294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<inkml:trace contextRef="#ctx0" brushRef="#br0" timeOffset="40461.314">7409 6849 1,'0'0'3482,"5"12"388,-1 9-387,-4-3-3225,0 9 0,1 6 258,-1 3 0,3 7 129,-2 0 129,3 4-129,-3-8 0,5 2-129,-3-9-129,3-3-129,-1-8-258,-2-6-258,5-3-387,-8-12-1161,9-7-2193,-9 7-387,7-25 258</inkml:trace>
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<inkml:trace contextRef="#ctx0" brushRef="#br0" timeOffset="41769.389">1821 8407 129,'0'29'3096,"-1"-16"0,1 13-1161,0 3-1032,0 2-129,0 8 129,0-1 129,0 7 0,-5-4 0,2 4-129,-8-3 0,7 1 0,-8-4-516,4-3-129,3-4-387,-1-9-516,6-3-645,0-20-1677,0 0-903,0 0-258,7-24 129</inkml:trace>
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<inkml:trace contextRef="#ctx0" brushRef="#br0" timeOffset="42767.446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<inkml:trace contextRef="#ctx0" brushRef="#br0" timeOffset="47935.74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<inkml:trace contextRef="#ctx0" brushRef="#br0" timeOffset="48431.769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<inkml:trace contextRef="#ctx0" brushRef="#br0" timeOffset="48967.8">5049 8339 2451,'11'6'3225,"-11"-6"-1161,-1 15-645,1-1-129,-4-2 129,4 12 0,-5-2-129,5 14 0,-8-5-129,7 10-387,-7-5-129,3 6-387,-1-4 0,0-4-258,2-5 0,-3-9-387,6 0-1032,1-20-1677,-14 0-1161,14 0-387,-5-24 258</inkml:trace>
  <inkml:trace contextRef="#ctx0" brushRef="#br0" timeOffset="49403.82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<inkml:trace contextRef="#ctx0" brushRef="#br0" timeOffset="50663.897">6698 8557 129,'-5'-12'-128</inkml:trace>
  <inkml:trace contextRef="#ctx0" brushRef="#br0" timeOffset="60795.477">5314 10790 645,'0'0'1548,"0"0"-129,0 0 258,0 0 0,0 0-258,0 0-387,0 0-258,0 0-129,0 6-387,0-6 0,0 11 129,0 1-129,-3-2-129,1 8 258,-1 4 0,-4 3 0,4 9 129,-7 2 0,1 9 0,-4 4 0,1 7 0,-2-5-258,4 2 258,-4-6-387,5-4 0,2-8-258,3-8-129,4-8-645,0-19-1161,0 0-1677,16 0-774,-9-22 387</inkml:trace>
  <inkml:trace contextRef="#ctx0" brushRef="#br0" timeOffset="61299.506">5453 10781 645,'16'18'2451,"-3"2"-1935,1 0-129,2 2 258,4 6 258,-3-3 387,8 4 0,-2-3 0,5 5 129,-3-6-129,4 3-258,-4-6-258,3-3-387,-1-3-258,-1-3 0,-5-5-129,0-4 0,-3-4 129,-1-4 0,-6-9 129,1-2 0,-3-8 0,-1-1 0,-3-8 0,-1-3 129,-3-6-258,0 0 129,-1-2-258,0 1 129,-4-2-129,1 1 0,-3 4 0,2 6-129,1 6 129,-3 2-645,6 11-774,0 14-2580,-1-24-129,1 24-258</inkml:trace>
  <inkml:trace contextRef="#ctx0" brushRef="#br0" timeOffset="61661.526">6191 10859 3225,'16'71'3741,"-4"-29"-258,-4-1-2580,-3-7-129,6 5 0,-8-9 129,6 1-129,-5-7 129,2-1-258,-3-7-129,4-4-387,-7-12-387,0 0-903,18 0-1677,-18 0-1161,10-33-387,-5 9 259</inkml:trace>
  <inkml:trace contextRef="#ctx0" brushRef="#br0" timeOffset="62063.549">6220 10643 1032,'25'-25'3870,"-10"4"129,15 11-516,0-5-2838,4 2-516,5 2 0,1 5 0,3 0 0,-5 5 387,2 2 0,-7 2 129,2 9 0,-13-4 129,5 11-129,-12-3 0,-1 7-129,-9-1-129,-4 4 0,-2-2-129,-10 5 0,-10-1 0,-4 2 129,-11-4 129,0 3-258,-5-5 129,-3 1 0,1-5-129,0-2-387,3-6 129,-1-2-903,14 2-2193,-5-6-1419,4-4-387,0-2-258</inkml:trace>
  <inkml:trace contextRef="#ctx0" brushRef="#br0" timeOffset="69447.972">5625 11847 1,'0'0'3998,"-7"0"130,7 0-258,-21 16-1935,5-11-1032,3 5-258,-7 1-129,0 4 0,-8-1 0,0 6 0,-10-2-129,4 7 258,-8-1-258,1 8 0,-8-3-129,1 5 0,-2 3-129,-3 3 129,-4-1-129,1 4 129,-5-1 0,1 3 0,-4-4 0,4 1-129,1-1 258,5-3-258,2-4 0,6-3-129,8-8 0,6-4 0,7-3-129,4-8-387,21-8-516,-21 7-1806,21-7-1677,0 0-258,-6-15-387</inkml:trace>
  <inkml:trace contextRef="#ctx0" brushRef="#br0" timeOffset="70055.006">3774 13018 1419,'0'-11'3870,"0"11"0,0 0-129,0 0-2838,0 0-645,14-6-258,-14 6-129,17 8 129,-7 2 0,-2 4 129,3 5 129,-3 5 129,4 8 0,-3 3 0,3 8-258,-4 5 129,1 8-129,-3 2 0,0 3 258,-5-3-258,-1 0 129,-1-4 129,-5-4 129,-7-10 129,3-1-129,-6-14-129,2-1 0,-2-10-129,1-6-129,-3-8 0,2 0 0,-2-13-129,1-9-129,1-6 0,-1-7-129,3-2-516,-6-10-645,11 2-1161,-1-2-1806,-7-4-387,8 6 258</inkml:trace>
  <inkml:trace contextRef="#ctx0" brushRef="#br0" timeOffset="70321.022">3568 12982 5160,'20'-2'4644,"-9"-9"-387,11-2-516,5 1-3354,8-3-387,7-2 0,7 3 0,0-3-258,5 6 0,-3-1-258,0 12-645,-9-1-1806,-5 1-1161,1 10-387,-12-1 258</inkml:trace>
  <inkml:trace contextRef="#ctx0" brushRef="#br0" timeOffset="70732.045">4337 13170 2580,'28'46'4128,"-7"-16"-387,-12-8 0,0 7-3483,6 8 0,-2-2 387,2 7-129,-8-3 258,4 7 129,-11-9 0,3 1-129,-3-9-129,0 0-129,-6-7-258,1-8-129,5-14-129,-14 12-129,14-12 129,-23-5-129,8-6 0,-3-6-129,1-1-129,-5-14-903,6-3-2967,1 3-129,-5-12-516,10 6 258</inkml:trace>
  <inkml:trace contextRef="#ctx0" brushRef="#br0" timeOffset="71092.066">4242 13046 4386,'1'12'4515,"-1"-12"-516,0 0 0,7-10-3741,-7 10-129,19-13-129,-8 7 129,3-1 0,-1 1 129,4-1 0,3 2 258,-1-2-258,7 4 0,-1-2-129,6 1 0,1 1-129,-2 1 0,1-1-129,-1 2 0,0 1 0,-7-1-387,2 1-903,-11 5-2838,-2-5-129,4 0-129</inkml:trace>
  <inkml:trace contextRef="#ctx0" brushRef="#br0" timeOffset="71635.097">5846 11930 3225,'18'18'3999,"6"10"-387,-12-11-1161,9 5-2322,4 2 0,8 3 129,5 3 129,2-3 0,7 5 387,-2-4-258,9 7 258,-7-8-129,6 6-129,-5-4-129,3 1 129,-5-1-258,-4-2-129,-2-4 129,-5-1-258,-4-5 129,-3 0-129,-8-5-129,-7-5-645,5 3-2064,-7-3-1419,-11-7-258,0 0-129</inkml:trace>
  <inkml:trace contextRef="#ctx0" brushRef="#br0" timeOffset="72057.121">6757 12847 2193,'6'-10'3612,"-6"10"387,5 10-774,-5 7-2451,0 2-387,0 11-129,-3 8 129,1 8 258,-6 3-129,4 9 129,-8-8-129,5 3 0,-2-9-258,1-3-258,-1-10-129,2-11-1161,4-8-1161,3-12-774,-6-7-903,6-5-258</inkml:trace>
  <inkml:trace contextRef="#ctx0" brushRef="#br0" timeOffset="72459.144">6696 13112 774,'-3'-72'3999,"3"48"-129,-1 0-1032,0 4-903,1 7-645,1 1-645,7 1-516,-8 11-129,23-14 0,-8 9-129,1 0 129,3 5 0,0 1 129,2 9 0,1 6 0,0 4 129,4 5-129,0 5 258,2 2-129,0 2 129,4 2-129,-4-5 129,4 4-129,-5-9 258,3 0-129,-6-9 129,2-2-258,-7-10 129,2-5 0,-7-3-129,1-12 129,-7-10-258,-1-2 129,-7-8 129,3-3-258,-3-6-129,-3 0 129,-3 2-129,2 4-129,-3 5 129,0 2-129,4 14-387,-4-4-645,7 10-2838,0 11-516,0 0-387,0 0-129</inkml:trace>
  <inkml:trace contextRef="#ctx0" brushRef="#br0" timeOffset="72837.166">7476 12919 5676,'-6'17'4515,"-1"0"-516,7-17-129,-8 20-3870,7 0-129,1 4 258,0 7 258,0 5 129,4 8 0,-4-5 129,6 9-129,-5-7 0,6 0-129,-4-5-258,1-6-129,1-6-129,-3-14-387,-2-10-387,0 0-645,16 0-1290,-16-13-1032,0-11-1032,0 2 129</inkml:trace>
  <inkml:trace contextRef="#ctx0" brushRef="#br0" timeOffset="73243.189">7470 12853 5676,'-2'-17'4773,"2"17"-516,4-22 0,2 5-3741,10 4-387,6 0-129,2 0 0,3-2 0,2 2 129,1 2 0,2 4 0,-3 4 0,0 3 0,0 0-129,-1 9 129,-4 3-129,2 4 129,-6 0 0,-1 4 0,-5-2 0,-2 3 129,-6-1 0,-3 3 258,-3-8-129,-3 7 0,-11-4 0,-1 2-129,-6-6 0,-2 2 0,-3-2-129,-2 0-129,1 0-387,-7-6-645,14 9-2838,-11-1-903,-2-3-258,3 3-516</inkml:trace>
  <inkml:trace contextRef="#ctx0" brushRef="#br0" timeOffset="73819.222">6793 14026 774,'32'-25'2709,"-28"8"-258,14 8-903,-18 9-1032,12-14 516,-12 14 258,0 0 387,0 0 129,0 0 258,-7 14-129,-11-7-258,9 15-774,-11-5-129,2 12-387,-5 0 129,1 14-387,-6 3 129,1 8-129,-3 2 0,-2 2 258,2 1-387,0-5 258,1-3-258,6-10 0,4-7-129,3-13 0,7-1-387,9-20-129,-6 17-645,6-17-903,6-8-2322,7 1-387,0-11-129</inkml:trace>
  <inkml:trace contextRef="#ctx0" brushRef="#br0" timeOffset="74933.285">5969 15106 5676,'-6'69'4386,"6"-26"-387,-9-2-903,1 0-2838,3 1 0,-2-4 0,4-3 0,-5-9 0,4-3-129,-2-6-129,6-17-774,-7 13-774,7-13-1548,-12-19-1161,12 3-387,-1-17 388</inkml:trace>
  <inkml:trace contextRef="#ctx0" brushRef="#br0" timeOffset="75279.305">5969 15016 645,'13'-20'4128,"-13"20"129,8 8-258,-6 10-1806,0 1-1548,7 10 0,1 5-387,3 6 0,0-3 0,5 7 258,-1-6-129,3 2 258,-2-11-258,5 2 129,-4-12-258,3-3 129,-5-10-129,6-6-129,-5-4 0,1-10 0,-2-7 0,0-7 0,-5-8 0,0 0 0,-4-4 0,-2-2 129,-3 0-258,0 2 0,-1 5 0,-1 2-516,5 11-387,-6-6-1548,0 11-2064,0 17 0,9-16-645</inkml:trace>
  <inkml:trace contextRef="#ctx0" brushRef="#br0" timeOffset="75564.322">6587 15093 4773,'2'79'4128,"-2"-32"-258,-2-13-387,0 1-3483,2 4-129,0-7 0,5-3 258,-3-2-129,2-6 129,-4-5 258,3-5-516,-3-11-645,0 0-1161,0 0-903,15 2-1419,-15-15-129</inkml:trace>
  <inkml:trace contextRef="#ctx0" brushRef="#br0" timeOffset="75931.342">6578 15023 1677,'4'-48'3096,"5"25"-387,2 4-774,2-3-258,5 7-387,1-6-129,5 9 0,-2-4-258,4 10-258,-3-3 129,4 7-258,-4 1 0,2 4 0,-5 4-129,2 7 0,-5-2 0,3 5 0,-9-3-129,3 3 258,-9-1-129,1 0 0,-6-2 0,0 1 0,-9-5-129,-2 2 0,-5-3-129,-3 1 0,0-3-129,-4-2-258,3 5-258,-7-10-774,10 7-3096,-4 0-387,-1-4-387,4 2 0</inkml:trace>
  <inkml:trace contextRef="#ctx0" brushRef="#br0" timeOffset="88138.041">7734 14025 1,'0'0'902,"-8"-12"-386,8 12-1934</inkml:trace>
  <inkml:trace contextRef="#ctx0" brushRef="#br0" timeOffset="88487.061">7734 14025 645,'-45'-89'1806,"45"89"0,-10-12-258,10 12-516,0 0-645,-14-15-258,14 15-129,-6-11 387,6 11 258,0 0 0,-9-12 258,9 12-129,0 0 258,0 0 0,0 0-258,0 0 0,12 5-258,-4 6 0,9 4-129,-4 2 129,6 7 0,-2-1-129,7 5 129,-5-5 258,2 7-258,0-6 0,3 5 0,-5-5-129,2 0 0,-2-3-129,-2 2-129,1-5-129,-1-2 0,-3-2-129,-3-6 0,0 1 0,-11-9-387,21 6-516,-21-6-1677,4-17-1677,-1 5-129,-4-12-129</inkml:trace>
  <inkml:trace contextRef="#ctx0" brushRef="#br0" timeOffset="89171.1">8196 13525 1419,'25'9'3483,"-25"-9"0,36 0-645,-12 3-2580,6 2 0,6 3-129,3-1 129,6 5 387,1-3 0,6 8 387,-3-5-129,11 10 0,-4-5 129,11 9-258,-4-5-129,11 7-258,2-2-129,8 2-129,4 2 0,3-1 129,3 3 129,2-1-129,4-2 129,3 3-129,1-4 129,1 2-258,0-4 258,-1-1-258,0-4 0,0-1-129,-2-2 0,-4-2 129,-9-3 0,-4 0 0,-10-2 0,-4 0-129,-13-1 129,-6-1-129,-12-2 0,-9 2 129,-6-1-129,-7-2-129,-8 5-387,-10-11-2193,0 12-1419,-8 1-516,-12-6-258,-7 6 0</inkml:trace>
  <inkml:trace contextRef="#ctx0" brushRef="#br0" timeOffset="90635.184">7838 15008 1419,'0'0'2838,"0"0"516,0 0-1935,0 0-387,0 0 0,-11-8 129,11 8 129,0 0 258,0 0-387,0-18 258,0 18-258,0 0-387,10-11-258,-10 11-258,12-12 0,-12 12-258,19-6 129,-9 5-129,2-1 0,1 2 0,-1 0 0,3 5 0,-2 2 0,2 5 0,-2 0 0,6 5-129,-5 0 129,4 5 0,-4 2 0,2 0-129,-4 2 258,2-1-258,-4 0 258,-3-4-258,1 1 258,-6-3-129,0-4 129,-2-1-129,0-4 0,0-10 0,-15 16 0,4-12 0,-3-3 0,-1-1-129,1 0 129,-3-5 0,1-2 0,0-3 0,-2 1 0,5-3 0,-1-3 0,3 4 0,3-3 0,0 2 0,2-1 0,5 1 0,1-1 0,1 1 129,6-1-129,5 1 0,1 1 0,3-1 0,2 3 0,4 0 0,0 1 0,1 5 0,-1 0 0,0 3-129,-2 0 0,0 9-258,-3-1-258,2 9-1290,-5 2-2193,-4-6-258,4 4-258,-9-5 259</inkml:trace>
  <inkml:trace contextRef="#ctx0" brushRef="#br0" timeOffset="91215.217">8335 14945 5289,'0'0'4644,"12"7"-516,-4 3-129,-7 4-2967,1-3-903,3 3 129,2 1-258,-1 5 258,1 1-129,0 1 129,-4-1 0,3 1 0,-2-8 0,4 2 129,-8-16-258,12 10 0,-12-10-129,23-17-129,-6-3 0,1-4 0,1-2 0,1-2 0,1 0 0,-4 7 129,-2 2 129,-1 10 129,-14 9 0,20-4 0,-20 4 129,17 16-129,-9-2-129,2 8 0,-1 0 0,2 4-129,-1 2 0,-1-1 129,-1 0-129,-1 0 0,-2-3-129,-2-7-129,3 4-645,-6-21-1419,0 11-1806,0-11-645,0 0 0,17-5 0</inkml:trace>
  <inkml:trace contextRef="#ctx0" brushRef="#br0" timeOffset="91663.241">8849 15233 5289,'0'-33'4257,"4"16"-387,0-11-258,2 5-3483,8-1-129,-1 3 129,2 0 0,0 3-129,3 6 258,-6 1 129,3 8 0,-5 3 0,3 5-129,-2 5 0,-2 10-129,2 1-129,-4 3 0,-2 3 129,-2 2 129,-3-6-129,0 4 258,-1-5-258,-4-2 129,-4-5-129,0-4-129,9-11-645,-20 6-903,20-6-1935,-15-3-903,6-13-387,4 1 387</inkml:trace>
  <inkml:trace contextRef="#ctx0" brushRef="#br0" timeOffset="91961.259">9085 14789 8514,'16'29'4515,"-5"-6"-258,-9-6-387,0 9-3870,2 3-129,1 8 129,-4 3 129,-1 2 0,0 6 129,0 1-129,-1 2 129,-3-5-129,-1-2-258,5-1-1161,-6-7-2580,1-11-516,5-4-387,0-10 129</inkml:trace>
  <inkml:trace contextRef="#ctx0" brushRef="#br0" timeOffset="93012.32">10906 14737 10707,'13'29'4773,"-9"-12"-258,1 0-129,-3 1-4128,1 7-258,-3 7 129,0 1 129,0 9 0,-11-5 0,4 4 129,-7-6-129,2-3 0,1-8-387,-2-10-129,13-14-516,-19 0-645,19 0-387,-7-39-645,11 14-129,-6-19 0,8 10 387,-6-17 258,8 11 774,-3-2 903,1 2 903,3 12 1032,-8-3 129,11 13 0,-12-3 0,12 15-258,-11-6-258,10 10-516,-11 2-258,13-7-258,-13 7-129,18 5 0,-6 5 0,2 4 0,-1 5 258,3 5-387,-1 5 258,3 6-129,-1-1 129,3 4 0,-4 3-129,3-1 0,2-6 0,-1 0 129,-2-8 0,1-4 0,-4-11 0,2-4-129,-3-7 258,1-12-129,-6-9-129,0-8 129,-1-5-129,-1-4 0,-3-4 0,-1-4 0,-1-1-129,-2 2 0,2 4 0,-2 0 0,1 10-258,-1-3 129,4 11-258,-4 0-516,10 15-1677,-9-3-1935,-1 11-258,10-12-387,-10 12-129</inkml:trace>
  <inkml:trace contextRef="#ctx0" brushRef="#br0" timeOffset="93312.337">11639 14636 9546,'1'34'4644,"-1"-13"-258,0-1-258,-1 3-4257,1 9-129,0 3 387,0 7 129,-1 5 129,1 8 0,-5-9 0,4 3-129,-1-6-129,-3-7-387,5 0-1548,0-21-2580,0-15-387,0 0-129,3-25-516</inkml:trace>
  <inkml:trace contextRef="#ctx0" brushRef="#br0" timeOffset="93732.361">11625 14600 7611,'-6'-20'4386,"6"20"-387,13-27 0,4 4-3612,0 1-516,6 2 0,3 0 129,0 3 129,5 7 129,-3 0 129,2 10 0,-3 0 0,3 3 0,-5 7-129,2 5-129,-3-2-129,-3 5 129,-5 0 0,1 0 0,-5-3 129,-4 3-129,-5-2 258,0 3-129,-4-5 129,-6 3 129,-11-5-129,-1 6 0,-9-4-129,-3 0 0,-4 3-258,-6-6-258,4 7-903,-14-10-3354,10 4-129,1-12-645,0 0-129</inkml:trace>
  <inkml:trace contextRef="#ctx0" brushRef="#br0" timeOffset="98735.647">16870 9772 1935,'2'-10'3612,"-2"10"-645,0 0-1935,0 0-129,4 7-129,-4-7 0,0 10 129,0-10-258,-6 19 258,6-19-129,-6 25-258,2-8-129,2 7 129,-2 2-258,1 8 0,-2 5-129,0 7 0,-2 0 129,-2 2-258,-1-2 129,1 0-129,-2-2 0,1-12-258,4-3-516,-7-15-1935,13-14-1548,0 0-387,-6-6 129</inkml:trace>
  <inkml:trace contextRef="#ctx0" brushRef="#br0" timeOffset="99199.673">16790 9794 1032,'0'0'4128,"12"-5"129,2 7-387,-7 10-2838,6-4-903,5 8 0,3 4 0,5 6 0,-2 4 258,3 4-129,0 1 0,1 4-129,0-6 129,1 0 129,-1-7-258,-1-4 0,-1-8-129,0-4 0,-4-10 0,0-2 0,-2-10 0,0-9 129,-4-7-129,1-6 0,3-7 0,-5-7 129,0-5 0,-1 0-129,-2-3 129,-1 2-129,-3 1 129,0 7-129,-3 3 0,-2 9-129,3 10-258,-5 0-1161,8 7-2709,2 14-129,-11 3-129</inkml:trace>
  <inkml:trace contextRef="#ctx0" brushRef="#br0" timeOffset="99609.697">17778 9608 3354,'9'33'4257,"-9"-16"-387,5 10-2193,1 7-903,-6 2 0,6 10 0,-6-3-129,4 8 129,-4-5-129,0 4-129,-3-13 129,3 1-387,0-10-258,0-8-387,4-4-903,-4-16-1935,6-8-1290,3-6-129,-8-12-129</inkml:trace>
  <inkml:trace contextRef="#ctx0" brushRef="#br0" timeOffset="100003.719">17647 9515 1935,'-8'-12'4128,"11"-5"129,14 8-258,4-3-3612,2-2-258,4 1-129,12-3 258,2 1-258,6 2 129,1 1 0,-2 3 0,2 4 0,-1 2 0,-1 3-129,-8 8 129,-1 4-129,-7 4 0,-5 3 0,-6 1 129,-2 7 0,-10-1 0,-4 1 258,-3-3-129,-10 6 129,-8-7 0,-1 5-129,-7-5 0,0-3 0,-2 2-645,-2-10-129,5 10-1677,-1-6-2064,-7-8-387,4 4-129</inkml:trace>
  <inkml:trace contextRef="#ctx0" brushRef="#br0" timeOffset="101190.787">17196 10631 258,'-22'9'2451,"4"1"-387,-3 0-387,-3 9 129,-10-3-258,1 11-258,-15-2 0,7 13-129,-18-4-129,5 12-129,-13 0-129,3 7-129,-9 0-129,0 5-258,-2-4 0,1 2 258,4-6-387,5-3 0,5-6 0,7-4 0,6-8-129,9-4 0,8-9-129,8-3 129,4-6-129,6-3 0,12-4-258,0 0-129,0 0-645,0-9-2451,5-3-774,10 6-516</inkml:trace>
  <inkml:trace contextRef="#ctx0" brushRef="#br0" timeOffset="103083.895">17917 10818 1419,'7'43'3612,"-5"-11"258,-3-7-903,1 4-2709,0 4 0,-2 1 387,2 5-129,-4-5 258,4 5 129,-3-7-258,3 4 258,-6-7-387,6 0 0,0-9-387,4-3 0,1-2-387,-5-15 0,11 14-258,-11-14-774,0 0-1290,16 0-1677,-16-5-516,0 5 646</inkml:trace>
  <inkml:trace contextRef="#ctx0" brushRef="#br0" timeOffset="103758.934">18841 10481 1,'44'20'3998,"-14"-3"259,-4-8-129,2 3-2580,14 10-129,-4-6-258,12 9-258,-5-3-129,13 7 129,-4-7-258,10 8-129,1 1-129,4 3-258,1-1 129,3 3-258,0-4 129,1 3-258,-3-2 258,2 0-258,-1-2 129,-4-2 0,-3 1 0,-5-2 0,-4 0 0,-6 0 129,-10-3-129,-6-2 129,-10-3-129,-5 1 129,-8-4 0,-5 0-129,-6-1 0,0-5-129,-5 4-387,-14-11-1032,5 2-2967,-7-1-258,-12-5-387,-2-5 259</inkml:trace>
  <inkml:trace contextRef="#ctx0" brushRef="#br0" timeOffset="104957.003">14415 11886 3354,'1'18'3870,"-1"8"-129,0-9-2967,-6 0-129,3 9 258,-7-3 0,4 12 258,-9-3-258,5 8 129,-5-6-387,3 4 129,-1-4-387,3-1-258,0-7-258,2-6-129,6 0-645,2-20-1419,0 0-1935,0 0-387,0 0 129</inkml:trace>
  <inkml:trace contextRef="#ctx0" brushRef="#br0" timeOffset="105391.028">14375 11909 1032,'18'7'3999,"-18"-7"0,17 22-258,-6-6-2967,0 3-774,2 8 0,3-1 258,-1 7-129,2 0 129,-1 4 129,1-6 129,1 1-129,-2-6 0,2-4 0,-3-10 0,3-3-258,0-9-129,1-2 0,-1-12-129,-1-8 129,0-4 0,-1-5 129,-1-9 0,-1 4 129,-3-7 0,-1 4 0,-3-2 0,3 7 0,-5 2 129,3 3-258,-6 7 0,4 4-258,-4 6 0,-1 1-258,-1 11-387,0 0-1161,0 0-2451,0 0-258,0 0 0</inkml:trace>
  <inkml:trace contextRef="#ctx0" brushRef="#br0" timeOffset="105728.047">15049 11935 2193,'14'55'4128,"-12"-30"-129,11 14-258,-2-5-3354,-3 4-258,4 3 387,-4-5 0,5 3 0,-7-10 0,3-2 129,-4-10-258,2-1-129,-7-16-645,0 0-516,0 0-1032,0 0-516,6-19-516,-7-5-387,-2-2 387,-6-8 1</inkml:trace>
  <inkml:trace contextRef="#ctx0" brushRef="#br0" timeOffset="106136.07">15090 11863 3096,'21'-27'3612,"-6"12"-774,0-2-903,8 6-387,-3-6-645,8 6-387,-4 0-129,6 3 129,-1 1-258,1 7 129,-2 0 129,1 3-258,-3 5 0,0 4-129,-4 1 129,-3 5 0,-5-2 0,-2 3 0,-5-3 258,-1 2-258,-6-3 129,-4 2 0,-8-4-129,-2 1 129,-9-3 0,2 1-129,-7-1 0,2 0 0,-4-6 129,2 0-258,2-1 0,4 2-129,2-3-129,4-2-258,4 2-129,-1-3-903,13 0-2709,0 0-516,0 0-516,0 0 129</inkml:trace>
  <inkml:trace contextRef="#ctx0" brushRef="#br0" timeOffset="107539.15">17044 11948 129,'-34'-1'1419,"16"-2"129,5 3 0,-2-2-129,15 2 129,-19 0-129,19 0-387,-13 0-129,13 0-129,0 0-129,0 0 129,0 0-129,17-9-129,-3 2-129,8 3 0,0-4-129,8 3 0,-1 0-258,4 2 0,0 0 129,-2 3-129,-1 0 0,-2 6 0,-1 4 0,-5 6 0,3 2-129,-5 3 129,1 6 0,-6-2 0,2 1-129,-4-2 129,-3 2 0,-2-6 0,-8-3 0,0 0 0,0-5 129,-8 1-129,-5-6 129,-3 1-129,-2-3 129,-2 0 0,-6-3 129,3 0 0,-4-2 0,3 0 0,-3-4 0,5-1 129,2-2-129,4-3-129,5-2 258,6-1-258,5-2-129,5 1 0,9-2 129,7-1-129,3 1-129,4 2 129,3 0 0,-1 3-129,2 4-129,-2-1-129,3 8-516,-8 0-1419,2 0-2064,1 7-258,-7-2 0</inkml:trace>
  <inkml:trace contextRef="#ctx0" brushRef="#br0" timeOffset="108019.178">17571 11901 1032,'7'18'3870,"8"-2"258,-15-16-387,11 9-3612,-1 3 129,-10-12 387,17 23-129,-17-23 258,12 22-129,-12-22 129,11 14-258,-11-14-129,19-2-258,-3-6-258,2-8 0,1-1 0,3-4 0,0 2 129,0 1 129,-2 2 0,0 7 129,-6 1 0,5 8 129,-6 0 129,3 8-258,-3 4 0,7 5 0,-7 0 0,4 4-129,-4-1-129,1 1 129,-4 0-258,-4-6-258,7 3-903,-13-18-2322,2 13-903,-2-13-516,0 0 258</inkml:trace>
  <inkml:trace contextRef="#ctx0" brushRef="#br0" timeOffset="108423.201">18088 12126 1548,'-7'-9'3483,"7"-18"-387,20 12-258,-13-6-2967,14-4-516,-2 1 645,4 2 129,4 6 387,-7-4 516,5 15 387,-10-5 129,7 10-258,-10 0-387,8 6-516,-8 3-258,-1 8 129,-2 0-129,-3 7 0,-6-4 258,0 6-129,-4-2 0,-4 1 0,-8-5-129,-1-1 0,0-3-387,-6-4-129,8 0-774,-13-12-774,11 0-1677,1-3-1161,-3-13 0</inkml:trace>
  <inkml:trace contextRef="#ctx0" brushRef="#br0" timeOffset="108719.218">18391 11672 5031,'17'25'4773,"-13"-12"-387,1 10 0,-2-2-4257,-1 3 0,2 5 0,-1 2 0,1 6 129,-4-1 0,6 4 129,-5-1-129,4 4 0,-4-5 0,0-4-258,2-1-258,-3-11-516,2 7-1419,-2-13-2322,0-16-387,-4 13-258</inkml:trace>
  <inkml:trace contextRef="#ctx0" brushRef="#br0" timeOffset="109792.279">20204 11656 1677,'16'1'3999,"-16"-1"129,10 18-129,-6 0-3612,-4 2 0,3 11 258,-5 0-129,0 12 258,-9-6-129,3 6 0,-7-4 129,6 0-258,-7-7-387,6-5 0,-2-3-516,2-12-387,6 2-258,-8-14-645,12 0-1032,0 0-1935,-7-11-129</inkml:trace>
  <inkml:trace contextRef="#ctx0" brushRef="#br0" timeOffset="110191.302">20219 11610 3999,'3'5'4644,"5"30"-387,-7-18-258,5 2-3741,3 8-387,6 2 129,4 1 0,0-1 129,7-1 129,-4-2 129,6-2 0,-4-2 129,4-4-129,-1-4-129,-2 0 0,0-7-129,-1-4 0,-7-3 0,1-7 0,-5-8 0,0-4 129,-11-7 0,6-3-129,-8-6 0,0-4 129,0 0-258,0-1 129,-3 0-258,0 0 0,3 6-258,0-5-387,5 15-1419,-2 2-2451,6-4-129,6 8-258</inkml:trace>
  <inkml:trace contextRef="#ctx0" brushRef="#br0" timeOffset="110484.319">20975 11520 5289,'-1'89'4773,"2"-46"-387,9 10-258,0-2-4128,-3 1 129,4 1 0,-2-8 129,0-3 129,-5-6-129,1-7 0,-2-5-387,-3-24-1161,3 10-3096,-3-10-387,0-14-387</inkml:trace>
  <inkml:trace contextRef="#ctx0" brushRef="#br0" timeOffset="110911.343">21022 11447 5805,'29'-11'4515,"-7"5"-387,-7-12-129,12 6-4257,3-1 129,5 2 258,4 2-129,-1 0 387,2 6 129,-4-2 0,5 5 0,-9 1-258,2 8 0,-7 2-258,-5 3 129,-5 2 0,-5 4-129,-8 2 129,-4 3 0,-5 1 129,-8 0-129,-11 2 258,0 3-258,-13-4 129,-1 2-129,-8-2 0,-2-4-258,-4 2 0,-4-8-516,4 7-1548,-9-7-2451,0-9-258,0 2-387</inkml:trace>
  <inkml:trace contextRef="#ctx0" brushRef="#br0" timeOffset="111739.391">14898 12910 3612,'-2'15'4515,"-3"-1"-516,5-14 0,-17 10-3612,14 4-129,-4-1 258,1 6 0,-8 0 129,3 7-129,-8 4 129,3 11-129,-6 0 0,2 11-129,-6 3-129,-1 9 0,-5 2 129,2 7 0,-6-7-258,5 3 258,-7-8-129,7-3 0,-2-10 0,7-7-129,3-9-129,4-6 0,6-9-129,13-17-129,-16 18-387,16-18-387,0 0-1806,5-18-1935,3 0-129,6-5-387</inkml:trace>
  <inkml:trace contextRef="#ctx0" brushRef="#br0" timeOffset="113359.483">15090 12859 1419,'17'23'3741,"-17"-23"387,17 12-2322,1 5-645,-3-8 129,13 10 0,-3-7-258,12 12 0,1-5-387,11 11 0,3 4-129,10 9-258,4 6 0,1 2-258,5 5 129,3 1-129,-2 1 129,-2-1-258,-1-5 129,-7-3 0,-3-5 0,-6-6 129,-6-6 0,-8-4-129,-7-7 0,-10-10-387,1 0-2709,-24-11-1161,0 0-387,0 0-258</inkml:trace>
  <inkml:trace contextRef="#ctx0" brushRef="#br0" timeOffset="114095.525">14183 14650 4644,'0'29'4515,"-4"-1"-387,-4-15 129,0 1-3870,7 7-129,0 0 258,1 5-129,0 1-129,0 9 129,0-2 0,3 4-129,0 0 0,0 0 0,1-2-258,0-2 129,-3-4 0,1-3 0,-2-5 0,0-3 0,-10-4 0,0-2 129,-9-6-129,0 1 129,-7-4-129,-1-3 129,-4-1 0,-1-8-258,0-8 129,-1-5-258,5-2 0,1-9-129,9-2-387,-1-12-645,18 9-1677,-3-6-1548,4-1-258,5-1-387</inkml:trace>
  <inkml:trace contextRef="#ctx0" brushRef="#br0" timeOffset="114385.542">13938 14537 7353,'-13'21'4773,"8"-9"-129,5-12-516,0 0-3741,13 0-516,6-2 129,4 0 0,4-2 0,4 0 0,1 0 129,5-2-129,2 1-258,-2-5-516,8 7-2064,-5-1-1677,-5-6-258,0 3-258</inkml:trace>
  <inkml:trace contextRef="#ctx0" brushRef="#br0" timeOffset="115079.582">14624 14602 4902,'3'14'4515,"-3"-14"129,2 20-516,5-3-3483,-7 2-129,7 9-129,-6-1 129,7 12-129,-5 2 129,6 10-258,-7-2 258,5 1-258,-4-2-258,-1-1 258,-2-4-258,0-5 129,0-9-129,-2-7 0,-6-6-258,-4-9 0,0-2-129,-9-6-129,5-6-129,-11-13-258,3 6-258,-10-21-1290,7 1-1677,-1-2-516,-2-11-258</inkml:trace>
  <inkml:trace contextRef="#ctx0" brushRef="#br0" timeOffset="115336.596">14401 14541 7482,'25'0'4773,"-12"-2"0,8 0-645,4-5-3870,0 2-258,4-3 0,2 3 129,2-2-129,0 2 0,-1 2 0,2 1 0,-3 2-258,6 0-258,-9 0-1806,7 0-2193,4 0-258,-4 0-258</inkml:trace>
  <inkml:trace contextRef="#ctx0" brushRef="#br0" timeOffset="116123.641">15932 14530 645,'0'0'3612,"0"0"387,9-14-387,-9 14-2709,0 0-387,0 0 387,12 1 129,-12-1-258,7 24 258,-7-10 0,2 18 0,-2-1-129,0 13-387,-1 1 0,0 6-258,-4-2 0,0-1-129,0-2-258,-3-14-387,8 0-1935,-2-21-1935,2-11-645,-6-17 0</inkml:trace>
  <inkml:trace contextRef="#ctx0" brushRef="#br0" timeOffset="116499.663">15964 14500 8385,'-2'65'4902,"2"-39"-387,10 4-258,1-4-4386,9 2-258,1 0 0,10 0 258,-3-2 0,5-3 258,0 2-129,-3-8 258,4-4-258,-5-5 258,2-6-258,-6-2 129,-1-13-129,0-7 0,-9-9 0,0-5-129,-7-7 258,-2-5-129,-2 0 258,-4-4-129,-3 0-129,0 0 0,-2 4 0,3 8-516,-3-4-387,9 17-1935,2-1-1677,-4 4-387,8 5-129</inkml:trace>
  <inkml:trace contextRef="#ctx0" brushRef="#br0" timeOffset="116849.683">16676 14483 8514,'-4'50'4902,"4"-22"-387,2 10-129,3 1-4515,3 9 0,5 3 0,-2 5 129,0-2 0,0-1 129,-3-8-129,-1-8-387,-6-20-903,-1-17-3096,0 0-258,6-9-645,-6-22 258</inkml:trace>
  <inkml:trace contextRef="#ctx0" brushRef="#br0" timeOffset="117215.704">16641 14379 9159,'16'-20'4386,"-4"-6"-516,13-3-1419,-4 0-3096,10 0 129,-1-2 258,2 4 0,-4 3 258,1 4 516,1 13 0,-8-3 129,6 10-258,-9 7 0,2 9-258,-3 5 0,-5 5 0,-5 6 0,-2 2 258,-6-1 129,-4 4-129,-9-6 0,-4 3 0,-10-7 0,2-1-129,-6-2-387,-6-7-387,11 5-2193,-9-6-1935,-1-5-258,-1-3-516,-2-7 0</inkml:trace>
  <inkml:trace contextRef="#ctx0" brushRef="#br0" timeOffset="119358.826">21020 12395 2322,'16'6'3354,"-16"-6"387,18 0-2322,-18 0-1161,17 6 129,-5 5 516,-12-11 0,22 33-129,-21-9 258,5 10-258,-6 2 129,1 12-387,-1 2-129,0 7-129,-3 1-129,-5 0 0,3-2-258,-1-6-258,6-4-2064,0-2-1935,-5-17-387,5 1 258</inkml:trace>
  <inkml:trace contextRef="#ctx0" brushRef="#br0" timeOffset="122304.995">16610 15320 6063,'4'43'4644,"7"-20"-645,-11 3-1290,0 3-2709,0 7 0,0 0 387,6 8 0,-6-5 258,0 6-129,-1-5 0,-1 1-258,-3-9 129,5-6-258,0-1-645,0-25-645,1 22-2322,-1-22-1290,0 0-387,6-9 258</inkml:trace>
  <inkml:trace contextRef="#ctx0" brushRef="#br0" timeOffset="144387.258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<inkml:trace contextRef="#ctx0" brushRef="#br0" timeOffset="144627.272">8466 3035 774,'-16'15'3096,"1"-15"258,15 0-1935,-13 14-129,13-14 0,0 0 0,-17 8 129,17-8-129,8-3 129,12 0-258,-1-14 0,16 6-387,1-9-387,14 0-258,3-3-129,-1 1-258,3 6-129,-6-8-516,-1 13-2193,-8 2-1290,-13 0 0,-6 6-258</inkml:trace>
  <inkml:trace contextRef="#ctx0" brushRef="#br0" timeOffset="145202.305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<inkml:trace contextRef="#ctx0" brushRef="#br0" timeOffset="145423.317">9130 2989 2580,'32'17'4257,"-19"-17"129,8 3 0,-1 0-2709,8-6-1290,10 1 129,-1-9-258,7 2-129,-1-5-129,6-2-129,-4 1-258,-3-6-387,3 8-2064,-4-2-1419,-8-4-258,2 7 0</inkml:trace>
  <inkml:trace contextRef="#ctx0" brushRef="#br0" timeOffset="146049.352">11217 3030 6966,'21'3'4902,"-5"12"-645,-16-15-774,6 25-3612,-1 0 0,-1 4 129,0 8 129,-4 6 0,0 6-258,-4 0 387,-4-1 0,0-5-129,1-4 0,1-8-258,-3-13-516,9-4-903,-5-21-1032,5-13-1806,0-6-258,0-12 129</inkml:trace>
  <inkml:trace contextRef="#ctx0" brushRef="#br0" timeOffset="146390.373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<inkml:trace contextRef="#ctx0" brushRef="#br0" timeOffset="147347.427">16227 2975 6321,'16'11'4128,"-16"-11"0,15 12-516,-12-1-3225,3 6-258,-2 7 129,-4 2 129,0 8-129,-8 2 0,3 9 129,-10 1-129,3 2-387,-5-3 258,3-5-129,1-4-129,-3-12-129,9-2-903,-10-22-1290,7-10-1935,5-8 0,-3-15-258</inkml:trace>
  <inkml:trace contextRef="#ctx0" brushRef="#br0" timeOffset="147730.449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<inkml:trace contextRef="#ctx0" brushRef="#br0" timeOffset="148982.521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inkml:trace contextRef="#ctx0" brushRef="#br0" timeOffset="157387.002">20675 13525 903,'0'0'1677,"0"0"0,11-10 0,-11 10 129,0 0-258,0 0-129,0 0-258,4 6-129,-3 7 0,-1 2-258,0 9 0,-5 1-129,3 10 0,-4 2-387,2 8 258,-4-3-258,5 6 129,-3-7 129,4-1-258,0-7 0,2-6-258,0-1-774,0-14-1935,0-12-1548,0 0-258,0 0-258</inkml:trace>
  <inkml:trace contextRef="#ctx0" brushRef="#br0" timeOffset="157842.028">20647 13498 5289,'17'0'4515,"0"7"-516,-11 5-1161,2 0-2838,5 6 129,0 8-129,2 4 129,2 3 0,2 6 129,-1-3 0,7 4 129,1-2-129,3-2 129,3-7-258,3-4 129,2-7-258,0-6 129,-2-5-258,0-7 129,-4-1 0,-1-7 0,-5-6 129,-4 0 0,-3-7 0,-5 2 0,-4-5 129,-1-2-129,-5-1 129,-2-2-129,-1-3 0,0 0-129,-3-2 129,-1-1-258,4 3-129,-1-4-387,4 8-2322,4 0-1548,-4-1-258,6 4-129</inkml:trace>
  <inkml:trace contextRef="#ctx0" brushRef="#br0" timeOffset="158792.082">16306 16169 1419,'17'26'4257,"0"2"129,-7-8-2580,-10-1-258,6 14 387,-8-11-129,2 22-516,-4-14 129,3 19-645,-10-10 129,7 8-516,-6-13 129,3 1-645,3-4 0,-3-8-129,7-4-387,0-19-129,0 0-1290,0 0-2064,0 0-774,-5-24-129</inkml:trace>
  <inkml:trace contextRef="#ctx0" brushRef="#br0" timeOffset="159239.107">16266 16116 129,'30'-12'3741,"-5"14"129,-11-2-774,2 1-2451,9 8 0,-4 2 0,6 7 0,-7 3 0,8 6 129,-7-2-129,6 11 0,-3-7 129,4 5-129,-2-5-258,3 0 129,-1-5-129,2-3-516,3-5 516,-1-9-387,1-2 0,0-5 0,0-3 129,-1-6-129,-5-8 0,1-3 516,-7-9-387,-1 3 258,-6-8-129,2 0 129,-12-5-129,2 3 0,-6-3 258,0 6-387,0 3 0,-4 1-258,1 7-258,-11-10-1419,9 14-2709,-2 3-387,-4-2-258,-3 5 0</inkml:trace>
  <inkml:trace contextRef="#ctx0" brushRef="#br0" timeOffset="160639.188">6202 15752 1548,'0'0'3354,"0"0"129,0 0-2064,14 18-1161,-13-4 516,2 6 129,-3-1 258,0 13-129,-2-7 129,0 15-129,-10-8 0,6 14-129,-10-11-129,7 9-387,-2-2-387,0-9-645,11 4-2193,0-10-1548,-3-16-258,3 2-258</inkml:trace>
  <inkml:trace contextRef="#ctx0" brushRef="#br0" timeOffset="162351.285">11191 15563 6708,'12'-20'4386,"-7"3"0,-5 17-516,0 0-3225,0 0-387,0 0 0,5-10 0,-5 10 0,0 6 0,4 6 0,-4 2 258,2 9-258,-1 2 129,3 8-258,0 7 0,2 3 0,-2 6-129,-2 1-129,2 1 129,-4-4 0,3-2-258,-3-11-516,7-3-2967,-7-9-645,0-9-387,0-13-387</inkml:trace>
  <inkml:trace contextRef="#ctx0" brushRef="#br0" timeOffset="169563.698">5594 16633 903,'8'-12'1677,"-8"12"645,7-12-258,-7 12 258,0 0-129,3-21-129,-3 21-387,0 0-645,0 0-258,8-12-516,-8 12-129,0 0-129,0 0 0,0 0 0,0 0 0,3 13 0,-2-1 129,2 4-129,-2 6 129,1 2-129,0 5 129,1 3 0,-1 6 129,-2-4 0,1 6 129,-1-5-258,0 3 258,-1-6-258,-1 0 129,-1-9-258,1-1 0,1-4-387,-1-1-258,2-5-516,0-12-258,0 0-516,0 0-1548,-5-17-1161,5-7 258</inkml:trace>
  <inkml:trace contextRef="#ctx0" brushRef="#br0" timeOffset="170102.729">5615 16560 1935,'0'0'4773,"0"0"-516,0 8 129,0-8-2193,0 0-1806,0 0-387,0 0 0,0 0 0,0 0 0,5 16 129,-5-16 0,14 28 129,-6-16-258,6 10 258,0 6-258,4 6 129,-2 0 0,5 5-129,0-1 0,3-1 129,-3 0-129,5-1 0,-3-6 129,4 3-129,0-7 0,1-1 0,-1-6 0,3-2 0,-2-5 0,-1-2 0,-4-5 129,-2 0 0,-5-5 0,-4-3 129,-12 3 0,17-14 129,-17 14-129,7-22 0,-6 7 0,0-6-129,-1-2 0,0-3 0,0-3 129,0-5-258,0-6 129,0 3-258,0-4 258,6 0-129,0 5 0,2-3-129,5 5-258,-3-1-258,8 16-1677,-4-5-2193,-2 3-387,3 9-129</inkml:trace>
  <inkml:trace contextRef="#ctx0" brushRef="#br0" timeOffset="174883.002">11062 16385 3483,'3'-10'3741,"-3"10"-258,0 0-903,0 0-2064,0 0 0,0-13 258,0 13 0,0 0 129,0 0 0,0 0 0,0 8 0,0-8-258,0 0-129,0 20-129,0-6-387,0 5 258,0 3-129,0 7 129,-3 10 129,-3 0 0,-1 4-129,-4-4 0,4 5 129,-6-8-129,5-1 0,-1-5-129,2-8-258,1-8-129,6-14-258,0 0-129,-13-9-645,17-3-516,-4-22-1032,0-3-1806,4-3 129,-1-7-387</inkml:trace>
  <inkml:trace contextRef="#ctx0" brushRef="#br0" timeOffset="175386.031">11036 16309 4128,'0'0'4386,"0"0"-516,0 0 0,0 0-2322,0 0-1548,0 0 129,6 17 0,-6-17 516,10 27-258,-4-13 129,6 11-129,0-1 129,3 8-129,4-1 0,2 4-129,1-2-129,3 3-129,1-7 258,-1 0-129,0-4-129,2-4 0,-1-6 0,0-5 0,0-1-129,0-5 129,1 0 0,-2-2 0,-3-2 0,2 0 0,-8-7 258,3 3-129,-8-7 129,2 3 0,-9-9 0,2 3 0,-2-7 0,-2-4 0,-1-1-129,-1-2 129,4-4-129,-1 0 258,0-1-387,2 0 258,3 5-129,2-7 0,2 4-258,0-2 129,5 10-774,-10-10-2064,11 13-1548,-3 3-645,-3-5-129,-4 6-387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<inkml:trace contextRef="#ctx0" brushRef="#br0" timeOffset="696.039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<inkml:trace contextRef="#ctx0" brushRef="#br0" timeOffset="1433.081">2678 5968 645,'-4'21'2709,"4"-21"0,-9 18-2322,9-1 129,0 0 0,0 1 258,0-1 129,0 6 129,0-1 258,5 10 0,-5-2-129,5 7-387,-3 2 0,2 3-387,-2 0 0,0 1-129,-1-6-129,-1-3-129,0-1 0,0-8 0,0-4-129,0-6 129,1-3-258,-1-12-129,1 15-645,-1-15-1032,0-9-1806,0 9-258,-1-28 129</inkml:trace>
  <inkml:trace contextRef="#ctx0" brushRef="#br0" timeOffset="1953.111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<inkml:trace contextRef="#ctx0" brushRef="#br0" timeOffset="2996.171">3511 6203 1,'-14'0'3095,"14"0"-128,0 0-1677,0 0-387,0 0 0,0 0-129,13 4 129,6 0 129,-2-4 0,8 1 129,-2-1-129,11 3-258,0-3 129,6 5-516,2-3 129,4 4-258,1-2-129,4 4 0,-3-2 129,0 0-516,-2-1 258,1 1 0,-8-1-129,-3-1-129,-2-1-387,-11-3-1032,1-3-2580,-7 1 258,-17 2-645</inkml:trace>
  <inkml:trace contextRef="#ctx0" brushRef="#br0" timeOffset="3484.199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<inkml:trace contextRef="#ctx0" brushRef="#br0" timeOffset="6788.388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<inkml:trace contextRef="#ctx0" brushRef="#br0" timeOffset="7206.412">5002 6072 1032,'0'-18'3612,"11"12"-129,5-4-2322,3-4-387,6 2-129,1-3-258,5 3 0,4 0-129,-1 0 0,4 3-129,0 1 0,4 5-258,-2-4-645,3 7-1290,5 1-1677,-9-1 0</inkml:trace>
  <inkml:trace contextRef="#ctx0" brushRef="#br0" timeOffset="7632.436">5720 5952 1,'-11'0'3095,"11"11"-1805,0-11 0,13 0 258,-13 0-129,31 0 258,-14-8-129,11 5-129,-5-6-258,9 5-258,-4-4-258,8 2 0,-5-1-258,4 3-258,-1-3 129,-1 2-258,1 3-258,-4-5-387,4 7-2064,-6 0-1548,-7-2-258,-2 0 0</inkml:trace>
  <inkml:trace contextRef="#ctx0" brushRef="#br0" timeOffset="8772.501">6975 5970 2193,'0'0'2838,"0"0"-2322,0 0-129,12 0 387,-12 0 0,4 8 129,-4-8 0,3 24 0,-3-8 0,1 8 0,-1 5-129,0 11-387,0-1 258,0 9-387,0 0 0,0 1-129,0-2 129,-3-2-258,2-9-129,-2-9-258,3-2-1290,0-7-2193,0-18-129,0 0 0</inkml:trace>
  <inkml:trace contextRef="#ctx0" brushRef="#br0" timeOffset="9260.529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<inkml:trace contextRef="#ctx0" brushRef="#br0" timeOffset="9919.567">7750 5841 2967,'5'18'4386,"-5"-18"-387,5 24-129,-2-5-3483,0 3-387,-1 7 129,0 5 0,4 4 129,-6 4 129,5 7-129,-3-6 129,4 6-129,-2-5 0,2-1 0,-1-5-129,1-6-258,-1-5 0,-3-11-129,4 1-645,-6-17-1806,0 0-1677,0 0-129,-2-12 129</inkml:trace>
  <inkml:trace contextRef="#ctx0" brushRef="#br0" timeOffset="10381.593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3:30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1813 9179 774,'0'0'2322,"0"0"-258,0 0-1935,0 0-387,0 0 0,0 0 129,0 0-129,0 0 516,0 0 0,0 0 129,0 0 0,0 0 0,0 14 0,0-14 129,-1 13-129,0-1 0,-3 5 258,3 9 0,-5 5-129,1 8 258,-5 7-129,2 8-129,-3 6 129,-1 1-387,2 2-129,-1-5 129,1-3-258,2-9-516,3-7-645,1-8-2193,-4-19 0,8-12 0</inkml:trace>
  <inkml:trace contextRef="#ctx0" brushRef="#br0" timeOffset="480.027">1743 9397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<inkml:trace contextRef="#ctx0" brushRef="#br0" timeOffset="804.045">2497 9387 4902,'3'57'4128,"-3"-25"-387,7 13 0,0 3-3741,2 9 0,0 2 0,3 1-258,-1 1 516,-1-8-258,-2-4 0,-2-7 0,0-11 0,-1-8-903,-4-13-1548,-1-10-1161,0 0-387,-6-25 129</inkml:trace>
  <inkml:trace contextRef="#ctx0" brushRef="#br0" timeOffset="1208.069">2507 9382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<inkml:trace contextRef="#ctx0" brushRef="#br0" timeOffset="8619.493">3363 9646 3999,'48'-12'4128,"-17"10"-129,-4-5-645,0-1-2322,9 1-516,-1 2-129,5 3-258,1-5 129,-1 4 129,0 0 0,2 3-129,-4 0 0,1 0 0,-5 0-129,-1 0 0,-4 3-129,-3 0-129,-3 1-129,-8-4-516,4 3-1806,-4-3-1548,-15 0-258,5-10 0</inkml:trace>
  <inkml:trace contextRef="#ctx0" brushRef="#br0" timeOffset="9108.521">3784 9351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<inkml:trace contextRef="#ctx0" brushRef="#br0" timeOffset="9475.542">4973 9278 3612,'9'26'3741,"-9"-26"-129,-2 22-129,-5-8-3870,4 7 258,-1 3 129,-2 5 129,1 5 129,-7 4 258,2 9 258,-6 1-129,6 7 129,-7-6-258,5-1-129,-2-5-387,2-12-774,8-3-1806,2-9-1677,2-19-129,0 0 0</inkml:trace>
  <inkml:trace contextRef="#ctx0" brushRef="#br0" timeOffset="9956.569">4876 9324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<inkml:trace contextRef="#ctx0" brushRef="#br0" timeOffset="19428.11">1776 10722 903,'1'13'774,"1"1"0,-2-14 258,0 20 129,0-8 129,-2 0 387,-2 2 0,-4 1 0,0 7-387,-4-1 258,3 11-516,-10-3 0,8 14-129,-9 1-387,6 11 0,-7 0-129,4 4 0,0-1-258,1-4-129,4-2-129,-3-15-645,11-2-387,-4-18-1548,8-17-1290,0 0-387,1-25 258</inkml:trace>
  <inkml:trace contextRef="#ctx0" brushRef="#br0" timeOffset="19856.135">1739 10827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<inkml:trace contextRef="#ctx0" brushRef="#br0" timeOffset="20488.171">2608 10829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<inkml:trace contextRef="#ctx0" brushRef="#br0" timeOffset="20864.193">3464 11076 2709,'0'0'4128,"17"4"0,-7-6-387,11-6-2580,0 5-1032,6-3 129,5 4 129,2-3-129,0 5 0,1-1 129,3 1-129,-2 1 129,2 5 0,-3 1-387,-2-4-645,6 9-1548,-3-6-1806,-14-6-387,4 0 0</inkml:trace>
  <inkml:trace contextRef="#ctx0" brushRef="#br0" timeOffset="21320.218">3908 10819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<inkml:trace contextRef="#ctx0" brushRef="#br0" timeOffset="21712.241">4950 10707 3483,'10'0'4128,"-10"0"-387,0 0 129,0 11-3354,0-11-774,-3 17 258,1-6 0,1 2 129,0 4 258,-5 3 258,6 10-129,-8-1 258,7 13-129,-9 1-129,6 9-129,-9 0-129,3 3 0,-4-7-258,4-5 0,0-5-258,-2-20-645,8-4-903,4-14-1161,-7-26-1161,7-7-516,5-12 387</inkml:trace>
  <inkml:trace contextRef="#ctx0" brushRef="#br0" timeOffset="22048.261">4909 10869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<inkml:trace contextRef="#ctx0" brushRef="#br0" timeOffset="22337.277">5655 10708 4128,'4'79'4773,"-1"-35"-387,-3-4-387,0 3-2451,0 0-1677,0 1 0,0-4-258,0-5 258,0-8 0,0-2-258,0-11-258,0 0-1161,0-14-2193,0 0-258,0 0-258</inkml:trace>
  <inkml:trace contextRef="#ctx0" brushRef="#br0" timeOffset="22732.3">5664 10630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<inkml:trace contextRef="#ctx0" brushRef="#br0" timeOffset="23696.355">6733 10599 2322,'11'-14'3612,"-11"14"258,0 0-1161,0 0-2193,2 15-129,-2-3 258,0 12 129,-2 0 129,0 16 129,-9-1-129,6 15 0,-9-3-129,5 10-387,-5-2 0,1 4-129,-3-5-129,1-4-129,2-11-129,-1-8-258,7-2-645,-9-26-1290,16-7-2193,-13-2 0,7-20-387</inkml:trace>
  <inkml:trace contextRef="#ctx0" brushRef="#br0" timeOffset="24116.378">6705 10626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<inkml:trace contextRef="#ctx0" brushRef="#br0" timeOffset="24433.397">7414 10643 5934,'0'44'4773,"0"-10"-645,0-3 0,0 7-4128,1 7-258,3 2 387,2 4 0,-2 0 129,-4 0 129,0-8 0,2-3-129,-2-5-258,0-11-258,5 0-903,-5-24-1806,0 0-1548,0 0-387,6-28 129</inkml:trace>
  <inkml:trace contextRef="#ctx0" brushRef="#br0" timeOffset="24883.423">7410 10606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<inkml:trace contextRef="#ctx0" brushRef="#br0" timeOffset="39036.232">15131 5975 774,'0'0'1419,"6"17"0,-6-17 129,1 25 258,-1-8-258,0 9-129,-1 5-258,-1 10-387,-4 3-387,1 4 129,-3 1-258,4-1-258,0-4 0,1-6-516,2-6-129,0-15-1032,1-17-2064,6 7 0</inkml:trace>
  <inkml:trace contextRef="#ctx0" brushRef="#br0" timeOffset="39524.259">15112 6007 2580,'0'0'3741,"17"14"0,-17-14-1032,13 15-2709,1-4-258,-1 5 258,7 3 0,-4 10 258,4 2-516,-1 8 516,-3 2-516,4-2 516,-1 4-258,2-5 129,1-3-129,3-7 0,-2-8 0,4-5 129,-1-10-129,1-4 129,-2-1-129,-2-12 258,-3-4-129,-2-8 387,-4-5-129,-3-6 0,-1-3 258,-2-8-387,2 0 258,-6-2-258,2 0 129,-1-1-258,1 6-129,-3 3 0,4 3 0,0 8-129,-1 1-258,5 9-516,-4-4-1419,0 3-1677,6 8-387,-2-6 258</inkml:trace>
  <inkml:trace contextRef="#ctx0" brushRef="#br0" timeOffset="40200.298">16113 5803 1935,'11'54'3870,"-9"-29"-129,11 15-387,-3-2-3741,1 11 0,-1 1 129,0 4 129,-1-1-258,-4-2 516,0-4-129,-2-4 516,0-4-387,-3-9 258,0-3 0,-4-8-129,2-4 0,2-15-258,-8 12 129,8-12-129,-12-7-129,6-12 258,-1-1-129,0-11 0,-1-3 258,-3-9-258,2 1 258,-3-6-258,4 0 258,0 2-129,4-2 129,2 2 129,2 4-258,1 2 129,8 5 0,3-3 0,9 7-129,4 4 258,3 2-258,3 4 0,3 6 0,0 5 0,2 5-129,0 5 0,-5 8 0,-5 6 0,0 10 0,-10 5 0,-4 5 129,-9 0 0,-3 6 258,-8-4-129,-7 2 0,-9-5 129,-5 2 0,-5-6-129,-4 0 0,0-5-258,-3-2-129,2-1-516,-7-8-1548,4 2-2193,3 1-258,-3-7-258</inkml:trace>
  <inkml:trace contextRef="#ctx0" brushRef="#br0" timeOffset="40712.328">15456 6881 3870,'12'-3'4386,"-12"3"-258,0 0-516,0 0-3354,-10 0 129,-2 9 0,-7 3 0,-5 6-129,-7 3 129,-5 6 0,-13 4 129,-1 7-258,-10 2 129,2 7-129,-10-1-129,1 4 129,-1-2-258,5-2 129,6 0-258,3-10-129,10 2-645,-3-16-1677,11-3-2064,8-1-258,-2-8-129</inkml:trace>
  <inkml:trace contextRef="#ctx0" brushRef="#br0" timeOffset="41224.357">13668 7887 903,'26'-34'3870,"-17"17"0,15 14-258,-8-2-3741,5 5-129,1 0 258,-2 10 129,-2 5 129,-6 7 258,2 10 0,-10 6 129,6 13-129,-7 4 129,5 7-258,-4 0-258,1 0 0,-4-4-129,1-4 129,-2-10-129,-3-7 129,-11-8-129,-2-6 129,-9-6 0,-3-5 258,-9-5-258,-3-3 129,-4-4 0,-2-7-129,-2-7 0,1-2 0,1-6-258,4-5-258,8 1-645,-1-11-1161,12-1-2322,8-1-129,6-7 0</inkml:trace>
  <inkml:trace contextRef="#ctx0" brushRef="#br0" timeOffset="41508.374">13619 7801 5160,'0'12'5031,"0"-12"-387,14 0-129,-14 0-4515,26-14 129,5 5-258,6-2 129,5-1-129,1-2 129,4 3-258,-3-5-258,5 14-645,-14-7-1806,0 1-1419,3 8-516,-7 0 129</inkml:trace>
  <inkml:trace contextRef="#ctx0" brushRef="#br0" timeOffset="42095.407">14469 7906 1806,'17'-2'3741,"-17"2"-129,0 0-2967,0 0-387,0 0 129,0 0 258,11 11 129,-6 5-129,-4-2 129,4 13 0,-5 0-129,6 9 0,-1 7-387,2 5-129,0 3 0,2 5 0,-1-3-258,1-4 258,-4-3-258,-2-7 258,-1-8-129,-2-6 129,-3-8-129,3-17 0,-20 14-129,6-14 0,-1-7-516,-5-12-1419,3-9-2064,0 1-516,-6-16 387</inkml:trace>
  <inkml:trace contextRef="#ctx0" brushRef="#br0" timeOffset="42337.421">14298 7878 903,'42'-1'4257,"-20"-1"0,2-3-1806,12 3-774,-5-8-516,9 6-387,-7-6-258,5 6 129,-1-3-258,3 3-129,-3 0-387,1-4-1548,-1 3-2580,6 5-129,-11-5-516</inkml:trace>
  <inkml:trace contextRef="#ctx0" brushRef="#br0" timeOffset="52091.979">16003 6975 774,'0'11'3225,"0"-11"129,0 0-2451,0 0-258,0 0 0,0 0 129,5-7 129,-5 7 129,0 0-129,14-1 0,-14 1-387,0 0 129,0 0-258,0 0-129,0 0 0,13 1 129,-13-1-258,8 20 129,1-6-129,4 8 0,4 4-129,4 3 129,8 3-129,3 5 0,5 0 0,4 1 0,3 2 0,0-1 129,0 0-129,-2 0 0,-1-4 0,-3 2 0,-6-5 0,-2-2 129,-2-5-129,-5 0 0,-1-5 0,-5-1 0,1-2-129,-3-5 0,-2 1-258,-13-13-645,20 21-903,-15-9-2451,-5-12-129,0 0 129</inkml:trace>
  <inkml:trace contextRef="#ctx0" brushRef="#br0" timeOffset="53016.032">16306 7874 645,'3'47'3225,"-4"-23"-129,1 14-2838,0 3-129,1 4 129,3 0 258,-4-2 258,1 0-129,-1-7 129,0-3 129,-5-12-129,3 0 0,2-21-516,-13 12-774,13-12-258,-6-15-516,6-2-129,-2-13 0,2 0-129,-3-12 258,3 4 129,-2-3 645,0 2 387,-3 4 258,-2 2 0,3 9 129,0 2 129,3 5-129,-1 0 0,2 5 258,2 0 258,-2 12 0,15-13 387,-4 13-129,-1 0 258,9 9-258,-6 4 0,5 7-258,-1 6-258,4 3-258,-2 8 129,2 0-129,0 2 0,1 1 129,2-5 129,0-1-129,1-6 0,6-4 129,-3-10-129,6-2-129,-5-12 0,3 0 0,-5-14 0,-1-6 129,-7-9 0,-1-3-129,-10-7 0,-2 1-129,-6-4 129,0 4-258,0 0 129,-3 6-258,-3 4-129,-1 3-129,7 13-774,-8-5-903,8 17-2451,0-9-129,0 9-258</inkml:trace>
  <inkml:trace contextRef="#ctx0" brushRef="#br0" timeOffset="53544.062">17160 7853 258,'14'5'3741,"-1"5"258,-13-10-516,1 14-3096,4 3 0,-4 8 129,2 5 0,-3 9 129,4 10-129,-4-1 258,0 9-258,0-4-129,4 0 129,-4-8-258,2-6 0,1-10-129,4-9-129,-2-9-258,-5-11-1032,10-7-2193,-3-5-774,-7-14-258</inkml:trace>
  <inkml:trace contextRef="#ctx0" brushRef="#br0" timeOffset="53964.086">17113 7833 258,'8'-20'3999,"-2"4"258,14 9-258,-2-2-2967,5-7-516,11 4 0,-2-2-387,5 4 258,0-1-258,6 4 0,-7 2 0,2 5 129,-5 0 0,-1 8 0,-5 3 129,-2 6-387,-8 1 258,-1 4-129,-5-2 258,-2 5-258,-9-3 258,0 3-129,-5-3 258,-6 1-129,-6-2 0,-1 1 0,-7-1-129,0-1-129,-2 1 0,-3-3-258,2-4 0,-5-5-387,5 4-258,-13-13-1806,4 0-1935,2 3-258,-3-6-258</inkml:trace>
  <inkml:trace contextRef="#ctx0" brushRef="#br0" timeOffset="65575.75">13989 12339 3483,'0'0'4128,"0"0"-387,0 0-1032,0 0-2580,0 0-129,4 12 129,-4-12 0,0 17 129,0-2-129,-4-1 387,0 7-258,-3 2 129,1 7-258,-4 3 258,5 7-258,-4-2 0,5 5 0,-5-3-129,4-1 129,0-4-258,0-8-516,5-2-1419,0-9-1935,0-16-387,0 0 129</inkml:trace>
  <inkml:trace contextRef="#ctx0" brushRef="#br0" timeOffset="66035.777">13969 12326 1419,'-1'25'3870,"1"-3"258,0-22-258,7 20-3096,10-4-645,3 1 258,3 7-129,4-2 129,4 7-129,-4-4 129,4 6-129,-3-3 129,2 1 0,-4-4-258,2-3 0,-5 0 0,4-8-258,-4-4 129,-3-5 0,-3-5 0,1-3 0,-8-12 129,1-3 0,-2-11 0,-1-5 129,-3-10-129,2-1 129,-2-7 0,3 0 0,-3-2-258,-1 3 258,0 2-258,1 7 0,-2 7 129,2 0-387,2 12-129,-5-1-1290,9 8-2322,-11 16-516,16-16-258</inkml:trace>
  <inkml:trace contextRef="#ctx0" brushRef="#br0" timeOffset="66695.814">14725 12339 1,'19'62'3869,"-3"-22"-128,-10-11-129,10 2-2580,-2 4-516,-5-6-129,4 0 0,-9-8 258,5-2-258,-8-7 129,-1-12-258,0 0 0,0 0-258,0 0 129,-2-17-258,-2-7 0,-3-2 129,0-6-129,-1-2 129,1-2-129,0 0 129,2-3-129,0 3 258,3 2-129,2 3 0,0-1 0,7 5 129,0 1 129,5 4 129,-3 0 129,9 4-129,-3 1 0,6 2 0,-2 2-129,4 4 258,-1 0-387,2 8 129,-3 1-258,1 1 129,-1 8-129,-1 3 0,-1 5 0,-5 3 0,-1 3 0,-2 1 0,-4 2 0,-7 0 0,-2-1 129,-7 3 0,-9-4 129,-2-2 0,-6-1 129,-3-1-129,-7-4 129,1-2-258,0-3 0,-4-4-258,5 3-387,-9-8-2193,9-1-1806,2 1-129,-1-2-516</inkml:trace>
  <inkml:trace contextRef="#ctx0" brushRef="#br0" timeOffset="67303.849">14161 13101 2580,'18'-17'3483,"-18"8"516,0 9-2709,0 0-129,0 0 129,0 0-258,-10 1 0,4 14 258,-12-7-258,7 9-258,-9 1-129,1 10-258,-6 1-129,-2 7 0,-4 5 129,0 5-129,-5 3 0,4 6 0,-6-5 129,5 3-129,-1-6-129,7-3 0,2-5-129,3-8 0,6-4-258,2-9-129,10-2-516,4-16-387,0 0-1419,7 0-1935,4-17 0,9-5-387</inkml:trace>
  <inkml:trace contextRef="#ctx0" brushRef="#br0" timeOffset="67647.869">14587 13009 3483,'38'25'4644,"-7"-8"-774,-6-8 129,9 6-3483,1 2-516,5 4 258,4 3 0,-2-2 0,1 7 129,-2-2 0,2 3 129,-7-2-258,3 4-129,-3-2 0,-2-2-258,0 1-258,-10-11-903,2 1-2838,-8-1-129,-18-18-387,6 15 388</inkml:trace>
  <inkml:trace contextRef="#ctx0" brushRef="#br0" timeOffset="68193.9">12938 13878 1806,'0'38'4257,"-6"-13"0,4 18-129,-7 6-2451,-2 4-645,1 12-258,-4-2 0,4 7-129,-8-9-258,6 2 0,-4-12-387,2-13-774,7-11-3096,4-13-516,3-14-258,-6-14-129</inkml:trace>
  <inkml:trace contextRef="#ctx0" brushRef="#br0" timeOffset="68587.923">12897 13917 6321,'9'52'4515,"-8"-24"-129,8 8-516,1 2-3612,2 1-129,1 5-129,5-3 129,-1 0 0,3-2 0,4 1 129,-1-10 0,4-2-129,0-10 129,2-6-258,-3-6 129,1-6-258,-2-13 129,-7-7 0,0-8 0,-6-5 129,-2-10 0,-3 2 129,-4-7 0,2-1 129,-4-1-258,2 1 0,1 5 0,3 4-129,0 9-258,0 1-258,7 14-516,-9-2-1548,-5 18-1806,17 0-258,-17 0-258</inkml:trace>
  <inkml:trace contextRef="#ctx0" brushRef="#br0" timeOffset="68904.941">13501 14251 5160,'13'72'4644,"-2"-34"-516,-7-9-387,0-1-3483,6 1-258,2-8 0,0-5 0,-12-16-258,0 0-387,16 1-903,-16-15-903,0-14-1419,5-1-387,-5-12 129</inkml:trace>
  <inkml:trace contextRef="#ctx0" brushRef="#br0" timeOffset="69271.961">13585 14125 129,'8'-58'3354,"2"35"-774,0 6-129,5 4-516,-3-1-258,7 6-258,-4 0-258,5 8-129,0-6-129,4 6-258,0 0-129,2 4-129,-3-2 0,3 6-129,-1 0 0,-3 3-129,-5-1 0,1 2 0,-5 0 0,-1 5 0,-8-4 129,-1 3 0,-4 1 0,-5 0 129,-12-5 0,2 5 0,-11-5 0,0 0 129,-7-6-258,2 2 0,-3-5-129,0-3 0,2 0 0,2-2-129,8 0-129,-2-6-387,12 8-387,-4-9-1548,17 9-2193,0 0 0,0 0-516,12-10 130</inkml:trace>
  <inkml:trace contextRef="#ctx0" brushRef="#br0" timeOffset="70272.019">15007 13779 2193,'0'0'3741,"12"-4"129,-12 4-516,0 0-2967,0 0-516,0 0 129,0 0 387,0 0-129,0 0 129,7 8 387,-5 7 0,-2 4 129,0 10-258,-6 3 0,5 10-129,-4 7-129,2 9-129,-3 1 258,1 9-258,-5-8 129,2-1-129,0-6-129,1-7 0,-2-10-129,2-12-387,3-2-1161,4-22-1806,-14-5-1161,13-12-387,-2-13 129</inkml:trace>
  <inkml:trace contextRef="#ctx0" brushRef="#br0" timeOffset="70803.049">15055 13944 4644,'32'50'3870,"-8"-18"0,-6-6-1677,-1 1-1677,9-1-387,-2 0 129,0-2-129,2-3 0,-5-2 0,-1-6 129,0-1 129,-5-7 0,3-4 0,-6-3-129,2-10 129,-6-10 129,1-2-129,-6-13 0,1-2 0,-4-11-129,3 1 129,-3-2-258,-4 1 258,0-1-387,-1 8 129,3 6-387,-3 1-387,5 19-1806,3-2-1935,0 5-258,-3 14-258</inkml:trace>
  <inkml:trace contextRef="#ctx0" brushRef="#br0" timeOffset="71137.068">15646 13926 5160,'21'71'4773,"-14"-35"-258,3 10-258,5 2-3741,-9-3-129,1-1-129,-1-3-129,-3-7-129,0-2-258,-3-15-258,2 2-1677,-2-19-2064,-6-7-258,6-12-258</inkml:trace>
  <inkml:trace contextRef="#ctx0" brushRef="#br0" timeOffset="71555.092">15653 13716 5289,'7'-24'4644,"4"4"-387,9 3-258,-1 3-3354,8-3-645,4 2 0,3 3 129,2 2-129,-2 6 129,4 4 0,-5 4 129,1 9-129,-6-1 0,-1 8 129,-6 1-129,-1 5 0,-8-4 129,-3 4 0,-9-3 129,0 3 0,-14-5 129,-1 4-129,-11-3 0,-1 0 0,-7-2-129,-1 1-129,-4-4 0,3-1-258,0 1-129,-4-13-774,13 10-2580,-6-7-1161,2-2-258,1-5-516</inkml:trace>
  <inkml:trace contextRef="#ctx0" brushRef="#br0" timeOffset="73576.208">15528 14892 3612,'-3'-20'4644,"-1"2"-387,4 18 129,0-13-3741,0 13-516,0-16 258,0 16 0,0-11 129,0 11-129,0 0-129,0 0 129,-7 12 0,2 5-129,5 15 0,0 6 0,0 16-129,0 7 0,1 9 387,-1 2-258,0 3 0,-2-2 0,-3-1-129,-4-11 0,-1-8-387,1-10-129,-6-19-2064,3-4-2322,1-7-387,0-12-387</inkml:trace>
  <inkml:trace contextRef="#ctx0" brushRef="#br0" timeOffset="74423.256">15244 15945 3870,'0'0'4644,"0"0"-258,0 0-258,0 0-3999,0 0 0,0 0 129,-7 7 0,6 10 129,-5 0 129,5 12 0,-8-3-129,8 11 129,-6 1-129,1 1 129,0-5-387,2-5 129,-2-4-129,2-5-129,1-3-129,3-17 0,0 0-387,-14-6 0,14-12-258,-6-10-258,6 3-129,-4-13 0,4 0 387,0-6 0,1 2 645,3 1 0,0 2 516,3 7 387,-5-2 0,7 13 0,-6-8 0,5 13-129,-3-1-258,-5 17-129,15-19-258,-15 19 129,17-6-129,-5 6 129,0 3-129,3 7 129,0 3 0,3 7 129,2 2-129,3 4 0,3 2 0,2 4 129,2-2-129,3 2 0,1-6-129,2 1 129,-2-8-129,2-2 129,-3-7 0,0-3 0,-6-7 0,1 0 129,-7-7 129,2-5-129,-10-5 129,2 0-129,-8-14 129,-1-1-129,-6-7 0,0 0-129,0-6 0,-6 3-129,-1 1 129,0 2-387,0 7 0,-4 2-774,11 14-2967,-6 0-903,-4-1-645,-4 3-129</inkml:trace>
  <inkml:trace contextRef="#ctx0" brushRef="#br0" timeOffset="75447.315">12991 14887 6708,'-13'13'4644,"-14"-4"-258,13-7-387,-4 10-3354,-8-5-129,3 13 0,-4-5 0,-6 8 0,-4-3 0,-1 8 0,-4-5-129,1 4 0,1-4 0,2 2-258,4-4-258,3-4-258,8 3-387,-4-18-1161,14 5-2451,-2-4-387,0-3-258,1-5-129</inkml:trace>
  <inkml:trace contextRef="#ctx0" brushRef="#br0" timeOffset="75951.344">11752 15373 6837,'11'0'4386,"-3"13"-258,-8-13-129,-2 29-3741,2-3-258,0 12 0,2 7 0,-2 11 0,0 6 129,-3 4 129,-4 4-129,-8-5 258,5-2 0,-7-12 0,2-4 0,-6-15 129,3-7-258,-4-11 0,1-6-129,-2-8-129,-3-8 129,-2-9-129,0-7 0,-1-6 0,1-5 0,2-5 0,2-4 0,7 0-129,4-3 0,12 2-258,1-4-258,18 10-903,-5-10-1419,12 5-1419,5 6-129,0-1-387</inkml:trace>
  <inkml:trace contextRef="#ctx0" brushRef="#br0" timeOffset="76261.361">11515 15320 8901,'0'0'4515,"-12"-4"0,12 4-129,9-5-3741,4 1-258,13 1-129,3 0 0,7 2-129,1 0-129,4 1 0,0 0-129,-4 1-258,3 10-387,-13-11-1032,9 6-2322,-6 4-645,-6-5 0,1 3-516</inkml:trace>
  <inkml:trace contextRef="#ctx0" brushRef="#br0" timeOffset="77107.409">12146 15441 2451,'19'18'3999,"7"6"0,-19-10 0,1 1-2838,4 13-258,-3-2 0,3 12-129,-11-2 129,1 11 0,-5-5-129,-3 10 0,-11-7 129,7 5-258,-10-11-129,5-2-129,-2-9-129,4-4-129,0-9 129,2-7-516,-1-8 258,0-3-258,1-11 129,-4-13-258,4-2 0,-8-14-129,9 2-129,-10-10-387,13 5-387,-12-15-774,14 15-129,-8-5-387,12 11 258,-11-5 0,12 13 258,-3-2 516,3 6 1290,0 4 774,0 3 903,0 7 516,-3-1 0,3 15 387,-2-18-387,2 18 129,0 0-516,0 0-129,-5-11-387,5 11-129,0 0-258,10 0 0,-10 0-129,22 0-129,-9 0 258,12 0-258,0 0 129,10 0 0,2 0-258,4 0 0,1 0-258,-2 0-387,7 1-387,-13-1-1935,4 0-1548,-3 3-129,-7-3-387</inkml:trace>
  <inkml:trace contextRef="#ctx0" brushRef="#br0" timeOffset="80403.598">13370 14838 1935,'12'0'3999,"-12"0"-129,0 0-129,0 0-2580,0 0-516,0 0-129,0 0 258,0 0-258,0 0 129,4 7 0,-4-7-129,5 10-258,-5-10-129,9 22-129,-2-4 129,3 3-129,1 5 0,0 6 0,7 2-129,-4 7 258,3 1-258,-2 2 0,3 2-129,-6-6-903,8 1-2580,1 1-774,-13-9 0,6 3-258</inkml:trace>
  <inkml:trace contextRef="#ctx0" brushRef="#br0" timeOffset="80839.623">13316 15649 2193,'2'-36'4257,"2"26"129,-4-6-129,-1 3-3354,1 13 0,0 0-258,0 0-129,0 0 129,3 5-387,-3 10 129,0 9-258,0 7 129,0 6-129,0 6 0,-2 3-129,-4-2 0,1-5 129,-1-3-258,-3-17-516,9 1-1806,0-20-2064,-8-13-129,8-16 0</inkml:trace>
  <inkml:trace contextRef="#ctx0" brushRef="#br0" timeOffset="81231.646">13355 15438 6450,'0'0'4773,"0"14"-516,0-14-258,-4 23-3870,4-5-129,1 5-129,9-1-129,0 6 258,2 4-129,3-1 258,1 3-129,5 3 129,-2-5-129,3 0 0,1-4 129,0-2-129,0-10-129,-3-3 129,1-9 0,-6-4 0,0-6 129,-6-8 129,-1-5 0,-6-11 0,1 4 129,-3-10 0,-2 4 129,-8-4-129,5 2 0,-4-1-258,-1 6 129,2 3-258,0 2-129,6 7-387,-5-5-645,7 22-2064,4-14-1290,-4 14-387,16-15-387</inkml:trace>
  <inkml:trace contextRef="#ctx0" brushRef="#br0" timeOffset="81517.662">13786 15458 3354,'8'58'3870,"-5"-34"-129,12 15-258,-3-3-3612,3 0 258,2 4 129,-3-4 129,1-2-129,-6-4 0,-2-11-645,4-1-1806,1-7-1677,-12-11-645,0-15 129</inkml:trace>
  <inkml:trace contextRef="#ctx0" brushRef="#br0" timeOffset="81907.684">13836 15348 4644,'0'0'4515,"0"0"-129,8-11-258,2 3-3354,0-4-516,10 2-129,-3-3 129,8 1-129,-1 1 129,4 3-129,-1 2 129,1 4-129,-1 2 0,1 0-129,-6 7 0,-1 3 129,-4 4-129,-4 3 258,-7 0 0,-4 7 0,-4-3 129,-9 5 258,-7-2-258,0 6-129,-11-5 129,1 2-387,-6-6 258,1-1-516,4 1-129,-6-15-1419,14 4-2967,-5-6-129,4-1-516,3-3 258</inkml:trace>
  <inkml:trace contextRef="#ctx0" brushRef="#br0" timeOffset="82343.709">13568 16162 6321,'15'-35'4644,"-9"17"-129,-2-1-1161,-4 19-3225,9-17 0,-9 17 129,0 0-129,7 17 129,-7 3-129,0 10 0,0 10 0,0 7 129,0 5-129,0 0-258,0 4 0,-2-7-645,2 6-2064,0-11-1677,-6-13-129,-5-4-258</inkml:trace>
  <inkml:trace contextRef="#ctx0" brushRef="#br0" timeOffset="82723.731">13262 16815 8127,'20'0'5160,"-20"0"-516,19 0-129,-19 0-4128,14 9-774,-14-9 129,14 31-258,-8-3 387,-4 7-129,-2 6 258,0 2 0,-6 4 129,-4-9-129,-1-2-129,5-2-1419,-6-19-2838,12-15-129,-13-15-645,9-13 129</inkml:trace>
  <inkml:trace contextRef="#ctx0" brushRef="#br0" timeOffset="83130.754">13356 16677 6837,'14'19'4902,"-14"-19"-645,12 23 0,-3-11-4257,-1 6 0,2 2 0,1 5 0,2 1 129,-2 2 0,4 3 129,2 2 0,4 1-129,-2-7-129,8 6 129,-2-10-129,5 0 0,-1-10 0,3 1 0,-3-10-129,0 0 258,-2-4-129,-1-3 0,-3-7 129,-2-2 0,-4 0 258,-3-5-129,-3-4 0,-4-7-129,-4-2 258,1-7-258,-4-3 0,0-4-129,0 0 0,0-3-258,0 6-387,-3-11-2451,5 6-1806,7 3-129,-2-3-645</inkml:trace>
  <inkml:trace contextRef="#ctx0" brushRef="#br0" timeOffset="112251.42">16623 8703 1935,'22'2'3354,"-2"-2"-516,-3 2-2064,-1-2 387,5 8 0,-4-4-129,13 9 129,-7-1-129,9 12 0,-4-2 0,8 14-387,1 1-129,7 9-129,4 2-258,5 5 258,0-3-387,7 1 129,0-2-129,2-3 129,-2-6 0,-2-5 0,-2-5 0,-5-5-258,0-3-387,-15-7-1032,-1-6-2580,-4-2-516,-17-7-258</inkml:trace>
  <inkml:trace contextRef="#ctx0" brushRef="#br0" timeOffset="112695.445">17471 8543 5676,'18'12'4773,"-18"-12"-129,30 3-903,-11-1-3741,10 1 0,8 4 0,8-3 0,6 1 129,11-2-129,4 1 129,6 0 0,9 5 0,6-4 129,7 6-129,5-1 0,8 5-129,6 1 0,8-2 129,2 3-129,6-1 0,3 1-129,-1-3 129,-4-1 0,-7-4 0,-5 0-129,-9-1 129,-9 1-129,-15-6-387,-8 11-1032,-22-6-2193,-9-4-903,-9 3-129</inkml:trace>
  <inkml:trace contextRef="#ctx0" brushRef="#br0" timeOffset="113320.481">17257 9811 3999,'0'53'4386,"0"-14"-258,-10-3-129,0 10-3999,3 1-258,3-2 258,0-4 0,0-5-129,0-9-129,4-8-774,0-19-903,-5-7-2064,10-10-258,-5-16 129</inkml:trace>
  <inkml:trace contextRef="#ctx0" brushRef="#br0" timeOffset="113715.504">17163 9740 2322,'42'42'4386,"-12"-14"-258,-7-8-258,4 5-3354,4 8-258,-2 0-129,3 0 0,-7 0 129,0 1 0,-6-7 387,4-1-258,-9-10 258,7 0 0,-3-16 0,4 0-129,-1-15-258,0-4 129,-2-8-258,1-6 129,-5-2-258,-2-6 129,-7-3-129,-3 1 129,-3 1 0,-1 4-129,-6 6 129,0 3-129,0 6 0,-2 3-129,9 20-387,-15-22-774,15 22-2709,0 0-645,0 0-387,-8 8 129</inkml:trace>
  <inkml:trace contextRef="#ctx0" brushRef="#br0" timeOffset="114009.521">17884 9844 5805,'12'52'4515,"-12"-26"-258,3 10-387,-3 3-4257,0 4 129,0-4 129,5 1 129,-2-4-129,0-3 258,4-7-129,-1-6-258,-6-20-1032,0 0-2709,15 3-129,-15-15-516</inkml:trace>
  <inkml:trace contextRef="#ctx0" brushRef="#br0" timeOffset="114399.543">17930 9772 3096,'0'0'4644,"10"-8"-129,-10 8-129,15-19-1935,-3 14-2451,5-4 0,-1-1 0,8 0 0,0 2 0,1-3 0,1 8 0,3-4 129,0 5-129,-5 2 0,4 0 129,-6 9-129,-1 1 258,-8 5-129,-1 2 129,-12 2 129,-3 0-129,-13 1 129,-2 5-129,-9-7 129,-3 0-129,0-4-129,-2-2-129,3-3-129,3-6-516,8 5-903,-1-8-2967,8-1-258,11 1-387,-1-22 387</inkml:trace>
  <inkml:trace contextRef="#ctx0" brushRef="#br0" timeOffset="114980.576">19922 9022 3483,'8'46'4644,"-1"-12"-516,-7-1 129,-3 12-3999,-1 7-129,-4 3 258,2 2-129,-5-7 0,0-1-258,-1-7 129,4-16-774,7-10-2193,1-16-1290,0-12-516,2-9 0</inkml:trace>
  <inkml:trace contextRef="#ctx0" brushRef="#br0" timeOffset="115415.601">19792 9041 4902,'41'65'4644,"-9"-27"-903,-7-13-258,8 9-4257,1-5 0,10 3 0,-3-3 516,0-5 387,-5 0 0,0-9 645,-1 3 129,-9-11 129,5 3-129,-11-10 0,3 0-387,-8-6-258,0-11 0,-7-5-129,-2-3 129,-5-8-258,-1-5 258,-2-6 0,-4-5 0,-1-7 129,2 6 0,-2-6-129,5 5 0,2 0 0,1 5-129,6 8-129,2 5-129,4 10-258,-3-2-516,7 19-1419,-5-4-2322,-1 4-387,-11 6-129</inkml:trace>
  <inkml:trace contextRef="#ctx0" brushRef="#br0" timeOffset="115692.617">20712 8937 5934,'6'80'4773,"0"-33"-774,-6-9 0,0 7-4644,0-3 387,2-2 0,-2-11 129,0-2 0,0-9 0,-1-5-387,1-13-1548,-13-4-1806,13 4-774,-7-31 387</inkml:trace>
  <inkml:trace contextRef="#ctx0" brushRef="#br0" timeOffset="116035.636">20680 8915 1161,'-2'-67'4128,"2"48"0,0 1-1548,0 0-1161,0 18-129,13-23-387,1 18-258,-4-7 129,13 10-129,-3-6 129,9 8-258,-1-4-129,6 4 129,-1 1-258,4 8-129,-5 1 0,-3 3 0,-4 3 0,-3 5 0,-8-1 129,-4 8 129,-10-5 129,0 10 0,-19-4 0,4 5-129,-12-3 0,-1-2 0,-4-1-387,-3-6 0,2 1-258,-6-11-387,10 7-1548,-12-11-2580,1-4-258,-9-1-387,-5-3 129</inkml:trace>
  <inkml:trace contextRef="#ctx0" brushRef="#br0" timeOffset="116659.672">18007 10672 645,'7'-3'3999,"-7"3"387,0 0-129,-3-14-2709,3 14-258,0 0 0,0 0 0,0 0-387,2 8 0,-2-8-387,2 20 0,0-2-129,3 10-129,1 7 0,5 11-258,-4 4 129,0 11-129,0-1-129,1 1-129,0 2-516,-8-15-903,5-4-2709,1-5-516,-5-11-258,3-10 129</inkml:trace>
  <inkml:trace contextRef="#ctx0" brushRef="#br0" timeOffset="117454.718">17830 11667 2451,'0'70'4257,"-6"-33"0,5 10-129,-5-2-3483,-1-4-258,5-1 0,-1-11-258,1-5-129,1-10 0,1-14-129,0 0-258,0-11 129,0-7-258,0-11-258,0-1 258,0-11-387,0-1 258,-5-10 129,5 4 258,-4-3 0,1 1 645,3 6 0,-3 4 258,3 10 0,-3 4 0,3 13 0,0 13 0,0 0 0,1 5-129,4 20-258,2 4-129,5 9 0,2 4 129,2 6-258,5 1 129,5 0 0,2-5 129,5-4-129,-1-9 258,6-4-129,-4-8 0,7-10-129,-2-5 0,1-4-129,0-8 0,-1-5 0,-5-4 0,-2-3 129,-7-4 258,1 2-129,-11-6 129,1 4 0,-9-6 0,0 1 129,-7-4-129,0 2 0,0 1-258,-5 2 0,-2 2 0,-2 1-129,3 5-387,-1-3-645,7 10-2322,1-2-1419,2-5-129,5-2-387</inkml:trace>
  <inkml:trace contextRef="#ctx0" brushRef="#br0" timeOffset="118011.749">20639 9786 5031,'0'12'4773,"7"0"-387,-7-12-387,9 20-3741,-3-1-129,1 0 129,3 9 258,-7-2-129,4 6 0,-4 5 258,4 7-129,-6 0-129,5 5 0,-3 4-516,-3-5-903,10 8-2322,-7-1-1161,-3-11-516,0 0-258</inkml:trace>
  <inkml:trace contextRef="#ctx0" brushRef="#br0" timeOffset="118667.787">20317 10860 6321,'19'20'4386,"4"4"-387,-19-5-903,8 6-3225,-3 4 0,4 11 0,0 4 387,-6 7-129,3 5 129,-3-3 129,3 2 129,-1-5-258,2-1 129,0-10-129,3-5 0,3-7-258,2-5 0,0-5 0,1-5 0,-1-3-129,-1-4 258,-2-5-129,-2 0 129,-1-1 0,-3-6 129,-10 7-129,14-18 129,-8 4-129,-1 1 0,-4 0-129,-1 1 0,0 1 0,0 11-129,-5-16 0,5 16 0,-14-5-129,4 2-258,10 3-645,-26 6-2193,10-3-1161,3 3-516,-7-6 387</inkml:trace>
  <inkml:trace contextRef="#ctx0" brushRef="#br0" timeOffset="119326.825">20253 10906 3483,'6'8'4644,"-6"-8"-516,26 5-129,-6 2-3225,5 2-903,8 2 129,9 8 0,3 3-129,2 9 129,0 7 0,-1 3 129,-2 4 129,-1 0-129,-1 6 129,-5-4 0,3 1 0,-2-8-129,-1-1 129,-1-6-129,-4-5-129,-1-7 0,-4-4 0,-5-8 0,-5-6 129,-6-3 0,-11 0 0,11-20 129,-11 2 0,-1-12-129,-6-3 129,-7-8 0,0-1-129,-6-5 129,3-5-129,0-2 129,5 1-258,0 3 129,7 2 0,2 2 0,3 4 0,5 6-258,-1 3 129,7 12-903,-9 0-2838,4 0-903,2 4-129,-8-5-516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5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are other kinds of ambiguity?</a:t>
            </a:r>
          </a:p>
          <a:p>
            <a:pPr eaLnBrk="1" hangingPunct="1"/>
            <a:r>
              <a:rPr lang="en-US" dirty="0"/>
              <a:t>VP -&gt; V NP ; NP -&gt; NP PP</a:t>
            </a:r>
          </a:p>
          <a:p>
            <a:pPr eaLnBrk="1" hangingPunct="1"/>
            <a:r>
              <a:rPr lang="en-US" dirty="0"/>
              <a:t>VP -&gt; V NP PP</a:t>
            </a:r>
          </a:p>
          <a:p>
            <a:pPr eaLnBrk="1" hangingPunct="1"/>
            <a:r>
              <a:rPr lang="en-US" dirty="0"/>
              <a:t>Attachment non-PP “I saw Mary passing by cs2”</a:t>
            </a:r>
          </a:p>
          <a:p>
            <a:pPr eaLnBrk="1" hangingPunct="1"/>
            <a:r>
              <a:rPr lang="en-US" dirty="0"/>
              <a:t>Coordination  “new student and profs”</a:t>
            </a:r>
          </a:p>
          <a:p>
            <a:pPr eaLnBrk="1" hangingPunct="1"/>
            <a:r>
              <a:rPr lang="en-US" dirty="0"/>
              <a:t>NP-bracketing  “French language teacher”</a:t>
            </a:r>
          </a:p>
          <a:p>
            <a:pPr eaLnBrk="1" hangingPunct="1"/>
            <a:r>
              <a:rPr lang="en-US" dirty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/>
              <a:t>Catalan numbers (2n)! / (n+1)!  n!</a:t>
            </a:r>
          </a:p>
          <a:p>
            <a:pPr eaLnBrk="1" hangingPunct="1"/>
            <a:r>
              <a:rPr lang="en-US" dirty="0"/>
              <a:t>		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P(A-&gt;beta|A)</a:t>
            </a:r>
          </a:p>
          <a:p>
            <a:pPr eaLnBrk="1" hangingPunct="1"/>
            <a:r>
              <a:rPr lang="en-US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P(A-&gt;beta|A)</a:t>
            </a:r>
          </a:p>
          <a:p>
            <a:pPr eaLnBrk="1" hangingPunct="1"/>
            <a:r>
              <a:rPr lang="en-US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/>
              <a:t>Product because rule applications are independent (because CFG)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integrate them with n-grams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/>
              <a:t>It’s the sum of the probabilities of the trees in the ambiguous case.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/>
              <a:t>Product because rule applications are independent (because CFG)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integrate them with n-grams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/>
              <a:t>It’s the sum of the probabilities of the trees in the ambiguous case.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24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Penn Treebank  phrases annotated with grammatical function</a:t>
            </a:r>
          </a:p>
          <a:p>
            <a:pPr eaLnBrk="1" hangingPunct="1"/>
            <a:r>
              <a:rPr lang="en-US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Total of 17,500 rules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27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28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29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Probabilities:</a:t>
            </a:r>
            <a:r>
              <a:rPr lang="en-US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	Ex: if the </a:t>
            </a:r>
            <a:r>
              <a:rPr lang="en-US" i="1"/>
              <a:t>NP -&gt; ART ADJ NOUN</a:t>
            </a:r>
            <a:r>
              <a:rPr lang="en-US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My Conceptual map - This is the master plan</a:t>
            </a:r>
          </a:p>
          <a:p>
            <a:pPr eaLnBrk="1" hangingPunct="1"/>
            <a:r>
              <a:rPr lang="en-US" dirty="0"/>
              <a:t>Markov Models used for part-of-speech and dialog</a:t>
            </a:r>
          </a:p>
          <a:p>
            <a:pPr eaLnBrk="1" hangingPunct="1"/>
            <a:r>
              <a:rPr lang="en-US" dirty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207477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Sequence of words surrounding at least one noun</a:t>
            </a:r>
          </a:p>
          <a:p>
            <a:pPr eaLnBrk="1" hangingPunct="1"/>
            <a:r>
              <a:rPr lang="en-US"/>
              <a:t>They appear in similar “environments” Before a verb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 CFG consist of a set of productions or rules</a:t>
            </a:r>
          </a:p>
          <a:p>
            <a:pPr eaLnBrk="1" hangingPunct="1"/>
            <a:r>
              <a:rPr lang="en-US" dirty="0"/>
              <a:t>Each rule how symbol in the language can be grouped and ordered together</a:t>
            </a:r>
          </a:p>
          <a:p>
            <a:pPr eaLnBrk="1" hangingPunct="1"/>
            <a:r>
              <a:rPr lang="en-US" dirty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/>
              <a:t>S -&gt; NP VP 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/>
              <a:t>that there are units called S, NP, and VP in this language</a:t>
            </a:r>
          </a:p>
          <a:p>
            <a:pPr lvl="1" eaLnBrk="1" hangingPunct="1"/>
            <a:r>
              <a:rPr lang="en-US" sz="1400" dirty="0"/>
              <a:t>that an S consists of an NP followed immediately by a VP</a:t>
            </a:r>
            <a:endParaRPr lang="en-US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Slight mismatch between grammar and derivation tree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/>
              <a:t>A -&gt; B C</a:t>
            </a:r>
          </a:p>
          <a:p>
            <a:pPr lvl="1" eaLnBrk="1" hangingPunct="1"/>
            <a:r>
              <a:rPr lang="en-US" dirty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/>
          </a:p>
          <a:p>
            <a:r>
              <a:rPr lang="en-CA" dirty="0">
                <a:hlinkClick r:id="rId4" tooltip="Go to table of contents for this volume/issue"/>
              </a:rPr>
              <a:t>Volume 12, Issue 3</a:t>
            </a:r>
            <a:r>
              <a:rPr lang="en-CA" dirty="0"/>
              <a:t>, May–June 2005, Pages 275–285</a:t>
            </a:r>
          </a:p>
          <a:p>
            <a:r>
              <a:rPr lang="en-CA" dirty="0"/>
              <a:t>The Practice of Informatics</a:t>
            </a:r>
          </a:p>
          <a:p>
            <a:r>
              <a:rPr lang="en-CA" b="1" dirty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>
                <a:hlinkClick r:id="rId5"/>
              </a:rPr>
              <a:t>Yang Huang</a:t>
            </a:r>
            <a:r>
              <a:rPr lang="en-CA" dirty="0"/>
              <a:t>, MS</a:t>
            </a:r>
            <a:r>
              <a:rPr lang="en-CA" baseline="30000" dirty="0"/>
              <a:t>, </a:t>
            </a:r>
            <a:r>
              <a:rPr lang="en-CA" dirty="0"/>
              <a:t>, </a:t>
            </a:r>
          </a:p>
          <a:p>
            <a:r>
              <a:rPr lang="en-CA" dirty="0">
                <a:hlinkClick r:id="rId5"/>
              </a:rPr>
              <a:t>Henry J. Lowe</a:t>
            </a:r>
            <a:r>
              <a:rPr lang="en-CA" dirty="0"/>
              <a:t>, MD, </a:t>
            </a:r>
          </a:p>
          <a:p>
            <a:r>
              <a:rPr lang="en-CA" dirty="0">
                <a:hlinkClick r:id="rId5"/>
              </a:rPr>
              <a:t>Dan Klein</a:t>
            </a:r>
            <a:r>
              <a:rPr lang="en-CA" dirty="0"/>
              <a:t>, PhD, </a:t>
            </a:r>
          </a:p>
          <a:p>
            <a:r>
              <a:rPr lang="en-CA" dirty="0">
                <a:hlinkClick r:id="rId5"/>
              </a:rPr>
              <a:t>Russell J. </a:t>
            </a:r>
            <a:r>
              <a:rPr lang="en-CA" dirty="0" err="1">
                <a:hlinkClick r:id="rId5"/>
              </a:rPr>
              <a:t>Cucina</a:t>
            </a:r>
            <a:r>
              <a:rPr lang="en-CA" dirty="0"/>
              <a:t>, MD, MS</a:t>
            </a:r>
          </a:p>
          <a:p>
            <a:r>
              <a:rPr lang="en-CA" dirty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customXml" Target="../ink/ink9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1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.xml"/><Relationship Id="rId4" Type="http://schemas.openxmlformats.org/officeDocument/2006/relationships/image" Target="../media/image29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33.emf"/><Relationship Id="rId18" Type="http://schemas.openxmlformats.org/officeDocument/2006/relationships/customXml" Target="../ink/ink18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wmf"/><Relationship Id="rId12" Type="http://schemas.openxmlformats.org/officeDocument/2006/relationships/customXml" Target="../ink/ink15.xml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9.wmf"/><Relationship Id="rId15" Type="http://schemas.openxmlformats.org/officeDocument/2006/relationships/image" Target="../media/image34.emf"/><Relationship Id="rId10" Type="http://schemas.openxmlformats.org/officeDocument/2006/relationships/customXml" Target="../ink/ink14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0.xml"/><Relationship Id="rId21" Type="http://schemas.openxmlformats.org/officeDocument/2006/relationships/customXml" Target="../ink/ink2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customXml" Target="../ink/ink19.xml"/><Relationship Id="rId22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27.xml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75.emf"/><Relationship Id="rId12" Type="http://schemas.openxmlformats.org/officeDocument/2006/relationships/customXml" Target="../ink/ink24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2.xml"/><Relationship Id="rId11" Type="http://schemas.openxmlformats.org/officeDocument/2006/relationships/image" Target="../media/image70.emf"/><Relationship Id="rId5" Type="http://schemas.openxmlformats.org/officeDocument/2006/relationships/image" Target="../media/image18.w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10" Type="http://schemas.openxmlformats.org/officeDocument/2006/relationships/customXml" Target="../ink/ink23.xml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9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26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19050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>
                <a:latin typeface="Arial Unicode MS"/>
              </a:rPr>
              <a:t>Treebanks</a:t>
            </a:r>
            <a:r>
              <a:rPr lang="en-US" sz="2800" b="0" kern="0" dirty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471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 1)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67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“</a:t>
            </a:r>
            <a:r>
              <a:rPr lang="en-US" sz="2400" i="1"/>
              <a:t>I shot an elephant in my pajamas</a:t>
            </a:r>
            <a:r>
              <a:rPr lang="en-US" sz="2400"/>
              <a:t>”</a:t>
            </a:r>
            <a:endParaRPr lang="en-US" sz="2400">
              <a:solidFill>
                <a:srgbClr val="008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667000"/>
            <a:ext cx="7924800" cy="3581400"/>
            <a:chOff x="672" y="1536"/>
            <a:chExt cx="4992" cy="2369"/>
          </a:xfrm>
        </p:grpSpPr>
        <p:pic>
          <p:nvPicPr>
            <p:cNvPr id="4126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536"/>
              <a:ext cx="4992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104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8"/>
            <p:cNvSpPr>
              <a:spLocks noChangeArrowheads="1"/>
            </p:cNvSpPr>
            <p:nvPr/>
          </p:nvSpPr>
          <p:spPr bwMode="auto">
            <a:xfrm>
              <a:off x="4512" y="2592"/>
              <a:ext cx="1056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3888" y="1920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696686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/>
              <a:t>VP -&gt; V NP ; NP -&gt; NP PP</a:t>
            </a:r>
          </a:p>
          <a:p>
            <a:pPr eaLnBrk="1" hangingPunct="1"/>
            <a:r>
              <a:rPr lang="en-US" sz="2400" dirty="0"/>
              <a:t>VP -&gt; V NP PP</a:t>
            </a:r>
          </a:p>
        </p:txBody>
      </p:sp>
    </p:spTree>
    <p:extLst>
      <p:ext uri="{BB962C8B-B14F-4D97-AF65-F5344CB8AC3E}">
        <p14:creationId xmlns:p14="http://schemas.microsoft.com/office/powerpoint/2010/main" val="101914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5029200" cy="60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/>
              <a:t>“I saw </a:t>
            </a:r>
            <a:r>
              <a:rPr lang="en-US" sz="2400" dirty="0">
                <a:solidFill>
                  <a:srgbClr val="00B0F0"/>
                </a:solidFill>
              </a:rPr>
              <a:t>Mary passing by cs2</a:t>
            </a:r>
            <a:r>
              <a:rPr lang="en-US" sz="2400" dirty="0"/>
              <a:t>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2540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(PP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  (NP (NNP cs2))))</a:t>
            </a:r>
            <a:r>
              <a:rPr lang="en-CA" sz="2000" b="1" dirty="0">
                <a:latin typeface="Comic Sans MS" pitchFamily="66" charset="0"/>
              </a:rPr>
              <a:t>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36576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 (NP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(S 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		    (VP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     (PP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       (NP (NNP cs2)))</a:t>
            </a:r>
            <a:r>
              <a:rPr lang="en-CA" sz="2000" b="1" dirty="0">
                <a:latin typeface="Comic Sans MS" pitchFamily="66" charset="0"/>
              </a:rPr>
              <a:t>))))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34886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kern="0" dirty="0"/>
              <a:t>“I saw Mary </a:t>
            </a:r>
            <a:r>
              <a:rPr lang="en-US" sz="2400" kern="0" dirty="0">
                <a:solidFill>
                  <a:srgbClr val="00B050"/>
                </a:solidFill>
              </a:rPr>
              <a:t>passing by cs2</a:t>
            </a:r>
            <a:r>
              <a:rPr lang="en-US" sz="2400" kern="0" dirty="0"/>
              <a:t>”</a:t>
            </a:r>
          </a:p>
          <a:p>
            <a:pPr eaLnBrk="1" hangingPunct="1">
              <a:buFontTx/>
              <a:buNone/>
            </a:pPr>
            <a:endParaRPr lang="en-US" sz="2400" kern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students and profs”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6080" y="928800"/>
              <a:ext cx="7112520" cy="52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360" y="925200"/>
                <a:ext cx="7133760" cy="52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4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6000" y="2054520"/>
              <a:ext cx="2317680" cy="31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44440"/>
                <a:ext cx="233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486" y="1600200"/>
              <a:ext cx="7018920" cy="41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06" y="1590480"/>
                <a:ext cx="7038000" cy="41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2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>
                <a:latin typeface="Arial Unicode MS"/>
              </a:rPr>
              <a:t>Treebanks</a:t>
            </a:r>
            <a:r>
              <a:rPr lang="en-US" sz="2800" b="0" kern="0" dirty="0">
                <a:latin typeface="Arial Unicode MS"/>
              </a:rPr>
              <a:t> and Grammar Learning (acquiring the probabilities)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Intro to Parsing PCFG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129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318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Each grammar rule is augmented with a conditional probability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838200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GOAL: assign a probability to parse trees and to sentences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547" y="2743200"/>
            <a:ext cx="8687253" cy="3200400"/>
            <a:chOff x="380547" y="2743200"/>
            <a:chExt cx="8687253" cy="3200400"/>
          </a:xfrm>
        </p:grpSpPr>
        <p:sp>
          <p:nvSpPr>
            <p:cNvPr id="590853" name="Rectangle 5"/>
            <p:cNvSpPr>
              <a:spLocks noChangeArrowheads="1"/>
            </p:cNvSpPr>
            <p:nvPr/>
          </p:nvSpPr>
          <p:spPr bwMode="auto">
            <a:xfrm>
              <a:off x="380547" y="2743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>
                  <a:latin typeface="Comic Sans MS" pitchFamily="66" charset="0"/>
                </a:rPr>
                <a:t>If these are </a:t>
              </a:r>
              <a:r>
                <a:rPr lang="en-US" sz="2800" b="1" u="sng" dirty="0">
                  <a:latin typeface="Comic Sans MS" pitchFamily="66" charset="0"/>
                </a:rPr>
                <a:t>all the rules for VP </a:t>
              </a:r>
              <a:r>
                <a:rPr lang="en-US" sz="2800" b="1" dirty="0">
                  <a:latin typeface="Comic Sans MS" pitchFamily="66" charset="0"/>
                </a:rPr>
                <a:t>and .55 is P(VP-&gt;Verb | VP)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latin typeface="Comic Sans MS" pitchFamily="66" charset="0"/>
                </a:rPr>
                <a:t>	</a:t>
              </a:r>
              <a:r>
                <a:rPr lang="en-US" sz="2400" dirty="0">
                  <a:latin typeface="Comic Sans MS" pitchFamily="66" charset="0"/>
                </a:rPr>
                <a:t>VP -&gt; Verb			.55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		.40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 </a:t>
              </a:r>
              <a:r>
                <a:rPr lang="en-US" sz="2400" dirty="0" err="1">
                  <a:latin typeface="Comic Sans MS" pitchFamily="66" charset="0"/>
                </a:rPr>
                <a:t>NP</a:t>
              </a:r>
              <a:r>
                <a:rPr lang="en-US" sz="2400" dirty="0">
                  <a:latin typeface="Comic Sans MS" pitchFamily="66" charset="0"/>
                </a:rPr>
                <a:t> 	</a:t>
              </a:r>
              <a:r>
                <a:rPr lang="en-US" sz="2400" b="1" dirty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64231" y="5270500"/>
              <a:ext cx="59436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>
                  <a:latin typeface="Comic Sans MS" pitchFamily="66" charset="0"/>
                </a:rPr>
                <a:t>What should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r>
                <a:rPr lang="en-US" sz="2800" b="1" dirty="0">
                  <a:latin typeface="Comic Sans MS" pitchFamily="66" charset="0"/>
                </a:rPr>
                <a:t> be ?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5257800" y="3507028"/>
              <a:ext cx="3810000" cy="24365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1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0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0.05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0.42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r>
                <a:rPr lang="en-US" altLang="en-US" kern="0" dirty="0"/>
                <a:t>None of the above</a:t>
              </a:r>
            </a:p>
            <a:p>
              <a:pPr marL="514350" indent="-514350">
                <a:lnSpc>
                  <a:spcPct val="90000"/>
                </a:lnSpc>
                <a:buFont typeface="+mj-lt"/>
                <a:buAutoNum type="alphaUcPeriod"/>
              </a:pPr>
              <a:endParaRPr lang="en-US" altLang="en-US" kern="0" dirty="0"/>
            </a:p>
          </p:txBody>
        </p:sp>
        <p:pic>
          <p:nvPicPr>
            <p:cNvPr id="1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85" y="3556725"/>
              <a:ext cx="1365001" cy="5040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3668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11" y="1866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884011" y="5524500"/>
            <a:ext cx="71628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655411" y="3009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The expansions for a given non-terminal sum to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VP -&gt; Verb			.55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		.40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 </a:t>
            </a:r>
            <a:r>
              <a:rPr lang="en-US" sz="2400" dirty="0" err="1">
                <a:latin typeface="Comic Sans MS" pitchFamily="66" charset="0"/>
              </a:rPr>
              <a:t>NP</a:t>
            </a:r>
            <a:r>
              <a:rPr lang="en-US" sz="2400" dirty="0">
                <a:latin typeface="Comic Sans MS" pitchFamily="66" charset="0"/>
              </a:rPr>
              <a:t>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136" y="3725863"/>
              <a:ext cx="3022600" cy="620712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256" y="37186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5874" y="5270500"/>
              <a:ext cx="268287" cy="327025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5070" y="5260416"/>
                <a:ext cx="287013" cy="34791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972457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GOAL: assign a probability to parse trees and to sentences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122720" y="3887640"/>
              <a:ext cx="4384440" cy="177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240" y="3876480"/>
                <a:ext cx="440388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</p:spTree>
    <p:extLst>
      <p:ext uri="{BB962C8B-B14F-4D97-AF65-F5344CB8AC3E}">
        <p14:creationId xmlns:p14="http://schemas.microsoft.com/office/powerpoint/2010/main" val="6081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6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Estimate Prob. of parse tree</a:t>
            </a:r>
          </a:p>
          <a:p>
            <a:pPr eaLnBrk="1" hangingPunct="1"/>
            <a:endParaRPr lang="en-US" dirty="0"/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304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Estimate Prob. of a sentence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 Sum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6519" y="2845863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 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 </a:t>
            </a:r>
          </a:p>
        </p:txBody>
      </p:sp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3" cstate="print"/>
          <a:srcRect l="2962" r="46979" b="51866"/>
          <a:stretch/>
        </p:blipFill>
        <p:spPr bwMode="auto">
          <a:xfrm>
            <a:off x="6255657" y="1095829"/>
            <a:ext cx="2698750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fig12"/>
          <p:cNvPicPr>
            <a:picLocks noChangeAspect="1" noChangeArrowheads="1"/>
          </p:cNvPicPr>
          <p:nvPr/>
        </p:nvPicPr>
        <p:blipFill rotWithShape="1">
          <a:blip r:embed="rId3" cstate="print"/>
          <a:srcRect l="54316" b="51866"/>
          <a:stretch/>
        </p:blipFill>
        <p:spPr bwMode="auto">
          <a:xfrm>
            <a:off x="6520543" y="3866274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7006" y="4213526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 Sum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7006" y="5411816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 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641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26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formal definition of a PCFG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PCFG to compute the probability of a parse tree of a sentence as well as the probability of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content of a </a:t>
            </a:r>
            <a:r>
              <a:rPr lang="en-CA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to identify a head of a syntactic constituent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probability distribution of a PCFG from a </a:t>
            </a:r>
            <a:r>
              <a:rPr lang="en-CA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Estimate Prob. of parse tree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48038"/>
              <a:ext cx="1374775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5399088"/>
              <a:ext cx="3016250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8" y="5390810"/>
                <a:ext cx="3036051" cy="79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94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8" name="Equation" r:id="rId5" imgW="2031840" imgH="228600" progId="Equation.3">
                    <p:embed/>
                  </p:oleObj>
                </mc:Choice>
                <mc:Fallback>
                  <p:oleObj name="Equation" r:id="rId5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9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25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/>
          <p:cNvCxnSpPr/>
          <p:nvPr/>
        </p:nvCxnSpPr>
        <p:spPr>
          <a:xfrm>
            <a:off x="704850" y="5867400"/>
            <a:ext cx="1234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52107" y="5867400"/>
            <a:ext cx="1234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3896" y="756083"/>
            <a:ext cx="1279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3.8 ∙ 10</a:t>
            </a:r>
            <a:r>
              <a:rPr lang="en-CA" sz="2400" baseline="30000" dirty="0"/>
              <a:t>-7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9683" y="756082"/>
            <a:ext cx="1279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4.3 ∙ 10</a:t>
            </a:r>
            <a:r>
              <a:rPr lang="en-CA" sz="2400" baseline="30000" dirty="0"/>
              <a:t>-7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1681" y="1924110"/>
            <a:ext cx="1279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8.1 ∙ 10</a:t>
            </a:r>
            <a:r>
              <a:rPr lang="en-CA" sz="2400" baseline="30000" dirty="0"/>
              <a:t>-7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8824" y="1524000"/>
            <a:ext cx="342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P(“can you book TWA flights”)</a:t>
            </a:r>
          </a:p>
        </p:txBody>
      </p:sp>
    </p:spTree>
    <p:extLst>
      <p:ext uri="{BB962C8B-B14F-4D97-AF65-F5344CB8AC3E}">
        <p14:creationId xmlns:p14="http://schemas.microsoft.com/office/powerpoint/2010/main" val="58599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7457"/>
            <a:ext cx="82296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>
                <a:latin typeface="Arial Unicode MS"/>
              </a:rPr>
              <a:t>Treebanks</a:t>
            </a:r>
            <a:r>
              <a:rPr lang="en-US" sz="2800" b="1" kern="0" dirty="0">
                <a:latin typeface="Arial Unicode MS"/>
              </a:rPr>
              <a:t> and Grammar Learning (acquiring the probabilities)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5203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Definition: corpora in which </a:t>
            </a:r>
            <a:r>
              <a:rPr lang="en-US" dirty="0">
                <a:solidFill>
                  <a:schemeClr val="accent6"/>
                </a:solidFill>
              </a:rPr>
              <a:t>each sentence </a:t>
            </a:r>
            <a:r>
              <a:rPr lang="en-US" dirty="0"/>
              <a:t>has been paired with a </a:t>
            </a:r>
            <a:r>
              <a:rPr lang="en-US" dirty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 </a:t>
            </a:r>
            <a:r>
              <a:rPr lang="en-US" dirty="0" err="1"/>
              <a:t>tagset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97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1219200"/>
          </a:xfrm>
        </p:spPr>
        <p:txBody>
          <a:bodyPr/>
          <a:lstStyle/>
          <a:p>
            <a:pPr eaLnBrk="1" hangingPunct="1"/>
            <a:r>
              <a:rPr lang="en-US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3429000" y="1600200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648200" y="2074718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3962399" y="2303318"/>
            <a:ext cx="526473" cy="22513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4104408" y="2528454"/>
            <a:ext cx="543791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4572000" y="3200400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4762500" y="3418608"/>
            <a:ext cx="495300" cy="2355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5600700" y="3654136"/>
            <a:ext cx="5715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943600" y="4114800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5486400" y="4339936"/>
            <a:ext cx="457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680364" y="4568536"/>
            <a:ext cx="1025236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6248400" y="4797136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005944" y="5025736"/>
            <a:ext cx="547255" cy="24591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7162800" y="5036126"/>
            <a:ext cx="685800" cy="2355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124200" y="5271654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962400" y="5271654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260273" y="5500254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3810000" y="5746172"/>
            <a:ext cx="450273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3155373" y="6199188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285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/>
              <a:t>Such grammars tend to contain lots </a:t>
            </a:r>
            <a:r>
              <a:rPr lang="en-US"/>
              <a:t>of rules….</a:t>
            </a:r>
            <a:endParaRPr lang="en-US" dirty="0"/>
          </a:p>
          <a:p>
            <a:pPr eaLnBrk="1" hangingPunct="1"/>
            <a:r>
              <a:rPr lang="en-US" dirty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01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dirty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</a:t>
            </a:r>
            <a:r>
              <a:rPr lang="en-US" sz="2800" dirty="0">
                <a:solidFill>
                  <a:srgbClr val="0070C0"/>
                </a:solidFill>
              </a:rPr>
              <a:t>statistical parsing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8024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47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The standard way to do head finding is to use a simple set of tree traversal rules specific to each non-terminal in the grammar.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Each rule in the PCFG specifies where the head of the expanded non-terminal should be found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7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13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NLP: </a:t>
            </a:r>
            <a:r>
              <a:rPr lang="en-US" dirty="0">
                <a:solidFill>
                  <a:srgbClr val="00B050"/>
                </a:solidFill>
              </a:rPr>
              <a:t>Knowledge</a:t>
            </a:r>
            <a:r>
              <a:rPr lang="en-US" dirty="0"/>
              <a:t>-</a:t>
            </a:r>
            <a:r>
              <a:rPr lang="en-US" dirty="0">
                <a:solidFill>
                  <a:schemeClr val="tx1"/>
                </a:solidFill>
              </a:rPr>
              <a:t>Formalisms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Map</a:t>
            </a:r>
            <a:br>
              <a:rPr lang="en-US" dirty="0"/>
            </a:br>
            <a:r>
              <a:rPr lang="en-US" sz="3200" dirty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i="1" dirty="0">
                <a:solidFill>
                  <a:schemeClr val="accent2"/>
                </a:solidFill>
              </a:rPr>
              <a:t>Prob. Logics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Automata, Finite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Discourse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and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54983" y="655219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25</a:t>
            </a:r>
          </a:p>
        </p:txBody>
      </p:sp>
    </p:spTree>
    <p:extLst>
      <p:ext uri="{BB962C8B-B14F-4D97-AF65-F5344CB8AC3E}">
        <p14:creationId xmlns:p14="http://schemas.microsoft.com/office/powerpoint/2010/main" val="336194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26</a:t>
            </a:r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Acquiring Grammars and Probabilities</a:t>
            </a:r>
            <a:r>
              <a:rPr lang="en-US" b="1"/>
              <a:t> </a:t>
            </a:r>
            <a:endParaRPr lang="en-US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516459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b="1" dirty="0">
                <a:latin typeface="Comic Sans MS" pitchFamily="66" charset="0"/>
              </a:rPr>
              <a:t>Ex: if the </a:t>
            </a:r>
            <a:r>
              <a:rPr lang="en-US" sz="2400" b="1" i="1" dirty="0">
                <a:latin typeface="Comic Sans MS" pitchFamily="66" charset="0"/>
              </a:rPr>
              <a:t>NP -&gt; ART ADJ NOUN</a:t>
            </a:r>
            <a:r>
              <a:rPr lang="en-US" sz="2400" b="1" dirty="0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0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57600"/>
              <a:ext cx="2965450" cy="569913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80" y="3651840"/>
                <a:ext cx="2984171" cy="58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797300"/>
              <a:ext cx="2222500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0"/>
              <a:ext cx="722313" cy="8429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572000"/>
              <a:ext cx="2544763" cy="61436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0" y="4566241"/>
                <a:ext cx="2563122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389438"/>
              <a:ext cx="1487488" cy="623887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763" y="5928859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2562" y="5919133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267200"/>
              <a:ext cx="3384550" cy="130175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04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19200"/>
          </a:xfrm>
        </p:spPr>
        <p:txBody>
          <a:bodyPr/>
          <a:lstStyle/>
          <a:p>
            <a:r>
              <a:rPr lang="en-CA" dirty="0"/>
              <a:t>Next class (Nov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672" y="1518212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Parsing Probabilistic CFG: CKY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PCFG in practice: Modeling Structural and </a:t>
            </a:r>
            <a:r>
              <a:rPr lang="en-CA"/>
              <a:t>Lexical Dependencies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2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Recap English Syntax and Parsing</a:t>
            </a:r>
            <a:endParaRPr lang="en-US" sz="2800" b="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>
                <a:latin typeface="Arial Unicode MS"/>
              </a:rPr>
              <a:t>Treebanks</a:t>
            </a:r>
            <a:r>
              <a:rPr lang="en-US" sz="2800" b="0" kern="0" dirty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563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767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Noun phrases (NP)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Verb phrases (VP)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Prepositional phrases (PP)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Adjective phrases(AP)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Sentences (S)</a:t>
            </a:r>
          </a:p>
          <a:p>
            <a:pPr eaLnBrk="1" hangingPunct="1"/>
            <a:endParaRPr lang="en-US" dirty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724400" y="1509486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Specifier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60" y="235800"/>
              <a:ext cx="8965080" cy="54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225720"/>
                <a:ext cx="897552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/>
              <a:t>Context Free Grammar (CFG)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4120" y="2895600"/>
              <a:ext cx="8409600" cy="381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920" y="2886960"/>
                <a:ext cx="8419320" cy="38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8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3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/>
              <a:t>Improved Identification of Noun Phrases in Clinical Radiology Reports Using a High-Performance </a:t>
            </a:r>
            <a:r>
              <a:rPr lang="en-CA" sz="2000" dirty="0">
                <a:solidFill>
                  <a:srgbClr val="00B0F0"/>
                </a:solidFill>
              </a:rPr>
              <a:t>Statistical Natural Language Parser</a:t>
            </a:r>
            <a:r>
              <a:rPr lang="en-CA" sz="2000" dirty="0"/>
              <a:t> Augmented with the </a:t>
            </a:r>
            <a:r>
              <a:rPr lang="en-CA" sz="2000" dirty="0">
                <a:solidFill>
                  <a:srgbClr val="00B0F0"/>
                </a:solidFill>
              </a:rPr>
              <a:t>UMLS Specialist Lexicon </a:t>
            </a: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440" y="2951640"/>
              <a:ext cx="2712240" cy="128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2948040"/>
                <a:ext cx="2734200" cy="12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71510"/>
      </p:ext>
    </p:extLst>
  </p:cSld>
  <p:clrMapOvr>
    <a:masterClrMapping/>
  </p:clrMapOvr>
</p:sld>
</file>

<file path=ppt/theme/theme1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47752</TotalTime>
  <Words>2293</Words>
  <Application>Microsoft Office PowerPoint</Application>
  <PresentationFormat>On-screen Show (4:3)</PresentationFormat>
  <Paragraphs>387</Paragraphs>
  <Slides>32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Unicode MS</vt:lpstr>
      <vt:lpstr>Comic Sans MS</vt:lpstr>
      <vt:lpstr>Symbol</vt:lpstr>
      <vt:lpstr>Tahoma</vt:lpstr>
      <vt:lpstr>Times New Roman</vt:lpstr>
      <vt:lpstr>Wingdings</vt:lpstr>
      <vt:lpstr>1_5832 Template</vt:lpstr>
      <vt:lpstr>Default Design</vt:lpstr>
      <vt:lpstr>Equation</vt:lpstr>
      <vt:lpstr>PowerPoint Presentation</vt:lpstr>
      <vt:lpstr>Learning Goals for today’s class</vt:lpstr>
      <vt:lpstr>NLP: Knowledge-Formalisms Map (including probabilistic formalisms)</vt:lpstr>
      <vt:lpstr>Lecture Overview</vt:lpstr>
      <vt:lpstr>Key Constituents: Examples</vt:lpstr>
      <vt:lpstr>Context Free Grammar (CFG)</vt:lpstr>
      <vt:lpstr>CFG Example</vt:lpstr>
      <vt:lpstr>Derivations as Trees</vt:lpstr>
      <vt:lpstr>PowerPoint Presentation</vt:lpstr>
      <vt:lpstr>Lecture Overview</vt:lpstr>
      <vt:lpstr>Structural Ambiguity (Ex. 1)</vt:lpstr>
      <vt:lpstr>Structural Ambiguity (Ex.2)</vt:lpstr>
      <vt:lpstr>Structural Ambiguity (Ex. 3)</vt:lpstr>
      <vt:lpstr>Structural Ambiguity (Ex. 4)</vt:lpstr>
      <vt:lpstr>Lecture Overview</vt:lpstr>
      <vt:lpstr>Probabilistic CFGs (PCFGs)</vt:lpstr>
      <vt:lpstr>Probabilistic CFGs (PCFGs)</vt:lpstr>
      <vt:lpstr>Sample PCFG</vt:lpstr>
      <vt:lpstr>PCFGs are used to….</vt:lpstr>
      <vt:lpstr>PCFGs are used to….</vt:lpstr>
      <vt:lpstr>Example</vt:lpstr>
      <vt:lpstr>Lecture Overview</vt:lpstr>
      <vt:lpstr>Treebanks</vt:lpstr>
      <vt:lpstr>Penn Treebank</vt:lpstr>
      <vt:lpstr>Treebank Grammars</vt:lpstr>
      <vt:lpstr>Heads in Trees</vt:lpstr>
      <vt:lpstr>Lexically Decorated Tree</vt:lpstr>
      <vt:lpstr>Head Finding</vt:lpstr>
      <vt:lpstr>Noun Phrases</vt:lpstr>
      <vt:lpstr>Acquiring Grammars and Probabilities </vt:lpstr>
      <vt:lpstr>PowerPoint Presentation</vt:lpstr>
      <vt:lpstr>Next class (Nov 13)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616</cp:revision>
  <cp:lastPrinted>2014-03-19T16:20:55Z</cp:lastPrinted>
  <dcterms:created xsi:type="dcterms:W3CDTF">2003-01-21T20:11:16Z</dcterms:created>
  <dcterms:modified xsi:type="dcterms:W3CDTF">2019-11-04T13:35:12Z</dcterms:modified>
</cp:coreProperties>
</file>