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7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1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20.xml" ContentType="application/vnd.openxmlformats-officedocument.presentationml.notesSlide+xml"/>
  <Override PartName="/ppt/ink/ink46.xml" ContentType="application/inkml+xml"/>
  <Override PartName="/ppt/notesSlides/notesSlide21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22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notesSlides/notesSlide25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26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notesSlides/notesSlide29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  <p:sldMasterId id="2147483693" r:id="rId3"/>
    <p:sldMasterId id="2147483708" r:id="rId4"/>
    <p:sldMasterId id="2147483722" r:id="rId5"/>
  </p:sldMasterIdLst>
  <p:notesMasterIdLst>
    <p:notesMasterId r:id="rId46"/>
  </p:notesMasterIdLst>
  <p:handoutMasterIdLst>
    <p:handoutMasterId r:id="rId47"/>
  </p:handoutMasterIdLst>
  <p:sldIdLst>
    <p:sldId id="485" r:id="rId6"/>
    <p:sldId id="486" r:id="rId7"/>
    <p:sldId id="614" r:id="rId8"/>
    <p:sldId id="615" r:id="rId9"/>
    <p:sldId id="567" r:id="rId10"/>
    <p:sldId id="612" r:id="rId11"/>
    <p:sldId id="568" r:id="rId12"/>
    <p:sldId id="565" r:id="rId13"/>
    <p:sldId id="597" r:id="rId14"/>
    <p:sldId id="598" r:id="rId15"/>
    <p:sldId id="599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577" r:id="rId25"/>
    <p:sldId id="608" r:id="rId26"/>
    <p:sldId id="552" r:id="rId27"/>
    <p:sldId id="593" r:id="rId28"/>
    <p:sldId id="553" r:id="rId29"/>
    <p:sldId id="616" r:id="rId30"/>
    <p:sldId id="609" r:id="rId31"/>
    <p:sldId id="610" r:id="rId32"/>
    <p:sldId id="594" r:id="rId33"/>
    <p:sldId id="554" r:id="rId34"/>
    <p:sldId id="591" r:id="rId35"/>
    <p:sldId id="555" r:id="rId36"/>
    <p:sldId id="617" r:id="rId37"/>
    <p:sldId id="618" r:id="rId38"/>
    <p:sldId id="557" r:id="rId39"/>
    <p:sldId id="619" r:id="rId40"/>
    <p:sldId id="595" r:id="rId41"/>
    <p:sldId id="613" r:id="rId42"/>
    <p:sldId id="558" r:id="rId43"/>
    <p:sldId id="575" r:id="rId44"/>
    <p:sldId id="620" r:id="rId4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 varScale="1">
        <p:scale>
          <a:sx n="98" d="100"/>
          <a:sy n="98" d="100"/>
        </p:scale>
        <p:origin x="1224" y="1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C625B564-797F-4DE0-8D99-4818184A1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0:05.4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810 803 2,'5'-9'5,"-5"9"-1,0 0 0,7-10-1,-7 10 1,0 0-1,11-13 1,-11 13 0,0 0 1,10-6 0,-10 6 0,0 0 0,0 0-1,0 0 0,0 0 0,0 0-1,0 0-1,0 0 0,0 0-1,0 0 1,0 0 0,0 0 1,0 0-1,0 0 1,0 0-1,0 0 1,-3 10-1,3-10 0,-9 14 0,1-2 0,-3 6 0,-3 1 0,-7 7-1,-2 2 2,-7 5-1,-7 4 0,-4 3 1,-6-2-1,0 4 1,-2-2 0,4 0-1,-2-1 0,10-3 0,2-4-1,3-2 0,10-7-1,2-3 1,1-4-2,7-5 1,12-11-2,-12 13-2,12-13-2,0 0-4,0 0-10,0 0-8,12-7 2,-12 7-1</inkml:trace>
  <inkml:trace contextRef="#ctx0" brushRef="#br0" timeOffset="651">37 1237 7,'4'9'9,"-2"1"2,-1 2 0,-1 5-1,0 6 0,-3 4-1,-1 7 0,-1 2 0,-1 4-3,-1 0-1,1 2-1,-1-4 0,3-2-1,2-5 0,3-3 0,1-7-1,5-5 1,4-7-1,10-7 1,3-9 0,12-7-1,4-8 1,10-4-1,2-7 0,1 2 0,-3-1-1,-4 5 0,-8 6-1,-10 3 1,-8 7 0,-9 7-1,-11 4 0,0 0 0,0 0 0,0 0-1,0 0-1,2 10-4,-2-10-15,5 12-8,-5-12 1,10-1-1</inkml:trace>
  <inkml:trace contextRef="#ctx0" brushRef="#br0" timeOffset="1993">1229 273 0,'-15'7'17,"15"-7"-9,-15 10 0,6-3 2,-2 2-2,-2 2 1,1 0-2,0 1 0,4 1-2,5 1-1,3-2 0,7-2-1,11-4-1,7-3 1,7-4-1,2-7 0,1-1 1,-4-6 0,0 0-1,-8-4 1,-9 2 0,-11-2-1,-8 5 0,-7-1-1,-8 4 0,-6 1 0,-1 4-2,0 3 1,0 3-1,1 1 1,4 1-2,8 1 1,4 0 0,10-3-1,0 0 1,21 2-1,0-5 1,3 0-1,1 1 2,2 0-1,-2 0 0,-4 2 1,-6 4-1,-5 4 1,-2 4 0,-5 1-1,-1 4 1,-2 2 0,1 1 0,0 5 1,1 1-1,0 2 0,1 4 1,-3 2-1,4 3 1,-2 2-1,0 0 1,2 0-1,-1 1 1,0-4-1,-1-2 1,3 2 0,-3-1-1,-1-2 1,1-2-1,0-6 1,-1-3 0,-1-2 0,1-4-1,-1-16 2,0 14-1,0-14 1,0 0 1,0 0 0,0 0-1,-14 3 1,14-3-1,-19-3 1,3 0-1,-4-2 1,-3-3-1,-1 0-1,3-2 1,-1-4 0,2-1-1,5-3 0,7-2 0,2-3-1,12-4 1,4-3-2,3-5-3,7 1-3,-1-2-11,0 4-11,3 0-2,-2 1 2,-2 5 0</inkml:trace>
  <inkml:trace contextRef="#ctx0" brushRef="#br0" timeOffset="2994">1658-4 7,'0'0'20,"0"0"-1,-9 1-5,9-1-2,0 0-4,-11 13 0,6-3-2,3 5-1,-2 4-1,3 5 0,-3 6-2,2 6 0,0 1 1,0 4-2,0-3 1,0-1-2,-1-3-3,-1-5-8,2-8-14,4-4 0,-2-17 0,8 10 0</inkml:trace>
  <inkml:trace contextRef="#ctx0" brushRef="#br0" timeOffset="3315">1755 381 13,'8'-16'11,"3"0"2,4-4-3,4 4 0,4-4 1,5 7 0,-4-2-1,1 6-1,-8 0-2,3 6-2,-6 1-2,-1 5-1,-13-3-1,12 18 0,-8-5 0,0 5 0,-1 2 0,-2 0 1,-5 2-1,0 0 1,-6-2-1,1-2 2,-7-2-1,1-3 1,-6-5-1,1-1 1,-2-6-1,0-3-1,2-3 0,5-5-3,7-2-1,4-6-3,13 3-6,2-6-9,12 0-8,7 2 1,5-3 0</inkml:trace>
  <inkml:trace contextRef="#ctx0" brushRef="#br0" timeOffset="3725">2490 237 9,'0'0'19,"0"0"-7,-14 5-2,2-4 1,-2-4 0,0 4 0,-3-3 2,1 5-3,-6-2-2,3 5-3,-6 0-2,-2 4-1,1 1-1,-2 2 0,5 0-1,4 1 0,5-1 1,4 0-2,9-2 1,9-2 1,4 1 0,2-1-1,2 3 1,-2 1 0,-2 1-2,-1 1 2,-4 0-1,-2 3 0,-2-3 0,-1 1 0,-3-2 1,-3 0 0,-2-2 0,-6 0 0,-3-1-1,-2-3 1,-1 1-1,-1-4 0,4-1-2,-2-6-4,8 1-4,8-9-11,10-2-6,10-2 0,5-5 0</inkml:trace>
  <inkml:trace contextRef="#ctx0" brushRef="#br0" timeOffset="4196">2772 365 10,'-19'5'19,"-13"-1"-5,5 2-4,0-2 1,0 2-2,1-2 0,3 3 0,5-3-2,3 1-2,4 1-1,11-6-2,-16 15 0,15-5-1,5 0 0,4 4-1,3-2 0,-2 2 1,4 1-1,2 0 0,3 1 1,-4 0-1,-1-2 0,-8 2 0,2-1 0,4 2 1,-8 1-1,-8-1 2,-3 1 0,-5-1 0,-3 0 1,1 0-1,-8-2 1,-4-2-1,10-3 0,-1-3-1,5-2-3,3-6-5,10 1-14,-3-9-8,7-3 1,4 0 0</inkml:trace>
  <inkml:trace contextRef="#ctx0" brushRef="#br0" timeOffset="5067">1005 747 24,'0'0'16,"0"0"-1,0 0-2,14-10 0,-4 7-2,5 3-4,4-1-1,5 4-1,4 0-1,10 5-1,4 2 0,9 3-1,8 3 1,10 5-1,9 1 1,15 5-1,6 0 0,6 2-1,6 1 0,1 2 1,-3-2-2,-2-1 1,-14 0 0,-13-4 0,-16-2 0,-14-4 0,-15-3-1,-8-3 0,-11-4 1,-7-2-1,-9-7 0,0 0 0,12 10 0,-12-10 0,0 0 0,11 8 0,-11-8-1,7 11 1,-7-11-1,1 13 0,1-3-2,-2-10 0,2 19-2,-2-19-4,4 21-10,-8-9-10,3-2 1,6-1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27:41.0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17732 15155 2709,'-17'3'3225,"17"-3"-903,-12 0-1677,12 0 0,-17 0 129,1-6 258,16 6 0,-21-14 129,21 14 0,-20-17-129,20 17 129,-14-23-516,13 12-129,-4-6-129,5 1-258,0 2-129,6-6 0,4 0 0,1 3 0,6-1 0,0 1 0,2 2 0,6 0-129,-1 1 258,1 5-129,0 1-129,-1 4 129,1 4 0,-2 0-258,1 4 129,-6 6 129,-1 6-129,-3 4 0,-1 1 129,-5 2 0,-4 3 129,-3-2 0,-1 0 258,-8 3 0,-5-5-129,-2 2 258,-10-7-129,2 5 0,-8-6-129,3 2 129,-6-8-129,2-1-129,-2-6 0,5-3-129,1 0-129,1-6-258,8-6 0,-2-8-516,15 9-1161,-6-11-2193,10-1-516,2 0 0</inkml:trace>
  <inkml:trace contextRef="#ctx0" brushRef="#br0" timeOffset="675.038">18011 14839 2580,'7'4'3870,"-7"-4"-129,0 0-1548,0 0-1419,15 0-129,-15 0-387,18 12-129,-4 1-129,-1 1 129,3 5 0,1-2 129,5 6 258,-4-2-129,6 7 129,-5-7 129,3 1-129,-7-6 0,5 1 129,-10-5-387,0 3 129,-10-15-129,15 12 0,-15-12-129,0 0 0,0 0 0,10-15 0,-10-2 129,0-2-129,-1-6 129,-2-3-258,3-1 129,-1 2 0,1-5 0,0 2 129,0 2-258,5-1 129,3 5-129,0 2 0,4 4 0,-3 0-258,7 11-258,-8-5-774,13 12-1290,-8 0-1935,0 0 129,2 2-645</inkml:trace>
  <inkml:trace contextRef="#ctx0" brushRef="#br0" timeOffset="1503.085">18627 14776 129,'33'-8'3225,"-25"-2"258,11 2-1935,-3 1-516,-6-5 0,6 3 258,-8-6-516,4 2 258,-10-4 0,-2 17-129,5-25-129,-5 25 0,-3-22-387,3 22-129,-20-7 0,4 7-129,-4 6 0,-3 5-129,-1 4 0,-3 3 0,1 4 0,-1 3 258,-1 2-258,8 4 0,-2-3 129,4 1-129,4 1 129,7 2-129,1-1 129,6-4-129,12 0 0,3-9 0,8-2 0,4-7-129,4-3 0,5-8-258,2-8 129,-1-9-258,1 1-129,-4-7-387,3 1-258,-8-8-129,2 6-258,-10-6 387,3 8-129,-10-3 387,2 5 387,-8 1 645,-1 5 387,-4 3 0,-3 13 387,0 0 0,0 0 0,0 0 0,0 0-387,-5 12 258,3 0-387,2 8 129,0-5 0,5 6-258,1-2 129,4 5 0,-1-6 258,3 3-258,-4-7 129,2 3 0,-10-17 0,18 23 258,-18-23 0,12 6-129,-12-6 0,0 0 129,0-13-129,0 2-129,-5-6 0,-1 0-129,0-6-129,2-3 129,0 3-258,4-5 129,0 1-129,5-1 129,3 2-129,2 2-129,1 7 129,2 5-129,-1 2 0,2 3-129,2 7-516,-16 0-903,29 0-1935,-9 4-903,-4-4-129,5 5 0</inkml:trace>
  <inkml:trace contextRef="#ctx0" brushRef="#br0" timeOffset="1907.109">19205 14217 1935,'0'0'3354,"0"0"516,0 0-2064,0 0-516,0 16-129,0-16-129,6 33 0,-2-9 0,10 13-258,-5-2-129,7 12 0,-3-1-387,6 8 0,-2 0 0,1 6-129,-4-10 0,3-3-258,-4-3-129,-3-11-516,6-1-1806,-4-8-1806,-12-24-258,15 8 129</inkml:trace>
  <inkml:trace contextRef="#ctx0" brushRef="#br0" timeOffset="2360.134">19462 14532 5160,'12'2'4644,"4"1"-516,-5-3-387,4-3-3612,7 2-129,3 0-129,-1-1 0,2 2 129,-2 0 0,1 0 0,-2 7 129,-1-1-129,-4 5 129,0 0 0,-4 3 0,-3 1 0,-5 3 129,-6 2 0,0-2 0,-8-1 0,-5 5-129,-6-4 129,-2 1 129,-6-3-258,1 0 0,-3-8 129,3 2-129,3-6-129,2-4 0,4 0 0,6-10-129,11 10-129,-3-26-129,9 11-129,4-10-387,14 7-258,-5-6-387,13 6-258,-7-5-1032,5 3-1290,5 8-258</inkml:trace>
  <inkml:trace contextRef="#ctx0" brushRef="#br0" timeOffset="2983.17">20008 14500 4386,'3'14'4515,"1"2"-387,-4-16 0,0 20-3612,1-2-516,2 9 0,0 1-129,0 7 129,0 2 0,0 4-129,1 1 258,-1-2-129,2 1 258,-3-6-129,2-1 129,-2-8 0,2-3 0,-4-6-129,0-4 0,0-1-258,0-12 129,0 0-258,-7 1 129,7-1-129,-13-12 129,6-2 129,0-5 0,-2-9 0,1 1 387,1-6-258,4-6 0,-1-3 0,4 0 0,0-3-129,6 1 0,6 5 0,2-2-129,5 8 129,1 7 0,3 2 0,2 7 0,3 5 0,-4 8 129,0 0 0,-3 4-129,-2 5 129,-5 7 0,-6 3 0,0 4 0,-8 0 0,0 1 129,-10-2 0,-1 3-129,-4-4 0,-1 3 0,-4-3-129,0-6-129,2 3-645,-8-8-2451,6-5-1161,6 0-387,-2-5-129</inkml:trace>
  <inkml:trace contextRef="#ctx0" brushRef="#br0" timeOffset="3747.214">20926 14563 3354,'-1'-26'3999,"5"15"-258,-4-8-1548,2 2-1548,8 3-258,-1-3 0,3 1 129,1 0 0,7 6-129,-3-2 258,7 5-129,-4-2-129,3 5 0,-3 4 0,1 0-129,-6 8-129,0 9 0,-5 0-129,-3 5 129,-5 1 0,1 6 0,-3-4 129,-1 4 129,-8-6 0,0 0 0,-4-5 0,0 0 0,-3-5 0,-1-1-129,-1-5-129,-4-2-258,4-3-387,-5-2-129,9-2-1161,-10-10-1548,7-5-1290,8 0-516,-4-7 516</inkml:trace>
  <inkml:trace contextRef="#ctx0" brushRef="#br0" timeOffset="4132.236">21268 14180 5031,'13'0'4902,"-1"3"-516,-12-3-258,2 22-3741,0-1-516,2 7 129,-2 5-129,2 7 129,-2 6 129,1 6-129,-1 2 387,0-3-258,3 8 129,-4-8 0,6 2-129,-3-10 0,3-4-258,-3-8 129,3-8-387,0-5-129,-7-18-1032,10 12-1548,-10-12-903,0 0-774,0-13 0</inkml:trace>
  <inkml:trace contextRef="#ctx0" brushRef="#br0" timeOffset="4415.252">21200 14621 258,'-18'-9'3999,"18"9"-903,0 0-387,0 0-258,10 0-258,0-5-645,14 5-387,-5-5-387,13 5 129,-2-6-258,7 5-129,-2-4-129,4 4 0,-5-1-129,3-1-129,-7 2 0,-3 0-129,-5 1-129,-5 0-129,-2 2-258,-15-2-903,12 0-2709,-12 0-774,0 0 0,-12 8-129</inkml:trace>
  <inkml:trace contextRef="#ctx0" brushRef="#br0" timeOffset="5910.338">21275 15354 1,'-6'0'3353,"6"0"517,-7 11-1161,7-11-1677,-14 13-129,11 3 258,-7-5-129,8 10 258,-9-2-129,11 11-129,-4-7-129,4 8-516,5-8 0,7 1-258,6-9 0,4-2-258,5-12 129,4-1 0,3-9 129,2-7 0,-4-5-129,-1-5 387,-6 1-258,-3-2 129,-5-3 0,-7 3-129,-6-2 0,-4 7 0,0 1 0,-9 5-258,-6 3 129,-1 2 0,-5 7 0,-3 4 0,0 10 0,-3 4-129,0 3 0,-2 0-129,8 4-129,-2-4-258,12 4-258,-4-12-387,15 3-387,0-12-774,8 0-516,4-2-516,6-8-129</inkml:trace>
  <inkml:trace contextRef="#ctx0" brushRef="#br0" timeOffset="6143.351">21535 15323 2193,'23'2'4128,"-3"15"-258,-15 3-1161,-3 0-1032,4 13-516,-6 0-387,3 11-387,-3 1 129,4 6-129,-4 1 258,3 6-129,-3-5-129,4 0-129,-2-7 0,3-8-129,2-4-258,-4-14-387,9 4-1548,-12-24-2451,14 0-258,-14 0-258</inkml:trace>
  <inkml:trace contextRef="#ctx0" brushRef="#br0" timeOffset="6656.38">22061 15400 3612,'12'22'4644,"-12"-22"-387,13 25-129,-4-3-3741,-5 0 0,4 9-258,-6-1 387,4 9-129,-6-7 129,1 3-129,-1-7 129,0-2-387,0-5-258,0-21-645,-2 18-1806,2-18-1935,-7-10-645,5-4 129</inkml:trace>
  <inkml:trace contextRef="#ctx0" brushRef="#br0" timeOffset="6895.394">22032 15539 2322,'-18'-16'3483,"4"16"516,14 0-2064,0 10-774,0-10-645,12 17 258,-2-15 129,10 11 129,-4-12 129,12 9 0,-7-10-129,12 1-387,-6-1 0,6-1-258,-6-4-258,2-4-129,-2 4-387,-7-10-516,8 13-1677,-11-4-2064,-5-7 0,-1 4-387</inkml:trace>
  <inkml:trace contextRef="#ctx0" brushRef="#br0" timeOffset="7219.412">22457 15089 7224,'16'6'4902,"-2"21"-258,-9-14-387,-5 5-3999,8 8-258,0 2 0,2 6 0,1 4-129,0 6 258,-3-1-129,3 6 129,-3-2-258,-1-1 0,-1 1 0,-3-6-258,3 0-258,-6-19-1290,5-3-2709,0-5-387,-5-14-129</inkml:trace>
  <inkml:trace contextRef="#ctx0" brushRef="#br0" timeOffset="7552.431">22947 15495 6450,'31'14'4902,"-9"-11"-645,-3-4 129,1-6-4386,1-3-129,6 4 0,-3-1 0,1 1 129,-5 0 0,1-1 129,-1 2-258,-3 5-258,-17 0-1419,22-16-2451,-12 13-516,-6-8 0</inkml:trace>
  <inkml:trace contextRef="#ctx0" brushRef="#br0" timeOffset="7784.445">22945 15229 5805,'22'11'5289,"-6"-11"-516,6 0-516,-2-7-2709,7 3-2193,-3-9-387,10 13-774,-9-3-2580,4-5-774,3 3 129</inkml:trace>
  <inkml:trace contextRef="#ctx0" brushRef="#br0" timeOffset="8240.471">23619 14822 4386,'0'12'4773,"11"8"-129,-11-20-516,2 26-3354,5 1-645,-4 2 129,2 10 129,-5 5 0,0 7 258,-2 5-258,2 5 129,-6-11-258,5-1 129,1-7-774,-2-16-1935,2-7-2322,13-9-258,0-14-258</inkml:trace>
  <inkml:trace contextRef="#ctx0" brushRef="#br0" timeOffset="8767.501">24118 15122 4644,'-19'7'4773,"19"-7"-129,-29-24-516,17 1-2838,-1-5-1419,-1-3 0,1-1 0,3-4 129,2-1 129,8 3 0,0 3 0,8 0-129,7 2 129,4 0-129,6 2 129,4 8-258,3 3 0,-1 4 129,1 1-129,-2 8 0,1 3 129,-4 13 0,-5 6-129,-5 9 129,-7 4 0,-4 4 0,-5 7 258,-3-3 129,-6 9 0,-12-15 129,0 4 0,-6-10 258,0-1-258,-6-7-129,2-5-129,-2-7-129,1-8-516,5 0-774,-8-11-2838,7-9-903,6-15-387,0-9-258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3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0 389 0,'5'22'22'0,"1"1"-2"15,-1 5-7-15,1 5-1 16,0 6-5-16,-1 6 1 16,1 11-5-16,-6 0-2 15,0 0 0-15,0-1-1 16,0-4 0-16,0 5 0 0,0-12 0 16,0-5 0-16,11-11-7 15,-5 0-3-15,-1-11-23 16,1-6-11-16,5-16-65 15,6-12-36 1,-1-22 68-16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87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15 269 220 0,'-17'16'82'0,"17"-4"-44"0,0-7-53 16,0-5 10-16,0 0-22 16,17 0-8-16,-1-5 23 0,1-1 10 15,6 0 4-15,-7-5 19 0,7 0 8 16,-1-6-1-16,-5 0 0 16,5 1-13-16,-5-7-6 15,5 1-6-15,-5 0 0 16,-6-1-2-16,0 1-1 15,0 0 3-15,-11 5 2 16,6 0 0-16,-6 6 0 16,0 0-1-16,-6 5 0 15,-5 1-7-15,0-1 0 16,0 0-1-16,-6 6 2 16,-5 0-1-16,5 6-1 0,-5 5 3 15,5 0 0-15,0 6 3 16,-11 5 1-16,23 1-1 15,-6 5 1-15,-1 0 0 16,1 0 3-16,11 0 3 16,0-1 2-16,11 1-3 15,6-5-3-15,-6-6 0 16,12-1-1-16,-7 1-5 16,7-11-1-16,10-6-8 15,1 0-2-15,-12-6-15 16,23-16-8-16,-6-1-32 15,0 1-54 1,0-6 22-16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9.5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 0 216 0,'0'11'82'0,"0"-6"-44"0,5 6-40 0,1-5 14 16,-6 5-8-16,6 0-3 16,5 6 0-16,-6 11 1 15,1 11-1-15,0 6 24 0,-6 5 10 0,16 12-9 16,-4 5-2-16,4-12-12 15,-5 7-5-15,6-6-7 16,6-6 0-16,-7 6-7 16,7-11-3-16,-12-6 3 15,-6-6 2-15,12-5 0 16,-11-5 4-16,-1-7-2 16,-5-5-1-16,0-5-4 15,-5-12 0-15,-1-5 2 16,-11-5 1-16,12-7-4 15,-6-10 1-15,-12-6 4 16,7-12 2-16,-7 1 2 16,6-6 0-16,1 0 0 0,-1-5 0 15,6-1-3-15,0 1 0 16,11 11 4-16,0-1 1 16,0 7 0-16,11 10 1 15,0 6-2-15,6 0 2 16,-1 6 0-16,1 5 1 15,11 6-2-15,-6 0-2 16,6 5 1-16,-5 1-1 16,5-1 2-16,-6 6 3 15,0 6 2-15,-5-1 1 16,-6 6-2-16,6 6-1 16,-6 0-1-16,-5 5 0 0,-6 6-2 15,0 0 1-15,-6 0 0 16,-5 0 3-16,-6 0-1 15,1-6 0-15,-7 1-1 16,-5-7 2-16,-5 1-8 16,10-6 0-16,-5-5-9 15,6-6-3-15,5 0-21 16,1-11-8-16,10 0-39 16,6-6-50-1,22-6 39-15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0.1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64 110 204 0,'0'12'77'0,"0"-7"-42"0,0 1-39 0,0-6 13 16,0 0-7-16,0 0 1 15,0 0 2-15,0 0 4 16,22 5-4-16,-16 1 10 0,16-6 5 16,-16 0-4-16,22 0-1 15,-12-6-7-15,7 1-3 16,-7-6-2-16,1-1-3 16,0 1-2-16,0 0 1 15,-6 0 1-15,0 0 2 16,0 0 1-16,-5-6 1 0,-6 6-2 15,0-1-2-15,-6 7-2 16,-11-1-1-16,1 6-3 16,-1-5 1-16,-11 5 1 15,11 5 2-15,-11 1-1 16,6-1-1-16,-6 1 3 16,6 0 0-16,-6 5 3 15,17 6-1 1,-1-1-1-16,-4 1 3 15,5 5 0-15,5 1 1 16,0 5 2-16,6 5 1 16,0 1 1-16,0-1 0 15,6 6 0-15,0-5 0 16,5-6 2-16,0 0-1 16,0-6 2-16,0 0-6 0,6-10-1 15,11-12-11-15,-11-6-5 16,22-11-14-16,-6-5-6 15,1-6-30-15,10-6-12 16,1-5-25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0.7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0 144 0,'0'6'55'0,"0"-1"-30"0,0-5-27 16,0 0 11-16,0 0 5 15,0 0 19 1,6 17-3-16,-1-6-14 16,1 1-1-16,-1 4-1 0,1-5-3 15,0 6 1-15,-6-6-5 16,5 6 1-16,-5 0-3 0,11 0 2 16,-5 5 0-16,-6 0 3 15,6 1-1-15,-1-1 2 16,-5-5-4-16,0 0-2 15,11-1-2-15,-5-4-3 16,-1-7 1-16,12-5-1 16,0-5-3-16,0-7 0 15,11-4-1-15,5-1 0 16,-10-6 3-16,10 1 0 16,-5 0 3-16,5-1 1 15,1-10 1-15,-12 5 2 16,6 6 1-16,-5-1 1 0,-7 7-2 15,7 4 1-15,-12 7-2 16,-6-1 0-16,18 6-3 16,-18 0 1-16,12 6-2 15,-6 5 2-15,6 0-2 16,-11 0-1-16,-1 6 1 16,-5 0 1-16,11 5 1 15,-5 6 3-15,0 0-1 16,-1 6 2-16,6-1-6 15,-5-5-3-15,-6-6-17 16,6-5-7-16,-1-6-47 16,6-11-20-16,12-11-17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1.2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28 151 152 0,'0'-17'57'0,"6"12"-30"0,-6-6-3 0,5 11 24 15,6-6-11-15,-5 0-1 0,-6 1-15 16,6-6-5-16,-1-1-9 16,1 7-5-16,5-6-1 0,6 5-1 15,-6-5 2-15,0 0-3 16,6 0 0-16,5 5 1 16,1-5 0-16,4 11 0 15,-4-6 2-15,5 6-1 16,-6 0-1-16,6 6 3 15,-11 5 0-15,-6 6-1 16,0 0-2-16,-11-1 1 16,0 1 1-16,-11 5 1 15,0 1 1-15,-6-1 2 16,-5-5 3-16,5 0 5 16,-5-1 3-16,-6-4-5 0,0-7-2 15,0-5-8-15,11 0-1 16,-11-5-14-16,6-1-5 15,-6-5-17-15,5 0-7 16,1-1-18-16,5-4-7 16,6-7-28-1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1.6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0 232 0,'0'0'88'0,"0"0"-48"0,0 0-40 16,0 0 16-16,0 0-11 16,0 6-3-16,0 5 7 15,0 0 6-15,0 6-7 16,0 5 9-16,0 6 3 0,5 6-6 15,1-1-3-15,5 17-2 16,0 1-1-16,6-1-4 16,-6-5-3-16,0-1 2 15,0 1 0-15,6 0-1 16,-6 5-2-16,0-5-6 16,17-6-4-16,-11 0 1 15,-6-6 0-15,17 1-5 0,-17-6-2 16,1-11-22-16,-1-6-10 15,6-11-63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2.1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34 201 192 0,'0'5'71'0,"11"6"-38"0,-5-11-54 16,-1 0 4-16,1-5-23 15,16-1-5-15,-5 1 48 16,11-1 25-16,-6-5 21 16,6 0 8-16,-5 0-17 15,5 5-7-15,-6-5-19 16,-5 5-9-16,5-5-1 0,-5 0-8 15,-6-6-1-15,6 0-1 16,-6 1 2-16,-5-1 4 16,-6 0 4-16,-6 6 1 15,0 0 0-15,-5 5-6 16,-6 1 1-16,1 5 0 16,-1 0 2-16,-5 5-3 15,-1 1 0-15,-5 11 1 16,6-1 2-16,-6 1 1 0,6 0 3 15,-6 0 1-15,5-1 3 16,-5 1-1-16,6 0 2 16,5 5-4-16,6 1 1 15,6-1-7-15,5 0-1 16,0 1 0-16,5-1 2 16,6-5-3-16,6-1 0 15,5-4-1-15,6-7 0 16,-5 1 0-16,10-6-2 15,-5 0-17-15,6-6-9 16,-1 1-37-16,-5-12-15 16,6 0-10-16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2.77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40 212 0,'5'22'79'0,"-5"-44"-42"0,11 11-43 16,-5 22 27-16,-6 0-5 16,0 0 1-16,0 6-1 15,0-6-8-15,0 6 6 0,5 0 3 16,1 5-1-16,5-5 1 16,-5 0-7-16,11-1-2 15,-12 1-2-15,6 0-1 16,-5 0-1-16,5-6 2 15,6 6-1-15,-6-12 0 16,0 1-3-16,0-6 1 0,6-6-4 16,-6 1-2-16,6-7-1 15,5-4 3-15,-5-1 2 16,6-5 4-16,4-1-2 16,7-10-2-16,-12-6-3 15,6 11 1-15,-5 0 1 16,-12 5 0-16,17 7 0 15,-12 4 0-15,-4 7 0 16,4 5 2-16,-4 5-1 16,-1 12-1-16,-6 0 3 15,1 0 0-15,11-1 1 16,-12 1 0-16,1 6-5 16,-1-1 1-16,1 6 0 15,5 0 2-15,6 0-3 16,-11 0 0-16,10-6-8 15,-5-5-4-15,6 0-20 16,-11-6-6-16,-1-11-48 16,7-6-66-16,-1-11 40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3.1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-5-5 156 0,'0'-6'57'0,"0"6"-30"0,5 0-29 16,-5 0 9-16,0 0-5 15,6 6 1-15,-1 5 18 16,6 6 8-16,-5 5-14 15,0 0 14-15,-1 12 7 0,-5 10-10 16,11 12-3-16,-5 6-13 16,0-1-4-16,-6 12 0 15,5-1 1-15,6-10 1 16,-5-6 0-16,-1 0-4 16,1-6-1-16,11-11-1 15,5-5 1-15,-5-7-2 16,16-4 2-16,-5-12-9 15,6-5-1-15,5-6-18 16,6-6-9-16,5-5-24 16,-5-6-9-16,-6-11-30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19:50:19.80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5960 11082 2322,'0'-7'1032,"0"7"-1032,0 0 258,-15-13 258,15 13 129,-17-8 258,2 1 129,4 7 0,-5-3-129,2 3-129,-5 2-258,3 2-258,-3 5-258,1 0-258,1 3-129,-1-2 258,4 5 0,-2-1 258,3 0 0,2 0 258,-2 3-258,5 1 129,0 4 258,2 0-258,2 2 0,4 3-129,0 0 129,2 4-129,7-4 0,2 1 0,0-6 0,6 2 129,-3-7 129,6-2-129,-3-9 0,7 2 258,-2-8 0,6 0-129,2-7 129,1 0-258,1-7 0,1-4-129,3 0 0,-2-2 0,-3-6 129,-4 1-129,-4-4 129,-3 0-129,-3-3 129,-5 1 0,-7-2 0,0 3-129,-5-1 0,-4 4 0,-8-2 129,-3 7-258,-5 1 0,-3 5 0,-5 2 0,-3 7 0,-3 3-258,1 4 258,-3 1-129,2 7 0,4 5 0,2 1-258,6 5-129,0-2-387,12 11-1032,0-1-2322,2-4-387,8 8 258</inkml:trace>
  <inkml:trace contextRef="#ctx0" brushRef="#br0" timeOffset="1288.073">6395 11589 2967,'0'0'3096,"0"0"-903,0 0-1806,0 0 387,0 0 0,0 0 258,-6-4-258,6 4 387,-1-17-258,1 6 129,0-10-258,6 3-129,-1-13-129,9 0-129,0-6-129,3-1 0,2-1-129,4-2-129,-3 0 0,2 0 0,-6 7 0,2 2 0,-8 5 129,1 6-129,-3 4-129,-3 4 129,-5 13 0,6-14 0,-6 14 0,0 0 0,0 0 0,0 0 0,13 11 129,-10 0 129,4 4-258,-1 1 129,2 2-129,1 5 129,2 4-129,1 2 0,2 3 0,1 4 129,2 0-129,0 6 0,4 2 129,-2-1 0,-1-2-129,-3-3 129,2-4 129,-2-5-129,-5-2 0,0-5 0,-5-10-129,-5-12 129,11 17 0,-11-17-387,0 0-129,0 0-387,0 0-1032,-19-14-1935,2-3-903,0-1-258</inkml:trace>
  <inkml:trace contextRef="#ctx0" brushRef="#br0" timeOffset="1509.086">6515 11405 645,'0'0'4128,"8"-9"129,7 9-387,-1-3-2709,0-1-645,4 4 0,0 0-387,2 0 0,-2 0-129,4 0 129,1 0-129,-2 4 0,9-4 129,-2 0-903,7-8-3096,9 6-258,-10-11-258</inkml:trace>
  <inkml:trace contextRef="#ctx0" brushRef="#br0" timeOffset="2816.161">11178 10958 903,'11'0'0,"-11"0"0,15-12 516,-15 12 258,9-18 0,-9 18 129,11-17 0,-7 6-129,3-1 0,-2 1-258,-5 11-129,4-20 0,-4 20 258,2-15-258,-2 15 387,-4-13-129,4 13 0,-18-5-258,6 5-129,-7 0-129,0 5-129,-4 2 0,-2 4 0,-3-1 258,-1 8-129,-3-4 0,0 6 129,0-5 0,0 7 129,0-1 0,4 5-129,0-1 258,4 1-258,4 2-129,3 3 129,7 2-129,6 2 258,2 0-258,4-1 0,10 1 129,7-4 0,4-2 0,10-2 129,0-8-129,9-1 0,-1-12 0,7-1-129,1-5 0,4-7 0,0-10 0,0-7-258,-2-3 129,-1-7 0,-5-3 129,-4-4-129,-10 0 0,-5 1 129,-9-2 258,-5 4-387,-8 1 258,-4 1-129,-13 2 0,-4 5 0,-7 2-129,-3 1 0,-7 8-129,-2 6 258,-2 11-258,-3 2 0,-1 11-258,-1 2-258,8 11 0,-6 0-774,12 11-1290,3-2-1806,-2-5-387</inkml:trace>
  <inkml:trace contextRef="#ctx0" brushRef="#br0" timeOffset="3365.192">11748 11211 129,'10'41'3741,"-10"-25"0,3 9-2193,7 12-387,-7-7-129,9 9 129,-11-6 129,8 9-387,-9-11 258,6 8-258,-6-10-387,4-4-258,-4-2-129,0-11-645,2 2-774,-2-14-1548,-2-7-1677,2-3-387</inkml:trace>
  <inkml:trace contextRef="#ctx0" brushRef="#br0" timeOffset="4016.229">11726 11099 1161,'0'-13'4128,"12"9"129,-6-10 0,8-1-3483,4 5-645,5 0 0,2 4 129,2-3 0,2 6-129,-4 1 0,2 2 0,-7 4 0,2 3 129,-7 1-129,1 3 258,-6 2-258,0 0 129,-8 1 0,1 3 0,-3-1 0,-5 3 0,-5-3-129,-3 1 258,-5 0-387,0 0 129,-1-2-129,0-3 129,3-3-129,5-4 0,11-5 0,-14 3-129,14-3 129,7-7-129,6 1 129,4-1-129,4 3 129,3 1 0,0 3-258,0 0 129,1 7 0,-1 3 0,-2 6-129,-3 1 129,0 6 0,-4-5 129,1 5-129,-5 1 258,-3-2 129,-2 4 0,-6-6 0,0 3 258,-12-6-129,-1 7 0,-10-6 0,-1 4 0,-10-7-129,1 2 129,-7-6-129,2 2 0,-3-6-129,4-2-129,5 1-387,-1-8-1290,9-2-2838,2 0-387,2-5-258</inkml:trace>
  <inkml:trace contextRef="#ctx0" brushRef="#br0" timeOffset="8776.502">6047 10805 1806,'17'-35'2322,"-11"8"0,6 2-129,-10-7-129,11-1-387,-10-9 0,7 3-387,-4-11-516,5 2-129,0-8-258,3 0-129,-1-4-129,4 4 129,-1-9 0,2 6-129,-3-3 258,1 1-258,-3 8 0,0 2 0,-2 6 0,0 8-258,-1 9 0,-3 3-516,3 13-258,-7 0-387,9 12-774,-12 0-2322,0 0-258,5 21 0</inkml:trace>
  <inkml:trace contextRef="#ctx0" brushRef="#br0" timeOffset="9724.555">6640 9169 1,'-17'-1'902,"5"1"-386,-1 0 387,-2 1 0,0 4 258,-3-5 129,0 2 258,-3-2-387,3 0-129,-4 0-129,3 3-129,-4-1-129,3 5-387,-1 1-129,-2 2-129,4 6 0,-2 2 0,0 6 0,0-1 0,2 4 129,-1 2-129,5 0 129,-1 3-129,8 2 129,2-3 129,5 1-129,1 4 0,6-6 0,7 3 0,2 1 0,5-1 258,0-1-258,3-3 129,0-4-129,0-4 129,1-1-129,3-3 258,1-10-129,5 2-129,-2-9 129,5-2 0,0-8-129,3 1 0,-1-11 258,1 0-258,-5-6 0,4 0 0,-6-3 0,-1-2 0,-3-1-129,-6 0 129,-2-3 0,-4 1 0,-8-1 0,-2 2 0,-6-4 0,-7 3 0,-8 0-129,-4-2 258,-6 5-516,-3 0 516,-5 3-516,0 5 258,-2 3-129,-2 5 0,0 6 129,1 6-129,-2 3-129,-3 8-129,2 9-129,-6 2-516,5 14-645,-6 4-2193,0-1-645,10 8 129</inkml:trace>
  <inkml:trace contextRef="#ctx0" brushRef="#br0" timeOffset="10905.623">11156 10768 1548,'0'0'2322,"-16"0"-387,16 0-516,0 0-387,-7-15-258,7 15 0,-4-17 129,4 17-258,-5-23 387,5 23-129,0-28 0,0 10-258,-1-10 258,1-1-129,0-16-129,1 2-129,-1-14 0,0-3 129,0-9-258,2-4 0,0-5-258,2-1 0,0-3-129,0-1-129,6 9 129,-3 4-129,2 8 129,-2 7-258,1 9 258,-2 5-129,3 14 0,-5 3 0,3 7-387,-4 0-258,-3 17-387,4-22-1161,-4 22-2451,0 0 0,0 0 130</inkml:trace>
  <inkml:trace contextRef="#ctx0" brushRef="#br0" timeOffset="11712.669">11380 9027 774,'-32'-12'1032,"14"7"-129,-1-1 0,-4 4 129,0 0-387,-2 2 0,-4 0-129,-3 5-129,-3 2-387,0 7 129,-2 1 129,0 4-258,-2-1 129,-1 3 129,5 2-258,-1 3 129,3 1 129,1 2-129,4-1 0,3 3-129,6-1 129,3 5-129,9-2 129,6 0 0,1-3 129,13 1-129,9-2 129,7-2-129,3-3 258,8 2-258,3-9 129,2 1-258,1-4 129,2-5-129,-4-4 0,1-4 129,-3-1-129,-2-6 258,-2-5-129,-2-7-129,-3-3 129,-1-1-129,-3-10 129,-6 3 0,0-2 0,-8-2 258,-2-3-387,-7 6 258,-6-5-129,0 4 129,-12 2 129,-2 1-258,-7 1 0,1 3 0,-10 2 129,0 2 129,-4 2-258,-5 6 0,-3 3-129,-7 5-645,3 4-1806,-6 14-1806,-17-3 0</inkml:trace>
  <inkml:trace contextRef="#ctx0" brushRef="#br0" timeOffset="12824.733">5686 11504 1161,'0'0'2838,"11"3"-1548,-11-3-1677,-1 15-258,1-15 387,-20 21 258,6-9 129,-6 5 0,1 0-129,-8 4 0,-3 4-258,-6 2-516,-6 7-645</inkml:trace>
  <inkml:trace contextRef="#ctx0" brushRef="#br0" timeOffset="13976.799">5675 11625 1548,'0'-11'1806,"0"11"129,0 0 387,0-13-645,0 13-258,0 0-645,0 0-258,0 0-258,-13 0-129,13 0 0,-20 17-129,6-2 258,-6 2-258,-4 5 129,-6 3 0,-5 3 0,-6 3-129,-6 5 0,-5 4 0,-7 5 0,-3 3 0,-7 6-129,-4 4 129,-4 2-129,-4 4 129,-4 3 0,-3 3 0,-1 0 0,0 3 0,0-1 0,2 1 0,4-1 129,2-1 0,5-5-129,5-4 129,7-6 0,4-3-129,9-8 129,9-5-129,8-8-129,5-7 0,10-5 129,7-8-258,12-12 0,0 0-258,0 0-258,19 0-1677,-4-16-1419,17 6 129</inkml:trace>
  <inkml:trace contextRef="#ctx0" brushRef="#br0" timeOffset="14624.836">5713 11672 1419,'17'7'3870,"-17"7"129,0-14-387,-8 19-3354,4-1-387,-1 3 0,-2 7 129,-2 3 0,1 2 129,-5 6-129,2 5 258,-2 6-129,1 7 0,-5 6 129,1 7-129,-2 6 129,-2 4-129,-2 6 0,-3 5 0,-1-4 0,-2-1 0,-2-5 129,1-5-129,0-9 0,2-7-129,4-9 129,1-11 0,5-8-129,2-7 0,7-5-387,8-20-387,-9 10-903,9-10-2451,0-16 129,12-2-516</inkml:trace>
  <inkml:trace contextRef="#ctx0" brushRef="#br0" timeOffset="15148.866">5830 11800 774,'13'43'2322,"-3"-26"-2193,5 4 129,3 3 258,2 6 258,5 3 0,0 9 0,5 4 258,4 13-129,2 8 129,5 11-387,3 8-258,3 5 129,-1 1-129,3 1 258,-4-3-129,2-1 258,-5-11 0,4-1 0,-7-14 129,4 5-258,-4-10 0,3 0-387,-5-10 0,-2-4-258,-5-5 129,-4-5-129,-5-9-129,-7-9 129,-1 0-129,-13-16-516,0 0-2064,14 1-1419,-19-13-645,-1-4 516</inkml:trace>
  <inkml:trace contextRef="#ctx0" brushRef="#br0" timeOffset="16388.937">5899 11646 645,'12'-7'1032,"3"3"258,-15 4-258,16-5 258,-16 5 129,22-4-129,-8 4-387,1 0-258,0 0-129,3 4-258,0 3 129,4 3-258,1 5 0,2 3 0,5 6-129,3 4-129,3 5 129,4 7 129,5 10-129,3 6-129,5 6 258,2 9-258,5 6 129,2 8 0,5 6 0,7 5-258,-2-5 0,2 1 258,-2-3-129,3-6 129,0-1 0,-2-9 0,-2-7 129,-1-5 129,-1-2-258,-2-7 129,0-2 0,-3-2 0,-3-4-129,-3-1 0,-7-2-129,-6-4 129,-6-6 129,-10-2-129,-3-6 129,-12-5 0,-2-7-129,-12-11-2193,9 13-1290,-20-25 0</inkml:trace>
  <inkml:trace contextRef="#ctx0" brushRef="#br0" timeOffset="17344.992">3815 13423 3999,'-66'7'4257,"37"-7"0,4-1-2580,-6-15-387,14 4-516,-5-8 0,9 2-387,1-10-129,9 2 258,0-9-258,7 0 129,6-4-258,8 1 129,4-3-129,3 7 0,4-1-129,3 5 0,4 5 129,-1 5-129,4 8-129,2 6 129,4 4 0,0 2-129,5 3 0,2 9 129,-3 1-129,4 6 0,-2 1 129,-4 2 0,2 7 0,-6 4-129,-5 4 129,-7 0 0,-9 4 129,-6 4-129,-14-1 129,-4 3 0,-21-5 129,-5 2 0,-12-3 0,-6 0 0,-6-7 0,0-3 0,-3-9-129,3-7-129,3-9 0,1-6-258,13-9-258,1-17-516,17 5-774,4-13-1548,12-3-1419,9 4-129</inkml:trace>
  <inkml:trace contextRef="#ctx0" brushRef="#br0" timeOffset="17994.029">5323 13537 516,'-82'-46'1677,"48"21"-516,1-1-258,5 2-129,2-5-258,6 1 0,6-2-129,5 1 129,8 0-129,1 0-129,11-1-129,5 0 129,7 3 0,1 2 0,9 7 129,1 6-129,4 1 129,2 11 0,-1 0 0,6 8 0,-4 7 0,3 3 0,-3 4 0,-4 5-129,0 1 129,-4 4 0,-8-3 0,-3 8 258,-12-8 0,-2 6 0,-8-5 129,-5 1 129,-15-4-258,-2 2 0,-12-7-129,-1 0-129,-8-5-387,-3-5-129,1-5-258,-4-7-516,9-2-645,-1-12-645,9-8-2322,12 7-258,1-12 258</inkml:trace>
  <inkml:trace contextRef="#ctx0" brushRef="#br0" timeOffset="18596.063">6757 13516 645,'-42'23'3225,"12"-25"-129,10-5-1935,-5-1-903,0-6 258,1-3 0,-2-7 129,3 3 0,1-7 0,4 3 129,2-5-129,6 7-129,5-3 0,5 7-258,0 0 0,7 6-129,5-1 0,7 7 129,2 6 0,4 1-129,4 3-129,7 7 0,4 4 0,3 1-129,5 2 129,-4 1-258,4 3 129,-5 0 258,-5 1 258,-5 1 0,-13-1 129,-3 6 258,-16-2-258,-1 8 258,-18-5 0,-3 2-129,-15-3-258,-2 2 0,-8-6-258,1-2 0,-4-9-129,3-8-258,6-3-258,-1-4-258,17-3-774,-2-18-903,11-3-2193,15-1-258,0-10 129</inkml:trace>
  <inkml:trace contextRef="#ctx0" brushRef="#br0" timeOffset="19200.098">7921 13698 3225,'-33'0'3741,"21"-9"-387,-7-8-2451,-1-5 129,2-2 0,-5-8-129,8 0 129,-1-8-129,10 9 0,-3-8-258,9 9-129,0-3 0,10 9-258,3 2 0,4 7-129,3 5 0,5 4-129,1 6 0,3 4 0,4 9 0,2 4 0,-1 4 0,4 3 0,-2 3 129,-1 1 0,-4-2 129,1 2 129,-14-6 0,5 8 129,-16-7 129,-1 2-129,-9-3 129,-7 2-258,-14-5 129,-5 3-258,-6-1 129,-5-7-258,-6-3-129,-1-2-387,4-7-258,-4-4-258,13-3-1032,-5-16-2451,17-6-645,11-10-387,11-11 258</inkml:trace>
  <inkml:trace contextRef="#ctx0" brushRef="#br0" timeOffset="20116.15">11059 11362 516,'-12'-4'3096,"12"4"-1161,-11 0-258,11 0-645,-12 6 0,12-6-258,-14 17 129,4-8-129,2 11 0,-5-3 0,1 9-129,-5 1 0,3 12-129,-6 6-129,0 9-258,-3 12 129,-2 9-258,-3 13 129,-2 5-129,-5 9 258,-1 6 0,-5 3-129,2 1 129,-2-1 0,0-5 0,5-11 0,6-8-129,5-11 0,6-14-129,6-13-129,2-13 0,9-9-258,2-15 0,0-12-516,8 0-645,8-22-1935,4-7-774,-4-20-258</inkml:trace>
  <inkml:trace contextRef="#ctx0" brushRef="#br0" timeOffset="20596.178">11018 11418 1548,'0'0'3354,"-7"3"129,7-3-2967,4 16-387,5 0-129,3 5 258,2 8 0,7 12 258,2 4-129,6 16 0,0 10 0,5 13 258,-2 12-129,4 8 258,-3 8 129,7 8-258,-5 4 129,6 6-129,-3-6 0,4-1-129,-3-9 0,1-6-387,-1-13 129,-2-12 0,-5-13 0,-6-13-258,-2-17 0,-5-14-258,1-11-903,-20-15-1806,13-28-1290,-5-4-516,-10-25 258</inkml:trace>
  <inkml:trace contextRef="#ctx0" brushRef="#br0" timeOffset="21100.206">11084 11264 1161,'-8'37'3612,"14"-8"-129,-6-4-1677,12 3-2064,6 5 0,7 2 516,9 6 129,5-2 129,5 7-129,10 0 258,6 10-258,3 4 0,7 5 0,2 3-129,1 2-129,7 1 129,7 3 129,-4 0 0,7 1 0,0-6 258,4 1-387,-3-2 129,3 2 129,-5 0-258,0 2 0,-4-5-129,-6-2 129,-6-4-258,-3-2 258,-5-9-129,-4-3-129,-7-8-129,-8-7-516,-1-1-1032,-9-7-2580,-12-9 0,0-3-387</inkml:trace>
  <inkml:trace contextRef="#ctx0" brushRef="#br0" timeOffset="21616.236">12962 13274 3096,'-22'6'3354,"22"-6"0,-11-29-258,7 3-3741,3-8 387,2 0 387,10-2 258,-1-6 387,10 9 387,-5-11 387,14 13-258,-7-4 0,13 10-387,-4 0-258,6 8-258,-2 5-258,3 9 129,-4 3-258,0 11 0,-4 8 129,-3 8-129,-5 6 0,-4 5 129,-7 4 129,-2 6 258,-9-4-129,-2 6 0,-16-4 129,-4 0-129,-13-4 129,-4-1-258,-10-10 0,-3-9-129,-4-5-516,-4-17-258,8 3-1806,-1-16-2193,-3-13-258,7-13-516,-1-4 0</inkml:trace>
  <inkml:trace contextRef="#ctx0" brushRef="#br0" timeOffset="22272.273">11613 13445 4773,'-35'5'4644,"18"-5"-129,-6-4-387,7-12-2193,-1-1-2193,6-4 258,1-2-258,8-3 129,-1-5 129,3 2 129,6 0 129,4-2-258,7 4 258,3 2-258,7 4 129,2 1 0,5 6-129,4 3-258,1 7 0,3 4 129,2 7 0,-3 11 129,-1 8-129,-3 3 258,-5 7-129,-10 3 258,0 3 0,-12 3 258,-2 4 129,-15-7-129,-7 5 258,-15-3-258,-4 0 129,-15-8-129,-2 0 0,-7-12-258,-4-9 0,-1-9-258,-2-8-258,7-13-387,-4-21-645,15 1-2193,0-13-1290,4-9-387,6-3-258</inkml:trace>
  <inkml:trace contextRef="#ctx0" brushRef="#br0" timeOffset="22864.307">10142 13186 5547,'-36'-17'4902,"17"1"0,5-3-516,0 1-2580,2-9-2064,8 1 0,4-6 129,11-2-129,8 1 129,6-4-129,7 3 129,9 3 0,4 2 258,5 7-129,-2 6 129,5 10 0,-1 6-129,-3 12 129,-2 8 0,-2 9 0,-9 7 0,-4 6 0,-12 3 129,-6 8 129,-14-2 516,-2 5-387,-20-3 258,-5 5-258,-14-7 258,-3 2-258,-13-9 0,3-7-129,-4-8-387,-1-13 0,4-4-258,1-12-387,19 0-1161,-3-24-2967,16-8-258,8-6-387,9-16-258</inkml:trace>
  <inkml:trace contextRef="#ctx0" brushRef="#br0" timeOffset="45617.609">12485 9068 129,'0'0'1290,"0"0"-258,0 0 0,0 0-258,0 0-129,0 0-258,0 0 129,0 0-387,12-3 0,-12 3 129,0 0-258,0 0 129,12-1 129,-12 1-129,0 0 0,0 0 129,0 0 0,0 0-129,10 1 258,-10-1-129,0 0 0,0 0 258,0 0-129,0 0 129,10 17-129,-10-17 129,0 12-129,0-12-129,0 20 0,0-10 0,0 5-129,0 2-129,0 2 0,-2 3 258,0 3-387,0 2 258,-3 2 0,-1 0 129,-1 2-258,1-6 129,0 1-129,2-5 0,1-5 0,1-4 0,2-12 0,0 0 0,0 0-129,5 1 129,-5-1 0,13-13-258,-6 1 516,1-1-516,-1-3 258,1-4 0,3 3-129,0-2-129,1-2 129,3 3-129,1 2-129,1 3 0,1 1 129,-1 7-129,1 1 258,0 4 129,-3 0-129,1 9 129,-2 3 0,-2 2 129,0 1 0,-6 0 258,-2 4-129,-2-2 0,-1 0 258,-1 0-258,-1 2 0,-5-2 0,1 0 0,-2 0-129,2-2 0,-1-3 0,2 0-129,4-12 0,-4 10 0,4-10-258,0 0-387,0 0-1677,11 0-1806,-11-9 0</inkml:trace>
  <inkml:trace contextRef="#ctx0" brushRef="#br0" timeOffset="46455.657">12979 9223 1,'0'0'644,"0"0"-128,0 0 516,0 0 0,0 0 129,0 0 0,0 0-258,-6 10 0,6-10-258,-7 16-129,3-6 129,-2 1 0,1 2-258,1 0 258,0 5-258,-1-1 258,1 1-387,-1-2-129,4 4 0,-1-6 0,2 2-129,0-3 258,2-2-258,-2-11 129,12 14 0,-12-14 0,19 2-129,-7-2 129,2-7-129,1-2 0,-2-4 0,2-6 0,-3 1 0,1-2-129,0 0 129,-4 0-258,3-2 129,-4 5-258,-2 3 0,-6 14-129,15-21 129,-15 21-258,0 0 387,0 0 129,0 0 0,0 21 258,-2-1-129,-4 8 129,-1 5 0,1 7 0,2 2 129,1 4-129,3 4 0,0 3 0,4-2 129,2-4-129,2-5 258,0-4-387,3-5 0,-2-7-387,-4-11 0,5-4-903,-10-11-1806,0 0-903</inkml:trace>
  <inkml:trace contextRef="#ctx0" brushRef="#br0" timeOffset="46839.678">13446 9319 2709,'13'34'3612,"-13"-19"-129,0 8-3870,0 4 258,4 5 0,0 2 129,-1 3 129,-1 3 387,-2-1-129,1 4 387,-1-4 0,0 4-129,-1-6 0,0 2-387,-4-8-258,0-3-387,1-4-774,-6-8-1032,10-16-1419,-10 17-516</inkml:trace>
  <inkml:trace contextRef="#ctx0" brushRef="#br0" timeOffset="47304.704">13463 9240 516,'30'0'4128,"-20"0"129,14 6-645,-13-1-2967,7 5-1290,0-1 129,1 4 0,0-3 129,-4 2 258,-3-1 258,-12-11 258,13 20 258,-13-20 129,1 21-129,-1-21 258,-6 22-258,-7-11-129,4 2-258,-6 0 0,-2 2-129,-2-6 129,-2 2 0,0-5-129,1 2 129,-1-5 0,1 1 0,2-4-129,4 0 129,2-5-258,12 5-129,-8-12-129,8 12-129,6-17-258,2 2-387,12 10-387,-6-9-903,9 0-2193,5 11-129</inkml:trace>
  <inkml:trace contextRef="#ctx0" brushRef="#br0" timeOffset="48228.758">13921 9356 129,'20'12'3870,"7"-1"-387,-27-11-258,30-4-3483,-15 2-645,5 1 516,-1-2 129,1-1 258,-2-4 387,-5-1 387,4 1 129,-11-3 0,5 4 0,-6-7-516,2 4-258,-6-2-258,-1 1 0,0 11-129,-10-20 0,-1 14 129,-4-3 0,0 6 129,-5 1 0,0 2 129,-1 7 258,-2 3-129,4 5 0,-2 3 0,6 4 129,0 3-129,2 3-129,5-1 129,4 0-129,2-1 0,2-1-129,3-1 258,6-4-129,3-4 0,5-6 0,2-5 0,5-5-129,3-1-129,3-11 0,2-5-129,1-7 0,1-1 129,-3-1 0,-2 1 0,-5 0 0,-4 3 129,-6 5 0,-4 7 0,-10 10-258,14-14-258,-14 14 258,0 0-129,5 6-129,-4 6 258,3 1-129,0 4 129,0-1 0,3 8 258,4-3-129,-3 1 129,4-1 0,-1 3 0,1-4 0,-3-3 0,3-2 129,-5-4 0,-7-11 258,8 11 0,-8-11 258,0 0-258,0 0 0,0-8 258,0 8-129,-5-27 0,-1 11-258,-3-4 0,-1 0 0,0-6-129,1 2 258,3-1-258,2 4 0,4-3-258,2 2 129,10 2 0,4 1 129,9 5-258,5 2 129,4 1 0,5 2 0,0 4 0,-2 2-129,3 3-258,-8-2-1032,-5 0-2580,6 4-774,-22-4 387</inkml:trace>
  <inkml:trace contextRef="#ctx0" brushRef="#br0" timeOffset="50478.887">13059 11539 2193,'12'-1'3096,"-12"1"-1935,0 0-1290,0 0 129,0 0 0,0 0 129,0 0 387,14 0 0,-14 0 258,0 0-129,0 0 258,0 0 0,0 0-258,0 0 129,0 0-129,0 0-258,0 0-129,0 0-129,0 0-129,0 0-129,0 0 0,0 0 0,0-12 0,0 12 0,1-12 0,-1 0-258,3 1 0,-3-2-129,3 0 0,-3 1-129,0 12 258,3-24-258,-3 24 387,4-18-129,-4 18 387,0 0 258,2-12 0,-2 12 0,0 0-129,0 0 258,0 0-258,0 0 0,0 0 0,0 0 258,0 0-129,0 0 0,0 0 0,0 13 0,0-13 0,-1 23-129,-3-5 0,2 2-129,-3 7 0,2 2 0,-3 6 0,1 2-129,1 6 0,-1 1 129,1 1 0,0-3-129,2 1 0,-3-4-129,5-5 0,0-4 129,0-4-129,2-9-129,1-1 129,1-5 129,-4-11 0,0 0 0,11 5 129,-11-5 0,16-17-258,-5 0 129,5-5-258,2-3-258,5-3 258,2-4-129,3 0-129,-1 1 129,0 4 129,2 4 129,-4 3 258,-2 6 129,-3 7-129,-3 7 0,-3 0 0,-4 12 0,-1 4 0,-6 5 0,1 2 258,-3 6 516,-1-2 129,0 2 0,-8-2 258,2 1-129,-4-6-129,6 3-129,-5-6-258,6-5-645,2-2-645,1-12-645,0 0-2580,8 5-129</inkml:trace>
  <inkml:trace contextRef="#ctx0" brushRef="#br0" timeOffset="51147.925">13578 11747 1548,'0'0'3225,"0"0"0,0 0-387,0 0-3741,4 14-387,-4-14 645,-1 14 129,-4-3 516,2 3 645,-1 4 387,-2-3 0,5 5 0,-3-1-129,4 0 0,0 0-516,3-1 129,8-6-387,4-1-129,5-2 0,3-8-129,6-1-258,1-7 387,5-3-129,-4-4 129,-1-5 129,-4 1 129,0-3-258,-5 2 129,-4-2 0,-2 4-129,-8-2 129,-1 3-129,-4 1 129,0 4-129,-2 0 129,0 11-129,-8-16-129,8 16 129,-14-5-129,14 5 0,-13 5 0,13-5 0,-13 18-129,6-6 129,2 5 129,0 1-129,3 4 129,1-3 129,0 8-129,1 2 0,0 7 0,0 3 0,0 2 129,-1 4 129,-3 1-129,2 1 0,-3-3-129,2-1 129,-1-12 0,0-2-258,1-6-258,0-7-516,3-3-774,0-13-2064,0 0-387</inkml:trace>
  <inkml:trace contextRef="#ctx0" brushRef="#br0" timeOffset="52056.977">14182 11763 1419,'3'40'3354,"0"-11"129,-1 0-3225,-1 11-258,-1 2 0,0 5 129,0 2 258,0 0 0,-3 2 0,-3-4 0,-1-6 129,2-7-387,-1-9-1032,-2-10-1806,8 4-1290</inkml:trace>
  <inkml:trace contextRef="#ctx0" brushRef="#br0" timeOffset="52468">14142 11833 1548,'0'-31'3354,"9"21"258,-4-6-2838,9 1-774,2-2 258,6 3 0,-2 3 129,3 0-129,2 3 258,-3 1-258,3 7 258,-7 0-258,1 4 0,-6 4 0,0 2 129,-6 0 0,-3 7 129,-4-5 0,0 6 387,-12-7-129,1 7 129,-11-5-129,4 4 0,-10-5-258,6 0 0,-4-4-129,3 2-258,1-4-129,4-4-258,5-1-129,-1-1-258,14 0-645,-16-4-1419,16 4-1677,0-13-645,4-1 387</inkml:trace>
  <inkml:trace contextRef="#ctx0" brushRef="#br0" timeOffset="52701.014">14662 11855 516,'0'0'645,"-1"-23"-645,1 3 0</inkml:trace>
  <inkml:trace contextRef="#ctx0" brushRef="#br0" timeOffset="52940.028">14792 11643 3096,'39'-18'3741,"-27"11"-387,3 7-2580,0 12-645,1 4-387,-4 2 129,0 3 387,-3 4 129,-9-6 516,3 10 258,-9-12 129,0 10 258,-16-15 0,4 10-129,-15-10-258,7 5-258,-10-10-129,4-2-516,-3-3-387,-3-5-1290,7-4-3096,1-2-387,0-14-516,2 0 129</inkml:trace>
  <inkml:trace contextRef="#ctx0" brushRef="#br0" timeOffset="55192.156">3079 9440 1419,'0'0'2193,"0"-14"0,0 14 0,0 0-645,-2-11 0,2 11-387,0 0-258,0 0-258,0 0 0,-12-4-258,12 4 129,0 0-129,-10-1 0,10 1 0,0 0 0,0 0-258,-12 5 0,12-5 0,-11 20-129,9-5 0,0 4 0,-2 5 0,2 6 0,1 4-129,-1 11 129,0-1 0,0 7 0,-1 2 0,0 4 0,-2 0 129,-1-4-129,3-5 129,-3-7-258,3-5 258,-1-6-129,1-8 0,3-9 0,0-13 0,0 0-129,0 0 129,0 0 0,5-8-129,1-9 0,0-5 129,6-3-129,-1-2 0,5-1 0,1-1 0,3 3 129,0 2-258,4 6 258,0 2-258,-2 6 129,0 5 0,0 5 0,-2 0-129,-1 3 0,-1 3 0,1 5 129,-5-2 0,-1 3 258,1 5 258,-7-5-129,0 8 129,-3-1 0,-2 5 129,-2-1 0,0 5-129,-6-4-129,2-2-129,0-3 129,1-2-258,0-4 0,3-13-387,-2 13-129,2-13-774,2-12-1935,6 2-1032,-6-11-258</inkml:trace>
  <inkml:trace contextRef="#ctx0" brushRef="#br0" timeOffset="55841.193">3512 9818 2322,'0'19'3612,"0"-5"-129,0-14-387,0 0-3483,1 15-387,9-5 258,-6 3 0,2 0 516,-2 2 129,-3 1 516,0 5 258,-1-1 0,0 5 129,-2-3-258,2 4 0,-1-7-258,1 0 0,0-6-387,0-13 0,19 5-129,-6-5 0,4-12 0,2-5 0,1-2 0,-2-1 0,2-3-129,-2 3 129,-4-1 129,-1 3-129,-3 6 0,-2 1 0,-8 11-129,9-16 0,-9 16-258,0 0 129,0 0 129,0 0-129,13 0 129,-13 0 0,0 13 129,-2 3 129,-2 6 0,3 5 129,-6 1 0,4 7-129,-2 0 387,3 7-387,-2 0 258,0 6 0,2-9-129,-1 8 0,3-9-129,-1-3 129,1-3-516,0-9-129,6 1-387,-6-24-645,14 13-1677,-1-13-1161,-8-14-387</inkml:trace>
  <inkml:trace contextRef="#ctx0" brushRef="#br0" timeOffset="56518.232">4056 9832 2709,'4'44'4257,"-4"-24"-387,1 20-387,-1-5-3483,2 8-774,-1 0 258,6 7 0,-5-2 258,-1 2 258,-1-1 129,0-7 387,0-3 0,-2-5 129,-2-3-129,-1-9-258,2-4 258,1-7-387,2-11-387,0 0-129,-8-9 129,6-6 0,-1-7 0,0-5 0,0-8-258,-2-3 387,4-4 129,-2-2 0,3-1 0,0-4-129,0 2 129,6 4-129,2 0 129,2 7-129,1 6 129,2 6 0,-3 8 129,2 6 129,0 6-129,-12 4 129,22 1 129,-22-1-258,18 19 0,-8-4 0,1-1 0,-4 2 0,2 1 387,-5 0-129,0 4 129,-4-7 258,-2 6 0,-10-10 129,3 6-258,-9-8 0,4 4-258,-7-10-129,5 0 0,-3-2-387,-1-2 0,7 0-129,-1-4 0,14 6-129,-21-12-903,21 12-774,0 0-2193,0 0-258,0 0-258</inkml:trace>
  <inkml:trace contextRef="#ctx0" brushRef="#br0" timeOffset="57396.282">4376 9975 1161,'13'15'4386,"-13"-15"0,15 4-387,-15-4-1935,14 0-1806,-1 0-258,2-9 0,3 2-258,-1-3 258,2-2-129,-1-2 129,-2-3 129,-2-3-129,0-1 0,-2 1 129,-2-1 0,-2 1-129,-4 3 258,-2 1-258,-2 3-258,0 13 258,-12-9-129,-2 9 0,-2 6 129,-2 6-129,-3 8 0,1 2 129,-3 6 0,2 4 0,0 4 129,2-1 0,3 2 0,1-2 0,3-1 129,4-3-258,5-2 0,3-5 0,3-5-387,11-6 129,-1-8-129,10-1-387,-1-6-129,11-8-645,-7-12-258,9-2-258,-3-7 0,1 2 0,-5-5 516,0 4 645,-5 0 516,-6 6 516,-2 6 258,-3 4 387,-12 14 0,11-7 129,-11 7-387,0 0-387,2 18 129,-2-5 129,0 3 645,0-1-129,1 4 129,-1-3 129,5 9 0,-3-8-129,4 3-129,-2-1-387,3 3-129,-3-6-258,2 0-129,-1-6 0,-5-10 0,7 15 387,-7-15 129,0 0 0,0 0 0,0 0-129,1-15 258,-2-2-129,0-1 0,-5-8-387,0-1 0,1-2-129,2 0 258,2 0-258,1 3 0,2 3-258,6 0 129,6 3 129,3 6 0,3 2 0,3 4 0,5 4 0,2 4 0,-1 0 0,0 9 0,-3 2-258,-2 0-258,2 4-1677,-2 4-2193,-24-19-258,13 20 129</inkml:trace>
  <inkml:trace contextRef="#ctx0" brushRef="#br0" timeOffset="58663.355">2877 11569 258,'3'13'1548,"-4"1"-1032,1-14 129,-3 19-129,3-7 129,0-12 258,-5 19 129,5-19 258,-3 18-129,3-18 129,-2 20-387,0-8-129,2 4 0,0-1-129,0 8-387,2 3 0,0 6-129,0 4 129,-1 2-129,-1 3 0,0-2 129,0 0 0,0-1 0,-1-6 129,1-3 0,-2-10-258,2-2 129,-1-6-129,1-11-129,0 13 0,0-13-129,0 0 129,0 0 0,9-14-258,-4-1 0,6-1 0,-2-9-516,6 1 387,-2-8-258,5 3 129,-3-3-129,4 3 387,-5 3 0,2 1 258,-1 7 0,-1 3 129,-2 6-129,0 5 129,0 4-129,-12 0 129,16 13-129,-7 0 0,-3 4 258,-2 4 129,-3 5-129,-1-1 129,2 2 129,-2-2 0,0 0-129,-2-1 0,2 0 0,-2-6-258,2-3 0,0-3-129,0-1-129,0-11 129,0 11-129,0-11 0,0 0-129,0 0-387,0 0-645,2-11-2580,-2 11-258,5-23 258</inkml:trace>
  <inkml:trace contextRef="#ctx0" brushRef="#br0" timeOffset="59860.423">3342 11844 645,'0'0'1032,"0"0"-129,0 0 129,0 0 0,0 0 0,0 0 0,0 0-387,0 0-387,0 0 129,0 0-258,0 0 129,0 0-129,0 0 258,0 0-258,0 0 129,0 13 0,0-13 258,-12 24-258,5-8 258,3 5 0,-6 0 129,7 4 258,-4-1-258,5 1 0,0-7-129,2 2 0,0-5-129,6-3-258,6-5-258,1-7 0,5 0 0,1-5 0,3-7 129,2-5-129,-1 0 129,0-7 0,-5-1 129,2 1-129,-6-2 0,-1 4 0,-2-1 0,-3 8 0,-3-3 0,0 5 0,-5 13 0,3-15 129,-3 15-258,0 0 129,0 0 0,0 0 0,0 0 0,0 11-129,2 4 129,-1 3 0,1 7 0,-1 2 129,-1 5 0,0 7 0,0 0 129,1 5 258,-1-6 0,0 8 0,-1-6 0,1 4 129,-1-8-129,1 3-129,0-7-129,0-3-129,1-7-129,1-6 129,2-1-129,-4-15-129,4 12 0,-4-12-258,0 0-258,0-11-387,0 11-1032,9-20-1935,-7-2-516,10 2-129</inkml:trace>
  <inkml:trace contextRef="#ctx0" brushRef="#br0" timeOffset="60588.465">3945 11780 3096,'0'0'4128,"11"9"-129,-11-9-387,-11 11-3096,11-11-645,-8 21 129,3-8-129,2 4 258,0 1 0,1 0 0,1 4 129,1 4-129,0 1 129,0 4-129,0 2 129,-3 3-258,1-1 0,-2 1 0,0-2 0,-2 0 0,0-7 0,1-3 0,0-5 129,0-4-129,1-3 0,4-12 0,-4 15 0,4-15 0,0 0 0,-3-10 0,3 0 129,0-10-129,3-5 0,4-5 0,1-9-129,0-3 129,2-3-129,1 1-129,-2-3 0,0 1 129,-1 4 0,0 4 0,-1 6-129,-1 5 258,3 8-129,-3 2 129,-6 17 0,15-6 0,-15 6-129,17 6 129,-10 7 0,-1 2 0,1 3 129,-4 2 0,2-1 0,-4 2 129,-1 2 129,0-2 0,-6 3 129,-6-5 0,2 4 0,-8-5 0,2 5 0,-8-9-258,5 6 129,-3-11-129,3-4-258,1-3-129,1-2 0,17 0-387,-26-16-129,26 16-774,-6-28-1548,6 10-1677,6 3 0,6-6 0</inkml:trace>
  <inkml:trace contextRef="#ctx0" brushRef="#br0" timeOffset="61112.495">4477 11881 1806,'-15'22'2838,"12"-10"-1161,-13-12-645,0 0-3483,0 0 774,2 0 645,-3-5 387,0-1 903,3 0 903,-4-6 1419,5-2 258,2-3-516,6-1-1290,3-1-903,2-1-774,2 1-129,3 1-129,12 3 0,-4-2 387,5 7-129,0 1 516,1 4 129,0 5 129,-1 5 0,-1 2 0,-1 6-129,-4 4 258,1 3 0,-3 4 387,-7-1 258,-1 1 387,-6-4 0,-1 9 387,-14-11-258,7 12 129,-16-14-516,8 6-129,-8-7-516,4-6-258,3 4-903,-2-13-1677,2-2-2064,21 2-258,-20-27-258</inkml:trace>
  <inkml:trace contextRef="#ctx0" brushRef="#br1" timeOffset="69171.956">7475 9351 129,'0'0'1806,"0"0"-258,0 0-645,0 0-387,10-8-258,-10 8 129,21-15-387,-9 6 129,6 1 0,-4-3-129,6 1 129,-1 1-129,2 1 0,1-1-129,1 4 129,-1 1 129,1-2-258,3 3 129,-1 1-129,1-2 129,-3 4 0,4 0 0,-3 0 0,3 2 0,-2 3 129,1 3-129,-4 3 129,3 1 0,-3 0 129,-1 2 129,-3 1 129,-1 2-258,-1-3 258,1 1-129,-5-3 129,4 0-258,-4-4 129,5 1-129,-3-4 0,4-2 0,1-3 129,4-3-258,1-6 0,1-3-129,1-1 0,2-2 129,-4-1-129,0 2 0,-3 1-129,-6 4 0,-1 2 129,-14 7-129,17-7-129,-17 7 129,15 0 0,-15 0 0,15 8 0,-15-8 129,20 15-129,-9-8 129,2 0 0,0 0 0,2-1-258,-1 1 0,6-2-774,1 2-1290,-8-7-1161</inkml:trace>
  <inkml:trace contextRef="#ctx0" brushRef="#br1" timeOffset="70216.015">8726 9242 258,'0'0'2838,"0"0"-1677,0 0-645,0 0-516,0 0 129,0 0 129,10 9 387,-10-9 258,6 13-258,-6-13 129,7 19 0,-1-6-129,-4-1-129,4 7-258,0-5-129,2 1 129,-1-3-258,-2 2-258,-5-14 258,11 19 387,-11-19-129,0 0 129,0 0 129,0 0-258,0 0 258,0 0-129,-5-14 0,-2 2-129,-2-3-516,0-2 258,-1 0-129,-1-2 258,-1 2-258,3 0 0,-2 1 0,1-1 258,3 7-129,7 10 0,-12-19 0,12 19 0,-7-10-129,7 10 0,0 0-129,0 0-129,12-2 258,-2 2-129,7 4 129,-1 1 0,5 2-129,3 0 129,-2 1 0,4-1 129,-3 0 0,2 0-258,-3 3 258,-3-4-129,0 5 129,-3-2-129,1 2-258,-7-2 129,2 5 0,-12-14-129,10 22 129,-7-12-258,-3 2 387,0-12 0,-7 17 258,7-17-129,-20 17 387,9-7-387,-3-4 0,1 3-387,3 0-129,-3 1-645,13-10-1419,-12 26-903</inkml:trace>
  <inkml:trace contextRef="#ctx0" brushRef="#br1" timeOffset="72155.127">10345 9360 1,'3'-12'515,"-3"12"1,0-14 129,0 14 129,-9-18 258,0 5 129,-1 0 129,0-1 258,3 2 0,-10-3-387,9 4-258,-6-4 0,14 15-516,-25-14 258,11 8-387,-1-1-129,2 3 0,-1 1-129,0 2 258,1-1-258,0 2 129,-1 0 0,1 0 0,0 2 129,-1 1 0,-1-1-129,1 4 129,0 1-129,1 0-129,0 0 0,1 0 0,-1 1 0,13-8 0,-21 17 129,21-17 0,-19 21 0,8-13 0,1 4 0,-3-5 0,3 4 0,-2 0-129,-3-2-129,0-1 258,-1-2-129,2 2-258,-3-3 258,-1 2-258,-1 0 258,-1-5-129,3 2 129,-5 0-258,1-1 258,0-3-129,4 2-258,-2-2 258,5 0-129,-5-2 129,8-1-129,-3-5 129,14 8-258,-22-14 258,22 14 0,-21-17-129,21 17-129,-16-12-129,16 12-258,-12-7 0,12 7 129,0 0-129,-13 0 129,13 0 0,0 0 387,-14 9 129,14-9 129,-11 13 0,11-13 129,-10 14-129,10-14 0,-9 14-129,9-14 129,-7 16 0,7-16 129,0 0 387,0 0-258,0 0 0,0 0 129,-11 1-387,11-1 0,-4-6-258,4 6-129,-3-13-387,3 13 129,0-11 129,0 11 0,0-11 258,0 11 0,0 0 258,-1-12 258,1 12-129,0 0 0,0 0 0,-2-14-129,2 14 0,0-10 0,0 10 0,0-12-129,0 12 0,0-15 0,0 15-258,0-17 258,0 17 0,0-15 129,0 15 0,0-13 129,0 13-129,0 0 129,0 0 0,0-12-129,0 12 0,0 0-129,0 0 129,0 0-129,0 0 129,0 0 0,10 0 129,-10 0 0,0 0 129,0 0 0,11 0-129,-11 0 0,4 8 129,-4-8-129,2 21 258,1-5-258,-3 2 129,1 3-258,-1-3 129,1 3 0,0 0-129,-1-3 0,3 1-129,-3-4 129,1-3-129,-1-12-129,5 19 129,-5-19 0,0 0-129,0 0-129,0 0 0,0 0 0,4-14 129,-3-1-129,-1-2-129,0-3-129,0-2 387,0-2-258,-3-2 387,3 3-258,0 3 129,-3 1 129,2 0 0,-6 4 0,6 3-258,1 12 129,-7-12-129,7 12 0,0 0 259</inkml:trace>
  <inkml:trace contextRef="#ctx0" brushRef="#br1" timeOffset="72611.153">9419 9194 129,'-18'12'387,"18"-12"-258,-23 14 0,11-8-129,-2 0 0,1 2 0,-1 2 129,1-2 0,-2-2 0,4 1 129,-1 0 0,1 0-129,-2 1 258,0-2-258,0 2 0,2 0-129,-2 1 0,-1 0 0,14-9 0,-22 17-129,22-17 0,-15 18 129,15-18 0,-10 10 0,10-10 129,0 0 0,0 0 129,0 0 129,7 9-258,7-9 129,2 0-129,8 0 129,-2 0-258,5 0 0,0 0-258,-1 0 258,-2 0 0,-2 2-129,0 1 258,-5-1-129,2 3 258,-4-2 0,1 1 0,-1-1 129,-1 2-129,-2-4 258,-1 0-258,-11-1 0,18 4-258,-18-4-258,11 8-1290,-11-8-1806</inkml:trace>
  <inkml:trace contextRef="#ctx0" brushRef="#br1" timeOffset="73828.222">7228 11252 258,'0'0'645,"0"0"0,0 0 129,0 0 0,0 0 129,7-4 258,-7 4 129,10-15 0,-10 15-129,17-24-258,0 9-387,-1-2-129,8 1-258,-1 0 0,7-1-129,1 0 0,3 3-129,2 0 0,-1 5-129,1 2 258,-2 1-129,1 5 129,-3 1 0,0 1 0,-1 7 129,-3 5 129,2 1-129,-5 0 0,1 3 129,-3 0 0,1 3 129,-4 1-129,3 0 0,-4-4 129,1 6-129,3-5 0,-2 0-129,-1-2-129,0-1 129,-2-7 129,-1 1-129,0-6-129,1-1 0,-1-2 0,1-3-129,3-6-387,-1-5 0,6 1-387,-6-8-129,7 3 0,-9-5-387,4 6 258,-9-2-516,2 3-258,-2 2 516,-3 1 0</inkml:trace>
  <inkml:trace contextRef="#ctx0" brushRef="#br1" timeOffset="74068.236">8449 11161 645,'38'17'903,"-17"-9"0,0 0 129,-2-4-129,4 2 0,-1-3-258,1 4 129,0-3-516,1 0-258,-2 0-129,1-1 0,-1-1 129,-2 2-258,-3 0 258,-3-3-129,-3-1-258,-11 0 0,17 0-903,-17 0-387,0 0-902</inkml:trace>
  <inkml:trace contextRef="#ctx0" brushRef="#br1" timeOffset="74844.28">8769 11022 903,'6'21'2193,"-2"-5"-2064,1 3-129,1 0 258,-1 2 387,1 4 258,-4-3 129,3 5 258,-5-5-129,0 3-129,0-7 129,0 9-387,-7-10-258,3-1-258,-1-6-129,5-10 0,-9 12-258,9-12 0,0 0 0,-15-14 0,10-3 0,-1-5 0,0-1-129,-1-5 258,0-1 0,1 3 0,1-3 0,0 6-129,1 5 0,2 1 0,1 6 0,1 11 129,0-13-129,0 13 129,0 0 0,0 0 129,7-1 0,-7 1 0,13 2 0,0 4-129,0 4 129,2 0-129,4-1 0,1 1-129,0 2 129,1-4-129,-1 2 129,1-4-129,-6-1 129,-1 2 0,0-5 0,-2 5 0,-12-7-129,16 13 129,-16-13 129,6 16-129,-6-6 129,-3 2 0,-12 3 387,0 0-129,-8-1 258,-1 4-129,-6-5 258,1 3-258,-2-4 0,5 4-258,3-4-387,2-5-516,8 4-645,0-7-1290,13-4-1806,0 0-129</inkml:trace>
  <inkml:trace contextRef="#ctx0" brushRef="#br1" timeOffset="75864.339">10528 11182 129,'-7'4'3225,"7"-4"-1032,0 0 0,0 0-516,0-12-258,0 12-387,0-17-129,0 17-258,0-18 129,0 18-258,0-21 129,0 21-258,0-16 129,0 16-129,-6-17 0,6 17-258,-20-20-129,4 11 0,-4 0 0,-5-1-129,-1 3 0,-4 1 0,0 4 0,-2 2 0,1 0-258,-1 0 258,2 2 0,-1 2 0,3 1 129,0 4-129,4-1 129,0 1 0,3 3-129,1-1 129,5 5-129,3-2 129,1 5 0,5-2-129,2 4 129,0 0-129,1 0 129,-2 1 0,0-2 129,-1-1-129,-1-2 0,-5-2 0,-1-2 129,-3-4 0,-3-3-129,1 0 0,-2-5 0,-3-1 0,-1-2 0,-2-5 0,1-2-129,-2-3 129,-1-1 0,-1-3-129,1 1 0,-2 1-258,7 2-129,-4-4-129,8 4 0,0-5-258,8 8 129,-2-7-129,13 16 129,-13-18 387,13 18-129,-7-12 0,7 12-129,0 0 0,0 0-258,0 0 0,0 0 0,0 0 0,6 9 0,-6-9 387,0 0-129,11 9-387</inkml:trace>
  <inkml:trace contextRef="#ctx0" brushRef="#br1" timeOffset="76728.388">9561 11078 645,'-14'3'516,"3"9"0,11-12 129,-15 12 129,15-12 0,-13 17 129,13-17-129,-8 20 0,5-9-129,3 8-129,0-1-258,0 3 0,0 4-129,2 2 0,0-4-129,3-1 129,-3-4 0,-2-2 0,4-6-129,-4-10 258,1 12-129,-1-12-129,0 0 0,0 0 0,3-10-129,-3-4-129,2-3 129,-2-8 0,0 2-129,0-9 129,1 0-258,-1 3 258,0-5 0,0 8 0,0 0-129,0 6 129,1 3 0,-1 17-129,1-19 258,-1 19-129,0 0-129,0 0 129,0 0 129,0 0 0,0 0 0,0 0 129,0 0 129,0 0-129,0 0 258,0 0 0,-6 3-258,6-3 129,-9 15 129,9-15-258,-15 17 0,15-17 129,-21 19 129,6-8-129,-3 1 0,1-1 129,-3 3-129,-2 0 0,1-2-129,-3 0 129,1 0-129,1 1-129,1-4 0,0 3 0,3-3 0,4-1-129,1 2-129,1-3 0,12-7 129,-8 15 0,8-15 0,0 0-129,13 12 258,1-6-129,2-1 258,3 1-129,3 0 0,1-1 0,1 1 0,1 2 0,0-2-129,-3-1 129,-3 1-129,1-1 129,-7-1 129,-1 0-129,-12-4 129,14 8 129,-14-8-129,0 0-516,12 13-1806,-2 3-1290,-10-16-129</inkml:trace>
  <inkml:trace contextRef="#ctx0" brushRef="#br1" timeOffset="77966.459">4323 12685 1419,'0'-12'3354,"0"12"-1290,0 0-387,-8-13-129,8 13-387,-12-6 129,12 6 0,-14-3-516,14 3 0,-19-3-387,19 3-258,-23 0 0,9 3-258,-3 5-129,0-6-645,3 10-645,-6-5-1677,-6-3-1161,8 9 258</inkml:trace>
  <inkml:trace contextRef="#ctx0" brushRef="#br1" timeOffset="78228.474">3714 12847 1161,'-46'32'3612,"30"-12"0,-8-4-2064,0 3-1161,8 4-258,-1 0-387,3-5-516,1 1-1161,11 5-1677,-10-17 258</inkml:trace>
  <inkml:trace contextRef="#ctx0" brushRef="#br1" timeOffset="78462.487">3474 13421 2322,'0'62'4515,"-1"-44"-645,2 3-258,2 1-3870,4 2-645,2-7-387,2 7-387,-2-2-903,-2-7-1548,9 11 646</inkml:trace>
  <inkml:trace contextRef="#ctx0" brushRef="#br1" timeOffset="78840.509">4744 14308 4386,'42'67'4644,"-25"-51"-1161,17 10-1161,-5-4-6063,5-19-645,16 6-129</inkml:trace>
  <inkml:trace contextRef="#ctx0" brushRef="#br1" timeOffset="79055.521">6030 14166 4128,'62'27'5160,"-40"-17"-516,8 7-387,-13-8-2709,11 1-2193,1-4-903,11 0-2580,6 6-387,-2-9-774</inkml:trace>
  <inkml:trace contextRef="#ctx0" brushRef="#br1" timeOffset="79246.532">6973 14241 4257,'79'12'4386,"-35"-2"0,-4-5-1935,1-5-1032,9 7-903,1-4-774,0-3-903,11 0-1419,-2 0-1548,-7-5-258,8 5 129</inkml:trace>
  <inkml:trace contextRef="#ctx0" brushRef="#br1" timeOffset="79600.552">8417 14114 1677,'19'0'4257,"-2"0"0,-17 0-1032,10 0-2193,-10 0-1548,21 0-903,-21 0-129,23-16 129,-14 1 129,5-1-129,-2-7 387,0 0 516,3-2 516,-5-1 0,1-1-129,-2 4-387,-2 3-1032,-6-5-516</inkml:trace>
  <inkml:trace contextRef="#ctx0" brushRef="#br1" timeOffset="79831.566">8634 13556 5160,'-4'-51'4644,"-2"25"-903,3 14-387,-10-9-1032,13 21-645,-10-17-258,10 17-516,-10-11-258,10 11-258,0 0-258,-14-17-516,14 17-516,-16-26-903,12 14-1032,-9-8-2193,-5-11 0,1-1-387</inkml:trace>
  <inkml:trace contextRef="#ctx0" brushRef="#br1" timeOffset="80036.577">8124 12965 1548,'-15'-28'4515,"10"16"129,-9-8-645,10 5-2580,-11 1-4128,-4-3-1161,6 5-516,-10-5-129</inkml:trace>
  <inkml:trace contextRef="#ctx0" brushRef="#br1" timeOffset="80236.589">7187 12700 2451,'-67'12'3612,"44"-12"-2451,-11 0-1161,-1-19-2193,7 13-2193</inkml:trace>
  <inkml:trace contextRef="#ctx0" brushRef="#br1" timeOffset="80442.601">6142 12523 5289,'-74'24'4257,"35"-24"-2838,13 0-1419,26 0-3999,-30-21-645</inkml:trace>
  <inkml:trace contextRef="#ctx0" brushRef="#br1" timeOffset="80658.613">5205 12402 3999,'-97'36'4515,"49"-33"-903,18-1-3354,-1-2-3354,-2-9-1161,17 4-258</inkml:trace>
  <inkml:trace contextRef="#ctx0" brushRef="#br1" timeOffset="80878.626">4419 12388 645,'-84'33'4386,"50"-15"0,-5-8 0,1-4-2322,11 7-774,-1-5-903,8 1-387,8 1-258,0-6-903,12-4-2709,7 10-387,-7-10-516</inkml:trace>
  <inkml:trace contextRef="#ctx0" brushRef="#br1" timeOffset="81696.672">10832 12500 774,'-3'-11'4257,"3"11"258,-16-13-129,-5 2-2709,21 11-516,-25-12-387,13 7-258,-6-2-387,2 5-129,-1 1-258,-5-3-645,8 4-645,-12-3-1419,3-4-1419,6 5-387</inkml:trace>
  <inkml:trace contextRef="#ctx0" brushRef="#br1" timeOffset="81944.687">10083 12529 2709,'-84'18'4128,"53"-5"-258,-6-13-516,5 2-3225,12 0-516,20-2-516,-20 9 129,20-9-129,0 0 129,-10 10-129,10-10-129,0 0-645,-4 18-1290,-9-17-387</inkml:trace>
  <inkml:trace contextRef="#ctx0" brushRef="#br1" timeOffset="82264.705">9878 13726 2451,'35'70'129,"-20"-44"-129,4 8-2451</inkml:trace>
  <inkml:trace contextRef="#ctx0" brushRef="#br1" timeOffset="82512.719">10366 14156 4257,'41'39'4386,"-25"-34"-516,9 9 258,-5-8-3870,1-1-258,2-1 0,2 0-129,-1-4-516,6 5-387,-6-5-1161,2 0-1419,9 3-645,-7-5 258</inkml:trace>
  <inkml:trace contextRef="#ctx0" brushRef="#br1" timeOffset="82688.729">11361 14195 4257,'62'31'1806,"-28"-21"-1806,-1-5 0,0-2-2709</inkml:trace>
  <inkml:trace contextRef="#ctx0" brushRef="#br1" timeOffset="82912.741">12549 14079 2709,'73'-5'3096,"-46"4"-645,6 0-1806,0 1-2709,-13-13-1161,15 13-258</inkml:trace>
  <inkml:trace contextRef="#ctx0" brushRef="#br1" timeOffset="83342.766">13001 13941 6708,'46'-15'5160,"-27"15"-516,-5 0-903,-14 0-2580,25 0-258,-25 0-387,21 3-258,-21-3-129,20 5-129,-9-3-258,1-2-129,7-2-258,-5-12-387,12 3 129,-5-11-129,11 3 129,-5-10 129,7 7 258,-1-7-129,4 3 516,1 1 0,-3 3 258,0 1 0,-3 3 0,-2 0-129,-2 4 0,-2 2 0,-6 0 0,-2 4 387,-5-7-258,0 6 258,-6-5 387,3 6 129,-7-11 0,-3 19 0,10-30 129,-2 17-129,-7-5-129,4 2-516,0 1-645,-5-10-1677,1 3-2580,0-2-387,-1-5-387,0-4 129</inkml:trace>
  <inkml:trace contextRef="#ctx0" brushRef="#br1" timeOffset="83584.78">13704 12917 8901,'-12'14'5031,"12"-14"-387,0 0-387,0 0-3999,0 0-516,-14-9-129,10-6 129,-2-2 129,-2-4 0,-2-6-258,-1 1 129,-9-7-129,4 9-645,-14-9-1290,4 8-2064,-6 7-516,-6-7-129</inkml:trace>
  <inkml:trace contextRef="#ctx0" brushRef="#br1" timeOffset="83770.791">13073 12496 1419,'-52'-14'3741,"35"10"258,-10-14-129,3 4-2967,8 1-645,-5 0-129,3 5 129,-2-8-129,-1 3-258,1 5-1161,1 6-2580,-9-13-387,8 11 129</inkml:trace>
  <inkml:trace contextRef="#ctx0" brushRef="#br1" timeOffset="83974.803">12486 12276 2451,'-47'12'4902,"22"-10"-129,6 5-645,-7-3-1806,3-3-2451,0 0-129,1-1-129,-4 0 0,-1-2 0,-5-6-387,4 4-258,-7-4-2322,-7-4-774,8 8-258</inkml:trace>
  <inkml:trace contextRef="#ctx0" brushRef="#br1" timeOffset="84176.814">11545 12293 3354,'-76'20'4773,"47"-11"-645,-4-6 129,3-3-3354,13 2-774,-1-2 0,5 0-258,-2 0 0,2-7-516,13 7-2064,-17-12-1548,4 0-387,0 4 129</inkml:trace>
  <inkml:trace contextRef="#ctx0" brushRef="#br1" timeOffset="84767.848">9497 12884 6063,'0'34'4644,"0"-13"-645,0-21-129,0 15-3870,0-15-774,2 24 387,-2-10 258,0-2 0,0 0 258,0-12 129,0 20-129,-2-8-258,2-12-1290,-5 20-2580,5-1-516,0-6 0</inkml:trace>
  <inkml:trace contextRef="#ctx0" brushRef="#br1" timeOffset="84979.86">9628 13362 3999,'25'42'4386,"-20"-30"-387,11 11-129,-12-8-3354,6 5-1290,-7-3-1935,-2-7-1290,8 11-387,-9-10 258</inkml:trace>
  <inkml:trace contextRef="#ctx0" brushRef="#br1" timeOffset="88737.075">8036 12651 645,'-12'0'903,"12"0"258,-13 0 129,13 0-387,0 0-258,-13-2-258,13 2-258,0 0-129,-14 0 0,14 0-129,0 0 129,-14 5 129,14-5 129,0 0-258,-12 5 0,12-5-258,0 0 0,-12 2 129,12-2-258,0 0 258,0 0 129,-11 7 129,11-7 516,0 0 258,-12 4 258,12-4-129,0 0 258,0 0-129,-14 0-129,14 0 0,0 0-129,0 0-129,0 0-129,0 0-258,0 0 0,0 0-129,0-13 0,0 13-258,9-25 129,3 9-258,-1-2 0,4-2 129,2 0-129,2-3 129,0 4-129,2-2 0,4 4 0,-1-1-129,2 4 129,-2-1-129,0 6-129,0-3 258,-1 7-387,-3 0 516,-2 4-129,-4 1 258,-1 3 129,-13-3-129,17 12 258,-17-12-129,14 15 129,-9-3 0,-5-12-129,9 17 0,-9-17-129,11 19 0,-11-19 0,14 20-129,-14-20 0,19 15 129,-8-8-129,0-2 129,1-1-129,1 1 0,0-5 129,0 0-129,-3 0 0,2 0-129,0-2 129,-12 2 0,18-8 0,-18 8-129,16-4 129,-16 4-129,17-5-258,-17 5 0,23-7-516,-23 7-258,27-12-516,-18-1-387,5 4-1419,3 1-903</inkml:trace>
  <inkml:trace contextRef="#ctx0" brushRef="#br1" timeOffset="89630.126">8647 12400 3354,'0'14'3870,"-4"1"-258,-6-8-2193,10-7-1677,-6 22-258,5-5 258,-2 0 0,1 0 258,1 4 0,0-3 129,0 1 129,-3 0-129,4-3 129,-2-3 0,1-1-258,1-12 0,-2 16-129,2-16-258,0 0 129,0 0 129,3-7-129,-1-7 129,0-1 129,0-6 129,-2-1 129,0-4 0,0 4 258,-6 0-258,-2 4 129,2 0 0,-2 6-258,2 0-129,6 12 0,0 0-129,-12-12 0,12 12-129,0 0 129,0 0 0,9 7 0,-9-7 129,18 14 0,-18-14 0,22 19-129,-10-9 129,1 3-129,0-4 129,0 1 0,-1-3 0,3 3 0,0-3 0,-2 0 0,2-2 0,0-1 0,-2 0-129,1-2 129,-2 2 0,0-1-258,-12-3 258,15 7-258,-15-7 0,0 0 129,11 12 0,-11-12-129,0 13 129,0-13 0,-6 16 129,6-16 0,-20 18 0,8-10 129,-2 2 258,2-4-129,-1-2 258,3 1 129,-3-3 129,13-2 129,-16 2-129,16-2 0,-11 0-645,11 0-774,0 0-774,0 0-2193,0 0-645,0 0-129</inkml:trace>
  <inkml:trace contextRef="#ctx0" brushRef="#br1" timeOffset="90733.189">9782 12680 1548,'14'-12'3096,"-14"12"-1290,2-19-903,-2 6 0,0 13 129,0-26 129,0 14 129,-3-7-129,0 5 0,-4-4-129,4 1-387,-7-2-129,6 2 0,-5 0-258,3 0 0,-1 0-258,-1 0 0,1 3-129,0-1 0,0 3-129,-5 2 129,4-1-258,-3 1 258,11 10 129,-22-15 0,22 15 0,-22-7 0,22 7 0,-20-1-129,9 1 0,11 0 0,-17 11 258,17-11-258,-16 18 129,10-7 0,1 3 0,-1-2-129,4 3 0,-2-3 129,2 0-258,-3 0 129,-1-2 129,-1 2-258,7-12 258,-19 17 0,9-10 0,-3 0 0,1-3 258,1-2-258,-2 0 0,2-2 129,-2 0-129,0-1-129,-1-2 129,0-5 0,0 3-258,-2-2 129,2 0-129,-3-1-129,5 3-129,-1-5 0,13 10-258,-20-9-129,20 9-129,-12-8-129,12 8-258,0 0-387,0 0 516,0 0-258,0 0 258,0 0 258,0 0 259</inkml:trace>
  <inkml:trace contextRef="#ctx0" brushRef="#br1" timeOffset="91776.249">9089 12387 516,'-20'10'387,"6"-6"258,14-4-258,0 0 129,-11 9-387,11-9 258,0 0-258,0 0 129,0 12 258,0-12-129,12 7 129,-12-7-129,18 7 0,-6-5 0,-2 1 0,-10-3-258,20 7 129,-20-7-129,13 7 0,-13-7 258,0 0 0,15 17 0,-15-17-129,9 12 0,-9-12 129,8 15-258,-8-15 0,13 14 0,-13-14-129,9 11 0,-9-11 0,0 0 0,12 12 0,-12-12 0,0 0-129,0 0-516,0 0-1935,15 11-774</inkml:trace>
  <inkml:trace contextRef="#ctx0" brushRef="#br1" timeOffset="93092.324">9098 12418 1,'0'0'1418,"0"0"-128,0 0 0,0 0-129,0 0 0,0 0 0,0 0-129,0 0 258,0 0-258,0 0 129,0 0-129,0 0 0,0 0-387,0 0 258,0 0-387,12-14-129,0 7-258,1 0-258,5 0 258,2-5-258,-2 0 129,4 0-258,-3 0 129,0 4 129,-1 0 0,-3-1 0,-2 4-129,-13 5 129,19-3-129,-19 3 129,0 0 0,13 0 0,-13 0 0,0 0 0,0 0 0,0 0 129,0 0-129,0 6 129,0-6-129,0 0 0,-2 14 129,2-14-129,-5 15 0,5-15 258,-7 19-129,4-7 0,1 0 0,1 3 0,0 2-129,-1 1 129,2 3-129,0-1 0,0 1 0,0 1-129,3 1 129,0 0-129,1-5 129,-1 0-129,1-3 0,-1 1 0,0-4 129,-3-12-258,3 12 258,-3-12 258,0 0-129,0 0 0,0 0 0,0 0 0,0 0 129,0-9-129,0 9-129,-5-20 129,-3 7-129,1-3 129,-2-3-129,-3 0 0,-2 1 0,-2 2 0,-2-2 129,0 2-129,2 1 129,-2 3-129,3-2 129,2 5-387,3-3 258,10 12-258,-17-15-129,17 15-903,0 0-645,-11-14-2451,11 14-387,0 0 516</inkml:trace>
  <inkml:trace contextRef="#ctx0" brushRef="#br1" timeOffset="104743.991">17686 9324 1161,'0'0'3225,"0"0"516,-7-2-2838,7 2 0,0 0 0,0 0 129,0 0-129,0 0 129,0 0-258,4-11 129,-4 11-645,19-18-129,-4 6-129,5 2 0,3-3 0,2-1 0,2 2-129,1 0 0,-1 7 129,0 0 0,-1 5-129,-6 0 129,3 7-129,-5 2 129,-1 5 129,-1 3 0,-5 0 0,2 1 0,-5 1 0,1 1 0,2-1 258,-2 1-258,2-5 0,0 3-129,2-6 129,3-1 0,1-6 0,2-4 0,0-1 0,4-1 0,-2-6 0,2-3-129,-5 2 129,4-1-129,-7-3 0,2 1 129,-5 2-129,1 0 0,-2 1-129,0-1 129,-11 9-129,18-13 129,-18 13-129,14-7 129,-14 7-129,0 0 129,11-9 129,-11 9-258,0 0 258,0 0-258,0 0 258,0 0-129,0 0 129,0 0-129,0 0 129,0 0 0,0 0-129,0 0 0,0 0-129,0 0 0,0 0-129,0 0 258,0 0-129,0 0 0,0 0 0,0 0 0,0 0 0,0 0 0,0 0 0,0 0-258,0 0 129,0 0 129,0 0-129,0 0 129,0 0 258,0 0-258,0 0 258,0 7 0,0-7 0,-5 15-129,2-3 129,-1 1-129,2 4 0,-2 0 0,3 3-129,-1 0 129,2-1-129,0-4 129,0 0-129,0-4 129,0-11-129,0 12 129,0-12 0,0 0 0,0 0 0,10-14 0,-7-1 0,2-2 0,-1-2 0,0-8 0,-1 2-129,-2 0 129,0-2-129,-1 1-129,0 3 129,0-1 0,-1 5 0,-1 3 0,0 5 129,1 0 0,1 11 0,-2-15-129,2 15 129,0 0-129,0 0-129,0 0 258,0 0-258,0 0 129,0 0 0,8 14 0,-8-14 0,15 19 129,-3-8-129,1 0 129,2 3 0,3-2-387,1-1 387,2 0-129,-1 0 0,1-6 0,-2 3 0,-2-2-129,1-1-129,-5-1-129,1-1-258,-14-3 129,17 6-129,-17-6 129,0 0 0,4 13 0,-4-13 258,-15 19 129,-1-10 516,-3 1-129,-4 2 258,-3 0 0,-1-1-129,-2 1 258,0-3-129,3 1-129,-2 0 129,7-3-258,0 1-258,6-4-258,5 4-129,10-8-258,0 0-1548,1 12-903</inkml:trace>
  <inkml:trace contextRef="#ctx0" brushRef="#br1" timeOffset="109365.255">19145 9357 258,'11'0'1677,"-11"0"0,13-8-129,-13 8 0,13-9-258,-13 9-258,17-13-129,-17 13-387,23-20 387,-14 6-129,5 7 0,0-5-258,2 1 258,-1-2-516,3 3 129,-2 2-129,1 1-129,-2 0-129,0 2 129,-4 1-129,-11 4 129,20-6-129,-20 6 129,11-2 129,-11 2-258,0 0 129,0 0 0,0 0-129,0 0 0,0 0 0,0 0 0,6 8 0,-6-8 129,0 11-258,0-11 129,1 12 0,-1-12 129,2 12-258,-2-12 129,1 15 0,-1-3 129,2 2 129,-2 3-258,0-2 129,0 4-258,-2-2 258,-1 0-129,1 0 129,0-2-258,-1-2 129,3-2-129,-3 1 129,3-12 0,-2 14 0,2-14-258,0 0 258,-2 11 0,2-11 0,0 0-129,0 0 0,0 0 0,0 0 0,0 0 0,0 0 129,0 0-129,0 0 0,0 0 0,0 0 0,-15 0-129,15 0 129,-16-2 129,5-2 0,11 4 0,-18-12 129,6 7 129,12 5 0,-16-17-129,16 17 0,-17-16-129,17 16 0,-13-15 129,13 15-258,-14-10 129,14 10-129,0 0 129,-10-7 0,10 7-129,0 0 129,0 0 0,0 0-129,0 0 129,0 0 0,0 0 0,0 0-129,0 0-129,-10 10 0,10-10 0,0 0-258,0 0-258,0 0-129,0 0-129,6 7-645,-6-7-1032,0 0-1290</inkml:trace>
  <inkml:trace contextRef="#ctx0" brushRef="#br1" timeOffset="110227.304">19463 9338 1,'0'0'2708,"6"-7"-773,-6 7-645,0 0 129,11-9-516,-11 9-129,11-11-387,-11 11 387,18-15-258,-3 7 0,-2-2 129,7 0-129,1 0 0,4 1-129,3 2-129,0 0 0,2 2-129,-2 2-129,-2 1 129,-2 2 0,-4 0 0,0 0 0,-8 2 129,2 4 129,-14-6 0,15 16 0,-15-16 0,10 17 129,-10-17-129,9 19-129,-9-19 0,8 18 0,-8-18 258,8 16-258,-8-16-129,12 8 0,-12-8 129,12 1-129,-12-1 129,14 0 0,-14 0-258,12-6 0,-12 6 0,11-8 129,-11 8-129,0 0 129,13-6 0,-13 6-129,0 0 0,11-6 0,-11 6 0,0 0 0,17-10-129,-17 10 0,16-4-129,-16 4 129,22 0 129,-10 0-129,2 2 129,0 1 0,0-3-129,1 2 258,0 1 0,-3-1-129,6 3 129,-2-3-258,3 2 129,-1-1-258,5 2 258,-5-5-387,4 5-774,-10 0-3096,-12-5-258,20-12-516</inkml:trace>
  <inkml:trace contextRef="#ctx0" brushRef="#br1" timeOffset="120803.909">19070 9941 129,'-14'-2'516,"0"2"387,14 0 516,-19-2 258,19 2 0,-18 0 258,6 0-258,12 0-129,-25 0-258,25 0-258,-26 9-645,16-2 129,-4-2 0,2 0-129,-2-1 0,14-4 129,-21 12-129,21-12 0,-18 11 0,18-11-129,-16 14 0,11-2 129,-3-2 0,3 7-129,0-3 0,3 3 0,0-1 129,2 1-258,0-1 129,3 3 0,4-7-129,6 2 0,1-6-129,6-3 0,6 0 0,2-2-129,1-2-129,2-1-129,2 0-258,-5-9-516,7 4-1806,-4 0-1548,-8-9-387,4 4 258</inkml:trace>
  <inkml:trace contextRef="#ctx0" brushRef="#br1" timeOffset="121338.94">19235 10106 2451,'0'0'2838,"0"0"129,0 0-2967,-11 1 129,11-1 387,-4-8 129,4 8 258,-1-22 387,1 10-129,0-5-129,7 2-387,2-4-129,6 2-387,0 2-129,6 1 0,3 2-129,-3 0-129,4 7 129,-1 2 0,-2 3 0,-4 5 0,1 5-129,-9 4 129,2-1 0,-6 3 129,-3 4 387,-2 1-129,-1-3 387,-5 3 0,-11-5 258,5 5-129,-10-5-129,3 4 129,-10-12-387,5 1 0,-6-4-129,6-3-129,-1-2-387,5-3-129,4-1-516,0-11-1548,10 1-1806,5 2-516,-1-8 129</inkml:trace>
  <inkml:trace contextRef="#ctx0" brushRef="#br1" timeOffset="122130.985">19604 9936 774,'0'0'1419,"0"0"258,0 0 258,-5 6-129,5-6-129,0 0-516,5 16 129,-5-16-516,8 19 0,-4-9-129,1 6-129,-3-1-258,2-1 258,0 1-129,1-1-129,1-1 129,-1-1 129,-5-12-129,16 5-129,-16-5 0,24-5 129,-7-9-258,5 2 129,-1-8-258,5-1 0,-1-1 0,-1 4 0,-1 2 0,-5 3 0,-3 2 0,-5 6-258,-10 5 516,17-1-516,-17 1 258,0 0 0,8 13 0,-8-13 0,7 21 0,-5-10 258,2 0-258,-4-11 129,8 15 0,-8-15-129,23 7 0,-6-7 129,6 0 0,3-4-129,5-6 129,-2 2-129,-1 0 129,-2 4-129,-5-2 129,-6 3-129,-4 0 129,-11 3 0,13 3-129,-13-3 129,6 22-129,-2-12 0,1 4 0,2 0-129,1 6-258,-8-20-1677,8 18-2193,7-10-387,-15-8-258</inkml:trace>
  <inkml:trace contextRef="#ctx0" brushRef="#br1" timeOffset="122863.027">20483 10072 1161,'13'64'3096,"-10"-24"-903,-3-1-387,0-3-645,2-2-258,-2-3-258,0-5-258,0-1-258,1-7 129,0-4-258,-1-14 129,1 13-129,-1-13 129,0 0 129,0 0-129,5-12 258,-2-5 0,-1-11 0,0 2 0,0-7-258,0-4-129,1-7 0,-1 5 0,-1-5-129,2 3 129,-1 4-129,2 2 129,-1 6-258,3 6 258,0 5-129,3 2 129,-9 16-129,21-16 129,-8 13-129,1 3 129,0 0-129,1 4 129,-1 3 0,-3 4 0,-1 1 0,-3 1 0,-4 0 129,1 2 258,-4-4 258,0 7 0,-10-5 129,3 3 129,-7-7-258,5 4 129,-9-6 129,3 3-387,0-6-129,1-1-129,-2-3-258,3-2 129,13 2-129,-19-14-258,19 14-258,-12-17-645,12 17-1161,0 0-2193,-3-16 0,3 16-516</inkml:trace>
  <inkml:trace contextRef="#ctx0" brushRef="#br1" timeOffset="123360.055">20800 9897 2451,'12'0'2709,"-12"0"258,0 0-645,0 0-3741,15 15 129,-15-15 774,5 10 258,0 2 774,-5-12 387,7 17 516,-7-17-129,10 21-129,-7-10-387,7 3 0,-1-3-516,5-1 0,-2 0-129,7-1 0,-2-2 0,6-3-129,-1-4 129,-1 0-129,0 0 258,-1-3 0,-5-7 129,4 3 129,-12-5 129,-7 12 0,11-22 0,-11 22 0,2-26-129,-2 12-129,0-1-129,-3-3-129,-1 2-129,0-3-129,4 19-129,-8-25-645,8 25-903,0 0-2064,-7-14-774,7 14-258</inkml:trace>
  <inkml:trace contextRef="#ctx0" brushRef="#br1" timeOffset="123736.077">21349 9467 3870,'0'0'3483,"0"0"-645,0 19-516,0-19-4128,-1 34-258,-3-17 903,4 10 903,0 2 387,0 0 645,6 7 645,-4 0 516,9 8 0,-7-3-645,10 10-258,-7-3-774,3 1-258,1-2-258,-2-5 0,1-4 0,-5-10-516,4-4-516,-8-8-2838,-1-16 0,0 0 0</inkml:trace>
  <inkml:trace contextRef="#ctx0" brushRef="#br1" timeOffset="124012.093">21254 9756 5934,'54'28'4515,"-15"-15"-258,-9-1-1161,9-6-3225,-2-3-258,2 1 129,-1-4-129,-3 0 0,-8-4 0,0-3 0,-8-1-258,1 8-258,-10-7-1032,3 7-774,-13 0-1548,0 0 129</inkml:trace>
  <inkml:trace contextRef="#ctx0" brushRef="#br1" timeOffset="124404.115">21702 9876 2580,'23'8'3354,"-7"-6"-645,0-2-1032,8 0-258,-7 0-645,6-3 129,-8-7-129,3 1-129,-8-3 0,2 4-129,-9-6 258,2 2-387,-5-3 129,0 15-258,-9-21-129,-2 13 0,-3 3 129,-4 1-258,-2 4-258,-2 0 258,-3 9 0,2 2-129,0 5 0,-1 1 129,3-3 0,2 3 129,5 1-129,2 0 129,4 0-129,5 1 387,0-2-258,3 3 129,3-2 0,7 2-129,2-1 0,9 1 0,5-1 0,4-5-258,8 6-516,-4-11-2322,6-6-1290,6 3-645,-8-7 0</inkml:trace>
  <inkml:trace contextRef="#ctx0" brushRef="#br1" timeOffset="125268.164">19389 10811 645,'-18'-9'2064,"18"-6"-1806,-9 2-903,6-3 1032,3 0 516,0-1 645,5 3 645,5-5-129,7 2 0,1 0-387,8 6-258,-1-2-645,5 5-258,-4 4-258,6 3-129,-5 1 129,1 4-129,-7 5 0,-2 5 0,-7 1 0,-3 6 129,-8-4 129,-1 6 0,-3-1 129,-4 3 0,-11-6-129,3 7 0,-8-7 0,2-6-129,-3 0 0,0-5 0,-2-2-129,2-3-129,2-3 0,4-3 129,-1-4-387,6-2 0,13 9-387,-13-25-1032,19 9-2193,5-3-645,2-6-387,7 7 258</inkml:trace>
  <inkml:trace contextRef="#ctx0" brushRef="#br1" timeOffset="125731.191">19777 10655 6708,'9'11'4386,"-9"-11"-129,0 0-516,16 11-3870,-10 1-387,3-1 0,0 1 387,0 5 0,1-2 258,2 6 0,-3-1 387,3 2-129,-2-5 0,2 2-129,-4-3 0,4 0-129,-4-4 0,0-2-129,-8-10 258,13 7-129,-13-7 129,0 0 129,13-14-129,-13 14 129,6-26 0,2 9 0,-2-6-258,2-1 0,3-2-129,2 1 129,1-3-129,3-1-129,1 5 129,0-1-129,0 8 0,-1-2-129,1 11-516,-8-11-1032,9 12-2451,-8 2-387,-11 5-516,19-9 387</inkml:trace>
  <inkml:trace contextRef="#ctx0" brushRef="#br1" timeOffset="126440.231">20308 10705 903,'44'-1'3870,"-27"-8"0,11-1-1290,1 0-645,-7-5-645,2 1-387,-7-2-129,0 7 0,-9-5 0,-8 14 0,4-20-258,-4 20 0,-9-11-129,9 11-258,-26-1 0,9 1 0,-5 0-129,1 5 0,-1 5 0,-2 4-129,2-1 129,0 5 0,2 1 0,2-1 0,5 5-129,3-3 0,5 5 0,5-5 0,2 3 129,11-8-129,3-1-129,5-4 129,6-4-258,1-6-387,8-4 0,-4-13-129,8 0 129,-6-8 0,4 3 258,-8-3 129,-4 5 0,-3-1 387,-8 7 129,-4 6-258,-11 8-258,0 0-645,7 10-129,-7 1 129,0 11 129,-3-2 516,-1 5 516,4 2 258,-2-4 387,2 0 387,0-5 0,1-1-129,-1-4-258,2 0-258,-2-13 258,3 11-516,-3-11 258,0 0 129,0-11-129,0 11-129,-2-26 129,2 6 0,0-4-516,2-2 387,3-1-387,5 3 0,2-2 0,4 1 0,4 6-387,-1-3-516,11 12-903,-5-1-2064,1-2-645,8 9-258</inkml:trace>
  <inkml:trace contextRef="#ctx0" brushRef="#br1" timeOffset="126767.25">21165 10336 2451,'2'16'2709,"-2"6"387,1-9-3225,0 7 258,2 5 516,-3-3 516,0 13 258,-1-5 129,1 11-258,-8-7-129,6 8-387,-6-6-516,1-1-1032,3-1-1677,4-6-1677,-2-14-258,2 2 129</inkml:trace>
  <inkml:trace contextRef="#ctx0" brushRef="#br1" timeOffset="127254.278">21306 10585 5934,'0'0'4515,"11"8"-516,-11-8-387,0 0-3999,18 1-258,1 5 129,-4-1 0,4 2 387,1 2 129,-4-2 129,4 4 0,-5-2 258,0 6-387,0-2 0,-4 4-387,0-3 258,-4 2 0,0-2 0,-5 1 258,-2-3-129,0 0 129,-10-2 129,10-10 129,-26 16-129,9-11 0,-5 0-129,5-2 0,-6-2 0,3-1-129,5-1 129,-1-4-129,16 5 0,-14-14 0,14 14-129,1-22-129,11 13-258,2-9-1032,6 6-1677,7 2-1161,-8-7 0</inkml:trace>
  <inkml:trace contextRef="#ctx0" brushRef="#br1" timeOffset="127838.311">21747 10681 1032,'8'66'2451,"5"-26"-903,-9 1-1290,5 3-1677,-2-2 516,3 2 387,-4 1 1290,-2-9 258,2-1 516,-6-6 1032,0-10 0,0-2-645,0-5-774,0-12-516,0 0-129,-12-7-258,5-9-129,1-8 129,0-2 0,-1-9 129,2-4-129,-2-7 0,6 2-129,0-2 0,1 2 0,8 1-129,5 5 0,5 3-129,3 8 129,5 6-129,2 6 258,0 4 0,1 6 0,-3 4 129,0 1 0,-8 5 129,1 7 0,-7-2 129,1 4 0,-6-1-129,1 4 129,-8-5 129,2 6 129,-5-5-129,-3 9 129,-9-8-129,1 5 129,-8-2-258,3 3-129,-7-3 129,0 1-516,-1 0 0,-7-8-645,10 10-2838,-14-15-1419,-3-5-258,-4-11-645</inkml:trace>
  <inkml:trace contextRef="#ctx0" brushRef="#br1" timeOffset="168095.614">22292 9806 903,'0'0'1548,"0"0"129,5 12-129,-5-12 0,0 0-645,0 0-129,0 0-258,0 0 0,0 0-129,0 0 258,0 0-258,0 0 258,0 0-258,0 0 258,0 0-387,0 13 0,0-13 0,-5 16-129,4-2-129,0 3 0,-1 3 129,2 4-129,0 4 0,0 1 129,0 1 0,0 3-129,3-3 129,-2 1 0,-1 1 0,0-3 0,0-3 258,0 1-258,-4-3-129,1-4 129,1 2-258,-4-6 129,5-1-258,1-15-387,-1 15-645,1-15-1677,-5-6-1290,5 6 516</inkml:trace>
  <inkml:trace contextRef="#ctx0" brushRef="#br1" timeOffset="168823.656">22337 9827 1,'0'0'3611,"0"0"130,0 0-1161,0 0-1677,0 0-387,0 0 0,16-7-258,-16 7 0,14-9 258,-3 1-129,4 2-129,2-2 129,3 3-129,1-2-129,2 6 129,2-1-258,-2-3 129,2 5-129,0 0 0,-2 0 0,-3 7 129,-1-2-129,-2 0 258,-4-1-129,-1 7 0,-12-11 0,18 17 0,-18-17 0,5 17 0,-5-17 0,2 20 0,-2-20 0,-4 21 258,4-21-129,-16 20 0,3-11 0,1-2 129,-2 0-258,1 1 129,-3-1 0,0 0-129,-1-4 0,0 4 0,-4-5 129,0 4-129,-4-4 129,2 0 0,-4 0-129,2-2 129,0 2-387,1-2-258,8 4-516,-5-4-1161,8-3-2451,13 3-129,-16-7-258</inkml:trace>
  <inkml:trace contextRef="#ctx0" brushRef="#br1" timeOffset="171388.802">22761 9485 645,'0'-16'2580,"0"16"-2193,1-13-387,-1 13 516,3-17 258,-3 17 129,5-19 258,-5 19 0,2-19-129,-1 8 0,-1 11-258,4-17-258,-4 17-129,2-15-258,-2 15 0,4-10-129,-4 10 0,0 0 0,0 0 0,0 0-129,0 0 129,0 0-129,0 0 0,0 0 129,0 0-258,0 8 258,0-8 0,0 16 258,1-3-258,-1-1 0,1 5 0,0 2 129,1 4-129,-2 3 0,1 0 129,-1 3-129,0 1 129,0 3 0,0-1 0,0 1-129,0-2 129,0-1 129,-3 0-258,0-5 0,-1-3 129,1-3-129,0-2 0,3-17 129,0 15 0,0-15-129,10-2 0,4-7-129,4-8 0,1-3 129,4-1 0,0-4-129,1-2 129,0 2-258,-1 2 258,-5 3 0,0 6 0,-5 2 0,1 5-129,-2 7 0,-12 0 129,13 13 0,-9 2 129,-1 4 0,-2 4 258,-1 1 0,0 7 129,0-4-129,-3 3 258,-5-6-129,5 5-258,-3-7-129,1-1-258,3-4-645,2-17-774,0 0-2580,-5 14-258,4-24 258</inkml:trace>
  <inkml:trace contextRef="#ctx0" brushRef="#br1" timeOffset="172631.873">23190 9673 129,'0'0'2838,"0"0"-516,0 0-2580,0 0 129,0 0 258,0 0 387,0 0 258,0 0 258,0 0-129,0 0 129,0 0-129,0 0-387,0 0-258,0 0-129,0 0 0,0 0 129,0 0 0,0 0-129,0 0 0,0 0 0,0 0 0,0 0-129,0 0 0,0 0 0,0 0 0,5 9 129,-5-9 0,11 20 129,-7-8 0,3 2 0,-3 1-129,2 6 258,0 1-129,1 2-129,-1-4 0,-1 1 0,3-3-129,-2 1 129,-1-6-129,1-1 0,-6-12 129,5 13 258,-5-13-129,0 0 0,0 0 0,0 0 129,0 0 129,0 0-129,0 0-129,0 0 0,0 0 0,-5-5-129,5 5 258,-15-18-258,7 7 0,1-3 129,0 0-129,1-1 0,3-2 0,-1-2-129,3-1 129,1 1-129,1 0 0,8-1-129,1 0 129,6-1 0,3 2 0,5 1-129,2 4 129,2 0 0,2 2-129,-2 2 0,3 5-387,-6-4-516,4 9-774,-11 2-1935,-2-2-774,1 3-258</inkml:trace>
  <inkml:trace contextRef="#ctx0" brushRef="#br1" timeOffset="173703.935">23626 9673 2709,'6'-8'1548,"-6"8"-1161,0 0 0,0 0 387,6-12 129,-6 12 0,0 0 0,14-8 0,-14 8 0,14-6 0,-14 6 0,24 0-258,-12 0-258,4 7 0,-2 1-129,5 3-129,-4 3-129,2-2 0,-4 6-129,-3-1-129,-1 4 129,-4-2 129,-2 1-129,-1 0 129,-2 0 0,0-2 0,-2-1-129,-4 3 258,0-5-129,-3-1 129,-1-2-129,-3 0 129,0-5 258,-2 2-387,0-5 129,-2 0-129,0-4 258,0 0-258,-2 0 0,6-7 129,-2 0-129,5 0 129,-2-3-129,12 10 129,-12-20 0,10 8-129,2 0 0,0 12 0,12-19 258,-12 19-516,23-20 258,-10 14-387,6 3-129,-1-4-645,1 5-1677,7 2-1290,-11-4 0</inkml:trace>
  <inkml:trace contextRef="#ctx0" brushRef="#br1" timeOffset="174283.968">24140 9663 1677,'-16'-1'3483,"-6"1"-129,22 0-1161,-23 6-2580,6 5 258,2-4 258,-3 1 258,4 0 129,-1-2 0,15-6 129,-20 15 0,20-15-258,-6 12 129,6-12-258,9 10-258,2-5 0,9 2 0,-1-4-129,5 2 0,2-1 0,0 4-129,0 0 0,-3 1 129,-2 3-129,-3 0 129,-5 1-129,-4 3 129,-4-2 0,-2-1 258,-3 2 258,-3-4-129,-6-1 516,-3-3-258,-2 3 387,-5-6-258,1 4 258,-5-6-387,5 3-129,-4-5 0,4 5-258,3-5-129,1 0-258,14 0 0,-15-8-516,15 8-903,0 0-2193,0-21-258,10 14-645</inkml:trace>
  <inkml:trace contextRef="#ctx0" brushRef="#br1" timeOffset="174884.002">24349 9650 4773,'0'0'3870,"0"0"-645,0 0-645,9 0-4128,3 4-129,-12-4 387,20 0 645,-9 0 645,3 0 645,4 2 516,-7-2 258,9 5 258,-6-5-516,9 7 0,-8-1-645,7 5-258,-5 1-129,-1 2-258,-1 3 0,-2-1 0,-3 5-129,-6 0 129,-2 2 0,-2 0 129,-3-6 129,-4 2 0,-5-6 258,0 3 0,-4-6-129,1 0 129,-3-5 0,1-2-258,1-3 129,0 0-258,4-1 0,-1-6 0,13 7-129,-15-21-129,13 8 129,-1-1-129,3 2 129,0-2-129,3 3 0,0-3 0,-3 14 0,11-15 0,-11 15-258,12-2 129,-12 2-129,15 0-258,-15 0-387,17 12-1161,-17-12-1806,23 15-129</inkml:trace>
  <inkml:trace contextRef="#ctx0" brushRef="#br1" timeOffset="175284.025">24687 9290 2967,'0'17'3741,"0"-17"0,5 25-258,0-8-3999,3 6 258,0 6 258,1 1 258,1 4 387,-4-1 129,7 11 129,-8-5 129,8 6-258,-7-6 129,5 7-387,-10-2-129,5-3-387,-4 0-645,-2-11-1290,-6-4-2451,3 3-258,-11-15-129</inkml:trace>
  <inkml:trace contextRef="#ctx0" brushRef="#br1" timeOffset="176513.096">17429 10582 774,'8'0'1806,"3"-6"-387,-11 6-387,13-8 258,-13 8 129,0 0 129,15-3-129,-15 3-258,0 0 129,-12 0-258,12 0 0,-26 6-516,6 0-258,-1 2-258,-5 4 0,-2-2 0,1 5 0,-1-3 0,2 2 0,1-2 0,6 0-129,3-2 0,2-5 0,14-5-129,-9 13 129,9-13 0,0 0-129,18 5 0,-3-2 0,8 1 129,0-1-129,6 3-258,-2-2 258,2 3-129,-2 2 0,0 1 0,-6 0 129,-3 5 0,-3-5 516,-7 3-129,0 0 258,-8-1 129,-1 3-129,-10-3 258,-2 0-258,-5-3 0,0 1-258,-3-2 0,-2-1-387,3 0 129,0-5-129,3-1-129,0-1-645,17 0-903,-18-3-2064,10-14 129</inkml:trace>
  <inkml:trace contextRef="#ctx0" brushRef="#br1" timeOffset="176934.12">17788 10580 1806,'7'12'2967,"-7"-12"-516,0 0-258,-10 12-3612,10-12 258,-17 14 387,3-6 1032,0 4 645,-8-7 387,8 9 516,-8-6 129,6 3-387,-6-1-516,9 8-258,-4-4-516,4 7 0,0 0 129,7 0-258,-1-2 0,6 0 129,1-3-129,7-4 0,5-3-129,8-4-258,7-3-1032,0-4-1419,6-13-1419,5 5-516,-4-11 388</inkml:trace>
  <inkml:trace contextRef="#ctx0" brushRef="#br1" timeOffset="177371.145">17930 10793 4773,'-3'-35'3354,"3"6"-387,19 13-516,-6-11-3999,9 10 258,-3-6 129,6 11 516,-5 2 258,0 4 903,-4 6 258,0 0 258,0 8 0,-3 2-387,0 7-129,-4-3-129,0 8 258,-8-4 0,2 7 258,-8-8 129,-2 7 0,-13-9 129,5 7-258,-11-8 0,8 2-258,-7-5-258,5-2 0,-1-8-258,-2-1-258,9-2-387,-2-9-129,10-1-387,-9-10-1032,15-2-2451,0 2-258,3-3-258</inkml:trace>
  <inkml:trace contextRef="#ctx0" brushRef="#br1" timeOffset="178175.191">18248 10605 5934,'0'0'4386,"0"0"-516,10 6-645,-10-6-3225,0 0-1290,13 3 0,2 9 387,-15-12 129,21 26 645,-10-7 516,-4-1 387,6 7 258,-9-7-258,6 7 387,-5-4-516,3 1 258,-5-4-516,1-4 0,-4-3-129,0-11 0,2 16 0,-2-16-129,0 0 129,0-10-129,0-7 0,0-1 0,2-9 0,0 0-129,1-6 0,2 1-129,1 2 129,1 1 0,0 7-129,-1 0 0,2 7 129,-2 2-129,-6 13 0,19-9 0,-5 9 0,-1 1 129,4 6 0,2-2 0,3 4-129,4 3 258,4-4-258,2 1 129,3-5-129,1-2-129,1-2 129,-1 0 0,-5-5 0,-4-8 0,-4 4 129,-6-6 0,-7 3 0,-6-2 0,-4 4-129,0-2 129,0 12-129,-14-17 0,1 14 0,-3-4 0,-2 6 0,-2 1 129,-2 0 129,-1 4-129,-2 3 129,4 1-129,-2 3 129,2 7 0,1 1-129,5 0 129,2 2 129,6 6 0,1-2-129,6 7 258,6-2-129,12 1 0,4-3-129,7-3-387,11 7-2193,3-4-2193,-2-12-129,4-4-258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3.3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86 244 0,'11'0'90'0,"6"-6"-48"0,22-5-47 16,-17 5 15-16,-5-5-13 15,28 0-2-15,0 0 2 16,5 0 1-16,0 0 2 15,-5 5-14-15,11 0-3 0,-12 6-79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4.89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 1391 156 0,'0'-5'57'0,"0"-1"-30"0,0 0-29 0,6 1 11 16,11-6-6-16,-1-6-2 15,1-5 15-15,11-12 6 16,-6-5-10-16,6 0 13 0,-5-6 5 16,10 1 0-16,6-1 0 15,6-5-15-15,0-6-4 16,5-6-7-16,0 1-1 16,0-23 1-16,6 0 0 15,0-5-5-15,0-6-1 0,-6 0-4 16,1 0-1-16,-1 17-7 15,0 11-2-15,-11 5-26 16,-5 12-13-16,5 5-46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7.34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58-2 88 0,'0'5'35'0,"0"-5"-18"0,0 0 2 15,0 0 16-15,0 0-11 16,0 0-1-16,0 0-7 16,0 0 0-16,0 11-9 15,0-11-2-15,0 0-1 0,0 12 0 16,0-1 2-16,0-6 1 0,0-5 3 16,0 11-1-16,0-5 0 15,0 5 1-15,0-5 4 16,-5 5-6-16,-1-5-2 15,0 5-1-15,-5-6 1 16,11 6-3-16,-5 1-2 16,-1-1 0-16,0 0 1 15,6 6-1-15,0 5 2 16,-11 0 2-16,11 1 2 16,0-1 1-16,0 0 0 15,0-5 0-15,0 6 2 16,0-7-3-16,0 1 1 15,0 0-5-15,11-6-4 16,1-5-4-16,10-12-4 16,-11 0 0-16,17-5-2 15,-6-5 2-15,6-1 3 16,-5-6 3-16,-7 1 0 16,7 5 1-16,-1 1 4 15,-5-1 1-15,-6 0-1 16,0 0-2-16,-5 6-2 15,16-6-1-15,-16 6-3 16,-6 0 1-16,0 5 5 16,11 1 2-16,-11-1 0 15,6 1-2-15,-6 5 3 16,0 0 0-16,0 0 1 0,0 0 2 16,0 0-5-1,0 11-1-15,0 0 4 0,0 0 2 16,0 0-2-16,0 6-3 15,5 0 2-15,-5 0 0 16,0-1 3-16,0 1 1 16,0 5-1-16,0 1-1 15,6-1-1-15,-6 1 2 16,0-1-3-16,0-5-2 16,0-1 0-16,16 1-1 15,-16-6 0-15,12 0 0 16,-1-5-3-16,-6-6 0 15,7 0 2-15,-1-6 0 0,0 1 1 16,0-6 0-16,-5 0 2 16,16-6 3-16,-16 0-2 15,10-5 0-15,-4-6-3 16,4 0-1-16,-5 5-1 16,6 1 0-16,6 0 2 15,-7 5 0-15,1 0 0 16,5 1 0-16,-5 4 0 15,-6 1 0-15,17 0 2 16,-17 0 1-16,1 5-1 16,4 1 1-16,-4-1-2 15,-7 0 2-15,12 6-2 16,-6 0-1-16,6 0 1 16,-6 6 1-16,0 0 1 15,-5-1 1-15,11 6 0 0,-12 1 0 16,1-1-5-16,-1 0 1 15,1 11 11 1,-1-5-6-16,12 5 0 16,-11-5-1-1,-1 0-2-15,1-6 1 16,5 0 0-16,0-5 1 16,6-1 0-16,-6-10 2 15,-5-1-3-15,11-11-2 16,5 6 0-16,-5-11-1 15,11 5 0-15,-12-5 0 0,12 0 0 16,-11-1 0-16,0 1 0 16,0 5 0-16,5 0 2 15,-16 1 3-15,16 4-2 16,-16 7-2-16,10 5 0 16,-5 0 1-16,6 0-1 15,-11 5-1-15,5 7-2 16,-5 4 1-16,-1 1 3 15,1 0 1-15,-1 0-1 16,6-1-2-16,-5 7 3 16,0-7 0-16,-1 7-4 15,-5-6 1-15,6-1-7 16,-6-5 0-16,0 1-26 16,0-7-10-16,0 1-40 15,0-1-17-15,0-5-11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8.1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73 184 0,'0'0'68'0,"5"-17"-36"0,-5 28-26 16,17-16 17-16,-12-1-14 0,-5 6-5 15,0 0 2-15,6 6 3 16,-6-1-5-16,11 6 9 0,-5 6 6 15,5 0-1-15,0 0 1 16,0-1-8-16,-5 7-2 16,11-1-5-16,-6 1-1 15,11-1-1-15,-5 0 1 16,5-5-4-16,-11 0-2 16,1-1 2-16,-1 1 0 15,6 0 3-15,-6-6 1 16,-11 0-1-16,11 1 1 15,-11-12 4-15,0 0 6 16,0 0-3-16,-11 0 0 16,11-6-2-16,-6 0 0 15,-5 1 0-15,-6-6 2 0,6-6-3 16,0 0 1-16,0 0-3 16,-6-5 0-16,6 0-6 15,0-1 1-15,5 1 0 16,-5 0 0-16,5 5 0 15,1 0 2-15,5 6-3 16,5-6 0-16,1 12 1 16,11-7 0-16,-1 1-3 15,7 6 0-15,-1-1 2 16,12 0 0-16,-7-5-6 16,7 0 0-16,0 6-10 15,5-1-4-15,0 0-20 16,-6-5-9-16,-5 0-35 15,6 5-51-15,-1-5 35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8.6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1 113 232 0,'0'23'88'0,"0"-18"-48"0,5-5-36 0,1-5 19 16,11 5-15-16,-6-6-4 0,0 0-1 15,11-5 2-15,-5 6-2 16,0-1 16-16,11 0 7 0,0 6-5 16,0 0-1-16,-6-5-12 15,6 5-5-15,-11-6-5 16,5 1 1-16,-5-1-1 15,-6 0 0-15,6 1 0 16,-12-12 0-16,1 6 2 16,-6 0 2-16,-6 5-1 15,-11 1-1-15,1-1 1 16,-1 0-1-16,-5 6 0 16,5 0 0-16,-11 6 0 15,6 5 0-15,-12 0 2 16,12 1 1-16,-6-1-1 15,11 11 1-15,0-5-2 0,-5 0 2 16,5-1-2-16,6 7-1 16,-6-1 3-16,12 0 2 15,5-5-2-15,0 5-2 16,5 1 4-16,-5-1 1 16,6-5-5-16,5 5 0 15,0-5 3-15,0 0 2 16,1 0 0-16,4-1 1 15,1 1-4-15,0-6-2 16,5 0 0-16,0 1 1 16,6-7-8-16,0-5-1 15,11-5-12-15,6-1-3 0,0-5-30 16,0 0-14-16,-1-6-60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9.20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35 2 164 0,'-11'5'63'0,"5"6"-34"0,1-22-34 0,5 6 12 16,0 5-11-16,0 0 1 15,0 0 1-15,0 0 3 16,0 11 0-16,0 0 17 0,0 0 10 15,0 0-1-15,-12 1 1 16,12-1-9-16,0 0-1 16,0 6-7-16,0-1-1 0,0 1 0 15,0 11 4-15,12 6-4 16,-7 5 2-16,1 5 2 16,5 7 1-16,-5-7-8 15,-1 7-2-15,1 5-3 16,10-1 1-16,-10-4-4 15,0-1 0-15,-1-5-1 16,1-1 0-16,-6-10 0 16,0-1 0-16,11-5 0 15,0 0-2-15,-11-11-17 16,6-6-9-16,-6-11-33 16,0-5-12-16,16-12-27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9.7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62 156 0,'0'-6'57'0,"0"0"-30"0,5-10-25 0,1 10 14 16,5 1-4-16,-6-1 1 15,1 0 4-15,16 1 1 0,-5-1-9 16,-6 6 6-16,17 0 15 16,11 6-5-16,-5-1-10 15,5 1-5-15,0 0-4 16,0-1 1-16,-5 1-6 15,10 10-1-15,-4-4 0 16,-7-1 2-16,-5 6 1 16,0-1 1-16,-11 7-2 15,-6-1 1-15,6 0-2 16,-17-5-1-16,0 0 3 16,0 0 2-16,-17-6 0 15,0 0 2-15,-5 0-2 16,-6 0 2-16,-6-5-4 15,6-6 0-15,-5 0-6 0,-6 0-2 16,16 0-5 0,-5 0 1-16,6 0 0 0,11-6 3 15,-6 6 6-15,6-5 2 16,5-1 2-16,1 1 2 16,5-12-1-16,0 6 0 15,5-1-8-15,7 1-2 16,10 0-5-16,-11 0 1 15,17 5-6-15,0-5-3 16,11 11-4-16,6 0 1 16,-1 0-19-16,-10 0-9 15,5 0-40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0.2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-2-5 260 0,'6'0'96'0,"-6"0"-52"0,11 5-43 0,-11-5 21 15,5 6-10-15,1 5-2 16,-1 0-1-16,7 6 1 16,-7 5-5-16,1 6 1 0,-1 0 4 15,-5 6-2-15,0 10 1 16,0 12-3-16,0 6-1 15,6 5-3-15,-6-6-2 16,6-5-2-16,-1 0 1 16,1 0-1-16,5-12 0 15,-5-10-7-15,-1-6-2 16,-5-6-5-16,0-11-1 0,0-11-17 16,0-11-5-16,0-6-29 15,-5-11-9-15,-12 1-8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0.4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25 45 212 0,'-28'0'79'0,"28"0"-42"0,0 0-28 16,0 0 19-16,22 0-8 15,-5 0-1-15,0 0-3 16,10 0 3-16,1-6-11 15,11 6 7-15,6 0 2 0,5 0-5 16,-5-6-2-16,5 1-8 16,-5-1-3-16,11 6-16 15,0-5-4-15,-6-1-22 0,-5 0-8 16,-6 1-52 0,-6 5-35-16,1 5 62 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1.0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3 141 228 0,'-5'17'85'0,"10"-12"-46"0,7 1-41 15,-1-6 17-15,0-6-27 16,0-5-8-16,11 0 5 15,1 0 3-15,10 0 8 16,6 0 24-16,-11-1 12 0,23 1 1 16,-12 0 1-16,0 0-17 15,-11 0-5-15,-6 0-8 16,6-1-3-16,0 1-5 16,-11 6 0-16,-6-1 0 15,6 0 2-15,-17 6 3 16,0 0 2-16,0 0-1 15,-6 0 1-15,-5 0-2 16,0 0-1-16,-6 0-2 16,6 0 1-16,-12 0 1 0,1 6 0 15,-6 0 2-15,6-1 1 16,-6 1-1-16,6 5-2 16,-6 0 5-16,5 0 1 15,-5 0-2-15,17 1-3 16,-6 4 2-16,1 1 0 15,4 0 1-15,1 5 2 16,6 1 1-16,-1 5 1 16,-5-1 0-16,11 7 2 15,0-6-1-15,11 0 2 16,-5 0-6-16,5 11-1 16,6 0-2-16,11-5-2 0,-12-1 1 15,18-5 1-15,-12-6-3 16,12 1-2-16,-1-12-14 15,-5-6-4-15,11-10-31 16,6-12-14-16,5 0-60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02.9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547 0 11,'0'0'11,"0"0"0,0 0-2,0 0-1,0 0-2,-11-3-2,-1 6-1,-2 1-1,-3 2 0,-4 2-1,-4 3 0,-2 1 0,0 1 0,-3 3 0,2 0-1,-2 2 0,1 2 0,2 2 1,0 1-1,2 3 0,-1-2 1,-1 5 0,2 1 0,2-1 0,3 1 0,0 1 0,2 0 0,3-2 0,4 2-1,4-4 0,3-2 0,4-2 1,3-3 0,8-4-1,2-3 2,9-3-1,4-3 1,4-5-1,4 1 0,1-4 1,1 0-1,-3-2 1,0 1-1,-5 0 0,-6 0 0,-5 2 1,-4-1-1,-4 1 0,-9 0 1,9 0-1,-9 0 1,0 0-1,0 0 1,0 0-2,0 0-1,0 0-7,0 0-19,0 0 0,0 0-1</inkml:trace>
  <inkml:trace contextRef="#ctx0" brushRef="#br0" timeOffset="841">690 665 4,'6'-9'23,"12"4"-3,-6-12-1,3 2-22,5-2-4,2-2 0,-1 1 1,2-2 3,-3 0 2,-5 2 3,-1 2 3,-3 0 4,0 3 0,-4 1 0,-7 12-2,10-14-1,-10 14-2,0 0-2,0 0-1,0 0-1,0 0 0,0 0-1,0 0 1,0 0-1,0 0 1,4 16-1,-4-16 1,1 18 0,-1-4 0,0 2 0,-1 3 1,-1 3-1,0 1 0,-2 3 0,-1 0 0,0 1 0,-1-1 0,0-2 0,0-1 0,0-3 0,1-3 0,-2-3 0,2-3 1,-2-1-1,0 0 0,7-10 0,-17 15 0,7-7 0,-2-2 0,1-1 0,1-1 0,10-4-1,-17 6 1,17-6 0,-10 2 0,10-2-1,0 0 1,0 0-1,14-2 1,-2 1-1,3-1 1,2 0 0,4-1-1,0 0 1,4 0 0,-3 0 0,-3 0 0,0 1 0,-6-1 0,0 2 0,-13 1 0,13-1 0,-13 1 0,0 0 0,0 0-2,0 0-7,11 10-12,-11-10-3,0 0-1</inkml:trace>
  <inkml:trace contextRef="#ctx0" brushRef="#br0" timeOffset="1972">1617 664 11,'-12'41'8,"0"3"-3,-2 0-1,1-2-2,1-6-1,3-6-1,1-7-1,4-9-6,7-5-11</inkml:trace>
  <inkml:trace contextRef="#ctx0" brushRef="#br0" timeOffset="2253">2273 60 8,'21'2'24,"-21"-2"-1,9 2-1,-9-2-22,0 0-4,0 0 0,2 11 0,-2-11 1,-13 9 1,2-4 2,-4 0 2,-1 3 2,-6 0 0,-4 4 0,-1 3 0,-2 3-1,-3 7-1,-1 6 0,-4 7-1,-1 4-1,-2 8 0,5 1 0,1 0 0,6-1 0,9-2 1,6-7-1,11-4 1,11-8 0,12-8 0,10-5 1,7-8 0,8-3 1,-1-7 0,5-1-1,-3-5 1,-3-1-1,-6-1 0,-6 2 0,-9 2-1,-5 1 0,-7 1 1,-11 4-1,10-3 0,-10 3-1,0 0 0,0 0-3,0 0-4,0 0-12,-11 2-10,11-2 0,0 0 1</inkml:trace>
  <inkml:trace contextRef="#ctx0" brushRef="#br0" timeOffset="2834">2593 512 27,'5'13'29,"-5"-13"-3,9 1-1,-9-1-28,20-6-5,-9 2-1,8 1 0,-4-1 3,2 2 0,-2-1 2,-2 0 4,-2 3 3,0 4 0,-11-4 0,10 18 1,-9-2-1,-4 3-1,-3 5 0,-7 3 2,-2 2-2,-7 1 1,0 2 0,-7-3 0,2 0 0,-1-3-1,2-2 1,5-4-2,4-3 0,5-3 0,6-3-1,6-11 1,7 15-1,6-12 1,2 1 0,4-2 0,0 0 0,2-2 0,0 0 0,-3 1 0,1-1-1,-1 0 1,-5 1-1,0-1 1,-1 1 0,-3-1 0,-9 0 0,15 1 0,-15-1 0,0 0-1,0 0 1,11 2-3,-11-2-8,0 0-20,0 0 1,0-17-1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1.5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218 285 200 0,'-34'6'74'0,"6"-6"-40"0,12-6-42 0,4 0 10 16,12 1 3-16,-11-12 6 16,-5 6 17-16,4 0 9 15,1 0-19-15,6-1 1 0,-1 1 0 16,0-5-9-16,-5-1-1 15,11 0-12-15,0 0-3 16,17-5-2-16,-6 0 0 16,12-1 2-16,4 6 4 15,-4 1-1-15,10 5 1 16,1-1 6-16,-12 7 2 16,6-1 0-16,-11 6-1 15,0 6 1-15,-1 5 1 0,-10 6-1 16,-6 11-1-16,-6 0-1 15,1 5 0-15,-12-5 0 16,0 6 2-16,1-7 3 16,-12 1 2-16,11 6 3 15,-17-12 4-15,6-5-8 16,0-11-1-16,17-6-7 16,-11-6-2-16,5 0-11 15,0-5-3-15,1-6-17 16,5-16-6-16,-1-1-33 15,1-5-15-15,0 0-21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2.0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 7 148 0,'-22'-11'55'0,"44"17"-30"0,-16-12-7 16,-6 6 20-16,0 0-12 15,0 0-5-15,0 0-10 16,0 0-3-16,0 0-4 16,5 6 2-16,-5-6 0 0,12 11 4 15,-7 0 4-15,-5 0 3 0,0 6 2 16,0 0-8-16,0 5-2 16,0 0-5-16,0 6-1 15,0 6-1-15,0 5-2 16,0 6 1-16,0 5-1 15,0 6 4-15,17 11 2 16,-6 0-2-16,0-6-1 16,12 1-3-16,-7-6-1 15,1 0-1-15,0-6-2 16,-6-17-6-16,0-5-4 16,-11-5-21-16,11-7-10 15,-11-4-47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3.15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0 377 104 0,'0'0'38'0,"5"0"-20"0,1 0-12 0,-6 0 9 16,0 0 0-16,0 0 1 15,0 0 3-15,11 6 0 16,-11-6 1-16,0 0 2 16,6 0-12-16,-6 0 3 0,5 0 3 15,-5 0-2-15,6 0 0 16,-1 0-6-16,-5 0 0 16,17 0-5-16,-6 0-2 15,6 0 4-15,-6 6 4 16,1-6-3-16,4 5 2 15,-5-5-1-15,1 0 3 0,-1 6-1 16,11-6 0-16,-5 0-3 16,-6 0-1-16,11 0-3 15,-10 0 1-15,-1-6-2 16,11 1-1-16,-11-7 1 16,6 1-1-16,0 0 0 15,-6-6 2-15,0 1-1 16,6-1-1-16,0-6-2 15,-6 7 1-15,0-1-1 16,0 0 0-16,6 0-3 16,-6 1-1-16,-5-1 3 15,-1 0 1-15,1-5-1 16,-1-1 0-16,-5 7 2 0,12-1 0 16,-12 0 1-16,0 0 0 15,-12 6-3-15,7 0 2 16,-1 0-4-16,-5 0-1 15,0 5-15-15,-11 1-4 16,5 5-44 0,-17 5-58-16,1-5 28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3T22:30:04.3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4046 1465 1161,'0'0'1548,"0"0"129,0 0-129,0 0 0,0 0-645,0 0-258,0 0-387,9 7-129,1-5 0,4 1 129,1-1 0,4 0 0,3 1 258,1-3-129,4 2 258,1-2 0,6 0 129,-1 0 0,6 0 0,1-7 129,7 7 129,-4-7-516,10 7 258,-6-4-258,8 4 0,1 0-129,3 4-258,2 1 129,0 3-129,4-3 258,3 2-129,3-3 129,4 3-258,1-7 258,5 2 129,-1-2-258,6 6 0,-3-4 0,6 3-129,0-1 129,3 2-129,-2-2 0,1 2 0,-1-3 0,2-2 129,-2-1-129,4 0 0,-2-1 0,1 0 387,-3-4-516,3 5 129,-3-2 0,2 1-258,-4-1 129,-6 0 0,-4-2 0,-5-2-129,-5 1 129,-5-5 129,-7 1-129,-4 1 258,-5 3-129,-3-1 0,-3 2 0,-1-2 0,-5 1-129,-2 5 258,-4-2-258,-3-1 0,-7-1 0,-4 3 258,-6-1-258,-9 2 0,10-1 0,-10 1 0,0 0 0,0 0-129,0 0-387,0 0-1161,-5 0-2967,-8 0-387,-7 0-129,-11 0-645</inkml:trace>
  <inkml:trace contextRef="#ctx0" brushRef="#br0" timeOffset="61500.517">12393 13534 774,'0'0'1935,"0"0"645,0 0 516,0 0-258,0 0-645,0 0-387,0 0-1032,0 0-258,0 0-387,0 0-129,0 0 0,7 3 0,-7-3 129,16 11 129,-6-9 258,6 6 129,0-6 0,7 9 129,-2-11 0,8 4-129,-4-6 0,9 1 129,0-4-516,5-2-129,-2-6 129,5 2-129,2 1-129,1-2 0,3 3-129,1 2 129,-2-1-129,1 2 258,-2 0-129,-1 4 0,-1-3 0,-1 2 129,-5-1 0,0 4 0,-5-2 129,-2 2-129,-3 2-129,-3 5 129,-2-5-129,-2 5 129,-3 1-258,0-6 129,0 8-129,0-5 129,-1-3 0,-1-2-129,0 5 129,-3-3 0,-2-2 129,-1 0-129,-10 0 129,10-1-129,-10 1 129,0 0-129,11-1 0,-11 1 0,0 0-129,10 0 129,-10 0 0,0 0 0,12 0 0,-12 0 129,0 0-129,0 0 129,0 0-129,0 0 0,0 0 0,0 0 0,0 0 0,0 0 0,0 0 0,0 0 0,0 0 0,0 0 0,0 0 0,0 0-129,0 0 0,0 0-258,0 0-516,0 0-1290,8-14-2580,-8 14-258,0 0-516,0-12 388</inkml:trace>
  <inkml:trace contextRef="#ctx0" brushRef="#br0" timeOffset="63907.655">22292 11482 774,'0'-31'3483,"0"31"258,-8-36-387,1 19-3225,1 0 129,-1 0-258,-1 0 0,0 2 0,1 3 0,-1-1 129,1 3-129,1-1 258,6 11 516,-9-25-129,9 25 387,-3-18 129,3 18 0,0-12-129,0 12 0,0 0-129,5-3-387,-5 3-129,7 19-129,-1 1-258,-2 11 0,3 10 129,2 15 0,1 13-129,-2 14 0,-1 14 129,-2 3-129,-3 6 129,-2-1 0,0-2-129,-1-7 258,-5-15-129,-1-15-258,2-14-645,-4-18-1935,1-15-1806,8-19-258,-16 0 0</inkml:trace>
  <inkml:trace contextRef="#ctx0" brushRef="#br0" timeOffset="64324.679">22061 12053 903,'27'44'903,"-16"-10"258,5 3 129,-1 4 387,-6-3 387,5 8 258,-6-12-129,6 7 387,-8-16-387,11 8-258,-9-20-516,6 5-387,-1-15-516,4-3-516,6-10-516,0-14-129,10-5 0,-3-12 129,10-3 0,-2-11 0,5-2 387,-3-5 258,-3-6 387,-1 8 0,-6-1 0,-2 5-129,-9 2-258,-7 3-1677,-5 7-2580,3 14-258,-10 1-645,0 9 387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48:51.88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1682 5449 516,'0'0'2709,"0"0"129,0 0-2193,0 0-387,0 0 258,1-16 258,6-3-129,1 0 258,1-8-258,4-2 258,-1-6 0,3-2-129,3-8-258,1 1 0,2-3-129,2 1-129,1-2 129,1 3-258,-1 4 0,1 4-129,-8 9 129,3 7-129,-6 4 0,-3 7 129,-11 10-129,19-5 129,-19 5 0,13 12 0,-6 7 0,0 3-129,2 8 129,2 11 129,-1 9-258,4 6 129,0 8-129,4 5 129,3-5 0,0 5 0,4-6-129,-3-5 0,4-7 129,-6-7-258,0-11 129,-5-8-258,-3-3-516,-12-22-1032,0 0-2064,0 0-387,-23-7 129</inkml:trace>
  <inkml:trace contextRef="#ctx0" brushRef="#br0" timeOffset="237.013">1882 5167 1419,'0'17'3483,"0"-17"0,0 0-1935,20 14-516,-8-10-258,4 7-516,2-8 0,2 1-387,5-2-258,-1-2-1419,3-6-1677,12 6 0</inkml:trace>
  <inkml:trace contextRef="#ctx0" brushRef="#br0" timeOffset="844.048">2717 5082 258,'-18'22'2838,"2"-15"-258,3 6-2709,1 6 129,1-5 0,-1-1 129,0-1 258,-1 2 387,0-6 0,13-8 0,-21 15 0,21-15-129,-13 9 0,13-9-129,0 0-258,7 5-129,8-5-258,5 0 0,5 0 0,3 0-129,5 2-129,1 2 0,0 4 0,-4-1 129,-1 3 129,-8 2 129,-4 0 387,-7 3 129,-9-1 258,-1 1-258,-10-3 129,-2 2-129,-10-1 0,4-1-387,-6 0-129,1-3-129,0-4-129,-1 2 0,4-2 0,-1-2 0,9-3-258,-2 0-645,14 0-903,0 0-1548,-12-11 129</inkml:trace>
  <inkml:trace contextRef="#ctx0" brushRef="#br0" timeOffset="1360.077">3248 5087 1935,'0'0'3354,"0"0"-129,-7 0-774,-8 5-3483,1 7-258,-7 1 129,2 6 0,-7-5 516,6 3 258,-1 0 645,2-5 516,4 2 258,3-5-129,8 2 0,4-11-516,0 15 129,10-10-387,9-1-129,2 1-129,6-2 0,1 4 129,4-2-129,-3 4-129,0-1 129,-3 3 0,-1-1 129,-6-1 258,-4 4 387,-8-3 0,-5 4 0,-2-14 387,-5 24-129,-13-14-129,-2 2-258,-6 0 0,-2-3-645,3-1-387,-6-5-258,6 2-903,-6-5-387,10-3-1290,5-1-774</inkml:trace>
  <inkml:trace contextRef="#ctx0" brushRef="#br0" timeOffset="2008.114">3637 5098 1161,'-5'13'2193,"-1"-3"-258,-1 5 129,2 4-516,-6-2-387,2 9-129,0-4-387,3 8-129,-1-4 129,5 3-516,0-3 129,2-1-129,5-6 0,7-2 129,3-6-129,4-7 0,2-4 0,5-8 129,-1-8 0,-1 0 129,1-5-258,-4 4 129,-5-5 0,-3 3-129,-3 0 0,-7 4 0,-3 1 0,0 2 129,-1-2-129,-5 2-129,-1 1-129,2 1-258,5 10-129,-7-16-645,7 16-903,0 0-1806,0 0-387,13 0 129</inkml:trace>
  <inkml:trace contextRef="#ctx0" brushRef="#br0" timeOffset="2684.153">4033 5116 2580,'1'40'3870,"1"-12"-258,-2-8-387,4 9-3741,-2-1-129,4 6 0,-2-2 387,0-1 258,0-4 0,-3-5 516,4-5 0,-5-17 258,12 12 0,-12-12-258,27-16-129,-7-8-258,6-1 258,2-7-258,2-2 0,0 2 0,-2 2 0,-4 3 129,-1 9 0,-8 4 129,-1 9-258,-14 5 129,14 12-129,-9 6 0,-2 4 0,-3 4 129,0 5 0,0-2 0,0-2 129,0-4 0,2-5 0,-2-18-129,19 17-129,0-17 0,3-7-129,7-8 0,1-4 129,2 0-129,1 1 0,-3 1 0,-3 2 129,-3 6-129,-7 6 129,-2 3-129,-4 8 0,-2 7 0,0 3 0,-5 3 129,2 0-129,-1 4 129,-1-1-129,1-2 0,0-3-258,3 1 0,-3-9-774,12 1-2193,-4-6-1419,5-6-129,1-10-129</inkml:trace>
  <inkml:trace contextRef="#ctx0" brushRef="#br0" timeOffset="3172.181">5033 5355 1548,'3'35'4257,"-3"-35"387,13 19-645,-13-19-1935,17 5-1419,-1-5-387,2-1-258,2-8 0,2-4 0,0-3 0,-2-5 129,-1 1 0,-4-1-129,-2-4 129,-3 3 0,-5-2-129,-3 4 0,-2 1 0,-5 6 0,-7-2-258,1 8 258,-8 4-129,0 3 0,-3 7 0,-1 5 129,1 3 0,0 4 0,0 5 129,1 3 0,4 2 129,4 2 0,6 1 129,2-1-129,5 3-129,7 1 129,10-1-129,4-4 129,8-1-387,6-5 258,4 0-387,13-2-258,-2-14-1032,13-5-2709,2-1-258,0-7-387</inkml:trace>
  <inkml:trace contextRef="#ctx0" brushRef="#br0" timeOffset="4300.245">6291 5207 2709,'8'18'3741,"-8"-18"0,4 17-2451,0 3-903,-1 6 0,0 3-129,-2 3 387,4 1-387,-3-2 258,2 1-129,-1-7 387,6-3-387,-9-22 0,23 14 0,-8-16 0,5-13-129,5-7-129,1-4 129,1-2-129,-5 0 0,1 4-129,-5 1 129,-3 7-129,-1 11 129,-14 5-129,13 3 0,-7 13 129,1 9-258,-2-1 258,3 4-258,0 2 387,3-1-258,1-2 387,1-3-258,2-7 0,2-4 0,2-5 129,2-3-129,0-5-129,1 0 129,-1-12-129,-2-5 129,0-7-129,-1-7 129,-4-2-129,-1-7 129,-4 1-258,0-5 258,-5 1-129,-3 5 129,-1 4 0,0 5-129,-1 4 0,-3 4-387,4 21-129,-9-16-903,9 16-2451,3 6-774,-3-6-258</inkml:trace>
  <inkml:trace contextRef="#ctx0" brushRef="#br0" timeOffset="4730.27">7168 5683 258,'0'21'3999,"0"-21"258,-7 30-387,4-7-2838,-9 2-387,4 6 0,-4 1-516,2-1-258,1 3-1419,0-3-2064,-1-14-645,10 0 0</inkml:trace>
  <inkml:trace contextRef="#ctx0" brushRef="#br0" timeOffset="5559.318">7811 5267 903,'15'0'3870,"-15"0"387,15 7-516,-15-7-1806,14 21-2193,-5-8 129,-2 10 0,3 2 129,-6 3 258,2 4-129,-3-2 387,0 3-129,-2-4 129,5-1-258,-2-11 387,5-4-516,-9-13 129,24 5-129,-7-11 0,2-6 129,1-9-258,1-2 258,-2-1-129,0 2 129,-5 0-129,-3 5 0,-2 2-129,-9 15 129,10-5 0,-3 12-258,-2 7 0,3 7 0,2 3 129,2 1-129,0 0 387,3 3-258,-2-11 129,4 1 129,-2-10-129,2-2 129,0-6 0,4-1-129,0-12 0,0-9 0,1-4-129,0-6 129,-4-5 0,1-1 129,-6-5-258,0-1 258,-6 0-258,-2 1 0,-3 3 0,-2 3-129,0 4-129,0-2-129,0 18-516,-9-2-1161,9 19-2322,0 0-258,0 0-129</inkml:trace>
  <inkml:trace contextRef="#ctx0" brushRef="#br0" timeOffset="6335.362">8420 5907 1,'0'22'3482,"0"-22"259,0 0-1548,17 6-1548,-5-6-258,-1-4 258,7-5 0,-3-10-129,6 4 129,-2-11 0,3 2 0,-4-3-129,8 0 0,-9 0 0,6 4-258,-6 0 0,1 7 0,-5 5-129,0 6 0,-13 5 129,17 0 0,-17 0 129,9 23-129,-9-1 258,1 4-258,-1 1 129,0 5-258,0-1 0,2-2 0,3-4-258,1-5 0,4-7-258,-10-13-258,25 0-258,-17-14-387,9-6 0,-12-19-258,7 1 258,-11-15-387,6 3 387,-7-10-258,0 4 129,-4 1 516,-3 0 258,-4 6 387,2 8 516,0 10 645,-1 2 258,3 12 387,-1-1-129,8 18 516,-7-11-258,7 11-258,0 0-516,4 12-387,-4-12-258,12 17-258,0-6-774,-4 1-2838,-8-12-516,23 6-387</inkml:trace>
  <inkml:trace contextRef="#ctx0" brushRef="#br0" timeOffset="8744.5">9888 5146 774,'0'0'1419,"0"0"-258,0-12 258,0 12-129,17-10 0,0 7-258,3-2 0,6 4 0,0-2-258,4 3-129,0 0-387,4 7-129,-4 0 0,1 3-258,-4 4 258,1 3-129,-6 0-129,-1 3 129,-3 1-129,-5-1 0,-2-3 129,-6 2 0,-4-3 0,-2 0 0,-9-4 0,-7 0 0,-5 1 129,-4 0-129,-3-1 0,-2-2 0,1 0 129,1-5-129,2-1 258,8 1 0,0-5-129,8 0 129,11 0-129,0 0 0,-4-10-129,4 10 129,12-12-129,1 4 258,5 1-516,3 1 258,5 1-258,-1-3-1032,4 1-2322,6 7-516,-9-3 387</inkml:trace>
  <inkml:trace contextRef="#ctx0" brushRef="#br0" timeOffset="9408.538">10511 5219 903,'8'48'3483,"-8"-24"-129,10 17-258,-3 2-4128,2 11 387,0 7-129,4 8 387,-5 1-258,2 1 516,-4-4 258,1-9 645,-3-2 0,-2-17-129,2-6 129,-4-15-258,0-18-516,0 0-387,-7-10-258,2-12-645,-3-17 258,3-4-387,-4-12 387,2-4 258,-4-7 645,3 1 258,2-2 516,0 0 0,5 9-129,1 4 258,1 8-258,10 7 129,3 8 0,3 4 129,6 11 0,0 5-129,4 11 0,-2 0 129,1 10-258,-2 4-258,-4 9-129,-2 8 0,-4 2-129,-11 2 258,-2 2 0,-7-4 258,-6 3 0,-12-10 258,3 3-387,-8-13 258,1 1-387,2-8-258,0-7-387,7-2-903,-1-4-774,20 4-1548,-14-24-903,10 1 258</inkml:trace>
  <inkml:trace contextRef="#ctx0" brushRef="#br0" timeOffset="10084.576">10900 5317 2967,'3'-14'3483,"-3"14"0,13 0-2580,-13 0-645,0 0-129,6 22 387,-1-1-258,-2 3 129,6 9 129,-5 5 0,6 11 0,-3 4-129,3 7-129,-1 3 0,0-5 0,0-3-258,-1-6 129,-2-10-258,-1-6 129,1-13-387,-6-20-1032,0 0-1419,13-5-1290,-13-22 0</inkml:trace>
  <inkml:trace contextRef="#ctx0" brushRef="#br0" timeOffset="10452.597">10894 5242 1161,'26'-15'3096,"-7"8"-129,-3 0-774,10 7-387,-5-4-516,6 4-258,-7 0-387,3 5-258,-3 6-258,-3 1 0,-2 2-258,-3 3 258,-4 3-129,-3 2 258,-5-3 0,0 3 129,-9-2 0,1 4 258,-10-7-129,1 5-258,-8-7 258,1 3-129,-2-6-258,-2-2-129,2-3-387,-2-4-387,11 2-1548,0-5-1935,4-5-258,11-9-129</inkml:trace>
  <inkml:trace contextRef="#ctx0" brushRef="#br0" timeOffset="11179.639">11281 5259 645,'33'12'3483,"-6"-4"-645,-9-11-387,8 3-3741,2-5-129,9-2 387,-6-3 258,3-2 645,-6-1 387,-6-5 774,-2 3 516,-6-6 0,-4 6 0,-10-2-516,0 2-387,-10 6-258,-5 1-387,-6 6 0,-3 2-258,-5 0 129,-2 11 129,0 2-129,1 7 258,1-1-129,4 5 0,1-4 129,6 9 129,4-3-129,6 5 129,0-4 129,7 5 129,1-1-129,4 1 0,4-2 258,8 2-258,0-7 258,8 1-387,2-9-129,6-7-258,6-3-645,-2-9-1419,8-11-2193,6-5 0,-3-9 0</inkml:trace>
  <inkml:trace contextRef="#ctx0" brushRef="#br0" timeOffset="11751.672">11768 5186 2193,'-12'3'3483,"12"-3"0,0 0-258,6 12-3870,-6-12-129,25 15 129,-10-6 387,4 3 129,1 2 387,0-1 0,3 3 258,-3-3-129,1 6 129,-2 0-387,1 1 129,-5 0-129,2 1 0,-8-4 129,-1 2-258,-4-3 387,-4 2-129,0-7 129,-8 2-129,-4-3 0,-4 0 0,-2-3-129,-2-2 0,-2-3 129,4-2-258,-2 0 129,3-2 129,4-5-129,13 7 129,-19-22-129,17 11 0,-1-2 0,3 1-129,3 0-129,4 0 129,5 0-258,1-3-129,10 3-387,0-7 0,9 6-387,-4-8-516,9 4-387,-4-5-1161,-1-2-645</inkml:trace>
  <inkml:trace contextRef="#ctx0" brushRef="#br0" timeOffset="12191.697">12137 5189 1,'-3'17'3482,"3"-17"259,0 23-258,3-9-3225,5 4-516,-1 5 0,1 2 516,0 3-258,2-2 129,0 2 129,-1-3 0,1 0 258,-4-6 0,2-1 0,-8-18-258,7 18 387,-7-18-258,0 0-258,0 0 129,0 0-129,-1-17 0,-3 1 258,-3-6-387,3 0 258,-2-7-129,2 0 258,3-5-258,1 7 258,4 1-258,5 0 0,4 5 129,6 1-258,7 7 0,5 1 0,7 5-129,5-1-129,11 6-774,-3-5-2193,7-2-903,9 4-516</inkml:trace>
  <inkml:trace contextRef="#ctx0" brushRef="#br0" timeOffset="13003.743">13122 5178 774,'6'-10'3870,"7"16"129,-13-6-258,18 15-2838,-10 0-903,4 6 0,-3 10 258,-2 1 258,-1 9-129,-5-7 258,4 3-258,-5-9 387,0 2-258,0-9 129,4-4-129,-4-17-258,24-5 129,-4-13-258,7-5 129,0-6-129,2 0 129,-1-2-387,-1 2 258,-8 4 0,-1 6-129,-9 9 0,-9 10 0,14 0-258,-14 0 0,12 22 0,-7-2 129,5 4 129,-2 3-129,4 1 129,3-3 0,-2-5 258,5-1-129,-3-7 0,4-2-129,-1-9 129,3-1-129,-1-11-129,-2-3 258,2-9-258,-1-3 258,-1-6-129,-3-2 0,-5 0 129,-1 0-129,-2 3 0,-5 0 0,-1 6-258,-1 0-1032,0 5-2838,0 20-387,0-18-258,0 18 517</inkml:trace>
  <inkml:trace contextRef="#ctx0" brushRef="#br0" timeOffset="13329.762">14041 5186 5934,'-9'30'5031,"4"-8"-774,-9-1-258,6 3-4257,-6 13-258,3 9-129,-8 1 0,5 6 258,-5-6-258,6-4 387,3-10 129,5-7 0,4-15-645,7-11-3096,14-11-258,0-21-258</inkml:trace>
  <inkml:trace contextRef="#ctx0" brushRef="#br0" timeOffset="13651.78">14367 4774 4257,'6'49'4773,"-6"-22"-645,6 14-258,-6-4-3225,5 15-1290,-3 2 129,5 12-258,-6-5 258,2 6-129,-1-9 387,-1-3 129,-1-8 0,0-10 129,0-7-129,0-6-903,0-4-2838,0-20-129,-14 0-129</inkml:trace>
  <inkml:trace contextRef="#ctx0" brushRef="#br0" timeOffset="14327.819">14182 5161 1032,'62'13'4128,"-26"-5"129,-4-8-258,10-5-2709,3 1-1161,1-3-129,1-5-129,-4-4-129,-4-7-129,-1-2 129,-6-8-258,-3 1 0,-10-2-258,0 0 0,-9-1 0,2 5-129,-7 2 0,0 5 258,-5 5-129,1 4 258,-1 14 258,0-17 258,0 17 258,0 0 0,0 0 258,-7 12 129,4 4 129,-1 2-129,1 1 129,-3 6 129,4 9 0,-6 1 0,5 10-129,-7 1-129,7 7 0,-8-2-129,8 7-129,-3-8-129,6-2 0,0-9 0,3-8-258,9-11 129,6-9 0,8-11 0,5-8-129,5-9 129,3-8-129,6-4 129,-2-2 0,2 0-129,-5 6 129,-6-1 0,-5 6 0,-8 7 0,-2 5 0,-6 6-129,-3 2 0,-10 0 0,11 21 258,-8-6-129,3 9 129,-3-2-129,1 4 258,-1 3-258,1 0 0,0 3 0,2-3-645,7 2-2580,1-4-1290,-4-10-387,9-2-258</inkml:trace>
  <inkml:trace contextRef="#ctx0" brushRef="#br0" timeOffset="15271.873">16099 5346 1548,'8'7'3999,"8"-4"-258,-16-3 0,16 0-3354,-16 0-387,22 12 129,-10-2 129,2-5 0,2-1 0,2-4 0,7 0 258,2-14-129,4-3 0,0-5 0,3-5 0,-5-2-258,-2 1 0,-4 0-129,-8 2-129,-8 3 0,-7 4 0,-6 8-258,-14 4 258,-3 5 0,-9 2-129,-3 5 129,-5 6 129,2 7 0,-3 4 0,5-2 129,3 3 0,0 3-129,10 4 258,-1 1-129,9 5 0,1-4 258,7 4-258,5-2 129,2 2-129,7-7 129,8-3-129,4-6 129,5-6-258,6-4-258,-1-10-516,13 0-2064,0-5-1290,-4-14-516,8-2 129</inkml:trace>
  <inkml:trace contextRef="#ctx0" brushRef="#br0" timeOffset="15879.908">16620 5441 3096,'3'38'3612,"-3"-25"-1161,7 4-645,-7-17-258,18 11-129,-18-11-516,25-18-129,-14-5-129,5-3 0,-7-6-387,4-5-129,-5-1 0,-3-1 0,-4 5-129,-1 3 0,0 5 0,-3 2-129,-7 10 0,-2 3-129,0 11 0,-6 0 0,2 11-258,-2 3 129,3 8-387,-2-3 258,10 5-258,-1-7 258,8-2 0,0-4 129,0-11 129,11 13-129,1-11 258,-2-2 0,3 0 129,-2 0-258,1 5 129,1 0-258,-1 8 129,2 3-129,-2 8 129,0 5 129,-3 8 258,-1 6 258,-5 7 129,-1 10 258,-2-2 0,-7 11 258,-6-9 0,-1 5 0,-3-7-387,2-1 129,1-9-516,1-10 0,5-6-258,3-10 0,5-5-129,0-17-129,0 0-258,7 2-129,6-7-516,-5-14-1032,5-6-774,6-3-1419,-9-17 258</inkml:trace>
  <inkml:trace contextRef="#ctx0" brushRef="#br0" timeOffset="16391.937">17006 5268 4386,'7'12'4515,"-7"-12"-258,3 20-387,-3-3-3612,0 3-258,0 4-129,0 3 258,0-2-129,0-2 258,3 2-129,2-7 258,5-1 0,-10-17 0,25 11 0,-7-11-129,4-8 0,-2-4 0,6-1-129,-2-8 0,2 1-129,-3-1 0,-2 4 129,-5 1 0,-1 7 0,-3 0 0,-1 4 0,-11 5 0,14 3 0,-10 9 129,1 5-258,-1 2 258,0 7-258,0-1 258,0 6-129,1-4 0,-1 0-258,1-4-258,-1-5 129,3-2-129,-7-16 0,19 15-258,-19-15-387,23-6-774,-16-12-1419,5-2-1419,4-4-258,-4-9 517</inkml:trace>
  <inkml:trace contextRef="#ctx0" brushRef="#br0" timeOffset="16902.966">17501 5300 4902,'0'0'4902,"3"17"-516,-3-17-129,13 3-3225,-13-3-1290,21 9-129,-8-2 129,2 1-129,0-3 258,2-1 129,0 2 129,0 2 129,3 0-258,-2 7 129,4-2-129,0 5 129,-1 2-258,0 2 129,-2-1-129,-2-2 129,-5-1 0,-4-2 0,-3-3 0,-5-2 0,-5 1 129,-8-7 0,-6 1-129,-6-4 129,-3 0-129,-4-2 0,0 0 0,1-9 0,1 3 0,7-2 0,3 2 0,6-4-129,14 10 129,-7-18-129,7 18 129,14-20-129,2 5 129,9 1-258,3-2 0,7 0-387,-3-9-1419,4-3-2193,7 6-258,-10-10 0</inkml:trace>
  <inkml:trace contextRef="#ctx0" brushRef="#br0" timeOffset="17203.984">18091 4678 4128,'-17'0'4386,"14"13"-129,-8 5-258,7 7-3870,-3 15-129,-1 11 0,0 9 0,-4 11 0,2 7 0,3 5-129,0 2 258,3-1 0,4-4-129,0-8 129,0-6-258,7-5-774,0-12-2064,0-15-1161,6-4-516,-7-19 259</inkml:trace>
  <inkml:trace contextRef="#ctx0" brushRef="#br0" timeOffset="18112.035">19264 4809 1032,'-3'10'3870,"-4"3"258,7-13-387,-3 11-2451,3 1-1161,0 0 129,2 5 129,1-2 129,5 4-129,-2 5 0,4 5 0,-2 3-129,3 10 0,-5 5-258,5 9 129,-1 6-129,-2 9 0,0 1 0,-1 3 0,-1-4-129,-2-2 0,1-8 129,-5-10-387,3-6-903,-3-13-2451,-3-19-516,3-13-258</inkml:trace>
  <inkml:trace contextRef="#ctx0" brushRef="#br0" timeOffset="18422.053">19101 5368 1806,'0'0'4644,"7"12"-258,3-12 0,13-5-2451,5 5-1548,2-7-129,6 5 0,7-3-129,0-1 129,2 0-258,-1 1 0,-5 0 0,-6 0-258,-5 5 0,-7-7-387,-6 7 0,-15 0-387,15-13-129,-15 1-903,0 12-1032,0-17-1290,-2 0 387</inkml:trace>
  <inkml:trace contextRef="#ctx0" brushRef="#br0" timeOffset="18864.078">19551 5202 2322,'1'8'3612,"-1"-8"387,0 0-2580,5 17-258,-5-17 129,10 20-645,-10-20 129,17 26-258,-7-11-129,4 2 129,-1 3-258,1 1 0,0-1 0,-1-1 0,-4 0 0,2-2-129,-8-2 258,-1-2-258,-2-13 258,0 13-258,0-13 129,-14 1-258,14-1 258,-16-9-129,8-4 0,2-4 129,0-4-129,5-4 129,1-4-129,1 1 0,7-5-129,4 1 129,1 1-129,4 0 0,6 5 129,0 2-129,1 6 0,3 1 0,0 7 0,0 2-129,2 5 0,-2 2-258,1 1-258,-8-1-645,11 5-1161,-13-4-1032,5 2-903,-5 6-516</inkml:trace>
  <inkml:trace contextRef="#ctx0" brushRef="#br0" timeOffset="19255.101">20142 5230 1677,'11'13'2967,"-11"-13"-645,23 9-387,-4-4-129,-2-5-516,10-1 129,-5-10-129,7 5 0,-9-11-258,6 4-258,-10-6 0,0 3-387,-9-1 0,-3 4-129,-4 1-129,-11 1-129,-4 6 0,-8 5-129,-5 0 0,-2 11 129,-5 5 0,-3 6 129,2 2-129,-1 5 129,3 3-129,6 1 129,5 4 0,4 1-129,6-4 129,10-1-258,3-3 258,8-3-387,8-5 129,8-7-645,13-3-1290,-2-12-1677,8-6-903,5-6-258</inkml:trace>
  <inkml:trace contextRef="#ctx0" brushRef="#br0" timeOffset="20215.156">20487 5412 903,'-3'41'3870,"4"-27"0,12-3-1161,5 3-903,-1-14-774,10 0-387,-3-10-129,2-7 129,-5-10-129,3-2 129,-11-7-258,3 5 0,-12-4-129,-1 2 129,-3 4-129,-10 3-387,0 6 0,-7 5-258,2 8 0,-4 0 0,4 7 0,-4 2 129,6 10-258,0 0 258,3 3 129,6-1 129,2 1 0,2-1 0,0 3 0,5-2 0,3 3 0,0 0 129,2 6-129,1 5-258,-1 7 258,-1 3-258,-2 13 258,0 5-258,-5 6 258,-2 3-129,0 0 129,-4-2 258,-3-8-129,1-3 129,0-16 0,-1-6 258,5-12-258,0-7-129,2-12-129,0 0-129,0-14 0,0-10 0,0-5 129,6-12-258,0-6 258,5-5 0,0-8 387,5 2-129,-2-4-129,6 7-129,-1-2 129,-1 8 0,1 5-129,0 7 129,-4 8-129,1 7 129,-2 5-129,-1 8 129,-13 9 0,17-5 0,-17 5 0,14 10 0,-14-10 258,6 24-258,-3-7 129,2 1 0,2-3 0,4-3-129,-1-7 129,10-2-129,7-5 0,7-6 0,4-10-129,6-3 129,1-5-129,2 3 129,0 0-129,-7 5 129,-6 2-129,-10 4 129,-4 3 0,-7 9-129,-13 0 129,12 8-129,-12 3 129,0 1 0,-1 0 0,1 4 129,-5-3 129,5 1-129,-2 0 0,2-1 0,0-13 0,3 22-129,4-9-129,0 0-129,6-3-129,-1-8-387,11 7-1935,-6-9-2451,1-6 258,6-13-774</inkml:trace>
  <inkml:trace contextRef="#ctx0" brushRef="#br0" timeOffset="21344.22">21633 5295 3483,'38'8'4644,"-17"-6"-516,-7-3 129,7-6-3612,2 1-516,1-4 0,0 0-129,-4-2 0,0-4 129,-6-2 0,0 0-129,-8-2 129,-3 0 0,-3 3 0,-4 3-129,-5-1 129,-7 6-129,1 4 0,-4 5 0,0 0 0,0 4 0,-1 4 0,0 1 0,3 2 0,0 5 0,2-1 0,-1 2 0,2 5 258,-1 0-516,3 3 258,-1 3 258,3 2-516,0-3 258,3 0 0,2 2 0,2-5 387,3-1-387,0-6 258,7-1-129,0-6 129,5 2-129,2-5 129,4-4-258,3-1 129,3-2-129,3 0 0,3-9 129,1-2-258,2 2 129,-1-7 0,1-2 129,-3-2-129,0-1 129,-3-1-129,-2 3 0,-2-4 129,-2 0 0,-1 3-129,-3 1 0,0 4 0,-4 3 0,-2 3 0,-11 9 0,14-12 0,-14 12-129,0 0 129,11 9 0,-11-9 0,0 20 129,0-4-129,0 3 0,-2 1 0,-2 2 129,2 0-129,1-3 129,-2-3-129,3-3 129,0-13 129,9 15-129,2-15 129,6-4-258,1-12 258,5 3-129,2-5-129,1-1 258,0-1-516,-1 1 516,-4 4-129,-5 3-129,-1 5 0,-5 4 0,-10 3 0,14 2 0,-8 9-129,-3 7 129,2 4 0,-3 1 0,1 3 0,-2 1-258,1 2 258,1-5-258,2 0-129,-5-12-645,11 1-1935,-11-13-1806,18 0 0,-5-10-516</inkml:trace>
  <inkml:trace contextRef="#ctx0" brushRef="#br0" timeOffset="21756.244">22962 5186 5547,'0'0'4644,"-23"-7"-387,11 7-258,-8 0-4515,-2 8 0,-6 3 258,1 4 0,-4-3 0,2 5 258,4 0 258,-3 0 129,6 5 129,-4 0 129,11 7-129,-4-5 0,8 10-387,1-5 258,4 1-258,6-5 0,0 3-129,13-7 129,5-2-258,4-10 258,6-4-129,10-4-129,1-2-129,10-3-387,-6-15-774,11 1-2709,-6-1-645,-3-3-258</inkml:trace>
  <inkml:trace contextRef="#ctx0" brushRef="#br0" timeOffset="23175.325">23147 5293 1161,'-9'-15'2967,"9"15"-1935,0 0-387,0 0-129,-14-4 129,14 4 129,-7 11 129,6 6 258,-6-2-129,3 9 129,-5-2-129,7 7 0,-5-7-387,4 5 0,0-8 0,3 0 0,0-8-129,5 0-258,-5-11 129,25 0-129,-7-7-129,4-9 258,4-4-516,1-2 258,0-5-258,-1 1 258,-5-2-129,-1 5 0,-7 0 0,-2 7 129,-3 3-129,-8 13 0,7-16 0,-7 16 0,0 0-129,0 0 0,0 0 129,0 7 0,1 3-258,1 5 258,1 6 258,1 4-258,0 5 129,-3 5-258,2 3 258,-1 3-258,-2 6 258,0 5-129,-5 1 129,-3 5-129,1 0-129,0-1 258,2 2-258,1-5 0,4-3-258,0-12-129,7 1-1806,4-12-2193,-6-15-258,8-7 0</inkml:trace>
  <inkml:trace contextRef="#ctx0" brushRef="#br0" timeOffset="33631.923">24111 4667 258,'-14'-8'516,"14"8"129,-11-4-129,11 4 258,0 0-129,0 0 0,0 0 0,0 0 0,0 0 0,0 0-129,0 0 0,0 0 0,0 0 129,0-10-129,0 10 129,0 0 0,0 0-129,0 0 0,0 0 0,0 0 0,0 0-258,0 0 0,0 9 129,0-9-258,-1 22 0,1-7 0,0 6-129,5 1 0,1 7 0,3 0 0,1 5 0,3 7-129,-1 1 129,1 6-129,-1-1 0,0 3-258,-2-4 0,2 3-516,-6-2-1419,-2-14-1548,11 9-129</inkml:trace>
  <inkml:trace contextRef="#ctx0" brushRef="#br0" timeOffset="34479.972">23802 5565 1935,'76'-6'2451,"-30"1"387,10 0-516,1-7-387,11 5-129,-1-7-387,6 9-258,-6-5-387,1 5-258,-13-2-258,-1 2-129,-8 3 0,-8-1-387,-5 3-645,-10 0-1419,-6 0-1935,2 3-387,-19-3 258</inkml:trace>
  <inkml:trace contextRef="#ctx0" brushRef="#br0" timeOffset="35324.02">23848 6157 645,'-7'-5'3999,"7"5"516,0-14-516,0 14-3096,-2-13 129,2 13-258,0-14 0,0 14-258,3-15-129,-3 15 0,15-14 129,-3 9-129,0-1-129,3 2-129,1 3 0,1-1 0,1 2-129,-2 0 129,-2 3-129,0 7 0,-4 2 0,-2 3 0,-3 5 129,-5 1-129,-3 4 0,-6 1 0,-2 2 0,-6 0 0,2 0 0,-7 2 0,3-2 0,0-2-129,0-1 0,3-1 129,1 0 0,4-4 0,0-1-129,5-2 129,2-5 0,2 3-129,2-15 129,10 16 0,7-10 0,10-2 0,8-4 0,9 0 0,10-2 0,3-7 0,3 3-129,-2-6-129,3 7-903,-15-3-2580,-3-6-903,-2 7-258,-14-10 517</inkml:trace>
  <inkml:trace contextRef="#ctx0" brushRef="#br0" timeOffset="35967.057">24392 5944 1161,'3'-12'2064,"-3"12"0,1-12 387,-1 12-258,0 0-129,0 0-516,0-14-258,0 14-258,0 0-387,0 0-258,0 0-129,0 0 0,0 0-129,0 0 129,-2 11-129,1-1 0,-2 4 258,1 6-258,0 1 0,-2 3-129,1 4 0,-2 2 129,3 1-258,0-2 0,2 1-903,0-5-2451,0-9-774,0 0-645,0-16 258</inkml:trace>
  <inkml:trace contextRef="#ctx0" brushRef="#br0" timeOffset="36803.104">24739 6128 2322,'0'0'2838,"0"0"-258,0 0-258,-12 5-516,12-5-387,-14 3-258,14-3-258,-21 1-387,21-1 129,-26-1-129,14 0-258,-4-9 129,5 3-129,-1-2 0,12 9 0,-16-25 0,12 12-129,2-3 0,2-1-129,4 3 129,5-6-129,8 3 0,-1-4 0,5 8 0,1 2-129,1 0 129,-2 3 0,0 2 0,-3 2-129,-2 4 129,-2 0 0,-2 5-129,-12-5 129,16 17 0,-12-6-129,3 4 129,-6 2 0,-1 1 0,0 3 0,-6-3 0,-1 2 0,0 2 0,-3 1 0,-2-2 129,0 0 0,-3-4 0,2 1 129,-5-4-129,2-2 0,-2-4-129,1-4-258,2 3-1032,-2-5-3096,-2-3-129,7-6-516</inkml:trace>
  <inkml:trace contextRef="#ctx0" brushRef="#br0" timeOffset="48851.793">1995 7285 2322,'12'14'2967,"-12"-14"258,0 0-1935,0 0-1290,10 12 129,-10-12 387,6 20 129,-2-4 258,-4-2 0,3 10 129,-3 0-129,3 10 129,-3 1-258,3 11-258,-2 0-129,3 8-387,0-1 0,-1-3-645,4 1-1161,-4-2-2193,-1-18-129,6-2-129</inkml:trace>
  <inkml:trace contextRef="#ctx0" brushRef="#br0" timeOffset="49330.821">1968 7109 6837,'-25'0'4515,"25"0"-258,-16-6-387,16 6-3999,-4-11-129,9 7-129,9-9-129,7 5 129,3-9 258,6 1-129,4-4 258,3 2 129,4 1 0,1 2-129,1 7 129,1 2-129,-3 6-129,-3 11 0,-7 7-129,1 9 0,-13 2-129,-4 11 0,-12 0 258,-3 6 129,-14 2 129,-11-4 258,-7 0 0,-10-5 129,-3 4 0,-7-9 129,3 2-258,0-11-258,3-7-258,8 0-258,2-11-645,14 3-1290,3-8-1935,8-4-129,9-9-129</inkml:trace>
  <inkml:trace contextRef="#ctx0" brushRef="#br0" timeOffset="49803.848">3072 6873 5547,'0'0'3999,"4"17"-774,-16-17-903,4 17-4128,-13-5-129,4 13 774,-12-2 387,-2 9 516,-5 3 387,-7 0 774,5 13 903,-12 3-258,12 19 129,-4-4-774,8 11-129,1 0-516,9 4 0,8-2-129,8-3 0,8-9 0,9-4-129,9-8 129,9-3-129,6-9 258,5-10-258,7-5 0,0-11 0,6-5-129,0-11 0,1-1-516,-7-10-1548,-5-10-2064,2 0 129,-12-12-387</inkml:trace>
  <inkml:trace contextRef="#ctx0" brushRef="#br0" timeOffset="50515.889">3143 7441 903,'0'17'2322,"3"0"129,-1-6-2580,2 3 129,4 7 774,-6-3 387,4 8 387,-6-5 258,5 8 129,-5-7-258,8 7-129,-4-9-516,7 0-516,1-6-258,6-6-129,2-8 0,6 0 0,3-13-129,3-5 0,-2-5-129,3-2 258,-6-3 129,0 6-129,-7 1 0,-6 4 0,-4 4 0,-10 13-129,9-15 129,-9 15-258,0 0 0,0 0 129,8 16-129,-3-4 0,5 4 129,2 2 129,5 1-129,4-2 129,3-1-129,4 2 129,3-4-129,1 0 129,2-5-129,0-5 0,1-4 129,0 0-129,-5-4 129,0-9 0,-9-4 129,1-1-258,-9-1 258,-2-2-129,-7-3 0,-2-1 0,-2-1 0,-3-2-129,-3 2 0,-4 2-129,3 5-129,-4-3-516,11 22-1548,-6-12-2193,6 12 129,0 0-516</inkml:trace>
  <inkml:trace contextRef="#ctx0" brushRef="#br0" timeOffset="51198.928">4153 6992 1161,'12'7'3612,"0"4"-1935,0-5 129,9 10 0,-2-5-516,8 10-258,-6-1-129,9 9-129,-3 2-258,1 6 0,0 6-258,-1 7 0,-3 4-129,0 7 0,-8-1 0,-2 3 129,-8 2 258,-3 1-129,-6-11 129,-6 4 0,-10-9 129,0 1-129,-5-9 0,1 0-258,-1-12-129,0-4-129,2-6-258,4-11-387,6 3-774,-3-12-1806,7-14-1290,7-1-129,1-12 0</inkml:trace>
  <inkml:trace contextRef="#ctx0" brushRef="#br0" timeOffset="51509.946">4995 7643 6450,'31'21'4644,"-11"-13"-1032,-6-8-258,15 0-4515,-5 0-129,11 0 129,-6 0 129,10 0 129,-10-6 516,5 1 258,-2 0 258,-4-2-387,-4 3-2451,-8-10-774,3 8-387</inkml:trace>
  <inkml:trace contextRef="#ctx0" brushRef="#br0" timeOffset="51756.96">5015 7467 6450,'0'0'5031,"14"11"-387,2-11-258,4-3-3999,4 0-387,7 2 0,2-3-129,3 4-129,1-3 0,6 3-516,-6-8-1419,8 2-2322,7 0-129,-1-6-387</inkml:trace>
  <inkml:trace contextRef="#ctx0" brushRef="#br0" timeOffset="52592.008">6063 7306 774,'-22'-20'3870,"22"20"129,0-14-2322,-2-2-129,3 5-258,3-7-129,10 3-129,2-7-258,7 7-129,2-5-129,9 6-258,0-2 0,7 8-129,-2 4 0,1 4 0,-2 11-129,-3 6 0,-3 7 0,-5 6 258,-7 6-258,-6 5 0,-7-2 129,-7 7 0,-5-4 0,-8 1 0,-10-2 0,-3 1 0,-5-4-129,0-2 129,1-3-129,0-4 0,4-1 0,4-7 0,7-3-129,4-6 258,8 1-129,3-13 129,8 12-129,8-8 0,7 0 0,4 1 129,6-2 0,2-1-129,5-1 0,4 1 0,2-2 129,1 0-258,2 0 0,-1-1-645,10 1-1806,-4 0-1806,-6-8-258,1-1-258</inkml:trace>
  <inkml:trace contextRef="#ctx0" brushRef="#br0" timeOffset="53780.076">6855 6892 774,'-8'8'3225,"-2"-11"258,10 3-2322,0 0-774,0 0 129,0 0 387,0 0 0,0 0 129,0 0 0,0 0 129,0 0-129,0 0 0,0 0-516,12 0-129,-1 0-129,6 0 0,3 0-129,3 2 129,3 2-258,1-3 0,1 7-258,-4-3-129,2 7-774,-8-5-2709,0-3-645,3 2-387</inkml:trace>
  <inkml:trace contextRef="#ctx0" brushRef="#br0" timeOffset="54117.095">7363 6629 3354,'3'24'4386,"0"0"-387,-3-24-387,4 28-3612,-3-12-774,6 8 387,-5-1 129,3 5 129,-2 3 258,-1 1 258,2 4 0,-3-2 258,3 2-387,-2-2-387,0-5-1419,1-6-2451,7 0-387,-10-23 0</inkml:trace>
  <inkml:trace contextRef="#ctx0" brushRef="#br0" timeOffset="54349.108">7692 6922 258,'-1'-15'1935,"1"0"-1935,1-4 129</inkml:trace>
  <inkml:trace contextRef="#ctx0" brushRef="#br0" timeOffset="54576.121">7769 6742 1161,'35'-21'2193,"-19"17"-774,1 4-903,0 8-258,-3 6-516,-1 4 129,-5 2 129,0 6 516,-8-2 645,0 3 129,-9-1 387,1 4-129,-16-8 258,6 4-258,-13-9-129,5 4-516,-7-8-516,0-6-516,4 0-1677,-7-3-2322,3-11-387,5-3-129</inkml:trace>
  <inkml:trace contextRef="#ctx0" brushRef="#br0" timeOffset="55716.186">1993 8875 4902,'0'-15'4128,"0"15"-129,0 0-258,0 0-3483,0 0-258,0 0 0,1 7 129,0 6 0,1 10 258,-2 4-129,1 13 258,-1 4-258,0 10 129,0 6-258,0 5 0,-1 3-258,-2-5-516,3-2-1935,0-7-1548,-7-17-258,2-5 0</inkml:trace>
  <inkml:trace contextRef="#ctx0" brushRef="#br0" timeOffset="56187.213">1837 8833 6966,'-20'-36'4386,"20"21"-258,-3-2-516,4 3-3741,15-1-129,4 1-258,4 2 258,4 1 0,4-1 129,1 6 129,2-1 129,3 4 0,-2 3 0,2 4 0,-2 7 0,1 5-129,-2 2 258,-4 5-258,-3-1 0,-6 6 0,-4 1 258,-9 0-129,-5 3 129,-6-4 129,-7 5 129,-13-8-129,0 6 129,-7-7-129,-1 0 0,-5-7 0,4 0-129,0-5-258,4-7-258,4 1-129,-1-6-258,24 0-1032,-24-4-2838,20-7 129,4-4-516,5-3 258</inkml:trace>
  <inkml:trace contextRef="#ctx0" brushRef="#br0" timeOffset="56663.24">3106 8591 7482,'0'0'4515,"0"12"-516,0-12-258,-19 9-4128,5 3-258,-7-1-129,-2 1 516,-9 2 258,-4 1 258,-1 6 0,-10-2 645,9 13-258,-12-2 0,9 15 0,-3 7-387,5 8 0,3 8-258,6 1 129,6 6 129,7-1-258,8 1 129,9-6-129,7-3 0,12-6 0,8-9 129,7-5-129,7-9 0,3-9 0,9-11 0,3-2-129,2-15 0,-5-3-387,7 0-258,-11-16-774,6-2-2451,-12 3-645,-6-10-258,-5-1 129</inkml:trace>
  <inkml:trace contextRef="#ctx0" brushRef="#br0" timeOffset="57316.278">3107 9064 4644,'-15'11'3870,"15"1"-258,0-12-129,-10 12-3741,10 0 129,0 1 0,3 3 387,-1-1 129,6 7 387,-7-7 129,9 10-129,-6-7 258,5 5-258,-3-5-258,7-1-258,0-3 0,6-5-258,3-9 0,3-2-129,8-13 0,0-6-129,4-7 129,0-1 129,-3-3 0,-2 0 0,-4 8 0,-5 5 129,-8 4 0,0 10-129,-15 5 129,15 11-129,-8 8 0,-1 4 0,0 4 0,0 0 129,2-2 0,4 0 0,-2-5 129,6-1-258,-2-9 258,7-3 0,-1-3-258,3-4 0,1-4 0,-1-8 0,3-4-258,-5-4 258,1-4 258,-3-1-516,-1-4 516,-5 1-258,-4-2 0,-2-1 0,-3 3 0,-4-3-516,1 13-516,-3-5-2838,-1 6-645,2 1-258,-3-1-258</inkml:trace>
  <inkml:trace contextRef="#ctx0" brushRef="#br0" timeOffset="58391.339">3762 9595 1677,'13'0'3870,"-7"-11"0,15 2-258,-10-7-3225,8-5-645,2-2 129,1-3 258,-1 2-129,-3-2 387,3 2 258,-11-2 0,10 5 129,-12 1 129,5 6-258,-5-1 0,-8 15 0,17-9-387,-17 9-258,8 7 129,-6 7-129,0 0 258,0 6-258,-2 2 387,1 7-258,-1-2 258,2 4 0,0-1-258,2-1 258,2-1-387,2-8 0,5-1-516,-13-19-774,32 4-2580,-12-10-903,0-13 0,0-1 0</inkml:trace>
  <inkml:trace contextRef="#ctx0" brushRef="#br0" timeOffset="58593.351">4156 9061 7224,'0'12'4515,"14"9"-1032,-14-21-2451,0 0-5160,25 3-645,-13-3-129</inkml:trace>
  <inkml:trace contextRef="#ctx0" brushRef="#br0" timeOffset="59060.378">4362 8624 6966,'0'29'4515,"5"-11"-258,1-6-645,-1 8-3999,9-1-129,10 10-258,-2-5 516,7 6 0,-4-1 258,1 2 258,4 8 129,-5 1 0,4 6 258,-5-3-258,-1 6 0,-4 0-258,2 2-258,-8-3 258,-3-2-258,-5-3 258,-5-5 0,-1-3 0,-8-1 0,-9-8 129,-3 1 0,0-5-129,-3-5 0,-1-5-258,1-5-258,10 6-903,-8-12-2451,12-2-903,10 1-258,0-27 0</inkml:trace>
  <inkml:trace contextRef="#ctx0" brushRef="#br0" timeOffset="59337.393">5080 9257 7353,'16'13'4773,"4"-5"-645,-20-8 0,25 0-4515,-11-2 0,8 2 0,-2-3 0,3 1 0,-2-2 0,3 1 258,-4-4-387,5 4-1677,-2 0-2064,-10-8 0,1 6-516</inkml:trace>
  <inkml:trace contextRef="#ctx0" brushRef="#br0" timeOffset="59548.406">5174 9057 4257,'0'18'5031,"0"-18"-258,27 12-387,-4-5-2064,9-4-2451,3-1-129,12 0 0,-1-2-387,9 0-1161,-7-2-2580,7-11-387,4 0-129</inkml:trace>
  <inkml:trace contextRef="#ctx0" brushRef="#br0" timeOffset="60303.449">6200 8819 5160,'-20'-14'4644,"20"14"-387,-9-17-516,9 17-3870,0-15 0,0 15 258,17-20-129,-3 11 129,3 4 258,2-6 0,6 7 0,-4-5 0,6 5-258,-3 4 0,2 0 0,-4 11-129,0-2 0,-4 7 0,-1 2 0,-5 9-129,-5-1 258,-5 8-258,-2 3 258,-4-1-129,-5 7 129,-9-1 0,1 4 129,-8-3-129,2 1 0,-2-6 258,4-1-258,-3-3 0,6 0 0,2-8 0,6-5-129,3-1 129,7-3-129,0-2 129,8-3 129,5-3-129,6-1 0,4-6 0,7 1 0,4-3-129,4 0 0,6 0-258,1-5-387,13 2-774,-6-5-2967,11-6-516,2-6-387,1-5 0</inkml:trace>
  <inkml:trace contextRef="#ctx0" brushRef="#br0" timeOffset="60959.486">6980 8593 2967,'-18'0'4644,"18"0"-129,0 0-129,-12-7-3483,12 7-516,8-4 0,4 3 0,-1-1-129,8 2 0,-2 0 0,3 3 0,1-1 0,4 3-129,-3 0-129,1 2 129,3-4-258,-2 1 0,3 1-387,-7-5-774,9 0-2322,-1 0-1032,-4-7-258,3-1 1</inkml:trace>
  <inkml:trace contextRef="#ctx0" brushRef="#br0" timeOffset="61627.524">7610 8315 1032,'-10'0'3999,"10"0"0,0 0 0,-11 8-3612,11-8 129,0 0 0,0 0 258,-2 12-129,2-12 258,0 0-258,0 14 0,0-14-129,0 15-258,0-15 0,0 22 0,-4-10 0,3 4 0,-3 0 0,3 2 0,-3 4-129,4-3-129,0 5 258,0-3-258,4-1 129,2 0-129,0-5 0,3-1-129,-2-2 258,-7-12-129,11 15 0,-11-15-129,6 15 129,-6-15-129,3 12 129,-3-12-387,0 0-516,0 0-1677,0-11-2064,3-6-129,3-6-258</inkml:trace>
  <inkml:trace contextRef="#ctx0" brushRef="#br0" timeOffset="62139.554">7918 8436 3096,'-11'20'3612,"-1"-18"-258,12 13-129,0-15-3999,-11 26 258,7-10 387,0 2 387,2 4 129,-4-7 645,6 9 129,0-12 129,2 11-258,-2-23-258,18 22-387,-5-17 129,6-3-258,0-3-129,4-7 129,2-6-258,-2-9 129,-1-1-129,-3 0 258,-3-2-387,-2 1 387,-5 0-258,-7 2 129,-2 4 0,-6 6 129,-9 0-129,2 3 0,-8 2 0,-3 6 0,0-1 0,-3 3-129,1 1-129,-1 4 0,2 5-387,-4-6-903,11 3-3096,0 5-258,-1-7-387</inkml:trace>
  <inkml:trace contextRef="#ctx0" brushRef="#br0" timeOffset="63639.64">7730 7028 258,'-4'7'903,"4"-7"387,0 0-129,-13 0 387,13 0 0,0 0-258,0 0-258,-13-4-258,13 4-516,0 0-129,0 0 0,0 0-129,-5-11 129,5 11 258,0 0-258,0 0 0,-4-11 129,4 11-129,0 0 258,-6-18-258,6 18 129,-5-19-129,5 19 258,0-24-258,4 12 0,-1-3 0,1 1 129,0 2-258,1-3 129,1 1-258,1 0 258,-1-1-129,1-1 258,0 2-129,3-1 0,-3 2 129,4 1 0,-4-1 0,5 5 129,-12 8-129,19-17-129,-8 12 0,0 2-129,3 3 0,-1-1 0,-1 1-129,-1 2 129,1 6 0,-12-8-129,18 19 129,-11-6 0,-4 0 0,1 3-129,-2 0 129,-1 2 0,1-2 0,-2 2 129,0-2-129,-2-1 129,-5 2 129,3-2-129,-7-1 129,-2 3 0,-3-2 0,-3-1-129,-3 3 0,-4-1-129,6-3-258,-6-1-774,8-5-2838,2 3-387,-5-10-258</inkml:trace>
  <inkml:trace contextRef="#ctx0" brushRef="#br0" timeOffset="75095.295">1617 11281 2193,'-1'20'3870,"-4"-3"129,5-17-258,0 0-2322,-7 17-1161,7-6-258,0 1 0,0 1 129,0 6 129,0 2 0,2 7 258,-2 1 0,0 7 129,0 7 0,0 11-258,-1 7 129,0 11-258,-2 3 0,-1 5-258,1-3 0,-2-2 0,3-8-387,-3-12-129,5-3-1290,0-16-2322,0-22-258,0-14-129,0 0 388</inkml:trace>
  <inkml:trace contextRef="#ctx0" brushRef="#br0" timeOffset="75907.341">1557 11318 3354,'-14'0'4386,"14"0"-387,-7-8-129,7-4-2709,0 12-774,18-22 0,1 9-258,2-2 0,6 1-129,2-1 0,4 6 129,1 0-129,3 5-129,0 1 129,0 3-129,1 6 0,-3 5 0,0 4 0,-3 6-129,1 1 129,-6 1 0,-1 2 129,-6 1 0,-4-1 0,-4 0 0,-9 0 129,-3 0 129,-4-3 0,-10 4 129,-11 0 0,1 0 0,-11-5 0,-1 0-129,-5-2 0,0-2-258,-3-3 258,4-2-258,4-7-258,0-5-129,11 4-645,-2-4-1419,11-9-1677,16 9-129,-10-20-387</inkml:trace>
  <inkml:trace contextRef="#ctx0" brushRef="#br0" timeOffset="76471.373">2614 11039 774,'-9'29'3999,"7"-15"-258,-14-10-129,6 7-1677,-4 2-1806,-1-1-129,-3 6 258,-2 2 129,1 5 258,-8 0 0,3 8 258,-4 0-258,3 12 129,-7-2-258,5 11-129,-2 3-129,3 7-258,4-2 129,4 5-129,6 2 0,4-1 0,8 2 129,5-5-129,8-7 0,7-2 129,3-8 0,7-3 0,0-10-129,6-4 129,0-11 0,0-5-129,2-4 0,0-6 0,0-3 0,-4-2-129,-3 0 129,-2-6-258,-5-2-129,-7-6-516,3 9-2064,-10-5-1419,-6-5-129,-2 1-129</inkml:trace>
  <inkml:trace contextRef="#ctx0" brushRef="#br0" timeOffset="77407.427">2816 11522 3096,'12'-5'4257,"-12"5"-387,0 0 129,-8-3-3354,8 3-258,0 0 0,-2 9-387,2-9 258,-5 16 129,5-16 0,-7 21 0,0-9 258,4 10-258,-6-2 0,3 9 0,-1 3-129,0 5-129,-3 5 129,1 4-258,2-3 0,-2-4 129,2 1-129,3-6 129,2-6 0,2-7-129,0-9 0,0-12 129,21 0-129,-7-7 0,6-14 129,-1-2-129,3-5 0,-1 0 0,-1-1 0,-5 3 0,1 3 0,-7 5 0,-1 2 0,-8 16 0,7-15 0,-7 15-129,0 0 129,11 0 0,-11 0-129,15 22 129,-2-1 0,1 0 0,4 5 0,2 6 129,4-2-129,1 1 0,1-4 0,2-3 129,-1-4-129,1-10 0,-3-7 129,3-7-129,-2-9-129,0-12 129,2-4 0,-5-8 0,0-4 0,-5-2 0,-1-1 0,-6-2 0,-3 3 0,-6 3 129,-2 5-129,-5 0 129,-5 9-129,1 5 0,-1 6-258,-1 5-258,11 10-1161,-11 3-2838,11-3 0,0 0-516,-8 11 258</inkml:trace>
  <inkml:trace contextRef="#ctx0" brushRef="#br0" timeOffset="78895.511">3655 12030 645,'-21'-12'3999,"21"12"0,-9-10-129,9 10-2064,0 0-645,0 0-129,-10-15-129,10 15-258,0 0 129,0 0-129,-9 10-129,7 8-129,-4 3-129,0 9-129,-2 8-129,-3 5 129,1 7-258,-3-1 129,1-1 0,0-5-387,6-1-774,-2-13-3225,7-14 0,1-15-387,6-9 0</inkml:trace>
  <inkml:trace contextRef="#ctx0" brushRef="#br0" timeOffset="79760.561">3888 11704 1806,'0'0'3483,"0"0"129,0 0-1419,0 0-1806,0 0-129,0 0-258,0 0 0,0 0 0,0 0 258,0 0 0,0 0 258,5 8-129,-5-8 0,11 23 129,-7-4-129,3 6-129,1 5 129,-1 5-258,0 3 0,1 2 0,0 0 0,-1-2-129,-1-4 129,3-6 0,0-10 0,1-8 129,-10-10 0,22-2-129,-10-15 0,4-8 0,-1-7-129,1-3 0,0-2 129,-2 1-129,-4 2 258,1 6 0,-3 4 0,-3 8 129,-3 5-129,-2 11 0,0 0 0,11 4-129,-5 9-129,3 7-129,3 5 129,4 4 0,-1 0 129,5 1 0,-3 0-129,3-3 129,0-5 0,0-2 0,2-12 0,2-8 0,5-11-129,-1-6 0,0-9 0,0-8 0,-2-7 129,-1-5-129,-4 1 0,-1 0 129,-10-3-129,0 7 258,-2 0-258,-4 9 129,0 6-258,-3 2 0,2 11-258,-3 0-387,0 13-2064,10 11-1548,-10 0-258,4 4-387</inkml:trace>
  <inkml:trace contextRef="#ctx0" brushRef="#br0" timeOffset="80239.589">4565 12303 2451,'-12'17'3612,"12"-17"129,0 0-387,0 0-3612,9-15-258,1 0 129,5-6 387,3-4 129,-1-8 516,8 2 0,-6-6 129,6 6 129,-7-3-129,4 7 0,-4 1-258,-2 9-258,-2 5-129,-2 7 0,-12 5-129,18 5 129,-12 9 0,0 9 387,-5 2-258,6 5 129,-5 1 0,4 3-258,-1-4 129,2 1-258,0-7-129,1-7-774,7 1-1290,-2-8-2322,-2-10 0,0-5-129</inkml:trace>
  <inkml:trace contextRef="#ctx0" brushRef="#br0" timeOffset="80453.601">4795 11747 6966,'-12'0'4773,"12"0"-516,0 0-903,11 12-5676,1-7-1935,1-2-516,5 2-129</inkml:trace>
  <inkml:trace contextRef="#ctx0" brushRef="#br0" timeOffset="81007.633">5059 11112 3096,'-14'-2'4515,"14"2"-258,0 0-258,0 0-3096,0 0-645,7-5-129,3 5 129,7 6 129,-4 2 0,4 8 129,-2-3 0,7 12 129,-4 2-258,5 7 0,0 1-129,4 6 0,-1 0-129,2 7 0,-1 3-129,1 3 0,-3 2 0,-2 2 0,-2 3 0,-8 3 0,-2 1-129,-9 0 129,-2-3 129,-10-6 0,-4-4-129,-4-3 129,-3-8-258,-3-6 129,1-6-129,1-8 0,3-2-258,-3-9-387,12 7-1806,-3-10-1935,2-7-258,11 0-258</inkml:trace>
  <inkml:trace contextRef="#ctx0" brushRef="#br0" timeOffset="81325.651">5872 11997 5934,'10'13'4773,"15"-2"-774,-13-11-129,10 0-4386,0-6 0,9 5 129,-2-5 0,4 1 258,-5 0 0,2 0-129,-6-2-258,3 1-2064,-3 6-1419,-14-11-258,3 10 0</inkml:trace>
  <inkml:trace contextRef="#ctx0" brushRef="#br0" timeOffset="81588.666">5831 11776 8127,'7'4'4644,"7"-4"-129,1 5-1290,5-5-3225,5-2 0,6-1-129,4-3 0,5 3 0,-1-4-387,10 7-1032,-3-2-2580,1-9-516,6 4-258,-4-12 517</inkml:trace>
  <inkml:trace contextRef="#ctx0" brushRef="#br0" timeOffset="83087.752">7747 10718 3612,'0'-18'3999,"0"4"-129,0 14-2322,7-14-1290,-7 14 258,11-14-258,-11 14 258,18-15 0,-18 15 0,24-10 0,-24 10 129,27-7-258,-13 5-129,5 2 0,-3 1-258,4 5 129,-3 5-129,1 0-129,0 1 129,-3 4 0,-2 1 0,-1 0-129,-4 5 129,-2-1 0,-5 3 129,-1 1-129,0 4 0,-4-1 129,-4 1 0,-4-1-129,-2-1 129,-1 4-129,-2-6 129,1 1 258,1-4-387,2 0 129,0-2 0,6 0-129,1-5 129,5-2-129,1-2 129,0-11-258,7 16 258,5-8-129,3-3 0,6-2 129,3-3-129,8 0 0,4-3-129,3-3 129,4-1-258,2-5-129,3 2-387,-5-6-1032,3-1-2580,-2 8-129,-7-7-129</inkml:trace>
  <inkml:trace contextRef="#ctx0" brushRef="#br0" timeOffset="84492.832">8144 10248 2709,'0'0'4515,"0"0"-645,12 0-129,-12 0-3354,20 3-387,-9 0 0,2-1 129,-3 0 0,1-1 0,1 3 0,1-2-129,-3 0 129,4-1-387,-2-1-516,7 3-1677,2 2-1548,-10-5-516,9 0 646</inkml:trace>
  <inkml:trace contextRef="#ctx0" brushRef="#br0" timeOffset="84857.853">8596 9965 3225,'8'14'3741,"-8"-14"129,0 15-3483,0-1-258,2 3 258,1 6 0,-1-2 258,1 5 0,-3-6 0,2 8-129,-2-6 129,4 3-516,0 2-645,-4-8-2064,0-6-1419,6 3-387</inkml:trace>
  <inkml:trace contextRef="#ctx0" brushRef="#br0" timeOffset="85303.879">8822 10219 3096,'-17'-4'2838,"17"4"-1032,-3-31-903,3 6-3999,0-4 645,10 2 774,-4-4 1032,6-1 645,1 3 1161,-5 0 1290,5 6 774,2 6-129,3 6-1032,-4 5-1290,6 5-387,-1 4-774,-2 7 129,0 9 258,-2 0 0,-3 3 129,-2 2 258,-6-1 129,-3 5 0,-1-9 258,-4 8 129,-7-10-258,0 2-129,-5-7-129,0 3 0,-1-8-387,-3-6-516,6 3-1806,0-4-2064,-5-7-387,6-1 129</inkml:trace>
  <inkml:trace contextRef="#ctx0" brushRef="#br0" timeOffset="85953.915">9029 10975 258,'29'-20'3870,"-6"11"258,-9-15-387,10 4-2580,3 5-903,0-4 258,1 4 0,-3-4-129,4 1 258,-6 1-258,1 6 0,-10 1-129,1 1-516,-4 4-258,-11 5-645,11-4-516,-11 4-516,0 0-516,-16 0-258,16 0 387,-24-1 130</inkml:trace>
  <inkml:trace contextRef="#ctx0" brushRef="#br0" timeOffset="86242.931">9159 10729 774,'-13'0'1935,"13"0"258,0 0 129,7 6-387,-7-6 0,13 12-129,-13-12-516,20 22-258,-12-10-258,6 6-129,-6 1-129,1 7-387,1-2 0,-4 5-129,1-3 129,-4 1-258,1-2 0,-3-3 0,1-2 0,-2-7 129,0 0-258,0-13-258,0 0-516,0 0-1032,0 0-1032,0 0-1161,-17 0-129</inkml:trace>
  <inkml:trace contextRef="#ctx0" brushRef="#br0" timeOffset="86499.946">9064 10911 129,'-12'-10'1419,"-2"1"387,14 9 129,0 0 387,0 0-516,0 0-129,14-5-387,3 6 129,0-1-516,10 2 0,0-2-516,3 0-258,3 0 0,1 4-129,3-1 0,-1-3-129,2 3-258,-8-3-1419,-1 0-2580,4 1 129,-13-1-129</inkml:trace>
  <inkml:trace contextRef="#ctx0" brushRef="#br0" timeOffset="87211.988">9843 10715 3612,'-15'0'3870,"5"-1"-258,10 1-903,0 0-3354,6-13 258,-6 13 0,19-8 129,-8 4 258,7 0 387,1 4 258,-1 0 0,5 1-129,-4 5-258,3 3 0,-3 4 0,-4 1-258,-2 2 0,-4 4 0,-3 2 258,-5 3-258,-1 3 258,-6-2-129,-8 3 129,3 1 0,-9-1 129,4 4-129,-6-8 0,6-1 0,-2-2-129,7-4 0,1-4 0,7-1 0,3-13 0,2 10 0,-2-10-129,24 0 258,-4 0-258,4-2 0,3-1 0,3 0-258,4-2 129,0 0-258,2 5-258,-4-1-387,6 1-1032,-9 0-1806,-3-1-903,5-2 258</inkml:trace>
  <inkml:trace contextRef="#ctx0" brushRef="#br0" timeOffset="87987.032">10143 10157 2580,'0'-10'3225,"3"-2"0,-3 12-3096,0 0 129,10-16 387,-10 16 258,0 0 129,15-1 258,-15 1 0,0 0-129,0 0-387,0 0-387,0 0-258,0 0-129,0 0-129,0 0 129,0 0 0,1 6 129,-1-6-129,0 0 129,0 0 0,0 0-129,0 0 0,0 0 0,0 0 0,0 0-258,0 0 258,0 0 0,0 0 0,0 0-129,4 11 129,-4-11 0,0 0 129,0 0-129,0 0 0,0 0 0,0 0 129,0 0 0,0 0 0,0 0 0,0 0 0,0 0 0,0 0-129,0 0 129,14 1 0,-1 2-129,1-2 0,5 1 0,0 0 0,2-2 0,3 3 0,-4 1 0,3-3-258,-7 1 0,2 4-645,-18-6-1548,11 0-2193,-11 0 129,0 0-258</inkml:trace>
  <inkml:trace contextRef="#ctx0" brushRef="#br0" timeOffset="88357.053">10511 9990 645,'6'19'3225,"-6"-19"516,0 17-2838,6 4 0,-3-4 129,4 8 258,-5-4-129,4 8-258,-5-4 0,2 4-129,-3-3-516,2 1-516,2 2-1677,-2-5-2193,-2-12-387,5 1 129</inkml:trace>
  <inkml:trace contextRef="#ctx0" brushRef="#br0" timeOffset="88783.078">10825 10253 4128,'-26'12'4773,"26"-12"-516,-27-9-645,22-1-3612,-9-12-1032,13 5 129,-7-9 516,6 2 0,2-2 387,0-4 129,8 6 258,0-3 258,5 8-258,2 0-129,4 6-258,3 6-258,-1 4 129,1 4-129,-3 5 129,0 9 129,-4 5 0,-3-1 0,-4 8 129,-5-1 0,-3 3 129,-7-1 0,-6 2 129,-4-7 129,-1 0-129,-4-6-129,4-2 0,-2-2-387,0-12-1161,6-1-2967,14 0-258,-21-5-387</inkml:trace>
  <inkml:trace contextRef="#ctx0" brushRef="#br0" timeOffset="89310.108">11065 11022 3096,'32'2'4515,"-19"-4"-387,12 2-258,-4 0-3741,2 0-387,-2 0 258,0 0 0,-1 0 0,-7 0 0,0 0 129,-13 0-258,13 0-774,-13 0-1677,14 0-1419,-14 0-645</inkml:trace>
  <inkml:trace contextRef="#ctx0" brushRef="#br0" timeOffset="89536.121">11057 10889 2580,'-16'0'4902,"16"0"-258,0 0-129,4-13-2967,10 12-1032,-1-5-387,7 2-129,5 2-129,2-4-129,5 2-258,-4-2-774,9-2-2193,0 5-1161,-6-7-258</inkml:trace>
  <inkml:trace contextRef="#ctx0" brushRef="#br0" timeOffset="90091.152">11666 10561 3225,'0'0'2064,"0"0"-387,12-6-516,6 4-3999,-3-9 1161,9 11 1032,-1-6 258,-1 5 903,3 1 1677,-6 0 774,1 8-387,-8 0-516,6 9-903,-8-3-774,1 5-258,-8 2 0,1 2-129,-4 0-129,-6 4 129,-4 0 258,-5 0-258,-6 2 387,-3 3-258,-2-3 129,-1 4-129,0-6 258,2 3 0,2-7-258,5 1-129,4 0 129,11-3 129,1-3 0,6-3 0,6-1 0,13-2 0,1-5 129,12 0 0,1-7-129,9 0-129,0 0-129,3-5-387,4 4-903,-9-7-1677,2 0-1677,2 8-258,-10-10 0</inkml:trace>
  <inkml:trace contextRef="#ctx0" brushRef="#br0" timeOffset="90857.196">11982 10287 1677,'0'0'4386,"5"7"258,-5-7-645,20-2-2967,-4 2-1032,-2 2-129,7 3 258,-5-2 129,7 3-129,-6-3 258,1 2-129,-2-5 0,-3 4-387,2 0-645,-15-4-1161,16-1-2451,-16 1-387,13-3 258</inkml:trace>
  <inkml:trace contextRef="#ctx0" brushRef="#br0" timeOffset="92764.305">13781 10594 1548,'-15'-18'3741,"4"3"387,11 15-2838,0 0-516,-16-6 0,16 6-129,-5 9-129,5 10 129,-4-3-129,4 10 129,-3-1-258,3 7 0,0-3-129,0 2-258,0 0-516,0-11-1806,0-8-1806,4 1-516,-4-13 258</inkml:trace>
  <inkml:trace contextRef="#ctx0" brushRef="#br0" timeOffset="93095.324">14158 10285 3096,'4'17'5031,"-4"-5"-258,0 5-387,-2 7-2451,-2 2-2064,-1 5 0,2 11 129,-2 5 129,0 8-129,2 6 0,-1 7 258,1 1-129,-1 1 0,4 0 0,0-9 0,0-5-129,0-14 0,0-13-258,0-7-774,0-22-1290,0 0-1032,-16-16-1161,2-12-516</inkml:trace>
  <inkml:trace contextRef="#ctx0" brushRef="#br0" timeOffset="93292.336">13920 10742 2967,'-17'-18'4644,"17"18"-774,0 0-1419,17 11-516,-5-11-387,18 6-258,-3-5-387,16 4-258,0-5-258,10 0-258,1 0-645,-5-6-2193,2 0-1806,1-4-387,-7-3-258</inkml:trace>
  <inkml:trace contextRef="#ctx0" brushRef="#br0" timeOffset="93755.362">14681 10226 1935,'17'5'4773,"1"15"-129,-18-20-129,12 21-2967,-6 4-903,-6 3 129,3 9-387,-3 4 0,0 8 0,-1 4-129,-2 7 258,-4 0-129,4 0-258,-2-2 129,3-4-129,-1-8 129,1-9-645,2-8 0,0-17-516,7-3-774,-7-16-1032,8-11-645,-8-16 0,2-1-129,-3-14 516,1 5 259</inkml:trace>
  <inkml:trace contextRef="#ctx0" brushRef="#br0" timeOffset="94619.411">14641 10518 903,'-27'-1'1806,"10"6"387,11 7 258,6-12 0,-8 22 0,8-22-387,1 20-387,-1-20-516,23 9-387,-10-9-129,10 0-258,0-10 0,7-1-258,-1-6 0,4-3-129,0 0-129,0-2 0,1 1-129,-5-4 0,0 4-129,-6-6-129,-3 8 258,-6-3-129,-3 3 129,-6 2 129,1 2 0,-6 3 129,0 0 0,0 12 0,-3-15 129,3 15 0,0 0-129,-9-11 129,9 11 0,-4 7 129,4-7-129,-2 26 129,0-1-129,2 6 0,-1 9 258,1 9-129,-3-2 0,3 8 0,0-4 129,0 0-129,0-8 129,3-3-129,-2-12 0,6-9 0,0-7-258,5-11 0,4-5-129,4-12 0,2-3-129,0-11 129,4 1 0,-2-1 0,-2 2 129,-3 3 0,-4 9 0,-15 16 129,17-9-129,-17 9 0,6 14 0,-6 6 129,0 4-129,2 3 0,3-3 0,3 0 129,4-7-129,4-5 129,6-7 0,2-5-129,5-10-129,2-7 129,0-5-129,-1-6 0,-2 0 129,-3-3-129,-4 4 0,-7 1 129,-4 4 0,-9 3-129,-1 8 258,0 11-129,-23-4 0,3 4-129,-1 7 258,-5 6 0,-2-1-129,5 2 129,-3 4 0,7 3 129,-1-6-129,8 7 129,1-1-129,9 3 129,2 2 129,14 4-258,8-4 0,7-1-129,12 1-129,2-5-645,17 7-1935,-2-14-2064,4-4-258,2-10-516</inkml:trace>
  <inkml:trace contextRef="#ctx0" brushRef="#br0" timeOffset="95571.465">16066 10580 516,'0'-16'3741,"3"-6"516,-3 22-387,6-12-2967,-6 12-258,0 0-258,0-15 0,0 15 258,0 0-129,-3 12-129,3-12 258,-3 28-258,0-10 0,3 6-129,0 4-129,0 2 258,0-2-258,0 2 129,1-7 0,4 0 0,0-6 0,4-5 0,3-7 0,3-5-258,4-8 129,2-9-129,-1 0-129,1-4 129,-1 1 0,-5-1-129,-1 4 258,-5 7-258,-9 10 129,10-5-129,-10 5 0,7 8 0,0 6 0,-1 2 0,5 4 129,3 2 0,0-2 129,7-1 0,-1-1 0,5-5 0,-2-5 0,2-4 0,-1-4 0,-2-7 0,-4-8 0,0-2-129,-6-9 0,-2-1 0,-2-5 129,-2-1-129,-1-1 129,-1 5-258,-2 5 129,-1 2-129,1 5-129,-2 3-129,0 14-516,0 0-1290,0 0-2193,18 0-387,-18 0-258</inkml:trace>
  <inkml:trace contextRef="#ctx0" brushRef="#br0" timeOffset="95987.49">16850 10695 6708,'-29'8'4773,"29"-8"-258,-21-9-387,16-6-4257,3-6-258,2 3 129,5-4 0,5 1 129,3-3 129,1 2 129,3 7 129,-1 3-129,0 10 0,-1 2 0,1 2-129,-3 10 0,-3 10 0,-1 3-129,-1 6 258,-5-2-129,-3 4 129,-1-4 0,-7 3 258,-9-8-258,2-2 258,-7-6-129,-1-5 0,-3-6-129,2-5-129,3 0-258,-1-12-258,22 12-1290,-19-27-2967,14 3-129,5-5-258</inkml:trace>
  <inkml:trace contextRef="#ctx0" brushRef="#br0" timeOffset="96399.513">17120 10529 1935,'9'36'4386,"3"-14"0,-7-10-387,3 3-3096,5 6-645,-1-1 0,5 6 258,-6-6-129,8 4 129,-10-6 0,4 6 129,-7-13 0,3 7 0,-9-18-129,1 14 0,-1-14 0,-9-3 0,-4-11-258,1-3-129,-2-8 129,0-8-258,2-3 129,5-4-129,3-2 129,4 3-129,7 2 0,6 3 129,6 8-258,4 3 0,11 11-129,-2 1-387,9 11-903,-11-4-2322,10 4-1161,1 1-129,-3 4-129</inkml:trace>
  <inkml:trace contextRef="#ctx0" brushRef="#br0" timeOffset="96791.536">17583 10633 3870,'-37'10'4515,"20"-10"-129,17 0-387,-3-15-3354,4-1-645,11-2 0,6-3 129,4-1-129,4 1 258,4 5 0,0 3 258,-1 5-258,-6 8 0,0 2 0,-6 14-258,-4 9 129,-6 4-258,-6 3 258,-2 1 129,-6 4 258,-8-9-129,2 4 0,-8-15 129,4-1-129,-5-9-129,3-7-258,4-2-645,-2-19-129,11 2-516,-7-24-516,13 8-258,0-19-258,9 7-645,-3-10-387,11 4-387</inkml:trace>
  <inkml:trace contextRef="#ctx0" brushRef="#br0" timeOffset="97091.553">17792 10125 3612,'0'0'4515,"0"0"-258,10 6-2064,-10-6-774,7 12-258,-7-12-387,8 33 0,-6-11-129,8 14-129,-7 3 0,3 16 0,-4 2-258,1 7 129,-3-6 0,0 0-258,0-4 0,0-6-129,0-8-516,0-17-258,2 3-645,-2-26-2322,0 0-1032,14 8-387,-6-16 258</inkml:trace>
  <inkml:trace contextRef="#ctx0" brushRef="#br0" timeOffset="97675.586">18217 10474 1677,'7'-10'4386,"-7"10"258,-6-4-516,6 4-2709,-17-8-645,3 7-258,-2 2-129,-6 1 129,2 5-129,-6 1 0,4 6-129,0 0 0,8 2 0,2-5-129,7 0 0,5 0-129,10 2 129,6-2-129,6-1 0,5 0 0,3 0 0,-1 4 0,-2 0 0,-5 1-129,-2 2 129,-7-2 0,-2 3 0,-9 0-129,-2-2 258,-2-1 0,-9 2 0,-3-5 129,1 3 0,-6-5-129,1 1 129,-1-4 0,-1 1-258,0-4 0,3-3-387,4 7-645,-7-8-2709,8-3-903,12 3-516,-14-27 129</inkml:trace>
  <inkml:trace contextRef="#ctx0" brushRef="#br0" timeOffset="99403.685">19011 10454 3354,'0'0'3999,"0"-18"-387,0 18-2580,18-11-645,-6 4 0,4 1 0,1 0 0,3 6 258,3-1-258,3 1 129,1 0-129,1 8-129,0 3 0,-1 2-129,-2 4 0,-4 3 129,-5 6-258,-5 0 0,-3 4 0,-3 2 0,-5 1 0,-5 1 129,-7-5 0,-5 2 258,-3-5 0,-2-2 129,-9-7 0,3-3-258,-7-10 129,5 1-129,-2-5-129,2-3 0,4-9-129,4-2-129,8-5 0,7-1-129,7 1 129,2 0-129,12 1 0,6-3-129,5 6 129,0 1 129,4 8-129,-4-1 0,2 7-129,-4-1-645,4 1-2064,-1 9-1290,-10-6-129</inkml:trace>
  <inkml:trace contextRef="#ctx0" brushRef="#br0" timeOffset="99942.715">19467 10415 3096,'8'14'3354,"-8"-14"129,8 11-3612,3 2 258,-3 7 258,4 7 387,-3 2-129,3 5-129,-5-3 258,3 6 0,-5-3-387,3 1 129,-8-7 129,6 0 129,-6-14 0,0 2-258,0-16 129,-10 12 129,10-12-258,-19-8-258,12-8-129,-1-2 0,4-3 0,2-6 0,2-4 0,3-1 0,6-1 0,4 3-129,2 1 129,2 5 0,1 0-129,3 7 0,-2 3 0,1 5-129,1 5-129,-3 4 0,4 0-258,-4 0-387,7 4-645,-10-4-1161,8 5-903,-4 1-1290,-2-6 387</inkml:trace>
  <inkml:trace contextRef="#ctx0" brushRef="#br0" timeOffset="100306.737">19948 10514 2709,'37'0'2967,"-16"-1"-645,1-7-774,2 3-129,-5-12-129,2 4-129,-10-6-129,2 4-258,-11-6 0,-1 9 129,-4-7-387,3 19 0,-27-17-258,7 16 0,-4 1 0,-2 3-129,-4 9 129,4 3-129,-2 4 129,6 3 0,1 5 0,5 2 129,3-4 0,6 8 0,2-4-129,5 3 258,5-4-258,7 3-129,3-8 129,7-4-258,6-3-258,0-6-387,13 2-1161,-6-9-2709,5-5-516,2-9-258,0-12 259</inkml:trace>
  <inkml:trace contextRef="#ctx0" brushRef="#br0" timeOffset="103655.928">20780 10467 2967,'9'-6'3483,"-9"6"-2322,0 0-387,7-12 258,-7 12 0,0 0 258,-10-9-258,10 9-258,-18 0 0,18 0 0,-23 1-387,9 7 0,-1-5-129,0 2-129,0 2 258,0 1-258,-1 1 0,2 4 129,-2-2 0,3 3 0,0 3 0,3 7 258,-1-1-258,9 6 129,-1-5-129,3 7 0,7-3-129,7 0 0,4-2-129,8-2-258,6-4-258,-2-14-774,13 7-645,-7-13-1032,11 0-516,-6-1-903,0-7 516</inkml:trace>
  <inkml:trace contextRef="#ctx0" brushRef="#br0" timeOffset="104075.952">21052 10735 1161,'-39'0'2967,"21"-7"387,-1-7-516,7 5-258,-2-10-645,9 5-516,-1-10-387,6 6-516,5-3-129,8 4 0,1 1-258,5 3 0,2-1-129,3 4 129,0 6-129,3 1 0,-2 3 0,-1 0 0,-2 4 129,-3 6-258,-2 3 129,-7 5 0,-2 2 0,-6 1 0,-2 3 0,-6 0 129,-6-1 0,-4 3 129,-5-1 0,3-4 0,-7-4 0,2-2 0,3-8-258,-1-4-129,7-3-258,-1-9-516,15-2-774,-11-14-1290,11-1-1290,7-2-774,1-4 387</inkml:trace>
  <inkml:trace contextRef="#ctx0" brushRef="#br0" timeOffset="104842.995">21276 10456 4386,'0'0'4128,"0"0"-258,0 0-1677,0 0-2322,0 0 0,0 0 129,10 0 129,-10 0 0,15 11 387,-15-11-129,13 14 0,-10-2-129,4 6 129,-1 3-129,2 5-129,-2-4 0,4 4 0,-3-6-129,2 6 129,-2-9 0,2 0 129,-9-17 0,17 15 0,-17-15 129,21 0-258,-3-7 0,-1-11-258,7-3 129,-3-8 0,7 0-129,-7 0 0,3 0 129,-6 0 0,-2 7 129,-6 6 0,-10 16-129,11-11 0,-11 11 129,3 7-129,-3 3 129,3 6-129,-2 4 129,4 2 0,-1-5 129,6-2 0,-3-1-129,5-4 129,3-5-129,6-5-129,-1-3 129,4-9-129,0-5 0,-1 0 0,2-2 129,-4 0-129,-3 2 129,-4 4 0,-5 2 0,-9 11 0,12-1 0,-12 1 0,8 15 0,-3 3-129,0 3 0,0 1 0,3 4 0,1 1 129,0-6-129,-1-1-129,3-3-129,-4-4-258,8 0-645,-15-13-1548,13 0-1806,1-6-516,-4-9 0</inkml:trace>
  <inkml:trace contextRef="#ctx0" brushRef="#br0" timeOffset="105511.034">22170 10412 4773,'-3'23'4515,"0"-11"-387,5 10-258,2-3-4128,2 12-516,-3 4 258,2 5 129,-2-4-129,3 6 258,-4 1 387,-2-2 258,2 2-129,-2-8 129,0-5 0,0-9 129,0 0-387,-2-9 129,2-12-258,-1 12-129,1-12 0,0 0 0,-8-7 0,8 7-129,-6-13 129,6 13 0,-6-21 129,2 5 0,0-1 0,0-3 0,-2-2 0,4-10 0,-3-1 0,3-8 129,1-1-129,1 0 0,3-2 0,5 3 129,8 2-129,1 8 0,8 4 0,4 10 0,2 6-129,4 7 129,1 4-129,2 2 129,-4 11-129,-1 3 129,-6 7 0,-5 1 0,-7 2 258,-8-1 129,-3 6 0,-10-7-129,-7 1 258,-10-8-129,-3 2 0,-4-7-258,0-4-129,-2-2-516,-1-8-258,11-1-1419,-1-8-2064,4-11-516,12-4 129</inkml:trace>
  <inkml:trace contextRef="#ctx0" brushRef="#br0" timeOffset="105785.05">22563 10093 3354,'10'17'4773,"-10"-17"-387,5 30-129,-1-6-3870,-4 5-258,0 7 129,-1 5-258,0 10 258,-3 4-258,3 4 129,1-4-387,0-9-387,6 1-1806,6-11-1935,-4-12-516,8-12 387</inkml:trace>
  <inkml:trace contextRef="#ctx0" brushRef="#br0" timeOffset="106171.072">22856 10535 2322,'39'-24'3483,"-22"6"-2064,-10-7-387,4-1 0,-11-3 0,0 6 0,-5 0 0,-7 11-129,-3 2 0,-2 10 0,-4-2-258,4 11-129,-7 4 129,11 9-129,-7-2 0,11 8 129,-5-6-258,9 9 129,1-6-129,4 6 129,2-7-129,11 2-129,1-6 0,9 2-129,3-3-258,2-7-129,9-2-258,-6-10-774,11 0-1161,-7-1-2193,-4-12-258,2-3-129</inkml:trace>
  <inkml:trace contextRef="#ctx0" brushRef="#br0" timeOffset="106587.096">23188 10014 645,'9'6'4128,"-1"10"129,-8-16-258,4 24-3483,3 2-129,-2 1 129,5 7 129,-6 0 0,6 9-129,-7 0 129,7 4 0,-10-1-258,7 0 258,-6-3-516,2-4-258,3 2-1032,-6-19-903,0-1-2064,3-8-645,-3-13 129</inkml:trace>
  <inkml:trace contextRef="#ctx0" brushRef="#br0" timeOffset="106820.109">23088 10243 1677,'29'-1'4257,"-2"1"516,-2 0-1419,5-8-1548,12 6-774,-2-3-516,9 3-258,-6 1-516,-2-1-516,1 2-1419,-9 3-1935,-6-3-516,-1 4 0</inkml:trace>
  <inkml:trace contextRef="#ctx0" brushRef="#br0" timeOffset="107299.137">23561 10372 1935,'34'10'2322,"-21"-11"-903,15-3-129,-2-7-3870,2 6 645,-7-6 903,-2 3 774,-2 1 774,-11-4 1419,-6 11 774,6-13 387,-12 12-516,-9-5-774,-1 6-1032,-10 0-258,0 1-387,-3 3 129,0 3 0,1 0 129,6 3 129,-3-1-258,9 4 258,1 1 129,9 1 0,-2 1-258,8 4 0,8 2-129,6 4 0,5-4 0,0 2-129,6-3-129,1-3-129,1-3-129,-4-10-129,7 2-516,-10-14-645,8 2-1032,-8-19-903,0-5-1290,2 2 0</inkml:trace>
  <inkml:trace contextRef="#ctx0" brushRef="#br0" timeOffset="107631.156">24000 9934 4257,'-20'0'4773,"8"0"-387,12 0-258,0 14-3612,2-4-387,2 6 129,1 6 129,0 7-258,2 6 129,0 8 0,-2 3 0,0 10-129,-2-3 0,3 6 0,-5-2-258,3-4 0,2-4-258,-5-14-129,7 0-516,-8-20-258,12 4-1806,-12-19-1419,14-3-258,-2-9 517</inkml:trace>
  <inkml:trace contextRef="#ctx0" brushRef="#br0" timeOffset="108163.186">24187 10326 1677,'0'20'3870,"0"-6"-774,0-2-516,2 14-516,-2-10-516,11 12-258,-6-13-258,8 4-387,-1-5-258,3 1 129,1-9-387,1-6 0,0 0-129,0-14 0,-1-2 0,-2-4 0,3-6 129,-6 1-129,1-3 258,-4 3-258,1 1 129,-5 5 129,2 2-129,-4 7 0,-2 10-129,3-14-129,-3 14 129,0 0 0,0 0 0,0 0 0,0 0 0,5 10 0,-5-10 0,7 21 258,-5-7-258,4 4 129,0 4 0,-1 6 0,-1 4 0,1 6 129,-4 3 0,2 9-129,-3 0 129,2 10 258,-2-2-258,0 5 0,1-2 0,0 5-258,2 1-129,-3-2-387,7 12-1806,-7-14-2193,0-5-516,-5-7-387,-9-15 517</inkml:trace>
  <inkml:trace contextRef="#ctx0" brushRef="#br0" timeOffset="109215.246">14996 11408 3354,'3'14'3999,"-3"-14"-1548,0 0-1290,9 14 0,-9-14 129,8 12-258,-8-12 0,8 21-258,-8-21-129,7 29-129,-7-10-129,2 7-129,-2 3 258,0 4-258,0-1 129,0 2-129,-2-1-129,0-2 0,2-3-129,0-5-258,0-4-258,0-19-1290,0 0-2838,10 9 129,-4-19-516</inkml:trace>
  <inkml:trace contextRef="#ctx0" brushRef="#br0" timeOffset="109695.274">15239 11505 3225,'0'21'4386,"6"0"-516,-6-21 129,-1 22-4128,1-9-129,0 2 258,4 3 129,-2-3 0,4 2 258,-6-17 0,15 17 0,-4-17-129,5 0-129,3-2-129,3-10-129,-1-5 0,4-3 0,-1-1-129,-2 1 516,-4 0-129,-3 4 0,-4 3 129,1 7-129,-12 6 0,17 0 129,-5 6-258,0 7 0,1 3 0,2 1 129,-2 3 0,2 4 0,-4-7 129,0 3 0,-6-3 0,1-5-387,1 2-903,-7-14-2193,0 0-1290,22 4-258,-10-11 0</inkml:trace>
  <inkml:trace contextRef="#ctx0" brushRef="#br0" timeOffset="110055.294">15937 11672 1935,'5'36'3612,"-5"-36"-774,16 10-516,-3-11-4128,7-3-387,-1-12 516,9 4 645,-6-9 645,1 1 774,0-1 903,-8-4 1161,-3 7-129,-8-4-129,-2 8-516,-8-2-516,-6 8-516,-10-1-258,-1 9-258,-8 3 129,-3 6-258,-1 6-258,-5 2 0,1 7-258,-2-6-903,10 3-2322,5 1-645,-1-12 129</inkml:trace>
  <inkml:trace contextRef="#ctx0" brushRef="#br0" timeOffset="110395.314">16164 11285 4386,'0'0'4644,"0"0"-516,0 0 0,0 0-4257,2 13 129,3-2 0,-3 6 129,2-1 129,-1 6 129,-3 0 258,0 9-258,-1 2 129,-1 9-129,-7-1-129,5 5-129,-3-4-129,-1-1-258,4-5-258,-3-9-516,7-5-2580,1-11-1032,-1-11-516,10-7 387</inkml:trace>
  <inkml:trace contextRef="#ctx0" brushRef="#br0" timeOffset="110851.34">16294 11614 1935,'20'16'3999,"-20"-16"0,34 0-387,-20-4-2967,12-8-1290,0-6 129,3 1 258,-3-2-129,0-2 516,-7 4 387,-2-4 0,-4 7 129,-6 1-129,-7 13 129,1-14-387,-1 14-129,-14-7 0,-1 5 0,-5 2-129,-1 0 258,-4 4 129,0 5-129,0 0 0,1 4 129,1 2 0,9 3 129,-4-1-258,11 5 129,2 0 0,5 2-129,4-2-129,10 2 129,2-5-129,8 1-129,3-4-129,2-11-387,6 4-258,-5-9-387,13 0-516,-11-15-387,11 3-774,-11-12-516,2 3-903</inkml:trace>
  <inkml:trace contextRef="#ctx0" brushRef="#br0" timeOffset="111407.372">16840 11504 129,'0'22'3354,"0"-9"0,0 3-1032,0 6-258,0-5-387,1 14-258,-1-6-258,3 8-129,-3-1-129,6 9-387,-6-4 129,6 3-258,-4-1-129,3-1 0,-3-8-129,2-3-129,-2-6 0,1-7 0,-3-14-129,2 15 0,-2-15 129,0-9-129,-6-6 129,0-5 0,0-5 0,-1-7 0,-1-7 0,1-5 129,2 0-129,3-6 0,2 4 0,0 0 0,7 7-129,7 3 129,5 8-258,3 7 0,8 8 129,0 4-258,4 8 129,-2 1 258,2 5-258,-4 8 258,-4 4 0,-6 3 0,-8 2 258,-5 4-129,-7-4 387,-6 5-258,-13-3 129,3 1 0,-12-10 0,3 1-129,-4-5-129,2-3 0,3-5-387,2-3-258,8-3-387,-3-11-903,17 2-1806,0-3-1161,6-6 0</inkml:trace>
  <inkml:trace contextRef="#ctx0" brushRef="#br0" timeOffset="112295.422">17373 11577 2967,'0'16'3999,"0"-16"0,3 11-645,-3-11-2967,15 10-1161,-1-9 258,5 5 387,2-5 0,1-1 516,6 0 129,-4-7 129,3 2 129,-7-8-258,3 2 129,-8-6-258,0 5-129,-9-5 0,-3 3-129,-3 3 0,0 11-129,-16-17 0,0 16 129,-2 1-129,-2 0 129,-5 7-129,3 4 387,-2 3-258,1 5 0,-1 1 0,2 1-129,1 1 258,2 2-258,3-3 129,4 3 0,3-1 0,5-1-129,4-3 129,1-1 0,11-5 0,4-2-129,3-3 0,7-4 0,2-4 0,5-1-129,1-11 0,3-5 129,1-1-129,-1-3 129,0 0 0,0-4 0,-2 4 129,-5 1-129,-3 5 0,-5 6 129,-4 4-129,-5 5 0,-13 0 129,14 14-258,-14-1 258,2 6 0,-2-3 129,2 2 0,-1-3 0,6-4-129,-7-11 0,27 6 258,-7-6-387,6-8 0,3-5 0,1-3 129,3 0-129,-1 0 129,0 2 129,-5 2-258,-5 7 0,-1 5 129,-6 0 0,-1 12-129,-7 1 129,0 9 0,-7 2 129,4 1 0,-4-1 0,0 3 0,1-5-129,2-4-387,6 1-774,-9-19-2451,18 1-1548,0-3-387,6-14-387</inkml:trace>
  <inkml:trace contextRef="#ctx0" brushRef="#br0" timeOffset="112739.448">18688 11780 6837,'-30'5'4386,"30"-5"-258,-25-21-774,19 11-4515,-1-7-387,7 17 387,3-27 129,11 17 129,-2-4 387,4 7 516,4 1 387,-1 1 129,0 4 129,-2 1-129,2 2-258,-6 5 258,0 7-129,-6-3 0,-1 6-258,-6-1 387,0 4-258,-9-2 258,0 2 129,-9-7 0,-1 3 0,-7-5-129,4 3 0,-8-10-387,6-3-129,0-1-645,-3-11-645,17 1-1806,-7-12-1032,13-12-516,4-5-516</inkml:trace>
  <inkml:trace contextRef="#ctx0" brushRef="#br0" timeOffset="112962.461">18774 11311 645,'38'-29'3741,"-26"24"387,-12 5-1806,20 20-645,-20-4 0,9 15-258,-9-4-258,0 12 0,-6-4-258,6 14-129,-6-8-129,6 6 0,-2-7-387,2-2-258,5-2-258,2-11-774,14 0-2193,-1-13-1419,0-9-516,4-3 0</inkml:trace>
  <inkml:trace contextRef="#ctx0" brushRef="#br0" timeOffset="113699.503">19078 11683 774,'16'17'4515,"-16"-17"129,29 5-387,-7-5-2838,-4-2-516,4-5-129,-2-8-516,2 1 258,-5-7-129,-2 1 0,-7-2 0,-1 4 0,-7-1-129,0 3 0,-7 3-129,7 13 0,-25-9 0,9 9-129,-5 0-129,1 10 258,-1 4-129,-1 5 0,1 1 129,2 2-129,-1 1 0,6 4 129,0-1 0,7-1-258,1-3 387,6-5-387,0 0 258,7-3-129,7-3-258,5-7 0,7-4 129,1 0-129,7-8 0,0-4 129,3 0 0,-2-2 0,4-3 129,-6 5 0,-3 3 0,-4 1 129,-6 8-129,-3 0 0,-17 0 129,16 18 0,-13-5 0,0 4 129,-2 0-129,4-1 0,-5-16 0,17 13 0,0-13 0,6-1-129,4-10 129,4-5-129,3-2 0,3-1 129,-3 1 0,2 4 129,-7-1 129,-2 8-129,-8 3 129,0 4 0,-19 0-129,16 17 0,-13-3-129,-1 6 0,-2-2 0,0 5 0,0-1-129,2 0 0,2 0 0,1-8-387,8 7-258,-13-21-645,31 26-1806,-12-23-1935,4-3-129,3-8-258</inkml:trace>
  <inkml:trace contextRef="#ctx0" brushRef="#br0" timeOffset="114031.522">20143 11330 6837,'4'32'5031,"5"-11"-387,-7-3-258,3 2-4257,-4 12-129,2 7 0,-3 9 0,0 1 258,-1 5-129,-2 3 129,1 5 0,2-8 0,0-1-258,7-11-129,3-13 0,7-2-387,-1-15 0,8-3-387,-7-24-903,9 3-1935,-5-11-903,-8-8-516,0 3 517</inkml:trace>
  <inkml:trace contextRef="#ctx0" brushRef="#br0" timeOffset="114248.534">19860 11573 8127,'0'13'5160,"14"-10"-258,20-3-258,19 0-4257,3 0-387,10-3-129,7 3 129,1-2-258,2 0-258,-8-5-2322,-7 4-1806,-6 0-387,-15-6-516</inkml:trace>
  <inkml:trace contextRef="#ctx0" brushRef="#br0" timeOffset="118535.779">7915 12555 2451,'0'0'3354,"0"0"-774,-14 0-645,14 0-258,0 0-516,0 0-129,0 0 0,0 0-387,0 0 129,0-7-129,0 7-258,20-12 0,-8 2 0,5 5-129,3-5-129,1 5-129,-1 0 129,5 3-129,-3 2-129,-2 0 129,-4 7 0,1 1-129,-8 7 129,-2 0 0,-6 5 0,-1 1 129,-4 3 0,-8 3 0,-8 1-129,-1 4 258,-2-6-129,-4 6 0,-2-2-129,1-1 129,1-2-129,4-8 129,4 3-129,2-2 0,8-1 0,5-5 129,4-2 0,4-2 0,7-1 0,6 6 129,3-8-129,8 3 0,4-3 0,7 1-129,1-2 0,1 2 0,4 1-258,-1-6-258,7 5-2193,-2-8-1806,-12-5-258,3-5-387</inkml:trace>
  <inkml:trace contextRef="#ctx0" brushRef="#br0" timeOffset="119235.819">8412 12209 516,'0'0'3870,"0"0"387,11 14-387,-11-14-1806,0 0-1548,0 15-129,0-15 129,-4 13 0,4-13 129,-6 18-129,1-6 0,2 7 129,0 3-129,2 4-258,1 6 0,0 5-129,0 0 0,1 0-387,6 4-258,-5-11-1806,0-4-2193,8-3 0,-8-11-387</inkml:trace>
  <inkml:trace contextRef="#ctx0" brushRef="#br0" timeOffset="120002.863">8693 12461 1548,'-13'4'3612,"13"-4"387,-11-5-645,6-6-3354,4-1 258,0-7-129,1 1 0,1-7 0,9 4 258,-2-6 129,8 5-129,-3-4 0,6 7 0,2 2-258,-1 2 0,2 5-129,0 1 0,-4 6 0,1 3 129,-3 3-258,-3 9 258,-4 2-129,-2 6 0,-5 1 129,-2 5 0,-2-1 516,-4 7-258,-5-6 387,1 3-258,-8-9 387,5 6-258,-6-11 129,8 1-387,-7-8 0,3-4-645,3 0-516,-3-4-2838,3-8-1032,6-4-387,-3-9-129</inkml:trace>
  <inkml:trace contextRef="#ctx0" brushRef="#br0" timeOffset="121226.933">8147 12264 1419,'-12'-8'1161,"12"8"-129,-10-1 0,10 1 129,-11 0 0,11 0 129,-13 1-129,13-1 258,0 0-258,-10 10-129,10-10-129,0 0-387,0 0-258,0 0 129,0 0-258,0 0 0,0 0 129,0 0-129,0 0 129,7 7 0,-7-7 129,20 0-129,-8 0-129,3 0 0,-1-1 0,2 1-129,0-1 0,-1 1-129,0 0 129,-1 0 0,-1 0 0,-1 0 0,-12 0-129,17 5 129,-17-5-129,13 7-129,-13-7-1548,13 22-2322,-13-22-258,0 0-129</inkml:trace>
  <inkml:trace contextRef="#ctx0" brushRef="#br0" timeOffset="122383.999">9673 12655 5805,'16'-2'4386,"-15"-10"-774,12 10-258,-13 2-3999,15-13-129,-15 13 516,13 0 258,-13 0 129,3 21 387,-2 7 645,-4-1-258,1 14 0,-5-1-258,3 3-387,-1-2-387,1-5-774,4-5-2580,4-9-1161,-4-22-129,0 0 129</inkml:trace>
  <inkml:trace contextRef="#ctx0" brushRef="#br0" timeOffset="122675.016">10082 12421 4773,'-11'39'4644,"9"-10"-516,-8-6 0,-3 9-4128,6 5-258,7 11 129,-2 6 0,2 9 0,0 7 129,4 2 129,2 0 0,2-2 129,-3 0-129,3-11-129,-5-10-1677,-3-13-2193,9-7-258,-9-29-387</inkml:trace>
  <inkml:trace contextRef="#ctx0" brushRef="#br0" timeOffset="122907.029">9908 12818 5676,'0'0'4773,"0"0"-129,7 0-516,14-4-3354,3 4-774,10 0 129,5-1-129,2 1 0,5 0 0,2 0-258,-4 0-1032,4 0-2967,2 1-258,-10 1-387,4 3 1</inkml:trace>
  <inkml:trace contextRef="#ctx0" brushRef="#br0" timeOffset="123359.055">11166 12429 6063,'13'31'5160,"-11"-13"-387,6 8-258,-8-2-3612,1 9-903,1 9-129,2 3 129,-2 7 0,-1 1 129,5 2 129,-5-5 0,5 0 0,-4-7-258,2-7 0,1-6-516,-5-11 0,3-4-516,-3-15-387,0 0-774,-20-17-774,10 0-258,-12-15 129,2 3-129,-6-12 645</inkml:trace>
  <inkml:trace contextRef="#ctx0" brushRef="#br0" timeOffset="124275.108">11003 12771 129,'-55'-47'1677,"34"30"129,3 7-129,5 3 387,13 7-129,0 0-129,0 10-129,0-10-387,35 9 0,-14-6-129,14 3-129,-1-6 0,10-2-516,-4-8-129,7 0-387,-1-3-387,-4-6-516,5 2-516,-12-10-258,6 7-129,-15-13 258,5 13 0,-16-9 387,5 3 387,-10 5 903,-5 0 645,1 2 258,-6 4-129,0 15 0,0-16-129,0 16-129,0 0-129,0 0-129,0 0 129,-3 12 0,0 1 129,3 11 0,-1-1 0,1 16 0,0-2 0,0 8-258,0 1 0,1-5 0,0 5-258,6-7 129,-1-5-129,5-9 129,4-9-258,5-11 0,7-5-129,1-8-129,6-11 129,0-3 0,-1-4 129,0-1 0,-8 6 0,-3 5 129,-5 7 129,-5 9 0,-12 0 0,11 24-129,-9 1 0,2 5 0,-1 3-129,1 1 0,3 1-387,-1-14-516,12 5-1290,-18-26-258,30 16-258,-23-23 645,16 2 258,-13-15 387,7 4 0,-3-7 903,0 3 1161,3-1 387,1 4-516,3 5-387,3-1-387,3 6 258,4-1 129,-2 7 516,0-8 258,2 6 387,-7-9 258,2 6-129,-12-11 129,4 5-258,-14-6-129,2 4-645,-6-2 129,-2 5-387,-8-1-129,-4 7 0,-2 5 0,0 0 0,-3 7-129,-1 9 129,-1 1 129,3 4 0,0 0 0,3 7 129,-2-2 129,7 6 0,-2-3 0,7 0-129,1-3-129,4 3-129,5-5 0,10 0-129,9-1-258,5-9-516,19 8-2580,3-6-1419,3-9-387,8-3-129</inkml:trace>
  <inkml:trace contextRef="#ctx0" brushRef="#br0" timeOffset="125131.157">12980 12725 1161,'14'1'3999,"-11"11"129,-3-12-129,0 0-2838,0 16-387,0-16 0,0 14 258,0-14-129,1 19 129,-1-19-129,2 27-129,-2-11-258,3 7-258,-1-2 0,1 1 0,2-1-258,3-4 0,5 0-258,1-9 258,5-7 0,2-1 0,2-7 258,0-2-258,-1-3 129,-2-1-129,-4-1 129,0 2-129,-6 5 0,-10 7 0,19 0 0,-19 0 0,17 14-129,-7-1 129,3 5 0,2 2 0,4-2 0,2 0 129,2-8-129,1 0 129,3-8-129,0-2 129,0-5 0,0-9-129,-3-7 129,-3-2-129,-2-4 129,-3-4-129,-3 2 0,-3 0 0,-1 3 0,-2 5-129,-3 5 0,-1 2-129,-3 14-516,1-19-774,-1 19-2967,0 0-516,12-8-129,-12 8 0</inkml:trace>
  <inkml:trace contextRef="#ctx0" brushRef="#br0" timeOffset="125599.183">13935 12874 5676,'-43'12'4257,"30"-12"-645,-9-10-129,10 0-3999,-2-6-258,12 2 258,-3-6 0,5 0 387,2 1 387,5 0 387,7 7-129,-3-5 0,6 7-129,-4 5-129,2 5-129,-4 0 0,-11 0-129,14 22 129,-10-3 0,-4 5 258,0 5 129,-11-2 0,4 5 129,-11-5 0,5 1-129,-7-11 0,4 0 0,-1-9-387,2-8-129,2-5-387,0-12 0,6 2-129,-3-11-258,10 9-1161,-4-3-2193,4-8-645,2 8-129</inkml:trace>
  <inkml:trace contextRef="#ctx0" brushRef="#br0" timeOffset="126047.209">14112 12712 5160,'12'18'4644,"-12"-18"-258,6 16-387,-6-16-3741,10 25-258,-1-7 0,0 6 129,1 0 129,1 5 129,-4-1 0,3 3 129,-5-9-129,3 4 129,-7-10-129,1 0 129,-2-16-258,0 0-129,0 0 129,-9-8-258,2-9 129,3-6-129,0-2 0,-1-4 0,4-3 0,1 4 0,0-1 0,4 2 0,6 5 0,5 0 0,4 5 0,3 3 0,4 6-258,0 1 0,3 7-387,-4-7-645,11 7-2451,-4 4-1032,-5-1-516,0 1 258</inkml:trace>
  <inkml:trace contextRef="#ctx0" brushRef="#br0" timeOffset="126431.231">14556 12879 4128,'-17'-7'3999,"-3"-27"-1032,20 19-516,-2-14-2451,8 7-1161,0-4 516,12 9 258,-3 2 387,1 1 774,9 14 903,-11-6 129,12 12-129,-13 1-774,4 12-129,-8-2-645,-2 8 258,-7 2-258,0 2 129,-5-3-129,-7 3 0,-4-8 129,-2 1 0,1-7-129,-3-6-387,8-2-774,-10-13-2193,9-14-1290,9-2-387,3-16-129</inkml:trace>
  <inkml:trace contextRef="#ctx0" brushRef="#br0" timeOffset="126687.246">14681 12360 4644,'-6'8'5160,"3"7"-645,-1-1-129,4-1-3483,3 10-903,3 5 129,1 3 0,4 3 0,-1 5 0,-2 4 0,1 8 129,-4-1-129,-1 3 0,-3-1-258,-1-4 0,2-3-516,-3-15-1419,1-6-2322,5-9-516,-5-15 0</inkml:trace>
  <inkml:trace contextRef="#ctx0" brushRef="#br0" timeOffset="127123.271">15125 12746 5547,'17'12'4515,"-17"-12"-387,0 0-258,-12-10-3870,-2 3-129,0 4 129,-6-4 0,-1 5 129,-2 2 258,-1 0 0,3 0 0,1 4-258,4 4 0,6 1-129,5 1 0,5 2-129,0 0 129,7 3-129,6 0 129,4 4-129,2 0 129,0-1 0,-2 3 0,-2 0 0,-2 4 0,-4-5 258,-4 3 0,-5-6 0,0 4 129,-12-4 0,2 3 0,-6-7-129,0 0 0,-2-2-387,1-2-129,4-1-645,-8-8-2193,10-4-1548,11 4-387,-7-26 0</inkml:trace>
  <inkml:trace contextRef="#ctx0" brushRef="#br0" timeOffset="128279.337">15491 12787 3612,'-16'-3'4128,"16"-13"-387,10 13 129,2-4-3870,6 3 129,3 1 0,1 3 129,5 3 387,-3 1 0,7 10 0,-11-3 0,7 6-258,-6 1-258,-1 5 0,-6 0-129,-2 0 129,-4 1-129,-4 4 258,-4-6 0,-1 5 0,-12-8 129,1 0 0,-8-6-129,2 0 129,-6-7-129,2-1 0,-3-5-129,4-3-129,1-6-129,1-3-129,9-1 129,0-4 0,9 3-129,1-5 0,4 4 0,6-4-129,7 9-129,1-4 129,8 5-258,-2-4-129,8 10 129,-5-8 129,7 8-258,-5-2 387,2 2 129,-3-1-258,1 4 129,-7-3-774,-1 3-129,-2 0 0,0 0 0,-7-2 516,1 2 645,-13 0 129,18 0 645,-7 12 516,-11-12 645,14 25-129,-13-11-129,8 15-387,-5-3-516,4 11-129,-6-3 0,5 6 129,-6-6 0,2 6-129,-3-10 129,0 0-258,-4-10 129,-2-2-129,6-18-129,-18 12-129,6-12-129,1-10 0,1-7-129,0-6 129,2-4-129,2-4 0,4-6-258,2-5 258,5 2-129,6-3-129,7 3 129,3-1 0,8 10 0,1 2 0,3 7 258,0 8 0,1 7-129,-4 6 129,-2 1 129,-4 10-129,-5 6 129,-4 3 0,-8 4 0,-6 9 258,-5-6 0,-6 4-129,-10-5 129,-1 4 0,-4-7-258,2-3-129,3-3-645,-5-16-1806,25 0-2193,-13-13-387,13-6-258</inkml:trace>
  <inkml:trace contextRef="#ctx0" brushRef="#br0" timeOffset="128811.367">16417 12824 3612,'7'41'4644,"-7"-13"-387,-6-6-129,-1 3-3870,6 7-258,1 2 0,0-1 129,0 5 0,4 3 0,0-4 258,3 6 0,-4-4 129,1 0-258,-4-8 0,2 2 0,-2-10 0,0-4-129,-6-7 0,6-12-258,-18 0 129,5-10 0,-1-12 0,1-11 0,-3-8 0,2-6-129,1-6 129,3-5-129,6 0 129,4-2-129,3 4 0,8 5-129,9 10 258,4 3-129,6 11 0,-1 7 129,3 12 0,-1 7 0,-1 6 0,-2 9 129,-5 11-129,-3 2 129,-9 4 129,-1 5 129,-10-4-129,0 4 129,-12-10 0,-4 2 0,-8-8 0,0 0-129,-2-10-258,3-6-129,2-1-258,-1-7-516,22 4-2064,-16-16-1935,14-1 0,2-3-387</inkml:trace>
  <inkml:trace contextRef="#ctx0" brushRef="#br0" timeOffset="129287.394">16749 12934 4773,'15'20'4128,"14"-13"-129,-14-9-129,10-4-3999,0-3-258,7 1 258,-1-3 0,0-1 129,-1 0 258,-6-5 387,0 4-258,-9-3 0,-3 6-129,-9-5-129,-3 3 0,0 12 129,-17-14-129,-6 10-129,-2 4 0,-7 0 129,0 0-129,-3 1 129,2 9 0,-2 2 0,3 5 129,2-3 129,7 8 0,1 1 0,7 6 0,2 2-129,9 2 0,4-7-129,6 2-258,12-3 0,5-9 0,7 1-387,5-15-258,8 4-387,-9-17-903,17 2-1161,-11-8-1290,1-8-387</inkml:trace>
  <inkml:trace contextRef="#ctx0" brushRef="#br0" timeOffset="129675.415">17199 12835 1677,'1'-17'3483,"-1"17"258,0 0-2322,10 0-903,-10 0-129,0 0 258,18 0 0,-18 0 129,20 15 258,-20-15-129,19 15-129,-10-4-129,3 6-258,-3 1-129,2 6-129,-2-6 0,-3 5 0,-5-2 129,2 5 0,-3-6 129,-4 0-129,-5-8-129,-3 1 129,-6-1 129,1-4-387,-2-5 0,-1-3 129,-2 0-129,2-5 129,0-4-129,3-1 0,7-9 0,3-1-129,7 1 129,0-3-129,14 4-129,3-5-387,10 8-645,-5-11-903,14 14-1290,-3 0-903,-2 4-258</inkml:trace>
  <inkml:trace contextRef="#ctx0" brushRef="#br0" timeOffset="129978.434">17565 12954 1806,'24'43'2838,"-14"-24"0,0-5-516,3 7-258,-13-21-645,17 21-129,-17-21-129,0 0 129,0-8-387,0 8 129,-16-25-516,7 5-258,-7-5 0,3-1-258,-1-2 129,4 1-129,4 1 129,6 3-129,0 1 0,12 4-129,8 6 0,5 0 0,6 9-516,-4-7-903,16 7-2838,-1 3-387,0 0-387</inkml:trace>
  <inkml:trace contextRef="#ctx0" brushRef="#br0" timeOffset="130931.488">18333 12795 1677,'46'29'3483,"-31"-17"258,11 7-3225,-1 8-129,-3-2 129,1 5 516,-8-6 0,3 10 129,-12-13 129,5 9 0,-12-17-129,1 11-258,-14-13 0,1 4-129,-10-10-258,1-1-129,-6-4-129,1 0 0,0-2-129,4-3 0,1-6 0,6 0-129,4 2 0,12 9 0,-3-20 0,3 20 0,15-17 0,3 10-129,7 1 129,2 0 0,4 4 0,2-3-129,-1 2 0,-1-5-258,3 7-387,-9-10-774,8 6-2322,-8-1-903,-2-9-387,1 0 388</inkml:trace>
  <inkml:trace contextRef="#ctx0" brushRef="#br0" timeOffset="131246.506">18881 12533 3612,'0'0'4644,"0"0"-129,0 0-258,0 0-3741,5 7-129,-4 7 129,4 10-129,-5 1 129,2 11 0,-2 5-129,3 8 129,-3 4-129,1 0-258,2 0-258,0-2 0,8-5-387,-6-12-516,14-5-2193,-3-12-1548,0-15-258,2-2 129</inkml:trace>
  <inkml:trace contextRef="#ctx0" brushRef="#br0" timeOffset="131831.54">19137 12789 6837,'-7'12'4902,"7"-1"-516,-4 0-387,4 1-4128,0 3 0,0 1 0,4 6 258,3-1 0,3 2 129,1-6 0,4-2 0,3-7 0,2-7-258,4-1 0,0-7 0,2-8-129,-1-11 0,-2 1 0,-2 1 129,-1 0 0,-8 6-129,-3 2 129,-3 4 0,-6 12 129,0 0-129,2 12 0,0 6 0,1 4 0,5 3 129,2 1 0,6 2 129,3-6 0,4 2 258,-1-7-258,6-3-129,-5-7 0,4-2 129,-3-5-258,-1-2 129,-2-6-129,-3-8-129,-3-4 258,-3-1-129,-2-4 129,-3-1-129,-4-3 129,-3 0-129,0 0 129,0 0-129,-5 9 0,-1-2-258,3 8-129,-7-5-645,10 19-1548,0 0-2322,0 0-258,-6-11-258</inkml:trace>
  <inkml:trace contextRef="#ctx0" brushRef="#br0" timeOffset="132734.592">19938 12706 6063,'0'12'4386,"9"-4"-258,-9-8-258,21 9-4515,-21-9 0,29 25 129,-14-9 387,1 4-129,0 2 516,-4 3 0,0 2 129,-4-1-387,-2 3 129,-3-6 0,-3 1 129,0-8 129,-4 2 129,-9-8-129,1-2 0,-9-6 0,3-2-129,-5 0-129,2-3 0,1-3-258,2 0 129,4-4 0,14 10-129,-13-21 0,13 21 0,12-19 0,2 6-129,8 1 129,3-5-129,6 3 258,1-4-129,3 0 0,-2-3 0,1 1 258,-2-2-129,-4 3 0,-1 4 0,-6 1 0,-4 3 0,-2 5 0,-5 0-129,-10 6 129,16 0 0,-16 0 0,8 13 129,-6-1-129,1 3 129,-3-1 129,2 8 129,-2-3-129,1 4 129,-1-7 0,4 3-129,-2-7 0,6 1 0,-8-13-129,17 7-129,-7-9 0,7-13-129,-1-1 0,-1-6 0,2 0 129,-2-5-129,1 6 0,-4-2 129,-1 6 129,-3 5-129,-8 12 0,8-12 0,-8 12 0,1 10 0,-1 4 0,1 8 0,1 8 0,2 8 129,-1 1 0,6 11 0,-2 1 129,5 10 129,-5-6-258,3 3 0,-3-1-129,-1-7-129,0-2-516,-6-16-903,4-6-2709,-2-7-516,-2-19-516,0 0 387</inkml:trace>
  <inkml:trace contextRef="#ctx0" brushRef="#br0" timeOffset="134167.673">20846 12807 645,'-2'-20'3999,"2"20"0,0-11-1677,0 11-1290,10-13-129,-10 13-258,8-12 0,-8 12-129,0 0 258,0 0 0,0 7 0,-8 0-129,-4 5 129,-10 0-129,4 5-258,-7-5 0,4 3 0,0-3-258,4-3-129,6-1 0,11-8 0,0 0-129,5 12 129,12-10-129,5 0 0,7 2 0,-1 1 129,3 2-129,-5 4 129,0 1-129,-8-4 0,-5 6 0,-4-2 129,-6 3 0,-3 1 0,-6-1 129,-7 0 0,-4-4 129,-1 5 129,-5-5 0,1 3-129,-5-6 0,4 0-129,-1-1-258,4-5-258,7 8-774,-6-10-2193,8-6-1419,11 6-258,0-18 129</inkml:trace>
  <inkml:trace contextRef="#ctx0" brushRef="#br0" timeOffset="134558.696">21419 12418 5160,'11'-1'4773,"2"15"-516,-13-14-387,5 23-3483,-4 1-774,2 5 774,-1 8-258,-2 1 258,0 9 0,0 2 129,0 8 0,-2 0-129,1 1 0,-2-1-387,-1-7 129,4-1-387,-4-14-129,4 0-516,-2-22-1548,2-13-2064,0 0-516,0 0 0</inkml:trace>
  <inkml:trace contextRef="#ctx0" brushRef="#br0" timeOffset="134756.707">21269 12747 2967,'-24'-17'4644,"24"17"0,8 0-258,11 6-2967,3-6-903,8 0-387,4 0 0,5-1-129,4-1-387,-3-9-1032,5 1-2580,-3 5-516,-8-5-387</inkml:trace>
  <inkml:trace contextRef="#ctx0" brushRef="#br0" timeOffset="135151.73">21605 12876 7353,'-14'0'3870,"4"-17"0,17-2-1419,0 0-3096,9 7 0,-2-5 129,9 9 258,-3 6 258,2 0 387,2 2 258,-9 9-129,5 9-129,-8 1-129,-1 8 129,-6-2 0,-1-2 0,-4 1-129,-3 4 129,-7-12 0,1 4 0,-8-9 0,2-2 129,-4-7-258,0-1 0,-1-1-258,3-10 0,3 1-387,-3-15-1032,16 4-2967,1 2-387,2-6-645,11-2 387</inkml:trace>
  <inkml:trace contextRef="#ctx0" brushRef="#br0" timeOffset="135979.777">21999 12846 2193,'-8'1'4257,"7"11"258,1-12-1935,0 19-903,-2-9-645,2 11 0,2-5-387,6 6 0,0-6-387,8-2-129,2-3-129,2-4 129,3-7-129,1-6 0,-2-11 129,-1-6 129,-7-4-129,-2-2 129,-9 0 0,-3 0-129,-8 3 0,-8 4-129,-5 7 0,-6 5 0,1 7-129,-1 3 129,4 3-258,0 7 258,6 1-129,4 0 129,7 2-129,4-2 129,2-11 0,0 16 0,0-16 0,10 12 0,-10-12 0,12 11 0,-12-11-129,11 5 129,-11-5-258,0 0 129,9 12-129,-9-12 0,0 0 129,0 0 0,0 10-129,0-10 129,0 0 129,0 0 0,0 0 129,0 0 129,0 0-129,-7 0 0,7 0 0,0 0 0,0 0-129,0 0 129,0 0 0,0 0-129,0 0 129,0 0-129,0 0-258,0 0-258,7 0-2322,-7 0-1677,0 0-258,5-8 129</inkml:trace>
  <inkml:trace contextRef="#ctx0" brushRef="#br0" timeOffset="136498.807">22087 12818 1806,'0'24'3999,"4"10"0,-3-22-258,8 9-3225,3 6-516,-2 5 0,4 2 129,-2 4-129,1 5 129,-2-1-129,0 0-129,-2 3 129,-5-3 0,-1-4 258,-1-2 129,-2-12 258,0-1-129,-9-5 258,0-1-258,-4-11-129,-1 1-129,0 0-129,-3-4-129,0 1 0,0-2 129,0-2 258,3 0-129,-1-6 129,15 6 0,-21-22 129,15 8-258,-2-8 129,3-2-258,4-1-129,1-4 0,0 6-258,6-5-258,9 12-903,-6-9-1806,9 4-1290,6 6-645,0-7 516</inkml:trace>
  <inkml:trace contextRef="#ctx0" brushRef="#br0" timeOffset="136954.833">22344 12876 6450,'20'8'4773,"-20"-8"-387,30-3-516,-10-2-3741,1-4-258,-1 1 129,2-3 0,-1 3 258,-6-6 0,1 2 0,-5-1-129,-4 1 0,-6 2-129,-1 10 129,-6-12-129,-4 5 0,-7 5 0,0 2-129,-4 0 129,-1 4 129,2 4-129,1-1 129,1 5 0,5 0 0,0 5 0,5 2 0,2 1 0,4 2 0,2 4 0,1 3-129,6-3 0,6 3 0,2-7-129,1-4-129,4-1-129,-1-11-387,9 1-1419,-10-7-1677,3-9-903,5-5-258</inkml:trace>
  <inkml:trace contextRef="#ctx0" brushRef="#br0" timeOffset="137426.86">22777 12315 1032,'0'0'2322,"0"0"-387,0 0 258,0 0-3741,-7 7 645,7-7 516,0 0 774,-1 15 645,1-15 1161,0 0 258,0 0-258,0 17-387,0-17-516,0 0-258,0 14-387,0-2-258,0-12 258,4 20-387,-2-3 0,1 7-129,-2 2 0,2 11-129,-2 6 129,0 10-129,-1 5 129,1 8 129,0-3-129,2 0 129,-1-4-129,0-7 0,1-9 0,-2-11-258,2-8-258,-3-24-387,0 19-774,-5-26-1548,1-10-1419,1-2-516,-6-13 387</inkml:trace>
  <inkml:trace contextRef="#ctx0" brushRef="#br0" timeOffset="137655.873">22639 12680 2709,'-3'9'4128,"3"-9"-1419,13 8-516,9 0-516,1-8 0,11 1-516,-3-2 0,13 1-387,-7-8-129,4-1-258,-3-2-516,-2-7-387,-2 10-1032,-13-13-1161,1-1-1290,-5 5-645,-11-9-129</inkml:trace>
  <inkml:trace contextRef="#ctx0" brushRef="#br0" timeOffset="138170.902">22986 12317 774,'0'0'3999,"0"0"-387,0 14-774,0-2-774,2 11-903,-2-2 0,7 12-258,-4 1-129,4 7-258,-2-1 129,4 8-258,-2-1-129,2 3 258,0-4-258,1-1 258,-4-8-258,2 0 129,-2-12-129,1-2 129,-5-11 0,-2-12-129,0 0-258,16 3 129,-7-13-129,-1-10 0,5-5-129,1-2 129,3 0-129,2-2 0,-1 0 387,1 9-129,-5 0 0,0 9 0,-14 11 0,19-6 0,-19 6 0,0 0 0,8 16 0,-6-2 0,-2 6 0,2 4 0,-1 0 129,0 5 0,2 2-129,4-1 258,3-1-387,0-2-129,8-6-387,-2-9-129,10 2-516,-9-20-1548,11 3-1161,-5-21-129,2 4-903,-3-6-258</inkml:trace>
  <inkml:trace contextRef="#ctx0" brushRef="#br0" timeOffset="138546.923">23578 12777 2967,'27'22'3870,"-15"-20"0,12 5-1548,-2 1-1419,-3-8-516,3 0 129,-4-15 129,1 1 0,-8-10 258,0 4-258,-9-6 129,-1 6-129,-4-2-258,-4 6-258,-8 6 0,-3 7-129,-1 3 0,-2 2-129,0 6 129,0 4 0,1 8 0,1-1 258,-1 3-129,7 4 258,-4-2-258,7 4 258,2 0-387,4 3 129,3-3-258,1 0 0,7-2-129,5-8 0,11 3-387,1-10 129,10 0-645,-5-14-774,15-2-903,-3-13-1032,-1-6-645,3-3 0</inkml:trace>
  <inkml:trace contextRef="#ctx0" brushRef="#br0" timeOffset="138930.946">23989 12767 1,'15'-21'2192,"-15"21"-1160,0 0-774,0 0-129,0 0 516,0 0 645,0 0 387,0 0 0,0 8 258,0-8-258,5 18-129,-5-6-774,5 3-774,-2 4-258,-2-1-387,4 10-129,-5-2 129,5 2 258,-4-4 387,0 0 387,3 2 516,-4-11 258,3 4 258,-3-19-129,0 14 129,0-14-387,-9 0-129,1-14-258,4 0-387,-4-8 258,7-4-387,1-6 0,4-2 0,12 0 0,8-2 0,7 2-129,4 7 129,5 6-258,3 4-129,4 13-774,-14-5-2451,2 5-1290,-6 1-129,-11-4-645</inkml:trace>
  <inkml:trace contextRef="#ctx0" brushRef="#br1" timeOffset="144575.269">6264 10764 903,'1'12'3483,"-1"-12"387,0 0-2193,0 0-645,0 0 0,0 0 0,0 0 0,9-15 0,1 7-258,-1-9-129,6-2-258,2-9-129,4 1-258,4-7 129,3-1-129,2-3 129,2 0 0,-3 1 0,1 4-129,-5 4 0,1 5 129,-6 2 0,-2 11-129,-5 3 129,-2 3 0,-11 5 129,15 7 0,-11 10 0,1 6 0,-3 4-129,3 5 0,0 7 0,2 4-129,2 1 0,2-2 129,4 2-129,0-2 0,3 1 129,-1-1-129,1-8 129,-3-1-129,-2-5 129,-1-6-129,-5-4 0,-7-18-516,0 0-387,0 0-774,-7-9-2193,-6-6-774,-8-12-258</inkml:trace>
  <inkml:trace contextRef="#ctx0" brushRef="#br1" timeOffset="144809.282">6414 10497 3483,'25'22'4773,"-14"-19"-129,10 9-516,-5 3-3354,3-9-774,4 2-129,3 1-258,-2-5-387,6 7-645,-4-9-903,5-2-2064,6 5-129</inkml:trace>
  <inkml:trace contextRef="#ctx0" brushRef="#br1" timeOffset="145644.33">6540 12421 3354,'-11'40'4257,"11"-16"-129,-1-8-516,-3 7-3354,4 6 0,-1-1 387,1 6-129,-5-2 129,5 6 129,-4-5 0,4 4 0,-5-5-258,5-3-129,-1-7-387,-1-8-387,2-2-1032,0-12-2838,3-14-258,6-7-645,-4-19 258</inkml:trace>
  <inkml:trace contextRef="#ctx0" brushRef="#br1" timeOffset="146270.366">6475 12344 6321,'-13'7'4644,"13"-7"-258,14-4-645,4-6-3870,2 3-258,0-3-129,5 3 258,-1-1 0,2 3 129,-2 3 129,0 2 129,-3 0 0,0 7 0,-1 5 0,-3 2 0,-3 3 0,-4 6 129,-5-1-129,-4 2 0,-1 2-129,-9-2 258,-3-2 0,-6-4-129,3 1 0,-4-5 0,2-4-129,5 0 0,1-6 0,11-4-258,0 0 0,0 0 0,0 0-129,11 0 0,0 0 129,7 0 129,0 0 0,2 2 0,0 5 129,-3 5 0,1 1 0,-2 7-129,-2 1 258,-1 0-129,-1 3 129,-6 1-129,2 5 258,-7-4 0,3 0 129,-4-4 0,-3 1 0,-7-7 129,-2 1-129,-9-7 0,1 2-129,-8-9 0,3 2 0,-7-3-258,-1 2-129,2 0-387,-6-4-1677,0 1-2193,4 6-387,-3-7-258</inkml:trace>
  <inkml:trace contextRef="#ctx0" brushRef="#br1" timeOffset="148406.488">913 15628 2193,'-15'17'3483,"3"-16"129,12-1-2193,-13 10-258,13-10 129,0 0 0,-15 2-129,15-2 129,0 0-129,0 0-129,-11-17-387,11 1-258,7-8-387,2-1 0,5-6-129,2-5 129,2 0-258,2-1 258,2 1-129,-2 5 129,-1 2 0,-3 2 0,0 9 0,1 2-129,-4 4 258,1 4-258,-14 8 129,21-1-129,-21 1 129,22 18 0,-13 0 0,-1 1 0,-1 5 0,0 2 258,-1 4-258,-1 2 0,0 0 129,0 3-129,-1-1 129,-1 2-258,1 3 129,-1 0-129,1-6 129,-1-4-258,3 2-387,-6-31-1419,2 23-2451,-2-23 0,0 0-387</inkml:trace>
  <inkml:trace contextRef="#ctx0" brushRef="#br1" timeOffset="148648.502">967 15521 6063,'-8'24'4773,"8"-24"-387,1 20-387,-1-20-3612,20 14-387,-6-11 0,6 3-129,5-1 0,0 0-258,1-5-774,11-3-3225,0 3-129,-3-2-129</inkml:trace>
  <inkml:trace contextRef="#ctx0" brushRef="#br1" timeOffset="151342.656">2106 15150 903,'2'-13'4386,"3"1"258,-5 12-387,0 0-1677,0 0-1935,14 0-258,-14 0-129,17 0-129,-4 1 129,1 5-129,3-2 0,4 4 0,-1 3 0,4 2 0,0 0 0,1 7 0,0-1-129,1 3 129,-4 1-129,-1 6 0,-2-6 0,-4 4 0,-3-2 0,-4-3 0,-4-1 129,-4 0-129,0-5 129,-10-2 0,-4-4-129,-3-2 129,-7-2 0,1-3-129,-3-3 129,-2 0 0,2-7-129,2-1 129,3-2-129,5-2 0,2-1 0,8-2 0,5 2 0,1-1-129,5-1 129,5 2 0,7 2 0,1 3 0,3 3-129,2 0 0,4 5-387,-4-1-516,12 6-1935,-3 4-1677,-3-4 0,2 6-258</inkml:trace>
  <inkml:trace contextRef="#ctx0" brushRef="#br1" timeOffset="151831.684">2984 15175 5805,'17'-3'4644,"-17"3"-387,0 0-387,-3-13-3999,3 13-387,-16-4 258,4 4 129,-3 0 258,-5 0 0,-1 0 258,-4 3 129,3 4 0,-5 0 0,7 5-129,-1-2-129,6 4-258,4-2 0,6 1 0,5-13-129,1 20 129,11-11-129,7-4 0,4 2 129,5-2-129,4 3 0,-2-1 129,0 0 0,-2 3 0,-2-1-129,-6 3 258,-7 2-129,-4 3 258,-9-2 0,0 2-129,-10 0 129,-3 0 129,-8-5-129,-3 1-129,0-5 0,-2-6-258,3-2-129,-1-1-258,12 0-774,-4-16-1548,11 4-1806,5-4-387,12-4 129</inkml:trace>
  <inkml:trace contextRef="#ctx0" brushRef="#br1" timeOffset="152267.709">3557 15066 7353,'-27'22'4644,"9"-15"-516,-11-4-258,3 4-3999,1-3-129,1 5 0,-1-2 0,3 2 258,2 0 0,1-1 258,8 3 0,-1-1 0,8 2-129,4 0 0,2 1-129,10 0-129,6-2 129,3 1-129,2-2 0,3 1 0,-1 2 129,-1-4-129,-1 6 258,-9-5 129,-1 5 0,-10-2 0,-2 3 129,-4-4 129,-6 1-129,-8-2 129,-2-2-387,-3-3 0,0-3-387,2 1-645,-6-11-1290,11-1-2451,4-5-387,4-5-129</inkml:trace>
  <inkml:trace contextRef="#ctx0" brushRef="#br1" timeOffset="152651.731">3739 15345 6321,'-5'16'4386,"5"-16"-1806,-12-17-1161,17-4-3999,-2-8-129,16 10 1419,-8-11 387,8 10 387,-2 2 645,-3 2 1677,7 12 903,-7 4 258,5 12-645,-9-2-1419,6 14-387,-8-2 0,3 7-129,-10-5 0,0 8 129,-7-13 0,-1 8 129,-12-13-129,3 1 129,-7-10-258,3-2-387,0-3-129,-1-11-774,21 11-1806,-13-29-2064,7 7-129,6-3-387</inkml:trace>
  <inkml:trace contextRef="#ctx0" brushRef="#br1" timeOffset="153026.752">4334 15212 5547,'-9'10'4386,"9"-10"-516,-28 3-258,8 0-3741,-1 2 0,0-1 0,-2 7 129,0 0 258,1 2 0,0-2 387,3 11 0,-1-4-129,8 3-129,0 1-258,8-1 0,1 0-129,3-2 129,10 1-258,7-8-258,11 5-1290,3-6-2709,4-11 0,12 1-516</inkml:trace>
  <inkml:trace contextRef="#ctx0" brushRef="#br1" timeOffset="154272.823">4498 15512 3354,'6'17'4644,"-6"-17"-258,1 26-129,-1-2-3096,0 0-774,1 7 0,-1 4 129,6 3-129,-5-1 0,4 5 0,-3-6 0,5-1-129,-6-4-387,-1-13-516,12 1-2322,-12-19-1677,0 0-258,10-5-258</inkml:trace>
  <inkml:trace contextRef="#ctx0" brushRef="#br1" timeOffset="154663.846">4495 15492 5289,'-7'-15'4515,"7"2"-258,10 6-645,6-4-3483,4-2-129,4 2-129,-1 1 129,4 4 129,1 2 129,-1 4 129,-3 3-129,0 7 0,-6 1-129,1 4 129,-6 6-258,0-2 129,-6 2 0,-4-1-129,-3-3 258,-1 3-129,-10-3 258,0 2-258,-7-10 387,-2 2-387,-5-6 129,1 3 0,-2-3-258,1-5 0,4 4-516,-1-7-516,22 3-2064,-14 0-1548,14 0-387,0 0 0</inkml:trace>
  <inkml:trace contextRef="#ctx0" brushRef="#br1" timeOffset="155310.882">4968 15888 2451,'0'15'4257,"-3"-25"-516,3 10 0,0 0-2580,-3-23-1161,3 9 129,0-5 258,0 6 258,-2-14 0,2 11 258,0-16-129,0 10-258,0-11-258,4 0-129,-1-1-129,3 1 0,1 1 0,-1 4 129,0 4-129,-1 6 129,-2 1-129,-3 17 129,8-14-129,-8 14 129,0 0-129,12 16 0,-6-1 0,0 2 0,0 3 129,3 1-129,-3-3 258,1-2-129,-7-16 0,19 14 129,-8-14-258,6-11 129,3-6 0,1-3-129,5-8 0,-2 1 0,2 2 0,-4 2 0,1 5 0,-6 7 129,-4 5 0,-1 6-129,-3 6 0,0 12 0,-4 5 258,-2 5-516,-2 5 516,0 5-258,-1 3 129,0 2-129,-5-4 129,1-5-258,-1 4-387,-3-18-903,8 4-2967,0-9-387,0-15-516,0 0 258</inkml:trace>
  <inkml:trace contextRef="#ctx0" brushRef="#br1" timeOffset="155850.914">5667 15464 1677,'0'0'4257,"0"0"516,0 0-387,5 19-2064,-5-19-1290,0 27-258,-5-11 0,5 15 0,-8-2-129,7 14 0,-8-1-129,2 12-258,0-6 0,1 1-258,1-3-258,1-11-903,5-4-2967,2-9-645,-3-22-516,14-2-258</inkml:trace>
  <inkml:trace contextRef="#ctx0" brushRef="#br1" timeOffset="156706.963">6576 15405 6708,'8'18'4644,"13"-8"-387,-10-10-387,9 0-3870,2 1-129,5-1 258,1 0-129,3 0 129,1 2 0,1-1-129,0 2 129,0-2-129,-1-1-129,1 8-387,-8-8-1161,6 0-1161,-3 0-1548,-14-2-258,4 1-129</inkml:trace>
  <inkml:trace contextRef="#ctx0" brushRef="#br1" timeOffset="156983.979">6643 15200 7998,'-7'11'4515,"15"-1"258,8-7-516,9-3-3741,-1 1-516,5-1 129,7 0-129,2 0 0,2 0-129,1 0-387,3 5-1161,0-1-2709,-7-4-258,3 2-516,-10-2 258</inkml:trace>
  <inkml:trace contextRef="#ctx0" brushRef="#br1" timeOffset="159795.139">7948 14543 5676,'-4'-18'4515,"-2"2"-387,6 16-774,0 0-2838,0-9-258,0 9-258,0 0 129,1 12 0,-1 0 0,2 12 258,-2-2 0,2 15 129,-2 1-129,3 11-129,-1 7 129,1 8-129,3 1 258,1 6-387,-2-3 129,3-3-129,-2-5-129,1-13-258,6-3-1677,-3-16-2451,4-18-258,3-10-258,-2-17-258</inkml:trace>
  <inkml:trace contextRef="#ctx0" brushRef="#br1" timeOffset="160223.164">8365 15115 3096,'-10'-13'3354,"0"-20"129,10 8-1677,0 1-1548,2-2 258,6 6 129,-4-4 129,7 11 0,-4-6 0,8 13-129,-4-2 129,8 5-387,-5 3-258,3 0-129,-1 7 0,0 1 129,-2 4-129,-1 5 258,-7-3 129,-1 10 258,-5-7 129,-3 8 0,-13-4 0,4 5 129,-11-11-258,4 2 0,-8-4-387,3-4-129,5 1-645,-2-10-516,21 0-1806,-9-11-1806,7-6-258,5 0-258</inkml:trace>
  <inkml:trace contextRef="#ctx0" brushRef="#br1" timeOffset="160831.199">8775 14936 6837,'2'40'4386,"-4"-29"-516,2 5-258,0-16-3612,-8 16-516,8-16 258,0 0 129,0 0 258,0 0 129,12 3 258,-1-9 0,8-2 0,-4-6-258,5 2 0,-1-5-258,0-1 0,-9 0 129,1 0-129,-9-1 129,-2 6 0,-5-1 0,-7 4 0,-4 3-129,-3 6 129,-2 1-129,3 4 0,-1 6 0,1 5-129,4 6 0,4 3 129,6 7 0,3 1-129,4 7 0,8 1 129,8 9-129,1 2 0,6 2 0,2 2 129,0 2-129,1 1 0,-3 1 0,-4-2 0,-5-2 129,-4-7-129,-9-4 258,-3-2-129,-2-4 129,-9-11 0,-7-5 129,-3-5-129,-3-8 0,1-7 0,-3-3 0,0-13-129,3-13 129,3-4-129,5-7-129,1-10-516,13 1-1806,0-1-1806,8-5-129,9 5-258,-1-1 388</inkml:trace>
  <inkml:trace contextRef="#ctx0" brushRef="#br1" timeOffset="161415.232">9222 15229 1,'34'-13'3224,"-21"2"1,11 11 516,-7 4-2193,-17-4-387,22 17 258,-22-17-129,4 32 129,-10-18 0,0 15 0,-14-10-258,7 13-258,-9-10-258,7 4-129,-3-6-129,6 0-129,1-3 0,8-4 0,0-2-129,3-11 129,7 13-129,5-5 0,5-6 0,3-1 0,0 1 0,3 1 0,1-3 0,-1 3-129,-2-3 129,-1 0-258,-1 3 0,-5 0-516,12 6-2064,-8-9-2064,2 0-129,1-12-258,-1-6-516</inkml:trace>
  <inkml:trace contextRef="#ctx0" brushRef="#br1" timeOffset="164383.402">10563 14618 7353,'0'0'4515,"0"0"-258,0-6-258,0 6-3483,13-17-645,-2 4 0,3 1 129,1 0 0,5 3-129,-1 3 258,1 0-129,1 3 129,-1 3-129,1 3 0,-1 5 0,-5 5 0,3 4 0,-8 0 0,1 7 0,-9 1 129,-2 6 0,0 1 0,-12 1 129,-2 6 0,-9-3 0,-1 0 258,-4 0-258,5 3 0,-4-10 0,6-4 0,3-6-129,9-2 129,6-5-258,3-12 129,18 11 0,4-11-129,6 0 0,5 0 0,8 0 0,1-3 0,3 1 129,-2-2-258,-1 4 0,-4 0-129,2 1-516,-12-2-1290,3 1-2451,-4 0-129,-11 0-387,-1-2 129</inkml:trace>
  <inkml:trace contextRef="#ctx0" brushRef="#br1" timeOffset="164835.427">11139 14504 6966,'-10'13'4257,"10"-13"-129,-17 0-129,17 0-3999,0 0 0,0 0 129,0 0 0,0 0 129,6 0 129,7 1 0,9 5-129,3-4-129,3 1-129,5 1-387,-3-4-645,10 0-1548,-6 1-1677,-4-3-258,1-4-387</inkml:trace>
  <inkml:trace contextRef="#ctx0" brushRef="#br1" timeOffset="170962.778">10209 15247 774,'-15'-9'2838,"15"9"387,0 0-2064,0 0-516,0 0 129,0 0-129,0 0 129,0 0-129,6-9 0,-6 9 129,18-1-258,-6 1 258,2-3-129,5 3 129,-2 0-129,10 1 129,0-1-129,10 0 129,1 0-258,12 2 0,1-2-129,10 1-129,5-1 129,9 0-258,5 0 129,9 4-129,5 0 0,7 4 0,6-3-129,4 3 0,-3 0 0,2 2 0,0 0-129,-4-2 129,-4 2-129,-5-3 0,-7 0 0,-6 2 0,-5 1-129,-12-3-129,-7 3 0,-16-7-1032,-1 5-2580,-12 4-387,-17-6-387,-14-6 258</inkml:trace>
  <inkml:trace contextRef="#ctx0" brushRef="#br1" timeOffset="171910.832">10512 15641 4902,'-18'5'4257,"18"-5"-387,0 0-129,0 0-3354,0 0-129,0 0 0,0 0 129,0-6 0,0 6 129,6-3-129,-6 3-129,19-5-129,-8 5-129,3 0 0,3 0-129,-1 1 258,1 6-258,-1-1 129,0 2 129,-4 4-129,0 2 0,-3 4 0,-4 0 0,-4 2 129,-1 2-129,-5 0 0,-6 2 0,-2 1 129,-6-1 0,3 0 0,-5-3 0,2 3 0,0-8 0,5 4 0,1-7 0,5-1-129,8-12 258,-8 15-129,8-15 0,7 7 0,-7-7 0,25 4 129,-6-3-258,3 4 129,2-3-129,1 2 129,3-1 0,0 2-129,2 2 0,0 1-258,5-1-387,-7-7-1419,6 5-2193,2 0-516,-4-5-258,2 0 258</inkml:trace>
  <inkml:trace contextRef="#ctx0" brushRef="#br1" timeOffset="172724.879">10862 15695 5934,'-10'5'4128,"10"-5"-129,0 0-1161,0 0-2322,0 0-258,0 0 129,10 0 258,-10 0-129,26-5 0,-12 0-129,6 5 0,-1-4-129,2 4-129,-2 0-129,1 0 0,-4 0-129,-1 0-129,0 1-129,-15-1-387,22 11-1677,-22-11-1935,8 13 0,-8-13-387</inkml:trace>
  <inkml:trace contextRef="#ctx0" brushRef="#br1" timeOffset="173030.896">11231 15550 6321,'1'15'2967,"-1"-15"258,0 0-516,0 0-3096,0 0 387,0 0 387,16 14 258,-16-14 774,6 25 387,-6-25-645,0 30-645,0-10-258,-2 1-645,2 8-258,-8-13-1419,8 2-2064,0 0-516,0-18-387</inkml:trace>
  <inkml:trace contextRef="#ctx0" brushRef="#br1" timeOffset="173474.922">11481 15729 645,'-14'-26'3354,"9"6"-2580,5 6 387,-5-9 1161,5 11 387,1-2 258,6 2-258,-3-2-1290,8 8-774,-12 6-516,19-18-129,-8 11-129,2 2 0,-2 2 0,4 3 129,-15 0 129,21 0 0,-21 0 129,19 12-129,-11 0 0,-3 3 129,-5-1 129,0 3 0,-3-1 129,1 6 0,-11-6 129,4 5-129,-6-9-258,2-1-258,0-1-516,-6-10-1161,19 0-2322,-22 0-774,10-6-258,1-6-129</inkml:trace>
  <inkml:trace contextRef="#ctx0" brushRef="#br1" timeOffset="173848.943">11740 16054 4257,'41'-20'3870,"-23"-6"-774,16 11-258,-13-15-1548,8 4-1806,-1-3 258,-2 0 387,2 6 0,-10 3 774,4 8 258,-11-1-258,3 8-903,-14 5-1548,12 0-1419,-12 0-1419,0 18-387</inkml:trace>
  <inkml:trace contextRef="#ctx0" brushRef="#br1" timeOffset="174104.958">11835 15792 7224,'6'27'4515,"-6"-27"-258,23 22-258,-4-6-3612,1-3-516,-2-2 0,3 6 0,-3 1 129,-3-2 0,-1 3 0,-4-2-258,-10-17-645,12 24-2064,-6-8-1419,-6-16-129,0 21-258</inkml:trace>
  <inkml:trace contextRef="#ctx0" brushRef="#br1" timeOffset="174435.977">11746 15888 5160,'0'0'4257,"0"0"-258,25 5-516,-6-2-2967,-1-3-258,8 1 516,-3-2-258,7 1 129,-7 0 0,6 1-129,-5 1-129,0 3-258,0 2-645,-6-7-774,6 9-2322,-6 3-903,-4-7-387,1 3 129</inkml:trace>
  <inkml:trace contextRef="#ctx0" brushRef="#br1" timeOffset="175199.02">12517 15707 774,'0'12'3354,"0"-12"516,0 0 258,0 0-2193,0 0-1290,0-12 258,0 12 129,1-12 129,10 12 0,-11 0-387,17-9-516,-5 6-129,3 1 0,0 2-129,2 0 0,-3 5 0,2 3 129,-4 2 0,-2 5 0,-5 1 0,-4 5 0,-1 5-129,-5-2 0,-8 7 129,-4 1 129,-5-2 0,0 5 258,-4-6-129,4 3 0,-1-11-129,6 4 129,1-5-129,5-6-129,10-3 0,1-11 0,10 14-258,8-10 129,5-2 0,7-2 0,6 0-129,1-2-129,3 2-129,-5-6-129,2 6-258,-11-12-1161,7 12-2580,-10-1-516,-9-2-129,2 2 129</inkml:trace>
  <inkml:trace contextRef="#ctx0" brushRef="#br1" timeOffset="175565.041">12828 15729 4386,'31'22'4773,"-11"-12"-387,-4-10-129,6-3-2580,-2 3-1677,2 0-129,-1 0 0,2 6-258,-8-6-645,6 2-1935,-4 7-1419,-17-9-258,22 2 0</inkml:trace>
  <inkml:trace contextRef="#ctx0" brushRef="#br1" timeOffset="175899.06">13275 15538 5160,'9'30'4644,"-8"-18"-387,5 9-387,-6 0-2967,0-2-1032,0 1 0,0 2 129,0 2 0,-1-4 129,-2-2-129,1 2-645,2-20-1806,-13 13-1935,13-13 0,0 0-516</inkml:trace>
  <inkml:trace contextRef="#ctx0" brushRef="#br1" timeOffset="176311.083">13463 15712 645,'-17'0'1935,"15"-24"-129,9 12 774,2-7-2709,2-1-258,0 3 645,2 0 516,7 9 1161,-7-3 516,6 10 0,-7-3-774,7 4-903,-8 0-516,4 4-258,-4 4 0,-11-8 0,14 21 129,-7-6-129,-7-2 258,0 6 0,0-2 129,-6 5 258,-5-5-129,1 1 0,-9-5 0,2-1-258,-4 0-387,-5-12-1032,3 0-3354,2-4-129,-3-9-516,2-3 259</inkml:trace>
  <inkml:trace contextRef="#ctx0" brushRef="#br1" timeOffset="177175.133">12342 15374 2322,'0'0'2709,"0"0"258,0-12-645,0 12-2322,0 0 0,13-14 129,-13 14 516,16-11 387,-2 11 258,-2-5 0,7 5-129,-4-2-387,7 2-387,0 0 129,7 0 0,-2 0 0,7 3 0,1-2-258,5 5 129,2-6 0,9 5-129,0-2-129,8 3 129,4-3-129,7-2 129,-1-1 258,6 4-129,-5-4 0,6 3-129,-4-3 0,0 0-129,-9 0 0,2 0-129,-8 0 0,-5 0-129,-5 0 129,-9 0-129,-9 0 129,-8 0 0,-6 0-129,-15 0 0,11 1-258,-11-1-258,0 0-645,-22 8-2451,10-6-1032,0-1-387,-3-1 0</inkml:trace>
  <inkml:trace contextRef="#ctx0" brushRef="#br1" timeOffset="178221.193">14440 15415 1935,'27'0'4386,"6"0"-387,-18-4 129,0 1-3096,8 3-645,-3 0-258,1 0 0,-1 4 0,1-1 129,-5 1-258,1-3-645,0 5-1290,-2 1-2451,-15-7 0,19 0 0</inkml:trace>
  <inkml:trace contextRef="#ctx0" brushRef="#br1" timeOffset="178498.209">14415 15221 3870,'0'0'4257,"11"-9"0,7 1 0,3 0-3483,1-1-516,4 6 0,1-2 387,3 5-258,0 0 129,4 5-387,0 7-903,-6-7-2709,4 1-1161,6-2-258,-6-7 0</inkml:trace>
  <inkml:trace contextRef="#ctx0" brushRef="#br1" timeOffset="178950.235">15461 14595 5547,'0'0'4773,"0"0"-387,0 0 129,0 0-3999,0 0-258,0 0 129,15 19 129,-15-1 0,4 12 129,-1 4 0,3 16-258,-4 5 0,5 7-258,-2 5 0,2 3-258,0-4 0,-1-7-258,6-1-645,-12-25-2580,13-11-1419,0-10-129,3-17-387</inkml:trace>
  <inkml:trace contextRef="#ctx0" brushRef="#br1" timeOffset="179322.256">15744 15164 4644,'-7'11'4515,"-1"-18"129,7-11-387,1-3-3612,-2-11-387,2 4 0,0-7 129,1 9 129,4 0-129,9 9-129,2 4 0,2 4-258,4 7-129,2 2 129,0 4-129,-2 4 129,0 6-129,-5 2 129,-2 1 0,-5 3 0,-3 1-129,-5 3 258,-2-7 0,-4 8 129,-13-3 0,2-3 0,-6-1-129,0-3-129,2 0-774,-8-15-2064,8-2-1935,19 2-258,-11-33-516</inkml:trace>
  <inkml:trace contextRef="#ctx0" brushRef="#br1" timeOffset="180114.301">16167 14936 2322,'-8'-18'4128,"8"18"-129,0 0-1290,0 0-1032,0 0-645,-12 0-387,12 0-387,0 0 0,-1 11 0,1-11 0,0 0-129,0 0 129,-5 12 0,5-12 0,0 0 0,0 0-129,0 0 258,0 0-129,0 0 0,0 0 0,0 0-129,0 0-129,0 0-129,0 0 0,0 0 0,0 0-129,0 0 129,0 0 129,0 0 0,0 0 0,0 0 129,0 0 129,0 0-129,0 0 0,0 0 0,0 0 0,-10 16 0,3-6-129,-4 5 129,3 6-129,-1 1 129,-4 2 0,9 0 129,1 1-129,3-2 0,6-6 0,9-2-129,6-13 0,4-2-129,4-8 0,0-7 0,2-9 0,-3-2 0,-4-6 0,-5-2 129,-8 5-129,-6 4 129,-5-1 0,-9 6 0,-7 8 0,-4 2 0,-2 8-129,-4 1 0,2 1 0,2 8 129,7 4-258,1-2 129,6 7 0,6-3-129,4 6 0,9-1 0,8 9-516,1-5 0,11 17-903,-6-5-774,12 11-258,-11 0 903,6 12-387,-9 0-645</inkml:trace>
  <inkml:trace contextRef="#ctx0" brushRef="#br1" timeOffset="180354.315">16408 15688 1,'-34'82'2708,"14"-50"2065,-6-14-387,2-7-1419,4-1-1161,-10-10-903,10-1-258,-4-17-129,6 5 0,-3-15 0,10 3-129,2-15 129,9 5 0,0-9-387,13 2 129,9 1-387,6 0 0,9 7-129,0-4 0,8 9-387,-7-3-516,11 10-2322,-7 4-1290,-7-4-258,-1 7 129</inkml:trace>
  <inkml:trace contextRef="#ctx0" brushRef="#br1" timeOffset="180798.341">16630 15377 1548,'12'-4'2451,"-5"-12"903,17 3 129,-3 5-3354,0-1 129,5 9 645,-12-4 516,11 8 903,-25-4 0,24 15-774,-24-15-903,5 27-258,-5-13-129,-5 3-129,-5-2 0,-3 6 129,-2-4 129,-2 5-129,1-4 129,4 1 0,-1-1 0,6 3-129,0-5 129,7 4-129,0-6 129,9 0-258,6-2-129,3-5-516,10 3 129,-1-9-258,12 8-903,-13-18-1161,14 4-2064,-7-5-387,-3-3-258</inkml:trace>
  <inkml:trace contextRef="#ctx0" brushRef="#br1" timeOffset="181362.373">17364 14758 8127,'9'13'4773,"3"11"-258,-11-10-516,-1 7-3870,0 7-387,2 6 258,-2 7-129,0 3 129,2 2 0,2 0-258,-1-6-387,8 2-2709,-1-9-1290,1-13-129,6-8-258</inkml:trace>
  <inkml:trace contextRef="#ctx0" brushRef="#br1" timeOffset="181677.391">18229 15119 8514,'40'15'4902,"-19"-11"-516,8 6 0,1-6-4257,0 8-516,-3-8-129,5 5-258,-11-9-645,6 2-2193,-4-1-903,-6-6-516,-2-2 387</inkml:trace>
  <inkml:trace contextRef="#ctx0" brushRef="#br1" timeOffset="181915.405">18289 14958 4902,'-12'4'5160,"12"-4"-645,0 0 129,8 0-2193,6-8-1935,7 4-387,3-1 129,3 2-258,4 3-387,-4-4-1419,7 4-2709,5 0-258,1 0-516,4-2 129</inkml:trace>
  <inkml:trace contextRef="#ctx0" brushRef="#br1" timeOffset="182631.445">19322 14959 8256,'-26'13'4773,"10"-13"-387,5-5-129,0-4-4386,-2-4 0,3-4 0,2-4 258,5-4 129,3-4 0,6 0 129,6-5-258,7 2 129,6 1-258,3 0 0,7 8 0,2 2-129,3 5-129,1 6 0,-2 7 129,-2 3-258,-2 2 129,-6 9 129,-5 3-129,-8 8 129,-4 0 129,-7 3-129,-5 2 129,-4 3 129,-11 0 0,-6 5 129,-11-4 129,-1 5 258,-10-7 0,2 6 258,-12-11-258,9 3 129,-8-10-129,12-3-258,-2-8-387,3-6-516,13-2-2709,-2-16-1806,6-4-258,1-14-516,3-4 258</inkml:trace>
  <inkml:trace contextRef="#ctx0" brushRef="#br1" timeOffset="184922.577">928 16562 2580,'0'0'4128,"-8"-5"-645,8 5-516,0 0-1290,-6-14-516,6 14-387,-1-13-258,1 13-258,-3-14 129,3 14 129,-3-13-258,3 13 129,0 0-129,0 0-129,0 0 129,-3 8-129,3 7 0,0 4-129,0 5 0,0 7 0,0 8 129,0 1-129,1 5 0,0-3 0,3-2-387,-4-10-645,8 3-2838,-4-9-645,-4-24-258,0 0 129</inkml:trace>
  <inkml:trace contextRef="#ctx0" brushRef="#br1" timeOffset="185590.615">922 16555 1548,'-24'18'3999,"24"-18"258,-18 1-774,18-6-1677,0-9-2064,4 3 0,5-2 129,2-3 129,3 5 129,2-3 387,4 5 0,2 2 0,3 5 0,-3-2-129,5 4-129,-2 5-129,0 1-129,-4 5 0,0 3-129,-2 2 129,-5 4 0,-1 2 0,-6 2 0,-1 2 0,-5 0 129,-1-2-129,-4-3 129,-4-5 0,-2-1 0,-1-6-129,11-9 0,-20 8 0,20-8 0,-14-3-258,14 3 129,-4-12-129,4 12 129,0 0-129,9-15 0,2 13 0,3 2 129,4 5 0,2-1 0,5 8 0,-2 1 129,1 6-258,0 3 258,-2 3 0,-2 2 129,-6 1-129,-4 4 258,-6-5-129,-4 4 387,-8-5 0,-3 3 0,-14-12 0,2 3 0,-8-11-129,2 4 0,-8-9-129,4-1-129,1-3-258,1-7-258,9 3-774,-5-10-1677,11 0-1677,11-4-387,1-7 129</inkml:trace>
  <inkml:trace contextRef="#ctx0" brushRef="#br1" timeOffset="186513.668">2124 16581 3096,'1'11'3612,"-1"-11"387,0 0-3354,10-9-129,0 9 0,-10 0 258,27 0-129,-13 0 129,11 6 0,-4 2-129,8 10 129,-3-9-516,3 13 0,-2 2-387,0 5 129,-5 0 0,-2 3 0,-6-5 0,-3 5 129,-8 1 0,-1-2 129,-4-11 129,-3 4 129,-8-10-258,0 0 0,-7-10 0,5 3-129,-5-7 0,1-11-129,3-3 0,2-3 0,4-2-129,4-3 0,6 0 0,0-2 0,10 7-129,4 0 0,5 8-258,-1-6-258,12 13-1290,-4-1-2193,-2-6-774,11 2 516</inkml:trace>
  <inkml:trace contextRef="#ctx0" brushRef="#br1" timeOffset="186926.691">2870 16612 7224,'6'18'4773,"-13"-2"-516,-13-16-387,3 4-4515,-9-4 0,5 5 0,-6 6 258,0 0 258,1 2 129,-2-7 387,2 7 129,4 1 0,6 7-129,3-3-258,8-3-258,5 2 0,0-17-129,15 29-258,5-19 0,8 0 0,1-5 258,5 1-129,-2-1 258,1 1-129,-5 3 387,-5 0 0,-3 1 258,-20-10 0,12 25 0,-13-13 129,-7 2-129,-11 0-258,4-2-258,-2 1-903,-6-13-1290,8-1-2193,15 1-516,-13-21 129</inkml:trace>
  <inkml:trace contextRef="#ctx0" brushRef="#br1" timeOffset="187338.715">3195 16603 5160,'8'34'4902,"-8"-34"-774,-7 29 129,-11-18-4257,5 2-516,-7-4 258,2 3 129,-3-4 129,0 6 0,2-2 387,3-5 129,5 6-129,3-1-129,7 1-387,3 0-129,8 0-258,7 3 129,2-1 0,6-1 0,-2-4 129,2 5 0,-3 1 258,-3-3 129,-3 3 258,-9-3 129,1 6 0,-8-19 258,-3 29-129,-12-22-129,2 3 0,-7-5-129,-1 0-516,3-3-387,-5-5-645,23 3-1677,-18-9-1935,15-8-258,3-2-258</inkml:trace>
  <inkml:trace contextRef="#ctx0" brushRef="#br1" timeOffset="187686.735">3316 16888 6837,'7'18'3483,"-8"-27"-1290,8-5-2322,-3-12-2967,14 12 1161,-7-13 516,8 9 774,-5-6 516,-1 4 903,4 14 1419,-17 6 645,24 0-387,-24 0-1032,15 25-516,-11-7-387,1 14 258,-5-6-258,0 9 129,-3-10 129,-1 10 0,-8-13-258,2 2-129,-5-12-129,0 5-129,4-12-387,-7-5-387,18 0-1419,-18-10-2580,12-14-387,6-1-129</inkml:trace>
  <inkml:trace contextRef="#ctx0" brushRef="#br1" timeOffset="188030.754">3853 16696 5547,'16'18'4773,"-8"1"-258,-8-19-387,-12 3-3612,-5-3-645,-1 4 0,-5 4 129,-5 1 129,1 7 129,-4-6 129,5 18 0,-2-6 0,8 7-129,1-2-129,9 3 0,4-3-129,6 0 0,8-3 0,9-5 129,8-2-258,7 0 129,6-5-387,-1 3-387,11-3-2451,-1-10-1548,-8-2-387,1 0-129</inkml:trace>
  <inkml:trace contextRef="#ctx0" brushRef="#br1" timeOffset="188356.773">4289 16963 3096,'7'20'4515,"-7"-20"-258,8 33-129,2-6-3612,-8 2-387,3 12 258,-3 0-129,1 18 258,-3-9-258,0 6 129,3-5-774,-3-3-2064,-3-21-1806,4-6-645,-1-21 258</inkml:trace>
  <inkml:trace contextRef="#ctx0" brushRef="#br1" timeOffset="188714.793">4349 16975 6708,'-14'-14'4515,"14"14"-258,-1-14-903,1 14-3612,7-27-129,8 19 129,0-3 0,4 0 387,3 5 258,-3-1 129,6 7-129,-7 0 0,5 9 0,-6 2 0,1 1-129,-5 5-129,-2 1 0,-6-3 0,-1 2 129,-4-1-129,-6 5 129,-9-9 129,-2 0-129,-8-1-129,1-2 0,-3-1-129,-1-8-258,4 7-645,-4-7-2580,10 0-1290,8-3-258,2-9-516</inkml:trace>
  <inkml:trace contextRef="#ctx0" brushRef="#br1" timeOffset="189298.827">4718 17394 3870,'0'0'3612,"6"-28"258,-5-1-3096,7-6-129,-6-2 0,6-4 129,-7 0-258,6-2 258,-4 4-258,4 3 0,-5 1-258,4 1-258,0 11 0,-2 3 0,1 8 0,-5 12 129,8-12 0,-8 12 129,10 15 0,-6 7 129,-4 0 258,6 15 0,-3-10-129,4 11 0,-3-13-129,7 0-129,-3-13 0,6-10-258,6-4-258,0-19-387,7-2 129,-3-18-129,6 10 258,-6-11 129,1 7 0,-2 5 129,-9 8 516,-1 10-129,-13 12 129,7 8 129,-7 11-258,-6 13 0,-1 8-129,0 6-129,0 3 0,1 6 129,1-9-387,0 0-129,5 2-1161,0-10-2064,0-18-903,9-9-645,-9-11 387</inkml:trace>
  <inkml:trace contextRef="#ctx0" brushRef="#br1" timeOffset="189544.841">5506 17008 7482,'8'29'4644,"-3"-11"-258,-5-2-516,-1 3-3999,-2 2-516,3 8 0,0 14 129,0 5-387,-5 6-1290,2 2-1935,3-2-387,0-9 129</inkml:trace>
  <inkml:trace contextRef="#ctx0" brushRef="#br1" timeOffset="191035.926">6516 16770 3483,'38'7'4773,"-23"-10"-645,7 3 129,-1 0-3870,-2 0-387,1 3 0,1-3 129,-2 0-258,-1 2 258,-1 5 0,2-7-258,-5 0-516,9 3-1548,-7-2-1935,-3-10-387,5 2 258</inkml:trace>
  <inkml:trace contextRef="#ctx0" brushRef="#br1" timeOffset="191284.94">6585 16622 4773,'0'0'4386,"0"0"-129,8 2-1419,9-2-2451,9-3-258,7-6 0,4 2 0,8 3-129,2-2-129,7 6-774,-4 0-1290,-3-2-2322,9 2 129,-13 0-258</inkml:trace>
  <inkml:trace contextRef="#ctx0" brushRef="#br1" timeOffset="192966.037">7829 16056 3096,'3'-12'4257,"-3"12"-1806,0 0-774,5-17 258,-5 17 0,0 0-258,0 0-129,0 0-516,0 0-258,0 0-258,0 0 0,0 0-387,0 0 258,0 0-258,0 0 0,0 0-129,3 6 0,-3-6 129,0 11-129,0 1 129,0 2-129,-2 7 0,1 7 129,1 8-129,0 10 0,0 5 129,0 6-258,3 4 258,1 5-129,0-8 0,2 2-129,-3-4 258,1-15-129,-1-7-258,-3-11 0,5 0-1161,-5-23-2193,0 0-1290,0-15 0,0-10-516</inkml:trace>
  <inkml:trace contextRef="#ctx0" brushRef="#br1" timeOffset="193446.064">8162 16576 2322,'-18'-21'4515,"18"21"-129,-4-22-258,4 2-1677,8 8-2064,0-10-129,5 8-258,3-2 0,1 3 129,2 0 0,2 6 129,0 3-129,-2 3 129,2 1-129,-2 8 0,-4 6 0,-1 3 0,-7 1 129,-2 11 258,-5-2 0,-6 5-129,-10-8 387,2 4-129,-11-12-258,5-2 129,-5 1-516,4-12-129,4-1-516,-1-10-258,18 8-1032,-16-23-1290,16 6-1677,3 2 0,10-10-387</inkml:trace>
  <inkml:trace contextRef="#ctx0" brushRef="#br1" timeOffset="194026.097">8552 16491 1548,'12'28'4128,"-12"-28"-258,3 29 129,-2-17-2322,-1-12-1161,3 20-258,-3-20 387,0 0-129,14 3-129,-1-3 129,-5-11 0,6 1-129,-2-8-258,0 4-129,0-7 0,-2 3 129,-4 4 0,-4 2 129,-2-5 0,0 17 129,-6-12-258,6 12 0,-21 0 0,8 1-129,-1 14 0,0 1-129,1 1 129,1 7-258,5 7 258,1 1 0,6 11-129,0 7 0,9 5 0,1 4-129,5 16 0,-1 5 0,4 0-129,-3 12 258,2-7-387,-9 0 387,2-13 0,-7 10 129,-3-25 0,-3 2 129,-8-19 516,-3-5-516,-7-18 387,-3-8-258,0-9 129,0-14 0,-4-12 0,6-11-129,-1-4-387,10-15 258,4 3-387,5-2 0,9 2-258,6-11-774,16 19-1548,0-6-1677,2 5-258,5 5 129</inkml:trace>
  <inkml:trace contextRef="#ctx0" brushRef="#br1" timeOffset="194590.129">8879 16840 4386,'-1'22'2451,"1"-22"-2322,14-13-129,4-1-2064,-6-5 258,11 16 903,-4-4 516,-2 3 1032,3 5 1677,-6 7 2193,-5 11-387,-4-2-903,0 12-1806,-6-7-645,-4 10-258,-9-4-258,2 8 129,-6-10-129,2-3 0,-3 0 0,4-2 129,0-10-258,7 3 0,0-3 129,5 1-258,3-12 258,0 0-129,15 10 0,3-1-129,2-2 0,4-4-258,7 2-774,-6-4-2193,4-1-1290,4 0-387,-2-6-258</inkml:trace>
  <inkml:trace contextRef="#ctx0" brushRef="#br1" timeOffset="199607.416">10026 16358 5031,'0'12'4128,"0"-12"129,0 0-645,0 0-2838,0 0-387,0 0 387,-14 0-129,14 0 129,0 0 129,0 0-129,0 0-129,0 0-258,3-12-129,-3 12-129,24-8-129,-8-1-129,4 6 129,-1-3-129,3 3 129,-2 3 0,0 0 0,-4 2 0,-3 3-129,-4 8 129,-7 5 129,-2 5-258,-4-5 258,-9 7-258,-6 10 129,-4-6 0,-4 0 129,1 1-129,-2-2 129,2 0 0,3-4 0,5-5 0,3-13-129,4 6 0,11-12 0,-11 17 0,11-17 0,0 0-129,0 0 258,11 1-129,-11-1 0,22 4 129,-6 0-129,5-4 0,2 5-129,3-2 0,3 6 0,-1-6-258,6 9-258,-7-12-645,9 10-903,-14-10-1677,4 0-1161,-2-3 0,-7-7 129</inkml:trace>
  <inkml:trace contextRef="#ctx0" brushRef="#br1" timeOffset="200147.447">10361 16436 6708,'0'12'4386,"0"2"0,0-14-387,0 0-3225,0 0-645,17 0 0,-17 0 0,18 0 0,-3 0 0,-5 0 258,7 0 0,-17 0 0,25-4-129,-13 4-129,3 0 0,-4 0-258,3 2 0,-2 0-258,-12-2-645,23 11-1161,-23-11-2193,13 6-516,-13-6 129,12 0 130</inkml:trace>
  <inkml:trace contextRef="#ctx0" brushRef="#br1" timeOffset="200462.465">10654 16316 2451,'12'-9'3870,"-12"9"129,12 8-2064,-12-8-645,4 14 387,-4-14 0,0 26-129,-3-14-258,3 12-516,0-6-258,0 4-516,0 0 129,0-7-516,0 12-516,0-27-1548,3 13-2064,7-6 129,-10-7-645</inkml:trace>
  <inkml:trace contextRef="#ctx0" brushRef="#br1" timeOffset="200898.49">10952 16465 4902,'-11'-3'4644,"3"-11"-258,8 2-387,-7-1-1935,4-2-2193,1 2 129,2 1 0,0 12 129,2-16-129,-2 16 258,17-6-129,-5 3-129,0 0-129,3 1 129,0 2-129,-1 0 0,1 0 129,-3 5 0,-2 2 129,-10-7 0,16 22 0,-13-7-258,-2 4 387,-1-2-258,-2 2 258,-7 1-258,-3-3 129,0 0 0,-7-5 0,2 0 0,-6-2-129,-2-6-516,7 9-1548,-7-13-2193,1-8-387,3 1-129,-3-9-257</inkml:trace>
  <inkml:trace contextRef="#ctx0" brushRef="#br1" timeOffset="201726.538">9534 16773 1161,'-13'1'1806,"3"6"-516,10-7-258,0 0 129,-14 5-258,14-5-129,0 0 129,0 0 0,0 0 258,0 0-129,0 0 0,0 0 0,0 0-129,10 0-129,-10 0 129,24-7-258,-8 2 129,13 5 129,-1 0-129,15 0-129,2-2 129,16 4-129,8-2 0,13 5-258,4-5-129,12 7 129,4-7-129,15 0 0,7 8 0,5-4 129,3-4-258,3 3 0,1 2 0,-1-3-129,-3 3-129,-7 2 0,-11-1 0,-12-4-258,-10 10-129,-20-5 0,-4 12-1677,-22-8-2322,-13-4-387,-19 2-387,-14-9 0</inkml:trace>
  <inkml:trace contextRef="#ctx0" brushRef="#br1" timeOffset="203286.627">9426 17207 2322,'0'11'2967,"0"-11"387,0 0-1161,0 0-1548,0 0 0,0 0 258,-11-13 258,11 13 258,-1-12 129,1 12-129,0-12-645,0 12-258,12-17-129,-1 9-129,0 4-129,3-1-129,2 3-129,-1-3 129,0 5 0,-2 9-129,0-1 129,-5 4 0,-2 2 0,-6 8 129,0-3 0,-2 15 0,-8-4-129,-1-1 129,-2 2-129,-2 2 129,-1-1-129,2-4 129,1 1-258,4 1 258,0-11-129,3-3 129,3-3-129,3 3 129,0-16-258,12 2 129,2-2 129,3-3-258,4-4 129,3 7 0,3 0 0,1 2-129,0 4 129,-3 6-129,0-1 0,-5 4-258,3 13-516,-12-13-1290,4-7-1935,-4-4-645,-11-4 258</inkml:trace>
  <inkml:trace contextRef="#ctx0" brushRef="#br1" timeOffset="203722.652">9792 17154 3612,'6'12'4644,"9"-2"-645,-15-10 258,17 0-2838,-2 0-1290,0 0 258,3 0-258,0 0 129,-1 0-258,-1 0 129,-1 2-387,3 9-774,-18-11-1419,14 6-1806,-1-1-387,-13-5 129</inkml:trace>
  <inkml:trace contextRef="#ctx0" brushRef="#br1" timeOffset="204001.668">10085 17058 2193,'0'16'3870,"0"-16"258,-12 7-129,12-7-1935,0 0-1677,0 0-258,0 0 129,0 0 0,9 10 0,-9-10 0,7 24 0,-3-7-516,-4 0-387,8 10-1161,-8-9-2322,0-4-129,6-2-258</inkml:trace>
  <inkml:trace contextRef="#ctx0" brushRef="#br1" timeOffset="204438.693">10256 17174 1161,'0'0'3225,"-6"-14"645,6-2-774,5-3-2193,-5-3 0,3 1 0,-3 1 258,8 1-258,-4 5 129,5-2-516,-9 16-387,18-16-129,-8 15-129,-10 1 0,21-2 129,-10 2-129,0 2 258,-11-2 0,17 20 0,-10 0 0,-7-11 129,1 13 258,-1-3-129,-1 8 129,-12-7 0,7 6 0,-9-11-129,6 0 0,-3-1-129,12-14-258,-18 16-258,6-11-516,12-5-1290,-11 5-2451,11-5-258,-7-11-258</inkml:trace>
  <inkml:trace contextRef="#ctx0" brushRef="#br1" timeOffset="205085.73">10624 17585 3870,'-6'20'4257,"6"-20"0,0 0-387,0 0-2580,0 0-1032,6-10 645,-2-4-387,7-13 258,-2 8-258,8 2 0,-3-7-129,7-5-258,2 1 0,-2 4-129,1 2 0,-1 2-129,-2 6 129,-3 7-129,1-6-387,-17 13-903,14 0-1935,-14 0-1290,0 0 129,0 0-516</inkml:trace>
  <inkml:trace contextRef="#ctx0" brushRef="#br1" timeOffset="205340.744">10675 17285 4386,'-10'39'4773,"10"-21"-516,0-3 0,0-15-1677,17 10-2451,-7 2 0,5 0 0,-1 5 258,7-5 129,-6 0 0,4 8-129,-4-6-387,-1 1-129,3 4-645,-12 1-645,14-6-1677,-12 1-1677,-7-3 129,0-12-516</inkml:trace>
  <inkml:trace contextRef="#ctx0" brushRef="#br1" timeOffset="205692.764">10540 17363 7740,'48'31'4644,"-19"-19"0,8-6-516,1-3-3612,0-3-258,0 0-258,0 8 0,-3-4-258,-3 1 0,-10 0-645,6 12-1161,-8-13-2451,-3 2 0,-2 3-645,-4-1 904</inkml:trace>
  <inkml:trace contextRef="#ctx0" brushRef="#br1" timeOffset="206382.804">11344 17145 1032,'0'0'2967,"0"0"387,0 0 0,5-5-2322,5-7-903,1 3 258,2 1 387,7-3 258,-5 2 258,9 9 129,-11 0-387,11 3-258,-11-1-258,6 10-129,-19-12-258,17 34 129,-17-14-129,0 6 129,-6-2-258,-7 8 129,-7 0 0,0 4 129,-1-5 0,1-2 0,0 0-129,7-2 387,3-6-258,7-1 129,3-10-258,9-2 129,8 3-258,6-7 129,3-1-129,5 2 0,4-4-129,3-1 129,2 0-258,-5 6-387,4-5-903,-14 1-1806,4-2-1290,1-5-258,-8 1 0</inkml:trace>
  <inkml:trace contextRef="#ctx0" brushRef="#br1" timeOffset="206776.825">11769 17222 5934,'9'19'4515,"-9"-19"-129,20 6-258,2-5-3483,-7 3-387,5-3-129,1-1 129,1 3-129,0-1-129,0 1-129,1 8-774,-9-8-1935,0-3-1677,3 0-258,-6 1-129</inkml:trace>
  <inkml:trace contextRef="#ctx0" brushRef="#br1" timeOffset="207089.844">12118 17132 1419,'10'12'3225,"1"-11"258,-11-1 387,0 0-2580,8-8-645,-8 8-129,0 0 645,0 0 258,11 15 129,-11-15-387,0 27-516,0-5-387,-1 4-129,-2 2-129,-3 5-258,6-2-516,-7-5-1935,5-8-1806,2-18 0,0 0-258</inkml:trace>
  <inkml:trace contextRef="#ctx0" brushRef="#br1" timeOffset="207510.868">12415 17283 5160,'0'0'4644,"-16"-5"-387,16 5-258,0-15-3225,0 1-645,3 1-258,0-4 129,-3 17 129,16-17 0,-6 9 0,-10 8 0,21-8 0,-21 8-129,20 0 129,-20 0-129,20 12 0,-20-12 0,18 20 129,-18-20 0,9 23 0,-7-6 129,-2-2 129,0-1-129,-7 1 129,-5-1-129,-3-1-129,-1 3-645,-10-8-2193,3-11-1677,2-6-645,0-7 0</inkml:trace>
  <inkml:trace contextRef="#ctx0" brushRef="#br1" timeOffset="208186.907">11824 16806 6966,'53'12'4257,"-19"-2"-129,-6-1-1419,2-6-2193,6 9-129,-4-5 0,8 3-129,-5 2 129,5 5 0,-4-12 0,3 5-129,0 1-129,-1-4-129,0-1 0,0-2 0,-6-2 0,0-2 0,-5 1 0,-2 2-129,-7-1 0,-6-2-258,2 7-774,-14-7-1677,0 0-1806,0 0 0,0 0-387</inkml:trace>
  <inkml:trace contextRef="#ctx0" brushRef="#br1" timeOffset="209447.979">13224 16919 4128,'25'3'4257,"1"-8"129,-14 0-1806,-1-1-1935,8 6-129,-4-5 0,3 5-129,-5 0 0,3 4-129,-2 1-258,-2 0-258,2 6-387,-14-11-903,20 0-2322,-7 3-516,-13-3-387</inkml:trace>
  <inkml:trace contextRef="#ctx0" brushRef="#br1" timeOffset="209778.998">13255 16677 5805,'15'8'4644,"-4"-2"258,-11-6-645,10 3-3612,7 4-387,-3-2 0,8 2-129,-3-7 0,7 7-129,2 4-516,-2-11-2193,4 2-1935,9 2-129,-5-5-516</inkml:trace>
  <inkml:trace contextRef="#ctx0" brushRef="#br1" timeOffset="211535.099">14411 16390 129,'-7'-17'3096,"4"-6"516,4 12-2064,-1 11-774,4-15 129,-4 15 129,0 0 129,10-2 387,-10 2-129,3 16-387,-3-3 0,8 14-903,-3 2 258,3 13-516,1 7 516,3 7-516,-1 2 387,0 5-387,-1 0 0,-3 2 258,2-4-774,-5-7-3225,0-24-516,9 2-129,-13-32-128</inkml:trace>
  <inkml:trace contextRef="#ctx0" brushRef="#br1" timeOffset="211926.121">14710 16806 2193,'-14'-12'3096,"14"-21"516,2 5-3096,10 11-129,0-3 129,9 6 387,-6-10 258,12 20 387,-11-4-258,10 8-387,-10 0-258,5 3-516,-7-1 0,0 6 0,-6 12-258,0-5 258,-7 0-129,-1 12 258,0-8 129,-8 7-129,-6-5 387,-2 4-258,-6-12 0,1 7 0,-4-14-129,0 0-258,5-2-516,-6-11-1419,13-6-2709,9-1-258,4-12-258</inkml:trace>
  <inkml:trace contextRef="#ctx0" brushRef="#br1" timeOffset="212843.173">15064 16678 3096,'-6'13'1935,"6"-13"-129,-9 17-645,2-5-129,4 10 129,-3-3 0,6 11 0,-4-3 129,6 4-516,4-11 129,12 4-516,2-14-387,6-10-645,6 0-387,-2-15-129,5-4 258,-7-10 516,-2-5 387,-6 2 129,-10 0 516,-2 9 774,-11-6 129,1 16-129,-18-1-258,7 9-387,-9 5-387,2 0-258,0 10-129,2 1 0,4 9-129,2 1 0,9-1 129,2 5-129,2 1 0,9-1 129,6 6 0,4 8-129,5 4 0,-1 8 258,3 5-258,-4 7 129,-3 7-129,-6 3 258,-3-3-258,-8 5 387,-3-21 129,-3-2-129,-10-5 129,-2 5-387,-2-30 387,1 0-258,-3-10 258,3-3-258,-1-3 0,3 5 0,2-11-129,5-17 258,0 5-516,4 0 387,2-7-258,1-12 129,1 0-258,8-10 0,2-1 0,2-4-258,7 6-387,-4-12-2838,9 8-903,9-4-516,0 2 387</inkml:trace>
  <inkml:trace contextRef="#ctx0" brushRef="#br1" timeOffset="213698.222">15626 17178 5934,'0'0'4515,"0"0"-516,7-12-1290,2-6-2451,0 7-129,4-2 258,6 2 258,-9 1-129,9 3 0,-4 5 0,2 2-129,-6 2-258,5 5-129,-6 2-129,1 2-129,-4 6 129,-4 3 258,-3-3-258,0 4 258,-4-2 0,-6 4 0,-3-4 0,0 9 129,-1-8-258,4-3 129,-1-4 129,3 4-258,1-5 129,7-1 129,0-11 0,8 14 0,4-9-258,6 3 129,4-4-258,2-1-129,10 1-1161,-8-4-2193,6 0-1161,2-19-516,-4-3 258</inkml:trace>
  <inkml:trace contextRef="#ctx0" brushRef="#br1" timeOffset="214571.272">16328 16598 5160,'20'1'4773,"6"-1"-258,-12-6-387,0 3-3741,5 3-387,1 3 129,1 1-129,-6 1 258,1 10-129,-5-1 0,-2 6 129,-3-4-129,-2 8 0,-4-4 0,-4 9 129,-9 1-258,0 3 258,-9-3 0,-1 6 0,-4-3-129,3 2 129,1-7 129,3-3-129,3-4 0,10-2 0,6-8 129,1-11-258,21 14 129,6-10-129,4-4-129,5 1 0,7-1-129,0-2-129,0 1-129,-3-6-258,5 7-1419,-14 0-2580,-1-8-516,-2-5-129,-7-2 130</inkml:trace>
  <inkml:trace contextRef="#ctx0" brushRef="#br1" timeOffset="-214488.433">16842 16315 2451,'9'36'5160,"-2"-12"-387,-7-3-258,4-2-1806,-2 7-2709,-2 2 258,0 0-258,0 6 129,0-6-258,-1-1-129,-6-5-1419,7-3-2838,0-5 0,0-14-387</inkml:trace>
  <inkml:trace contextRef="#ctx0" brushRef="#br1" timeOffset="-214078.409">17044 16559 5160,'-20'3'4386,"20"-3"129,-11-29-387,5 5-3612,5 4-258,1-7-129,1 10 387,6-7-129,8 11 258,0 1-516,5 7-129,2 0 0,-2 2-258,2 3 258,-3 4-129,0 3 258,-6 1-387,-2 5 387,-11-13-258,11 18 258,-11-2-258,0 0 258,-7 1 0,-7-1 258,-1 4-129,-6 0 0,2-2 0,-7-2 129,2-2-258,3 0-258,0-12-774,13 11-2580,8-13-1290,-9-14-516,9-1 258</inkml:trace>
  <inkml:trace contextRef="#ctx0" brushRef="#br1" timeOffset="-213660.385">17864 16909 7998,'21'9'4515,"-3"2"0,0-8-387,1 0-3999,8-1-387,5 2-129,-4-2-129,5 4-774,-10-6-1935,0-1-1290,1-3-516,-10-6 0</inkml:trace>
  <inkml:trace contextRef="#ctx0" brushRef="#br1" timeOffset="-213428.372">17902 16713 3612,'5'15'4644,"-5"-15"-387,31 0 258,-11 0-2322,3 0-2064,7 0-129,0 0-129,0 1-645,2-1-3483,6 7 0,-8-7-645,8 0 0</inkml:trace>
  <inkml:trace contextRef="#ctx0" brushRef="#br1" timeOffset="-212650.328">19111 16404 9030,'4'16'5160,"-4"-16"-387,0 0-1032,5 24-3612,-3-1-387,-1 8 387,2 11-129,1 8 387,-2 4-129,4 11 0,-2 0-129,2-2 0,4-3-258,-4-16-645,13 3-2709,-6-16-1548,2-19-258,1-13-516</inkml:trace>
  <inkml:trace contextRef="#ctx0" brushRef="#br1" timeOffset="-212197.302">19452 16785 5934,'-27'-30'5160,"20"11"-258,1-8-645,6-5-2838,4-4-1419,12 7-258,2-3 0,12 8 0,3-2 0,5 7 129,2 6 0,2 2 0,2 5 129,-5 6-258,-4 6 129,-5 6 129,-6 8 0,-9 4-129,-3 7 387,-12 2-129,-1 9 258,-17-1 129,-1 6 387,-10-10-129,1 5 0,-10-9-129,5-4 129,-6-9-387,4-5-258,4-8-387,-8-15-1677,13-3-3096,-4-17 0,5-9-645,0-17-129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1:58:30.1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12480 9264 516,'0'0'1677,"0"0"0,0 0 0,0 0-258,0 0 0,0 0-516,0 0 0,0 0-258,0 0-258,0 0 258,0 0-258,0 0 129,0 0-129,0 0-129,0 0 129,0 0 0,0 0-129,0 0-129,0 0 0,0 0 0,0 0-129,0 0 258,6-5-258,-6 5 0,18-4 0,-18 4 0,21-3 129,-21 3-129,20-1 0,-20 1 0,16 0 0,-16 0 0,14 0 0,-14 0 0,13 4 0,-13-4 0,14 8 0,-14-8 0,13 10 0,-13-10 258,10 14-129,-8-3 258,-1 2-258,-1 3 387,-2 1-387,-6 1 258,-2 2-387,-5-1 129,0 0 0,-4-1-129,0-1 0,-2-3 0,1-1 129,5-1-129,-3-2 129,5-3 0,2-3 0,11-4-129,-14 8 129,14-8 0,0 0-129,0 0 0,0 0 0,0 0 0,0 0 0,0 0 0,0 0 0,5 3 0,-5-3 258,19 0-258,-8 0 0,2 0 0,2 1-258,0 0 258,3 1 0,1-2 0,-1 1 0,2-1 0,-1 0 0,-2 0 0,-1 0 0,-3 0 0,-1 0-129,-1 0-387,-11 0-1290,0 0-2580,19-5-129,-19 5-387</inkml:trace>
  <inkml:trace contextRef="#ctx0" brushRef="#br0" timeOffset="864.049">12870 9562 258,'3'-11'1290,"-3"11"129,0-14-129,0 14 129,0-19 129,0 19-516,-3-25-129,2 13-516,-1-2 129,2-1-129,0-1 129,0 2-129,0-2 129,2 2-258,4 1 0,0-1 129,4 2-258,2 2 0,1-4-258,1 4 258,5-2-129,-1 1 129,0 1-129,2 3 129,-2 1-129,2 3 129,-3 3 0,0 0 129,-2 3-258,-2 2 129,-13-5 129,20 20-129,-13-8 129,-3 2 0,-1 1 129,-2 2-387,-1-1 258,0 2-129,0-4-129,-4 4 0,-3-5 129,-1 3 0,-6-3 0,-1 2 0,-6-3 258,-2 0-258,-4-4 0,1 1 0,0-6 0,0-1-129,0-2 129,4-4-258,5-4 129,3-4-129,8 0-129,3-5-387,5 5-774,5-3-2451,6-7-774,9 5 129</inkml:trace>
  <inkml:trace contextRef="#ctx0" brushRef="#br0" timeOffset="3415.195">11558 13493 516,'12'-14'903,"1"-3"258,-13 17 129,12-12-129,-12 12 258,11-11 129,-11 11-258,12-5-258,-12 5-129,13-4 0,-13 4-258,15 0-129,-15 0 129,20 0-129,-7 0 129,-13 0-258,23 0 129,-23 0-258,22 3 129,-22-3-129,18 5 0,-18-5-129,17 13 0,-17-13-129,13 19 129,-10-9 0,2 6 0,-4-4 0,-1 7 0,0-4 0,-1 4 258,-6-2-258,0 2 0,0-2 129,0 1 0,-4 0-129,2-3 0,1-1 0,-3 0 0,3-3-129,-2 1 129,10-12-129,-19 21 0,19-21 0,-16 17 0,16-17 0,-16 14 129,16-14-129,-11 11 0,11-11 129,0 0-129,0 0 0,0 12 129,0-12-129,10 2 129,-10-2-129,23 3 0,-9-3 0,4 0 0,-1 0 129,3 0-129,0 0-129,-2-3 129,1 3-129,-5-2 0,4 2-258,-7-3-903,3 0-2838,-1 3-258,-13 0-129,15-1-129</inkml:trace>
  <inkml:trace contextRef="#ctx0" brushRef="#br0" timeOffset="4140.236">12178 13793 129,'-16'0'3870,"16"0"129,-14-8-129,14 8-2193,-11-14-774,11 14-258,-10-20-258,4 8-258,3-1 0,-3-2 0,4-2 0,-2-2 129,4-1 129,-1-6 0,1 4 0,1-6 129,7 3 0,-2-4-129,5 8-129,-3-3 0,4 6 0,-1 3-129,2 5-129,-2 3 0,1 4 0,0 3 129,-1 0-129,1 8 0,1 4 0,-3 0 0,2 5 0,-4 0 0,0 5 129,-2 0-129,1 0 0,-3 1 129,-1-1-129,-3 1 129,0 1 0,0-3-129,0 1 129,-3-3-129,-4 1 129,0-6-129,-4 1 0,1-2 0,-4-5-129,-1 2-516,-4-7-1548,-1-3-2064,7 1-129,-8-2-258,8-7 259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20:45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13141 4957 1,'21'0'773,"-1"0"130,2 0-129,5 0-258,4 0-258,6 5-129,3-3-129,3 2 129,6-1-129,1 1 0,2-1 129,8-1-129,2-1 258,7-1-258,5 0 129,5 0 0,2-1-129,4 0 129,5 0 0,0 1-129,3 0 258,2 0-258,1 1 129,2 3 0,1-2 129,1-1 129,1-1 0,2 0 129,-2 0 0,0 0 0,-1-1 0,-2-3-129,-1 4-129,-1-1 129,2 1-129,-5 0 0,4 0 0,-3 0 0,5 0-129,-4 0 129,2 0 0,-2 0 0,-1 0 0,-4-2 0,-1-1 129,-3 2 0,-3 1-258,1-3 258,1 3-258,-5-2 0,0 2 0,2-1 0,1 1 129,-3 0 0,2 0 0,3 0 0,-2 0 0,4 1 0,1 5 129,1-1-129,-1 3-129,-1 0 0,-1 3 129,-6-2-258,0 1 129,-1-2 0,0 2-129,-4-1 258,1-1-258,-1 1 129,1 0-129,1 0 129,-5 1 0,1-1-129,0 4 129,0-5 0,2 3-129,1-2 129,3 0-129,-4-1 0,2 1 129,2-2-129,3-3 0,0 0 0,2-1 0,2-1 0,2-2 129,4 0-129,2 0 0,-1-3-129,1-1 129,1 1 0,0-2 0,-1-1 0,-1 1 0,3 2 0,-3-4 0,-1 3 0,1-1-129,-2 1 129,-2 0 0,0 1 0,1 1-129,0-1 129,-2 1 0,-3 0 0,-3 0 0,2 1 0,-1-1 0,-2 2 0,-1 0-129,2 0 129,-3-3-129,0 3 129,-2 0-129,-8 0 0,-6 0 0,-10 0-258,-8-1-258,-6 2-774,-12 7-1677,-14-1-1032,0 10-129</inkml:trace>
  <inkml:trace contextRef="#ctx0" brushRef="#br0" timeOffset="736.041">18049 5371 645,'0'0'1032,"0"0"0,0 0-129,9 7 129,-9 5-387,0 2 129,0 7 129,-2 8-258,-1 6-129,-3 7-258,0 8 0,-6 7 0,3 7-258,-5 5 0,-1 2 0,-6 2 0,2 0 129,0-7 0,-3-4 129,4-4 129,1-15 0,2-3-129,1-9 258,5-5-258,2-10-129,3 0 0,4-16-129,0 13 0,0-13-129,19 1 0,0-1-645,3 0-645,-1-7-2322,12 7 387</inkml:trace>
  <inkml:trace contextRef="#ctx0" brushRef="#br0" timeOffset="1284.072">18406 6249 2193,'0'0'903,"15"-7"-516,-15 7 0,17 0-129,-17 0 258,13 9 0,-13-9 258,9 19 258,-7-7 0,-1 6 0,-1 0 129,0 5-129,-4 0-129,-1 7 0,-3-2-129,3 4-258,-3-2-129,4-2 0,0-1-258,1-5-258,3-1-774,-1-10-1290,1-11-1806,0 0-387,0 0 775</inkml:trace>
  <inkml:trace contextRef="#ctx0" brushRef="#br0" timeOffset="1816.103">18650 6359 1935,'13'-1'3870,"-2"1"-129,-11 0-129,0 0-3612,0 0-129,9 17 0,-5-4 129,-4 3 129,1 2 129,-1 1 0,0 2 387,-3 0-258,1 0 258,1-1-258,1-2 0,0-3-129,3-3 129,-3-12-258,23 5-129,-8-6 129,10-11-129,-2-7 129,3 0-129,0-4 129,-2 1-129,-1 1 0,-4 4 129,-4 2-129,-1 6 0,-14 9 0,16-5 0,-16 5 0,14 7 0,-9 5-129,0 4 258,1 5-129,1 0 0,-3 6 129,0 0-129,-2 1 129,0-3-258,3 4-129,-3-10-645,4 3-1032,-2-6-2193,-4-16-387,17 1 258</inkml:trace>
  <inkml:trace contextRef="#ctx0" brushRef="#br0" timeOffset="2492.142">19281 6515 2193,'13'0'2064,"-13"0"-2322,7-8-258,-7 8 645,0 0 258,0 0 387,0 0 258,0 0 516,14 4 0,-14-4-258,13 4-387,-13-4 0,23 5-387,-7-3 0,3 4-387,4-2 129,0 3-129,-1 0-129,0 6 0,2 2 0,-2-1 0,-7 5-129,0-2 129,-4 5 129,-2 0 129,-5 1-129,-2-3 129,-2 1-129,0 1 129,-6-5 0,-2 0 129,-4-5-258,-3-1 0,-1-5 129,-5-1-129,0-5 0,2 0 0,-2-1 0,4-5 129,0-2-129,4-3-129,3-2 0,8-3 129,1 1-129,1-2 0,6 2 0,4 0 0,7 3 0,3 0 0,2 6 0,0 1-129,5 3-258,-3-1-387,5 5-903,-9 6-2064,-1-8-645,3 7 258</inkml:trace>
  <inkml:trace contextRef="#ctx0" brushRef="#br0" timeOffset="2900.165">20273 6341 2580,'17'-5'3870,"-17"5"-129,0 0-516,0 0-3354,0 0-387,5 7-258,-5-7 516,0 27 0,-1-10 645,-5 4 129,5 5 258,-8 4 129,6 9-129,-5 3-129,3 5-129,-2 1-258,-1 6 0,0-3-258,2-4 129,3-3-258,-2-9 129,2-6-387,0-10-129,3-2-774,0-17-1548,0 0-1032,20 0-516</inkml:trace>
  <inkml:trace contextRef="#ctx0" brushRef="#br0" timeOffset="3416.195">20453 6708 129,'0'0'3483,"-6"3"387,6-3-258,7 7-2838,-7-7-516,17 0-129,-6 0 129,3 0 129,-1 0-258,3 0 129,-2 0-129,4 2 0,-5 2 129,2 6-129,-1 2-129,1 4 0,-2 2 0,0 2 0,-2 0 0,-2 2 0,-3-1 0,-4 2 129,-2-2 129,-1 0-129,-8 0 258,-4-2 0,-2-2 0,-1 0 0,-2-8 129,0 1-129,0-9 0,3 0 0,0-2-129,15 1 0,-20-20 129,18 7-258,0-4-258,2 1 129,8 0-129,3 0 129,2-1-258,3 3 129,1 3 0,-1 2 0,0 4-258,-2-4-258,2 9-387,-4-6-516,4 6-1161,-3 0-1032,-2-4-516</inkml:trace>
  <inkml:trace contextRef="#ctx0" brushRef="#br0" timeOffset="3860.22">20902 6757 258,'9'10'3612,"-3"4"0,-4-3-1806,-2-11-774,2 28-129,-1-14-258,2 5 0,-3-2 0,4 3 0,-4 2-129,3 2-129,-3-4 258,2 3-258,-2-7 0,0 2 129,-2-6-129,0 3-129,2-15 0,-6 13-129,6-13 258,0 0 0,-14 0-129,14 0 0,-1-11 0,1-3 0,1-4 0,8-1-129,1-7 0,3 2 0,2-1-129,2 4 0,-1 0 0,0 5 0,2 2-129,-2 2-129,1 5-258,-2-1-129,5 8-516,-6-8-516,7 8-774,-7-2-516,5 0-1032,2 2-516</inkml:trace>
  <inkml:trace contextRef="#ctx0" brushRef="#br0" timeOffset="4372.25">21354 6898 1548,'16'11'2838,"-4"-11"-903,-12 0-645,12-11-516,-12 11-129,10-23-129,-6 11 258,-4-5 0,0 5-129,-4-2 0,4 14 0,-15-17-258,3 13 0,-5 4-129,0 0-129,-2 5-129,2 6 0,-2 1 129,4 3-129,1 1 0,3 1 0,8 5 0,1 0 0,2 4 0,6 1 129,8 0-258,2 5 129,2 0 0,1 3-129,0 3 129,2-1-129,-3-1 0,-2 0 0,-7 0 129,-2-6 129,-3-1-129,-4-3 129,0-9 129,-9-2-129,-2-5 129,-3-7 129,-4-3-129,3-1-129,-5-9 0,4-4 0,-2-2-129,1-7-387,6 1-1161,-1 1-2193,3-13-516,9 9 129</inkml:trace>
  <inkml:trace contextRef="#ctx0" brushRef="#br0" timeOffset="4820.275">21577 7067 5547,'38'10'4515,"-25"-13"-516,9-5-1419,-5-2-2451,-1-1-129,-2-3 0,-1-3-129,-2-2 129,-3-1 0,-3 5 129,-5-4-129,0 5 129,-7 1 0,-5 3-129,-2 6 0,-5 4-129,-1 0 129,-2 4 0,0 4 0,-1 4 0,2 3 129,2 2 0,2 0 129,4 5-129,0-2 129,7 3 0,1-2 129,5 2-129,3-2 0,10 0 0,5-3-129,8-1 0,4-2-129,2-4 0,8-1-387,0-10-645,10 4-1290,-5-4-1935,-5-13-387,4 0 0</inkml:trace>
  <inkml:trace contextRef="#ctx0" brushRef="#br0" timeOffset="5828.333">22664 6890 2580,'0'0'4128,"0"0"-516,-2-5 129,2 5-3741,-14-7-129,14 7-258,-22 0 387,4 0 258,3 0 0,-8 0 129,4 7 258,-5-2-129,5 3 0,1-2-129,3 4-258,3-2 0,12-8-129,-10 19 0,10-19 0,5 23 129,10-14-129,0 4 129,5 0-129,1 3 0,3 1-129,1-2 129,-4 2-129,1-2 0,-6 1 0,-2-2 129,-4-1-258,-5-1 516,-5-12-258,0 19 129,0-19 0,-24 13 0,8-8-129,-3-1 129,0-4-129,-1 0 0,0 0-129,7-4 0,-1-4-387,14 8-903,-13-18-1161,9-1-1548,7 8-387</inkml:trace>
  <inkml:trace contextRef="#ctx0" brushRef="#br0" timeOffset="6316.361">22910 7018 3999,'23'16'4515,"-1"-13"-516,-22-3-258,18-13-3354,-18 13-903,19-19 129,-13 7 129,-4-2 129,0 0 0,-2 1 129,0 1 129,-6-1 0,6 13 0,-21-15 129,6 13-129,-1 2-129,-2 0 0,-4 7 0,1 4 0,-2 4 258,3 0 0,-1 2-129,7 4 129,-2-2-129,6 4 129,1-5 0,8 5-129,1-4 0,1 4 0,6-3 0,5 0-129,6-3 129,5-3-129,0-2 0,4-5 0,3-4-258,0-3-129,3-10-258,-4-7-516,7 0-516,-11-12-903,8 0-387,-5-4-1161,-3-9 0</inkml:trace>
  <inkml:trace contextRef="#ctx0" brushRef="#br0" timeOffset="6604.377">23350 6692 2193,'0'0'1677,"0"0"-774,-9 11 0,9-11 129,-10 22 258,4-9 0,5 8 258,-6-3-129,7 10-129,-6 1-129,6 15-258,0-2-258,0 8-258,0 2-129,0 1-129,0 1 0,0-5-129,0-6 0,0-7-129,0-8 129,0-9-258,0-5-774,0-14-645,0 0-1161,-15-16-645,0-12-1032</inkml:trace>
  <inkml:trace contextRef="#ctx0" brushRef="#br0" timeOffset="6805.389">23136 6881 1032,'5'1'2580,"5"2"-258,10 2 129,4-2-645,12 4 129,2-4-258,13 3-645,-1-5-516,6 1-516,3 1-1419,-3 4-2580,-7-8-258,2 1 0</inkml:trace>
  <inkml:trace contextRef="#ctx0" brushRef="#br0" timeOffset="7712.441">17799 7439 3096,'4'-18'3225,"8"6"-1935,3 1-516,1-4 0,7 4 0,-2-4-258,6 9 129,-5-2-258,5 5 258,-3 3-387,1 0-129,-1 7 129,-3 3-258,2 5 129,-3 2 0,-3 0 0,-1 3 258,-6-3 0,-3 5 129,-7-4-129,0 6 258,-12-7-129,-1 4 0,-9-6-129,2 2 0,-6-5-129,2-2-129,1-3 0,3-5-129,2-2-129,2-6-129,8-7-387,1-13-774,7 4-1161,7-6-1806,0-7-129</inkml:trace>
  <inkml:trace contextRef="#ctx0" brushRef="#br0" timeOffset="8000.457">18411 7088 2967,'21'41'4515,"-16"-21"-258,5 14-258,-5 3-3225,1 8-516,-2 4-129,-1 7-258,-3 1 129,0 1-129,-4-2 258,-5-1-129,-2-6 0,1-5 0,-2-13-258,4 1-774,-4-16-1548,-2-7-1677,14-9-258,-17 0 388</inkml:trace>
  <inkml:trace contextRef="#ctx0" brushRef="#br0" timeOffset="8204.469">18265 7550 1032,'-16'-22'1677,"3"2"516,13 20-129,0 0-129,0 0-387,23-4 0,-8 2-258,12 2 0,-2 0-258,11 0-387,1-3-387,3-1-645,5 4-903,-4 0-2451,0 0-516,9 0-129</inkml:trace>
  <inkml:trace contextRef="#ctx0" brushRef="#br0" timeOffset="8824.504">19118 7666 3870,'-11'-21'4257,"7"-3"-258,4 24-387,7-17-3741,5 9-129,1-2 0,4 3-129,2 0 258,1 2 129,-1 1 0,2 4 129,-2 0 258,-4 4-387,-1 8 129,-2 1 0,-3 3 0,-4 3 0,0-1 0,-5 3 0,0-1 129,-5-3 129,-1 0-258,-3-2 129,-1-3-129,-5-1 0,6-3-129,-5-6 0,2-2-258,12 0-129,-21-10-387,16-3-129,-2-10-129,7 0-516,0-8-258,7-1-258,-2-5-387,6-2-387</inkml:trace>
  <inkml:trace contextRef="#ctx0" brushRef="#br0" timeOffset="9068.518">19415 7315 1161,'31'18'3741,"-10"15"-387,-14-8-1290,-5 1-387,4 10-516,-6-4-129,0 10 0,-7-6-387,1 8 0,-5-6-129,2 3-258,0-3-129,1-8-387,4 0-903,-3-11-1677,7-19-1419,-1 21-516,1-21 646</inkml:trace>
  <inkml:trace contextRef="#ctx0" brushRef="#br0" timeOffset="9495.543">19605 7853 5547,'-4'-7'4386,"10"1"-516,-3-10-1548,11 2-2838,-2-8 0,7 3-258,-4-1 516,5 3 0,-3 5 258,-1 2 258,-1 6 129,-3 4 258,-1 1-258,-2 12-129,-2 7-129,-5 1 0,-2 7-129,0-4 516,-1 5-387,-10-4 258,1 0-129,-2-6 129,1 2 0,-6-8 129,6-1-129,-3-4-258,4-4-129,10-4-258,-18-3-129,18 3-516,-8-24-387,9 10-1161,2-6-1548,2-5-774,9 5 387</inkml:trace>
  <inkml:trace contextRef="#ctx0" brushRef="#br0" timeOffset="10372.593">20438 7653 3354,'16'7'3612,"-16"-7"-1161,0 0-645,0 0-3612,-17 0 0,17 0 645,-27 10 645,11-6 387,-3 4 1032,-6-4 774,2 6 645,-5-4-258,3 6-516,-8-2-516,4 4-774,-4 2 0,3 4-258,0 1 129,1-1 0,1 5 0,5 0 129,3-1-129,7 0 0,3-1 0,9-2 0,2-4 0,12-2-129,6-6 129,9-4-129,2-5 129,3 0-129,7-8 129,-2-4-129,0-4 0,1 1 0,0-5 0,-6 3 0,0 1 0,-4-1 0,-2 5 0,-5-1 0,-1 6-129,-4 1 258,-4 3-258,-13 3 129,18 0 0,-18 0 0,9 21 0,-8-6 129,-1 0 129,0 4-129,-5 5 129,3-2 0,-8 0 0,6-3-129,-3-2 0,3-1 0,1-5-129,3-11 129,0 0 0,9 2-129,7-9 0,2-7 0,4-6 0,3 0 0,1-3 0,-2 0 0,-2 2 0,-4 4 0,-1 0 0,-4 7 0,-13 10 0,15-11 0,-15 11 0,0 0 0,7 9 0,-5 3 129,-2 5-129,0 4 129,0 4 0,0 7 0,3-6 0,0 3-129,3-1 0,0-10 0,2 2-258,3-8-129,5-2-1032,-16-10-2064,21-5-1161,-4-4-258,-6-11 129</inkml:trace>
  <inkml:trace contextRef="#ctx0" brushRef="#br0" timeOffset="11036.631">21006 7857 1677,'6'14'3612,"-6"-14"-258,10 16 0,-10-4-3612,4 2-516,0 1 645,-2 2 258,3 2 258,-5-5 516,3 6 129,-3-8 258,3 3-129,-3-15-258,14 14-387,0-14-387,6-4 0,2-9-129,7-2 0,1-6 0,0 1 0,1-1 0,-2 4 0,-4 2 0,-6 5 129,-4 6-129,-5 4 0,-10 0 129,11 17 0,-11 0 0,0 2 0,0 1 258,0-1-129,0-3 0,2-3 0,-2-13 0,24 9-129,-6-10 0,6-7-129,1-4 129,4 0-129,-3-3 129,0 1-129,-3 4 129,-3 2-129,-5 4 0,-2 4 129,-13 0 0,14 15 0,-13-1 0,1 7 0,-2-1 129,0 4 0,0-2-129,0 0 0,0-4-129,0-6-387,9 1-387,-9-13-1677,18-1-2064,-5-4-387,4-8-258</inkml:trace>
  <inkml:trace contextRef="#ctx0" brushRef="#br0" timeOffset="11971.684">21994 8006 6321,'0'19'3999,"14"-5"-774,-14-14-774,22 8-4515,-22-8-129,29 10 645,-16-6 516,4 1 516,0 0 774,-7-5 774,8 0 774,-18 0-129,25-7-258,-17-5-387,4 3-387,-8-3-258,2-1-258,-6-2 0,0 3-129,-2 2 0,2 10 0,-20-16 129,3 12-129,0 4 0,-4 0 129,-2 5-129,0 6 0,1 1 0,2 5 0,-3 0 0,5 5 129,-1-1 0,5 3 129,-3 1 0,4 3 129,1-4-129,3 4 129,2-6-129,6 4 0,1-4-129,2-1 0,9-1-129,6-3 0,4-5 0,3-3-129,8-4 129,1-5-129,1-2 129,0-8 0,2-5-129,-2-4 129,-1 2-129,-4-7-129,1 4 129,-5-4-129,1 5 129,-5-1-129,2 2 258,-5 4-258,0 3 129,-4 6 129,-3 4 0,-11 1 129,10 11 129,-7 5-129,-3 3 0,-4 4 129,-2 3-129,3-1 129,-3-3-129,5 0 0,1-9 0,4-2 0,10-9-129,9-2-129,7-9 129,7-7-129,4-1 129,1-3-129,0 2 129,-1 2 0,-7 3 0,-6 7 129,-8 6 0,-7 6-129,-4 7 129,-8 8-129,-1 1 0,0 4 0,0 1-129,-4 0 129,3-5-258,-1-2 0,2-3-387,0-17-645,13 13-1806,-1-10-1677,-1-11 129,10-6 0</inkml:trace>
  <inkml:trace contextRef="#ctx0" brushRef="#br0" timeOffset="12296.703">23094 7921 7482,'-4'39'4773,"4"-16"-258,0-6-516,6 10-4386,-2 1 129,1 7 0,-2 5 129,-3 2 0,0 3 387,-3-2-129,-3 3 129,-4-7 0,2-2-129,0-6-258,-3-9-258,5-4-1032,-7-18-1290,13 0-1548,-11-17-645,2-9 0</inkml:trace>
  <inkml:trace contextRef="#ctx0" brushRef="#br0" timeOffset="12527.716">22940 8058 516,'-18'-15'2451,"3"17"129,15-2 129,-4 24 0,4-24-258,9 26 0,-9-26-774,39 19-258,-16-14-645,17 6-129,0-6-516,6-4 0,8 3-129,-2-4-258,6 3 0,-7-3-516,5 4-1419,-6 2-2451,-8-6-129,2 1 0</inkml:trace>
  <inkml:trace contextRef="#ctx0" brushRef="#br0" timeOffset="13203.755">23792 8185 129,'12'7'3741,"-12"-13"-2064,0 6 387,0 0-129,0 0 387,-7-13-258,7 13-129,-18 0-645,6 3-516,-4 0-129,1 5-516,-1 1 0,-1 3-129,4-4 0,-1 4 0,14-12 0,-15 17 129,15-17-129,-5 19 0,5-19 0,0 19 0,2-6 0,3 1 0,3-1 0,4 1 129,-3 1-258,3 1 258,0-1-258,2 3 258,-3-1-129,5-2 0,-2 3 0,-2-4 0,2 3 0,-3-4 129,1-2 0,-12-11 0,18 18 129,-18-18-129,0 0 129,4 10 0,-4-10 129,-14 4-258,-3-2 258,-3 3-387,-10-4 129,0 7-129,-5-5 129,-2 6-258,0-3 129,-3 4-258,5-2-129,-3-4-516,14 5-2709,-1-1-903,-2-8-516,10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53:58.9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18831 14219 1161,'1'10'2451,"-1"-10"0,0 0-129,0 0-774,0 0-387,9 15-129,-9-15-258,8 11-258,-8-11 129,13 8-258,-13-8 0,23 5-129,-7-5-129,3 0-129,1-3 0,0-4 0,1-1 0,-1-1 0,-1-3 0,-1 3 129,-5 1-258,-2-4 129,-11 12 0,15-20-129,-15 20-129,0-16 0,0 16-129,-8-14 0,8 14-387,-22-16 129,10 15 129,-3-2 0,3 3 129,-4 0 129,-1 1 258,3 5 129,-2 3 129,3 4-129,-1 3 129,0 0 0,-2 2 129,2 5 0,1-4 258,3 5 129,-5-3 0,5 3 129,-4-4 129,6 8-258,0-10-129,5 5 0,-1-7-258,4 1-129,3-5-129,9 0 129,4-6-258,8-3 129,5-2-129,5-1-129,4 0 129,0-5-129,1 0 0,-4-3 0,-2 4 0,-6-2 0,-5 4 0,-9-5-258,3 7-774,-16 0-1548,0 0-1548,0 0-129,0 0 0</inkml:trace>
  <inkml:trace contextRef="#ctx0" brushRef="#br0" timeOffset="397.022">19345 14396 8514,'11'16'4902,"2"-8"-516,-13-8 0,0 0-4386,0 0-129,15-2-258,-15 2 129,0 0-129,5-11 0,-5 11-387,0 0-645,0 0-1935,13-6-1032,-13 6-387,0 0 258</inkml:trace>
  <inkml:trace contextRef="#ctx0" brushRef="#br0" timeOffset="1268.072">19546 14233 3870,'-10'20'3354,"3"-20"-774,7 12-387,0-12-3225,0 15-387,0-15 1032,0 19 258,1-7 645,-1-12 645,7 22 387,-7-22 387,14 14-129,-14-14-645,24 1-516,-9-4-387,5-6-258,1 0 0,0-9 0,-2 3 0,-1-6 0,-4 5 0,-5-2 0,-4 1 0,-5 4 129,-1-3 129,1 16-258,-21-17 129,8 13 0,-4 0-129,1 4 0,-2 0 0,3 0-129,2 3 129,2 0-129,11-3-129,-14 6 129,14-6 129,0 0-129,0 0 0,0 0 129,14 12-129,-3-9-129,3 6 129,-2-1-129,3 6-129,-3 3 0,1 7 0,-2 0 129,4 12 0,-4 1 0,0 4-129,1 8 387,2 1-129,-4 1 0,3-2 129,-2 4 129,-3-7 0,-1-1 0,-1-9-129,-3-4 258,-3-9-258,0-3 0,0-4-258,0-16 129,-15 12 0,4-12 0,-3 0 129,-1-4-129,-2-4 258,-1-2 129,-3-7 258,5 2 0,-1-9-129,6-2 129,2-10-129,8 2 0,1-7-129,6-2 0,8 1-258,7-6 129,6 6-258,3 3 129,4 3-129,3 4 0,0 6-129,-1 4 0,1 8-258,-10-1-903,5 9-1290,-4 6-1419,-12 0-129,5 0 130</inkml:trace>
  <inkml:trace contextRef="#ctx0" brushRef="#br0" timeOffset="1542.088">20137 14410 9417,'1'41'5160,"10"-29"-645,-11-12-903,20 5-5160,-16-14-516,13 9-258,-15-13 129,12 13 387,-14-14-129,0 14 258,0 0-645,-7-18-903,7 18 645</inkml:trace>
  <inkml:trace contextRef="#ctx0" brushRef="#br0" timeOffset="6724.384">13331 15374 1677,'0'0'2580,"0"0"-1548,0 0-516,0 0 0,0-5-516,0 5 129,0 0 129,0 0-129,0 0 0,0 0 258,0 0-258,0 0-129,0 0 129,-7-3-129,7 3 0,0 0 129,0 0-129,0 0 387,0 0 0,0 0 129,-8-12 0,8 12 258,0 0 0,0 0 0,0 0-129,0 0-129,0 0-258,0 0-129,0 0 0,0 0 129,0 0-258,0 0 0,0 0 129,0 0 129,8 4 0,-8-4 129,0 0 129,15 11-258,-15-11 129,12 10-129,-12-10 0,18 19-129,-8-9 0,4 2 0,0 3-129,2-3-129,2 3 0,1-2 129,1 3-129,-2-3 129,2 4-258,-3 0 129,1 0 0,-2 2 0,-4-2 258,0 4 0,-7-6 387,3 3-258,-8-5 129,0 4 0,0-17 129,-3 23 0,3-23-129,-10 11 0,10-11-258,0 0 0,0 0-129,-10 7 0,10-7 129,0 0-129,0 0 0,0 0 129,-3-5-129,3 5 0,0 0 129,0 0-129,0 0 0,0 0-129,0-13 129,0 13-129,0 0 0,9-11 129,-9 11-129,21-12 129,-6 3 0,3 0 0,2-2 0,1-1 258,4-2-258,2-1 258,0-2-258,1-1 258,-4-2-129,0 0 258,-5-3-258,0 3 129,-11 1-129,1-1 129,-6 1 0,-3 5-129,0-3 0,-7 5-129,-2-4 258,-2 3-258,0 1 129,-1 4-129,-2-1 129,3 1-129,-5 5 129,3 2-129,-1 1 0,4 0 0,10 0 0,-18 9-129,18-9 0,0 0-129,-8 12-129,8-12-645,6 3-1935,-6-3-1548,14 0-387,-14 0-258</inkml:trace>
  <inkml:trace contextRef="#ctx0" brushRef="#br0" timeOffset="7377.421">13275 15147 3483,'-4'16'3870,"4"-16"-129,0 0-1548,0-12-1290,0 12-516,14-15 129,-1 8-129,-2-1 0,2 5 258,-13 3-129,27-5 0,-16 0 129,7 5-129,-3 0 0,4 1-258,2 1-129,3 2 0,1-3 0,4 4-129,-2-2 129,2 2-129,0-5 129,2 3 129,-5-3-129,3 0 129,-4 0 0,0 0-129,-2-2 0,-4 2 0,-3-5 0,-3 3-129,-13 2 129,16 0-129,-16 0 0,0 0 0,0 0-129,0 0 129,0 0-258,0 0 0,-8 2 129,8-2-129,0 0-258,-17 1-387,17-1-903,0 0-1548,-10 0-1290,10 0 0,0 0-128</inkml:trace>
  <inkml:trace contextRef="#ctx0" brushRef="#br0" timeOffset="8260.472">13772 15019 1419,'-4'10'3741,"4"-10"0,0 0-645,-13 12-2322,13-12-1290,0 0 129,0 0 0,0 0 774,0 0 129,7 10 387,-7-10 258,0 0 0,0 0-129,0 0-129,0 0-258,0 0-258,0 0-387,0 0-129,0 0-129,0 0 0,0 0 129,0 0-129,7 11 129,-7-11-129,0 0 129,0 0 0,0 0 0,0 0 129,10 10-129,-10-10 0,0 0-258,0 0 129,14 15 0,-14-15 0,0 0 0,11 10-129,-11-10 258,0 0 0,0 0 129,11 9 129,-11-9 0,0 0-129,0 0 129,0 0 129,0 0-258,0 11 129,0-11 0,0 0 0,0 0 0,0 0 129,0 0 0,0 0 129,0 0-129,12 0 129,-12 0 0,0 0-129,3-15-129,-3 15 0,0 0 258,-7-11-258,7 11-129,-19-11 129,7 8-129,12 3 0,-23-11 0,23 11 129,-21-14 0,21 14-129,-17-18 129,17 18 0,-11-16-129,11 16 0,-7-17 129,7 17-129,-3-11 0,3 11 0,0 0 0,0 0-129,0-11 129,0 11 0,0 0-129,0 0 0,-1 5 129,1-5-129,0 12 0,0-12 0,0 19-516,0-19-258,5 14-2322,-5-14-1032,16 11-387,-3-9 258</inkml:trace>
  <inkml:trace contextRef="#ctx0" brushRef="#br0" timeOffset="12636.722">14960 15211 2709,'0'0'3999,"0"0"0,-13 1-2709,13-1-258,0 0 0,0 0 0,0 0-129,0 0 129,0 0-258,0 0 0,0 0-387,1-8 0,-1 8-387,20 0 129,-4 0-129,3 0 0,2 0 129,3 1-258,-1 7 129,0 0-129,-3 1 129,-3 1 0,-5 2-129,-2 2 0,-5 6-129,-5-2 258,-1 1-258,-13 0 258,-3 4-387,-6 2 387,-4 0-129,-4 0 129,1-1 129,-3 0-129,3-3 258,4 0-258,4-1 129,4-5-129,5-5 129,13-10-129,-8 13 129,8-13-129,11 3 129,7-3 0,2-3 0,5-2 129,4-1-129,4-1-129,-3 2 129,2 2 0,-5 3-129,-1 0 129,-1 0-129,-2 3 0,-4 4 0,-3 1-258,-1-1 387,0-3-387,-1 4 129,-14-8-387,21 12-516,-21-12-2451,0 0-1161,14 0-129,-14 0 0</inkml:trace>
  <inkml:trace contextRef="#ctx0" brushRef="#br0" timeOffset="13319.761">15649 15237 645,'5'-11'4128,"-5"11"0,0 0-1290,0 0-1419,20-7-258,-20 7-129,15 0-387,-15 0 0,15 6 0,-15-6-129,14 17-129,-14-17 258,11 27-387,-8-8-129,2 9 129,-2 1-129,-1 3-129,-2 3 129,0 5 0,0 0-258,0 1 0,0-6 129,0-3-258,0-3 0,-4-9-903,5 1-2193,1-5-1290,-2-16-387,0 0 258</inkml:trace>
  <inkml:trace contextRef="#ctx0" brushRef="#br0" timeOffset="15864.907">16348 15508 1548,'-22'-4'2709,"3"4"-1677,-1-3 0,6 0 387,-8-5 0,6 6 258,-7-7-129,10 9 258,-8-11-258,21 11-387,-24-15-387,24 15-387,-9-18 0,9 7-129,4-1-129,7 0-129,6-2 0,3 2 0,7 3 0,2 1 0,1 1 0,1 2 0,2 5 0,-4 0 0,-2 1 0,-1 7 0,-7 3 0,-2 0 0,-1 0 0,-4 6 0,-5-3 0,-1 2 129,-3-1-129,-2 0 129,-1-3 0,-6 3 129,-6-1-129,-2 2 258,-6-4 0,-3 2 129,-8-7 0,0 2 0,-8-2-258,-1 2-129,-1-9 129,2 0-258,2 0-129,1-5-774,14 2-774,-5-10-2451,12-2-645,9-4-387,6-1 129</inkml:trace>
  <inkml:trace contextRef="#ctx0" brushRef="#br0" timeOffset="16811.961">16871 15262 774,'0'0'3354,"0"0"0,0 0-1935,-11-12-258,11 12 129,0-17 258,9 12-129,-6-10 129,15 14-258,-5-10-516,12 9 129,-4-5-516,7 5-129,1 0 0,2 2-129,-1 4 0,2 4 0,-4-3-129,-2 6 129,-6 1-129,-1 3 129,-8 1-129,0 1 129,-9-2 0,-2 5 0,0-4-129,-9 2 129,-1-5 0,-1 0 0,-4-1-129,0-2 0,0-3 0,2 0 0,2-3 0,11-4-129,-16 4 0,16-4 0,0 0 129,0 0-129,16 7 0,1-6 129,0 2 0,4 3 0,-1-2 0,2 4 129,-4-1-129,0-1 0,-2 1 129,-1 2-129,-5 1 0,-10-10 0,17 21 0,-17-21 0,3 19 0,-3-4 129,-9-3 129,-3-3-129,-9-1 129,-1 4-129,-11-4 387,-1 5-387,-6-4 129,-1 2-129,-4 1-129,1-2-387,3 10-774,-5-16-2451,8 5-1419,4-3 0,3-6-516</inkml:trace>
  <inkml:trace contextRef="#ctx0" brushRef="#br0" timeOffset="21080.205">13271 16368 4128,'0'0'2322,"0"0"129,0 0-387,0 0-774,0 0-516,0 0-516,0 0-129,0 7 0,0-7 129,0 0 129,0 0 0,0 0 129,0 0-129,0 0 0,0 0-129,0 0 129,0 0-258,0 0 0,0 12-129,0-12-129,0 0 129,-7 15 129,7-15-129,0 0 0,-9 12 0,9-12 0,-4 17 0,2-5 129,1 1-258,0 5 129,1 2-129,0 2 258,0 0-129,3 2 258,3 0-387,2-2 258,4 3 0,1-9 0,2-3-129,3 0-129,2-3 129,1-8-129,0-2 129,-2 0 0,4-13-129,1 0 258,-4-5-129,0-5 129,-3 3 0,-3-2 129,2 0 0,-5 3 0,0 2-129,-9 3 258,-2 14-129,4-20 0,-4 20-129,0-12-129,0 12 0,0 0 0,-9 0 129,9 0-129,0 0 0,-3 10 0,3-10 0,0 11 0,0-11 0,9 14 0,3-5 0,-3 4 0,4-1-129,1 5 0,4 3 129,1 1 0,1 0 0,1-2 0,1 2 0,4-5 0,0-4 0,0-3 0,-2-9 0,1-2 129,0-8-129,-3-2 129,-1-5 0,-7-5 129,0 1 0,-5-8 0,-1 4 0,-8 1 129,0 2-129,-6-3 129,-3 2 129,-5 0-516,0 3 387,-2 0-516,2 7 387,-3 0-516,4 1 387,13 12-645,-21-18-258,21 18-258,-12-3-2580,12 3-1161,0 0-516,0 0 258</inkml:trace>
  <inkml:trace contextRef="#ctx0" brushRef="#br0" timeOffset="22400.281">13136 16198 774,'0'0'3483,"24"-2"258,-22-9-258,-2 11-3225,24-12-129,-11 7 387,5 3 258,-5-3 0,8 5 129,-6-3 0,8 3 0,-6-1-129,10 1-258,-4-1 0,7 1-258,4-1 0,5 1 0,-1-4-129,3 3 0,1-1 0,0 2 0,0-3-129,1 3 129,-6 0-129,-3 0 0,-2 0 129,-4 3 0,-3-3-129,-5 3 129,-4-1-129,-3 2 0,-13-4 129,15 4-129,-15-4 129,0 0-129,12 0 129,-12 0 0,0 0-129,0 0 129,0 0-129,0 0 129,0 0-129,0 0 0,0 0-129,0 0 129,0 0 0,0 0 0,0 0-129,0 0 0,0 0 0,0 0 0,0 0 0,0 0 0,0 0 0,0 0 0,0 0 0,0 0 129,13 0-129,-13 0 129,0 0-129,0 0 0,10 0 0,-10 0 0,0 0-129,0 0 129,0 0 0,0 0 129,12 0 0,-12 0 0,0 0 0,0 0 0,0 0 129,-3-13-129,3 13 0,-17-12 0,5 4 0,-2-1 0,-1 0 0,-4-4 0,2 1 129,-2-3-258,-1 1 129,2 2 0,2-3 0,5 2 0,0 1 0,11 12 0,-13-17 0,13 17 0,-6-11 0,6 11 129,0 0-258,0 0 129,0 0-129,0 0 129,0 0-129,8 10-129,-8-10 129,20 9-258,-7 1 129,1-5 0,6 6-258,-2-1-129,5 5 129,-5-5-258,8 4 129,-7-3 0,7 5 0,-9-6 0,3 3 0,-7-4 258,-1 1 129,-12-10-129,11 18 129,-11-18 258,0 11 0,0-11-129,-11 7 129,0-2 129,-1-5 0,-3 2 0,-3 1 129,1 2 0,-7-4 129,4 6 129,-8 3-129,7 0 129,-4 2-387,4-4-516,2 5-1806,10 2-1677,-10-9 0</inkml:trace>
  <inkml:trace contextRef="#ctx0" brushRef="#br0" timeOffset="29603.693">14803 16199 1419,'0'0'3741,"0"0"-516,0-12-903,0 12-516,0 0-258,0 0-387,0 0-387,0 0-129,0 0-387,5 0-129,-5 0 0,17 0 129,-5 0-129,6 0-129,0 0 129,5 0-129,0 0 0,3 3 129,0 3-129,-3 0 0,0 0 0,-1 2 0,-5 6 0,1-4 129,-5 4-129,-2-5 0,-5 3-129,-6-12 258,3 22-129,-3-9 258,0-13 0,-17 19 0,-1-12-129,1 5 129,-3-5 258,2 5-258,-4-6-129,6 0 0,2 2 129,14-8-258,-13 4 129,13-4-258,0 0-129,15 0 129,4 0 0,3-1 0,4-2-129,1 2 258,1 1-258,-2 0 258,1 5 258,-1 6-387,-5 2 258,-3 3-258,0-2 258,-6 3-387,-2 7 516,-4-8-387,-5 1 129,-1 1 258,-7 0 0,-4-1 129,-9-3 0,0 5 129,-10-9 0,2 8 129,-5-7-258,3 3 0,-2-7-129,5 1-129,3-1 0,3-3-258,7-3-129,3-1-129,11 0-258,-5-10-387,13 10-1032,-8 0-2709,30-14-387,-5-1 0</inkml:trace>
  <inkml:trace contextRef="#ctx0" brushRef="#br0" timeOffset="30040.718">15613 16325 1419,'15'-9'4257,"-15"9"774,0 0-645,12 0-2451,-12 0-903,0 0-129,0 10-258,0 5-258,0-1 0,0 9-387,0-1 387,2 4-516,-2-2 516,2 3-516,-1 2 387,1 2-387,2-2 387,-2-3-387,4 4-258,-4-15-645,11 6-3096,-3-1-516,-10-20-516,17 9 129</inkml:trace>
  <inkml:trace contextRef="#ctx0" brushRef="#br0" timeOffset="32539.861">16343 16211 903,'0'-15'3999,"0"15"258,10-10-258,-10 10-2838,0 0-774,1-11-258,-1 11 516,0 0-129,0 0 387,0 0-258,0 0-129,16 11 258,-15 0-387,6 5 258,-2 5-516,6 2 129,-3 7 129,4 3-387,-2 2 258,1 2-129,1-1 0,-4 1-129,0-8 258,-2 2-387,-5-7 258,-1-1 0,0-5-129,-5-7 0,5-11-258,-17 16 129,17-16-516,-16 0-903,16 0-3225,0-20 0,3 1-387</inkml:trace>
  <inkml:trace contextRef="#ctx0" brushRef="#br0" timeOffset="33203.898">16946 16321 2580,'-27'1'4386,"27"-1"-258,-21-9 0,9-1-3483,12 10-516,-8-19 387,8 19 0,0-23 129,0 23 129,13-21-129,1 18-129,2-9 129,5 7-387,1-4 0,4 6-258,1 3 0,3 0 129,-2 0-129,-1 3 129,-6 8-129,-2 0 258,-6 5-129,-3 1 129,-8 1 0,-2 6-129,-7-3-258,-7 1 129,-6 0 258,-4 3-258,-1-4 258,-2-2-387,-1 5 387,1-4-258,1 1 258,4 2 0,6-5-258,2-5 0,5-1 0,7 2 258,2-14-258,15 15 129,0-14 0,12 2-129,5-3 129,6 5 0,2-5 0,4 1-129,0-1 0,-2 0 0,3 7-258,-8-2-258,6 5-1290,-13 1-2451,0-4-774,-3-7-129,-8-4-645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55:22.80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18753 15345 1,'-7'-4'3353,"7"4"259,0 0-129,0 0-2451,0 0-258,0 0 258,0 0 129,-7-14 0,7 14 129,0 0-129,0 0 0,0 0-516,0 0 0,0 0-387,9-7-129,-9 7 0,16 0-129,-3 0-129,3 5 129,1 0 0,3 1-129,-1 0 129,0 4 0,0 0-129,-4 1 129,2 2-129,-7-1 129,-5 2 0,-1 3 0,-4 0-129,-4 0 129,-3 1 0,-8 3 0,-4-3 129,-2 0-258,-4-1 258,2-1-129,-2-3 0,3 1 129,0-1-129,5-6 0,2 2 0,15-9 0,-13 13 0,13-13 0,0 0 0,7 11 0,6-8 0,5 2 0,3-1 129,3 2-129,2-2 0,5-4 0,3 3-129,-3 0 129,1-3-129,-2 0 129,0 0-129,-4 0 129,-3 0-258,-4 0 129,-5 1 0,-14-1-387,22 3-903,-22-3-2709,0 0-645,11 5 0</inkml:trace>
  <inkml:trace contextRef="#ctx0" brushRef="#br0" timeOffset="932.053">19531 15386 1806,'0'-9'1806,"10"6"-129,-10 3 258,0 0-129,0 0-129,16 5-129,-16-5-258,4 19 0,-4-8-387,0 6-129,0 3-387,0 4-129,1 3-258,1-1-129,1 2 129,-1-3-129,1-1 129,1-2-129,-2-3 258,3-6-258,-3-1 129,-2-12-129,4 17-387,-4-17-387,0 0-1935,0 0-1161,0 0-516,0 0 646</inkml:trace>
  <inkml:trace contextRef="#ctx0" brushRef="#br0" timeOffset="1284.073">19331 15510 4902,'0'11'4644,"8"-3"-129,2-8-129,12-5-3096,6 4-1032,1-2-258,9 1 129,0 0-129,4 2 258,-5-5 129,3 5 0,-6 0-129,0 0-129,-5 1 258,1 3-258,-7-4 0,-2 0-129,-3 4-129,-4-3-258,-14-1 258,16 3 0,-16-3-129,0 0-258,0 14-258,-10-14-1677,10 0-1935,-18 7-387,6-7-129</inkml:trace>
  <inkml:trace contextRef="#ctx0" brushRef="#br0" timeOffset="4372.25">20295 15311 1548,'0'-12'3225,"0"12"-2064,0 0 387,0-11 0,0 11 129,0 0-387,0 0 258,0 0-387,0 0-129,0 0-516,0 0 129,0 0-387,0 0 0,9 6-129,-7 7 129,-1 0-129,2 7-129,-1 6 0,-1 6 0,-1 3-129,0 0 0,0 1 129,0-4-129,0-1 0,-1-3 129,-3-7-129,2-5-258,2-2-903,0-14-2322,0 0-903,0 0 0</inkml:trace>
  <inkml:trace contextRef="#ctx0" brushRef="#br0" timeOffset="4888.279">20793 15354 774,'11'-14'3612,"-11"14"258,0 0-1806,15 2-645,-15-2-387,15 27-258,-8-10 0,5 6 0,-5 2-258,4 7 0,-7-5 258,5 3-516,-4-3 258,1-1-129,-6-6 0,1 1-258,-1-9 0,0-12-258,0 16-516,0-16-516,0 0-1161,-14 0-1290,4-15-903,10 15-129</inkml:trace>
  <inkml:trace contextRef="#ctx0" brushRef="#br0" timeOffset="5131.293">20709 15466 2322,'-22'-4'3354,"22"4"-516,-12 0-645,12 0-387,6 0-129,11 1-258,-2-1-129,15 1-258,-1-1-129,12 0-258,3 0-258,6 1 0,0 0 0,3 3-129,-5 1-258,-3-4-129,-2 11-387,-9-12-1161,1 6-2580,-5 1-774,-9-4 129</inkml:trace>
  <inkml:trace contextRef="#ctx0" brushRef="#br0" timeOffset="5799.331">21500 15492 1,'-21'-26'3611,"21"26"130,-12-19-1032,7 5-1806,5 14 0,3-26 129,8 17 0,0-6-258,12 9 258,-2-8-258,8 5-129,-4-1-258,9 3-129,-4 2 0,1 5-129,-3 0-129,-2 1 0,-5 7 0,0 5 0,-6 3 0,-2 7 0,-5 1 0,-2 0 0,-3 3-129,-3-1 258,0 2-258,-6-2 129,-1-3 129,-3-3-129,-6-6 516,2 1-258,-7-8 129,1 0-129,-7-7 129,3 3 0,-5-3-129,3-5-129,0-2-387,-1-3-258,12 7-1419,-4-4-2580,4-5 0,15 12-516</inkml:trace>
  <inkml:trace contextRef="#ctx0" brushRef="#br0" timeOffset="8155.466">22154 15394 1548,'0'0'3483,"0"0"387,0 0-774,0 0-2967,8 0-387,-8 0-129,0 0 387,0 0 258,8 11 0,-8-11 258,6 14 129,-6-14-258,6 22 258,-1-4-258,-2 3-129,3 6 129,-2-1-129,0 0-258,-1 6 258,3 2-258,-4-5 129,0 3-129,1-9 129,0-5-387,-1 1 0,-2-7-516,2 0-1419,-2-12-1806,0 0-387,0 0 259</inkml:trace>
  <inkml:trace contextRef="#ctx0" brushRef="#br0" timeOffset="8428.482">22092 15545 1161,'-26'-3'3870,"7"3"258,19 0-387,0 0-2580,0 0-645,0 0 0,0 0 0,19 5 129,-3-5 258,9 0-258,-3-2 258,9 2-387,-4-2-258,5 2 129,-4 0-516,0 0 0,2 4-387,-9-1-645,9 9-774,-16-2-2709,2-7 0,-2 6-387</inkml:trace>
  <inkml:trace contextRef="#ctx0" brushRef="#br0" timeOffset="9140.522">22534 15345 1419,'0'0'3741,"0"0"129,0-11-387,0 11-3096,6-17-258,-6 17 0,22-9 129,-10 2 387,8 7-129,-2 0 129,5 3 0,-3 1-258,6 6 129,-6-1-387,3 4 0,-4 1-129,-4 3 0,-3-1 129,-3 1-129,-5-2 0,-3 3 129,-1 2-129,-2-2 129,-7-1-129,0-1 0,-1 0 129,0 2-129,-2-1 129,3 0-258,-2-5 258,2 3-258,1-3 387,2 0-258,1-2 129,2 3 0,3-13 0,-6 19 258,6-19-129,-1 17 0,1-17-129,0 14 0,0-14 129,0 0-129,0 0 129,0 0 0,7 4-129,-7-4 0,20 0 0,-5 0-129,3 0-129,2 0 0,5 3-129,0-3-129,4 9-258,-8-9-903,10 4-2064,-6 3-1032,-5-5-387</inkml:trace>
  <inkml:trace contextRef="#ctx0" brushRef="#br0" timeOffset="15623.893">18655 16025 1419,'0'0'2709,"0"0"-1677,0 0 129,0-10 129,0 10 0,0 0 0,0 0 0,13 0 0,-13 0-258,15 1-258,-15-1-258,21 6-129,-8-3-129,3-1 0,0 0-129,5 2 258,-2-1-129,6 2 0,0-5-129,6 5 129,0-2-129,7 4 129,2-2-258,3 0 258,4-2-258,1 1 0,5 1 0,3 2 129,2-5-129,0 2 0,5 2 0,-1-1 0,1-1 0,3 2-129,-5 1 129,3-4 0,-3 2-129,2 1 129,-1-3 0,1 1-129,4 1 129,-1-2 0,2 1 0,-1 2 0,2 1 0,3-4 0,-4 2 0,1 1 0,-2-1 0,0-2 129,-1 0-129,3 1 129,-3-3 0,2 2 129,-2 0-258,-1 2 129,0-3 0,0 4-129,-3-5 129,2 2 0,-3 4 0,2-5 0,-2-2 0,5 0 129,-5 0 0,2 0-129,-1-2 129,1 2-129,2-9 129,0 8 129,-3-3-258,0 2 0,-1 1 0,0-1 0,0 1 0,-2-2 129,-3 2-258,2-2 0,-2 2 129,-1 1-129,-4-2 129,0 0-129,-5-2 0,0 2 0,-5-1 129,0-1 0,-5-2 0,-3 0-129,-5 3 0,-1-2 129,-7 0 0,-2 1 0,-18 4 0,17-3 0,-17 3-129,0 0 129,0 0-129,0 0 0,0 0-129,0 0-129,0 0-129,-12 5-258,11 15-1290,-12-13-2838,1-1-258,-5 5-387</inkml:trace>
  <inkml:trace contextRef="#ctx0" brushRef="#br0" timeOffset="17600.006">18798 16366 1161,'-21'-3'2193,"3"2"-258,18 1 258,-14-1-516,14 1-129,-11-7-258,11 7-129,0 0-129,-15-13-129,15 13 0,0 0-258,0 0 0,0 0-129,0 0-129,0 0 0,10 0-258,-10 0-129,24 0 0,-6-3 0,3 1 0,0 2-129,4-3 129,-2 3 0,1 0 0,-2 4 0,-2 3 0,0-1 0,-6 5-129,-1-2 258,-13-9-129,15 22-129,-11-8-129,-4-14 258,-3 23 0,-6-12 387,-3-2-387,-2 0 129,1 0-129,0-2 129,3-7-129,10 0-258,-15 5 129,15-5-258,0 0 0,10 0 129,2 0 0,4 2 0,4-2 129,1 1 129,1 6-129,1-1 129,-1 0 0,-3 6-129,-3 1 129,0-2 0,-7 3 258,-2 3-258,-3-2 258,-4-3 0,-1 8 258,1-20-129,-21 22 258,5-15-129,1 7 0,-3-10-258,3 4 0,1-4-258,1-1-129,13-3-387,-19 3-258,19 8-774,0-11-516,0-9-2064,11 5-645,-1-8 0</inkml:trace>
  <inkml:trace contextRef="#ctx0" brushRef="#br0" timeOffset="17916.024">19516 16453 4773,'14'15'4773,"-14"-15"-387,0 0-387,0 0-3096,0 0-1161,0 0-129,0 0 129,1 13 258,-1-13 129,2 30 258,-2-8-258,1 4 129,0 5-258,1-1 129,1 0-129,-1-2 0,2 1-258,-4-11-258,8 5-774,-8-23-1677,0 0-1548,0 0-129,0-11-128</inkml:trace>
  <inkml:trace contextRef="#ctx0" brushRef="#br0" timeOffset="18165.038">19380 16551 4902,'-1'13'4386,"1"2"129,0-15-516,23 0-3612,1-5 0,5-3 0,11 8-129,-4-2 258,9 2-129,0 0 0,0 2-258,-1 6-387,-7-4-387,6 15-1419,-13-14-2322,-2 0-516,-1 3-129</inkml:trace>
  <inkml:trace contextRef="#ctx0" brushRef="#br0" timeOffset="18540.06">20367 16394 4257,'21'-4'4644,"0"4"-516,-21 0-1548,13 0-2064,-1 12 129,-12-12-129,15 19 0,-14 0 387,6 3-387,-7 2 0,0 6-129,0-2-129,0 6-129,0 0-129,0-2-129,0-2-258,0-10-645,12 5-2580,-3-13-903,-9-12-516,23 2 129</inkml:trace>
  <inkml:trace contextRef="#ctx0" brushRef="#br0" timeOffset="19412.109">20965 16456 258,'9'-18'4515,"2"13"-258,-11 5 0,17 0-2451,-17 0-1032,0 0-129,15 0-258,-15 0-129,7 15 0,-2-1-129,-5 6 129,2 6-258,-2 3 129,0 2-129,0 1-129,0-1 129,-1 6-258,-2-11-129,3 3-1161,0-10-2193,0-19-774,0 0-129</inkml:trace>
  <inkml:trace contextRef="#ctx0" brushRef="#br0" timeOffset="19654.124">20856 16573 3354,'-21'27'4644,"21"-27"-645,19 9 129,7-8-3741,3-1-645,4 0 516,7 0-129,4 2 129,-3-2 0,5 5 0,-1-2-258,-4-2-774,2 5-1935,-3-2-1677,-12-1-258,4-3 0</inkml:trace>
  <inkml:trace contextRef="#ctx0" brushRef="#br0" timeOffset="20629.18">21695 16419 4128,'14'9'5160,"2"1"-516,-16-10-387,0 0-3096,20 22-1161,-12-9 129,0 4 0,-5 7 0,2 0-129,-5 4 129,0 1 0,-1 5-258,-5-1-129,5 6-258,-3-7-387,4 1-516,0-5-3096,5-8-258,8-8-129</inkml:trace>
  <inkml:trace contextRef="#ctx0" brushRef="#br0" timeOffset="20988.2">22230 16584 1935,'14'11'3870,"-14"-11"129,0 0-2580,14 14-645,-13-2 0,4 11-129,-5-6 258,0 9 0,0-4-258,-1 6-258,-4 0 0,2 1-129,-2-4-387,2-7-645,3 5-903,0-7-2193,0-16-645,0 0 258</inkml:trace>
  <inkml:trace contextRef="#ctx0" brushRef="#br0" timeOffset="21237.214">22147 16677 3225,'-10'10'4386,"10"-10"0,0 0-387,8 0-3096,9 0-645,2 0-129,9 0 129,3-2 129,5 2-129,3 0 0,1 0-516,5 0-774,-7-1-1935,1-1-1677,2-5-129,-11 0 1</inkml:trace>
  <inkml:trace contextRef="#ctx0" brushRef="#br0" timeOffset="21936.254">22885 16460 3225,'0'0'3999,"-12"0"-258,12 0-645,6-8-2838,-6 8-129,14-11 645,-14 11-387,19-8 516,-19 8-258,28-6 0,-14 5-258,6-1 129,-1 2-387,1 7 0,-3-2 0,2 4-258,-5 6 129,-1-2-129,-5 0 258,-3 7-129,-5 0 129,0-3-129,-8 1 129,-3-1 258,-2-3-258,2-3 129,-2-4-129,13-7-129,-14 11-129,14-11-129,0 0-129,13 1 0,9-1 0,-1-9-129,9 9 0,0 0 258,0 2 258,0 3 0,-7 2 129,-1 4 129,-9 0 0,0 10 258,-13-4-129,0 3 0,-2-6-129,-11 9 129,-3-5 0,-3-1 129,-7-2-129,4 2 0,-5-9 129,2-1-387,-2-1-129,1-6-645,11 5-1161,-6-6-2709,8-9-645,5-8-129</inkml:trace>
  <inkml:trace contextRef="#ctx0" brushRef="#br0" timeOffset="22596.292">23412 16131 3612,'-20'-2'4644,"20"2"-387,-10 0-258,10 0-3354,0 0-129,0 0-129,0 0 129,12 0-129,3 4 0,-2-4 0,10 6-129,-5-2 0,6-2-129,1 1-129,-1-1-129,2 0-258,-6-2-387,7 4-774,-13-4-2193,1-6-903,-3-1-516</inkml:trace>
  <inkml:trace contextRef="#ctx0" brushRef="#br0" timeOffset="22845.306">23266 15942 5934,'-13'4'4902,"13"-4"-387,0 0-258,18-6-3999,-4 4-387,4 1-129,4-2 129,3 3 0,-4 0-129,6 6-645,-5-6-1419,3 0-2193,4 0-387,-4-6 129</inkml:trace>
  <inkml:trace contextRef="#ctx0" brushRef="#br0" timeOffset="23767.358">24277 15426 1806,'-18'-4'2967,"-4"-6"0,9 5-2580,2 3 0,-3-8 516,2 10 516,-5-7 0,4 7 387,-7-5-387,7 5-129,-6-1-645,5 1-387,-2 0-129,4 0-129,12 0 0,-19 1-129,19-1 129,-11 8-129,11-8 129,-9 11-129,9-11 0,-8 17 0,3-2 0,-2-1 129,0 6 0,-2 0 0,-2 3 0,2 2 129,-3-2 0,2 1-258,0-2 258,3-4-387,4-1 0,3-17-387,0 21 129,0-21-387,17 8 129,-6-8 129,11 0-129,-4-6 129,6 4 258,-4-2 258,3 1 129,-1 3 387,-1 9-129,-1 3-129,-1 4 129,-2 4 129,-2 6-258,1 1 129,-4 4-129,-2-2 387,-6-3-129,0 3 129,-4-7 129,-1 5 0,-12-14 258,4 9-129,-14-11 129,6 7-258,-10-10-129,7 7 0,-6-11-129,3 6-129,-2-8-129,4 1-129,5 3-516,-5-6-516,21 0-1677,-16 0-2064,7-9 0,9-2-516</inkml:trace>
  <inkml:trace contextRef="#ctx0" brushRef="#br0" timeOffset="24399.395">24045 15371 1,'0'0'3998,"9"0"130,-9 0-516,10-8-1935,8 8-645,-6-1-387,11 1 0,-5-4-129,7 4 129,-5 0 0,7 0 0,-6 0-129,5 0-129,-5 4 0,4 0-387,-2 3 0,-1-2-129,1 3 0,-3 0-129,0 0-129,-8-4-387,2 8-516,-8-1-3096,-6-11-129,0 0-129</inkml:trace>
  <inkml:trace contextRef="#ctx0" brushRef="#br0" timeOffset="25463.456">23954 16237 1935,'0'0'4386,"10"14"-258,-10-14 129,0 0-3225,0 0-645,0 0 0,0 0-129,0 0 129,0 0 0,0 0 129,20 0 129,-20 0-258,26 0 0,-5 0-258,9 0 129,3 1-129,5 2 0,5 1-129,3-1 0,1-1-129,-2 2 129,0-3 129,-9-1-258,-4 3-258,-13-3-516,1 6-1935,-20-6-1806,0 0-129,-7 17-129</inkml:trace>
  <inkml:trace contextRef="#ctx0" brushRef="#br0" timeOffset="26335.506">24023 16586 1935,'-8'17'3999,"8"-17"0,-8 14-129,8-14-2967,0 0-1032,0 0 0,0 0 258,0 0 516,0 0-129,0 0 0,-1 12 129,3 0-258,5 2-129,2 6-129,5 9-258,0-2-129,5 4-129,-2-2-258,6 11-387,-10-9-645,12 5-387,-14-4 129,7-3 129,-11 2 129,5-5 516,-11-5 516,-1-6 516,-1 0 903,1-15 258,-25 16 645,4-16-129,1 0-258,-9-4 129,5-4-387,-10-4 129,8-4-129,-9-3-387,8-1-129,-3-4 129,7-1-387,0 2 0,7-3 0,3 4-129,8 6 129,5-7 129,3 4-258,12-1 0,4 4 0,8-8-129,5 6 129,3 1-129,4-7 0,-1 4 0,2 3 0,-3 1 0,-1-5 0,-5 5 129,-5 4 0,-5-7 129,-1 6 0,-10-1 129,0 4 0,-7-8 129,-2 5-258,-1-2 0,-4 2 258,-7-3-387,2 4 129,-6 0-258,-1 2 129,-1-1-258,-1 8 258,1 3-387,-6-2 0,6 2-387,-10 2-516,10 15-2064,-6-3-1548,-7 3-129,1 6-516</inkml:trace>
  <inkml:trace contextRef="#ctx0" brushRef="#br0" timeOffset="28807.647">4776 12692 2580,'16'0'4644,"-16"0"-129,0 0-516,0-17-2451,0 17-1032,-20-9-258,3 7 129,-7-4-129,-4 1 0,-7-2 0,-1 2 0,-10-5 0,-5 5 0,-8-1-129,-7 1-129,-12 1 0,-6 1 0,-11 2-129,-12-1 129,-8 2-129,-11 2 129,-7 2 0,-9 7 0,-8 3 129,-8 4-129,-5 1 129,-6 5 0,-13 8-129,-8 4 129,-4 5 0,-5 1 0,0 4-129,-3 6 129,8 2 0,9 6 0,10 1 129,17 4-129,12 3 129,21 7 0,16 5-129,18 2 0,17 2-129,14 1 129,17 5-129,17-3 0,13-2-129,13-3 129,6-5 0,20 0 0,14-6 0,14 0-129,17-9 0,9-4 129,20-2-258,9-3 0,14 0 129,16-6 129,8 0-129,6-1-129,10 2 258,8-1-129,2-2 129,7 0 0,3-4 0,4-2 129,1-10 0,3-4 129,-1-7 0,7-7 129,0-9-129,2-4-129,0-11 129,3-8-129,1 0-129,-2-7 0,-3-1 129,-4-8-258,1 0 129,-4-6 129,-1-6-258,-1-4 129,0-7 0,-3-6 0,-4-4 0,-6-2-129,-8-1 258,-8 2-129,-16-1 129,-16 0 0,-14-2 0,-17 4 0,-14-2-129,-13 2 129,-18-7 0,-10 1-129,-14-3 0,-10 4-258,-13 0 258,-5-5 0,-13 5-129,-13 0 129,-10 3 0,-11 1 0,-12 1 0,-12 2 129,-15-4 0,-10 5-258,-16 3 258,-10 4-258,-14 2 258,-14 9-258,-11 5 258,-6 7-258,-13 13 129,-11 7-258,-4 13 0,-8 4-774,6 24-1419,-10 10-2193,0 11-387,-1 16-258</inkml:trace>
  <inkml:trace contextRef="#ctx0" brushRef="#br0" timeOffset="31042.775">5291 15366 516,'-12'-22'3741,"1"-7"516,3 13-1935,8 16-258,-11-23-516,11 23-258,-10-19-129,10 19-387,-10-19 0,10 19-258,-14-9-258,14 9-129,-16-5 0,16 5 0,-17 9-258,6 6 0,4 4 129,-4 5-129,1 3 129,2 6 0,-4 4 0,5 4-129,-1 5 129,0-2-129,3 7 0,3 2 129,2 5-129,1 1-129,11 1 0,2-2 258,9 0-258,5-4 258,10-3-258,3-2 129,10-3-129,4-2 129,6-5-129,0 2 129,7-6 0,4 0 0,4-1 129,3-3-258,7-4 258,7-1-129,2-1 129,2-4-129,8 8 0,1-8 0,7-5 129,1 0-258,0 1 258,3-4-129,4-4 129,3-3 0,2-6 0,4 0 129,1 6-129,3-4 129,2-2 0,2 0 0,-1 0-129,-2 3 129,-5 0 0,-5 3-129,-6-3 129,-2 2 258,-7-5-258,-2 8 129,-4-6-129,0 2 129,-2-3 0,2 1 0,-2-2-129,5 3 0,-2-1 129,3-2-129,4 0-129,-1 0 0,5 0 0,3 0 0,2 0 0,-1-2 0,2 2-129,1 0 129,-3 0-258,1 2 516,-3 0-516,-1 3 258,-3-1 0,-2 4 0,-1 1 258,-3 2-258,0-5 0,-3 2 0,1 7 0,-3-6-258,0 4 258,-3 3-129,-4-4 129,-1 1-129,-3 3 129,-3 1-129,-4-4 129,-2 3 0,0-3-129,-2-1 129,2 2 0,1 0-129,-4-1 129,1-3-129,3 4 0,-3-2 0,0 1-129,-3-2 0,-2 3 129,0-2-258,0 1 258,0-2 0,-2 2 129,-1-5 0,3 1-129,1 3 258,-2-2-129,-4 8 0,4-9 0,-4 8 129,2-2-258,-3 3 258,-1-3-129,-2 4 0,0-4 0,1-8 0,-2 3 0,3-1-129,-1-6 258,-1 4-129,2-2 129,2-3-129,2-1 0,0 5 129,1-3-129,0 2 0,2-3 0,1-2 0,0 0 0,-1 0 0,3-5 258,1 0-258,2 1 129,1-4-129,1 3 0,-2 5 0,3-2 0,-1-3 129,1 5-129,-4 0-129,-3-1 129,-3-2 129,-4-2-129,0-7 0,-8 2 129,-3-6-129,-6 0 0,-3-1 129,-3 0 0,-4-4-129,-3 4 0,-3-3 0,-5 0 0,2-3 0,-6-1 0,-1-10-129,-3 7 129,-2-7 0,-3 1 129,-2-5-129,1 0 129,-5 0-129,0-3 129,-4 5 0,-2-6 0,-4 1-129,-3-3 258,-1 6-129,0 2 0,-2-1 129,-1 6-645,1-1 258,1 4-129,1-1 129,0 4-129,3 1 129,1 2 0,1 5 258,-1 0 0,0 3 0,2 2 0,-6 12 0,11-14-129,-11 14 0,16-8 0,-5 4 0,3 3-129,-1-1-129,8 2 0,-1-4-129,10 4-258,-3-3 129,7 2 129,-2-5-258,2 0 258,-4-1 129,3 2-129,-2-1 258,-1 1 0,0-1 0,2 5-516,0-2-258,2 3 129,-5 0-387,1 3 258,-6-3 387,-5 1 387,-4 2 129,-15-3 387,0 0 387,0 0 0,0 0-258,-17 4-258,-2-4-1032,-6-1-2838,8 2-129</inkml:trace>
  <inkml:trace contextRef="#ctx0" brushRef="#br0" timeOffset="31655.81">18111 15829 1161,'0'0'4128,"0"0"129,-10-11-516,10 11-2322,7-9-1290,-7 9-387,0 0 129,18 0 129,-18 0 0,15 4 129,-1 5 129,-3-4 129,6 6-129,-2 1-129,9-3-129,-5 7 129,8 0-129,-3 4-129,1-3 0,-1 2 0,-6 0 0,2 1 0,-8 1-129,1-3 129,-6 1 0,-1-2-129,-4-1-129,0-1 258,-2 2-258,0-3 258,0-1 0,0-1 129,-3 0 129,3-12 0,-12 21 516,0-8-387,3-1 129,-8-4 258,1 5-129,-4-2-129,4 6 129,-8-1-129,6 6 129,-4-10-129,6 7 129,2-4-258,1 1-387,5-1 0,8-15-1161,-6 20-2967,9-8-258,-3-12-645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0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26 7,'0'0'10,"17"-9"-2,-6 4-2,2 1-2,1 2-2,1 1 0,0 2-2,1 2 1,1 1-1,1 3-1,1 3 1,-1 3 0,0 1-1,-1 1 1,2 4 0,-2 4-1,-1-3 0,-1 4 0,0 0 0,-2 2 1,-2-1-2,-3 0 1,0-3 0,-5-3 1,-3 1 0,-3-5 0,-4-4 0,-2-1 1,-4-2-1,-4-2 2,-2-2-2,-1-2 1,-3-2-1,0-2 1,1-2-1,1-4 0,2-1 1,1 0-1,5-1 0,1-3-1,4 1-2,3 0-1,5 0-1,3-2-2,6-1-1,2-4 0</inkml:trace>
  <inkml:trace contextRef="#ctx0" brushRef="#br0" timeOffset="671">506 269 6,'-4'-20'8,"1"-1"0,3-1 0,0 0 1,2 2-2,2 1 0,1 2-1,2 5-2,-7 12-2,17-16-1,-17 16-1,19-10 0,-7 7 0,0 1 0,4 2 0,0 0 0,4 1 0,2 0 0,2 1 0,4-1 0,2 0 0,2-1 1,3 0-1,-1-1 1,-2-2-1,0 0 1,-4-1 1,0-2-1,-5 0 0,-3 0 0,-4 0 0,-5 0 0,0-1 0,-11 7 1,10-14-1,-10 14 1,0-10-1,0 10 1,-9-9-1,9 9-1,-18-7 0,8 5-1,-3 2-1,0 1 1,-1 2 0,-1 1 1,0 2-1,0 2 1,-1 3-1,0 3 1,-1 2-1,2 2 1,0 5 0,2 3 0,0 2 0,4 2 0,4-1 0,3 3 0,6-2 1,4 0-1,9-6 1,6-4 1,7-5-1,5-6 2,4-5-2,1-5 1,2-4-1,-2-2 0,-7-3 0,-5 1 0,-5 2-4,-7 1-10,-16 6-12,10-9 0,-21 2-1</inkml:trace>
  <inkml:trace contextRef="#ctx0" brushRef="#br0" timeOffset="1842">123 208 6,'19'-12'9,"-2"-1"0,1 4-1,-1 2-2,-3 0-2,0 3-2,-4-1-2,-10 5 0,14-1-2,-14 1-7,0 0-10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50:38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 2172 72 0,'-24'3'30'0,"18"-3"-16"0,0 5-17 0,6 0 6 15,-6 1-1-15,3-4 3 16,3 4 4-16,-6-1 5 15,3 8 1-15,3-7 0 16,-6 4-1-16,6 1 1 0,0 2-8 16,0 5-2-16,0 9-3 15,-3 2 1-15,0 11-2 16,3 5-1-16,-9 5 1 0,3 8 3 16,0 3 2-16,0 21 0 15,3 13-1-15,-5 1-1 16,2 12 0-16,3 8 6 15,0 1 4-15,-3-3 4 16,3 5 1-16,-6 2-4 16,0-2-1-16,-3 3-6 15,0 8-3-15,3-11 0 16,-9-3-1-16,6-7 0 16,0-9 0-16,-5-4 0 15,5-9 2-15,3-8-1 16,-3-7 0-16,3-9-6 0,0-7 1 15,6-9 4 1,-3-10 2-16,3-5 0 0,3-8-1 16,-6-3 1-16,6-5 3 15,6-3 0-15,-6-7 0 16,9-4-5-16,3-2-1 16,-3 0-3-16,0 0-1 15,3 0 1-15,9 3 0 16,11-1 0-16,7 4 0 15,12-1-3-15,2 0 2 16,4 1 5-16,-4-4 2 0,4-2 4 16,8-2 4-16,13-4-2 15,2 1 1-15,-6 0 1 16,4 5 2-16,-1 2-12 16,10 6-4-16,-7 0 2 15,0 0 0-15,-14 0 0 16,-4-3-2-16,-5-5-4 15,-12-2-2-15,-7-6-22 16,-2-8-8-16,-9-10-53 16,-3-14-20-16,-13-13 4 15</inkml:trace>
  <inkml:trace contextRef="#ctx0" brushRef="#br0" timeOffset="677.852">547 2048 164 0,'-12'-13'63'0,"12"7"-34"0,6 1-21 15,-3 2 16-15,6-2-12 16,-7 0-2-16,4-3-2 0,6 0 0 15,-3 3-4 1,6-3 2-16,6 2 0 0,3-1 4 0,9 1 4 16,17-2-2-16,10-2 3 15,11 2 3-15,9-11 3 16,22 6-2-16,11-6 0 16,9 4-4-16,21-1 1 15,12 0-7-15,2 3-1 16,10-1-4-16,-6 1-3 15,5 0 0-15,-5-6-1 16,-18-2 2-16,-15 3 3 16,-9-9-2-16,-15 3 0 0,-14 3 1 15,-19-3 0-15,-9 3-2 16,-17 3-2-16,-15 2-30 16,-15 5-13-16,-21 11-99 15</inkml:trace>
  <inkml:trace contextRef="#ctx0" brushRef="#br0" timeOffset="4053.387">1029 4657 72 0,'-9'0'30'15,"6"0"-16"-15,-6 0-1 0,3 0 11 0,3 0-1 16,0 0 0-16,3 0 1 16,-3 0 2-16,3 0-10 15,0 0-4-15,0 0 4 16,9 2-10-16,0 1 0 16,3 0 0-16,3-1-3 15,6 1 0-15,-7-3 1 16,10 3 2-16,0-3-3 15,3 0 0-15,9 0 3 16,5 0 3-16,7 0 0 16,2 0 2-16,1 0-2 15,0 2 0-15,-1 3-3 16,10 1 1-16,-1-1 2 0,4 0 2 16,5-2-3-16,-2-3 0 15,2 0-1-15,-8 0 3 16,11 0-7-16,1 0-2 15,8 0-1-15,-6-3 2 16,4 3 1-16,-4 0 1 16,10 0 0-16,5 0 2 15,-3-2 1-15,-2-1 1 16,-1 0 0-16,9 1 0 16,3-4 0-16,1-1 2 15,-7-1-1-15,3 0 0 0,6 0-3 16,4 0-1-16,-4 0-3 15,-3 0-2 1,9 3 1-16,6 2-1 0,-5 3 0 16,-7 0 2-16,33 0-3 15,-3 0 0-15,-12 0 1 16,-6 0 2-16,0 0 8 16,0 0 3-16,-6 0-2 15,-5 0 1-15,-10 3-3 16,6-1 0-16,3 1-5 15,-5 0-3-15,-4-1 0 16,-9 1-1-16,-8-3 0 16,-1 0 2-16,1-3 3 15,-10 1 2-15,-17 2-3 0,5-3-1 16,-8 0-1-16,-6 1-2 16,-3 2 1-16,-7-3 1 15,-2 3-3-15,-6-3-2 16,0 3 4-16,-6-2 1 15,0 2 0-15,-3 0 1 16,-3 0-4-16,-6 0 0 16,0 0-1-16,0 0-2 15,0 0-15-15,0 0-7 16,0 5-18-16,-3 0-5 16,-3 3-75-1,-3-2-63-15,-6-12 69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10.2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237 7 9,'0'0'0,"0"0"2,0 0 3,0-10 1,0 10 1,-13 1 2,3 1 1,-4 1 0,0 2 0,-4 0-2,0 3-2,-2 0-2,2 0-1,0 0-1,3 1-1,4-3-1,2-1 0,9-5 0,-8 12 0,8-12 1,7 13-1,-7-13 0,17 18 1,-4-9-1,1 5 0,3 3 0,0 3 0,1 0-1,-2 2 1,-1 1 0,-3 0-1,1 2 0,-5-2 1,-2-3 0,-2-2 0,-2-1 1,-2-3-1,-3 0 1,-3-3 0,-5-1 0,-2-2 1,-2-2 0,-3-2 0,-3-2 0,-2-2 1,-1-3 0,1 0-1,1-3-1,3-1-1,3-2-7,4 0-9,4-7-11,13 7-1,0-9-1</inkml:trace>
  <inkml:trace contextRef="#ctx0" brushRef="#br0" timeOffset="581">536 188 19,'-2'13'28,"2"-13"-3,0 0-4,0 0-22,0 0-10,0 0 2,14-12 2,-14 12 1,16-15 3,-10 5 3,1 0 7,-7 10 1,8-19 0,-8 19 0,-1-12-4,1 12-2,-10-10-2,1 8-2,-4 0 1,0 2-1,-5 2 0,1 1 2,-3 3 0,1 0 0,0-1 1,1 4 0,-1 4 0,0 2-1,3 0 1,0 4-1,2 1 1,0 1 0,-2 4 0,5-2 0,-2-1 0,10-2 0,0 0 0,3-1 1,2 0 0,1-3-1,10-3 1,1-2 0,6-5 0,3-2 0,1-6 0,5-2 0,0-6-1,7-2 0,-5-4 0,0-2-1,-1 0 1,-1-2-1,-3 0-1,-3 0 1,-2 0 0,-1 0-1,-3 3 0,-2-1 1,-3 1-1,-1 2 1,-3 3 0,-1 2 0,-7 10 0,8-14 0,-8 14 0,0 0-1,0 0 0,0 0 1,0 0-1,10-6 0,-10 6 1,2 10 0,0 0 0,1 1 0,1 3 1,1-1-1,1 2 1,4 0 0,0-6 0,5-1 0,4-6 0,6-3 0,1-6 0,2-2 1,-1-6 1,2 3 0,-5-2 0,-3 2 0,-6 2-1,-4 4 0,-2 5 0,-9 1-1,15 10-1,-10 1-1,2 1 1,1 2-1,0 3 1,1 0 0,1 0 0,1 2 0,1-4-2,3-3-6,0-4-23,10 1 0,-2-12 0,5-1 0</inkml:trace>
  <inkml:trace contextRef="#ctx0" brushRef="#br0" timeOffset="1572">1615 77 40,'0'0'29,"0"0"-2,-12 8-3,12-8-28,-18 4-2,5-2 0,-1 5 1,-5-3 2,1 3 2,0-1 2,1 0 1,3 1 1,4-2-1,0 1 0,10-6 0,-4 12-1,7-3 1,-3-9-2,21 19 1,-5-5 0,0 1-1,4 2 0,0 3 0,1-1-1,0-2 1,-2 3-1,-3-3 1,-4-2 0,-2-1 1,-4-2-1,-6-1 0,-2-2 1,2-9-1,-21 13 1,7-9-1,-3 0 1,0-2-1,-1-1 1,1-2-1,4 1 1,2-2 1,11 2 0,-12-7-1,12 7 0,8-14 0,7 4 0,7-2-1,5-3-1,8-4 0,5-5-1,8 2 0,2-3 1,3 0-1,-1 0 1,-3 0 0,-4 1 1,-5 4-1,-4 7 1,-11-2 0,-4 4 0,-8 4-1,-13 7 1,0 0-1,0 0 0,0 0 0,-23-7 0,6 9 1,-1 1-1,-3 1 1,-2 3 0,1 0 0,-1 3 1,2 3 0,1 0 0,2 7 0,1 3 0,2 2 1,5 2-1,3 0 2,7 2-2,3-3 1,7 1-1,7-6-2,4-8-7,5-6-22,12 0 2,-3-14-2</inkml:trace>
  <inkml:trace contextRef="#ctx0" brushRef="#br0" timeOffset="2444">2511 79 27,'-16'3'23,"16"-3"-4,0 0 0,0 0-29,-13 3 0,13-3 2,-11 7 2,2-1 4,-1 1 4,-6 0 5,0 4 1,-6 1 0,-1 2 1,-2 0-2,2 4-3,-1-3 0,3 0-2,4-1-1,3-2 0,5-3 0,6 2-1,3-11 2,10 15-1,2-9 0,5 4 1,2-1-1,2 1 0,3 4-1,0 0 1,-2 0-1,-2 2 0,-1-1-1,-5 1 2,0 0-1,-5 0 1,-5-2 1,-1 3 1,-8-4 2,-1 4 0,-8-2 0,-2 2 0,-8-1 0,-1 3-1,-5-3-2,-4-1-4,0 2-17,-3-2-14,-8-8-2,0-3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20:46:00.5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9728 3938 645,'0'0'1032,"0"0"-129,0 0 129,0 0 129,0 0-129,0 0-129,0 0-387,0 0-387,0 0 0,-7 8 0,7-8 0,0 0 129,-2 14 0,2-14-129,0 12 129,0-12 129,0 19-129,2-9 0,-1 5 129,2 4-129,0 5 258,0 2-387,0 5 129,0 2-129,-2 1 0,2 4 0,-1-2 129,-2 0-258,1-1 0,-1-4 129,0 1-129,0-1 129,0-7-129,0-1 0,2-4 0,-2-2 0,2-7 0,-2-10 0,1 16 0,-1-16 0,0 0 0,2 11-129,-2-11 0,0 0-258,0 0 0,0 0-645,0 0-1290,21-1-1290,-21-16 129</inkml:trace>
  <inkml:trace contextRef="#ctx0" brushRef="#br0" timeOffset="5615.321">9359 3966 129,'-11'1'1290,"11"-1"-129,0 0-258,0 0 258,0 0-645,0 0-129,0 0-258,0 0-258,0 0 129,0 0 0,0 0 129,6-1 129,-6 1 258,18-2 258,-3 2 0,-1-4 129,10 3 0,-1-3 0,10-1-129,2-3 129,9 1-129,3 0-129,6-3-258,3 4 0,7-4-129,3 0 129,4 1-258,-3-4 129,4 2 0,-6-5 0,1 7 258,-7-7-387,-5 7 258,-12-4-258,-3 8 0,-11-2 0,-5 5 0,-6 1-258,-6 0 0,-11 1-129,0 0-387,0 0-774,0 0-1290,0 0-1290,-11 5-387,-8-5 388</inkml:trace>
  <inkml:trace contextRef="#ctx0" brushRef="#br0" timeOffset="6755.386">9932 3795 903,'-13'-1'1677,"13"1"-645,0 0-387,0 0-516,0 0 129,0 0-258,0 0-258,0 0 258,2 8 0,-2-8 258,3 15-129,-1-3 0,0 0-129,1 2 258,0 4-258,2 1 0,3 6 0,0 3 0,4 3 129,-1 3-129,1 2 258,-2 7-129,-1 2 0,2 1 0,-2-5 258,-2 2-258,-1-6 129,0-3-129,0-3 258,-1-9-258,-2-3 129,1-9 129,-4-10 129,3 13 129,-3-13 0,0 0-129,15-9 0,-10-7-129,4-3 129,0-8-258,4-2-129,3-2 0,2-1-258,-1-1 258,1 4-129,-1 1 0,1 4 0,-3 5 0,1 5 0,-5 1 0,0 5 0,-11 8 0,17-3 0,-17 3 0,13 13 0,-7-1 0,1 4 0,4 4 0,-1 3 258,2 1 0,-4-2 0,2 2-129,1 0 258,-2-2 0,0 2-129,-4-6 129,2 1-129,-1-5 129,-1 1-258,-5-15 0,8 19 0,-8-19 129,0 0 0,0 0 129,0 0 0,0 0-129,15 0 0,-15 0 129,0-9-129,0 9-129,0-21 129,0 21-516,-1-18-129,1 18-1161,0 0-2193,-19-10-387,19 10-645</inkml:trace>
  <inkml:trace contextRef="#ctx0" brushRef="#br0" timeOffset="7168.41">10575 4139 3225,'0'0'4128,"0"0"-516,0 0 0,0 0-3612,0 0-258,9 11-129,-9-11 0,7 18 387,-1-6 258,-1 5 0,1-1 0,0 5 129,-1-3 129,4 6-129,-5-1-129,5-1 0,-5-1-129,3 0 129,-1-1-258,-2-3 0,0-3-387,-1-3 258,-3-11-129,0 0-645,0 0-2580,0 0-516,2-5-129</inkml:trace>
  <inkml:trace contextRef="#ctx0" brushRef="#br0" timeOffset="7408.423">10682 3918 5547,'5'17'4386,"5"-2"-387,-10-15-645,8 12-4773,-8-12-903,14 13-516,-14-13-1419,13 14-258</inkml:trace>
  <inkml:trace contextRef="#ctx0" brushRef="#br0" timeOffset="8040.459">10795 4129 2580,'10'-18'3741,"-4"7"-645,-6 11-258,0 0-2838,2 6-1161,-2-6 129,0 16-129,0-16 387,0 19 645,0-8 645,0-11 129,0 23 258,0-9 0,0 3 0,4-2 0,3 5-258,-3-1-129,5 2-258,-3-2-129,2-1 0,-3-3-129,3-3 258,-8-12 129,0 0 0,14 5-129,-14-5 129,14-16 129,-3 3-258,-4-9 129,6 2-129,-3-4 0,4 2-129,-5-2 129,3 7 0,-4 0-129,3 5-129,-11 12 129,20-12-129,-10 11-129,2 1 129,-1 6 0,-2 5 0,3 4 0,-2 5 0,1 2 0,-3 4 129,1-1-129,-2-1-258,6 5-645,-6-12-1806,2-5-1419,6-3-516,-3-9 258</inkml:trace>
  <inkml:trace contextRef="#ctx0" brushRef="#br0" timeOffset="8820.504">11433 4279 4128,'17'27'4257,"-17"-27"-258,21 12-258,-8-12-3870,3 0 0,0-2 0,0-8 129,0 0 0,-3-7 129,-3-2 0,-3-2 0,-3 3 258,-4-5-387,0 3 129,-10 2-258,-4 1-129,-2 8 129,-4 2 0,-4 2 0,0 5 0,-1 3 0,1 6 129,3 6-129,4 0 129,2 6-129,5 0 129,3 3 0,4-2 0,3 5 0,0 0 129,3 5-129,6 4 0,2-3 129,3 6-129,1 2 0,1 7 0,1 1 0,0 1-129,0 4 129,1-2-129,1 0 0,-3-3 0,2-1-129,-3-7 258,1-5 0,-4-7-129,1-7 0,-6-5 129,-2-1-129,-5-5-129,0 1 0,0-12-258,-22 9-129,4-8 0,-2 2 0,-5-3 129,2-7 0,-1-6 387,1-4 0,3-3 129,6-6 258,3-3 258,5-10-129,6 0 258,5-11-129,11 0 129,3-9 0,10 0 129,1-10-129,10 4 0,-4-2-258,5 2 129,-4 7-258,1 9 0,-5 7-258,-5 8-387,-3 14-774,-12 7-1806,-13 13-1290,12 0-129,-17 6 259</inkml:trace>
  <inkml:trace contextRef="#ctx0" brushRef="#br0" timeOffset="9999.572">10345 4816 1,'-25'32'773,"11"-20"130,-2 2 129,0 3 129,-1 1 0,-3 3-129,-1 5 129,-5 4-387,-4 4-258,-3 7 258,-7 2-129,-5 13 129,-10 2-129,2 12 129,-12-5 0,1 7-258,-5-2 258,8-1-516,-4-6 129,10-5-129,7-9 0,5-9-129,6-8-129,9-6 129,6-8-129,2-3 0,8-6 0,2-2-129,10-7-129,-13 3-258,13-3 0,0 0-387,0 0-387,0 0-903,5-17-2064,17 11 258</inkml:trace>
  <inkml:trace contextRef="#ctx0" brushRef="#br0" timeOffset="11959.684">7509 6982 2451,'0'0'1419,"0"0"-516,0 0 0,12-10 129,-8-4 0,4 0 387,1-8-387,2 0-129,2-9-129,5-1-129,2-5-258,2-4-129,5-2-129,0-1 0,1-1 0,3 3 129,-3 1 0,0 2-129,-4 3 129,1 7-258,-4 2 129,-2 6 0,-2 4-129,-1 4 0,-1 1 0,-3 7 0,0 2 0,-12 3 0,17 1 0,-17-1 129,17 14-129,-9-4 258,-2 4-258,1 4 0,2 3 0,-2 1 0,3 10 0,-3 1 0,1 9 0,1 4 0,1 0 0,0 2 0,-3 0-258,0-2 258,-1-5 258,1-2-258,-3-7 258,2-6-258,-4-4 0,-1-5-129,2-3-258,-3-14 0,0 17-645,0-17-516,0 0-903,-12-5-1161,-3-13-387</inkml:trace>
  <inkml:trace contextRef="#ctx0" brushRef="#br0" timeOffset="12201.697">7769 6710 258,'31'-5'3870,"-14"-7"129,7 7-1935,9 5-774,-4-3-387,7 3-387,1 0-387,4 0-903,-1 4-774,0 9-2322,-7-13 0</inkml:trace>
  <inkml:trace contextRef="#ctx0" brushRef="#br0" timeOffset="12900.737">8377 6453 1419,'0'0'3225,"0"0"-129,0 0-387,0 0-3612,0 0-258,0 0 129,0 10 387,0-10 387,8 19 645,-5-8 387,1 3 129,-1-1 129,1 8 129,0-3-387,2 6 0,-3 2-258,3 1-258,-1 2 0,0 0-129,-2-5-129,1 0-129,-2-7 129,0-2 129,-2-15 0,5 17 129,-5-17 0,0 0 0,15-13 0,-3-2 258,-2-6-129,5-1-129,-1-4 129,1-1 0,0 0-129,-1 7 0,-4 2-129,0 6 0,-2 2 0,-8 10-129,17-7 0,-17 7 0,15 0-129,-15 0 129,19 8 129,-9 1 0,0 3 0,-1 4 129,-3 1-129,4 4 258,-7-1-258,5 4 129,-4-2-129,-1 1 0,0-2-129,0-1 0,2-3-258,-3-7-129,7 4-387,-9-14-387,18 2-903,-10-9-1161,3-7-1290,5 1-258</inkml:trace>
  <inkml:trace contextRef="#ctx0" brushRef="#br0" timeOffset="13200.754">8907 6639 258,'0'0'3870,"0"0"129,0 14-387,0-14-3096,0 0-258,8 17 129,-8-17-129,9 15 0,-8-4 258,5 4-258,-6 2 129,3 5 258,-3-4-387,0 6 129,0-1-258,0 4 129,3-6-516,-3-2-387,7 2-1161,-6-10-1032,-1-11-1548,18 10-129</inkml:trace>
  <inkml:trace contextRef="#ctx0" brushRef="#br0" timeOffset="13928.796">9211 6629 1548,'0'0'3999,"-9"-11"-129,9 11-129,0 0-3354,0 0-645,0 0 129,0 0 0,-6 13 129,6-13 0,4 15 258,-4-15 387,7 21-258,-5-9 0,3 4 258,-4-1-258,2 0 0,-1-2 0,0 1-129,-2-3 0,0-11-129,4 15 0,-4-15 0,16 0 0,-4-7 0,5-5 0,1-2 0,3-3-129,-1 0 129,0 2-129,0 1 0,-4 4 0,-5 5 0,1 3 0,-12 2 0,17 5-129,-17-5 129,13 17 0,-6-2 129,-2-4 0,-1 6 129,-2-2-129,2-3 0,-1-1 0,-3-11 129,10 16-129,-10-16 0,21 2 0,-5-7 0,2-2 0,3-5-129,2-1 129,-1 1 0,-3 0 0,1 3-129,-7 1 129,1 6-129,-14 2 129,15 0-129,-15 0 0,0 0 0,12 16 0,-9-5 0,0 3 0,-1 2 0,0 1 0,2 2-129,1-1 0,-1-1-258,7 5-645,-11-22-1032,20 10-2451,-5-5-258,-2-7-258</inkml:trace>
  <inkml:trace contextRef="#ctx0" brushRef="#br0" timeOffset="14515.83">9917 6607 2322,'0'0'3741,"0"0"0,0 0-387,15 2-4128,-15-2 129,16 11-129,-16-11 645,23 13 129,-9-7 258,1-1 129,0 4 258,-1-2 0,4 1-258,-2-1 258,4 2-516,-3 0 0,1 3 0,-1 0-129,2 1 0,-6-1 0,0 3 0,-4-2 129,-3 3 0,-5-4 129,-1 3 258,0-15-258,-18 21 0,-2-13 0,-3 0 0,-5-2 0,-3-5-129,0 0 0,-1-1-129,4-2 0,5-5 0,3 2 0,6-3-129,14 8 129,-9-19-129,9 19 129,6-17-258,8 7 258,0 0-129,8 1 129,3-3-129,3 4-129,-1-9-774,8 5-1935,0 0-1290,-8-10-258</inkml:trace>
  <inkml:trace contextRef="#ctx0" brushRef="#br0" timeOffset="14911.853">10357 6261 1935,'12'5'3999,"-12"-5"0,11 14-387,-11-14-3741,11 17 0,-8-4 129,-1 3 258,3 5 258,-5-2-129,4 8 258,-4 5 0,2 10-129,-2 3 0,2 7 0,-2 3-387,5 2 129,-3 1-129,3-2-129,2-5-258,-1-9-387,5-4-2193,0-6-1806,-7-20 129,-4-12-258</inkml:trace>
  <inkml:trace contextRef="#ctx0" brushRef="#br0" timeOffset="16326.933">10853 4964 1806,'17'15'3225,"-17"-15"129,11 5-3225,2 3-129,3 3 0,4-4 0,-2 3-129,3-1 0,-1 1-645,1 0-1161,-7-9-1290</inkml:trace>
  <inkml:trace contextRef="#ctx0" brushRef="#br0" timeOffset="16557.947">11282 5473 2967,'32'28'3483,"-13"-16"-2193,0 2-516,4-4-645,-1 0-1032,3-5-1806,5 8-645</inkml:trace>
  <inkml:trace contextRef="#ctx0" brushRef="#br0" timeOffset="16824.962">12009 5874 6063,'40'43'5031,"-19"-28"-774,-7-11-516,0 9-4902,-1-11-129,11 10 0,-8-9 0,6 6 0,-22-9-516,27 0-2193,-9 0 0</inkml:trace>
  <inkml:trace contextRef="#ctx0" brushRef="#br0" timeOffset="17250.986">12013 4802 2451,'27'9'4386,"-16"-8"-129,5 8-129,4-2-3612,-4 3-516,1 0 0,4 4-258,0-2-129,5 8-645,-4-8-774,8 7-1032,0-2-1419,-3-2 129</inkml:trace>
  <inkml:trace contextRef="#ctx0" brushRef="#br0" timeOffset="17480.999">12828 5228 1806,'18'22'3870,"1"-1"0,-14-7-2193,-5-14-774,14 19-258,-14-19-387,12 13 0,-12-13 0,14 7-387,-1-4-1161,5 4-2451,-4-9 0,12 2-129</inkml:trace>
  <inkml:trace contextRef="#ctx0" brushRef="#br0" timeOffset="17670.01">13447 5462 5031,'46'37'4773,"-23"-20"-387,3-1-387,1-8-4257,2 11-774,-8-10-2451,2-4-903,3-4-387,-11-2 517</inkml:trace>
  <inkml:trace contextRef="#ctx0" brushRef="#br0" timeOffset="17900.023">14224 5736 6321,'40'46'5160,"-26"-32"-387,-2-2-129,-12-12-4257,14 10-387,-14-10-387,15 15-2064,-15-15-2064,0 0-516,-14-8-258</inkml:trace>
  <inkml:trace contextRef="#ctx0" brushRef="#br0" timeOffset="22329.277">8154 7345 129,'-6'0'774,"6"0"-258,-13 0 387,13 0 129,-15 3 0,4-1 258,0 2-129,-5 2 129,1 1-516,-2-3 129,-1 5-645,-3 0-129,1 5 0,-6 3-129,-2 1 129,-2-1-129,-6 3 387,-1 0-258,-7 6 0,1-2 129,-5 3-129,-3 0 129,3 2 0,-6 3-129,3 1-129,-1 1 129,-2-1-129,1 0 129,2-1-129,1-3 0,2-1 0,7-6 0,2-2 0,7-4-129,3-4 129,9-2-516,1-6-774,19-4-1161,0 0-1419,-13 0 258</inkml:trace>
  <inkml:trace contextRef="#ctx0" brushRef="#br0" timeOffset="23491.343">5718 8844 258,'-16'2'774,"9"15"-387,7-17-258,-7 12 0,7-12 387,0 0 0,-12 11 645,12-11 0,0 0 129,0 0 0,-14-11 129,14-1-258,0-9-258,10-3-258,4-7-258,4-3-129,3-9-129,4-2 129,3-3-258,1-3-258,-3 1 258,3-1 0,-4 5-129,-1-1 129,-1 6-129,-3 3 129,-2 9 0,-3 5 0,-2 5 0,0 3 0,-13 16 129,16-9 0,-16 9 258,7 12-258,-7 5 129,0 6 0,0 1 129,-3 10 0,-3-5-258,0 1 129,1-5-258,3-2 129,-2-7-129,4-3 258,0-13-258,17 1 0,0-5 0,2-11-258,5-4 258,-1-3 0,-1 3 0,0-4 0,-1 4 258,-7 3-258,-4 3 0,-10 13 0,13-5 0,-13 5 0,7 11-258,-4 1 129,0 6 0,2 5 129,-3 6-129,-1 0 129,-1 7 129,0 1-129,-6 5 129,-3 3-129,0 3 387,-5 2-258,1-7 0,1 3 0,0-6 0,4-4-129,2-5-129,3-9 0,3-5-645,0-17-903,11 1-2193,6-1-387,-9-20 129</inkml:trace>
  <inkml:trace contextRef="#ctx0" brushRef="#br0" timeOffset="24272.388">6430 8534 3225,'16'4'3612,"-16"-4"258,27 0-2451,-7 0-1161,3 2-258,3 3-129,2 3 129,0 0 0,-2 3 0,-2-1 0,-1 3 0,-3 2-129,-2 0 129,-2 1 0,-2 0 0,-2 0 129,-3 1-129,-3 0 0,1 0 129,-7 2-129,0-1 129,-7-1 129,-5-1-129,-1 1 0,-8 0 0,0-1 0,-6-3 0,0-6 0,-2 0 129,4-4-129,-3-2 0,3-1 0,2-4 0,3-7 0,8-1 0,4-1 0,7-3 0,1 1-129,8-4 258,5 2-258,7 0 0,1 2 0,2 3-258,1 2 258,-2 3-129,-1 3-129,1 4-129,-4 0-129,3 4-258,-5-1-645,6 5-903,0 1-1806,-9-9 129</inkml:trace>
  <inkml:trace contextRef="#ctx0" brushRef="#br0" timeOffset="25109.436">6924 8508 903,'2'13'2967,"-2"-13"0,0 0-2322,0 0-903,8 14-258,-8-14 129,9 15 387,-9-15 387,8 19 258,-2-9 258,-6-10 129,8 24-129,-8-10 129,6 5-258,-4-2-258,2 4-129,-1-2-129,-1 2 0,1 0-129,0-5-129,0-2 0,2-3 258,-5-11-129,11 9-129,-11-9 129,21-9-129,-7-10 129,2 1 0,3-6 0,1-4 0,-1 2 0,1 1 258,-6 4-258,0 5 0,-3 3 0,1 4 0,0 6-129,-1 3 0,0 1-129,-11-1 129,23 14 129,-14-3-129,-9-11 129,19 24 129,-13-9 0,-2 2 0,1-4 0,0 1-129,-3-2 0,-2-12 0,14 12-129,0-12 129,0-7-129,6-7 129,0-6-129,5-2 129,-2-2 0,1-3 0,-2 1 0,-4 6 129,-3 4-258,-3 4 258,-12 12-516,17-2 516,-17 2-129,12 14-129,-7 5 0,-2 2-129,1 4 387,-2 3-387,-2 1 387,0 3-387,0-2 258,-5-1-258,2 2 0,-2-9-387,5 3-903,-3-12-1806,3-13-1161,0 0-387</inkml:trace>
  <inkml:trace contextRef="#ctx0" brushRef="#br0" timeOffset="25811.476">7723 8595 1806,'16'-18'3354,"-1"17"-258,-13-14-516,-2 15-3999,19-13 0,-6 13 387,-13 0 387,19 2 645,-19-2 645,13 19 645,-6-2 0,-7-3 387,7 8-129,-7-5-516,2 8-387,-2-7-258,4 2 0,-3-7-258,-1-13 0,10 12 0,1-12 129,3-5-129,4-10 0,-1-2 0,4-3 129,-2-1-258,3-1 258,-4 1-258,-2 5 0,-2 3 129,-3 3 0,-11 10-129,20-4 129,-20 4-129,15 8-129,-15-8 258,15 24-129,-11-11 129,1 6 0,-4-5 129,2 1-129,-3-15 129,9 19-129,-9-19 258,20 1-387,-5-2 0,4-8 129,1 0-258,2-3 258,-1-1-258,-2 3 129,-4 1 0,-1 7 129,-2 2-129,-12 0 0,17 9 0,-12 3-129,2 8 258,-2-1-258,1 5 129,-4-3-516,4 9-1032,-6-6-2838,0-9-129,2-1-387</inkml:trace>
  <inkml:trace contextRef="#ctx0" brushRef="#br0" timeOffset="26408.51">8503 8600 1161,'0'0'3225,"0"0"-129,0-19-387,0 19-3870,15-7-258,1 7 258,0 0 387,6 0 129,0 0 903,-2 0 387,5 0 129,-4 0 129,3 7-129,-6-4-129,3 6-129,-4-1 0,-2 3-387,-3 1 129,-4 4 0,-2-2 0,-5 2-129,-1 0 0,-3 3 0,-9-2 258,0 0-258,-7-3 129,1 1 129,-3-2-129,0-2 0,-1-1-129,-3-5 0,2-3 0,-2-2-129,6-2-129,1-5 129,4-3 0,2 0 0,6-5 0,6 15 0,0-21 0,0 21 0,20-20 0,-2 11-129,5 0-516,3-2-387,5 4-903,2 0-1161,-7-8-903</inkml:trace>
  <inkml:trace contextRef="#ctx0" brushRef="#br0" timeOffset="26784.532">9022 8119 3483,'0'21'4257,"0"12"-258,0-11-2580,0 1-1419,3 8 0,3 3 129,-2 6 0,1 2 387,-1 8-129,-4-2 0,0 4 129,0-3-129,-2 0-129,-1-1-129,1-6-774,2-9-3225,4 1-387,-3-17-516</inkml:trace>
  <inkml:trace contextRef="#ctx0" brushRef="#br0" timeOffset="27806.59">10108 7289 774,'0'0'774,"0"7"258,0-7 258,8 18-129,-4-7 516,9 4-129,-7-1-387,11 9 258,-5-4-516,8 9-129,-2-3-129,6 9 0,4 0-258,4 9-129,4 0 0,4 6-129,2 1 129,5 5-129,4 2-129,1 6 0,5 0 0,3 3-129,2-1 129,0-5-258,4 5 0,-3-4 129,5 2-129,-5-5-129,2 0-1161,-5 6-2451,-9-14-387,6 8 517</inkml:trace>
  <inkml:trace contextRef="#ctx0" brushRef="#br0" timeOffset="29300.675">11524 8195 1935,'14'1'3096,"-14"-1"-2580,7 21-387,-2-2-129,0 3 129,3 9-129,1 0 258,-1 5 129,2 3 0,0 5-258,0-1 258,0 0-129,1-7 258,-2-1-258,-3-7 258,1-5-129,-3-9 258,-4-14-387,0 0 0,0 0 258,8-12-387,-7-10 0,-1-10-129,0-3 0,2-9-129,1-4 129,0-3 0,2-5 0,1 6 0,4-1 0,1 6 129,5 1-129,2 6 0,5 3 0,2 8 0,4 3 0,1 5 129,0 9-129,0 2 387,2 8-258,-5 0 0,-1 10 0,-7 9-129,0 0 129,-12 6-129,1-1 0,-8 4-129,-3 0 258,-7-3-258,-7 0 258,-3-6-129,-5-1 0,-1-3 0,-3-2 129,1-5-129,1 1 0,1-6 0,4-2 0,2-1 0,2 0-129,6 0 0,0 0-129,12 0-258,-14 0 258,14 0 0,-4 9-129,4 3 129,0 4 258,2 2 0,8 6 516,0 4-129,8 1 258,-1 1 0,10 6 129,1-6 0,8 3-387,-4-4 129,7 0-129,-5-9 0,2 3-387,-3-7 0,-3-4 0,-8 0-258,-4-6-258,-2 3-258,-16-9-774,17 0-2580,-17 0-258</inkml:trace>
  <inkml:trace contextRef="#ctx0" brushRef="#br0" timeOffset="29856.707">12374 8601 3225,'4'14'4515,"7"-5"-129,-11-9-258,19 0-4128,-1 0-129,2 0 0,6-2 258,1-3-129,5-1 129,-4-4-129,2-3 387,-4-1-387,-1-3 129,-5-4-129,-4 2 129,-5-1-258,-6 0 129,-5 2-129,-6 3 0,-6 1-129,-9 2 129,-2 7 0,-7 2 0,-3 3 0,-5 5 129,2 9-129,-1 3 258,0 7-129,2 3 0,6 2 129,5 2-258,4-2 258,7 2 0,5-4 0,6 0 0,2-3 258,13-5-387,3-4 258,11-3-129,5 0-258,7-9 0,5 2-774,0-6-387,11-3-516,-11-8-516,7 3 129,-12-7-387,2 0 258,-8-2 129</inkml:trace>
  <inkml:trace contextRef="#ctx0" brushRef="#br0" timeOffset="30372.737">12965 8579 774,'2'44'1032,"2"-18"258,-1 6-129,1-1 129,4 6 387,-3 1-258,5 1 0,-3-5-258,4 2-129,-5-7-129,2-7-516,-4-5 129,0 0-129,-4-17-258,0 0-129,0 0 129,-7-3-258,-2-14 129,-3-4-129,-2-7 0,-1-10 0,0-3 129,1-4 0,3-2 0,6 4 0,5 1 0,1 4 0,12 3-129,5 7 129,8 4-129,2 7 129,3 5 0,1 7 0,-1 2 0,-2 3 0,-4 1 129,-3 9 0,-5 3 0,-5 4 0,-5 0 129,-4 2-258,-3-1 516,-8 3-387,-6-3 0,-3 0 129,-5-3-129,-1-2-129,-1-4 0,-1-2-258,5-2-645,1-7-645,19 2-1161,-15-15-1290,12-7-516</inkml:trace>
  <inkml:trace contextRef="#ctx0" brushRef="#br0" timeOffset="31011.773">13481 7943 2193,'9'14'3870,"-2"12"387,-7-3-1548,4 6-2838,2 5 129,3 9 0,2 5 0,-1 5 129,2 4-129,-3 0 258,1-3 0,-4-3 129,1-1-258,-5-10 0,0-4-129,-2-6-129,-4-11-645,-1-4-774,-11-10 0,16-5-129,-31-7 387,14-5-258,-9-8 516,3-4 258,-3 0 387,1-1 774,3 2 0,2 4-387,5 5 0,6 1-258,7 2 129,2 11-129,15-13 516,5 6 0,8 2 0,6-4 387,8-2 129,2 2 258,7 2-258,-1-3 129,3 3-258,-3-1-258,0 6 129,-4-1-129,-4 3 258,-6 0 0,-2 5-258,-13 0 258,3 7-129,-10 0 129,0 3 0,-11 3-129,9 7 0,-11 0 0,5 4-129,-5-1 0,5 0-387,-2 0 129,-1-7-645,8-3-1290,-8-4-2580,-3-14-129,13-12-258</inkml:trace>
  <inkml:trace contextRef="#ctx0" brushRef="#br0" timeOffset="31184.783">14000 7932 1677,'-1'28'4128,"5"-2"-387,-4-14-1290,10-3-4644,4 13-2451,-9-9 258</inkml:trace>
  <inkml:trace contextRef="#ctx0" brushRef="#br0" timeOffset="31739.815">14360 7906 3483,'13'-7'4515,"-13"7"-129,0 0-516,0 0-3870,0 0 0,0 16-129,0 0 129,0 6 0,1 7 129,0 7 129,0 10 0,2 5-258,1 6 258,-1 3-258,3 3 0,1 0 129,0-2-129,5-8-258,-3-8-387,6-4-129,-4-15-903,8-4-1290,-1-6-1419,-5-16-258</inkml:trace>
  <inkml:trace contextRef="#ctx0" brushRef="#br0" timeOffset="34707.985">14776 8349 1419,'-18'-7'1290,"6"1"-387,12 6-129,0 0 0,-13-8 129,13 8 387,0 0-258,0 0 129,0 0 129,0 0-258,-12-6-387,12 6-129,0 0-258,0 0 0,0 0 0,0 0-258,0 0 129,0 6 0,0-6 0,5 12 0,-5-12 0,11 17 129,-11-17-129,16 12 129,-3-8-129,1-1 0,3-3 0,4 0-129,-1-3-129,0-6 129,3-2-129,-3-1 0,-2 0-129,-2-2 129,-3 0 129,-5-1-129,-2 1 0,-5-1 0,-1 3 129,-1-4-258,1 16 0,-17-21 0,5 16 0,-3-2 0,-2 5 0,-2 2 0,1 0 0,-5 5 258,4 3-129,-2 2 129,3 4 0,0 3 0,3 2 0,3 3 129,4 0-129,5 2 258,2-1 129,1 5-129,6-1 0,8 2 258,4-1 0,6 4-387,5 0 129,2 0-645,9 5-1032,0-1-2064,1-11-774,9 9 0</inkml:trace>
  <inkml:trace contextRef="#ctx0" brushRef="#br0" timeOffset="37260.13">12875 9399 129,'18'41'1548,"-6"-16"0,1 3 129,-1 9 129,3 7-129,-1 6-129,5 13-516,-3 10-129,6 11-387,-3 2 0,4 9-258,-4-2 0,3-4-129,-7-6 387,1-6-258,-3-14-129,-1-8 129,-5-9-258,-1-14 0,2-3-1161,-8-10-2193,0-19-1032,0 14 129</inkml:trace>
  <inkml:trace contextRef="#ctx0" brushRef="#br0" timeOffset="38574.206">12889 11139 1548,'0'0'2064,"-22"1"129,1 6-3225,-3 1-129,-4 5 645,-4 1 129,-3 2 387,-3 4 645,1 1 645,0 0 0,1 0 129,3 4-387,3-2-258,3-2-387,6-4 0,4-1 0,5-3 0,6 3-129,6-6 0,0-10-129,16 20 258,1-8-258,6-1-129,4 3 129,2 4-258,5-1 129,1 4-129,2 2 129,-1 1-258,0 3 258,-4 2-129,0 0 129,-5-4 0,-4 0 0,-4-3 129,-5 2-129,-3-2 387,-2-4 0,-8-3 258,0 3 0,-4-6 129,-5 3 129,-11-5-129,0 4 129,-10-7-258,0 2-129,-7-2-129,1-2-129,-3-4-129,0 1-129,-3-2 0,3-4 0,2-3 0,0-2 0,7 0-129,2-1-387,8 3-129,3-7-903,16 14-1290,1-15-1806,6-2 0</inkml:trace>
  <inkml:trace contextRef="#ctx0" brushRef="#br0" timeOffset="39304.248">13182 11557 1806,'-12'-5'3096,"12"5"-1032,0 0-1548,0 0 129,0 0 129,0 0 129,-1-16 258,1 16 129,0 0-129,0 0 129,0 0-258,7 0-258,-7 0-258,8 12 0,-5 4-258,2 6 0,-1 2 129,2 6-258,0-2 0,0 1 0,-2-4 0,4 0-129,-2-10 129,-6-15 0,23 6-129,-4-9 129,-1-11-129,7-8 129,0-6-258,2-1 129,2 0 0,-2 1 0,-1 2-129,-4 4 129,-2 3 0,0 6-129,-2 1 129,2 4 0,-4 2 0,3-1-129,-1 5 129,-1 0 0,1 2 0,-4 0 129,0 7-129,-3 5 129,-1 2 0,-1 6 129,-3 1-129,-1 5 0,-3 1 129,1 2-129,-2 0 0,-1-2-258,2 0-129,-2-7-645,8 2-1935,2-8-1677,-10-14-387,16 0-129</inkml:trace>
  <inkml:trace contextRef="#ctx0" brushRef="#br0" timeOffset="40456.314">13885 11555 1677,'22'-15'3483,"-22"15"387,14-10-3096,3 6-387,-1 0 258,5 0-129,-2 0 129,2 4-129,-1-3 0,5 3-129,-10 0 0,7 3-129,-6 6 0,1 0-129,-4 3 0,0 4 0,-2 0 0,-3 4 258,0-1-258,-1 3 129,-3-5-129,1 1 0,-3-4 129,1 1-129,-3-15 258,0 18-258,0-18 0,-3 14 0,3-14 0,-20 12-129,3-9 129,1 3 0,-6-3 0,1 2-129,-2-4 129,3 0 0,-1-1 0,1 0 0,4-3 0,2 0-129,14 3 0,-19-13 0,19 13 0,-11-13-129,11 13 0,0 0 129,0-16-129,0 16 129,6-11-129,-6 11 129,21-12-258,-4 11 129,6-1-258,-1-2 129,7 4-645,-3-3-258,10 3-1419,-2 3-1806,-6-5-129</inkml:trace>
  <inkml:trace contextRef="#ctx0" brushRef="#br0" timeOffset="41092.35">14459 10962 3096,'10'-2'3741,"0"7"-129,-10-5-258,4 16-4128,0-5-129,4 11 258,-3-1 387,0 12 129,-1 1 258,0 6 387,-2 7-129,-2 7-129,0 4 387,0 0-258,-2 4 129,-3-8-258,2 1 129,-3-9-258,2-7 258,-1-7-129,2-8-129,1-7-129,0-5 129,2-12-129,0 0 0,0 0 0,-5-8 129,5-12-129,0-6 129,1-9-129,7-7 129,2-7-129,3-3-129,7-6 129,3-2-129,4-1 258,1 6-258,2 1 129,3 7 0,-1 4 0,-1 7 0,-1 7 0,-1 5 0,-3 4 0,-4 6 0,-1 4-516,-5-1-516,-2 11-903,-14 0-903,0 0-1548,8 5 258</inkml:trace>
  <inkml:trace contextRef="#ctx0" brushRef="#br0" timeOffset="41383.367">14607 11343 2580,'17'30'4644,"-17"-30"-387,26 28 0,-17-7-3096,7-4-1161,-1 4 129,3-1 0,-1 2 0,-4-1-129,5 2 129,-4-5 0,1-1-129,-2 0-387,1-7-129,4 3-774,-8-9-1032,8-4-1806,3 1-645,-7-5 646</inkml:trace>
  <inkml:trace contextRef="#ctx0" brushRef="#br0" timeOffset="41882.395">15049 11564 2709,'10'22'4515,"-10"-22"-258,15 20-129,0-11-2967,-3-6-774,7-3-129,-2-3 129,6-4 0,-3-9 129,3-1-129,-6-5 129,1 2-258,-4 1 0,-3-1 0,-6-1-129,0 2-258,-5 1 129,0 4-129,-10 3 129,-3-1-129,-5 2 0,-4 2 0,-3 7 0,-3 0 0,-3 1 0,0 2 129,-1 7-129,0 4 129,4 1-129,2 2 129,2 4 0,4 1 129,6 3-129,2 1 0,3 3 129,7 0 0,2 1 129,8 6-129,6-2 0,7 1 129,8-1-129,9 0 0,4-4-258,6-5-129,9 2-1548,0-13-2580,-4-13-516,1 0-129</inkml:trace>
  <inkml:trace contextRef="#ctx0" brushRef="#br0" timeOffset="48299.762">6290 9689 2193,'-50'39'2838,"19"-10"-2322,-5 3-387,-6 4 129,-2 3 258,-10 7 387,-1 6 129,-12 0 0,-1 10 258,-10-3-129,-1 16 0,-11-3-129,0 12-258,-9-3 0,3 4-129,-4 0 0,5-1-129,-1-7 0,12-2 129,3-10-258,14-7-129,9-12 0,14-4-258,12-12-258,8-12-129,21-1-516,3-17-387,15 0-1548,16-7-1677,-1-18-129,14-1 129</inkml:trace>
  <inkml:trace contextRef="#ctx0" brushRef="#br0" timeOffset="49093.808">7483 9486 1677,'0'0'3225,"0"0"-516,0 0-2064,0 0-645,0 0-129,0 0 0,-5 13-258,5 2 258,6 1 129,6 3 129,2 7 0,9 6 258,3 6-258,11 9 0,2 8 0,6 9 258,8 10-258,0 9 0,2 3-129,3 9 0,1 2 129,0 0-129,1 4 0,2-2 129,1 0-129,3-5 0,-1-2 0,-1-6 129,-2-3 129,-2-5-258,-5-9 129,-3-8-129,-9-9 0,-4-5-516,-5-7-516,-7-14-2193,1 4-258</inkml:trace>
  <inkml:trace contextRef="#ctx0" brushRef="#br0" timeOffset="50275.875">3451 11359 1161,'0'0'2451,"0"0"-1806,-12-4-516,12 4 258,-22 0 0,1 3 258,-1 6 258,-8-1-129,2 4 258,-8 1-129,-3 5-129,-2 0 0,-2 6-387,-2 1-258,-1 1 258,1 2-129,2 2-129,-1 4 129,7 1 0,2 0 0,10 2-129,4 0 129,8 2-129,7-4-129,4-1 0,4 0 258,8-5-129,6-7 129,9-2 0,7-7 0,5-1 129,5-6 0,8 3-129,1-9 0,5 2 0,1-2 0,1 0-129,-5 0-129,2-4 129,-9-1 0,-2-5 129,-9 3-129,-2 0 129,-13 0 0,0 5 0,-20 2 129,15-9-387,-15 9-516,0 0-1677,-1-13-2064,1 13 129,-12-15-645</inkml:trace>
  <inkml:trace contextRef="#ctx0" brushRef="#br0" timeOffset="51035.919">3604 11692 516,'11'-12'2838,"2"11"258,-13 1-1935,17-12-774,-7 7-387,6-2 129,1 3 0,0 0 129,3 4 258,-4 0-129,2 4 129,0 1-129,1 6 129,0 1-258,-2 2-129,2 3-129,-2 3 0,0 1-129,-3 2 129,1 1 0,-3 0-129,-3 2 258,-3-2 0,-3 0 129,-2-2 129,-1-1-129,-1-3 0,-5-2 129,-4 0-258,-3-5 0,-4-3-129,-2-2 0,-2-2 0,-2-4-129,-2-4 129,0-5-387,2-3 129,2 2-129,2-4-129,5 2 0,1-6-258,9 6 129,1-1 258,3 2-129,0 11 258,20-24 258,-3 14 0,5-1 129,2 0 0,5 1 0,1 3 129,2-1-645,-2 5-516,-2-7-2322,8 13 0</inkml:trace>
  <inkml:trace contextRef="#ctx0" brushRef="#br0" timeOffset="51464.943">4165 11393 1,'5'65'2450,"-3"-29"-1805,1 0-516,1 3 0,-1 2 387,0 0 258,-3 4 258,0-2 258,-2-3 0,-1-1-129,-1-6 258,2-5-258,0-4-387,2-8-516,0-3-258,0-13-516,14 7-258,-1-7-774,-3-9-903,8 5-1419,-10-16 1</inkml:trace>
  <inkml:trace contextRef="#ctx0" brushRef="#br0" timeOffset="51799.962">3992 11533 4386,'0'0'4515,"0"0"-258,7 14-387,8-13-3483,7-1-387,5 0-129,4 0 129,8-5 0,0 2 0,2-2 0,1-1 129,0 0-129,0 3 0,1-2-516,4 4-2838,1 2-903,-10-1-129,7 3-258</inkml:trace>
  <inkml:trace contextRef="#ctx0" brushRef="#br0" timeOffset="53016.032">7977 11511 258,'-11'11'2838,"11"-11"-1935,-10 7-258,10-7-129,-5 11 387,5 2 516,0-13-258,0 24 258,0-9-129,4 8-129,-3 0-129,5 8-516,-2 4-129,1 0-258,2 6-129,-4 5-129,5 1 0,-6-2-129,-1 3-258,-1-9 0,0-2-516,0-8-1032,-2-17-1935,2 2 0</inkml:trace>
  <inkml:trace contextRef="#ctx0" brushRef="#br0" timeOffset="53553.062">7793 11352 2967,'-16'16'3999,"16"-16"0,0 0-516,0 0-3483,9 13-129,5-4 0,6 1 129,3 2 129,1-2-129,4 4 129,0 1 0,4 5 0,-3 3-129,5 0 129,-4 3 129,1 4-258,-1 2 129,0 5-129,-5 0 0,-1-1-129,-3 0 258,-4-1-258,-2-1-129,-6-4 258,-3 2 0,-5-3 258,-1-5-129,-7 2 0,-7-6 0,-2 0 129,-5 0-129,-4-2 129,-1-3-258,-2-1 129,-2-4 129,0-5-258,2-1 0,2-3-258,3-1 129,2-8-387,4 0-516,2-9-774,8-1-1806,7 6-774,-2-12 129</inkml:trace>
  <inkml:trace contextRef="#ctx0" brushRef="#br0" timeOffset="54120.095">8516 12102 2193,'-30'-5'1419,"16"-1"-1161,1 0 129,-2-8 387,3 2 129,-1-6 387,5-1 0,-4-2 129,9-1-129,-2-7 0,6 5-387,5-6-129,8 6-387,2-5-129,7 7 129,2-2-387,5 7 129,1 2-129,-1 4 0,-1 7 0,1 4 0,-7 0 0,1 8 0,-4 7 0,-5 1 0,-2 4 129,-6 2 0,-5 2 258,-2 2-129,-2-4 258,-6 2-129,-8-4-129,2 4 129,-7-11-129,1 3-129,-1-8-129,-5-3-258,4 0-387,-4-5-645,11-3-1548,-1-2-1677,-1-12-129</inkml:trace>
  <inkml:trace contextRef="#ctx0" brushRef="#br0" timeOffset="54700.128">8992 11866 645,'9'32'2451,"8"-9"-258,-7-16-2838,7 0-129,-1-2 387,2-5 516,-1 0 516,-3-5 387,2-3 903,-6-5-129,4 2 129,-11-8-387,4 4-129,-7-10-645,0 7-129,-4-5-258,-4 6-387,-8-1 129,-2 1-129,-3 5 0,-3 3-129,-3 6 129,4 3 0,-3 0-129,1 10 0,7 4-129,1 3-129,6 6 0,4-2 0,5 7-258,2-5 0,6 12-387,6-7 0,8 8-258,0-5 258,7 9 0,-3-2 129,6 5-258,-7 1 0,5 2-516,-1 7-129</inkml:trace>
  <inkml:trace contextRef="#ctx0" brushRef="#br0" timeOffset="54923.141">9144 12705 516,'-52'46'1419,"20"-35"0,1-6 0,1-5-129,-1-13 129,6-10-258,0-14 258,9-3 258,-1-14-387,17-1 0,0-11-387,19 1-258,2-3 0,19 1-387,2 3-387,9-1-645,7 12-1161,7 6-2451,-12-5-129,1 14 129</inkml:trace>
  <inkml:trace contextRef="#ctx0" brushRef="#br0" timeOffset="56488.23">9039 12758 516,'0'0'1806,"0"0"-129,0 0 129,0 0-387,12 2-516,-12-2-516,0 0 258,10 0 129,-10 0 0,12-9 0,-12 9 0,19-25 0,-8 8 0,0-5-129,3 1-387,0-3 129,-1 1-129,-4-3 129,3 3 0,-7-5 129,0 5-129,-5-4 0,0 5 0,0-5-258,-2 2 129,-1-1-516,-3 0 129,5 2-516,-4-4-516,5 10-1290,4 1-2064,-6-3 129,2 8-257</inkml:trace>
  <inkml:trace contextRef="#ctx0" brushRef="#br0" timeOffset="69283.962">12418 3843 516,'0'0'1032,"0"0"-258,0 0-516,0 0 129,0 0-129,0 0 387,-9 0-129,9 0 258,0 0 387,-7-12-258,7 12 0,0-11-129,0 11-129,1-13-129,-1 13-129,15-12 0,-4 8-129,-11 4 0,23-8 129,-12 3-129,5 3 0,-2 0-129,5 1 258,-5-2-129,5 3-129,-5 0 129,6 0-129,-5 0 129,1 0-129,-2 0 0,-2 4 0,-12-4-258,18 8 129,-18-8 0,13 13-129,-10-2 0,-3-11-129,4 23 129,-3-10 0,-1 0 129,0 7-129,-3-2 129,-2 5-129,0-4 129,-3 5 0,1-1 0,-2 2-129,-1 0 0,-1-2 129,-1 3 0,-5-2-258,2 0 258,-4-3 0,2 4 0,-3-3 0,1-1 0,0 0 0,2-2 0,0-3 0,5 2 0,3-1 0,3-5 258,3 0-129,3-12 0,4 16 129,-4-16 0,26 10 129,-9-10-129,6 0-129,-3-2 129,7 0-129,0-1 0,1 0 129,0-1-129,3 1 0,-1 0 129,4 2 0,-4-3-129,4 2 0,-6-5 258,0 4-129,-4-3-258,-2 1 129,-9 0 0,-3 3 0,-10 2-129,12-4 0,-12 4-258,0 0-387,0 0-387,0 0-2967,0 0 0,-5 0-516</inkml:trace>
  <inkml:trace contextRef="#ctx0" brushRef="#br0" timeOffset="70500.032">12804 3389 1032,'0'0'2451,"0"0"-1806,0 0-129,0 0 0,0 0 258,0 0 258,0 0 129,0 0 0,0-16 0,0 16 129,0 0-258,15-13-387,-15 13 0,21-15-258,-7 7-258,2 1 129,3-2 0,3 4-129,-3-4 0,4 5 0,1-3-129,-2 3 0,-1 0 129,2 1-258,-1 2 258,-1 1-129,-3 0 0,0 0 0,-4 1 0,-2 5 129,-12-6-129,14 12 129,-14-12-129,5 18 129,-5-18 0,-2 23-129,-7-10 129,1 2 129,-6 1-129,1-4 0,-7 2 0,4-1 0,-5 3 0,2-3 0,1-1-129,2-3 129,4 2-129,12-11-129,-18 14 129,18-14 0,0 0-129,0 0 129,0 0 0,9 0 0,4-4-129,-2 2 129,6-2 0,0 1 0,2 3 0,1 0-129,0 4 129,-1 3 0,-2 2-129,1-1 129,0 1 0,-5 3 0,-3 0-129,-3 1 129,-4-1 0,-1 2 0,-2-2 129,-5 1-129,-5-1 129,-2 3 0,-6-4 0,3 0 129,-6 0-129,2-1 0,-3-1 0,5 3 0,1-5 0,2-1 0,3-3-258,11-3 0,-15 6-258,15-6-387,0 0-903,0 0-1677,-8-9-645,8 9-258</inkml:trace>
  <inkml:trace contextRef="#ctx0" brushRef="#br0" timeOffset="71300.078">13363 3641 645,'-13'0'1935,"2"0"129,11 0-2322,-8-17 129,8 17 645,-3-22 0,-1 5 645,4 0 387,0-5-129,4 1 258,-1-4-387,7 0-387,-2-3-258,5 6-387,1-5-258,1 6-129,1-3 129,2 8 0,1-1 0,0 4 0,0 2 129,-1 4-258,0 5 129,-3 2 0,1 0-129,-3 5 129,1 9-129,-3-1-129,-2 3 129,2 1 129,-4 5 0,-1-2 129,-1 4-129,-2 0 0,-2-3 258,-1 1-129,0-1 0,-2 2 0,-5-6 129,-1 5 129,-11-8 258,5 3-129,-12-4 0,4 4 0,-9-5 0,2 0-129,-5-4-129,2-2 0,2 3-258,1-5-258,8 0-387,-1-4-1548,8-4-1806,14 4-129,0-27-129</inkml:trace>
  <inkml:trace contextRef="#ctx0" brushRef="#br0" timeOffset="133574.64">6255 5913 645,'0'0'774,"15"-7"0,-15 7 0,11-6-129,-11 6 0,13-9 129,-13 9-129,13-9 129,-13 9 0,15-10-258,-15 10 0,16-8 129,-16 8-258,17-7-129,-17 7 129,19-3-129,-19 3 0,19-2 129,-9 2-258,-10 0 129,19 0 0,-8 0 0,-11 0 0,20 9-129,-20-9 0,17 8 0,-17-8 0,12 14-129,-12-14 0,6 19 258,-6-19-258,0 18 0,0-1 0,-4-5 129,-4 3-129,0-2 0,-3 0 0,-2 1 0,-1 3 129,-1 0-129,-1-2 129,0 2-258,-2 0 258,0 3 0,-1-2-129,1 2 129,-1-3-129,0 3 129,0-2-129,3 2 0,-1-1 0,6-5 0,-3 2-129,5-3 0,2 2 129,1-5 0,2 2 0,2-1 0,2 1 0,0-12 0,3 20 129,-3-20 0,16 17 129,-3-9-129,4-1 0,0-1 0,5-2 129,0-2-129,2 0 0,0-2 0,2 0 129,-4 0-258,0 0 129,0-2-129,1-1 0,-2 0 0,-1 2 0,2-4 129,-2 2-258,1-1 129,0 1 0,-3 0-129,-2-1-387,0 3-258,-16 1-1032,18-11-2193,-18 11-129,11-1 259</inkml:trace>
  <inkml:trace contextRef="#ctx0" brushRef="#br0" timeOffset="151531.667">6763 5342 1,'0'0'644,"0"0"130,0 0-258,0 0 0,0 0 129,0 0 129,11 9-258,-11-9 129,0 0 258,6 15 0,-6-15 0,1 13 0,-1-13 0,0 25-129,0-10-129,0 7-258,0-5 129,0 7-258,0 2-129,1 2 0,2 1 258,-1 3-258,0-3 0,3-2 129,-4-2 0,3-1 258,-3-2-258,2-5 129,-3-5 0,0 0-129,0-12-129,0 17 0,0-17 0,0 10 0,0-10 0,0 0 0,0 0-129,0 0 0,0 0-258,0 0-903,0 0-1290,0 0-1677,0-10-387</inkml:trace>
  <inkml:trace contextRef="#ctx0" brushRef="#br0" timeOffset="152447.719">6981 5385 129,'0'0'1806,"-13"-10"258,13 10-774,0 0-129,0 0-258,0 0-258,0 0-387,-6-9 129,6 9 0,0 0 129,0 0 0,0 0 129,7 0-129,-7 0 258,15 0-258,-2 0 129,-3 0-387,9 0 129,-3-5-129,5 2-129,-1-1-129,2 0 129,-3 0-258,1 1 129,-3-1 129,0 2-258,-3 1 129,0 1 0,-2 0 0,1 0 0,-2 1 0,-11-1 0,19 6-129,-19-6 129,11 12-129,-11-12 0,6 15 129,-6-15 0,0 17 129,0-7-258,-3 2 258,1 0-129,-4 1 129,0 2-258,-1 1 129,0 3-129,1 1 129,-1 4-258,-2 4 258,2 4 0,0 0 0,-2 2 0,-1 2 0,2-1 387,-3 3-258,1-2 0,-1-3 0,3-3 0,0-3 0,0-2 129,4-5-258,2-3 0,0-5 258,2-12-516,0 15 258,0-15 258,0 0-129,0 0-129,0 0 0,0 0-129,0 0-645,0-18-774,0 1-2580,0 3-129,-2-10 129</inkml:trace>
  <inkml:trace contextRef="#ctx0" brushRef="#br0" timeOffset="152928.747">7032 5635 3225,'0'0'3483,"0"0"0,0 0-2838,5 11-1032,-5-11 129,18 5 129,-8-2 129,3-2 129,0 2 387,1-3 0,4 0 129,-2 0-129,3 0 129,1 0-129,6 0 129,-5-3-387,2 3 0,0-1-129,0 1 129,-3 0-258,2 0 129,-3 0-129,-2 0 0,-1 0 0,-1 0 129,-3 1-129,-2 0 0,-10-1 129,15 3-129,-15-3 0,0 0-258,10 11-1161,-9-1-2451,-1-10-387,-2 12 0</inkml:trace>
  <inkml:trace contextRef="#ctx0" brushRef="#br0" timeOffset="210455.037">3817 8064 1161,'-12'0'3612,"12"0"-129,-5-12-2193,5 12-516,0-15-258,0 15-258,7-15-129,-7 15 0,13-16 0,-13 16-129,22-17 258,-5 7-129,1 3 0,7 0-129,2-1 0,4 4 0,3-1 0,2 2-129,-1 3 129,2 0-129,-4 0 129,-1 4-258,-5 4 258,-5 2-129,-5 5 129,-6 1 0,-7 4 0,-4 1 129,-2 6 129,-14 0-258,-2 6 129,-8 2 0,-4 3 0,-5 3 0,-1-3-129,-3 2 129,0-5 0,4 2 129,5-3 0,3-5 0,8-5-129,8-2 387,8-7-258,4-3 258,12-2 0,6-1-129,5-7-129,8 1 0,0-1 129,5-1-387,-2 1 129,3 0-129,-5-1 0,3 2-129,-3-2 129,0 0 0,-4 0 0,3-1 0,-5 0 0,-2 0 129,-3-2-129,-6 0 0,-1 0-516,-15 2-516,12-13-2838,-12 13-387,1-12 0</inkml:trace>
  <inkml:trace contextRef="#ctx0" brushRef="#br0" timeOffset="211435.093">4584 7607 1419,'2'-16'774,"10"15"-516,-12 1-258,0 0 258,0 0 129,0 0 129,7 9 129,-7-9 258,0 0-129,0 16 258,0-16 0,-3 18-516,-1-4 129,4 4-258,-3 3 258,3 3-129,-1 3-258,0 4 0,1 0 0,0 3 0,0-2-258,0-2-258,0-1 0,0-6-258,0-1-1161,0-5-1419,0-17-387</inkml:trace>
  <inkml:trace contextRef="#ctx0" brushRef="#br0" timeOffset="211772.112">4860 7578 2193,'7'28'2709,"0"-14"-2451,2 4-258,1 1 387,0 1-129,-2 0 0,-3 1 129,-1 0 129,-4 4 0,0 1-258,-7 1 129,-1 4-1032,-7-7-2451,15 18 129</inkml:trace>
  <inkml:trace contextRef="#ctx0" brushRef="#br0" timeOffset="-187040.863">2074 12893 1548,'-10'-3'2838,"10"3"-1677,0 0-387,0 0 258,-1-16-129,1 16 0,0 0 129,0 0-129,0-15 0,0 15-129,0 0-258,0 0-258,9-17 129,-9 17-258,19-16 0,-2 6 0,0 0-129,4 0 129,2 1 0,1-1-129,-1 5 0,0 3 129,-3 0-258,1 2 129,-6 4 129,-1 1-129,-3 2 0,0 4-129,-5 1 129,-1 2-129,-1 1 0,-3 2 0,-1 2-129,-1 2-129,-5 4 129,-5-3 129,1 4 0,-7 0 0,0 0 0,-6 2 129,0-2 129,-4 6 0,-1-6 129,2-1-129,-3 1 258,5-2-258,-2-2 129,8-2-129,0-4 129,6-2-258,12-14 129,-13 20-129,13-20 387,0 0-129,0 12 0,0-12 0,18 2 0,-4-1 129,5 2-129,3 0 0,5 1-129,5 0-129,2-1 0,3 4 0,1 0 129,2-2-129,1 0 0,-1 2 0,-3-3 0,-1-1-129,-3 0-129,-7-3-645,2 0-1935,0 0-1290,-17-5-258,3 2 0</inkml:trace>
  <inkml:trace contextRef="#ctx0" brushRef="#br0" timeOffset="-185997.803">2636 12424 2322,'0'0'3483,"-12"-4"258,12 4-2322,0 0-645,0 0-387,0 0-129,0 0 129,0 0 0,0 0 0,0 0 129,9-6 0,3 6 129,-1-2-258,8 2-129,0-2 0,8 0 129,3-1-129,0 3-129,4-4 0,1 0 0,3 0-129,-4 0 0,-1 0 0,-3 2 129,-4-1-129,-5 0 0,-2 2 0,-6 1 129,-13 0-129,12 1 258,-12-1-129,0 0-129,-14 18 129,4-6 0,-2-1-129,-4 2 129,0 2-258,-3 1 0,1 0 0,1 2 0,-2 0 0,0-2 0,-2 2 129,2 3-129,0 3 129,1 2 129,-2 3-129,2 1 258,-2 1-129,6-1 0,-2 2-129,4-4 129,-1-3 0,5-1-129,1-6 0,1-2-129,1-4 129,5-12-129,-3 15 0,3-15 0,0 0-387,0 0 0,0 0-387,0 0-516,0 0-1677,0 0-1161,0 0-129</inkml:trace>
  <inkml:trace contextRef="#ctx0" brushRef="#br0" timeOffset="-185550.778">2618 12626 1806,'0'0'3225,"0"0"-774,15-6-1419,-1 0-258,5 3 129,1-3 129,5 3 0,-5-5 129,7 7-129,-6-3-129,5 4-258,-5-3 129,2 3-258,-1-3-129,5 3 0,-1-1 0,2 0-129,1 0 0,0 1-129,-3 0 0,0 0 0,-1 0-129,-4 0 0,-3 0-129,-4 2 0,-2 6-774,-12-8-2838,8 12-645,-8-12-387,0 0 129</inkml:trace>
  <inkml:trace contextRef="#ctx0" brushRef="#br0" timeOffset="-180449.486">9415 12888 1548,'0'0'3225,"0"0"258,0 0-2451,0 0-516,0 0-129,-3-12 387,3 12 0,3-14 0,8 11 129,-11 3-129,22-13-129,-9 2 0,7 5-258,-4 0-129,7 4-129,0-1 129,0 3-258,-2 0 0,0 0 0,-1 10 0,-2 0-258,-2 4 258,-2-2-129,-7 3 129,-1 2-129,-5 0 129,-1 6 0,-7-5 0,-6 4 129,-6-1 258,-4 3-258,-2 1 0,-2 1 0,-3 2 129,0 2-258,1-1 258,1 0-258,5-4 0,2 1 0,5-2 129,3-5-129,4-4 0,9-15 0,-3 19 258,3-19-129,13 13 129,7-9 129,0-3-129,10 0 0,0-1 0,7 1-129,-1 1-129,2 1 0,-3 2 129,-3 0-129,-2-1 0,-6 3 0,-5-1 0,-1-2-129,-6 3-129,-12-7-516,18 8-1419,-18-8-1935,11 0-387,-11 0 0</inkml:trace>
  <inkml:trace contextRef="#ctx0" brushRef="#br0" timeOffset="-179345.423">10249 12448 774,'0'0'2580,"-4"-14"-1290,4 14-903,0 0 258,-3-12 387,3 12 387,0 0 0,0 0 129,-19-6-129,19 6-129,-18-2-387,18 2-129,-21 0-387,10 4 0,-3 0 0,4 0-258,-2 3 0,2 3-129,0 2 0,3 0 0,-1 0 0,2 3-129,3-1 129,0 2-129,2-2 129,1 0 0,1 0 0,6 1-129,3 0 129,3 2 0,4 2 0,3 0-258,2 6 129,2-1 129,-2 2-258,0 1 129,-2 2-258,-3-3 258,-2 0-258,-7-6 0,-2 4 129,-6-8 129,0 1 0,-3-5 0,-7 1-129,-6-5 258,-2-1 0,-4 1 0,-4-4 0,-3-2 258,-1-2-258,-1 0 129,0-4-129,2-3 129,0 0-129,4-3 0,4-2 129,2-3 0,5 3-129,2 0 0,5 0 0,5-3-129,4 2 129,6-3-129,10 4 0,4-2 0,5-3-129,7 0 129,6-6 0,0 1 129,1-3-129,0 0 129,-3-4 258,-3 3 129,-6-3 0,-3 4 129,-8-1 0,-3 4 129,-8-4 0,0 6-129,-7-3-258,-2 3 0,-9 1-129,3 2 129,-8 0-258,5 5 258,-8-1-258,7 5 258,-3 0-258,0 5 0,2 3-258,-3 0 0,6 12-516,-10 4-2193,4 3-1419,3 11-258,-5-10 129</inkml:trace>
  <inkml:trace contextRef="#ctx0" brushRef="#br0" timeOffset="-173430.084">15661 12301 1,'-2'-5'3353,"2"5"-902,0 0-1032,0 0 0,0 0 258,0 0 129,-6-15-129,6 15-258,0 0-516,0 0-129,0 0-129,0 0-258,-3-13-129,3 13 129,0 0-258,0 0 129,3-12-258,-3 12 129,14-9-129,-3 5 0,1-1 0,4 0 0,1 2-129,0 0 0,3 3 129,-2 0 0,2 0-129,-4 1 0,2 4 129,-5-2-387,1 5 258,-14-8 0,16 16 0,-13-5 0,-3 2 0,0 4 129,-9 4 129,-3 4-129,-6 1 129,-1 5-129,-6-1 258,-1 3-258,-3 0 387,0 2-387,1-4 0,1 1 0,2-5 0,6-1 129,2-4-258,2-5 258,6 0-129,5-3 129,4-14 0,0 15 0,0-15 0,22 7 0,-5-4 0,6 1 0,2-4 0,6 0-129,3 0 0,2-4 0,0 1 0,0 1 0,-3 0-129,1-4 129,-4 3 0,-1-1 0,-3 4-129,-2 0 129,1 0 0,-5 0 0,-1 0-129,-4 0-129,1 4-516,-16-4-645,12 0-2967,-12 0-258,2-12 0</inkml:trace>
  <inkml:trace contextRef="#ctx0" brushRef="#br0" timeOffset="-172502.031">16072 11820 1,'0'0'2966,"-5"-16"-128,5 16-129,0 0-1161,0 0-516,0 0-387,0 0-258,0 0-258,0 0 0,0 0 0,16-10 129,1 7-258,6-1 129,1 2 0,7-3 0,-1 3-129,4 0 129,-3 1-129,-3 0 129,-1 1-129,-5 0 129,-3 0-129,-6 2 0,0 1 0,-13-3 0,13 4-129,-13-4 129,0 0 0,0 0 0,3 10 0,-3-10 0,-3 15 129,3-15 129,-13 21-129,5-6-129,-1 6 129,1 3-129,-2 3 129,0 5 0,0 1-129,-2 3 129,3 3 129,-6-1 258,4 0-129,-5-5-129,6-3 129,-4-4 0,5 0 0,-3-7-258,4 1 0,2-6-129,2-2 0,4-12 0,-6 18 0,6-18 0,-2 11-129,2-11-258,0 0-903,0 0-2451,0 0-645,0-12-258</inkml:trace>
  <inkml:trace contextRef="#ctx0" brushRef="#br0" timeOffset="-172042.005">16102 11969 516,'21'19'3096,"9"-10"258,-17-6-2064,12-3-1290,2 2 258,4-2 516,4 3 129,-5-3 129,7 3 129,-6-3 258,7 5-387,-9-3 0,7 8-258,-9-9-258,4 7-129,-4-5-129,-2 2-129,-5-1 129,-3-2 129,-4 0-129,-13-2 0,14 0 0,-14 0-129,0 0-129,0 0-258,-6 18-1548,6-18-2709,-25 11-258,11-7-258</inkml:trace>
  <inkml:trace contextRef="#ctx0" brushRef="#br0" timeOffset="-166625.695">15889 7807 516,'0'0'2064,"0"0"-258,0 0-129,0 0-258,0 0-258,0 0-387,0 0-129,0 0 0,0-12-387,12 7 0,0-1 0,5 3-258,3-3 0,5 4 0,-2-2 0,3 3 258,0 1-258,-3 0 0,0 0-258,-7 3 258,0 4 0,-4 1 0,0 2 0,-5 2-258,-2 1 258,-3 2-129,-2 2 129,0 2 0,-12 4 0,-1 0 129,-7 6 0,-2 2 0,-7 6 129,-4 0-129,-3 4 0,-1 4 129,-1-4 0,2-2 0,2-4 0,4-5 0,4-6 0,5 0 0,3-8-129,4-3 129,14-13-258,-16 16 129,16-16-129,-11 17 129,11-17-129,-2 14 129,2-14-129,0 0 129,16 15 0,0-11 129,6 0-129,8-3-129,3 1 129,4 0-129,4-1-129,-3-1-387,3 3 129,-5-3-774,3 0-1677,-1 3-1548,-13-4 129</inkml:trace>
  <inkml:trace contextRef="#ctx0" brushRef="#br0" timeOffset="-165865.652">16489 7371 129,'0'-11'1032,"0"11"258,0-15-129,0 15 258,0 0-129,0 0-129,0 0-387,0 0-129,0 0-258,0 0-129,0 0 129,0 0-258,0 0 0,0 0 0,0 0 258,0 0-129,0 0-129,0 0 129,-4 11 129,4 2-129,-2 1 0,2 10 258,-1 1-258,1 8 129,-4-1 0,1 4-129,-3 3 0,0 3 0,-5 0 0,1 2 0,-2-1 0,-4-1-129,3-3 0,-2-5-129,3-2 0,0-8-258,4-3-387,2-11-129,6-10-2322,6 8-1290,-3-19 129</inkml:trace>
  <inkml:trace contextRef="#ctx0" brushRef="#br0" timeOffset="-165130.61">16688 7811 516,'-16'0'2967,"16"0"516,0 0-3096,0 0-258,0 0 0,-13-12 387,13 12-129,-5-18 387,5 18 129,-1-27-129,1 11 258,0-7-129,2 5-258,0-7 0,6 5-258,0-7-258,4 4 0,3-1 129,3-1-258,0 4 0,6-3-258,-3 6 258,4-2-129,-1 5 129,0 3 0,-2 2-129,0 6 0,2 4-129,-7-1-129,3 5-129,-3 6 129,-2 4-129,-5 1 129,0 4 129,-4 1-258,-3 2 387,-3 4 0,0 2 129,-1 0 0,-7 3 129,-4-2-129,-2 3 258,-3-3-258,-5 0 516,-1 0-258,-8-8 129,3 4-129,-6-8 129,2-2-129,-3-4-129,4-6-387,4-1-1935,4-4-1677,-7-12-387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20:52:07.5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8249 15008 3225,'-16'0'3741,"-11"0"0,15 0-1935,-4-1-1032,-4-3 0,2 1-258,-8-2 129,4 5 0,-6-7 129,3 7-129,-4-6 0,5 6 0,-6-6-129,3 6 0,-5-5-258,2 5 129,-5 0-129,-1 0-129,-1 0 129,-3 0-129,-4 0 0,2 4 0,-4 3-129,4-1 129,-5 0-129,3 0 129,-4 5-129,1-2 129,-3-1 129,2 5 0,-5 0-258,-1 2 129,-2-1 0,-1 5-129,-2 2 129,0 2-129,-2 3 0,2 3 0,2-2 0,2 0 129,3 1 0,8 2 0,0-3-129,8-1 129,2 3-129,5-4 0,0 1 129,6 1-129,2-1 0,1 1-129,2-3 129,2 1-129,3-4 129,4 0 0,0-1 0,3-3-129,2 2 258,3-1-129,1 2 0,0-4 0,4 2 0,3 3 0,2 0 0,0 2 0,4-2 0,2-1 0,0 3 0,4-1 0,1-1 0,1-1 129,4-5-129,0 1 0,0-1 0,5 2 0,-2-7 0,3 5 0,2-4 0,3-1 0,0 0 0,0 3 0,4-7 0,0 1 0,3 1 0,0-6 0,1 4 0,0-2 0,0 3 0,2-4 0,-2 1 0,0 2 0,2-2 129,1 1-129,0 0 0,2-1 258,3-1-258,2 2 0,2-1 0,4 2 129,-2-1-129,1 1 0,4-1 129,-3 2-258,1-1 258,0 2-129,-5-4 0,2 2 129,-3-2-129,2-2 129,-1 3-129,0 1 129,0-1-258,1-1 258,2 2-129,-2 0 0,2 1 0,-2-1 0,1 0 0,0-2 0,-3 4 129,0-2-258,2 0 129,-3 3 0,6 1 0,0 0 0,1 2 0,3-1 0,2-3-129,0 2 129,2 0 0,-1-3 0,2-3 0,-1 5 0,-1-5 0,-2 0 129,1-2-129,2 1 129,4-3-129,-3 0 0,-1-1 0,1-7 0,3-2 0,-3 0 0,-2-2 129,-4-5-129,-2-2 0,-1 1 0,-5-2 0,1 2 258,-5-6-258,-1 2 129,-1-3-129,-3 4-129,-3-1 258,-2-1-129,-2-2 0,-5-1 0,-6 1 0,-3-4 0,-6-3 129,-1 1-129,-6-5 0,-5-2 129,-1-6-129,-5 3 0,-1-5 129,-2 2-129,-8 1 129,-4-6 0,-5 0 0,-5 1-129,-6 2 129,-6-2 0,-6-1-129,-5 1 129,-8-1 0,-5 3-129,-7 3 0,-5 4 0,-6 0 129,-7 1-258,-7 6 258,-6-1-258,-5 10 129,-6-1-129,-5 5 129,-1 2 0,-11 5 0,-1 5 0,-1 5-129,-4 1 129,-3 1-129,1 5 129,-3 0 0,-1 5 0,1-1-129,3 2 0,0 3 0,2-1-387,8 16-1032,-10-6-2967,5 7-387,1 0-387,-5-2-258</inkml:trace>
  <inkml:trace contextRef="#ctx0" brushRef="#br0" timeOffset="1810.103">16444 11494 4773,'-13'-8'4386,"-15"-6"-258,13 2-1419,-9 3-2709,-3 3 0,-2 0 0,-5 1 0,-2-1 0,-5 4 129,1 2 0,-6 1 129,-2 7 0,-3 3-129,0 5 0,-4 7 0,1 6-129,-4 7 0,-2 6 0,-2 5 0,1 6-129,-1 5 129,0 2-129,-1 8 129,2 4 0,3 0 0,3 0 129,4 2 0,9 5 0,5-7 0,9 6 0,11-3 0,7-2-129,10 1 129,4-1-129,12 0 0,8-5 0,8-2 0,5-5 129,8-7 0,5-3-129,7-7 129,8-6 129,3-9-129,4-5-129,5-7 129,2-7 0,-1-10-129,6-4 258,-7-12-129,6-7 0,1-8 0,5-6 0,-4-8 0,1-7 0,1-8 0,1-3 0,-3-9 0,-3-2 0,-9-5 0,-5-3 0,-6-4 0,-6 3 0,-10-6 0,-13 3-129,-10-4 129,-11 3 0,-12-1 0,-19 1-129,-17 2 129,-16-1 0,-15 11-129,-14 4 0,-13 9-129,-12 3 0,-7 11-258,-8 5-258,7 16-1806,-2 3-2064,-1 0-258,9 0-387</inkml:trace>
  <inkml:trace contextRef="#ctx0" brushRef="#br0" timeOffset="2879.164">16672 6700 1935,'-17'-9'4128,"3"0"129,14 9-387,-20-1-3612,7-1-258,2 0 129,-3 2 0,-4-1 0,-3 0 258,1 1-129,-5 0 0,0 0 0,-5 1 0,0 5 0,-6 3-258,-1 5 129,-4 4-258,-3 5 129,0 5 0,-3 6 0,-2 8-258,-1 7 258,-1 5-129,-2 4 129,1 10 0,-2 2-129,0 8 129,-2-2-129,1 3 129,6 2 129,0 1-129,5 1 0,6-2 129,6 0-129,8-3 0,6-1 0,9 0 129,7-1-129,2-3-129,13-2 258,5-2 129,10-4-129,3-2 129,7-2-129,3 0 0,3 0 0,3-5 129,5 0-129,-1-5 0,2 3 129,4-9 258,2-1-258,4-11 129,5-4 129,1-8-258,4-3 129,3-11-258,1-4 0,4-9 129,4-11-129,-2-6-129,4-9 0,1-12 129,3-6-129,0-10 0,-1-8 129,-1-7-129,-2-5 0,-6-9 0,-7-4 0,-9-3 0,-9-2 0,-10-3 129,-11 2-129,-15-2 0,-10 1 129,-10-5-129,-11 2 0,-16 4 0,-12 1 0,-13 2 0,-10 5-129,-13 10 0,-15 4 0,-9 16-258,-15 6-387,-4 18-1419,-16 6-2322,-13-1-387,-5 8-258</inkml:trace>
  <inkml:trace contextRef="#ctx0" brushRef="#br0" timeOffset="4231.242">12965 2851 1032,'-9'8'3354,"9"-8"387,0 0-645,0 0-2064,-13 3-774,13-3 129,-13 0-387,13 0 129,-20-7 0,2 1 129,-4-1 129,1 4-258,-7 1 129,-3 0-129,-1 2-129,-3 3 0,-2 6-129,-1 7 129,-1 2 0,-4 6 0,2 5 0,-2 7 0,-2 3 129,2 7-129,-3 1 129,5 7 0,0 7-129,2 0 0,3 3 0,6 6 129,2-1 0,7 3 129,5 1-129,4 1 0,5-4 0,7 3 0,0-7 129,10 2-129,6 0 0,5 1 0,3-3 129,8-1-129,4-4 0,6 3 0,8-7-129,3-4 258,4-12-258,4-3 129,3-8 129,2-3-258,-1-9 258,4-6-129,-2-8 0,7-2 258,0-4-129,6-8-129,1-9 0,1-4 129,5-8-129,1-3 258,-3-7-258,0-2 0,-8-7 129,0-4-129,-6-4 129,-3 0-129,-7-7 129,-4 0-129,-9-4 129,-6-2-129,-8-1 258,-7-4-258,-11-1 0,-9-5 0,-7-2 0,-10 5 0,-14 0 0,-8 1-258,-11 0 258,-8 8-258,-10 0 129,-10 12 0,-6 5 0,-8 4-258,-6 8 258,-9 8-258,-4 15-129,-6 0-129,0 18-516,-12 0-1419,0 12-1677,-6 11-387,-5 3-516,-1 6 1033</inkml:trace>
  <inkml:trace contextRef="#ctx0" brushRef="#br0" timeOffset="5491.314">6378 4833 2193,'-117'67'2838,"51"-25"-1935,0-1-387,-1 3 258,-1 4-258,0-2 258,3 6 129,-3-5-129,10 4 129,-1-7 129,10 9-258,-1-1-129,12 6-129,1 2-129,10 2-258,4 5 129,9 4 129,2 4-387,10 0 258,2 3-129,7 2 0,8-2 0,6 3-129,3-6 129,5-2-129,5-3 0,4-2 0,4-5 0,6-2 129,2-8-129,8-6 387,4-8-258,9-5 258,0-11-129,11-5 0,-2-11 129,4-6-129,3-6 129,3-10-129,-1-6-129,0-8 0,0-8 129,-2-6-258,-3-8 258,2-4-129,-4-4 0,-2-6 0,-6-1 0,-3 4 0,-5-3 0,-2 8 0,-5 3 0,-2 0 0,-7 0 129,-7 5-129,-2-3 129,-4 1-129,-8 3 258,-3-5-129,-8-3 0,-6-1-129,-4-2-129,-6 1 258,-2-3-129,-10-2 0,-7-5 0,-2 0 0,-7 1 0,-4 0 0,-6 6-129,-2 3 0,-6 4 129,-2 5-258,-5 11 129,-4 2-129,-5 9 0,-6 7 0,-8 6-129,-6 8 129,-5 6-129,-5 10 0,-4 13-387,-9 7 129,6 18-516,-13 0-1806,4 17-1677,1 8-516,-4 6 0</inkml:trace>
  <inkml:trace contextRef="#ctx0" brushRef="#br0" timeOffset="6522.372">4061 7270 3096,'-48'19'4386,"12"-16"-387,3 7 0,-6 4-3225,-3 2-258,-3 5-129,-3 3-387,-2 7 129,-6 0-129,-1 5 129,-4 1-129,1 4 129,1 5 129,1 4-258,3 3 129,4 0-129,5 5 129,4 4-129,8 5 0,3 4 0,7 0 0,8-1 0,5 2 0,9-3 0,2 1 0,15 0 129,5-6 129,12-1-258,4-5 129,7 0 0,7-1 0,8 0 0,2-4-129,8 0 129,6-4-129,7-2 129,4-2-129,5-6 129,0-7 0,3-6 0,-1-11 0,3-6 129,-1-9-129,3-9 0,-2-14 129,5-4-129,-3-10 0,2-8 0,-2-8 0,-1-4 0,-6-5 129,-1-4-129,-6-8 0,-2 2 129,-8-10-129,-5-1 0,-11-6 0,-6-1 0,-15-2 0,-8 3 0,-18-3-129,-10 2 0,-16 4 0,-18 5 129,-14 5-129,-13 2-129,-12 4 129,-11 4-129,-9 11 129,-10 3-129,-6 11 0,-6 1-258,-2 18-129,-7 0-258,6 22-645,-11 0-1290,3 17-1935,-1 17 0,-1 12-258</inkml:trace>
  <inkml:trace contextRef="#ctx0" brushRef="#br0" timeOffset="8294.474">2808 12153 1161,'-20'0'4128,"-7"0"129,15 0-387,-2 0-2064,-7 0-903,4 0-129,-3-2-516,-1 2 0,-6 0 0,-2 0-129,-3-3 129,-6 3-129,-1-1 258,-4 1-129,-5 0 0,-3 0-129,-3 0 0,-2 0 0,-1 7 0,-2 4 0,0 2-129,0 5 129,0 5 0,0 8-129,3 7 129,1 4-129,1 7 0,-2 3-129,5 9 258,0 4-258,3 8 129,2 3-129,1 2 129,7 0 0,3 6 129,6-4-129,4 6 0,8-2 0,3 0 0,7-4 0,6 0 129,1 2-129,11-2-129,5-1 258,8-5-129,5-4 0,7-8 0,8-3 0,5-8 129,6-8-129,3-4 129,6-4-129,3-8 0,4-2 129,1-4 0,5-1-129,2-5 0,5-3 129,1-8-129,1-4 129,1-6 0,0-7 0,-2-11 129,-1-3 0,-3-16 129,0 2-129,-5-8-129,2-2 0,-6-9 0,1-5 0,-6-5 0,-3-5-129,-4-3 0,-2-8 0,-9-2 0,-3-2 129,-9-5-129,-5-1 0,-8-2 0,-6 0 0,-12-1 0,-6 2 0,-7 0 0,-14-2 0,-10 1 0,-5 5 0,-10 8 0,-8 8 129,-4 9-258,-8 13 0,-3 17 0,-4 10-387,1 28-1419,-4 17-2580,-6 11-129,-4 14-516,-12 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9:49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6084 10824 5160,'12'15'4773,"-12"-15"-129,0 0-516,15 12-3612,-15-12-516,0 0 0,12 6 258,-12-6 129,0 0 0,12 14 0,-12-14 258,0 0 0,0 0-129,0 0-129,0 0-129,0 0 0,0 0 0,0 0-129,9-6-129,-9 6 0,0 0 129,0 0-129,0 0 129,0 0-129,10 0-129,-10 0 129,0 0 129,0 0-258,0 0 129,0 0-258,2 8 129,-2-8-129,0 0-129,0 0-516,17 7-387,-17-7-645,17 0-2322,-3 0-645,-1 0-258,4 2 775</inkml:trace>
  <inkml:trace contextRef="#ctx0" brushRef="#br0" timeOffset="556.031">6665 10814 2709,'0'0'1935,"0"0"-258,11 12 258,-11-12-258,0 0-129,0 0 129,0 0-129,0 0-129,0 0-258,0 0 129,0 0-387,5-8 0,-5 8-129,0 0-258,0 0 0,0 0-129,0 0-129,0 0-129,0 0 129,0 0-258,0 0 0,0 0 129,0 0-129,0 0 0,0 0 0,13 1-129,-13-1 129,0 0-129,0 0-387,20 10-387,-20-10-516,18 6-1419,-18-6-1806,21 0-129,-8 0-645</inkml:trace>
  <inkml:trace contextRef="#ctx0" brushRef="#br0" timeOffset="932.053">7128 10805 8385,'12'10'4902,"-12"-10"-129,0 0-258,11 19-4257,-11-19-516,9 12 0,-9-12 129,15 18 0,-15-18 258,13 16 129,-13-16 0,10 12 0,-10-12 129,0 0 0,0 0 0,0 0-129,0 0 0,10 2-258,0 1-645,-10-3-1161,21-3-2838,-2 1-387,-3-8-258,2-7-516</inkml:trace>
  <inkml:trace contextRef="#ctx0" brushRef="#br0" timeOffset="3250.185">13608 9985 2451,'-5'12'4773,"5"-12"-645,0 0 258,-13 3-3225,13-3-903,0 0 0,0 0 129,0 0 258,0 0-129,0 0 0,0 0 129,0 0 0,0 0-129,0 0 129,0 0-258,0 0-129,0 0 0,0 0-129,0 0 0,0 0-129,0 0 129,0 0-258,0 0-129,0 0 0,0 0-645,9 0-258,-9 0-645,0 0-1290,16-3-1677,-16 3-387,14-5 258</inkml:trace>
  <inkml:trace contextRef="#ctx0" brushRef="#br0" timeOffset="3765.215">14169 9974 5160,'0'0'4257,"0"0"129,15 13-645,-15-13-3741,0 0-258,12 15 387,-12-15 129,0 0 258,0 0 387,17 12-129,-17-12 129,0 0-129,0 0 387,0 0-516,0 0 0,0 0-258,0 0 129,0 0-258,0 0 0,0 0-129,0 0-129,0 0 129,0 0-129,0 0 0,0 0 0,11 2 0,-11-2-258,0 0 0,19 0-258,-19 0-129,19 0-387,-17-10-645,16 10-645,-18 0-1935,11-9-645,2 6-516,-13 3 1033</inkml:trace>
  <inkml:trace contextRef="#ctx0" brushRef="#br0" timeOffset="4096.234">14770 10050 9288,'6'12'5160,"0"7"-516,-6-19-258,0 0-4644,0 0-645,14 20 129,-14-20-129,9 17 387,-9-17 129,8 14 258,-8-14-129,0 0 387,0 0-129,0 0-129,12 0-258,-12 0-1161,12 0-1419,-12 0-1677,17-4-129,-17 4 0</inkml:trace>
  <inkml:trace contextRef="#ctx0" brushRef="#br0" timeOffset="4464.255">15541 10122 1935,'22'22'4515,"-22"-22"-258,22 16-129,-22-16-3225,18 12-645,-3-6 0,-3-1 129,0 1-258,-12-6 129,17 6 129,-17-6 0,0 0 0,0 0-129,0 0-774,0 0-3225,0 0-387,0-14-774,0 14 387</inkml:trace>
  <inkml:trace contextRef="#ctx0" brushRef="#br0" timeOffset="5774.33">8533 7807 4773,'0'0'4644,"6"8"-129,-6-8-387,18 3-3741,-18-3-258,16 3-258,-16-3 258,18 8-129,-18-8 258,16 11 0,-16-11 258,12 4-129,-12-4 258,0 0-129,0 0 0,15 4 0,-15-4-258,10-2 0,-10 2-387,18-8-258,-4 6-645,-5-13-516,12 12-1290,-9-12-1419,3 5-516,1-1-387</inkml:trace>
  <inkml:trace contextRef="#ctx0" brushRef="#br0" timeOffset="6152.351">9159 7858 3354,'16'0'5031,"-16"0"-516,0 0-258,0 0-2193,7 12-2580,-7-12 0,0 0 0,4 13 258,-4-13 129,5 13 129,-5-13 387,0 0-129,0 0 258,0 0-258,14 10 0,-14-10 0,13 1-258,-13-1-129,19 0-387,-19 0-387,26-5-516,-22-7-516,13 7-1290,-5-1-1419,-4-6 0</inkml:trace>
  <inkml:trace contextRef="#ctx0" brushRef="#br0" timeOffset="6523.373">9802 7825 5289,'26'15'4773,"-26"-15"-774,29 14-387,-14-10-4386,2 6-387,-17-10 516,25 11 129,-25-11 387,14 10 387,-14-10 516,0 0 0,11 6 258,-11-6-258,0 0-258,0 0-1032,0 0-258,0 0-903,0 0-1677,7-6-1290,-7 6 0</inkml:trace>
  <inkml:trace contextRef="#ctx0" brushRef="#br0" timeOffset="37450.142">16571 3684 1,'0'0'1031,"-6"15"259,6-15-387,0 14 129,2-3-258,1 2 0,0 5-516,1 5 387,0 4-387,-1 3 129,-2 2-129,4 7 129,-5 2-129,1 4 0,-1 0-129,0-1 258,-1 0-387,-4-6-129,4 0-516,-3-10-903,-4-11-1161,8 8-387</inkml:trace>
  <inkml:trace contextRef="#ctx0" brushRef="#br0" timeOffset="37894.167">16322 4304 1548,'0'17'3483,"-1"-1"0,1-16-129,0 0-2322,12 0-1806,3 1 0,2-1 387,2 0 258,5 0 0,-1 0 129,3-5 129,-4 0-129,3 0 258,-4 0-129,3 3 129,-1-3 129,2 2-129,-1-1 0,3 4-258,-1-4 129,0 4-129,-4-1 258,1 1-258,-7-3 0,-1 3-258,-2-3 258,-13 3 0,14-1 0,-14 1-129,0 0-129,11-8-516,-11 8-774,0 0-2193,2-20 258</inkml:trace>
  <inkml:trace contextRef="#ctx0" brushRef="#br0" timeOffset="38486.2">16128 3741 1935,'0'0'516,"10"0"0,4 0 0,2-2 258,5 0-129,4 0 0,3-1 129,6-2-129,-1-1 387,6 3-387,-3-3 129,8-1 0,-2-2-129,5 5-258,-2-4-129,3 1 0,-4 0-258,3 0 0,-3-1 0,-4 3 0,-2-2 0,-5 2 0,-4 1 0,-4 1 0,-6 0 129,-3 1 0,-5 1-129,-11 1 129,10 0-129,-10 0 0,0 0 129,0 0-129,0 0 0,0 0 0,2 6-129,-2-6-258,0 0-903,-6 18-2193,-7-18-129,13 0 259</inkml:trace>
  <inkml:trace contextRef="#ctx0" brushRef="#br0" timeOffset="39404.253">17481 3628 1,'-8'0'515,"-6"1"-1030,-5 4 515,-3 3 0,-5 2 128,-6 1 517,3 3 258,-8-1-129,1 3 129,-4 1-258,3 5-258,-1 0 0,3 4-387,2-1 129,3 3 0,7 3 129,5-3 129,7 2 0,4-5 387,8 3-129,5 0 129,10-2 0,4-1 129,5 0-129,1-5-129,8 2 0,-2-5-258,4-1 129,-5-3-258,3-1 0,-4-8 129,1 4-258,-5-6 0,-2 1 0,-1-3 0,-1 0 129,-4 0-258,-1 0 258,-3 0 0,-1-3-129,-12 3-129,15-1 129,-15 1 0,0 0-129,0 0 129,0 0-258,0 0-129,0 0-516,0 0-774,0 0-1419,0 0-1161,0 0 129</inkml:trace>
  <inkml:trace contextRef="#ctx0" brushRef="#br0" timeOffset="40102.293">18262 3319 645,'-28'7'1806,"11"-1"-258,-3 0 0,-3 1-129,-2 3 0,-3 2-516,2 6-387,-3 3-258,-2 3-258,-4 2 0,3 7 0,-3 5 129,0 3-129,0 8 258,0 1 0,3 8-258,0 2 258,6 8-258,2 0 0,4 6 0,7-4 0,5 0 0,5-4 0,3-10 129,5-2 0,7-8 129,7-7 0,5-6 129,6-9-129,6-2 129,3-8-258,4 0 0,3-8 0,0-4 0,-1-2 129,-2-2 0,-5-7-129,-5 4 258,-9-4-129,-4 4 258,-6-1-129,-14 6-258,14-6 0,-14 6-387,0 0-516,0 0-516,0 0-903,0 0-1806,-20-18-129</inkml:trace>
  <inkml:trace contextRef="#ctx0" brushRef="#br0" timeOffset="40506.316">18250 3741 1419,'0'11'3225,"0"5"-516,0-16-258,0 21-3999,2-8 0,8 9 387,-4-3 387,-3 6 387,3 0 258,-3-2 645,-1 2 258,-2 0 129,0 0 129,0 0-129,0 4-129,-2-3-129,1-1-387,-1 3-258,1-1-516,1 0-516,0-3-516,0-3-258,0-3 0,0-18-1290</inkml:trace>
  <inkml:trace contextRef="#ctx0" brushRef="#br0" timeOffset="40889.338">17913 3754 2451,'38'10'3870,"-19"-10"0,11 1-516,8-1-3096,-2 0-645,4 0 387,2 0-129,0 0 129,-3 0 0,2 0 0,-3-2 0,-2-2 129,-1-2-129,0 1 129,-5 3 129,-1-2-258,-2 3 0,-5-2-258,1 3-129,-7 0-387,-2 4-387,-14-4-903,14 7-1419,-8 4-387</inkml:trace>
  <inkml:trace contextRef="#ctx0" brushRef="#br0" timeOffset="41806.391">18499 3592 2322,'0'0'2709,"0"0"0,0 0-3225,12 15-387,-8-2 387,1 2 258,-2 5 0,-1-3 258,-2 4 387,1 4 0,-1 3 258,2 2 0,-2 4-387,1 5 129,2-1-129,-2 5-129,1-1-129,-1 2-129,3-3 129,-3-2 0,5-1 0,-1-8-129,0-1 129,1-4 0,1-5 0,-1-3 0,-6-17 258,13 15 258,-13-15 0,11 0 258,-11 0-129,11-11 0,-6-5-129,6-3-129,-1-5-258,5 1-258,1-4 0,1 2 0,2 0 0,0 1-129,1 1 0,1 5 129,-5 3 129,2 3-129,-4 4-258,0 4 258,-2 4-387,-12 0 258,15 5-129,-11 7 258,-2 5 0,-2 1 258,0 5 0,0-1 258,-5 5 0,4-4 258,-3 0-387,2-2 258,1-6-258,1-3 129,0-12 0,16 2-129,1-9-129,6-7 0,6-11 129,3 1 129,-1-10 0,3 4-129,-7-2 0,0 7 129,-11 5-258,-3 4-258,-13 16 0,11-8-258,-11 8 0,0 15 0,0 5-258,-1-1 387,0 3 129,-1 4 387,1 1 129,1 0 0,0-1-129,1 3 0,4-4-387,0-7-258,4 2-1806,4-5-1548,-13-15-387,15-6 259</inkml:trace>
  <inkml:trace contextRef="#ctx0" brushRef="#br0" timeOffset="42018.403">19141 3670 4644,'0'37'4386,"8"-17"-387,-8-20-516,10 20-3741,-7-7-3612,0 0-387,7 2-387</inkml:trace>
  <inkml:trace contextRef="#ctx0" brushRef="#br0" timeOffset="42583.435">19305 4046 2451,'23'-16'3225,"-23"2"-387,0 14-387,0 0-3354,7 9-774,-7-9 0,6 11 258,-6-11 903,0 0 645,5 17 774,-5-17 645,3 12 129,-3-12 0,4 20-258,-4-5-387,2 5-129,-1-1-645,2 5-129,0-6 0,1-1 0,2-5-129,-6-12 129,20 6 129,-2-9-129,5-14 129,0-2-129,2-4 258,2 6-129,-5-4 129,0 5-258,-9 4 129,-13 12-129,11-4 0,-11 4 0,0 11-129,-2 3 129,-3 1-258,0 2 258,0 2-129,2 1 0,1 1-129,0-4-129,5 3-903,1-8-1290,-4-12-1548,31 8-387,-14-14 129</inkml:trace>
  <inkml:trace contextRef="#ctx0" brushRef="#br0" timeOffset="43090.464">19774 4139 258,'17'4'645,"-8"16"-516,-9-20 774,7 12 645,-7-12 258,0 0 387,10 2-129,-10-12 129,0-1-129,0-11-129,-3 10-774,-7-5-645,0 4-258,-4-1-129,0 4-258,0 8-129,0 2-129,2 4 0,12-4-129,-10 28 258,10-5 0,3 8 0,7 6 258,6 8-129,0 7 0,5 4-129,3 2 129,1 10-258,-3-3-129,-1 0 0,-2-4 0,-4-4 129,0-10 387,-4-7 0,-5-5 129,-4-16 516,0-4 0,-2-15-258,-3 13 129,-8-13 0,-4 0-387,-3-4 0,-5-5-258,-4-1 129,-1 0 0,0-8 258,3 0 0,0-8-129,10-3 129,1-4 0,10-4 129,4-8-387,9-3 0,14 3-774,3-8-1419,4-1-1806,12 6-258,-2-8 0</inkml:trace>
  <inkml:trace contextRef="#ctx0" brushRef="#br0" timeOffset="44013.517">19679 3210 1935,'27'36'2967,"-16"-19"-387,9 20-2709,2 7-387,6 8 129,6 1 0,2 5 0,3 3 258,1 0-258,1 2 387,1-3 129,0 2 258,-4 2 0,-4 5 0,-1 4 0,-7 5 129,-6 1-387,-7 3 129,-7 0 0,-4-6-258,-2-7 387,-3-7 129,-14-14 129,3-4 258,-8-14 387,4-4-258,-8-15 0,2-1-387,-3-7-387,1-3-774,4-3-1290,4-7-1548,-3-14-774,16 4 129</inkml:trace>
  <inkml:trace contextRef="#ctx0" brushRef="#br0" timeOffset="44316.534">20431 4301 4773,'0'17'4515,"0"-17"-387,7 0-129,12-9-3483,1 3-516,5 2-387,2-3 258,2 2-129,2-2 129,-2-2 0,-2 5 129,-6-4-129,0-1-516,0 7-645,-9-4-1677,-6-7-1161,-6 13-129</inkml:trace>
  <inkml:trace contextRef="#ctx0" brushRef="#br0" timeOffset="44572.549">20369 4030 3354,'8'7'3612,"19"-6"129,-11-1-2580,9 0-774,8 0 129,4 0-258,5-1-129,-1 0 0,1-2-129,4 0-129,-3-2-258,4 5-1290,3 0-1935,-14-8-258,10 8 259</inkml:trace>
  <inkml:trace contextRef="#ctx0" brushRef="#br0" timeOffset="45350.593">21548 4114 1161,'-53'-3'2451,"17"3"-1290,8-5-1290,0-1 258,-1-3 129,2 0 516,-2-7 387,7 3 258,-2-7 129,6 3-129,1-8-258,9 0-387,4-7-129,4-1-387,8 2-258,10-5 0,8 2-129,6-1 0,6 6 0,1 3 129,6 8 0,1 3 0,-1 5 0,0 5 0,1 5-258,-4 2 258,4 8-129,-4 3 0,-3 3 129,-6 4 0,-3 4 0,-4 3 0,-8 1 0,-5 5 0,-7 0 129,-3 5 0,-3-3 258,-5 0-129,-8-4 0,-5 1 129,-8-5 129,-2 0 129,-12-9 0,0 0-129,-11-5-129,2-2-129,-7-4-258,-2-4-387,-2 2-1032,-8-3-2580,-4-6-387,1-6-129</inkml:trace>
  <inkml:trace contextRef="#ctx0" brushRef="#br0" timeOffset="46694.67">14395 3858 645,'-9'0'2838,"9"0"-387,0 0-2322,0 0-129,-11 8 258,11-8 258,0 0 129,0 0 0,0 0 258,0 0 258,0 0-129,11-3 129,-2-9 0,7 7 0,0-10-258,6 5 0,3-6-516,2 5 0,2-3-129,1 2-129,0 3-387,-4-4-258,3 6-645,-12-5-1290,-2 1-1419,-3 2-387,-12-5 258</inkml:trace>
  <inkml:trace contextRef="#ctx0" brushRef="#br0" timeOffset="46988.687">14150 3734 3483,'0'0'4257,"0"-11"-129,5-9-258,15-1-2709,7 6-774,6-2-387,6 4 0,3-3 129,2 1-129,0 1 0,-2 0-129,2 3 129,-4-3-129,-3 4-129,-7-4-516,4 6-903,-9 1-2064,-5-10-258,2 8-129</inkml:trace>
  <inkml:trace contextRef="#ctx0" brushRef="#br0" timeOffset="47993.744">14847 3131 516,'8'8'1806,"-8"-8"-129,0 0 0,0 0 258,0 0-258,2 17-258,-2-17-774,1 23 0,-1-6-387,3 9 258,0 3-258,3 4 0,-2 4-258,3-1 0,-1 3 0,-1-8-129,-1 1 0,0-11 0,-2-1-258,0-7 258,-2-13 0,0 12 0,0-12-129,0 0 129,0-15 129,-4-2-258,-1-3 258,1-5-129,0-5-387,-2 0-258,1-6-129,-1 5-129,2-3-129,-2 0 258,3 5 129,-5 0 387,5 5 387,-3 0 387,4 7 129,2 0 129,0 4 129,5 2-387,-5 11-258,19-13 129,-7 9-258,1 1 0,-2 3-258,3 0 516,-14 0-258,19 19 129,-11-6 129,1 6 0,-1 3 129,5 5-258,1 2 129,4 3-129,0 0 129,5-2-258,-1-1 0,3-5 129,-5-2-129,4-4 129,-4-1-129,-1-6 129,-2 0 0,-1-5-129,-2-1 129,-3-1 129,2-1 0,-13-3 0,17-3 0,-17 3 129,15-12 0,-15 12-129,11-25 129,-7 11-129,0-8 0,0 1-129,-3-4 129,-1 0-129,0-4 129,-1-6 0,-7 2 129,2-3 0,-4-6-129,2 3 0,-1-5-129,2 1 0,2-1-258,-1-3 0,5 6-258,-1-6-258,2 13-129,0-3-1806,0 2-1161,10 7-387</inkml:trace>
  <inkml:trace contextRef="#ctx0" brushRef="#br0" timeOffset="51864.966">8944 17137 129,'0'0'2838,"0"0"-1419,0 0-516,0 0-129,0 0 0,0 0-129,0 0-129,0 0 0,-4-10 387,4 10-258,0 0 0,0 0-258,0 0-129,0 0-129,0 0-129,0 0-129,0 0-129,11-4 0,-11 4 129,22-3-387,-7-2 387,7 1 0,1 1 0,6-1-129,2 0 258,6 3 0,3-3-129,4 3 129,5-2 0,0 3-129,5 0 129,5 0 0,0 4 0,2 2 0,1 4 0,2-1 129,1 6 0,8-3-129,-3 1 258,5 4-516,1-1 258,4 3-129,-1 1 129,3 6-258,-5 3 258,1 3-258,-5 11 258,-2-4-258,-4 5 516,-2 0 0,-6 4 129,0-9 129,-6 1 258,-4 4-129,-1 13 0,-48-57 129,80 86 258,-80-86-387,69 87 258,-69-87-387,59 104-387,-59-104 0,54 62-129,-54-62 0,46 63-387,-46-63 258,0 0-387,56 62-387,-56-62 129,0 0-1419,0 0-1548,53 39 0</inkml:trace>
  <inkml:trace contextRef="#ctx0" brushRef="#br0" timeOffset="52530.004">11756 17771 3225,'0'0'4257,"0"0"0,0 0-129,10 0-2580,-10-8-1161,0 8-129,-4-12 129,4 12-129,-12-4-129,3-8 0,-3 7-129,-1 5-129,-1 3 258,-2-3 0,1 12-129,-4-10 129,3 8-129,4 3 0,0-5-129,12-8 0,0 0-129,-22 66 258,22-66 129,0 0-129,-1 68 0,1-68 129,0 72-129,4-22-387,-4-50 387,0 0-129,32 81-258,-32-81 0,0 0 258,49 63-387,-49-63-258,0 0 0,71 19-2580,-71-19-774,58-27-387,-58 27 1033</inkml:trace>
  <inkml:trace contextRef="#ctx0" brushRef="#br0" timeOffset="53075.035">12077 17997 516,'0'0'3096,"0"0"0,0 0-516,0 0-1935,-38-37-2064,38 3 258,0 7-129,6-14 516,5 14 258,0-4 0,2 7 1032,1-8-387,3 22 516,0-2-387,2 2-129,-2 9 0,1 1-129,-2 4 0,-16-4-129,24 55 1032,-24-55-258,14 61 774,-14-61-129,0 73 645,0-73 258,-15 73 129,15-73-258,0 0-903,-39 58 387,39-58-129,0 0-387,0 0-516,0 0-516,0 0 387,-58 16-129,58-16 129,0 0-516,0 0 0,0 0 0,0 0-774,0 0 258,-51-43-1290,51 43-2322,0 0-645,0 0-129,17-52 0</inkml:trace>
  <inkml:trace contextRef="#ctx0" brushRef="#br0" timeOffset="53651.068">12412 17647 4257,'13'-13'4257,"-13"13"-258,0 0-516,0 0-2709,7 8-645,-7 5 0,3-3-258,-2 12 129,-1-22 0,5 67 645,-2-46-129,-3-21-129,11 60-129,-11-60 387,11 69 0,-11-69-129,17 48-258,-17-48-258,0 0 258,0 0-129,0 0 387,57 30-129,-57-30-516,30-35 129,-20 12 516,3 1-129,-6-7-387,1-3 387,-6 3-387,2-2-129,-4 6 516,0-6-516,0 10-129,-2-2 129,0 9-258,-1-3 129,3 17 0,-5-33-258,5 33-129,0 0-129,0 0-903,0 0-2580,-14 6-387,14-6-129,0 0 1</inkml:trace>
  <inkml:trace contextRef="#ctx0" brushRef="#br0" timeOffset="54366.109">12808 17578 2451,'0'23'3612,"8"-10"129,-8-13-258,0 10-2967,0 6-903,0-16 387,0 19 387,-1 1-129,1-20 516,-6 43 516,6-29-129,-6 4-516,6-6 387,-3 5-387,3-2-258,0-15 0,0 0-258,0 0-129,10 5 129,-1-13 129,2-12 0,2 11-258,0-13 129,-2-9-129,0 9 258,-3 8-387,1-2 129,-9 16-129,0 0 258,15-16 129,-15 16 0,10-3-258,-10 3-387,14-4 258,-14 4 129,15-4-129,-9-14 0,-6 18 129,11 1 0,-11-1 258,8 16-258,-3 1 516,0 10-387,1-10 0,1 9-129,-7-26-258,14 68 387,-14-68-129,16 68-129,-16-68-774,20 49-774,-20-49-2322,0 0-903,48 17 387,-29-37-516</inkml:trace>
  <inkml:trace contextRef="#ctx0" brushRef="#br0" timeOffset="54674.127">13250 17091 3354,'0'34'4386,"0"-5"-387,-6-4-129,6-3-3354,0 8-903,1 11-129,2 1 387,3-1-258,1 16 516,2-10 387,2 14 0,-3-8 129,4 29-129,-5-32 258,3 16-129,1-14-516,-3 2-516,-8-54-1290,18 79-903,-18-79-1548,17-6-387,-17-5-129</inkml:trace>
  <inkml:trace contextRef="#ctx0" brushRef="#br0" timeOffset="54890.139">13279 17604 2580,'-38'-41'3354,"15"24"-903,9-2-1290,14 19 0,-16-12-387,16 12 258,0 0-258,0 0-129,0 0 129,0-17 129,0 17-258,20-8 0,-6-4-258,15-2-129,2 2 0,9-4-516,10-7-2967,8 8-1290,-11-11-258,7 1-129</inkml:trace>
  <inkml:trace contextRef="#ctx0" brushRef="#br0" timeOffset="55430.17">13839 17769 2322,'0'0'4515,"0"-15"-258,0-7-516,14-9-2322,-3-5-2193,9 7-129,-4-25 129,10 38-129,-2-3 129,1 7 0,-1 1 645,-3 10 258,1 2 0,-3 4 258,-1 22-258,-4-18 387,0 14 129,-7 5 387,2 4 0,-9-6 0,0 3 0,-8-2-258,8-27 258,-24 65 0,24-65-258,-32 56-516,32-56-774,0 0-1419,-57 41-2451,36-47-387,9-34 0</inkml:trace>
  <inkml:trace contextRef="#ctx0" brushRef="#br0" timeOffset="55710.186">14235 17115 2709,'14'76'4128,"-14"-30"-129,7 10-387,0 13-3741,0-1-387,-1 1 129,2 10 387,0 24 516,3-10-129,0 10-258,-2-12 645,2-2-258,-2-9-774,-1 2-1419,-8-82-2064,19 58-774,-19-58 0</inkml:trace>
  <inkml:trace contextRef="#ctx0" brushRef="#br0" timeOffset="55920.198">14235 17835 8514,'-22'16'4902,"20"-4"-516,7-27-1677,-5 15-2451,30-9 0,-11-6-258,8 7-516,3-10 0,10 6-1032,-40 12-2580,79-5 0,-28-25-1290,-11 4 646</inkml:trace>
  <inkml:trace contextRef="#ctx0" brushRef="#br0" timeOffset="56618.238">14830 17614 4128,'0'0'4773,"23"0"-774,-23 0 0,26-2-3870,-5-4-516,7 6 0,3 11 0,2-11 387,-3 13 0,-1-1 387,-1 8 129,-6-1-258,0 1 387,-8 1-387,2-11 516,-16-10-516,16 76 387,-16-76-258,0 62 129,0-62 0,-6 86-387,6-86 0,-22 77 258,22-77-129,0 0-129,0 0 0,-60 59 0,60-59-258,0 0 387,0 0-129,-57-52-387,46 20 516,11 32-645,-14-64-129,14 64-129,-5-63 258,5 63-258,5-37-258,3 17 0,-8 20-645,0 0 129,54 9-1290,-54-9-1290,0 0-387,75 13 387</inkml:trace>
  <inkml:trace contextRef="#ctx0" brushRef="#br0" timeOffset="57001.26">15340 17176 4386,'0'0'4515,"0"0"-645,0 0-129,0 0-4257,0 0 0,-2 5 129,2-5 0,0 21 387,1-1 516,-1 2-129,4 15 258,-4-2 0,5 18-129,-4 1 129,2 17-129,-2-11 0,1 10-258,1-14-129,-1-8-129,6 7-258,-8-55-129,15 66-774,-15-66-387,30 12-1290,-8-32-1548,-3-6-387</inkml:trace>
  <inkml:trace contextRef="#ctx0" brushRef="#br0" timeOffset="57263.275">15625 17302 903,'12'-47'4257,"-12"47"0,0-15-774,0 15-1935,0 0-774,0 0-516,0 15-129,-1-2 0,1 9-129,0 4 129,0 11 129,0 6 387,6 10-258,-1-4 129,4 4 0,-4 8 0,4 11-129,-7-7 516,3 15-129,-4-22-903,-1 8-645,0-9-2580,0-57-1161,0 71 0,0-71-258</inkml:trace>
  <inkml:trace contextRef="#ctx0" brushRef="#br0" timeOffset="57714.301">16267 17527 6321,'9'7'4902,"-9"-7"-129,0 0-774,0 0-3741,8 20 0,-8-4-129,0 15 129,0-31-129,0 80 0,0-12 129,0-6 387,0 5-258,-2 0-258,2-2-129,0-8-645,0-2-1935,0-55-1935,6 53-258,-6-53-258,0 0 1</inkml:trace>
  <inkml:trace contextRef="#ctx0" brushRef="#br0" timeOffset="58006.317">15989 17552 4902,'-19'0'4386,"19"0"-387,0 0-129,0 0-4128,3-16-129,14 16 129,5-7 129,9-3-129,5 8 645,9-3 0,7 0 129,3 5-258,4 11-258,2-2 129,-3 4-258,2 5-387,-7 4-903,-2-9-1935,3 6-1032,-20-7 129</inkml:trace>
  <inkml:trace contextRef="#ctx0" brushRef="#br0" timeOffset="59066.378">16544 17374 1548,'-7'13'3999,"8"0"-258,-4-2-516,3-11-2580,0 0-516,0 16 0,0-16 258,0 18-129,0 6 258,0 0 387,7 6-258,-6 3 258,7 18-258,-8-51-258,11 126 0,-8-47 258,3 11-645,-3-5 258,2-1 0,-1-11 0,0-5-387,1-6 387,-5-62 0,11 52-387,-11-52 387,0 0-387,0 0 0,57-32 0,-57 32 516,40-70-129,-40 70 0,39-71 387,-39 71 0,30-58-258,-30 58 258,0 0-258,0 0 0,0 0-129,0 0-129,0 0 258,0 0-387,0 0 0,40-48-516,-40 48 516,0 0 129,0 0-129,0 0 258,0 0-645,0 0 387,0 0 0,0 0 129,0 0-258,0 0 129,0 0 0,20 51 0,-20-51-129,17 58-129,-17-58 387,25 59 129,-25-59-129,0 0-387,41 57 258,-41-57 0,0 0 0,0 0 0,64-2 0,-64 2-258,41-54 129,-41 54 258,43-71-516,-43 71 387,42-76 129,-42 76 0,27-61-258,-27 61 258,0 0 258,0 0 129,0 0-129,0 0-387,0 0 0,0 0 0,0 0 258,0 0-387,55 0 0,-55 0-129,0 0 129,37 54 258,-37-54-258,27 50-129,-27-50 129,29 67-387,-29-67-516,26 66-1548,-26-66-2064,0 0-516,0 0 0,0 0 1</inkml:trace>
  <inkml:trace contextRef="#ctx0" brushRef="#br0" timeOffset="59249.388">17160 17529 7740,'-2'36'5547,"5"-19"-1161,-3 2-1290,0-19-5676,16 10-2709,-5-2 0,4 1-516</inkml:trace>
  <inkml:trace contextRef="#ctx0" brushRef="#br0" timeOffset="59722.416">17440 17852 8643,'0'0'4773,"0"0"-516,0 0-387,0 0-3870,0 0-129,40 59 387,-40-59 0,0 0-258,14 74 258,-14-74-258,11 62 387,-11-62 129,0 0-387,20 62-258,-20-62 0,0 0 129,0 0 258,50-10 0,-50 10-129,0 0-258,0 0 387,57-43-129,-57 43 129,0 0-129,0 0-129,0 0 0,41 71 129,-41-71 387,13 60-774,-13-60-774,18 58-516,-18-58-2838,0 0-516,0 0 129,0 0-645</inkml:trace>
  <inkml:trace contextRef="#ctx0" brushRef="#br0" timeOffset="59996.431">17919 17988 5934,'0'0'4257,"0"0"-645,0 0 129,0 0-3225,0 0-1419,0 0 258,0 0 0,0 0 387,0 0 0,0 0 774,-42 52-129,42-52 0,0 0 0,-15 72 0,15-72-387,0 78-258,0-78-903,7 99-516,3-48-1806,-2 2-903,-8-53 129</inkml:trace>
  <inkml:trace contextRef="#ctx0" brushRef="#br0" timeOffset="60254.446">18024 18741 645,'0'0'2451,"-44"40"-645,44-40-387,0 0-129,-61-51 0,61 51 258,-42-54-129,42 54-129,-28-75-387,28 75-387,-6-86 0,6 86 0,16-78 0,-16 78 0,46-68-516,-46 68 387,61-44 129,-61 44-387,67-26-1032,-67 26-2451,71-42-1032,-71 42-387,59-48 517</inkml:trace>
  <inkml:trace contextRef="#ctx0" brushRef="#br0" timeOffset="60854.48">18396 17820 7353,'44'20'4902,"-32"-23"-258,-12 3-903,0 0-2838,0 0-903,0 0 387,2-18-258,-2 18-129,-2 8 645,2-8-129,0 0-129,-26 10 258,26-10-645,0 0 645,0 0-129,-50 39-387,50-39-387,0 0 387,0 0-129,-46 51-258,46-51 387,0 0-387,0 0-387,-8 62 387,8-62-387,11 53 387,-11-53 129,0 0-129,46 70 0,-46-70 0,0 0 129,66 61-129,-66-61 516,0 0-516,51 29 258,-51-29 0,0 0 0,0 0 0,0 0 0,0 0 129,0 0-129,20 51 129,-20-51-129,0 0 129,0 0 129,-61 44 129,61-44-258,-48 26 0,48-26-774,0 0-2064,-57 34-1935,57-34-387,0 0-258</inkml:trace>
  <inkml:trace contextRef="#ctx0" brushRef="#br0" timeOffset="77806.45">17885 9365 1161,'-6'14'3096,"10"-3"-1677,-4-11-1548,1 21-129,0-6 129,1 2 129,1 1 0,-1 10 0,3-2 0,-2 6 129,1 5-129,-1 5 258,3 4-258,0 0 0,0 5 129,-1-5-129,3 0-129,-1 0-516,1-2-774,-8-13-1290</inkml:trace>
  <inkml:trace contextRef="#ctx0" brushRef="#br0" timeOffset="78219.473">17663 10069 5031,'-14'20'4386,"14"-20"-258,0 0-258,8 4-3999,9-3-129,1-1 0,7-1 0,5-3 258,5-8-258,5 1 258,1-2 258,0 0-129,1-4 0,-1 2 0,-1 1-129,1 0 129,-5 2 0,-1 6 0,-4 0-129,0 0-129,-3 5-129,-5-5-516,1 6-774,-8-1-1677,-16 1-774,24-9-387</inkml:trace>
  <inkml:trace contextRef="#ctx0" brushRef="#br0" timeOffset="78677.5">17679 9315 129,'2'14'2838,"-2"-14"129,0 0-2580,19 0-645,-2-1 516,4-3 258,4-1 0,5 0 258,1-6 0,5 0 258,0-3 0,5 0 0,-4-1-129,4 4 0,-2-2-387,1 3-129,-4 1-258,-3 6 129,-4-2-516,-3 1 258,-6 3 0,-6 1-129,-14 0-129,13 0 0,-13 0-516,0 0-1161,0 0-1806,0 17-387,-13-17 517</inkml:trace>
  <inkml:trace contextRef="#ctx0" brushRef="#br0" timeOffset="79977.574">18718 9310 1935,'0'0'3225,"0"-14"-2322,0 14-516,0 0 0,-12-11 129,12 11-258,-18-6 387,1 6-258,1 0 258,-9 0 258,2 6-258,-4 1 0,0 5-129,-5 0-258,3 3 0,-2 2 129,3 3-387,5-1 0,0 5-129,6 3 258,1-2-129,7 5 129,3 2 0,6-2 129,0 3 129,7-2 0,6-2-129,6 0 129,4 1 0,2-9-129,9 3 0,1-10 0,3-3 0,3-3 129,1-3-258,-1-5 0,0-1 129,-3-9-129,-5 0 0,-6 2 129,-5 2-258,-4-1 0,-5 2 129,-13 5-129,15-10 129,-15 10-129,0 0 0,0 0-129,0 0 129,0 0-258,0 0-516,0 0-1161,0 0-2193,-10 0-516,10 0 387</inkml:trace>
  <inkml:trace contextRef="#ctx0" brushRef="#br0" timeOffset="80922.628">19476 8645 903,'0'0'2580,"0"0"-2193,-6 6-387,6-6 129,-12 13 258,0-7 387,1 5 129,-8-2 258,3 4-258,-8 3 129,6 4 0,-8 5-129,5 5-129,-5 9-387,4 5 129,-2 9-387,4 7 129,-3 6 0,2 6-258,2 6 129,1 4-129,0 4 0,3 0 258,1-4-258,7-5 0,3-6 129,4-5 0,2-11 129,13-5 0,6-14-129,10-3 258,5-10-258,8-5-129,7-6 0,0-4 0,4-5-129,-1-3 129,-4 0 0,-4-2 129,-7-5 0,-6 3 0,-9 0 0,-4 1-129,-8-1 129,-12 4-129,14-2-258,-14 2-516,0 0-903,0 0-2451,0 0 0,0 0-129</inkml:trace>
  <inkml:trace contextRef="#ctx0" brushRef="#br0" timeOffset="82290.706">19721 9039 774,'17'-4'774,"1"-12"-129,-18 16 387,14-9-129,-14 9 129,0 0 129,0 0 129,-13-7-258,0 7 129,-8 4-258,-3 5-516,-4-3 258,0 8-129,-6-1 0,3 3-258,5 1 0,1-2-129,6-1-129,6 1 129,4-1-129,9-1-129,4-1 129,9-1 0,7-1-129,5 0 129,5 0-129,2-3-129,5 6-129,-1-2 0,-2 6 0,-4 0 0,0 4 0,-6 2 129,-6 0 258,-5 1 129,-7-1 258,-6 3 129,0-6 129,-5 2 129,-8-6 0,-1 1-258,-8-2 129,3-1-129,-6-7-258,2 2 0,-4-5-129,2-4-129,2 0-129,0-7 0,6 1-129,1-6-258,8 1-774,-1-3-774,7-6-1806,2 20-516</inkml:trace>
  <inkml:trace contextRef="#ctx0" brushRef="#br0" timeOffset="83094.752">20052 9177 2580,'0'0'3225,"0"0"-516,0 0-2838,0 0 0,0 0 0,0 0 129,0 0 258,0 0 258,0 0 0,0 0 258,0 0 0,0 0 0,0 0-258,0 0 0,0 0-387,0 0-129,0 0 0,0 0-129,6 0 129,-6 0-258,0 0 258,14 5 258,-14-5-129,10 14 0,-10-14 0,7 19 0,-3-4 0,-1 1 258,0 4-258,0 2 0,0 1-129,1 0 129,-1 0-129,1-3 129,-2-3-258,2-2 258,-1-5-129,-3-10 129,8 12 0,-8-12 0,12 0 258,-1-7-129,1-6-129,3-4 0,1-3 0,4-5-129,-1-2 0,1-2 0,0 0 0,-3 5-129,0 5 129,-4 2 129,-2 4-129,-11 13 129,17-15-129,-17 15 0,0 0 0,10 0 129,-10 0 0,5 16 0,-4-5 129,3 4-258,-1 5 387,-2 1-129,2 3 0,-1-2 0,2 0-258,-3-1 258,2 0-258,0-5 129,0-4-387,2 0 0,-5-12-129,9 10-516,-9-10-516,17-4-1419,-1 0-1548,-9-10-129</inkml:trace>
  <inkml:trace contextRef="#ctx0" brushRef="#br0" timeOffset="83633.783">20564 9211 258,'-3'7'3999,"3"-7"258,0 0-516,0 0-2580,5-9-774,6 4-258,-11 5 0,23-11-129,-9 4 0,3 2 0,-2 0 129,3 4 0,-3 1-129,-1 0 129,2 0-129,-1 6 0,0 4-129,-3 2 129,3 3-129,-5 2 0,1 0 129,-5 5 0,0-3 0,-4 2 129,-2-2 0,0 1 0,-8-8 129,1 4 129,-7-8-129,3 2 0,-4-5 0,0 0-129,-1-3 129,2-2 0,-1 0-129,0-8 0,4 2-129,1-4 129,1 0-258,5-4 258,4 1-258,0-1 129,9 2-258,3 2 0,8-2-129,0 0-129,8 3-258,-6 1-387,6 2-258,-7 0-774,2 3-387,-2 3-1161,-11-4 259</inkml:trace>
  <inkml:trace contextRef="#ctx0" brushRef="#br0" timeOffset="84206.816">20832 8797 1935,'7'12'3612,"-7"-12"0,5 10-2451,1 6-1419,1 9-258,0-1 258,4 7 0,1 1 129,1 6-129,2 1 258,2 1 258,2 1 0,-1-3 0,2 5 258,-3-7-258,1 0-129,-3-4 0,-3-5 129,-4-4-129,0-3 0,-4-10 0,-4-10 129,0 0 129,0 0-129,0 0 129,-9-17 258,3-8-258,2-3 129,-2-6-258,5-2-129,-1-2 0,2 3 0,4-1 0,5-3-129,-1 8 0,5-1 129,-2 7-129,4 4 258,-3 0-129,4 4 0,-4 3-129,0 8-129,1 2 0,-13 4-387,19 0-258,-19 0-903,0 0-1161,15 13-1419,-15-13 129</inkml:trace>
  <inkml:trace contextRef="#ctx0" brushRef="#br0" timeOffset="84499.833">21056 9128 3483,'36'25'4644,"-21"-21"-387,10 11 0,1-5-3999,-6 1-258,0 2-129,-3 1 0,-2-2 129,-2 0-129,-2-1 129,2-2 0,-1-2 0,0 0 0,-1-4-645,8 3-1290,-3-1-2193,-4-7-129,8 0-387</inkml:trace>
  <inkml:trace contextRef="#ctx0" brushRef="#br0" timeOffset="84957.859">21403 9193 903,'0'17'2322,"0"-17"-1419,18 0 0,-3 0 0,2-7 129,3-7 129,1 2-129,-3-8 129,3 3-258,-7-1 129,1 2-258,-6-1 0,-1 5-258,-6 0-258,-2 0-129,0 12 0,-7-10-129,-3 6 0,-3 4 258,-4 0-129,-1 4 0,-4 2 129,0 3-129,-1 1 0,-2 3-129,5 0 129,0 2-129,4-1 0,0-1 0,8 3 0,0 4 0,7-1 0,2 3 129,7 2 0,9 2 129,1 1-258,7 2-258,2-4 258,6-6-387,3-1-129,-4-12-1290,7-6-2193,3-1-516,-8-17 387</inkml:trace>
  <inkml:trace contextRef="#ctx0" brushRef="#br0" timeOffset="85505.89">21470 8441 1032,'4'12'-387,"16"6"-129,-7-8 645,5 6 516,0-2 387,3 4 129,2 6 0,5-2-129,-1 9 387,7 0-129,0 7-645,3 6-129,1 5-258,2 9-129,3 0-129,-3 5 0,-3 1-129,-1 2 129,-6 0 387,-7-6-258,-2-2 258,-8-7 129,-2-3-129,-9-4-129,0 0 258,-2-6-129,0 1-258,-7-7-129,-1 1 258,-2-4-516,-2-3 516,-3-3-516,1-6 258,-3-3-129,1-4-258,3 2-774,1-5-1290,-8-7-1548,20 0 258</inkml:trace>
  <inkml:trace contextRef="#ctx0" brushRef="#br0" timeOffset="86124.926">22372 9255 774,'12'4'1935,"-12"-4"-258,14 4 258,-14-4-129,16 0-387,-16 0 0,24 0-258,-12-4-258,7 3-129,-1-7-387,6 5-258,-1 0-129,-1-3-258,2 3-258,-5-3-129,0 0-903,-6 3-1419,-13 3-1032,12-5 129</inkml:trace>
  <inkml:trace contextRef="#ctx0" brushRef="#br0" timeOffset="86397.941">22227 9051 2709,'10'2'3999,"14"-2"-387,-24 0-2451,30 3-903,-6 1-258,2-3 0,-1 1 0,2-2 0,-3 0 0,0 0-387,-7-2-645,2-3-1677,4 5-1032,-18-5 0</inkml:trace>
  <inkml:trace contextRef="#ctx0" brushRef="#br0" timeOffset="98050.608">23096 8645 774,'0'0'1935,"0"0"-258,0 0-516,0 0-645,0 0 258,0 0-129,0 0 129,0 0 0,0 0 0,0 0-258,0 0 258,-6-8-387,6 8 0,7-13-129,6 6-258,-1-2 0,7 1 0,0-3 129,5 3-129,1-1 0,1 4-129,-3 2 129,0 1 0,1 2-129,-2 0 129,-1 4-129,-5 4 129,1 4-129,-6 1 129,4 3-258,-8 1 258,-1 2-129,-5 1 129,-1 2 0,-1 3 0,-8-3 0,-4 6 0,-3-2 0,-2 6 0,-3-3 0,-3 2 129,-1-2 129,0 0-129,1-3 0,3-1 0,2-1 0,3-7-129,5 0 129,4-5 258,7 1-258,0-13 129,10 8 129,5-8 0,5 0 0,0-5 0,7-1 129,-1-4-258,2 2 0,-2 0-258,1 2 129,-3-1-129,-2 2 0,-3 0 0,0-2-129,-1 7-258,-4-2-387,2 2-258,-3 0-1161,0-5-1806,7 5-387</inkml:trace>
  <inkml:trace contextRef="#ctx0" brushRef="#br0" timeOffset="99265.677">23647 8591 1419,'0'0'2064,"0"0"-903,0 0-645,0 0 0,0 0-129,0 0 258,-6-5-129,6 5 0,0 0 387,-11-4 258,11 4-129,0 0 0,0 0-129,0 0-129,-2-15 0,9 11-387,8-2 129,6 1-516,0-2 129,5 0 0,1 0-129,0 1 129,-6 2-258,3 0 258,-7 3-129,0 1-129,0 0 129,-3 6-129,2 0 129,-5 2-129,3 1 129,-4 3 129,-10-12-129,14 20 0,-14-20 129,6 24 0,-6-12 129,-5 4-258,-7 1 129,-1 1-129,-7 0 0,-2 2 0,-6 0 0,-2-2 0,0 2-129,0-3 258,0-1-129,5-4 0,3-2 0,5-4 129,17-6 0,-16 8-129,16-8 258,0 0-258,15-6 0,3 0 0,4 0 129,2 2-129,3-1 0,1 3 0,2 2-129,-1 0 129,-1 2-258,-1 2 258,-2 1 0,-3 7 0,2-1-129,-3 2 129,-4 2 0,-3 0 0,-2 1 0,0 2 0,-6-4 129,-1 0-129,-5-14 0,3 20 258,-3-20-129,0 19 0,0-19 0,-8 17 129,8-17-129,-18 16 0,6-5 0,-1-1 0,-2-2 0,-2 1-129,1 2-258,-4-2-387,7 7-1161,1 3-2580,-8-12-258,10 4 129</inkml:trace>
  <inkml:trace contextRef="#ctx0" brushRef="#br0" timeOffset="102498.862">23984 9085 516,'0'0'516,"0"-12"129,0 12-387,0 0 258,0 0-516,0 0-258,0 0-258,0 0 258,0 0-258,0 0 129,0 0-128</inkml:trace>
  <inkml:trace contextRef="#ctx0" brushRef="#br0" timeOffset="102849.882">23984 9085 129,'-101'36'516,"91"-35"0,10-1-129,-20 1 0,20-1 0,-19 1-258,19-1-129,-17 2-129,17-2 129,-15 0 0,15 0 258,-12 0-129,12 0 258,-13 0-258,13 0 0,-14-3 0,14 3 0,-11-4-129,11 4-129,-12-1 0,12 1 0,0 0 129,0 0 0,-11-3 0,11 3-258,0 0-387,0 0-258,0 0 0</inkml:trace>
  <inkml:trace contextRef="#ctx0" brushRef="#br0" timeOffset="104934.001">24064 9061 129,'0'0'387,"0"0"-258,0 0-129,0 0 0,0 0 129,0 0 258,0 0 258,0 0 0,0 0 0,0 0-258,0 0 129,0 0-258,0 0 129,-5 8-258,5-8 0,0 0 129,-11 13-129,11-13 258,0 0-129,-15 12 258,15-12-129,0 0 258,-13 8-129,13-8 0,-12 4 258,12-4-129,-12 4-129,12-4 129,-16 1-258,16-1 0,-19 7-129,19-7-129,-21 4-129,8-3 0,0 2 0,-1-1 129,1 1-129,-2-3 0,1 2 0,0 0 129,1 1-129,-1-2 258,14-1-129,-21 0 0,21 0 129,-15 0-129,15 0 0,-10 0 129,10 0 0,0 0-258,0 0 0,0 0 0,0 0-258,0 0 0,-12-5-129,12 5-258,0 0 258,0 0-258,0 0 129,0 0-129,0 0 258,6 0 0,-6 0 129,0 0 129,0 0-387,0 0-516,0 0-1548,0 0-645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29.6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68 95 18,'0'0'10,"0"0"-5,-1 14-3,1-3 0,1 4-1,-1 3 0,1 0 0,-1 9 0,0 4 0,0 11 0,0 5 1,0 7-1,-1 4 0,2 3 1,-2-1 0,5 1 1,-2-2-1,3-7 0,-5-6 0,-1-8 0,1-6-1,0-6-1,-1-4-4,4-4-17,-15-17 0</inkml:trace>
  <inkml:trace contextRef="#ctx0" brushRef="#br0" timeOffset="470">23 46 0,'9'-5'5,"-9"5"-1,19-12-1,-4 7-1,7 0 0,0 2 0,3 2 0,2 1-1,3 2 0,6 2-1,-6 3 0,0 1 1,0 0-1,-1 3 1,-3 3-1,-4-2 1,-2 5 0,-6 1 1,-2 0-1,-5 1 1,-5 0 1,-4 1 1,-5-2 1,-5 1-1,-4-2 2,-4 0-1,-5 0 1,-2-1-1,-6 0 1,2-1-2,-6-2 2,-1-2-1,2-2-1,4-2-1,-2-3 0,8-2-1,2 0-3,4-3-3,6 1-7,14 0-9,-16-1-5,16 1-1</inkml:trace>
  <inkml:trace contextRef="#ctx0" brushRef="#br0" timeOffset="1111">945 40 17,'0'0'19,"-16"8"-13,16-8-4,-17 13 0,4-3-2,-3 1 1,-2 5-1,-8 2 1,3 1-1,-1 5 1,-3 2-1,-1 4 1,1 4 0,-1 6 1,1 6 1,5 4-1,-2 4 0,4 3 1,1 0 1,5-1-1,3-3-1,5-2 0,5-6 0,4-5 0,4-6 0,6-3-1,1-3 1,6-4 1,4-5-2,3-1 1,2-5-1,3 0 0,0-3 0,1-3 0,1-2 0,-1-1 0,-5-3 0,-2-1 0,-1-2 1,-6-2 0,-3 1 1,-5 1-1,-11 2 1,12-3-1,-12 3-4,0 0-6,0 0-16,-12 0-3,1-3-1</inkml:trace>
  <inkml:trace contextRef="#ctx0" brushRef="#br0" timeOffset="1752">1056 368 10,'3'10'18,"-3"-1"-15,1 4-3,-2 1 1,3 4 0,-1 2 1,1 2 0,1 1 0,1 3 1,-1-3 0,2 0-1,-1 0 1,1-3 0,-2-3-1,-1-3 1,-1-2 0,-1-12 1,1 15 0,-1-15 1,0 0 1,-12 2 1,12-2-1,-12-11-1,7 2 0,-3-5-1,2-3-1,2-4-1,4-2 0,2-1-2,7-1 0,2 0-1,4 0 1,6 4-1,2 1 1,3 2-1,0 4 0,-1 2 1,0 1-1,-1 4 1,-3 1 0,-5 4-1,-1 0 0,-5 3-1,0-1-2,1 3-6,-11-3-11,0 0-5,19 14-1</inkml:trace>
  <inkml:trace contextRef="#ctx0" brushRef="#br0" timeOffset="2343">1394 590 0,'0'0'14,"-12"-21"-4,10 9-4,2-5-1,4 1 0,7-3-1,3-1 0,6-1-1,3-1 0,4 3 0,3 2-1,1 5-1,-2 3 1,-3 7-1,-3 7 1,-3 8-1,-5 5 0,-2 5 0,-7 3 1,-2 3-1,-4-1 1,-1 0-1,-4-5 2,-2-1-1,-3-6 2,1-3 0,-3-6 0,-2 0 0,-3-6 0,-1-2-1,-2-6-1,1-2-3,-2-2-4,0-5-4,4 2-8,3 1-8,0-4-2</inkml:trace>
  <inkml:trace contextRef="#ctx0" brushRef="#br0" timeOffset="2844">1813 529 3,'4'-27'22,"6"15"0,0-4-13,1 2-6,2 2 0,1 2-1,0 4-1,0 2-1,0 4 1,0 2-1,-1 5 1,-2 1 0,-1 4-1,-3 2 2,1 1-1,-3 0 1,-1 2-1,-2-3 3,0 0 1,-5-4 3,2 2-1,1-12 0,-14 15 1,2-12 0,-3 3 0,-5-4-2,0 0-1,-5-3-3,-3-2-1,1 0-5,-1-5-3,7 4-8,1-3-17,1-2-1,7 2 1</inkml:trace>
  <inkml:trace contextRef="#ctx0" brushRef="#br0" timeOffset="3415">2208 108 0,'5'16'22,"-6"-5"0,6 11 0,-3 3-20,1 5-2,-3 7 1,0 4 1,-3 8 1,-2-1 1,2 3 0,-3-1 0,2-2 0,-3-3 0,2-5-1,2-7-1,2-4-1,4-7 0,5-6 0,3-5 0,5-7-1,4-4-3,4-6-2,4-2-2,-3-4-6,0-4-5,-3 2-6,-11-9-2</inkml:trace>
  <inkml:trace contextRef="#ctx0" brushRef="#br0" timeOffset="3755">1995 379 18,'0'0'24,"6"10"1,10-11-13,8-2-8,9-1-1,6-1-1,6 0 1,8 0-3,0-1-8,-2-5-16,5 9-1,-10-8-1</inkml:trace>
  <inkml:trace contextRef="#ctx0" brushRef="#br0" timeOffset="4106">2545 0 0,'19'16'22,"-6"-6"-1,10 6-11,-1 6-7,5 4 0,2 5-1,-3 7-1,0 4 0,-3 7 0,0 6-1,-4 3 0,-1 2 0,-5 3 0,-5 3 1,-3 0 1,-4 0 1,-6-6 1,-2-2 1,-7-8 3,-3-3-2,-7-6 1,1-4-1,-3-9-4,1-6-6,-4-7-22,7-1-1,-5-15-2</inkml:trace>
  <inkml:trace contextRef="#ctx0" brushRef="#br0" timeOffset="4526">3171 726 10,'18'10'25,"-7"-10"1,9 3 0,1 0-22,1-2-2,2 3 0,0-3-2,-2 3-1,0 2-5,-5-1-10,-6-5-9,5 3-1</inkml:trace>
  <inkml:trace contextRef="#ctx0" brushRef="#br0" timeOffset="4787">3124 488 38,'16'13'30,"-16"-13"1,26-3-9,-7 7-19,3 0-2,2 1-3,6 2-4,1-4-6,2-1-13,5 2-4,-3-7-1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4.8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0 314 20,'0'0'29,"22"-12"0,-9-7 0,8-5-21,3-1-7,3-3-1,3-1 1,0-2-1,-2 2 0,0 2 0,-3 3 0,-2 2-1,-2 6 1,-3 2-1,-3 5 0,-1 5 0,-2 3 0,-3 4 0,-9-3 1,14 21-1,-11-2 1,0 5 0,-2 5 0,-2 6 0,-1 6 1,-2 4 0,-2 2-1,-2 0 1,-1-1-1,-1-1 1,-2-3 0,2-5-1,-1-4-1,1-5 0,-1-7 0,1-3-2,-1-6 0,1-2-1,-3-4-1,1 0 0,-5-4 1,1-1-1,-4-1 1,1 1 1,-3-1 2,0 0 0,-1 1 1,1-1 2,4 2 0,0-1 0,6 0 0,3 0 1,9-1-1,0 0 1,0 0 0,22 1 1,3-2-1,8-1 1,9 0 0,9-1 0,4 0-1,5 2-2,-1-1-15,-1 0-14,3 4-1,-16-9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05:36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2398 3239 48 0,'-3'-3'19'0,"-3"3"-10"0,6 0-9 15,0 0 5-15,0 0 5 16,0 0 4-16,0 0 12 16,6 0 6-16,-6 0 1 15,0 0 2-15,0-5 3 16,0 5 3-16,0 0-13 15,0 0-7-15,0 0-12 16,0 0-6-16,0 0 0 0,6 0 0 0,0 0 3 16,3 0-1-16,3 0 2 15,6 0 0-15,2 0 1 16,-2 0-4-16,9 0-3 16,9 0 0-16,0 5-1 15,8-5 2-15,4 3 3 16,2-1 4-16,4 1 2 15,3-3-1-15,11-3 1 16,9 1-2-16,7-1 2 16,2-5-6-16,0 3-1 15,10-3 0-15,-1 2 0 0,-6-2-2 16,-5 3-2-16,-13 5 3 16,0-5 2-16,-2 2 4 15,-4 1 2 1,-8 2-1-16,-7 0-1 0,-8-3 1 15,-9 0 1-15,-6 1-1 16,-3-1-1-16,-10 0-1 16,-2 1 0-16,-3-1-2 15,-6 3-1-15,-3 0-8 16,-3 0 0-16,-3 0-6 16,-3 0-1-16,-3 3-11 15,-2 2-1-15,-1 3-22 16,0 5-9-16,0 0-76 15,6 1-42 1,6-9 80-16</inkml:trace>
  <inkml:trace contextRef="#ctx0" brushRef="#br0" timeOffset="1575.877">2922 14909 192 0,'-18'3'71'0,"12"2"-38"0,-3 1-12 0,6-4 22 15,0 3-10-15,-3 1-4 16,0-4-9-16,6 1 0 16,-6 0-11-16,-3-1 6 0,6 4 2 15,-3-4-5-15,3 4 1 16,0-1-8-16,3 0-3 16,3-2-1-16,3-1 1 15,6 6-3-15,3-8 0 16,9 6 1-16,6-6 0 0,17-6 2 15,16-2 3-15,14-2-2 16,4-3-2-16,17-3-3 16,12-3 1-16,-3-2 1 15,-3 3 2-15,7-1-1 16,-4 0 2-16,-3 9 4 16,-15-1 4-16,-8 3-2 15,-7 0 2-15,-3 1 0 16,-2 1 1-16,-10 1-4 15,-8 2-3-15,-9 1-2 16,-10-1-3-16,-5 0 1 16,-6 1 1-16,-6 2-1 15,-6 0-1-15,-9 0-10 16,-6-3-6-16,-9 0-32 0,-3-2-11 16,-3-8-93-1</inkml:trace>
  <inkml:trace contextRef="#ctx0" brushRef="#br0" timeOffset="3813.201">692 3924 96 0,'0'5'38'0,"3"0"-20"0,0 6-21 15,3-6 6-15,-6 3-3 16,9 0 0-16,-6 0-3 15,0 5 2-15,-3 1 14 16,-3 1 6-16,0 7 2 16,-6 9-1-16,3 4 3 15,0 12 2-15,0 4-9 16,-2 2-4-16,5 2-7 16,-3 3 1-16,6 6 0 0,6 2 0 15,2 3 1-15,-5-3-2 0,3 0 2 16,-6 3-2-1,0 10 0-15,0 11-3 0,-9 5-2 16,1 6 7-16,-4 15 3 16,-3 6 1-16,3 2 1 15,3 6-2-15,6-6 1 16,-3-5 0-16,6 6 3 16,0 2-5-16,0-11-3 15,0-2-1-15,6-6-1 16,-3 4-2-16,6 1 1 15,0-4-2-15,0 10-1 0,0 3 1 16,-6-1-1-16,-6 9 4 16,-3 2 5-16,3 3 1 15,-9-2 2-15,-6 36 5 16,6-18 1-16,-9-14-1 16,3 6 0-16,-2-5-5 15,-1-11-2-15,12-6-4 16,-3 1-1-16,6-3-6 15,3-10-1-15,3-1 1 16,0 6 0-16,0 2 1 16,-9-7 2-16,0 2-3 15,-3 11 0-15,0-9 3 16,3-1 3-16,-3 1-2 16,12 6 0-16,0-8-1 0,0-10-2 15,0-3 1-15,0 16-1 16,-6-1 0-16,3 1 0 15,-5-3 2-15,-4 19 1 16,-3-8-4-16,3-6 1 16,3 6 0-16,6-3 0 15,3-8 2-15,0-8 1 16,3-5-1-16,6 8 1 16,0-13-2-16,3-9 2 15,-3-4-4-15,0-1 0 16,-1-2 1-16,-5-1 2 15,3-1-1-15,0-12 2 16,0-5-2-16,-6-8 2 16,3-7 0-16,3-6 1 0,-6-5-2 15,6-9 1-15,0-1-2 16,-6-7 2-16,3-1-4 16,3-4 0-16,-6-2-1 15,0 3 0-15,0-3 2 16,0 0 2-16,0-3-1 15,0 3-1-15,-6 0 3 16,3-3 2-16,3 0-4 16,-6 1-3-16,3-1-8 15,0-2-4-15,3-3-36 16,-15-32-145 0</inkml:trace>
  <inkml:trace contextRef="#ctx0" brushRef="#br0" timeOffset="28539.718">8324 4471 60 0,'6'0'24'0,"3"0"-12"0,0 3-14 0,-3-3 4 16,3 0-5-16,3 0 2 15,0 0 7-15,3 0 4 16,3 0 19-16,-1 0 8 16,4 0-3-16,6 0-1 0,3 0-5 15,0-3-3-15,5 1-13 16,-2-1-1-16,0 1 0 0,0-1-2 16,-1 0 0-16,4 1-5 15,-3-1-1-15,2 0-1 16,1 1-2-16,6-1 1 15,5 0-1-15,4 3 0 16,0 0 0-16,-4-2 0 16,1 2 0-16,3-3 2 15,-1 0 3-15,7 1 4 16,5-1 2-16,7 0-1 16,-4 1-1-16,1 2-8 15,-1-3 0-15,1 1-3 16,8 2 0-16,0-3 4 15,-2 3 1-15,-1 0 1 0,-2 0 0 16,2 0-9-16,13 3-2 16,-1-1 13-16,-6 1 5 15,1 2-3-15,2-2-2 16,30-3 1-16,-6 0 0 16,-5 2-1-16,-10 1 1 15,-3 0-2-15,6-1 0 16,1 1-3-16,-7 2 1 15,-3 1-2-15,-2-1-1 16,-4 0 1-16,9 0-1 0,-2 1 0 16,-1-4 0-1,-2-2 2-15,-4 6 3 0,12-1-2 16,3 0 0-16,-2 1-1 16,-4 2-2-16,0-3-2 15,13 0-1-15,2-2-1 16,-6 2 3-16,-3-2 2 15,4-1 2-15,8 1-1 16,-3 2-2-16,-6 1 1 16,3-1-1-16,13 0 0 15,-4 0 0-15,-3 3 0 16,-6-2 0-16,6-4 0 16,6 4 2-16,-2-6-1 15,-1 0-1-15,-3-3 5 16,9 0 4-16,-3 1-3 0,-3-4-1 15,-2-2-2-15,11 0-3 16,-3 1 1-16,-9-1-1 16,9 2 0-16,9 1 2 15,-6 0-3-15,-3-1 0 16,9 1 1-16,6-3 2 16,-6 3-3-16,-3 2 0 15,12-2 1-15,-3 0 2 16,-6-1 1-16,9 4 1 15,3-6-5-15,-3 5 1 16,3-2 0-16,12 2 2 16,-3 1-1-16,0-4 2 15,9 4-2-15,-4-4-1 0,1 1 3 16,12 0 0 0,-9-1 1-16,3 4 2 0,8-1-3 15,-8 3-2-15,0-2 0 16,6 2-1-16,-13 0-3 15,13 0 2-15,-3 0 3 16,-6 0 1-16,8 0 1 16,-5 0 2-16,-12 0-10 15,0 0-2-15,0 0 3 16,-18 0 3-16,-3-3 3 16,-3 3 1-16,3 3 0 15,-12-1 0-15,-6-2-5 16,-5 0-1-16,2-2-2 15,0-1 3-15,-18 0 6 0,-8 1 5 16,-10-4-5-16,-8 4-1 16,-4-1-2-1,-2-2-2-15,-6 2 1 0,-1-2-1 16,-5 0-3-16,-6-1 2 16,-6 4-1-16,-7-1 0 15,-8 0 2-15,3 1 0 16,-9-1-3-16,-6 0 0 15,-3 3 2-15,-6-2 0 16,-6-1-17-16,-6 3-5 16,1-3-44-16,-10 1-17 15,-3-6-42-15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7.0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794 29 3,'0'0'5,"18"-13"-3,-7 7-1,3 2-1,-3 1 0,1 1-1,1 1 0,-2 3 0,-11-2 0,16 10 1,-16-10-1,7 18 2,-8-7 2,-2 2 0,-5-1 3,-3 0 0,-1-2 2,-4-1 0,1-2 1,-3-3-1,4-2-1,-1-3-2,4-1 0,2-5-2,9 7-1,-11-15-2,10 6 0,3-1-1,3 1-1,-5 9 0,12-12-2,-12 12-1,15-3-6,-15 3-8,17 9-4</inkml:trace>
  <inkml:trace contextRef="#ctx0" brushRef="#br0" timeOffset="742">697 295 3,'-9'14'0,"3"-1"1,-2 1 2,-5 6 0,-1 3 2,-6 5 1,-1 3-1,-3 4 1,-4 2 1,0 4-1,-3 3-1,2 1-2,0 0-1,2 0-3,2 0-6,1-11-14,9 5 0</inkml:trace>
  <inkml:trace contextRef="#ctx0" brushRef="#br0" timeOffset="1112">0 1247 5,'13'-14'1,"1"0"-3,4 1 0,-3 2 0</inkml:trace>
  <inkml:trace contextRef="#ctx0" brushRef="#br0" timeOffset="1252">147 1280 36,'-8'11'14,"8"-11"0,-18 4 0,5-5-4,-1 0-6,0-3-16,1 5-13,-4-8-1,7 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8.7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1295 0 11,'-15'26'21,"-5"1"-13,-3 6-4,-3 4-1,-1 3 0,-1 0-2,-1-2-1,4 0 1,0-4-1,3-3 0,2-7 0,5-3-1,0-3-2,7-1-12,-4-11-5</inkml:trace>
  <inkml:trace contextRef="#ctx0" brushRef="#br0" timeOffset="350">742 803 18,'0'-22'10,"3"5"-6,2-1 0,3 0-2,3 0-2,1 3 0,1 3 0,2 1 0,-2 5 0,1 3-1,-4 3 1,1 4 1,-11-4 1,11 19 1,-10-5 1,-4 2 3,0 1 1,-8 1 0,2 0 1,-5-2 1,1-2-4,-1-5-4,0-3-8,-4-6-21,8 4 1,-4-9-2</inkml:trace>
  <inkml:trace contextRef="#ctx0" brushRef="#br0" timeOffset="861">654 1045 18,'-1'10'21,"-6"-1"-15,-1 6-1,-2 3 1,-4 1 1,-3 5-1,-3-1 0,0 6-1,-6 0 2,2 3-1,-3-3-2,3 0-1,1 2-6,0-1-7,-2-7-17,12 6 0,-6-8 0</inkml:trace>
  <inkml:trace contextRef="#ctx0" brushRef="#br0" timeOffset="1202">54 1899 11,'0'0'24,"0"0"0,0 0-6,-3-16-17,6 7-1,2-3 0,3-1-1,1-3 0,0 2-1,4-1 1,-1 4 0,1-1 1,0 5-1,0 3 1,1 3 0,-2 4-1,0 2 2,-4 7-1,0 0 1,-4 5 0,-1-1 1,-5 4 1,-5-3 1,-2 4 1,-5-5-1,0 0 1,-8-4 1,3 0-1,-6-3-2,2-2 1,2-5-4,3-4-3,2-4-11,16 6-14,-19-21 0,18 8-1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41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370 373 7,'0'0'18,"-3"16"-15,3 0-2,1 6 1,-1 3 1,1 7-1,0 5-1,1 0 1,1 2-1,0 0 0,0-4 0,0-5 0,1-2-3,0-11-11,5-1-6</inkml:trace>
  <inkml:trace contextRef="#ctx0" brushRef="#br0" timeOffset="291">0 376 18,'-11'2'20,"11"-2"-12,11 5-7,2-1-1,7 1 1,7-1 1,7 0-1,8-3 1,7-3 0,6-2-1,5-4 1,-2 0-1,0 0-1,-3-3 0,-5 2-1,-5 1-2,-6 2-2,-7-2-6,-3 5-6,-13-6-4</inkml:trace>
  <inkml:trace contextRef="#ctx0" brushRef="#br0" timeOffset="711">650 360 14,'4'38'8,"-2"-3"0,-1 2-1,0-5-1,0-4-3,1-3 0,2-8-2,1-3 1,7-9-1,4-5 0,3-6 0,4-4-1,1-5 1,1-1 1,-1 0 1,-3 1 2,-4 2 0,-5 4 0,-12 9 0,12-11 1,-12 11-1,0 0-1,5 15-2,-5-15-2,8 22-1,-1-7-1,2 1 1,1-1-2,4-1 1,0-3-1,3-5-1,0-1 1,2-5 1,0-3 0,2-2 1,0-4 1,2-2-1,1 0 2,-3-4-1,0 1 0,-3-2 1,-2 1-1,-4 0 1,-2 2 0,-6 0 0,-3 3 1,-1 10-1,-2-15 0,2 15 0,-10-6 1,10 6-2,-18 6 1,9 0-1,-4 5 0,2 1 0,-1 3 1,-3 2 0,1 3 1,-1 0 1,4 2-1,-1 0 1,5 2 0,2-3-1,6 2 0,7-3-1,8-2-1,6-5 1,3-2-1,7-5 1,2-3 0,0-5 0,0-1 1,-6-2 0,-3-1 1,-8 1 0,-1 2 1,-16 3-1,12-4-2,-12 4-2,0 0-3,-10 3-8,1 3-13,-4-4-7,3 4 1</inkml:trace>
  <inkml:trace contextRef="#ctx0" brushRef="#br0" timeOffset="1583">1785 188 21,'6'12'22,"-6"-12"-7,-3 13-14,3-13-1,3 21 0,-1-5 0,0 7 1,2 4-1,-2 3 1,1 5 1,-2 2 0,-1 4 0,-1-2 1,1-3-2,-2-1 1,-1-4-3,2-4-10,5 0-12,-5-18 0</inkml:trace>
  <inkml:trace contextRef="#ctx0" brushRef="#br0" timeOffset="1873">1943 526 20,'0'0'24,"0"0"-2,0 0-18,15-19-3,2 10 0,2-4-1,4 3-2,4 4 1,-2-1 0,1 4 1,-3 3 0,-5 4 1,-3 5 0,-5 6 0,-6 3 1,-4 2 0,-1 1 1,-5-1 2,-1 2 0,-8-3 1,3-2-1,-5-7 1,3 0-1,-4-5 0,3 0-2,-2-4-1,1-4-3,3 0-3,1-3-6,2-3-16,10 9-3,-1-21 0</inkml:trace>
  <inkml:trace contextRef="#ctx0" brushRef="#br0" timeOffset="2304">2332 408 7,'0'0'21,"8"22"-2,-2-4-18,0 4 0,0 1 0,0 0-1,1 0 1,2-2 1,-1-1 0,2-6 2,1-1 0,1-11 1,4-6 0,0-5-1,3-4 1,-3-7 0,2-1-1,-3-3 0,1 2 0,-4-1 0,-1 6 0,-6-1 1,1 9-1,-6 9 0,6-11-1,-6 11-1,0 0-1,0 0-1,5 17 0,-1-4-1,0 1 0,2 7 1,3 2-1,0-1 1,0-2 0,2-3 0,-2-2 0,0-5 1,3-4 0,-1-11 0,1-6 0,1-7 1,1-3-2,2-5 1,0-3-1,3-1-1,-2-1-1,1 5-3,-5 0-5,3 6-11,1 7-10,-8-1 2,4 8-1</inkml:trace>
  <inkml:trace contextRef="#ctx0" brushRef="#br0" timeOffset="2905">3059 406 16,'11'-4'19,"5"1"-17,5-1-4,-1-4 1,1-1 0,-4-3 1,0-4 1,-4 0 3,-3 1 1,-5-2 1,-2 3 0,-5 0 0,-3 4-1,-4 5-1,-6 4-1,-1 5-3,-4 4 0,-2 8 0,0 3 0,-1 7 0,-1 3 1,3 5-1,6-2 1,1 1 0,7-1 1,5-4-1,5-3 0,8-6 0,7-5 0,8-9-1,6-7-1,5-9-2,4-5 0,3-5 1,0-4-1,-3-2 1,-4 0 2,-5 2 1,-5 5 2,-9 4 2,-2 3 0,-8 4 0,-8 9-1,9-8-1,-9 8-1,0 0-1,0 0-1,0 16 0,1-4-1,2 2 0,-2 4 1,3 7-1,-1 2 0,2-1 1,-2 1-1,1-3 0,-2-3 1,1-3 0,-1-2 2,-2-16 3,2 9-1,-2-9 1,-4-12 1,1-4-2,3-3 2,-3-6-3,5-3 0,0-3-3,4 0 1,2 2-2,4 3 0,5 4 0,1 3-3,7 9-5,-1 5-14,1 0-8,6 6 0</inkml:trace>
  <inkml:trace contextRef="#ctx0" brushRef="#br0" timeOffset="3716">4282 0 17,'-8'21'21,"6"10"-11,-2 6-8,0 9-1,-1 3 0,2 4-1,-2 2 0,3-1 1,2-5-1,-1-6 0,2-7 1,-1-7 0,3-8 0,-2-7 1,-1-14-1,0 0-3,0 0-3,-14-20-2,2 6-2,-3-9-1,-4 0-1,0-4 3,-4 0 3,2 4 6,0 0 3,4 7 3,1-1 3,6 9 0,1 1 0,9 7-2,0 0-2,0 0-3,14 4-1,2-1-1,5-1 0,4-2 1,7-3-1,2-3-1,3-5-1,3-4 0,2-6 0,-4-3-1,1-2 1,-2-2 0,-4 1 2,-4 0 0,-4 3 2,-8 3 0,-3 6 0,-5 2 0,-9 13 0,8-14-1,-8 14-1,0 0 0,0 0-1,-9 3 0,4 6 0,0 6 0,-2 5 0,1 6 1,1 7 1,0 3-2,1 4 1,3 1 0,1-1-1,3-3 0,3-4 1,2-7-1,5-6 0,6-10 0,4-8-1,6-6 1,3-6 0,1-5 1,1-4 0,-3 0 2,-2 2 1,-8 0 1,-1 6 0,-10 2 0,0 5-1,-10 4 0,0 0-2,0 0-1,5 14-2,-4-5 1,1 2-1,3 0 1,1 2 0,5-2-1,4-3 0,6-2 0,2-6 0,2-3-1,3-7 0,2-1 0,0-6 1,-3-2-1,-4 1 2,-4-2 0,-3 2 1,-7 3 0,-3 2 0,-8 4 0,2 9 0,-19-9-1,6 6 0,-3 6 0,1 1 0,-2 1 0,0 4 0,1 1 1,4 2 0,0 2 0,4 2 0,1 2 1,4 3-1,4-1 0,5 4 0,7 1 0,7 1-1,8 3-3,7-2-8,9-5-20,12 1 2,2-13-1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46.3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244 310 3,'0'0'20,"0"0"-11,0 0-6,0 0 0,0 0 0,0 0 0,-11 1 1,11-1 0,-12 3 1,3-1 0,0 1 0,-3 0 0,-1 5 0,-5-1-1,2 5 1,-4 2-2,-1 4 0,1 1 0,0 5 0,-1 0-1,6 2 0,3-2 0,3 1-1,4-3-1,5-1 1,5-3-2,7-5-5,8-3-14,10 1-8,1-12 1</inkml:trace>
  <inkml:trace contextRef="#ctx0" brushRef="#br0" timeOffset="410">372 516 0,'3'-12'20,"5"3"-2,11 0-15,4 1-2,4 2 0,2 1-1,1 2 1,-3 5 0,-1 2 0,-4 2 1,-7 4 0,-2 3 1,-8 2 1,-4 2 2,-6-1 0,-2 3 2,-7-4 0,0 0 1,-6-5-2,3 0 1,-5-7-2,3-1-2,-1-4-1,2-2-1,3-1-4,0-2-3,6 0-6,9 7-19,-18-12 0,18 12-1</inkml:trace>
  <inkml:trace contextRef="#ctx0" brushRef="#br0" timeOffset="911">744 383 11,'0'0'24,"0"0"-8,0 0-7,0 0-2,0 0-3,0 0-2,0 0-1,8 13 1,-6-2 0,1 4 1,1 0 1,1 4 0,-2-1-1,3 2 0,-2-5 0,3-1 0,-7-14-1,18 12 0,-4-16-1,7-5 0,1-6 0,3-3 1,-2-4 2,4 1 2,-5-3 0,-1 7 0,-8-2 0,-3 10 0,-5-3 0,-5 12-2,0 0-2,0 0-2,11 4 0,-11-4-1,6 22 0,-1-7 0,1 4 0,3 0 1,-1 4-2,0-4-4,6 1-11,-2-3-17,-1-11 0,3-1 0</inkml:trace>
  <inkml:trace contextRef="#ctx0" brushRef="#br0" timeOffset="6810">1486 346 12,'0'0'9,"0"0"0,0 0-2,-11-6-1,11 6-2,-9 3-1,9-3-2,-17 7 1,4 0-2,0 0 0,-4 3 0,1 2 1,-4 0-1,3 1 1,-2 1 0,2 0 0,3 1 1,1 1 0,0-2 0,3 2 1,2-1-1,1-1 0,2 0 1,4 0 0,1-2 0,5 1 0,5-4 1,4 2 0,5-4-1,3-1 0,4-2 0,1 0 0,-1-4 0,0 2-1,-6-2 1,0 0-1,-9-2 0,1 4 0,-12-2 0,9 0 0,-9 0-1,0 0-1,0 0 1,0 0-2,0 0-1,0 0-3,0 0-6,0 0-13,-9-3-5,9 3-1</inkml:trace>
  <inkml:trace contextRef="#ctx0" brushRef="#br0" timeOffset="7450">1810 455 7,'12'-6'7,"-2"-3"0,-1 1 0,-3-1 1,-4-1-1,0 1-1,-5-2 0,0 2-1,-3-1-1,-3 3-1,-3 1 0,1 1-2,0 3-1,-1-1 0,1 2 0,2 4 0,-2 0 0,11-3 0,-12 12-1,6-2 2,0 2-1,-1 4 0,0 3 1,-1 2 0,1 1 0,-1 3 0,1-4 1,3 2 0,1-5 0,4 1 2,2-5-1,4-2 0,5-4 0,4-3-1,6-3 0,5-4-2,2-3-1,1-4-1,1-1-1,0-5 1,-2 1-1,-4-3-1,-2-1 2,-5-1 1,-1 0-1,-4 0 1,-1 1 1,-3 0-1,0 1 1,-3 4 0,-1-1 1,-5 14 0,5-18 0,-5 18 0,0 0-1,0 0 0,0 0 0,0 0 0,0 0 0,3 14-1,-2 1 0,0 0 1,1 6-1,4 2 2,-1 4-1,1 3 0,0-1 0,1 3 1,0 3-1,-1 1 1,-1-2-1,-2 0 1,0-4-1,-2-3 1,-1-3 0,0-4 2,-3-8 1,2-3 0,1-9 1,0 0 0,-11-6 0,8-6 0,-5-7-1,3-3 1,-1-7-5,0-4 1,1-4-1,2-1 0,3 2-1,0-1 2,4 3-2,2 2 0,3 6 1,3 1-1,2 5 1,3 3 0,2 4-1,4 3 1,2 4-1,-1 2 1,0 4-1,1 3 1,-2 4-1,-4 2 1,-3 4-1,-4 1 1,-3 4 0,-4 0 0,-3 0-1,-4 1 2,-3-1-1,-3-1 1,-1-3 0,-3 0 0,-3-5-1,-1-1-1,-3-3-1,-2-4-5,3-1-6,-1-1-13,-1-8-4,8 2 1</inkml:trace>
  <inkml:trace contextRef="#ctx0" brushRef="#br0" timeOffset="8532">2507 72 10,'0'0'16,"0"0"-10,8 10 1,-9 6-1,0 1-1,0 8-2,-1 2 0,-1 6 0,1 4 0,2 5 1,-3 3 0,3 2 0,-1-2 1,6 1 3,-2-4-2,4-3 0,0-8-1,4-2-1,-1-10 0,3-3-1,2-6-3,-1-8-4,4-4-7,-3-7-10,-2-7-7,2 0-1</inkml:trace>
  <inkml:trace contextRef="#ctx0" brushRef="#br0" timeOffset="8873">2307 256 3,'0'0'25,"0"0"-8,28-1-4,0 0-1,9 0-3,7-2-2,6 1-3,6-2-3,2-2-4,2 2-9,2 4-13,-10-6-1</inkml:trace>
  <inkml:trace contextRef="#ctx0" brushRef="#br0" timeOffset="9293">3169 0 0,'0'0'23,"0"0"-1,1-11-13,-1 11-4,0 0-1,-2 15-1,-1-1-3,0 2-1,-2 6 1,0 6 2,-5 7 0,0 7 1,-5 5 1,-1 11 0,-7 0 1,-2 6 0,-5 2-1,1 1 0,-1-4-1,0-4 0,4-7-2,4-8-1,7-9-7,6-3-18,3-19-2,11-3-1</inkml:trace>
  <inkml:trace contextRef="#ctx0" brushRef="#br0" timeOffset="9684">3527 244 15,'0'0'26,"0"0"-2,0 0-12,0 0-11,-11 11 0,-1-6 1,-4 2-2,-4 2 0,-2 2 0,-2 1 1,-2 1-1,2 1 0,5-1 0,3-1 1,2 0-1,9 1 2,3-1-2,7 1 1,5-1-1,3 1 1,5-1 0,0 1-1,2-2 0,-1 1 0,-2-2 0,-2 2 0,-7 0 0,-4 2 0,-7 1 0,-2 1 0,-6 0 0,-4 1 2,-4-3 0,-3 0 1,-3-5 1,0-1-1,0-5 1,3-2-1,0-2-3,3-6-6,6-4-12,7 2-12,1-9 2</inkml:trace>
  <inkml:trace contextRef="#ctx0" brushRef="#br0" timeOffset="10204">3654 410 7,'0'0'19,"18"1"-15,-6 0-1,1-2-1,-2-1-2,1-3 0,-1-1-1,1-3 2,-1 1 1,-1-3 2,-10 11 1,13-17 1,-7 7 0,-6 10 1,5-15-1,-5 15-1,-6-11-2,6 11-1,-11-8 0,11 8-2,-16-1 0,6 4 0,0 1-1,0 3 1,-1 4 0,0 2 0,-1 2 1,0 3 1,0 3-1,0 0 0,2 2 1,-1 2-1,1 0 1,3-1-1,2 0 1,1-2 1,5-1 0,1-3 0,3-2 1,2-3 0,6-2-1,0-4 0,6-4-3,6-3-5,-1-5-8,4-8-15,5 1-1,-4-7 0</inkml:trace>
  <inkml:trace contextRef="#ctx0" brushRef="#br0" timeOffset="10775">3915 353 9,'0'0'8,"0"0"-3,0 0 0,0 0 0,11 10 1,-11-10 0,5 20-1,-3-7 1,1 5 0,-1 1 1,2 2-1,-2 0 0,3 1 0,-1-5-1,2-1 0,-1-4 0,3-1 1,-8-11-1,20 7 0,-7-13-1,3 0 0,3-7-1,0-2-1,0-4 0,7 0-1,-5-1 2,-5 4-1,-3 1 0,-1 5 1,-12 10-1,13-13-1,-13 13 1,0 0-2,0 0 0,12 9-1,-9 2 0,1 3 0,2 2 0,0 2 1,0 0-1,4 0 0,-2-1-2,-8-17-6,21 14-15,-4-12-9,-2-11 0,4-4 1</inkml:trace>
  <inkml:trace contextRef="#ctx0" brushRef="#br0" timeOffset="11296">4631 254 8,'1'11'23,"-1"-11"1,-13 4-16,13-4-5,-20 10 0,7-4 0,-2 1-1,0 1-2,0 0 1,1 0-1,5 0 0,2 3 0,2-1 1,4 1 0,1 0 0,2 3 1,4 0-1,0 2 1,0 1 1,4 1-1,-1-1-1,-1 3 0,1-2-1,-2 1 0,-4-2 0,0-2 0,-3-1 0,-4-1 1,0-4 0,4-9 0,-20 12 1,10-8 0,-2-3 0,-1-2 0,3-4 0,-1 2 0,2-2 1,9 5-2,-10-10 1,10 10-1,2-10-1,-2 10 1,20-10-2,-1 3 1,5 1-3,6-3 1,6-2-1,4-1 0,4-1 0,1-4 0,-1 1 0,1-3 1,-5 1 1,-2-1 0,-11 1 2,-3 1 1,-6 0 0,-6 1 0,-5 3 0,-2 0-1,-10 3 1,5 10-1,-15-15-1,1 12 0,-4 4 0,-4 2-1,-2 3 1,-3 6 0,6 2 0,-5 3 0,8 4 0,2 3 1,7 1 0,7 4 1,5 0 0,9 1 0,5 1 0,11-1 0,5-4-2,7-1-8,2-3-21,-1 3 0,-41-25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58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278 0 1,'0'0'9,"0"0"-7,0 0 0,2 17-1,-1-4 0,0 8 1,0 5 0,1 9 0,0 5 0,1 8 0,0 1 0,2 4 0,-2-1 0,0-2 1,1-4 0,0-4-1,-1-8 1,-1-7 0,0-7-1,0-4 1,-1-7-2,-1-9-5,1 10-10,-10-21-6</inkml:trace>
  <inkml:trace contextRef="#ctx0" brushRef="#br0" timeOffset="280">16 316 24,'-14'-13'18,"14"13"-4,-2-11-3,11 7-4,8 4-2,8-1-4,7 1-1,8-1 0,5 1 0,6-3 0,2 0 0,2-2 0,0-4 1,-1-5-1,-2-4 0,-3-1 0,-3-4 0,-8-1 0,-5-1 0,-4-1 1,-6 3 0,-8 1 1,-6 4 0,-3 1 1,-4 5 0,-3 0 0,1 12-1,-11-11 0,11 11-1,-18 3 0,7 4-1,-1 4 0,-2 3-1,2 4 0,-2 3 1,1 6-1,0 3 2,-1 5-1,2 2 1,-1 4 0,2 2 0,1-2 0,4-1 0,-1-4 0,7-4 0,7-6-1,5-9-1,6-7 1,3-8-1,4-5 1,1-4 0,-1-4 3,-1 1 0,-8-4 2,-1 6 1,-7-2-1,-8 10 1,0 0-2,10-5 0,-10 5-3,0 0 0,10 17-2,0-8 0,6 3 0,4-2 0,6 1 1,6-4-1,6-3 1,2-3 0,2-6 0,-1-3 0,-4-5 0,-4-1 1,-4-2 0,-6-1-1,-7 0 1,-6 1 0,-5 1-1,-4 3 1,-4 1-1,3 11-1,-14-11 1,3 10-1,-1 5 1,-3 3-1,2 4 1,-2 2-1,3 2 1,2 2 1,1 1 0,4 2 0,3-2 0,5 2 0,4-3 1,5 1-1,3-2 0,6-3-5,10-6-23,5 4-5,3-9-1,5-2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09.7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82 17,'0'0'11,"0"0"1,0 0-1,0 0-1,0 0-1,0 0-2,0 0-3,0 0 0,0 0-2,0 0-1,0 0-1,0 0 1,0 0-1,0 0 1,1 10 0,-1-10 0,5 20-1,-2-3 1,2 2-1,0 5 1,1 4 0,-1 3-1,0 2 1,0 5-1,0-3 1,0 0 0,0 1 0,-1 0 1,0-3-1,0-3 1,-1-3 0,0 0 0,-2-4-1,1-2 1,-1-3-1,0-3 1,-1-3-1,1-3 0,-1-9-1,0 11 1,0-11-1,0 0-1,0 0-9,0 0-19,11-11 1,-11 11-1</inkml:trace>
  <inkml:trace contextRef="#ctx0" brushRef="#br0" timeOffset="571">302 626 5,'0'0'17,"-14"-17"-14,8 3-2,3-5 0,1-1 1,3-1 1,3-2 0,2 0 0,6 3 2,2 0 0,4 2 0,2 5-1,2 2 0,1 3-1,0 4-2,-1 4 1,-3 2-2,-2 5 0,-5 6 0,-4 1 0,-4 4 0,-7 2 1,-1-1 0,-5 2 1,-4-1 1,-3-1 1,-2-3 0,2 1 2,-4-6-2,3 1 1,-3-4-1,3 0-1,1-3-1,3-1 0,1-2 0,3-1-2,9-1-1,-14-6-5,14 6-11,4-13-11,-3-2 0,9 3 0</inkml:trace>
  <inkml:trace contextRef="#ctx0" brushRef="#br0" timeOffset="1112">583 386 8,'0'0'21,"0"0"-5,0 0-13,0 0-2,0 0 1,0 0-1,0 0-1,0 0 1,0 0-1,13 9 1,-5 1-1,0 3 1,3 1 1,-2 2-1,2 0 1,0 0-1,-1 0 1,-1-1-1,2-3 1,-3-3 0,1-2 0,1-5 0,-1-3 0,1-5 1,2-1 0,-1-7 3,0 1-2,1-5 1,0 3 1,-2-2 0,-1 4-1,-4 1 0,-5 12-1,9-13-2,-9 13 0,0 0-2,0 0-1,10 13 0,-6-2 0,1 4-1,3 1 1,0 1 1,3 2 0,1-3 0,2 0 1,-2-6-1,3 0 1,0-5 0,1-4 1,1-6-1,2-4 1,-2-4 0,1-2 0,-1-5 1,-2-2-2,-1-3 1,-3 0-1,-1 0 0,-1 2-2,-2 4-3,-4-2-5,3 6-14,-6 15-9,9-17 1,-9 17 0</inkml:trace>
  <inkml:trace contextRef="#ctx0" brushRef="#br0" timeOffset="1843">1425 310 26,'3'-11'12,"-2"1"0,-2 0 0,1 10-2,-5-17-3,5 17-3,-12-10 0,12 10-3,-17-1 0,4 5-2,2 3 0,-3 4 0,0 4 0,-1 4 1,1 3-2,0 2 2,3 3 0,2-1 0,1 1 0,4-4 0,3-3 0,4-4 2,3-4 0,5-5-1,3-6 0,5-3 1,4-6-1,1-4 1,3 0-1,-2-4 1,0 0 0,-2-1 0,-4 0 2,-3 1-1,-5 3 0,-1 2 0,-7 0 0,-3 11-1,8-15-1,-8 15 0,0 0-2,0 0 0,0 0 0,0 0-1,15 6 0,-9 5 1,3 2-1,2 5 0,1 0 1,1 0 0,2 1 0,-2-3 0,-1-1 0,-2-4 1,-2-1 1,-8-10 0,11 9 2,-11-9 0,0 0 0,0 0 1,0 0-1,-4-17 1,-2 5-1,2-2-1,-1-5 0,2-2-1,0-1 1,3 3-1,2-1 0,3 2-1,1 3 1,3 3-2,3 5 0,1 0-5,7 8-11,4 2-15,-4-3 0,8 4 1</inkml:trace>
  <inkml:trace contextRef="#ctx0" brushRef="#br0" timeOffset="2885">2175 273 14,'0'-14'24,"0"14"0,0 0-12,0 0-7,8 11-3,-6 0-1,-1 4-2,2 5 0,-1 3 1,1 4 0,1 0 0,0 0 1,0-1-1,1-2-2,1-6-6,-3-8-16,12 0 0</inkml:trace>
  <inkml:trace contextRef="#ctx0" brushRef="#br0" timeOffset="3225">2482 0 2,'3'17'18,"-3"-8"-8,3 1-11,0 5 2,1 4-1,-1 5 2,0 5 0,0 4 0,-1 5 1,0 4 0,1 3 0,1 2 0,4-5 0,0-3 0,1-2-2,1-5-1,0-8-1,0-8-3,-3-6-4,-7-10-5,0 0-4</inkml:trace>
  <inkml:trace contextRef="#ctx0" brushRef="#br0" timeOffset="3465">2412 277 4,'-19'-18'23,"8"7"-2,11 11-3,-10-14-4,10 14-2,23-6-3,3 6-2,5-2-3,10 1-2,2-1-1,7 0-2,4 3-6,-1-3-9,-4-2-14,2 4 2,-11-7-1</inkml:trace>
  <inkml:trace contextRef="#ctx0" brushRef="#br0" timeOffset="3786">3014 217 11,'-17'7'19,"-3"-3"-17,-4 0-1,3 0 0,0 0-1,0 0 1,4-1-1,6 0 1,11-3 1,-11 7 0,11-7 1,8 11 0,2-3 0,6-1 0,1 2 0,2 1 0,2 0-1,-2-1-2,1 3 0,-4-3 0,-1 2 0,-5-1-1,0 1 0,-6 0 1,-3-1 1,-2-1 2,1-9 2,-13 18 2,1-13 0,0 3 1,-6-3-1,2 3 0,-3-1-2,1-1-2,2 3-3,-1-4-6,6 3-10,3 1-13,-1-5 0,9-4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14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19 449 5,'0'0'21,"-4"17"0,4-17-15,-4 17-7,1-5 1,0 2 0,1 4 1,1 4-1,1 5 0,1 2 1,2 5 0,1 1 0,1 1 1,0-1 0,1-1 1,1-8 1,0-1-1,-3-9 1,1-3 0,-5-13 1,7 13 3,-7-13-2,0 0-1,0-15 0,-2-2-1,-2-5 1,0-10-2,-1-6-1,0-6-2,1-6 0,1 1 0,0 1 0,3 3 0,4 6 0,2 6-1,4 6 1,3 8-1,3 5 0,3 6 0,2 4 0,0 4 0,3 4 0,-5 2-1,3 5 1,-5 0 0,-2 2 0,-5 0 0,-3 3 0,-4-2 1,-3 0-1,-3-2 1,-7 1 1,1-3 0,-5-2 0,0 0 0,-3-3 0,0 0 0,-3-2-1,2-3-8,-1-3-14,6 6-6,-4-9-1</inkml:trace>
  <inkml:trace contextRef="#ctx0" brushRef="#br0" timeOffset="911">402 342 10,'0'0'24,"0"0"-7,0 0-7,0 0-3,0 0-1,10 1-4,-10-1-2,0 0 0,12 16-1,-5-6 0,1 6 0,2 0 1,1 6-1,0 0 1,1 1 0,2 2 0,-2-3 1,2-1-1,-3-5 1,-2-1 0,0-6 2,-9-9 1,10 8 3,-10-8-2,0 0 1,2-13 0,-7 0 0,2-2-1,-3-1-1,-2-3-2,0 0 0,2-2 0,-1 0 0,1 5 1,1 0-1,4 4 0,1 0 0,4 2-1,-4 10 0,17-14 0,-6 9-1,3 1-3,7 3-5,-2-3-7,3 1-18,5 3 2,-4-5-2</inkml:trace>
  <inkml:trace contextRef="#ctx0" brushRef="#br0" timeOffset="1452">868 377 2,'0'0'23,"0"0"0,9 0-7,2-3-13,1 0-1,2 0-1,4 2-1,-2 2-1,1 0 0,0 3 1,-1 1-1,-2 3 1,-3 0 0,-2 3 0,-4 0 0,0 3 1,-5-1 1,-5 0 2,1-1 2,-8-3 2,1 2-1,-7-7 1,1 1-1,-3-6 0,2 2-2,-1-4-1,1 0-3,4-1-2,0-4-9,3-2-20,11 10-1,-5-19 1</inkml:trace>
  <inkml:trace contextRef="#ctx0" brushRef="#br0" timeOffset="2193">1140 19 12,'1'-9'26,"-1"9"-4,11-10-11,-11 10-3,0 0 0,11 1-5,-11-1-3,8 20-1,-4-3 1,0 6-1,0 5 1,-1 7 0,0 4 1,-2 1-1,1 1 1,-1-2-1,-1-3 0,0-3 1,1-6-1,0-6 1,0-6-1,0-4 2,-1-11 0,5 9 0,-5-9-1,12-9 1,0-2-1,1-3 1,3 0-1,1-2-1,2 1 1,-2 1-1,1 4 0,-3 2 1,0 3-1,-6 5 0,3 2 0,-12-2-1,14 12 0,-8-2 1,-2 3-1,1 1 0,-4 1 1,-1 2 0,-4 0 2,-2-1-1,0-1 2,-5 0-1,-2-1 1,-4-2 0,-1-1-1,1-3 0,-2-1-5,6 1-9,2 0-18,-2-8 0,13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16.9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0 24,'0'0'33,"-7"12"1,7-12-1,0 0-21,0 0-9,0 0 0,0 0 1,0 0-3,0 0-1,0 0 1,0 0 0,4 10 0,-4-10 0,0 0 0,0 0-1,9 12 1,-9-12-5,0 0-29,0 0-2,-13-2 1,1-14-1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4:09.8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2443 1359 0,'0'0'7,"0"0"-1,0 0 0,5-10-2,-5 10-2,0 0 0,0 0 0,0 0 0,8-9 1,-8 9-1,0 0 1,0 0 0,0 0-1,0 0 0,-4-10 0,4 10-1,0 0-1,0 0 0,0 0 0,5-12-1,-5 12 1,0 0 0,0 0 0,0 0 0,0 0 1,0 0-1,8-9 1,-8 9 0,0 0-1,0 0 0,0 0 1,0 0 0,0 0 1,0 0 0,0 0 0,0 0 0,0 0 0,0 0 0,0 0-1,0 0 0,-1 9 0,1-9 1,0 0 0,-7 12 0,7-12 0,-9 14 1,2-4-1,1-1 0,-2 2 0,-1 1 0,-1 2-1,-2 0 1,2 3-1,-4-2 1,2 3-1,-2 0 1,1 0-1,2-1 0,0-1 0,3-2-1,1-1 0,2-4-2,5-9 0,-7 14-1,7-14-4,0 0-11,5 9-8,-5-9 1</inkml:trace>
  <inkml:trace contextRef="#ctx0" brushRef="#br0" timeOffset="1342">2260 1629 2,'-10'10'7,"10"-10"2,-9 3-1,9-3 1,-4 10-3,4-10-1,-4 15-3,2-5 0,0 3-1,-1 2-1,-1 3 0,0 1 1,-3-1-1,-3 4 1,-2-1 2,-3 2 1,0-1 0,-2 0 0,1-1 0,0-4 0,2 1 0,2-4-1,3-1-1,3-4-1,6-9-1,-11 12-1,11-12-1,0 0 0,0 0-1,0 0-4,0 0-9,0 0-8,0 0 0</inkml:trace>
  <inkml:trace contextRef="#ctx0" brushRef="#br0" timeOffset="1772">1888 2184 15,'0'0'22,"-2"-13"0,3 3-15,1 0-5,2-3-2,3-1 0,2-1 0,3 0 0,1 1 0,2 0 1,-1 4 0,1 1 1,-1 3 0,-2 6-1,-1 6 0,-4 3 0,-4 5-1,-2 4 1,-6 1 0,-2 3 2,-6 0 1,-1 0 0,-4-4 0,2-1 0,-3-6 0,3 0 1,1-4-2,3-3 0,-1-5-1,13 1-1,-13-16 0,10 3-1,1-3 1,1-2-1,3-3 0,2 1 0,3 2 0,-1 0-1,4 6 0,-1 1 0,1 3 0,0 6-1,0 4 0,-10-2 0,13 17 0,-8-5 1,-2 3 0,-3 2 1,-2 0 0,-2-1 1,-2-1-2,-1-3-10,-3-5-16,8 4 1,-8-14-1</inkml:trace>
  <inkml:trace contextRef="#ctx0" brushRef="#br0" timeOffset="2594">1637 2630 18,'0'0'23,"-9"17"0,3-8-14,1 0-9,-2 3 0,0 1 1,-1-1-1,-2 2 0,0 3 2,-4 1-1,0 6 2,-6 2 2,0 3-1,-4 5 1,-2 3-1,-3-2 1,2 4-1,-2-3 0,2-1-1,1-2-1,3-3-1,1-4 0,3-4 0,4-1-1,1-7-1,5-2-2,9-12-3,-10 17-4,10-17-6,0 0-7,0 0-5,0 0-1</inkml:trace>
  <inkml:trace contextRef="#ctx0" brushRef="#br0" timeOffset="2994">1053 3462 13,'3'-12'12,"-1"-3"1,2-2-1,2 0-3,-2-1-1,0 3-1,0 2-1,1 4-3,-5 9 0,9-11-2,-9 11 0,0 0-1,14 4 0,-14-4 1,13 11 0,-8-2 0,-3 1 1,-1 2 0,-6-1 2,-2 4 1,-8-4 1,1 3 0,-6-5-1,1 2 1,-4-6-1,4 2-1,0-8-1,5-2-2,8-9-1,4-7-4,10-4-5,5-9-14,7-12-10,11 1 1,2-10 0</inkml:trace>
  <inkml:trace contextRef="#ctx0" brushRef="#br0" timeOffset="3615">2012 2313 4,'14'14'14,"-1"4"-1,1 5-3,3 6-2,-1 5-3,2 10-1,0 5-1,1 3 0,0 3 0,2 2-1,2-3 0,-1-1 0,0 0-1,1-3-1,2-6 1,-2-3-2,-2-2 1,0-4-2,-6-2-6,3 3-13,-12-19-3</inkml:trace>
  <inkml:trace contextRef="#ctx0" brushRef="#br0" timeOffset="3966">2354 3329 23,'-1'13'29,"1"-13"-2,5-10-1,4 1-23,0-1-7,0-2 0,2 1 0,-2-2 0,1 4 2,-10 9 0,15-10 2,-15 10 1,13 1 0,-13-1 0,11 13 1,-6-2-1,-1 1 1,0 4 2,-6-1 1,-1 5 0,-5-4 0,-1 3 0,-6-6 0,3 1 0,-4-6-2,4-3-3,12-5-1,-11-8-2,17-2 1,1-4 0,5 0 0,4-2 1,-1 1 1,2 2 2,-4 4 0,-1 5 1,-12 4 0,9 7 0,-11 3-3,-4 1-2,-1 2-6,-1 2-22,-5-13-2,3-5 0</inkml:trace>
  <inkml:trace contextRef="#ctx0" brushRef="#br0" timeOffset="4707">2657 1197 1,'-6'-13'21,"6"13"0,0 0-7,0 0-12,10 11-1,-2 0-1,1 2 0,3 3 2,5 3 1,0 5 1,4 3 0,0 2 1,5 6 2,0 0-1,4 5 1,1 2-2,3 4 0,3-2-1,1 1-1,-1-4 0,3 0 0,-3-5-2,-3-2 0,-3-6 1,-4-3-1,-7-4 0,-2-2 0,-4-3 0,-1-1 0,-5-2 0,1 1-1,-1-2 0,-1-2 0,-2 0 0,-5-10 1,7 14-1,-7-14 0,0 0 1,0 0-2,0 0-4,0 0-6,0 0-13,0 0-7,0 0 1,8-10 0</inkml:trace>
  <inkml:trace contextRef="#ctx0" brushRef="#br0" timeOffset="5197">3377 2058 1,'0'0'23,"0"0"-6,0 0-6,-8-15 0,8 15-2,-3-18-2,4 8-1,-1 10-3,4-17 0,-4 17-1,11-11-1,-11 11-1,12 0 0,-12 0-1,13 16 1,-10-3 0,-2 1 0,-2 5 2,-4-1 0,-2 4 1,-2-6 0,-1 1 0,-2-6 0,1-1-2,0-7-1,0-7-1,4-6-1,2-4 0,1-3 1,0-2 2,1-2 0,2-1 2,0 4 0,2 4 0,3 4 0,-4 10-1,14-10-1,-3 10-3,4 5 0,-1 2-1,5 3 1,-4 3 1,-1 1 0,-3 4 0,-5-2 1,-3 2-4,-5-8-23,2 8 0,-10-14 0</inkml:trace>
  <inkml:trace contextRef="#ctx0" brushRef="#br0" timeOffset="5988">3435 2193 15,'0'0'23,"17"13"-1,-17-13-7,10 19-16,-1-5 0,2 6 0,0 5 1,2 5 1,2 8 0,2 8 2,2 3 0,3 3 2,6 6-1,3-2 0,7 2 0,1 0-1,5-4 1,1-2-3,2-3 0,3-2 0,0-4-1,-5-5 0,-2-4 1,-7-4 0,-3-2 0,-5-6 0,-5-5 1,-8-2-1,-3-6-3,-12-9-2,11 14-15,-11-14-10,-7-11 0,-8-7 0</inkml:trace>
  <inkml:trace contextRef="#ctx0" brushRef="#br0" timeOffset="6469">3345 2204 17,'-12'-6'26,"12"6"-1,0 0 0,-3 23-22,-1-1-7,3 7-1,-6 7 0,-2 9 2,-3 10 1,-2 7 3,-2 4 1,-3 0 4,3 1 1,-1-2-1,5 2-1,0-11 1,4-4-1,2-11-2,4-6-2,3-7-4,1-6-7,2-12-16,5 1-3,-9-11 0</inkml:trace>
  <inkml:trace contextRef="#ctx0" brushRef="#br0" timeOffset="6830">3103 3266 11,'0'0'28,"-14"-12"0,14 12 0,-2-19-19,3 6-8,1-2-2,2 3 1,1 1-2,0 0 1,-5 11 1,11-10 0,-11 10 1,15 8 0,-9 5 0,0 3-1,0 4 0,0 4 1,0 0 0,-5 0 2,-1 1 1,-6-6 1,1-1 0,-6-6 0,2-2 1,-6-8-1,3-2-2,-4-8 0,4-4-3,0-4 0,3-1 1,2 0-1,1 0 1,2 2 0,4 3 1,0 12-1,1-13-1,-1 13-1,0 0-4,10 2-6,-10-2-11,14 5-12,5-1 0,2-4 1</inkml:trace>
  <inkml:trace contextRef="#ctx0" brushRef="#br0" timeOffset="7390">4071 3245 20,'-4'9'24,"-7"-11"-9,11 2-6,0 0-25,10-5-7,-10 5 4</inkml:trace>
  <inkml:trace contextRef="#ctx0" brushRef="#br0" timeOffset="7471">4147 3213 15,'15'-7'20,"2"8"0,-4 3-3,0 2-4,-1 5-6,-2 2-2,-2 2-1,-4 1 0,0 3 1,-8-2 1,0 1-1,-6-5 0,-1-1 1,-3-6-3,2-3 0,-1-5-3,2-5-1,4-5-1,0-3 0,5 1 1,0-2 0,3 3 1,0 1 0,-1 12 2,4-12-1,-4 12 1,0 0-1,0 0-1,4 16 1,-3-5-1,1 2 1,-2 1 0,2 1 2,-2 0-1,2-3 2,-2-3-2,1 1 1,-1-10-3,0 0-5,0 0-27,0 0-3,-4-24 1,3 3-1</inkml:trace>
  <inkml:trace contextRef="#ctx0" brushRef="#br0" timeOffset="9403">3352 0 3,'0'0'10,"0"0"-1,0 0-4,0 0-2,9 4 0,-9-4 1,17 14 0,-2-3 1,5 3 0,3 2 0,6 5 0,3 5-1,4 3-1,0 4-1,2 5-1,-1 5-1,1 4 1,0 2-1,0 4 0,3 4 0,0 2 1,5 2-1,0-2 0,6-3 1,3-1 0,1-1 0,-1-6 0,-1-3 0,-4-9 1,-7-4-1,-7-7 1,-6-2 0,-10-7 0,-5-3-1,-15-13 0,14 11-1,-14-11-2,0 0-10,-12-3-12,12 3-1,-18-12 0</inkml:trace>
  <inkml:trace contextRef="#ctx0" brushRef="#br0" timeOffset="9904">4300 1109 0,'23'-13'18,"-2"-3"-9,4 0-4,1 3-1,0 2 0,-2 2-1,-3 5 1,-4 5-1,-4 4 1,-4 6-1,-5 2 1,-3 5-1,-3 3 0,-4 2-1,-2 3 1,-1-3 1,-4-3 0,-1-2 1,0-5 0,2-2 0,-1-6 0,13-5 0,-14-3-2,14 3-1,3-22 0,7 6-2,2-1 1,5-3-2,4-1 1,1 1-1,2 2 1,-2 6 0,-2 3-1,-2 5 1,-2 5-1,-3 4 0,-5 4 0,-4 2 1,-4 4 0,-4 0 1,-4 2 0,-5 0 1,-4-1 1,-2-3 0,-3-1-1,-2-2 0,-3-2 0,0 0 0,-2-4-1,1-3-1,2-2-1,0-2-4,6-6-18,10 3-7,1-10 1,16-1-1</inkml:trace>
  <inkml:trace contextRef="#ctx0" brushRef="#br1" timeOffset="33328">545 2650 16,'0'0'11,"-16"-9"0,16 9-1,-15-7-3,5 3-1,-1 3-2,2-2-1,-3 2-1,1 1 0,-3 0 0,1 1-1,1 1 1,-5-1 0,4 1 0,-4 1 2,3 0-2,-2 1 1,1 1-1,-2 2-1,1 0 0,0 1 0,1 4-1,-3-2 1,2 3 1,-1-1 0,1 2 0,-1 0 0,-1 3 0,1 0 0,-3 1-1,3 1 1,-1 2-1,-2-2-1,4 3 1,1 0-1,2-5 0,3 4 0,3-3-1,0-1 2,4-1-2,3 2 1,2-2 0,3-3 0,3 3 1,2-3 0,2-2-1,6 1 1,1-3 0,3 0 0,3-2 0,-1 0-1,3-1 1,-2-2 0,0-1-1,-1 0 1,-2-2-1,-3 0 1,-1-1-1,-3 0 1,-1 0-1,-3-2 1,-2 1-1,-9 1 1,13-1 0,-13 1 0,0 0 0,0 0 0,9 0 1,-9 0-1,0 0-1,0 0 1,0 0-3,0 0-2,0 0-9,-12-1-18,12 1 0,0 0 0</inkml:trace>
  <inkml:trace contextRef="#ctx0" brushRef="#br1" timeOffset="34299">592 3023 2,'0'0'17,"11"-5"-3,-11 5-15,0 0-6,0 0 1,12-10 2,-12 10 2,0 0 2,0 0 4,0 0 3,0 0 0,0 0 2,0 0-3,0 0-2,0 0-1,0 0-2,0 0 0,0 0-1,3 13 0,-3-13 0,2 15 1,-2-5 0,-1 2 0,1 0 0,-1 3 1,0 1-1,-1 2 1,-1 2 1,0 2-1,-4 1 1,1 2 0,-1-3 0,1 1 0,-1-2-1,1-2 1,2-3-1,1-4-2,1-3 1,2-9-1,-2 12 1,2-12 0,0 0 0,0 0-2,0 0-9,0 0-15,7-12 0,3 5-1</inkml:trace>
  <inkml:trace contextRef="#ctx0" brushRef="#br1" timeOffset="35621">5010 2761 1,'10'-9'13,"-10"9"0,0 0-2,0 0 0,0 0-3,0 0-1,6-9-1,-6 9-1,0 0-1,0 0-1,-14-5-2,14 5 1,-15-1-2,3 1 0,-2 2 0,-2 2 0,-2 0 0,-3 2 0,-1 3 0,-1 2 1,-4 1-1,2 3 0,-3 0 1,1 4-1,1-2-1,2 4 2,1-1-2,1 3 1,5-1-1,1-1 1,5-1-2,2 1 2,5 1 2,2-2-2,3-1 0,3-2 1,4 2 0,1-3 0,2 1 0,5-3 0,1-1 0,6-3 0,4-2 0,5-2 0,2-3 0,4-1 0,-1-3-1,1 0 1,-2-2 1,-3 1-1,-6-2 1,-7 2 0,-4 0 0,-6 1 0,-10 1 0,11-1-1,-11 1-1,0 0-1,0 0-3,-11-1-6,2-6-18,9 7-1,-16-3 1</inkml:trace>
  <inkml:trace contextRef="#ctx0" brushRef="#br1" timeOffset="36663">5258 3040 17,'0'0'26,"0"0"-5,19 0-3,-9-5-24,4 1-6,1 0 1,1 1 0,1 0 1,-1 2 3,1-1 4,-5 2 6,0 2 2,-3 0 2,-9-2 0,15 9 0,-15-9-1,9 13 0,-5-2 0,-3 0-2,-1 2-1,-5 3 1,0 0-1,-5 3 3,-1 2-1,-4-1 0,0 1 0,-1-4 0,1 1 0,3-3-1,0-1-1,3-3-1,3-1 0,6-10 0,1 15 0,-1-15 0,14 16 1,-3-11-1,5 1 0,3-2 0,2 1-1,2 1-4,-3-8-8,-1-1-20,0 6-2,-19-3 1</inkml:trace>
  <inkml:trace contextRef="#ctx0" brushRef="#br1" timeOffset="38305">4238 3273 1,'-9'-5'6,"9"5"0,-10-4 2,10 4 0,-11-4 1,11 4-1,-11-6 1,11 6-2,-14-9 0,14 9-2,-8-13-1,8 13-1,-6-14-1,6 14 0,3-15-2,-3 15-2,9-11 2,-9 11-1,14-5 0,-14 5 0,15 7 1,-15-7-1,12 19 1,-10-6 0,-1 3 0,-2 0 2,-3 0 2,-2-1-1,-1-3 1,1-1 0,-3-3 0,9-8 1,-15 7-1,15-7 0,-10-3-2,10 3 0,-3-15-1,6 3 0,1-2-1,0-1 0,3 1 0,1 2 0,-2 1 1,-6 11-2,9-14 1,-9 14 0,0 0-1,9 0 1,-9 0-1,8 9 0,-8-9 0,8 15 1,-5-5 0,-1 0 0,-3 3 1,-2 0 0,-3-2 1,-1 3 1,-4-2-1,1 1 1,-6-4 0,3-1 0,-1-3-1,0 0 1,0-2-2,3-2-1,11-1-5,-15 4-20,10-14-8,5 10 1,-3-24 0</inkml:trace>
  <inkml:trace contextRef="#ctx0" brushRef="#br1" timeOffset="40007">2464 3400 5,'0'0'2,"0"0"2,0 0 2,0 0 2,-2-12 1,2 12 2,2-12 0,-2 12 0,10-19 0,-4 8-2,3 2-2,-1-3-2,3 5-2,-11 7-1,16-13-1,-16 13 0,15-4-2,-15 4 1,9 8 0,-9-8-1,5 12 1,-5-12 1,2 17 0,-2-17 1,-3 16 2,3-16-1,-9 17 0,9-17 1,-13 12-1,13-12 0,-15 9-1,6-6 0,-1 1-1,10-4 1,-14 1-1,14-1 1,-10-8-1,10 8 0,2-18-1,4 5 1,1 0-1,1-1 0,2 0-1,0 4 1,-1 0-1,-9 10 1,12-3-1,-12 3 0,2 16 0,-6-2 1,-3 2-1,-1 1 2,-2 3 0,-1-2-1,0 0 2,-2-3-1,1-2 0,0-4 0,12-9 1,-17 14-1,17-14 0,-14 7 0,14-7 1,0 0-1,-11-7 0,11 7 0,-3-10 0,3 10-1,-2-9 0,2 9-2,0 0-6,-5-12-25,5 12-2,-2-15 2,1 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39.8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387 56 13,'3'-10'17,"-3"10"-2,0 0-1,0 0-3,-11-2-2,11 2-3,-13-1-2,13 1-1,-17 2-2,4 2 1,1 0-1,-3 1 1,-3 5-2,-3 0 1,-1 4-1,-3-1 0,0 5 0,-2 1 1,1 3-1,-1 0 0,3 2 1,0 2-1,2-1 1,5 0-1,2 0 1,5-2 0,4-2 1,6-2 0,5-1 0,4-5 1,9 1 0,4-3-1,7-2 1,2-2-1,4 0-1,2-3 0,-1-1 0,-1-1-1,-2 0 1,-4-1-1,-3 0 0,-6 0-1,-3-1-2,-2 4-7,-2 3-18,-13-7-2,12-1 0</inkml:trace>
  <inkml:trace contextRef="#ctx0" brushRef="#br0" timeOffset="711">578 349 6,'0'0'21,"-8"-10"0,8 10-13,-1-14-5,1 14-1,4-14 0,-1 4 1,-3 10 0,15-19 1,-3 11 1,-1-3 0,6 4 1,-1-4-1,3 5-1,0 0-1,-1 3-1,0 0-1,-3 6 0,0 1-1,-3 3 0,-2 4 0,-2 0 0,-2 5 0,-2 0 1,-2 1 0,-1 2 0,-4-1 1,1-1 0,-3-1 0,1 1 2,-4-5 0,0 0 0,-2-4 0,0-1 0,-4-5 0,2 0 0,-3-4-1,1-1-1,-2-2-1,2-2-1,2 2-2,1-3-3,11 8-5,-10-10-13,6 1-10,4 9 0,10-19 1</inkml:trace>
  <inkml:trace contextRef="#ctx0" brushRef="#br0" timeOffset="1292">867 247 12,'0'0'20,"0"0"0,0 0-17,12 13-4,-12-13 0,8 18 0,-4-5 2,2 1 2,-2 3 2,-1 0 0,1 1 1,-2-4 0,3 0 1,-5-14-1,13 12-1,-4-13-1,4-6 0,2-5-2,1-3 0,1-1 0,-1-1 0,0 1-1,-3 2 1,-1 2-1,-3 5 0,-9 7 0,17-2 0,-17 2 0,18 12 0,-8-2-1,3 1 0,-1 1 0,3 3 0,-2-1 1,-1 0 0,-2 2-1,-1 0 1,-1-1 0,-1-1 0,-2 1-2,0-3-1,0-1-6,1-1-15,-6-10-7,13-2 0,-8-11 0</inkml:trace>
  <inkml:trace contextRef="#ctx0" brushRef="#br0" timeOffset="1842">1493 123 10,'0'12'16,"3"5"-13,2 3 0,-1 5 1,-2 3 2,-1 7 1,0 1 2,-3 0 0,2 1 1,-2-4 0,1 0-3,0-7-3,3-6-3,1-6-7,4-5-16,-7-9-5,6-17 0</inkml:trace>
  <inkml:trace contextRef="#ctx0" brushRef="#br0" timeOffset="2093">1380 224 7,'7'16'20,"-7"-16"-4,22 15-1,-5-8-3,1-4 0,6 2-1,0-6-1,6 2-3,-1-5-1,5 2-1,-1-3-1,1 1-2,-2 0-1,-1-3-3,1 5-4,-7-2-13,-5-2-12,0 5 2,-10-8-1</inkml:trace>
  <inkml:trace contextRef="#ctx0" brushRef="#br0" timeOffset="2503">1909 271 18,'0'0'16,"22"-4"-3,-10 1-2,0-1-4,0-1-3,-2-3-1,-1 1 0,-4-2 1,0-1 0,-4-1 3,-1 11-2,-4-18 1,4 18-1,-11-14-1,1 10-1,0 3-1,-1 2-2,-4 2 0,0 3-1,-1 3 0,-2 1 1,-2 5 0,0 1 1,1 2 0,0 2 0,3 0 1,0 2-1,3-1 1,3 1-1,3-2 1,6 1 0,1-4-1,5 0 2,0-5 0,7 0 0,0-5 0,5-1 1,0-6-1,5-1 0,0-6-1,2-1-1,2-5 0,0-2 0,0-3-1,0 1 0,-2-2 1,-4 2-1,-1 2 1,-3 2-1,-3 4 0,-3 4 0,-10 5 0,13 7 0,-10 5 1,-1 2-1,-1 3 0,0 1 1,0 1 0,1-1 1,3-3-1,4-6 1,2-5-1,5-4 0,2-6 0,2-1 0,3-4 1,0 0-2,-1-1 1,-4 1-2,0 5 1,-5 3 0,1 4 0,-3 4-2,-1 4 2,0 3 0,0 4-1,0 1 1,2 1 0,-2-2-2,3 3-5,-4-9-9,-9-10-18,20 15-2,-20-15 2,20-15-1</inkml:trace>
  <inkml:trace contextRef="#ctx0" brushRef="#br0" timeOffset="3304">2672 0 23,'9'21'24,"-9"-7"1,4 5-16,2 5-7,-1 2 1,0 6 0,-2 1 1,2 3 0,-2 3 0,4 1 1,-5 0 0,4-2 0,-2-4-1,1-5-2,0-6 0,0-6-3,1-6-2,-6-11-3,12-6-10,-6-5-10,-4-12-3,5 0 0</inkml:trace>
  <inkml:trace contextRef="#ctx0" brushRef="#br0" timeOffset="3615">2381 132 15,'0'0'31,"0"0"0,11 10 1,15-10-14,6-3-11,11 1-3,8-3-1,10 2 0,4-4-1,6 3 0,1-2 0,1 0 0,-5 1 0,1 1-1,-7 0 0,-4 2-1,-5 2-3,-12-1-6,-4 2-19,-11 5-6,-11-4 0,-15-2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44:00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 5,'19'-3'5,"3"-3"0,2 3 0,3-2 0,2 1 0,1 0 0,4 0 0,1 4 1,6-3-1,1 3-1,6-2 1,3 2-2,4-2 1,5 0-1,6 1-1,3-1 1,4 1-2,5-1 1,4-1-1,3 0 0,4 2-1,3-1 1,3 1 0,1-2-1,1 2 0,-1-2 1,-3 2-1,-7-1 2,-4 0-1,-4 0 0,-6 1-1,-6 0 1,-5 1 0,-7 0-1,-5 1 1,-3 0 0,-5 0 0,-10-1-1,-6 1 1,-8-1 0,-2 0 0,-15 0 0,11 0 0,-11 0 0,0 0 0,0 0 0,0 0 1,0 0-1,0 0 0,0 0-1,0 0 1,0 0-1,0 0 1,0 0 0,0 0-1,0 0 1,0 0-1,0 0 0,0 0-2,0 0-1,0 0-5,0 0-10,9 8-9,-9-8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44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1438 220 8,'0'0'9,"0"0"-1,0 0 0,0 0-1,0 0 0,-10-5 1,10 5 0,0 0-1,-11-2 0,11 2-2,-9 1 1,9-1-3,0 0 0,-12 7 0,12-7 0,0 0 0,-14 12-1,14-12 0,-10 14-1,10-14 2,-10 16-1,7-4-1,-2-2 0,3 2-1,0 2 1,3-3-1,0 0 1,3 0 0,-4-11 0,17 11 0,-4-11 1,7-3 1,2-7-1,4-3 0,-1-4 1,2-1 0,-6-1 0,2 1 1,-10 0-2,-5 1 2,-10 5-2,-3 0 1,-12 2-1,-5 3 0,-4 3-2,-3 3 0,0 3 1,0 4-1,2 1 1,1 2-1,5 4 0,4 0 0,2 0 1,5-2-1,1-1 0,1 1 0,3-2-1,5-9 1,-1 14 0,1-14 0,0 0 0,19 10 1,-4-11-1,6-2 1,3-1 0,2 0 0,1-2-1,1 1 1,-4-2 0,-3 1-1,-6 0 1,-4 0 0,-11 6 0,6-12 1,-6 12-2,-8-15 1,8 15 0,-20-12-1,4 8 1,2 2-1,-2 1 0,2 2 0,-1 2 1,2 1-2,-2 2 2,2 1-2,2 3 1,-1-2 0,1 1 0,1 0 0,2 2 0,3-2-1,2 0 1,3-9 0,5 16-1,4-11 1,2-3 0,7-3 0,3-2 0,1-5 1,-1-3-1,1-1 0,-2-2 1,-3 0-1,-4 1 0,-6 0 0,-6 2 0,-2 0 0,-7-1 0,-4 2 0,-4 2-1,-3 0 1,-4 6 0,0 3-1,-1 5 2,-1 4-2,2 4 2,4 3-2,4-1 1,3 1 0,6-3 0,4-2 0,2-12-1,14 12 1,2-12 0,3-3 0,3-1 0,-1-2 0,1-2 0,-2 1 0,-4 2-2,-3-1 2,-2 4-2,-11 2 0,11-1 0,-11 1-1,0 0 1,0 0 0,-4 12-1,4-12 1,-17 14-8,17-14-23,-24 13-1,11-5 1,-8-7 0</inkml:trace>
  <inkml:trace contextRef="#ctx0" brushRef="#br0" timeOffset="1703">775 181 15,'-24'-3'14,"-10"-3"-2,-2-2-2,-12 4-3,-4 2-4,-4 4-1,-3 1 0,-3 6 1,-1-2 0,2 4 0,2 0 1,9 1-1,6-5 2,7 0-2,7-3 0,7-2-1,7 0-1,4-2 1,12 0-2,-10 0-1,10 0 0,0 0 0,7-9-3,4 2-7,8 1-3,9-1-6,1-6-6</inkml:trace>
  <inkml:trace contextRef="#ctx0" brushRef="#br0" timeOffset="2123">891 160 10,'-8'-10'11,"-8"-2"-3,1-3 0,-6 1 1,-3-4-1,0 3 1,3 0-1,0 2 1,1 0-1,5 5-1,-1-1 0,7 4-1,9 5 0,-13-8-1,13 8 0,0 0-2,-10-5-1,10 5-1,0 0-1,0 0-1,0 0 0,19 4 1,-1-1-1,5 3 1,5 2-1,4 0 1,6 3 1,0 1-1,-2 1 0,0 1 0,-7 0 0,-4 2 1,-6-1-1,-3 2 1,-7-2 1,-3 3-1,-5-2 1,-4 3-1,-5-1 2,-5 3-2,-5-2 1,-4 2 0,-7 0-1,-1 1 1,-7 1 0,-3 1-1,-1-4 1,1 1-1,2-3 0,4-2 0,3-2 0,8-5-1,5-3 1,7-1-1,11-5 0,-11 2 0,11-2-1,0 0-1,12-2-9,-12 2-23,16-5 0,-6-3 0,-7-10-1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38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78 117 6,'0'0'9,"0"0"1,0 0 0,-11-4 0,11 4 1,0 0 0,-3-10-1,3 10-1,0 0-1,0-12-3,0 12 0,0 0-1,-2-11-2,2 11 0,0 0-1,0 0-1,7-10 0,-7 10-1,13-3 0,-13 3 0,21-3 0,-9 1 0,1 2 1,-2 0-1,1 2 0,-12-2 1,15 6-1,-15-6 1,4 14 1,-4-14 0,-6 16 1,1-5 0,-2-2 1,-1 2-1,-3-3 1,11-8 0,-18 14 0,18-14 0,-18 8-1,18-8 1,-20-2 0,20 2 0,-17-11-1,17 11 0,-18-14 0,11 3-1,3 2 0,2-3-1,5-2 0,4 0 0,3 0 0,3-2 0,3 3 0,-1 0-1,1 4 1,-2 1-1,-3 4 1,-11 4-1,16 4 1,-14 6 1,-5 4-1,-4 6 1,-4 2 0,-2 3 0,-3 0 0,1 1 0,-3-5 0,4-2 0,1-7 1,13-12-1,-13 11 1,13-11 0,-7-12-1,5 1 1,1-5-1,1-1 0,-1-1-1,-1 0 0,3 1-1,1 4 1,0 2-1,-2 11 0,6-9 0,-6 9 0,0 0 0,10 7 0,-10-7 0,13 16 0,-5-7 0,-1 2 1,1-2 1,-2 2 0,-5-2 1,-3 1-1,-9-1 1,-2 0-1,-3-2 1,0 1-2,1-1-2,-1-6-6,16-1-14,0 0-14,8-16 0,12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3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85 1,'0'0'21,"0"0"0,-9-5-3,9 5-3,0 0-2,0 0-2,0 0-3,0 0-1,0 0-2,0 0-2,0 0-1,0 0-2,0 0 0,0 0 0,0 0-1,0 0 1,10-5-1,-10 5 0,11 4 1,-11-4 0,10 9 1,-10-9 0,4 14 0,-4-14 2,-3 16 0,2-6 0,1-10 1,-8 14 0,8-14 0,-10 5 0,10-5 0,-11-6-2,4-4 1,7 10-1,-13-19-1,5 9-1,3-1 0,1-1 0,2 3-1,5-2 0,-3 11 0,18-17 0,-4 11-1,-1-3 1,4 3-1,-4 2 1,1 2 0,-4 4 0,-10-2 0,10 12 0,-10 0 1,-4 0 0,-5 4 1,0 3 0,-7-3 0,1 2 0,-6-3 1,2 0 0,-2-7 0,5 1 0,0-8 0,4-4-1,4-7 0,3-2-1,5-4 0,1-4-1,5 1 0,1-3 0,2 2-1,0 1 0,3 7 1,-4 2-1,1 3 1,-9 7 0,11 6 0,-8 3 0,-1 4 1,-2 5 0,1 2-1,-1 1 2,-2 1-1,1-2 1,-3-4 0,2-2 1,2-14-1,-6 16 1,6-16 0,-9 0-1,9 0 0,-8-13 0,8 13-1,-7-17 0,6 7-1,1-2 0,7-2 0,1 3 0,4 1 0,4 0 0,-2 4 0,2 0 0,-2 2 1,-2 4 0,-12 0 0,14 12 0,-14 1 1,-6 3 0,-1 2-1,-3 2 2,-4 0-1,-1 1 1,-2-4-1,-1-3 1,1-5 0,2-4 0,1-8 1,4-4-2,4-5-1,2-6 0,7 0 0,2-3-2,4 1 0,2 0 1,4 6-1,-3 2 0,1 6 1,-2 3 0,-2 3 0,-9 0 0,12 10 0,-12-10 0,2 15 1,-2-15 1,-3 19-1,-1-9 1,-3 2 0,1-1 0,-3-2-1,3 1 1,6-10 0,-13 14-1,13-14 0,-11 7-1,11-7-14,-6 14-20,-3-14-2,9 0 1,-22-10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5:57.5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0EE89DD9-83D5-4DDC-8B04-18C786D4203D}" emma:medium="tactile" emma:mode="ink">
          <msink:context xmlns:msink="http://schemas.microsoft.com/ink/2010/main" type="writingRegion" rotatedBoundingBox="890,780 25033,164 25474,17480 1331,18095"/>
        </emma:interpretation>
      </emma:emma>
    </inkml:annotationXML>
    <inkml:traceGroup>
      <inkml:annotationXML>
        <emma:emma xmlns:emma="http://www.w3.org/2003/04/emma" version="1.0">
          <emma:interpretation id="{E14BA841-C21B-4756-A8E2-872603669A61}" emma:medium="tactile" emma:mode="ink">
            <msink:context xmlns:msink="http://schemas.microsoft.com/ink/2010/main" type="paragraph" rotatedBoundingBox="9936,401 20878,318 20895,2506 9953,258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39CC43E7-9501-4047-8EFB-10FAD4172E9A}" emma:medium="tactile" emma:mode="ink">
              <msink:context xmlns:msink="http://schemas.microsoft.com/ink/2010/main" type="line" rotatedBoundingBox="9936,401 20878,318 20895,2506 9953,2589"/>
            </emma:interpretation>
          </emma:emma>
        </inkml:annotationXML>
        <inkml:traceGroup>
          <inkml:annotationXML>
            <emma:emma xmlns:emma="http://www.w3.org/2003/04/emma" version="1.0">
              <emma:interpretation id="{E68A0CBA-1F0A-4520-BD19-F354D230CBE9}" emma:medium="tactile" emma:mode="ink">
                <msink:context xmlns:msink="http://schemas.microsoft.com/ink/2010/main" type="inkWord" rotatedBoundingBox="9937,581 12467,562 12482,2570 9953,2589"/>
              </emma:interpretation>
              <emma:one-of disjunction-type="recognition" id="oneOf0">
                <emma:interpretation id="interp0" emma:lang="en-CA" emma:confidence="0">
                  <emma:literal>Thing</emma:literal>
                </emma:interpretation>
                <emma:interpretation id="interp1" emma:lang="en-CA" emma:confidence="0">
                  <emma:literal>They</emma:literal>
                </emma:interpretation>
                <emma:interpretation id="interp2" emma:lang="en-CA" emma:confidence="0">
                  <emma:literal>thing</emma:literal>
                </emma:interpretation>
                <emma:interpretation id="interp3" emma:lang="en-CA" emma:confidence="0">
                  <emma:literal>Things</emma:literal>
                </emma:interpretation>
                <emma:interpretation id="interp4" emma:lang="en-CA" emma:confidence="0">
                  <emma:literal>Thig</emma:literal>
                </emma:interpretation>
              </emma:one-of>
            </emma:emma>
          </inkml:annotationXML>
          <inkml:trace contextRef="#ctx0" brushRef="#br0">10197 744 645,'0'0'516,"0"0"258,0 0-387,0 0 0,0 0 129,0 0-129,0 0 129,0 0 0,0 0 0,0 0 129,0 0 0,0 0-387,0 0 258,52 11-387,-52-11 516,0 0-387,0 0 387,7 62-129,-7-62 129,1 50 258,-1-50-516,0 66 516,0-66-258,2 77 0,-2-77-645,7 85 516,-7-85-387,5 92 0,-5-92 645,7 83-645,-7-83 0,1 74 258,-1-74-129,1 54-129,-1-54-258,0 0-516,0 0-1419,0 0-1032,0 0-1032,0 0 645</inkml:trace>
          <inkml:trace contextRef="#ctx0" brushRef="#br0" timeOffset="527.03">9939 718 645,'0'0'0,"51"-15"258,-51 15 516,0 0 516,0 0 129,0 0 516,58 0-129,-58 0 0,0 0 0,62-1-387,-62 1-258,63-4-645,-63 4 129,83-4-516,-83 4 258,91-8-129,-91 8 258,92-6-387,-92 6 129,80-7-129,-80 7 0,62-2 129,-62 2 0,0 0-258,61-2 0,-61 2 129,0 0-129,0 0-129,0 0-129,54 0-516,-54 0-1032,0 0-1032,0 0-903,0 0-129,0 0-129</inkml:trace>
          <inkml:trace contextRef="#ctx0" brushRef="#br0" timeOffset="1463.083">10560 577 1677,'0'0'258,"0"0"258,0 0 0,0 0 129,0 0 129,0 0 129,0 0 129,0 0 129,10 54-129,-10-54 258,0 0-258,0 0 0,15 70-129,-15-70-258,13 63 0,-13-63-258,13 71-387,-13-71 129,8 73 0,-8-73-129,4 61 387,-4-61-387,0 0 129,0 61 129,0-61 258,0 0-387,0 0 0,0 0 129,0 0-129,0 0 129,0 0 0,0 0 0,0 0 129,0 0 258,0 0-516,0 0 258,0 0 0,0 0 0,0 0-645,0 0 387,0 0 0,37-57-258,-37 57 516,0 0-516,0 0-258,58-53 387,-58 53 387,0 0-387,0 0-387,56-33 258,-56 33-387,0 0 387,0 0 387,0 0-387,51 8-645,-51-8 645,0 0 387,0 0-258,33 66 516,-33-66-645,11 49 129,-11-49 0,3 50 387,-3-50-387,0 54 0,0-54 0,-8 53 0,8-53 0,-9 49 258,9-49-129,0 0 258,-9 51-387,9-51 258,0 0 129,0 0-516,0 0-129,0 0-774,0 0-516,0 0-1419,0 0-1161,0 0 129,0 0-774</inkml:trace>
          <inkml:trace contextRef="#ctx0" brushRef="#br0" timeOffset="1879.107">11088 1013 129,'0'0'2580,"0"0"-129,0 0 645,0 0-4128,0 0 774,0 0 258,0 0 516,0 0 0,0 0 129,0 0 645,0 0-129,0 0 0,35 56 0,-35-56-258,0 0-387,1 58 129,-1-58-516,4 50 0,-4-50-129,0 0-129,2 61-129,-2-61-516,0 0-387,0 0-258,0 0-1290,0 0-1032,0 0 387</inkml:trace>
          <inkml:trace contextRef="#ctx0" brushRef="#br0" timeOffset="2503.143">11292 984 903,'0'0'3225,"0"0"-129,0 0-387,0 0-2193,0 0-1161,0 0 903,0 0-129,0 0 645,0 0-258,33 55 258,-33-55 129,0 0-129,13 58 645,-13-58-774,11 49 0,-11-49 129,15 50-645,-15-50 0,0 0-129,18 64 516,-18-64-774,0 0 516,0 0 129,0 0-516,0 0 387,0 0 0,0 0 0,0 0-387,60-40 258,-60 40-129,0 0 129,42-65-129,-42 65 129,0 0-129,0 0 0,50-45 129,-50 45-258,0 0 129,0 0 129,0 0-129,0 0 129,0 0 0,51 20 0,-51-20 387,0 0-387,20 54 0,-20-54-129,13 51 0,-13-51 387,0 0-645,21 63-129,-21-63-645,0 0-774,0 0-1161,0 0-1032,48 3-387,-48-3-258</inkml:trace>
          <inkml:trace contextRef="#ctx0" brushRef="#br0" timeOffset="3247.185">11977 1146 7353,'0'0'3483,"0"53"129,0-53-645,0 0-3225,0 0 129,38 54 0,-38-54 387,49 7-258,-49-7 129,59-13 0,-59 13 258,55-36-129,-55 36 129,0 0-129,45-58-516,-45 58 387,0 0-129,0 0-129,-26-58 258,26 58-258,-50-22-129,50 22 129,-59-7-258,59 7 387,-56 0-129,56 0 0,-50 7 0,50-7 0,0 0 0,0 0 0,0 0 516,-40 54-516,40-54 129,0 0 129,29 62-129,-29-62 0,42 56 258,-42-56-129,52 86-258,-29-33 0,4 9 516,-5 8-516,1-2 387,-3 14-387,-3-12 129,-2 10-129,-4-17 387,-1 2-387,-3-15 0,-4-4 129,-3-6-129,0-9 129,-1-4-129,-8-7 129,-1-7 0,-3-4 0,0-8 0,-4-1 0,-2-5 129,2-11-129,-2-2 258,3-10-258,6-6 129,5-10-258,5-3 387,9-12-258,8-5 0,11-18 0,8 4 129,7-6 516,4 8-903,-1 2 387,1 9 0,-4 9-258,-43 56-1806,63-67-1548,-63 67-258,0 0-129,0 0 516</inkml:trace>
          <inkml:trace contextRef="#ctx0" brushRef="#br0" timeOffset="6487.371">10820 1802 516,'0'0'1032,"0"0"0,-2 10 0,2-10 129,0 0-258,-11 14 129,11-14-258,0 0 129,-10 12 129,10-12-129,0 0 0,-14 15 0,14-15-129,-12 10-258,12-10 0,-18 20-258,7-2 0,0-3-129,-8 10 0,4 2 0,-10 10-129,2-1 0,-8 11 258,-2-4-258,-5 7 0,-1 2-516,-3 0 645,3-8-516,0 2 516,4-6-258,2-4 258,7-8-387,3-4 258,5-6 129,5-4 0,3-3-129,10-11 0,-12 13 129,12-13-129,0 0 0,0 0 0,0 0 0,0 0-129,0 0-129,-6 11-1161,6-11-2322,0 0-129,-12 18 129</inkml:trace>
        </inkml:traceGroup>
      </inkml:traceGroup>
    </inkml:traceGroup>
    <inkml:traceGroup>
      <inkml:annotationXML>
        <emma:emma xmlns:emma="http://www.w3.org/2003/04/emma" version="1.0">
          <emma:interpretation id="{B6CE57DF-8191-46CF-9217-49512A17B842}" emma:medium="tactile" emma:mode="ink">
            <msink:context xmlns:msink="http://schemas.microsoft.com/ink/2010/main" type="paragraph" rotatedBoundingBox="8540,2637 25088,2265 25115,3468 8567,384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3619FF0-1BC4-4284-881C-58084113F15B}" emma:medium="tactile" emma:mode="ink">
              <msink:context xmlns:msink="http://schemas.microsoft.com/ink/2010/main" type="line" rotatedBoundingBox="8540,2637 25088,2265 25115,3468 8567,3840"/>
            </emma:interpretation>
          </emma:emma>
        </inkml:annotationXML>
        <inkml:traceGroup>
          <inkml:annotationXML>
            <emma:emma xmlns:emma="http://www.w3.org/2003/04/emma" version="1.0">
              <emma:interpretation id="{3738BAC8-EF3E-4B86-BC9B-87D5C22B2CDE}" emma:medium="tactile" emma:mode="ink">
                <msink:context xmlns:msink="http://schemas.microsoft.com/ink/2010/main" type="inkWord" rotatedBoundingBox="8660,2870 11468,3316 11368,3951 8560,3505">
                  <msink:destinationLink direction="with" ref="{107C78C3-1256-42F9-987F-3094774C46DB}"/>
                  <msink:destinationLink direction="with" ref="{4921DF51-BB5E-4C65-9591-E87B30ABC325}"/>
                </msink:context>
              </emma:interpretation>
              <emma:one-of disjunction-type="recognition" id="oneOf1">
                <emma:interpretation id="interp5" emma:lang="en-CA" emma:confidence="0">
                  <emma:literal>Anima</emma:literal>
                </emma:interpretation>
                <emma:interpretation id="interp6" emma:lang="en-CA" emma:confidence="0">
                  <emma:literal>Ammo</emma:literal>
                </emma:interpretation>
                <emma:interpretation id="interp7" emma:lang="en-CA" emma:confidence="0">
                  <emma:literal>anima</emma:literal>
                </emma:interpretation>
                <emma:interpretation id="interp8" emma:lang="en-CA" emma:confidence="0">
                  <emma:literal>Anime</emma:literal>
                </emma:interpretation>
                <emma:interpretation id="interp9" emma:lang="en-CA" emma:confidence="0">
                  <emma:literal>Amin]</emma:literal>
                </emma:interpretation>
              </emma:one-of>
            </emma:emma>
          </inkml:annotationXML>
          <inkml:trace contextRef="#ctx0" brushRef="#br0" timeOffset="7563.432">8560 3505 1032,'0'0'2064,"0"0"-129,4-12-258,-4 12-258,8-22-258,1 7 0,-2-6-258,9 3 0,-2-10 0,7 2-129,-3-7-258,6 3 129,-1-7-258,3 4 0,2-5-129,-1 2 129,-1-2-258,2 4-129,-4 0 129,1 3-258,-3 3 129,-1 3 0,-8 7 0,2 4-129,-15 14-129,15-14 258,-15 14 0,0 0 258,0 0-516,11 9 516,-11-9-129,5 19-129,-3-8 129,2 3 0,1 1-129,1 3 387,5 2-258,-5-1-129,3 5 0,-1 1 0,3 1 0,-4 4 129,0 3-258,-1-2 0,1-2 0,-1 3 258,-2-2-129,1-3 0,-1 0 0,-1-7 0,1 1-129,-4-8 129,0 4-258,0-17-129,0 16-516,0-16-774,0 0-2193,0 0-129,-6-4 129</inkml:trace>
          <inkml:trace contextRef="#ctx0" brushRef="#br0" timeOffset="7872.45">8718 3230 1419,'9'0'3612,"-9"0"-129,31-4 0,-7 3-2451,4 1-903,6 0 0,4 0 0,0 1-258,2 3 129,-2 0-129,-4-1 129,-4-2-258,0 2 129,-6-3-387,4 3-1032,3 2-1935,-10-5-129,11 0 129</inkml:trace>
          <inkml:trace contextRef="#ctx0" brushRef="#br0" timeOffset="8591.491">9348 3246 1,'16'0'2321,"-16"0"-257,0 0-1806,0 0-129,0 0 258,0 17 387,0-17 516,-2 17-129,-1-5 0,3 3 258,0 1-387,0 6-129,0-1-387,4 3 0,-2 2-258,3-4-129,-2 4-129,1-5 129,-1-4-129,1-2 129,-4-15 0,6 14 0,-6-14 129,10-1 0,-4-15-129,5 2 0,-1-8 129,7 0-258,-4-3 129,5 1-258,-4-2 258,3 6-129,-3 1 0,0 7 129,-1 1-129,-1 5 0,1 5 129,-3 1-129,3 0 0,0 2 0,-1 3 258,3 0-129,-3 1 0,2 1 0,-4-2 0,3 3 0,-13-8 129,14 20-129,-10-9 129,-1 4 0,-3 3-129,0 2 129,-2-1-258,-3 3 129,1-1 0,-1-3-129,-1-1 0,3-5-129,0 1-258,3-13 129,-1 16-387,1-16-903,0 0-903,4-6-1548,0-9-258,7 3 129</inkml:trace>
          <inkml:trace contextRef="#ctx0" brushRef="#br0" timeOffset="8891.508">9868 3348 2709,'0'0'3741,"0"0"129,1 18-258,-1-18-3096,5 21-516,-2-8 129,-1 1-129,2 2 129,-3 0 258,2 2-129,-3 2 0,4 1 129,-3-5-129,1 5 129,-2-5-258,0 1 0,0 0-258,0-17-774,2 21-903,-2-21-2193,0 0-129,0 0 0</inkml:trace>
          <inkml:trace contextRef="#ctx0" brushRef="#br0" timeOffset="9711.555">10167 3380 1548,'0'0'2838,"0"0"-258,11 4-129,-11-4-3225,0 0-129,0 0 645,5 12 129,-5-12 387,0 0 645,0 18 387,0-18 129,0 16 129,0-16-387,0 25-387,0-15 0,1 9-387,-1-1-129,2 0 129,0 0-387,0 0 0,0-6 129,1 0-129,-3-12 129,8 16 129,-8-16-129,17 0 0,-7-9 129,7-5 0,0-4 0,2 1-129,-2-4 258,1 1-258,-3 0 0,-3 6 0,-2 2-129,-10 12 0,13-13 0,-13 13 0,12 0 0,-12 0 0,11 5 0,-11-5 258,10 20-129,-4-8 0,-1 1 0,1 1 129,-4-2-129,3 4 0,-2-5 0,4-1 0,-7-10-129,19 9 129,-6-9-129,8-2 0,0-10 129,5 1-129,0-2 0,0-2 129,2 0-129,-6 3 0,-1 0 129,-7 6-129,1 3 129,-4 3-129,-11 0 0,14 0 0,-14 0 0,15 17 0,-11-5 129,3 2-129,-3 1 129,2 2-129,-4 0 0,3 5 129,-2-3-129,0 1-129,3-3-129,-3-5-129,7 4-1032,-10-16-2451,0 0-516,0 0-258,14-7 0</inkml:trace>
          <inkml:trace contextRef="#ctx0" brushRef="#br0" timeOffset="10427.596">11057 3476 2967,'-14'0'3483,"14"0"129,0 0-1935,0 0-903,0 0-129,11-5-387,-11 5 129,18-6-258,-4 6 0,3-1 0,2 1 129,-1 0-258,5 0 129,-2 2 0,5 5-129,-4-2 129,3 1-129,-3 1 258,1 2-129,0 4-129,-4 0 0,0-1 0,-2 3 129,-2-2-129,-5 4 0,-1-3 129,-5 1 0,-4-3 0,0 1 0,-11-2 0,-2-1 0,-6-1 0,-1 2-129,-3-5 258,-4 1-129,0-3 0,-1 0 129,-3-2-129,3 0 0,-1-2 0,2 0 0,4 0-129,3 0 0,4-3 129,5-1-387,11 4 258,0 0 0,0-15-129,10 10 129,9-1-129,4 2 0,6 1-129,-1-3-774,8 6-1419,-2 0-1548,-5-7-129,3 5 129</inkml:trace>
        </inkml:traceGroup>
        <inkml:traceGroup>
          <inkml:annotationXML>
            <emma:emma xmlns:emma="http://www.w3.org/2003/04/emma" version="1.0">
              <emma:interpretation id="{6AD2AA61-FAC5-4A41-B762-58DF89EF7C07}" emma:medium="tactile" emma:mode="ink">
                <msink:context xmlns:msink="http://schemas.microsoft.com/ink/2010/main" type="inkWord" rotatedBoundingBox="11490,2799 14992,2312 15128,3286 11625,3773">
                  <msink:destinationLink direction="with" ref="{107C78C3-1256-42F9-987F-3094774C46DB}"/>
                  <msink:destinationLink direction="with" ref="{4921DF51-BB5E-4C65-9591-E87B30ABC325}"/>
                </msink:context>
              </emma:interpretation>
              <emma:one-of disjunction-type="recognition" id="oneOf2">
                <emma:interpretation id="interp10" emma:lang="en-CA" emma:confidence="0">
                  <emma:literal>12172-13</emma:literal>
                </emma:interpretation>
                <emma:interpretation id="interp11" emma:lang="en-CA" emma:confidence="0">
                  <emma:literal>121723</emma:literal>
                </emma:interpretation>
                <emma:interpretation id="interp12" emma:lang="en-CA" emma:confidence="0">
                  <emma:literal>1217213</emma:literal>
                </emma:interpretation>
                <emma:interpretation id="interp13" emma:lang="en-CA" emma:confidence="0">
                  <emma:literal>127213</emma:literal>
                </emma:interpretation>
                <emma:interpretation id="interp14" emma:lang="en-CA" emma:confidence="0">
                  <emma:literal>1217-2-13</emma:literal>
                </emma:interpretation>
              </emma:one-of>
            </emma:emma>
          </inkml:annotationXML>
          <inkml:trace contextRef="#ctx0" brushRef="#br0" timeOffset="10883.622">11640 3088 645,'0'0'1806,"0"0"-1032,11 5 258,-11-5 258,12 9 387,-12-9-258,10 18 387,-2 1 0,-8-3-129,10 12-516,-10-2-387,4 16 0,-4 1-258,0 12-129,0-1-129,0 5-129,0-1 0,-2 0-129,-2-6 0,-1-5 0,0-8-516,-8-16-1806,1-3-1548,2-8-258,-9-12-387</inkml:trace>
        </inkml:traceGroup>
        <inkml:traceGroup>
          <inkml:annotationXML>
            <emma:emma xmlns:emma="http://www.w3.org/2003/04/emma" version="1.0">
              <emma:interpretation id="{57BC8901-ED7A-4ED8-B20F-D9E18C6091D1}" emma:medium="tactile" emma:mode="ink">
                <msink:context xmlns:msink="http://schemas.microsoft.com/ink/2010/main" type="inkWord" rotatedBoundingBox="22013,2508 25092,2438 25110,3252 22031,3322"/>
              </emma:interpretation>
              <emma:one-of disjunction-type="recognition" id="oneOf3">
                <emma:interpretation id="interp15" emma:lang="en-CA" emma:confidence="0">
                  <emma:literal>Content</emma:literal>
                </emma:interpretation>
                <emma:interpretation id="interp16" emma:lang="en-CA" emma:confidence="0">
                  <emma:literal>content</emma:literal>
                </emma:interpretation>
                <emma:interpretation id="interp17" emma:lang="en-CA" emma:confidence="0">
                  <emma:literal>constant</emma:literal>
                </emma:interpretation>
                <emma:interpretation id="interp18" emma:lang="en-CA" emma:confidence="0">
                  <emma:literal>Constant</emma:literal>
                </emma:interpretation>
                <emma:interpretation id="interp19" emma:lang="en-CA" emma:confidence="0">
                  <emma:literal>Contempt</emma:literal>
                </emma:interpretation>
              </emma:one-of>
            </emma:emma>
          </inkml:annotationXML>
          <inkml:trace contextRef="#ctx0" brushRef="#br1" timeOffset="-71457.252">22702 3142 516,'-15'0'1806,"15"0"-774,0 0-903,-18-10-3354</inkml:trace>
        </inkml:traceGroup>
      </inkml:traceGroup>
    </inkml:traceGroup>
    <inkml:traceGroup>
      <inkml:annotationXML>
        <emma:emma xmlns:emma="http://www.w3.org/2003/04/emma" version="1.0">
          <emma:interpretation id="{7A6E61FC-A074-4F40-9BAE-113BF181F21E}" emma:medium="tactile" emma:mode="ink">
            <msink:context xmlns:msink="http://schemas.microsoft.com/ink/2010/main" type="paragraph" rotatedBoundingBox="6139,5415 18992,5657 18971,6777 6118,65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393883D-0ADF-4E93-92C8-C8DD72D2AAB8}" emma:medium="tactile" emma:mode="ink">
              <msink:context xmlns:msink="http://schemas.microsoft.com/ink/2010/main" type="line" rotatedBoundingBox="6139,5415 18992,5657 18971,6777 6118,6535"/>
            </emma:interpretation>
          </emma:emma>
        </inkml:annotationXML>
        <inkml:traceGroup>
          <inkml:annotationXML>
            <emma:emma xmlns:emma="http://www.w3.org/2003/04/emma" version="1.0">
              <emma:interpretation id="{20522A94-A22D-4EB4-9877-23B0AB583378}" emma:medium="tactile" emma:mode="ink">
                <msink:context xmlns:msink="http://schemas.microsoft.com/ink/2010/main" type="inkWord" rotatedBoundingBox="6137,5519 9280,5578 9265,6372 6122,6313">
                  <msink:destinationLink direction="with" ref="{107C78C3-1256-42F9-987F-3094774C46DB}"/>
                  <msink:destinationLink direction="with" ref="{4F95AAE2-91AB-45F3-AD1D-AB46FEFD0557}"/>
                  <msink:destinationLink direction="with" ref="{4E847163-C6F0-4C5B-9DEB-F67A5A1CF074}"/>
                </msink:context>
              </emma:interpretation>
              <emma:one-of disjunction-type="recognition" id="oneOf4">
                <emma:interpretation id="interp20" emma:lang="en-CA" emma:confidence="0">
                  <emma:literal>Momm2)</emma:literal>
                </emma:interpretation>
                <emma:interpretation id="interp21" emma:lang="en-CA" emma:confidence="0">
                  <emma:literal>Momma)</emma:literal>
                </emma:interpretation>
                <emma:interpretation id="interp22" emma:lang="en-CA" emma:confidence="0">
                  <emma:literal>Mammal</emma:literal>
                </emma:interpretation>
                <emma:interpretation id="interp23" emma:lang="en-CA" emma:confidence="0">
                  <emma:literal>Mamma)</emma:literal>
                </emma:interpretation>
                <emma:interpretation id="interp24" emma:lang="en-CA" emma:confidence="0">
                  <emma:literal>Mommy)</emma:literal>
                </emma:interpretation>
              </emma:one-of>
            </emma:emma>
          </inkml:annotationXML>
          <inkml:trace contextRef="#ctx0" brushRef="#br0" timeOffset="17050.975">6124 6249 258,'0'0'1935,"0"0"-1161,0 0-258,0-10 129,0 10 129,4-19 0,-1 2 0,5 0 258,-1-8 0,5 0-129,0-7-129,4-1-129,1-5-129,3-3 0,-2-4-258,6 0 0,-8-3-129,3 1 129,-5-3 0,0 5-129,-5 4 129,0 2-258,-3 7 129,0 6 129,-3 5-258,0 5 0,-3 16-258,4-13 129,-4 13 129,0 0-129,0 0 129,0 14-129,0-2 129,0 3 0,0 3 129,0-1-129,-1 5 0,-1-1 0,-1 2 0,1 0 0,1 1 0,0-1 0,1-1 0,0-3 0,6-9 0,-6-10 0,27 7 129,-6-9 0,2-11-129,5-4 258,2-7-258,0 0 0,-2-1 0,-1 2 0,-4 1 129,-4 4-258,-3-1 129,-4 3 0,0 6-258,-1 0 258,1 5-129,-12 5 129,18-7-129,-18 7 129,20 0 0,-20 0 0,15 15 0,-10-3 0,-1 5 0,-3 0 0,-1 11 0,0-1 129,-4 10-129,-2 1 129,-4 8-129,-1 3 258,-3-1-129,3 5 0,-4-7 0,4-3 129,-1-6-129,4-5 129,0-8 0,7-7-129,-1-5 0,2-12-258,0 17-258,0-17-258,10 0-774,-10 0-2193,10-20-516,2 8 129</inkml:trace>
          <inkml:trace contextRef="#ctx0" brushRef="#br0" timeOffset="17676.011">6923 5925 1935,'31'7'1419,"-12"0"-516,0 3-387,4 1-129,-3 1-387,2 5 0,-7-2 0,3 2 0,-6 0 0,-3 4 129,-4-1 258,-3 0 0,-2-1 387,-1 0-129,-9-2 129,-1 0-129,-7-4-129,3-1 258,-5-5-258,-1-2-258,0-2 0,0-3 0,2 0-258,0-6 258,4-1-129,1-2-129,4-2 0,4 0-129,5-2-129,1 1 258,4 0 0,6 0-129,7-1 0,0 3 129,3-1 0,3 3-129,-3 4-258,1-1-516,1 5-516,-4 0-903,-6 0-774</inkml:trace>
          <inkml:trace contextRef="#ctx0" brushRef="#br0" timeOffset="19464.113">7285 5881 2451,'7'17'2580,"-10"2"-2709,3-4 258,0 2 387,-1 2 0,-3-3 645,2 4-129,-2-5 0,2 4 129,-1-2-258,3 3 0,-1-3-387,1 2-129,0-2-258,0-5-129,1 0 0,-1-12 0,3 12 129,-3-12 258,0 0-258,0 0 129,0 0 0,8-14-129,-4 0 129,0 1 0,2-1-258,1-1 129,1-4-129,2 2 0,-1 2 129,1 5-129,-10 10 0,20-16 129,-20 16-129,16-5 0,-16 5 0,15 0 0,-15 0 0,10 4 0,-10-4 129,0 0 0,12 9 0,-12-9-129,4 11 129,-4-11 0,3 14 0,-3-14 129,1 20-258,-1-8 129,0-2-129,0 5 129,0 1 0,0-1-129,-2 0 258,0-2-129,0-1 0,2-1 0,0 0-129,0-11 0,0 0 129,0 12-129,0-12 0,0 0 129,0 0-258,8-2 258,-8 2-129,10-19 0,-2 6 0,-8 13 129,19-24-258,-8 11 129,4-3 0,-3 4 0,4-1 0,1 2 0,0 1 0,2 1 0,-1 2 0,1-1-129,0 6 129,-4-1 0,3 1 0,-6 2 0,2 0 0,-14 0 0,16 7 0,-16-7 0,9 19 0,-5-9 129,-3 2-129,-1 1 0,0-1 129,0 2 0,-4 0 0,2-4 129,2-10-129,-6 19-129,6-19 258,0 0-258,-7 15 258,7-15-258,0 0 0,7-5 0,-7 5 0,21-21 0,-6 8 0,2-1 0,2-5-129,-2 1 258,2 3-129,-1 1-129,-2 3 129,-2 2 0,-1 3 0,0 4 0,0 1 0,-13 1-129,18 0 129,-18 0 129,16 8-129,-16-8 0,13 11 0,-13-11 129,11 18 0,-8-6-129,-1-1 0,0 1 129,-2 4-129,0-1 0,0 2 129,0 0-129,0-3 129,-3 2-129,2-3 129,0 2-129,1-15 129,-6 16-129,6-16 0,0 0 129,0 0-129,0 0 129,0 0-258,7-9 258,0-3-258,3-3 129,2-2-129,1-2 129,3 2 0,-3 2 0,2 0-129,-3 2 129,2 2-129,0 6 129,-1 0 0,1 1 0,-3 4-129,1-3 129,-12 3 0,21 0 0,-21 0 0,11 3 0,-11-3 0,0 0 0,4 17 0,-4-17 0,0 22 129,0-7-129,-4 2 129,0-1-129,2-2 129,0 2 0,-1-4 0,3-12-129,0 12 0,0-12 0,13-9 0,5-6 0,8-3-258,4-4 258,7 0-258,1-4 258,3 5-258,-8 2 258,-1 8 0,-11 8 0,-5 3 0,-16 0 0,11 25 0,-11-4 0,-8 4 129,3 6-129,-4-4 0,2 1 0,-3-3 129,6-1-258,1-4 129,0-3-387,3-1-645,0-16-903,0 0-2322,0 13-129,0-13-387</inkml:trace>
          <inkml:trace contextRef="#ctx0" brushRef="#br0" timeOffset="20131.151">8619 6116 1,'0'0'2579,"11"-7"388,-11 7-516,13-5-516,-13 5-645,23-5-258,-13 2-129,8 3-129,-3 0-387,4 3 0,-3 1-258,3 4 129,0 4 0,-1 1-258,-1 1 129,-2 2-129,1 2 0,-5 1 0,1 2 129,-5 1-129,-3-4 0,-4 1 0,0-2 129,-4 0 0,-5-6 0,-3 0 0,-5-4 0,2 0 258,-5-2-387,3-3 129,-7 0-129,4-2 129,0 0-129,0 0-129,3-3 129,-1-3 0,5-1 129,1-1-129,12 8 0,-5-17 0,5 17 0,14-15-129,3 6 129,7 1 0,8 1-129,3 0 0,5 4-387,-1-6-387,5 7-1290,-4 1-1806,-4-8-516,4 4 387</inkml:trace>
          <inkml:trace contextRef="#ctx0" brushRef="#br0" timeOffset="20499.172">9204 5750 258,'19'16'3354,"1"12"258,-18-15-516,4 10-3096,-1 7 387,2-4-129,-3 11 258,-2-4 129,0 6 258,-2-1 0,0 5-258,-2-6 258,2 7-387,-4-7 0,4-2-387,-2-3-516,-5-3-645,7-9-2838,0 1-129,0-21-645</inkml:trace>
        </inkml:traceGroup>
        <inkml:traceGroup>
          <inkml:annotationXML>
            <emma:emma xmlns:emma="http://www.w3.org/2003/04/emma" version="1.0">
              <emma:interpretation id="{231D9016-512D-482C-9DD4-9A43A7380FBC}" emma:medium="tactile" emma:mode="ink">
                <msink:context xmlns:msink="http://schemas.microsoft.com/ink/2010/main" type="inkWord" rotatedBoundingBox="11642,5647 14524,5701 14506,6664 11624,6609">
                  <msink:destinationLink direction="with" ref="{4921DF51-BB5E-4C65-9591-E87B30ABC325}"/>
                  <msink:destinationLink direction="with" ref="{C5E10535-379E-44E9-B70A-BFA162D35035}"/>
                </msink:context>
              </emma:interpretation>
              <emma:one-of disjunction-type="recognition" id="oneOf5">
                <emma:interpretation id="interp25" emma:lang="en-CA" emma:confidence="1">
                  <emma:literal>Reptile</emma:literal>
                </emma:interpretation>
                <emma:interpretation id="interp26" emma:lang="en-CA" emma:confidence="0">
                  <emma:literal>Reprise</emma:literal>
                </emma:interpretation>
                <emma:interpretation id="interp27" emma:lang="en-CA" emma:confidence="0">
                  <emma:literal>reptile</emma:literal>
                </emma:interpretation>
                <emma:interpretation id="interp28" emma:lang="en-CA" emma:confidence="0">
                  <emma:literal>Repine</emma:literal>
                </emma:interpretation>
                <emma:interpretation id="interp29" emma:lang="en-CA" emma:confidence="0">
                  <emma:literal>Replica</emma:literal>
                </emma:interpretation>
              </emma:one-of>
            </emma:emma>
          </inkml:annotationXML>
          <inkml:trace contextRef="#ctx0" brushRef="#br0" timeOffset="22424.282">11676 5816 1,'-10'14'1418,"10"-14"-128,-5 12 258,5-12 129,-4 27 129,1-10-387,3 10-516,-1 2-258,1 7-387,0 3 0,2 7 0,2-4-258,0 3 258,-1-4-258,-1-3-258,1-4 258,-3-6-129,1-6 0,-1-6-258,0-3-1032,0-13-387,0 0-258,0 0-129,0-23-387</inkml:trace>
          <inkml:trace contextRef="#ctx0" brushRef="#br0" timeOffset="22979.314">11639 5828 1548,'11'-51'1548,"5"29"258,-1 0 129,10 6-258,-2-5 0,10 10-129,-6-4-258,8 8-387,-3-1-258,1 6-129,-5 2-387,2 0-129,-5 8 0,-4 3-129,-4 1 129,-3 3 0,-8 3 129,-3 3 0,-3-1-129,-7 1 258,-6 0-129,-2 0 0,-7 0-129,-3-2 129,-2 1-129,-3-6 0,-1-1 0,2-1 0,1-3 0,4-1-129,5-2 129,2-3-129,17-3 129,-17 5-129,17-5 129,0 10-129,0-10 129,11 22-129,1-6 129,1 2 129,0 6-129,2 2 0,-2 6 0,4 1 0,-1 2 129,1 1 0,2 0-129,0-2 129,2 0 0,1 0-129,-2-9 0,0-3 0,-2-4-129,-6-7-258,0 2-516,-12-13-1290,0 0-1806,18 0-387,-18-5 388</inkml:trace>
          <inkml:trace contextRef="#ctx0" brushRef="#br0" timeOffset="23519.345">12205 6253 903,'7'16'3741,"8"-7"0,-15-9-645,20 0-2838,-1 2 0,2-2-129,5-2 129,1-4 129,2 0 0,-3-7 0,3-1 387,-7-1-387,1 1 129,-8-1-258,-1 1 0,-8-3-129,-5 1-129,-1 3 0,0 13 0,-23-19 0,3 14-129,-4 1 0,-4 4 129,1 2-129,-1 5 129,2 5 0,0 0 129,3 5-129,3 0-129,5 0 258,2 0-129,4 0 129,4 4-258,2-6 387,3 6-387,3-2 258,7-1-129,5-1 129,4 2-258,6-2 129,2-2 0,5-3-129,-1-3 129,3-6-129,0-3 0,3 0-129,-6-7-387,2-3-387,-6-3-516,4-2-1290,-1 1-1161,-11-8-129</inkml:trace>
          <inkml:trace contextRef="#ctx0" brushRef="#br0" timeOffset="24143.38">12723 6186 2193,'-2'25'1290,"2"-4"-129,0 3-516,2 5 129,1 4 0,1 2-129,0 1 0,1 3-129,-2 0 258,2-3 0,-4-4-129,4-4-258,-5-6 129,1-3-258,-1-5 0,0-14-129,0 13 0,0-13-129,-12 0 258,12 0 0,-14-12 0,9 0 0,-4-7 258,5 0-258,0-8 129,4 0 0,0-5-129,8 1-129,2-5 0,2 1 0,3 1-129,3 0 129,1 3-129,1 6 129,-1 3 0,2 3 0,-2 6-129,2 3 0,-2 5-129,0 3 129,1 2 0,-4 5 0,2 3 129,-4 3-258,-1 1 258,-3 2-387,-2 1 387,-6 3-258,-2 0 129,0-1 0,-10-2 129,-2 2 0,-7-1 258,2-2-258,-7-3 129,0-4-129,-1-3 0,-1-3-129,6-1-387,-5-7-645,14-3-1290,-6-3-1419,8-10-1032,9 4 645</inkml:trace>
          <inkml:trace contextRef="#ctx0" brushRef="#br0" timeOffset="24887.423">13215 5779 5289,'-11'7'4257,"11"3"-258,-8 5-1548,6 2-2580,0 0 0,0 10 129,2 4 0,0 1 129,0 8 129,0-1-129,5 7 258,0-1-129,2 3-129,-2-7 0,1-1-129,-2-5 0,0-6 0,-2-6 0,-2-8-258,0-3 129,0-12-387,-6 11 0,6-11-129,-15-1 0,0-9 0,4 1-129,-5-6 129,3-2 258,-3-2 129,1-3 0,1 3 516,1 0-258,4 2 129,-1 2-129,4 2 0,6 13 0,-8-14-129,8 14 129,0 0 0,0 0 0,13-5 129,1 5-129,4 0 129,4 0 129,5 0-129,4-3 258,3 1-258,0 0-129,-1-1 129,-3 1-129,1-1 129,-6-4 0,-1 5-129,-6-3 129,-3 2 0,-5 1 129,-10 2 0,15 0 129,-15 0 0,6 16 129,-4 2-129,-2-1 129,2 8-129,-2-2 129,1 8-258,-1-2 129,4 1-258,-1-2 0,2-3-129,2-5 0,-2-6 0,-5-14-645,10 7-1290,-3-15-2322,6-6-129,-8-14-258</inkml:trace>
          <inkml:trace contextRef="#ctx0" brushRef="#br0" timeOffset="25081.434">13585 5811 5676,'-7'10'4644,"3"14"-387,4-24-645,-1 21-4257,1-21-1548,0 17-1677,0-17-645,8 11 0</inkml:trace>
          <inkml:trace contextRef="#ctx0" brushRef="#br0" timeOffset="25395.452">13753 5750 5289,'-9'37'4773,"4"-21"-387,4 6-129,-3 0-3741,4 10-645,-2 6 0,2 6 129,-1 2 0,1 7 129,0 3-258,0-5 258,0 0-129,0-8 129,0-2-258,0-7 129,0-7-129,3-4-645,-3-23-774,0 0-2838,0 0 129,13 0-645</inkml:trace>
          <inkml:trace contextRef="#ctx0" brushRef="#br0" timeOffset="25942.483">14033 6259 4902,'9'18'4386,"-9"-18"-387,18 10-129,-6-9-4257,5 1 129,1-2 258,3 0-258,-1-2 516,-3-8-129,3 4 258,-6-7 0,2 0 0,-8-2-258,-1 1 0,-5 0 0,-2-3 129,-1 5-258,-7-3 0,-5 9-258,-5 2 129,-3 3 129,-2 1 0,-3 2 0,-2 5 0,1 2 129,-1 3-129,1-2 387,3 5-387,3-2 258,4 3-258,4-2 258,4 6-129,7-3 129,4 6 0,12 0 0,11 1-129,6 4 129,6-1 0,5 2-129,7-3 0,4-1-129,-1-1-129,2-2-258,-7-10-1161,2 0-2967,-3-1 0,-6-11-516,1 0 259</inkml:trace>
        </inkml:traceGroup>
      </inkml:traceGroup>
    </inkml:traceGroup>
    <inkml:traceGroup>
      <inkml:annotationXML>
        <emma:emma xmlns:emma="http://www.w3.org/2003/04/emma" version="1.0">
          <emma:interpretation id="{85E56587-44D6-4EC2-8628-EC77B6D4907B}" emma:medium="tactile" emma:mode="ink">
            <msink:context xmlns:msink="http://schemas.microsoft.com/ink/2010/main" type="paragraph" rotatedBoundingBox="2996,8617 4231,7933 4664,8715 3429,93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08F29C4-139D-438A-9F4A-69E64418B925}" emma:medium="tactile" emma:mode="ink">
              <msink:context xmlns:msink="http://schemas.microsoft.com/ink/2010/main" type="line" rotatedBoundingBox="2996,8617 4231,7933 4664,8715 3429,9399"/>
            </emma:interpretation>
          </emma:emma>
        </inkml:annotationXML>
        <inkml:traceGroup>
          <inkml:annotationXML>
            <emma:emma xmlns:emma="http://www.w3.org/2003/04/emma" version="1.0">
              <emma:interpretation id="{83D60E24-2772-43AE-95AD-CD188F2A3699}" emma:medium="tactile" emma:mode="ink">
                <msink:context xmlns:msink="http://schemas.microsoft.com/ink/2010/main" type="inkWord" rotatedBoundingBox="2996,8617 4231,7933 4664,8715 3429,9399">
                  <msink:destinationLink direction="with" ref="{4F95AAE2-91AB-45F3-AD1D-AB46FEFD0557}"/>
                </msink:context>
              </emma:interpretation>
              <emma:one-of disjunction-type="recognition" id="oneOf6">
                <emma:interpretation id="interp30" emma:lang="en-CA" emma:confidence="0">
                  <emma:literal>Cot</emma:literal>
                </emma:interpretation>
                <emma:interpretation id="interp31" emma:lang="en-CA" emma:confidence="0">
                  <emma:literal>C at</emma:literal>
                </emma:interpretation>
                <emma:interpretation id="interp32" emma:lang="en-CA" emma:confidence="0">
                  <emma:literal>C st</emma:literal>
                </emma:interpretation>
                <emma:interpretation id="interp33" emma:lang="en-CA" emma:confidence="0">
                  <emma:literal>Cost</emma:literal>
                </emma:interpretation>
                <emma:interpretation id="interp34" emma:lang="en-CA" emma:confidence="0">
                  <emma:literal>C pt</emma:literal>
                </emma:interpretation>
              </emma:one-of>
            </emma:emma>
          </inkml:annotationXML>
          <inkml:trace contextRef="#ctx0" brushRef="#br0" timeOffset="200462.465">3680 8296 1,'-39'16'1160,"22"-10"-128,-4 0-258,2 2 258,-6-3-129,0 7 129,-2-5 258,-1 3-129,-3 0 0,1 3 0,-1 0-516,-1 4 0,0 3-129,2 1 0,-1 2-129,2 5-258,3-3 258,0 5-258,4-2 129,0 2 0,3-5-129,4 4 0,3-5 258,6 0-258,3-2 129,3-2 0,8-1 0,8-4 129,2 1-129,8-3 0,2-4-129,6-2 129,2-1-258,4-2 258,0-1-258,3-3 0,-2 0 0,1 0 0,-2-2 0,-2-3-129,-3-1 129,-3 1-129,-1-2-258,-9-2-387,6 5-1419,-6 0-1806,-9-7-258,4 6 129</inkml:trace>
          <inkml:trace contextRef="#ctx0" brushRef="#br0" timeOffset="201062.5">3705 8664 1806,'16'11'2193,"-16"-11"-645,13 0-2709,5 0-258,0 0 129,3 0 387,3 0 130,1 1 773,-2 1 257,2 1 646,-3 3 516,1 0-387,-2 3 129,-2 1-387,-1 2-258,-3 3 129,-3 2-387,-2-3-258,-5 5 387,1 1-258,-6-5 129,0 1 258,0 1 129,-6 0-129,6-17 387,-17 22 0,3-18-129,1 2 0,-5-1-129,1-3 0,-2-2-258,-1 0-258,3-2 0,0-3-129,4 0-129,0-4 129,13 9 0,-11-18 0,11 7 0,1-2 0,9 2 0,5-2 0,3 2 0,4 1 0,1-1-129,3 2-258,5 4-774,-2-2-1290,-4-2-1161,9 9-129</inkml:trace>
          <inkml:trace contextRef="#ctx0" brushRef="#br0" timeOffset="201417.52">4373 8347 3354,'17'9'3999,"-10"16"-258,-7-13-258,-2 13-3354,0 1-258,2 10 0,-2 1 0,-2 6 129,0 1 0,-2 1 258,0-1 0,0-5 129,3 1-258,-2-6 129,5-7-387,0 0-645,0-13-1161,0-14-1935,0 12-129,0-12 0</inkml:trace>
          <inkml:trace contextRef="#ctx0" brushRef="#br0" timeOffset="201660.534">4246 8656 2451,'0'0'3999,"0"0"0,9 0-1290,-9 0-1548,27 0-387,-9 0-258,6 0-258,5 0-129,3 0-129,7 0-258,2 0-645,9-4-2838,8 4-129,-4-5-258</inkml:trace>
        </inkml:traceGroup>
      </inkml:traceGroup>
    </inkml:traceGroup>
    <inkml:traceGroup>
      <inkml:annotationXML>
        <emma:emma xmlns:emma="http://www.w3.org/2003/04/emma" version="1.0">
          <emma:interpretation id="{E6C87B91-1AAC-4AE6-8398-AB162062717F}" emma:medium="tactile" emma:mode="ink">
            <msink:context xmlns:msink="http://schemas.microsoft.com/ink/2010/main" type="paragraph" rotatedBoundingBox="1984,8995 16377,8031 16542,10495 2149,114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1617B1-102D-43C2-981A-B63FA9720102}" emma:medium="tactile" emma:mode="ink">
              <msink:context xmlns:msink="http://schemas.microsoft.com/ink/2010/main" type="line" rotatedBoundingBox="1984,8995 14524,8155 14642,9920 2102,10759"/>
            </emma:interpretation>
          </emma:emma>
        </inkml:annotationXML>
        <inkml:traceGroup>
          <inkml:annotationXML>
            <emma:emma xmlns:emma="http://www.w3.org/2003/04/emma" version="1.0">
              <emma:interpretation id="{5461215C-07CB-44FE-A90A-0A61E1298999}" emma:medium="tactile" emma:mode="ink">
                <msink:context xmlns:msink="http://schemas.microsoft.com/ink/2010/main" type="inkWord" rotatedBoundingBox="6941,8663 9912,8464 10030,10228 7059,10427">
                  <msink:destinationLink direction="with" ref="{4E847163-C6F0-4C5B-9DEB-F67A5A1CF074}"/>
                </msink:context>
              </emma:interpretation>
              <emma:one-of disjunction-type="recognition" id="oneOf7">
                <emma:interpretation id="interp35" emma:lang="en-CA" emma:confidence="0">
                  <emma:literal>258322</emma:literal>
                </emma:interpretation>
                <emma:interpretation id="interp36" emma:lang="en-CA" emma:confidence="0">
                  <emma:literal>2583322</emma:literal>
                </emma:interpretation>
                <emma:interpretation id="interp37" emma:lang="en-CA" emma:confidence="0">
                  <emma:literal>2583222</emma:literal>
                </emma:interpretation>
                <emma:interpretation id="interp38" emma:lang="en-CA" emma:confidence="0">
                  <emma:literal>25833222</emma:literal>
                </emma:interpretation>
                <emma:interpretation id="interp39" emma:lang="en-CA" emma:confidence="0">
                  <emma:literal>258332222</emma:literal>
                </emma:interpretation>
              </emma:one-of>
            </emma:emma>
          </inkml:annotationXML>
          <inkml:trace contextRef="#ctx0" brushRef="#br0" timeOffset="211683.107">7353 8807 129,'-4'60'645,"1"-24"129,0 3-129,-3 2 129,3 0 129,-4 0-129,1-4-258,-1-3 0,0-6-516,2-3-387,-1-11-903,6 3-1677</inkml:trace>
          <inkml:trace contextRef="#ctx0" brushRef="#br0" timeOffset="212262.14">7278 8641 3225,'2'15'3612,"-2"-15"-516,16 5-1548,-5-1-2193,5 5 0,0 0 387,4 3 129,3-1 129,-1 2 258,3 4 387,1 0-129,1 5 129,0 2-129,2 3-129,0 2-129,1 2-129,-1 3-129,-5 2 0,3 0 0,-6 0 0,-4-1 0,-4-4 129,-7 1 0,-4-2 258,-2-7-258,-3 1 129,-11-5 0,-1-1-129,-9-1 129,1-3 129,-10-2-129,1-3 0,-8-6 0,3 1 0,-5-4 0,4-3 0,0-6-258,5-3 0,8 0-258,-1-4-258,12 4-387,0-5-903,11 7-645,3 10-1935,2-23 387</inkml:trace>
          <inkml:trace contextRef="#ctx0" brushRef="#br0" timeOffset="212846.174">7916 9235 1806,'0'-14'3741,"2"-10"129,5 6-1935,5 2-903,-1-7-387,6 1-387,2 1-129,4-3 0,1 4-129,2 3 0,-2 5 0,-1 3 0,-3 6 0,0 3 258,-8 7-258,1 7 387,-7 1-129,-1 5 129,-5 1 129,0 4 0,-8-5-129,-3 3 258,-4-4-258,0-1-129,-7-3 0,1-2 0,0-5-258,-2-3 0,4 0-258,-1-5 0,5 0-516,-4-5-1290,19 5-1935,-12-13-645,4 1 387</inkml:trace>
          <inkml:trace contextRef="#ctx0" brushRef="#br0" timeOffset="213095.188">8286 9126 3612,'-2'37'4128,"9"-16"-903,-7-21-1419,0 0-5031,25 5-774,-5-5 903,-1-15 774</inkml:trace>
          <inkml:trace contextRef="#ctx0" brushRef="#br0" timeOffset="213522.212">8428 9128 903,'38'-34'2709,"-27"9"645,2 12-903,-7 0-903,-6 1-1032,0 12-258,-7-15-516,-4 10 258,-4 4-129,2 1 258,-5 1-129,2 4 258,-1 1-129,6 3 0,11-9 0,-18 20-129,16-8 0,2-1 0,0 4 0,5-2-129,5 6 0,3 3 129,0 4-129,1 4 129,2 6-258,-2 4 0,-2 7 258,-3 4-258,-3 4 129,-5 1 129,-1-1 0,-5-1 129,-11-2 129,2-3 258,-6-8-258,-1-2 129,-4-10 0,1-6-258,-3-5-129,3-1 0,1-10-129,3-4 258,-1-6 0,6-10 129,1-10 258,9-2-129,1-8-129,6-8 0,11-1-258,4-5-774,14 0-1677,6 9-1548,0-10-387</inkml:trace>
        </inkml:traceGroup>
        <inkml:traceGroup>
          <inkml:annotationXML>
            <emma:emma xmlns:emma="http://www.w3.org/2003/04/emma" version="1.0">
              <emma:interpretation id="{85DECAD2-18C3-4334-804E-CA94B80C24B3}" emma:medium="tactile" emma:mode="ink">
                <msink:context xmlns:msink="http://schemas.microsoft.com/ink/2010/main" type="inkWord" rotatedBoundingBox="11852,8759 14552,8578 14620,9588 11919,9768">
                  <msink:destinationLink direction="with" ref="{C5E10535-379E-44E9-B70A-BFA162D35035}"/>
                </msink:context>
              </emma:interpretation>
              <emma:one-of disjunction-type="recognition" id="oneOf8">
                <emma:interpretation id="interp40" emma:lang="en-CA" emma:confidence="1">
                  <emma:literal>snake</emma:literal>
                </emma:interpretation>
                <emma:interpretation id="interp41" emma:lang="en-CA" emma:confidence="0">
                  <emma:literal>Snake</emma:literal>
                </emma:interpretation>
                <emma:interpretation id="interp42" emma:lang="en-CA" emma:confidence="0">
                  <emma:literal>sneaks</emma:literal>
                </emma:interpretation>
                <emma:interpretation id="interp43" emma:lang="en-CA" emma:confidence="0">
                  <emma:literal>shake</emma:literal>
                </emma:interpretation>
                <emma:interpretation id="interp44" emma:lang="en-CA" emma:confidence="0">
                  <emma:literal>snaky</emma:literal>
                </emma:interpretation>
              </emma:one-of>
            </emma:emma>
          </inkml:annotationXML>
          <inkml:trace contextRef="#ctx0" brushRef="#br0" timeOffset="-208138.069">12320 8753 774,'0'0'903,"0"0"387,4-7 0,-4 7 387,0 0 129,0 0-129,0 0 129,0 0-516,-8-14 0,8 14-645,-20 0 0,6 0-129,-7 0-258,2 4 0,-7 1-129,-2 5 258,-2 2-258,-4-2 129,-2 5-129,1 1 0,-3-1 0,4 1-129,0-1 129,4 2-129,8-4 0,4 1 0,7-4 0,11-10 0,-3 18 0,3-18-129,18 20 129,-3-12 0,10 6 0,1-2 0,4 6 0,3 3-129,1 0 0,-1 3 129,1 1-129,-1 0 129,-2 0-129,-4 0 129,-2-1 0,-4-4 0,-2 1 0,-6-2 0,-5-2 129,-3-2 0,-5-1 0,-6-2 0,-7-2 0,-5 0 0,-6-3 129,-3 3-258,-6-4 129,0 0-129,-2-1 0,0-4 129,1 0-129,4-1 0,4 0-129,4 0 0,9-1-129,-1-8-387,14 9-1161,0 0-2193,9-24-516,12 14-258</inkml:trace>
          <inkml:trace contextRef="#ctx0" brushRef="#br0" timeOffset="-207387.026">12489 9027 2709,'0'0'3741,"15"13"-129,-15-13-3483,13 11-129,-13-11 258,10 19 129,-4-3 0,-5 2 258,4 6-129,-5 3 129,0 7-129,-3 0 129,0 4-258,-4-6 258,4 4-258,-4-8 0,4 0 129,-1-16-258,4 0 0,0-12 0,5-7-129,7-6-129,7-7 0,1-4 0,3-4 0,3-1-129,0-1 129,2 7 0,-3 1 0,-3 5 129,0 3-129,-3 6 129,-2 6-129,-1 2 0,-1 2 0,-3 6 129,0 2-129,-4 1 129,1 1-129,-3 2 129,1 1 0,-2 2 258,-1 0-129,-2 0 0,-1 0-129,-1 0 0,0-1-258,0 0 129,0-4-387,5 1-1032,-5-13-2709,0 0-516,14 8-387</inkml:trace>
          <inkml:trace contextRef="#ctx0" brushRef="#br0" timeOffset="-206949.001">13099 9093 258,'23'0'1548,"-10"0"-2838</inkml:trace>
          <inkml:trace contextRef="#ctx0" brushRef="#br0" timeOffset="-206614.982">13217 9131 516,'27'26'1290,"-16"-9"258,0 1-258,-1 1-645,-4 3 0,1 3-258,-2-2 258,-1-1 129,-4-1 0,0-1-129,0-2 129,-4 2 0,-6-8-129,3 4 0,-8-6-387,4 2-129,-2-4 0,-3-3 129,1-2-129,-3-3 0,-1 0-129,1-4 129,0-4 0,4-4 129,-2-1 0,4-1 0,6 2-129,1-3 0,5 5 0,4-1 0,6 2-129,4 3-129,10 4 129,0 2-129,8 0-258,0 0-645,4 4-1677,8 5-1419,-13-9 0</inkml:trace>
          <inkml:trace contextRef="#ctx0" brushRef="#br0" timeOffset="-205381.912">13590 8879 1161,'3'27'2709,"-3"-11"-2580,0 9-774,0 6 516,2 1 0,-1 7 0,-1 4 258,0 4 258,0 2 387,0 1 258,-3-7 516,3 2-258,-1-13 0,1-1-258,-2-17 0,2-14-387,0 0-258,14-4-387,-1-17-387,0-6 258,7-5-129,1-4 387,4-3-129,2 1 129,-2 0 129,5 1 258,0-1-129,0 3-129,1 6-129,0 2 129,-1 0-129,-1 4-129,-3 3 0,1 6 0,-6 2 0,-2 5-387,-3-1 0,-16 8-903,21-8-1290,-21 8-1548,0 0 129</inkml:trace>
          <inkml:trace contextRef="#ctx0" brushRef="#br0" timeOffset="-205086.895">13798 9194 2709,'24'48'4773,"-13"-29"-258,13 7-516,-11-2-3354,7-3-387,2 3-387,1-1 129,-1 1-129,0-1 0,-2-4-258,-4 1 129,2-6-258,-1 4-645,-5-9-1290,-12-9-1806,23 8-129</inkml:trace>
          <inkml:trace contextRef="#ctx0" brushRef="#br0" timeOffset="-204562.865">14164 9328 5160,'37'13'4128,"-23"-13"-903,16 0-387,-6-2-4386,8-1-129,-7-9 516,7 4 258,-9-3 258,-2-2 645,-1 2 903,-11-6 129,-1 7 129,-8-5-258,0 15-258,-8-16-387,-7 8-129,-1 3-129,-5 1-129,-2 4 129,-2 0-129,-2 2 129,-1 1 0,1 6 0,2 0 129,0 1 0,5 3 0,2-1 387,6 7-258,0-3 387,10 4-129,1-1 129,4 4-129,8-3 387,9 5-387,3-3-129,10 1 0,4 3-129,7-2-258,4-2-129,4-5-258,6 7-1419,-4-10-2451,-4-9-387,3 0-258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3.12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07C78C3-1256-42F9-987F-3094774C46DB}" emma:medium="tactile" emma:mode="ink">
          <msink:context xmlns:msink="http://schemas.microsoft.com/ink/2010/main" type="inkDrawing" rotatedBoundingBox="8057,5404 9518,4240 9546,4276 8085,5440" semanticType="callout" shapeName="Other">
            <msink:sourceLink direction="with" ref="{3738BAC8-EF3E-4B86-BC9B-87D5C22B2CDE}"/>
            <msink:sourceLink direction="with" ref="{20522A94-A22D-4EB4-9877-23B0AB583378}"/>
            <msink:sourceLink direction="with" ref="{6AD2AA61-FAC5-4A41-B762-58DF89EF7C07}"/>
          </msink:context>
        </emma:interpretation>
      </emma:emma>
    </inkml:annotationXML>
    <inkml:trace contextRef="#ctx0" brushRef="#br0">9547 4276 1548,'0'0'1677,"0"0"0,0 0-258,0 0 0,0 0 0,0 0-129,0 0-258,-10 0-129,-1 0-258,11 0-258,-23 4 258,7 3-387,-1-1 0,-2 7-129,-5 2 0,-3 5 129,-4 1-258,-5 8 129,-5 2-129,-5 5 0,-4 3 129,-4 6-258,-7 2 129,-5 6 0,-6 5 129,-4 5-129,-4 2 129,-1 3-129,1-5 0,2 0 258,6-5-258,7-4 129,7-7-129,12-8 0,2-5 129,10-5-129,5-5-129,1-2 129,4 0 0,3-3 0,3-4 0,1-3-258,9 2-129,8-14-903,-11 13-1677,11-13-1161,0 0 258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9.20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921DF51-BB5E-4C65-9591-E87B30ABC325}" emma:medium="tactile" emma:mode="ink">
          <msink:context xmlns:msink="http://schemas.microsoft.com/ink/2010/main" type="inkDrawing" rotatedBoundingBox="10285,4287 11508,5473 11468,5516 10244,4329" semanticType="callout" shapeName="Other">
            <msink:sourceLink direction="with" ref="{231D9016-512D-482C-9DD4-9A43A7380FBC}"/>
            <msink:sourceLink direction="with" ref="{3738BAC8-EF3E-4B86-BC9B-87D5C22B2CDE}"/>
            <msink:sourceLink direction="with" ref="{6AD2AA61-FAC5-4A41-B762-58DF89EF7C07}"/>
          </msink:context>
        </emma:interpretation>
      </emma:emma>
    </inkml:annotationXML>
    <inkml:trace contextRef="#ctx0" brushRef="#br0">10277 4296 1,'0'15'1031,"0"-15"259,9 11-129,-9-11 387,14 13-129,-4-2 258,-10-11-387,25 21 129,-12-12-387,7 13-129,0-7-258,6 11 0,-2-2-129,7 6 0,-1 2 0,6 6-258,-1-1 129,6 8 0,0-4-129,5 5 0,0 0 129,4 2-258,2-1 0,3 5 129,-3-2-258,4 0 387,-2-2-387,2-1 0,-5-4 0,-2 0 0,-3-4-258,-5-5 258,-5 1 0,-4-6-129,-6 0 129,-6-1 129,-5-4-129,-2-3 0,-6-4 0,-1-2 0,-4-5 0,-2 2-129,0-12-129,0 0-129,5 17-516,-5-17-1419,0 0-1935,0 0-387,0 0 258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6.83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F95AAE2-91AB-45F3-AD1D-AB46FEFD0557}" emma:medium="tactile" emma:mode="ink">
          <msink:context xmlns:msink="http://schemas.microsoft.com/ink/2010/main" type="inkDrawing" rotatedBoundingBox="5167,7961 6958,6749 6975,6774 5184,7986" semanticType="callout" shapeName="Other">
            <msink:sourceLink direction="with" ref="{20522A94-A22D-4EB4-9877-23B0AB583378}"/>
            <msink:sourceLink direction="with" ref="{83D60E24-2772-43AE-95AD-CD188F2A3699}"/>
          </msink:context>
        </emma:interpretation>
      </emma:emma>
    </inkml:annotationXML>
    <inkml:trace contextRef="#ctx0" brushRef="#br0">6975 6775 774,'0'0'3225,"0"0"-1161,0 0-774,0 0-516,-10-1 0,10 1-258,-22 7 129,7 2 0,-6 1-387,-1 3 0,-9 3 0,1 4 0,-9 2-129,0 4 0,-9 4 0,-4 6 0,-7 3 0,-6 4 0,-5 7 129,-8 1 0,-3 6 0,-7 5 258,0 0-258,-2 4 258,-5-3 0,4 2-129,0-4 129,5 4 0,4-10-129,6-3-258,4-9 258,11-1-387,8-9 258,8-3-516,11-4-387,4-14-1419,8 0-1806,11-2-258,1-10-258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0.3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E847163-C6F0-4C5B-9DEB-F67A5A1CF074}" emma:medium="tactile" emma:mode="ink">
          <msink:context xmlns:msink="http://schemas.microsoft.com/ink/2010/main" type="inkDrawing" rotatedBoundingBox="7195,7104 7723,8471 7702,8479 7175,7112" semanticType="callout" shapeName="Other">
            <msink:sourceLink direction="with" ref="{5461215C-07CB-44FE-A90A-0A61E1298999}"/>
            <msink:sourceLink direction="with" ref="{20522A94-A22D-4EB4-9877-23B0AB583378}"/>
          </msink:context>
        </emma:interpretation>
      </emma:emma>
    </inkml:annotationXML>
    <inkml:trace contextRef="#ctx0" brushRef="#br0">7177 7112 129,'15'25'516,"-5"-9"258,2 2 387,-1 3 129,3 7 0,1 8 258,2 10-129,4 12-387,-4 6 0,11 14-387,-1 3-387,5 10-258,1-1 0,-3-6-129,2-7 129,-2-2 0,-1-9 129,-2-4-129,-4-7 0,-1-3 129,-4-8-129,1 0-129,-1-3-129,-6-5-387,3-5-645,-6-2-1677,-8-14-387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32.29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5E10535-379E-44E9-B70A-BFA162D35035}" emma:medium="tactile" emma:mode="ink">
          <msink:context xmlns:msink="http://schemas.microsoft.com/ink/2010/main" type="inkDrawing" rotatedBoundingBox="13315,6980 13433,8525 13406,8526 13289,6981" semanticType="callout" shapeName="Other">
            <msink:sourceLink direction="with" ref="{85DECAD2-18C3-4334-804E-CA94B80C24B3}"/>
            <msink:sourceLink direction="with" ref="{231D9016-512D-482C-9DD4-9A43A7380FBC}"/>
          </msink:context>
        </emma:interpretation>
      </emma:emma>
    </inkml:annotationXML>
    <inkml:trace contextRef="#ctx0" brushRef="#br0">13289 6982 516,'0'0'1806,"0"0"-129,0 0 0,0 0-129,0 0-516,0 0-258,0 0-258,0 0 129,0 0 0,0 0-258,6 13 258,-5-2-129,6 10-129,-4 4 0,5 13-129,-4 11-129,3 15-129,0 12 0,0 6-129,0 14 129,-1 4-129,-1 7 0,1 0 129,-2 0-258,0-4 258,2-8-129,-1-6-129,4-8 0,-2-9 129,2-7-645,-4-9-516,4-14-1935,3 2-516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5:12.84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3908 12964 1806,'2'-24'3999,"-16"-8"129,3 12-1677,-7 3-1032,-4-4-645,6 1-129,-9 1-516,-4 0-129,-5 2 0,-5 0 0,-8 0 0,-4 1 0,-9 0 0,-6 4 129,-10 3 0,-9 1 0,-9 4 0,-5 4 0,-7 0 129,-5 7 0,-7 4-129,-4 4-129,-8 7 0,0 5 0,-8 4-129,-2 8 129,-3 2-258,-8 3 258,2 8-129,2 0 129,3 3 129,4 6-129,5 5 258,1 4-258,8 7 129,9 6 0,9 4 0,7 8 129,8 4-129,13 3 129,15 1-129,19-2 129,14 0 0,17-4 129,15-7-258,25-1-129,16-4 0,20-4 0,19-4-129,14-5 129,17-4-129,13-3-129,13-2 258,16-5-129,17-4 129,11-5 0,13-5-129,12-5 129,14-3 129,11-7 0,6-6 258,2-4 0,5-12 0,4-2 0,-3-10 129,4-7 129,-7-20 0,-2-9 0,-8-17 0,2-10 0,-15-18-129,-2-7 129,-15-15-258,-6-11 0,-15-6-129,-12-7-129,-18-6-129,-18-4-129,-20-6 129,-23 0-129,-22 1 0,-23 3 0,-24 3 0,-21 3 0,-14 9 0,-26 6 0,-20 12 0,-19 9-258,-18 15 0,-23 11 129,-20 19-129,-26 16 0,-12 20-129,-21 16-387,-11 22-129,-17 16-2064,4 25-1290,2 20-387,3 6-258</inkml:trace>
  <inkml:trace contextRef="#ctx0" brushRef="#br0" timeOffset="7763.443">8823 16056 1677,'-1'17'3483,"1"-17"258,-13 0-1806,13 0-774,-13 0-645,13 0-129,0 0-387,-14 0 0,14 0 0,-15-5 0,15 5 129,-16-3 0,5-1 0,0 1 129,-3 1 129,0 0-129,-2-1 0,-1 2 0,-2-1-129,-1 0-129,-2 2 0,-4 0 0,-4 2-129,-4 3 129,-3 0 0,-5 6 0,-3-3 0,-3 1 0,-4 2 0,-1 1 129,-5-1-258,3 2 129,-3-1 0,-1 4-129,0 2 129,2-3-258,-3 2 129,0 0 0,2 6 129,0-4-129,3 4 129,1 1-129,1 3 258,5-1-129,1 0 129,5 5 0,2 2 129,5 1 0,-1-2-129,9 3 258,0 3-258,7-1 129,2 4 0,5 1-129,1-1 0,5 5 0,1-3-129,4 5 258,0-6-258,2 13 129,2-7-129,4 10 129,2-9-129,5 15 129,1-5-129,3 14 129,3-14 0,4 10 0,5-10 387,2 1-129,0-7 129,8-2-129,0 4 129,3 9-516,2-9 387,4 2-129,4-2-258,5 8 129,2-6-129,6-3 129,2-19-129,6 0 516,-2 4-516,4-14 129,0 0 0,2-13 0,1 3 0,2 0 0,-4 2 129,2-10-129,2-5 0,2 2 0,-4 1 0,2-2-129,0-3 129,1 8-129,2-1 0,2-7 129,-2-3-258,-3 3 129,3-3 0,-1-3 0,-4 6 0,0-14 0,-1 2 129,-2 3-258,5 2 258,0-3-129,0-6 129,-1 4-129,3-9 0,1-9 129,-1 1-129,-1 1 387,2-4 0,-1-14 0,-1-8-387,3-1 129,-4 1 0,-4 0 129,-1-5-516,-6-14-129,-5 2-129,-5-1 129,-7 5 258,-6-11-129,-4 1 0,-6-7 0,-6 6 387,-5-4-129,-10 4 0,-6-2 0,-5 8 129,-4 1-129,-17 2 129,-5 2-129,-10 0 0,-7 2 129,-11 3-129,-3 1 258,-11 0-387,-6 6 258,-8 1-129,-5 3 129,-6 4-129,-5 5 0,-5 1 0,-8 7-129,-4 2 258,-3 1-129,-6 6 0,-3-3 0,-5 5 0,-1 3-129,-7 4 129,-6 3 0,3 3 0,-5 7 0,-5 3-129,-1 9 129,-6 6-129,0 2-129,1 12-129,-1 0-258,8 12-516,-9-7-1419,13 12-1935,10 11-387,6-5-258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2:02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71 4,'0'0'10,"8"-10"0,-8 10-1,0 0-1,0 0 0,0 0-2,0 0-2,0 0 0,0 0-2,0 0-1,0 0 0,0 0 1,5 11-1,-6 3 1,0 5 1,-4 9-1,1 8 2,-5 6 0,-4 6 0,0 3-1,-1 2 1,-5-1 0,4 0 0,0-7-1,0-4-1,2-8 0,8-6 0,-3-6 0,4-4-1,3-7 0,1-10 1,0 0-1,0 0 0,0 0 0,5-14-1,3-4-3,-3-6-2,7-3-2,-2-7-2,5-3-3,-2-4-2,2 1 1,-2-6 0,-2 3 3,2 1 2,-6 5 3,-2 3 1,-1 6 4,-1 5 1,-2 3 2,-2 7 1,-2 3 2,3 10 0,-2-13 0,2 13 2,0 0 1,-4-11-1,4 11 0,0 0 0,0 0-2,0 0 0,0 0-1,0 0-2,0 0 0,0 0-2,0 0 0,0 0-1,0 0 0,1 13 0,4-2 0,3 10-2,2 7 2,3 6 0,2 6 1,2 2-1,4 5 0,-1-2 1,2 3-1,0-8 2,-3-3-2,1-4 0,-1-6 0,-2-5 1,-4-7 0,1-3 1,-4-8 1,1-6-1,0-12 1,2-7 0,-2-11-1,3-9 0,1-14 0,4-1-1,1-6 0,0 0-1,0 0 0,0 7 0,-4 8 1,-1 6-1,-5 15 0,0 3 0,-5 7-1,-3 5-3,-2 11-4,0 0-8,-9-3-12,9 3 1,-13 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7:38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11376 16520 1,'-12'3'515,"12"-3"1,0 0 258,-11 12 0,11-12 0,-11 5-258,11-5-258,0 0 0,-13 5 0,13-5-129,0 0 129,0 0 258,-11 9-258,11-9 258,0 0 129,0 0-258,0 0 0,0 0 0,0 0 0,0 0-258,0 0 258,0 0-258,0 0 0,0 0 129,0 0 129,0 0-258,2-10 0,-2 10 0,13-17 0,-3 3 258,2-3-129,6-5-258,2-2 129,1 1-129,7-5 129,4-1-129,3-4-129,2-2 129,5-1-129,1 0 0,0 3 129,5-3-129,-4 4 129,0 0-129,-3 3 129,-5 5 0,1 0 0,-6 8 0,-2 0 0,-6 8 129,0 1 0,-6 7 129,1 1 0,-3 4 258,1 8-129,-3-3 0,1 5 0,-3-3-129,1 3 129,0-5-129,-2 2-129,3-5 0,-1 2-129,3-9 129,3 0-129,4-7-129,5-7 0,0-3 129,0-6-129,2 2 129,-3-10-129,0 9 0,-5 0 129,-3 3 0,-3 0 0,-1 0 0,0 4 0,-1-2 0,3 2 129,-1-1-129,1 3 0,-1 1-129,1 5 129,-2 2-258,-1 5 129,-2 1 129,0 11 0,-4 4 129,0 3 258,-2 4-129,-1-3 129,3 0 129,1 0 0,0-7-129,3-2 129,3-11-129,7 0 0,-1-14-129,9-4 0,-2-5-129,3-4 0,2-2-129,-1 7 0,-3-3-129,-3 6 0,-2 6 129,-8 9-129,1 0 0,-16 4 129,21 4-129,-21-4-129,27 16-1290,-2 0-2580,-7-16-387,9 0 0</inkml:trace>
  <inkml:trace contextRef="#ctx0" brushRef="#br0" timeOffset="1408.08">13222 15568 4902,'13'0'4902,"-13"0"-645,0 0-387,0 0-3870,13 2-387,-13-2-258,0 0 0,0 0 0,13 16 129,-13-16-129,11 19 387,-5-4 258,-2 5 129,4-1 258,-4 2 0,3-1 0,-6 3 0,5-5 0,-4 2 0,2-4-258,-2-2-258,0-3-258,2-1-129,-4-10 129,0 0-258,0 0 387,0 0-129,0 0 129,9-17 258,-9 2 0,0-7 129,-6 4 0,-1-7 0,0 1 0,-1-4-258,-1 5 0,2 0-129,-1 0-129,4 6 129,-1-1 129,1 6-129,4 12 0,-4-17 129,4 17 129,0 0 0,0 0 129,0 0 258,7 15-258,0-3 0,1 1-129,3 3 129,3 1 0,1 0 258,2 0-387,-1-2 129,5-1-129,1 1 0,3-4 129,1 0-258,-4 1 129,6-4-129,-2 1-129,-1-1 129,-3-4-129,-4-2 129,-3 5-129,-15-7 258,18 5-258,-18-5 258,0 0 258,3 15 0,-3-15 0,-7 18 258,-2-7-129,-7-4 0,2 3 258,-7-1-129,1 2-129,-3 0 129,-2 1-258,3-4 0,1 3-129,-1-1-129,1-2-258,7 2-516,-2-7-903,16-3-2451,-10 13-387,10-13 0</inkml:trace>
  <inkml:trace contextRef="#ctx0" brushRef="#br0" timeOffset="3148.18">13987 15495 774,'13'12'3225,"-2"0"-258,-11-12-2580,16 20-903,-8-5 129,4 5 0,1-3 129,0 7 0,-3-2 387,1-2 129,-2-3 258,-3-3 258,0-2 129,-6-12 129,18 3-129,-10-8 0,7-10-387,3-9-129,3-1-129,0-1-258,2-5 0,-3 4 0,-1 3 0,-4 2 0,-2 5 0,-6 5 0,-7 12 129,9-12 0,-9 12 258,0 0-387,17 2 0,-17-2-258,17 25 258,-6-8 0,2 0 258,-2 4 0,-1 1-258,-3-7 516,0 3-129,-4-6 0,2 1 0,-5-13 387,0 0-516,0 0 129,0 0 258,11-7-387,-4-11 129,-2-7-129,5 0 129,-3-6 0,2 0-129,-1 1-258,-1 1-258,2 7-258,-4-2-645,9 6-3096,3 5-258,-5-9-387</inkml:trace>
  <inkml:trace contextRef="#ctx0" brushRef="#br0" timeOffset="3644.208">14794 15481 2193,'39'7'4773,"-14"-7"-516,-11-19-774,12 2-3096,-9-6-3225,3-1-516,1 1-387,-3 2 1161,-10-3 903,-1 7 1032,-3 0 1161,-4 1 903,0 16 1032,-17-15 645,1 10 0,-1 5-1161,-1 2-903,-6 5-774,1 5-516,0 8-258,-2 1 0,2 4 0,1 1 258,2 2 258,1 1 129,4 0 258,5 2 387,-3-9 0,13 6 0,-3-9 129,8 3-516,7-7 129,10 2-516,4-8-129,4-5-645,8 3-516,-2-10-258,9-1-1032,-5-6-903,-6-8-903</inkml:trace>
  <inkml:trace contextRef="#ctx0" brushRef="#br0" timeOffset="4200.24">15207 14908 1935,'-5'25'4386,"-1"12"0,0-17-387,5 5-3096,1 7-774,1 3-129,6 6 0,2 2 129,3 7 0,0 1-129,-3 2 129,5-4-129,-3-3 0,-1-3 0,-4-11-129,4-6-258,-10-26-387,22 13-516,-15-24-516,8-14-387,-3-15 0,7-2 387,-6-15 387,4-2 774,-3-3 645,-6-5 903,4 10 645,-7 2 645,1 14-258,-6 3 0,4 16-516,-4-1-258,0 23-258,0 0-516,0 0 0,-1 12 0,1 11-258,-1 3 0,1 6 0,0 10 129,4 2 0,3 2 0,3 10 0,2-5-258,6 0 0,3 2-387,-8-8-1290,10-8-2193,-2 2-774,-9-16-258</inkml:trace>
  <inkml:trace contextRef="#ctx0" brushRef="#br0" timeOffset="4914.281">15950 15380 129,'12'3'3870,"-12"-3"129,0 0-516,14 3-3096,-14-3-774,0 0 129,12 1-129,-12-1-258,0 0-387,0 0-1290,0 0-1290</inkml:trace>
  <inkml:trace contextRef="#ctx0" brushRef="#br0" timeOffset="5115.292">16179 15408 516,'15'4'4257,"-15"-4"0,13 0-1032,-13 0-3612,5-5-3225,7 5-645,-12-9 259</inkml:trace>
  <inkml:trace contextRef="#ctx0" brushRef="#br0" timeOffset="5285.302">16337 15366 1548,'22'5'3999,"-1"2"-387,-21-7-1806,15 5-1290,-5-5-774,2 0-1935,9 4-1806,-16-9 129</inkml:trace>
  <inkml:trace contextRef="#ctx0" brushRef="#br0" timeOffset="9332.533">16790 15255 258,'0'0'4386,"0"0"0,0 0-387,0 0-2580,0 0-645,0 0-387,0 0-129,0 0 129,0 0 0,0 0 0,0 0 0,0 0 0,0 0 0,0 0 129,0 0-258,0 0-129,0 0 0,0 0-129,0 0 0,0 0 0,-5 19 0,5-9-129,5 5 129,1 1 0,1 2 129,-1-1-129,2-2 0,0-3 129,-8-12 0,18 9-129,-5-9 0,5-7-129,2-11-129,3-3 0,-2-8 0,6-3-129,-5 0 258,1 4 0,-7 1 0,-5 5 258,-1 10-129,-10 12 0,10-13-129,-10 13 129,13 6-258,-6 9 129,1 6 0,2 1 129,-1 2 129,-2 1 258,3 1 0,-5-3 129,1-1-129,-5-9 0,2-1 0,-3-12-258,0 0 0,0 0-129,13-2-129,-7-10 129,0-5 0,-1-6 129,1-1 0,-2-5 0,1-2 0,0-2 0,-3 0-129,4 4-387,-3-6-387,9 15-903,-7-2-1935,3 5-1161,5 15-258</inkml:trace>
  <inkml:trace contextRef="#ctx0" brushRef="#br0" timeOffset="9871.564">17504 15166 3354,'25'-8'3999,"-6"5"-387,-8-2-2580,1-4-258,2 4-387,-3-5-129,3 2 129,-2-3-129,0-2 0,0-1 0,-2 0 0,-1-1 258,1 1-129,-6 2 0,-1 0 0,-3 0-258,0 12 0,-5-11 0,5 11-129,-18-6-129,5 5 0,-1 1-258,-2 3 258,1 5 0,1-2 129,-1 7-129,2 2 258,2 1 0,2 3 0,1-3 258,4 6-129,2-2 129,2 3 129,0-8 129,6 6-129,1-9 0,8 4-129,0-2-129,8-3-129,5-2-258,2-6-387,13 7-1419,0-3-2451,-1-7-387,11 0-258</inkml:trace>
  <inkml:trace contextRef="#ctx0" brushRef="#br0" timeOffset="10471.599">18412 14876 645,'13'-17'3483,"3"17"0,-16-8-645,10 3-2451,-10 5-1290,0 0 258,10-11 516,-10 11 258,0 0 645,0 0 258,-9 0 258,-4 0 387,13 0-387,-27 8 129,17-1-774,-10-2 0,8 6-258,-7 0-129,3 3-258,-1 2 129,0 2-129,2 4 0,0 3 129,2 2 0,1-1 129,3-1-129,2 2 258,4-3-129,3 1 0,0-4 129,10 2-129,2-9-129,4 1 129,5-5-258,5-6 0,3-1-387,1-3-129,5-4-387,-6-14-645,11 11-774,-8-4-2193,-1-7-258,1 4 129</inkml:trace>
  <inkml:trace contextRef="#ctx0" brushRef="#br0" timeOffset="11351.649">18668 14848 2322,'0'0'3999,"6"0"129,-6 0-387,0 0-2838,13 0-774,-3 0 0,4 5-129,-2 0 129,7 4 0,-6-1 0,3 4 0,-4-3 0,4 4 129,-5 3 0,-2 2-129,-1 1 0,-3 3 0,-5 2 0,0 0 129,-5-4 0,-3 4 129,-5-9 129,1 6 0,-5-12-129,2 3 0,-4-11-129,2-1 0,3 0-258,0-8 0,14 8-129,-16-22 0,15 8-129,1-7 129,6 4-129,4-1 0,9 4 129,1-3 0,1-2 129,2 4-129,0 1 129,0 1-129,-5 4 129,2-4-129,-3 2 129,-1 2-258,1-1 0,-4-1 129,2 0-129,-1-2 129,1-1-129,-3-2 258,1-2-129,1 0 129,-3 4 129,1-1-129,-12 15 129,20-19-129,-20 19 129,18-8-129,-18 8 0,16 0 129,-16 0 0,15 9 258,-15-9 0,10 22 0,-10-22 0,9 25 0,-9-25 0,5 23 0,-5-23-129,11 9-258,0-9 0,4-12-129,5-3 0,2-3 129,3-1 0,-1-1 129,0 0-129,-3 3 129,-4 2 129,-1 9 0,-16 6-129,20 0 0,-20 0 0,15 22-258,-6-5 129,0 2 0,0 4-129,0 0 0,6-1-516,-7-5-2064,7-5-1806,10-3-129,-7-9-516</inkml:trace>
  <inkml:trace contextRef="#ctx0" brushRef="#br0" timeOffset="12020.687">20117 14355 3225,'0'0'4128,"6"6"-774,-12-6-774,6 0-2580,0 0-1935,-12 13-129,-2-8 258,6 12 129,-7-6 903,-1 1 1032,3 3 774,-4-3 645,4 2 129,-5-4-129,8 7 0,-7-7-258,8 9-387,-5-5-516,7 6 0,-1-3-129,4 3-129,1-3 0,3 4 0,0-1 0,3-1 129,6-4-258,7-3-258,10 0-1419,7-7-2580,0-8-129,13-2-645</inkml:trace>
  <inkml:trace contextRef="#ctx0" brushRef="#br0" timeOffset="12439.711">20401 14632 1806,'-21'16'3741,"21"-16"-258,-20-7-387,13-6-2967,1-4-258,2-4 0,3-7 129,1-4 258,2 2 258,6-2 129,5 5 258,-1-1 0,7 10-258,-1-1 0,3 10-258,-1 9-258,0 0-129,-2 12 0,-2 7 129,-5 5-258,-1 5 387,-10-1 0,1 7 258,-7-10 258,-2 8 0,-10-13-129,4 2 129,-6-10-129,4 2-129,-2-10-387,3-4-258,15 0-774,-26-16-516,26 4-1161,-2-3-2193,1-8 0,3 0-258</inkml:trace>
  <inkml:trace contextRef="#ctx0" brushRef="#br0" timeOffset="12951.74">20695 14262 6063,'-14'1'4644,"14"-1"-774,0 0-1161,0 0-2580,0 20-387,4-8 129,-1 6 258,2 4 129,-4-3 258,6 10 258,-3-10-129,3 6-129,-4-9 129,8 1-258,3-11-129,5-6-129,5-7-258,7-15-129,4-6 129,4-6 0,1-1 129,0-4 0,-6-1 258,1 8 0,-10 3 129,-2 9 0,-7 8-258,0 12 129,-5 0-258,0 8 0,-2 9-129,0 4 129,1 6-129,-2-1 258,2 1-129,-3-5-258,0 2-258,-5-14-516,9 2-1806,2-6-1548,-9-13-516,8-6-129</inkml:trace>
  <inkml:trace contextRef="#ctx0" brushRef="#br0" timeOffset="13559.775">21524 14043 3612,'0'11'4386,"0"-11"-129,-18-3-516,3-1-2967,3 4-387,-2 0-258,0 1 0,0 3 0,1 3 129,13-7 0,-15 17 129,9-4-129,6-1-129,0 1 0,0 3 0,7 1-129,1 2 0,3 0-129,-1-1 129,1 0-129,-3-3 0,1 2 129,-4-5 0,-1-2 129,-3 2 129,-1-12-129,0 12 129,0-12-129,0 0 0,0 0-387,0 0 129,9-17-129,3-4-129,7-1 129,-1-2-258,8-1 387,-2-1 0,4-1 129,-1 7 0,0-1 129,-4 6-129,0 5 0,-4 1 0,-2 3 0,-2 2 0,1 4 0,-5 3 0,1 8 0,-1 3 258,-4 2 129,2 5-129,-3 1-129,0 1 129,-3-5-258,0-1 0,1 0-1032,-4-17-1806,0 0-1677,12 0-258,-8-24 258</inkml:trace>
  <inkml:trace contextRef="#ctx0" brushRef="#br0" timeOffset="14013.801">21953 14014 1935,'-1'-12'2322,"9"7"-774,1-8-1677,6-14-3354</inkml:trace>
  <inkml:trace contextRef="#ctx0" brushRef="#br0" timeOffset="14279.816">22152 13846 516,'62'-26'3483,"-34"26"258,-12 0-258,-3 9-1290,-4 9-774,-9 1-387,0 7-387,-3-1 129,-3 6-129,-8-4 258,2 4-258,-6-10-129,4 2 0,-9-9 0,7 3-129,-6-7-258,3-4-258,1-6-129,-2-1 0,6-9-258,-3-9 129,8 2-645,-2-15-387,11 6-516,-6-11-129,8 2 0,-1-7 0,10 1 0,-4-3-387,2-5-258</inkml:trace>
  <inkml:trace contextRef="#ctx0" brushRef="#br0" timeOffset="14537.831">22204 13306 1548,'11'0'4128,"-11"0"258,0 0-258,8 15-1806,-4 10-1806,-1 6-129,4 13 0,-1 3 0,6 10 129,-2 1-129,5 3 129,0-3-129,1-1-129,2-7-129,-2-12-387,5 0-516,-7-19-1419,2-11-2064,8-5-516,-4-14 0</inkml:trace>
  <inkml:trace contextRef="#ctx0" brushRef="#br0" timeOffset="15011.858">22599 13701 774,'18'29'3096,"5"-9"-1290,-6-16-516,1-4-774,3-4-258,-2-9 258,0-8 387,-5-6 129,1 2 129,-8-10 0,0 6 258,-7-2-129,0 8-258,-13 5-258,1 6-516,-5 4-258,-2 8-258,-1 5-129,-3 9-129,4 8 258,-4 4 129,6 4 0,0 5 258,2 0 129,6 1 258,1-4-129,6 1 129,1-5-129,4-3 258,4-8-387,10-4-129,2-6-258,7-7-387,9 0-516,-1-15-258,12-2 0,-3-13 0,8 2 129,-8-10 0,6 6 258,-9-2 258,-2 1 645,-8 3-129,-7 6-258,-5 7-1290,-12-5-1677,12 22 129</inkml:trace>
  <inkml:trace contextRef="#ctx0" brushRef="#br0" timeOffset="15287.874">23122 13646 2709,'-1'45'2838,"-5"-25"129,1-4-516,2 3-387,3-19-387,-12 18-129,12-18-387,-12 0-387,12 0 129,-6-18-258,4-3-129,2-2-129,0-7-129,1-3-258,6-2 0,3 0 0,5 0 0,1 2-129,9 4 0,2 2-129,6 3 129,-1 4-258,8 6-516,-6 2-2064,2 0-1548,2 11 0,-11-10-516</inkml:trace>
  <inkml:trace contextRef="#ctx0" brushRef="#br0" timeOffset="16723.956">18087 15671 258,'0'0'3612,"0"0"-129,16 2-129,-16-2-3225,0 0-516,10 14 258,-10-14 258,8 18 129,-1-7 258,-1 5 258,-4 4 0,5 1-129,-3 1 129,5 10-129,-4-1-129,2 5-258,-4-1 0,2 4-129,-1-9-129,1 1 129,-2-9-258,0-3 0,1-8 129,-4-11-258,16 1 0,-2-8 0,7-3-129,2-11 129,5 4 129,2-5-129,3 8 258,-1 1 0,0 4 0,-4 6 129,-2 3 0,-4 12 0,-1 3 0,-4 7 129,-3-4 0,-4 10 129,-6-6 129,0 8 258,-4-7-129,-4 4 0,-10-8 258,0 5-516,-10-8 129,3-1-129,-5-14-129,1-1-258,-2 0 0,3-5-129,3-8 0,1-5 129,3-2-258,6 0-129,4 6-129,1-1 0,6 4-258,-2-4 0,2 15 0,0 0 129,15-8-129,-15 8-129,25 0-903,-8 3-2193,0-3-129,14 2 130</inkml:trace>
  <inkml:trace contextRef="#ctx0" brushRef="#br0" timeOffset="16905.967">18763 16017 2451,'9'12'3483,"4"-9"-387,-12-11-1290,7-8-4644,11 6-903,-4-10 1032,0-7 1162</inkml:trace>
  <inkml:trace contextRef="#ctx0" brushRef="#br0" timeOffset="17151.981">18763 16017 1,'125'-148'1160,"-114"124"1291,-6 0 1419,-5 2-129,0 6-903,0 16-1290,-12-20-903,12 20-387,-25-2-258,9 5 0,-1 11 0,-3 6 129,3 1-129,-2 7 129,0 0 0,4 3 129,1-3 0,5 4 0,0-10 129,8 5 129,1-8-129,2 3 0,7-9 0,7 1-258,3-6-129,4-4-258,10 1-774,-3-14-1290,6-7-2064,5-5-258,-6-9-387</inkml:trace>
  <inkml:trace contextRef="#ctx0" brushRef="#br0" timeOffset="17470.999">19164 15390 3870,'0'18'4386,"0"-18"129,1 28-516,5-10-3225,-6 3-387,2 8-258,0 3 387,1 11-258,-2 6 0,4 3-129,-4-1 0,9 1 0,-6-4-258,2-16-258,11 1-1032,-6-28-2064,8-15-1161,8-14 0,-3-23 0</inkml:trace>
  <inkml:trace contextRef="#ctx0" brushRef="#br0" timeOffset="17708.012">19453 15481 1032,'35'-123'4128,"-17"83"258,-16-2-774,4 23-2838,-1 7-1161,-5 12-258,10 12-516,-3 15-129,-5 5 645,6 13 129,-2 5 774,-2 1 645,4 7 387,-8-4 129,10 2 129,-10-5-129,9 0-258,-9-10-387,4-6-129,-2-7-516,0-12-258,-1-3-903,-1-13-903,-10-20-2064,0 4-516,-7-18-258</inkml:trace>
  <inkml:trace contextRef="#ctx0" brushRef="#br0" timeOffset="17958.027">19135 15448 4257,'6'22'4644,"-6"-22"-129,24 6-903,4 1-1935,-2-7-774,16 0-129,2-1-516,11-1-258,5-3-258,0-9-258,8 7-645,-11-7-516,9 7-1032,-6 1-1806,-10-6-258,3 8 258</inkml:trace>
  <inkml:trace contextRef="#ctx0" brushRef="#br0" timeOffset="18848.078">19967 15510 6063,'0'0'4902,"22"11"-516,-22-11-258,19-10-3999,-4 3 0,4-4-258,1-1 258,3-1-258,-2-2 129,2 0 129,-6 0 0,1 0 0,-6 0-129,-2-2 129,-4 0-129,-6 3 0,0-1 0,-13 5-129,0 1 0,-4 2-129,-3 3 129,-3 4-129,-1 0 129,0 11-129,3 1 129,0 5 0,1 2 0,3 5 258,4 2-129,2 3 0,5 3 0,1 0 0,5-4-129,5 0 129,6-3-258,3-4 258,6-5 0,4-8 0,6-8-129,6-1 129,2-11-129,6-9 129,-1-6-129,4-3 0,-4-3 129,1-3-129,-8 0 129,-6-1 129,-5 7 0,-9 2-129,-2 6 129,-4 7-258,-7 1-387,-3 14-129,5-12-129,-5 12 129,0 0-129,8 17-129,-8-17 387,12 25-129,-6-5 774,1-2 258,3 7 258,-4-9 129,2 6 129,-7-5-129,4 2 0,-5-8-129,0 1 0,0-12 0,-5 12-129,5-12 0,0 0 0,-20-1 0,20 1 129,-10-29-129,9 8-129,0-8-129,1-2-258,9-9-129,5-1 0,11 2-129,-1-2-129,12 8 258,1 1-258,5 5 258,1 3 0,-2 12-129,-4 3-129,4 9-387,-14 0-1290,0 8-2322,-1 12-387,-14-3-129</inkml:trace>
  <inkml:trace contextRef="#ctx0" brushRef="#br0" timeOffset="19780.131">19537 16895 1,'-23'17'3998,"5"-17"1,18 0-258,0 0-2967,-20 0 0,20 0 129,-10-18 0,10 18-258,-8-20 258,8 20-129,-2-25-129,2 25 0,7-26-387,5 14 0,3-3-258,1 1 0,5 5 0,1 2 0,0 3 0,2 4-258,-2 5 129,-3 5 0,0 4 0,-4 6 0,2 6-258,-5-3 258,1 3 129,-5 3 0,-1-3 129,0 0 0,-6-3 258,1 7-129,-4-14 129,-3 3-129,-6-7-129,0 0 0,-4-5 129,0 2-258,-3-9 0,3-1 129,-1-3 0,3-3 0,1-5 0,4 0-129,3-2 0,5-6 0,0 2 0,8-2-258,10 3-129,-3-7 0,10 12 0,0-4-129,3 5 0,-4 2-129,2 8-258,-9-8-516,4 10-903,-6 7-1935,-15-8-258</inkml:trace>
  <inkml:trace contextRef="#ctx0" brushRef="#br0" timeOffset="20105.149">19878 16186 2322,'4'8'4386,"-4"-8"-387,5 32-387,-5-6-3225,6 5-774,-2-1-387,7 15 516,-2-1 0,1 2 387,0 3 0,0-3 387,-1 1-129,-2-1-516,-3-10-1935,-4-9-1806,11 3-387</inkml:trace>
  <inkml:trace contextRef="#ctx0" brushRef="#br0" timeOffset="20532.174">20267 16073 4128,'13'46'4773,"-4"-9"-516,-9-6 0,1 7-4128,4 6-258,1 8 258,1 4 0,-1 3 129,0 2-129,-3-10 387,3 1-258,-3-6 0,1-8 0,2-6-387,-1-11 0,2-5-129,-7-16-129,19 1-258,-13-10-258,5 0-387,-6-13-258,7 4-774,-11-8-1161,-1-5-1290</inkml:trace>
  <inkml:trace contextRef="#ctx0" brushRef="#br0" timeOffset="20773.188">20152 16355 6063,'40'-2'5805,"-8"-3"-1032,2-6-258,-2-9-3999,12 6-129,5-1-387,-1-3-129,0 7-387,-8-6-258,1 17-387,-16-11-1419,0 8-2193,-1 3-387,-10 0 0</inkml:trace>
  <inkml:trace contextRef="#ctx0" brushRef="#br0" timeOffset="21352.221">20650 16532 3225,'15'5'5160,"-15"-5"-774,23 0 0,-23 0-3096,25-10-1548,-11-1 129,5 4 129,-4 0-129,5 0 129,-1-6 0,-2 4 0,2-3 129,-1-1-129,-2-2-129,2 3-129,-5-3 129,-3 3-129,-2 1 129,-8 11 0,3-21 129,-3 10 129,-5 1-129,-7 2 0,-3 0 0,-3 5-129,-3 3 0,-1 0 0,-3 7 0,1 3-258,-1 5 645,1-1-258,5 8 129,-2-4 258,9 7-258,-1-1 129,7 1-129,3 2 129,3 7-387,6-1 129,6 0 0,4-1 129,5-1 0,-2-6 129,5-3 129,2 0-258,0-10 0,2-8-258,-2-4-387,8-3-1032,-10-22-1548,2-3-1548,8 1-258</inkml:trace>
  <inkml:trace contextRef="#ctx0" brushRef="#br0" timeOffset="21852.249">21081 16436 2580,'-9'-13'3741,"9"13"-1419,0 0-1032,0 0-774,0 0 129,0 0-258,0 0 0,0 0 129,-2 6 129,2-6-129,8 11 129,4 1-258,-12-12 258,25 22-387,-9-5 129,1 3-258,0-3-129,0 6 0,-1 0 129,-3-8 258,-3 6-258,-2-2 129,-8-19-129,8 17 129,-8-17-129,0 12 0,0-12 129,0 0-129,-5-5 129,-2-14 129,-5-3 0,4 8-129,-5-14 258,2 1-258,-2-7 0,5 4 0,0-1-258,6 3 129,2 8-258,3-10 0,11 11-129,1 2 129,10 5 0,1-2 129,4 8-129,1-1 129,-1 7 0,0 0 0,-1 3-129,-8-1-258,-1 10-903,-20-12-2193,15 12-1032,-10 2-516,-5-14 130</inkml:trace>
  <inkml:trace contextRef="#ctx0" brushRef="#br0" timeOffset="22619.293">21520 16161 3483,'0'13'4515,"0"-13"-774,0 0 0,-2 11-3999,2-11-387,1 14 258,-1-14 0,9 19 129,-9-19 258,12 26 516,-2-4-129,-2-7 258,1 9-258,-2-3 0,4 6 0,-3-5 258,0 7-387,-3-7 258,2-4-387,-5-4 258,3 0-129,-5-14 129,0 0-387,0 0 0,12-3 258,-9-14-258,3 2 258,1-6-258,-1-4 258,0 2-387,-1-4 387,1 5-258,0-2 0,-3 1 129,2 5-129,-2 1 129,4 3 0,-7 14-129,11-15 258,-11 15-129,0 0 0,11-10 0,-11 10 0,0 0 0,7 7 0,-7-7-129,5 11 0,-5-11 129,9 11-129,-3 4 129,1-1-129,-7-14 129,18 27 0,-10-15 129,3 6-129,-4-4 0,6 8 0,-4-5 0,-1-3-129,2-2 0,-4 0-258,-6-12-258,10 12 0,-2 0-516,-8-12-1032,0 0-1935,12 3-1032,-12-3-516</inkml:trace>
  <inkml:trace contextRef="#ctx0" brushRef="#br0" timeOffset="23227.328">21912 16009 5547,'19'0'4644,"-19"0"-387,27 0-516,-12-4-3999,8 4-387,-2-1 0,7 1 0,-7 0 129,8 8 387,-3 1 0,-1-1 387,0 7-129,-3-5 0,-2 5 0,-3 2 0,-4 3-129,-1-3 0,-5 1 0,-4 4 129,-1-1 0,-2-2 258,0 1-129,-9-5-129,1 4 129,-2-2 0,-1-1-129,-3-6 0,1-3 0,-3-4 0,1 3-129,-1-6 129,1-4 129,0-1 0,2-9-129,2 1 0,1-1-129,5 3-129,2-6 0,3 1 129,0 5-129,4-3 129,-4 14-129,16-11-129,-5 9 0,3-5 0,0 2-387,8 5-1290,-3 0-2193,0 0-516,10-3 0</inkml:trace>
  <inkml:trace contextRef="#ctx0" brushRef="#br0" timeOffset="23627.351">22411 15369 5160,'17'11'5031,"9"15"-903,-17-13-258,6 14-3612,-3 4-1161,6 18 129,-2 1-129,6 21 258,-6-3-516,3 12 516,-1-3 387,-3-7 387,2-5 129,-6-14 129,2-5-129,-7-19-258,-1-8 258,-5-19-645,0 0-903,-9-10-1161,-4-4-903,-5-10-645</inkml:trace>
  <inkml:trace contextRef="#ctx0" brushRef="#br0" timeOffset="24015.373">22358 15950 258,'0'0'3612,"2"-13"-516,9 6-516,4-5-903,10 3-516,-3-7-129,12-1-258,-2-3-258,4 5-129,-3-3-258,4 4 0,-5-4 0,0 8 0,-4-2 0,-2 8 0,-6 0 0,-4-1-129,-2 1 258,-3 4 0,-11 0 0,11 0 0,-11 0 0,0 0 0,0 0 129,7 18-129,-7-6 129,3 3-258,-1 4 0,4 10 0,0-4 0,3 10 129,0-6 0,-1 0-129,1-2 0,0-5-387,1-1-774,-10-21-1548,0 0-1935,17 3-258,-13-14-258</inkml:trace>
  <inkml:trace contextRef="#ctx0" brushRef="#br0" timeOffset="24238.386">22727 15200 9804,'-6'13'5031,"6"-2"-516,0-11-1161,11 18-6192,2-12-2193,-2-1-258,3 5-387</inkml:trace>
  <inkml:trace contextRef="#ctx0" brushRef="#br0" timeOffset="24786.417">22958 15555 3483,'1'-25'4773,"-1"25"-774,8-12-129,3 12-2451,-11 0-1806,16 12 0,-8 3-129,4 12 387,1 4 129,0 3 387,6 4 0,-4-1 129,4 2 129,-4-4 0,1 3-129,-3-6-258,1-4 129,-7-8 0,3-4-258,-10-16 0,7 17 0,-7-17-129,0 0 387,0 0-129,0 0 129,0 0 129,0-7-258,0-10 0,0-2 129,0-13-129,3-6-387,6-4 129,0-9 0,1 0-129,2 0 258,3 2-387,-2 3 129,4 9 0,-7 1-129,6 10-516,-9 2-129,8 13-903,-15 11-2709,10-10-129,-10 10-516,0 0 517</inkml:trace>
  <inkml:trace contextRef="#ctx0" brushRef="#br0" timeOffset="25212.442">23452 15562 1161,'37'-7'4644,"-19"-12"-129,9 4-258,-12-8-1935,7-5-1935,-1 5-387,-2-1 0,-4-1 129,-6 3 129,-3 3 0,-6 2 258,0 17-129,-9-17-129,-1 14 0,-10 3-129,0 0-129,0 10 0,-4 5 0,2 1-129,0 2 129,3-2 0,0 7 129,4-1 0,3 6 129,3-2-129,5 2 0,0 1 258,4 3-258,3 1 129,8 1-258,1-5 258,4-3-258,2-2 129,2-8-258,4-3-258,-3-13-774,11 0-2838,1-6-516,-4-13-774,9-2 387</inkml:trace>
  <inkml:trace contextRef="#ctx0" brushRef="#br0" timeOffset="26099.492">23967 15193 4644,'0'19'3999,"0"-19"-258,0 0-516,0 0-3354,0 14-774,0-14 129,0 0 129,0 0 387,0 0 258,-4 12 516,4-12 258,0 0 129,-13 0 0,13 0-129,-13 4-258,13-4-129,-19 11 0,19-11-387,-24 13 129,13-3 129,0 1-258,1 1 0,0 0 0,2 0 0,2-2 0,2 3 0,3-2 0,1 1 129,0-12-129,11 17 129,-11-17-129,22 16 129,-9-9 0,2-1-129,-1 1 0,0-4 0,-2 5 0,1-5-129,-1 7 129,-12-10 0,15 23-129,-12-12 129,-1 3 0,-2 3 0,-2 2 0,-5 2 0,-3-2 0,-3-1 0,-4-1 258,1 5 0,-4-7 258,4 2-258,-7-7 258,8 2-129,-4-5-129,6 3-129,1-6-387,-1-4-387,13 0-1161,0 0-2838,-10-2-258,10 2-129</inkml:trace>
  <inkml:trace contextRef="#ctx0" brushRef="#br0" timeOffset="26564.518">24305 15505 6837,'17'7'5160,"2"-3"-387,-19-4-258,13 0-3483,-13 0-903,19-9-129,-19 9 129,17-3 129,-17 3 0,13 0-129,-13 0 129,0 0 129,13 0-129,-13 0-129,0 0-129,0 0 129,0 9-129,0-9 0,0 0-258,0 0-387,-11 3-1290,11-3-2580,0 0-387,0 0-258,0-6-387</inkml:trace>
  <inkml:trace contextRef="#ctx0" brushRef="#br0" timeOffset="26863.536">24619 15336 7740,'17'1'4386,"1"-1"-645,-18 0-258,15 0-4257,-15 0-387,21 3 0,-21-3-258,16 9-516,-7 4-2322,-9-13 387,12 16-129</inkml:trace>
  <inkml:trace contextRef="#ctx0" brushRef="#br0" timeOffset="27085.549">24901 15298 3483,'24'17'4515,"-24"-17"-774,26 3-1032,-26-3-3096,16-1-2709,-4 1-1548,-12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1T15:38:54.05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7750 6774 258,'-93'29'387,"41"-11"-129,-3 2 0,3 2 0,-3 1 0,0 2 0,-5 2 129,3 3-129,-1-1 129,-3 2-129,2 2 0,0-1 129,-1 2-129,-2 0 258,3 4-129,-2-3 129,-1 4-258,4 4 387,-5 2-258,2 3 0,-4 0-129,-2 5 0,-2-1 129,-3 9 0,-3-5 0,2 5 0,-4-1 129,2 3-129,-2 2 258,5 2-387,1-1 129,2 1 129,4-1-258,-1-2 258,2 2-258,6 3 0,3-8 0,3 1 0,3-4-129,7-2 0,2 1-129,5 0 129,5-2-258,7 3 129,-1-4 0,3-1 129,5 5-129,-2-2 129,4-1 0,2 1 0,3-1-129,1 0 129,3 2-129,3-2-129,2 6 258,0-3-258,4 4 129,3-1 0,3-3 0,3 3 129,0-5-129,7 0 0,0-4 129,7-3 129,3-8-129,3 0-129,7-5 0,1-2 0,7-5 129,1-2-129,3-1 0,3-4 0,1-2 0,2-1 129,-1 0-129,6-4 0,-2 0 129,4-2-129,2-1 0,2-1 129,3-4 0,4 5-129,-1-9 0,3 4 0,3-3 129,0-1 0,1-1 0,2-2-129,2 0 387,1-5-258,2-4 0,4 2 129,-3-4-129,5-2 129,-3-3-129,0 0 0,0-1 0,-1-2 0,0-3 258,1 2-258,-2-6 0,0 5 0,-2-6 129,2 0-129,-3-5-129,5 2 129,-2-2-258,1-2 129,-1-2 0,0-1 0,1-2-129,-1-1 129,1-7 0,-1 4 0,-1-3 0,0 0 0,0-3 129,0 3-129,-1-2 0,-2 0 0,-2 1 0,-2-6 0,-2 3-129,-1-1 129,0-4 0,0-4-129,-5-1 129,-1-2-129,-3 2 129,-5-4 0,1 0 0,-7-3 0,-5 0 0,-3 1 0,-3 0-129,-5 3 129,0-2 0,-5-3 0,-5 1-129,-1-3 129,-3 1 129,-3-3-258,-1 0 258,-4-2 0,-2-2-129,-3 2 0,0 1 0,-4-2-129,-4-2 129,-4 2 0,-4-3-129,0 1 0,-12 3 129,-5 2-258,-7 1 129,-6 1 129,-6 7-129,-2 7 0,-7 1 0,-4 1 129,-3 4-258,-5 1 0,-3 7 129,-6-1-258,-3 7 258,-10 0-387,-3 6 387,-2 2-258,-3 6 258,-8-1 0,-3 5 0,-1 2-129,-5 3 129,-4 3 0,-1 8 0,-5-1 0,1 3 0,-6 5-129,2 9 129,-4 4-129,1 6 129,0-2 0,2 5 0,0-1 0,3 3 129,-4 0-129,3 2 129,5 1 0,4 1-129,4-1-129,5 4 0,7 1-258,7 1-387,10-4-516,11 2-1290,14 8-1032</inkml:trace>
  <inkml:trace contextRef="#ctx0" brushRef="#br0" timeOffset="6260.358">5812 10735 1677,'0'11'1419,"-9"3"-1290,9-14 0,0 22 129,0-11 129,0 6 258,0-5-129,0 5 258,0 4 129,0-3-258,-2 5-129,-2 2-129,-1 4 129,0 3-387,-1 2 0,2 3-129,-2-2 129,1 1-129,2-2 129,-1-3-129,2-2 0,0-6-258,0-5-387,1-5-1419,1 4-1161,0-17 1</inkml:trace>
  <inkml:trace contextRef="#ctx0" brushRef="#br0" timeOffset="6656.38">5519 11272 2709,'0'13'3612,"0"-13"-129,0 0-2838,13 7-258,-3-7-129,5 0 0,3 0 258,-1-3-129,5 3 258,-1-4-129,3 3 129,0-3-258,3 4 0,-5 0 129,6 0-258,-2 0 0,1 0-129,-1 0-129,0 5 129,0-1-129,-4 4 0,4-7 0,-5 2-258,1 1-129,-7-4-645,4 1-516,-7-1-2193,-9-8-645,-3 8 258</inkml:trace>
  <inkml:trace contextRef="#ctx0" brushRef="#br0" timeOffset="7056.403">5478 10660 645,'13'0'2967,"-13"0"387,25-5-2580,-6 5-774,3 0 0,5 2 258,3 1 0,0 0 387,2-3-258,2 5 258,-2-4 129,2 4-129,-5-3 129,4 5 0,-3-3-258,3 3-129,-3-1-129,-2 1-129,0-1-129,-5-1-129,1 5-387,-5-8-258,2 7-1290,-3 3-1935,-18-12-129</inkml:trace>
  <inkml:trace contextRef="#ctx0" brushRef="#br0" timeOffset="7956.455">6699 10785 2967,'0'0'3483,"0"-12"0,0 12-2967,0 0-258,-13-6-129,2 6 0,-5 0 129,-3 0 258,-5 0-129,0 4 387,-6-1-258,0 4 129,-2 2-129,1 3 0,-3 0-387,4 3 0,-1 4 0,-1 2-258,4 3 258,1 0-258,3 2 129,-1 0 0,4 1 0,3 4 0,3 0 129,7 0-129,4-1 129,4 2 129,0-3-129,14-2 0,3-1 258,9 1-129,0-7 0,10-2 129,0-2-258,5-3 129,1-3 0,1 0-129,-3-5 258,-1-2-258,-5-3 129,-1 2 0,-9-2 0,-1 0 129,-6-5-129,-4 4 0,-13 1 0,16-4 0,-16 4-129,0 0 0,0 0 0,0 0-258,0 0-129,0 0-258,0 0-516,0 0-1161,-7 0-2451,7 0-258,0 0 0</inkml:trace>
  <inkml:trace contextRef="#ctx0" brushRef="#br0" timeOffset="8804.503">7628 11081 1935,'12'-14'3741,"-12"1"-129,0 2-2451,0 11-645,6-15-258,-6 15 258,0-15-129,0 15 0,-11-14 258,1 7 0,-9 0-129,2 6 0,-8-3 129,3 4-258,-5 0-129,1 4-129,-4 4-129,5 4 0,-3 5 0,-2-3-129,5 4 129,-4 1 0,1 6-129,2 0 129,3-4 0,2 1 129,4 2-129,8-2 0,1 2 0,6-4 0,5 0 0,8-1 129,5 0 129,7-2-129,3-3 0,6 0 129,2-8-129,2 5 129,4-7 0,0-3-129,-1 0 129,-2-1-129,-3 0 258,0 0-258,-6-1 0,-5-3-129,-5 4-129,-6-4-129,2 4-387,-14 0-129,12 0-1032,-12 0-2580,0 0-387,0 0 258</inkml:trace>
  <inkml:trace contextRef="#ctx0" brushRef="#br0" timeOffset="10015.572">7904 11346 2193,'1'-16'1290,"-1"16"-903,4-12-129,-4 12 0,0 0 258,0 0 129,8-13-129,-8 13 387,0 0 129,0 0 0,0 0-258,4 10-129,-4 1-129,0 5-129,0 0 258,0 5-387,0 1 0,0 5 0,-4-7 0,3 4 0,-4-6-129,5-1 0,-2-2 129,2-5-258,0-10 0,0 12 129,0-12-129,0 0 0,0 0 129,1-14-129,0-1 129,4 0-129,-3-5 129,1-4-129,1-2 0,-1 3-129,-1 1 258,1-2-129,1 3 0,-2 2-129,2 2 129,-1 0 0,-3 17-129,9-18 129,-9 18-129,0 0-258,0 0 258,0 0 0,5 20-129,-5 1 0,-1 7-387,-7 1-387,2 8-1548,4 10-1548,-13-12 516</inkml:trace>
  <inkml:trace contextRef="#ctx0" brushRef="#br0" timeOffset="11160.638">14690 10729 516,'0'28'1419,"-3"-9"129,1-2 129,-1 2 129,2 4-129,-5 1 0,4 6-258,-6-5-387,7 9 129,-8-7-387,6 4 0,-2-5-258,2 3 129,-3-5-387,5-2 0,-1 2 0,-2-2-129,3-4 0,-2-2 0,1 3 0,0-4-129,0 0 0,-2-1 0,3-4-129,1-10 0,-2 15-516,2-15-516,0 0-1935,0 0-1290,0-7-129</inkml:trace>
  <inkml:trace contextRef="#ctx0" brushRef="#br0" timeOffset="11796.674">14370 11309 903,'27'4'3354,"-27"-4"129,25-5-2967,-3 5 129,0-2 0,2 2 258,2 2 0,4 3 129,-2-5 129,6 0-258,0-2 0,6 1-387,-3-4-258,5 1 129,-3-4-387,-1 0-387,0 3-129,-7-6-645,1 7-774,-11-1-1419,-6-9-1032,3 11 129</inkml:trace>
  <inkml:trace contextRef="#ctx0" brushRef="#br0" timeOffset="12151.695">14311 10652 3483,'34'16'4128,"-15"-13"-258,12 1-2193,1 0-1935,7-1 516,4-2 0,2-1 129,2 0-129,2-1 129,4-5-129,0 2-258,-3-1-903,1-2-2838,4 9-516,-12-2 129</inkml:trace>
  <inkml:trace contextRef="#ctx0" brushRef="#br0" timeOffset="12800.732">15578 10759 645,'15'-6'4128,"-15"6"-258,2-18 0,-2 18-2838,-4-17-1161,-8 14 0,-4 1 258,-6 1 0,-3 1 258,-8 0-129,0 6 258,-5 3 0,2 7-129,-4 1 0,5 6-129,-1 1 0,7 5-258,3 0 129,5 3-129,5-1 258,8 4-129,5-6 129,3 4 0,10-1 129,10-1 129,5-2-129,8 5 129,2-9-129,8-3 0,5-3-129,6-1 129,0-10-129,0-1 0,-1-7-129,0 0 0,-6-10 0,-1 3-129,-8-3-129,-5 1-129,-2 2-258,-9-8-774,4 9-2064,-9-2-1419,-5-1-258,-1 3-129</inkml:trace>
  <inkml:trace contextRef="#ctx0" brushRef="#br0" timeOffset="14400.823">16759 10880 1935,'0'0'2838,"0"0"-387,-20-9-645,3 3-387,3 5 0,-9-3-258,3 4-129,-7-1-258,2 1 0,-7 0-258,4 4 0,-5 1-387,0 7 0,1-2 0,-3 6 0,3-1 0,0 4-129,3 1 258,5 4-258,1-3 129,6 3 129,3-1-129,11 1 258,1 0-129,5 2 0,10-6 0,8 2 0,7-5 0,6 0-129,4-5 129,2-3-129,2-3 0,1 0 0,1-5 0,-1 2 0,-4-3-129,1 0 129,-6 0-129,-1-4 0,-4 2-129,-4-3-258,-4 5-258,-10-9-903,4 4-2709,-15 5-516,10-14-258</inkml:trace>
  <inkml:trace contextRef="#ctx0" brushRef="#br0" timeOffset="15067.861">17102 11221 3225,'-10'-10'3483,"10"10"-387,5-14-2709,-1 2 258,8 0-129,1-4 129,7 3 129,0-4-129,8 7 129,-1-3-258,5 6 129,-4-3-387,1 5 0,-2 3-258,-3 2 0,-3 3 0,-4 6 0,-5 2 0,-6 3 0,-5 4 0,-1 2 0,-8 3 129,-8 0 0,-5-1-129,-4 6 129,-2-4-129,0 2 0,-3 0 258,5-2-258,2-3 0,3-1 0,5-2 0,8-1 129,5-4 0,2 0 0,11-6 0,7-2 129,3 1-129,5-2 129,6-3 129,2-1 0,0 0-129,1 0 0,-3-1 0,0 1-129,-3-3 0,-4 3-258,-4 0-129,-6-3-387,1 3-774,-16 0-2838,0 0-387,13-1-258</inkml:trace>
  <inkml:trace contextRef="#ctx0" brushRef="#br0" timeOffset="16312.933">9817 7550 903,'47'-17'3354,"-17"8"-1935,8-1-258,3-2 0,8-5-258,-2-2-258,11-2 129,-1-3-129,6 0-129,-3-5 0,4 1-129,-1-2 129,-1 5-258,-1 0-129,-1 3-129,-2 0-129,-8 5-516,1 5-516,-9 6-2064,-12-5-903,3 11 130</inkml:trace>
  <inkml:trace contextRef="#ctx0" brushRef="#br0" timeOffset="16796.96">9758 7990 516,'33'-11'2064,"-11"4"-258,3-1-258,5-4 0,6 2-516,2-7 258,10 5-387,-1-7-258,9 4 0,-5-3-258,3-1 0,1 1-387,2 2 129,-7 0-129,-3-1-387,-3 8-129,-7-5-645,-1 4-1419,1 8-1806,-21-10 517</inkml:trace>
  <inkml:trace contextRef="#ctx0" brushRef="#br0" timeOffset="17254.986">9787 8424 258,'11'9'1290,"-11"-9"-258,21 6 258,-3-6-129,2 0 129,6 0 0,6-4 0,5-5-258,10 5-129,1-8-258,9 5 0,3-1-645,6-4-1161,-7-2-2451,13 10-516</inkml:trace>
  <inkml:trace contextRef="#ctx0" brushRef="#br1" timeOffset="36078.062">6260 8966 2709,'-51'24'2193,"22"-15"-1419,8-9-3870</inkml:trace>
  <inkml:trace contextRef="#ctx0" brushRef="#br1" timeOffset="36677.097">7436 9607 2580,'27'58'387,"-6"-43"-387,3-20 0</inkml:trace>
  <inkml:trace contextRef="#ctx0" brushRef="#br1" timeOffset="37208.128">9248 9046 903,'0'0'3096,"0"0"-258,-6 7-1032,-10-9-3999,16 2-1161</inkml:trace>
  <inkml:trace contextRef="#ctx0" brushRef="#br0" timeOffset="65363.738">11174 6021 774,'0'0'1677,"0"0"0,0 0-645,0 0-129,0 0 0,0 0-258,0 0-129,0 0-129,0 0 0,-8-2-129,8 2 129,-13 0-129,3 2-129,10-2 0,-25 13 0,10-4 0,0 1-129,-4-1 129,-1 3 129,-2 0-258,-3 1 129,-4 4-129,2-1 0,-3 1 0,0 0 0,-3 0 0,4 3 0,-3-1 0,-1-1 0,3 2 0,-3-2 129,2 6 0,-3-2 0,5 4 0,-5 1 0,1 0 258,-1 2-129,1 0 0,-2 4 129,1 1-129,-4 3 0,3 1 0,-5-4 129,0 7-258,-1-4 0,0 1 129,0-2-129,1-2-129,-1-1 129,2-3 0,1 3 129,1-3-129,1 2 0,2-3-129,1 0 129,1 1-129,-1-1 258,1 1-258,0-1 0,1 1 129,0-2 0,-1 2 0,3 2-129,1 1 129,-1 1-129,4 0 258,-1-4-129,1 3-129,2-1 129,-1-2-129,1-1 129,-1 3-129,3-3 129,0 1-129,0-1 129,3-3-129,-2 4 129,1 0-129,4 0 0,0 1 0,1-3 129,1 1-258,0 0 129,5 3-129,2-1 129,0-3 0,4 1 0,1 0 0,1 0 0,0 0 0,7 0 0,-1 0 0,3-4 0,2 3 0,1-1 0,1-1 0,1-4 0,1 2 0,0 0 0,1-2 0,3-2 0,0 1 129,2 0-129,1 0 0,2 1 0,3-3 0,-3 1 129,3 1 0,0-2 0,1 0 0,2-4 129,-1 2-258,3-2 129,2-1-129,0 0 258,1-1-516,3-1 516,-1 0-258,2-1 0,1-1 0,0 0 0,1 0 0,3-4 0,0 2 0,3 0 0,1 0 0,0-2 0,1 1 0,3-2 0,1 1 0,-2 0 0,0 1 0,0-2 0,1 0 0,-2 1-258,4-1 258,-2 1 0,-1-3 0,2 4 0,3-5 0,-4 3 0,2-2 0,3 4 0,-4-4 0,1 1 0,2-1 0,-1 1 0,0-2 0,3 0 0,1-1 0,3-1 0,3 2 0,3-1 258,-1 1-258,0-2 0,3 0-258,1 0 258,-1 0 0,-1 0 0,3 0 0,0 0 0,3-2 258,2 1-516,3 0 516,-1 1-258,3-1 0,0 0 129,0-3-129,1 0 0,-2 1 0,4-1 0,-1 1 129,2-5-129,-2 6 0,2-3 129,-2 1-258,-1 2 258,0-1-129,-2 0 0,-4 1 0,3 2 0,-2 0 0,-2-3 129,-2 3-129,2 0 129,-2 0-129,-1 0 0,-2 0 0,-3-4 129,1 3-129,1 0 0,-2-2 0,-2-1 0,3-1 0,0 1 0,-2-3 129,2 2-129,-1-2 0,-1-2 0,-1 1 129,-3 1-129,-1-2 0,-1-1 0,0-2 0,-2-3 129,0 0-129,1-2 0,-3-4 129,-3-3-258,-1 0 258,-2-4-258,-1 0 129,-7-5-258,-3-1 258,-4-3-129,-4 0 0,-2-6 258,-2-1-258,-8-1 129,-3-8 0,-3 0 129,-1-4-129,-6-1 0,-1-2 129,-4-5-258,0 1 258,-2-2-129,-3-2 0,-4-1 0,-2-4 0,-3 1 0,-1-1-129,-3 2 258,-1-1-129,-1-3 0,-4 3 0,0 2 129,0 4-129,-4-1 0,-3-1 0,-3-1 129,-3 2-129,-4 4 0,-5 0 129,-6 3-258,-3 3 129,-4 3 129,-4 3 0,-3 9-129,-4 2 0,-5 1 0,1 3 0,-3 4 129,-5-2-129,-6 5 0,0 4 0,-7 0 0,0 0 0,-4 4 129,-5-1-129,-3 5 0,-1 2 0,-4-1 0,-1 0 0,-4 2 129,-4-1-129,-1 3 129,-5 4-129,-3 0 129,0 4 0,-1 1-129,0 3 0,1 0-129,0 7 0,2 1 129,2 1 0,6-2 0,1 3 0,2 2 0,1-1 129,3 1-129,4-1 0,3 1 0,6-1 0,2 2 0,6 2 0,7-2-129,3 3 129,10-2-258,1-3-387,9 13-387,-10-6-2709,7 7-903,1 1-387,-8-8 1</inkml:trace>
  <inkml:trace contextRef="#ctx0" brushRef="#br1" timeOffset="73588.209">5348 9244 1032,'-28'13'1419,"13"-6"-387,3-3 129,1 2-129,11-6-258,-18 7-258,18-7 0,-12 7-516,12-7 0,0 0 0,0 0-129,0-14 258,11 1 129,5-13 258,6-6-258,8-11 387,8-12-387,5-9 258,11-4-129,3-12 0,11-8-129,0-7 0,8-8 0,2-3 129,3-2-258,4-6 129,0 0-129,-3 1-129,-1 6 0,-3 4 0,-3 7 0,-9 11-129,-4 6 129,-8 13-258,-8 6-387,0 18-645,-7 14-2064,-12 2-387</inkml:trace>
  <inkml:trace contextRef="#ctx0" brushRef="#br1" timeOffset="74091.237">6179 9786 2967,'89'-116'3354,"-37"41"-1548,6-17-516,12-8 0,3-13-516,10-1 0,3-9 0,5 5 0,-3-8-387,5 2 0,-3-4-129,4 2 0,-5-2 0,2 0-129,-7 2-129,0 5 0,-2 7 0,-5 9-129,-5 16-387,-9 7 0,-3 25-774,-12 8-1419,-9 15-1290,1 25-387</inkml:trace>
  <inkml:trace contextRef="#ctx0" brushRef="#br1" timeOffset="74504.261">7849 9822 3096,'61'-72'3354,"-25"21"-2322,10-9-129,0-13-129,8-4-516,2-8-258,1 0 0,1-2 0,2-2 0,0-1-258,-1 3-258,2 2-645,-4 4-1677,-5-9-645</inkml:trace>
  <inkml:trace contextRef="#ctx0" brushRef="#br1" timeOffset="75030.291">8996 7178 3225,'55'-57'1935,"-26"22"-1161,4 0 0,3-5-129,1 1 0,-1 0-516,4 1 129,-2-3-258,4-1 0,1 1-129,-2 0-129,0 10-774,4 2-1290,-14-1-1161</inkml:trace>
  <inkml:trace contextRef="#ctx0" brushRef="#br1" timeOffset="75746.332">9433 9403 1032,'12'-24'3612,"-12"1"-129,8-9-2967,6-4 258,1-5 129,4 0-258,-2-3-129,3 0 129,-5 4-258,2 5-516,0 7-774,-2 6-2322,-3-5-903,10 15 1</inkml:trace>
  <inkml:trace contextRef="#ctx0" brushRef="#br1" timeOffset="76599.381">10849 6960 645,'26'-36'1548,"-15"19"-129,4-3 0,-3-6-129,8-1 0,0-11-258,7-4-258,0-4 0,6-3-129,-1-6-258,6 2 129,-1-4-258,2 5 0,-1 2-258,-1 3 0,4 2-129,-2 1-258,2 5-645,0-1-1032,-2 1-1677,4 17-129</inkml:trace>
  <inkml:trace contextRef="#ctx0" brushRef="#br1" timeOffset="77273.419">11803 6940 129,'127'-172'3096,"-67"91"-1935,-4 5-258,2 4-129,-4 4 0,0 3-258,-8 9-258,0 6-129,-8 9 129,-4 7-645,-6 8-516,-3 8-1032,3 11-1419</inkml:trace>
  <inkml:trace contextRef="#ctx0" brushRef="#br1" timeOffset="78141.469">11308 8339 1032,'89'-154'1548,"-45"76"0,3 3-387,-5 7-129,1 4-129,-2 10-774,-3 8-645,2 7-1161,-11 2-1677</inkml:trace>
  <inkml:trace contextRef="#ctx0" brushRef="#br1" timeOffset="78764.505">12338 8570 516,'65'-109'2193,"-17"36"-516,6-14-129,11-9 0,-2-13-645,9-8 0,-2-6 0,6-6-258,-1-7-129,5 8 0,-5-4-258,6 5 0,-2 1 129,-3 5-129,-1 9-258,-2 9 129,-9 10-129,-4 9-258,-5 13 129,-7 7-387,-4 13-258,-9 8-774,-4 7-2322,1 23 258</inkml:trace>
  <inkml:trace contextRef="#ctx0" brushRef="#br1" timeOffset="79279.534">13647 8410 516,'91'-133'2580,"-33"46"-129,10-10-645,8-10-774,2-8-129,7-3-129,-5-7-129,2 10-129,-6 0 129,-1 4-129,-4-1 129,2 14-129,-9-1 0,1 9-258,-5 10-129,-4 4-258,-4 12-387,-8 5-516,3 16-903,-7 14-2193,-13 3-129</inkml:trace>
  <inkml:trace contextRef="#ctx0" brushRef="#br1" timeOffset="79687.557">15122 8406 3225,'43'-62'4128,"-22"8"-129,9-4-3225,7-9-387,7-8 129,5-5-129,0-5-258,-2 4-129,-1 4 0,-7 4-387,-2 7-2322,0 13-1290,-15-6-129</inkml:trace>
  <inkml:trace contextRef="#ctx0" brushRef="#br0" timeOffset="101295.793">7971 10900 645,'0'0'2451,"0"0"-903,0 0-645,0 0-387,0-12 129,0 12-387,0 0 129,-6-11-129,6 11 258,0 0-258,-8-13 258,8 13-258,-8-11-129,8 11 129,-6-11-258,6 11 258,-5-14-516,5 14 129,-2-18 129,-1 4 0,2 3 0,1-3-129,-1 1 258,0-3-258,1 2 258,-1 0-129,1 0 0,0 0 0,0 0 0,1 0 0,2 2 0,3-1 0,0-2 0,0 2 0,3-2 0,-1 3 0,0-3 0,3 1 0,-1-1 0,-1 3 129,1 0-129,-10 12 0,16-21 0,-16 21 0,20-17 0,-20 17 0,14-13 0,-14 13-129,14-12 129,-14 12 0,12-11 0,-12 11 0,9-14 0,-9 14-129,7-14 129,-7 14 129,4-13-129,-4 13 0,2-12 0,-2 12 0,0 0 0,0 0 0,0-11 0,0 11-129,0 0-129,0 0-258,0-11 129,0 11-387,0-13 129,0 13-258,3-17 129,-3 17-129,5-19 129,-5 19-387,9-13-258</inkml:trace>
  <inkml:trace contextRef="#ctx0" brushRef="#br0" timeOffset="101663.814">8021 10371 645,'-30'20'1032,"15"-8"-258,-1-2 0,1 1-387,2 1 0,2-4-129,0-1-129,11-7-129,-15 9 258,15-9-258,-12 0 0,12 0-258,0 0 0,-2-16-387,2 16-129,4-24-258,8 12 129,-2-7 130</inkml:trace>
  <inkml:trace contextRef="#ctx0" brushRef="#br0" timeOffset="102143.842">8155 10137 258,'18'-14'774,"-18"14"129,13-8 129,-13 8-387,0 0 0,0 0-129,0 0-258,13 9 258,-13-9-129,4 16 387,-4-16-129,6 21 129,-3-10 129,1 5 0,-1-4 0,3 3 0,-3-1-387,4 1 258,-2 2-387,2 1 258,-2-3-387,5-1 0,-4 1 0,-1 0 0,2-4 0,-3 2 129,-4-13-129,6 15 0,-6-15 0,3 10 0,-3-10 0,0 0 0,0 0-129,0 0 129,0 0 0,0 0 0,0 0 129,0 13 0,0-13-129,0 0-129,0 0 0,0 0-129,0 0-129,0 0-129,0 0-645,0 0-2580,4-9-1161,-4 9-387,11-25 129</inkml:trace>
  <inkml:trace contextRef="#ctx0" brushRef="#br0" timeOffset="105072.009">14758 10156 1935,'-12'0'3741,"-6"-7"-129,3 2-3354,0-3 258,-5 0 258,3-2 129,-7-2-129,-1 0 258,-7-6-129,3 3 129,-7-6-258,1 6-258,-6-6-129,1 4-258,-6-5 0,2 1 0,-7-1 0,2-3-129,-6 2 258,0-2-258,-3-2 129,-1 2 0,0 2-129,-1 2 0,0 1-129,0 2 0,5 2 129,0-1-129,2 3 129,4-1-129,3-4 129,2-2 0,3 0 0,4-3 0,4-1 129,-1-3-258,7-2 129,-1 2 129,4-3-129,4-1 0,5 1-258,1 0 258,6 1-258,2-4 258,2 4-129,4 2 0,0 0 0,0 3 0,2 3 0,1 1 129,2 4-129,-3 2-129,4 2 129,-1 2 0,-5 11 129,8-19-129,-8 19 129,7-17-129,-7 17 129,8-23 0,-8 23 0,8-21 0,-8 21 0,10-17 0,-10 17 0,7-12 0,-7 12 0,0 0 0,0 0 0,0 0 0,3-12 0,-3 12 0,0 0 0,0-10 0,0 10 0,0-12 0,0 12 0,2-14-129,-2 14 258,1-13-258,-1 13 129,0 0 0,0 0-129,0 0 129,0 0-129,0 0 129,0 0-258,0 0 258,0 0-387,0 0 258,0 0 0,-5 8-129,5-8 129,-11 21 0,4-6 129,-1-1-129,-4 4 129,-2 1 0,-4 3 0,-1 1 0,-3 2 0,2 2 0,-5-3 0,0 0 129,1 0-129,1-2 0,0-5 0,3 1 129,-1-4-129,7-2 0,-2-3 0,6-4 0,10-5 0,-15 6 0,15-6-129,0 0 0,-2-6-129,2 6 0,10-22 129,2 5-258,6 0 0,-1-7 0,10-1-129,-3-5-129,9 3-129,-4-3 0,5 2 0,-6-3 0,2 4 387,-5 0-129,1 4 0,-5 5 129,-6 1 387,0 2 0,-3 2 0,-1 7 0,-11 6 129,16-8 129,-16 8 129,12 0 129,-12 0-129,0 0 258,0 0 0,15 9-129,-15-9 258,8 19-258,-8-19-129,13 19 0,-5-4-129,4-1 0,0 3-129,4 0 0,-2-1 129,5 0 0,-1 0 0,-1 1 129,1-3 0,0 4 0,-1-8-129,2 4 0,-4-3 129,3 2-129,-5-5-129,1 1 0,-14-9 0,20 15 0,-20-15 0,11 7 129,-11-7 0,0 0 0,0 0-387,0 0-1290,0 0-2709,0 0-516,-8-24-129</inkml:trace>
  <inkml:trace contextRef="#ctx0" brushRef="#br0" timeOffset="107368.141">10159 8582 645,'0'0'3354,"0"0"258,0-7-3096,0 7-129,0 0 0,0 0-129,0 0 129,0 0 258,0 0 0,0 0-129,-11-1 258,11 1-387,0 0 129,0 0-129,0 0-258,0 0-129,0 0 0,0 0-129,0 0 0,10 7 129,-10-7-129,19 12 129,-8-5 0,-1 1-129,2 2 129,1 1-129,0 0 129,-2 2-387,1 5 387,0 1-129,1 3 129,0 1 0,0 1 0,1 2-129,-1 4 129,-3-2 0,2 3-129,-5-1 129,0 1 0,-2 0 0,-3 2-129,-2-4 129,0 1 0,0 1 0,0-1-129,0-2 129,-3 0 129,-1 3-129,-3 1 0,2 5 0,-2-2 129,0 3-258,1-1 258,2 1-258,0 4 129,2-4 0,2 1 0,0-3 0,0-1 129,0-4-129,0 2 0,4-2 129,2-2-129,-1-1 129,3-4-129,-1-2 0,3-1 0,-1-1 0,5-6 0,3-4 0,-2-5 0,5-1 0,0-4 0,2 0 0,0-1 129,1-2-129,-2-2-129,-3-3 0,1 7-387,-8-5-1161,1 0-2322,2 8 129</inkml:trace>
  <inkml:trace contextRef="#ctx0" brushRef="#br0" timeOffset="108627.213">9994 8848 1,'0'0'902,"0"0"130,0 0 129,0 0 129,0 0 129,0 0 0,0-5-129,0-7-387,0 12-129,8-25-129,-1 8-258,0-4 129,5 1-129,-4-6 0,4 2 129,0-1-387,-3 1 129,2 0-129,-1 2 129,0 2-258,-2-1 0,0 2 0,0 0 0,-3 1 0,1 5 129,-3-2-129,-3 15 129,7-18-129,-7 18 0,0 0 0,3-11-129,-3 11 0,0 0 129,0 0 0,0 0 0,7 7 0,-7-7 0,0 0 0,12 16 129,-12-16 0,15 14-129,-15-14 0,16 13 0,-16-13 0,20 15 0,-20-15 0,22 14 0,-12-8 129,3 5-129,-2-4 129,1 1-129,1-2 129,-2 0 0,3-1 0,-4 2-129,2-3 0,0-1 0,-2 4 0,-10-7 0,19 9-129,-19-9 129,11 8-129,-11-8 129,0 0-129,0 0-129,11 15-1032,-11-15-2838,0 0-258,0 11 258</inkml:trace>
  <inkml:trace contextRef="#ctx0" brushRef="#br0" timeOffset="112371.427">10183 10210 1161,'0'0'2967,"0"0"-1806,0 0-774,0 0-129,0 0 516,0 0 0,0 0 129,0 0-129,0 0 0,0 0 0,0 0-258,0 0-258,0 0 0,0 0-516,0 0 258,7 17 0,-7-17 0,0 17 258,0-2-129,0 3-129,-1 5 129,-2 3-129,0 3 129,2 5-129,-2 1 129,1 0 0,2-1 0,-2-5 258,2 0 0,-2-4-258,2-4 387,0-4-387,0-2 129,0-4-129,0-11-258,0 18-258,0-18-387,0 13-645,0-13-1806,0 0-903,0 0 0</inkml:trace>
  <inkml:trace contextRef="#ctx0" brushRef="#br0" timeOffset="112732.447">9995 10693 1161,'0'0'3741,"-2"8"-129,2-8-2064,0 0-1548,0 0 0,0 0-129,7 6 129,2-5 258,8 2 0,-2-3 258,7 0-129,-2-1 129,4-1 0,-1-3 0,5 1-258,-3-2 0,2-1-129,-3 4-129,-1 1 0,-2-2-129,-1 2 0,-2 1-129,-3-1-258,1 2-129,-4 0-903,0-7-1935,3 5-645</inkml:trace>
  <inkml:trace contextRef="#ctx0" brushRef="#br0" timeOffset="113145.471">9889 10222 258,'16'5'3612,"-16"-5"0,26-9-2451,-9 4-645,6-3 129,2 1 0,-1-5 129,6 2 0,-3-1-258,4 3 0,-6 0 0,0 6-129,-3-1-129,1 3-258,-6 3 129,2 5-258,-5-2 0,0 6-129,1-2-387,-15-10-516,24 14-1806,-6-1-1161,-18-13-129</inkml:trace>
  <inkml:trace contextRef="#ctx0" brushRef="#br0" timeOffset="113992.52">10441 10362 2580,'13'10'3096,"-13"-10"-2838,0 0-129,0 0 258,0 0 0,0 13 129,1-2-129,-1 3 258,1 5-129,-1-1-129,1 4 129,-1 2-129,4 1-129,-4-4 129,5 3-258,-3-10 129,5-3 0,-7-11 129,16 2 0,-6-7-258,6-9 387,-2-6-129,5 3 258,-2-6-258,0 5 129,-2-2-129,1 7 0,-5 0 0,1 6-129,-12 7 0,20-8-129,-20 8-258,18 0 129,-7 3 0,-11-3 129,18 16-129,-11-6 129,1 2 0,1 4 258,-6-4-258,3 6 129,-4-1 0,0 6-129,-2-2 258,0 3-387,0-4-258,0-4 0,0 1-129,0-17-258,0 24-645,0-24-1290,0 0-1935,0-13-129</inkml:trace>
  <inkml:trace contextRef="#ctx0" brushRef="#br0" timeOffset="114351.54">10962 10014 3225,'0'21'3612,"0"-21"258,0 21-3483,0 1-645,4 3 387,0 8 258,-1 2 129,1 7 0,-2 1 258,2 12-129,-4 0 0,4 8 129,-4-3-258,0 0-129,0-4 0,0-1-129,-1-11-258,-2-7-129,3-8-387,0-12-129,0-1-516,0-16-1161,0 0-1419,0 0-1032</inkml:trace>
  <inkml:trace contextRef="#ctx0" brushRef="#br0" timeOffset="114555.552">10832 10478 1,'-12'-4'3482,"12"4"517,0 0-2580,6-5-387,8-3-258,7-1-258,5-1 0,7-2-516,3 0-1935,13 5-2064,-16-17 129</inkml:trace>
  <inkml:trace contextRef="#ctx0" brushRef="#br0" timeOffset="115067.581">11299 10272 2322,'34'-2'2064,"-15"2"-645,-6 7-516,2 5-774,-4 4 0,-1 5-129,-4 2 0,-3 0 387,-1 1 0,-4-2 516,0 1 258,-12-5 0,5 1 0,-11-11 129,7 6-129,-11-11-129,4 4-387,-6-7-129,3 0-258,-2-5 0,1-3-258,1-4-129,2 0 0,6 3-774,-3-6-1032,9-5-2451,9 20-258,0-30 129</inkml:trace>
  <inkml:trace contextRef="#ctx0" brushRef="#br0" timeOffset="116391.657">10448 11030 1935,'0'17'3612,"0"-17"-129,-3 18-3225,3-2-129,0 2 387,0 8 0,-4-3 129,4 7 129,0 1 129,0 6-129,-2-3 129,2 8-129,-4-5-258,3 2-129,-2-4 0,1 1-387,0-5 0,-4-8-387,5 1-258,-7-11-387,5 0-129,-8-9-258,11-4-258,-19 0 0,8-4 0,-3-9-129,0-4 0,4-6-645</inkml:trace>
  <inkml:trace contextRef="#ctx0" brushRef="#br0" timeOffset="116615.67">10250 11329 645,'-6'-24'2709,"6"24"-258,1-13-645,-1 13-258,13-3-387,0 3 0,-1 3-129,9 3-258,-1-3 129,9 6-387,-3-5 129,6 3-258,-2-7-258,2 0 0,-4 0-258,2-4-129,-3-2-645,-7-8-645,4 3-1548,0 0-1419,-12-11 387</inkml:trace>
  <inkml:trace contextRef="#ctx0" brushRef="#br0" timeOffset="117899.743">10659 10936 3096,'9'15'3354,"-5"2"-1548,2-2-1806,0 6 258,1 5 258,-4 2 0,5 4 258,-8 0 129,4 4 129,-4-5-129,0 1 129,0-10-129,0 0-387,-1-8 0,1-4-129,0-10 0,11 3-258,4-8 0,6-6 0,1-3 0,4 0 0,-1 1 0,-2 1 0,-1 3-129,-5 5 129,-4 4 0,-3 5-129,-5 6 129,1 6 129,0 0-129,2-1-129,0 4 0,2-6 0,5-1-129,-2-3-129,3-3 129,0-3 0,3-4 0,-2 0 0,0-2 0,0-5 129,-2-2 0,1-3 0,3-5 0,0-5-129,6-2 0,-3-4 0,3-1 0,-1-1 0,0-2 0,-4 0 0,-6 3 129,-4 8 0,-5-1 129,-4 7 0,-1 2 0,0 13-129,-17-7 129,0 7-129,0 10 129,-4 8 0,-5 1 0,2 3 0,1 5 0,-1 3 129,3 2-129,7-1 129,-1 2-258,9-5 129,3 1-129,3-4 0,4-5-129,7-5 129,6-3-258,1-9 258,7-3-129,0-10 0,5-6 0,-1-4 0,2-6 0,-1-3-129,-1-3 258,-3 0-258,-1 3 129,-6 3 129,-3 4-129,-5 4 129,-2 5 0,-9 13 0,8-13 0,-8 13 0,0 9 129,0 6-129,-2 0 129,-1 7 0,-1 0 129,0 6 0,0-3 0,3 1 258,-1-3-258,2-5-129,2-1 129,6-1-258,-8-16 129,22 14-129,-6-14 0,2-1 0,2-11 129,1 0-129,-1-9 0,1-4 129,0-5 0,-2 0-258,1 3 129,-4-1-129,-1 2 129,-2 5 0,-3 3-129,-3 5 129,-7 13-129,9-15 129,-9 15 0,0 0-129,0 0 129,0 0-129,0 0 129,0 0 0,0 12-129,0 2 129,-1 3 0,0 2 0,1 4 0,0 4 129,0 9-129,3 3 0,3 5 129,-2 4 0,2 1 0,1 5 129,-5-3-129,3-1 258,-3-7-129,3-3-258,-3-8 129,-1-6-387,5-1-1290,-3-8-2967,-3-17-258,0 0-516</inkml:trace>
  <inkml:trace contextRef="#ctx0" brushRef="#br0" timeOffset="120958.918">10759 11858 903,'0'0'1677,"0"0"-1032,0 0-258,0 0 129,0 0 258,0 0 0,-6 0 387,6 0 0,0 0-129,-15-5-258,15 5-129,0 0 0,-12-5-258,12 5 0,0 0-258,0 0 129,-14 0-129,14 0 387,0 0-258,0 0 0,0 0 258,-13 0-129,13 0-129,0 0 0,-14 3 0,14-3-129,-13 4-129,13-4 0,-20 7 0,10-3 0,-2 5 129,-4-2-129,3 0 129,-5 2-129,4 4 129,-2-6-129,3 3 0,0-3 0,13-7 0,-17 12-129,17-12 0,-9 12 0,9-12 0,0 0-258,0 0 258,15 9 0,-4-9 129,4 3-258,1-1 129,6 1-129,-4 0-129,5 6 129,-2-1 0,1 1-129,-4 3 129,2-2 129,-3 0 129,-4 1 129,-1 2 0,-12-13 258,16 22-129,-16-22 129,4 17 129,-4-17 0,-6 22 129,-8-18 0,2 11 129,-8-9-258,4 7 129,-10-11-258,4 8 129,-5-7-258,7-1-129,-4-1-129,4-1-129,5 2-129,0-3-774,15 1-516,-15 0-1548,15 0-1419,0 0-387</inkml:trace>
  <inkml:trace contextRef="#ctx0" brushRef="#br0" timeOffset="124156.101">10805 11676 1161,'6'-22'1419,"-2"1"-129,-4 9-258,0 12 129,0-23 129,0 23-258,0-16-129,0 16 129,-2-15-129,2 15 0,0 0-129,0 0-129,-7-15 129,7 15-258,0 0 0,0 0-258,-5-12 0,5 12 0,0 0-129,0 0 129,0 0-258,0 0 129,0 0-129,0 0 0,0 0 0,0 0 129,-2 11-258,2-11 129,0 21 0,0-7 0,2 9 129,2 1-129,0 5 129,0 1-258,0 3 387,-2 3-258,1-1 129,0 1-129,-1-3 129,0-2 0,1-2-129,-1-4 129,-1-4-129,4-3 129,-3-7 0,-2-11-129,11 8 129,-11-8 0,20-10 0,-6-4-129,0-6 258,1-1-258,0-4 129,1 4 0,-3 2-129,-3 3 129,-1 3 0,-9 13-129,12-15 129,-12 15-129,12 0 0,-12 0 0,15 3-129,-15-3 129,20 14 0,-20-14 0,20 21 0,-20-21 0,18 22 0,-10-7 0,-2-2 129,-2 5-129,0 1 129,-1 1-129,-2-3 129,-1 2-129,1 3-258,-1-8-129,0 7-774,0-21-903,0 0-2451,5 18-387,-5-18 258</inkml:trace>
  <inkml:trace contextRef="#ctx0" brushRef="#br0" timeOffset="124863.141">11295 11791 2322,'25'0'3225,"-25"0"-1161,26 0-2193,-9 2 0,3 2 129,-1 3 0,0 1 258,-5 0 129,2 2 0,-5 3 129,-3 4-129,1 0 129,-5 2 0,2 0 0,-4 4-129,-1 1 129,-1-1-258,0 2 129,-5-6 129,-1 3 0,-7-7 258,5 4-129,-10-8 129,7 1-129,-8-11 129,6 4-129,-9-7-129,8 0 129,-6-8-387,5 0 0,-2-5 0,4 2-258,1-3 129,3 3-129,4-2 0,4-2-129,1 2 0,4 1 0,7-1 129,4 2-129,3 7 0,3-2-129,8 8-516,-7-2-387,12 2-2838,-4 4-645,-6-1-258</inkml:trace>
  <inkml:trace contextRef="#ctx0" brushRef="#br0" timeOffset="126931.26">11675 11798 2580,'0'0'2709,"0"0"-387,0-11-387,0 11-516,0 0-387,0 0-258,0 0-258,0 0 0,0 0-258,0 0 0,0 0-258,0 0 0,0 0 129,0 0-129,0 0 0,0 0 129,12 11-129,-5 0 129,0 0-129,2 3 129,1 5-129,-1 0 0,1 0 0,-1 4 0,1-2-129,-2-1 258,-1 1-129,0-4 0,-2 0 0,-1-2 258,-1-1-258,-1-3 258,-2-11-258,2 13 129,-2-13 0,0 0 129,0 0 129,2 12 258,-2-12-129,0 0-129,-4-9 0,4 9 258,-8-19-258,3 6-129,-3-7-129,1-1-129,3-3 0,1 2 0,3-3 0,0 1-129,2 3 0,5 1 0,5 1-129,1 3 129,6 6-129,-1-1 129,7 3-129,1 1 0,2 1 129,2-2-129,1 4 0,-2-1-129,2 5-516,-8-6-645,1 3-1935,-1 3-1032,-23 0-129</inkml:trace>
  <inkml:trace contextRef="#ctx0" brushRef="#br0" timeOffset="127739.306">12097 11914 3225,'21'0'3483,"-21"0"-2064,23-8-903,-6 5 129,1-9-129,0 6-258,0-3 129,-2 1 129,2-3 0,-2 3 0,-1-5 0,0 6 0,-4-4-258,1 3-129,-12 8 0,14-16 129,-14 16-129,4-15 0,-4 15 0,-4-12 0,4 12 129,-21-8 0,9 3 129,-3 5-129,-4 0-129,4 0 129,-5 0 0,5 5 129,-5 0-258,6 3 0,-4-1-129,6 1 129,-2-1-129,4 1 129,-2 0 0,12-8-129,-14 18 129,14-18 0,-11 15 0,11-15 0,-5 20-129,3-6 129,2-2 0,0 0 0,0 2 0,5 1 129,0-1-129,1 3 0,1-5 0,1 4 0,1-3 0,2 0 0,-2-2 0,5 0 0,-1-2 0,4-1 0,-1 0-129,2-2 129,0-2-129,2 2 129,1-5-129,-1 0-129,1 2 0,1-3-387,3 4-774,-2-1-3225,-4-6 0,0-1-516</inkml:trace>
  <inkml:trace contextRef="#ctx0" brushRef="#br0" timeOffset="149735.564">11799 12600 1161,'0'-11'1290,"0"-2"-258,0 13-129,0-12-258,0 12 0,0-14 0,0 14 258,0-14-387,0 14 129,0-11 0,0 11-129,1-13 0,-1 13-258,3-12 258,-3 12-387,0 0 129,2-13 0,-2 13 387,0 0-258,0 0 0,0 0-129,0 0 0,0 0 129,0 0-258,0 0-129,1 8-129,-1-8 258,0 14-129,0-14 0,0 17 0,0-3 258,0 0-129,0 4 0,0 1 129,-3 0 129,2 5-258,-1 3 0,0 1 0,0 4-129,2 0 129,0-2-129,0 1 0,2 0 0,0-5 0,0-1 0,2-2 0,-2-6-129,0-5 0,1 1-387,-3-13-129,3 12-774,-3-12-1161,0 0-1548,0 0 0</inkml:trace>
  <inkml:trace contextRef="#ctx0" brushRef="#br0" timeOffset="150171.589">11561 13018 2709,'-18'15'3354,"18"-5"-129,0-10-3354,0 0 129,0 0 0,0 0 258,0 15 387,0-15 387,0 0-129,12 0 129,2 4 0,-4-4-258,11 0 0,-2-4-129,11-2 0,-3-5-516,9 1 258,-2 0-258,5 0 0,-3-1 0,2 3 0,-3-1-129,0 4 129,-2 2-129,-3 0 0,-5 2 0,-2 1 0,-5-2 0,-5 2 0,-13 0-129,11-1-645,-11 1-1677,0 0-1935,0 0-129,-12-5 129</inkml:trace>
  <inkml:trace contextRef="#ctx0" brushRef="#br0" timeOffset="150618.614">11562 12570 2451,'0'0'3612,"0"10"258,0-10-516,0 0-3612,16-7-387,1 4 645,2-1 129,3-1 387,2 1 0,-5-5 258,8 6-258,-5-7 387,10 5-129,-7-4-387,7 2 129,-2-1-258,0 2-129,2-2-129,0 0 258,-6 2-258,0 3 129,-3-1-129,-3 1 0,-7 1 258,-1 1-129,-12 1-129,13 0 0,-13 0 0,0 0-129,0 0-516,0 0-387,0 7-2193,0-7-1161,0 0-387,0 15 388</inkml:trace>
  <inkml:trace contextRef="#ctx0" brushRef="#br0" timeOffset="151635.673">12636 12478 3096,'0'0'4128,"2"-13"-258,-2 13-258,0 0-3741,0 0 0,0 0 0,0 0 129,-16-5 129,16 5 129,-24 1 129,7 3 0,-1 6 0,-5-3 0,0 6 0,-3-1-129,0 2 0,0 0-129,3 1 0,1 0 0,4 0 0,1 1 0,6-3-129,3 0 0,8-13 129,-3 20-129,3-20 0,6 16 129,6-8 0,5-3 129,5 0-129,2-1-129,1-1 129,1 2-129,4 3 0,-2-3 0,-2 3 0,-2 5-129,-3 1 129,-4 3-129,0 2 129,-5 0 0,-3 1 0,-2-2 0,-2 0 129,-4-3 0,-1 2 0,-1-5 129,-4 2 0,5-14 129,-20 18-129,4-9 129,1 1 0,-7-4 0,-1 0 0,-4-4 0,0 5-129,-3-6 0,1 1-129,1 0-129,3-2-129,4 0-129,3 0-387,18 0-258,-22 0-645,22 0-1032,0 0-2193,0 0-129,13-9-258</inkml:trace>
  <inkml:trace contextRef="#ctx0" brushRef="#br0" timeOffset="152523.723">13234 12363 1806,'14'0'3870,"-14"0"0,1-12-1161,-1 12-2580,0 0-129,0-12-129,0 12 0,0 0 258,-7-14 0,7 14 387,0 0-129,-11-11 258,11 11-129,0 0-129,0 0 0,0 0-129,0 0-129,-11 0-129,11 0 129,0 0-129,-16 4 129,16-4 0,-14 7 0,4-3 0,10-4 129,-24 13 129,11-4-258,-3 0 258,0 2-258,-1-3 0,-3 3 0,1 6 0,-1 2-129,-1-2 129,2 7-258,0 1 129,0 7 0,1 8 129,3 1-129,1 1 0,1 0 0,5 3 0,3 3 129,5-2-129,0-2 258,9-3-129,7 0 0,1-5 0,7 0 0,2-7 0,2 0 0,0-4 129,2-1-258,0-4 258,0-6-129,0 0 129,0-7 0,-2 1 0,-1 0 0,-4-7-129,-1-1 129,-2 0 0,-4 2-258,-4-2 129,-12 0 129,15 1 0,-15-1-129,0 0 0,0 0 0,0 0 129,0 0-129,0 0 129,0 0-129,0 0 0,0 0 0,0 0-387,0 0-387,12 0-1548,-12 0-2322,0 0-516,0 0-387,-5-7 0</inkml:trace>
  <inkml:trace contextRef="#ctx0" brushRef="#br0" timeOffset="153722.792">13639 12585 1548,'0'0'3354,"0"0"129,0-11-2451,0 11-516,0 0-129,-12 0 129,1 0 0,1 2 258,-6-2 0,5 6 129,-6-5-129,4 9 0,-5-7-129,7 3 0,-6 0-258,17-6-129,-22 17 0,22-17-129,-21 22 129,13-10-129,-1 0 258,3 4-129,-3-2 0,4 7 0,-2-7 129,3 4-129,-1-2 0,4 1 0,-2 0 0,3-3-129,0 3 0,6-4 0,0-2 0,4 4 0,-10-15 0,22 19 0,-6-16 0,-1 2 258,0-3-387,3-2 129,-4 0 0,0 0 0,-2 0 0,-2-2 0,-10 2-129,13-3 129,-13 3-129,0 0 0,0 0 0,0 0 129,0 0-129,0 0-129,0 0 129,0 0 0,0 0-258,0 0-129,13 11-1032,-13-11-3096,0 0-387,0 0-387,0 0 0</inkml:trace>
  <inkml:trace contextRef="#ctx0" brushRef="#br0" timeOffset="154971.863">13761 12900 2193,'0'0'3612,"-6"-4"387,6 4-2709,0 0-516,0 0-258,0 0 0,0 0-129,0 0 129,0 0-129,0 0 129,0 0 0,0 0-129,0 0 0,0 0 129,0 0-129,0 0-129,0 0 0,0 0 129,0 0-129,0 0-129,0 5 258,0-5-129,0 17-129,0-7-129,0 3 0,0 2 129,1 4-129,0 1 129,-1 2-129,1 1 0,0-3 0,2 1 129,-1-1 0,-2-5 0,2-1-129,1-3 0,-3-11 129,0 0 0,3 12-129,-3-12 0,0 0 0,0 0-258,0 0-645,0 0-2580,0 0-1032,0 0-516,-10-19 387</inkml:trace>
  <inkml:trace contextRef="#ctx0" brushRef="#br0" timeOffset="156230.935">14560 12544 129,'21'-4'3354,"-9"0"516,-12 4-516,0-11-3096,0 11-258,0 0 129,0 0 258,-13-9 387,13 9 0,-19-3 0,19 3 0,-27 0 258,15 1-129,-9-1-129,7 7-258,-6-4-129,5 6 129,-6-4-129,1 5-129,1 1-129,-1-1 129,-2 2-129,3 3 0,-1-1 0,2 3 129,1 0-129,4 2 0,0 1-129,3 1 129,4 0 0,2-3-129,3 4 129,1-3 0,3 1 0,7 0 0,3-3 0,4-4 258,0 2-387,4-3 129,0 0 0,-1-5 0,0 1-129,0-3 129,-6-3 0,0 3-129,-1-5 129,-3 2 0,-10-2 0,15 0 0,-15 0-129,0 0 0,0 0 0,0 0 129,0 0-258,0 0 0,0 0-129,0 0-129,12 0-258,-12 0-258,14 0-774,-14 0-2193,17-7-1032,0 3-129,1-4 258</inkml:trace>
  <inkml:trace contextRef="#ctx0" brushRef="#br0" timeOffset="156887.973">14702 12864 903,'9'-34'-258,"-9"34"516,22-19 774,-10 9 129,1 3 516,0 2 387,1 3 0,-1 2-516,0 0-129,6 0-516,-9 0-387,7 7 0,-17-7-258,21 10 0,-21-10 0,11 9 0,-11-9 258,4 12-129,-4-12 0,0 18 129,0-18-258,-12 16 129,3-4-129,-1 0-129,1 1 129,-3 1-129,3-2 0,1 0 129,-2-2-129,6 6 0,4-16 0,-6 22 129,6-22-129,0 19 0,0-19 0,0 15 0,0-15-129,4 10 258,-4-10-129,0 0 0,0 0 0,16 10 0,-16-10 129,13 4-129,-13-4 0,20 3 0,-10-3-129,4 0 0,0 0-387,-1 0-387,7 0-1548,-2-3-2193,-8-7-129,3 2-516</inkml:trace>
  <inkml:trace contextRef="#ctx0" brushRef="#br0" timeOffset="157847.028">14873 12162 2580,'-12'0'3354,"13"11"-1677,-1-11-903,14 5 129,-14-5 516,19 2-129,-19-2 129,24 5 0,-24-5-129,28 7-258,-18-3-387,10 7 129,-5 0-516,4 6 129,1-1-258,3 5 129,-1 0 0,1 3 0,0 3 0,0 5-129,1-1 129,0 3-258,-1 1 258,-2 2-129,-1 2 0,0 2-129,-2-3 129,0-1-129,-4-3 129,1-1 0,-4 0 129,1 0 0,-5-4-129,-1 0 129,-4-1 0,0 0 0,-2-3 129,-2 3 0,-9-6-129,1 2 0,-6-5 258,1 1-258,-4-2-129,2 0 129,-2-3 0,2-1-129,-2-2 0,5-1 0,1-2-129,0 0 129,13-9-129,-15 13 0,15-13-129,0 0 0,-13 7-129,13-7-774,0 0-3483,0-5-516,0 5-258,0-28-645</inkml:trace>
  <inkml:trace contextRef="#ctx0" brushRef="#br0" timeOffset="164559.412">22789 3806 774,'-11'0'1806,"11"0"-129,0 0-129,-13-1-129,13 1-258,0 0 0,0 0-258,0 0 129,-9-14 387,9 14-129,0 0-129,0 0 129,-5-15-387,5 15 129,0 0-258,0 0-129,-15-10-129,15 10 0,0 0-129,-13-7 129,13 7-258,-8-13 0,8 13 0,-3-19-129,3 9-129,4-1 129,4-3-129,4 0 0,1 0 0,3 0 0,2 2 0,1-1 0,-3 5 0,0 0 0,1 3 0,-3 2 0,0 3-129,0 0 0,-2 1 0,0 6 0,-1 5 0,1-3 0,-4 4 129,4 5-129,-4-1 129,1 1-129,-1 6 129,-1-2 0,0 4-258,-1 2 258,-1 5-129,1-4 0,-2 0 129,2 2-129,-3-3 129,1 2 0,-2-6-129,-1 1 129,-1-4 0,0 1 0,0-1 0,-6 0 0,-1 0 0,-1 1 129,-2 2-258,0-3 129,0 2 0,-3-3 129,3 3-258,-1-3 258,0 0-129,0-3 0,1-1 0,1 0 129,-1-1-258,2 1 129,-1-4-129,0 2-129,3 3-516,-5-7-774,10 7-2580,-3 6-387,-2-7-387,4 7 0</inkml:trace>
  <inkml:trace contextRef="#ctx0" brushRef="#br0" timeOffset="165561.469">22803 4983 1935,'-11'1'3612,"11"-1"-645,0 0-1548,-3-6 129,3-5-129,0 11-258,0-15-129,0 15-258,10-13 0,-10 13-258,12-11 0,-12 11-129,12-6 0,-12 6-129,0 0-129,15 0 0,-15 0 0,0 0-129,0 0 129,11 0-129,-11 0 129,0 0 129,0 0-129,2 11 129,-2-11 0,0 0-129,0 0 129,-7 10 0,7-10 0,-11 2 0,11-2-129,-14 0 0,14 0-129,-10-6 258,10 6-129,-12-9-129,12 9 0,0 0 0,-12-8-129,12 8 129,0 0 0,0 0-258,0 0 258,0 0-129,0 0 129,0 0 0,7 0 0,-7 0-129,0 0 129,11 10 0,-11-10 0,2 14 0,-2-14 0,0 17-129,0-4-258,0-13-1161,-3 12-2709,3-12-516,0 0-258,0-5 258</inkml:trace>
  <inkml:trace contextRef="#ctx0" brushRef="#br0" timeOffset="170373.744">2492 14287 1161,'0'0'3741,"0"0"0,0 0-129,0 0-2838,0 0-387,0 0 129,0 0-129,0 0-129,0 0 258,0 0 0,-5 20 0,5-20 129,-4 21-129,1-5 0,3 5-258,-2 2 129,2 7-129,0 3-129,0 6-129,0 8 129,0 7-258,-3 2 387,-2 8-129,-3 0 129,1 6 0,-4-4 0,4 5 0,-3-11 0,4-5-129,0-4-129,0-12-516,6-2-387,-6-21-1032,6 2-1290,0-18-1419,0 0-129,0 0 130</inkml:trace>
  <inkml:trace contextRef="#ctx0" brushRef="#br0" timeOffset="170750.766">2186 15105 1161,'-35'21'3999,"21"-21"129,13 9-387,1-9-2709,0 0-387,0 0-129,0 0-387,6 2 258,-6-2 0,20 1 387,-7-3-129,10 2 258,0-7-258,9 7-129,0-6 0,8 0-129,0-6-129,7 2 0,-2 2-258,3-3 0,-3 4 0,1-3 0,-6 2 0,-6 3 0,1 1-129,-10-1-258,-1 5-258,-11-8-774,4 1-2967,-4 1-258,-10-10-387,0 3 646</inkml:trace>
  <inkml:trace contextRef="#ctx0" brushRef="#br0" timeOffset="171160.789">2252 14307 5160,'0'0'4644,"0"0"-387,0 0-387,9-13-3612,14 6 0,3-2-258,6 1 0,1-1 129,4 2 0,-1-2 129,2 8 129,-1-4-129,3 5 129,-4-1-129,4 1 0,0 1 0,-1 3-129,-4 3-129,-2-3 0,-3 4 0,-5 0-129,-2 0-129,-7-3-129,0 6-387,-16-11-516,20 10-2322,-20-10-903,2 12-387,-2-12 387</inkml:trace>
  <inkml:trace contextRef="#ctx0" brushRef="#br0" timeOffset="172274.852">3499 14292 3225,'0'0'3612,"0"0"-129,0 0-2709,0 0 129,0 0 129,0 0 0,-8-2 129,8 2 129,0 0-258,-10 0 0,-1-3-129,11 3-129,-18 0-129,18 0-258,-23 4 0,10 0 0,-5 1-387,2 2 129,-4 4-129,1 1 129,-2 1-129,0 6 0,0 3 0,-2 3 0,2 3-129,0 1 258,2 2-129,0 5 0,1 1-129,0 0 129,3 1 129,1 2-129,5-3 129,4 1-129,-1-1 0,6-2 129,3-2 0,5-3-129,5-4 0,4 0 129,2-4 0,4-3-129,2 1 129,0-6-129,0-3 0,0 2 129,1-7-129,-1 2 0,-3-7 129,-2 1 0,-3-2 0,1 0 0,-7 0 0,2-3 0,-13 3 0,14-8 0,-14 8-129,0 0 129,0 0 129,0 0-129,0 0-129,0 0 0,0 0-387,0 0-387,10 5-2838,-10-5-1161,0 0-516,0 0 0</inkml:trace>
  <inkml:trace contextRef="#ctx0" brushRef="#br0" timeOffset="175016.01">7016 10689 1032,'0'0'1548,"0"0"-258,0 0-129,0 0 129,0 0-129,0 0-129,-7 0 0,7 0-258,0 0 0,-12 0-129,12 0-258,0 0-129,0 0-129,-13 7 258,13-7-258,-16 17 0,8-3 0,-6 5 129,1 3-258,-5 3 258,2 4-258,-4 4 129,0 5 0,-2 2 0,0 6 129,-2-3-129,4 9 129,-4 0 258,8 7-129,-1-4-129,8 3 0,2-1 129,5-2-129,2-2 0,7 2-129,4-5 0,2-4-129,5-5 129,1-4-129,1-4 0,2-4 0,1-7 0,1-4-129,2-3 129,-2-5-258,1 1 0,-6-5-387,5 4-129,-7-7-645,2 6-1161,2 1-1548,-21-10-258</inkml:trace>
  <inkml:trace contextRef="#ctx0" brushRef="#br0" timeOffset="175896.06">8347 10834 1806,'0'0'2967,"0"0"-1419,0 0-1419,0 0 258,12-7 0,-12 7 0,0 0 258,9 13 129,-9-13 0,12 29-258,-4-10 129,3 10-258,3 0 129,2 8-387,2 1-129,0 8 0,2 1 0,-6 0 0,1 3 129,-6 3-129,-5 0 129,-2-2 0,-2 3 0,-8-2 129,-3-4 0,-3-1-129,-1-7 0,0-2 0,-1-6 0,3-6 129,-1-6 0,-1-1-258,3-7 129,-1-3-129,2 0-129,11-9-387,-11 11-645,11-11-1806,-11 2-1419,11-2 387</inkml:trace>
  <inkml:trace contextRef="#ctx0" brushRef="#br0" timeOffset="176895.117">16254 10530 3225,'0'-13'3096,"0"1"-1806,0 12 0,0-22 0,0 22-258,-1-22 0,1 22 0,-1-24-129,1 24-258,0-19 129,0 19-129,0-19-129,0 19-258,0 0 0,0-13-129,0 13-129,0 0 0,0 0 0,-12 0 0,12 0 0,-19 22-129,4-3 0,-3 5 129,0 8-129,-5 4 0,0 6 0,2-1 129,-4 10 0,5-1 0,0 4 258,1 1-258,2 1 258,4 0-129,0 0 129,6 1-129,0-4 0,7 3 129,0-5-258,10-1 0,3-4 0,5-4 0,3 2-129,5-7 0,3 3-129,1-10-258,6 6-387,-5-11-258,9 5-1806,2 3-1419,-7-13-258</inkml:trace>
  <inkml:trace contextRef="#ctx0" brushRef="#br0" timeOffset="177571.156">17695 10549 1935,'9'16'3354,"10"-1"258,-7-7-3225,3-2-258,5 7 387,0-3 0,2 6 129,-1-4 129,5 6-129,-5 3 0,5 6 0,-3 5-258,1 8-258,-2 4 0,1 6-129,-3 2 0,1 5 129,-6 3 0,1-1 0,-5 0 258,0-1 129,-8-4 0,1 5 129,-6-8-129,-4 3 0,-9-5 0,-1 2-387,-4-7-129,-3-3-387,0-2-258,-7-11-1032,6-4-2838,2 2 0,-9-14-387</inkml:trace>
  <inkml:trace contextRef="#ctx0" brushRef="#br0" timeOffset="183067.47">4223 14191 2967,'0'0'3354,"0"0"387,1 13-2580,-1-13-645,-10 10 0,-1-8 387,-1 6-129,-7-3 129,2 10 129,-5-9 0,4 10 0,-7-7-129,6 10-387,-6 0-129,4 5-129,-1 1-129,2 4-129,-1 5 0,0 1 129,2 5-129,-2 5 0,1 2 129,2 5-258,3-2 258,2 0-258,3 1 129,6 0 0,4 0 0,4-1 0,12-6-129,5-6 258,2-1-129,7 1 129,5-8-129,0-2 129,3-7 0,2-3-129,-1-3 129,1-1 0,-2-3-129,-3-2 129,-2-5-129,-4 0 129,-5 0-258,-6-4 129,-5 0 0,-13 0 0,18 0-258,-18 0-645,0 0-2838,0 0-903,0-10 0,0 10-387</inkml:trace>
  <inkml:trace contextRef="#ctx0" brushRef="#br0" timeOffset="183727.508">4628 14549 1548,'12'-16'3483,"-12"16"-1161,6-13-516,-6 13 0,0-12-387,0 12 0,-9-8-129,-2 1-129,11 7-129,-24 0-258,12 7 0,-7-3-258,3 6-129,-6 0-129,3 4 129,-3-1-258,0 4 0,-1-2 0,2 4 0,-1 2-129,4 0 129,-1 2 0,5 1-129,2 0 129,5 0-129,2-1 129,5 1-129,0-5 129,7 0-129,8-8 0,1-1 0,7-2 129,3-2-129,2-3 258,1 0-258,2-3 0,-1-2 129,-1 0-129,-3-1-129,-3 0 129,-5-1 0,-1 1 0,-5 1 0,-12 2 0,13 0-258,-13 0 129,0 0-258,11 8-516,-11-8-774,0 0-2193,13 16-774,-13-16-387,13 14 258</inkml:trace>
  <inkml:trace contextRef="#ctx0" brushRef="#br0" timeOffset="184104.53">4901 14858 3999,'4'12'4128,"-4"-12"-387,4 12-258,-4-12-3612,9 15-516,-9-15 387,7 19 129,-4-6 258,-1 0 129,0 4 258,-2 6-129,0-4 129,-2 3 0,0 3-258,0-4-387,-1-4-774,3-2-2064,0 3-1161,0-18-387,0 0 388</inkml:trace>
  <inkml:trace contextRef="#ctx0" brushRef="#br0" timeOffset="184727.565">5012 14185 1161,'0'0'3870,"0"0"387,3 10-1419,-3-10-1677,8 17 0,-8-17-129,13 27 0,-6-13-258,5 8-129,-2-1 0,5 7-258,-1-2 0,2 10 0,3-4 0,2 9 0,5 0-258,-1 4 0,3 2 0,-5 6 0,3-3 0,-1 2-129,-3-2 129,-4-1-129,-4-7 258,-5 3-129,-4-4 258,-3-7 0,-2-6-129,-6-1 0,-7-4 0,-2-1 0,-5-1-129,-1 0 129,-2-9-129,-2 5 0,3-8 0,-1 3 0,1-5-129,6-1 0,-1-1 0,5-5-129,12 0-258,-16 3-258,16-3-516,0 0-1419,0 0-2193,0 0-129,18-3-645</inkml:trace>
  <inkml:trace contextRef="#ctx0" brushRef="#br0" timeOffset="187882.746">5853 14778 1548,'-13'0'4128,"-1"1"-258,14-1 0,-13 4-2580,13-4-1419,-10-5 129,10 5 129,0 0 258,-13-7-129,13 7 258,0 0-129,-12-5 258,12 5-258,0 0 0,0 0-129,0 0-129,11 0 0,1 0-129,3-1 258,4 1-258,-1 0 129,7-3 0,0 0 0,3 1-129,-2 0 129,3 1 0,-1-2 0,-2 0 0,1 2-129,-3 1 129,-3 0 0,-2 0 0,-2-1 129,-4 1-129,-13 0 129,17 1 0,-17-1 129,0 0 0,0 0-129,0 0 129,0 0-258,0 0 0,0 0-129,0 0-129,0 0-387,-13-1-387,13 1-645,0 0-2322,-11 4-1032,11-4 0,0 0 0</inkml:trace>
  <inkml:trace contextRef="#ctx0" brushRef="#br0" timeOffset="188422.777">6727 14187 258,'15'6'3870,"-5"5"258,-10-11-258,0 0-2709,0 22-387,0-7-129,0 5 129,-1 1-129,1 8 0,-5-2-129,3 11-129,-6 0 0,6 6 0,-2-1 0,1 6-129,0 1-258,2 2 129,1-3-129,0-3 0,0-3 0,1-4 0,2-6 0,2-4 0,-1-7-129,-1-5 129,0-5-129,-3-12-129,5 17-774,-5-17-1161,0-9-2064,0 9-129,0-22-516</inkml:trace>
  <inkml:trace contextRef="#ctx0" brushRef="#br0" timeOffset="189090.815">7319 14338 1935,'18'-9'3096,"-6"9"129,-12 0-1548,0-14-1419,0 14 516,-3-15 387,3 15-129,-14-9 258,14 9 129,-27-4-129,11 6-387,-5 1-129,0 9-387,-1-1-516,3 2 258,-2 2-258,4 1 129,3 2 0,4 2 0,3-3-129,1 1 129,6-2 0,0 2-129,5-1 129,3-3-129,4 3 0,1-2 129,5-1-129,1 2 129,4 4 0,2 1-258,1 0 258,2 3-129,0 0 129,2-2 0,-5 5-129,0-3 129,-4-1 0,-3 2 0,-5-3 0,-4 0 129,-6-3-129,-3 0 129,-1-1 258,-8-1-258,-7-6 129,-1 1 0,-5-5 129,-4 3-129,-4-7 129,3 1 0,-6-4-258,5 0 129,-2-2-129,3-5 0,3-1-258,2 0-129,7 0-258,-1-2-387,16 10-903,-17-11-2064,17 11-903,0-16-129</inkml:trace>
  <inkml:trace contextRef="#ctx0" brushRef="#br0" timeOffset="189742.852">8032 14086 3483,'0'11'4128,"-6"4"129,-9-10-516,1 4-3225,1 7 0,-2 1-258,1 7 129,-6 2 129,1 6 258,-6-5-258,5 12 129,-6-1-129,4 8 0,-2 0-258,2 1 0,1 1-258,4 0 129,3 8-129,2-5 0,3-1 0,4 0 0,4-2 129,1 4 0,8-3-129,7-1 258,3-5-258,5-4 258,3-1-258,3-7 129,1-3 0,1-4 0,-1-10 129,-2-3-129,-4-7 129,-1 1-129,-6-5 129,0 0-129,-17 0 0,17-2 0,-17 2 0,0 0 0,0 0-258,0 0 0,0 0-129,0 0-387,0 0-1032,-13 0-2838,13 0-387,-12-10-129,7-5-258</inkml:trace>
  <inkml:trace contextRef="#ctx0" brushRef="#br0" timeOffset="190398.89">8419 14514 516,'20'2'3096,"-6"-2"258,-14-14-129,0 14-2967,0 0 258,-7-12 258,7 12 387,-17-7 129,17 7 129,-31 0 0,16 5 0,-10-4-516,7 10-129,-8-4-258,5 6-387,-3 1-129,2 6 0,-3 1-129,8 3 129,-3-2 0,4 4 129,2 1 0,6 2-129,2 1 129,3-2-129,3-1 129,1-3-129,6-1 129,3 0-258,6-6 258,0-2 0,5-6-129,1-1 0,4-3 0,1-4-129,1 2 0,0-3-258,2-3-387,-7-3-258,7 6-903,-9-3-2322,-7-4-387,5 5-129</inkml:trace>
  <inkml:trace contextRef="#ctx0" brushRef="#br0" timeOffset="190684.906">8604 14792 3354,'5'38'4257,"-6"-21"-516,4 11-258,-5-3-1806,2 3-2322,0-6 387,0 7 387,0-3 0,0-3 258,0 3 258,0-7-387,0 1-258,0-7-1935,10 4-1935,-10-17-516,0 0 0</inkml:trace>
  <inkml:trace contextRef="#ctx0" brushRef="#br0" timeOffset="191698.964">9297 14546 1161,'19'-3'3870,"-5"-2"129,-14 5-129,1-14-2451,-1 14-645,0 0 0,0 0 258,0 0-129,0 0 0,-18-17 0,18 17-129,-29 0-129,12 2-258,-6 1 129,0 1-387,-4 5 0,-1 4 0,2 3 0,-2 2 0,-1 2 0,2 2 0,0 4-129,3 6 129,3-1-129,3 0 0,3 3 129,3-5-129,4 0 129,2 0-129,6-2 129,5-5-129,4-1 0,5-3 0,5-3-129,2-4 0,7 2-258,-4-13-258,13 8-645,-9-8-774,8-7-2580,1 6 0,-5-6-516</inkml:trace>
  <inkml:trace contextRef="#ctx0" brushRef="#br0" timeOffset="192186.992">9404 14861 4644,'-14'-7'2967,"14"7"-387,0-17-516,0 17-3612,11-22-258,5 15 516,-1-1 387,1 5 516,1 3 1032,-4 0 774,0 8 0,-13-8 0,16 25-258,-15-7-258,2 6-387,-3-1-129,-4 3-258,-6 0 0,-1 1 129,-2 0 258,-3 0-258,0-5 129,2 3-129,0-7 258,4 0-387,3-3 0,2-3 0,5-12-129,0 21 129,0-21 0,23 16 0,-10-12 0,8 4 0,-2-5 0,5 0-129,3 3-258,-4-6-645,6-2-1806,4 2-1290,-11-14-387,9 3 0</inkml:trace>
  <inkml:trace contextRef="#ctx0" brushRef="#br0" timeOffset="192862.031">9564 13902 2193,'13'24'3870,"8"0"258,-21-24-258,27 13-2451,-8-1-1548,2 0 258,4 5 0,-5-3 258,6 7 129,-5-1 129,6 10 0,-6-2 129,6 9-258,-3 2 0,-1 9-258,2 3 0,-1 4-129,-5 1-129,1 4 129,-3 2-258,-4-3 129,-1 2 129,2-3-129,-3-3 129,-2-1-129,2 0 129,-5-4-129,0-1 129,-3-3 0,-3-6-129,-1 3 387,-12-4-129,-1 3 129,-8-8-129,-1 2 129,-6-6-129,1 0-387,0 2-645,-8-12-1677,6 3-1935,4-1-516,-2-9-129,5-1-128</inkml:trace>
  <inkml:trace contextRef="#ctx0" brushRef="#br0" timeOffset="195791.198">2090 13902 2322,'0'0'3354,"0"0"-129,-9 0-2838,9 0-258,-5-15-387,5 15-258,-1-24 0,1 12 0,0 0 129,0 12 129,0-17 258,0 17 258,0-14-129,0 14 0,0 0 0,0 0 258,0 0-258,-1 5 129,1-5 0,-8 20 0,0-3 0,-3 4 129,-3 4 0,-5 5-258,-5 4 129,-3 6 129,-3 7 0,-5 11-129,-2 9 258,-3 6-258,2 11-129,0 9 0,4 11 0,3 12-258,7 1 0,11-1 0,6-5 0,7-4 0,19-10-258,15-5-129,11-17-1290,12-20-2064,23 8 258</inkml:trace>
  <inkml:trace contextRef="#ctx0" brushRef="#br0" timeOffset="196766.254">10255 13657 2451,'-25'-11'4257,"25"11"-129,-17-2-1935,7-2-903,10 4-129,0 0-387,-13 0-129,13 0-387,0 0-129,0 11 129,5 3-129,3 2 129,2 5-129,3 7 0,6 6 129,2 6 0,2 3-129,5 7-129,2 6 129,2 7-129,3 5 0,-3 6 0,-1 4 0,0 0-129,-2 1 0,-5 3 129,-3-2 0,-4-2 129,-4 0-129,-4-5 0,-4 2 129,-3-4 0,-2-3-129,-7-5 0,-2-5 0,-4-5 0,-3-4 129,-4-11-129,1-3 0,-4-12-129,1-4-516,5-6-1935,2-5-1419,-7-8-387,10 0-129</inkml:trace>
  <inkml:trace contextRef="#ctx0" brushRef="#br0" timeOffset="197631.303">11435 14488 4902,'0'0'4128,"0"0"-258,0 0-1548,0 0-2064,0 0 0,0 0 129,0 0 0,-5 7 0,5-7 0,0 14 129,0-1 129,0 2-129,1 9 0,-1-1-258,4 9 0,1 4 0,2 3-129,0 2-129,-1-1 129,2 2-129,-2-5 129,1-4-129,-4-1 0,1-8-258,-4-6-258,4-1-387,-4-17-1290,0 0-2193,0 0 129,-11-8-516</inkml:trace>
  <inkml:trace contextRef="#ctx0" brushRef="#br0" timeOffset="197990.323">11181 14662 5934,'-11'2'4257,"11"-2"0,19 9-645,4-8-3483,4-1-258,7 0 129,4 0 129,6 0 258,1-4-129,3 1 0,-5-2 129,1 5 0,-3-5 0,2 2 0,-7 2-129,4 0-129,-6-1 0,0 2-258,-1 0-129,-7 0-387,2 3-774,-12 3-2967,-2-6 0,-3 5-645,-11-5 258</inkml:trace>
  <inkml:trace contextRef="#ctx0" brushRef="#br0" timeOffset="202013.554">12886 13759 1806,'12'-2'2064,"1"-8"0,-13 10 387,0 0-129,14 0-258,-14 0-258,0 0-129,0 0-258,0 0-129,-14 0-516,14 0-129,-18 3-258,18-3-129,-24 7 0,12 0 0,-5-2-129,0 7 129,0-2-129,-1 7-129,-3 4 129,0 4 0,-1 4 129,0 8-129,-1 3 129,2 6-129,-2 9 0,3 6 0,0 0 129,4 10-258,0 2 0,4 1 129,1 5-129,8-4 129,3 0 0,0-4 129,10-2-258,6-1 387,2-6-258,7-3 0,2-5 0,2-1 0,2-7-258,-1-3 129,1-5 0,-2-9 0,-3-4 0,1-6 0,-5-6 0,1-4 0,-7-6 129,0 0-129,-4-3 0,-12 0 129,16 0-129,-16 0 0,0 0 129,0 0-129,0 0-129,0 0-258,0 0-516,-3-12-1032,3 12-2838,-9-12-258,9 12-258,-18-23-129</inkml:trace>
  <inkml:trace contextRef="#ctx0" brushRef="#br0" timeOffset="203229.623">13232 14204 2322,'0'0'3741,"0"0"258,0 0-258,0 0-3225,0 0-258,0 0-129,0 0 387,0 0-129,12 8 129,-12 6 0,1 6 0,-1 4-129,0 14 0,0 1-129,2 10 0,-1 2-129,3 2 0,1 2-129,2 3 0,1-6-129,-2-6-258,1-5-258,-5-9-1677,-2-10-1806,2-2-258,-2-20-387</inkml:trace>
  <inkml:trace contextRef="#ctx0" brushRef="#br0" timeOffset="203502.639">13045 14787 7353,'-1'20'4515,"19"-13"-129,-2-7-903,7 0-3612,6-2 129,3-4 0,5 5 258,-4-3-129,3 3 129,-5 1 0,0 0-129,-4 0 0,-2 0-258,-1 4-387,-7-4-645,6 1-1935,-4-1-1548,-19 0 129,20-13-516</inkml:trace>
  <inkml:trace contextRef="#ctx0" brushRef="#br0" timeOffset="203915.663">13085 14179 2193,'-10'-13'2838,"10"13"645,0 0-2967,5-15 387,-5 15 258,0 0 258,14-5 258,-14 5 0,0 0-129,0 0-129,13-3-516,-13 3-516,25-6-129,-5 2-258,4 0 0,4 0-129,3-3 0,3 4 0,0-2 0,1 5-129,-2 0 0,3 5-129,-6-3-387,4 8-516,-10-3-2064,-1-2-1161,1 5-129,-11-9 259</inkml:trace>
  <inkml:trace contextRef="#ctx0" brushRef="#br0" timeOffset="204562.7">14075 14120 3612,'4'22'4515,"-4"-9"-516,-11-13-129,11 0-2451,-20-1-1548,5 1 129,-6 2 129,-6 5 0,0 5 258,-7 3 129,3 7 0,-6 4 0,5 6-129,0 2-129,4 4 0,3-1-129,7 4 0,4-6-129,4 3 129,5-5-129,5 3 129,2-8 0,11 0 0,1-1-129,8 0 129,4-4 0,6 1-129,4-6 129,4 0-129,1-2 129,1 0-258,1-9 129,-3-1 129,-4-6-258,-5 0 129,-6 0 129,-4 0-129,-6 0 258,-3 0-258,-12 0 129,11 0-129,-11 0 129,0 0-129,0 0-258,0 0-387,-6 12-387,-7-12-1548,13 0-2064,-12 4-129,12-4-387</inkml:trace>
  <inkml:trace contextRef="#ctx0" brushRef="#br0" timeOffset="205343.745">14751 14069 645,'0'0'3612,"-9"-5"258,9 5-1161,-11 0-1419,-9-3 129,20 3 258,-35 1-129,18 10-129,-13-9-129,9 14-387,-9-6-129,7 6 0,-5 0-516,4 2-129,0 7 0,2 4 0,1 3 0,1 6 0,4 2-129,0 4 0,4 5 0,2 3 258,4 2-387,3 0 129,3-1 129,0-1-258,8-3 129,4 0 0,6-4 0,-1-3-129,6-9 129,1-3 0,4-1-129,2-12 129,1 0 0,1-3 129,0-1-258,-2-6 129,2 0 0,-4-3-129,-3 0 129,-4 0-129,-5-1 0,-4-2 0,-12-1 0,15 0-387,-15 0-645,0 0-2451,0 0-1161,0-12-258,-1-6-258</inkml:trace>
  <inkml:trace contextRef="#ctx0" brushRef="#br0" timeOffset="205930.778">15076 14415 3612,'7'-13'4128,"-7"13"0,0 0-2838,7-12-129,-7 12 129,0 0 0,0 0-258,-15-18 129,15 18-258,-22-4-129,11 4-258,-9 0-129,5 9 0,-8-2-258,2 6 0,-1 4-129,-3 3 129,1 3-129,-1 0 0,2 5 0,1-3 129,1 1-129,6 2 0,0 1 0,5-5 0,5-2 129,1 2-129,4-3 129,5-5-129,5 3 0,8-6 0,3-2 0,4 1 0,2-4 0,4-4-129,1 0 129,0-1 0,-1-3 0,-1 0 0,-5 0 0,-2 0 0,-6 0 0,-1 0 0,-16 0-129,16 0-258,-16 0-516,0 0-903,0 0-2967,3-10-129,-3 10-258</inkml:trace>
  <inkml:trace contextRef="#ctx0" brushRef="#br0" timeOffset="206514.812">15275 14624 2967,'0'0'3096,"7"-1"258,-7 1-2838,22-7-645,-9 3 387,3-1 516,1 5-129,-4-3 387,4 3 258,-4 0-387,1 0 0,-14 0-387,20 9 0,-20-9-129,12 19-129,-12-7 129,1 3-129,-1 0 387,-5 7-258,-10-1 129,5 3-129,-10-4-129,4 6 0,-6-11 129,4 7-258,-2-7 129,5 0-258,2-6 129,5 3-129,8-12 129,0 0-129,0 13 0,0-13 129,16 4-129,0-4 0,2 0 129,3 0 129,2 0-258,0 0 129,1 0-129,-1-2 0,-1-1 0,-1 0-129,1 3-129,-5-2-258,5 2-258,-11-7-1032,7-1-2967,-3 2 0,-4-5-645</inkml:trace>
  <inkml:trace contextRef="#ctx0" brushRef="#br0" timeOffset="207078.844">15504 13920 3225,'17'0'3741,"-17"0"387,0 0-2838,19 6-387,-19-6 129,24 18 0,-13-7 129,7 11-258,-4-5-129,9 10-129,-6-1-258,8 10-129,-3 1-129,3 7-129,-2 7 0,1 2 129,-2 6-258,-3 2 129,-1-2 0,-7 1 0,-1-4 129,-3-1 0,-6-8 0,-1-4-129,-4-2 258,-4-4-129,-4-4 0,2 1 0,-8-10 0,5 3-129,-4-5 129,3-1 129,-3-6-129,3-1 0,-1-7 0,5 0-258,10-7-387,-17 5-645,17-5-1548,0 0-2064,0 0-258,13-4-258</inkml:trace>
  <inkml:trace contextRef="#ctx0" brushRef="#br0" timeOffset="208740.939">16304 14522 2193,'-15'4'3741,"15"-4"516,0 0-2193,-15 3-903,15-3 129,0 0 129,0 0 129,0 0-129,0 0-129,0 0-387,0 0-129,0 0-129,0 0-387,0 0 0,0 0-129,0 0 0,10 0-129,5 0 129,6 0-129,2 0 0,5-4 129,3 3-129,1 1 0,-2-2 0,1 1 0,-6-2 0,-2 2 0,-4 1 0,-4-1 0,-15 1 129,16-2-129,-16 2 0,0 0 0,0 0 0,0 0-129,0 0 0,0 0-129,0 0-258,0 0-258,11 0-1032,-11 0-2709,0 0-387,0 0-387,8-9 258</inkml:trace>
  <inkml:trace contextRef="#ctx0" brushRef="#br0" timeOffset="209242.968">17100 13927 774,'12'4'3870,"-12"-4"0,0 0 0,0 0-2967,7 22-258,-7-12 129,0 13 0,0-7 516,0 14-516,0-3 387,0 16-387,0-3-129,2 13-129,2 1-258,0 8 129,0 1-258,2 4 0,0-8 0,0-1 258,-3-5-387,1-5 258,-1-11-129,1-6 0,-2-7 0,0-7-129,0-2 0,-2-15-258,3 17-258,-3-17-645,0 0-2193,13-3-1290,-7-11-387,1-5-258</inkml:trace>
  <inkml:trace contextRef="#ctx0" brushRef="#br0" timeOffset="210127.018">17810 13958 3999,'0'0'4386,"0"12"-258,-12-12 129,-4 0-4128,3 0 0,-3 0 258,-1 5 0,-9 4 387,5 4-258,-9-6 129,7 12-129,-5-4 129,5 6-258,-3-4-258,6 5 0,2-3 0,5 1 129,4-1-258,7-1 0,2 1 0,2-3 0,10 4 0,3-5 0,5 6-258,2-3 258,5 3 0,0 1-129,4 0 129,-3-1-129,0 5-129,-2-2 129,-4 1-129,-2 4 0,-4-2 0,-5-1 129,-5 2-129,-6-3 129,0 0 129,-4-4 129,-7-2 0,-6-5 129,-5 2 0,2-4 129,-6-5 0,2 3 0,-6-2 0,6-4 0,-3-4-258,3 2 129,1-2-258,0 0-129,6 0-387,-3-4-516,20 4-2064,-14-2-1677,14 2-129,-6-11-258</inkml:trace>
  <inkml:trace contextRef="#ctx0" brushRef="#br0" timeOffset="211683.107">18493 13780 2967,'-11'13'4386,"9"-1"-387,-10-12 129,-1 3-3741,13-3-129,-20 8 387,20-8-129,-25 13 0,13 2 129,-6-5-258,3 9 129,-4 1-258,0 8 0,-1 6 129,1 7-129,-4 2 129,4 11 0,-5 2 0,6 0 0,-1 4-129,3 2 0,0-3-129,4-1 0,1-5 0,2-1 129,4-6-129,3 7-129,1-7 0,1-1 0,4-5 129,7-1-129,4-3 0,5-6 0,4-1 129,2-6 0,2-9 0,5-2-129,-2-2 129,1-5-129,-7 0 129,-1-3-129,-4 0 0,-6-2 0,-14 0 0,15 0-129,-15 0 129,0 0-129,0 0-258,0 0-129,0 0-774,-7 0-2451,7 0-1032,-9-16-258,4-2-387</inkml:trace>
  <inkml:trace contextRef="#ctx0" brushRef="#br0" timeOffset="212332.144">18650 14139 1032,'21'-13'3612,"-21"13"129,12-4 258,-12 4-2580,0 0-387,19 0 129,-19 0 129,0 0 0,0 0 0,0 0-258,-19 0 0,19 0-516,-21 0-129,10 3-129,-5 2-129,-1 4 0,-2 8 0,0 6-129,-4 2 0,2 8 129,0 2-129,1 2 0,1 1 0,4 1 129,1-5-129,6 4 129,2-7 0,4-3-129,2-2 129,2-2-129,10 0 0,3-2 0,4-2 0,4-8 0,7 1 0,1-2-129,5-6 129,0-3 0,1-2-129,0-1 129,-6-5 0,0 1-129,-8-1 129,-6 2 0,-4 0 129,-13 4-129,12-5 0,-12 5-129,0 0-129,0 0 0,-9 5-258,-2-5-516,7 11-258,-12-11-2064,16 0-1290,-16 4-258,16-4 0</inkml:trace>
  <inkml:trace contextRef="#ctx0" brushRef="#br0" timeOffset="212776.17">19009 14517 3096,'5'17'3870,"-5"-17"129,3 17-258,1-5-3096,-3 0-387,4 5 129,-5 4 129,2 4 129,-2 1 0,0 8 129,0-9-129,0 3 0,-1-3-258,1-1-129,-2-9 129,2 0-387,0-15 0,-5 13-387,5-13-258,0 0-645,0 0-1935,0 0-1290,5-6-258,2-10 129</inkml:trace>
  <inkml:trace contextRef="#ctx0" brushRef="#br0" timeOffset="213898.234">19582 14086 3225,'-7'-11'3612,"7"11"0,0 0-2193,0 0-516,0 0 129,-18 0-129,18 0 258,-14-1-129,14 1 0,-19 0 0,19 0-387,-27 15-258,12-3 0,-4 4-258,-1 6 0,-1 3 129,0 4-129,-1 2 129,2 3-129,1 0 0,3 4 0,2-1 129,2-2-129,2-3 0,7 0-129,3-5 0,0-3 129,11-4-129,5-3 0,6-5 0,5-3-129,4-4 129,2 2 0,0-4-129,-1 1 129,-3-2-129,-6-2-258,-3 1 258,-8-1-387,0 4-387,-12-4-903,0 0-2322,0 0-645,0 0-129,0 0 517</inkml:trace>
  <inkml:trace contextRef="#ctx0" brushRef="#br0" timeOffset="214516.269">19683 14518 645,'16'-18'2838,"-8"7"516,12 5-1935,3 2-645,-3-2 258,5 6 129,-9-1 387,5 1-129,-11 0 0,6 3-258,-16-3-258,15 10-129,-15-10-387,3 15 129,-3-15-129,-3 24-129,-7-11 0,-1 8 129,-3-4-129,-2 3 0,-2-1 0,-1 0 258,-1 3-258,2-3 129,0-2-129,6 0 0,-1-5 0,5 4 0,8-16-129,-9 22 0,9-22 0,0 14 0,0-14 0,18 7 0,-6-3-129,6 1 258,0-3-258,3 1 0,-1-2-258,1 0 258,-1 1-129,-2-2-129,-3 0 129,-2 0 0,1 3-129,-14-3 0,20 0-645,-20 0-1032,13-3-2451,-13 3-516,16-7-258,-5-5 129</inkml:trace>
  <inkml:trace contextRef="#ctx0" brushRef="#br0" timeOffset="-213965.403">19913 13784 2193,'-17'-1'2838,"17"1"-258,0 0-2451,0 0 258,0 0 387,0 0 129,0 0 129,0 0 258,0 0-129,0 0 0,0 0-129,11 0 0,-11 0-258,15 15-258,-15-15 129,22 31-258,-9-9 0,4 10-129,-1 2 129,3 10-258,0 2 129,-1 6-129,0 3 129,1 2-258,1 1 129,-4-1-129,3-1 0,-4-2 0,1-2 0,0 0 129,-2-4-258,-1-1 258,-1-1-258,-4-1 129,-3 0 0,-3-3 0,-2-3 129,0 4 0,-8-7 129,1 1 129,-9-10 129,6 2-129,-7-5 0,4 0-129,-2-10 0,1-1-258,4-2-129,-2-4-645,8 4-1677,4-11-2064,0 0-387,0 0-645,-7-23 388</inkml:trace>
  <inkml:trace contextRef="#ctx0" brushRef="#br0" timeOffset="-212765.334">20173 13382 1,'0'0'3095,"4"12"259,-4-12-1806,0 0-1032,0 0 258,0 0 258,18 14 129,-18-14 129,18 10-129,-18-10 0,26 21-387,-13-9-129,4 13 0,2 0-387,5 8 129,-3 7-129,5 6 129,-2 6-258,2 9 0,-1 6 129,-3 7-129,-1 2 129,-3 7-129,-5 6 0,-4 4 0,-7-1 0,-2 1 0,0-8-129,-7-2 0,-3-10 0,1-6 0,-2-11 129,4-8 0,-2-7-129,3-10 129,1-7 0,0-2 129,0-4-258,0-4 0,0-2-129,5-12-387,-11 17-645,1-14-1806,10-3-1548,-11 9-258,11-9-258</inkml:trace>
  <inkml:trace contextRef="#ctx0" brushRef="#br0" timeOffset="-172014.003">3071 16131 258,'-12'-7'2193,"12"7"-387,0 0-516,-10 4-129,10-4-258,0 0-129,-14 16-129,14-16-258,-10 16 129,10-16 0,-13 22 0,6-7-129,0 4-258,4-1 258,0 4-387,3 6 129,0 4-258,3 3-258,3 8 129,2-1 0,0 4 0,-3 9-129,2-2 258,-5 1-129,-1 1 129,-1-1 129,0-6 0,-2-1 0,-3-11 0,2-3-258,2-6-387,-1-6-1032,2-21-1290,3 11-516</inkml:trace>
  <inkml:trace contextRef="#ctx0" brushRef="#br0" timeOffset="-171629.981">2754 16987 129,'47'-17'903,"-18"13"258,2-1-129,3 2 0,0 0 258,1 3-387,3 3 129,-4 0-258,6 4-129,-4-2-258,3 1-129,1 0 129,0 1-258,-2-4-129,2 1-129,0-2-645,-1-1-1677,-11-9-1161</inkml:trace>
  <inkml:trace contextRef="#ctx0" brushRef="#br0" timeOffset="-171096.951">2821 16116 903,'-12'-7'2967,"12"7"-1677,0 0-516,0 0 258,12-5-387,1 3-129,2 2-129,6 0 258,4-3 0,4 3-258,4 0 129,5 0-258,-1 0-129,7 7 0,-4-3 0,3 2-129,-3 0 129,0 0 129,-4-1-129,-2 3-129,-1-4 129,-3-4-129,-4 10-516,-1-7-903,-9-3-2193,11 12-258</inkml:trace>
  <inkml:trace contextRef="#ctx0" brushRef="#br0" timeOffset="-170261.903">4101 16185 2451,'1'-13'3999,"-1"13"258,0 0-2580,0 0-645,-9 0 0,-4-3-258,13 3-129,-28 0 0,12 4 0,-7 2-129,2 4 0,-6-5 0,0 7-129,-2 2-258,2 3 0,-2 2 0,0 5-258,5 1 258,-3 2-129,2 2 0,2 5-258,5-1 258,0 1-129,7-1 129,0-1-129,6 2 0,4-3 0,1 6 0,8-3 129,8-6 0,1 1 0,6 4 0,7-4 129,0 0-129,8 3 129,0-9-129,0 0 129,1-3-129,2 1 258,-4-10 0,0 2 0,-4-9-129,1-1 129,-8-3 0,3 0-129,-7 0 129,-3 0 0,-2 0-129,-3 0 0,-14 0 0,15-6 0,-15 6 0,0 0 129,0 0 0,0 0-258,0 0 0,5-11-129,-5 11-774,0 0-1161,0 0-2838,0 0-129,0-12-258</inkml:trace>
  <inkml:trace contextRef="#ctx0" brushRef="#br0" timeOffset="-165086.607">4967 15956 2451,'0'0'3354,"0"0"-645,0 0-2322,0 0-258,-14-2 0,14 2 129,-15 2 387,1-2 129,1 10 129,-5-3-129,2 11 129,-5-7 0,3 14 0,-5-4-516,4 6 0,-1 10-258,1 4-129,0 3 129,-2 6-129,1 0 258,0 7-516,-1 3 258,2 0 0,4-3 258,1 2-258,7-5 129,4-4-129,3 4 0,9-8 0,9-5 0,4 1 129,3-10-129,7-2 0,2-4 0,2 3 129,-1-14-258,1 1 387,-3-5-387,0-4 129,-6-2 129,-1-1 0,-8-4-129,-2 1 129,-16-1 0,18 0 0,-18 0 0,0 0 0,0 0-129,0 0-387,11 12-387,-11-12-2838,0 0-903,0 0-129</inkml:trace>
  <inkml:trace contextRef="#ctx0" brushRef="#br0" timeOffset="-163046.49">5300 16250 2322,'0'0'3354,"0"0"-516,0 0-2193,0 0-258,-14-12 258,14 12-129,-13-7-129,13 7 258,-17-6-129,17 6 258,-22 0 0,22 0-258,-25 5-258,14 2 0,-4-2 129,3 7-258,-2 0 0,4 8-129,-3-6 0,-1 7 129,3-1 0,-1 4-129,3-2 129,1 3-129,2 0 129,0-4-129,5 3 0,1-2-129,0-1 129,7-3-129,5 3 129,1-6-129,4-4 129,2 1 129,2-1-129,3-5 0,0 1 129,1-3-129,-4-4 0,2 0 0,0 1 0,-8 5 129,3-6-129,-8 1 0,2-1-129,-12 0 129,10 3-387,-10-3-645,0 0-1935,12 15-1032,-12-15-516</inkml:trace>
  <inkml:trace contextRef="#ctx0" brushRef="#br0" timeOffset="-162728.472">5604 16511 2580,'0'38'2967,"0"-6"387,-8-16-2838,8 2-1032,0 1 0,2-2 387,2 4 129,0-2 129,0-1 387,-3-2-129,3 1-129,-1 1-774,3 1-2709,-6-19 0</inkml:trace>
  <inkml:trace contextRef="#ctx0" brushRef="#br0" timeOffset="-162149.439">5705 16086 2967,'0'0'3999,"-4"13"-258,4-13-129,0 0-3483,0 0-516,0 0 129,10 14-129,2-5 387,5 2 129,-5 0 387,7 5-129,-5-4 258,7 6-258,-2 3-129,6 5 0,-2 3 0,4 2-258,2 5 258,-1-1-645,3 8 387,-5 1-129,3-4 258,-6 3-129,-2 3 0,-5-1 129,-7-9 258,0 5-129,-9-7 129,0 0 0,-11-7 0,2 3 129,-8-16-129,1 9-129,-2-8 0,-1 0-129,2-8 0,-1-3-129,1 4 129,1-5-387,6 1 0,-4-4-645,14 0-1548,0 0-2064,0 0-129,0 0-258</inkml:trace>
  <inkml:trace contextRef="#ctx0" brushRef="#br0" timeOffset="-161482.401">6566 16399 2451,'-1'5'3612,"1"-5"-516,0 0-2322,0 0-258,0 0 0,0 0 0,6 11 129,-6-11 258,3 16-129,-3-2 0,2 6 0,-2-1-129,2 13-129,-1 4-258,2 7-129,-1 0 0,1 1 0,1-1 0,-2-1-129,1 2-129,-1-10-129,2-6-645,-4-12-1677,0-16-1677,0 0-129,-13-5-129</inkml:trace>
  <inkml:trace contextRef="#ctx0" brushRef="#br0" timeOffset="-161224.386">6420 16556 4257,'2'15'4773,"-2"-15"-645,27 7 129,0-7-3870,3 0-516,6 0 0,5-4 129,5 0 0,1 3 0,1 1-129,-1-3 129,-4 3-129,5 0-516,-9 0-774,2 0-2838,7 0 0,-13-4-516</inkml:trace>
  <inkml:trace contextRef="#ctx0" brushRef="#br0" timeOffset="-160762.36">7467 16048 258,'18'-15'3870,"0"15"129,-17-11-387,-1 11-2838,13-7-129,-13 7 129,13 0 129,-13 0 129,7 10 129,-7-10-258,0 29 258,-1-13-258,1 16-258,0-1-258,0 15-258,2 0 0,2 8-258,0 8 129,0-1-129,1 9 0,-3-4-129,0-2 129,-2-8-258,6 5-387,-6-23-645,0-8-2709,0 1-516,-6-18-258</inkml:trace>
  <inkml:trace contextRef="#ctx0" brushRef="#br0" timeOffset="-160462.343">7366 16704 3999,'-4'22'4128,"8"4"-258,-4-26-258,12 8-3612,-1-3-516,7 0 0,0-1 387,4 7 0,-2-1 258,2-10 129,5 0 129,2 0-129,3 4-258,5 0-516,-1-3-903,7-1-1935,4 0-774,-11-3-129</inkml:trace>
  <inkml:trace contextRef="#ctx0" brushRef="#br0" timeOffset="-160015.317">7241 16073 2193,'11'-3'3870,"12"3"387,-4-14-387,2 2-3354,13 0-129,2 1 0,7 5 129,-1-5 0,5 10 0,-5-4 0,6 5-129,-2 0-258,0 6 0,0 5-645,-4-10-1419,-3 4-2322,6 5-258,-6-10-129</inkml:trace>
  <inkml:trace contextRef="#ctx0" brushRef="#br0" timeOffset="-157930.198">8486 15973 2451,'-3'-12'3483,"3"12"-1290,-12-2-387,12 2 0,-25 2-258,14 10-129,-13-11 0,8 15-129,-10-11-516,7 12 129,-8-8-387,6 7-258,-4-2 0,4 8-129,-2-3 0,2 5-129,1 5 129,2 3-129,-1 2 0,5 9 0,0 3 0,4-2 0,2 2 0,3 0 0,4 3 129,1-7-258,5-3 258,6-3 0,2-2 0,7-5 0,3-3-129,4-3 0,2-6 129,3 0-129,2-3 0,1-2 0,1-5 0,-1 2 129,-1-9-129,-2 1 0,-2-1 0,-4 0-129,-4 0 0,-5-4-129,-2 4-129,-15 0-903,19-2-3096,-19 2-129,0 0-516,0 0 387</inkml:trace>
  <inkml:trace contextRef="#ctx0" brushRef="#br0" timeOffset="-156435.113">9089 15978 516,'16'-24'3096,"-12"2"258,12 13-258,-7-5-2838,3 3 129,-2 6 258,-4-7 516,-6 12-129,11-12 258,-11 12 0,0 0 129,0 0-129,-14 3-387,5 12-258,-9-7-258,0 13-129,-7 0 0,0 8 0,-5-3-129,1 11 129,-2 4-129,-2 5-129,2 11 0,1 3-129,2 7 258,4 3-258,4 1 129,2 6 0,9 0 129,6-2-129,6-8 0,10-1 129,7-10 0,5-3 0,6-4-129,3-13-129,2-4 129,1-3-129,-1-13 129,-4 0-129,3-6 0,-10-2-516,3-3-258,-12-2-2064,1-8-1419,0-6-387,-9-6-258</inkml:trace>
  <inkml:trace contextRef="#ctx0" brushRef="#br0" timeOffset="-155910.083">9546 16162 3999,'-17'6'4515,"17"-6"-516,-18 0 258,1 0-3612,5 1-129,-6 0 129,4 8 0,-11-6-129,3 11 129,-8-2-129,7 7 0,-8 3 129,9 5-258,-1 0 0,4 2-387,5 1 129,5 3-129,3-4 258,6 5-258,4-3 258,5-5-258,7 1 129,5 1 129,3-3-129,5-7-129,2-4 0,2-2 129,-1-2-258,0-3 0,0-2-129,-6-5-516,7 0-1032,-13 0-2451,2 0-645,-2-5-129,-3-7-258</inkml:trace>
  <inkml:trace contextRef="#ctx0" brushRef="#br0" timeOffset="-155338.049">9775 16444 2193,'-13'-13'3741,"13"-2"-129,0 15 129,15-10-3483,-5-1 0,3 3 0,3 1 0,0 7 129,1 0 258,0 0-129,-4 3 129,2 5-129,-15-8 0,20 25-258,-15-10 129,-3 3 0,-2 0 0,-4 6-129,-9-1 129,0 6-129,-5-3 0,2-2 129,-3-2-129,4 0 0,1-4-129,3 0 0,4-1-129,7-17 129,-4 18-129,4-5 0,0-13 129,11 10 0,-11-10 129,21 10-129,-9-13 0,4 3 0,1 0 0,3-7-258,1 7-129,-4-2-645,13 2-1161,-9-3-2322,1 1-387,-2-6-387,-6-4 388</inkml:trace>
  <inkml:trace contextRef="#ctx0" brushRef="#br0" timeOffset="-154547.004">9911 15893 4386,'-15'-5'4257,"15"5"-129,-2-13-1290,2 13-2322,0 0 0,7-6-387,-7 6 0,18-3 0,-18 3 129,23-1 129,-11 1-129,6 10 258,-3-4-129,6 10 0,0-1-129,4 7 0,1 6 0,2 3-129,1-5 0,3 9 0,-4-2-129,1 8 129,0 3-129,-4 4 0,0 1 129,-4-1-258,-3 5 258,-2 1-258,-1 4 258,-3-2-258,-5-5 258,-2-2-129,-4-2-129,-1 1 258,-4-2 0,-5 1 0,-10-8 0,-1-2 0,-3 2 0,-4-4-129,-1-7 0,-2 1-387,6-5-516,-9-4-3096,8-6-516,4-1-129,1-11-258</inkml:trace>
  <inkml:trace contextRef="#ctx0" brushRef="#br0" timeOffset="-152341.879">11217 16540 903,'-12'8'2709,"12"-8"516,0 0-2322,-18-3 0,18 3 258,-13-15 129,13 15 387,-15-16 129,15 16-129,-12-11-129,12 11-258,0 0-387,0 0-258,-12-7-129,12 7-258,0 0 0,0 0 129,8 0-129,2 0-129,1 0 129,9 0-129,3 0 129,7 1-129,2-1 0,7 1 0,1-1 0,5 3-129,-3-2 0,6-1 0,-3 0 129,-1 2 0,-2 0-129,-3-2 0,-3 0 0,-6 0 0,-5 0 0,-4 0 0,-5-5 129,-5 1-129,-11 4 129,0 0 0,0 0-129,0 0-129,0 0-258,0 0-1161,0 0-3096,-10 0 0,10 0-774,-16-10 129</inkml:trace>
  <inkml:trace contextRef="#ctx0" brushRef="#br0" timeOffset="-145258.473">12228 16213 4644,'0'0'4257,"0"0"-258,-12 9-1290,12-9-1806,0 0-258,-8-7 0,8 7 129,0 0-258,4-10 129,-4 10-129,8-15-129,-8 15-129,13-20 0,-3 10-129,2 0-129,1 1 0,2 1 0,1-1 0,0 1-129,3 5 0,-3 1 129,3 1 0,-3 1 0,2 1-129,-3 4 0,-1-1 129,-1 4-129,-1 0 129,-12-8-129,16 19 129,-16-19-129,10 19 129,-10-19-129,1 31 0,-1-16 0,0 7 0,-5 2 129,1 0 0,-3 3 129,1 0-129,-3 2-129,1-4 129,-1 3 0,1-4 129,-2 3-258,0 2 129,0-4 0,1 4 0,1-1 129,2-6 0,0 1-129,2 2 0,1-5 0,0-7 0,2 2 0,1-5 129,0-10-129,1 20 129,-1-20 0,15 9 0,0-9 129,1 5-258,8-3 129,2-2 0,3 0 0,3 0-129,3 0 0,0 0 0,3 0-129,-2 0 258,0-2-129,-2 2 0,-1-1 0,-3 0 129,-5-2-258,-5 0 258,-3 3-129,-5-2 129,-12 2 258,14-2-258,-14 2 0,0 0 129,0 0 0,0 0-129,0 0 0,0-10 0,0 10-129,0 0-129,-13 0-387,13 14-1290,0-14-2709,0 0-516,0-9-129,7-5-129</inkml:trace>
  <inkml:trace contextRef="#ctx0" brushRef="#br0" timeOffset="-144522.431">13653 15911 2451,'0'11'4257,"0"-11"-258,0 0-387,6 12-3483,-6-12-129,8 25 0,-6-14 387,3 10 129,-3-5-129,3 13 129,-5-7 0,2 10 0,-2-3-258,1 9 129,-1 6 129,0 6-387,-1-1 129,-2 2-258,-3 0 387,2-3-258,-2-7 258,4 6-387,-1-9 129,3-4 0,-2-5 0,2-5 0,0-4-129,0-7 129,0 3-129,0-16 0,0 12 0,0-12-129,0 0-645,0 0-1161,0 0-2709,0-8-129,3-12-387</inkml:trace>
  <inkml:trace contextRef="#ctx0" brushRef="#br0" timeOffset="-143681.383">14543 15937 1,'-9'-14'3998,"-11"8"1,20 6-129,-27 6-2967,5-3-774,3 9 258,-5-1 258,2 8 0,-6-7 258,6 10 129,-8-9-258,10 10 0,-4-10 0,4 6-387,1-6 0,6 4-129,0-6 0,5 1-258,3-2 129,3 5 0,2-15-129,2 20 258,5-9-258,4 0 0,4 1 0,4 1 0,1 5 0,1-5 0,4 7-129,-1 0 258,3 2 0,-2-1-387,-2 5 387,-1-4-387,0 1 387,-5 3-387,1-4 387,-5-1-387,0 1 258,-3 1 0,-3 3-129,0-2 258,-5 0-129,-2 0 129,0-6 0,-7 2 129,-5-4-129,0 1 258,-9-13-129,1 5 258,-6-4-258,1 1 0,-7-6 0,1 1 129,-5-1-129,3 0 0,-2 0-129,4 0 0,1-6 0,4 3 129,6 3-387,1 0 0,4 0-129,5-7-258,10 7-516,-11-7-1161,11 7-2709,3-11-258,5-5-516</inkml:trace>
  <inkml:trace contextRef="#ctx0" brushRef="#br0" timeOffset="-142093.292">15207 15681 774,'25'-8'3483,"-7"8"645,-18 0-2580,10-7-387,-10 7 129,0 0 258,17 0-258,-17 0 0,0 0-258,-14-3 0,14 3-387,-24 8-387,11 1 0,-6 2-129,-1 7 0,-2 2-129,-5 5 129,-2 7-258,1 6 258,-4 4-129,2 7 0,-1 2 0,0 0 0,2 1-129,9 3 258,3 2-258,5-1 258,5-2 129,7-1-258,1 2 129,12-2-129,5 1 129,5-4-129,4-4 387,6-4-516,1 1 129,3-2 0,1-8 129,-2-5 0,1-3-129,-1-4 0,-5-4 0,-2 0 129,-4-3-129,-2-4 0,-6-3 0,-2 0 0,-5-4 0,-10-3 0,13 10-129,-13-10 0,0 0-129,0 0-516,0 12-1677,0-12-2193,0 0-516,0 0 0</inkml:trace>
  <inkml:trace contextRef="#ctx0" brushRef="#br0" timeOffset="-141398.252">15830 16062 645,'0'0'4128,"-15"-4"387,15 4-387,-13 7-2967,-7-7-387,6 8 0,-9-8 129,5 17-129,-10-13 258,6 12-387,-8-7 0,6 8-129,-4-2-258,4 4 0,1 4 0,3 0 0,1-1 0,5 2 0,2 2-258,5 2 129,4 0 258,1 1-387,2-6 258,6 5-387,4-4 516,4 2-516,4-5 516,3-5-516,2 1 258,4-5-129,0 2-129,1-12 0,-1 6-258,-2-8-129,4 7-774,-16-7-774,7-1-2967,-2 0 0,-3-2-645</inkml:trace>
  <inkml:trace contextRef="#ctx0" brushRef="#br0" timeOffset="-140465.199">15992 16495 1,'0'0'3869,"0"0"-128,0 0-258,14 8-2322,-14-8-387,0 0 129,0 0-129,0 0-129,0 0 129,0 0 0,0 0-387,0 0-258,0 0 0,2 17 0,-2-5 129,0 0-258,0 5 258,0 8 129,-2-2 0,1 9-129,-2-6-129,2 3 129,-4-5-387,3 4 129,2-3-903,0-25-1677,-5 21-2064,5-21-258,0 0 0</inkml:trace>
  <inkml:trace contextRef="#ctx0" brushRef="#br0" timeOffset="-139903.167">16840 16063 2709,'6'-15'4257,"-6"1"-129,0 14-645,0 0-2838,-12-13-129,12 13 0,-28 0 387,13 6-258,-10-2 258,1 15-258,-6-8-258,3 10 129,-5-4-258,4 8-129,0-1 129,3 7 0,2-4 0,6 4 258,2-2-129,4 7 0,3-7 129,5 3-258,3-1 0,0-1-258,9-6 387,4-3-387,3 1 0,4-2-129,5-7 129,1 3 0,2-4 0,-1-7 0,-1 7-258,-2-10-258,3 8-516,-14-11-1032,10 1-2709,-6-4-258,-3-1-387,4 2 517</inkml:trace>
  <inkml:trace contextRef="#ctx0" brushRef="#br0" timeOffset="-139407.138">16989 16495 3354,'0'0'3999,"0"0"-129,-3-16 0,3 4-3870,10 0 0,6-2 258,6 11 516,-5-8 258,9 10-258,-8-6 258,7 7-387,-6 1 0,0 7-258,-5 0-129,1 1-387,-15-9 0,14 25 258,-14-6 0,0-2 0,-7-3 0,-6 8 129,-5-2-129,-3 4 387,-4-1-258,3 1 0,-2-9 0,0 4 0,3-2-129,6 0 129,2-7-129,7 3 129,6-13-129,-2 17 0,2-17-129,6 19 129,9-14 0,4-1-129,3 1 0,3-5-258,5 3-258,-3-8-387,15 5-1935,-8-10-1935,0-3-516,-1 1-129</inkml:trace>
  <inkml:trace contextRef="#ctx0" brushRef="#br0" timeOffset="-138706.098">17308 15509 2322,'0'0'4386,"14"-1"-129,-14 1 129,0 0-3225,20 0-516,-20 0 129,28 13 258,-17-4-129,7 11-129,-2 0-129,7 8-258,-3 2 129,3 8-258,-1 3-129,2 6-129,-2 3 129,0 8 0,-4 5-129,-1 3 0,-5 4-129,-5 2 129,-4 3 0,-3-9-129,-5-1 129,-4-2 0,-6-5 0,1-2 129,-5-10 129,1-6-129,-4-3 0,0 4 129,-4-2 0,3-10-129,-3 5-258,-4-10-387,8 7-2193,-5-3-1935,-5-10-387,2-12-516,-4-6 259</inkml:trace>
  <inkml:trace contextRef="#ctx0" brushRef="#br0" timeOffset="-133961.827">13177 16423 258,'0'0'1677,"0"0"0,0 0-129,0 0 0,0 0-645,0 0-258,0 0 0,0 0 0,0 0 0,0 0 129,0 0-387,0 0 129,0 0-129,0 0-129,0 0 129,0 0-258,-11-9 0,11 9-129,0 0 0,0 0-258,0 0 129,0 0-258,0 0 258,-5 5 0,5-5 0,0 0 0,0 0 0,0 0-129,-11 12 258,11-12-129,0 0 129,0 0-129,0 0 129,-11 9 0,11-9-129,0 0 258,0 0-129,0 0 129,-12 12-129,12-12 0,0 0 129,0 0 129,0 0-129,0 0 0,-11 9 0,11-9 129,0 0-258,0 0 129,0 0 258,0 0 0,0 0-129,0 0 387,0 0-258,0 0 387,0 0 0,0 0-129,0 0-129,0 0-129,0 0-129,0 0 0,0 0 129,0 0-387,6-8 0,-6 8 129,13-17-129,-1 2 0,1 0 0,1 1-258,2-3 258,1 0-258,0 0 258,0 5-258,-1-4 258,-2 6-129,-1 4 258,-2-1-129,-11 7 0,19-7-129,-19 7 0,10-3 0,-10 3-129,0 0-387,0 0-258,-8 7-516,-7-6-387,3 6-645,-6 0-903,-3-6-903</inkml:trace>
  <inkml:trace contextRef="#ctx0" brushRef="#br0" timeOffset="-133513.801">13141 16298 774,'-2'-15'4128,"2"15"129,0 0 0,0 0-2580,0 0-645,0-20-129,0 20 0,0 0 129,0 0-387,0-14 129,0 14-258,0 0-258,0 0 129,0 0 0,0 0-258,0 0-129,0 0 129,0 0-129,0 0 0,0 0 0,0 0-129,0 0 129,0 0-129,0 0-129,7 6 258,-5 8-129,5 0 129,0 3-129,7 3 258,-1 4 0,2 2-387,3-2 387,0 6-258,0 2 129,0-4-258,-2-1 129,-2-1-387,2 5 129,-7-13 0,2 5 0,-11-23 0,8 22-129,-8-22-387,0 0-387,0 0-516,0 0-903,-11-7-903,0-8-1161</inkml:trace>
  <inkml:trace contextRef="#ctx0" brushRef="#br0" timeOffset="-133173.782">13242 16554 2451,'0'0'4257,"0"0"-645,-13 0-1548,13 0-516,0 0-129,1-7 0,-1-13-129,0 20 258,0-32-645,1 14-387,-1-10-387,3 8 387,-2-2-516,4 0 516,-5 0-645,2 3 129,0 1-129,1 4 129,0 0-258,1-1 129,3 2-258,-6 2-129,11 6-129,-12 5-516,0 0-258,8-16-387,-8 16-645,0 0-903,0 0-1161,8 8 129</inkml:trace>
  <inkml:trace contextRef="#ctx0" brushRef="#br0" timeOffset="-132874.765">13128 16276 774,'-20'0'4128,"20"0"129,0 0-1032,-16 3-1290,16-3-645,0 0-258,0 0-516,0 0-129,14 1 0,-14-1-129,23 3 129,-9 1-387,5 4 0,1-1 129,0 6 0,2-4 129,-1 4 0,0-5 0,0 8 0,-2-7 0,0 6-129,2-2-258,-4-7-1032,0 5-3096,1 7-387,-18-18-516,11 16 259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8:28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20691 5446 903,'-11'4'2709,"11"-4"0,0 0-2580,0 0-129,0 0 387,7 0 387,-7 0 258,14-12 129,3 2 129,-2-9 129,11 1 0,1-10-774,8 4 258,6-6-516,7 2 258,1-5-129,4 5-258,-5-2 129,3 2-129,-9 2 258,1 4-387,-13 0 0,-5 8-129,-8 3 129,-3 3-129,-14 8-129,12-8-387,-12 8-129,0 0-258,0 8-903,0-8-903,-17 4-1419,10 11-516</inkml:trace>
  <inkml:trace contextRef="#ctx0" brushRef="#br0" timeOffset="596.034">21047 5713 1161,'0'0'3999,"0"0"129,0 0-1419,0 0-1290,0 0-516,0-6-387,11 0-129,1-5-258,3 1 0,5-7 129,6-2-129,1-5 129,8-3 129,2-4-129,8 2 129,-2-5-129,3 2 129,-1 1-258,-3 2 387,-4 5-387,-3 8 129,-11 0-387,-2 7 258,-7 3 0,-3 4-129,-12 2 0,10-3 129,-10 3-129,0 0 0,0 0 0,0 0-387,-8 8-516,-6-6-645,14-2-2580,-20 13-387,3-12 0</inkml:trace>
  <inkml:trace contextRef="#ctx0" brushRef="#br0" timeOffset="1332.076">21389 5876 1419,'0'0'2838,"0"0"129,-5 10-2709,5-10-774,0 0-129,0 0 258,0 0 387,0 0 774,0 12 129,0-12 387,0 0 0,0 0 258,0 0-258,6-15 0,8 8-258,0-9-387,11 1-129,4-6-258,11-4 0,8-8-129,5 1 0,6-1 0,1-1 0,-1 2 129,0 4 0,-7-2-129,-3 12 258,-8 1-258,-7 5 0,-7 2 0,-6 4 0,-6 1 0,-3 4 0,-12 1 129,12-4-129,-12 4 0,0 0-129,0 0-129,0 0-258,0 0-387,-7 3-1161,-5 1-2838,12-4 258,-32 3-645</inkml:trace>
  <inkml:trace contextRef="#ctx0" brushRef="#br0" timeOffset="26475.514">5866 3802 516,'0'0'387,"-5"-8"-129,5 8 129,0 0-129,-11-10 129,11 10 0,0 0 0,-13-9 0,13 9 129,0 0 0,-14-11 258,14 11 0,0 0-387,-15-9 258,15 9-258,-12 0-129,12 0 129,-13 5-387,13-5 0,-15 16 0,9-4 258,1 0-387,-2 2 258,2 3-129,-1 4-129,-1 2 129,3 1 0,-1 6-129,2-1 129,1 4 129,2 1-129,0 6 129,0 2 0,2 3 0,1 5 0,-3 3 129,0 3-129,0 1 129,-1-1-258,-5 3 129,0-1-129,0-1-129,3-8 129,0-3-129,2-5 0,1-6 0,0-2 129,5-8-258,2-2 516,0-6 0,0-2 0,1-1 129,3-2-129,0 1 129,-1-2 0,5 0-129,-3 0 0,5 1-129,-3-3 129,6 2-129,0-2 0,1 0-129,5-1 129,1-3 0,5-2-129,1 1 129,4-2 0,6 1 129,0-3-129,4 0-129,-1 0 129,5 0 0,1 3 0,0-3 0,2 2-129,2-2 129,1 3 129,1-1-258,5 3 129,3-3-129,2 2 129,5-1 0,-2-3 0,4 0 0,3 0 0,3-4 129,-1-3 129,4 1-129,3-3-129,3 4 129,3-3-129,2 4 0,2 2-129,3-1 129,1-2-129,0 2 258,1-2-258,0-1 129,1-1 0,1-1-129,-1-4 258,4 2-129,-2-2 0,5 0 0,-1 0-129,1 2 129,-1 5-129,-1-1 0,-4 5 0,-3-3-129,-3 4 129,-4 2 0,-4 0 0,0-2 0,-4 0-129,-2 0 258,3-6-129,-2 0 0,3-3 0,0 6 0,2-3 0,0 6 0,3-3 129,0 3-129,1 0 0,1 6 0,-4 0 0,1-3 0,-2-1 0,3-2 129,-1 0-129,5 0 0,-1 0 129,3-1 0,3-5-129,2 3 129,4 0-129,-1 1 0,-1 2 129,-1 0-129,-2 0 0,0 1 0,0 2 0,0-3 0,-1 1 0,1-1 258,3 0-258,0 0 0,1 0 0,0 0 129,2 0-129,-1 2 129,-5 4-129,-2 2 0,-1-2 0,-3 3 129,0-2-129,-2-2 0,0-2 129,0 0 0,1-3 0,-1-1 0,1-3 0,1-3 0,-2 1 0,1 4-129,-2 0 129,-2-1-129,-1 3 129,-2 0-258,0 2 129,-2 1 129,0-1-258,0 0 129,-2-2 0,2-2 0,-1-2 0,4-2 0,2 1 0,2-1 0,2-1 129,1 6-258,2-2 129,0 1 0,3 2 0,-3-1-129,0 0 129,-2-1 0,0 1 0,-3-1 0,0 0 0,-1 1 0,1-1 0,1 2 0,2 0-129,2 0 129,-1 5 0,0-2 0,-2 3 0,-2 0 0,-4-1 0,-1 1 0,0-3 0,1 2 129,-4-2-129,1-3 0,0 0 0,-1 0 129,-4-3-129,1-1 0,-6 1 0,0 0 129,-3-2-129,0 3 0,-4 1 0,0-3 0,-2 1 0,0-3 0,-4 4 0,-2-2 0,-3 0 0,-2-1 0,2 0 0,-1 1 129,0-2-129,-1 3-129,4-2 258,-4 2-258,1 0 129,-3-1 0,3 3 0,-1 1-129,-6 0 129,-1 0 0,-2 0 0,-1 0 0,2 0 0,0 0 0,-2 0 0,2 0 0,3 0 0,0 0-129,3 0 129,-1 0 0,1 1 0,0-1 0,3 0 0,-1 0-129,0 0 129,-1 0 0,1 0 0,1 0 0,2 0 0,-1 0-129,0 0 129,-4 0 0,-1 1-129,-3 0 129,-8 2-129,-3-2 129,-7 2 0,-5-1 0,-3 3-129,-3-3 129,-1 1 0,-6-2 129,2-1-129,-4 0 0,0 0 129,-13 0-129,13 0 0,-13 0 0,0 0-129,0 0 0,11 0 0,-11 0 0,0 0 0,0 0 129,0 0 0,0 0 0,0 0 129,0 0 0,0 0-129,0 0 0,0 0 129,16-7-258,-16 7 0,14-14 129,-14 14-129,20-21 0,-8 5 129,-1-4-129,2-2-129,0-5 516,0-4-258,0-1 0,2-5 0,0-3 129,0-2-129,2-4 129,-3-2-129,-1-2 129,-4 1-129,-1-4-129,-3 1 258,1 0-129,-4 1 0,-1 3-129,-1 4 258,2 2-258,-2 0 129,0 5 129,0 5-258,-3 1 0,-2 8 0,-1 0-258,1 6 129,-3 4 129,8 13-129,-18-17 0,8 11 129,-3 0 0,0 2 129,1 1-129,-3-1 258,3-1-258,-3 3 258,2-1-129,-4 3 0,-1-1 0,-2 1 0,-6-1 0,-2 1 0,-6 0 0,-5 0 0,-6 0 0,-4 0 129,-3 0-129,-6 0 129,-3 0-129,-3 0 0,-2 0 129,-8-5-129,0 1 129,-9-2 0,-2 2 0,-8-2 0,-2 2-129,-6-1 129,-5 2-129,-1-1 0,-5-3 0,-2 1 129,1-3-129,-5 2 387,7-3-258,-4 1 0,0 1 0,-3 0 0,-5 7 0,0 1-129,1 0 129,-1 1-258,-6 6 129,2-3-129,-2 0 129,-1-1 0,5 0 0,6-2-129,-6 2 258,3-3-258,-1 0 129,-1 0 0,0 3-129,1-1 129,1 4 0,-1 0 0,1 1-129,-2 1 129,0 0 0,6 1-129,3 0 129,1-4 0,4 2 0,1-3 129,2 0-129,2-2 129,3 1-129,4 0 129,-2 3 0,0-1-129,-1 1 0,-1 0 0,-1 2 0,-4 0 0,-2-1 0,-2 1 129,-7-2-129,0 1 0,-7 0 0,1 0 129,1-3 0,1-1 0,2 3-129,-1 1 0,3-1-129,-3 2 129,6 1 0,-1-1 0,1 2-129,-1-1 0,2-1 0,-4-2 129,1 1 0,-3-2-129,4 0 129,-4 1-129,0-2 129,0-2 0,-4 1 0,1-1-129,4-1 129,3-1 0,-3 4 0,4-3 0,-4-1-129,0 2 129,0 1-258,3 1 258,0 4-129,1-4 129,1-1 0,4-1-129,-1 0 129,3-2 0,4-2 129,2-3-129,2-4 0,1 3 129,1-3-129,2 4 0,0-3 258,2 4-258,-4 1 0,0-1 129,1-1-129,-2 1 0,-4 0 0,1 0 129,-2 2-129,-1-3 0,-2 2 0,-1-6 129,0 3 0,0 2-129,-3 0 129,-1-5-129,4 3 129,-1 0-129,6-1 258,-2 5-258,4-2 0,0 0 0,3 2 129,-1 1-129,5 0 0,0 1 129,1-3-129,5 3 129,1 0-129,4 0-129,3 0 129,6 0 0,1 0 0,4 0 0,1 2 0,5-2 129,-2 0-129,5 0 0,5 0 0,-1 0 0,2 0 0,1 0 0,7 0-129,-1 1 0,4 0 129,2 2 0,1 1 0,6-1 0,2-1 129,3-1 0,1 0-129,1-1 129,3 0 0,3 0-129,-1 0 129,2 0-129,1-1 0,-1-2 0,2 2 129,-1-1-129,0 1 129,1-2-129,1 0 129,-2-2-129,0 4 129,-2-2-129,0 3 0,-1-2 0,-1 2 129,-2 0-129,0 2 0,0 1 0,3 1 0,-1-1-129,3 2 129,2 1 0,-2 0-258,3-1 258,0 0-129,-2 5 129,4 1-258,-4 2 387,3 1-387,-4-1 258,0 0 0,7 0 0,-1 2-129,5-1-258,9-14-387,0 21-1935,5-10-1290,14-10-516,7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6:37.88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684.039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1440.081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1884.107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2244.128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2824.161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3168.181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3537.202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4656.266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5068.28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5744.328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6T17:19:35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2492 14287 1161,'0'0'3741,"0"0"0,0 0-129,0 0-2838,0 0-387,0 0 129,0 0-129,0 0-129,0 0 258,0 0 0,-5 20 0,5-20 129,-4 21-129,1-5 0,3 5-258,-2 2 129,2 7-129,0 3-129,0 6-129,0 8 129,0 7-258,-3 2 387,-2 8-129,-3 0 129,1 6 0,-4-4 0,4 5 0,-3-11 0,4-5-129,0-4-129,0-12-516,6-2-387,-6-21-1032,6 2-1290,0-18-1419,0 0-129,0 0 130</inkml:trace>
  <inkml:trace contextRef="#ctx0" brushRef="#br0" timeOffset="1">2186 15105 1161,'-35'21'3999,"21"-21"129,13 9-387,1-9-2709,0 0-387,0 0-129,0 0-387,6 2 258,-6-2 0,20 1 387,-7-3-129,10 2 258,0-7-258,9 7-129,0-6 0,8 0-129,0-6-129,7 2 0,-2 2-258,3-3 0,-3 4 0,1-3 0,-6 2 0,-6 3 0,1 1-129,-10-1-258,-1 5-258,-11-8-774,4 1-2967,-4 1-258,-10-10-387,0 3 646</inkml:trace>
  <inkml:trace contextRef="#ctx0" brushRef="#br0" timeOffset="2">2252 14307 5160,'0'0'4644,"0"0"-387,0 0-387,9-13-3612,14 6 0,3-2-258,6 1 0,1-1 129,4 2 0,-1-2 129,2 8 129,-1-4-129,3 5 129,-4-1-129,4 1 0,0 1 0,-1 3-129,-4 3-129,-2-3 0,-3 4 0,-5 0-129,-2 0-129,-7-3-129,0 6-387,-16-11-516,20 10-2322,-20-10-903,2 12-387,-2-12 387</inkml:trace>
  <inkml:trace contextRef="#ctx0" brushRef="#br0" timeOffset="3">3499 14292 3225,'0'0'3612,"0"0"-129,0 0-2709,0 0 129,0 0 129,0 0 0,-8-2 129,8 2 129,0 0-258,-10 0 0,-1-3-129,11 3-129,-18 0-129,18 0-258,-23 4 0,10 0 0,-5 1-387,2 2 129,-4 4-129,1 1 129,-2 1-129,0 6 0,0 3 0,-2 3 0,2 3-129,0 1 258,2 2-129,0 5 0,1 1-129,0 0 129,3 1 129,1 2-129,5-3 129,4 1-129,-1-1 0,6-2 129,3-2 0,5-3-129,5-4 0,4 0 129,2-4 0,4-3-129,2 1 129,0-6-129,0-3 0,0 2 129,1-7-129,-1 2 0,-3-7 129,-2 1 0,-3-2 0,1 0 0,-7 0 0,2-3 0,-13 3 0,14-8 0,-14 8-129,0 0 129,0 0 129,0 0-129,0 0-129,0 0 0,0 0-387,0 0-387,10 5-2838,-10-5-1161,0 0-516,0 0 0</inkml:trace>
  <inkml:trace contextRef="#ctx0" brushRef="#br0" timeOffset="8">4223 14191 2967,'0'0'3354,"0"0"387,1 13-2580,-1-13-645,-10 10 0,-1-8 387,-1 6-129,-7-3 129,2 10 129,-5-9 0,4 10 0,-7-7-129,6 10-387,-6 0-129,4 5-129,-1 1-129,2 4-129,-1 5 0,0 1 129,2 5-129,-2 5 0,1 2 129,2 5-258,3-2 258,2 0-258,3 1 129,6 0 0,4 0 0,4-1 0,12-6-129,5-6 258,2-1-129,7 1 129,5-8-129,0-2 129,3-7 0,2-3-129,-1-3 129,1-1 0,-2-3-129,-3-2 129,-2-5-129,-4 0 129,-5 0-258,-6-4 129,-5 0 0,-13 0 0,18 0-258,-18 0-645,0 0-2838,0 0-903,0-10 0,0 10-387</inkml:trace>
  <inkml:trace contextRef="#ctx0" brushRef="#br0" timeOffset="9">4628 14549 1548,'12'-16'3483,"-12"16"-1161,6-13-516,-6 13 0,0-12-387,0 12 0,-9-8-129,-2 1-129,11 7-129,-24 0-258,12 7 0,-7-3-258,3 6-129,-6 0-129,3 4 129,-3-1-258,0 4 0,-1-2 0,2 4 0,-1 2-129,4 0 129,-1 2 0,5 1-129,2 0 129,5 0-129,2-1 129,5 1-129,0-5 129,7 0-129,8-8 0,1-1 0,7-2 129,3-2-129,2-3 258,1 0-258,2-3 0,-1-2 129,-1 0-129,-3-1-129,-3 0 129,-5-1 0,-1 1 0,-5 1 0,-12 2 0,13 0-258,-13 0 129,0 0-258,11 8-516,-11-8-774,0 0-2193,13 16-774,-13-16-387,13 14 258</inkml:trace>
  <inkml:trace contextRef="#ctx0" brushRef="#br0" timeOffset="10">4901 14858 3999,'4'12'4128,"-4"-12"-387,4 12-258,-4-12-3612,9 15-516,-9-15 387,7 19 129,-4-6 258,-1 0 129,0 4 258,-2 6-129,0-4 129,-2 3 0,0 3-258,0-4-387,-1-4-774,3-2-2064,0 3-1161,0-18-387,0 0 388</inkml:trace>
  <inkml:trace contextRef="#ctx0" brushRef="#br0" timeOffset="11">5012 14185 1161,'0'0'3870,"0"0"387,3 10-1419,-3-10-1677,8 17 0,-8-17-129,13 27 0,-6-13-258,5 8-129,-2-1 0,5 7-258,-1-2 0,2 10 0,3-4 0,2 9 0,5 0-258,-1 4 0,3 2 0,-5 6 0,3-3 0,-1 2-129,-3-2 129,-4-1-129,-4-7 258,-5 3-129,-4-4 258,-3-7 0,-2-6-129,-6-1 0,-7-4 0,-2-1 0,-5-1-129,-1 0 129,-2-9-129,-2 5 0,3-8 0,-1 3 0,1-5-129,6-1 0,-1-1 0,5-5-129,12 0-258,-16 3-258,16-3-516,0 0-1419,0 0-2193,0 0-129,18-3-645</inkml:trace>
  <inkml:trace contextRef="#ctx0" brushRef="#br0" timeOffset="12">5853 14778 1548,'-13'0'4128,"-1"1"-258,14-1 0,-13 4-2580,13-4-1419,-10-5 129,10 5 129,0 0 258,-13-7-129,13 7 258,0 0-129,-12-5 258,12 5-258,0 0 0,0 0-129,0 0-129,11 0 0,1 0-129,3-1 258,4 1-258,-1 0 129,7-3 0,0 0 0,3 1-129,-2 0 129,3 1 0,-1-2 0,-2 0 0,1 2-129,-3 1 129,-3 0 0,-2 0 0,-2-1 129,-4 1-129,-13 0 129,17 1 0,-17-1 129,0 0 0,0 0-129,0 0 129,0 0-258,0 0 0,0 0-129,0 0-129,0 0-387,-13-1-387,13 1-645,0 0-2322,-11 4-1032,11-4 0,0 0 0</inkml:trace>
  <inkml:trace contextRef="#ctx0" brushRef="#br0" timeOffset="13">6727 14187 258,'15'6'3870,"-5"5"258,-10-11-258,0 0-2709,0 22-387,0-7-129,0 5 129,-1 1-129,1 8 0,-5-2-129,3 11-129,-6 0 0,6 6 0,-2-1 0,1 6-129,0 1-258,2 2 129,1-3-129,0-3 0,0-3 0,1-4 0,2-6 0,2-4 0,-1-7-129,-1-5 129,0-5-129,-3-12-129,5 17-774,-5-17-1161,0-9-2064,0 9-129,0-22-516</inkml:trace>
  <inkml:trace contextRef="#ctx0" brushRef="#br0" timeOffset="14">7319 14338 1935,'18'-9'3096,"-6"9"129,-12 0-1548,0-14-1419,0 14 516,-3-15 387,3 15-129,-14-9 258,14 9 129,-27-4-129,11 6-387,-5 1-129,0 9-387,-1-1-516,3 2 258,-2 2-258,4 1 129,3 2 0,4 2 0,3-3-129,1 1 129,6-2 0,0 2-129,5-1 129,3-3-129,4 3 0,1-2 129,5-1-129,1 2 129,4 4 0,2 1-258,1 0 258,2 3-129,0 0 129,2-2 0,-5 5-129,0-3 129,-4-1 0,-3 2 0,-5-3 0,-4 0 129,-6-3-129,-3 0 129,-1-1 258,-8-1-258,-7-6 129,-1 1 0,-5-5 129,-4 3-129,-4-7 129,3 1 0,-6-4-258,5 0 129,-2-2-129,3-5 0,3-1-258,2 0-129,7 0-258,-1-2-387,16 10-903,-17-11-2064,17 11-903,0-16-129</inkml:trace>
  <inkml:trace contextRef="#ctx0" brushRef="#br0" timeOffset="15">8032 14086 3483,'0'11'4128,"-6"4"129,-9-10-516,1 4-3225,1 7 0,-2 1-258,1 7 129,-6 2 129,1 6 258,-6-5-258,5 12 129,-6-1-129,4 8 0,-2 0-258,2 1 0,1 1-258,4 0 129,3 8-129,2-5 0,3-1 0,4 0 0,4-2 129,1 4 0,8-3-129,7-1 258,3-5-258,5-4 258,3-1-258,3-7 129,1-3 0,1-4 0,-1-10 129,-2-3-129,-4-7 129,-1 1-129,-6-5 129,0 0-129,-17 0 0,17-2 0,-17 2 0,0 0 0,0 0-258,0 0 0,0 0-129,0 0-387,0 0-1032,-13 0-2838,13 0-387,-12-10-129,7-5-258</inkml:trace>
  <inkml:trace contextRef="#ctx0" brushRef="#br0" timeOffset="16">8419 14514 516,'20'2'3096,"-6"-2"258,-14-14-129,0 14-2967,0 0 258,-7-12 258,7 12 387,-17-7 129,17 7 129,-31 0 0,16 5 0,-10-4-516,7 10-129,-8-4-258,5 6-387,-3 1-129,2 6 0,-3 1-129,8 3 129,-3-2 0,4 4 129,2 1 0,6 2-129,2 1 129,3-2-129,3-1 129,1-3-129,6-1 129,3 0-258,6-6 258,0-2 0,5-6-129,1-1 0,4-3 0,1-4-129,1 2 0,0-3-258,2-3-387,-7-3-258,7 6-903,-9-3-2322,-7-4-387,5 5-129</inkml:trace>
  <inkml:trace contextRef="#ctx0" brushRef="#br0" timeOffset="17">8604 14792 3354,'5'38'4257,"-6"-21"-516,4 11-258,-5-3-1806,2 3-2322,0-6 387,0 7 387,0-3 0,0-3 258,0 3 258,0-7-387,0 1-258,0-7-1935,10 4-1935,-10-17-516,0 0 0</inkml:trace>
  <inkml:trace contextRef="#ctx0" brushRef="#br0" timeOffset="18">9297 14546 1161,'19'-3'3870,"-5"-2"129,-14 5-129,1-14-2451,-1 14-645,0 0 0,0 0 258,0 0-129,0 0 0,-18-17 0,18 17-129,-29 0-129,12 2-258,-6 1 129,0 1-387,-4 5 0,-1 4 0,2 3 0,-2 2 0,-1 2 0,2 2 0,0 4-129,3 6 129,3-1-129,3 0 0,3 3 129,3-5-129,4 0 129,2 0-129,6-2 129,5-5-129,4-1 0,5-3 0,5-3-129,2-4 0,7 2-258,-4-13-258,13 8-645,-9-8-774,8-7-2580,1 6 0,-5-6-516</inkml:trace>
  <inkml:trace contextRef="#ctx0" brushRef="#br0" timeOffset="19">9404 14861 4644,'-14'-7'2967,"14"7"-387,0-17-516,0 17-3612,11-22-258,5 15 516,-1-1 387,1 5 516,1 3 1032,-4 0 774,0 8 0,-13-8 0,16 25-258,-15-7-258,2 6-387,-3-1-129,-4 3-258,-6 0 0,-1 1 129,-2 0 258,-3 0-258,0-5 129,2 3-129,0-7 258,4 0-387,3-3 0,2-3 0,5-12-129,0 21 129,0-21 0,23 16 0,-10-12 0,8 4 0,-2-5 0,5 0-129,3 3-258,-4-6-645,6-2-1806,4 2-1290,-11-14-387,9 3 0</inkml:trace>
  <inkml:trace contextRef="#ctx0" brushRef="#br0" timeOffset="20">9564 13902 2193,'13'24'3870,"8"0"258,-21-24-258,27 13-2451,-8-1-1548,2 0 258,4 5 0,-5-3 258,6 7 129,-5-1 129,6 10 0,-6-2 129,6 9-258,-3 2 0,-1 9-258,2 3 0,-1 4-129,-5 1-129,1 4 129,-3 2-258,-4-3 129,-1 2 129,2-3-129,-3-3 129,-2-1-129,2 0 129,-5-4-129,0-1 129,-3-3 0,-3-6-129,-1 3 387,-12-4-129,-1 3 129,-8-8-129,-1 2 129,-6-6-129,1 0-387,0 2-645,-8-12-1677,6 3-1935,4-1-516,-2-9-129,5-1-128</inkml:trace>
  <inkml:trace contextRef="#ctx0" brushRef="#br0" timeOffset="21">2090 13902 2322,'0'0'3354,"0"0"-129,-9 0-2838,9 0-258,-5-15-387,5 15-258,-1-24 0,1 12 0,0 0 129,0 12 129,0-17 258,0 17 258,0-14-129,0 14 0,0 0 0,0 0 258,0 0-258,-1 5 129,1-5 0,-8 20 0,0-3 0,-3 4 129,-3 4 0,-5 5-258,-5 4 129,-3 6 129,-3 7 0,-5 11-129,-2 9 258,-3 6-258,2 11-129,0 9 0,4 11 0,3 12-258,7 1 0,11-1 0,6-5 0,7-4 0,19-10-258,15-5-129,11-17-1290,12-20-2064,23 8 258</inkml:trace>
  <inkml:trace contextRef="#ctx0" brushRef="#br0" timeOffset="22">10255 13657 2451,'-25'-11'4257,"25"11"-129,-17-2-1935,7-2-903,10 4-129,0 0-387,-13 0-129,13 0-387,0 0-129,0 11 129,5 3-129,3 2 129,2 5-129,3 7 0,6 6 129,2 6 0,2 3-129,5 7-129,2 6 129,2 7-129,3 5 0,-3 6 0,-1 4 0,0 0-129,-2 1 0,-5 3 129,-3-2 0,-4-2 129,-4 0-129,-4-5 0,-4 2 129,-3-4 0,-2-3-129,-7-5 0,-2-5 0,-4-5 0,-3-4 129,-4-11-129,1-3 0,-4-12-129,1-4-516,5-6-1935,2-5-1419,-7-8-387,10 0-129</inkml:trace>
  <inkml:trace contextRef="#ctx0" brushRef="#br0" timeOffset="23">11435 14488 4902,'0'0'4128,"0"0"-258,0 0-1548,0 0-2064,0 0 0,0 0 129,0 0 0,-5 7 0,5-7 0,0 14 129,0-1 129,0 2-129,1 9 0,-1-1-258,4 9 0,1 4 0,2 3-129,0 2-129,-1-1 129,2 2-129,-2-5 129,1-4-129,-4-1 0,1-8-258,-4-6-258,4-1-387,-4-17-1290,0 0-2193,0 0 129,-11-8-516</inkml:trace>
  <inkml:trace contextRef="#ctx0" brushRef="#br0" timeOffset="24">11181 14662 5934,'-11'2'4257,"11"-2"0,19 9-645,4-8-3483,4-1-258,7 0 129,4 0 129,6 0 258,1-4-129,3 1 0,-5-2 129,1 5 0,-3-5 0,2 2 0,-7 2-129,4 0-129,-6-1 0,0 2-258,-1 0-129,-7 0-387,2 3-774,-12 3-2967,-2-6 0,-3 5-645,-11-5 258</inkml:trace>
  <inkml:trace contextRef="#ctx0" brushRef="#br0" timeOffset="25">12886 13759 1806,'12'-2'2064,"1"-8"0,-13 10 387,0 0-129,14 0-258,-14 0-258,0 0-129,0 0-258,0 0-129,-14 0-516,14 0-129,-18 3-258,18-3-129,-24 7 0,12 0 0,-5-2-129,0 7 129,0-2-129,-1 7-129,-3 4 129,0 4 0,-1 4 129,0 8-129,-1 3 129,2 6-129,-2 9 0,3 6 0,0 0 129,4 10-258,0 2 0,4 1 129,1 5-129,8-4 129,3 0 0,0-4 129,10-2-258,6-1 387,2-6-258,7-3 0,2-5 0,2-1 0,2-7-258,-1-3 129,1-5 0,-2-9 0,-3-4 0,1-6 0,-5-6 0,1-4 0,-7-6 129,0 0-129,-4-3 0,-12 0 129,16 0-129,-16 0 0,0 0 129,0 0-129,0 0-129,0 0-258,0 0-516,-3-12-1032,3 12-2838,-9-12-258,9 12-258,-18-23-129</inkml:trace>
  <inkml:trace contextRef="#ctx0" brushRef="#br0" timeOffset="26">13232 14204 2322,'0'0'3741,"0"0"258,0 0-258,0 0-3225,0 0-258,0 0-129,0 0 387,0 0-129,12 8 129,-12 6 0,1 6 0,-1 4-129,0 14 0,0 1-129,2 10 0,-1 2-129,3 2 0,1 2-129,2 3 0,1-6-129,-2-6-258,1-5-258,-5-9-1677,-2-10-1806,2-2-258,-2-20-387</inkml:trace>
  <inkml:trace contextRef="#ctx0" brushRef="#br0" timeOffset="27">13045 14787 7353,'-1'20'4515,"19"-13"-129,-2-7-903,7 0-3612,6-2 129,3-4 0,5 5 258,-4-3-129,3 3 129,-5 1 0,0 0-129,-4 0 0,-2 0-258,-1 4-387,-7-4-645,6 1-1935,-4-1-1548,-19 0 129,20-13-516</inkml:trace>
  <inkml:trace contextRef="#ctx0" brushRef="#br0" timeOffset="28">13085 14179 2193,'-10'-13'2838,"10"13"645,0 0-2967,5-15 387,-5 15 258,0 0 258,14-5 258,-14 5 0,0 0-129,0 0-129,13-3-516,-13 3-516,25-6-129,-5 2-258,4 0 0,4 0-129,3-3 0,3 4 0,0-2 0,1 5-129,-2 0 0,3 5-129,-6-3-387,4 8-516,-10-3-2064,-1-2-1161,1 5-129,-11-9 259</inkml:trace>
  <inkml:trace contextRef="#ctx0" brushRef="#br0" timeOffset="30">14751 14069 645,'0'0'3612,"-9"-5"258,9 5-1161,-11 0-1419,-9-3 129,20 3 258,-35 1-129,18 10-129,-13-9-129,9 14-387,-9-6-129,7 6 0,-5 0-516,4 2-129,0 7 0,2 4 0,1 3 0,1 6 0,4 2-129,0 4 0,4 5 0,2 3 258,4 2-387,3 0 129,3-1 129,0-1-258,8-3 129,4 0 0,6-4 0,-1-3-129,6-9 129,1-3 0,4-1-129,2-12 129,1 0 0,1-3 129,0-1-258,-2-6 129,2 0 0,-4-3-129,-3 0 129,-4 0-129,-5-1 0,-4-2 0,-12-1 0,15 0-387,-15 0-645,0 0-2451,0 0-1161,0-12-258,-1-6-258</inkml:trace>
  <inkml:trace contextRef="#ctx0" brushRef="#br0" timeOffset="31">15076 14415 3612,'7'-13'4128,"-7"13"0,0 0-2838,7-12-129,-7 12 129,0 0 0,0 0-258,-15-18 129,15 18-258,-22-4-129,11 4-258,-9 0-129,5 9 0,-8-2-258,2 6 0,-1 4-129,-3 3 129,1 3-129,-1 0 0,2 5 0,1-3 129,1 1-129,6 2 0,0 1 0,5-5 0,5-2 129,1 2-129,4-3 129,5-5-129,5 3 0,8-6 0,3-2 0,4 1 0,2-4 0,4-4-129,1 0 129,0-1 0,-1-3 0,-1 0 0,-5 0 0,-2 0 0,-6 0 0,-1 0 0,-16 0-129,16 0-258,-16 0-516,0 0-903,0 0-2967,3-10-129,-3 10-258</inkml:trace>
  <inkml:trace contextRef="#ctx0" brushRef="#br0" timeOffset="32">15275 14624 2967,'0'0'3096,"7"-1"258,-7 1-2838,22-7-645,-9 3 387,3-1 516,1 5-129,-4-3 387,4 3 258,-4 0-387,1 0 0,-14 0-387,20 9 0,-20-9-129,12 19-129,-12-7 129,1 3-129,-1 0 387,-5 7-258,-10-1 129,5 3-129,-10-4-129,4 6 0,-6-11 129,4 7-258,-2-7 129,5 0-258,2-6 129,5 3-129,8-12 129,0 0-129,0 13 0,0-13 129,16 4-129,0-4 0,2 0 129,3 0 129,2 0-258,0 0 129,1 0-129,-1-2 0,-1-1 0,-1 0-129,1 3-129,-5-2-258,5 2-258,-11-7-1032,7-1-2967,-3 2 0,-4-5-645</inkml:trace>
  <inkml:trace contextRef="#ctx0" brushRef="#br0" timeOffset="33">15504 13920 3225,'17'0'3741,"-17"0"387,0 0-2838,19 6-387,-19-6 129,24 18 0,-13-7 129,7 11-258,-4-5-129,9 10-129,-6-1-258,8 10-129,-3 1-129,3 7-129,-2 7 0,1 2 129,-2 6-258,-3 2 129,-1-2 0,-7 1 0,-1-4 129,-3-1 0,-6-8 0,-1-4-129,-4-2 258,-4-4-129,-4-4 0,2 1 0,-8-10 0,5 3-129,-4-5 129,3-1 129,-3-6-129,3-1 0,-1-7 0,5 0-258,10-7-387,-17 5-645,17-5-1548,0 0-2064,0 0-258,13-4-258</inkml:trace>
  <inkml:trace contextRef="#ctx0" brushRef="#br0" timeOffset="34">16304 14522 2193,'-15'4'3741,"15"-4"516,0 0-2193,-15 3-903,15-3 129,0 0 129,0 0 129,0 0-129,0 0-129,0 0-387,0 0-129,0 0-129,0 0-387,0 0 0,0 0-129,0 0 0,10 0-129,5 0 129,6 0-129,2 0 0,5-4 129,3 3-129,1 1 0,-2-2 0,1 1 0,-6-2 0,-2 2 0,-4 1 0,-4-1 0,-15 1 129,16-2-129,-16 2 0,0 0 0,0 0 0,0 0-129,0 0 0,0 0-129,0 0-258,0 0-258,11 0-1032,-11 0-2709,0 0-387,0 0-387,8-9 258</inkml:trace>
  <inkml:trace contextRef="#ctx0" brushRef="#br0" timeOffset="35">17100 13927 774,'12'4'3870,"-12"-4"0,0 0 0,0 0-2967,7 22-258,-7-12 129,0 13 0,0-7 516,0 14-516,0-3 387,0 16-387,0-3-129,2 13-129,2 1-258,0 8 129,0 1-258,2 4 0,0-8 0,0-1 258,-3-5-387,1-5 258,-1-11-129,1-6 0,-2-7 0,0-7-129,0-2 0,-2-15-258,3 17-258,-3-17-645,0 0-2193,13-3-1290,-7-11-387,1-5-258</inkml:trace>
  <inkml:trace contextRef="#ctx0" brushRef="#br0" timeOffset="36">17810 13958 3999,'0'0'4386,"0"12"-258,-12-12 129,-4 0-4128,3 0 0,-3 0 258,-1 5 0,-9 4 387,5 4-258,-9-6 129,7 12-129,-5-4 129,5 6-258,-3-4-258,6 5 0,2-3 0,5 1 129,4-1-258,7-1 0,2 1 0,2-3 0,10 4 0,3-5 0,5 6-258,2-3 258,5 3 0,0 1-129,4 0 129,-3-1-129,0 5-129,-2-2 129,-4 1-129,-2 4 0,-4-2 0,-5-1 129,-5 2-129,-6-3 129,0 0 129,-4-4 129,-7-2 0,-6-5 129,-5 2 0,2-4 129,-6-5 0,2 3 0,-6-2 0,6-4 0,-3-4-258,3 2 129,1-2-258,0 0-129,6 0-387,-3-4-516,20 4-2064,-14-2-1677,14 2-129,-6-11-258</inkml:trace>
  <inkml:trace contextRef="#ctx0" brushRef="#br0" timeOffset="37">18493 13780 2967,'-11'13'4386,"9"-1"-387,-10-12 129,-1 3-3741,13-3-129,-20 8 387,20-8-129,-25 13 0,13 2 129,-6-5-258,3 9 129,-4 1-258,0 8 0,-1 6 129,1 7-129,-4 2 129,4 11 0,-5 2 0,6 0 0,-1 4-129,3 2 0,0-3-129,4-1 0,1-5 0,2-1 129,4-6-129,3 7-129,1-7 0,1-1 0,4-5 129,7-1-129,4-3 0,5-6 0,4-1 129,2-6 0,2-9 0,5-2-129,-2-2 129,1-5-129,-7 0 129,-1-3-129,-4 0 0,-6-2 0,-14 0 0,15 0-129,-15 0 129,0 0-129,0 0-258,0 0-129,0 0-774,-7 0-2451,7 0-1032,-9-16-258,4-2-387</inkml:trace>
  <inkml:trace contextRef="#ctx0" brushRef="#br0" timeOffset="38">18650 14139 1032,'21'-13'3612,"-21"13"129,12-4 258,-12 4-2580,0 0-387,19 0 129,-19 0 129,0 0 0,0 0 0,0 0-258,-19 0 0,19 0-516,-21 0-129,10 3-129,-5 2-129,-1 4 0,-2 8 0,0 6-129,-4 2 0,2 8 129,0 2-129,1 2 0,1 1 0,4 1 129,1-5-129,6 4 129,2-7 0,4-3-129,2-2 129,2-2-129,10 0 0,3-2 0,4-2 0,4-8 0,7 1 0,1-2-129,5-6 129,0-3 0,1-2-129,0-1 129,-6-5 0,0 1-129,-8-1 129,-6 2 0,-4 0 129,-13 4-129,12-5 0,-12 5-129,0 0-129,0 0 0,-9 5-258,-2-5-516,7 11-258,-12-11-2064,16 0-1290,-16 4-258,16-4 0</inkml:trace>
  <inkml:trace contextRef="#ctx0" brushRef="#br0" timeOffset="39">19009 14517 3096,'5'17'3870,"-5"-17"129,3 17-258,1-5-3096,-3 0-387,4 5 129,-5 4 129,2 4 129,-2 1 0,0 8 129,0-9-129,0 3 0,-1-3-258,1-1-129,-2-9 129,2 0-387,0-15 0,-5 13-387,5-13-258,0 0-645,0 0-1935,0 0-1290,5-6-258,2-10 129</inkml:trace>
  <inkml:trace contextRef="#ctx0" brushRef="#br0" timeOffset="40">19582 14086 3225,'-7'-11'3612,"7"11"0,0 0-2193,0 0-516,0 0 129,-18 0-129,18 0 258,-14-1-129,14 1 0,-19 0 0,19 0-387,-27 15-258,12-3 0,-4 4-258,-1 6 0,-1 3 129,0 4-129,-1 2 129,2 3-129,1 0 0,3 4 0,2-1 129,2-2-129,2-3 0,7 0-129,3-5 0,0-3 129,11-4-129,5-3 0,6-5 0,5-3-129,4-4 129,2 2 0,0-4-129,-1 1 129,-3-2-129,-6-2-258,-3 1 258,-8-1-387,0 4-387,-12-4-903,0 0-2322,0 0-645,0 0-129,0 0 517</inkml:trace>
  <inkml:trace contextRef="#ctx0" brushRef="#br0" timeOffset="41">19683 14518 645,'16'-18'2838,"-8"7"516,12 5-1935,3 2-645,-3-2 258,5 6 129,-9-1 387,5 1-129,-11 0 0,6 3-258,-16-3-258,15 10-129,-15-10-387,3 15 129,-3-15-129,-3 24-129,-7-11 0,-1 8 129,-3-4-129,-2 3 0,-2-1 0,-1 0 258,-1 3-258,2-3 129,0-2-129,6 0 0,-1-5 0,5 4 0,8-16-129,-9 22 0,9-22 0,0 14 0,0-14 0,18 7 0,-6-3-129,6 1 258,0-3-258,3 1 0,-1-2-258,1 0 258,-1 1-129,-2-2-129,-3 0 129,-2 0 0,1 3-129,-14-3 0,20 0-645,-20 0-1032,13-3-2451,-13 3-516,16-7-258,-5-5 129</inkml:trace>
  <inkml:trace contextRef="#ctx0" brushRef="#br0" timeOffset="42">19913 13784 2193,'-17'-1'2838,"17"1"-258,0 0-2451,0 0 258,0 0 387,0 0 129,0 0 129,0 0 258,0 0-129,0 0 0,0 0-129,11 0 0,-11 0-258,15 15-258,-15-15 129,22 31-258,-9-9 0,4 10-129,-1 2 129,3 10-258,0 2 129,-1 6-129,0 3 129,1 2-258,1 1 129,-4-1-129,3-1 0,-4-2 0,1-2 0,0 0 129,-2-4-258,-1-1 258,-1-1-258,-4-1 129,-3 0 0,-3-3 0,-2-3 129,0 4 0,-8-7 129,1 1 129,-9-10 129,6 2-129,-7-5 0,4 0-129,-2-10 0,1-1-258,4-2-129,-2-4-645,8 4-1677,4-11-2064,0 0-387,0 0-645,-7-23 388</inkml:trace>
  <inkml:trace contextRef="#ctx0" brushRef="#br0" timeOffset="43">20173 13382 1,'0'0'3095,"4"12"259,-4-12-1806,0 0-1032,0 0 258,0 0 258,18 14 129,-18-14 129,18 10-129,-18-10 0,26 21-387,-13-9-129,4 13 0,2 0-387,5 8 129,-3 7-129,5 6 129,-2 6-258,2 9 0,-1 6 129,-3 7-129,-1 2 129,-3 7-129,-5 6 0,-4 4 0,-7-1 0,-2 1 0,0-8-129,-7-2 0,-3-10 0,1-6 0,-2-11 129,4-8 0,-2-7-129,3-10 129,1-7 0,0-2 129,0-4-258,0-4 0,0-2-129,5-12-387,-11 17-645,1-14-1806,10-3-1548,-11 9-258,11-9-258</inkml:trace>
  <inkml:trace contextRef="#ctx0" brushRef="#br0" timeOffset="44">3071 16131 258,'-12'-7'2193,"12"7"-387,0 0-516,-10 4-129,10-4-258,0 0-129,-14 16-129,14-16-258,-10 16 129,10-16 0,-13 22 0,6-7-129,0 4-258,4-1 258,0 4-387,3 6 129,0 4-258,3 3-258,3 8 129,2-1 0,0 4 0,-3 9-129,2-2 258,-5 1-129,-1 1 129,-1-1 129,0-6 0,-2-1 0,-3-11 0,2-3-258,2-6-387,-1-6-1032,2-21-1290,3 11-516</inkml:trace>
  <inkml:trace contextRef="#ctx0" brushRef="#br0" timeOffset="45">2754 16987 129,'47'-17'903,"-18"13"258,2-1-129,3 2 0,0 0 258,1 3-387,3 3 129,-4 0-258,6 4-129,-4-2-258,3 1-129,1 0 129,0 1-258,-2-4-129,2 1-129,0-2-645,-1-1-1677,-11-9-1161</inkml:trace>
  <inkml:trace contextRef="#ctx0" brushRef="#br0" timeOffset="46">2821 16116 903,'-12'-7'2967,"12"7"-1677,0 0-516,0 0 258,12-5-387,1 3-129,2 2-129,6 0 258,4-3 0,4 3-258,4 0 129,5 0-258,-1 0-129,7 7 0,-4-3 0,3 2-129,-3 0 129,0 0 129,-4-1-129,-2 3-129,-1-4 129,-3-4-129,-4 10-516,-1-7-903,-9-3-2193,11 12-258</inkml:trace>
  <inkml:trace contextRef="#ctx0" brushRef="#br0" timeOffset="47">4101 16185 2451,'1'-13'3999,"-1"13"258,0 0-2580,0 0-645,-9 0 0,-4-3-258,13 3-129,-28 0 0,12 4 0,-7 2-129,2 4 0,-6-5 0,0 7-129,-2 2-258,2 3 0,-2 2 0,0 5-258,5 1 258,-3 2-129,2 2 0,2 5-258,5-1 258,0 1-129,7-1 129,0-1-129,6 2 0,4-3 0,1 6 0,8-3 129,8-6 0,1 1 0,6 4 0,7-4 129,0 0-129,8 3 129,0-9-129,0 0 129,1-3-129,2 1 258,-4-10 0,0 2 0,-4-9-129,1-1 129,-8-3 0,3 0-129,-7 0 129,-3 0 0,-2 0-129,-3 0 0,-14 0 0,15-6 0,-15 6 0,0 0 129,0 0 0,0 0-258,0 0 0,5-11-129,-5 11-774,0 0-1161,0 0-2838,0 0-129,0-12-258</inkml:trace>
  <inkml:trace contextRef="#ctx0" brushRef="#br0" timeOffset="48">4967 15956 2451,'0'0'3354,"0"0"-645,0 0-2322,0 0-258,-14-2 0,14 2 129,-15 2 387,1-2 129,1 10 129,-5-3-129,2 11 129,-5-7 0,3 14 0,-5-4-516,4 6 0,-1 10-258,1 4-129,0 3 129,-2 6-129,1 0 258,0 7-516,-1 3 258,2 0 0,4-3 258,1 2-258,7-5 129,4-4-129,3 4 0,9-8 0,9-5 0,4 1 129,3-10-129,7-2 0,2-4 0,2 3 129,-1-14-258,1 1 387,-3-5-387,0-4 129,-6-2 129,-1-1 0,-8-4-129,-2 1 129,-16-1 0,18 0 0,-18 0 0,0 0 0,0 0-129,0 0-387,11 12-387,-11-12-2838,0 0-903,0 0-129</inkml:trace>
  <inkml:trace contextRef="#ctx0" brushRef="#br0" timeOffset="49">5300 16250 2322,'0'0'3354,"0"0"-516,0 0-2193,0 0-258,-14-12 258,14 12-129,-13-7-129,13 7 258,-17-6-129,17 6 258,-22 0 0,22 0-258,-25 5-258,14 2 0,-4-2 129,3 7-258,-2 0 0,4 8-129,-3-6 0,-1 7 129,3-1 0,-1 4-129,3-2 129,1 3-129,2 0 129,0-4-129,5 3 0,1-2-129,0-1 129,7-3-129,5 3 129,1-6-129,4-4 129,2 1 129,2-1-129,3-5 0,0 1 129,1-3-129,-4-4 0,2 0 0,0 1 0,-8 5 129,3-6-129,-8 1 0,2-1-129,-12 0 129,10 3-387,-10-3-645,0 0-1935,12 15-1032,-12-15-516</inkml:trace>
  <inkml:trace contextRef="#ctx0" brushRef="#br0" timeOffset="50">5604 16511 2580,'0'38'2967,"0"-6"387,-8-16-2838,8 2-1032,0 1 0,2-2 387,2 4 129,0-2 129,0-1 387,-3-2-129,3 1-129,-1 1-774,3 1-2709,-6-19 0</inkml:trace>
  <inkml:trace contextRef="#ctx0" brushRef="#br0" timeOffset="51">5705 16086 2967,'0'0'3999,"-4"13"-258,4-13-129,0 0-3483,0 0-516,0 0 129,10 14-129,2-5 387,5 2 129,-5 0 387,7 5-129,-5-4 258,7 6-258,-2 3-129,6 5 0,-2 3 0,4 2-258,2 5 258,-1-1-645,3 8 387,-5 1-129,3-4 258,-6 3-129,-2 3 0,-5-1 129,-7-9 258,0 5-129,-9-7 129,0 0 0,-11-7 0,2 3 129,-8-16-129,1 9-129,-2-8 0,-1 0-129,2-8 0,-1-3-129,1 4 129,1-5-387,6 1 0,-4-4-645,14 0-1548,0 0-2064,0 0-129,0 0-258</inkml:trace>
  <inkml:trace contextRef="#ctx0" brushRef="#br0" timeOffset="52">6566 16399 2451,'-1'5'3612,"1"-5"-516,0 0-2322,0 0-258,0 0 0,0 0 0,6 11 129,-6-11 258,3 16-129,-3-2 0,2 6 0,-2-1-129,2 13-129,-1 4-258,2 7-129,-1 0 0,1 1 0,1-1 0,-2-1-129,1 2-129,-1-10-129,2-6-645,-4-12-1677,0-16-1677,0 0-129,-13-5-129</inkml:trace>
  <inkml:trace contextRef="#ctx0" brushRef="#br0" timeOffset="53">6420 16556 4257,'2'15'4773,"-2"-15"-645,27 7 129,0-7-3870,3 0-516,6 0 0,5-4 129,5 0 0,1 3 0,1 1-129,-1-3 129,-4 3-129,5 0-516,-9 0-774,2 0-2838,7 0 0,-13-4-516</inkml:trace>
  <inkml:trace contextRef="#ctx0" brushRef="#br0" timeOffset="54">7467 16048 258,'18'-15'3870,"0"15"129,-17-11-387,-1 11-2838,13-7-129,-13 7 129,13 0 129,-13 0 129,7 10 129,-7-10-258,0 29 258,-1-13-258,1 16-258,0-1-258,0 15-258,2 0 0,2 8-258,0 8 129,0-1-129,1 9 0,-3-4-129,0-2 129,-2-8-258,6 5-387,-6-23-645,0-8-2709,0 1-516,-6-18-258</inkml:trace>
  <inkml:trace contextRef="#ctx0" brushRef="#br0" timeOffset="55">7366 16704 3999,'-4'22'4128,"8"4"-258,-4-26-258,12 8-3612,-1-3-516,7 0 0,0-1 387,4 7 0,-2-1 258,2-10 129,5 0 129,2 0-129,3 4-258,5 0-516,-1-3-903,7-1-1935,4 0-774,-11-3-129</inkml:trace>
  <inkml:trace contextRef="#ctx0" brushRef="#br0" timeOffset="56">7241 16073 2193,'11'-3'3870,"12"3"387,-4-14-387,2 2-3354,13 0-129,2 1 0,7 5 129,-1-5 0,5 10 0,-5-4 0,6 5-129,-2 0-258,0 6 0,0 5-645,-4-10-1419,-3 4-2322,6 5-258,-6-10-129</inkml:trace>
  <inkml:trace contextRef="#ctx0" brushRef="#br0" timeOffset="57">8486 15973 2451,'-3'-12'3483,"3"12"-1290,-12-2-387,12 2 0,-25 2-258,14 10-129,-13-11 0,8 15-129,-10-11-516,7 12 129,-8-8-387,6 7-258,-4-2 0,4 8-129,-2-3 0,2 5-129,1 5 129,2 3-129,-1 2 0,5 9 0,0 3 0,4-2 0,2 2 0,3 0 0,4 3 129,1-7-258,5-3 258,6-3 0,2-2 0,7-5 0,3-3-129,4-3 0,2-6 129,3 0-129,2-3 0,1-2 0,1-5 0,-1 2 129,-1-9-129,-2 1 0,-2-1 0,-4 0-129,-4 0 0,-5-4-129,-2 4-129,-15 0-903,19-2-3096,-19 2-129,0 0-516,0 0 387</inkml:trace>
  <inkml:trace contextRef="#ctx0" brushRef="#br0" timeOffset="58">9089 15978 516,'16'-24'3096,"-12"2"258,12 13-258,-7-5-2838,3 3 129,-2 6 258,-4-7 516,-6 12-129,11-12 258,-11 12 0,0 0 129,0 0-129,-14 3-387,5 12-258,-9-7-258,0 13-129,-7 0 0,0 8 0,-5-3-129,1 11 129,-2 4-129,-2 5-129,2 11 0,1 3-129,2 7 258,4 3-258,4 1 129,2 6 0,9 0 129,6-2-129,6-8 0,10-1 129,7-10 0,5-3 0,6-4-129,3-13-129,2-4 129,1-3-129,-1-13 129,-4 0-129,3-6 0,-10-2-516,3-3-258,-12-2-2064,1-8-1419,0-6-387,-9-6-258</inkml:trace>
  <inkml:trace contextRef="#ctx0" brushRef="#br0" timeOffset="59">9546 16162 3999,'-17'6'4515,"17"-6"-516,-18 0 258,1 0-3612,5 1-129,-6 0 129,4 8 0,-11-6-129,3 11 129,-8-2-129,7 7 0,-8 3 129,9 5-258,-1 0 0,4 2-387,5 1 129,5 3-129,3-4 258,6 5-258,4-3 258,5-5-258,7 1 129,5 1 129,3-3-129,5-7-129,2-4 0,2-2 129,-1-2-258,0-3 0,0-2-129,-6-5-516,7 0-1032,-13 0-2451,2 0-645,-2-5-129,-3-7-258</inkml:trace>
  <inkml:trace contextRef="#ctx0" brushRef="#br0" timeOffset="60">9775 16444 2193,'-13'-13'3741,"13"-2"-129,0 15 129,15-10-3483,-5-1 0,3 3 0,3 1 0,0 7 129,1 0 258,0 0-129,-4 3 129,2 5-129,-15-8 0,20 25-258,-15-10 129,-3 3 0,-2 0 0,-4 6-129,-9-1 129,0 6-129,-5-3 0,2-2 129,-3-2-129,4 0 0,1-4-129,3 0 0,4-1-129,7-17 129,-4 18-129,4-5 0,0-13 129,11 10 0,-11-10 129,21 10-129,-9-13 0,4 3 0,1 0 0,3-7-258,1 7-129,-4-2-645,13 2-1161,-9-3-2322,1 1-387,-2-6-387,-6-4 388</inkml:trace>
  <inkml:trace contextRef="#ctx0" brushRef="#br0" timeOffset="61">9911 15893 4386,'-15'-5'4257,"15"5"-129,-2-13-1290,2 13-2322,0 0 0,7-6-387,-7 6 0,18-3 0,-18 3 129,23-1 129,-11 1-129,6 10 258,-3-4-129,6 10 0,0-1-129,4 7 0,1 6 0,2 3-129,1-5 0,3 9 0,-4-2-129,1 8 129,0 3-129,-4 4 0,0 1 129,-4-1-258,-3 5 258,-2 1-258,-1 4 258,-3-2-258,-5-5 258,-2-2-129,-4-2-129,-1 1 258,-4-2 0,-5 1 0,-10-8 0,-1-2 0,-3 2 0,-4-4-129,-1-7 0,-2 1-387,6-5-516,-9-4-3096,8-6-516,4-1-129,1-11-258</inkml:trace>
  <inkml:trace contextRef="#ctx0" brushRef="#br0" timeOffset="62">11217 16540 903,'-12'8'2709,"12"-8"516,0 0-2322,-18-3 0,18 3 258,-13-15 129,13 15 387,-15-16 129,15 16-129,-12-11-129,12 11-258,0 0-387,0 0-258,-12-7-129,12 7-258,0 0 0,0 0 129,8 0-129,2 0-129,1 0 129,9 0-129,3 0 129,7 1-129,2-1 0,7 1 0,1-1 0,5 3-129,-3-2 0,6-1 0,-3 0 129,-1 2 0,-2 0-129,-3-2 0,-3 0 0,-6 0 0,-5 0 0,-4 0 0,-5-5 129,-5 1-129,-11 4 129,0 0 0,0 0-129,0 0-129,0 0-258,0 0-1161,0 0-3096,-10 0 0,10 0-774,-16-10 129</inkml:trace>
  <inkml:trace contextRef="#ctx0" brushRef="#br0" timeOffset="63">12228 16213 4644,'0'0'4257,"0"0"-258,-12 9-1290,12-9-1806,0 0-258,-8-7 0,8 7 129,0 0-258,4-10 129,-4 10-129,8-15-129,-8 15-129,13-20 0,-3 10-129,2 0-129,1 1 0,2 1 0,1-1 0,0 1-129,3 5 0,-3 1 129,3 1 0,-3 1 0,2 1-129,-3 4 0,-1-1 129,-1 4-129,-1 0 129,-12-8-129,16 19 129,-16-19-129,10 19 129,-10-19-129,1 31 0,-1-16 0,0 7 0,-5 2 129,1 0 0,-3 3 129,1 0-129,-3 2-129,1-4 129,-1 3 0,1-4 129,-2 3-258,0 2 129,0-4 0,1 4 0,1-1 129,2-6 0,0 1-129,2 2 0,1-5 0,0-7 0,2 2 0,1-5 129,0-10-129,1 20 129,-1-20 0,15 9 0,0-9 129,1 5-258,8-3 129,2-2 0,3 0 0,3 0-129,3 0 0,0 0 0,3 0-129,-2 0 258,0-2-129,-2 2 0,-1-1 0,-3 0 129,-5-2-258,-5 0 258,-3 3-129,-5-2 129,-12 2 258,14-2-258,-14 2 0,0 0 129,0 0 0,0 0-129,0 0 0,0-10 0,0 10-129,0 0-129,-13 0-387,13 14-1290,0-14-2709,0 0-516,0-9-129,7-5-129</inkml:trace>
  <inkml:trace contextRef="#ctx0" brushRef="#br0" timeOffset="64">13653 15911 2451,'0'11'4257,"0"-11"-258,0 0-387,6 12-3483,-6-12-129,8 25 0,-6-14 387,3 10 129,-3-5-129,3 13 129,-5-7 0,2 10 0,-2-3-258,1 9 129,-1 6 129,0 6-387,-1-1 129,-2 2-258,-3 0 387,2-3-258,-2-7 258,4 6-387,-1-9 129,3-4 0,-2-5 0,2-5 0,0-4-129,0-7 129,0 3-129,0-16 0,0 12 0,0-12-129,0 0-645,0 0-1161,0 0-2709,0-8-129,3-12-387</inkml:trace>
  <inkml:trace contextRef="#ctx0" brushRef="#br0" timeOffset="65">14543 15937 1,'-9'-14'3998,"-11"8"1,20 6-129,-27 6-2967,5-3-774,3 9 258,-5-1 258,2 8 0,-6-7 258,6 10 129,-8-9-258,10 10 0,-4-10 0,4 6-387,1-6 0,6 4-129,0-6 0,5 1-258,3-2 129,3 5 0,2-15-129,2 20 258,5-9-258,4 0 0,4 1 0,4 1 0,1 5 0,1-5 0,4 7-129,-1 0 258,3 2 0,-2-1-387,-2 5 387,-1-4-387,0 1 387,-5 3-387,1-4 387,-5-1-387,0 1 258,-3 1 0,-3 3-129,0-2 258,-5 0-129,-2 0 129,0-6 0,-7 2 129,-5-4-129,0 1 258,-9-13-129,1 5 258,-6-4-258,1 1 0,-7-6 0,1 1 129,-5-1-129,3 0 0,-2 0-129,4 0 0,1-6 0,4 3 129,6 3-387,1 0 0,4 0-129,5-7-258,10 7-516,-11-7-1161,11 7-2709,3-11-258,5-5-516</inkml:trace>
  <inkml:trace contextRef="#ctx0" brushRef="#br0" timeOffset="66">15207 15681 774,'25'-8'3483,"-7"8"645,-18 0-2580,10-7-387,-10 7 129,0 0 258,17 0-258,-17 0 0,0 0-258,-14-3 0,14 3-387,-24 8-387,11 1 0,-6 2-129,-1 7 0,-2 2-129,-5 5 129,-2 7-258,1 6 258,-4 4-129,2 7 0,-1 2 0,0 0 0,2 1-129,9 3 258,3 2-258,5-1 258,5-2 129,7-1-258,1 2 129,12-2-129,5 1 129,5-4-129,4-4 387,6-4-516,1 1 129,3-2 0,1-8 129,-2-5 0,1-3-129,-1-4 0,-5-4 0,-2 0 129,-4-3-129,-2-4 0,-6-3 0,-2 0 0,-5-4 0,-10-3 0,13 10-129,-13-10 0,0 0-129,0 0-516,0 12-1677,0-12-2193,0 0-516,0 0 0</inkml:trace>
  <inkml:trace contextRef="#ctx0" brushRef="#br0" timeOffset="67">15830 16062 645,'0'0'4128,"-15"-4"387,15 4-387,-13 7-2967,-7-7-387,6 8 0,-9-8 129,5 17-129,-10-13 258,6 12-387,-8-7 0,6 8-129,-4-2-258,4 4 0,1 4 0,3 0 0,1-1 0,5 2 0,2 2-258,5 2 129,4 0 258,1 1-387,2-6 258,6 5-387,4-4 516,4 2-516,4-5 516,3-5-516,2 1 258,4-5-129,0 2-129,1-12 0,-1 6-258,-2-8-129,4 7-774,-16-7-774,7-1-2967,-2 0 0,-3-2-645</inkml:trace>
  <inkml:trace contextRef="#ctx0" brushRef="#br0" timeOffset="68">15992 16495 1,'0'0'3869,"0"0"-128,0 0-258,14 8-2322,-14-8-387,0 0 129,0 0-129,0 0-129,0 0 129,0 0 0,0 0-387,0 0-258,0 0 0,2 17 0,-2-5 129,0 0-258,0 5 258,0 8 129,-2-2 0,1 9-129,-2-6-129,2 3 129,-4-5-387,3 4 129,2-3-903,0-25-1677,-5 21-2064,5-21-258,0 0 0</inkml:trace>
  <inkml:trace contextRef="#ctx0" brushRef="#br0" timeOffset="69">16840 16063 2709,'6'-15'4257,"-6"1"-129,0 14-645,0 0-2838,-12-13-129,12 13 0,-28 0 387,13 6-258,-10-2 258,1 15-258,-6-8-258,3 10 129,-5-4-258,4 8-129,0-1 129,3 7 0,2-4 0,6 4 258,2-2-129,4 7 0,3-7 129,5 3-258,3-1 0,0-1-258,9-6 387,4-3-387,3 1 0,4-2-129,5-7 129,1 3 0,2-4 0,-1-7 0,-1 7-258,-2-10-258,3 8-516,-14-11-1032,10 1-2709,-6-4-258,-3-1-387,4 2 517</inkml:trace>
  <inkml:trace contextRef="#ctx0" brushRef="#br0" timeOffset="70">16989 16495 3354,'0'0'3999,"0"0"-129,-3-16 0,3 4-3870,10 0 0,6-2 258,6 11 516,-5-8 258,9 10-258,-8-6 258,7 7-387,-6 1 0,0 7-258,-5 0-129,1 1-387,-15-9 0,14 25 258,-14-6 0,0-2 0,-7-3 0,-6 8 129,-5-2-129,-3 4 387,-4-1-258,3 1 0,-2-9 0,0 4 0,3-2-129,6 0 129,2-7-129,7 3 129,6-13-129,-2 17 0,2-17-129,6 19 129,9-14 0,4-1-129,3 1 0,3-5-258,5 3-258,-3-8-387,15 5-1935,-8-10-1935,0-3-516,-1 1-129</inkml:trace>
  <inkml:trace contextRef="#ctx0" brushRef="#br0" timeOffset="71">17308 15509 2322,'0'0'4386,"14"-1"-129,-14 1 129,0 0-3225,20 0-516,-20 0 129,28 13 258,-17-4-129,7 11-129,-2 0-129,7 8-258,-3 2 129,3 8-258,-1 3-129,2 6-129,-2 3 129,0 8 0,-4 5-129,-1 3 0,-5 4-129,-5 2 129,-4 3 0,-3-9-129,-5-1 129,-4-2 0,-6-5 0,1-2 129,-5-10 129,1-6-129,-4-3 0,0 4 129,-4-2 0,3-10-129,-3 5-258,-4-10-387,8 7-2193,-5-3-1935,-5-10-387,2-12-516,-4-6 259</inkml:trace>
  <inkml:trace contextRef="#ctx0" brushRef="#br0" timeOffset="72">13177 16423 258,'0'0'1677,"0"0"0,0 0-129,0 0 0,0 0-645,0 0-258,0 0 0,0 0 0,0 0 0,0 0 129,0 0-387,0 0 129,0 0-129,0 0-129,0 0 129,0 0-258,-11-9 0,11 9-129,0 0 0,0 0-258,0 0 129,0 0-258,0 0 258,-5 5 0,5-5 0,0 0 0,0 0 0,0 0-129,-11 12 258,11-12-129,0 0 129,0 0-129,0 0 129,-11 9 0,11-9-129,0 0 258,0 0-129,0 0 129,-12 12-129,12-12 0,0 0 129,0 0 129,0 0-129,0 0 0,-11 9 0,11-9 129,0 0-258,0 0 129,0 0 258,0 0 0,0 0-129,0 0 387,0 0-258,0 0 387,0 0 0,0 0-129,0 0-129,0 0-129,0 0-129,0 0 0,0 0 129,0 0-387,6-8 0,-6 8 129,13-17-129,-1 2 0,1 0 0,1 1-258,2-3 258,1 0-258,0 0 258,0 5-258,-1-4 258,-2 6-129,-1 4 258,-2-1-129,-11 7 0,19-7-129,-19 7 0,10-3 0,-10 3-129,0 0-387,0 0-258,-8 7-516,-7-6-387,3 6-645,-6 0-903,-3-6-903</inkml:trace>
  <inkml:trace contextRef="#ctx0" brushRef="#br0" timeOffset="73">13141 16298 774,'-2'-15'4128,"2"15"129,0 0 0,0 0-2580,0 0-645,0-20-129,0 20 0,0 0 129,0 0-387,0-14 129,0 14-258,0 0-258,0 0 129,0 0 0,0 0-258,0 0-129,0 0 129,0 0-129,0 0 0,0 0 0,0 0-129,0 0 129,0 0-129,0 0-129,7 6 258,-5 8-129,5 0 129,0 3-129,7 3 258,-1 4 0,2 2-387,3-2 387,0 6-258,0 2 129,0-4-258,-2-1 129,-2-1-387,2 5 129,-7-13 0,2 5 0,-11-23 0,8 22-129,-8-22-387,0 0-387,0 0-516,0 0-903,-11-7-903,0-8-1161</inkml:trace>
  <inkml:trace contextRef="#ctx0" brushRef="#br0" timeOffset="74">13242 16554 2451,'0'0'4257,"0"0"-645,-13 0-1548,13 0-516,0 0-129,1-7 0,-1-13-129,0 20 258,0-32-645,1 14-387,-1-10-387,3 8 387,-2-2-516,4 0 516,-5 0-645,2 3 129,0 1-129,1 4 129,0 0-258,1-1 129,3 2-258,-6 2-129,11 6-129,-12 5-516,0 0-258,8-16-387,-8 16-645,0 0-903,0 0-1161,8 8 129</inkml:trace>
  <inkml:trace contextRef="#ctx0" brushRef="#br0" timeOffset="75">13128 16276 774,'-20'0'4128,"20"0"129,0 0-1032,-16 3-1290,16-3-645,0 0-258,0 0-516,0 0-129,14 1 0,-14-1-129,23 3 129,-9 1-387,5 4 0,1-1 129,0 6 0,2-4 129,-1 4 0,0-5 0,0 8 0,-2-7 0,0 6-129,2-2-258,-4-7-1032,0 5-3096,1 7-387,-18-18-516,11 16 259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2:33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6050 7345 88 0,'0'0'33'0,"3"0"-18"0,-3 0-13 0,0 0 6 16,0 0-7-16,0 0-2 16,0 0 0-16,0 0 2 15,0 0 9-15,0 0 3 16,0 0 11-16,0 0 5 15,0 0-2-15,0 0-2 16,0 0-16-16,0 0-7 16,0 0-2-16,0 0-1 0,3 2 1 15,3 1 0-15,0 0 0 16,3-1 0-16,0 1 2 0,3 0-3 16,0-1 0-16,3 1 3 15,3 0 1-15,2-1 5 16,7 1 5-16,9 0 2 15,3-1 0-15,5 4-1 16,4-1-1-16,2 3-3 16,1-6-1-16,6 1-5 15,11 0-1-15,3-1-1 16,7-2-2-16,-1 0 1 16,1-2 1-16,11-1 1 15,9 0 3-15,-6-2 6 16,1 0 2-16,11-3-1 15,6-3 0-15,0-2-7 16,-3-3-2-16,18-2-2 16,-6-1-2-16,-3-2 1 15,1 5-1-15,8-2 0 0,-6 7 0 16,-9 3 0-16,-3 0 0 16,-6 3-3-1,-3 2 2-15,-11 3 1 0,-10 0 0 16,-8 0 2-16,-10 0 1 15,-8 3-6-15,-10-1-2 16,-5 1-27-16,3 0-9 16,-7-3-78-1</inkml:trace>
  <inkml:trace contextRef="#ctx0" brushRef="#br0" timeOffset="572.572">10834 7355 188 0,'20'3'71'0,"4"-3"-38"0,15 0-32 0,-15 0 16 16,3 0-9-16,8-3 0 15,7 1 0-15,9-1 2 16,17 0-5-16,9-2 6 0,7 0 2 15,8 0 5-15,18-1 3 0,-3 1-2 16,9 2 0-16,6 1 1 16,3-1 0-16,-6-2-7 15,-2 2 0-15,5 1-8 16,-9-1-1-16,-6 3-11 16,-18 0-3-16,-8 3-28 15,-13-1-13-15,-8-2-77 16</inkml:trace>
  <inkml:trace contextRef="#ctx0" brushRef="#br0" timeOffset="1923.31">7399 7855 212 0,'-39'-10'82'0,"15"-1"-44"0,-12 3-33 15,19 6 17-15,-10-1-23 16,-3-2-8-16,-6 0-16 16,-5 2-5-16,-4 0 16 15,-9 3-10-15,-14 0-1 0,-4 3 11 16,1 5 7-16,-3 0 18 15,-10 5 8-15,-8 0 8 16,3 6 6-16,2-1-12 16,4 6-2-16,0 0-13 15,-7 2-4-15,4 3-2 0,6 6 0 16,5 7-9 0,7 3-4-16,5 5-2 15,7 3 1-15,5-2 8 0,7-4 5 16,5-2 2-16,3 5 2 15,6 9 4-15,7-4 6 16,5 6-1-16,9 0 1 16,9-3-5-16,9-2 0 15,9 2-1-15,5 5 3 16,10-2-3-16,9 3-2 16,11-6-5-16,16 0 0 15,8-2 0-15,1-6 2 0,5 0-8 16,15 1-1-16,6-1 4 15,0-5 3-15,19 2 5 16,8-10 2-16,-1-10 3 16,-2-6 1-16,12-10-3 15,9-11 0-15,-6-6-7 16,12-9-3-16,0-7 1 16,-12-4 0-16,11-3-2 15,-5 0 2-15,-9-3 1 16,0-2 0-16,0-3 2 15,-9-6 1-15,-6-4 3 16,0-14 1-16,-3-5-3 16,-15-3-3-16,-12 3 0 15,-5-8 1-15,-4-6-12 16,-6-5-3-16,-5 9 4 0,-16 2 2 16,-14 10 2-16,-12-2 4 15,-16-3 11-15,-14-5 6 16,-17 5 5-16,-22 3 2 15,-12 3-10-15,-8 2-3 16,-16-3-13-16,-14 4-5 16,-12-1-12-16,-10 8-5 15,-20 8-11-15,-17 16-2 16,-10 15-7-16,-30 17 1 16,-5 13-40-1</inkml:trace>
  <inkml:trace contextRef="#ctx0" brushRef="#br0" timeOffset="2989.091">11503 7938 248 0,'-41'-16'93'0,"20"10"-50"0,-18 1-48 15,15 5 15-15,-8 0-15 16,-13 0-4-16,-6 5 0 15,-11 6 0-15,-16 2 6 16,-5 6 10-16,-3 4 5 0,-4 7-1 16,1 12 1-16,-3 8-5 15,6 6-2-15,8 5-5 16,10-1 0-16,8-1 4 16,10 7 2-16,8 3 2 15,12-1 0-15,15-1-4 0,12-1-1 16,9-5-1-16,12 2-2 15,15 6 1-15,14 0-1 16,13 2-3-16,5-5 2 16,13-5 3-16,20-3 3 15,12-7-2-15,0-6 0 16,27-3-1-16,-3-8 1 16,9-13 0-16,18-10 1 15,-3-8 2-15,23-6 1 16,-5-2-3-16,2-11-3 15,7-3 0-15,-7-2 1 16,13-5-1-16,-12-9-1 0,-1-4 1 16,1-12-1-16,-10-4 4 15,-5-3 5-15,24-6 4 16,-31 1 2-16,-17-6-4 16,-12-3 1-16,-12-7-9 15,-14 5-2-15,-22 0-3 16,-15 5 0-16,-17-2 4 15,-15-4 1-15,-12-1 3 16,-18 7 1-16,-18 0 1 16,-27 0 2-16,-17-2-5 15,-19 0-3-15,-26-4-6 16,-24 9-2-16,-12 13-4 16,-24 11-1-16,-5 10-1 15,-25 14 2-15,1 7-16 16,-25 14-6-16,10 13-14 0,-6 15-6 15,5 12-56 1,7 7-36-16,3-2 65 16</inkml:trace>
  <inkml:trace contextRef="#ctx0" brushRef="#br0" timeOffset="6141.039">18040 8914 244 0,'41'-11'90'0,"1"3"-48"0,27 3-47 0,-34 5 17 15,16-3-20-15,14 1-5 16,22 2 5-16,5 2 1 15,6-2 5-15,9 3 1 0,7 2 1 16,-7 3 2-16,0 3 1 16,9-1-10-16,-3 4-3 15,-12 2-44 1</inkml:trace>
  <inkml:trace contextRef="#ctx0" brushRef="#br0" timeOffset="9983.568">6196 8681 104 0,'3'3'38'0,"0"-1"-20"0,3 4-17 16,0-1 8-16,6 0-8 15,0 0 0-15,6 1 1 0,2-4 1 16,4 1-4-16,3 2-1 15,3 1 9-15,3 2 5 16,-1 2 1-16,1 1 2 16,3-1-4-16,-1 4-1 15,7-1-6-15,15 0 2 0,5 3 3 16,10 0-5-16,2-3-2 16,9 0-4-16,19-2 1 15,2-3 1-15,3-3 2 16,12 3 1-16,9-3 1 15,-3 3-5-15,3 0 1 16,15-3 6-16,-12 3 6 16,3 0 5-16,9 3 2 0,-3-1-2 15,2 4 2-15,10 2-8 16,-6 5-2-16,3 0-5 16,12 0-1-16,-7-2-1 15,10-1 1-15,3 1-2 16,-6-1-1-16,11-2 1 15,4 3-1-15,5-1-3 16,4 3 0-16,-9 0 2 16,11 3 2-16,30 8 0 15,-8 2-1-15,-16 3 1 16,-8 6 1-16,8-1-1 16,-11 3-1-16,8 0 7 15,-2 0 3-15,-4-5-5 16,10-1-1-16,-13-2-2 0,13 6-2 15,-7-1-4-15,-11 6 0 16,9 10 2-16,-10 0 1 16,16 0 1-16,-4 1 2 15,4-1-1-15,-1-3 2 16,-11 1-2-16,5-1 2 16,-23-4-7-16,-21-6-1 15,-12-11-3-15,0-2 0 16,-6-8-9-16,-15-1-3 15,-12-9-43 1,-5-20-58-16,-13-7 21 16</inkml:trace>
  <inkml:trace contextRef="#ctx0" brushRef="#br0" timeOffset="10421.972">11087 8689 236 0,'-42'-40'88'0,"33"22"-48"0,-3-3-40 0,12 13 16 16,3 0-11-16,6 0-1 15,9 2-4-15,6 4-3 16,11 4 2-16,25 9 2 0,11 10 2 16,7 11-1-16,8 2-2 15,21 6 1-15,6 0 1 16,9 2-1-16,18 0-1 15,6 3 3-15,9 8 0 16,15 3-1-16,2 2 1 16,10 3-11-16,-1-3-2 15,16 3-22-15,-7 10-9 16,4 11-27-16,-1 0-40 16,-17-2 28-16</inkml:trace>
  <inkml:trace contextRef="#ctx0" brushRef="#br0" timeOffset="10556.529">15016 10094 244 0,'151'50'90'0,"-91"-29"-48"0,44 6-42 16,-53-14 16-16,8 0-18 16,7 0-3-16,-1-2-14 15,4 0-5-15,-4-3 13 16,-8-1-4-16,-13-1 1 0,-8-1-69 16,-12 3-35-1,-15-19 58-15</inkml:trace>
  <inkml:trace contextRef="#ctx0" brushRef="#br0" timeOffset="11740.075">17352 9054 208 0,'-6'3'77'0,"3"-6"-42"0,-6-8-6 16,6 6 30-16,-3-8-8 16,0-3 0-16,4-5-18 15,7-8-6-15,10-16-15 16,15-13-10-16,12-16-4 0,11-1-10 16,16 4-5-16,-1 0-2 15,1 4 1-15,-10 7 3 16,-5 4 2-16,-12 8-12 15,-10 6-6-15,-8 5-46 16,-12 8-20-16,-12 5 0 16</inkml:trace>
  <inkml:trace contextRef="#ctx0" brushRef="#br0" timeOffset="11965.91">17308 8239 256 0,'0'5'96'0,"6"6"-52"0,17 13-51 0,-5-8 14 15,12 8-14-15,9 5-3 16,11 5 8-16,16 6 3 16,2 10 0-16,1 3 4 0,-4 2 4 0,-2 1-5 15,-7-6 0 1,-5 3-35-16,-9-5-14 0,-13-3-57 31</inkml:trace>
  <inkml:trace contextRef="#ctx0" brushRef="#br0" timeOffset="12281.671">15397 8697 284 0,'47'-53'107'0,"1"5"-58"0,20-7-88 0,-32 28 2 16,15-7-76-16,17-16-27 16</inkml:trace>
  <inkml:trace contextRef="#ctx0" brushRef="#br0" timeOffset="12341.831">15992 7975 4 0,'-21'-3'0'0</inkml:trace>
  <inkml:trace contextRef="#ctx0" brushRef="#br0" timeOffset="12523.327">15489 8295 324 0,'-33'68'123'0,"27"-33"-66"0,3 23-62 16,6-16 23-16,3 22-30 16,6 13-6-16,6 5-42 15,6 16-16-15,8-3-40 16,16-13-17-16</inkml:trace>
  <inkml:trace contextRef="#ctx0" brushRef="#br0" timeOffset="15027.713">6196 10152 176 0,'-3'-11'66'0,"3"6"-36"0,3-5-22 0,0 7 16 16,0-5-8-16,0 0 1 15,0-2 3-15,0-1 2 16,-3 3-11-16,0 0 9 0,0 0 6 16,-3 0-8-16,0 3-2 15,3 0-7-15,0-1-4 16,0 4-11-16,0 2-6 15,0 5-1-15,3 3 0 0,3 8 1 16,3 2 0-16,-3 6 4 16,0 8 3-16,0 2 3 15,-3 9 3-15,0 9 2 16,-3 9 3-16,0 3 1 16,0 2 1-16,-3 8-2 15,0 8-1-15,-3 5-6 16,3-5 1-16,0-7 0 15,0-4 2-15,-3-10-1 16,0-6-1-16,3-2 1 16,0-5-1-16,0-6-3 15,3-7 2-15,0-6 1 16,0-5 0-16,0-6 0 16,0-2 0-16,0-3 0 0,0-2 2 15,0-3 1 1,0 0 1-16,0-3-2 0,0-2-2 15,0-3 3 1,0 0 0-16,6 0-4 0,6 0-1 16,0 0-4-16,3 0 1 15,3 0 1-15,5 0-1 16,1 0 1-16,3 0 0 16,6 2 5-16,-1 1 3 15,4 0-1-15,3 2-2 16,3-3 4-16,8 1 4 0,16 0-3 15,8-1 2-15,3-2-5 16,10 0 0-16,17 0-3 16,9-2-1-16,0-1 1 15,18 0 0-15,9-2 2 16,-3 0 1-16,15 0 7 16,5-3 4-16,-2 2 1 15,12 1 1-15,0 0-6 16,14 2-4-16,-5 0-1 15,8 1 1-15,10-1-3 16,-4 1-2-16,19-1 0 16,-10-2-1-16,15-3 2 15,-2 0 3-15,11 0-2 16,-12-3 0-16,16 1 1 16,-10-1 0-16,9-2 0 0,30-3 0 15,0 0 0-15,-24 5 2 16,9-2-1-16,-20 3 0 15,8-4-6-15,-18 4 1 16,9-3 0-16,-5 7 2 16,-1-2 1-16,0 3 1 15,1 5-5-15,5 0-1 16,-3 5 1-16,3-2 0 16,1 2 1-16,-1 1 2 15,-3-1-1-15,9-2 2 16,-11-1-4-16,5 1 0 15,-15-1 1-15,13 1 0 16,-16 0 0-16,9 2 0 16,-8 0 2-16,-7 1 1 0,7 2 3 15,-13-3 1-15,16-2 1 16,-16 2 0-16,16 0-4 16,-13 0-1-16,0-2 1 15,-2 2 0-15,-6 1-2 16,8-1 1-16,-14 3-2 15,2 0 2-15,7 0 2 16,-16 2 2-16,10 1-1 16,-9-1-1-16,-1 1-3 15,4-3-2-15,-7 0-2 16,10 0 1-16,-9-3 1 16,-4 3 2-16,10 0-1 0,-12 0-1 15,-7 0-2-15,10 0 1 16,-6 2 1-1,-9-4 2-15,8 4-1 0,-17-2 2 16,-3-2-2-16,9-1-1 16,-15 0-2-16,-12 0-1 15,-6-5 4-15,0 0 1 16,-6 0-3-16,-8 6 1 16,-10-4-2-16,-3 6 0 15,-6-2 2-15,-2-4 2 16,-1 4-3-16,-11-6-2 15,-16 0-1-15,4 0 3 16,-13 0 0-16,-5 0 1 0,-6 0 0 16,-3 0 2-16,5 0-3 15,-5-6 0-15,-3 1-4 16,0 0 1-16,-9 2-3 16,8-5 0-16,1 0-1 15,-3 3 2-15,-6 0 2 16,3-1-1-16,-4 1 4 15,-5 2 2-15,0-2-2 16,-3 2 0-16,3-2 1 16,-6 0 0-16,-3-3-3 15,6-3 0-15,3-2-7 16,-3 0-4-16,3-3-1 16,3-3-1-16,-3 1 6 15,-1-1 4-15,-2 1 12 0,0-1 9 16,0-2 1-16,0 0 2 15,-3-3-5-15,-6-8-3 16,6-7-8-16,-3-9-3 16,6-10-5-16,-6-6-1 15,6 1-1-15,6 5 2 16,0 2-3-16,3 1 1 16,-7-1 4-16,1 0 2 15,-6 1 6-15,-6-1 5 16,-6 9-3-16,-6 4 2 15,-5 1-14-15,-4 2-3 16,0 1-14-16,0 4-5 0,0 6-18 16,0-3-7-1,1 6-48-15,-10-3-58 16,0-3 49-16</inkml:trace>
  <inkml:trace contextRef="#ctx0" brushRef="#br0" timeOffset="42757.279">24692 10131 132 0,'0'-5'49'0,"-3"5"-26"0,6 0-9 0,-3 0 15 16,6 0-12 0,0 0-2-16,0 0-3 0,-3 0 2 15,6 2-7-15,-3 1 13 0,-3 0 7 16,0-1-8-16,3 6-1 15,-3 3-10-15,-3 2-3 16,0 5-10-16,-3 6-4 16,-3 5 2-16,6 6 2 15,0 2 3-15,0 5 3 16,6 3-2-16,-3-3 0 16,6 3-12-16,0-2-7 15,0 2-9-15,0-3-3 16,-3 3 11-16,0 0 5 0,-6-3 12 15,0-2 7-15,0-6-6 16,0 1-2-16,-6-6-26 16,6-3-36-1,-6 1 12-15,0-6 59 16,-3-2 32-16,-3-4 21 16,-6-1 8-16,3-1-11 15,-6-3-5-15,-5 1-20 16,2 0-5-16,-6-1-14 15,0 1-6-15,0-3-1 0,4-3-4 16,2 0-2-16,-3 1-40 16,0-1-17-16,-2-2-42 15</inkml:trace>
  <inkml:trace contextRef="#ctx0" brushRef="#br0" timeOffset="45115.944">21537 12242 176 0,'-3'-2'66'0,"3"-4"-36"0,0-4-46 0,0 4 5 16,3-1-6-16,0-4 2 15,0 3 26-15,0 0 15 16,0 3-13-16,-3-1 20 0,0 12 23 16,0 4-17-1,0 6-10-15,0 3-9 16,0 5-4-16,0 5 0 15,0 8-2-15,0 0 1 0,0 5 1 16,0 8-1-16,0 9-3 16,0 1 0-16,0 4-7 15,0 5-1-15,0 5-4 16,0 3-1-16,-3-1 1 16,0 1 0-16,0 0-3 15,0-8 2-15,0-1-1 16,0 6 0-16,0-5-3 15,3-5 1-15,0-6 2 16,0-8 3-16,0-5 2 16,0-8 3-16,0-2-1 15,0-9 2-15,0 0 0 16,0-7 1-16,0-3-4 16,0-3-3-16,0-5 4 15,0 0 1-15,0-3-2 0,0 1-1 16,0-1-1-16,0-2-2 15,0-1 1-15,0 3 1 16,0-5-3-16,0 6 0 16,0-1-1-16,0 0 0 15,0 3 4-15,0-2 1 16,0 1 1 0,0 4 0-16,3 0 2 15,-3-1-3-15,3 3-2 16,0 1 0-16,0 2-1 15,0 2 0-15,-3 3 0 0,3-2 0 16,0-1 0-16,0 1 0 16,3-1 2-16,3-2-1 15,-3 0-1-15,3-3 3 16,0 1 0-16,0-1-1 16,0-5 1-16,0 2-4 15,3-4 0-15,-1 2-1 16,1-6 0-16,0 1 2 15,0-1 0-15,3 1-3 16,3-3 0-16,3 0 2 16,3 3 0-16,-1-1 1 15,4-2 0-15,3 3-3 16,0-3 2-16,2 0 1 16,1 3 2-16,0 2-3 0,3 0 0 15,2 1 1 1,7-1 0-16,6 0 0 0,2-2 0 15,1-3 0-15,2 2 0 16,4 1-3-16,-1 0 2 16,7-3-1-16,2 5 0 15,-2 0 4-15,-4-2 1 16,10 0-4-16,-4-1 1 16,13 1 0-16,2-3 2 15,0 0-1-15,-2 0-1 16,-1 0 1-16,12 0-1 15,-2-3-3-15,5 1 2 16,-3-1-1-16,-6-2 0 0,13-1 0 16,-7 1 0-16,-9 0 2 15,-2 0 0-15,-4 2 2 16,-3 0 3-16,7 1 0 16,-1-1 2-16,-11 3-6 15,-10-3-3-15,-5 1-2 16,-7-6 3-16,-2 5 2 15,-12-2 2-15,2 2 1 16,-11 0 2-16,-3 1-5 16,0 4-1-1,-3-2 0-15,0 0 0 16,-6 0 2-16,-3 0-6 16,2 0 3-1,-5 0 2-15,0 0 0 16,3 0-1-16,-3-2 1 0,0-1-1 15,0 1 0 1,-3-4-3-16,-3-2 0 16,6-2-1-16,-3-4 3 15,6-4-2-15,-6-6-1 16,12-8 0-16,0 1 0 16,3-6 3-16,2 0 2 15,1-3-2-15,0-10 0 16,0-3 3-16,0-11 1 15,-3-5-4-15,-1-2 1 16,-5-3-7-16,0-3 0 0,0-10-6 16,-3 2 1-16,-9 3 1 15,6 11 5 1,-3 7 1-16,-3 6 3 0,0 2 1 16,0 4 3-16,0-1-1 15,0-3-1-15,0 11 1 16,0 3 1-16,0 2-1 15,0 6-1-15,0 5 3 16,-3 2 0-16,-3 3-1 16,6 6 1-16,-3 2-7 15,-3 3-1-15,0-1-3 16,-3 4 0-16,-9-1-4 16,1 3 0-16,-4 0 6 15,-3 0 3-15,-3 1 0 16,6-1 0-16,-8-6 2 0,-4 1 0 15,0-3 1-15,-3 3 2 16,-5-6-1-16,2 1 2 16,-15-3 2-16,-8 0 2 15,-7-3-1-15,-2 0 1 16,-3 0 5-16,-16 3 2 16,-8 3-3-16,3-1 1 15,0 0-3-15,-13 1 0 16,-2 5-3-16,3-6 1 15,0 1 0-15,-12-1 1 16,0 1-4-16,3-1-3 16,6 1 0-16,-12-4 1 0,2 1-1 15,4 0 2-15,-9 0-2 16,-3 0-1-16,9 5 1 16,6 5-1-16,-6 3 0 15,0 0 0-15,-24 3 0 16,24 5 0-16,33 0 2 15,-30 0 1-15,12-3-1 16,8 1-2-16,16-1-2 16,11 1 1-16,10-1 1 15,5 0 0-15,13 1 0 16,5-1 0-16,9 3-3 16,6 0 0-16,6 0-3 15,7 3-1-15,5 2-5 16,3 0 0-16,6 3-7 15,2 3-3-15,4 2-52 0,0 5-24 16,0-4-35 0</inkml:trace>
  <inkml:trace contextRef="#ctx0" brushRef="#br0" timeOffset="46344.922">22216 12245 264 0,'-6'3'101'0,"3"-3"-54"0,-3 2-68 15,3-2 11-15,0 0-9 16,-3 3-1-16,0 0 11 16,0-1 7-16,0 1 2 15,0-1 11-15,3 1 6 0,0 2-7 16,0 3-1-16,0 3 1 15,-5-1 1-15,-4 6 3 16,0 0 2-16,-3 5-1 0,0 1 4 16,-3 1-7-16,0 4 1 15,0-3 1-15,0-1 3 16,4-1-5-16,-1-4 1 16,3-5-17-16,9-5-4 15,3-8-21-15,9-8-9 16,6-2-13-16,3-6-6 15,2-3 9-15,-2 1 4 16,-3-1 51-16,0 6 26 16,-3 0 20-16,-3 2 8 15,-3 1-10-15,-3-3-7 16,-3-3-18-16,0 2-8 16,0 1-14-16,0 0-2 15,0 2-7-15,0-2 1 0,0 5 0 16,0 0 2-16,0 3-4 15,0 0 0-15,0 2 3 16,0 0 1-16,0 1 6 16,0 2 2-16,0 0 0 15,0 0-1-15,0 0-6 16,6 5 1-16,-3 6-2 16,3 2 0-16,-3 3 2 15,0-3 0-15,-3 3 2 16,-3 2 1-16,3 4 3 15,-3 4 1-15,0 0 1 16,0 4 2-16,0 1-3 16,3 4-2-16,0-1 0 0,0-2-1 15,3-6-7-15,0 1-2 16,0-6-3-16,0-5 0 16,-3-3-4-16,0-2 0 15,0-3-14-15,-3-1-47 16,0-4-5-1,-6-3-49 1</inkml:trace>
  <inkml:trace contextRef="#ctx0" brushRef="#br0" timeOffset="47020.862">22005 13174 216 0,'0'13'82'0,"3"-13"-44"0,-6 2-62 0,3 4 7 16,0-4-4-16,0 1 2 15,0-3 34-15,-3 3 13 16,0-1-12-16,0 1 14 0,0-3 4 16,3 0-3-16,0 3 2 15,0-3-17-15,3-3-7 16,3-2 8-16,3-1 5 0,5-4-2 16,7-9 0-1,6-12-13-15,12-6-5 0,8-8-1 16,4-3-1-16,0 0 4 15,-4 1 2-15,-2-4 9 16,-6-2 2-16,-7 1 5 16,7 7 1-16,-9 5-8 15,-3 6-4-15,-4 7-4 16,-2 3 0-16,0 6-2 16,-6 2 0-16,0 3-3 15,-3 2-2-15,-3 0 1 16,0 4-1-16,-3 1-5 15,-1 1-1-15,1 2-6 16,-3 1 0-16,-3-1-7 16,-3 6-1-16,-3 2-35 0,-2 3-17 15,-13 2-83 1</inkml:trace>
  <inkml:trace contextRef="#ctx0" brushRef="#br0" timeOffset="74165.135">19537 15989 8 0,'0'0'5'0,"0"0"-2"0,3 0-8 16,-3 0 1-16</inkml:trace>
  <inkml:trace contextRef="#ctx0" brushRef="#br0" timeOffset="75936.091">19424 15949 176 0,'-9'8'66'0,"6"-5"-36"0,0 2-24 0,3-2 15 0,0-1-11 16,-3 1-1-16,0 2-1 16,3-5 0-16,-3 3-4 15,0-1 6-15,3-2 3 0,-3 3 5 16,3-3 1-16,0 5-4 15,-3 1-1-15,3-1-4 16,0 0-1-16,0 3-1 16,0-2 0-16,-3 7-4 15,3-3-1-15,-3 4-3 16,0-1-1-16,0 3 1 16,-3 2 2-16,0 9 1 15,0-4 1-15,0 1 2 16,1 0 1-16,-1 3-1 15,0-1-1-15,0 3-3 16,0-2 1-16,3-4-4 16,0 1 0-16,0 0 1 0,3-3 0 15,0 0-3-15,0 3 0 16,0-5 4-16,0-3 1 16,3-3 0-16,-3 0-2 15,0 0 5-15,0 0 1 16,0-2 0-16,0-3 1 15,0 0-4-15,0 0 0 16,0-3-1-16,3 0-2 16,0 1 1-16,0-1-1 15,0 3-3-15,0-3 2 0,0 3 1 16,3 0 0-16,0 0-3 16,2-3 0-16,1 1 2 15,3-1 0-15,3 3-4 16,3-3-1-16,9-2 0 15,6 2 2-15,8-2 2 16,4-3 1-16,8 2 1 16,7 1 0-16,14 0-3 15,13-1 0-15,2 6 2 16,3-2 2-16,15 2-2 16,4-3 0-16,5 3 3 15,21-3 1-15,5-5-1 16,7 0 1-16,-39 0-9 15,78-13-1-15,17-6-1 0,-8-2 0 16,11 0-6-16,-8 5-2 16,-4 0 7-16,-3 3 2 15,-11 5 5-15,9 3 3 16,-10-1 0-16,-14 6-1 16,0-2 1-16,-16-1-1 15,-17 1 0-15,-12 2 2 16,-12-3 1-16,-5 0 1 15,-16 3-5-15,-12 0 1 16,-11 3 0-16,-16 2 2 16,-8 0-1-16,-3 6-1 15,-7 0-2-15,-2-1-1 16,-9-2-16-16,-6 3-5 0,-9-9-45 16,-12-2-18-16,-21-8-1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7T01:55:55.94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1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2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3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4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5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6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7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8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10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2:00:19.3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6369 6232 258,'-10'0'516,"10"0"-258,0 0-129,-13 9 258,13-9 0,-13 8 129,13-8 129,-12 5-129,12-5 258,-13 10-129,13-10 0,0 0-258,-15 17 0,15-17 0,-9 17-258,9-17 129,-10 20 0,6-7-129,-1-1 0,3 4 258,-2 2-129,0 4 258,2 1-129,-1 5 129,3 4-129,-3 1 258,3 8-129,-1-2 0,1 6-129,0-3-129,0 5 258,0-2-258,0-2 258,0 1-129,0 2-129,0-4 0,1 2 129,-1-4-129,-2-2 0,-4-2 129,0 1-129,-5-7 0,1-2 0,-3-3 0,2-2-129,0-3 0,1-5 129,2-1-258,1-2 129,7-12-129,-6 16 0,6-16 0,0 0 0,0 0 0,0 11 0,0-11-129,0 0-129,0 0-774,0 0-2193,0 0-1161,8 4 0,-8-4 130</inkml:trace>
  <inkml:trace contextRef="#ctx0" brushRef="#br0" timeOffset="1473.083">6111 7761 1419,'-23'4'2193,"5"-4"0,18 0-258,0 0-387,-12 0-387,12 0 129,0 0-774,0 0 129,0 0-258,12-8-129,-12 8 129,21-4-129,-6 0-129,3 2 0,2 1 0,5 1-129,1 0 129,2 0-129,1 4 129,3 1-129,0 0 0,1 0 0,-2-2 0,-2-2-129,2-1-129,-6 0-258,4-3-516,-7-6-516,2 2-516,-8-1-1677,-6-8-258</inkml:trace>
  <inkml:trace contextRef="#ctx0" brushRef="#br0" timeOffset="1796.102">6044 7594 2193,'0'0'1419,"10"-8"-258,0 8-258,3 0-129,4 1 129,1 2 0,5 3 0,1-3 0,6 1 0,-3-4-129,6 0-129,-4 0 0,6-4-258,-4-1-258,3 0-129,-2 2-645,-3-4-1419,-5 2-1806,7 5-387</inkml:trace>
  <inkml:trace contextRef="#ctx0" brushRef="#br0" timeOffset="2660.152">6987 7310 903,'0'-14'3483,"0"14"258,8-10-2322,-8 10-516,17-13-387,-4 5-129,7 4 129,-2-1-129,6 2-129,-3-1 129,3 3-129,-2-1 0,2 2 129,-3 0-258,1 4-129,-2 2 129,-2 3 0,-4 1 0,0 4-129,-5 1 129,-3 4 0,-3 1-129,-3 5 129,-3 0-129,-6 3 129,-6 3-129,-2 1 0,-8 0 0,0 2 258,-6-2-258,-2 1 0,0-1 0,1-1 129,0-3 0,0 1-129,8-6 129,0 0 0,8-4 129,3-1-258,6-5 387,7 2-129,0-15 0,16 17 0,2-12 0,9 2-129,2-3 129,8-1-129,-2-3 0,6 0 129,-3 0-258,2 0 387,-4 0-258,-2 0 129,-5-4-129,-1 1 129,-7-2 0,-1 5-129,-7-5 129,-2 3-129,-11 2-129,11-2 129,-11 2-387,0 0-129,0 0-774,0 0-2580,0 0-774,-8 0-387,8 0 258</inkml:trace>
  <inkml:trace contextRef="#ctx0" brushRef="#br0" timeOffset="7728.442">7868 7853 2967,'0'0'1806,"0"0"-903,0 0-258,-12 0 0,12 0 0,0 0 258,0 0 129,0 0-129,0 0 129,-3-12-129,3 12-129,1-12-129,10 4-258,-2-3 0,6 0-129,1-4 0,7 2 0,-3-4-129,3 1 0,4 0-129,-4 1 129,3 1-258,-7 2 129,3 0-258,-5 0 0,0 5-516,-8-3-129,2 6-516,-11 4-1548,2-15-1161,-2 15 129</inkml:trace>
  <inkml:trace contextRef="#ctx0" brushRef="#br0" timeOffset="8156.466">7834 7596 1032,'15'-1'3741,"-15"1"0,16-4-1806,-5 5-1161,-11-1-516,22 19 258,-11-6-129,1 3 129,-2 4-129,4 1 129,-3 0 0,4 4 258,-2-3-258,6 3-129,-1-2 129,2 1-387,0-4 129,0 0-258,-2-4 0,-2-3 0,-3-4 0,-1-1 0,-12-8 0,0 0 0,12 11 0,-12-11 0,0 0 0,0 0 0,0 0-129,0 0-387,0 0-387,-12 0-1548,12 0-1935,0 0 0,-12-15 259</inkml:trace>
  <inkml:trace contextRef="#ctx0" brushRef="#br0" timeOffset="9628.55">8787 7697 516,'-23'6'1677,"10"-6"-258,13 0-129,0 0 129,-11 0-258,11 0-129,0 0-129,0 0 0,0-10 0,0 10 0,0 0-129,7-4-129,-7 4 0,11-3 0,-11 3 0,20 0-129,-8-3 0,7 3-129,0 0-129,4 0-129,-1 0 0,4 0 0,-2-2 0,2 0 0,-4 0 0,1-4 0,-6 3 0,0-1-129,-4 0 258,-1 1-129,-12 3-129,13-3 129,-13 3-129,0 0 129,0 0-129,0 0 129,0 0-129,0 0 129,0 0-129,0 0 0,0 0 0,0 0-129,0 0 0,-6 0-258,6 0-516,0 0-2193,0 0-1290,14 0-516,-14 0 258</inkml:trace>
  <inkml:trace contextRef="#ctx0" brushRef="#br0" timeOffset="10996.629">9520 7653 1,'0'0'1547,"0"0"-128,0 0 0,0 0-129,0 0 258,7 1-516,-7-1 258,15 3-129,-2 0-129,0-3-258,6 2 0,2-2 0,8 2-258,-2-2 129,7 0-129,2 0-258,2 0 0,-1-4 129,3 1-258,-3-1 0,-4 0 0,1 0 0,-6-1 0,-1 2 0,-2-1 0,-10 2 0,-1-1 0,-14 3 129,18-5-129,-18 5 129,0 0-258,0 0 129,0 0-129,0 0 0,-6-7-129,6 7-258,-15-1 0,15 1-516,-16 0-1806,5-1-1548,11 1-645,-17-10 516</inkml:trace>
  <inkml:trace contextRef="#ctx0" brushRef="#br0" timeOffset="11920.681">9622 7071 1548,'0'0'2709,"0"0"-1935,-6 9-645,6-9-258,-20 17 258,6-6-129,0 2 129,-4 3 129,2 1-129,-4 7 129,-1-2 258,2 9-129,-3 1 129,-3 7-129,1 2 129,-2 5-258,3 4 258,-1 1-129,3 5 129,0-3-129,8 5 0,1-2 0,7 0 0,3-1 129,2 0-258,6-3 258,6 0-258,2 0-129,6-5 129,2-3-129,5 0 129,-1-7-129,1-4 0,0-6 0,1-3 129,-6-7-129,-1-1 129,-5-5 0,-2-4 0,-14-7 0,17 9 0,-17-9-129,0 0 0,12 2 0,-12-2 258,0 0-258,0 0 0,0 0 0,0 0-129,0 0 129,0 0-129,0-6-258,0 6-516,0 0-1548,0-12-2064,0 0-258,0 12 129</inkml:trace>
  <inkml:trace contextRef="#ctx0" brushRef="#br0" timeOffset="13408.767">10533 7115 645,'0'0'1032,"0"0"258,-12 0-258,12 0-258,-5 10 0,5-10-258,-5 24 129,3-7 0,1 5 129,-6 5-258,7 4 129,-5 8 0,3 4-129,-2 3 129,2 8-258,-3 0 0,-1 4-129,0-2-129,0 0 0,2-8 0,-3-4-129,3-9 258,-1-6-258,0-8 129,3-7-258,2-14-645,-9 11-2064,9-11-1161,-6-8 0</inkml:trace>
  <inkml:trace contextRef="#ctx0" brushRef="#br0" timeOffset="14552.832">10736 7752 1806,'0'0'1290,"-13"-3"-516,13 3 0,-8-14-258,8 14 0,-5-20 129,5 8 258,0-2-516,6-1 258,4 1-387,4-1 258,3 1-258,4-2-129,1 4 0,5 3 129,-1 2-258,3 2 0,-4 5 0,-1 0 129,-3 0-129,-2 4 0,-4 4 129,-3 2-129,-3 2 129,-3 3 0,-6 1 258,0 1-129,0-3 129,-10 5 258,-5-6-258,-3 4 258,-9-5-129,1 4 0,-6-7 0,-1 1-387,-1-2 0,1-5-387,6 2-774,1-5-1161,6-12-1806,20 12-258</inkml:trace>
  <inkml:trace contextRef="#ctx0" brushRef="#br0" timeOffset="15572.89">11214 7595 129,'-6'13'3096,"6"-13"-1935,-17 20-645,9-8-129,-2 4 0,1-3-258,2 0 0,1-1-129,6 0 129,0-12-129,3 14 258,-3-14 129,24 5-129,-9-5 129,5-7 0,4-2 0,-4-7-129,4 0 0,-3-7 258,2 0-387,-7-2 129,2 1 0,-8 2-129,-3 1 0,-4 6-129,-3 1 129,0 14-258,-10-13 258,-2 13-258,-1 0 258,-1 10-129,-2 2 129,2 2 0,-2 3 129,5 3-129,2 4 0,-1 1 0,4 3-129,2 3 129,4 6-129,0 1 0,0 5 0,0 5 0,4 4 0,0 6 0,2 3-129,-3 2 129,4 2 0,-3 0-129,1-6 129,-4-6 0,-1-4 0,0-8 129,-4-5 0,-5-10 129,-3-5 129,-4-6-129,-3-1 0,-5-5 129,4-4 0,-7-5-258,3-5 0,-2-9 0,2-3 129,8-10-258,1-3 129,10-7-129,5-8 0,6-1 129,14-4-129,10-4 129,9 1 0,7-3 0,4 3-129,8 3 129,-1 4-258,4 6-774,-10 2-1935,-5 3-1419,2 9 0</inkml:trace>
  <inkml:trace contextRef="#ctx0" brushRef="#br0" timeOffset="16511.944">11842 7286 774,'-9'11'1677,"9"-11"258,0 26 0,-3-9 0,3 10-645,-2-1 0,2 10-129,-4-1-387,4 8-129,-7-2 0,3 6-387,-7-6 0,2 2-129,-2-4-258,-2-8 0,4-2-516,-5-10-387,10-3-903,4-16-1935,-10 7-387</inkml:trace>
  <inkml:trace contextRef="#ctx0" brushRef="#br0" timeOffset="17016.973">11759 7270 2451,'10'-42'2451,"4"25"-903,1-4-258,9 5-387,1-6 0,5 8 0,-2-3-258,4 9 129,-5-2-258,2 5 0,-5 0-129,1 5-129,-7 0 129,-1 4-258,-1 3 0,-3 3-129,-1 2 129,-3 0-129,-2 3 0,-1-2 129,-5 2 0,2-1 0,-3 0 0,-7-2 129,-4 3 0,-3-2-129,-4 0 129,-4 2-129,-5-2 0,-1 0 0,-4 2-129,-2-1 129,0-1-129,1-1 258,2 0-516,0-2 258,7 0 0,0-4-129,8 2-129,-1-8-258,17 0-903,-7 11-2580,7-11-645,19-6 387</inkml:trace>
  <inkml:trace contextRef="#ctx0" brushRef="#br0" timeOffset="17600.006">12471 7145 2967,'0'0'1161,"-13"1"-387,13-1 0,-21 8 0,8-1 129,-8-1 0,3 6 0,-6-1 129,1 6 0,-7-3-129,5 9-129,-5 3-258,3 7 0,-2 4-258,4 6-129,-1 3-129,3 7 129,0 1-129,2 4 129,3-7 0,3 3 0,5-6 129,4 0-129,2-5 129,4-3-258,4-2 129,10-2-129,2-2 0,6-2 129,2-5-258,1-3 258,2-5-129,-1-5 129,0-6-129,-3-5 0,0-3 129,-3 0-129,-2-6-129,-4 0-258,2 1-645,-7-6-1290,-4-5-2064,5 5 0</inkml:trace>
  <inkml:trace contextRef="#ctx0" brushRef="#br0" timeOffset="18180.039">12630 7393 258,'3'18'3354,"0"-5"387,-3-13-2709,0 20-774,0-6 258,0 2-129,0 2 129,0 0-129,0 5 129,-4-3-129,-1 5 258,-3-1-258,1 5 129,-5-3-129,4 6-129,-4-3 258,4 0-258,-3-3 0,6-2 0,-2-6 129,6 0-129,1-5 0,0-2-129,0-11 0,22 13 0,-5-12 258,5 0-258,3-1 0,3 0 0,3-2 0,3-3 0,-5-2 0,0 2 129,-5-2-129,-3 3 0,-5 1 0,-3 0-129,-13 3 129,0 0 0,11 0-129,-11 0-129,0 0 0,0 0-129,-8 0-258,8 0-774,-11-5-2709,11 5-645,-6-16-129</inkml:trace>
  <inkml:trace contextRef="#ctx0" brushRef="#br0" timeOffset="18780.074">13440 7396 1548,'0'0'3225,"0"0"-2193,-12-3-516,12 3-129,-18 0-129,6 4 387,-8-1 129,2 6 0,-7-3 0,-1 10 129,-6-4-258,2 6 258,-7 0-387,1 7-129,-2 2-129,3 3 129,-2-1-258,5 4 129,1-2 0,6 1 0,5 0 129,7-3-258,2-1 258,9 0-258,2-4 258,11-1-129,4-6 0,7-1-258,1-3 258,7-3-129,3-3 0,3-5 0,2-2 0,-2 0-129,-1-2 0,-3-3 129,-4 1-129,-6 0-129,-4 0 0,-8 0-129,-10 4-258,12-3-645,-12 3-2064,15-2-1290,-13-8-129</inkml:trace>
  <inkml:trace contextRef="#ctx0" brushRef="#br0" timeOffset="19404.108">13988 7381 2322,'-26'0'3741,"12"10"129,-6-5-3483,-5 5 0,0-1-258,-6 3 0,1 0 129,-3 2-129,4 0 258,-2-3-129,9 1 129,-2-3-258,8 2 258,1-2-258,15-9 129,-11 14-129,11-14 0,7 15 129,6-9-129,7 0-129,4 1 129,4-1 0,0 0-129,2-2 0,2 3 0,0-1 0,-5 0 0,-1 0 0,-3 0 0,-2 1 0,-4 0 0,-3 3 0,-14-10 0,14 23 0,-10-10 129,-4-1 129,-5 4 258,-5-4-129,0 2 129,-10-3 129,1 2-258,-6-7 129,2 7-129,-5-7-129,3 3 0,-2-2-516,5-1 258,2-4-258,1-2-258,7 3-1032,-1 0-2967,13-3 0,-10-11-387</inkml:trace>
  <inkml:trace contextRef="#ctx0" brushRef="#br0" timeOffset="21084.206">14487 7245 2580,'15'3'3483,"-15"-3"-2193,0 0-516,-10 0 0,10 0-129,-13 5 0,13-5 0,-20 12-129,7-2 129,-2 0-387,-3 4 258,0 2-387,-4 4 129,-5 2-129,3 7 129,-5 5 0,1 4 0,-2 6-129,4 0 129,-2 5 0,5 4-129,2-5 258,8 1-129,3-5 0,9 0 0,1-7 258,8-1-387,4-7 129,7-3 0,3-4-129,2 1 0,6-6 0,0-3 0,-2-2-129,4-1 129,-5-7 0,-2 1 0,-7-2 258,1-2-258,-19-1 129,15 0-129,-15 0 0,0 0 0,0 0-129,0 0 0,0-9-258,0 9-258,0 0-1290,-12-3-2838,7-9-129,5 12-258</inkml:trace>
  <inkml:trace contextRef="#ctx0" brushRef="#br0" timeOffset="22092.263">14712 7587 1548,'10'-13'1419,"-10"13"0,8-12 0,-8 12 0,4-12-258,-4 12-129,0 0-129,0 0 0,0-10-258,0 10-258,0 0 129,-9 0-258,-4 1 0,13-1-129,-25 12 0,13-3 129,-8 1-129,1 3 0,-3 1-129,-2 1 0,0 2 0,1 0 129,-3 3 0,4 1 0,1-4 129,6 3-129,2-1 129,6 1 0,5-2-129,2-1 0,8-4-129,7 1 0,1-3 129,8 1-258,3-5 258,2-2-258,2-2 258,-1-3-129,1 0 129,-3 0-129,-1 0 0,-5-2 0,-4 1-129,-4-2 0,-1 2-129,-13 1-516,18 0-645,-18 0-1419,0 0-1677,13-2 258</inkml:trace>
  <inkml:trace contextRef="#ctx0" brushRef="#br0" timeOffset="22512.287">14984 7785 2322,'-3'30'3741,"-3"-17"387,0 5-3354,6 6-516,-4 1 258,2 3-387,-2 1 0,0-4 0,-2-2 0,2-3 0,-2-4-129,1-3-129,2-1-774,3-12-1548,-12 0-1677,12 0 129</inkml:trace>
  <inkml:trace contextRef="#ctx0" brushRef="#br0" timeOffset="22845.306">15297 7904 2451,'-11'48'3870,"-2"-28"-387,0 11-3354,3 1 0,-3-1-129,-4 0 0,1 2-129,-3-4 0,2-2-645,-3-5-774,1-14-2064,10 12-129</inkml:trace>
  <inkml:trace contextRef="#ctx0" brushRef="#br0" timeOffset="23416.338">15902 7485 1419,'0'0'3225,"-10"0"-2322,10 0-129,-23 0-129,10 7 387,-9-4-129,3 6 129,-7-1-129,3 7 129,-9-3-387,4 9 129,-6-4-129,4 8-129,-5-2-129,5 5 0,-2 0 0,4 2-129,5-2 0,4 0-129,5-3 258,9-4-258,4-3 129,3 0-129,10-10 0,9 0-129,5-6 129,4-1 0,5-1-129,2 0-129,2 0-129,-3-6-129,5 5-645,-8-7-1548,-1 1-1935,4 3 0</inkml:trace>
  <inkml:trace contextRef="#ctx0" brushRef="#br0" timeOffset="23964.37">15945 7761 2967,'0'0'3354,"0"0"-2322,0 0-258,17 4-387,-4-4 258,3 0 0,-2 0 0,2 1 129,-4 0 0,3 3-258,-15-4 129,19 10-258,-19-10 0,10 18-129,-10-18 0,1 25-258,-3-13 258,-3 6-129,-8-2 258,4 5-129,-8-1-129,2 0 258,0-3-258,1 2 258,1-3-258,0 3 129,6-6-129,4-1 0,3-12 0,0 17 129,0-17-258,19 12 129,-5-7 0,6-2-129,2-2 0,0-1-258,7 0-516,-7-1-1548,2-8-2064,3 1-387,-8-10 129</inkml:trace>
  <inkml:trace contextRef="#ctx0" brushRef="#br0" timeOffset="24540.403">16018 7210 3096,'27'23'3870,"-16"-10"-516,10 3-2580,4 4-129,0 0-387,2 1 129,3 1 129,2 1 0,-5-2 0,4 4 0,-5-3 129,3 8-258,-4-1-129,1 5 0,-6 0-129,-2 5 0,-1-1 129,-5 4-516,-4-2 516,-1-1-258,-5-4 129,-1 0-129,-1-4 258,-3-2-258,-4-4 0,-1-3 129,-4-3 0,-2-2-129,0-2-129,-7-2-258,4 3-645,-10-10-1806,-1-5-1677,8 5-258</inkml:trace>
  <inkml:trace contextRef="#ctx0" brushRef="#br0" timeOffset="27156.553">16239 6852 1,'-7'-18'2966,"7"18"-1547,0 0-258,0 0-645,0 0 387,0 0-129,0 0 0,8-2 129,-8 2 0,22 10 0,0 6 129,0-3-129,9 11 0,1 2-387,8 9 0,-2-2-258,6 6-129,0 1 129,2 4-258,-2 2 0,2 0 0,-5 6 0,-3 0 0,-1 6 0,-2 1 0,-11 1-129,-2 4 258,-6 2-129,-6 2-129,-9 1 258,-1-1-258,-7-1 258,-5 0-258,-4 1 258,-3 0-129,-6-1 129,-1-3 0,-4-2-129,-5-1 129,-1-4 258,-1 0-258,-3-10 0,-1-5-129,1-6 129,2-7-129,7-6 0,1-9-258,9-2-903,-2-12-1548,9 0-1677,14 0-129</inkml:trace>
  <inkml:trace contextRef="#ctx0" brushRef="#br0" timeOffset="28904.653">17262 7784 903,'0'0'2967,"0"0"-1935,12 11-774,-12-11 129,17 2 387,-3 1 129,-14-3 0,26 0 0,-9 0 129,6-3 0,0-2-129,9 1-387,-3-2 0,7 1-258,-3 0-129,1 1-129,-4 1 0,1-1 0,-6 4-129,-6 0 0,2 0-516,-9-1-129,2 1-774,-14 0-1677,0 0-645</inkml:trace>
  <inkml:trace contextRef="#ctx0" brushRef="#br0" timeOffset="29288.675">17431 7565 1677,'12'25'3483,"-12"-25"258,0 25-3354,2-2-129,-2 3 387,0 3-129,-2-2 0,-2 7 129,-8-3-129,3 2 129,-3-1-129,4 0 0,-4-3-129,7-3-258,-3-2-129,6-4 129,2-3-387,1-5 0,9 0-774,-10-12-1419,17 0-1806,4 1 129</inkml:trace>
  <inkml:trace contextRef="#ctx0" brushRef="#br0" timeOffset="30408.739">18410 7016 2451,'2'-14'3225,"-2"14"-1548,0 0-774,0 0-129,-11 8-258,-1 2 129,0 4 0,-6 2-129,1 8 0,-6-1-129,0 9 258,-3 7-258,0 9 129,-2 6-258,-1 8 0,-2 6 0,2 7 0,-3 6 129,3 8-129,-1-2 129,5 9-129,-1-4 258,7 3-129,4-4 129,10-1-129,3-12-129,5-5 258,10-10-129,8-8-129,9-12 0,4-5-129,4-9 0,5-4-129,-2-7 129,0-4-129,-5-9 0,0-1-129,-5-4 129,-5 0 0,-9-1-129,-4-4 129,-13 5-129,13-12-129,-13 12-387,1-17-1032,-1 17-2580,0-20-387,-7 3-387</inkml:trace>
  <inkml:trace contextRef="#ctx0" brushRef="#br0" timeOffset="31219.785">18337 7825 258,'-12'0'3870,"12"0"129,0 0-2193,0 0-645,12-5-258,-12 5-129,22-5-258,-4 2 129,5 2-129,2-3-129,8 4 129,1-5-258,3 3 0,1-2 0,2 3-258,0-4 129,-2 3 129,-4-2-258,-3 3 129,-7-1-129,-2 0 0,-9 1 129,-2 1-129,-11 0 0,0 0-129,0 0-258,0 0-516,0 0-1935,8 7-1290,-8-7-258</inkml:trace>
  <inkml:trace contextRef="#ctx0" brushRef="#br0" timeOffset="31819.82">18919 7214 258,'-12'1'3096,"12"-1"0,0 12-2193,0-12-774,0 19-129,0-5 258,0 3 258,0 2 258,0 1 0,0 6 258,-3-1-129,3 8 129,0-1-258,2 8 0,2-2-258,4 5 0,-4 0-129,3 1-258,-2 1 129,1-3-387,-1-3 258,-1-4-258,2 0-129,-5-12-903,7-4-2580,2 3-645,-10-22-129</inkml:trace>
  <inkml:trace contextRef="#ctx0" brushRef="#br0" timeOffset="32351.85">19199 7808 2580,'-28'-6'3096,"9"-1"-2838,8-2-129,11 9 516,-19-22-387,14 8 387,3-4-129,2 1 0,9-4 129,9 4 0,3-3-258,1 3 0,8 5-258,0 2 0,3 3 0,-6 4-129,-1 3 129,-4 0-129,-2 10 129,-5 3 0,-3-1-129,-4 5 387,-6 0-129,0 3 129,-6-3 258,-3 1 0,-10-4 0,0 1 129,-9-4-129,3 0 0,-9-8-258,4 1 0,-1-4-387,2 0-258,6 0-1161,2 0-2838,5-13 129,14 13-516</inkml:trace>
  <inkml:trace contextRef="#ctx0" brushRef="#br0" timeOffset="33203.899">19549 7674 1161,'0'15'3096,"-3"2"258,3-17-3225,0 20 129,0-20-129,11 18 129,3-12 0,0-4 258,5-2 129,0-2-129,4-5 129,-3-4 129,4 1-258,-6-5 129,-1 4-129,-5-4 0,-5 2-258,-6 1-129,-1 1 0,-7-1 0,-5 3-129,-2 1 0,-3 6-129,-2-1 129,-1 3-129,1 3 129,1 2-129,2 4 0,0 1 129,4 1 0,2 1 0,2 4-129,2 0 258,3 2-129,1 6 0,2-2 129,0 6-129,3 7 129,2 2-129,-2 5 0,2 4-129,-3 5 129,1 0-129,-1 6 0,-2-1 129,0-2-129,0-4-129,0-6 258,-5-3 0,-2-8 0,-4-2 0,1-8 258,-3-5-258,-2-4 0,-2-4 129,-4-1-129,0-6 129,-2-1-129,3-2 0,-1 0 0,0-7 0,2-5 129,2-2-129,3-6 0,4-6 129,5-6 0,5-4 129,0-6 258,5-7-129,7-2 0,9 1 129,3-6 0,9 8-129,3-2-129,7 8-129,0 3 0,5 3-129,4 8-387,-8-2-516,6-1-2838,-6 6-645,-11-8-258</inkml:trace>
  <inkml:trace contextRef="#ctx0" brushRef="#br0" timeOffset="34381.966">20058 7306 3354,'13'51'4128,"-12"-26"-387,2 6-2451,5 8-258,-5-1-387,3 5-129,-5-4-129,5 3 0,-6-6-129,4 3 0,-3-8-258,0-1 0,1-6-129,-2-5-387,4-4-516,-4-3-2322,0-12-774,0 0-129</inkml:trace>
  <inkml:trace contextRef="#ctx0" brushRef="#br0" timeOffset="34839.992">19976 7124 1548,'-5'-28'4128,"15"3"0,9 18-129,-5-3-3354,6 3-258,4 2-129,8 2-129,-3 2 0,1 0 129,2 1 0,-4 0 0,2 3 129,-3 0-129,1 7 0,-6 1-129,2 5 0,-7 1-129,2 3 129,-9 4-129,-2-2 0,-6 3 0,-2-1 129,-6 0-129,-4-2 129,-7-2 129,-3-2-129,-7-3 0,-2-2 258,-4-5-258,-1 2-129,0-5 129,1 0-258,3 0-129,3-5-387,8 4 0,-1-4-1161,20 0-2580,-12-4-129,12 4 0</inkml:trace>
  <inkml:trace contextRef="#ctx0" brushRef="#br0" timeOffset="35304.019">20772 7103 3225,'0'0'3612,"0"0"0,0 0-2838,-5 14-258,5-14-258,-25 17 129,10-5 258,-6 3 258,0 6-258,-7 1 258,2 10-258,-7 4 129,4 10-258,-9 4-129,6 7-129,-2 1-129,6 2 129,1-1-129,7-1 129,6-8-129,7 0 129,7-8 0,11-2-129,4-3 129,10-1-129,8-4-129,3-2 129,3-4-258,2-4 258,-1-2-258,-1-5 129,-3-3-258,-6-8 0,-4 3-387,-11-7-774,9-5-2451,-10-1-516,-6-10-516</inkml:trace>
  <inkml:trace contextRef="#ctx0" brushRef="#br0" timeOffset="35756.045">21091 7529 903,'-8'0'3870,"8"0"0,-24 9-129,10-4-3225,-5 5-387,-5 2 0,2 1 258,-5-2 129,3 3 0,-5-3 129,7 2-129,-2-4 0,6 5 129,-2-4-258,6 4 0,0 1-258,7-1 0,-2 1 0,9 2 0,0-3 129,0 2-129,7-4 0,4 1 129,5-3-129,1 1 0,6-5 0,0 1-129,4-2-129,1-1-129,6 2-774,-7-6-1032,1 0-2451,6-1-129,-4-8-129</inkml:trace>
  <inkml:trace contextRef="#ctx0" brushRef="#br0" timeOffset="36045.06">21286 7742 1419,'-10'25'3612,"10"-25"387,0 19-645,0-4-2967,0-1-258,-3 7 129,2-3 129,-3 3 0,-1-1-129,5-1-129,-2 3-516,0-5-1290,-3-6-2193,7 3-258,-2-14-128</inkml:trace>
  <inkml:trace contextRef="#ctx0" brushRef="#br0" timeOffset="42556.434">21450 6944 1935,'0'-12'1419,"0"12"-516,0 0-258,0 0 129,0 0 0,0 0 129,0 0 0,0 0 129,7 8-129,0 5 0,-1 1-129,2 6-387,4 4 129,2 5-387,2 5 0,2 4 0,2 5-129,-1 6 0,2 9 0,-1 4 0,0 6-129,-3 1 258,2 3-129,-1 2 0,-4-7 0,-5-3 0,0-9 0,-5-7 0,-4-6 0,-1-4 129,-11-5-129,-2-5 0,-4-3 129,-2-1 0,-4-3 129,0-1-129,-4-3 0,2 0 0,-2-5 0,4-1-129,-2-1 0,1-5 0,6 2-258,1-5-258,7 2-774,-1-3-1806,12-1-1032,0 0 129</inkml:trace>
  <inkml:trace contextRef="#ctx0" brushRef="#br0" timeOffset="44048.519">22171 7833 1032,'-11'0'2322,"11"0"-129,0 0-129,10 0-258,4 0-129,-1 0-516,9 0-258,0 0-129,6 5-387,0-3-129,4 0-129,-1 0 0,-3 2-129,0-3 0,-4 0 258,-6-1-258,-1 0 129,-17 0-129,17 0 129,-17 0-129,0 0 0,0 0-129,0 0-258,0 0 0,0 0-516,0 0-903,-10 0-2193,-1-2-258</inkml:trace>
  <inkml:trace contextRef="#ctx0" brushRef="#br0" timeOffset="44688.556">22900 7256 774,'0'0'1935,"0"0"-645,13 11-129,-13-11 129,11 15-258,-3-5 0,-3 1-129,4 5 0,-4 3 0,4 4-129,-4 7-258,4 7 0,-5 5-258,1 7 0,-3 2 0,0 4-129,-2-3-129,1 3 0,-1-8 129,0-2 0,0-4 0,0-6-129,0-4 129,1-5-129,2-5 0,0-3-129,1-1 0,-4-17-516,7 19-903,-7-19-2322,0 0-258,14 0 130</inkml:trace>
  <inkml:trace contextRef="#ctx0" brushRef="#br0" timeOffset="45252.588">23256 7936 645,'-21'-5'3354,"21"5"-1548,-20-10-258,6 2-387,14 8-129,-20-19-129,20 19 0,-15-23-129,13 11-387,2-1 0,1 0-129,11 0-258,6 1 0,1 1 0,4 2 0,3 3 0,3 1-129,-1 5 129,-1 0 0,-3 2 0,-3 7 0,-2 0 129,-8 4 0,-4-2 0,-4 4 0,-3-1 387,-1 1-258,-11-5 258,1 4 129,-6-7-129,0 3 0,-3-5-129,0 0 0,-1-3-258,4-1-258,-1 1-516,0-2-1419,2-6-2193,16 6-258,-8-16 129</inkml:trace>
  <inkml:trace contextRef="#ctx0" brushRef="#br0" timeOffset="46312.649">23674 7800 129,'0'0'2322,"-11"-12"-645,11 12-129,-13-3-258,13 3 0,-18 0-387,18 0 129,-22 1-129,10 6-258,2-4-258,-3 5 0,1 1 129,-1 5-258,3-2 0,0 2 129,0 3-129,5 2-129,0 0 0,5 1 0,2 0-129,6-3 129,5-3-129,3-4 129,9-5-129,1-5-129,3-1 129,1-11 0,1-3 0,-3-4-129,-3-3 129,-5 3 0,-5-1-129,-7 1 0,-4 5-129,-7 0-258,3 14 129,-21-15 0,8 15 0,-5-3 0,1 3 129,-2 3 0,2 4 129,1 2 0,3 1 129,2 3-129,7 3 129,3 4-129,1 5 0,0 1-258,10 10 258,0 1-129,1 8 0,-2 2-129,0 8 0,-3 1-129,-1 1 129,-5 1 0,0 1 129,0-3-258,-4-7 387,0-1-258,-2-6 258,-1-5-258,1-5 258,-1-6 0,2-6 129,-2-8 0,-3 0 0,-2-7 0,-2-5 258,1-3 129,-1-11 0,-2-2 258,2-9-387,2-2 387,3-7-258,6-4 258,3-4-129,2-3 0,8-2 0,6-1-129,6-1 129,9 1-258,3 3 0,3 2-258,6 5-903,-1 9-2451,-3-8-645,10 15 258</inkml:trace>
  <inkml:trace contextRef="#ctx0" brushRef="#br0" timeOffset="50651.897">24007 7408 1419,'0'0'1290,"-13"6"129,13-6 129,0 0 0,0 0-387,0 0 0,0 0 0,0 0-387,0 0 0,0 0-258,0 0-129,0 0-129,0 11-129,-1 3 129,-1 2 0,2 10 0,-2 1 0,2 14 258,-1 1-258,1 10-129,0 1 0,0 5 0,-1-2 0,-2-3-129,3-5 0,0-9-129,0-6 0,0-10-258,3-7-774,-3-16-1419,0 0-1419,21-7-258</inkml:trace>
  <inkml:trace contextRef="#ctx0" brushRef="#br0" timeOffset="51139.924">23771 7465 129,'-11'-27'3225,"11"27"-129,9-21-2064,2 10-387,6-3-516,4 0 129,3-1 129,5-1-129,0 2 129,3-3 129,4 7-129,0-2 129,1 4-129,0 4 0,0 3-258,-2 1 0,-2 0-129,-3 4-129,-4 5 129,-4 1 0,-4 5 0,-4 1 129,-5 2-129,-3 3 129,-3 2 129,-3-3 129,-4 4 0,-9-8 0,-2 5 129,-7-9-129,-5 2 0,-4-5 0,1 3-129,-4-4-129,0 0-258,4 1-129,1-2-387,8 3-387,-2-3-258,8 1-1032,1 4-1806,2-12 258</inkml:trace>
  <inkml:trace contextRef="#ctx0" brushRef="#br0" timeOffset="51703.957">24637 7371 1419,'0'0'1290,"0"0"0,-12 10 0,12-10 387,-23 8-258,11 0-258,-6-2 0,1 6-387,-2 0 0,2 6-129,-3 1-129,1 7 0,-6 1-258,0 9 129,0 1-258,2 9 387,-5 0-258,2 4-129,0 2 0,3 0-129,5-2 258,4 0-129,4-8 0,5 0 129,4-4 0,3-1-129,8-3 129,6-2-129,0-3 0,7 1 0,4-4-129,-2-2 129,0-8-129,5-1 129,-6-5-258,1-3 0,-3-2-258,-3-5-774,2 0-1032,-1 0-2064,-6-10-129,5 4 0</inkml:trace>
  <inkml:trace contextRef="#ctx0" brushRef="#br0" timeOffset="52223.987">24777 7813 1548,'-1'-11'3483,"1"11"129,-14-12-2322,14 12-258,-17 0-516,17 0 0,-26 2-129,13 3 129,-6-1-129,5 3 129,-3-3-129,1 5-129,-1-1 129,3 3-129,-3-1 129,4 5-258,2-1 129,-1 4 0,4 1 129,2 2-129,0-1 0,3 2 129,2-1-129,1-1 0,0-3 0,0 1 129,3-4-129,1 1-129,0-3 0,3-1 0,-7-11-129,21 17 0,-8-11 0,3-1-129,7 0 0,-2-5-258,9 4-387,-7-4-903,10-5-2451,-3 4-258,-4-9-258</inkml:trace>
  <inkml:trace contextRef="#ctx0" brushRef="#br0" timeOffset="52788.019">24825 8023 1419,'13'0'2580,"-13"0"-2322,23-1-258,-8-1 129,3 0 129,-1 2 0,0 0 0,2-3 258,-4 3 129,-2 0 258,-13 0-129,21 8-129,-21-8 129,9 13-129,-9-13 129,3 19-258,-3-19 258,0 21-129,0-21-129,0 25 129,0-25-129,-11 24-129,2-11 258,2 2-258,-4-3-129,-1 2 258,-1-4-387,0 2 129,-2-2-129,5-1-129,10-9 129,-17 11-129,17-11 0,0 0 0,0 0-129,-4 12 129,4-12-129,10 5 129,2-1-258,0-3-387,10 3-774,-1-3-1935,-1-2-774,13 1-516</inkml:trace>
  <inkml:trace contextRef="#ctx0" brushRef="#br0" timeOffset="53636.067">24950 7407 774,'14'8'2709,"-2"-6"-1806,0 8-129,-12-10 387,18 26 129,-9-13 0,1 9 0,-4-6-129,6 13 0,-5-4-129,3 11-129,-3-2-258,4 12-258,-4-2-258,0 4 0,-1 3 0,3 2-129,0 0 129,0 1-258,3-2 129,-1-3 0,4 1 129,-4-8-258,1-4 129,-5-6 0,-1-6 0,-6-6-258,-1-3-258,-12-10-1161,-3-4-2322,5 6-387,-10-11 258</inkml:trace>
  <inkml:trace contextRef="#ctx0" brushRef="#br0" timeOffset="54228.101">24935 6940 903,'10'-8'1548,"-10"8"-387,13-4 258,-13 4-129,24 0 129,-8 6-129,8 6-258,4 3 0,7 10-129,0 2 0,8 10-387,-2 8 258,3 6-387,-6 10 129,-1 7-258,-10 8 0,-3 2 0,-8 10-129,-9 3 129,-7 7-258,-7 4 258,-7 6-258,-5 4-258,-3 8 258,-6 3-258,-3 4 0,-2 1-129,5 5-1806,4 2-1935,-10-20 0,8 0 0</inkml:trace>
  <inkml:trace contextRef="#ctx0" brushRef="#br0" timeOffset="62636.582">17984 9198 774,'0'0'1548,"1"-10"129,-1 10-129,0 0 258,0 0-516,0 0 129,0 0-387,0 0-129,1-12-387,-1 12 0,0 0-258,0 0-129,0 0 258,-1 13-258,1-13 0,-7 19 0,-3-4 129,6 6-129,-5-1 129,1 6 129,-2 3-258,0 3-129,2 2 258,-4 1-258,4 1 0,-2-1 0,1-1 0,1-2 0,2-1 0,2-3 0,-2-5 0,1-1 0,0-6 0,3-6 129,-2 2-129,4-12 0,-3 10-129,3-10 0,0 0-258,0 0-645,0 0-1548,0 0-1419,0 0-387</inkml:trace>
  <inkml:trace contextRef="#ctx0" brushRef="#br0" timeOffset="64451.686">18228 9407 129,'0'0'1419,"0"0"0,0 0 0,0 0 258,0 7 258,0-7-387,0 12 0,0-12-387,-6 19-129,0-7-129,3 7-387,-5 2 0,3 3-129,-5-1-258,1 7 0,-2-6 0,3 3 0,-3-4 0,4-3 129,-1-6-129,5-2 129,3-12-129,0 0 129,0 0-129,0 0 0,16-12 0,3-5-129,1-4 0,2-2-129,5-3 129,0 0 0,1 1 0,-2 3 0,-2-1 129,-4 6-129,0 4 0,-2 4 129,-3 4-129,-2 3 0,-1 2 0,-1 2 0,-11-2 0,16 17 0,-9-7 0,-2 4 129,-2 0-129,1 2 258,-4 1 0,3 2-129,-3 0 0,0 5 0,0-7 0,-2 4 0,0-3-129,-2-4 0,2 1-129,2-15-129,-3 16-774,3-16-1032,0 0-2322,0-12-129,4-8-258</inkml:trace>
  <inkml:trace contextRef="#ctx0" brushRef="#br0" timeOffset="64819.707">18988 9218 3483,'-17'21'3999,"10"-5"-387,-2 2-2838,-6 1-387,3 6 129,-6 3 129,2 8 0,-4 1 0,5 10 129,-5 1-258,4 7 129,-3 1-258,7 5 0,-2-3-258,6-3 129,2-9-258,4-4 129,2-9-129,0-10 0,9-9-387,-9-14-516,25 2-2193,-9-4-1161,-5-18-258,3-3-129</inkml:trace>
  <inkml:trace contextRef="#ctx0" brushRef="#br0" timeOffset="65052.72">18744 9579 1677,'4'9'4257,"22"-9"258,-8-5-387,3 0-3096,10 5-645,4 0-129,4 0-387,-2 0-387,-3 0-774,4 0-2064,0 6-903,-12-6-258</inkml:trace>
  <inkml:trace contextRef="#ctx0" brushRef="#br0" timeOffset="65528.748">19178 9662 516,'0'0'3612,"-6"-9"258,2-11-516,4 6-2967,3 2-258,8 0 0,3 0 0,1-2 258,5 6 129,-3-3 258,6 5-258,-2 1 0,5 5 0,-5 0-129,-1 5-258,0 3 0,-4 4-129,2 2 129,-9 0-129,-3 2 129,-4 2 129,-2-1 0,0 0 0,-14-4 129,4 1 0,-10-2 258,1-2-129,-9-4-129,2-1 0,-6-2-129,1 2 0,1-5-129,0 0-129,3-2-258,2-4-258,11 5-1032,0-2-2709,7-9-516,7 0-258</inkml:trace>
  <inkml:trace contextRef="#ctx0" brushRef="#br0" timeOffset="66947.829">17892 10219 1419,'-16'5'3483,"-9"-2"-129,4-1-2580,5 1-387,-5-1 129,-2 3-129,0-3 258,-1 4 129,-4-5-129,6 7 258,-8-5 0,6 6-258,-4 0 0,4 4-258,-2 1 0,3 2 0,0 2-129,4-1 0,2 0 0,3 4 0,3-3 0,4-1 0,2 2 129,5 1-129,0-4 0,5 6 0,1-3 0,8 1-129,0-3 129,8 2-258,1-9 0,6 1-129,11-3-516,-2-8-1161,12-8-2580,6 0-258,0-10-258</inkml:trace>
  <inkml:trace contextRef="#ctx0" brushRef="#br0" timeOffset="67495.86">18088 10514 258,'-23'-1'2709,"-3"5"-2193,12-4-129,3 0-258,11 0 258,-19-6 516,19 6 516,-11-14-129,5 0 0,6 14 129,0-24 0,3 12-258,6-5-258,8 5-387,0-3-129,6 5-129,4-1 0,3 1 0,1 7-129,-2 0 129,-2 3 0,-2 5-129,-5 5 0,-4 4 0,-6 3 0,-7 3 0,-3 0 0,-2 4 258,-13-7 0,-3 1 129,-8-3-129,3-5 0,-7-3 0,6-2-129,-4-5-129,4 0-258,4-4-129,1-6-258,19 10-258,-22-24-774,22 12-1806,0 12-1161,6-28-258,8 17 517</inkml:trace>
  <inkml:trace contextRef="#ctx0" brushRef="#br0" timeOffset="68004.889">18265 10474 3612,'-6'19'3999,"6"-19"-516,0 0-2322,12-12-1161,5-1-129,2-2 129,3-1 129,-2-2 129,2 6 258,-6-1-129,2 5 258,-5 3-129,1 5 129,-4 0-258,0 5-129,3 5-129,-3 1 0,2 0 0,1 1 258,-13-12-129,23 17 129,-23-17 0,26 6-129,-14-6 258,4-1-129,-2-7-129,2 3 0,-2-2-129,0 0 0,-1 2 0,-13 5 0,14 7 0,-9 5 0,-5 3-129,0 7 129,0-1 129,0 4 0,-4-3-129,4-1 129,0-8 0,0 1-129,0-14 0,13 9-258,1-9-129,2-4-129,7 0-516,-4-14-516,11 8-1548,-4-4-1677,-4-6-387,2 3 129</inkml:trace>
  <inkml:trace contextRef="#ctx0" brushRef="#br0" timeOffset="69163.955">19009 10152 3483,'0'0'3999,"15"0"0,-15 0-2451,5 13-645,3 3 0,-8-16 0,5 29 0,-5-13-129,0 11 0,0 1 0,-4 14-258,-2 4-129,-2 7 0,-1 3-387,-1 5 129,-1-6-129,-1-1 0,1-7-129,1-12 129,-1-8-258,0-11 0,0-11 0,1-5 0,10 0-129,-20-27 129,11 6-258,-3-6 129,5 1 0,-4-3 0,3 7 129,1-2-129,2 9 0,2 0 258,3 15-129,-2-11 129,2 11 129,9 0 0,2 0 0,5 2 0,6-2 129,4 0-129,3 0 129,4-2 0,2-3-129,5 0 0,-1-2 129,5-1-129,-3 2-129,-1-2 129,-1-1-129,-4-2 129,-2-1-129,-4 0 0,-3-1 129,-6 2 0,-6-2-129,-6 2 129,-8 11 0,5-18 0,-5 18 0,-7-12 0,-5 11 129,-2 0-129,-1 1 0,-1 0 129,-2 1-129,3 7 0,-1-1 129,2 4-129,1 1 129,0 4 0,1 3 0,2 2 129,-4 1 129,5 5-129,-6-1 0,9 3 129,-3-5-258,6 1 129,1-4-129,2-5 0,0-16-129,20 15 258,0-15-516,6-6 258,9-9 0,0 1 0,3-4 0,-1 3 0,-1 3 258,-4 5-258,-5 5 129,-6 5-129,-8 11 129,-4 3-129,-4 2 129,0 3-129,-2-5 129,3 0-129,-6-17 0,26 12 129,-6-12-129,6-9 0,6-5 129,7-4-129,-2-2 129,-1 1 129,-4 2 0,-3 6 0,-8 3 0,-1 8 0,-20 0 129,17 7-129,-17 8-129,0 7 129,-2 1 0,-4 1-129,-2 1-129,1 1 0,-1-1-129,3-6-258,3 0-129,2-19-903,0 0-1677,16 7-1677,-4-17-129,5-9-258</inkml:trace>
  <inkml:trace contextRef="#ctx0" brushRef="#br0" timeOffset="69635.982">20149 10198 4257,'7'9'4773,"-7"15"0,0-8-645,-7 5-3225,3 15-387,-4 3 0,0 12-129,-6 2-129,-2 7 0,0 1-129,-5 2 0,-2-1 0,0-8-258,1-8 0,-1-10-129,5-6 0,-1-17-258,4-5 0,-1-15-387,9-6-129,-9-15 258,10 1-258,-6-11 516,7 1-129,-4 0 387,8-1 129,0 7 387,1 1 129,2 7 129,3 3 129,8 11 0,-5-3 0,11 9 0,-7-2 129,7 5-258,0 0 129,8 0 0,1 0-129,8 7-129,3-4-129,6 4-258,8 2-645,-8-4-2580,6-2-1290,5 1-516,-3-8-129</inkml:trace>
  <inkml:trace contextRef="#ctx0" brushRef="#br0" timeOffset="70776.048">20591 10672 1935,'-32'-1'3999,"32"1"0,-28-6-1806,13-4-1419,15 10-387,-10-21-258,10 5 0,2 2 129,6-3 0,2 0 0,7 1 129,-1 1 129,4 6-129,-6 1 129,5 5 0,-4 3-258,4 0-129,-4 7 0,2 3-129,-2 0 0,0-1 0,-2 1 0,-3 3 129,-10-13 0,15 24 129,-15-12 0,0 4 0,-10-3 129,-5 4-129,-5-2 0,0-1-129,-6-3-129,-2-4 0,0 0-129,0-7-129,3 0-129,3-3-387,22 3-387,-22-22-1032,22 5-1290,8 0-1290,5-14 387</inkml:trace>
  <inkml:trace contextRef="#ctx0" brushRef="#br0" timeOffset="71252.075">21018 10115 1419,'-2'16'1935,"2"-5"0,0 8 258,0 1-258,1 12-258,-1 2-258,1 15 0,-1 3-645,0 7 0,-5 6-387,1 5-129,-6-1 258,3 2-387,-2-4 129,0-6-129,-3-8 129,1-7-258,-1-12 258,3-5-387,3-7-129,-4-11-258,10-11-1032,0 0-1161,-13-2-1677,13 2-129</inkml:trace>
  <inkml:trace contextRef="#ctx0" brushRef="#br0" timeOffset="71493.089">20924 10606 4902,'60'0'4902,"-20"5"-516,-2 1-1548,5-6-1935,7 5-258,-2-1-387,0 3-258,-6-1 0,-6-2-258,-5 3-258,-9-5-516,0 3-1935,-5 3-1548,-17-8-129,0 0 0</inkml:trace>
  <inkml:trace contextRef="#ctx0" brushRef="#br0" timeOffset="72932.171">19075 11247 258,'13'-13'2064,"-13"13"0,16-16 387,-16 16-258,11-16-129,-11 16-129,3-16-387,-3 16-387,0 0-129,-7-10-516,-7 8-129,-3 2-258,-6 0 0,-2 6-129,-5 1 0,-1 6 0,-6 1 129,1 6-129,-3-1 129,-2 5-129,1 3 258,0 2-129,-2 2 0,4-2 129,3 3-129,7-2 129,2-2 0,9 0-129,5 0 129,7-4-129,5-2 0,4-1 129,7-1-258,7 0 129,5-6-129,7 1 0,4-7 129,3 1-258,7-5 129,-1-3 0,5-1 0,-2 0 129,0-1-258,-6-6 129,-3 3-387,-5-5-258,3 8-1161,-10-3-2709,-3-8-129,-1 4-516</inkml:trace>
  <inkml:trace contextRef="#ctx0" brushRef="#br0" timeOffset="73632.211">19376 11589 1161,'18'7'3999,"-18"-7"258,8 10-258,-8-10-3225,0 19-387,1-4 129,-1 0-129,0 6-129,-4-1 0,0 5 0,0-1 258,-1 4-258,4-4-129,0-1-129,1 0-129,-2-8-1032,2-15-2967,4 17-258,-4-17-387</inkml:trace>
  <inkml:trace contextRef="#ctx0" brushRef="#br0" timeOffset="79716.559">17798 8946 1,'-14'-11'773,"14"11"1,-10-3 0,10 3-129,-20-2-129,6 2 0,-2 0-258,-1 0-129,-4 3 129,-3 5-129,-2 0-129,-2 4 0,-5 2 0,-1 3 0,-2 3 0,-3 1 0,-3 3 0,0 1-129,-4 3 258,1-3-129,0 3 129,-2 0-129,1 1 258,2-2 129,2 1-129,7 0 0,2 0 0,7-3 129,8 1-258,7-1 0,6-4-129,5 1-129,7-3 129,11-2 0,3-4 0,6 1-129,1-5 129,2 1 0,-1-3-258,-3 3 258,-4-3-129,-6 4 129,-5 0-258,-10 4 258,-2 2 0,-13 6-129,-9 2 129,-7 9 0,-3 5 0,-8 2 0,-2 6 0,-3 8 0,-2 4 129,3-1-129,2 3 258,1 0-129,5-1 258,1 2 0,7-1-129,6-2 0,6 0 129,5 0-129,5-1 258,7-4-387,3-1 129,9-4 0,6-1 0,2-5-129,4-5-129,2-3 129,1-4-129,-1-2 0,-2-4 0,0-3 0,-3 0-129,-2-3 129,-5 0 0,-2-2 129,-3 1-129,-4 4 129,-4-1-129,-1 1 129,-7-1 258,-5 3-258,1-2 129,-5 2-129,5-2 0,0 2 0,4-3-129,2 1 0,5-2 0,4-1 0,11-2 0,10-4 258,4-4-516,13 1 258,7 0 0,7-2 0,1 2 0,3-2 0,-2 5 0,-2 2 258,-6 3 0,-9 1 0,-1 4 0,-6 0 129,-2 4 0,-7-1 129,0 3-258,-4 2 0,3-1-129,-4-1 0,5 1-129,3-3 129,5-2-129,8-2 0,1-2 0,6-2 0,2-1 129,3-5 129,2 0-258,-3-2 129,3-1 129,-4 0-129,-1-2 129,-6 2-129,0 3 129,-2-2 0,-2 1-129,-4-1 0,3 2 0,0-2-129,0 0 0,4-1 0,2-3 0,1 1 0,-1-7 129,0 3-129,0-4 0,3 0 129,0-7-129,2-6-129,5 0 129,4-4-129,0 2 0,2 1 129,-4 0-129,0 6 129,-13 1-129,-4 4 258,-6 3-129,-8 0 129,-6 0-129,-4 6 129,-4 3 0,-12-9 129,15 14-129,-15-14 129,12 17-129,-12-17 129,15 15-129,-1-12 129,4-1-129,4-2-129,5 0 0,5 2 0,2-1 0,2 0-129,1 0 258,2 2-129,1-2 0,2-1-129,3 0 129,5-5 0,1-4-258,1 0 258,2-4-129,1-2 129,-2-1 0,-4 2 0,-6-2 0,-6 4 0,-8-1-129,-5 1 129,-9 2-129,-15 10 129,10-14-129,-10 14 0,0 0 0,-8-6 129,8 6-129,0 0 129,0 0 0,0 0 0,7-9 0,18 1 0,5 1 129,10-5-129,10 0 0,6-4 0,5-1 129,6 0-129,2-3 0,-2 2 0,4-3 0,-5 2-258,0-3 258,-4 3-258,-4-4 129,-6 1 0,-5 1 0,-5 0 0,-7 1 129,-8 3 0,-5-3 0,-6 6 0,-4 2-258,-3-1 129,-3 0 0,3-1-129,-3-4 129,7-2-129,2-6 129,7-5 0,2-4-129,8-6 516,2-1-258,6-1 0,2-1 129,1-3-129,-1 1 0,-2 3 0,-3 1 0,-6-3-129,-5 1-129,-6-1 0,-5-4 129,-6 3 0,-3-3-129,0 2 258,-6-1-258,1 7 0,-1 0 0,0 7 0,-6 5 129,0 2-258,-5 6 258,-5 1 0,-4 1 0,-3 0 129,-4 1 0,-2-3 0,-3-1 0,1-2 0,0 0-129,0 0 129,3-1-129,0 0-258,1 0 258,0 1 0,5-1 129,-3 3-129,3-1 129,1-1-258,3-1 258,0 1 0,2-3 0,1 4 0,1-2 0,0 4 129,-3 1 0,-6 3 129,-3 2 129,-8 5 0,-6 6 0,-11 0 129,-2 4-129,-6-3 0,0 3-129,5-4-129,2-2-129,9-2 0,9 0-129,6-5 129,11-2-129,4-4 129,9-1-129,2-4 258,2 2-129,0-5 129,0-3-129,1 1 129,-1 0-129,-3 0 0,-6-1 0,-9 1 129,-5 0-129,-9 0 0,-5 3 258,-9-2-258,-6 4 258,-6 1 0,-2 6-129,-1 0-129,2 2 129,2 1 0,5 0 0,5-1 0,4 0 0,6-7 0,8 1-129,5-4 129,6 0-129,5 0 0,6 1 0,4 2-129,3 2 129,0 8 0,4-3-129,-4 2 129,0 13 0,-17-17 0,-8 12 0,-14-4 0,-10 3 0,-12-1 0,-10 4-129,-9-2 129,-4-1 0,-1 3 0,0 0 0,4 3 0,0-3 0,5 0 0,5 0 0,6 3 0,5 0 0,2 0 0,1 0 0,3 0 0,0 3 0,1 1 0,-1 0 129,-2-2 0,-1 2 0,-1 0 258,2-1 0,-1-1-129,6 3 0,2-1 0,9 2-129,7 1-129,6-2-129,10 5-516,4-6-1290,13-4-2322,0 0-645,12 3 387</inkml:trace>
  <inkml:trace contextRef="#ctx0" brushRef="#br0" timeOffset="80220.588">19285 8815 1032,'-16'0'3612,"16"0"0,-15-16-2322,15 16-645,0-14-387,0 14-258,13-22 258,-1 7-129,-1-6 0,4 1 129,1-2 0,3-2 129,-3 3-129,1 1 0,-1 0-258,1 2 129,2 5-258,-4-2-129,1 7-129,-5 0-258,3 4-387,-14 4-774,16-9-774,-4 9-1161</inkml:trace>
  <inkml:trace contextRef="#ctx0" brushRef="#br0" timeOffset="81607.667">19120 8678 903,'12'0'1419,"-12"0"-387,11-3-129,-11 3-258,16-7 0,-5 3-129,0-6 387,4 1-129,1-1 0,4-5 0,0 1 0,6-2 129,-1-4-387,4 3 129,-1-2-258,1 7 129,-2-4-258,2 9 0,-5-4 0,-5 6-258,-1 3 129,-2 2-129,-5 0-129,-11 0 129,13 1 129,-13-1-129,11 17 258,-6-3 0,0 4 0,2 5-129,3 4 258,3 3-258,3 1 0,4 2-129,9 2-258,0-5-903,4-5-2967,8 10-258,-8-19 0</inkml:trace>
  <inkml:trace contextRef="#ctx0" brushRef="#br0" timeOffset="84071.808">22671 9203 903,'0'0'1290,"0"0"-129,-4 10-129,4-10-258,0 0-129,0 0 0,0 0 129,-3 12-258,3-12 0,0 0 258,0 0-258,-3 14 129,3-14 0,-4 11-129,4-11 129,-4 17-258,4-17 129,-10 21 0,4-7 0,0 3-129,-3 4-129,-1 7 0,-3-2 129,1 6-387,-5 2 129,1 7-129,0-4 0,0-1-129,2-3 129,4-6 129,-2-4-129,4-5 129,2-4-129,6-14 0,-4 13-129,4-13-129,0 0-774,0 0-1032,12 0-1677,4 0-645,-8-12 517</inkml:trace>
  <inkml:trace contextRef="#ctx0" brushRef="#br0" timeOffset="84687.843">22754 9508 516,'0'-11'1032,"0"11"129,0 0 129,0 0-129,0 0 387,0 0-258,0 0-387,0 0-258,0 0-129,0 12-129,0-1 0,0 2 0,0 4-129,-2 1 129,-1 2-129,3-1 129,-4-7 129,4 2-129,0-14 258,0 13-387,0-13 129,21-5 0,2-7-129,7-4-129,2-1-129,4-1 0,4-3 0,-5 3 0,-4 2 129,-5 6 0,-10 1-129,-3 6 0,-13 3 129,0 0 0,7 7-129,-7-7 129,0 23-129,-2-10 0,-1 7 129,1-1-129,1 1 0,1-1 0,0-2 0,0 0-129,0 0-387,0-17-774,0 16-1806,0-16-1161,0 0-129</inkml:trace>
  <inkml:trace contextRef="#ctx0" brushRef="#br0" timeOffset="85011.862">23364 9382 2580,'3'-9'3483,"-3"9"0,0 0-2709,0 12-258,0-12 0,-6 26 258,0-11 129,3 9-129,-8 0-129,8 5 129,-4 3-258,4 5-129,-4 1 0,5 0-258,-4-1-129,4-4 0,1-3-387,-3-9-129,4-1-645,0-20-1419,-13 8-1677,13-8-129</inkml:trace>
  <inkml:trace contextRef="#ctx0" brushRef="#br0" timeOffset="85216.874">23218 9607 258,'-12'-17'2451,"12"17"-387,0 0-387,0 0 129,5-2-516,13 4 258,-6-2-129,12 2 0,0-2-516,7 4-387,0 0-645,2-2-1161,-1-2-2838,10 6-129,-11-6-129</inkml:trace>
  <inkml:trace contextRef="#ctx0" brushRef="#br0" timeOffset="85663.899">23565 9665 1,'-23'-12'3482,"12"-4"259,11 5-1161,0 11-2322,10-14-129,-10 14 0,22-14 258,-5 9-129,0 0 258,2 2 0,-2-1 0,3 4 0,-3 0 0,3 0-129,-7 5-258,2 2 129,-4 2-258,-11-9 0,16 19 0,-10-8 258,-6-11-129,1 24 258,-1-24 0,-9 23 129,-4-15 129,2 6-129,-9-7 0,4 1 0,-4-5 0,2 1-258,-1-4-258,1 0-129,1 0-774,-4-9-1548,3-2-2064,18 11-387,-23-24 258</inkml:trace>
  <inkml:trace contextRef="#ctx0" brushRef="#br0" timeOffset="86347.938">22865 10076 774,'-40'1'2580,"19"1"-387,-1 1 258,-2 1-645,2 4-645,-4 1-129,3 6-516,-3-5 129,1 9 0,-1-2-129,5 3-129,-1-2 0,3 5 0,6-2-129,5 0 0,1-1-129,7-2 0,4 1-129,10-3-129,7-2 0,3-7-387,11 3-645,-4-10-903,8-2-1935,5 2-387</inkml:trace>
  <inkml:trace contextRef="#ctx0" brushRef="#br0" timeOffset="86799.964">22938 10326 2322,'-19'-16'3225,"10"0"-258,9 1-2838,0 3-129,8-1 0,3 3-129,0 1 129,5 1 387,-4 3-258,3 2 129,-2 3 0,-1 0 0,2 3 0,-2 5-258,1 1 0,-3 1 0,0 4 0,-2-4 0,-2 2 258,0 2 387,-6-14 258,-1 24 0,-12-18 258,0 7-258,-8-10 258,4 7-129,-9-10-387,3 6-129,-2-6-129,5 0-387,2-1 0,5-6-516,13 7-129,-13-18-516,13 18-903,13-21-1677,-3 3-903,15 5 258</inkml:trace>
  <inkml:trace contextRef="#ctx0" brushRef="#br0" timeOffset="87363.996">23083 10340 516,'-13'0'3612,"13"0"258,0 0-387,13-14-3096,-3 2-387,2 2 129,3-4 129,2 4 258,-3-5 0,5 6 129,-6-1-129,3 3 129,-16 7-129,23-5-129,-23 5-129,19 0 0,-19 0-129,15 12 0,-15-12 0,11 19 0,-11-19 129,13 17 0,-13-17 0,23 10 0,-8-10 129,4 0-258,2 0 0,2-5 0,-3-1 129,4 1-129,-7 0 0,-3 4 0,-14 1 0,16 0 0,-16 0 0,0 13 0,0 0 0,0 0 0,-3 2-129,1 1 0,0-1 0,2-1 0,0 0 0,0-14-129,7 20-129,-7-20-258,20 8-387,-20-8-1032,22-10-2580,-2 3-129,-5-13-387</inkml:trace>
  <inkml:trace contextRef="#ctx0" brushRef="#br0" timeOffset="87657.013">23766 10094 2322,'0'17'4386,"0"7"-129,0-24 0,-3 21-3612,3-3 0,-2 1-129,2 7-129,-3 1 0,1 3-129,-5-2 129,-1 3-258,2-6 0,0-1-129,0-3-258,0-8-258,6-1-903,0-12-2322,-12-1-774,12 1-129</inkml:trace>
  <inkml:trace contextRef="#ctx0" brushRef="#br0" timeOffset="87869.025">23595 10212 3999,'16'3'4386,"14"-3"-1419,-3 7-774,-4-7-387,12 5-516,-5-3-774,7 1-129,1 0-387,-3-3-645,5 6-1161,-9-3-1935,-4-3-774,5 0 0</inkml:trace>
  <inkml:trace contextRef="#ctx0" brushRef="#br0" timeOffset="88624.069">24029 10285 1677,'0'0'3096,"13"3"-2580,-1-3 258,-2-3 387,-10 3-387,22-14-129,-14 3 129,-8 11 0,15-17 0,-15 17-258,3-14 0,-3 14-258,0 0 258,-1-11-258,1 11 0,-12-4 0,12 4 129,-11 0-129,11 0 129,-11 0 129,11 0-129,0 0-129,-13 5 0,13-5 0,0 0 129,-10 16-129,10-16-129,-5 12 0,5-12 129,-8 18 0,8-18 0,-10 20 0,3-6 129,4-1 0,-2 1-129,3 3-129,-1-3 129,3-2-129,0-12 0,10 15 0,3-14 0,5-1-129,2-6 129,4-2-129,-1-3 129,2 0-129,-4 0 0,-2 3 0,-4 2 0,-4 5-129,-11 1 129,0 0 129,7 10-129,-7 2 0,0 4 0,0-1 129,0-2 0,0-1 0,0-12-129,21 17 129,-1-17 0,5 0-129,4-8 129,1 1 0,1-3 0,-3 2 129,-5 0 0,-3 3 0,-8 2-129,-12 3 129,11 2-129,-11-2 0,0 18-129,0-4 0,0 1 0,0-3 0,0 2-129,0-14-129,4 21-129,-4-21-387,15 13-516,-15-13-1161,19-13-2064,-6 7-387,-1-11-129</inkml:trace>
  <inkml:trace contextRef="#ctx0" brushRef="#br0" timeOffset="88921.086">24731 10128 3354,'0'0'4644,"0"0"-258,0 19-1290,0-19-1677,2 29-516,-2-10 258,0 13-387,-1 0-129,1 9-258,-6 2-129,1 0 0,-2-1-258,-2-6-129,3-3-129,-3-11-129,4 1-258,-7-23-1032,12 0-1419,0 0-1548,-12-27-258,8 5 258</inkml:trace>
  <inkml:trace contextRef="#ctx0" brushRef="#br0" timeOffset="89100.096">24576 10190 3612,'16'0'4128,"17"3"-774,-6 5-1548,2-3-516,10 6-387,3-1-645,5 2-516,4 5-1548,2-1-2064,-10-7-387,5 6 129</inkml:trace>
  <inkml:trace contextRef="#ctx0" brushRef="#br0" timeOffset="89964.145">22938 11067 2193,'-14'0'4515,"-6"5"-387,20-5-129,0 0-3096,-17-3-516,17 3 129,0-22-258,6 7-129,4-4 258,6-2-129,4-2 129,7 4 129,-1-1-258,2 8 0,0 3 0,-1 7-129,-6 2 0,-2 10-129,-7 6-129,-5 4 129,-5 2 129,-2 3 0,-8-4 0,-3 1 129,-9-5 129,3-1-129,-9-5 129,2-2-129,-3-7-129,1-2-258,2 0-129,-2-8-516,11 6-516,-5-12-1806,6-2-1806,14 1 129,0-7-387</inkml:trace>
  <inkml:trace contextRef="#ctx0" brushRef="#br0" timeOffset="90248.161">23401 10752 1806,'19'8'4257,"-10"10"0,-9-18-129,-5 20-3096,2 4-645,-4-4 387,2 10-129,-5-2 0,3 10 129,-4-4-129,1 9-129,-1 1-258,3 1 129,-4-2-258,3-1-129,2-5-129,1-10-387,5 4-774,-6-14-2064,7-17-1161,0 0-387,-4-8 0</inkml:trace>
  <inkml:trace contextRef="#ctx0" brushRef="#br0" timeOffset="90453.173">23271 11047 2709,'0'0'4773,"-11"3"-516,11-3 0,7 18-3096,6-15-774,7 4-129,4 0-129,4-3-129,5 1-129,1-5-645,9 4-1806,4-2-1677,-8-4-258,11 2 258</inkml:trace>
  <inkml:trace contextRef="#ctx0" brushRef="#br0" timeOffset="90916.2">24262 11008 1806,'-22'9'3999,"12"1"129,-17-10-516,1 2-2967,0 4-387,-6 2 129,-1 3 0,-4-3 129,-1 5-129,-4-3 258,7 4 0,-6-3-129,7 6 258,-2-4-258,12 4 0,-2-2 0,11 5-129,2-1 0,11 4 0,2-4 129,6 4-258,8-1-129,10 1 0,6-4-129,2 0-129,7-3-645,1-12-258,12 5-2580,-4-1-1161,-5-8-129,5 0-387</inkml:trace>
  <inkml:trace contextRef="#ctx0" brushRef="#br0" timeOffset="91480.231">24353 11294 1419,'0'0'3870,"0"0"129,22 4-258,-9-4-3354,2 0 0,5 3 0,-1-3-129,1 3 129,-6-2 0,5 3 0,-6-4 0,0 4 129,-13-4-258,12 8 129,-12-8 0,0 12 0,0-12 129,-12 21-129,-4-11 0,-1 7 0,-7-2 0,2 5-129,-4-4-129,5 0 0,0-1 0,6-2 129,0 0-258,15-13 258,-13 15-129,13-15 129,-2 14 129,2-14-258,6 14 129,-6-14-129,24 15 129,-4-7 0,-2 0-129,9-2-129,4 6-129,0-7-258,13 10-903,-9-8-2838,4 0-645,2 3-387,-1-8-129</inkml:trace>
  <inkml:trace contextRef="#ctx0" brushRef="#br0" timeOffset="96003.491">22691 8921 774,'-22'-2'774,"2"1"-387,20 1 129,-21 0-387,10 0-129,-1 0 0,0 0 0,-3 0 0,-1 2 129,-1 0-129,-1 1 0,-2 0 258,0 1-258,-1-1 0,0 3-258,1-1 258,0 2-129,1 1 129,-1 1-129,2 2 0,-1 0 129,0 2-129,0 1 129,-2 3 0,1-2 129,-1 2 0,-1 0 129,-1 0 129,3 0-129,-2 2 258,-1-2-129,3 0 129,0 0 0,2-2 0,1 4 0,-1 2 0,6-1-129,-1 1-129,5 1 0,1 2 0,1-2-129,2 3-129,0-4 0,4 2 0,-1-2-129,1-3 129,0-3 0,1 0 0,3-3 0,3-1 0,-7-11 0,11 17 0,-11-17 129,11 18-129,-8-6 0,1-2 129,-4 5-129,0 2 0,0 1 0,-6 0 0,1 4 129,-2-3-129,-1 2 0,3-1 0,-3-1 0,4 1 0,-1-2-129,2 3 129,1-5 0,1 7 0,-1-2 0,-1 1 0,1 0 0,-3 2 0,3 0 0,-3 0 0,2 1 129,-2 1-129,0 1 129,2-3-129,-1 0 129,0-2-129,2 2 258,2-3-258,0 0 0,0-3 0,10 5-387,-2-4 258,6 3-258,4-3-258,3 5 129,0-5 0,4 3 129,-3 0 258,-1 1 387,-2 0 129,-4 1 387,-2 3-258,-7 1 129,1 4 129,-7-1-387,0 5 0,-1-2-258,-6 5 0,1-2-129,-1-1 0,1-5 129,1-2 0,0 0 129,5-1-129,0-3 129,2 0 0,3-5 129,2 4-129,2-3 0,-2 1 258,0 1-258,0 0 0,0 2 0,2 2 129,-2 2-258,-1 0 129,-1 0 0,1 2 258,-4-2-258,-1 0 0,-1 0 129,0-3-129,-1-2 129,1 1-129,0-4-129,5 0 0,5-6-129,9-1 0,2-7 0,11-1 0,4-1 0,6-4 0,3 2 0,3-2 0,4 0-129,-2 0 129,0 2 0,-6 2 0,-2 2-129,-5 3 129,-4 1 0,-6 7 0,-9 3 129,-1 1 0,-8 7-129,2 5 129,-8-2 0,0-2 0,-2-1 0,1 2 0,-1-8 129,5 4-129,0-8 258,2-5-258,2-3 129,6 0 0,3-4-129,5-1 0,2-4-129,7-2 129,5 0-129,9-2 0,3-5 0,4-1 0,5 1 0,-1 0 0,2-1 0,-2 3 0,-5 2 0,-4 2-129,-1 1 129,-5 0 0,-6 5 0,-1 4 0,-2 3 0,-5 1 129,-1 1-129,-1 1 129,-5 1 0,0-1 129,0 0-129,-2 2 129,1-4 0,0 0-129,1 1 0,1-1 0,-2-1-129,-1-2 129,1 1-129,2-3 0,-2-4 0,1-1 129,2-3-129,0 0 0,2 0 129,2-2-129,0-2 129,-1 0-129,2 0 0,0 0 0,0 0 258,-1 0-258,0-1 0,1 0 129,-4-3 0,0 3-129,-5 1 129,0 1-129,-8-1 0,1 3 0,-13 1 0,11 0 0,-11 0 0,0 0-129,0 0 129,13 8 0,-13-8 0,11 5 0,-11-5 129,19 4-129,-8 0 129,7-3-129,0-1 0,3 0 129,3-3-129,2-1 129,-1-3-129,3-1 0,-1-3 0,1-2 129,-2 1-129,2-1 0,-2 0 0,-3-2 0,1 1 0,-2-1 0,-2 0 0,-2 1-129,2 0 129,-5 3 0,-1 0 0,-1 1 0,0 0 0,0 2-129,-1 1 258,0-1-129,0 1 0,1-1 0,-3-1 0,3-2 129,-13 11-129,18-19 129,-11 4-258,-1-1 129,1 1 0,-4-2 0,2-1-129,-1 0 129,2 0 0,-1 1-129,2 4 129,2-3-129,0 4 0,2-1-129,3 2-129,-4-4-258,7 8-1032,-8-7-2580,2-10-516,-2-3-258,-5-14 258</inkml:trace>
  <inkml:trace contextRef="#ctx0" brushRef="#br0" timeOffset="97303.565">22804 8880 1161,'53'-4'1806,"-20"2"-516,3 0 129,-2-3-129,8 2 0,2-3-129,5 5-129,1-4-129,6 5-129,-1-4 0,2 4-258,-2 0 0,3 9-129,-9 1 0,0 2 129,-8 1-129,-2 7-129,-8-2 129,-1 2 129,-8-1-129,2 0 0,-6-2-129,5 2 129,-6-4 0,7 2 0,1-4-129,3 3-129,4-4 129,5 1-129,4-4-129,4 3 129,3-4-129,1 1 0,0 0 0,2-1 129,-6 1-129,-3 2 0,0-2 0,-4 5 129,-2-2 0,-4 0 0,-3 2-129,0-1 129,-2-2 0,-1 0-129,-6 1 129,-1 0 0,-5-2 0,1 2-129,-2-3 129,-2 3-129,-1-2 129,4 1-129,0-1 0,4 0-129,2 0 129,-1-2 0,2 1 0,1 3 0,-4 0 0,-1 4 129,-5 0-129,1 4 129,-7 1-129,0 1 129,-2 2-129,1-2 129,0-5-129,2 2 258,-1-4-258,0-2 129,-6-13-129,23 18 0,-8-9 129,8-2-129,4 3 0,4-3 0,3 4 0,1-2-129,2 1 258,-2 1-129,-5 1 0,-4 1 129,-3 3-129,-3 2 129,-4 1 0,-1 6-129,-2 3 0,0 1 0,-4 3 0,-1 1 0,0 1 0,-5 1-129,1-1 129,-4-1-258,1 4-516,-6-7-1419,-1 3-2193,3-5-387,-5-12-387,4-5 259</inkml:trace>
  <inkml:trace contextRef="#ctx0" brushRef="#br0" timeOffset="98135.613">24111 9056 903,'0'0'2322,"0"0"-387,0 0-258,0 0-387,0 0-516,0-7-387,0 7 129,-1-18-129,1 4 258,-2-1-129,2-4 129,-3-7-258,3 1 258,-1-9-258,1 3 0,0-7-129,0 3-129,0-6 129,0 3 0,0 1-129,0 5 258,0 1-387,0 6 258,0 5-387,0 4 129,0 16-258,0-14-129,0 14-258,0 0-516,0 0-903,0 17-2064,0-17 129</inkml:trace>
  <inkml:trace contextRef="#ctx0" brushRef="#br0" timeOffset="98691.644">23783 8637 1032,'-18'-2'3612,"6"-4"-129,12 6-2322,0 0-258,0-11-387,0 11-129,5-11 0,-5 11 258,17-17 0,-6 8-129,-1-3 129,5 0-129,-5-5-129,7 6 0,-4-3-258,4 3 0,-2-3-129,3 4 0,-1 0 129,1 0-129,0 3 0,-2 0 0,-2 0 0,3 3 129,-3-2-129,-1 1 129,-13 5 0,21-5 0,-21 5 0,15-4 129,-15 4-129,0 0-129,11 0 129,-11 0-129,0 0 0,2 14 129,-2-14-129,0 19 129,0-4 0,0-1 0,4 4 129,-1 3-258,5 1 129,4 2-129,1 4-129,-1-1-774,9 0-2838,0 5-645,-9-8-258</inkml:trace>
  <inkml:trace contextRef="#ctx0" brushRef="#br0" timeOffset="100419.742">23834 8615 1,'24'-25'1160,"-9"11"1,4 2-129,-4 1-129,1-4-129,-3 2 129,0-1-129,-1 2 0,-4-4-258,3 4 0,-3-1 129,4 2 0,-5 0-129,4 2 387,-11 9-258,16-16 0,-16 16 0,14-10-258,-14 10 0,11-6-258,-11 6 0,0 0-129,12-2 129,-12 2 0,0 0 258,12 0 0,-12 0-129,0 0 129,0 0-129,0 0 129,0 0-258,0 0 0,0 0-129,0 0 0,0 0 0,3 13 0,-3-13 0,8 18 0,-8-18 0,11 22 0,-4-11 0,0 2 129,-2 0 129,3 3-129,-1 2 129,-1 5-129,1 3 129,0 1-258,3 2 258,0 2 0,1-1-258,4-1-258,-2-1 516,2-3-129,-3-3-129,2-2 258,-6-3-129,0-2 129,-3-4 0,-5-11-129,5 15 129,-5-15-129,3 12-129,-3-12 129,0 0-258,0 14 0,0-14-258,-13 7-1032,13-7-2838,-17 5-387,-4-5-387</inkml:trace>
  <inkml:trace contextRef="#ctx0" brushRef="#br0" timeOffset="103551.922">10851 9375 1,'-9'10'2192,"9"-10"-257,0 0-258,0 0 0,0 0-258,0-6 0,7-8-258,11-1-258,1-9-129,11-4-129,1-9-387,11-4 129,0-5-129,10-5 129,-6-4 0,5 4 0,-7-2-129,4 9 129,-7 1-258,-2 10 0,-6 5-258,-8 6 0,0 10-645,-9 2-387,2 10-516,-18 0-903,0 0-1935,12 0 129</inkml:trace>
  <inkml:trace contextRef="#ctx0" brushRef="#br0" timeOffset="104103.954">11069 8801 2580,'0'0'1548,"0"0"-387,0 0 258,0 0 0,10-7-129,0-5 129,4 5-387,6-9-387,7 3 0,0-5 0,4 2-387,0-3 129,4 1 0,-1 0 129,1 1-258,-6 2 0,-1 2 0,-3 2-129,-1 3 258,-5 4-387,-2 4 129,-2 0-129,-3 2 129,-12-2 0,13 17-129,-9-5 129,-2 4-129,1 0 129,-2 2-129,-1 2 129,0 2-129,0 1 0,0-1 129,-1-2 0,-2 0 0,1 0-129,-3-2 0,2 0-258,-6-6-774,8-1-3225,-5 5-387,-8-10-258</inkml:trace>
  <inkml:trace contextRef="#ctx0" brushRef="#br0" timeOffset="104944.002">9531 9445 1,'0'-10'3353,"0"10"-902,-11 8-1419,11-8-387,-8 17 0,4-3-129,-4 5 258,2 6 0,-3 7 0,2 10 0,-4 5-129,5 8 0,-4 4-258,-1 6 0,2-2-129,1-2 0,0-6-129,-1-5-129,2-14 129,0-5-129,2-10-387,5-21-774,-10 12-1548,10-12-1548,-14 0 129</inkml:trace>
  <inkml:trace contextRef="#ctx0" brushRef="#br0" timeOffset="105244.019">9045 10072 3354,'13'0'3483,"4"-3"-903,13-6-1032,9 1-258,5-4-516,9 3-258,-1-3 0,5 4-129,-4 0-129,-2 2-129,-4 5 129,-3-1-129,-7 2-129,-2 0 0,-4 0 0,-4 0 0,0-2-516,-5-5-774,0 0-1677,0 3-1419,-13-14 129</inkml:trace>
  <inkml:trace contextRef="#ctx0" brushRef="#br0" timeOffset="105577.038">9146 9419 1677,'0'0'4257,"0"0"129,9 9-387,12-6-3483,10-3-258,6 0-129,5 0 0,8 0 0,0-3-129,1-1 129,1-1-129,1-3-129,-3 7-645,-6-6-645,0 3-2838,0 4 0,-11 0-258</inkml:trace>
  <inkml:trace contextRef="#ctx0" brushRef="#br0" timeOffset="106196.074">9647 10032 2967,'0'0'3096,"0"0"-1548,-3-20-903,10 7-258,5-7 129,7-3-258,1-2 258,6 1 0,-2-4 129,3 6 0,-2 2-129,-2 5 129,-3 6-258,-3 7 129,-3 2-258,-4 11 129,-4 5-129,1 5 387,-7-2-258,4 5 0,-4-5 258,2-1-258,0-6 0,10-7 0,6-5-129,14-10 0,4-6-129,7-4-129,4-1 129,5-1-129,-4 2 0,-5 5 0,-7 5 129,-9 7 0,-12 3 0,-3 9 129,-11 6-129,-1 3 129,-4 4-129,-4 0 0,1-1-129,1-1 0,4-1-387,1-6-258,4 3-903,-3-16-2580,12 6-516,5-6-516</inkml:trace>
  <inkml:trace contextRef="#ctx0" brushRef="#br0" timeOffset="106580.096">10774 9515 129,'0'0'4128,"0"0"129,-10 3-258,10-3-3225,-13 22-258,6-3-387,2 6 129,-3 1 129,2 10 258,-7 3-129,8 12 0,-5 2 0,4 12 0,-6 3-129,8 7-129,-2-3-129,3-5-129,2-6 0,1-12 0,0-8-129,0-18-258,4-5-645,-4-18-903,6-7-1290,-5-7-774,-1-13-774</inkml:trace>
  <inkml:trace contextRef="#ctx0" brushRef="#br0" timeOffset="106768.106">10549 9939 1677,'-13'-15'1935,"1"10"387,12 5-129,0 0-258,0 0-258,26-5-258,-6-1-129,14 5-129,4-9-258,12 5-774,9 2-903,-6-5-1935,4 0-1806,3 8-129</inkml:trace>
  <inkml:trace contextRef="#ctx0" brushRef="#br0" timeOffset="107180.13">10991 9939 2580,'-3'-21'4128,"3"21"-387,15-16-2838,-15 16-387,26-17-258,-12 10 0,4 5 129,-3-1 0,2 3 0,-4 1 258,3 10-258,-16-11 129,21 25-129,-17-9 0,1 4 0,-5-3 129,-2 5-129,-12-4 129,1 3 258,-12-7-258,2 2 129,-10-6-129,2 0 0,-4-3-129,5-3-129,-1-4-387,4-3-129,12-1-516,-5-12-1548,18 2-2322,3-3-516,12-8-129</inkml:trace>
  <inkml:trace contextRef="#ctx0" brushRef="#br0" timeOffset="108452.203">12037 9658 1,'16'-12'3482,"-16"12"1,1-12-2064,-1 12-645,0 0-129,0 0-129,-8 0 129,-2 0-129,-9 0 258,4 5 0,-10-1-258,2 3 258,-6-1-258,2 6 0,-5 0-258,1 2-129,-3 6 129,-4 2 0,-1 3 0,-4 4 0,0 1 0,0 7 129,3 1-129,4 4 129,4 0 0,9 0-129,9-3-129,11-5-129,3-3 0,17-5-258,14-5-387,5-10-645,17-1-1161,-1-3-2193,5-7-129,5 0 1</inkml:trace>
  <inkml:trace contextRef="#ctx0" brushRef="#br0" timeOffset="108924.23">12106 10142 1935,'-20'-10'3870,"0"-4"-1935,8 2-645,3-1-258,-1-2-258,1 4-258,2-4 129,3 3-258,1-3 258,3 4-387,3-1 258,-3 12-258,16-17 129,-3 14-258,0 2 129,2 1 0,0 2-258,-2 6 129,2 3 0,-2 1-129,-1 0 129,-1 2 0,-5-1 129,-2 1 129,-4-3 129,0 5-129,-9-7 129,-4 6-129,-6-9 258,-4 6-258,-8-4 0,0 0-258,-5-1 129,3-2-129,1-1 0,1 0 0,5-3-258,5-1-129,21 0-258,-17-9-129,17 9-774,8-28-774,19 10-2064,2-1-774,2-6 258</inkml:trace>
  <inkml:trace contextRef="#ctx0" brushRef="#br0" timeOffset="109463.261">12253 10057 1032,'0'0'3612,"0"0"0,0-5-2064,0 5-1806,17-12 129,-4 5 129,3-3 129,1 1 387,0-3 129,1 4-129,-1-1 258,0 6-258,-3-1 258,3 4-258,-17 0-129,21 18-129,-15-7 0,4 3 258,-8 0-129,2 0 129,-4-14 0,5 18-129,-5-18 0,0 0 0,18 0-129,-5-5-129,2-3 258,1 1-387,1-3 258,-1 4-258,-2 0 129,-2 6 129,-12 0-129,10 15 129,-10-2 0,3 3-258,-3 1 258,2 0-258,3-2 129,-1-1 0,-4-14 0,16 15-258,-5-11 129,1-4-129,9 3-645,-10-3-2451,4-5-1548,6-1-258,-2-10 0</inkml:trace>
  <inkml:trace contextRef="#ctx0" brushRef="#br0" timeOffset="109891.285">13001 9578 2322,'0'0'3999,"5"7"0,-5-7-2967,0 18-387,0 0 258,-1-3 0,1 11 0,-11-1 129,8 14-129,-7-3-258,8 13 0,-6 4-129,7 4-129,-4-4-129,2 1-258,0-6 129,2-9-129,-2-5 129,-1-10-258,4-9 0,0-15-258,0 0-387,-11 0 0,11 0-1032,-8-29-1161,4 2-1419,-3 3-516</inkml:trace>
  <inkml:trace contextRef="#ctx0" brushRef="#br0" timeOffset="110676.33">12849 9943 2709,'46'13'2451,"-20"-11"387,6 3-645,1-5-516,9 5-387,1-5-387,5 2-387,-1-2-258,2 0 0,-4 0-258,-1-2 129,-6-4-129,-3-5 0,-9 2 0,-3-2 0,-8 2 0,-3-3 0,-12 12 0,8-18-129,-8 18-258,0-14 129,0 14 0,-10-6 0,10 6-129,-20-1 258,9 1-129,-3 0 129,1 2 129,2 3-129,-1 0 258,1 1-129,11-6 129,-18 14 0,7-5 0,0 1 258,-2 2-129,1 3 0,-4 1 0,0 2 258,-1 1-129,1 3 0,-1-4 0,5 2 0,1-1-129,6-2-129,5-17 129,6 17-129,12-17-129,8 0 0,6-7-129,7-6 129,2-3-129,4-1 129,-5 2-129,-4 1 129,-4 5 0,-5 6-129,-6 5 258,-6 10 0,-8 5-129,0 3 129,-4-2 0,3 2-129,-1-2 129,6-4-129,3-12 129,7-2-129,7-7 0,8-6 129,3-4-129,3-1 129,-1-2 0,-4 5 0,-5 1 129,-5 7-129,-10 0 129,-4 7 0,-13 0 0,4 27-129,-5-8 0,-6 4 0,-5 2 0,4 2 0,-3-3-129,3 0-129,8-1-645,-2-7-258,12 1-1935,5-7-1677,4-10-516,8 0 387</inkml:trace>
  <inkml:trace contextRef="#ctx0" brushRef="#br0" timeOffset="111186.359">14352 9686 1419,'-2'42'4515,"2"-20"387,-5-3-516,4 2-2709,-4 9-1161,-3 2-129,3 9 0,-7 2 258,4 3-387,-5-2 129,5 4-258,-1-7 0,2-2-258,1-7-129,1-8-129,5-7-129,0-17-258,0 0-129,0 0-129,3-14 0,-3-10 129,0 1 0,-8-8 0,4 2 129,-9-5 387,0 5 258,0 2 258,-3 5 258,4 6-129,-1 1 258,13 15 0,-13-10 387,13 10 129,0 0 0,17 3 129,-1-3-258,16 5 258,-3-5-258,14 4-129,2-2-258,10 3-129,0 1-387,3-2-387,5 11-1161,-11-3-3096,0-9-129,-3 3-774</inkml:trace>
  <inkml:trace contextRef="#ctx0" brushRef="#br0" timeOffset="113100.469">9987 10261 516,'0'0'3612,"0"0"387,0 0-2193,0 0-645,0 0-129,-2 10-258,2 2-258,-6 1 129,6 5-129,-5 4 0,3 7-129,-4 4-129,2 6 129,-5 4-258,4 8 258,-4 0-258,4 2 129,-5-2-258,1-2 0,0-8 129,1-7-387,1-5-645,-5-13-1290,2-7-2193,10-9-129,-12 0 129</inkml:trace>
  <inkml:trace contextRef="#ctx0" brushRef="#br0" timeOffset="113396.485">9689 10573 645,'13'12'3999,"-13"-12"0,24-3-387,-4 3-2967,0 0-258,9 1-129,-2 1 258,2 5-258,1-2 0,3 0 0,-2-1 129,-1 4-258,0-4-129,-3 0-258,1 2-1032,-8-1-2193,-5-5-903,5 0 129</inkml:trace>
  <inkml:trace contextRef="#ctx0" brushRef="#br0" timeOffset="113943.517">10182 10365 2322,'0'0'3741,"0"0"129,0 0-2967,10 0-516,-10 0 129,4 20-129,-4-5 258,0 4-129,-4 3 258,2 9-129,-4 0 0,4 10 0,-4 0-387,3 7 258,-3-2-387,2 0 0,0-6 129,1-5-258,1-8 258,2-7-129,0-20-129,9 2 0,8-9 0,6-13 0,4-5-129,3-1 129,4-2-129,-2 3 129,-5 6 129,-6 3 0,-4 7 129,-7 9-129,-10 0 0,10 18 258,-10 0-258,0 2-129,0 6 129,0 0-129,0 2 0,3-3-258,4 0-387,1-13-774,9 3-2322,0-3-1032,0-12 0</inkml:trace>
  <inkml:trace contextRef="#ctx0" brushRef="#br0" timeOffset="114939.574">10679 10756 3483,'0'18'3999,"0"-18"-258,0 0-3225,0 0-387,3 12 129,-3-12 129,18 7 129,-2-7 0,0 0 0,5-7 0,4-5 129,2-1-258,-3-2-129,5-1-129,-5 0-129,-3 1 0,-4-1 0,-6 1 0,-7 2 0,-4 1 0,0 12-129,-16-14 129,0 11 0,-2 3-129,-3 0 129,-3 4 0,-1 4-129,1 6 258,-2 0-129,3 2 129,2 1-129,2 1 258,-1 0 129,8-1-129,-4 0 0,7 1 129,0 0 129,5-1-258,1 0 387,3 0-387,0-2 0,7-1 0,6-7-129,6-5 0,5-2-258,4-5 129,5-7-129,6-5 0,0-1 0,2-2 129,-5 1-129,-2 4 129,-6 3 0,-2 1 0,-9 4 0,-2 5 0,-15 2 0,15 3 0,-9 8 0,-1 1 129,-5 4-129,3 4 258,-3-2 0,1 5 0,0-6 129,2 0-258,1-5 258,7 0-129,1-11-129,5-1 0,7-7-258,5-7 129,3-7-129,4-2 129,2-4-129,0-1 129,0 0-129,-4 4 129,-6 3 0,-4 6 0,-4 1 0,-7 5-129,-3 5 129,-10 4 0,14 0-129,-14 0 129,8 6 0,-8-6 0,6 19-129,-3-4 258,-2 3-129,-1 5 129,0 6 0,0 4-129,-5 5 258,-2 4-258,-4 3 129,-1 1-129,-3 3 129,0-3-129,1-5-258,-1-9-387,12 4-2064,-1-14-1935,4-22-387,0 12-258</inkml:trace>
  <inkml:trace contextRef="#ctx0" brushRef="#br0" timeOffset="115979.633">12223 10730 1806,'20'-3'2580,"-9"-16"-258,-11 19-387,-1-12-387,1 12 0,-28-2-387,11 2-258,-13 1-258,0 8 0,-4 0-258,-3 5-129,-3-2-129,5 2 0,-1 1-129,4-1 0,3 2 0,7-4 0,5 2 258,11-3-258,6 1 258,3-2-129,14 2 0,4 1-129,3-2 129,7 2-129,-1-2 0,1 2-129,-2 0 129,-2-1-129,-6 0 129,-3-4-129,-4 1 129,-14-9 129,13 15 0,-13-15 0,-2 12 0,2-12 0,-23 14 129,5-7-129,-5 0 0,-1-2-129,-1 1 0,0-2-129,3-1-258,2-3-645,20 0-1677,-12-4-1548,9-10-645,3 14 646</inkml:trace>
  <inkml:trace contextRef="#ctx0" brushRef="#br0" timeOffset="116547.666">12573 10460 3225,'-12'18'4128,"10"-2"-258,1 1-3096,-8-1-387,6 8 258,-4-5-258,2 8 258,-3-2 0,3 8 129,-4-4-258,1 9 129,-4 0 0,3 7-387,-5-2 129,2 1-129,-1-6 129,4 0-258,-1-9 0,4-5 0,2-10 0,4-14 0,7 0 0,8-5 0,6-11-129,6-6 129,2 1-129,4-4 0,1 2-129,-2 2 258,-3 7-129,-5 2 0,-4 7 0,-6 2 0,1 3 0,-3 10-129,-2 1 258,-3 7-258,3 1 258,-4 7-129,1-1 129,-4 6-129,-3-4 129,3 0 0,-3 3-387,0-11-258,2 6-2064,3-10-1935,-5-15-387,0 0-387</inkml:trace>
  <inkml:trace contextRef="#ctx0" brushRef="#br0" timeOffset="117211.704">12946 10882 129,'14'-10'3354,"4"7"-1032,-7 2-645,1-4-516,5 3 129,-2-2-387,3 4 129,0-2 0,5 2-129,-7 0-387,5 0-129,-2 4 0,-2 2-258,-2 4 0,-1 5-129,-6 1 0,1 4-129,-5 0 129,-3 2 129,-1-3 129,-5 6 0,-10-8 387,3 1-129,-7-5-129,2 2 129,-9-7 129,4 1-387,-4-4 0,3-3-129,-1-2-129,2 0 0,0-5 0,4-2 0,3-2-129,4 0 0,11 9 0,-9-22 0,9 22-129,11-20-258,8 11-129,0-3-387,15 7-1032,-2-2-2193,3-6-645,10 4 387</inkml:trace>
  <inkml:trace contextRef="#ctx0" brushRef="#br0" timeOffset="117975.747">13472 10829 645,'0'22'4128,"-5"-8"129,5-14-258,-15 12-3225,15 3-258,0-15 0,-1 27 0,0-13 0,1 8-129,0-5 129,5 7-258,-3-7 129,2 2 0,-2-4-129,2 2 258,-4-5-129,0-12-129,0 14 129,0-14 0,0 0-129,0 0 0,-8 0 0,8 0-129,-8-19 0,2 4-129,1-2 0,4-4 0,1 2 0,2-1-129,8 1 0,-1 5 258,7-2-258,1 3 129,4 3 0,-2 3 0,4 4 0,1 0 129,2 3-129,2 0-129,0 0 129,4 6-258,2-2 258,4 1-129,6-3 258,3 1-258,1-3 129,0-4 129,-1-2-129,-4-4 129,-3-2-258,-8-1 258,-6 0-258,-6 1 129,-11 0-129,-9 12 129,0-16-258,-7 11 129,-11 4 129,-4 1 0,-4 0-129,-6 0 129,0 9 129,-2 0-129,-1 3 129,1 3-129,2-1 129,3 4-129,2-3 258,4 4-258,2-5 129,5 3 0,0-2 129,9 1 0,-1-2 129,8 6 0,2-2 0,14 6 0,3-2-129,11 2 0,6 0 0,8-2-258,6 4-258,2-11-645,13 4-3354,-5-8-645,-3-11-645,-3-7 0</inkml:trace>
  <inkml:trace contextRef="#ctx0" brushRef="#br0" timeOffset="125112.156">3600 9174 258,'-19'-5'903,"19"5"129,-20-2-129,8 0-129,-1 2-258,-3 0 129,2 0-387,-2 0 387,2 0-129,-3 0 0,1 2 0,-2-1 0,-3 0-129,4 2-129,-7-1 258,4 3-258,-6 0-129,-2 0 129,-4 2-129,-3 0-129,0-2 129,-4 2-129,-2-1 0,-4 0 0,1 0 129,-2 0-129,-1 2 258,3 2 0,-2 0 0,2 4 129,1 0 129,3 6-129,-4 1 258,3 4-129,-5 1 0,-1 5-129,-3 2 0,0 2 0,-5 4 0,-1 2 0,-1 3-129,1 4 258,-2 2-258,7 3 129,-4 1-258,7 2 258,-3-1 0,8 6 0,1-5 0,1 2-129,1 1 0,3 0 0,2 2 129,2-1-258,2 0 0,1 0 0,3-1 0,3-1 0,3-2-129,5-4 129,2 0 0,5-1-129,4-4 0,5-2 0,0-3 129,5 0-129,5-1 0,7 4 0,0-3 0,5 2 0,1 0 0,0 2 0,0-3 0,3 2 0,-1-1 0,1-4 0,1-6 0,1-4 0,-1-5-129,3-1 129,0-6 0,3-3 129,3 1-129,3-4 0,2 2 0,4-2 129,5 4 0,4-3-129,3-1 129,2-1-129,-1-2 129,-1-4-129,2-2 0,-1-3 0,-2 0-129,-4-8 129,-1-1 0,1-2 0,3-1 0,0 3 0,8-5 0,2 3 129,3-1-129,1 0 258,5-2-258,1-1 129,-1-3-129,1-3 0,-2-4 0,1 0 0,-1-4 0,5-1 0,-3-3 129,3-3-129,-2 0 0,3-4-129,-5-2 129,2-5 0,-2-1 0,-1-8 0,2-1 0,1-4-129,-3 0 129,-2-3 0,0-1 0,-7 0 0,-2-4-258,-3 3 129,-10 0 129,-3-2-129,-6-1-129,-6-4 258,-3 0-129,-6-2 0,-3 2 0,-10 1 129,-1-2-129,-9 3 129,-2 5 0,0 6-129,-7 3 129,-4 5-129,-2 5 129,-4 6 0,1 4 0,-7 1 0,-2 3 0,-5 3 0,-1 1-129,-6 0 129,-3-1-129,-9-3 258,-3 4-258,-3-1 0,-1 2 129,-5 3-129,-5 4 129,1 3 0,-4 4 0,3 5 0,-5 0 129,2 5-129,-3 2 129,-4-3-129,-3 3 0,-1 2 0,0 0 129,-1 0-129,-2 1 0,0 7 0,5 0 0,-1 4 129,3 0-129,0 0 0,1 1 0,4 1 0,3 2 0,3-3-129,4 2 0,4-1-129,11 5-129,-1-5-258,13 10-1032,-1-1-2322,7-4-258,6 3-516</inkml:trace>
  <inkml:trace contextRef="#ctx0" brushRef="#br0" timeOffset="126747.249">6063 8927 645,'-54'-10'1806,"31"8"-645,-4 2-129,-1 0-516,-7 4 258,1 2 129,-8-1-129,2 2 258,-8-4 129,1 4-129,-8-2 0,-4 7 0,-5-1-129,-2 6-258,-5 2 0,1 6-258,-4 2-129,-2 4 0,1 3-129,0 2 258,-1 3-129,-2 0-129,-3 4 129,2 3-129,-5 4 129,3 2-258,1 6 258,1 5-258,2 5 129,4 4 129,2 0-258,4 2 387,0 5-387,5 2 258,6 2-129,2 0 0,9 2-129,8 4 129,7-5 0,12 2 0,6-7-129,11-1-129,4-5 258,15-3-258,8-8 258,6-3-129,7 2 0,6-3-129,5 2 129,5-2 129,4-4-258,4-4 129,3-1 0,7-6 0,3-4-129,5-9 129,6-7 0,0-7 0,3-6 0,2-7 0,-1-3 129,0 0-129,-1-13 129,1-1-129,1-1 129,0-6 0,-4-1 0,2-6 0,-3-2 0,2-3 0,-1-4 0,-1-2-129,-3-5 129,2-1 0,1-3-129,-2-2 0,2-4 0,-4 0 0,-3-4-129,0-3 129,-5-2-129,0-8 129,-3 0 0,-1-1 0,-5-2 0,-1 1 0,-3-4-129,-5 2 129,-5 0 0,-4 1-129,-4-2 0,-5-1 129,-5 0-129,-4-1 129,-7 3 129,-4 3-258,-4 4 258,-5 3 0,-7 4-129,-3 6 0,-3 4 0,-8 4 0,-5 1 0,-3 1 0,-5 1-129,-6 2 129,-2 1 0,-4 2-129,-7-2 258,-2 4-258,-6 0 129,-4 3 0,-5 5 0,-2 1-129,-4 1 129,-3 6 0,0 1-129,-6 6 129,0 3 0,-6 1 0,-1 3 0,-4 2 0,-1 5-129,-4 4 129,-1 5-129,-2 4-129,3 10-258,-5-1-903,5 17-2322,-1 8-516,-7-5-645,6 6 646</inkml:trace>
  <inkml:trace contextRef="#ctx0" brushRef="#br0" timeOffset="127611.299">4207 9749 516,'-8'0'2838,"8"0"-1161,0 0-258,0 0-129,0 0 0,0 0-387,5-6 129,7 3 0,-12 3 129,31-9-129,-11 2-387,10 4 129,4-4-387,8 4 129,7-7-258,6 5 0,3-6-129,3 4-129,0-4 0,-2 2 0,-1 4-129,-8-3-129,-5 4-258,-9-4-129,-3 8-645,-16-1-516,0 1-1161,-17 0-1419,0 0 258</inkml:trace>
  <inkml:trace contextRef="#ctx0" brushRef="#br0" timeOffset="128003.321">3950 10079 903,'16'0'3354,"-5"-3"645,8-4-2322,8 4-516,2-9-129,10 5-129,0-8-129,6 6-258,3-6 0,4 1 0,3-2-129,4 0-129,0 3 0,4 0 0,-2 3-258,-1 5 0,-3 1-387,-3 2 0,-1 4-516,-10 0-645,0 6-1548,-5 6-1290,-14-6 387</inkml:trace>
  <inkml:trace contextRef="#ctx0" brushRef="#br0" timeOffset="128363.341">3945 10328 2451,'74'-14'3354,"-30"2"-1419,5 4-645,4-6-774,4 2-258,5 0-516,0-1-258,2 2-258,-1 1-258,-2 2-645,-3 4-258,-8-6-903</inkml:trace>
  <inkml:trace contextRef="#ctx0" brushRef="#br0" timeOffset="128716.362">3981 10683 258,'94'-11'3354,"-39"10"258,-3-8-1806,3 0-774,5-1-387,4 2-645,-1-1-774,0-3-2709,8 12 0</inkml:trace>
  <inkml:trace contextRef="#ctx0" brushRef="#br0" timeOffset="136651.816">1835 8718 1419,'-10'2'1161,"10"13"-258,0-15-387,0 18-129,0-6 129,0-1-129,0 1 258,1 1-129,4 4 258,3 3-387,0 7 0,11 6 0,2 6-258,6 7 0,5 6-129,3 2-258,2 4-516,0 6-1161,-9-12-1161,7 7 517</inkml:trace>
  <inkml:trace contextRef="#ctx0" brushRef="#br0" timeOffset="137083.84">2001 9484 1806,'-7'24'1419,"-5"-7"-387,12-17-129,0 0-129,-5 12 0,5-12-129,0 0 129,-1-6 0,1 6 129,0-25 0,7 8-258,0-7 129,6-1 129,2-4-387,5 0 129,-2-4-258,3 3 129,-1-1-387,0 4 129,-1 3-258,-2 4 0,-1 2 0,-3 4-129,2 4 0,-15 10-258,22-15 0,-22 15-645,18-8-645,-18 8-2064,0 0-129,17 0 0</inkml:trace>
  <inkml:trace contextRef="#ctx0" brushRef="#br0" timeOffset="138203.904">1817 9261 1,'-13'0'2450,"13"0"-644,0 0-387,0 0-129,0 0-129,0 0-258,0 0 129,0 0-258,0 0 129,0 0-258,10 0 129,-10 0 0,13 10-258,-13-10 129,18 17-258,-8-6 0,6 2 0,-1-1 129,5 5-387,0-1 0,2 2 0,0-3 0,2-1-129,-1-2 0,-2-2 0,-2-3 0,-2-2 129,-3-5-129,1 0 129,-5 0-129,-10 0 129,18-12-129,-18 12 0,14-20 0,-8 8 129,0-4-129,-1-1 129,-4-4-129,1-3 0,-2-2 129,0-1-129,-1-4 129,-1-3-258,-2 0 129,1-2 0,3 2-129,0-2-129,2 6-387,0-5-1032,8 6-2322,3 9-129,-7-4-387</inkml:trace>
  <inkml:trace contextRef="#ctx0" brushRef="#br0" timeOffset="138963.948">697 8354 2451,'0'0'2709,"0"0"-903,0 0-645,0 0-258,0 0-129,-2 10-387,2 4 258,3 1-258,8 6 258,-4 1-129,5 7 0,1 3-258,3 2-129,-1 1 0,5 2-258,-3 1 129,0-1-258,0 1-258,-3-3-258,0-1-774,-5-5-516,-5-8-1419,3 6 0</inkml:trace>
  <inkml:trace contextRef="#ctx0" brushRef="#br0" timeOffset="139239.963">731 8952 1161,'21'-10'2451,"-7"0"-387,5-4-258,5 0-258,-1-2-258,6 0-258,-3-4-258,6 3-129,-2 0-387,0 1-258,-1 6-516,-5-2-516,-2 0-1161,5 9-1419,-18-9-129</inkml:trace>
  <inkml:trace contextRef="#ctx0" brushRef="#br0" timeOffset="139607.985">523 8457 2967,'0'0'3096,"0"0"-1032,4-9-1032,11 2-129,4-5-129,7 0 129,2-4-387,5 0 129,1-3-387,2 2 0,1 3-387,0-6-645,-3 8-645,0 0-1548,-10-5-516,9 9-258</inkml:trace>
  <inkml:trace contextRef="#ctx0" brushRef="#br0" timeOffset="140120.014">1182 8170 258,'-25'33'1290,"11"-11"-129,-4 2 129,3 3 0,0 4 129,1 1-516,3 3 0,3 1-129,8 1 129,0-3-129,8-1 0,2-7 0,8 1 0,-2-8 258,10-2-258,-4-10 0,7-4-129,-1-3 0,4-5-258,0-5-258,1-4 258,2-1-387,-6-1 129,-1 1-387,-6 5 129,-3 0-258,-7 3-258,1 7-903,-13 0-2451,0 0 129,18 3-516</inkml:trace>
  <inkml:trace contextRef="#ctx0" brushRef="#br0" timeOffset="141360.085">1155 8257 1548,'7'-22'1806,"-2"11"-387,-2-2-258,2 1 258,0 1-387,-1 0-129,-4 11-129,14-19 0,-14 19-258,13-16 129,-13 16-129,14-13 0,-14 13-258,13-9 0,-13 9 0,0 0-129,13-6-129,-13 6 0,0 0-129,0 0-387,4 10-1419,-4-10-1677,8 9-129,-8-9-129</inkml:trace>
  <inkml:trace contextRef="#ctx0" brushRef="#br0" timeOffset="143463.205">1948 7996 1419,'0'0'1032,"0"0"-387,0 0 129,0 0 0,0 0-129,0 0 516,0 0-129,-8 10-258,8-10 0,-18 14-258,5-2 0,2 0-258,-1 5 129,-2 4-258,0 1 258,1 3-129,-1 4 387,-2-1 0,5 3-258,-2-3 258,6 1-258,0-4 0,4 0-129,3-5 0,3 0-129,6-8 0,5 1 0,3-7 0,4 0-129,-1-5 258,4-1-129,0 0 0,0-5 0,-1-2 129,-1 0-258,-4 2 129,-2-3-258,2 4-387,-18 4-1032,18-17-2193,-6 15-516,-8-9 258</inkml:trace>
  <inkml:trace contextRef="#ctx0" brushRef="#br0" timeOffset="143764.222">2205 8131 516,'0'0'3483,"0"0"129,13 17-387,-12-2-2709,5 1-387,0 4 258,1 1-258,0 4-129,2 0 129,-2 1 0,1-2-129,2 3 129,-3-4-258,0 0-903,-6-9-2193,12 10-516,-13-24 258</inkml:trace>
  <inkml:trace contextRef="#ctx0" brushRef="#br0" timeOffset="145107.299">7050 10778 1548,'0'0'3483,"0"0"129,0 0-2709,0 0-387,0 0 129,0 0-258,0 0 258,0 0 0,0 0 0,0 0-129,0 0 129,-5 7-129,5 4 0,0 0 0,5 9-258,-2 2 258,6 7-387,-1 4 129,6 4-258,-1 4 129,2 0-258,0-1 129,1-5-129,-3-1 0,-2-5 129,-3-8-129,-3-8-258,1 2-903,-6-15-2064,0 0-774,0 0-258</inkml:trace>
  <inkml:trace contextRef="#ctx0" brushRef="#br0" timeOffset="145424.317">6928 11317 2322,'0'0'2967,"0"0"-1806,9 1-387,11-1-258,-1-9 258,10-2 129,0-5 0,6 3 0,-6-6 129,11 4-258,-7-5 0,3 5-387,-4-3-129,0 4-129,-4-1-258,-4 2-129,1 1-645,-7-1-903,-6-2-2064,5 8-258</inkml:trace>
  <inkml:trace contextRef="#ctx0" brushRef="#br0" timeOffset="145740.335">6927 10799 3354,'40'-14'4257,"-19"-3"-129,7-2-2967,4 7-516,-2-2 129,8 3-387,-4-1-258,-1 1-258,-1 4-258,-6-3-387,4 5-645,-6-2-1419,-5-3-1290,8 10 0</inkml:trace>
  <inkml:trace contextRef="#ctx0" brushRef="#br0" timeOffset="146339.37">7696 10646 2580,'0'0'1677,"0"0"-129,-7-3 129,7 3-129,-21 2-387,21-2 0,-24 10-258,12-2 0,-6-2-129,4 6-258,-1-4-258,2 6 129,0 1-387,3 3 0,-1 5 129,5 0 0,-2 5 129,3 1-129,2-3 258,3 6 0,0-3 0,0 2-129,3-7 0,6 4 0,2-7-129,5-1 129,2-5 129,6-2-258,1-4 129,1-3 0,3-3-129,1-3 129,-2 0-129,2 0 129,-6-6-129,0 2 0,-5-2 0,0 2-129,-5-2 129,-1 3-129,-13 3 0,18-8 0,-18 8 0,0 0-129,13-2-129,-13 2-387,0 0-1290,0 0-2451,0 0-258,0 0-387</inkml:trace>
  <inkml:trace contextRef="#ctx0" brushRef="#br0" timeOffset="147443.433">8467 10769 1161,'0'0'2451,"0"0"0,9-10-258,-9 10-258,0 0-258,0 0-258,0 0-387,-9-7-129,-1 4-516,10 3 0,-20 0-258,6 0 0,-1 4-129,-3 4 0,-2 5 0,0 0 0,-2 5 0,-1 4 0,-1 4 258,3 1-258,-3 2 0,3 1 129,2-4 0,4 5-129,2-5 129,4 2-129,2-4 129,7-2 0,0 0 0,6-1-129,6-7 129,3 1-129,6-6 0,1-4-258,6 0-387,-3-5-1677,3-7-1806,8 1-387,-6-8-129</inkml:trace>
  <inkml:trace contextRef="#ctx0" brushRef="#br0" timeOffset="147999.465">8633 11081 1,'10'0'3869,"10"-1"-128,-20 1-129,15-5-3483,-3 5-258,1 5 129,-1 2-129,-3 4 129,-9-11 258,9 20 258,-9-5 0,-5-2 258,-5 9 129,-7-4-129,0 10 0,-6-3-258,1 4 0,-3-3-258,5 1-129,4-4-129,2 0 0,3-9 0,6 1 0,5-15 129,3 16 0,-3-16-129,27 9 129,-9-9 129,7 0 0,-2 0-129,6-2 258,-2-5-258,2 2 0,-1-3 0,-2-1 0,0 2-129,-3-1 0,0 0 0,-5 3-129,-3 2 129,-3-1-129,-1 4-645,-11 0-1032,0 0-2451,0 0-387,-7-11-129</inkml:trace>
  <inkml:trace contextRef="#ctx0" brushRef="#br0" timeOffset="148975.52">3972 10885 1032,'0'0'2193,"0"0"-516,-2-12-129,2 12 0,0 0-516,0 0-129,0 0 129,0 0-129,0 0 0,-4 12-387,4 5 0,0 0-258,0 11 0,0 2 0,0 11 0,0 5 0,0 9-129,4 8 0,1 5 0,-1 3-129,1-2 258,-3-1-258,2-3 129,-4-9 129,1-8-129,-1-13 129,0-5-129,-1-12 0,-3-6-387,4-12-516,0 0-1419,-6-12-1806,6-2-387,0-15 258</inkml:trace>
  <inkml:trace contextRef="#ctx0" brushRef="#br0" timeOffset="149607.557">3851 10901 2322,'-11'3'3354,"11"-3"-903,-15 5-1161,15-5-516,0 0-129,4-10-387,2-4 0,6-2 387,-1-5-258,8-1 258,-1-6-129,5 4 129,-5-4-258,5 5 129,-7 1-129,5 7-129,-7 1-129,-1 5 0,-13 9 0,18-5-129,-18 5 129,14 5-129,-6 6 0,0 4 0,-1 6 258,1 4-258,1 4 129,3 5 0,0 0-129,-1 2 129,-1-2-129,-1 0-129,3 1-129,-6-7-1806,-1-9-2064,4 6-258,-9-12 0</inkml:trace>
  <inkml:trace contextRef="#ctx0" brushRef="#br0" timeOffset="150163.588">3604 11918 3096,'-11'0'3870,"11"0"0,-3 10-2451,3-10-387,-5 19-129,4-2-516,1 7 129,0 3-258,3 9 129,0 5 0,1 6 129,-1 3-129,1 5-129,-2-3 0,-1-2-258,-1-7 0,0-6-129,0-2-774,0-12-1806,-4-11-1548,3 0-129,1-12 0</inkml:trace>
  <inkml:trace contextRef="#ctx0" brushRef="#br0" timeOffset="150428.604">3389 12495 1677,'8'11'3870,"20"-11"387,-10 0-2193,5-6-903,11 0 129,-2-5-387,9 3-387,0-2-258,0 0-129,2 3 0,0-4-129,-2 3-258,-3-4-129,1 4-903,-8-1-2193,-10-12-645,6 8-129</inkml:trace>
  <inkml:trace contextRef="#ctx0" brushRef="#br0" timeOffset="150727.621">3292 11926 2193,'-20'7'4128,"20"-7"-129,10 7 0,1-7-3225,10 0-516,9 3-129,3-2-129,4 2 129,4-3-129,1 3-129,1-1 0,2-2-129,4 5-903,-4 4-2451,-2-9-387,10 6-129</inkml:trace>
  <inkml:trace contextRef="#ctx0" brushRef="#br0" timeOffset="151499.665">4341 11996 1935,'4'-7'3225,"-4"7"-645,-8-4-1806,8 4-129,-21 0-258,8 1 258,-6 6-129,-2 3 129,-3 2 129,0 7 0,-5-3 129,4 6-129,-4 0 0,3 7-129,-1-4 0,7 9-129,-5-7-129,10 9 0,0-5-258,7 3 258,3-5-258,5 3 129,2-7-129,9-1 0,5-5 129,6-3-129,2-3 0,6 1 0,4-6-129,-1-2 0,0-1 129,1-2-258,-1-2 258,-2-1-129,-3 0 129,-4-2-129,-1-4 0,-3 1 129,-1 0-258,-4-2-129,5 6-903,-10 0-3225,-10 1 0,24-15-645,-23 2 387</inkml:trace>
  <inkml:trace contextRef="#ctx0" brushRef="#br0" timeOffset="153295.768">4925 12058 258,'0'0'903,"0"0"516,0 0-129,0 0 0,0 0 258,0 0-129,0 0-387,0 0 0,0 0-387,0 0-387,0 14-129,0-14 0,0 20 258,0-4-258,0 1 0,-2 5 129,-5-1-129,2 7 258,-2-2-258,0 4 258,-4-2-129,4 4 387,-1-5-129,2 0 129,0-8-129,3 3-129,-1-7 258,4 0-387,0-15 0,1 16-129,-1-16 0,19 9 0,-6-8 0,5-1 0,2 0 0,2 0 258,3-5-387,2-2 258,-1-3-258,3 2 258,-6-1-258,1 1 258,-3 0-258,-3 1 0,-3 1 129,-3 1-129,-12 5 0,15-2-129,-15 2 0,0 0 0,10 0-387,-10 0-387,0 0-1032,6 9-2451,-6-9-129,0 0-129</inkml:trace>
  <inkml:trace contextRef="#ctx0" brushRef="#br0" timeOffset="154015.809">5621 12088 258,'0'0'3096,"0"0"-645,0 0-1419,0 0 129,1-9-129,-1 9 129,0 0 0,0 0 0,-14-7-258,14 7-129,-19 0-387,7 4 129,-3 3-516,0 3 129,0 1-129,-5 5 0,2 0-129,-1 3 129,1 3 0,-3 2 0,4-1 129,1 1-129,3 4 0,2-3 129,3-1 0,7-1 0,1 0 129,5-4-129,6-1 129,4 0 129,5-5-129,5 2-129,0-6 129,3 4-258,-4-5 129,5 2 0,-4-4 0,2-1-129,-2-3 129,-2 0 0,-3 1-129,-1-3 129,-1 0 0,-5 0-129,-3 0 0,-10 0 258,14-1-516,-14 1-129,0 0-903,0 0-2838,0 0-129,0 0-516</inkml:trace>
  <inkml:trace contextRef="#ctx0" brushRef="#br0" timeOffset="154939.862">6247 12051 903,'-27'5'1677,"12"5"-129,-6-4-129,1 7-258,-2-1-516,-2 0-387,3 1-129,1 2-129,1 1 0,5-4 0,1 1 258,13-13-129,-15 19 258,15-19 258,-2 16 0,2-16 0,4 10 258,-4-10-129,18 12 0,-18-12-129,26 9 0,-11-6-387,2 6 0,-1-3 129,1 3-129,0-2-129,1 1 129,-2 2-129,-1-1 0,1 1 0,0 1 0,-4 2-129,0-1 258,-3 0-129,-2-2 0,0 2 0,-2 0 129,-5-12 129,0 19 0,0-19 129,-9 21-258,-4-15 387,-1 6-258,-4-4 129,0 5-129,-8-7 0,3 4-129,-4-5 0,2-1 129,-1 0-258,2-1-129,1 0 0,2-3-387,10 2 129,-4-2-387,15 0-903,-14 1-2580,14-1-774,0 0-129,0-15 129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6:37.88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684.039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1440.081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1884.107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2244.128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2824.161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3168.181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3537.202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4656.266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5068.28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5744.328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  <inkml:trace contextRef="#ctx0" brushRef="#br0" timeOffset="19128.094">22393 15776 129,'0'0'3354,"9"5"129,-9-5-1935,0 0-1032,0 0-387,0 0 129,0 0 387,0 0 0,12 0 0,-12 0 129,0 0 129,-6 0 129,6 0-258,0 0 129,-10 9-387,10-9 129,-8 19-258,4-5-129,3 7 0,-1 2-129,2 6 0,0 3-129,0 3 129,0-3 258,0 5-258,-5-7 129,4 2 0,-7-7 129,2-1-129,-4-6 129,4 0-129,-4-6-129,5-1 0,1 2 0,4-13-129,-6 13 0,6-13 0,0 0-129,0 0 0,-4 12-129,4-12-387,0 0-903,0 0-2064,0 0-903,0 0-645,-12-2 387</inkml:trace>
  <inkml:trace contextRef="#ctx0" brushRef="#br0" timeOffset="19948.141">21809 16723 3096,'-27'14'4257,"7"-14"-258,8 3-1548,-3 1-1935,-1-4 0,3 1 0,-4-1-258,2 3 0,0-3 0,3-3 258,-3-5-129,15 8 0,-20-14 0,18 2-129,2-8 129,2-1-258,8-1 0,6-4 0,4-1-129,3 1-129,2 2 129,-1 4-129,1 6 0,-2 2 129,0 8-258,-7 4 258,1 1 0,-3 7 0,-3 3 0,0 5 0,-3 4 258,-1 2-258,1 0 129,-3 3-129,-1 1 0,-3 1 0,-1 1 129,0-1 0,-4-5-129,-3 2 258,-6-7-129,2 3 129,-7-7 0,2 7 0,-6-12 129,5 1-258,-4-5 129,1-1-129,0-3 0,1 0-129,3-3 0,0-7-129,4 3 0,-1-6-258,13 13-387,-14-27-645,14 27-1032,4-18-2193,2 2-387,5-1 387</inkml:trace>
  <inkml:trace contextRef="#ctx0" brushRef="#br0" timeOffset="20564.176">22081 16531 4386,'0'0'4644,"-4"14"-258,4-14-387,-11-2-3870,11 2-129,0 0-129,0 0-129,10 9 129,-10-9 0,9 26 129,-6-5 0,-2 6 258,2 5 0,-3 0 0,0 9 0,0-10 0,0 3 129,1-7-258,1-3 0,2-7 0,0-4 0,-4-13 0,14 0 0,-5-8-129,6-14 129,-1-5 0,6-7-129,2-4 0,3-3 129,0 2-258,-1 1 129,1 6 0,-3 8 0,-4 5 129,-1 11-129,-5 1 129,0 7 0,-12 0 129,14 30-129,-11-10 0,1 10 129,-3-1 0,-1 7-129,0 0 0,0 3 0,-5-5 0,1-2 0,-5-2 129,4-5-258,-2-5 0,1-9-516,6 1-258,0-12-516,0 0-1548,3-26-1806,7 4-387,0-2-129</inkml:trace>
  <inkml:trace contextRef="#ctx0" brushRef="#br0" timeOffset="21132.208">22529 16679 1419,'11'16'4128,"1"1"387,-12-17-2064,13 9-516,0 1-516,-13-10-258,28 0-387,-16-2 0,9 2-258,-6-10 129,6 10-258,-7-15 129,7 6-258,-6-6 0,2 1-129,-4-1 0,2-5-129,-6 4 0,1-2 0,-3 2-129,-3 3 129,-1 0 0,-3 2 0,-3-1 0,3 12-129,-21-12 129,7 7 0,-2 4 0,-5 1 0,-2 2 0,1 8 0,-2 4 0,1 0 0,1 5 129,3 3-129,2-2 0,4 2 0,2 0 0,5 2 129,6-3-129,0 1 129,9-3-129,3 5 129,4-3 129,5 0 129,2 1-258,6 1 258,2-5-258,4 3 129,4-4 0,3 0-129,0-5 0,1-2 0,-1-3-129,-5-4-129,1 6-516,-11-9-1677,1 0-2322,-4-7-387,-10-3-387,-4-2-129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04.02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6D86249-2A24-46DE-814E-CAB300CB8693}" emma:medium="tactile" emma:mode="ink">
          <msink:context xmlns:msink="http://schemas.microsoft.com/ink/2010/main" type="inkDrawing" rotatedBoundingBox="10196,2585 10817,1799 10837,1815 10217,2601" rotationAngle="1873755040" semanticType="callout">
            <msink:sourceLink direction="with" ref="{EED4E776-EA98-4FB7-B94A-CD4BCBA51F8D}"/>
            <msink:sourceLink direction="with" ref="{BFA7869A-F5AF-4D47-946B-90FADFD21066}"/>
          </msink:context>
        </emma:interpretation>
      </emma:emma>
    </inkml:annotationXML>
    <inkml:trace contextRef="#ctx0" brushRef="#br0">10820 1802 516,'0'0'1032,"0"0"0,-2 10 0,2-10 129,0 0-258,-11 14 129,11-14-258,0 0 129,-10 12 129,10-12-129,0 0 0,-14 15 0,14-15-129,-12 10-258,12-10 0,-18 20-258,7-2 0,0-3-129,-8 10 0,4 2 0,-10 10-129,2-1 0,-8 11 258,-2-4-258,-5 7 0,-1 2-516,-3 0 645,3-8-516,0 2 516,4-6-258,2-4 258,7-8-387,3-4 258,5-6 129,5-4 0,3-3-129,10-11 0,-12 13 129,12-13-129,0 0 0,0 0 0,0 0 0,0 0-129,0 0-129,-6 11-1161,6-11-2322,0 0-129,-12 18 129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2:04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59 10,'-2'-10'15,"2"10"-2,0 0-3,-3-9-3,3 9-1,0 0 0,0 0-1,0 0 0,0 0-1,0 0 1,0 0-2,0 0-1,0 0 0,0 0-1,2 12-1,-2-12 1,3 19-1,3-4 1,1 4 0,0 5 0,2 5-1,4 5 1,-1 5 0,2 4 0,2 2 0,-2 1 0,2 0 1,-1-3 0,1-4 1,-4-7 0,2-4 0,-4-8 1,4-6-1,1-6 0,3-7 0,4-11 0,6-6-1,2-12 0,6-7-1,2-6 0,3-8 0,-2-3-1,2-1 1,-7 1 0,0 5 0,-5 4 0,1 5 1,-5 5-1,0 7 0,-4 3 0,-4 6 1,-1 2-2,-5 7 1,-11 8 0,15-11-1,-15 11 1,0 0 0,0 0 0,0 0-1,0 0 0,0 0 0,0 0-1,0 0-1,0 0-5,-3 11-11,3-11-11,-8 15-2,-5-7 1,-3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3.12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E78A4FE-007B-4FCB-81F4-6E8F0A9A0543}" emma:medium="tactile" emma:mode="ink">
          <msink:context xmlns:msink="http://schemas.microsoft.com/ink/2010/main" type="inkDrawing" rotatedBoundingBox="8057,5404 9518,4240 9546,4276 8085,5440" semanticType="callout" shapeName="Other">
            <msink:sourceLink direction="with" ref="{BFA7869A-F5AF-4D47-946B-90FADFD21066}"/>
            <msink:sourceLink direction="with" ref="{7C177609-3302-4FF5-A69B-E3BC4EF5F833}"/>
          </msink:context>
        </emma:interpretation>
      </emma:emma>
    </inkml:annotationXML>
    <inkml:trace contextRef="#ctx0" brushRef="#br0">9547 4276 1548,'0'0'1677,"0"0"0,0 0-258,0 0 0,0 0 0,0 0-129,0 0-258,-10 0-129,-1 0-258,11 0-258,-23 4 258,7 3-387,-1-1 0,-2 7-129,-5 2 0,-3 5 129,-4 1-258,-5 8 129,-5 2-129,-5 5 0,-4 3 129,-4 6-258,-7 2 129,-5 6 0,-6 5 129,-4 5-129,-4 2 129,-1 3-129,1-5 0,2 0 258,6-5-258,7-4 129,7-7-129,12-8 0,2-5 129,10-5-129,5-5-129,1-2 129,4 0 0,3-3 0,3-4 0,1-3-258,9 2-129,8-14-903,-11 13-1677,11-13-1161,0 0 258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9.20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608BB4C-3E40-4B57-AC88-0247C9FCE618}" emma:medium="tactile" emma:mode="ink">
          <msink:context xmlns:msink="http://schemas.microsoft.com/ink/2010/main" type="inkDrawing" rotatedBoundingBox="10285,4287 11508,5473 11468,5516 10244,4329" semanticType="callout" shapeName="Other">
            <msink:sourceLink direction="with" ref="{BFA7869A-F5AF-4D47-946B-90FADFD21066}"/>
            <msink:sourceLink direction="with" ref="{B13508C5-B4DD-4313-B2FC-97610D0F0ED6}"/>
          </msink:context>
        </emma:interpretation>
      </emma:emma>
    </inkml:annotationXML>
    <inkml:trace contextRef="#ctx0" brushRef="#br0">10277 4296 1,'0'15'1031,"0"-15"259,9 11-129,-9-11 387,14 13-129,-4-2 258,-10-11-387,25 21 129,-12-12-387,7 13-129,0-7-258,6 11 0,-2-2-129,7 6 0,-1 2 0,6 6-258,-1-1 129,6 8 0,0-4-129,5 5 0,0 0 129,4 2-258,2-1 0,3 5 129,-3-2-258,4 0 387,-2-2-387,2-1 0,-5-4 0,-2 0 0,-3-4-258,-5-5 258,-5 1 0,-4-6-129,-6 0 129,-6-1 129,-5-4-129,-2-3 0,-6-4 0,-1-2 0,-4-5 0,-2 2-129,0-12-129,0 0-129,5 17-516,-5-17-1419,0 0-1935,0 0-387,0 0 258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6.83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F297C6F-B5CE-4CC8-9E9C-BDFB9665D5B1}" emma:medium="tactile" emma:mode="ink">
          <msink:context xmlns:msink="http://schemas.microsoft.com/ink/2010/main" type="inkDrawing" rotatedBoundingBox="5167,7961 6958,6749 6975,6774 5184,7986" semanticType="callout" shapeName="Other">
            <msink:sourceLink direction="with" ref="{7C177609-3302-4FF5-A69B-E3BC4EF5F833}"/>
            <msink:sourceLink direction="with" ref="{06422487-7802-49E0-B609-49FC6B327A37}"/>
          </msink:context>
        </emma:interpretation>
      </emma:emma>
    </inkml:annotationXML>
    <inkml:trace contextRef="#ctx0" brushRef="#br0">6975 6775 774,'0'0'3225,"0"0"-1161,0 0-774,0 0-516,-10-1 0,10 1-258,-22 7 129,7 2 0,-6 1-387,-1 3 0,-9 3 0,1 4 0,-9 2-129,0 4 0,-9 4 0,-4 6 0,-7 3 0,-6 4 0,-5 7 129,-8 1 0,-3 6 0,-7 5 258,0 0-258,-2 4 258,-5-3 0,4 2-129,0-4 129,5 4 0,4-10-129,6-3-258,4-9 258,11-1-387,8-9 258,8-3-516,11-4-387,4-14-1419,8 0-1806,11-2-258,1-10-258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0.3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917AD63-E8D6-42CF-BB16-6664A1A6DDDA}" emma:medium="tactile" emma:mode="ink">
          <msink:context xmlns:msink="http://schemas.microsoft.com/ink/2010/main" type="inkDrawing" rotatedBoundingBox="7195,7104 7723,8471 7702,8479 7175,7112" semanticType="callout" shapeName="Other">
            <msink:sourceLink direction="with" ref="{7C177609-3302-4FF5-A69B-E3BC4EF5F833}"/>
            <msink:sourceLink direction="with" ref="{B616BB16-C749-49B5-861E-A6A31A7887AF}"/>
          </msink:context>
        </emma:interpretation>
      </emma:emma>
    </inkml:annotationXML>
    <inkml:trace contextRef="#ctx0" brushRef="#br0">7177 7112 129,'15'25'516,"-5"-9"258,2 2 387,-1 3 129,3 7 0,1 8 258,2 10-129,4 12-387,-4 6 0,11 14-387,-1 3-387,5 10-258,1-1 0,-3-6-129,2-7 129,-2-2 0,-1-9 129,-2-4-129,-4-7 0,-1-3 129,-4-8-129,1 0-129,-1-3-129,-6-5-387,3-5-645,-6-2-1677,-8-14-387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8.62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186060BC-FB02-4E70-9733-BA82CF6070D3}" emma:medium="tactile" emma:mode="ink">
          <msink:context xmlns:msink="http://schemas.microsoft.com/ink/2010/main" type="inkDrawing" rotatedBoundingBox="12569,315 14536,-262 14889,935 12921,1513" rotationAngle="1873755040" semanticType="underline">
            <msink:sourceLink direction="with" ref="{6D9F449B-7A24-489E-9785-FC4BBB4872CF}"/>
          </msink:context>
        </emma:interpretation>
      </emma:emma>
    </inkml:annotationXML>
    <inkml:trace contextRef="#ctx0" brushRef="#br0">13031 180 258,'-58'36'2322,"58"-36"-774,-49 35-129,49-35-258,-46 51-258,46-51 0,-43 57 0,43-57-129,-38 58 0,38-58 0,-30 57-129,30-57 0,-25 65-129,25-65-129,-18 70-129,18-70-129,-9 80 0,9-80-129,0 85 129,0-85-129,13 81 129,-13-81-387,27 73 645,-27-73 258,42 66-258,-42-66 258,58 61-258,-58-61 129,75 58-258,-75-58 645,96 64-903,-42-32 129,5-3 0,1-3-129,-1-1 0,2-4 129,2-6 129,1-9 0,-5-6 0,3-8 129,-1-9-129,8-8 0,2-4 258,6-11-258,1-4 258,0-7-387,3 3 129,0-6 0,-2 0 0,-5-1-516,-6 0 387,-6 2 0,-6-1 0,-3 0 0,-11 2 0,-4 0 0,-8-1 0,-9 0 516,-9 3-516,-5-2 0,-7 2-129,0 50 258,-21-90-516,21 90 258,-50-76 258,50 76-258,-75-64 0,25 41 0,-5 8 0,-13 10 129,-4 1-129,-10 4 0,-5 16 0,-4 5-129,-2 12-129,-1 7 0,1 9-258,-3 4-645,11 10-1806,-3 6-1161,0-9-258,6 8-645,-4-5 129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3:02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B46F090-6865-4DE4-B4B6-D0544F7841A5}" emma:medium="tactile" emma:mode="ink">
          <msink:context xmlns:msink="http://schemas.microsoft.com/ink/2010/main" type="inkDrawing" rotatedBoundingBox="2246,13485 3655,12360 3744,12470 2335,13596" rotationAngle="1873755040" semanticType="callout">
            <msink:sourceLink direction="with" ref="{21155C26-BCC1-4EE7-BAC2-4103260DD157}"/>
            <msink:sourceLink direction="with" ref="{118B62F8-3710-4BB4-BC5E-57EBF01C7110}"/>
          </msink:context>
        </emma:interpretation>
      </emma:emma>
    </inkml:annotationXML>
    <inkml:trace contextRef="#ctx0" brushRef="#br0">2372 13541 774,'-13'-4'2838,"13"4"387,0 0-2322,-13 0-516,13 0-258,-13 5-258,13-5 129,-13 10 0,13-10-129,-13 9 129,13-9 258,0 0 0,0 0 258,13-20 0,12-4 129,3-12 0,11-2-129,3-16 258,13 0-129,1-10-387,9 4 129,2-6 0,5-2-258,5 2 0,2-1 0,0 5 0,2 1-129,0 2 129,-2 6-129,-5 4 129,-5 9 129,-11 3 129,-4 9 0,-8 3-129,-5 7 0,-8 6-387,-6-3-387,1 12-1935,2 1-1548,-15-6-387,9 7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5:57.53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3D67D35B-8CAA-4005-BE70-9E78392530D4}" emma:medium="tactile" emma:mode="ink">
          <msink:context xmlns:msink="http://schemas.microsoft.com/ink/2010/main" type="writingRegion" rotatedBoundingBox="10244,111 12652,1324 12143,2336 9734,1123"/>
        </emma:interpretation>
      </emma:emma>
    </inkml:annotationXML>
    <inkml:traceGroup>
      <inkml:annotationXML>
        <emma:emma xmlns:emma="http://www.w3.org/2003/04/emma" version="1.0">
          <emma:interpretation id="{311BD67A-4E0F-4829-9A03-6639A6FFF976}" emma:medium="tactile" emma:mode="ink">
            <msink:context xmlns:msink="http://schemas.microsoft.com/ink/2010/main" type="paragraph" rotatedBoundingBox="10244,111 12652,1324 12143,2336 9734,1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6CDE6F-B8B0-4EC8-ABC6-843D338242DA}" emma:medium="tactile" emma:mode="ink">
              <msink:context xmlns:msink="http://schemas.microsoft.com/ink/2010/main" type="line" rotatedBoundingBox="10244,111 12652,1324 12143,2336 9734,1123"/>
            </emma:interpretation>
          </emma:emma>
        </inkml:annotationXML>
        <inkml:traceGroup>
          <inkml:annotationXML>
            <emma:emma xmlns:emma="http://www.w3.org/2003/04/emma" version="1.0">
              <emma:interpretation id="{EED4E776-EA98-4FB7-B94A-CD4BCBA51F8D}" emma:medium="tactile" emma:mode="ink">
                <msink:context xmlns:msink="http://schemas.microsoft.com/ink/2010/main" type="inkWord" rotatedBoundingBox="10244,111 12652,1324 12143,2336 9734,1123">
                  <msink:destinationLink direction="with" ref="{06D86249-2A24-46DE-814E-CAB300CB8693}"/>
                </msink:context>
              </emma:interpretation>
              <emma:one-of disjunction-type="recognition" id="oneOf0">
                <emma:interpretation id="interp0" emma:lang="" emma:confidence="0.5">
                  <emma:literal>thing</emma:literal>
                </emma:interpretation>
                <emma:interpretation id="interp1" emma:lang="" emma:confidence="0">
                  <emma:literal>Thing</emma:literal>
                </emma:interpretation>
                <emma:interpretation id="interp2" emma:lang="" emma:confidence="0">
                  <emma:literal>Thingy</emma:literal>
                </emma:interpretation>
                <emma:interpretation id="interp3" emma:lang="" emma:confidence="0">
                  <emma:literal>thingy</emma:literal>
                </emma:interpretation>
                <emma:interpretation id="interp4" emma:lang="" emma:confidence="0">
                  <emma:literal>Thong</emma:literal>
                </emma:interpretation>
              </emma:one-of>
            </emma:emma>
          </inkml:annotationXML>
          <inkml:trace contextRef="#ctx0" brushRef="#br0">10197 744 645,'0'0'516,"0"0"258,0 0-387,0 0 0,0 0 129,0 0-129,0 0 129,0 0 0,0 0 0,0 0 129,0 0 0,0 0-387,0 0 258,52 11-387,-52-11 516,0 0-387,0 0 387,7 62-129,-7-62 129,1 50 258,-1-50-516,0 66 516,0-66-258,2 77 0,-2-77-645,7 85 516,-7-85-387,5 92 0,-5-92 645,7 83-645,-7-83 0,1 74 258,-1-74-129,1 54-129,-1-54-258,0 0-516,0 0-1419,0 0-1032,0 0-1032,0 0 645</inkml:trace>
          <inkml:trace contextRef="#ctx0" brushRef="#br0" timeOffset="527.03">9939 718 645,'0'0'0,"51"-15"258,-51 15 516,0 0 516,0 0 129,0 0 516,58 0-129,-58 0 0,0 0 0,62-1-387,-62 1-258,63-4-645,-63 4 129,83-4-516,-83 4 258,91-8-129,-91 8 258,92-6-387,-92 6 129,80-7-129,-80 7 0,62-2 129,-62 2 0,0 0-258,61-2 0,-61 2 129,0 0-129,0 0-129,0 0-129,54 0-516,-54 0-1032,0 0-1032,0 0-903,0 0-129,0 0-129</inkml:trace>
          <inkml:trace contextRef="#ctx0" brushRef="#br0" timeOffset="1463.083">10560 577 1677,'0'0'258,"0"0"258,0 0 0,0 0 129,0 0 129,0 0 129,0 0 129,0 0 129,10 54-129,-10-54 258,0 0-258,0 0 0,15 70-129,-15-70-258,13 63 0,-13-63-258,13 71-387,-13-71 129,8 73 0,-8-73-129,4 61 387,-4-61-387,0 0 129,0 61 129,0-61 258,0 0-387,0 0 0,0 0 129,0 0-129,0 0 129,0 0 0,0 0 0,0 0 129,0 0 258,0 0-516,0 0 258,0 0 0,0 0 0,0 0-645,0 0 387,0 0 0,37-57-258,-37 57 516,0 0-516,0 0-258,58-53 387,-58 53 387,0 0-387,0 0-387,56-33 258,-56 33-387,0 0 387,0 0 387,0 0-387,51 8-645,-51-8 645,0 0 387,0 0-258,33 66 516,-33-66-645,11 49 129,-11-49 0,3 50 387,-3-50-387,0 54 0,0-54 0,-8 53 0,8-53 0,-9 49 258,9-49-129,0 0 258,-9 51-387,9-51 258,0 0 129,0 0-516,0 0-129,0 0-774,0 0-516,0 0-1419,0 0-1161,0 0 129,0 0-774</inkml:trace>
          <inkml:trace contextRef="#ctx0" brushRef="#br0" timeOffset="1879.107">11088 1013 129,'0'0'2580,"0"0"-129,0 0 645,0 0-4128,0 0 774,0 0 258,0 0 516,0 0 0,0 0 129,0 0 645,0 0-129,0 0 0,35 56 0,-35-56-258,0 0-387,1 58 129,-1-58-516,4 50 0,-4-50-129,0 0-129,2 61-129,-2-61-516,0 0-387,0 0-258,0 0-1290,0 0-1032,0 0 387</inkml:trace>
          <inkml:trace contextRef="#ctx0" brushRef="#br0" timeOffset="2503.143">11292 984 903,'0'0'3225,"0"0"-129,0 0-387,0 0-2193,0 0-1161,0 0 903,0 0-129,0 0 645,0 0-258,33 55 258,-33-55 129,0 0-129,13 58 645,-13-58-774,11 49 0,-11-49 129,15 50-645,-15-50 0,0 0-129,18 64 516,-18-64-774,0 0 516,0 0 129,0 0-516,0 0 387,0 0 0,0 0 0,0 0-387,60-40 258,-60 40-129,0 0 129,42-65-129,-42 65 129,0 0-129,0 0 0,50-45 129,-50 45-258,0 0 129,0 0 129,0 0-129,0 0 129,0 0 0,51 20 0,-51-20 387,0 0-387,20 54 0,-20-54-129,13 51 0,-13-51 387,0 0-645,21 63-129,-21-63-645,0 0-774,0 0-1161,0 0-1032,48 3-387,-48-3-258</inkml:trace>
          <inkml:trace contextRef="#ctx0" brushRef="#br0" timeOffset="3247.185">11977 1146 7353,'0'0'3483,"0"53"129,0-53-645,0 0-3225,0 0 129,38 54 0,-38-54 387,49 7-258,-49-7 129,59-13 0,-59 13 258,55-36-129,-55 36 129,0 0-129,45-58-516,-45 58 387,0 0-129,0 0-129,-26-58 258,26 58-258,-50-22-129,50 22 129,-59-7-258,59 7 387,-56 0-129,56 0 0,-50 7 0,50-7 0,0 0 0,0 0 0,0 0 516,-40 54-516,40-54 129,0 0 129,29 62-129,-29-62 0,42 56 258,-42-56-129,52 86-258,-29-33 0,4 9 516,-5 8-516,1-2 387,-3 14-387,-3-12 129,-2 10-129,-4-17 387,-1 2-387,-3-15 0,-4-4 129,-3-6-129,0-9 129,-1-4-129,-8-7 129,-1-7 0,-3-4 0,0-8 0,-4-1 0,-2-5 129,2-11-129,-2-2 258,3-10-258,6-6 129,5-10-258,5-3 387,9-12-258,8-5 0,11-18 0,8 4 129,7-6 516,4 8-903,-1 2 387,1 9 0,-4 9-258,-43 56-1806,63-67-1548,-63 67-258,0 0-129,0 0 516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38.5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3185DEFF-5A74-4854-8D14-14A09E4CC8AE}" emma:medium="tactile" emma:mode="ink">
          <msink:context xmlns:msink="http://schemas.microsoft.com/ink/2010/main" type="writingRegion" rotatedBoundingBox="18561,336 25076,270 25108,3372 18593,3438"/>
        </emma:interpretation>
      </emma:emma>
    </inkml:annotationXML>
    <inkml:traceGroup>
      <inkml:annotationXML>
        <emma:emma xmlns:emma="http://www.w3.org/2003/04/emma" version="1.0">
          <emma:interpretation id="{BCF6545D-3277-4E39-9F63-5352641B0F8B}" emma:medium="tactile" emma:mode="ink">
            <msink:context xmlns:msink="http://schemas.microsoft.com/ink/2010/main" type="paragraph" rotatedBoundingBox="18563,335 20888,335 20888,1867 18563,1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415B2-A844-49B6-9D81-5CF08E460954}" emma:medium="tactile" emma:mode="ink">
              <msink:context xmlns:msink="http://schemas.microsoft.com/ink/2010/main" type="inkBullet" rotatedBoundingBox="18596,172 21059,491 20852,2095 18389,1776"/>
            </emma:interpretation>
            <emma:one-of disjunction-type="recognition" id="oneOf0">
              <emma:interpretation id="interp0" emma:lang="" emma:confidence="0">
                <emma:literal>Press</emma:literal>
              </emma:interpretation>
              <emma:interpretation id="interp1" emma:lang="" emma:confidence="0">
                <emma:literal>press</emma:literal>
              </emma:interpretation>
              <emma:interpretation id="interp2" emma:lang="" emma:confidence="0">
                <emma:literal>Probe</emma:literal>
              </emma:interpretation>
              <emma:interpretation id="interp3" emma:lang="" emma:confidence="0">
                <emma:literal>Probs</emma:literal>
              </emma:interpretation>
              <emma:interpretation id="interp4" emma:lang="" emma:confidence="0">
                <emma:literal>Probo</emma:literal>
              </emma:interpretation>
            </emma:one-of>
          </emma:emma>
        </inkml:annotationXML>
        <inkml:trace contextRef="#ctx0" brushRef="#br0">18992 877 1419,'0'0'3225,"0"0"129,0 0-1161,50-11 387,-50 11-903,0 0-645,0 0 129,0 0-258,0 0-258,0 0-129,0 0-258,0 0-129,0 0 0,0 0 258,0 0-129,0 0 0,0 0 0,0 0-387,0 0 387,0 0-516,15 50 258,-15-50 387,0 0-258,10 63-129,-10-63-129,13 63 387,-13-63-387,11 75 774,-11-75-903,12 95 129,-7-43-129,-1-1 129,-1 5 387,3-1 0,1-5-258,-1-12 0,-2 1-129,1-8 516,-1-3-516,-2-13 258,-2-15-1290,0 0-903,0 0-1548,0 0-258,0 0-516,0 0 0</inkml:trace>
        <inkml:trace contextRef="#ctx0" brushRef="#br0" timeOffset="888.05">19011 817 258,'0'0'2451,"0"0"-1032,0 0 0,0 0 516,0 0-774,0 0 258,0 0-258,0 0-129,0 0 129,0 0-258,0 0 129,0 0-387,0 0 129,0 0 258,0 0-645,0 0 129,0 0-387,0 0 387,0 0-516,0 0-516,0 0 516,62-41 0,-62 41 0,0 0-387,59-5 387,-59 5 0,0 0-258,63 0 258,-63 0 0,0 0-387,58 14 258,-58-14 516,0 0-516,0 0 129,52 34 0,-52-34 516,0 0-774,0 0 774,16 47-516,-16-47 0,0 0-129,-1 49-516,1-49 645,0 0 0,0 0-129,-29 58-129,29-58 129,0 0 129,0 0 129,-51 44 387,51-44-516,0 0 0,0 0 0,-57 17 0,57-17 129,0 0-516,0 0 387,-51 0 0,51 0-129,0 0 129,0 0 129,0 0 0,0 0-774,-52-9-774,52 9-2193,0 0-258,0 0-129,0 0 258</inkml:trace>
        <inkml:trace contextRef="#ctx0" brushRef="#br0" timeOffset="2053.117">19359 1192 258,'15'-49'2322,"-15"49"-129,0 0 0,0 0-258,0 0-129,0 0-387,0 0-258,0 0-645,0 0 258,0 0 0,0 0-258,0 0 258,0 0-387,0 0-129,0 0-129,0 0 387,0 0-387,0 0-129,0 0 0,0 0 0,0 0 0,0 0 0,0 0 129,-7 51 258,7-51-387,0 0 0,12 58 0,-12-58 0,0 0-129,27 71 387,-27-71-258,24 50-516,-24-50 516,0 0 516,34 61-516,-34-61-129,0 0 129,32 46 129,-24-30-129,-1-3 387,-7-13-387,14 14 0,-14-14-129,0 0 645,11 19-387,-11-19 0,0 0 0,0 0 129,0 0 0,0 0-129,0 0 0,0 0 0,0 0 387,0 0-645,-17-55 258,17 55 0,0 0 0,-13-65-258,13 65 258,0 0-387,-10-70-129,10 70 516,0 0-129,-10-62-258,10 62 258,0 0 258,0 0 0,0-57-258,0 57 0,0 0 258,0 0-258,0 0-387,41-55 387,-41 55-387,0 0 0,0 0 258,63-27 129,-63 27-516,0 0 258,0 0 129,65-3-516,-65 3-645,0 0-516,0 0-1032,53 12-645,-53-12-129,0 0-387</inkml:trace>
        <inkml:trace contextRef="#ctx0" brushRef="#br0" timeOffset="3004.171">19931 1505 1419,'0'0'2193,"0"0"-258,0 0-645,-49-11 0,49 11-516,0 0 516,0 0 0,0 0 0,0 0-516,-30-55 0,30 55 258,0 0-258,0-58-129,0 58-129,0 0-516,9-59 258,-9 59-129,0 0 129,0 0-387,45-62 129,-45 62 129,0 0-258,0 0 258,54-30-129,-54 30 0,0 0-129,0 0 0,0 0 129,49 8 0,-49-8 0,0 0-129,0 0 258,32 51-258,-32-51 129,0 0 387,20 55-387,-20-55 0,0 0-129,18 58 129,-18-58 0,0 0 0,0 0 129,13 61 0,-13-61 0,-3 20 258,3-20-129,-18 13 387,2-1-516,2-8 387,-5 2-387,1-4-129,2 1-129,16-3 258,0 0-903,0 0-1548,-60-26-1419,60 26-129,0 0 129,0 0-387</inkml:trace>
        <inkml:trace contextRef="#ctx0" brushRef="#br0" timeOffset="4148.237">20174 791 129,'0'0'2064,"0"0"-129,0 0-1161,0 0-129,0 0-129,0 0-129,0 0 0,0 0-258,0 0 129,0 0-258,0 0 129,0 0-129,0 0 774,0 0-645,0 0 0,0 0 387,0 0 387,0 0-516,-16 46 129,16-46-129,0 0-387,11 62 645,-11-62-516,16 56 129,-16-56-387,16 72 258,-16-72 516,15 81-516,-15-81 387,16 76-516,-16-76 645,12 66-516,-12-66 774,0 0-645,16 53 0,-16-53 129,0 0 258,0 0-258,0 0 0,0 0 0,0 0-258,0 0 129,0 0 129,0 0-258,0 0-258,36-51 258,-36 51-129,0 0 0,44-52 129,-44 52-129,0 0 0,56-30-129,-56 30 0,0 0 0,62-7 387,-62 7-387,0 0 0,58 12-129,-58-12 258,0 0-129,0 0 129,61 58-129,-61-58-258,0 0 387,33 62 0,-33-62-129,0 0 258,13 60-129,-13-60 387,0 0-258,-11 50 258,11-50-258,0 0 258,-51 34-129,51-34 129,-49 19-258,49-19-516,-55 8 387,55-8-129,-52 0-258,52 0-1806,0 0-1161,-61-18-516,61 18 258,0 0 0</inkml:trace>
        <inkml:trace contextRef="#ctx0" brushRef="#br0" timeOffset="7152.409">18859 1833 645,'1'-15'1032,"-1"15"258,11 0 387,-11 0 129,17-2 129,-17 2-258,22-2 0,-8 2-387,4 2 0,1-2-516,5 1-129,-2 6-258,4-5 129,0-2-129,4 2 0,-1-1 129,5 3 0,-1-3 0,9 0-129,-2-1 0,7 3 0,-1 2-129,4-5 0,2 2-129,-1-1 129,0 0-129,1 0 0,-5-1 0,1 3-129,-2-2 0,2 0 0,-4-1 0,4 2 0,-2 0 129,5 0-129,4-1 0,5-1 0,0 3 0,2 1 0,1-4 0,-1 0 0,0-1-129,-2 1 129,-7 0 0,-1-2 129,-10 0-129,-3-1 0,-5 3 0,-5 0 129,-5 0-258,-5-2 129,-2-3 0,-4 4 0,-3-2 0,-10 3 0,18-2 0,-18 2 0,13-4 129,-13 4-129,13-4 0,-13 4 258,0 0-258,15-5 0,-15 5 0,0 0 0,0 0 0,12-4 0,-12 4 0,0 0 0,0 0 0,0 0 129,0 0-129,0 0 0,7-11 0,-7 11 129,0 0-129,0-12 0,0 12 0,0-14 0,0 14 0,0-12 0,0 12 0,0-22 129,0 8-129,0 0 0,0-4 0,0-2 0,0-11 129,0 6 0,0 25-129,0-70 0,0 70 0,-6-94-129,4 39 258,-1 2-774,0-1 774,-1-6-903,2-1 1032,1 7-516,-2 0 516,1 0-129,2 5 129,0-1 258,0 50-387,-4-90 387,4 90-387,-7-72-387,7 72 258,-7-51 0,7 51-129,0 0 129,-9-51 0,9 51 0,0 0 0,0 0 387,-3-61-387,3 61 0,0 0 258,2-57-129,-2 57-129,0 0 129,6-48-258,-6 48 258,0 0-129,0 0 0,0 0 0,0 0-258,0 0 387,0 0-258,0 0 258,-44-40-129,44 40-129,0 0 129,0 0 0,0 0 0,-55-7-129,55 7 258,0 0-258,-50-7 0,50 7 129,0 0 0,-73-6 0,73 6 0,-62-8-129,62 8 0,-72-7 258,72 7 0,-76-7-129,76 7 0,-88-7 0,88 7 0,-94-8 0,94 8 129,-97-7-258,97 7 258,-94-6-129,94 6 129,-93-4-129,93 4-129,-94-8 258,94 8 0,-98-7-129,44 5 0,2-1 0,-2-4 0,1 5 129,2-1 0,51 3-258,-94-5 129,94 5 0,-82-4-129,82 4 0,-73-3 129,73 3-129,-67-5 129,67 5-129,-65 0 129,65 0 0,-63 0 0,63 0 0,-65 0 0,65 0 0,-65 0 0,65 0 0,-63 0 0,63 0 0,-59 0 0,59 0 0,-52 0 0,52 0 129,0 0-258,-62 0 129,62 0 129,0 0-129,0 0 0,-53 3 129,53-3-129,0 0 0,0 0-129,0 0 129,0 0 0,0 0 0,0 0 0,0 0 0,0 0 0,0 0 0,0 0 0,0 0 0,0 0 0,0 0 0,0 0 0,0 0 0,0 0 0,0 0-129,0 0 258,0 0-129,0 0 129,-51 40-258,51-40 258,0 0-258,0 0 129,0 0 0,-9 57 0,9-57 0,0 0 0,14 56 0,-14-56-129,26 50 129,-26-50-129,41 61 129,-41-61-258,41 69 129,-41-69 0,33 73 0,-33-73-387,22 75 516,-22-75 0,9 82-258,-9-82 0,6 90 0,-4-41 0,0-1 0,2 10 516,-3-1-129,1 2-387,-2-2 387,0-3 258,-2-5-387,-3 4 387,-1-7-387,2-8 387,-2-3-903,1-6 1032,1-5-1161,2 2 645,2-2-129,0-10 129,0 6 0,0-7 129,4 3-258,-4-16 129,6 20 129,-6-20-129,3 9 0,-3-9 0,0 0-129,0 0 258,0 0-129,5 12 0,-5-12 0,0 0 0,0 0-129,0 0 0,0 0 0,0 0-387,0 0-258,0 0-1290,-1 11-1677,1-11-258,0 0-258,-17 9 129</inkml:trace>
      </inkml:traceGroup>
    </inkml:traceGroup>
    <inkml:traceGroup>
      <inkml:annotationXML>
        <emma:emma xmlns:emma="http://www.w3.org/2003/04/emma" version="1.0">
          <emma:interpretation id="{5E0D176F-BA23-405E-A834-5EBD5F1677B6}" emma:medium="tactile" emma:mode="ink">
            <msink:context xmlns:msink="http://schemas.microsoft.com/ink/2010/main" type="paragraph" rotatedBoundingBox="19778,2492 25098,2438 25108,3372 19787,34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5C87B1-2368-4908-A669-AC315A361519}" emma:medium="tactile" emma:mode="ink">
              <msink:context xmlns:msink="http://schemas.microsoft.com/ink/2010/main" type="line" rotatedBoundingBox="19778,2492 25098,2438 25108,3372 19787,3426"/>
            </emma:interpretation>
          </emma:emma>
        </inkml:annotationXML>
        <inkml:traceGroup>
          <inkml:annotationXML>
            <emma:emma xmlns:emma="http://www.w3.org/2003/04/emma" version="1.0">
              <emma:interpretation id="{D8F84167-EE24-4F37-87F5-BDCCA8AF6504}" emma:medium="tactile" emma:mode="ink">
                <msink:context xmlns:msink="http://schemas.microsoft.com/ink/2010/main" type="inkWord" rotatedBoundingBox="19778,2492 21514,2475 21523,3409 19787,3426"/>
              </emma:interpretation>
              <emma:one-of disjunction-type="recognition" id="oneOf1">
                <emma:interpretation id="interp5" emma:lang="" emma:confidence="1">
                  <emma:literal>Into</emma:literal>
                </emma:interpretation>
                <emma:interpretation id="interp6" emma:lang="" emma:confidence="0">
                  <emma:literal>In to</emma:literal>
                </emma:interpretation>
                <emma:interpretation id="interp7" emma:lang="" emma:confidence="0">
                  <emma:literal>In too</emma:literal>
                </emma:interpretation>
                <emma:interpretation id="interp8" emma:lang="" emma:confidence="0">
                  <emma:literal>#Into</emma:literal>
                </emma:interpretation>
                <emma:interpretation id="interp9" emma:lang="" emma:confidence="0">
                  <emma:literal>Info</emma:literal>
                </emma:interpretation>
              </emma:one-of>
            </emma:emma>
          </inkml:annotationXML>
          <inkml:trace contextRef="#ctx0" brushRef="#br1" timeOffset="72000.118">20015 2552 516,'-12'-5'1290,"12"5"-129,0 0-258,0 0 0,-10-8 0,10 8-129,0 0 129,0 0-258,0 0-258,0 0 258,0 0-258,0 0 129,0 0-129,0 0 0,0 0-129,0 0 129,0 0 0,1 11 0,-1-11-129,4 16 258,-4-16-258,4 22 0,-4-22 258,4 26-258,-4-9 129,3 3-129,-3 4 129,3 3-129,-1 1-129,0 4 129,-1 2-258,0 1 129,0-3 0,1 2 0,-1-5 258,1 3-258,-1-7 129,1 1 387,-1-3-387,-1-5 0,0 1 258,0-1-258,0-3-129,0 0 129,0-1-258,0 3-258,-3-6 258,1 1 129,2-12-129,-2 18 0,2-18 0,-2 11 0,2-11 0,0 0 0,0 0 0,0 0-129,0 0-258,-2-7-516,2 7-387,-3-13-774,3 13-1032,0-11-645,0 11-516</inkml:trace>
          <inkml:trace contextRef="#ctx0" brushRef="#br1" timeOffset="72572.15">19845 3237 645,'-23'9'1806,"9"-7"-258,14-2-2193,-14 11-129,14-11 129,-8 12 129,8-12 258,0 0 645,0 0 387,0 0 387,0 0 258,0 0 129,12 7 129,-12-7-258,19 0 129,-1-1-387,-1-5-129,7 3-129,0-2-516,4 2 258,1-2-387,3 1 0,-3 2 0,2 1-129,-2-3 0,-1 3 129,-3-1 0,-1-1-129,-3 2 129,-2 1 0,-3-3 0,-2 3 0,-14 0-129,17-3 0,-17 3 258,0 0-387,12 0 129,-12 0-129,0 0 0,0 0-258,0 0-258,0 0-258,0 0-645,0-14-774,0 14-1548,0-21-387,-4 3 129</inkml:trace>
          <inkml:trace contextRef="#ctx0" brushRef="#br1" timeOffset="73324.193">19812 2566 1,'-4'-15'2579,"4"15"-902,0 0-258,0 0-258,0 0-387,0 0 0,0 0 0,0 0 0,0 0-258,0 0 258,0 0-129,0 0-258,0 0 258,6-12-258,-6 12 129,0 0-129,0 0-129,0 0 129,14 0 129,-14 0 0,14-2-129,-14 2 129,25-7-129,-9 2-129,8 2-129,2-1 0,4 1 0,1 1 0,2-2 0,4 3-129,1-1 0,-1 0 129,3 1-129,-5-4 258,0 5-129,-6-4 0,-3 3 129,-10-3 0,-1 4-129,-15 0 0,14-2 0,-14 2 0,0 0-129,0 0 0,0 0 0,0 0-129,-6 4-129,6-4 0,0 0-129,-8 17-645,8-17-903,0 0-2064,-8 13-129,8-13-129</inkml:trace>
          <inkml:trace contextRef="#ctx0" brushRef="#br1" timeOffset="74464.259">20476 3005 1419,'1'-14'2838,"-1"14"-645,3-11-387,-3 11-774,0 0-129,0-15-387,0 15-258,0 0-258,0 0 0,0 0 0,0 0 0,0 0 0,0 0 0,0 0 129,0 0 0,0 0 129,0 0 258,0 0 0,13 7 0,-13-7-129,5 16 129,-5-16-129,6 24-129,-4-9 0,2 2 129,-2 0-258,2 1 258,0-1-258,2 0 258,-2 0 0,-1 0-129,1-5 0,-1 2-129,-3-14 0,5 19 0,-5-19 0,1 17 129,-1-17 0,0 0 129,0 0-129,0 0 129,0 0-129,0-9-129,0 9 0,8-25 0,1 9-129,0-1 387,3 0-387,1-1 0,-3 1 0,3 4-129,-2-3 129,2 5 0,-13 11 129,16-17-645,-16 17 516,15-9-129,-15 9 129,12-1 0,-12 1-129,0 0 129,13 3 0,-13-3 0,7 12 0,-7-12 387,5 17-387,-5-17 387,1 23-387,-1-10 129,0 5-258,0 3 258,0-3-129,-2 2-258,-1-3 258,1 3-387,-3-6 387,5 1 129,0-15-129,-2 14-129,2-14 129,0 0-258,0 0-258,0 0-516,0 0-387,2-17-903,6-1-1548,-1-2 258,-2-7-645</inkml:trace>
          <inkml:trace contextRef="#ctx0" brushRef="#br1" timeOffset="74984.288">20917 2665 2967,'11'0'2967,"-11"0"258,0 0-903,11 21-2580,-2-8 0,-2 3 129,-1 2 0,1 1 258,-3 0 129,2 6 387,-5-7-129,4 12 387,-4-3-129,3 7 0,-4-5 0,3 10-129,1 0 0,4 10-129,-1-5-258,1 3 0,-1 1-129,2-5 0,-1-3-129,-2 0 129,-4-11-129,-1-8 258,-1-4-129,-3-2 0,3-15-129,-18 9 129,7-9-129,1-1-129,10 1-387,-24-21-129,16 9-645,-6-13-516,8 5-387,-4-12-258,3 4-129,-4-6 0,3 6 258,-2-1 645</inkml:trace>
          <inkml:trace contextRef="#ctx0" brushRef="#br1" timeOffset="75276.305">20836 3113 258,'0'0'1677,"0"10"516,0-10 129,13 0 129,2 0-387,-1 0-129,10 0-387,-1-5-258,9 4-258,-3-3-516,7 1 0,-1-5-129,0 6 258,-2-5-516,-1 4 258,-8-3-258,-3 6 258,-7-5-387,-2 4 258,-12 1-387,0 0-387,9 11 0,-9-11-645,-2 12-516,2-12-1290,-16 2-1032,16-2-129,0 0 129</inkml:trace>
          <inkml:trace contextRef="#ctx0" brushRef="#br1" timeOffset="75859.338">21329 3135 2967,'-13'0'3999,"-7"-1"-258,20 1-129,-19-7-2451,10-3-645,9 10-387,-11-17 0,11 17-258,-8-19 258,8 19-129,0-25 258,0 12-129,5 1-129,2 0 258,4-1-258,3 2 258,1-1-258,5 4 129,1 3-258,2 1 129,2 1 0,-1 3 0,-1 0 0,-3 5 0,-3 2 0,-2 4 0,-3-1 258,-12-10-258,15 23 129,-12-10 387,-2-2-129,-1 2 129,0 2-387,-2-2 129,-4 1-129,-2 5 129,-2-5-258,0 2-129,-3-4 258,0 0-258,-2-8 258,-4 4 0,3-6 129,-2-2-129,0 0 0,0 0 0,2 0-129,2 0 0,14 0 0,-16-6-129,16 6 0,0 0-387,0 0-1290,0-16-2064,0 3-387,0 13 258,19-27-387</inkml:trace>
        </inkml:traceGroup>
        <inkml:traceGroup>
          <inkml:annotationXML>
            <emma:emma xmlns:emma="http://www.w3.org/2003/04/emma" version="1.0">
              <emma:interpretation id="{21BB2531-5E3B-4360-AB01-14A5BCEBE46B}" emma:medium="tactile" emma:mode="ink">
                <msink:context xmlns:msink="http://schemas.microsoft.com/ink/2010/main" type="inkWord" rotatedBoundingBox="22018,2476 25098,2444 25107,3256 22026,3287"/>
              </emma:interpretation>
              <emma:one-of disjunction-type="recognition" id="oneOf2">
                <emma:interpretation id="interp10" emma:lang="" emma:confidence="0">
                  <emma:literal>content</emma:literal>
                </emma:interpretation>
                <emma:interpretation id="interp11" emma:lang="" emma:confidence="0">
                  <emma:literal>Content</emma:literal>
                </emma:interpretation>
                <emma:interpretation id="interp12" emma:lang="" emma:confidence="0">
                  <emma:literal>constant</emma:literal>
                </emma:interpretation>
                <emma:interpretation id="interp13" emma:lang="" emma:confidence="0">
                  <emma:literal>Constant</emma:literal>
                </emma:interpretation>
                <emma:interpretation id="interp14" emma:lang="" emma:confidence="0">
                  <emma:literal>Contents</emma:literal>
                </emma:interpretation>
              </emma:one-of>
            </emma:emma>
          </inkml:annotationXML>
          <inkml:trace contextRef="#ctx0" brushRef="#br1" timeOffset="76755.39">22527 2534 1677,'19'5'1548,"0"-5"-2451,-19 0 129,15 5 387,-15-5 645,0 0 258,0 0 645,0 0 129,0 0 258,-8 0 129,-5 0-129,-5 0-516,1 0-387,-5 0-258,0 0 129,-5 6-258,0 0-129,-2 2 0,-1 4 0,0 3-129,-1 2-129,0 7 129,-1 0 0,2 2 0,-2 7 129,1 2 0,2 0-129,1-2 258,6 3-129,2-6 129,5 3-129,5-4 129,8-2 258,2-6-258,8 3 645,7-4-516,2-1 0,6 0-258,5-2 258,3-3-258,3-2 0,0 0-129,-1-4-258,0-3 516,-1 2-129,-3-7 258,-5 1-129,-4-1-129,-2 0 129,-7 0 0,0-1 0,-11 1-129,13-5-129,-13 5 0,0 0 0,0 0 0,0 0 0,0 0 0,0 0-387,-8-4-129,8 4-516,-12 0-1161,12 0-1806,-11 0-129,11 0 0</inkml:trace>
          <inkml:trace contextRef="#ctx0" brushRef="#br1" timeOffset="77006.404">22702 3142 516,'-15'0'1806,"15"0"-774,0 0-903,-18-10-3354</inkml:trace>
          <inkml:trace contextRef="#ctx0" brushRef="#br1" timeOffset="77452.429">22702 3142 129,'-60'-17'3483,"53"5"-387,6-1-516,1-3-903,-3-2-258,5 2-645,1-1-387,9 3-387,-2-2-129,7 1 0,2 4-129,1 4 129,0-1-258,3 1 258,2 1 129,-3 3 0,-1 1 0,0 2 129,-2 0-129,-4 1 0,2 4 0,-6 4 258,-11-9-129,19 21 0,-13-9 0,1 3-129,-3 1 258,-2 0-129,-2-3 387,0 4-258,0-5 129,-1 3 129,1-15-129,-16 17 258,2-11-129,2 2 0,-8-5-129,1 2 0,-7-2 0,0-2-258,-2 2 0,1-3-129,-1 0 129,3 0-129,4-3-129,0-1 129,3-1-129,3 0-258,15 5-645,-19-12-1032,17 0-2064,2 12-129,13-23 129</inkml:trace>
          <inkml:trace contextRef="#ctx0" brushRef="#br1" timeOffset="78296.478">22946 2973 2193,'2'-10'1935,"-2"10"-258,14-5 0,-14 5 0,11 0-774,-11 0-129,16 0-258,-16 0 0,17 12 0,-7-2 0,-10-10 0,17 21 0,-17-21 129,16 22-129,-10-10 0,-1 3 0,-5-15 0,6 23-129,-5-12-129,1 1 0,-2-12 0,0 17-129,0-17 129,0 0 0,0 0-129,0 0 0,12 0 129,-12 0-129,16-17 0,-3 5 0,-1-5-129,2 2 0,-1-2-129,0 3 129,0-1-129,-4 3 129,-9 12-129,17-19 0,-17 19 129,13-9 0,-13 9 0,0 0 0,12-3 0,-12 3-129,0 0 129,11 7 0,-11-7 0,8 10 0,-8-10 129,11 19-129,-7-9 258,-4-10 129,7 24-258,-4-10 387,-2 6-258,-1-3-258,0 2 0,0 0 129,0-3-129,0-3-387,0 0 387,0-13-258,-1 15 129,1-15 0,0 0-258,0 0-645,0 0-387,0-15-774,11 2-1032,1-7-1161,-2-6 0</inkml:trace>
          <inkml:trace contextRef="#ctx0" brushRef="#br1" timeOffset="78963.516">23458 2476 3870,'0'0'4128,"4"13"-258,-4-13-129,8 17-3354,-2 4-387,0 11-258,4-3 258,-1 17-129,0 0 129,0 6-129,1 0 387,-3-3 129,-1-1 0,-2-7 129,0 4 258,-3-10-129,0-3-258,-1-5 0,0-4-129,-1-5-129,-1-4 0,0 0-258,2-14-387,-6 14 129,6-14-258,-10-5 129,0-12-129,4 0-129,-7-7 129,5-5-258,-6-10 129,3 4-129,-6-5-258,3 9-387,-6-3 0,2 10 129,-2-3-129,3 11 258,-3 1 258,7 8 258,1 4 903,12 3 774,-12-2 516,12 2 387,0 0 0,13 5-129,8 5 0,-1-8-129,12 7-258,0-8-387,7 8-387,0-4 0,5-2-387,-6-1 129,1 0-129,-6-2-129,-4 3 0,-4-3 0,-5 0-129,-4 0-258,-16 0-387,20 0-1032,-20 0-1935,0 0 0,13 0-516</inkml:trace>
          <inkml:trace contextRef="#ctx0" brushRef="#br1" timeOffset="80099.581">23811 2937 1935,'12'12'3870,"6"-6"-258,-18-6 0,21-5-3354,-4 5-258,4 0-258,-1-4 129,2 3 0,-1-5-129,0 1 516,-4-3-129,-4-1 129,-3 1 0,-5-4 258,-5 12-258,2-21 129,-2 9-258,0 12 0,-13-13 129,2 9-258,-2 1 0,-2 3-258,0 0 258,-1 0-129,1 6 129,-2-4 129,4 5-129,-1-3 258,4 2-129,-1-1 0,11-5 0,-15 16-129,9-6 129,0 2-129,3 0 0,-1 1 129,2 3-129,-2-1 258,3 4 258,-1-2-258,0 2 129,0 2-129,1 1 0,-1-1-129,2-1 0,0-2 0,0-1-258,0-3 387,1-1-387,-1-13 516,9 15-258,-9-15 129,21 0-129,-4-4 0,2-3 129,4-2-258,3-1 0,2-7 129,0-3-258,2 1 258,-3 2-258,-3-1 258,-1 0-258,-2-1 0,-1 0 129,-3 4-258,0 3 258,-6 4 0,1-4 0,-12 12-129,19-14 129,-19 14 0,0 0 0,13-7 0,-13 7-129,0 0-129,0 0 258,0 0 0,0 0 0,9 7 0,-9-7-258,5 14 645,-5-14-387,6 22 129,-5-9-129,2-1 258,0 2 129,-1-1-258,-1 0 258,-1-13-387,5 15 387,-5-15-258,0 0 387,13 5-516,-13-5-258,21-10 387,-7 1-387,2-4 129,1-1-258,1-1 258,-6 3-258,1 3 129,-2 1 258,-11 8-258,14-3 258,-14 3 129,8 11-258,-3 2 387,-2 5 0,2 3 0,-1-1-129,1 4 0,-1-3 0,-2 2 0,0-6-129,2 0 0,-3-1-258,-1-16 258,4 21 0,-4-21-129,0 0-129,0 0 0,0 0-258,0 0-516,8-20 0,1 10-516,-7-17-645,8 2-774,2-1-1419,-6-7 258</inkml:trace>
          <inkml:trace contextRef="#ctx0" brushRef="#br1" timeOffset="80588.609">24585 2455 2580,'17'-5'3741,"-17"5"0,14 0-516,-14 0-2967,11 14-258,-11-14-258,9 27 258,-7-12 0,2 4 258,-1 1 129,-2 5-129,6 0 258,-4 2 129,4 8-129,-1 0 129,3 11-129,0-3-258,3 6 129,1-4 0,0 7 258,1-4-387,0 3-129,-2-8 0,-1-2-129,-2-7 129,-2 0 0,-2-10-129,3-2-258,-6-8 258,1-3 0,-3-11 0,11 10-129,-11-10 0,16 0-129,-6-5-387,-3-12 0,7 6-516,-9-15-516,8 11-645,-9-10-903,-4-4-1161,6 5 0</inkml:trace>
          <inkml:trace contextRef="#ctx0" brushRef="#br1" timeOffset="80889.626">24558 2852 3225,'32'0'3999,"-16"0"0,16 7-516,6 0-3096,1 1-387,2 3 0,8 0 0,-2 0 0,-1-4 0,0 3 0,-7-5 129,-2-2-129,-6 2 0,-6-4 0,-8 3-774,-17-4-2322,0 0-516,11 6-645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23.07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D9F449B-7A24-489E-9785-FC4BBB4872CF}" emma:medium="tactile" emma:mode="ink">
          <msink:context xmlns:msink="http://schemas.microsoft.com/ink/2010/main" type="writingRegion" rotatedBoundingBox="13072,771 14169,213 14426,719 13329,1277">
            <msink:destinationLink direction="with" ref="{186060BC-FB02-4E70-9733-BA82CF6070D3}"/>
          </msink:context>
        </emma:interpretation>
      </emma:emma>
    </inkml:annotationXML>
    <inkml:traceGroup>
      <inkml:annotationXML>
        <emma:emma xmlns:emma="http://www.w3.org/2003/04/emma" version="1.0">
          <emma:interpretation id="{65EA2FA5-C2D9-430B-94F9-AE04752D6097}" emma:medium="tactile" emma:mode="ink">
            <msink:context xmlns:msink="http://schemas.microsoft.com/ink/2010/main" type="paragraph" rotatedBoundingBox="13072,771 14169,213 14426,719 13329,1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6464B-B291-4F52-B8AD-3B9C222234EB}" emma:medium="tactile" emma:mode="ink">
              <msink:context xmlns:msink="http://schemas.microsoft.com/ink/2010/main" type="line" rotatedBoundingBox="13072,771 14169,213 14426,719 13329,1277"/>
            </emma:interpretation>
          </emma:emma>
        </inkml:annotationXML>
        <inkml:traceGroup>
          <inkml:annotationXML>
            <emma:emma xmlns:emma="http://www.w3.org/2003/04/emma" version="1.0">
              <emma:interpretation id="{99E51F0F-B4A3-418D-9B94-E021B1D00BFD}" emma:medium="tactile" emma:mode="ink">
                <msink:context xmlns:msink="http://schemas.microsoft.com/ink/2010/main" type="inkWord" rotatedBoundingBox="13072,771 14169,213 14426,719 13329,1277"/>
              </emma:interpretation>
              <emma:one-of disjunction-type="recognition" id="oneOf0">
                <emma:interpretation id="interp0" emma:lang="" emma:confidence="0">
                  <emma:literal>23</emma:literal>
                </emma:interpretation>
                <emma:interpretation id="interp1" emma:lang="" emma:confidence="0">
                  <emma:literal>20</emma:literal>
                </emma:interpretation>
                <emma:interpretation id="interp2" emma:lang="" emma:confidence="0">
                  <emma:literal>230</emma:literal>
                </emma:interpretation>
                <emma:interpretation id="interp3" emma:lang="" emma:confidence="0">
                  <emma:literal>a's</emma:literal>
                </emma:interpretation>
                <emma:interpretation id="interp4" emma:lang="" emma:confidence="0">
                  <emma:literal>d's</emma:literal>
                </emma:interpretation>
              </emma:one-of>
            </emma:emma>
          </inkml:annotationXML>
          <inkml:trace contextRef="#ctx0" brushRef="#br0">13261 676 516,'0'0'1032,"0"0"387,0 0-258,0 0 0,0 0 387,0 0-258,0 0-129,0 0-258,0 0-129,0 0-258,0 0 0,0 0-258,0 0 0,44 8-258,-44-8 0,0 0 0,61 12 0,-61-12-129,0 0 129,55 21 0,-55-21 0,0 0 0,0 0 129,0 0-387,37 51 387,-37-51 0,0 0 129,0 0-129,-11 59 0,11-59 0,0 0-129,-35 59 645,35-59-645,0 0 129,-53 63 0,53-63-129,0 0 129,-63 60-516,63-60 387,0 0 0,-45 50-258,45-50 258,0 0-129,0 0 258,0 0-129,-3 58 645,3-58-387,0 0 0,0 0-129,60 32 258,-60-32-129,48 10-129,-48-10 129,56 4-129,-56-4-129,59 0 258,-59 0 129,50-4-129,-50 4-129,0 0-129,0 0 0,57-8 0,-57 8-129,0 0-258,0 0 0,0 0-129,0 0-645,0 0-1419,0 0-387,0 0-258,0 0-258</inkml:trace>
          <inkml:trace contextRef="#ctx0" brushRef="#br0" timeOffset="1456.083">13687 473 903,'0'0'2322,"0"0"258,0 0-645,0 0-516,0 0-387,0 0-129,0 0-129,0 0-258,0 0 258,0 0-387,0 0 129,0 0-258,0 0 129,0 0-258,0 0 387,61-20-258,-61 20-129,0 0 0,56-2-129,-56 2 129,0 0-129,53 0-129,-53 0 129,0 0-129,0 0 387,0 0-129,0 0 258,0 0-129,0 0 0,0 0 0,0 0 0,13 57 0,-13-57-129,0 0 0,0 0-129,-46 38 129,46-38 129,0 0-258,-50 22 129,50-22-129,0 0 0,-50 17 129,50-17-129,0 0 129,0 0 0,0 0-129,0 0 0,0 0 129,0 0-129,0 0-129,0 0 129,0 0-129,0 0 129,48 12-129,-48-12 129,0 0-129,0 0 0,0 0 129,0 0 0,51 41 0,-51-41 0,0 0-258,0 0 258,0 0 0,0 0 258,0 0-258,0 0-258,0 0 258,0 47 0,0-47 0,0 0-129,0 0 0,0 0 129,0 0 129,-49 30-129,49-30 0,0 0 129,0 0 129,0 0-129,0 0-129,0 0-516,0 0-258,0 0-516,0 0-258,0 0-645,0 0-1419,0 0-258,0 0 129</inkml:trace>
          <inkml:trace contextRef="#ctx0" brushRef="#br0" timeOffset="2636.151">14073 673 129,'0'0'1290,"0"0"0,0 0 387,0 0 0,0 0 258,0 0-516,0 0 0,0 0-774,0 0 129,0 0-129,0 0-129,0 0 129,0 0-129,0 0 0,0 0 0,0 0-129,0 0 258,-40-50-258,40 50-129,0 0 0,0 0 0,0 0-129,41-50 0,-41 50 0,0 0-129,0 0 0,63-33 0,-63 33 0,0 0 0,49-7 258,-49 7-258,0 0 0,50-2 129,-50 2-129,0 0 0,0 0 129,62 0-129,-62 0-129,0 0 0,0 0 129,0 0-258,0 0 129,53 39 129,-53-39 0,0 0 0,0 0 0,0 0 0,0 0 129,-6 53 129,6-53-258,0 0 0,0 0 0,0 0 0,0 0 0,-60 58 0,60-58 0,0 0 0,0 0 129,-62 36 0,62-36 0,0 0 0,-53 14 0,53-14 0,0 0-258,0 0 258,-60 0-129,60 0 0,0 0-258,0 0-258,0 0-1032,0 0-1032,0 0-645,0 0-645,-2-50-258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50.1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D080EEC3-DECF-4916-92B4-2A9E9A337F2A}" emma:medium="tactile" emma:mode="ink">
          <msink:context xmlns:msink="http://schemas.microsoft.com/ink/2010/main" type="writingRegion" rotatedBoundingBox="16412,645 16519,3472 13864,3573 13756,746"/>
        </emma:interpretation>
      </emma:emma>
    </inkml:annotationXML>
    <inkml:traceGroup>
      <inkml:annotationXML>
        <emma:emma xmlns:emma="http://www.w3.org/2003/04/emma" version="1.0">
          <emma:interpretation id="{2C80DF4C-8FF8-4CFE-9A8D-3CBB73AC3B13}" emma:medium="tactile" emma:mode="ink">
            <msink:context xmlns:msink="http://schemas.microsoft.com/ink/2010/main" type="paragraph" rotatedBoundingBox="16412,645 16519,3472 15242,3521 15135,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73CEC-C2DA-4058-9007-2E9A555157A7}" emma:medium="tactile" emma:mode="ink">
              <msink:context xmlns:msink="http://schemas.microsoft.com/ink/2010/main" type="line" rotatedBoundingBox="16412,645 16519,3472 15242,3521 15135,694"/>
            </emma:interpretation>
          </emma:emma>
        </inkml:annotationXML>
        <inkml:traceGroup>
          <inkml:annotationXML>
            <emma:emma xmlns:emma="http://www.w3.org/2003/04/emma" version="1.0">
              <emma:interpretation id="{F2598AB2-7F87-49E8-BC74-BC9483CE2AAC}" emma:medium="tactile" emma:mode="ink">
                <msink:context xmlns:msink="http://schemas.microsoft.com/ink/2010/main" type="inkWord" rotatedBoundingBox="16412,645 16519,3472 15242,3521 15135,694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If</emma:literal>
                </emma:interpretation>
                <emma:interpretation id="interp2" emma:lang="" emma:confidence="0">
                  <emma:literal>if</emma:literal>
                </emma:interpretation>
                <emma:interpretation id="interp3" emma:lang="" emma:confidence="0">
                  <emma:literal>IF</emma:literal>
                </emma:interpretation>
                <emma:interpretation id="interp4" emma:lang="" emma:confidence="0">
                  <emma:literal>i:</emma:literal>
                </emma:interpretation>
              </emma:one-of>
            </emma:emma>
          </inkml:annotationXML>
          <inkml:trace contextRef="#ctx0" brushRef="#br0">15164 693 516,'0'0'903,"0"0"0,0 0 0,0 0 0,0 0-129,0 0 0,0 0 258,0 0-258,0 0 0,0 0-129,0 0-258,0 0 258,0 0-258,0 0 129,0 0 129,0 0 129,0 0 129,0 0 0,0 0-258,0 0 129,0 0-258,0 0 129,0 0-387,0 0-129,0 0 0,0 0 0,0 0 129,0 0-129,0 0 129,0 0-129,0 0 258,0 0-387,0 0 129,0 0 0,0 0-129,0 0 129,0 0-129,0 0 0,0 0 129,0 0-129,0 0 0,0 0 0,0 0-129,0 0 0,0 0 0,0 0 0,0 0-129,0 0 129,0 0 0,0 0 0,0 0 129,0 0 0,0 46-516,0-46 516,0 0 0,-9 51 0,9-51 0,0 0 0,-12 58-516,12-58 387,0 0 645,0 54-516,0-54-516,0 0 516,0 0-645,7 54 645,-7-54 0,0 0-129,0 0-387,0 0 387,10 50 645,-10-50-516,0 0 0,0 0 0,0 0 0,0 0 129,0 0 516,0 0-516,0 0 0,0 0-258,0 0-258,0 0-129,0 0-1032,0 0-1935,0 0-387,0 0 0</inkml:trace>
          <inkml:trace contextRef="#ctx0" brushRef="#br1" timeOffset="76817.393">16043 681 1,'0'0'1031,"0"0"259,0 0 258,0 0 258,0 0 129,0 0-258,0 0-129,50-22-258,-50 22-129,0 0-129,0 0-258,0 0-387,0 0 0,0 0-258,0 0 0,0 0 258,0 0-387,0 0 258,-50 3-129,50-3 129,0 0-129,0 0 129,0 0-129,-53 18 0,53-18 0,0 0 0,0 0 0,0 0-129,-49 30 0,49-30 0,0 0 0,0 0-387,-32 56 387,32-56 129,0 0 0,0 0 0,-13 65 258,13-65-258,0 0 129,0 0 0,25 52 0,-25-52 0,0 0 0,0 0-129,56 54 129,-56-54 0,0 0 0,53 35 258,-53-35-387,0 0 258,73 13-387,-73-13 129,63-4 129,-63 4-645,69-17 387,-69 17 129,66-32 0,-66 32-645,56-40 903,-56 40-903,0 0 516,55-56 645,-55 56-516,0 0-129,0 0 0,5-63 516,-5 63-387,0 0 387,-39-51-516,39 51 129,0 0-129,-72-41 129,72 41-129,-59-12 0,59 12 0,-60-2 0,60 2 0,-60 2-129,60-2 258,-54 12-258,54-12 129,0 0-258,-61 27-258,61-27-774,0 0-1677,0 0-1290,0 0-129,-52 45-516,52-45 516</inkml:trace>
          <inkml:trace contextRef="#ctx0" brushRef="#br1" timeOffset="78168.471">15711 2973 1,'0'0'1418,"0"0"-257,0 0 387,0 0 129,0 0 129,0 5-258,0-5 0,0 14-258,0-14-129,0 14 0,0-14-129,-1 15 258,1-15-645,-5 22 258,1-10-387,2-1-258,0 2-129,-1 6 0,2-3 0,1 5-258,-2 0 258,2 3-387,0-4 387,0 5 0,0-2 0,2-1-129,-1 0 129,3-2-129,-3-2 0,1-4 129,-1-1-129,1-3 129,-2-10-129,1 12 129,-1-12 0,0 0-129,0 0 129,0 0-129,0 0-387,0 0-516,0 0-1032,0 0-1677,7-12-645,-1-2-258,-3-5 0</inkml:trace>
          <inkml:trace contextRef="#ctx0" brushRef="#br1" timeOffset="79124.525">15962 2998 1677,'0'0'2322,"14"0"-774,-14 0 129,12 0-516,-2 0-129,2 0 258,3 0-258,-1 0-258,3 0 0,-2 0-258,-1 1-387,0 2 0,-3 1 129,-11-4-258,17 10 129,-17-10 0,11 10 129,-11-10 0,7 12 387,-7-12-387,4 12 258,-4-12-258,0 19 0,0-19 0,0 16 0,0-16 0,-9 20-516,9-20 387,-13 15 0,13-15 0,-15 19 0,15-19-129,-13 17 129,13-17-129,-8 12 0,8-12 0,-2 13 0,2-13 0,0 0 258,14 14-258,-4-7 0,7 0 0,-1 1 0,1-1 129,-1 0-129,-1 4 0,3-3 0,-6 1 0,1 2 0,-13-11 0,16 19 0,-16-19 0,10 20 0,-10-20 129,5 22-129,-5-12 129,0 1 0,-2 0 0,-2 0 0,-5 2 0,2-2 129,-6 0-129,0 0 0,-4-1 129,2-2-129,-5 0 0,3 1 129,-3-4-258,0 3 129,2-3 0,1-2-129,1 2 0,1-2 0,5 1 0,10-4-129,-17 4-387,17-4-774,0 0-2838,0 0-258,0 0-129,-1-11-258</inkml:trace>
        </inkml:traceGroup>
      </inkml:traceGroup>
    </inkml:traceGroup>
    <inkml:traceGroup>
      <inkml:annotationXML>
        <emma:emma xmlns:emma="http://www.w3.org/2003/04/emma" version="1.0">
          <emma:interpretation id="{8DA1EB13-DD25-4AAE-B202-0E8F6B5FE69E}" emma:medium="tactile" emma:mode="ink">
            <msink:context xmlns:msink="http://schemas.microsoft.com/ink/2010/main" type="paragraph" rotatedBoundingBox="15187,2853 13976,3537 13688,3028 14900,2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2A525E-3729-481F-9201-E15C969A8345}" emma:medium="tactile" emma:mode="ink">
              <msink:context xmlns:msink="http://schemas.microsoft.com/ink/2010/main" type="line" rotatedBoundingBox="15187,2853 13976,3537 13688,3028 14900,2344"/>
            </emma:interpretation>
          </emma:emma>
        </inkml:annotationXML>
        <inkml:traceGroup>
          <inkml:annotationXML>
            <emma:emma xmlns:emma="http://www.w3.org/2003/04/emma" version="1.0">
              <emma:interpretation id="{B7918693-8A45-402D-90D8-A1ED645F54CA}" emma:medium="tactile" emma:mode="ink">
                <msink:context xmlns:msink="http://schemas.microsoft.com/ink/2010/main" type="inkWord" rotatedBoundingBox="15187,2853 13976,3537 13688,3028 14900,2344"/>
              </emma:interpretation>
              <emma:one-of disjunction-type="recognition" id="oneOf1">
                <emma:interpretation id="interp5" emma:lang="" emma:confidence="0">
                  <emma:literal>If</emma:literal>
                </emma:interpretation>
                <emma:interpretation id="interp6" emma:lang="" emma:confidence="0">
                  <emma:literal>ere</emma:literal>
                </emma:interpretation>
                <emma:interpretation id="interp7" emma:lang="" emma:confidence="0">
                  <emma:literal>Tre</emma:literal>
                </emma:interpretation>
                <emma:interpretation id="interp8" emma:lang="" emma:confidence="0">
                  <emma:literal>{re</emma:literal>
                </emma:interpretation>
                <emma:interpretation id="interp9" emma:lang="" emma:confidence="0">
                  <emma:literal>{0.7</emma:literal>
                </emma:interpretation>
              </emma:one-of>
            </emma:emma>
          </inkml:annotationXML>
          <inkml:trace contextRef="#ctx0" brushRef="#br0" timeOffset="2465.141">13844 3040 903,'6'-13'903,"-6"13"-129,0 0-129,0 0-258,0 0 129,0 0 0,10-8-129,-10 8 258,0 0-258,12-7 387,-12 7-387,13-8-129,-13 8 0,15-5 258,-15 5-258,19-5 258,-19 5-129,21 0 129,-10 0-129,0 0 0,1 1-129,-1 2-129,-11-3 0,22 9 0,-11-3-129,-11-6 129,17 15-129,-17-15 387,10 15-387,-10-15 129,7 20 0,-6-7 0,0-1 0,-1-2-129,0 2 0,-1 5 0,-4-2 129,-1-1-129,-1 6 258,-2-5-129,-3 3 0,0-2 0,-2 3 0,0-1 0,0-5-129,-1 3 129,1-4 129,0 1-258,4-3 0,0 2 0,10-12 0,-13 17 0,13-17 129,-4 12-129,4-12 129,0 0-129,8 13 129,-8-13 0,22 1 129,-8-1-129,4 1-129,2-1 129,3 0 129,4-4-258,1 2 129,0-3 0,1 1-129,-2-1 129,0 3 0,-5-3 0,-1 0-129,-4 5 0,-3 0 0,-2 0 129,-12 0-129,16 0-129,-16 0 129,0 0 0,11 2 0,-11-2 0,0 0-129,0 0-774,0 0-1290,0 0-1419,0 0-258,-12-11 0</inkml:trace>
          <inkml:trace contextRef="#ctx0" brushRef="#br0" timeOffset="3372.192">14173 2839 2193,'-17'0'2064,"17"0"-1677,0 0-645,0 0 129,0 0 129,8 3 0,-8-3 0,0 0 129,11 2 129,-11-2 129,0 0 258,11 2 129,-11-2 258,0 0-129,12 0 0,-12 0 0,14 0-129,-3 0 0,1 0-516,4 0 0,-1-2-258,4 0 0,1-1 129,-2 2 0,0-2-129,1 3 258,-5-2-129,-2 2 0,-12 0 0,22 0 0,-22 0 0,13-3 0,-13 3 258,0 0-258,0 0 129,0 0 0,0 0 258,0 0-258,0 0 0,0 0-129,0 0 0,-5 7-129,5-7-387,-11 2-903,11-2-1677,0 0-774,-12 0-129,12 0 259</inkml:trace>
          <inkml:trace contextRef="#ctx0" brushRef="#br0" timeOffset="4595.262">14629 2503 129,'0'0'2193,"0"0"-387,-6-2-258,6 2-258,0 0-129,0 0-645,0 0 0,0 0-258,0 0-129,-2 8 387,2-8-129,0 11 129,0-11 0,0 14 129,0-14 0,0 13-129,-4-1 0,4-12-258,-5 22 0,1-8 0,-1 3-129,-2-1 258,0 5-387,2 4 258,-2-3-258,4 3 129,-4-3 0,4 2-129,0-6 0,2 3 129,0-5-129,-1-3 0,1 1 0,0-4 129,1-10-129,-4 17 0,4-17 129,-4 12-129,4-12 0,0 0 0,-12 9 129,12-9-258,0 0 129,-11 6-129,11-6-258,0 0-903,0 0-1419,0 0-1032,0 0 0,-1-11-129</inkml:trace>
          <inkml:trace contextRef="#ctx0" brushRef="#br0" timeOffset="5793.331">14774 2547 2322,'-10'-5'1677,"10"5"-1032,0 0-387,0 0-129,0 0-129,0 0 0,7-4 0,-7 4 0,0 0 516,19-3-129,-19 3 387,17-5-129,-17 5 129,24-4-258,-12 3 129,3 1-129,-2-2-129,4 2-258,-3 0-129,3 0 0,-3 3 0,1-1 0,-3 0 129,1 0-129,-2 3 258,0 0-258,-11-5 129,19 9 0,-19-9 0,12 16 129,-12-16-129,5 21 129,-5-10 0,-3-1 0,-8 3 0,3-1 129,-6-1-129,3 1 129,-4-1 129,1-2-258,0 0 0,1 1-129,0-3 258,2 0-258,11-7-129,-17 9 0,17-9 0,-13 4 0,13-4-129,0 0 129,0 0-258,-2 12 258,2-12 0,0 0-129,11 17 129,-11-17 129,18 12-129,-18-12 258,20 15-516,-9-6 516,0-4-258,0 3-258,0 0 258,-11-8 0,21 16 0,-12-4 0,-9-12-129,19 19 129,-12-8 129,0 2-129,-2-2 0,-3 1 258,-2-12-129,0 21 0,0-21 0,-6 17 129,-4-12 0,10-5 0,-24 14 258,11-4-258,-7-5 129,3 0-129,-3 0-129,-1 1 0,0-3-129,-1 1 0,4 0-258,0-4-129,5 4-1161,1 4-2322,2-8-258,10 0-129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5:31.0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12243 2276 774,'7'-10'1677,"-7"10"-774,0 0-645,0 0-258,0 0 0,0 0 0,-7-10 0,7 10 387,-15 0 0,15 0 0,-15 0 0,15 0 0,-21 0-129,9 0-129,0 1 0,1 1 129,0 1-258,-1 1 0,2 0 0,-2 0 129,0 2-129,12-6 0,-20 12-516,20-12 645,-16 13-387,16-13 387,-15 17-387,11-7 387,-2 3-387,3-1 387,-1 3 0,1 0 0,0 4 258,0-2 0,1 4-129,-2-2 258,4-1 0,0-1-129,0 0 387,2-2-129,4-1 0,-4-3 129,8-2 129,-10-9 0,23 12 0,-10-10-258,11-2 129,-1-4-258,9-3 129,-2-8-387,4 2 0,0-6 0,2 0 0,-1-7-129,-2 6 0,-3-9 129,0 6 516,-6-3-645,-3 4 516,-4-1-516,-4 3 387,-7-1-258,-3 6 258,-3 1-387,-7 3-129,-4 4-129,-5 4 129,-2 3-129,-3 0 129,-5 3 0,-1 6-129,-2 2 0,-1 1 129,-2 4-129,-1-1-387,5 2 258,0-6-645,6 7-516,-2-8-1548,4 2-1161,8 2-516,-1-9 516</inkml:trace>
  <inkml:trace contextRef="#ctx0" brushRef="#br0" timeOffset="1008.057">12748 2256 1548,'0'0'2322,"8"-12"-258,-8 12 258,0 0-2193,0 0-774,0 0 129,4 9 258,-4-9 516,0 0 645,0 0 0,0 0 129,0 0 0,0 0 0,0 0-258,-9 9-258,9-9 0,0 0-387,-14 11 0,14-11-129,-11 15 0,3-2 0,0 2-387,3 1 129,-1 3-129,0-1 516,1 2-516,2 2 516,0 0-645,1-3 774,2 0-129,0-3 129,0-5 0,5 1 387,4-1-129,-9-11 129,24 1-129,-10-6 258,8-2-258,-3-7-129,4-1 0,0-3-258,2-3 0,-5 0 0,0-1 516,-6 3-516,-1 1-129,-3-3 129,-1 4 387,-2 0-516,-3 2 516,-1 5-387,-3 10-129,3-16-129,-3 16-129,0 0-645,0-13-258,0 13-387,0 0-774,0 10-1548,0-10-387,0 15 258</inkml:trace>
  <inkml:trace contextRef="#ctx0" brushRef="#br0" timeOffset="1908.109">13080 2348 1806,'0'0'3741,"-13"0"-129,13 0-516,0 0-1935,0 0-1161,0 0-258,0 0-129,0 0 0,0 0 258,0 0 0,0 0 258,0 0 129,0 0 258,0 0-129,-1 10 0,1-10-129,0 14-129,1-2 129,-1 1-129,2 1 0,0 3-129,-2-2 0,2 2 129,-1-5-129,-1 3-129,1-4 258,-1-11 129,3 15 129,-3-15 129,0 0 129,0 0 0,0 0 0,0 0 129,0 0-258,11-8-129,-5-3-129,0-2-129,4-4-129,4-4-129,0-1 516,4-2-387,2 0 387,0 2-387,0 2 387,0 1-387,-3 5 387,-1 4-516,-4 2-129,0 4 129,-12 4-129,21 0 129,-21 0-129,16 9 0,-16-9-258,17 20 387,-10-8 0,0 6 129,-3 0-387,0 6 258,-2 2-387,-2-1 516,0-1 258,0 5-258,0-1-516,-2-4 516,-2-3 129,1-5-129,0-5 129,0 1-258,3-12 0,-2 15 0,2-15-516,0 0-645,0-8-1548,4-7-903,4 0-387,-3-13 129</inkml:trace>
  <inkml:trace contextRef="#ctx0" brushRef="#br0" timeOffset="2540.145">13890 2242 5805,'29'-5'2322,"-3"-2"-903,-26 7-129,12-2-3483,-12 2 516,0 0 516,0 0 645,0 0 774,0 6 903,-13-1 774,-6 0 258,-6 1-516,4 3-258,-13 2-516,8 1-258,-5 1-258,5 3-516,-2-3 129,10 1-387,2-1 258,4-2-645,6 0 774,6-11-516,0 16 645,0-16-129,16 9 129,-1-5 0,6 0 0,2 1 129,5 2-258,4-2 129,2 2-129,-2 1-129,0 1 129,-3-4 0,-4 6 0,-6-2 0,-2 3 129,-8 0 129,-8 1 0,-1 0 129,-1 3 0,-8 1 129,-11 1-129,-1 2 0,-4-1 0,-1 1 0,-6-1-129,3 2-258,-3-4 0,4-2-387,4 4-387,-2-12-2193,2-2-903,10-1-258,-3-4 129</inkml:trace>
  <inkml:trace contextRef="#ctx0" brushRef="#br0" timeOffset="4096.234">11239 11639 774,'0'0'129,"0"0"-516,0 0 129,0 0 645,0 0 129,0 0 645,0 0-129,0 0 387,0 0-129,0 11 258,0-11-516,9 21-387,-3-9-387,5 5 129,1-2-129,0 0-258,2-1 0,2-2 129,-1-5 0,0-2 129,1-5 0,0 0 0,0-3 0,1-5 129,-1-3-129,2-2 129,-4-3 0,-2 0-129,-2-2 0,-2 2 258,-5-1-387,0 6 129,-3-2-129,0 13-129,-10-20-129,-2 11-129,1 1 0,-3 3-258,0 1 258,-2-1 0,-2 3 0,0 1 258,0 4 258,-1 7-129,0 2 0,-1 2-129,-1 5 129,2 5-129,1 1 129,-1 4-258,5 0 129,-1 2 0,1-1 0,3 1 0,0-2 129,4-3 0,1-3 0,4-2 129,2-2 0,0-2-129,5-5 0,5-2-129,6-5 129,5-3-129,1-2-129,5-8 0,2 2-129,1-9-258,2 5-129,-2-5-258,1 6-258,-3-3-903,1-3-1677,4 10 0</inkml:trace>
  <inkml:trace contextRef="#ctx0" brushRef="#br0" timeOffset="4706.269">11692 11640 1935,'10'3'2838,"-10"-3"-129,0 0-903,4 13-2967,-4-13-129,4 16 387,-3-5 516,2 2 516,2 3 258,-2-1 516,1 4 129,2-2 0,2 5 0,0-2-258,6 3-129,-4-3 0,5 0-258,-4-1-129,1-5-129,-2 1 0,-2-3 0,-8-12 258,8 15 387,-8-15 129,0 0-258,0 0 258,0 0 0,-6-16 0,4 5-387,-5-11 0,2-3-516,2-1 129,0-2-129,3-2 0,0-1 0,0 3 0,5 0 0,1 9-129,1-3 0,1 5 0,3 2-129,3 5-258,-1-4-387,9 14-258,-4-5-1161,7 1-1806,2 4-387,-4 0 129</inkml:trace>
  <inkml:trace contextRef="#ctx0" brushRef="#br0" timeOffset="5356.306">12212 11211 3999,'4'19'4128,"-4"-19"-387,2 30-258,-2-10-3612,0 6-387,0 3 258,-3 7 387,0 5 129,-3 2 129,2 0 129,-3-1 0,6 4 129,-1-6-129,2 2-129,0-6 0,3-3-129,3-7-129,1-4-258,3-6-129,0-7 258,4-5-129,2-4 129,3-4-129,2-6 129,4-7-129,2-2 258,1 0-129,2-4 129,-1 6-258,-2 1 129,-2 6 0,-1 3-129,-3 7 0,-2 0-129,0 7-129,-6 2 0,0 4 0,-4 3 129,-1 0 0,-4-1 258,-4 2 0,0 4 129,-7 0 129,-5 2 129,-4 0 0,-5 0-129,-5-1 129,-1 1-258,-3-6 129,-1-1-129,-2-6 0,0-3 129,3-5-516,0-2-258,9-1-645,-3-9-2451,6-8-774,11 1-129</inkml:trace>
  <inkml:trace contextRef="#ctx0" brushRef="#br0" timeOffset="6020.344">13182 11519 1032,'12'7'3612,"-12"10"-258,-7-17 0,-7 10-2967,2 0-387,-6 0 258,3 6 129,-9-2 387,1 1 129,-2-6-129,6 6 129,-7-7-129,10 4-258,-2-6-258,5 2 0,-1-3-258,14-5 129,-14 15-129,14-15 0,-6 12-129,6-12 129,7 14 0,5-6-129,5 1 0,3-1 129,5 2-129,5 0 0,2 1 129,-4 0-129,4-3 129,-5 0 0,-3 1 0,-4-1 0,-4 0 258,-5 0 0,-11-8 129,10 15 0,-10-15 129,-12 20 0,-7-7-129,-3 2 0,-11 0-129,-1 4 0,-7-2-258,0 3 0,0-1-516,-4-7-903,9-1-2838,2 0-258,0-11-516,7 0 259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07.077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11-07T16:23:32.140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1D93D9E-C94E-4A7A-A089-B27161119948}" emma:medium="tactile" emma:mode="ink">
          <msink:context xmlns:msink="http://schemas.microsoft.com/ink/2010/main" type="writingRegion" rotatedBoundingBox="-142,1992 6238,-149 7897,4791 1516,6933"/>
        </emma:interpretation>
      </emma:emma>
    </inkml:annotationXML>
    <inkml:traceGroup>
      <inkml:annotationXML>
        <emma:emma xmlns:emma="http://www.w3.org/2003/04/emma" version="1.0">
          <emma:interpretation id="{41B28DBA-8A14-427C-B9E6-941237C9E127}" emma:medium="tactile" emma:mode="ink">
            <msink:context xmlns:msink="http://schemas.microsoft.com/ink/2010/main" type="paragraph" rotatedBoundingBox="615,1738 6238,-149 6571,840 947,2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DF41C-CF18-4200-9A73-643DF6D05AB0}" emma:medium="tactile" emma:mode="ink">
              <msink:context xmlns:msink="http://schemas.microsoft.com/ink/2010/main" type="line" rotatedBoundingBox="615,1738 6238,-149 6571,840 947,2727"/>
            </emma:interpretation>
          </emma:emma>
        </inkml:annotationXML>
        <inkml:traceGroup>
          <inkml:annotationXML>
            <emma:emma xmlns:emma="http://www.w3.org/2003/04/emma" version="1.0">
              <emma:interpretation id="{CC3762B9-01ED-4B63-8CCD-569DEF503B0D}" emma:medium="tactile" emma:mode="ink">
                <msink:context xmlns:msink="http://schemas.microsoft.com/ink/2010/main" type="inkWord" rotatedBoundingBox="2791,1007 6238,-149 6571,840 3123,1997"/>
              </emma:interpretation>
              <emma:one-of disjunction-type="recognition" id="oneOf0">
                <emma:interpretation id="interp0" emma:lang="" emma:confidence="0">
                  <emma:literal>worked out</emma:literal>
                </emma:interpretation>
                <emma:interpretation id="interp1" emma:lang="" emma:confidence="0.5">
                  <emma:literal>worked out</emma:literal>
                </emma:interpretation>
                <emma:interpretation id="interp2" emma:lang="" emma:confidence="0">
                  <emma:literal>worked on +</emma:literal>
                </emma:interpretation>
                <emma:interpretation id="interp3" emma:lang="" emma:confidence="0">
                  <emma:literal>worked or +</emma:literal>
                </emma:interpretation>
                <emma:interpretation id="interp4" emma:lang="" emma:confidence="0">
                  <emma:literal>Worked out</emma:literal>
                </emma:interpretation>
              </emma:one-of>
            </emma:emma>
          </inkml:annotationXML>
          <inkml:trace contextRef="#ctx0" brushRef="#br0">2807 1047 9417,'21'62'4515,"-21"-62"-387,22 73-258,-3-20-3741,8 7-645,2 8 516,5 3-258,-2-1 387,-1-7-516,-4-8 645,-5-8-258,-3-14 129,-6-6 0,-4-8 0,-4-8 258,-5-11-258,0 0 129,15 4-129,-12-15 0,1-7-129,-3-15 129,-1 33-129,0-93 129,0 33-129,0-6 129,0-3-387,1-2 516,2-1-387,1 12 516,5 4-516,-9 56 387,18-81-387,-18 81 258,21-54-129,-21 54 0,0 0-645,0 0 0,0 0-903,0 0-129,49-38-1548,-49 38-1161,0 0-129,0 0 0</inkml:trace>
          <inkml:trace contextRef="#ctx0" brushRef="#br0" timeOffset="264.015">3151 1269 9417,'0'0'4515,"33"53"-258,-33-53-516,0 0-2580,49 66-645,-29-42-129,-20-24-258,55 39-387,-55-39-387,59 16 258,-59-16-258,60-16-516,-60 16 258,61-54-258,-61 54-1677,56-72-516,-56 72-258,56-68-774,-56 68 1032</inkml:trace>
          <inkml:trace contextRef="#ctx0" brushRef="#br0" timeOffset="660.038">3752 1134 3612,'0'0'4515,"0"0"-516,50 3 0,-50-3-1935,0 0-1032,0 0-258,0 0-387,0 0-258,51-39 129,-51 39 0,0 0 0,0-51-129,0 51 0,0 0 0,0 0 129,-49-51-129,49 51-129,0 0 0,-64 0-129,64 0 129,-51 27-258,51-27 516,-51 57-258,51-57 516,-44 78-258,44-78 0,-30 95 0,27-45 0,3-50 516,3 91-129,13-48-516,8-9-129,6-6 0,-30-28 258,88 15-645,-39-20-516,14-17-1548,-7-7-1548,8-8 0,1-6-516,-2-4 258</inkml:trace>
          <inkml:trace contextRef="#ctx1" brushRef="#br0">4078 1108 12 0,'0'0'8'0,"-4"11"-4"0,4-11-7 16,0 0 2-16,0 0 3 15,0 0 1-15,0 0-1 16,0 0-2-16,0 0 1 16,13 0 1-16,-13-8 14 15,12 8 9-15,-8 0 5 16,1 0 4-16,-5 0 2 15,0 0 2-15,-5 0-10 16,1 0-2-16,4 0-13 16,0 0-5-16,0 0-5 15,0-3-3-15,0-1 3 0,0 0-7 16,0-3 1-16,0 3 1 16,0 0 5-16,0 4 3 15,0 0 2-15,0 0 0 16,-8 4 2-16,4 0 1 15,-9 3-3-15,5-3-3 16,-1 3-5-16,1 4 0 16,-1 4 0-16,5-7 0 15,-4 3 0-15,8-4 0 16,-13 5 2-16,5 6 1 16,0-3 5-16,-1 0 5 15,5 0-1-15,4 4 1 16,-13-8-3-16,9 4 1 15,0 0-6-15,4 0-1 16,0 3-2-16,4-10 1 0,5 3-2 16,3-4 2-16,1 1-4 15,-1-8 0-15,1 0-1 16,-1-4-2-16,5 0 3 16,-4 0 0-16,4-3 1 15,-5 0 0-15,5-1 0 16,0-3 2-16,8-4-1 15,-8-4-1-15,8 1 1 16,4-1-1-16,-8 1 0 16,4-1 0-16,0 0 0 15,-12 1 2-15,-5-1 1 16,-3 4 3-16,-10 0 3 16,-3 8 5-16,-5-8-8 15,-7 11-1-15,3-11-3 0,0 8-2 16,4-1 1-16,1 5-1 15,-5-1-3-15,4 0 2 16,5 4 1-16,0 0 0 16,3 4-5-16,-3 3 1 15,4 4-9-15,4 8-2 16,-13 0-25-16,1 7-12 16,-1 4-54-1</inkml:trace>
          <inkml:trace contextRef="#ctx1" brushRef="#br0" timeOffset="720.911">4150 616 56 0,'-13'-4'22'0,"9"4"-12"0,0 0-12 16,-5 0 48-16,1 0-7 16,-1 0 0-16,5-4-4 15,4 0-14-15,0 4-5 16,0-7-9-16,4 0-1 0,5 3 4 15,-1-7-2-15,1 3 1 0,-5 8-1 16,0-11 0-16,-4 11 2 16,0 11 1-16,-8-3-5 15,-1 3-2-15,1 7-2 16,-1-6-2-16,5 3 1 16,-4 3-1-16,4 1-3 15,4 3 2-15,-9 4 10 16,9 8 3-16,0-1 1 15,0 16 2-15,9-1-6 16,-5 1-1-16,4-5-4 16,5 1-3-16,4-4 0 15,-1 0 1-15,1 0-3 16,0-4 0-16,4 1 1 16,-4-5 2-16,-5 4-6 0,-8 1 1 15,-4-1-15 1,-4-4-3-16,-4-3 2 0,-1 0 1 15,-3 0 6-15,-1-8 5 16,1 4-5-16,7-14-2 16,-7-1-12-16,12-8-4 15,-8-3-48 1</inkml:trace>
          <inkml:trace contextRef="#ctx0" brushRef="#br0" timeOffset="1388.08">4666 1267 2709,'0'0'3225,"-49"-53"0,49 53-258,0 0-2967,0 0 258,-19-49 258,19 49 129,0 0 387,0 0 129,7-65-258,-7 65 387,0 0-258,46-56 0,-46 56-903,53-31 387,-53 31-774,58-20 516,-58 20-258,55-3 129,-55 3 0,0 0-258,62 25 516,-62-25-516,0 0 645,41 58-516,-41-58 645,0 0-645,8 76 129,-8-76 129,-8 51 258,8-51-258,-33 52-129,33-52 0,0 0 258,-58 54-387,58-54 258,0 0-516,-60 4-387,60-4 0,0 0-387,-27-46-387,27 46-1290,0-58-1548,0 58 0,20-63-387,-20 63 387</inkml:trace>
          <inkml:trace contextRef="#ctx0" brushRef="#br0" timeOffset="1816.104">5160 901 7611,'51'5'4386,"-51"-5"-645,0 0 258,0 0-3999,30 65-258,-30-65 645,0 0-516,9 71 516,-9-71-387,0 0 387,14 63-387,-14-63 645,0 0-516,0 0 258,29 50-129,-29-50 129,0 0-258,0 0 129,58-4 0,-58 4-129,0 0 129,57-53-129,-57 53 129,0 0-129,41-68 258,-41 68-645,0 0 516,10-69-258,-10 69 129,0 0-516,-26-58 258,26 58-645,0 0 0,0 0-516,-52-54-516,52 54-1161,0 0-1419,0 0 129,0 0-645</inkml:trace>
          <inkml:trace contextRef="#ctx0" brushRef="#br0" timeOffset="2157.123">5811 609 10320,'48'-3'4515,"-48"3"-129,0 0-258,27 45-4257,-27-45 0,15 47 0,-15-47 0,14 66-258,-14-66 387,17 70 0,-17-70 0,17 75-387,-17-75 387,20 63-516,-20-63 387,0 0 645,31 60-1161,-31-60-903,0 0-1677,0 0-774,0 0-516,0 0 129</inkml:trace>
          <inkml:trace contextRef="#ctx0" brushRef="#br0" timeOffset="2412.138">5629 744 7482,'0'0'4773,"0"0"-516,47 36 0,-47-36-3612,95 0 387,-28-3 129,2-5-774,11-5-258,0 1-129,-1-6 258,0 0-774,-10-6-258,2 9-2709,-13 3-903,-58 12-516,78-26-258</inkml:trace>
          <inkml:trace contextRef="#ctx0" brushRef="#br0" timeOffset="-1648.094">762 2019 1,'-12'8'3095,"12"-8"-386,-5 14 387,5-14-1290,-8 12-1677,8-12-129,0 15 258,0-15 0,6 16 516,-1-6-129,-5-10 129,8 17 0,-6-5 0,8 4 0,-6 3-129,6 4-129,-4 6-129,5 2 0,-4 4 0,3 1-516,-2 3 516,2-6-645,-2-3 645,2-6-516,-2-7 387,5-10-387,2-7 258,2-12 129,0-15 0,2 3 387,-2-6-258,1 2 258,-6-1-258,1 8 387,-6 1-516,-1 10 387,-6 10-516,2-11-129,-2 11 129,0 0-129,0 0-129,15 12 0,-3-1 0,2 1 129,4 3 0,4-1 0,1 3 0,2-2-387,-1 1 387,0-6-387,0-5 387,-3-5 0,3 0 129,-1-10-129,-3-11 129,2 1 258,-1-9-258,-1-5 387,-3-1-387,-3 0 0,-7-6 0,1 3 129,-7 1 0,-1 0 129,0 7-387,-4 5 129,-2 4-516,-4 1 129,10 20-774,-14-17-516,14 17-1548,0 0-1161,-2 5-387,2-5 0</inkml:trace>
          <inkml:trace contextRef="#ctx0" brushRef="#br0" timeOffset="-1084.062">1886 2060 6321,'-25'15'3483,"3"-9"-774,22-6 129,-15 0-3612,15 0 387,-17-11 129,10 1 258,2-7 516,-3-7 387,8-1 0,0-10 129,7 6 129,4-12-774,9 11 258,-3-3-387,7 13-129,-2 2-129,2 7 129,-3 11-129,0 0 0,-7 15 0,2 5 0,-4 3 0,-1 2-129,-4 7 258,-1-1-129,-4 2 258,0-4-129,-2 3 258,0-3-129,-4-3 129,-1-1 129,-7-6-129,2-4 0,-6-6-258,-1-3-129,-1-5-258,-2-3-129,5-10-645,-2-12 0,12-1-516,-7-8-1032,11-2-1548,1 2-129,2-2 0</inkml:trace>
          <inkml:trace contextRef="#ctx0" brushRef="#br0" timeOffset="-504.029">2353 1598 6450,'-1'-14'3741,"-11"25"-516,1 0 0,6 10-3612,0-2 129,4 1 0,-1-1 258,2 5 258,0-3 258,5 0-129,7 3 129,1-3 129,6 2 0,-2 4-129,5-3-258,-2 4 129,3-6-516,-5 0 258,-1-8-129,-3 1 0,-3-4 129,-11-11 0,13 12 0,-13-12 129,4-9 0,-4-8-129,0 2 258,-7-8-258,4-3 129,-4-8 0,2 4 0,-2-4-129,3 1 0,-1 1 129,3 0 0,0 0-129,2 7-129,0 1 0,2 3-129,5 1 0,-7 20-387,0 0-774,27-49-1677,-27 49-645,0 0-645,47-61 387,-47 61-516</inkml:trace>
        </inkml:traceGroup>
      </inkml:traceGroup>
    </inkml:traceGroup>
    <inkml:traceGroup>
      <inkml:annotationXML>
        <emma:emma xmlns:emma="http://www.w3.org/2003/04/emma" version="1.0">
          <emma:interpretation id="{B4ADC40C-D523-4A9C-BC06-C743363E8655}" emma:medium="tactile" emma:mode="ink">
            <msink:context xmlns:msink="http://schemas.microsoft.com/ink/2010/main" type="paragraph" rotatedBoundingBox="781,2951 5779,1228 6283,2692 1286,4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260969-407A-4FF9-84C3-D5E489BF2201}" emma:medium="tactile" emma:mode="ink">
              <msink:context xmlns:msink="http://schemas.microsoft.com/ink/2010/main" type="line" rotatedBoundingBox="781,2951 5779,1228 6283,2692 1286,4414"/>
            </emma:interpretation>
          </emma:emma>
        </inkml:annotationXML>
        <inkml:traceGroup>
          <inkml:annotationXML>
            <emma:emma xmlns:emma="http://www.w3.org/2003/04/emma" version="1.0">
              <emma:interpretation id="{A0330993-6578-4073-91A3-3151D98A42CA}" emma:medium="tactile" emma:mode="ink">
                <msink:context xmlns:msink="http://schemas.microsoft.com/ink/2010/main" type="inkWord" rotatedBoundingBox="781,2951 5779,1228 6283,2692 1286,4414"/>
              </emma:interpretation>
              <emma:one-of disjunction-type="recognition" id="oneOf1">
                <emma:interpretation id="interp5" emma:lang="" emma:confidence="0">
                  <emma:literal>crimple</emma:literal>
                </emma:interpretation>
                <emma:interpretation id="interp6" emma:lang="" emma:confidence="0">
                  <emma:literal>engine ple</emma:literal>
                </emma:interpretation>
                <emma:interpretation id="interp7" emma:lang="" emma:confidence="0">
                  <emma:literal>arm ple</emma:literal>
                </emma:interpretation>
                <emma:interpretation id="interp8" emma:lang="" emma:confidence="0">
                  <emma:literal>ample</emma:literal>
                </emma:interpretation>
                <emma:interpretation id="interp9" emma:lang="" emma:confidence="0">
                  <emma:literal>ermine ple</emma:literal>
                </emma:interpretation>
              </emma:one-of>
            </emma:emma>
          </inkml:annotationXML>
          <inkml:trace contextRef="#ctx0" brushRef="#br0" timeOffset="3936.225">1150 3493 2322,'18'20'3612,"4"-12"258,-11-8-387,12-3-2709,-2 2-516,5-4-129,5-5 129,1-4 129,3-3 0,0-11 0,1 3 258,-7-9 0,2 2-129,-8-6 0,-2 7 129,-8-2-258,-4 8 0,-9 0-258,0 4 0,-9 5-129,-8 5 0,-7 7-129,-2 4 129,-8 7-129,-1 9 129,-5 8 0,0 7 0,-3 9 0,4 6 0,-1 5 129,3 5 0,2 1 0,5 1 0,5-4 0,7-1 129,6-7-129,10-6 0,2-8 0,15-7 0,8-9 0,13-6 0,5-9-129,14-1 129,6-11 0,3-8-129,5-3 129,1-6-129,-2-3 0,-5-2 0,-2 0-129,-6-2 0,-6 2 0,-8-3-129,-4 4 0,-7-3 0,-1 7-129,-8-1 0,-3 5 0,-7 2 129,-1 6 0,-6 3 129,1 2 0,-5 11 0,4-11 129,-4 11-258,0 0 258,0 0 0,0 0 0,-2 11 0,2-11-129,0 18 258,0-6-129,0 0 258,4 2-129,7-1 0,0 0 0,9 2 129,0-2 0,8-1 0,4-1 0,7 1-129,-1-4 0,4 0 0,-3-4 0,-3-4-129,-5 3-129,-4-3 0,-8 0-129,-19 0-645,19 0-1032,-19 0-1032,-12 0-129,-13 0 258,6 12 516,-17-6 516,7 13 129,-7-1 774,2 2 1032,2 0 1290,7 3-258,3-4-129,5-2-516,7-2 258,10-15 258,-9 21 387,9-21 129,0 0 258,0 0 129,0 0-129,2-7-129,11 2-258,-9-18-258,11 4-387,-4-16-258,11-1 0,-3-12-258,6-1-129,-1-7 129,2-3-258,4 2 0,-2-1 0,1 8-258,-3 1-516,4 16-516,-12-2-2451,2 9-516,0 6-516,-4 1 129</inkml:trace>
          <inkml:trace contextRef="#ctx0" brushRef="#br0" timeOffset="4920.282">2781 2963 9159,'10'12'4773,"8"2"-645,-18-14 0,19 25-4386,-8-12-129,6 10 129,-2 0 0,4 2 0,-6-3 129,2 2 0,-1 0 258,-2-3-129,3 4 129,0 2 0,-1-1-129,-1 1 0,-2 0 129,-1 0-129,-6-3 0,-2-2 0,-2-4 0,-9-5 0,-5-4 0,-3-5 129,-4-4-129,-3 0 129,3-7-129,-1-7 0,2-1 129,6-5-129,1 1 129,5-2-129,4 0 129,4 0-129,2-1 0,10 0 258,2 0-258,5-4 0,2-3 0,5-3-258,1-1 258,5 0-129,0-1 129,1 0-129,0 1 129,5-1-129,-3 5 129,-2 4 0,-3 4 129,-5 6-129,-2 3 129,-4 5 258,0 7-258,-10 0 129,1 7 0,-2 5 0,0 1 0,-8-13 0,11 23 0,-11-23-129,21 8 0,-6-8 0,7-15-129,6-8 129,5-6-129,2-4 129,3 2 0,-2 1 129,-3 5-258,-6 5 129,-6 15 0,-5 5 0,-8 16 0,-3 2-129,-2 2 0,1-1 129,3-4-129,3-8 0,9-11 0,7-14 0,5-9 129,6-6 0,3-6-129,3 3 129,-1-1 0,-2 9 0,-6 8-129,-4 4 129,-8 8-129,0 6 129,-5 2-129,-1 2 0,-2 10 0,-2 2 0,1 4 129,0 1-129,-2 2 0,0 4 0,1-1-129,4 2-258,-2-11-258,9 9-774,-9-24-1032,14 3-1935,-5-8-516,8-5-258,-5-10 0</inkml:trace>
          <inkml:trace contextRef="#ctx0" brushRef="#br0" timeOffset="5604.321">4786 2344 11868,'0'0'5031,"6"7"-645,-3 10-387,-3 11-3483,0 2-1290,8 13 387,-3 6-387,0 18 387,0-1-129,1 2 387,3 2 516,1 0-258,-1 0 129,3-7-129,-2-6 0,0-16 0,-1-6 0,-3-9 129,-1-9-516,-5-17 258,0 0 0,-10-17 129,-1-9-258,-3-14 129,-3-8 0,0-15 0,-3-9-129,1-7 129,5-1 0,1-1 0,2 4 387,8 5-129,2 10 129,1 9-387,3 12 387,8 11-258,2 5 258,5 11-387,2 4 0,3 6-129,2 4 129,4 2 0,-1 7-129,-2 7 129,1 4-387,-4 3 258,2 3-258,-7 3 258,-6 0-387,-5 0 516,-6 1-387,-1-4 387,-9-1 0,-10-1 0,-1-3 129,-5-3-129,-1-5 0,-1-1-129,-3-9-129,6 0-129,-4-6-129,11-9-516,-6-13 0,17-1-387,-7-22-1548,13-1-1419,6-11 387,8-18-516</inkml:trace>
          <inkml:trace contextRef="#ctx0" brushRef="#br0" timeOffset="5872.336">5088 1553 3999,'36'-80'3741,"-36"80"903,40-32-516,-36 45-1290,10 15-903,-14 14-903,14 6 387,-11 11-903,12 10 516,-6 11-903,6 2 129,-3 4 129,3-3-387,1-4 0,-2-12-258,2-2-129,-7-20-774,8-6 0,-14-29-774,21-1-258,-17-19-1677,9-9-774,2-9-129,-2-9 0</inkml:trace>
          <inkml:trace contextRef="#ctx0" brushRef="#br0" timeOffset="6280.359">5699 2118 9030,'41'11'4773,"-19"-11"-645,-3-13 129,8 1-3483,-5-12-516,-1-4 0,-1-3-258,-3-3 258,-4-1-258,-5 0 258,-4-1-258,-4 6 258,-2 5-258,-8 5 129,-6 8-129,-2 5 0,-4 5 0,-4 2 0,-3 16 0,-3 2 0,-1 10 387,2 8-387,-1 5 258,4 6-129,2 1 129,8 5 0,5-2 129,12 5-258,4-10 0,18-2 0,8-8 0,13-3-387,15-3 129,8-9-774,19 8-1806,-1-13-2322,5 2 258,-7-8-1161,-3-3 258</inkml:trace>
        </inkml:traceGroup>
      </inkml:traceGroup>
    </inkml:traceGroup>
    <inkml:traceGroup>
      <inkml:annotationXML>
        <emma:emma xmlns:emma="http://www.w3.org/2003/04/emma" version="1.0">
          <emma:interpretation id="{A72CC329-E489-4BD3-936B-D37DCDD7F478}" emma:medium="tactile" emma:mode="ink">
            <msink:context xmlns:msink="http://schemas.microsoft.com/ink/2010/main" type="paragraph" rotatedBoundingBox="1025,4952 5717,4641 5785,5666 1093,5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0DE0C-A339-48C3-ADA3-04764F92AB9D}" emma:medium="tactile" emma:mode="ink">
              <msink:context xmlns:msink="http://schemas.microsoft.com/ink/2010/main" type="line" rotatedBoundingBox="1025,4952 5717,4641 5785,5666 1093,5977"/>
            </emma:interpretation>
          </emma:emma>
        </inkml:annotationXML>
        <inkml:traceGroup>
          <inkml:annotationXML>
            <emma:emma xmlns:emma="http://www.w3.org/2003/04/emma" version="1.0">
              <emma:interpretation id="{99288130-47B2-4433-A057-F8BF68A39705}" emma:medium="tactile" emma:mode="ink">
                <msink:context xmlns:msink="http://schemas.microsoft.com/ink/2010/main" type="inkWord" rotatedBoundingBox="2627,4846 4109,4747 4166,5605 2684,5704"/>
              </emma:interpretation>
              <emma:one-of disjunction-type="recognition" id="oneOf2">
                <emma:interpretation id="interp10" emma:lang="" emma:confidence="0">
                  <emma:literal>192-192"</emma:literal>
                </emma:interpretation>
                <emma:interpretation id="interp11" emma:lang="" emma:confidence="0">
                  <emma:literal>192-112"</emma:literal>
                </emma:interpretation>
                <emma:interpretation id="interp12" emma:lang="" emma:confidence="0">
                  <emma:literal>(92-192"</emma:literal>
                </emma:interpretation>
                <emma:interpretation id="interp13" emma:lang="" emma:confidence="0">
                  <emma:literal>(92÷92"</emma:literal>
                </emma:interpretation>
                <emma:interpretation id="interp14" emma:lang="" emma:confidence="0">
                  <emma:literal>142-192"</emma:literal>
                </emma:interpretation>
              </emma:one-of>
            </emma:emma>
          </inkml:annotationXML>
          <inkml:trace contextRef="#ctx0" brushRef="#br1">2745 5260 1032,'0'0'1290,"0"0"-129,0 0 258,0 0-387,0 0 516,0 0-516,2-6 0,-2 6-387,0 0-129,11-7-387,-11 7 0,13-5 0,-13 5 0,17-7 129,-5 3 0,-1 1 0,5-2 0,-2 1 0,4 1 0,-1 0-129,4 3 0,0 0-129,-2 0 129,5 0-129,-3 5-129,-1 2 129,0-2 0,-3 5 0,-4 1 0,-1-1 0,-4 3 0,-7 2 0,-1 4 0,-8 2 0,-6 1 0,-8 5 129,-5-1-258,-4 1 129,-2 2 0,-4 1 0,2 0-129,-2-2 129,5-2-129,2 0 129,4-4 0,4 0 0,3 0 0,9-9 0,4-2 129,6-11 0,0 12-129,12-12 129,7 0 0,7-2 0,7-6-129,4-1 129,2 1-129,6 3 258,-4-2-129,2 3 0,-3 0 0,-3 2 0,-3 2 129,-4-4-129,-2 4 258,-4-3-258,-3 3 0,-5 0 0,0 0 0,-16 0-129,17 0 129,-17 0-129,0 0 0,0 0-258,0 0-387,11 0-1806,-11 0-1290,0 0-516,0 0 387</inkml:trace>
          <inkml:trace contextRef="#ctx0" brushRef="#br1">3308 5067 1677,'-8'-10'1677,"8"10"-1935,0 0-387,0 0 129,0 0 387,0 0 516,0 0 129,0 0 645,0 0-129,-11 0 129,11 0 129,0 0-516,0 0-387,0 0 0,0 0-129,0 0 0,0 0-129,0 0 258,10-6-258,0 5 0,4 1 0,0-1 0,2 1 129,2 0-129,-1 0 0,-1 0-129,3 0 129,-4 1-129,-1-1 0,0 0 129,-1 0 0,-2 0-129,2 0 387,-13 0-258,16-4 0,-16 4 0,0 0 0,13-4 0,-13 4-129,0 0 129,0 0-129,0 0 0,-6 7-129,6-7-258,-14 12-516,14-12-1548,-9 13-1032,-3-13 0</inkml:trace>
          <inkml:trace contextRef="#ctx0" brushRef="#br1">3714 4774 129,'9'13'516,"-9"-13"0,2 13 129,-2-13 129,0 21 0,0-10-129,2 1 129,-1 4-258,0 1 129,0 0-258,1 2 0,-1 0-129,0 1 0,-1-1 0,0 2 0,0-4 258,-2 1-129,0-1 129,-1-4-129,1-2 129,2-11-258,-4 17 129,4-17-258,0 0-129,0 0 0,0 0-129,0 11-1290,0-11-1935,0 0 0</inkml:trace>
          <inkml:trace contextRef="#ctx0" brushRef="#br1">3898 4872 516,'0'0'1161,"0"14"129,0-14 0,0 0 129,0 0-129,0 0-129,7 14-258,-7-14-129,10 6-129,-10-6 0,21 0 129,-12 0-387,9 0 129,-4 0-258,5 0-129,-2-7 0,1 2 0,-1-4 0,1 1 258,-2-5-129,-2 2 0,-3-4 0,-4 4 129,-7-4 0,0 15-129,-3-20-129,3 20 129,-27-11-129,9 8-129,-2 3 258,0 0-258,0 2 0,0 4-258,0 0 129,5 4 0,0-1 0,1-3-129,14-6-129,-21 15-129,21-15-258,-10 11 0,10-11-645,0 0-774,0 0-1677,8 13 129</inkml:trace>
          <inkml:trace contextRef="#ctx0" brushRef="#br1">4063 4804 1677,'-7'19'3354,"7"-19"-258,-1 16-516,1-16-3225,0 22-258,3-10 258,0 7 258,0-3 0,-1 3 645,0 3 129,-2 2 516,4 3-129,-4 0 129,0 5-387,0-1-129,0 3-258,0-3-129,0-2-129,0-2-258,0-3 0,0 0-387,-4-9-903,-1-1-1806,5 5 0</inkml:trace>
          <inkml:trace contextRef="#ctx0" brushRef="#br2">1162 5206 258,'0'0'1419,"-1"-12"-129,1 12-258,0 0 0,-3-13 258,3 13 0,0 0 0,-3-14 0,3 14-258,0 0-129,-12-9-258,12 9-129,0 0 0,-14 12-129,14-12-129,-15 20-129,10-8 0,-1 6 258,1-3-387,2 4 129,-2-5 0,3 3-129,0 1 0,-1 3 0,1 1 129,1 3 0,-4 3 0,4 4-258,-2-1 258,0-1-129,2 2 129,1-3-129,0-4 129,2-1-258,4-8 258,1-2-129,1 0 0,-8-14 0,18 13 129,-18-13-258,13 7 0,-13-7 0,0 0-258,11 0-387,-11 0-903,0 0-1806,10-17-645,-2 6 387</inkml:trace>
          <inkml:trace contextRef="#ctx0" brushRef="#br2">1535 5262 903,'-12'5'0,"4"11"-258,8-16 129,-2 17 516,2-17 258,0 14 516,0-14 258,0 12 258,0-12 129,3 11-129,-3-11-129,12 13-516,-12-13-387,22 11 0,-9-9-387,8-2 129,-1 0-129,6 0-129,-1-9 0,3-4-129,1-4 129,-1-2 0,-3-1 0,-3-1 0,-4-3 258,-4 2-258,-5 0 129,-4 4 0,-5 3 0,0 15 129,-26-17-258,12 16 0,-9 1 0,-2 9 0,-3 4-129,1 5 0,-1 3-129,-3 1 129,3 1-129,-1 0 0,5 1 0,-2-5-387,10 1 0,-2-8-645,13 5-774,5-17-1548,-4 9-516,12-4 0</inkml:trace>
          <inkml:trace contextRef="#ctx0" brushRef="#br2">1794 5230 1677,'-15'17'3870,"10"-3"-129,-6-4 0,2 2-2709,5 5-645,0 4-258,3 1 0,-1 3-129,2 3 0,-2-3 387,2 7-129,-2-3 129,0 8 0,-2-3 0,1 6-129,-1-4 129,3 1-129,0-1-258,1-2 0,3 0-645,2-14-1806,3-4-1548,6-6-258,-14-10 0</inkml:trace>
          <inkml:trace contextRef="#ctx0" brushRef="#br3">4939 5199 516,'0'0'903,"0"0"-516,0 0 387,0 0 258,0 0 129,0 0 129,0 0 258,0 0-129,0 0-129,0 0-129,0 0-387,0 0-129,0 0-387,0 0 0,14-1-129,-14 1 129,19-2-129,-6 2 0,-13 0-129,21 0 0,-21 0 0,21 13 0,-21-13-129,19 16 129,-19-16 0,10 22 0,-6-10-129,-4 3 129,0 0 0,-6 4 0,-5 2 129,-4 3-129,-4 2 0,-3 4-129,-3 2 258,-1 0-258,-1-1 258,0 1-258,1-4 129,3-3 0,5-1 0,2-5 0,5-3 0,5-3 0,3-2 0,3-11 0,9 17 0,6-11 0,3-5 0,4-1 0,6 3 0,4-3 0,-2 1 0,2-1 0,-4 0 0,-1 0-258,-5 0 258,-2 0 0,-5 0 0,-3 0 0,-1 0 0,-11 0-129,20 0 129,-20 0-258,18 1 0,-18-1-387,21 3-903,-9 0-2322,-12-3 129</inkml:trace>
          <inkml:trace contextRef="#ctx0" brushRef="#br3">5412 4841 903,'0'0'258,"9"7"-387,-9-7 129,12 10 129,-12-10 516,9 14 516,-9-14 258,0 0 129,0 0 516,0 0-516,0 0 129,0 0-129,0 0-516,9 12-516,-9-12-258,0 12-258,0 0 0,-2 1 129,-2 1-129,-1 5 0,-4 1 0,-1 1 0,0 4-129,-2 1 129,1 1 0,3-2 0,-1 3 0,4-4-129,2-4 0,0-1-129,3-5-258,0-14-645,11 16-774,-11-16-1806,15 0 0</inkml:trace>
          <inkml:trace contextRef="#ctx0" brushRef="#br3">5731 4839 1,'-8'5'1160,"4"7"-386,4-12 0,-8 12 0,8-12 0,-9 18 129,3-5-129,2 2 258,-5 1 0,5 3-387,-6 0 129,3 4 0,-2 2-258,1 3-129,-1-2-129,1 0 129,1-1-258,0-2-129,1-4 0,0 2 0,5-11 0,1-10 0,-3 17-129,3-17-258,0 0-516,0 0-1161,0 0-1548,13 2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05.09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B90B465E-A682-4AB7-B028-F1BC7D981D4B}" emma:medium="tactile" emma:mode="ink">
          <msink:context xmlns:msink="http://schemas.microsoft.com/ink/2010/main" type="writingRegion" rotatedBoundingBox="6250,2355 16723,2695 16425,11862 5952,11522"/>
        </emma:interpretation>
      </emma:emma>
    </inkml:annotationXML>
    <inkml:traceGroup>
      <inkml:annotationXML>
        <emma:emma xmlns:emma="http://www.w3.org/2003/04/emma" version="1.0">
          <emma:interpretation id="{A027C694-9204-4410-A013-76BAFD355DEA}" emma:medium="tactile" emma:mode="ink">
            <msink:context xmlns:msink="http://schemas.microsoft.com/ink/2010/main" type="paragraph" rotatedBoundingBox="8499,2974 13360,2415 13491,3558 8630,41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9FA893-8DA2-415A-B9B2-8D75165B162E}" emma:medium="tactile" emma:mode="ink">
              <msink:context xmlns:msink="http://schemas.microsoft.com/ink/2010/main" type="line" rotatedBoundingBox="8499,2974 13360,2415 13491,3558 8630,4117"/>
            </emma:interpretation>
          </emma:emma>
        </inkml:annotationXML>
        <inkml:traceGroup>
          <inkml:annotationXML>
            <emma:emma xmlns:emma="http://www.w3.org/2003/04/emma" version="1.0">
              <emma:interpretation id="{BFA7869A-F5AF-4D47-946B-90FADFD21066}" emma:medium="tactile" emma:mode="ink">
                <msink:context xmlns:msink="http://schemas.microsoft.com/ink/2010/main" type="inkWord" rotatedBoundingBox="8499,2974 13360,2415 13491,3558 8630,4117">
                  <msink:destinationLink direction="with" ref="{8608BB4C-3E40-4B57-AC88-0247C9FCE618}"/>
                  <msink:destinationLink direction="with" ref="{06D86249-2A24-46DE-814E-CAB300CB8693}"/>
                  <msink:destinationLink direction="with" ref="{BE78A4FE-007B-4FCB-81F4-6E8F0A9A0543}"/>
                  <msink:destinationLink direction="with" ref="{AAC5F9D7-B8C5-4B46-9004-AFBB326D5DCE}"/>
                </msink:context>
              </emma:interpretation>
              <emma:one-of disjunction-type="recognition" id="oneOf0">
                <emma:interpretation id="interp0" emma:lang="" emma:confidence="0">
                  <emma:literal>animal in</emma:literal>
                </emma:interpretation>
                <emma:interpretation id="interp1" emma:lang="" emma:confidence="1">
                  <emma:literal>Anima 1217</emma:literal>
                </emma:interpretation>
                <emma:interpretation id="interp2" emma:lang="" emma:confidence="0.5">
                  <emma:literal>Animal 217</emma:literal>
                </emma:interpretation>
                <emma:interpretation id="interp3" emma:lang="" emma:confidence="0">
                  <emma:literal>Animal in</emma:literal>
                </emma:interpretation>
                <emma:interpretation id="interp4" emma:lang="" emma:confidence="0">
                  <emma:literal>Animal on</emma:literal>
                </emma:interpretation>
              </emma:one-of>
            </emma:emma>
          </inkml:annotationXML>
          <inkml:trace contextRef="#ctx0" brushRef="#br0">8560 3505 1032,'0'0'2064,"0"0"-129,4-12-258,-4 12-258,8-22-258,1 7 0,-2-6-258,9 3 0,-2-10 0,7 2-129,-3-7-258,6 3 129,-1-7-258,3 4 0,2-5-129,-1 2 129,-1-2-258,2 4-129,-4 0 129,1 3-258,-3 3 129,-1 3 0,-8 7 0,2 4-129,-15 14-129,15-14 258,-15 14 0,0 0 258,0 0-516,11 9 516,-11-9-129,5 19-129,-3-8 129,2 3 0,1 1-129,1 3 387,5 2-258,-5-1-129,3 5 0,-1 1 0,3 1 0,-4 4 129,0 3-258,-1-2 0,1-2 0,-1 3 258,-2-2-129,1-3 0,-1 0 0,-1-7 0,1 1-129,-4-8 129,0 4-258,0-17-129,0 16-516,0-16-774,0 0-2193,0 0-129,-6-4 129</inkml:trace>
          <inkml:trace contextRef="#ctx0" brushRef="#br0" timeOffset="309.017">8718 3230 1419,'9'0'3612,"-9"0"-129,31-4 0,-7 3-2451,4 1-903,6 0 0,4 0 0,0 1-258,2 3 129,-2 0-129,-4-1 129,-4-2-258,0 2 129,-6-3-387,4 3-1032,3 2-1935,-10-5-129,11 0 129</inkml:trace>
          <inkml:trace contextRef="#ctx0" brushRef="#br0" timeOffset="1028.058">9348 3246 1,'16'0'2321,"-16"0"-257,0 0-1806,0 0-129,0 0 258,0 17 387,0-17 516,-2 17-129,-1-5 0,3 3 258,0 1-387,0 6-129,0-1-387,4 3 0,-2 2-258,3-4-129,-2 4-129,1-5 129,-1-4-129,1-2 129,-4-15 0,6 14 0,-6-14 129,10-1 0,-4-15-129,5 2 0,-1-8 129,7 0-258,-4-3 129,5 1-258,-4-2 258,3 6-129,-3 1 0,0 7 129,-1 1-129,-1 5 0,1 5 129,-3 1-129,3 0 0,0 2 0,-1 3 258,3 0-129,-3 1 0,2 1 0,-4-2 0,3 3 0,-13-8 129,14 20-129,-10-9 129,-1 4 0,-3 3-129,0 2 129,-2-1-258,-3 3 129,1-1 0,-1-3-129,-1-1 0,3-5-129,0 1-258,3-13 129,-1 16-387,1-16-903,0 0-903,4-6-1548,0-9-258,7 3 129</inkml:trace>
          <inkml:trace contextRef="#ctx0" brushRef="#br0" timeOffset="1328.075">9868 3348 2709,'0'0'3741,"0"0"129,1 18-258,-1-18-3096,5 21-516,-2-8 129,-1 1-129,2 2 129,-3 0 258,2 2-129,-3 2 0,4 1 129,-3-5-129,1 5 129,-2-5-258,0 1 0,0 0-258,0-17-774,2 21-903,-2-21-2193,0 0-129,0 0 0</inkml:trace>
          <inkml:trace contextRef="#ctx0" brushRef="#br0" timeOffset="2148.122">10167 3380 1548,'0'0'2838,"0"0"-258,11 4-129,-11-4-3225,0 0-129,0 0 645,5 12 129,-5-12 387,0 0 645,0 18 387,0-18 129,0 16 129,0-16-387,0 25-387,0-15 0,1 9-387,-1-1-129,2 0 129,0 0-387,0 0 0,0-6 129,1 0-129,-3-12 129,8 16 129,-8-16-129,17 0 0,-7-9 129,7-5 0,0-4 0,2 1-129,-2-4 258,1 1-258,-3 0 0,-3 6 0,-2 2-129,-10 12 0,13-13 0,-13 13 0,12 0 0,-12 0 0,11 5 0,-11-5 258,10 20-129,-4-8 0,-1 1 0,1 1 129,-4-2-129,3 4 0,-2-5 0,4-1 0,-7-10-129,19 9 129,-6-9-129,8-2 0,0-10 129,5 1-129,0-2 0,0-2 129,2 0-129,-6 3 0,-1 0 129,-7 6-129,1 3 129,-4 3-129,-11 0 0,14 0 0,-14 0 0,15 17 0,-11-5 129,3 2-129,-3 1 129,2 2-129,-4 0 0,3 5 129,-2-3-129,0 1-129,3-3-129,-3-5-129,7 4-1032,-10-16-2451,0 0-516,0 0-258,14-7 0</inkml:trace>
          <inkml:trace contextRef="#ctx0" brushRef="#br0" timeOffset="2864.163">11057 3476 2967,'-14'0'3483,"14"0"129,0 0-1935,0 0-903,0 0-129,11-5-387,-11 5 129,18-6-258,-4 6 0,3-1 0,2 1 129,-1 0-258,5 0 129,-2 2 0,5 5-129,-4-2 129,3 1-129,-3 1 258,1 2-129,0 4-129,-4 0 0,0-1 0,-2 3 129,-2-2-129,-5 4 0,-1-3 129,-5 1 0,-4-3 0,0 1 0,-11-2 0,-2-1 0,-6-1 0,-1 2-129,-3-5 258,-4 1-129,0-3 0,-1 0 129,-3-2-129,3 0 0,-1-2 0,2 0 0,4 0-129,3 0 0,4-3 129,5-1-387,11 4 258,0 0 0,0-15-129,10 10 129,9-1-129,4 2 0,6 1-129,-1-3-774,8 6-1419,-2 0-1548,-5-7-129,3 5 129</inkml:trace>
          <inkml:trace contextRef="#ctx0" brushRef="#br0" timeOffset="3320.189">11640 3088 645,'0'0'1806,"0"0"-1032,11 5 258,-11-5 258,12 9 387,-12-9-258,10 18 387,-2 1 0,-8-3-129,10 12-516,-10-2-387,4 16 0,-4 1-258,0 12-129,0-1-129,0 5-129,0-1 0,-2 0-129,-2-6 0,-1-5 0,0-8-516,-8-16-1806,1-3-1548,2-8-258,-9-12-387</inkml:trace>
          <inkml:trace contextRef="#ctx0" brushRef="#br0" timeOffset="-176970.287">12247 3007 258,'-5'-8'774,"5"8"129,0 0-129,5-11-129,-5 11 129,14-11-129,-14 11 129,23-12-258,-8 9 387,2-2-387,3-1-258,1 3 129,0 0-129,2 2-258,0 1 0,-3 0 0,1 0 129,-2 2-129,-4 5 129,-4-1 129,-2 5-129,-5 1 129,-3 2 387,-2 5-387,-8 1 0,-3 2 0,-4-1-129,-1 3 0,-3 1-129,0-4 0,-2 2-258,0-6 258,2 2 0,1-1 0,1 0 0,0-5 0,4 1 0,0-2 0,14-12 129,-16 21-129,16-21 129,-5 13 0,5-13 0,12 5 0,3-1 258,5-4-258,5 0 0,0 0 129,2-1-258,0-3 129,0 1-129,-4-1 0,-3 3 0,-6-2 0,0 1 0,-14 2-129,19 0 0,-19 0-129,20 6-516,-6 1-387,2-6-645,-3-1-1548,12 0 0</inkml:trace>
          <inkml:trace contextRef="#ctx0" brushRef="#br0" timeOffset="-176174.241">12795 2643 1161,'11'-7'2709,"-11"7"-903,0 0-129,9-10-516,-9 10-258,0 0-258,0 0-387,0 0 129,0 0-258,0 0-129,0 0 129,0 0 0,0 0 129,0 0 129,0 5-129,0-5-129,0 17 0,0-3 0,0-1 0,0 4-129,0 0 258,0 4-258,0 4 129,0-1-129,-5 3 0,4-3 129,-2 8-129,0-9 0,0 5 129,3-7-129,-3-2 0,3-5-129,-2-1 129,1-2-258,1-11-387,-4 12-258,4-12-516,0 0-2064,0 0-129</inkml:trace>
          <inkml:trace contextRef="#ctx0" brushRef="#br0" timeOffset="-175226.187">13039 2587 1,'0'0'1418,"11"-4"-128,-11 4 0,14 0-129,-14 0 0,17 0-258,-3-2-387,2 2 0,2-1-129,0 1 129,1 0-129,1 1 0,-3-1-258,1 2 129,-2 0-129,-4 0 129,-1-1-258,-11-1 129,16 0 129,-16 0 0,0 0 258,0 0-258,0 0 129,6 12 129,-6-12-129,0 0 129,-6 17-387,0-4 0,-2 2-129,3 3 0,-3 5 0,1 0 0,-3 1 0,4 0 0,-4 3 0,3-1 129,-5-2-129,3 1 129,0-3 0,-1 2-129,2-4 0,3 1 0,1-4 129,-1-2-129,4-2 0,1-13 0,-5 15 0,5-15 0,0 0-129,0 0-129,0 0-258,0 0-774,-11 6-1032,11-6-1161,-8-8 0,8 8 259</inkml:trace>
          <inkml:trace contextRef="#ctx0" brushRef="#br0" timeOffset="-174888.168">13080 2854 1,'0'0'2450,"7"-10"-515,-7 10-387,17-7 0,-5 3-387,4 1-387,2 0-129,3 1-258,4 2 129,1 0-258,2 2 0,-1 1 129,0 4-258,-2-2 129,-2-1-258,-4 1 129,-1 0-129,-7 1 0,-11-6-129,12 5-258,-12-5-645,0 0-2193,-1 17-129,-17-17 129</inkml:trace>
        </inkml:traceGroup>
      </inkml:traceGroup>
    </inkml:traceGroup>
    <inkml:traceGroup>
      <inkml:annotationXML>
        <emma:emma xmlns:emma="http://www.w3.org/2003/04/emma" version="1.0">
          <emma:interpretation id="{96271BED-8A74-48DB-99E7-9385938C6A35}" emma:medium="tactile" emma:mode="ink">
            <msink:context xmlns:msink="http://schemas.microsoft.com/ink/2010/main" type="paragraph" rotatedBoundingBox="6149,5464 14535,5737 14504,6688 6118,6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FE6603-7083-4C84-BBE2-E6232858C98C}" emma:medium="tactile" emma:mode="ink">
              <msink:context xmlns:msink="http://schemas.microsoft.com/ink/2010/main" type="line" rotatedBoundingBox="6149,5464 14535,5737 14504,6688 6118,6415"/>
            </emma:interpretation>
          </emma:emma>
        </inkml:annotationXML>
        <inkml:traceGroup>
          <inkml:annotationXML>
            <emma:emma xmlns:emma="http://www.w3.org/2003/04/emma" version="1.0">
              <emma:interpretation id="{7C177609-3302-4FF5-A69B-E3BC4EF5F833}" emma:medium="tactile" emma:mode="ink">
                <msink:context xmlns:msink="http://schemas.microsoft.com/ink/2010/main" type="inkWord" rotatedBoundingBox="6147,5516 9286,5618 9261,6380 6122,6278">
                  <msink:destinationLink direction="with" ref="{2917AD63-E8D6-42CF-BB16-6664A1A6DDDA}"/>
                  <msink:destinationLink direction="with" ref="{AF297C6F-B5CE-4CC8-9E9C-BDFB9665D5B1}"/>
                  <msink:destinationLink direction="with" ref="{BE78A4FE-007B-4FCB-81F4-6E8F0A9A0543}"/>
                </msink:context>
              </emma:interpretation>
              <emma:one-of disjunction-type="recognition" id="oneOf1">
                <emma:interpretation id="interp5" emma:lang="" emma:confidence="0">
                  <emma:literal>Mammal</emma:literal>
                </emma:interpretation>
                <emma:interpretation id="interp6" emma:lang="" emma:confidence="0">
                  <emma:literal>Momma)</emma:literal>
                </emma:interpretation>
                <emma:interpretation id="interp7" emma:lang="" emma:confidence="0">
                  <emma:literal>Momma!</emma:literal>
                </emma:interpretation>
                <emma:interpretation id="interp8" emma:lang="" emma:confidence="0">
                  <emma:literal>Momma}</emma:literal>
                </emma:interpretation>
                <emma:interpretation id="interp9" emma:lang="" emma:confidence="0">
                  <emma:literal>Mommas)</emma:literal>
                </emma:interpretation>
              </emma:one-of>
            </emma:emma>
          </inkml:annotationXML>
          <inkml:trace contextRef="#ctx0" brushRef="#br0" timeOffset="9487.542">6124 6249 258,'0'0'1935,"0"0"-1161,0 0-258,0-10 129,0 10 129,4-19 0,-1 2 0,5 0 258,-1-8 0,5 0-129,0-7-129,4-1-129,1-5-129,3-3 0,-2-4-258,6 0 0,-8-3-129,3 1 129,-5-3 0,0 5-129,-5 4 129,0 2-258,-3 7 129,0 6 129,-3 5-258,0 5 0,-3 16-258,4-13 129,-4 13 129,0 0-129,0 0 129,0 14-129,0-2 129,0 3 0,0 3 129,0-1-129,-1 5 0,-1-1 0,-1 2 0,1 0 0,1 1 0,0-1 0,1-1 0,0-3 0,6-9 0,-6-10 0,27 7 129,-6-9 0,2-11-129,5-4 258,2-7-258,0 0 0,-2-1 0,-1 2 0,-4 1 129,-4 4-258,-3-1 129,-4 3 0,0 6-258,-1 0 258,1 5-129,-12 5 129,18-7-129,-18 7 129,20 0 0,-20 0 0,15 15 0,-10-3 0,-1 5 0,-3 0 0,-1 11 0,0-1 129,-4 10-129,-2 1 129,-4 8-129,-1 3 258,-3-1-129,3 5 0,-4-7 0,4-3 129,-1-6-129,4-5 129,0-8 0,7-7-129,-1-5 0,2-12-258,0 17-258,0-17-258,10 0-774,-10 0-2193,10-20-516,2 8 129</inkml:trace>
          <inkml:trace contextRef="#ctx0" brushRef="#br0" timeOffset="10112.578">6923 5925 1935,'31'7'1419,"-12"0"-516,0 3-387,4 1-129,-3 1-387,2 5 0,-7-2 0,3 2 0,-6 0 0,-3 4 129,-4-1 258,-3 0 0,-2-1 387,-1 0-129,-9-2 129,-1 0-129,-7-4-129,3-1 258,-5-5-258,-1-2-258,0-2 0,0-3 0,2 0-258,0-6 258,4-1-129,1-2-129,4-2 0,4 0-129,5-2-129,1 1 258,4 0 0,6 0-129,7-1 0,0 3 129,3-1 0,3 3-129,-3 4-258,1-1-516,1 5-516,-4 0-903,-6 0-774</inkml:trace>
          <inkml:trace contextRef="#ctx0" brushRef="#br0" timeOffset="11900.68">7285 5881 2451,'7'17'2580,"-10"2"-2709,3-4 258,0 2 387,-1 2 0,-3-3 645,2 4-129,-2-5 0,2 4 129,-1-2-258,3 3 0,-1-3-387,1 2-129,0-2-258,0-5-129,1 0 0,-1-12 0,3 12 129,-3-12 258,0 0-258,0 0 129,0 0 0,8-14-129,-4 0 129,0 1 0,2-1-258,1-1 129,1-4-129,2 2 0,-1 2 129,1 5-129,-10 10 0,20-16 129,-20 16-129,16-5 0,-16 5 0,15 0 0,-15 0 0,10 4 0,-10-4 129,0 0 0,12 9 0,-12-9-129,4 11 129,-4-11 0,3 14 0,-3-14 129,1 20-258,-1-8 129,0-2-129,0 5 129,0 1 0,0-1-129,-2 0 258,0-2-129,0-1 0,2-1 0,0 0-129,0-11 0,0 0 129,0 12-129,0-12 0,0 0 129,0 0-258,8-2 258,-8 2-129,10-19 0,-2 6 0,-8 13 129,19-24-258,-8 11 129,4-3 0,-3 4 0,4-1 0,1 2 0,0 1 0,2 1 0,-1 2 0,1-1-129,0 6 129,-4-1 0,3 1 0,-6 2 0,2 0 0,-14 0 0,16 7 0,-16-7 0,9 19 0,-5-9 129,-3 2-129,-1 1 0,0-1 129,0 2 0,-4 0 0,2-4 129,2-10-129,-6 19-129,6-19 258,0 0-258,-7 15 258,7-15-258,0 0 0,7-5 0,-7 5 0,21-21 0,-6 8 0,2-1 0,2-5-129,-2 1 258,2 3-129,-1 1-129,-2 3 129,-2 2 0,-1 3 0,0 4 0,0 1 0,-13 1-129,18 0 129,-18 0 129,16 8-129,-16-8 0,13 11 0,-13-11 129,11 18 0,-8-6-129,-1-1 0,0 1 129,-2 4-129,0-1 0,0 2 129,0 0-129,0-3 129,-3 2-129,2-3 129,0 2-129,1-15 129,-6 16-129,6-16 0,0 0 129,0 0-129,0 0 129,0 0-258,7-9 258,0-3-258,3-3 129,2-2-129,1-2 129,3 2 0,-3 2 0,2 0-129,-3 2 129,2 2-129,0 6 129,-1 0 0,1 1 0,-3 4-129,1-3 129,-12 3 0,21 0 0,-21 0 0,11 3 0,-11-3 0,0 0 0,4 17 0,-4-17 0,0 22 129,0-7-129,-4 2 129,0-1-129,2-2 129,0 2 0,-1-4 0,3-12-129,0 12 0,0-12 0,13-9 0,5-6 0,8-3-258,4-4 258,7 0-258,1-4 258,3 5-258,-8 2 258,-1 8 0,-11 8 0,-5 3 0,-16 0 0,11 25 0,-11-4 0,-8 4 129,3 6-129,-4-4 0,2 1 0,-3-3 129,6-1-258,1-4 129,0-3-387,3-1-645,0-16-903,0 0-2322,0 13-129,0-13-387</inkml:trace>
          <inkml:trace contextRef="#ctx0" brushRef="#br0" timeOffset="12567.718">8619 6116 1,'0'0'2579,"11"-7"388,-11 7-516,13-5-516,-13 5-645,23-5-258,-13 2-129,8 3-129,-3 0-387,4 3 0,-3 1-258,3 4 129,0 4 0,-1 1-258,-1 1 129,-2 2-129,1 2 0,-5 1 0,1 2 129,-5 1-129,-3-4 0,-4 1 0,0-2 129,-4 0 0,-5-6 0,-3 0 0,-5-4 0,2 0 258,-5-2-387,3-3 129,-7 0-129,4-2 129,0 0-129,0 0-129,3-3 129,-1-3 0,5-1 129,1-1-129,12 8 0,-5-17 0,5 17 0,14-15-129,3 6 129,7 1 0,8 1-129,3 0 0,5 4-387,-1-6-387,5 7-1290,-4 1-1806,-4-8-516,4 4 387</inkml:trace>
          <inkml:trace contextRef="#ctx0" brushRef="#br0" timeOffset="12935.739">9204 5750 258,'19'16'3354,"1"12"258,-18-15-516,4 10-3096,-1 7 387,2-4-129,-3 11 258,-2-4 129,0 6 258,-2-1 0,0 5-258,-2-6 258,2 7-387,-4-7 0,4-2-387,-2-3-516,-5-3-645,7-9-2838,0 1-129,0-21-645</inkml:trace>
        </inkml:traceGroup>
        <inkml:traceGroup>
          <inkml:annotationXML>
            <emma:emma xmlns:emma="http://www.w3.org/2003/04/emma" version="1.0">
              <emma:interpretation id="{B13508C5-B4DD-4313-B2FC-97610D0F0ED6}" emma:medium="tactile" emma:mode="ink">
                <msink:context xmlns:msink="http://schemas.microsoft.com/ink/2010/main" type="inkWord" rotatedBoundingBox="11645,5643 14535,5737 14504,6688 11614,6594">
                  <msink:destinationLink direction="with" ref="{8608BB4C-3E40-4B57-AC88-0247C9FCE618}"/>
                </msink:context>
              </emma:interpretation>
              <emma:one-of disjunction-type="recognition" id="oneOf2">
                <emma:interpretation id="interp10" emma:lang="" emma:confidence="1">
                  <emma:literal>Reptile</emma:literal>
                </emma:interpretation>
                <emma:interpretation id="interp11" emma:lang="" emma:confidence="1">
                  <emma:literal>Rep tile</emma:literal>
                </emma:interpretation>
                <emma:interpretation id="interp12" emma:lang="" emma:confidence="0">
                  <emma:literal>Repo tile</emma:literal>
                </emma:interpretation>
                <emma:interpretation id="interp13" emma:lang="" emma:confidence="0">
                  <emma:literal>Reap tile</emma:literal>
                </emma:interpretation>
                <emma:interpretation id="interp14" emma:lang="" emma:confidence="0">
                  <emma:literal>Repot tile</emma:literal>
                </emma:interpretation>
              </emma:one-of>
            </emma:emma>
          </inkml:annotationXML>
          <inkml:trace contextRef="#ctx0" brushRef="#br0" timeOffset="14860.849">11676 5816 1,'-10'14'1418,"10"-14"-128,-5 12 258,5-12 129,-4 27 129,1-10-387,3 10-516,-1 2-258,1 7-387,0 3 0,2 7 0,2-4-258,0 3 258,-1-4-258,-1-3-258,1-4 258,-3-6-129,1-6 0,-1-6-258,0-3-1032,0-13-387,0 0-258,0 0-129,0-23-387</inkml:trace>
          <inkml:trace contextRef="#ctx0" brushRef="#br0" timeOffset="15415.881">11639 5828 1548,'11'-51'1548,"5"29"258,-1 0 129,10 6-258,-2-5 0,10 10-129,-6-4-258,8 8-387,-3-1-258,1 6-129,-5 2-387,2 0-129,-5 8 0,-4 3-129,-4 1 129,-3 3 0,-8 3 129,-3 3 0,-3-1-129,-7 1 258,-6 0-129,-2 0 0,-7 0-129,-3-2 129,-2 1-129,-3-6 0,-1-1 0,2-1 0,1-3 0,4-1-129,5-2 129,2-3-129,17-3 129,-17 5-129,17-5 129,0 10-129,0-10 129,11 22-129,1-6 129,1 2 129,0 6-129,2 2 0,-2 6 0,4 1 0,-1 2 129,1 1 0,2 0-129,0-2 129,2 0 0,1 0-129,-2-9 0,0-3 0,-2-4-129,-6-7-258,0 2-516,-12-13-1290,0 0-1806,18 0-387,-18-5 388</inkml:trace>
          <inkml:trace contextRef="#ctx0" brushRef="#br0" timeOffset="15955.912">12205 6253 903,'7'16'3741,"8"-7"0,-15-9-645,20 0-2838,-1 2 0,2-2-129,5-2 129,1-4 129,2 0 0,-3-7 0,3-1 387,-7-1-387,1 1 129,-8-1-258,-1 1 0,-8-3-129,-5 1-129,-1 3 0,0 13 0,-23-19 0,3 14-129,-4 1 0,-4 4 129,1 2-129,-1 5 129,2 5 0,0 0 129,3 5-129,3 0-129,5 0 258,2 0-129,4 0 129,4 4-258,2-6 387,3 6-387,3-2 258,7-1-129,5-1 129,4 2-258,6-2 129,2-2 0,5-3-129,-1-3 129,3-6-129,0-3 0,3 0-129,-6-7-387,2-3-387,-6-3-516,4-2-1290,-1 1-1161,-11-8-129</inkml:trace>
          <inkml:trace contextRef="#ctx0" brushRef="#br0" timeOffset="16579.948">12723 6186 2193,'-2'25'1290,"2"-4"-129,0 3-516,2 5 129,1 4 0,1 2-129,0 1 0,1 3-129,-2 0 258,2-3 0,-4-4-129,4-4-258,-5-6 129,1-3-258,-1-5 0,0-14-129,0 13 0,0-13-129,-12 0 258,12 0 0,-14-12 0,9 0 0,-4-7 258,5 0-258,0-8 129,4 0 0,0-5-129,8 1-129,2-5 0,2 1 0,3 1-129,3 0 129,1 3-129,1 6 129,-1 3 0,2 3 0,-2 6-129,2 3 0,-2 5-129,0 3 129,1 2 0,-4 5 0,2 3 129,-4 3-258,-1 1 258,-3 2-387,-2 1 387,-6 3-258,-2 0 129,0-1 0,-10-2 129,-2 2 0,-7-1 258,2-2-258,-7-3 129,0-4-129,-1-3 0,-1-3-129,6-1-387,-5-7-645,14-3-1290,-6-3-1419,8-10-1032,9 4 645</inkml:trace>
          <inkml:trace contextRef="#ctx0" brushRef="#br0" timeOffset="17323.99">13215 5779 5289,'-11'7'4257,"11"3"-258,-8 5-1548,6 2-2580,0 0 0,0 10 129,2 4 0,0 1 129,0 8 129,0-1-129,5 7 258,0-1-129,2 3-129,-2-7 0,1-1-129,-2-5 0,0-6 0,-2-6 0,-2-8-258,0-3 129,0-12-387,-6 11 0,6-11-129,-15-1 0,0-9 0,4 1-129,-5-6 129,3-2 258,-3-2 129,1-3 0,1 3 516,1 0-258,4 2 129,-1 2-129,4 2 0,6 13 0,-8-14-129,8 14 129,0 0 0,0 0 0,13-5 129,1 5-129,4 0 129,4 0 129,5 0-129,4-3 258,3 1-258,0 0-129,-1-1 129,-3 1-129,1-1 129,-6-4 0,-1 5-129,-6-3 129,-3 2 0,-5 1 129,-10 2 0,15 0 129,-15 0 0,6 16 129,-4 2-129,-2-1 129,2 8-129,-2-2 129,1 8-258,-1-2 129,4 1-258,-1-2 0,2-3-129,2-5 0,-2-6 0,-5-14-645,10 7-1290,-3-15-2322,6-6-129,-8-14-258</inkml:trace>
          <inkml:trace contextRef="#ctx0" brushRef="#br0" timeOffset="17518.002">13585 5811 5676,'-7'10'4644,"3"14"-387,4-24-645,-1 21-4257,1-21-1548,0 17-1677,0-17-645,8 11 0</inkml:trace>
          <inkml:trace contextRef="#ctx0" brushRef="#br0" timeOffset="17832.019">13753 5750 5289,'-9'37'4773,"4"-21"-387,4 6-129,-3 0-3741,4 10-645,-2 6 0,2 6 129,-1 2 0,1 7 129,0 3-258,0-5 258,0 0-129,0-8 129,0-2-258,0-7 129,0-7-129,3-4-645,-3-23-774,0 0-2838,0 0 129,13 0-645</inkml:trace>
          <inkml:trace contextRef="#ctx0" brushRef="#br0" timeOffset="18379.051">14033 6259 4902,'9'18'4386,"-9"-18"-387,18 10-129,-6-9-4257,5 1 129,1-2 258,3 0-258,-1-2 516,-3-8-129,3 4 258,-6-7 0,2 0 0,-8-2-258,-1 1 0,-5 0 0,-2-3 129,-1 5-258,-7-3 0,-5 9-258,-5 2 129,-3 3 129,-2 1 0,-3 2 0,-2 5 0,1 2 129,-1 3-129,1-2 387,3 5-387,3-2 258,4 3-258,4-2 258,4 6-129,7-3 129,4 6 0,12 0 0,11 1-129,6 4 129,6-1 0,5 2-129,7-3 0,4-1-129,-1-1-129,2-2-258,-7-10-1161,2 0-2967,-3-1 0,-6-11-516,1 0 259</inkml:trace>
        </inkml:traceGroup>
      </inkml:traceGroup>
    </inkml:traceGroup>
    <inkml:traceGroup>
      <inkml:annotationXML>
        <emma:emma xmlns:emma="http://www.w3.org/2003/04/emma" version="1.0">
          <emma:interpretation id="{AEDFE052-88EE-4291-A14C-747EA9DF034F}" emma:medium="tactile" emma:mode="ink">
            <msink:context xmlns:msink="http://schemas.microsoft.com/ink/2010/main" type="paragraph" rotatedBoundingBox="13315,6980 13433,8524 13406,8526 13289,698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FFBCF67-4AAB-4D27-8A42-6D0031016E2C}" emma:medium="tactile" emma:mode="ink">
              <msink:context xmlns:msink="http://schemas.microsoft.com/ink/2010/main" type="line" rotatedBoundingBox="13315,6980 13433,8525 13406,8526 13289,6981"/>
            </emma:interpretation>
          </emma:emma>
        </inkml:annotationXML>
        <inkml:traceGroup>
          <inkml:annotationXML>
            <emma:emma xmlns:emma="http://www.w3.org/2003/04/emma" version="1.0">
              <emma:interpretation id="{3327EFC6-920C-43EB-873D-98753C8C8ACC}" emma:medium="tactile" emma:mode="ink">
                <msink:context xmlns:msink="http://schemas.microsoft.com/ink/2010/main" type="inkWord" rotatedBoundingBox="13315,6980 13433,8525 13406,8526 13289,6981"/>
              </emma:interpretation>
              <emma:one-of disjunction-type="recognition" id="oneOf3"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-</emma:literal>
                </emma:interpretation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07199.567">13289 6982 516,'0'0'1806,"0"0"-129,0 0 0,0 0-129,0 0-516,0 0-258,0 0-258,0 0 129,0 0 0,0 0-258,6 13 258,-5-2-129,6 10-129,-4 4 0,5 13-129,-4 11-129,3 15-129,0 12 0,0 6-129,0 14 129,-1 4-129,-1 7 0,1 0 129,-2 0-258,0-4 258,2-8-129,-1-6-129,4-8 0,-2-9 129,2-7-645,-4-9-516,4-14-1935,3 2-516</inkml:trace>
        </inkml:traceGroup>
      </inkml:traceGroup>
    </inkml:traceGroup>
    <inkml:traceGroup>
      <inkml:annotationXML>
        <emma:emma xmlns:emma="http://www.w3.org/2003/04/emma" version="1.0">
          <emma:interpretation id="{CA9BEA26-5F83-4512-A0DE-8FB15D346BFC}" emma:medium="tactile" emma:mode="ink">
            <msink:context xmlns:msink="http://schemas.microsoft.com/ink/2010/main" type="paragraph" rotatedBoundingBox="11886,8674 14681,8938 14617,9609 11822,93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6AF531-9B67-4133-80B0-FABBF9308721}" emma:medium="tactile" emma:mode="ink">
              <msink:context xmlns:msink="http://schemas.microsoft.com/ink/2010/main" type="line" rotatedBoundingBox="11886,8674 14681,8938 14617,9609 11822,9345"/>
            </emma:interpretation>
          </emma:emma>
        </inkml:annotationXML>
        <inkml:traceGroup>
          <inkml:annotationXML>
            <emma:emma xmlns:emma="http://www.w3.org/2003/04/emma" version="1.0">
              <emma:interpretation id="{57064D88-F341-4ADD-8CBA-949BF15DC807}" emma:medium="tactile" emma:mode="ink">
                <msink:context xmlns:msink="http://schemas.microsoft.com/ink/2010/main" type="inkWord" rotatedBoundingBox="11886,8674 14681,8938 14617,9609 11822,9345"/>
              </emma:interpretation>
              <emma:one-of disjunction-type="recognition" id="oneOf4">
                <emma:interpretation id="interp20" emma:lang="" emma:confidence="0">
                  <emma:literal>snake</emma:literal>
                </emma:interpretation>
                <emma:interpretation id="interp21" emma:lang="" emma:confidence="0">
                  <emma:literal>Snake</emma:literal>
                </emma:interpretation>
                <emma:interpretation id="interp22" emma:lang="" emma:confidence="0">
                  <emma:literal>Snske</emma:literal>
                </emma:interpretation>
                <emma:interpretation id="interp23" emma:lang="" emma:confidence="0">
                  <emma:literal>Smoke</emma:literal>
                </emma:interpretation>
                <emma:interpretation id="interp24" emma:lang="" emma:confidence="0">
                  <emma:literal>smoke</emma:literal>
                </emma:interpretation>
              </emma:one-of>
            </emma:emma>
          </inkml:annotationXML>
          <inkml:trace contextRef="#ctx0" brushRef="#br0" timeOffset="213795.228">12320 8753 774,'0'0'903,"0"0"387,4-7 0,-4 7 387,0 0 129,0 0-129,0 0 129,0 0-516,-8-14 0,8 14-645,-20 0 0,6 0-129,-7 0-258,2 4 0,-7 1-129,-2 5 258,-2 2-258,-4-2 129,-2 5-129,1 1 0,-3-1 0,4 1-129,0-1 129,4 2-129,8-4 0,4 1 0,7-4 0,11-10 0,-3 18 0,3-18-129,18 20 129,-3-12 0,10 6 0,1-2 0,4 6 0,3 3-129,1 0 0,-1 3 129,1 1-129,-1 0 129,-2 0-129,-4 0 129,-2-1 0,-4-4 0,-2 1 0,-6-2 0,-5-2 129,-3-2 0,-5-1 0,-6-2 0,-7-2 0,-5 0 0,-6-3 129,-3 3-258,-6-4 129,0 0-129,-2-1 0,0-4 129,1 0-129,4-1 0,4 0-129,4 0 0,9-1-129,-1-8-387,14 9-1161,0 0-2193,9-24-516,12 14-258</inkml:trace>
          <inkml:trace contextRef="#ctx0" brushRef="#br0" timeOffset="214546.271">12489 9027 2709,'0'0'3741,"15"13"-129,-15-13-3483,13 11-129,-13-11 258,10 19 129,-4-3 0,-5 2 258,4 6-129,-5 3 129,0 7-129,-3 0 129,0 4-258,-4-6 258,4 4-258,-4-8 0,4 0 129,-1-16-258,4 0 0,0-12 0,5-7-129,7-6-129,7-7 0,1-4 0,3-4 0,3-1-129,0-1 129,2 7 0,-3 1 0,-3 5 129,0 3-129,-3 6 129,-2 6-129,-1 2 0,-1 2 0,-3 6 129,0 2-129,-4 1 129,1 1-129,-3 2 129,1 1 0,-2 2 258,-1 0-129,-2 0 0,-1 0-129,-1 0 0,0-1-258,0 0 129,0-4-387,5 1-1032,-5-13-2709,0 0-516,14 8-387</inkml:trace>
          <inkml:trace contextRef="#ctx0" brushRef="#br0" timeOffset="-214512.434">13099 9093 258,'23'0'1548,"-10"0"-2838</inkml:trace>
          <inkml:trace contextRef="#ctx0" brushRef="#br0" timeOffset="-214178.415">13217 9131 516,'27'26'1290,"-16"-9"258,0 1-258,-1 1-645,-4 3 0,1 3-258,-2-2 258,-1-1 129,-4-1 0,0-1-129,0-2 129,-4 2 0,-6-8-129,3 4 0,-8-6-387,4 2-129,-2-4 0,-3-3 129,1-2-129,-3-3 0,-1 0-129,1-4 129,0-4 0,4-4 129,-2-1 0,4-1 0,6 2-129,1-3 0,5 5 0,4-1 0,6 2-129,4 3-129,10 4 129,0 2-129,8 0-258,0 0-645,4 4-1677,8 5-1419,-13-9 0</inkml:trace>
          <inkml:trace contextRef="#ctx0" brushRef="#br0" timeOffset="-212945.345">13590 8879 1161,'3'27'2709,"-3"-11"-2580,0 9-774,0 6 516,2 1 0,-1 7 0,-1 4 258,0 4 258,0 2 387,0 1 258,-3-7 516,3 2-258,-1-13 0,1-1-258,-2-17 0,2-14-387,0 0-258,14-4-387,-1-17-387,0-6 258,7-5-129,1-4 387,4-3-129,2 1 129,-2 0 129,5 1 258,0-1-129,0 3-129,1 6-129,0 2 129,-1 0-129,-1 4-129,-3 3 0,1 6 0,-6 2 0,-2 5-387,-3-1 0,-16 8-903,21-8-1290,-21 8-1548,0 0 129</inkml:trace>
          <inkml:trace contextRef="#ctx0" brushRef="#br0" timeOffset="-212650.328">13798 9194 2709,'24'48'4773,"-13"-29"-258,13 7-516,-11-2-3354,7-3-387,2 3-387,1-1 129,-1 1-129,0-1 0,-2-4-258,-4 1 129,2-6-258,-1 4-645,-5-9-1290,-12-9-1806,23 8-129</inkml:trace>
          <inkml:trace contextRef="#ctx0" brushRef="#br0" timeOffset="-212126.298">14164 9328 5160,'37'13'4128,"-23"-13"-903,16 0-387,-6-2-4386,8-1-129,-7-9 516,7 4 258,-9-3 258,-2-2 645,-1 2 903,-11-6 129,-1 7 129,-8-5-258,0 15-258,-8-16-387,-7 8-129,-1 3-129,-5 1-129,-2 4 129,-2 0-129,-2 2 129,-1 1 0,1 6 0,2 0 129,0 1 0,5 3 0,2-1 387,6 7-258,0-3 387,10 4-129,1-1 129,4 4-129,8-3 387,9 5-387,3-3-129,10 1 0,4 3-129,7-2-258,4-2-129,4-5-258,6 7-1419,-4-10-2451,-4-9-387,3 0-258</inkml:trace>
        </inkml:traceGroup>
      </inkml:traceGroup>
    </inkml:traceGroup>
    <inkml:traceGroup>
      <inkml:annotationXML>
        <emma:emma xmlns:emma="http://www.w3.org/2003/04/emma" version="1.0">
          <emma:interpretation id="{E95B66E6-1EC3-43A8-804C-6228394266DE}" emma:medium="tactile" emma:mode="ink">
            <msink:context xmlns:msink="http://schemas.microsoft.com/ink/2010/main" type="paragraph" rotatedBoundingBox="12698,10120 16406,9337 16582,10174 12874,1095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85AF960-43D9-449B-8D45-2FF494B49C91}" emma:medium="tactile" emma:mode="ink">
              <msink:context xmlns:msink="http://schemas.microsoft.com/ink/2010/main" type="line" rotatedBoundingBox="12698,10120 16406,9337 16582,10174 12874,10957"/>
            </emma:interpretation>
          </emma:emma>
        </inkml:annotationXML>
        <inkml:traceGroup>
          <inkml:annotationXML>
            <emma:emma xmlns:emma="http://www.w3.org/2003/04/emma" version="1.0">
              <emma:interpretation id="{FA7DCDF0-94AA-47B4-8E74-93A70D040A42}" emma:medium="tactile" emma:mode="ink">
                <msink:context xmlns:msink="http://schemas.microsoft.com/ink/2010/main" type="inkWord" rotatedBoundingBox="12698,10120 13754,9897 13899,10584 12842,10807"/>
              </emma:interpretation>
              <emma:one-of disjunction-type="recognition" id="oneOf5">
                <emma:interpretation id="interp25" emma:lang="" emma:confidence="1">
                  <emma:literal>272-23</emma:literal>
                </emma:interpretation>
                <emma:interpretation id="interp26" emma:lang="" emma:confidence="1">
                  <emma:literal>27 2-23</emma:literal>
                </emma:interpretation>
                <emma:interpretation id="interp27" emma:lang="" emma:confidence="0">
                  <emma:literal>22 2-23</emma:literal>
                </emma:interpretation>
                <emma:interpretation id="interp28" emma:lang="" emma:confidence="0">
                  <emma:literal>2 2-23</emma:literal>
                </emma:interpretation>
                <emma:interpretation id="interp29" emma:lang="" emma:confidence="0">
                  <emma:literal>272 2-23</emma:literal>
                </emma:interpretation>
              </emma:one-of>
            </emma:emma>
          </inkml:annotationXML>
          <inkml:trace contextRef="#ctx0" brushRef="#br0" timeOffset="-195646.355">12904 10226 258,'0'0'2064,"0"0"-258,-7-7-387,7 7 0,0 0-129,0 0-387,0 0 0,0 0 0,0 0-129,-11-12 0,11 12-129,0 0 0,0 0-258,12-10-129,0 6 0,2 1-129,2-1-129,4 2 258,1 1-258,1 1 0,-2 0 0,1 5 0,-1 3-258,-4 3 258,-2 1 0,-4 4 0,-3 0 0,-5 4 0,-2 3 0,-2-1 0,-9 0 0,-4 2 0,-4 0 0,-3 2 0,-2-2 0,-1-1 0,1-2 258,-3 2-258,3 0 0,1-3 0,3-1 129,1-4-258,1 2 258,6-5-129,3-2 0,9-10 0,-11 16 129,11-16 0,1 11 0,11-7 0,5 1 0,4-2 0,6 5 0,6-2 0,4-1-129,4 2 0,-3 1 0,6-2-258,-3-3-129,5 4-1419,-2-1-2580,-10-6 129,6 0-129</inkml:trace>
          <inkml:trace contextRef="#ctx0" brushRef="#br0" timeOffset="-194750.304">13338 9985 1677,'22'2'3483,"-22"-2"258,25-8-3096,-4 7-258,1-2 0,3 3 258,-2 0-129,4 0 258,-5 0 0,4 0-258,-9 0 258,5 3-258,-5-2 0,1 0-258,-4 1-258,-4 1 129,-10-3-129,18 9 129,-18-9 0,6 12 0,-6-12 0,0 17 258,-2-7-258,-5 5 129,-1-2-129,0 5 0,-1 2-129,-2 1 0,2 2 0,-1 0 0,0 1 0,1 1-129,2-1 129,-2 0 129,0-2-129,0 1 129,2-5-129,0-1 0,-2-3 0,4 0 129,0-3-129,5-11-129,-5 14 129,5-14-258,0 0 0,0 0-387,0 0-387,0 0-1161,2-10-2193,-2 10 0,6-26 130</inkml:trace>
          <inkml:trace contextRef="#ctx0" brushRef="#br0" timeOffset="-194480.288">13359 10197 1677,'19'4'3999,"-19"-4"-129,33-11-516,-11 10-3096,6-2-258,4 3 129,1 0 0,3 0 0,1 4 129,1 2-258,1 3-258,-1-2-516,1-4-3096,4 12-258,-13-11 0</inkml:trace>
        </inkml:traceGroup>
        <inkml:traceGroup>
          <inkml:annotationXML>
            <emma:emma xmlns:emma="http://www.w3.org/2003/04/emma" version="1.0">
              <emma:interpretation id="{E1B3CF9A-A390-45D0-977B-E1605E262DE2}" emma:medium="tactile" emma:mode="ink">
                <msink:context xmlns:msink="http://schemas.microsoft.com/ink/2010/main" type="inkWord" rotatedBoundingBox="14895,9707 16416,9386 16582,10174 15061,10496"/>
              </emma:interpretation>
            </emma:emma>
          </inkml:annotationXML>
          <inkml:trace contextRef="#ctx0" brushRef="#br1" timeOffset="-104639.15">15029 10035 2322,'-13'-9'1032,"13"9"-129,-2-15 0,2 15 258,0-11 0,0 11-129,0 0 0,14-9 129,-14 9-516,23-6-258,-6 3-129,2 3 0,-1-2 0,5 2 129,-7 0-258,4 1 129,-4 5-129,0 1 0,-6 5 258,0 2-258,-6 3 0,0 1 129,-4 3-129,0 4-129,-8-1 129,-3 5-129,-4-2 0,0 2-129,-3-2 0,-2 1 129,3-3 0,-1-1 0,0-2 0,3-4 129,2 0-258,6-4 258,1-1-129,6-13 129,1 15-258,-1-15 129,25 9 0,-4-5 129,5-4-129,2 0 129,4-2-129,2 0 0,-1-2 258,-1 0-258,0-1 0,-4-2 0,0 4 0,-4-2-258,-2 1 258,-3 3 0,-3 1-129,-3 0 0,-1 0 0,-12 0 0,14 5-258,-14-5-258,5 11-516,-5-11-1548,0 0-1419,0 0 0</inkml:trace>
          <inkml:trace contextRef="#ctx0" brushRef="#br1" timeOffset="-103662.094">15372 9826 1548,'15'0'2064,"-1"0"129,-14 0 0,0 0-645,15-1-258,-15 1-645,0 0 129,15-7-258,-15 7 0,15-3 0,-15 3-129,20-2-129,-9 2 129,3 0 0,0 0-129,2 0-129,1 1 0,1 0 0,1-1 0,-3 3 0,3-2 0,-5-1 258,1 0-258,-4 0 129,-1 0 0,-10 0 0,12-1 129,-12 1-129,0 0 129,0 0-129,0 0-129,0 0-129,-9 1 0,9-1-129,-13 6-129,13-6-258,-13 5-258,13-5-1161,-6 14-2451,6-14-258,0 0 0</inkml:trace>
          <inkml:trace contextRef="#ctx0" brushRef="#br1" timeOffset="-102583.032">15868 9527 1161,'0'0'1548,"0"0"129,0 0-129,0 0 129,0 0-258,-6-9-258,6 9-129,0 0 0,7-9-129,-7 9-258,14-8-258,-14 8 0,23-2-129,-12 2 0,2 0-129,0 4-129,1 3 0,-1 1 0,-13-8 0,19 20 0,-12-9 0,-1 1 0,-3 3 0,-3-3 0,0 2 0,0-14 129,-8 23-129,0-9 129,1 3-129,-2-3 129,0-2-129,2 5 0,-2-1 129,2 2-129,-2-3 129,5-1 0,0-2-129,1 0 129,2 5-129,1-17 129,0 17-129,0-17 387,2 12-387,-2-12 129,0 0 0,7 12-129,-7-12 129,0 0 0,18 7 0,-18-7-129,15 8 258,-1-7-258,-1 0 129,1-1-129,2 0-129,4 0-258,-6 0-516,11 0-645,-10 0-1419,1-7-1419,6 4-258</inkml:trace>
          <inkml:trace contextRef="#ctx0" brushRef="#br1" timeOffset="-101702.982">16085 9476 2451,'0'-16'3354,"11"13"-1548,-11 3-774,17-6-516,-3 6 129,4 0-258,4 0 258,3 0-258,2 2 258,3 2-258,0 0 129,-1 3-129,-4-6 0,-2 4 0,-5 0-129,-2 1 129,-16-6-129,17 9 258,-17-9-258,0 0 0,-3 16 0,3-16 129,-17 16-258,4-4 129,-1-3 0,0 3-129,1-3 0,0 4 0,2-2-129,11-11 0,-15 18 129,15-18-129,0 11 0,0-11 0,10 5 0,3-2 0,3-1 0,1-2 0,2 1 0,1 1 129,-2 1-258,-1 4 258,-3 2-129,-2 0 0,0 2 0,-4 2 0,0 3-129,-3-3 129,1 3 0,-3-3 0,-2 0 0,-1-1-129,0 0 129,0-2 0,0-10 0,-8 15 0,8-15 0,-14 14 0,14-14 0,-20 15 129,20-15-129,-20 8 0,20-8 0,-20 14-129,20-14 0,-13 11-129,13-11-645,-9 13-1032,9-13-2193,-1 17-387,1-17 0</inkml:trace>
        </inkml:traceGroup>
      </inkml:traceGroup>
    </inkml:traceGroup>
    <inkml:traceGroup>
      <inkml:annotationXML>
        <emma:emma xmlns:emma="http://www.w3.org/2003/04/emma" version="1.0">
          <emma:interpretation id="{AF173C35-1D49-493F-8F16-F51D2C0053D4}" emma:medium="tactile" emma:mode="ink">
            <msink:context xmlns:msink="http://schemas.microsoft.com/ink/2010/main" type="paragraph" rotatedBoundingBox="13609,11058 14678,11240 14575,11843 13507,1166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2F2D662-4C60-45F1-B32A-962984CBDADD}" emma:medium="tactile" emma:mode="ink">
              <msink:context xmlns:msink="http://schemas.microsoft.com/ink/2010/main" type="line" rotatedBoundingBox="13609,11058 14678,11240 14575,11843 13507,11661"/>
            </emma:interpretation>
          </emma:emma>
        </inkml:annotationXML>
        <inkml:traceGroup>
          <inkml:annotationXML>
            <emma:emma xmlns:emma="http://www.w3.org/2003/04/emma" version="1.0">
              <emma:interpretation id="{942ABDD2-C657-4E16-996A-0ACC57FA90F8}" emma:medium="tactile" emma:mode="ink">
                <msink:context xmlns:msink="http://schemas.microsoft.com/ink/2010/main" type="inkWord" rotatedBoundingBox="13609,11058 14678,11240 14575,11843 13507,11661"/>
              </emma:interpretation>
              <emma:one-of disjunction-type="recognition" id="oneOf6">
                <emma:interpretation id="interp30" emma:lang="" emma:confidence="1">
                  <emma:literal>23</emma:literal>
                </emma:interpretation>
                <emma:interpretation id="interp31" emma:lang="" emma:confidence="0">
                  <emma:literal>2}</emma:literal>
                </emma:interpretation>
                <emma:interpretation id="interp32" emma:lang="" emma:confidence="0">
                  <emma:literal>[3</emma:literal>
                </emma:interpretation>
                <emma:interpretation id="interp33" emma:lang="" emma:confidence="0">
                  <emma:literal>2]</emma:literal>
                </emma:interpretation>
                <emma:interpretation id="interp34" emma:lang="" emma:confidence="0">
                  <emma:literal>2¢</emma:literal>
                </emma:interpretation>
              </emma:one-of>
            </emma:emma>
          </inkml:annotationXML>
          <inkml:trace contextRef="#ctx0" brushRef="#br2" timeOffset="-50243.163">13595 11284 645,'0'0'2967,"0"0"-1548,-12 0-774,12 0-258,0 0 387,-4-12-129,4 12 258,-1-12 129,1 12 0,0-14 0,0 14 0,9-18-129,6 8-129,-2-1-258,9 2 129,-2-2-258,7 6 0,0-5 0,1 6-129,-1 4-129,0 0 0,-3 0 0,-3 8 0,-3 1 0,-3 4-129,-5 3 129,-1 3-129,-7 0 129,-2 1 0,-1 0 0,-9 3 0,-5 0-129,-1 1 129,-8-1 129,0 0-129,-4-1-129,1 2 129,-3 0-129,3 0 0,1 0 129,6-6-129,2-1 0,7 1 0,5-4 129,5-2 0,1-12 0,12 13-129,7-10 129,4-3-129,7 0 0,2 0 129,6-3-258,1-6 129,0 1 0,2 1 0,-4 2 0,-3 1-129,-6 1 129,-3 1 0,-6 2-129,-4 0-129,-4 4-129,-11-4-774,14 8-1935,-14-8-1548,0 0 0,13 0-129</inkml:trace>
          <inkml:trace contextRef="#ctx0" brushRef="#br2" timeOffset="-49347.112">14248 11198 1,'0'0'1547,"8"-5"259,-8 5 129,10-3 387,-10 3-129,17-3-645,-17 3-129,23 0-387,-10 0-258,7 0-129,-5 0-387,6 2 0,-3 1 0,2 3-129,-2 1 0,-3 2 129,0-1-129,-4 3 0,-3-1 0,-1 4 129,-7-2 0,2 1 0,-2-13 0,-6 22 0,-4-9 129,0 0-129,-5 0-129,3 1 129,-3-3-129,1 4 0,0-2-129,0-1 129,2-1-129,12-11 0,-16 16 0,16-16 0,-5 12-129,5-12 129,6 8 0,-6-8 0,24 3 0,-6 1 0,1 2 0,3-2 129,0 2-129,1 1 0,-1-1 0,-1 5 129,-1-2-129,-2 3 0,-2 3 0,-3-3 0,-2 1 0,-4 0 0,-1 3 129,-6-3-129,0 0 0,-6-1 129,-5 0-129,-1-3 0,-6 2 129,2-2 0,-5-1 0,1-1 0,-3 0 0,3 3-129,-1-3 129,1 1-129,0 1 129,0 1-258,5 0 129,-4-3-387,8 10-516,-10-8-2451,7-3-1419,1 1-129,-2-7-129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7.5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AAC5F9D7-B8C5-4B46-9004-AFBB326D5DCE}" emma:medium="tactile" emma:mode="ink">
          <msink:context xmlns:msink="http://schemas.microsoft.com/ink/2010/main" type="inkDrawing" rotatedBoundingBox="11939,2894 13265,1870 13989,2807 12662,3832" hotPoints="13684,2895 12974,3606 12263,2895 12974,2184" semanticType="underline" shapeName="Circle">
            <msink:sourceLink direction="with" ref="{BFA7869A-F5AF-4D47-946B-90FADFD21066}"/>
          </msink:context>
        </emma:interpretation>
      </emma:emma>
    </inkml:annotationXML>
    <inkml:trace contextRef="#ctx0" brushRef="#br0">12828 2326 1161,'-3'-12'2322,"3"12"-903,-11-2-516,11 2 0,-24 0-387,9 5-129,-4 2-387,-4 1 645,-3 4-516,-2-3 516,-2 3-129,-1 4 0,-2 1-258,2 6 129,0 0-258,-1 8-129,0-1 129,4 10-129,0 0 0,1 9 0,2 4 0,3 4 0,4 1 129,3 7-258,2-1 129,3-1 0,4 3 0,0-9 0,6-1 129,0-7 129,5 0 129,6-8 0,9 0 258,3-6-129,10 0 258,3-6-258,7 0 129,1-5-129,6-2-129,-1-8 0,4-1-129,-1-9 0,5-4 0,0-3-129,4-9 0,1-6 0,4-5 0,1-8 129,4-4-129,-2-5 129,2-1-129,-1-2 0,-1-6 0,-4-4 129,-4 2-129,-7-3 0,-6-1 0,-7-3 0,-7-4 0,-10-2 129,-8 1-129,-6 0 0,-6 1-129,-4 1 258,-13 3-258,-2 0 129,-10 9 129,-2 0-258,-6 8 387,-2 2-387,-7 7 387,-2 3-387,-7 8 387,-5 8-516,-8 7-258,-1 6 129,-8 3-258,-1 13-387,-6-6-387,9 15-1419,1-3-1806,5-4 516,11-5-903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6.29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D2A70C8D-F639-46B1-B947-3C0C043465B4}" emma:medium="tactile" emma:mode="ink">
          <msink:context xmlns:msink="http://schemas.microsoft.com/ink/2010/main" type="inkDrawing" rotatedBoundingBox="14662,6266 15745,5171 16528,5946 15445,7040" hotPoints="16274,6118 15600,6792 14925,6118 15600,5444" semanticType="underline" shapeName="Circle">
            <msink:sourceLink direction="with" ref="{460039C6-5968-4FAD-9926-00AC5DDD5C41}"/>
          </msink:context>
        </emma:interpretation>
      </emma:emma>
    </inkml:annotationXML>
    <inkml:trace contextRef="#ctx0" brushRef="#br0">15726 5298 774,'-25'9'3483,"-4"-4"258,29-5-516,-25 13-2967,9-2-258,-3 3-129,-2 2 129,-6 3 0,0 3 0,-2 3-129,-3 1 258,-1 3-258,-3 2 258,1 5-129,-9 4 0,3 7 129,-2 2-129,-2 4 0,2 4 0,2 0 0,2 3-129,4-4 129,5 1 0,5 0-129,1-3 129,7-2-129,3-3 258,5 0-129,3-1 258,6-1 0,0-5 0,5-1 129,6-6 258,6 1-129,3-8 129,9 2-129,2-8 129,9-1-129,0-5-258,11-1 258,2-5-387,7-3 0,1-3-129,4-4 0,-1 0 0,2-11-129,-2-6 258,1-4-129,1-7 0,-1-2 0,-4-7 129,-1-1-129,0-3 0,-2-1 0,-3 0 0,-1-2 258,-7-5-258,-3 3 258,-4-3-258,-4-1 258,-12-3 0,-4-1 129,-11-2-129,-4 3 0,-6 3 0,-10 1-129,-11 0 0,-2 6 0,-7-2 0,-5 7 0,-4 0 0,1 4-129,-6 2 0,1 3 0,-2 7 0,-4 1-258,3 12-129,-7-2-129,9 11-774,-11 0-645,9 12-2451,-1 10 0,-5-2-258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1:02.0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C0EB938F-3A36-401D-BFF6-4E9397DF65C7}" emma:medium="tactile" emma:mode="ink">
          <msink:context xmlns:msink="http://schemas.microsoft.com/ink/2010/main" type="writingRegion" rotatedBoundingBox="16249,5507 23167,3770 23604,5509 16685,7246"/>
        </emma:interpretation>
      </emma:emma>
    </inkml:annotationXML>
    <inkml:traceGroup>
      <inkml:annotationXML>
        <emma:emma xmlns:emma="http://www.w3.org/2003/04/emma" version="1.0">
          <emma:interpretation id="{EEFC9A87-1B91-4408-9B5A-2A39CDF797F3}" emma:medium="tactile" emma:mode="ink">
            <msink:context xmlns:msink="http://schemas.microsoft.com/ink/2010/main" type="paragraph" rotatedBoundingBox="16249,5507 23167,3770 23604,5509 16685,7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305779-5076-4E62-AA63-9EFB6F7DE5E5}" emma:medium="tactile" emma:mode="ink">
              <msink:context xmlns:msink="http://schemas.microsoft.com/ink/2010/main" type="line" rotatedBoundingBox="16249,5507 23167,3770 23604,5509 16685,7246"/>
            </emma:interpretation>
          </emma:emma>
        </inkml:annotationXML>
        <inkml:traceGroup>
          <inkml:annotationXML>
            <emma:emma xmlns:emma="http://www.w3.org/2003/04/emma" version="1.0">
              <emma:interpretation id="{3A281774-890F-45A2-9748-ACB3DDC2B027}" emma:medium="tactile" emma:mode="ink">
                <msink:context xmlns:msink="http://schemas.microsoft.com/ink/2010/main" type="inkWord" rotatedBoundingBox="16350,5910 18689,5323 19024,6659 16685,7246"/>
              </emma:interpretation>
              <emma:one-of disjunction-type="recognition" id="oneOf0">
                <emma:interpretation id="interp0" emma:lang="" emma:confidence="0">
                  <emma:literal>2-2%</emma:literal>
                </emma:interpretation>
                <emma:interpretation id="interp1" emma:lang="" emma:confidence="0">
                  <emma:literal>22%</emma:literal>
                </emma:interpretation>
                <emma:interpretation id="interp2" emma:lang="" emma:confidence="0">
                  <emma:literal>2-220</emma:literal>
                </emma:interpretation>
                <emma:interpretation id="interp3" emma:lang="" emma:confidence="0">
                  <emma:literal>222%</emma:literal>
                </emma:interpretation>
                <emma:interpretation id="interp4" emma:lang="" emma:confidence="0">
                  <emma:literal>"2÷20</emma:literal>
                </emma:interpretation>
              </emma:one-of>
            </emma:emma>
          </inkml:annotationXML>
          <inkml:trace contextRef="#ctx0" brushRef="#br0">16533 6094 516,'11'-3'1290,"3"-2"0,-14 5-258,15-2-129,-15 2-129,20 0 129,-9 0-258,-11 0 0,20 5-129,-20-5 129,20 14 0,-20-14-129,16 14 129,-16-14-129,15 18 0,-15-18-129,10 19 0,-10-19-258,9 20 129,-8-8-129,3-2-129,-4 4 0,0 0 129,0 1-129,-1 0-129,-5 1 129,1 5-129,-2-1 258,-2 4-129,-5-1 0,1-2-129,-3 3 258,2-4-129,-1 3-129,1-3 129,0 0 0,3-3 0,2-3 0,0-2 0,2 0 129,2-1 0,5-11-129,-10 14 129,10-14 129,-2 12 0,2-12-129,0 0 129,9 12 0,3-10 129,4-2-129,3 0 129,4-2-129,4 0 258,0-3-258,2 3 0,-1-2-129,3 1 0,-7 0 0,2 3-129,-6-1 0,-1 1 129,-5-1 0,-2 1 0,-12 0 0,11 0 0,-11 0 0,0 0 129,0 0-129,0 0-129,-9 9 0,9-9-129,-16 7-387,4-7-129,12 0-1161,-19 3-2193,6-4-258,13 1-387</inkml:trace>
          <inkml:trace contextRef="#ctx0" brushRef="#br0" timeOffset="930.053">16785 5925 129,'0'0'1806,"11"7"129,-11-7 0,0 0 387,15 0-516,-15 0-387,17 0-258,-7 0-258,2 0-387,2 0-258,0 0 0,4 0-258,-2 0 129,1 0-129,-1 0 129,-2 0 0,-2 0 129,-1 0 0,-11 0 129,10 0-129,-10 0 258,0 0-129,0 0-129,0 0 0,0 0 0,0 0-129,0 0-129,0 0 0,-8 14-258,8-14-129,0 0-258,-11 0-387,11 0-1290,0 0-1806,0 0-258,0 0 0</inkml:trace>
          <inkml:trace contextRef="#ctx0" brushRef="#br0" timeOffset="1740.099">17176 5733 3354,'16'0'3870,"-13"-13"-1290,-3 13-1161,7-11-645,-7 11-387,12-12 0,-12 12-258,16-7 0,-16 7 0,18-3-129,-6 3 0,-2 0 0,-10 0 0,20 2 0,-20-2 129,18 7-129,-18-7 0,15 13 129,-15-13 0,7 16-129,-5-5 258,-2 3-129,0 3-129,-4 0 129,-2-1 0,-4 2-129,-2 1 129,-3-2 0,0-1 0,1-2-129,-1 2 129,1-8-129,2 4 0,12-12 0,-19 14 0,19-14 129,-10 15-129,10-15 258,0 0-258,-3 14 129,3-14 0,4 12 0,-4-12 0,20 7 0,-5-4 0,0 0 0,6-2 0,-1 2-129,2-3 0,0 0 0,-2 0 0,-4 0 0,1 0 0,-7 0 0,-10 0 0,14 0-129,-14 0 0,0 0 0,0 0-258,0 0-258,8 10-129,-8-10-1032,0 0-1677,0 0-387,11 4-258</inkml:trace>
          <inkml:trace contextRef="#ctx0" brushRef="#br0" timeOffset="2612.149">17662 5932 2193,'0'0'387,"-13"-3"-258,13 3 258,-14-9-129,14 9 258,-12-7-129,12 7 258,-10-11 0,10 11-129,-11-11 258,11 11-129,-9-12 129,9 12-129,-7-17 258,7 17-258,-5-17 129,5 17 0,0-24-387,0 24 129,4-22-258,2 9-258,-6 13 0,15-19 0,-15 19 0,19-14-129,-9 7 0,-10 7 129,22-10 0,-10 5-129,1 4 129,-1 0-258,3 1 258,-2 0 0,2 1-129,-1 5 129,3 1-129,-4 3 129,1-1 0,-4 1 0,2 2 0,-1 0-129,-4 1 129,-2 2 0,0-2 0,-2-1 0,-2 3 0,-1-3 0,0 1 0,-3 1 0,3-14 129,-13 19 129,2-10 0,-2 2 0,-3-4-129,0 2 129,-4-4-129,1 2 258,-3-4-258,0 2-129,1-3 0,1 1 0,0-3 0,2 0-516,2 0-129,2-5-1161,-4-5-1935,18 10-387</inkml:trace>
          <inkml:trace contextRef="#ctx0" brushRef="#br1" timeOffset="68991.945">18097 6336 645,'0'0'1548,"0"0"-129,0 0 258,0 0 0,0 0-387,0 0-258,0 0-258,10-12-387,-10 12 129,20-3-258,-10 1 0,3 2 0,1 0-129,-2 0 129,1 0-258,-1 2 0,-12-2 129,17 15-129,-17-15 129,12 17-129,-7-5 129,-3 0-129,2 0 258,-4 0-129,0 3 129,0-3-129,0 1 0,-4 3 0,-3-3 258,-4 3-258,-3 1 0,-2 0-129,-3 0 129,-2 5-129,0-1 129,-1-4-129,1 4 129,2-4-129,0 0 129,5-4-129,1 3 129,13-16-129,-14 23 0,14-23 258,-2 18-258,2-18 0,4 15 129,-4-15-129,25 10 129,-7-6-129,4-3 0,4 1 0,3 1 129,1-1-258,2-2 129,0 0 0,-2 0 0,0 0 0,-2 3 0,-6-3 0,-2 0-258,0 2-258,-10-2-774,7 0-1161,-2 3-1677,-15-3-129</inkml:trace>
          <inkml:trace contextRef="#ctx0" brushRef="#br1" timeOffset="69750.989">18683 6536 1032,'23'-36'1548,"-8"20"0,1-4 0,2 5 0,0 1-516,6 2-258,-5 2-387,3 3 258,-2 2-387,0 4 129,-1 1-258,-1 1 129,-2 6-129,-2 1 129,-3 1 129,-3 3-129,0 3 0,-3 2 129,-5 0 0,-2 1-129,-6 3 129,1 3-129,-6 0-129,-1 0 129,-4-2-129,0-1 129,-2-2 129,0 1-258,-5-5 129,2 0 129,-4-7-129,0 2 129,-2-7-129,4 1 0,-5-4 0,6 0-129,-2-2 129,5-8-258,4-1 0,6-5 0,2-2-129,9-4 0,4 0 0,5-5-387,14 6-1290,1 0-2322,-2-9-387,10 9 258</inkml:trace>
        </inkml:traceGroup>
        <inkml:traceGroup>
          <inkml:annotationXML>
            <emma:emma xmlns:emma="http://www.w3.org/2003/04/emma" version="1.0">
              <emma:interpretation id="{39C9EFA5-A591-48C9-9F60-2A105EAC865E}" emma:medium="tactile" emma:mode="ink">
                <msink:context xmlns:msink="http://schemas.microsoft.com/ink/2010/main" type="inkWord" rotatedBoundingBox="19961,4575 23167,3770 23546,5280 20340,6085"/>
              </emma:interpretation>
              <emma:one-of disjunction-type="recognition" id="oneOf1">
                <emma:interpretation id="interp5" emma:lang="" emma:confidence="0">
                  <emma:literal>counts</emma:literal>
                </emma:interpretation>
                <emma:interpretation id="interp6" emma:lang="" emma:confidence="0">
                  <emma:literal>Counts</emma:literal>
                </emma:interpretation>
                <emma:interpretation id="interp7" emma:lang="" emma:confidence="0">
                  <emma:literal>count's</emma:literal>
                </emma:interpretation>
                <emma:interpretation id="interp8" emma:lang="" emma:confidence="0">
                  <emma:literal>Count's</emma:literal>
                </emma:interpretation>
                <emma:interpretation id="interp9" emma:lang="" emma:confidence="0">
                  <emma:literal>bunts</emma:literal>
                </emma:interpretation>
              </emma:one-of>
            </emma:emma>
          </inkml:annotationXML>
          <inkml:trace contextRef="#ctx0" brushRef="#br2">20653 4432 2967,'0'0'3870,"0"0"-387,0 0-1419,0 0-258,0 0-387,0 0-129,0 0-516,-12 0 0,2-3-258,-1 3-129,-5 0 0,2 0-129,-6 0 0,4 1 129,-5 1-129,3 5-129,-4-3 129,1 5-129,-1-2-129,1 4 129,-1 1-129,-2 3 129,0-1-129,-2 3 258,0 1-258,-1 3 129,0 1 0,2 5-129,0-3 0,1 4 0,0 2 129,3 0-129,0 1 129,4 2-129,3 0 0,3 0 0,2 1 0,5 1 129,4-1-129,10 0 129,5-3 0,8-2-129,8-2 129,6-5 0,5-5-129,4-2 129,4-6-129,-2-1 0,2-6 0,-4 0 129,-1-2-129,-7 0 0,-4 0 0,-7 0 0,-6 0 0,-4-1 0,-5 1 0,-12 0-129,11-1 0,-11 1-387,0 0-1032,-7 0-2709,7 0-258,-17-7-387,17 7-129</inkml:trace>
          <inkml:trace contextRef="#ctx0" brushRef="#br2">20870 5120 1161,'-9'1'3483,"9"-1"258,0 0-1677,-10-9-774,3-4-129,7 13 0,-10-24-129,8 15-129,-4-11 129,6 8-387,0-9 129,1 5-258,4-5-129,5 4 0,1 0-129,6 0-129,1 2 129,1 1-258,0 2 129,3 5-129,-4 1 129,2 3-129,-2 3 0,-2 3-129,-1 7 129,0 0 0,-5 5 0,1 1 0,-4 2 0,-2 3 129,-1-2-129,-3 1 129,-1 0 0,0-1 129,-3-1-129,-2-2 129,-4-2 129,-2-1-258,-2-4 0,-3 2 129,-3-7-129,-1 0-129,0-4 129,0 0-129,-2 0 0,1-7 129,1-3-258,2-2 129,3 3-258,-2-6-129,5 8-258,-3-6-387,15 13-1419,0 0-2064,-13-13 0,13 13-387</inkml:trace>
          <inkml:trace contextRef="#ctx0" brushRef="#br2">21267 4901 2967,'0'15'3870,"0"-15"-258,0 0-1290,0 0-1677,0 0 258,-4 12-129,4-12-258,-2 11 0,2-11 129,-1 17-129,1-17 0,0 25 129,0-10-258,3 5 0,2-2 0,3 2-129,0-1 0,2 0 0,3-2-258,1-2 258,1-1-258,3-2 129,2-4-129,2-3 129,0-3-129,2-2 129,-2 0 0,0-7 0,-2-3 0,-1-4 0,0-3 0,-3-2 129,-3-1-129,-3 0 0,-2-2 0,-5 3-129,-3-3 129,0 5-129,-5-2 0,-3 6 0,0 2 129,0-1-258,8 12 0,-17-13-129,17 13-258,0 0-129,0 0-258,-10-7-516,10 7-2838,6 0-258,-6 0-387,11 5 516</inkml:trace>
          <inkml:trace contextRef="#ctx0" brushRef="#br2">21821 4937 1677,'0'-7'3483,"0"7"258,0 0-1935,0 0-774,0 0 129,0 0 129,10 5-129,-10-5 0,8 11-258,-8-11 129,11 18-258,-11-18 0,12 24-258,-8-9-129,6 2 0,-5-1-129,4 2-129,-3-4 129,2 1-258,-1-3 129,1 0 0,-8-12-129,17 9 129,-7-9 0,5-7 0,0-6 129,3-1-129,1-7 0,2-3-129,4-5 129,1 2-129,-4 0 129,3 3-129,-5 2 0,-2 1 0,-2 7 0,-2 3-129,-14 11 129,14-7-129,-14 7 129,0 0 0,13 9 0,-10 2 0,-1 7 129,2 2-129,0 4 0,1 1 129,0 4-129,1-3 0,0-1 0,-1-1 0,2-5-129,-4-4 0,8 2-387,-11-17-903,17 0-2838,-17 0-516,20-25 0,-10 1-387</inkml:trace>
          <inkml:trace contextRef="#ctx0" brushRef="#br2">22572 4526 2709,'15'10'3999,"-15"-10"129,9 11-387,-2 1-3096,-7-12 129,7 26 129,-7-7 0,7 10-129,-7 0 0,6 9-129,-5 1 0,4 8-258,-1 1 0,3 7-258,-3-4 0,5 0 129,-3-6-258,2-3 0,-2-9 0,0-6-258,0-5 0,-6-22-387,7 15-1290,-7-15-2451,-3-14-258,-4-6-258,-7-12 129</inkml:trace>
          <inkml:trace contextRef="#ctx0" brushRef="#br2">22335 4815 1419,'-18'0'4257,"18"0"258,0 0-129,8 5-2451,4-9-516,20 4 0,-4-7-129,18 5-516,1-8 0,11 4-258,6-4-258,2 3-129,2-1-129,-3 1-258,0 5-387,-14-6-1419,-3 4-2451,-8 2-258,-9 0-387,-8 2 129</inkml:trace>
          <inkml:trace contextRef="#ctx0" brushRef="#br2">23432 4903 3096,'17'0'4257,"-17"0"129,1-9-2580,-1 9 0,0 0 0,0 0-258,0 0-387,-11 0-258,-9-2-258,2 2-129,-7 4-387,0 1 0,-5 3-129,1 1 129,0-2-129,2 5 0,1-2 0,5 0 129,3 0-129,4-1 0,4-1 0,10-8 0,-12 20 0,12-20 0,0 20 0,1-10 0,7 5 129,5-3-129,4 2 129,4 1-129,1-2 129,5 0-129,0 0 0,2 1 129,-2-1-129,0 1-129,-1-2 129,-5 0 0,0-2 0,-4 2 0,-4-1 0,0-1 0,-13-10 129,14 15 0,-14-15 0,1 17 129,-1-17 0,-13 19 129,-7-11-129,-3 4 258,-7-3-258,-3 1 129,-3-3-258,0 1 0,0-4 0,5 0-129,7-1 0,3-3-387,21 0-516,-26-3-2580,26 3-1161,0-19-774,6 2-129,7-9 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05.241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60039C6-5968-4FAD-9926-00AC5DDD5C41}" emma:medium="tactile" emma:mode="ink">
          <msink:context xmlns:msink="http://schemas.microsoft.com/ink/2010/main" type="writingRegion" rotatedBoundingBox="15029,5593 16001,5593 16001,6604 15029,6604">
            <msink:destinationLink direction="with" ref="{D2A70C8D-F639-46B1-B947-3C0C043465B4}"/>
          </msink:context>
        </emma:interpretation>
      </emma:emma>
    </inkml:annotationXML>
    <inkml:traceGroup>
      <inkml:annotationXML>
        <emma:emma xmlns:emma="http://www.w3.org/2003/04/emma" version="1.0">
          <emma:interpretation id="{F6F3631F-7008-42DD-82DF-DDB3BCE33A19}" emma:medium="tactile" emma:mode="ink">
            <msink:context xmlns:msink="http://schemas.microsoft.com/ink/2010/main" type="paragraph" rotatedBoundingBox="15029,5593 16001,5593 16001,6604 15029,6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8B82E8-B874-491A-90A8-2BDAA4844BC2}" emma:medium="tactile" emma:mode="ink">
              <msink:context xmlns:msink="http://schemas.microsoft.com/ink/2010/main" type="line" rotatedBoundingBox="15029,5593 16001,5593 16001,6604 15029,6604"/>
            </emma:interpretation>
          </emma:emma>
        </inkml:annotationXML>
        <inkml:traceGroup>
          <inkml:annotationXML>
            <emma:emma xmlns:emma="http://www.w3.org/2003/04/emma" version="1.0">
              <emma:interpretation id="{486FB6D8-7D4E-4772-962E-AE74D8CB6CF2}" emma:medium="tactile" emma:mode="ink">
                <msink:context xmlns:msink="http://schemas.microsoft.com/ink/2010/main" type="inkWord" rotatedBoundingBox="15029,5593 16001,5593 16001,6604 15029,6604"/>
              </emma:interpretation>
              <emma:one-of disjunction-type="recognition" id="oneOf0">
                <emma:interpretation id="interp0" emma:lang="" emma:confidence="1">
                  <emma:literal>210</emma:literal>
                </emma:interpretation>
                <emma:interpretation id="interp1" emma:lang="" emma:confidence="0">
                  <emma:literal>2/0</emma:literal>
                </emma:interpretation>
                <emma:interpretation id="interp2" emma:lang="" emma:confidence="0">
                  <emma:literal>2÷0</emma:literal>
                </emma:interpretation>
                <emma:interpretation id="interp3" emma:lang="" emma:confidence="0">
                  <emma:literal>270</emma:literal>
                </emma:interpretation>
                <emma:interpretation id="interp4" emma:lang="" emma:confidence="0">
                  <emma:literal>240</emma:literal>
                </emma:interpretation>
              </emma:one-of>
            </emma:emma>
          </inkml:annotationXML>
          <inkml:trace contextRef="#ctx0" brushRef="#br0">15071 6128 645,'0'0'1290,"0"0"258,0 0-129,0 0 129,-2-8 0,2 8-387,0 0-258,0 0-129,0 0-387,12-11 129,-12 11-258,21-2 0,-8 0 0,4 2 129,1 0-258,1 2-129,-2 2 0,0 3 0,-1 3 0,-5 4-129,-2 1 129,-3 2 0,-3 2 129,-3 3-258,-1 2 129,-8 3 0,-3-1 0,-4 3-129,-4 0 129,1 2 0,-2-1-258,0-1 516,0-2-258,0-4 0,3 2 0,7-5 0,0-4 129,3-1-129,2-3 129,6-12 0,-4 17 0,4-17 0,10 9 0,5-9 258,3 0-258,8-2 129,0-5-129,5 2 0,-2-4 0,0 2 0,-8 2-129,1 0 0,-5 4-129,-5-1 0,0 2-387,-12 0-645,23 4-1419,-3 4-1419,-8-8-129</inkml:trace>
          <inkml:trace contextRef="#ctx0" brushRef="#br0" timeOffset="811.046">15565 5618 1161,'0'-15'2967,"0"15"-1806,0 0-387,2-10-129,-2 10-387,0 0 129,0 0-129,0 0 387,0 0-258,0 0 387,0 0 129,0 0-129,0 10-129,0-10-129,-4 14 0,4-14-258,-5 22 0,2-7-129,-1 1 258,-1 1-258,1 5 129,-2 7-129,1 3 0,1 4 0,0 0 0,2 3-129,0-2 0,2 1 0,0-6 0,0-8-129,0-5 129,0-5 0,0-4-129,0-10-129,0 0-903,0 0-774,11 2-1806,-11-11-258</inkml:trace>
          <inkml:trace contextRef="#ctx0" brushRef="#br0" timeOffset="1395.079">15729 5778 1161,'-15'16'2451,"3"-14"-258,10 13-2838,0-1-258,2 3 258,0 1 387,0 0 387,1 0 387,1-1 387,2-1 258,-2-3 258,3 3 0,-5-16-387,8 22 0,-8-22-516,12 17 129,-12-17-258,20 9-129,-1-8-129,1-1-129,1 0 0,7-6 0,-2-3 0,2-5 0,-2 0 0,-3-1 129,-4-2 0,-3-1 0,-5-1-129,-4 1 129,-2 0 0,-5 1-129,0 3 258,-4-1-258,-3 2 0,-2 2 0,-2 0 129,-3 3-129,1 3 0,-3 3-129,0 2 129,-1 0-258,-3 3 0,1 3-129,2 6-387,-2-1-645,2-3-1677,7 10-903,-11-11 388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9.21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616BB16-C749-49B5-861E-A6A31A7887AF}" emma:medium="tactile" emma:mode="ink">
          <msink:context xmlns:msink="http://schemas.microsoft.com/ink/2010/main" type="inkDrawing" rotatedBoundingBox="7537,8550 7775,9229 7342,9381 7104,8701" hotPoints="7277,8631 7817,9141 7299,9235" semanticType="enclosure" shapeName="Triangle">
            <msink:destinationLink direction="with" ref="{2917AD63-E8D6-42CF-BB16-6664A1A6DDDA}"/>
            <msink:destinationLink direction="with" ref="{16C3133B-DD9E-40A8-AAF2-5AE8A3724988}"/>
          </msink:context>
        </emma:interpretation>
      </emma:emma>
    </inkml:annotationXML>
    <inkml:trace contextRef="#ctx0" brushRef="#br0">7353 8807 129,'-4'60'645,"1"-24"129,0 3-129,-3 2 129,3 0 129,-4 0-129,1-4-258,-1-3 0,0-6-516,2-3-387,-1-11-903,6 3-1677</inkml:trace>
    <inkml:trace contextRef="#ctx0" brushRef="#br0" timeOffset="579.033">7278 8641 3225,'2'15'3612,"-2"-15"-516,16 5-1548,-5-1-2193,5 5 0,0 0 387,4 3 129,3-1 129,-1 2 258,3 4 387,1 0-129,1 5 129,0 2-129,2 3-129,0 2-129,1 2-129,-1 3-129,-5 2 0,3 0 0,-6 0 0,-4-1 0,-4-4 129,-7 1 0,-4-2 258,-2-7-258,-3 1 129,-11-5 0,-1-1-129,-9-1 129,1-3 129,-10-2-129,1-3 0,-8-6 0,3 1 0,-5-4 0,4-3 0,0-6-258,5-3 0,8 0-258,-1-4-258,12 4-387,0-5-903,11 7-645,3 10-1935,2-23 387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1.9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B751EDE2-F8BD-40FF-B3E8-DAE76FC569E3}" emma:medium="tactile" emma:mode="ink">
          <msink:context xmlns:msink="http://schemas.microsoft.com/ink/2010/main" type="inkDrawing" rotatedBoundingBox="1644,9536 3253,9272 3444,10433 1835,10697" hotPoints="3351,9737 2828,10576 1844,10480 2367,9641" semanticType="underline" shapeName="Ellipse">
            <msink:sourceLink direction="with" ref="{06422487-7802-49E0-B609-49FC6B327A37}"/>
          </msink:context>
        </emma:interpretation>
      </emma:emma>
    </inkml:annotationXML>
    <inkml:trace contextRef="#ctx0" brushRef="#br0">2277 9561 129,'-15'0'903,"15"0"-516,-19 0-387,7 0 0,-1 3 0,-6-1 129,3 1 0,-2 3 387,-2-2 0,-1 1 129,1 3 0,-2 0-258,2 2 258,0 4-387,-1 1 129,0 0-258,2 1 0,-1 4-129,-1-1 129,3 4 129,-2 0-129,4-2 129,-3 4 0,2 0 0,-1 4 0,1-3-129,3 1 258,-1 1-258,3-1 0,2 0 0,0-3-129,3 2 129,4 0 0,2-1-129,1-1 258,0-2-258,4 2 0,3-1 0,-1 0 0,5 2 0,-3-1 0,3 1 0,1-1 129,0 1-129,5-1 129,-3-1 0,5-2 0,-2-1 0,3-1 258,-1-4-258,2 0 129,0-1-129,0 0 129,3-2-129,-3 0 0,2 0 0,0-1-129,1-2 0,-4 1 0,5-3 0,-3 0 129,-2-2 0,2 0 258,-1-2-258,2-1 0,-3 1 129,2-2-129,-2 2 0,2-3 258,-2 2-387,1-2 129,-2 0-129,1 0 129,-1 0 0,-3-2-129,2-1 129,-2-1 0,-1 1 129,1-1-129,1-1 0,-1 3 0,1-2-129,-2 2 129,2 0-129,2-2 0,-2-1 0,3-1 0,-3 0 129,3-2-129,-2-2 0,2 0 0,1 1 0,-1-1 0,2-1 0,-3 0 0,5 1 129,-3-1-129,1-2 0,1 1 129,-1-2-129,-3-1 0,4 1 129,-1-3-129,1 0 258,-2-1-258,1-2 0,-1 2 0,1-4 0,1 1 0,-3 0 0,1 0 0,-5 0 0,2-3 0,-3 2 0,2-3 129,-4-2-258,2-1 129,-3 1 0,-1-1 0,2-1-258,-2 0 258,-2-1 0,-1-1 0,-2-1 0,-1 1 0,-5-5 0,0 2 0,0-1 0,-6 0 0,-3-2 0,-4 3 0,-4-1 258,-5 2-258,-6 0 129,-6 4-129,-8 0 129,-8 4-129,-8 4 129,-9 6 0,-7 2-129,-7 6 0,-10 6 0,-5 1 0,-6 12 0,-6 9-258,3 11-258,-8 11-516,4 13-2709,6 21-258,-10-2 258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3.58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F1F2AECE-E329-406D-A94F-AFCA09D1CA2A}" emma:medium="tactile" emma:mode="ink">
          <msink:context xmlns:msink="http://schemas.microsoft.com/ink/2010/main" type="inkDrawing" rotatedBoundingBox="6484,9759 8164,9314 8487,10532 6806,10977" hotPoints="8140,10159 7395,10904 6650,10159 7395,9414" semanticType="underline" shapeName="Circle">
            <msink:sourceLink direction="with" ref="{A681FF3D-4F07-4964-82F3-2247539A65B1}"/>
            <msink:destinationLink direction="with" ref="{16C3133B-DD9E-40A8-AAF2-5AE8A3724988}"/>
          </msink:context>
        </emma:interpretation>
      </emma:emma>
    </inkml:annotationXML>
    <inkml:trace contextRef="#ctx0" brushRef="#br0">7171 9578 1419,'-54'19'1161,"24"-6"-387,4 4-516,-7 4 129,2-1 0,-3 2 129,-1 3-129,1 3 129,-4 1 0,4 0 0,-1 2 0,7 4-258,-4 0 129,6 5-258,3 1-129,7 2-129,-1 5-129,7-2 129,4 6-129,3-5-129,3 6-129,7-4 129,8-1 129,2-4 129,8 3 0,4-7 258,7-1-129,3-2 258,9-4-129,4 0 129,3-4 129,5 1-258,7-4 0,2-2 258,1-7-258,7-4 129,-1-9 129,3-4-129,0-5 258,5-10-129,-7-14 258,-2-6-258,-1-9 258,-2-7-129,-10-7 129,0-4-258,-7-6 0,-2-1-129,-11-4-129,-2 0-129,-8 2 0,-7 4 0,-11-1 129,-6 4-129,-8-3 387,-6 8-129,-16 1 258,-2 8 129,-11 0-129,-1 11 0,-12 1 0,-1 10-129,-8 7-129,-5 9-129,-6 9-129,-7 4-258,-4 18-258,-4 7-516,-1 22-1161,-10 10-2064,-9 2-129,3 14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53.341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681FF3D-4F07-4964-82F3-2247539A65B1}" emma:medium="tactile" emma:mode="ink">
          <msink:context xmlns:msink="http://schemas.microsoft.com/ink/2010/main" type="writingRegion" rotatedBoundingBox="7028,9639 7898,9639 7898,10412 7028,10412">
            <msink:destinationLink direction="with" ref="{F1F2AECE-E329-406D-A94F-AFCA09D1CA2A}"/>
          </msink:context>
        </emma:interpretation>
      </emma:emma>
    </inkml:annotationXML>
    <inkml:traceGroup>
      <inkml:annotationXML>
        <emma:emma xmlns:emma="http://www.w3.org/2003/04/emma" version="1.0">
          <emma:interpretation id="{0C9BBF78-ACD3-410E-A030-A7F48BEB1AE7}" emma:medium="tactile" emma:mode="ink">
            <msink:context xmlns:msink="http://schemas.microsoft.com/ink/2010/main" type="paragraph" rotatedBoundingBox="7028,9639 7898,9639 7898,10412 7028,10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841B83-991A-4306-A60D-A9B0D6A334BC}" emma:medium="tactile" emma:mode="ink">
              <msink:context xmlns:msink="http://schemas.microsoft.com/ink/2010/main" type="line" rotatedBoundingBox="7028,9639 7898,9639 7898,10412 7028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E628E2F6-3E57-4299-A242-A3C3962BB5F1}" emma:medium="tactile" emma:mode="ink">
                <msink:context xmlns:msink="http://schemas.microsoft.com/ink/2010/main" type="inkWord" rotatedBoundingBox="7028,9639 7898,9639 7898,10412 7028,10412"/>
              </emma:interpretation>
              <emma:one-of disjunction-type="recognition" id="oneOf0">
                <emma:interpretation id="interp0" emma:lang="" emma:confidence="1">
                  <emma:literal>28</emma:literal>
                </emma:interpretation>
                <emma:interpretation id="interp1" emma:lang="" emma:confidence="1">
                  <emma:literal>2 •</emma:literal>
                </emma:interpretation>
                <emma:interpretation id="interp2" emma:lang="" emma:confidence="0">
                  <emma:literal>z •</emma:literal>
                </emma:interpretation>
                <emma:interpretation id="interp3" emma:lang="" emma:confidence="0">
                  <emma:literal>Z •</emma:literal>
                </emma:interpretation>
                <emma:interpretation id="interp4" emma:lang="" emma:confidence="0">
                  <emma:literal>a •</emma:literal>
                </emma:interpretation>
              </emma:one-of>
            </emma:emma>
          </inkml:annotationXML>
          <inkml:trace contextRef="#ctx0" brushRef="#br0">7048 9951 1935,'-20'-3'3225,"20"3"-1419,0 0-645,0 0-645,0 0-129,13-12-129,-1 7 0,5 1 387,-1 2-129,5 2 0,-3-1 0,4 1 0,-2 1 0,0 5-129,0 2-258,0 4 0,-2 4 258,-2-1-258,-4 3 0,-3 2 0,-4 4 0,-5 6-129,-3-1 129,-8 0-129,-7 0 0,-2 0 129,-4-1-129,0 2 129,-2-6-129,5-2 129,-2-4 129,4-1-129,5-3-129,2-2 129,4 0-129,8-12 0,-7 11 0,7-11 129,0 0 0,0 13 0,0-13 129,19 7 0,-8-7 0,7 1 0,1 1-258,4 0 0,5-2-129,3 0-645,5 3-1032,-2 3-2322,-1-7-258,12-3 0</inkml:trace>
          <inkml:trace contextRef="#ctx0" brushRef="#br0" timeOffset="967.055">7612 9738 1806,'-2'18'-129,"-10"-5"-387,12-13 258,-9 17 258,6-5 516,3-12 387,-1 15 387,1-15 129,0 12 258,0-12-129,4 14-387,-4-14-129,14 20-258,-14-20-258,21 24-258,-11-9-129,3 4-129,4 3 0,-3 1 0,1 0 129,-1 1 0,-1 2 0,-3-1 129,-1-3-129,-2-1 129,-5-6 0,-2-1-129,0-14-129,-8 20 258,8-20-258,-20 9-258,4-6 258,-2-3-129,-2 0 0,0-3 129,0-3 0,0 0 129,0-4 0,6 1 258,-1-3-258,7-5 0,1 2-129,4 1 0,3-4-129,6-3 0,5 0-258,5-1 258,6 0-129,1 0 129,6 0 0,0-1 129,3 1 0,0-2 0,-2 1 0,-2-2 0,-2 3 129,-2-2-129,-7 1 129,-3 5 0,-4-3 0,-2 8 0,-6-1 129,-2 3-258,0 11 0,-2-15 0,2 15-258,-19-7 129,7 7 0,-5 0-129,1 9-258,-7-3-129,4 10-1290,2 8-2064,-16-10 258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6:1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10969 10742 1677,'34'-21'1677,"-13"8"-387,-2-1-645,8-3-129,2 0-258,0 2 0,2-2-129,0 1 129,-1 1-129,-3 3-129,-2-1 0,-8 5 516,-1 0 129,-16 8-258,11-3-129,-11 3 258,-8 1-129,-6 6 129,-3 5-258,-6 0-258,4 0-129,-2-2 129,3 2 0,3-3-258,4-2 129,11-7-258,0 0 258,0-13 0,17-9-129,10-6 0,10-12 0,12-11 258,11-8 0,15-15 0,13-13 0,14-10-129,12-14 0,18-15 129,13-7 0,15-8-129,11-14 129,11 0-258,10-2 258,5 2 0,5 3 0,2 5-129,0 1-129,0 4-129,-4 8-129,-4 7-129,-8 5 0,-10 11-129,-16 11 258,-20 11-258,-21 17-129,-25 11-1289</inkml:trace>
  <inkml:trace contextRef="#ctx0" brushRef="#br0" timeOffset="907.051">14898 7307 129,'110'-21'1032,"-59"12"0,-5 6-129,-5-1 0,-2 4-258,-7 0-129,-10 0 0,-1 7-129,-8 1 258,-7 6-129,-5 2-129,-1 2 129,-5 6-129,-5 0 0,-5 5-258,-2 6 0,-2 2 0,-3 5 0,-2 1 0,-7 11 129,-4-3-129,-4 6 0,-5 4 129,-4 2-516,0 5-516,-1 1-1548,-5-4-1290,14 8 259</inkml:trace>
  <inkml:trace contextRef="#ctx0" brushRef="#br0" timeOffset="1592.09">11090 9994 3225,'15'-26'3741,"-15"26"-774,8-12-2193,-8 12-387,0 0-258,-4 18-129,-4 2-129,-3 7 129,-6 6-129,0 11 129,-8 5 129,-3 11 0,-7 8 0,-6 3 0,-5 8 258,-4 3-258,-1 10 387,-3-7 0,7-1-129,0-13 129,14-5-129,4-11-129,10-10-258,9-9 129,6-10-258,4-5-129,10-4-129,11 1-387,1-9-516,16-2-2193,10 5-516,3-12 129</inkml:trace>
  <inkml:trace contextRef="#ctx0" brushRef="#br0" timeOffset="2335.133">10499 7371 645,'43'35'129,"-7"1"0,9 10 387,3 11-258,8 12 0,5 11 129,4 15-129,7 12-258,6 8 129,9 10 129,6 3-258,8 8 129,5 4 129,6 2 258,8 2 0,4 4 129,10 4 0,3 1 0,4 11 0,4 1-129,5-1 0,5 3-387,3 0-129,-1-8-129,-3-5-129,-7-8 0,-2-10 0,-13-13 0,-10-8 0,-15-14-129,-14-16 129,-13-13 258,-12-12 0,-12-13 0,-11-13 258,-7-5-645,-5-16-1419,5 10-1161</inkml:trace>
  <inkml:trace contextRef="#ctx0" brushRef="#br0" timeOffset="2928.167">13438 11351 3354,'-5'13'4257,"5"-13"-129,0 0-387,18 6-3612,1 0-516,4 4-258,12 4 0,3 2 0,12 5 129,2 3-129,7 6 0,-2 1 258,6 2 129,0 4 387,-1-6 0,1 2 129,-3-6 129,3 0 0,-8-10-129,3 1 129,-10-7-129,0-3-258,-4-4-129,-6-4 0,-4 0-258,-11-14 387,-3-5-129,-11-8 0,-7-10 129,-2-12 129,-14-4 129,-4-7 258,-11-13-129,-1 1 0,-5-7 0,-2-2-129,-1-1 0,-2 3-129,2-1-516,-2-5-774,4 4-1806,3 5-1032,-12-12-129</inkml:trace>
  <inkml:trace contextRef="#ctx0" brushRef="#br0" timeOffset="4091.234">10208 8281 1,'30'-60'128,"-15"12"259,1-7-129,-3-7 0,-2-5-129,-1-2 258,-1-1-258,-3 4 129,1-3 0,-2 3-258,-5 2 0,0-1 0,0 6 0,0 4 129,-10 3-129,2 4 0,-3 4 129,-1 9 129,2 3 387,0 8 129,-2 2 129,2 7 0,2 2 129,8 13-258,-9-13 0,9 13 0,0 0-258,20-4-129,-6 4 129,5 0-129,1 4 258,3 8-129,-2 5 258,3 9-258,-4 3 0,7 11 0,-5 9-387,6 5 258,-1 4-258,5 3 0,4-3-258,3-3 129,4-3 0,-1-11 0,3-7 0,1-6 0,-3-6 129,-4-5-129,-5-4 129,-5-3-129,-5-2 129,-7 0-387,-4 2-516,-13-10-1677,0 0-1677,3 14-258</inkml:trace>
  <inkml:trace contextRef="#ctx0" brushRef="#br0" timeOffset="5894.337">12317 7853 2322,'0'0'774,"0"0"-903,-6 0-129,6 0 258,0 0-129,-19 0 0,7 3 258,-6 2-129,-1 1 129,-6 4 258,-2-1-129,-6 5 0,1 1 258,-2 2 0,0 0 0,2 1 0,2-2-258,3 3 129,3-6-258,7 1-129,5-3 0,7 1 0,5-12-129,3 19 129,8-9 0,8 2-258,7-1 258,4 3 0,6 0-129,2 2 129,5 6-129,1-4-129,0 5 0,-2-5 129,-7 3 129,-3-2 0,-6 2 516,-11-5 258,-3 0 129,-12-3 0,0 4 0,-14-3-129,-3 5 0,-11-3-258,1 2-387,-6-1-129,1-2-129,1-1-129,0-8-516,5 0-516,4-6-774,8-4-387,14 4-387</inkml:trace>
  <inkml:trace contextRef="#ctx0" brushRef="#br0" timeOffset="6264.358">12514 8006 2322,'12'-3'3741,"1"-1"258,-13 4-645,0 0-3483,0 0-387,-2 16-129,-2 1 258,3 7-129,-2 3 387,-2 2 258,0 2 387,2-1-387,-1 4 129,2-5-129,2-3-129,0-2-258,0-4-645,7-6-1548,5 2-1548,-12-16 129</inkml:trace>
  <inkml:trace contextRef="#ctx0" brushRef="#br0" timeOffset="7023.401">12705 7903 645,'0'0'3741,"18"0"258,-18 0-258,13-1-3096,-13 1-903,15 12 129,-9 5 258,-1 4-129,-3 4 258,-2 4 0,0 4 0,-4 2 0,0 2 258,-5-5-387,5 0 129,0-8-129,4-5 0,0-6-129,0-13 129,18 2 129,0-7-258,2-15 129,4-2 129,-3-10 0,3 2-129,-3-6 258,3 2-129,-5-5 0,-1 7-129,2 2-129,-3 5 0,3 4-258,-4 4-129,3 6 0,-6 4 129,2 7 0,-4 5 129,-3 13 0,-4 5 129,-4 6 129,0 7 0,0 4 0,0 1 0,0-2-129,-1-2 129,1-6-129,3-8 129,7-14-129,9-9 0,7-7 129,5-17-258,4-6 129,3-8 0,3-6 129,0-1 0,-6 0-129,-2 6 387,-8 4-258,-5 6 0,0 5-129,-7 6 0,2 8-129,-15 10 0,21-3-129,-21 3 0,14 15 258,-9 8 0,-3 6 258,0 10 129,-2 3-129,0 11-129,-4 8-1032,2 8-3096,-3-12-387,5 1-258</inkml:trace>
  <inkml:trace contextRef="#ctx0" brushRef="#br1" timeOffset="32407.853">11355 12837 516,'0'0'3096,"0"0"-1032,0 0-774,0 0-258,0 0-516,0 0 0,0 0-258,8-2 0,-8 2 258,20-1 258,-3 1 129,-3-4 129,9 4 0,-2-6-129,8 6 0,0 0 0,10 0-258,-1 2-258,10 6-129,4-1-129,8 4 0,4-4-129,9 1 129,4 1-258,7-6 129,6-1 0,5-2-129,3 0-129,-3-2-387,13 2-903,-3 0-2580,-3-1-258,10 1 0</inkml:trace>
  <inkml:trace contextRef="#ctx0" brushRef="#br1" timeOffset="33495.915">18035 8499 258,'-14'78'903,"8"-27"129,0 2 0,1 2 0,-2 3 0,1 5 129,1 1-129,0 5-129,2 5 0,-2 1-129,5 6 129,-3-1 0,3 7-258,3-5 129,5 1 129,-3-4-387,3-2 258,-2-9-387,1-2 0,-5-7 0,-2-2-129,0-9 0,-2-4 0,-6-8-129,0-2-129,-2-5 129,-1-4-129,1-9-129,1-5 0,9-11 0,-15 16-258,15-16-516,0 0-1161,-13-5-2064,16-10-516,-3-17 387</inkml:trace>
  <inkml:trace contextRef="#ctx0" brushRef="#br1" timeOffset="35120.008">12497 6222 774,'0'0'1161,"7"0"-387,5-4 387,-2 3-258,7-3 0,-1 1 129,8-1-387,-2 1-258,3 0 258,2 1-129,3 0-129,-2-3 129,5 3-129,-2-1 129,6 0-129,-2-2 0,9 1 129,1 0-258,10 1 0,5-2 129,7 4-258,6-3 129,6 4-129,4-3 0,6 3 129,6 0-129,1 0 0,4 3 0,0 1 0,3 0 0,-1 0 129,-6-4-129,-2 1 258,-8-1-129,-7 0 0,-10-3 0,-5 1-129,-10-1 0,-11 3 129,0 2-129,-11 3-258,-4 5-129,-9-3-258,0 10-516,-14-2-516,0-1-2451,-3 11-387,-14-10 129</inkml:trace>
  <inkml:trace contextRef="#ctx0" brushRef="#br1" timeOffset="36268.074">5073 9107 2580,'0'0'1806,"0"0"-387,0 0 0,0 0-387,0 0-129,0 0 0,0 0-258,0 0-258,0 0 0,0 0 129,-7 16-387,7 0 129,0 5-129,0 7 258,0 6-129,0 5 0,0 8 129,0 6-129,1 8-129,-1 8 129,0 7-129,0 6 0,0 5 0,-2 5 258,-1 2-258,1 2-129,0-6 258,-1-8 0,2-4 129,-1-13 0,2-5 0,0-14-129,0-7 129,0-12-129,2-8-129,2-4-129,-4-15-645,21 8-2709,-3-6-774,-1-15-645,2-4 258</inkml:trace>
  <inkml:trace contextRef="#ctx0" brushRef="#br1" timeOffset="37799.161">10471 15402 4902,'0'0'3741,"0"-15"-258,0 15-1290,0 0-2193,0-11-258,0 11 0,0 0-129,0 0 258,-11-7 129,11 7 129,-19 0 516,19 0 0,-23 5 129,11 0 258,-5-2-258,5 3-258,-5 0-129,3 2 129,-2 5-645,0-1-258,3 9 0,-2 0-129,3 7 258,-3 1-258,5 7 0,-3-3 129,5 4 258,2-3-129,4-2 258,2-5-129,8-1 129,8-12 0,9-6 0,5-8 0,9-5-258,3-14 0,9-8 0,-3-5 0,0-6 0,-5-2-129,-7 2 258,-6-3 129,-9 0 258,-9 6 129,-10-2 129,-2 8-129,-7-1 258,-5 6-258,-5 4-387,-2 8-258,-1 12-645,-7 3-774,-1 9-1935,6 19-258,-13-2 0</inkml:trace>
  <inkml:trace contextRef="#ctx0" brushRef="#br1" timeOffset="38431.197">10715 14800 3612,'0'0'3999,"0"0"-258,0 26-387,-10-4-2064,7 12-1677,-2 2-129,5 11-258,0 1 0,2 12 129,1 2 0,0 7 258,-1-3 258,0 4 129,-1-1 0,-1-3 258,2-7-129,1-5 0,2-8-129,4-10 0,1-11-129,8-8-258,-3-14-387,12-3-258,-1-15 0,4-10-258,1-6 387,0-5-129,1-2 387,-1-6 387,-1 5 387,0-3 129,-4 6 387,-2 6-129,-4 8 129,-2 2 0,-2 8 0,-4 10 129,-12 2-258,15 7 258,-9 9 258,-5 4 129,2 9 129,-3 0-258,0 10 129,0-4-129,0 5-387,-3-3 129,3-3-774,0-2-645,1-11-1161,-1-21-2193,28 13 0,-12-25-516</inkml:trace>
  <inkml:trace contextRef="#ctx0" brushRef="#br1" timeOffset="38927.226">11523 15259 6321,'0'0'4644,"2"11"-387,-2-11-387,-17-7-3354,17 7-516,-20 6-129,6 4-129,1 2-129,-5 1 0,4 6-258,-3-1 387,2 3 129,3-1 129,4-2-129,4 0 0,4 0 0,2-3-129,12 0 129,0-4-258,7 6 0,-1-2-129,4 0 0,-4 1 129,0 3 258,-6-1 0,-6 1 258,-3 5 129,-5-4 387,0-2-129,-7-1 0,0-2 0,-3-2-258,10-13-516,-16 20-645,4-18-774,12-2-2193,0 0 0,-16-16-258</inkml:trace>
  <inkml:trace contextRef="#ctx0" brushRef="#br1" timeOffset="39347.25">11875 15333 4386,'20'0'4257,"-20"12"-516,-14-7-258,-6 3-2709,2 4-774,-5 4 0,-2-2 0,-1 6 0,-3-3 0,2-1 129,1 0 129,4-3-129,3-1 0,7-2 0,12-10-129,-9 14 0,9-14-129,15 19-129,2-6-129,5 2-387,0-1 129,3 7-258,-1-1 129,0 4 129,-4-5 0,-1 4 387,-6-7 129,-5 1 387,0-1 387,-7-5-129,-1-11 129,0 15-129,0-15-258,0 0-516,-14-3-774,7-14-2451,7 17-516,-5-37 258</inkml:trace>
  <inkml:trace contextRef="#ctx0" brushRef="#br1" timeOffset="39617.265">12093 15354 6063,'6'63'4386,"-6"-29"-387,-2-8-258,-3 4-3483,4 1-129,-2 2 0,1-4-258,0-2 129,-2-4 0,3-4 0,-1-2 0,2-5 129,0-2-258,0-10-774,11 7-2451,-2-18-903,8-3 0,-7-17 0</inkml:trace>
  <inkml:trace contextRef="#ctx0" brushRef="#br1" timeOffset="39821.277">12193 15052 9417,'5'46'4386,"-5"-46"-1548,4 19-2838,6-7-4515,-10-12-258,19 11-258</inkml:trace>
  <inkml:trace contextRef="#ctx0" brushRef="#br1" timeOffset="40375.309">12411 15366 516,'21'14'2838,"-21"-14"129,12 11-1161,-4 2-1032,-3 0 258,2 3-129,-5-4 129,8 4 0,-10-16 129,21 9-129,-5-13-516,10-8-129,7-7-516,4-7-129,7 0-258,-2-3 0,2 5 0,-7 2 387,-5 9 129,-4 9 387,-13 4 516,-2 13 0,-10 0 129,0 11-258,-3-8 129,5 7-258,-3-8-129,6-2-258,5-9-129,7-4-129,7-6-129,4-6 129,3-2 0,-3 0-129,2 0 129,-6 4 0,-6 1 129,-2 8 258,-8 1 0,-11 0 0,13 14 129,-8 5-129,-5-1 0,3 10 0,-2-1-129,5 4-516,1-1-129,-2-9-903,12 7-774,-5-10-2709,7-9 129,2-8-903</inkml:trace>
  <inkml:trace contextRef="#ctx0" brushRef="#br1" timeOffset="40601.322">13500 15308 4644,'14'4'4257,"-3"16"-387,-11-10-129,0 14-3612,1 4-258,0 7-129,0 6-129,-1 5 258,0 0-129,0 1 129,0-7-387,0-2-516,0-9-2838,0-29-387,0 0 258</inkml:trace>
  <inkml:trace contextRef="#ctx0" brushRef="#br1" timeOffset="40962.342">13924 14773 7740,'14'24'4128,"-14"-24"-258,16 27-645,-12-16-4515,13 21-258,-11-5 258,11 17 387,-8 1 387,3 12 516,-1 4 516,-6 3 129,2 11 516,-7-10-258,3 8-258,-3-14-258,0-2-774,2-6-1806,6-10-2064,-8-22-516,13-4 129</inkml:trace>
  <inkml:trace contextRef="#ctx0" brushRef="#br1" timeOffset="41395.367">14324 15409 2709,'34'13'3741,"-21"-13"-645,17 7-645,-4-7-3612,6 9-516,-5-7 258,7 11 903,-7-3 0,1 8 774,-3 6 903,-5 0 129,-2 9 387,-7-4-258,-1 5-387,-10 0-387,0 2-387,-7-7-129,-7-5-258,-9-2 129,-5-6 0,-2 0 129,0-8 0,0-8-129,5 0 0,-1-6 0,7-4 0,5-3 0,5-4-129,5-3-258,1 3-387,5 2-387,5-3-774,9-3-1161,8 10-903</inkml:trace>
  <inkml:trace contextRef="#ctx0" brushRef="#br1" timeOffset="41761.388">14840 15494 2193,'39'0'2064,"-25"8"-1548,1 2-1677,4 8-129,-1 3 129,-2 2 774,0 3 258,-4 1 516,1 0 1161,-2 0 258,-5-4 1032,1 0-516,-7-12-387,3 9-258,-3-20-258,0 20 0,-10-20-387,10 0-129,-13-9 0,6-4-258,-4-8 0,6-7-129,-1-9-258,6 0 129,2-5-258,14 1 129,8-1 0,8 4-129,7 4-129,7 6 0,4 3-129,0 4-516,9 13-903,-7 3-2967,0-4-516,-2 6-258,-8-6 388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7.9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3F380F9-D77D-4E97-8606-BE60F8F75DF3}" emma:medium="tactile" emma:mode="ink">
          <msink:context xmlns:msink="http://schemas.microsoft.com/ink/2010/main" type="writingRegion" rotatedBoundingBox="1674,10057 3893,7855 5458,9433 3239,11634"/>
        </emma:interpretation>
      </emma:emma>
    </inkml:annotationXML>
    <inkml:traceGroup>
      <inkml:annotationXML>
        <emma:emma xmlns:emma="http://www.w3.org/2003/04/emma" version="1.0">
          <emma:interpretation id="{AAEE390E-120D-43A6-B9F3-4C80DCDEDE42}" emma:medium="tactile" emma:mode="ink">
            <msink:context xmlns:msink="http://schemas.microsoft.com/ink/2010/main" type="paragraph" rotatedBoundingBox="1674,10057 3893,7855 4653,8621 2434,10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9D712-1918-444A-AA16-41B0983477B3}" emma:medium="tactile" emma:mode="ink">
              <msink:context xmlns:msink="http://schemas.microsoft.com/ink/2010/main" type="line" rotatedBoundingBox="1674,10057 3893,7855 4653,8621 2434,10822"/>
            </emma:interpretation>
          </emma:emma>
        </inkml:annotationXML>
        <inkml:traceGroup>
          <inkml:annotationXML>
            <emma:emma xmlns:emma="http://www.w3.org/2003/04/emma" version="1.0">
              <emma:interpretation id="{06422487-7802-49E0-B609-49FC6B327A37}" emma:medium="tactile" emma:mode="ink">
                <msink:context xmlns:msink="http://schemas.microsoft.com/ink/2010/main" type="inkWord" rotatedBoundingBox="1674,10057 3893,7855 4653,8621 2434,10822">
                  <msink:destinationLink direction="with" ref="{AF297C6F-B5CE-4CC8-9E9C-BDFB9665D5B1}"/>
                  <msink:destinationLink direction="with" ref="{B751EDE2-F8BD-40FF-B3E8-DAE76FC569E3}"/>
                </msink:context>
              </emma:interpretation>
              <emma:one-of disjunction-type="recognition" id="oneOf0">
                <emma:interpretation id="interp0" emma:lang="" emma:confidence="0">
                  <emma:literal>asx</emma:literal>
                </emma:interpretation>
                <emma:interpretation id="interp1" emma:lang="" emma:confidence="0">
                  <emma:literal>&lt;s&gt; ax</emma:literal>
                </emma:interpretation>
                <emma:interpretation id="interp2" emma:lang="" emma:confidence="0">
                  <emma:literal>&lt;s&gt; sax</emma:literal>
                </emma:interpretation>
                <emma:interpretation id="interp3" emma:lang="" emma:confidence="0">
                  <emma:literal>&lt;s&gt; ex</emma:literal>
                </emma:interpretation>
                <emma:interpretation id="interp4" emma:lang="" emma:confidence="0">
                  <emma:literal>[2÷2&gt;</emma:literal>
                </emma:interpretation>
              </emma:one-of>
            </emma:emma>
          </inkml:annotationXML>
          <inkml:trace contextRef="#ctx0" brushRef="#br0">3680 8296 1,'-39'16'1160,"22"-10"-128,-4 0-258,2 2 258,-6-3-129,0 7 129,-2-5 258,-1 3-129,-3 0 0,1 3 0,-1 0-516,-1 4 0,0 3-129,2 1 0,-1 2-129,2 5-258,3-3 258,0 5-258,4-2 129,0 2 0,3-5-129,4 4 0,3-5 258,6 0-258,3-2 129,3-2 0,8-1 0,8-4 129,2 1-129,8-3 0,2-4-129,6-2 129,2-1-258,4-2 258,0-1-258,3-3 0,-2 0 0,1 0 0,-2-2 0,-2-3-129,-3-1 129,-3 1-129,-1-2-258,-9-2-387,6 5-1419,-6 0-1806,-9-7-258,4 6 129</inkml:trace>
          <inkml:trace contextRef="#ctx0" brushRef="#br0" timeOffset="600.034">3705 8664 1806,'16'11'2193,"-16"-11"-645,13 0-2709,5 0-258,0 0 129,3 0 387,3 0 130,1 1 773,-2 1 257,2 1 646,-3 3 516,1 0-387,-2 3 129,-2 1-387,-1 2-258,-3 3 129,-3 2-387,-2-3-258,-5 5 387,1 1-258,-6-5 129,0 1 258,0 1 129,-6 0-129,6-17 387,-17 22 0,3-18-129,1 2 0,-5-1-129,1-3 0,-2-2-258,-1 0-258,3-2 0,0-3-129,4 0-129,0-4 129,13 9 0,-11-18 0,11 7 0,1-2 0,9 2 0,5-2 0,3 2 0,4 1 0,1-1-129,3 2-258,5 4-774,-2-2-1290,-4-2-1161,9 9-129</inkml:trace>
          <inkml:trace contextRef="#ctx0" brushRef="#br0" timeOffset="955.054">4373 8347 3354,'17'9'3999,"-10"16"-258,-7-13-258,-2 13-3354,0 1-258,2 10 0,-2 1 0,-2 6 129,0 1 0,-2 1 258,0-1 0,0-5 129,3 1-258,-2-6 129,5-7-387,0 0-645,0-13-1161,0-14-1935,0 12-129,0-12 0</inkml:trace>
          <inkml:trace contextRef="#ctx0" brushRef="#br0" timeOffset="1198.068">4246 8656 2451,'0'0'3999,"0"0"0,9 0-1290,-9 0-1548,27 0-387,-9 0-258,6 0-258,5 0-129,3 0-129,7 0-258,2 0-645,9-4-2838,8 4-129,-4-5-258</inkml:trace>
          <inkml:trace contextRef="#ctx0" brushRef="#br0" timeOffset="32639.866">2228 9941 129,'0'0'1548,"0"0"-1290,0 0 0,0 0 0,0 0 387,11-5 387,-11 5 387,0 0-129,0 0 129,0 0-129,0 0 129,0 0-387,12-3-258,-12 3-516,14-9 0,-4 3-129,7 3-129,-3 0 129,6 1 129,-1 2-258,-1-2 0,1 2 0,-1 7 0,-2 2 0,-2 4 129,-4 3 0,-2 3 0,-6 3 0,-2 4 129,-2-2 0,-8 1 129,-5 2-258,-4 2 0,-3 1 129,-7-1-129,1 1-129,-5 0 0,0 1 0,0-4 0,1 6 0,3-7 129,1 0-258,7-3 258,4-4-129,5-1 0,7-8 0,5-10 129,1 12 0,14-12 129,5-1 0,7-6-129,7 2 0,6-4 129,2 3-258,3 1 0,1 4 129,-2-2-129,0 3-129,-4 3 129,-3-1-129,-1 2 0,-4-1 0,-4-3-774,2 0-2580,-3 0-516,-9-12-129,5-5-129</inkml:trace>
          <inkml:trace contextRef="#ctx0" brushRef="#br0" timeOffset="33478.914">2797 9639 1032,'24'0'516,"-6"0"387,2 0 258,1 0 258,0 0 258,2 0 0,0-3-129,0 3 0,-3-4 0,5 3-516,-8-5-516,6 6 0,-5 0-387,-1 0 0,-2 0-129,-2 0 0,-13 0 0,19 0 0,-19 0 129,0 0 0,11 0 0,-11 0 0,0 0 0,-1 11 0,1-11-129,-14 20 129,7-9 129,-2 0-258,-2 3-258,-3 1 516,2-1-258,-3-2 0,2 3 0,0 1 129,-4 1 0,3 5 0,-3-2-129,4 1 129,-3 2 0,6 2-129,-2-4 0,2 2 129,2-5-129,0-1 0,4-1 0,2-4 0,2-12-129,-1 15-129,1-15-129,0 0-903,10 0-1548,-10 0-1161,12-17-129,-5 5 0</inkml:trace>
          <inkml:trace contextRef="#ctx0" brushRef="#br0" timeOffset="33756.93">2834 9847 3483,'13'-3'3999,"2"3"-387,-3-2-903,5-2-2193,6-2-387,4 5-129,1 0-258,4 1 0,-3 0-258,5 2-129,-6 1-1161,0-3-1806,9 3-258,-12-3 388</inkml:trace>
        </inkml:traceGroup>
      </inkml:traceGroup>
    </inkml:traceGroup>
    <inkml:traceGroup>
      <inkml:annotationXML>
        <emma:emma xmlns:emma="http://www.w3.org/2003/04/emma" version="1.0">
          <emma:interpretation id="{CC66BAE7-5923-4EDA-A83A-1B6C0FE079AF}" emma:medium="tactile" emma:mode="ink">
            <msink:context xmlns:msink="http://schemas.microsoft.com/ink/2010/main" type="paragraph" rotatedBoundingBox="2584,10957 4490,9047 5159,9715 3253,11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092C4-B51C-42BA-8126-2298EE09172B}" emma:medium="tactile" emma:mode="ink">
              <msink:context xmlns:msink="http://schemas.microsoft.com/ink/2010/main" type="line" rotatedBoundingBox="2584,10957 4490,9047 5159,9715 3253,11625"/>
            </emma:interpretation>
          </emma:emma>
        </inkml:annotationXML>
        <inkml:traceGroup>
          <inkml:annotationXML>
            <emma:emma xmlns:emma="http://www.w3.org/2003/04/emma" version="1.0">
              <emma:interpretation id="{84B3518C-4B5A-41B1-A110-EBA094D6C4C9}" emma:medium="tactile" emma:mode="ink">
                <msink:context xmlns:msink="http://schemas.microsoft.com/ink/2010/main" type="inkWord" rotatedBoundingBox="2584,10957 4490,9047 5159,9715 3253,11625"/>
              </emma:interpretation>
              <emma:one-of disjunction-type="recognition" id="oneOf1">
                <emma:interpretation id="interp5" emma:lang="" emma:confidence="0">
                  <emma:literal>232.23</emma:literal>
                </emma:interpretation>
                <emma:interpretation id="interp6" emma:lang="" emma:confidence="0">
                  <emma:literal>232-23</emma:literal>
                </emma:interpretation>
                <emma:interpretation id="interp7" emma:lang="" emma:confidence="0">
                  <emma:literal>332.23</emma:literal>
                </emma:interpretation>
                <emma:interpretation id="interp8" emma:lang="" emma:confidence="0">
                  <emma:literal>232.33</emma:literal>
                </emma:interpretation>
                <emma:interpretation id="interp9" emma:lang="" emma:confidence="0">
                  <emma:literal>233.23</emma:literal>
                </emma:interpretation>
              </emma:one-of>
            </emma:emma>
          </inkml:annotationXML>
          <inkml:trace contextRef="#ctx0" brushRef="#br1" timeOffset="180910.534">2898 10872 1032,'-10'-4'3096,"10"4"-903,-13-3-387,13 3-516,0 0-258,-13-8 0,13 8 0,0 0-129,-11-15 0,11 15-129,0-13-258,0 13-129,10-14-258,-10 14 0,20-16-129,-6 11 0,1 1 0,3 0 0,-2 1 258,1 2-258,1 1 0,-2 0 0,1 8 0,-3-2 0,-1 5 0,-2 1 0,-3 3 0,-1 2-258,-2 0 129,-4 3 129,-1-3-129,-6 4 129,-2-1 0,-4 2-129,-4-1 258,-3 3-129,-3 0 0,-1 0 0,-1 2 129,5-1-129,-2-1 129,1-4-129,8 0 258,4-3-258,2-4 0,6-2 129,0 0-129,0-11 129,16 10 0,0-8-129,1-2 129,4 0 0,4 0 129,0-2-129,2-5 0,2 5-129,0-1 129,0 0-129,-2 3 0,-2 0 129,-3-1-129,-3 1 0,-2 0 0,-5 0 0,-12 0 0,16 0 0,-16 0 0,0 0-387,0 0-903,5 9-2580,-5-9-129,0 0-387,-11-2 388</inkml:trace>
          <inkml:trace contextRef="#ctx0" brushRef="#br1" timeOffset="181922.592">3313 10815 516,'8'-10'3354,"6"10"0,-14 0-258,18-12-2451,-2 7-387,3-1-129,1 2 387,-1 2-129,3 2 258,-7-8-129,3 5 258,-7-1 129,6 4-258,-17 0-129,21 0 0,-21 0-129,19 3-129,-19-3-129,14 12 0,-14-12 0,13 18 0,-10-7 0,2 0 0,-5 2 129,0 4-258,-1-2 129,-4 2-129,-3-3 129,-3 0-129,0-1 129,-4 1-129,0-1 0,0-6 0,0 0 129,-2 0-129,3-2 129,0-1-129,14-4 0,-16 1 129,16-1-129,0 0 0,0 0 0,0-6 0,0 6-129,22-8 129,-8 3 0,6 2 0,-1 0 0,3 2 0,-1 1 0,0 0 0,2 2-129,-2 5 129,0 1 0,-1 1 0,-4 3 0,1 0 0,-6 4 0,0-3 0,-4 4 0,-4-2 0,-1 3 0,-2-2 0,0 0 0,0 0 0,-5 1 0,-2-1 0,-1-3 129,0 0 0,8-13 0,-23 23 0,9-16-129,0-1 129,-1 1 0,-2-3-129,1 2 0,0-3 0,-1 2-129,2-5-129,3 7-129,-1-7-645,13 0-1806,0 0-1419,0 0-516,0 0 387</inkml:trace>
          <inkml:trace contextRef="#ctx0" brushRef="#br2" timeOffset="120886.914">3678 9902 129,'-7'5'645,"7"-5"258,0 0 129,0 0 387,0 0 258,-11 0 0,11 0-129,0 0-387,0 0-258,-5-12-129,5 12-258,0 0-129,5-14-129,-5 14-129,11-12 0,-11 12-129,17-8 0,-6 3 129,2-1-129,-2 0 0,3 5 0,1-2 0,0 2 129,-1-1-129,1 0 0,-1-1 0,-1 3 258,-1 0-258,0 0 129,-12 0-129,16 7 129,-16-7 0,6 16 0,-6-5 0,0 4 0,-6 0 0,-3 4 0,-3 2 129,0 2-129,-5 3-129,2 0 129,-6 1-129,3 1 129,-1-1-129,0-1 0,-1-2 129,0-1-129,1-1 129,2 0-129,2-5 129,2 0-129,-1-1 129,5-1-129,5-2 129,4-13 0,0 19 129,0-19-129,11 9-129,5-8 129,1-1 0,8 0 0,-1-3 0,3-2 0,2-2-129,-1 2 0,-2 0 0,-1 0 0,-1 1 129,-3 1-129,-5 2 0,3-1 0,-5 0 129,0 0-129,-2 2 0,-12 0 0,18 0 0,-18 0 0,10 0 0,-10 0 0,0 0 0,0 0 0,9 8-129,-9-8-129,0 0-387,0 0-1290,0 0-2193,0 0 0,0 0-258</inkml:trace>
          <inkml:trace contextRef="#ctx0" brushRef="#br2" timeOffset="121606.955">4103 9761 1935,'-17'-1'3354,"17"1"-129,-9 0-1935,9 0-903,-16 2-258,16-2-129,0 0 0,0 0 0,-11 0 0,11 0 129,0 0 258,0 0-129,0 0 387,0 0-129,0 0 129,0 0 0,10 0 0,-10 0 0,19-1 0,-7-4-129,4 1-258,1 0 0,2 1-129,0 1 0,0-1-129,-1 3 0,-3 0 0,-2 0 129,-3 0-129,-10 0 129,13 4 0,-13-4 129,0 0-129,0 0 129,6 12-129,-6-12 0,0 0 0,0 0-129,-2 12 0,2-12 0,0 0 0,-7 13-129,7-13-129,0 0-258,0 0-903,0 0-2580,-3 13-387,3-13 0</inkml:trace>
          <inkml:trace contextRef="#ctx0" brushRef="#br2" timeOffset="122554.009">4377 9520 258,'7'-5'2193,"-7"5"-258,8-9-258,-8 9-129,15-15-129,-15 15-516,19-15-129,-7 8-129,-12 7 0,21-13-258,-21 13 129,19-5-258,-19 5-129,19 0 129,-19 0 0,13 6-129,-13-6 0,10 17 0,-10-17 129,5 20-258,-5-8 258,0 0-258,-4 1 129,0 0-129,-2 2 0,-1 0 258,1-4-258,-5 7 0,2-2 0,-1 4 0,-1 1 0,0-3 0,2-2 0,-1 1 129,2 0-258,2-5 129,3 1 0,3-13 0,0 11 0,0-11 129,12 5-129,-2-2 0,3-3 129,-1 2 0,4-2-129,1 0 129,-1 0 0,-1 0-129,1 0 129,-2-2-129,1 2 129,-3-4-129,2 4 0,-14 0-129,20-4 0,-20 4-387,22-3-516,-22 3-903,19-6-903,-5 4-1290,-14 2 0</inkml:trace>
          <inkml:trace contextRef="#ctx0" brushRef="#br2" timeOffset="123582.068">4698 9447 1548,'-12'1'3096,"12"-1"0,0 0-1935,-12 5-1161,12-5 0,0 0 0,7 0 0,-7 0 387,14-5 258,-14 5-129,16-8 129,-16 8-258,17-5 0,-17 5-129,17-7-129,-17 7 129,17-5 0,-17 5 0,20-4-129,-20 4 129,21-4-129,-11 4 258,1 0-258,2 0 0,-2 4 0,1 3-129,-1-2 0,0 3 0,-11-8 129,17 16-129,-17-16 129,10 14 0,-10-14 0,0 15 129,0-15-129,-11 15 0,11-15 0,-21 16 0,9-8-129,-4 2 0,3-1 0,-1-2 0,1-2 0,3 2-129,-1-4 0,11-3 0,-13 8-258,13-8 129,0 0 129,0 0-129,6 0 129,5 0-129,3 0 0,5-3 129,2 0 129,2 1-129,-2 0 129,-2 2-129,0 2 129,-1 0 0,-4 6 0,-2 1 0,0-2 0,-12-7 0,14 20-129,-14-20 129,2 24 129,-2-13-129,0 1 129,0-12 0,-10 23 258,10-23-129,-17 19 0,17-19 0,-16 12-129,3-7 258,2 0-129,-2 0-129,2-3-129,-1 6 129,12-8-258,-21 11 0,21-11 0,-16 13-516,16-13-129,0 0-1032,-11 18-2064,11-18-258,0 0 130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31.05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6C3133B-DD9E-40A8-AAF2-5AE8A3724988}" emma:medium="tactile" emma:mode="ink">
          <msink:context xmlns:msink="http://schemas.microsoft.com/ink/2010/main" type="inkDrawing" rotatedBoundingBox="8486,8962 8603,9824 8006,9905 7890,9043" semanticType="underline" shapeName="Other">
            <msink:sourceLink direction="with" ref="{B616BB16-C749-49B5-861E-A6A31A7887AF}"/>
            <msink:sourceLink direction="with" ref="{F1F2AECE-E329-406D-A94F-AFCA09D1CA2A}"/>
          </msink:context>
        </emma:interpretation>
      </emma:emma>
    </inkml:annotationXML>
    <inkml:trace contextRef="#ctx0" brushRef="#br0">8428 9128 903,'38'-34'2709,"-27"9"645,2 12-903,-7 0-903,-6 1-1032,0 12-258,-7-15-516,-4 10 258,-4 4-129,2 1 258,-5 1-129,2 4 258,-1 1-129,6 3 0,11-9 0,-18 20-129,16-8 0,2-1 0,0 4 0,5-2-129,5 6 0,3 3 129,0 4-129,1 4 129,2 6-258,-2 4 0,-2 7 258,-3 4-258,-3 4 129,-5 1 129,-1-1 0,-5-1 129,-11-2 129,2-3 258,-6-8-258,-1-2 129,-4-10 0,1-6-258,-3-5-129,3-1 0,1-10-129,3-4 258,-1-6 0,6-10 129,1-10 258,9-2-129,1-8-129,6-8 0,11-1-258,4-5-774,14 0-1677,6 9-1548,0-10-387</inkml:trace>
    <inkml:trace contextRef="#ctx0" brushRef="#br0" timeOffset="-676.039">7916 9235 1806,'0'-14'3741,"2"-10"129,5 6-1935,5 2-903,-1-7-387,6 1-387,2 1-129,4-3 0,1 4-129,2 3 0,-2 5 0,-1 3 0,-3 6 0,0 3 258,-8 7-258,1 7 387,-7 1-129,-1 5 129,-5 1 129,0 4 0,-8-5-129,-3 3 258,-4-4-258,0-1-129,-7-3 0,1-2 0,0-5-258,-2-3 0,4 0-258,-1-5 0,5 0-516,-4-5-1290,19 5-1935,-12-13-645,4 1 387</inkml:trace>
    <inkml:trace contextRef="#ctx0" brushRef="#br0" timeOffset="-427.025">8286 9126 3612,'-2'37'4128,"9"-16"-903,-7-21-1419,0 0-5031,25 5-774,-5-5 903,-1-15 774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2:21.85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F406A62-C7C7-47A0-98A1-B6EE8C7BA674}" emma:medium="tactile" emma:mode="ink">
          <msink:context xmlns:msink="http://schemas.microsoft.com/ink/2010/main" type="writingRegion" rotatedBoundingBox="7506,11161 9411,8947 10180,9609 8275,11823"/>
        </emma:interpretation>
      </emma:emma>
    </inkml:annotationXML>
    <inkml:traceGroup>
      <inkml:annotationXML>
        <emma:emma xmlns:emma="http://www.w3.org/2003/04/emma" version="1.0">
          <emma:interpretation id="{DE62CA2C-116E-4EDD-9B9C-51244F70DAA0}" emma:medium="tactile" emma:mode="ink">
            <msink:context xmlns:msink="http://schemas.microsoft.com/ink/2010/main" type="paragraph" rotatedBoundingBox="7506,11161 9411,8947 10180,9609 8275,11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E3CFEC-6009-48A1-A528-FE68D291A9F3}" emma:medium="tactile" emma:mode="ink">
              <msink:context xmlns:msink="http://schemas.microsoft.com/ink/2010/main" type="line" rotatedBoundingBox="7506,11161 9411,8947 10180,9609 8275,11823"/>
            </emma:interpretation>
          </emma:emma>
        </inkml:annotationXML>
        <inkml:traceGroup>
          <inkml:annotationXML>
            <emma:emma xmlns:emma="http://www.w3.org/2003/04/emma" version="1.0">
              <emma:interpretation id="{3B76F084-F7FB-4F18-95FE-61D16C2A6F6D}" emma:medium="tactile" emma:mode="ink">
                <msink:context xmlns:msink="http://schemas.microsoft.com/ink/2010/main" type="inkWord" rotatedBoundingBox="7506,11161 8021,10563 8790,11224 8275,11823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7761 10911 2451,'-14'-4'2838,"14"4"-1677,0 0-129,0 0 0,0 0 0,0 0 129,0 0 0,-7-14 0,7 14-129,0 0-258,11-15-129,-11 15-258,19-10-129,-8 6 258,7 3-387,-2-3 129,3 4-129,-4 0 0,3 0 0,-4 2 0,0 9 0,-4-1-129,0 5 0,-4 2 0,-1 2 0,-5-1 0,0 3 0,-3 1 0,-6 2 0,-4 0 0,-4 2 129,1 2-129,-5-1 0,0 1 0,-2 1 129,1-3-129,3-2 129,3 1-129,-1-4 129,7-4-129,1-2 258,6-2-258,3-4 129,0-9-129,14 16 129,0-12 0,6-4 0,0 0 0,5 0 0,1-4 0,3 0 0,-3-5 129,1 1-129,-3 0-129,0 1 129,-3 1 0,-1 3-129,-1 0-129,-4-2 129,0 5-129,-4 0 0,1 0-129,-12 0-129,17 1-516,-17-1-1290,0 0-2064,0 0-516,0 0 129</inkml:trace>
          <inkml:trace contextRef="#ctx0" brushRef="#br0" timeOffset="931.053">8270 10924 258,'12'-15'3354,"-12"3"-129,16 5-1935,-16 7-1032,19-3 0,-7 3 258,-1 0-129,2 0 387,-3 0 0,5 7 129,-3-4 0,3 5-258,-15-8 129,24 12-258,-14-7 129,2 6-258,-12-11-129,12 15 258,-12-15-258,2 23 0,-2-11 129,-2 2-129,-6 2-129,-1 3 129,-2 3-258,-2 2 258,-4 1-129,0 0-129,-3 3 0,-1 1 129,1 0-129,-2-3 0,-1 2 129,4-7-129,3 1 129,2-3 0,3-2-129,7 0 129,4-17 0,-3 16 0,3-16 0,7 16 0,7-14 0,2 4 0,3-6 0,3 0 129,2 0-129,3 0-129,0 0 129,1-4 0,2 0 0,-1 0-129,-1 1 129,0 0-129,-1 0 0,-4 0 129,-1-1 0,-4 3-129,-4-2 129,-3 3 0,-11 0 0,11 0 129,-11 0-129,0 0 0,0 0 0,0 0 0,0 7-129,0-7 0,0 0 0,0 0 0,-11 17-129,11-17-129,0 9-516,0-9-1806,0 0-2064,10-4-387,-1-12-129</inkml:trace>
        </inkml:traceGroup>
        <inkml:traceGroup>
          <inkml:annotationXML>
            <emma:emma xmlns:emma="http://www.w3.org/2003/04/emma" version="1.0">
              <emma:interpretation id="{BC113F3E-5F9D-404E-B1E4-BE5513FE38B6}" emma:medium="tactile" emma:mode="ink">
                <msink:context xmlns:msink="http://schemas.microsoft.com/ink/2010/main" type="inkWord" rotatedBoundingBox="8479,10077 9434,8967 10077,9520 9122,10630"/>
              </emma:interpretation>
              <emma:one-of disjunction-type="recognition" id="oneOf1">
                <emma:interpretation id="interp5" emma:lang="" emma:confidence="0">
                  <emma:literal>and</emma:literal>
                </emma:interpretation>
                <emma:interpretation id="interp6" emma:lang="" emma:confidence="0">
                  <emma:literal>an</emma:literal>
                </emma:interpretation>
                <emma:interpretation id="interp7" emma:lang="" emma:confidence="0">
                  <emma:literal>an,</emma:literal>
                </emma:interpretation>
                <emma:interpretation id="interp8" emma:lang="" emma:confidence="0">
                  <emma:literal>an?</emma:literal>
                </emma:interpretation>
                <emma:interpretation id="interp9" emma:lang="" emma:confidence="0">
                  <emma:literal>am,</emma:literal>
                </emma:interpretation>
              </emma:one-of>
            </emma:emma>
          </inkml:annotationXML>
          <inkml:trace contextRef="#ctx0" brushRef="#br1" timeOffset="-57560.311">8782 9835 1161,'-18'0'1935,"9"-3"-129,9 3-258,-14-2-387,14 2-258,0 0 0,-15-11-129,15 11-129,0 0 0,0 0 0,0 0-258,-8-12 258,8 12-258,6-13 129,-6 13-387,18-12 0,-5 4-129,2 3 129,3 1-129,-3 1 0,1 3 0,-3 0 0,3 2 0,-2 3 0,-14-5 0,16 21 0,-11-8 0,-3 6 129,-2-1-129,0 3 0,-1 3 0,-8 1 0,-3 4 258,0 0-258,-5 3 258,2 3-129,-4-1 0,2-2-129,-3-1 129,4-2 0,2-1-258,2-4 258,5-5-129,1-3 0,5-1 0,1-5 129,0-10-129,23 14 129,-3-12 0,1-1-129,8-1 129,2-1 0,1-3-129,4-2 258,-2-2-258,0 2 129,-2-1-129,-3 5 0,-3-3 129,-5 5 0,-3-3 0,-6 3 0,-12 0 0,17 0 0,-17 0 0,0 0 0,0 0 0,0 0-258,-12 3 0,12-3-516,0 0-2322,-12 17-1419,12-17-258,0 0 258</inkml:trace>
          <inkml:trace contextRef="#ctx0" brushRef="#br1" timeOffset="-55178.175">8958 9592 129,'16'-2'1806,"-16"2"129,16 0-645,-16 0 0,12 0-258,-12 0-387,17 0-129,-17 0 0,20 0-129,-7 0 129,0-2-258,2-3 258,0 3-258,0-1-129,1-1 129,-2-1 0,-1 3-129,-13 2 0,17-5 0,-17 5 0,0 0-129,13 0-129,-13 0-129,0 0-387,0 0-258,0 9-516,0-9-1032,0 0-1419</inkml:trace>
          <inkml:trace contextRef="#ctx0" brushRef="#br1" timeOffset="-54428.132">9319 9397 774,'0'0'1677,"5"-8"258,-5 8-258,11-15 0,-11 15-516,19-16-258,-8 7-387,4 4 129,-1 0-387,2 2 0,-2 1 0,-1 2-129,0 0 0,-3 0-129,-10 0 0,16 10 0,-16-10 0,11 14 0,-11-14 129,0 21-129,0-21 129,0 20-129,0-20 258,-6 23 0,-1-13-129,-1 3 129,-1-1-129,0 3 129,-2-1 0,1 1-129,0-1-129,0 2 129,3-3-129,1 0 0,5 1 0,1-4 0,0-10 0,7 17 129,-7-17-129,21 12 129,-9-6 0,3-3 0,-3-3 0,2 5 258,-2-4-387,-1 0 129,-11-1-129,22 5 0,-22-5 0,17 5 0,-17-5-129,16 3-129,-16-3 0,15 7-387,-4-3-1290,-11-4-2064,11 0-387</inkml:trace>
          <inkml:trace contextRef="#ctx0" brushRef="#br1" timeOffset="-53588.084">9651 9363 258,'0'0'2193,"6"-15"129,-6 15-129,17-14-129,-17 14-903,23-13-258,-12 6-258,7 3-258,-2 1 0,2 1-129,-1 2 0,-3 0-258,2 0 129,-4 3 0,1 3-129,-13-6 129,19 12 0,-19-12 129,9 12 0,-9-12-129,3 15 129,-3-3-129,0-12 0,-5 20 0,5-20 258,-15 21-516,3-9 258,4 1 0,-4-1-129,1-2 129,2 4 0,2-2-129,0 0 0,1 0 129,3-1-129,1 0 0,2 2 0,0-13 129,2 18-129,-2-18 258,15 11-129,-5-6 129,1-2-129,3 0 0,-2-3 0,2 0 0,-1 0-129,-2 0 0,0 0 0,-11 0 129,19 0-129,-19 0 0,15 0 0,-15 0 0,12 0 0,-12 0 0,0 0 0,14 3 0,-14-3 0,0 0 0,0 0 0,13 12 0,-13-12-129,0 0 0,14 14-258,-14-14-645,13 5-2193,-2 5-1032,-11-10-516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5.00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1ABE635E-E71F-4C24-958D-E7980B17504D}" emma:medium="tactile" emma:mode="ink">
          <msink:context xmlns:msink="http://schemas.microsoft.com/ink/2010/main" type="inkDrawing" rotatedBoundingBox="12122,10263 13810,9498 14357,10704 12669,11469" hotPoints="13973,10450 13198,11225 12423,10450 13198,9675" semanticType="underline" shapeName="Circle"/>
        </emma:interpretation>
      </emma:emma>
    </inkml:annotationXML>
    <inkml:trace contextRef="#ctx0" brushRef="#br0">13373 9842 1161,'-11'-5'1419,"-3"-2"-129,14 7-129,-12-12-387,12 12 129,-17-12-258,17 12-258,-23-9 0,4 3-129,-2 5-129,-7 1 0,-4 1-129,-4 9 258,-5 3-129,-4 5 0,-3 5 0,-1 5 0,-4 3 258,4 6-258,-8 2 129,3 4-258,0 3 129,-1 2-129,5 3 0,-1 5 0,3-1 0,4 4-129,6-1 129,5 0 0,6 0-129,9 0 129,9 0 0,9-2-129,7-4 129,13-1-129,10-2 129,5-5-258,9-3 258,6-3-129,5-6 129,5-3-129,2-5 129,7-3 129,7-4-129,2-5 129,9-4 129,2-3-129,2-5 0,1 0 0,1-12 516,-2-4-258,-5-12 258,1-3 0,-10-14-129,1-1 0,-9-11 129,-4-3-258,-8-8-129,-2-3 0,-15-5-129,-7 1 0,-13-1 258,-9 1 0,-11-1 129,-7 7-129,-16 1 0,-8 10 0,-7 2-129,-7 10 129,-8 3-258,-3 8-129,-3 5 0,-2 3-516,3 13-129,-5-5-774,6 9-2709,-1 10-387,-4-2-387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3:02.8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6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12T14:53:27.551"/>
    </inkml:context>
  </inkml:definitions>
  <inkml:traceGroup>
    <inkml:annotationXML>
      <emma:emma xmlns:emma="http://www.w3.org/2003/04/emma" version="1.0">
        <emma:interpretation id="{83F1B5F8-3BE8-4460-BB8F-31A10F684FF3}" emma:medium="tactile" emma:mode="ink">
          <msink:context xmlns:msink="http://schemas.microsoft.com/ink/2010/main" type="writingRegion" rotatedBoundingBox="1181,11774 12518,11528 12630,16680 1293,16926"/>
        </emma:interpretation>
      </emma:emma>
    </inkml:annotationXML>
    <inkml:traceGroup>
      <inkml:annotationXML>
        <emma:emma xmlns:emma="http://www.w3.org/2003/04/emma" version="1.0">
          <emma:interpretation id="{324DDAB1-F70F-41FD-B266-513213DBA706}" emma:medium="tactile" emma:mode="ink">
            <msink:context xmlns:msink="http://schemas.microsoft.com/ink/2010/main" type="paragraph" rotatedBoundingBox="4086,11599 8585,11741 8542,13102 4043,129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D59AEA-E369-45C9-AE7C-0A089B8BE1B3}" emma:medium="tactile" emma:mode="ink">
              <msink:context xmlns:msink="http://schemas.microsoft.com/ink/2010/main" type="line" rotatedBoundingBox="4086,11599 8585,11741 8542,13102 4043,12960"/>
            </emma:interpretation>
          </emma:emma>
        </inkml:annotationXML>
        <inkml:traceGroup>
          <inkml:annotationXML>
            <emma:emma xmlns:emma="http://www.w3.org/2003/04/emma" version="1.0">
              <emma:interpretation id="{21155C26-BCC1-4EE7-BAC2-4103260DD157}" emma:medium="tactile" emma:mode="ink">
                <msink:context xmlns:msink="http://schemas.microsoft.com/ink/2010/main" type="inkWord" rotatedBoundingBox="4086,11599 8585,11741 8542,13102 4043,12960">
                  <msink:destinationLink direction="with" ref="{6B46F090-6865-4DE4-B4B6-D0544F7841A5}"/>
                </msink:context>
              </emma:interpretation>
              <emma:one-of disjunction-type="recognition" id="oneOf0">
                <emma:interpretation id="interp0" emma:lang="" emma:confidence="1">
                  <emma:literal>similarity!</emma:literal>
                </emma:interpretation>
                <emma:interpretation id="interp1" emma:lang="" emma:confidence="1">
                  <emma:literal>similar sty!</emma:literal>
                </emma:interpretation>
                <emma:interpretation id="interp2" emma:lang="" emma:confidence="1">
                  <emma:literal>similarity !</emma:literal>
                </emma:interpretation>
                <emma:interpretation id="interp3" emma:lang="" emma:confidence="0">
                  <emma:literal>Similar sty!</emma:literal>
                </emma:interpretation>
                <emma:interpretation id="interp4" emma:lang="" emma:confidence="0">
                  <emma:literal>simpler sty!</emma:literal>
                </emma:interpretation>
              </emma:one-of>
            </emma:emma>
          </inkml:annotationXML>
          <inkml:trace contextRef="#ctx0" brushRef="#br0">4243 12061 3999,'0'0'4386,"1"17"-387,-10-17-258,-10 5-3354,7 4-774,2 8 0,-9-1-129,3 5-129,-6-4 387,5 5 0,0-2 129,0-6 129,8 0 129,9-14-129,-11 15 0,11-15 0,13 8 0,3-7-129,5 1 0,4 1-258,0 0-129,3 5-129,-6-1 129,4 9-129,-7-2 258,-5 5 0,-4 0 258,-5 1 387,-3 1 516,-2-2 0,-3 3 129,-9-6 0,4 1-258,-5-5 129,-1-2-387,1-3-129,-1-2-387,14-5-903,-22 0-1290,9-7-1548,13 7-387,-8-19 258</inkml:trace>
          <inkml:trace contextRef="#ctx0" brushRef="#br0" timeOffset="555.031">4538 12161 2709,'0'0'3999,"0"0"-387,0 0 0,0 0-3483,0 0-387,10 9-258,-10-9 258,4 12 129,-4-12 129,4 19 258,-4-9 0,2 7 258,-2-5-258,1 4 129,-1-3-129,2 2 0,0-3-258,-2-12 0,8 16 129,-8-16-129,15 2 0,-5-2 129,2-7-129,2-2 258,-1-4-129,5 0 0,-5-3 129,3 3-129,-4-2 129,2 5-129,-4 0 0,1 3 0,-11 7-129,20-10 0,-20 10 0,16-2 0,-16 2-129,13 0 258,-13 0-129,0 0 0,8 15 129,-8-4-129,0 1 0,0-2-129,0 4-258,0-14-774,6 17-2064,6-6-903,-12-11-387</inkml:trace>
          <inkml:trace contextRef="#ctx0" brushRef="#br0" timeOffset="1159.066">4476 11754 1419,'0'0'2838,"10"4"-129,-10-4-2451,22 3-1677,-2 4-1419,-20-7-128</inkml:trace>
          <inkml:trace contextRef="#ctx0" brushRef="#br0" timeOffset="2068.118">4903 12226 1161,'6'-18'2322,"-6"18"-258,0 0-258,0 0-129,0 0-516,0 0-258,0-12-258,0 12-258,0 0 0,0-13 0,0 13-258,5-20-129,-5 20 129,13-19-129,-13 19 0,16-18-129,-16 18 129,17-9-129,-17 9 129,17 0-129,-17 0 129,11 21 129,-10-6 129,0 2 0,-1-1 258,0 2-258,0-4 129,0 0-129,0-14 0,14 3-129,0-5-129,4-13-387,6-5 387,1-3-129,0-1 129,0-1-129,-3 8 129,-3 4 129,-5 7 0,-1 6 258,-13 0-258,8 25 129,-8-4-129,1 5 0,-1-3 0,0 3 129,0-5-258,0-1 0,3-6-129,2-2-129,6 1-1032,-1-3-2580,-10-10-387,27 0 129</inkml:trace>
          <inkml:trace contextRef="#ctx0" brushRef="#br0" timeOffset="2396.137">5550 12037 1161,'-3'14'3999,"3"-14"-129,0 0-516,-17 11-2322,17-11-1032,0 0-258,0 0 258,0 0-129,0 12 258,0-12 129,5 20 129,-1-5-129,-2 2-129,-1 6 129,2 0-258,-3 2-129,0 2-1032,0 8-2580,-3-23-129,3 6-258</inkml:trace>
          <inkml:trace contextRef="#ctx0" brushRef="#br0" timeOffset="2816.161">5766 11675 774,'12'13'3354,"-12"-13"258,0 17-2193,3 0-645,-1 7 0,1 5-129,-3 6 0,0 10-129,-1 3 258,-4 9 0,-2 1-129,0 4 0,1 1-258,1-2 0,2-8 0,2-5-774,1-9-645,1-10-1935,3-13-1032,13-4-516</inkml:trace>
          <inkml:trace contextRef="#ctx0" brushRef="#br0" timeOffset="3312.189">6033 12123 3999,'7'13'4257,"-7"-13"-129,0 0-516,14 7-3483,-14-7-387,17 1-129,-4 2 129,-1-3-129,4 2 129,-4-2 129,6 1 129,-4 7 129,0-1 0,0 6 0,0 0 129,-1 5-129,-2 3-129,0 3 129,-4 5-258,-3-2 258,-4 0 0,0 4 0,-9-6 129,-6 0 0,-2-6 258,-3-2-387,-5-10 258,2-3-129,-3-4-258,4-10 129,1-4-258,4-6 0,5-1-258,5-7 129,7 7-387,0-3 258,10 2 0,4 3-258,8 6 129,-2 1-129,8 6-387,-1-1-516,5 3-258,1 2-774,-4-4-516,10 6-257</inkml:trace>
          <inkml:trace contextRef="#ctx0" brushRef="#br0" timeOffset="3671.21">6486 12218 645,'0'0'3225,"18"14"-1290,-18-14-516,12 22-1032,-4-10-387,3 3 0,-1 2 0,0 2 129,0-4 258,-4 1 129,2 0 387,-5-3 0,2 2 0,-5-15 258,0 22-258,0-22-129,0 11-129,0-11 0,0 0-129,-16 0-258,16 0 387,-10-13-387,5-2 129,0-7-129,5-2 0,0-2-258,5-1 129,5 0-129,3-2-387,10 6-258,-1-4-1032,11 10-1032,2 5-1677,-3-4 0,7 7 388</inkml:trace>
          <inkml:trace contextRef="#ctx0" brushRef="#br0" timeOffset="3877.221">6962 12141 3225,'23'32'2838,"-14"-11"-258,-1 3-774,0 3-387,-2 0-903,3 1 129,-4-3-258,3-2 258,-4-3-129,4 1 129,-6-5 0,4-1 0,-6-15-258,6 14-387,-6-14-387,14 4-1677,-6-11-1935,13 2-516,-8-20 258</inkml:trace>
          <inkml:trace contextRef="#ctx0" brushRef="#br0" timeOffset="4800.274">7423 11705 2193,'5'41'3870,"-5"-8"387,-4-9-516,2 11-3225,1 9-387,1 4-129,0 2 0,0 7-129,-2 0 129,1 0-129,0-1 258,-2-4 0,-1-6 0,-3-7 129,2-8-129,-2-6 0,-2-8-258,9-17-258,-21 9-258,21-9-258,-18-21-129,14 1 129,-3-2 516,4-4-129,3-4 387,0 6 129,0 3 387,5 6 0,-5 15-258,15-12-129,-3 10-258,2 2-258,0 2 129,7 3 258,-3 0 0,5-2 129,1-3 129,3 0 0,1-3 0,1-7-129,1-2-129,0-2 129,-2 1-129,-2 2 129,-5-2 129,-2 6-129,-6 0 0,-13 7 387,17-3-129,-17 3-129,0 0 129,0 0 0,13 7 258,-13-7-129,0 18 387,-3-7 0,-3 12 0,-7-2 0,5 9-129,-10 3 0,4 8-387,-3-1 129,4-2-258,-1-1 0,4-7-258,4-5 258,5-5-258,1-8 0,0-12-129,31 0-129,-8-16-129,10-2-129,1-11 258,6-3-387,0-7 387,-3 3-129,1-3 387,-6 8 0,-5 3 129,-6 9-129,-7 3 0,-1 13 0,-13 3-129,10 8 0,-10 5 129,0 4 129,0 10 258,-6 5 258,2 12 0,-6 5 258,6 9-129,-6 3 129,8 5-258,-5 7 129,5-3-387,0-5-258,2-5 129,2-6-387,3-9-129,7-5-1419,1-2-2193,-3-23-258,10 2-258</inkml:trace>
          <inkml:trace contextRef="#ctx0" brushRef="#br0" timeOffset="5606.32">8496 12623 3354,'0'19'4386,"0"-19"0,0 0-258,0 0-2838,0 0-903,0 0 258,0 0-129,2 11 0,-2-11 129,0 0-129,0 0-129,0 0-129,0 0-903,0 0-3354,0 0-645,-9-4-129,-7-16-645</inkml:trace>
          <inkml:trace contextRef="#ctx0" brushRef="#br0" timeOffset="5214.298">8582 11846 4386,'-3'11'4515,"3"-11"-258,0 0-387,0 0-3612,0 0-129,-8 15 129,8-5-129,-3 2 129,1 7-129,-4 6 129,-1 5-129,0 12-516,-5 2-774,1 7-2967,4 10-387,-6-8-258</inkml:trace>
        </inkml:traceGroup>
      </inkml:traceGroup>
    </inkml:traceGroup>
    <inkml:traceGroup>
      <inkml:annotationXML>
        <emma:emma xmlns:emma="http://www.w3.org/2003/04/emma" version="1.0">
          <emma:interpretation id="{4BC0809A-5699-48A8-8F06-46008F787ABA}" emma:medium="tactile" emma:mode="ink">
            <msink:context xmlns:msink="http://schemas.microsoft.com/ink/2010/main" type="paragraph" rotatedBoundingBox="1199,13564 11632,13056 11699,14433 1266,14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EDA1E-294A-4B72-89E0-E1F5DB1E65CE}" emma:medium="tactile" emma:mode="ink">
              <msink:context xmlns:msink="http://schemas.microsoft.com/ink/2010/main" type="line" rotatedBoundingBox="1199,13564 11632,13056 11699,14433 1266,14940">
                <msink:destinationLink direction="with" ref="{F715AEBD-2DB4-4A8D-A908-F855A76F74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8B62F8-3710-4BB4-BC5E-57EBF01C7110}" emma:medium="tactile" emma:mode="ink">
                <msink:context xmlns:msink="http://schemas.microsoft.com/ink/2010/main" type="inkWord" rotatedBoundingBox="1213,13849 4265,13701 4318,14792 1266,14940">
                  <msink:destinationLink direction="with" ref="{6B46F090-6865-4DE4-B4B6-D0544F7841A5}"/>
                </msink:context>
              </emma:interpretation>
              <emma:one-of disjunction-type="recognition" id="oneOf1">
                <emma:interpretation id="interp5" emma:lang="" emma:confidence="0">
                  <emma:literal>simres</emma:literal>
                </emma:interpretation>
                <emma:interpretation id="interp6" emma:lang="" emma:confidence="0">
                  <emma:literal>snores</emma:literal>
                </emma:interpretation>
                <emma:interpretation id="interp7" emma:lang="" emma:confidence="0">
                  <emma:literal>stmres</emma:literal>
                </emma:interpretation>
                <emma:interpretation id="interp8" emma:lang="" emma:confidence="0">
                  <emma:literal>s^mres</emma:literal>
                </emma:interpretation>
                <emma:interpretation id="interp9" emma:lang="" emma:confidence="0">
                  <emma:literal>s&gt;mres</emma:literal>
                </emma:interpretation>
              </emma:one-of>
            </emma:emma>
          </inkml:annotationXML>
          <inkml:trace contextRef="#ctx0" brushRef="#br1">1576 13871 903,'0'0'1419,"14"-10"-129,-14 10 129,0 0 0,0 0 129,5-15-258,-5 15 258,0 0-258,0 0 0,0 0-258,0 0 0,0-12-258,0 12 0,0 0-387,-13-1-129,13 1 129,-22 0-258,5 1 129,1 6-129,-5 2-129,-2 0 129,0 0-129,-1 3 129,-1 4-129,2 0 0,0-1 129,6 4-129,-1-3 129,2 3 129,4-4-129,2-1-129,10-14 129,-13 20-129,13-20 129,0 0-258,0 13 258,0-13-387,15 3 258,1-2-129,1-1 129,4 1 0,6 2-129,0-2 129,3 6 0,-1 1-129,0 0 129,-3 5 0,0 1-129,-2 2 129,-5 0 0,-2 1 0,-4-2 0,-4-1 0,-3-1 0,-2-1 129,-3 0-129,-1-12 0,-1 19 0,1-19 129,-18 17-129,2-8 129,-3-1 0,-6 4 0,-4-7 0,-2 5 0,-2-3 129,0 3-129,-3-5 129,6 0-129,-2-3 0,5 0-129,6-1 0,1-1 0,6 1-129,1-1-129,13 0 0,0 0-258,0 0-387,0-11-1677,12 6-1677,9 2-129,-1-11-387</inkml:trace>
          <inkml:trace contextRef="#ctx0" brushRef="#br1">1879 13938 903,'-7'-11'2064,"7"11"-903,0 0-129,0 0-387,0 0-129,-7-11 0,7 11 0,0 0 129,0 0-129,0 0 129,0 0-258,6 5 129,-6-5-129,8 12 129,-8-12-258,13 20 0,-9-10 129,2 9-129,-3-4 0,1 4-129,-2 2 258,2 3-258,-4 0 129,0 3 0,0-2 129,-6 1-129,2-1 0,-1-1 129,-1-4 0,0-4-129,4-4-129,-3-2 0,5-10-129,0 0-129,0 0-645,0 0-1290,0 0-1806,5-8-258,-5-10 129</inkml:trace>
          <inkml:trace contextRef="#ctx0" brushRef="#br1">2226 13961 516,'13'8'2709,"-13"-8"-1290,0 0-387,0 0 0,0 0 258,0 0 0,0 0-129,0 0 129,0 0 0,0 0-129,0 0-516,2 18-258,0-7-258,-2 1 0,0 4-129,0-3 129,0 7 0,0-3 0,0 5 129,0-5 129,0 2 0,0-3-129,0 0 129,0-3-129,0-2 0,0-11-129,5 10 129,-5-10-129,16 0 0,-3-8 0,4-4-129,2-4 129,1-1-129,2-8 0,3 0 129,-2 0-129,0-1 129,-2 1-129,0 0 129,-3 2-129,-1 5 129,0 1-129,-1 8 0,-2 2 0,0 4 129,-2 3-129,1 1 129,-3 10 0,1 4-129,-3 0 258,0 3-258,-4 2 258,3 3-258,-4 0 129,0 1-129,-3 0 0,0-3 0,0 2 0,0-4 258,-4-1-258,2 0 129,2-18 0,-4 17 0,4-17-129,0 0 0,6-5 0,5-7 0,0-5 0,6-7 0,2 2 0,2-4 0,2 2 129,1-1-129,-2 3 0,0 1 129,1 7-129,-6 1 129,1 4-258,-4 6 258,-1 2 0,-3 5-258,-10-4 258,16 21-129,-12-7 258,-1 6-258,-2-2 129,-1 7-129,0-1 0,0-1 0,-3 1 129,0 0-129,1-5 0,-1 1 0,0-2 0,0-2 0,3-6 0,0-10-129,0 16-387,0-16-258,6 11-2193,-6-11-1677,0 0-258,0 0-129</inkml:trace>
          <inkml:trace contextRef="#ctx0" brushRef="#br1">3043 14592 645,'0'-15'2064,"0"15"-387,0 0-258,0-15-258,0 15-129,0 0-516,0-13 129,0 13-258,0 0 258,0 0 0,-1-11-129,1 11 0,0 0 0,0 0 129,0 0-387,0 0 258,0 0-387,0 0 0,0 0-129,0 0 129,0 0-258,0 0 258,0 0 0,8 0 0,-8 0 0,10 5 0,-10-5 0,16 18 258,-16-18-258,16 23 0,-3-10 0,0 4-129,1 2 129,0 1-129,0 1 0,-1-4 0,-1 3 0,1 0 0,-5-4 0,0-3 129,-8-13-129,12 18 0,-12-18 129,0 0 0,0 0 0,0 0 129,0 0-258,-3-14 129,-5 1-129,1-1 129,-3 0-129,-2 2 0,-1-4 0,2 3 129,0-4-129,1 5 129,2-3-129,2 2 129,4-4 0,2 0-129,1-2 129,10 1-129,0 0 129,7-4 0,0 3 0,4 2 0,1 2 0,1 1-129,4 4 129,-4 3 129,2 1-258,0 5 0,-1 1 0,-3 0-258,2 6 0,-4 0-774,0 1-2322,0 9-903,-20-16-258,21 20 0</inkml:trace>
          <inkml:trace contextRef="#ctx0" brushRef="#br1">3504 14582 774,'19'5'3225,"-19"-5"129,10 0-2193,-10 0-258,18 0 0,-6 2 0,-12-2 0,22 3 0,-22-3 129,21 3 129,-9-3-387,4 0 0,2 0-258,3-3-258,2-2 0,4-2-129,-1-1-129,0-2 0,1-1 0,-4 1 129,0-2 0,-6-3-129,-5 2 258,0 0-258,-9 3 129,-3 10 0,0-18 0,0 18-129,-23-13 129,4 13-129,-1 0 0,-5 0 0,0 4 129,-2 4-129,-1 1-129,2 3 258,0 0-129,4 0 0,-2 0 0,5 1 0,4-1 0,2 2 0,5 1 0,2-2 0,4 0 0,2 3 0,4 2 0,7 0 0,3-2 0,1-1 129,7 0-129,0-1 129,1 0 0,2 0-258,3-6 129,-3-3-387,5 3-645,-6-8-645,4 0-1548,4 1-1290,-11-2 0</inkml:trace>
          <inkml:trace contextRef="#ctx0" brushRef="#br1">4276 14439 5547,'0'0'4386,"-19"4"-516,19-4-516,0 0-3741,-17 8-129,6-5 129,-2 4 258,3 3 0,-5-2 258,1 5 387,-1-5 129,2 6-129,1-2 0,3 1-258,9-13 0,-10 19-258,10-19-258,0 14 258,0-14 0,4 12 0,-4-12 258,20 11-258,-8-5 0,3 0 0,-2-2 0,5 1 129,-3 2-258,1 0 129,0 0-258,-1 0 258,-3 2-129,1 0 129,-13-9 0,17 13-129,-17-13 129,10 16 129,-10-16 0,0 17 258,0-17-129,-10 12-129,-3-2 129,-1-3 129,-2-2-129,-4 5 0,-2-4 0,-1 4 0,0-6-129,-1 3-258,1-2 129,2 1-129,2-1-129,-1-5-258,10 9-774,-5-7-2580,4-2-774,11 0 0,-14 0-129</inkml:trace>
        </inkml:traceGroup>
        <inkml:traceGroup>
          <inkml:annotationXML>
            <emma:emma xmlns:emma="http://www.w3.org/2003/04/emma" version="1.0">
              <emma:interpretation id="{99C7397A-FC57-4B73-A5E2-605E9C26177B}" emma:medium="tactile" emma:mode="ink">
                <msink:context xmlns:msink="http://schemas.microsoft.com/ink/2010/main" type="inkWord" rotatedBoundingBox="4873,13311 6508,13788 6232,14735 4597,14259"/>
              </emma:interpretation>
              <emma:one-of disjunction-type="recognition" id="oneOf2">
                <emma:interpretation id="interp10" emma:lang="" emma:confidence="0">
                  <emma:literal>(Dog,</emma:literal>
                </emma:interpretation>
                <emma:interpretation id="interp11" emma:lang="" emma:confidence="0">
                  <emma:literal>(Dry,</emma:literal>
                </emma:interpretation>
                <emma:interpretation id="interp12" emma:lang="" emma:confidence="0">
                  <emma:literal>(Pry,</emma:literal>
                </emma:interpretation>
                <emma:interpretation id="interp13" emma:lang="" emma:confidence="0">
                  <emma:literal>[Dog,</emma:literal>
                </emma:interpretation>
                <emma:interpretation id="interp14" emma:lang="" emma:confidence="0">
                  <emma:literal>[Dry,</emma:literal>
                </emma:interpretation>
              </emma:one-of>
            </emma:emma>
          </inkml:annotationXML>
          <inkml:trace contextRef="#ctx0" brushRef="#br1">5090 13375 903,'-14'5'2322,"14"-5"-1935,-21 2 0,9 5-129,-3 0 387,-1 1 129,-3 1 258,-1-1 258,1 4-129,-3-2 0,2 6-129,-2-1-258,4 2-129,-1 1-387,4 3 0,-2 6-129,2 3 258,1 2-129,1 4 129,-2-2 0,5 7 258,-5 1 0,5 6 129,-1-6-258,4 5 0,-1-6 129,7 5-387,1-4 129,0 1-258,7-7 0,5-2 0,-2-2 0,6-6 129,-2 2-129,3-3 129,-1-4-129,2-2 0,3-5 0,-1 0 0,3-4-129,-1-3 129,0-4-129,-1-3 0,-2 0 0,-2-2 129,-5 2-129,-1-3 129,-11 3-129,12-5 129,-12 5-129,0 0 0,0 0 0,0 0-129,0 0 0,0 0-387,-4 5-1032,4-5-2709,0 0-258,0 0-516,-8-16 258</inkml:trace>
          <inkml:trace contextRef="#ctx0" brushRef="#br1">5710 14018 258,'-9'-4'2838,"5"-9"-129,4 13-1806,-5-19-129,3 6 129,2-1 129,0-4 0,0 3 258,4-4-129,4 4-129,0-2-258,7 5 0,-4-2-516,8 3-129,-4 4 129,2 5-129,1 2-129,0 0 258,-2 2-129,-2 5 0,1 4-129,-3 1 129,-1 2 258,-3 2-258,-4-3 258,1 1-129,-4-2 129,1 0 0,-2-1 0,-3 0 0,3-11-129,-17 18 0,1-10-129,0 3 129,-3-4 0,-3 4-129,-3-4 0,2 1-129,-1-1 129,1-4-129,4 2-129,0-5-387,19 0-645,-23 0-1677,23 0-1806,-1-19 0,1 2-387</inkml:trace>
          <inkml:trace contextRef="#ctx0" brushRef="#br1">6029 13879 1806,'0'18'2967,"0"2"0,0-6-2580,1 1 129,3 2 258,1-3 258,3 5 258,-5-9-129,7 6 0,-10-16 129,21 16-387,-11-16-258,9 4-258,-5-7-258,6-8 0,0-4-129,-2-4 129,-3-2-129,-3 1 129,-5-2 0,-3 0-129,-4 5 0,-1 4 0,1 13-129,-17-20-129,17 20-258,-26-8 0,12 8-129,-5 0 129,3 3 0,-3-1 129,1 5 129,2-2 129,2 2 0,2 1 129,12-8 258,-14 17-258,13-5 129,1 0-129,4 1 0,7 3-129,3 3-129,2 0-129,3 6 0,2 1 0,5 6-387,-1 2-129,3 8-129,-5 0 129,1 5 129,-3 0 0,-5 0 129,-3-1 516,-6-5 129,-5-1 516,-2-11 258,-6-2 0,-8-9-129,-1-1 129,-4-10-129,-1 1-129,-4-8 0,-1 0-258,-3-3 387,0-2-258,0-8 258,6 2-129,-5-6 129,7 0-129,-1-5 0,9-2 0,6-3-387,6 0 0,2-4 0,14-3-258,8 1 0,6 1-387,11 1-1032,6 6-2322,-4-13-258,15 13-129</inkml:trace>
          <inkml:trace contextRef="#ctx0" brushRef="#br1">5063 13571 516,'0'0'2064,"0"0"258,0 0 129,0 0-387,0 0-387,0 0-387,0 0-258,0 0-387,0 0-387,0 0 0,0 0 0,0 0 129,8 0 0,-8 0 129,0 0 0,6 7-258,-6-7 129,0 24 0,0-7-258,0 4 129,0 6-258,0 7 129,3 0-129,-3 6 0,0 0 387,2-1-258,-2-2 0,1-1 0,1-5 0,-2-2-129,1-7 129,0-4-258,1-6 0,-2-12-387,5 12-258,-5-12-387,0 0-1290,5-13-1548,-5-7-516,4 6 129</inkml:trace>
          <inkml:trace contextRef="#ctx0" brushRef="#br1">5115 13563 1161,'-21'0'2709,"21"0"-2193,-17-2-258,17 2 129,-15-7 387,15 7 258,-10-3 258,10 3-129,0 0 0,-13-9 129,13 9-258,0 0-516,0 0 0,0 0-129,0 0-387,0 0 258,0 0-129,7 8 129,-7-8 0,20 12 0,-6-3 0,3-1 0,3 4 0,4 1-258,-1 3 0,2-1 0,1 5 0,2-2 0,-2 6 0,0 0-129,-3-2 0,-3 2 0,-1-2 129,-5 4-258,-1-4 129,-6 2 129,-2-5 0,-4 1 0,-1 0 129,-6-3-129,-5 1 129,-8-4 0,-2 1 0,-8-3 0,3 1 0,-9-3 0,1 1 129,-2-3 0,5-1-258,1-2 0,4-5-258,6 4-516,0-4-774,20 0-774,-15 0-1548,15 0-516</inkml:trace>
        </inkml:traceGroup>
        <inkml:traceGroup>
          <inkml:annotationXML>
            <emma:emma xmlns:emma="http://www.w3.org/2003/04/emma" version="1.0">
              <emma:interpretation id="{59C8CCE8-C4B9-4404-B67E-C242FF43B8EE}" emma:medium="tactile" emma:mode="ink">
                <msink:context xmlns:msink="http://schemas.microsoft.com/ink/2010/main" type="inkWord" rotatedBoundingBox="6680,13364 9647,13220 9705,14410 6738,14555"/>
              </emma:interpretation>
              <emma:one-of disjunction-type="recognition" id="oneOf3">
                <emma:interpretation id="interp15" emma:lang="" emma:confidence="0">
                  <emma:literal>smoke)</emma:literal>
                </emma:interpretation>
                <emma:interpretation id="interp16" emma:lang="" emma:confidence="0">
                  <emma:literal>snake)</emma:literal>
                </emma:interpretation>
                <emma:interpretation id="interp17" emma:lang="" emma:confidence="0">
                  <emma:literal>make).</emma:literal>
                </emma:interpretation>
                <emma:interpretation id="interp18" emma:lang="" emma:confidence="0">
                  <emma:literal>Snake)</emma:literal>
                </emma:interpretation>
                <emma:interpretation id="interp19" emma:lang="" emma:confidence="0">
                  <emma:literal>Smoke)</emma:literal>
                </emma:interpretation>
              </emma:one-of>
            </emma:emma>
          </inkml:annotationXML>
          <inkml:trace contextRef="#ctx0" brushRef="#br1">7552 13784 1806,'3'14'3096,"-3"-14"-387,0 0-258,0 0-3354,2 11 258,-2-11 516,15 25 258,-10-8 645,2 5 645,-6-3 129,8 5 258,-9-2-129,6 3-645,-2-4-387,5 1-129,-4-12 0,5 2-387,-10-12 129,19 0-129,-6-6 0,4-9 0,-2-5 0,1-5 0,3 0-258,0 0 129,-3 3-129,1 3 129,-3 4 0,-1 5 0,-3 3 0,1 7 258,-11 0-129,20 8 0,-12 6 129,2 0 0,-4 4 0,4 4 0,-4-3 0,-2 5-129,1-4 129,-3 4 0,-1-8 129,-1 3-387,2-5-129,-2-14-258,6 21-129,-6-21-903,0 0-2709,22-3-387,-13-7-516,8-1 258</inkml:trace>
          <inkml:trace contextRef="#ctx0" brushRef="#br1">8108 13864 3225,'-13'0'3999,"13"0"-387,8-6-258,4-1-3225,-1 3-129,4 3 0,-1 0 129,5 1 129,-1 0 387,2 1-258,-1 4 129,2 7 0,-2 3-258,1 2 0,-1 0-129,-2 4-129,-2 4-129,-4-5 0,-1 2 129,-6-1-129,-2-4 258,-2 0-129,-6-5 129,-2 0 0,-10-5 129,3 0 0,-9-4 258,2 1-258,-4-4 0,4 0 0,-1-4-129,3-2-129,3-3 0,3-1 0,8-2-129,4-2 0,2 2-129,6-5 0,8 5-258,2-1 0,10 8-387,-4-6-1032,9 6-903,4 5-1419,-9 0-129</inkml:trace>
          <inkml:trace contextRef="#ctx0" brushRef="#br1">8567 13513 2322,'15'45'2709,"1"-20"-258,-8 4-1935,-3 5 0,2 9 387,-6-2 387,4 9 0,-5-8 258,0 9 129,-4-12-387,4 4-258,-6-14-129,6 1-516,-3-14-129,0-4-129,3-12-129,0 0 0,0-17-258,0-10 258,3-4-129,4-9 0,3-2 0,2-6 129,3 0 0,0 3 0,2 2 258,0 6-129,0-1 258,-1 10-258,2 5 129,-2 7-129,2 3 0,-2 7 0,1 0-129,0 6 0,-3 0-129,2 6 0,-6 1-258,-10-7-129,18 15-645,-18-15-1419,0 12-1677,-4 1-387,-9-10 129</inkml:trace>
          <inkml:trace contextRef="#ctx0" brushRef="#br1">8689 13810 6708,'31'41'4515,"-18"-24"-258,9 5-387,-4-5-3612,0 2-129,0-4-258,0 2 129,-6-2-258,2-1-129,-14-14-645,22 17-1806,-7 0-1161,-15-17-387,25 5 0</inkml:trace>
          <inkml:trace contextRef="#ctx0" brushRef="#br1">9067 13859 3483,'4'17'3999,"7"-3"-387,-11-14-774,0 0-2709,14 10 258,-14-10 0,20 2 258,-20-2 0,25-4 0,-17-7-129,5 3 0,-4-5 129,3 1-516,-5-3 0,3 1-129,-7 2 0,-1 0 0,0 2 0,-2 10 0,-4-17 0,4 17 0,-21-10 0,8 8 0,-2 2 0,-3 0 0,2 2 0,-3 3 129,1 5-129,1-2 129,-1 1-129,3 4 258,1 0-129,2 4 129,0 0 0,8 2 0,-2 1 129,6 5-129,0-4 258,9 0-258,2 1 129,6-2-129,3-2-129,4 0-129,3-3-129,2-8-129,5 5-645,-6-12-1161,8 0-2451,0-1 129,-3-11-645,3-4 258</inkml:trace>
          <inkml:trace contextRef="#ctx0" brushRef="#br1">9332 13236 2580,'0'0'3741,"0"0"-129,5 4-258,7 10-3096,-2 0 129,5 10 129,-2-5 129,6 9 129,-4-4 129,9 7 0,-8-3 0,9 7-387,-3-1-129,2 4-129,1 2-129,-1 3 0,-1 0 0,0 0-129,-6 5 0,0-3 0,-7 3 129,-1-2-258,-8-2 258,-1-3-129,-8-4 129,-5 1-129,-6-4 129,-2-5-129,-2-4 0,-2-4 0,-2-1 0,2-4 0,2-1-129,1-4 129,4-1-129,0-5 0,6 2-258,0-7-258,12 0-1032,-8 12-1935,8-12-774,0 0-129,12-16 129</inkml:trace>
          <inkml:trace contextRef="#ctx1" brushRef="#br1">8930 14039</inkml:trace>
          <inkml:trace contextRef="#ctx0" brushRef="#br1">7314 13602 1032,'0'0'2580,"9"-5"-903,-9 5-1290,0 0 0,0 0 774,0 0-258,0 0 258,0 0 0,-7 0 129,-7 0-129,1 6-516,-4 3 0,-2 3-387,-6 0 0,1 4 129,-6 0-129,3 3 129,-2-4-129,7 6 258,1-7-258,2 4 0,4-5-129,6 4 0,5-5 0,4 0 0,2 1 0,7-2 0,5 0-129,4 1 129,2 3 129,3-3 0,0 3-129,0-1-129,2 3 0,0-5 0,-2 8 0,2-2 0,-3 0-387,1 0 258,0 0 0,-3 0 0,-4-3 0,-3 0 129,-3-3 0,-4-2 129,-6-10 0,0 15 129,-7-8 0,-5-2 129,-7-1-129,-2 3 129,-8-2 0,0 3 0,-6-1-129,3 2 0,-2-4-129,1 3-129,4-1-258,0-2-258,11 5-774,-5-8-1419,7-1-1677,16-1-387,-14 6 0</inkml:trace>
          <inkml:trace contextRef="#ctx0" brushRef="#br1">6817 14100 129,'0'33'3354,"3"4"129,-4-24-129,1 16-2580,0 5-129,-3 3 129,2 7 516,-9-9-387,3 10 129,-9-11 0,7 4-516,-4-9-645,0-8-1419,4-9-2193,9 2-645,0-14-129</inkml:trace>
        </inkml:traceGroup>
        <inkml:traceGroup>
          <inkml:annotationXML>
            <emma:emma xmlns:emma="http://www.w3.org/2003/04/emma" version="1.0">
              <emma:interpretation id="{65E690B1-5F23-4956-A28B-35D38542EED7}" emma:medium="tactile" emma:mode="ink">
                <msink:context xmlns:msink="http://schemas.microsoft.com/ink/2010/main" type="inkWord" rotatedBoundingBox="10045,13981 10425,13963 10437,14206 10057,14224"/>
              </emma:interpretation>
              <emma:one-of disjunction-type="recognition" id="oneOf4">
                <emma:interpretation id="interp20" emma:lang="" emma:confidence="1">
                  <emma:literal>=</emma:literal>
                </emma:interpretation>
                <emma:interpretation id="interp21" emma:lang="" emma:confidence="0">
                  <emma:literal>I</emma:literal>
                </emma:interpretation>
                <emma:interpretation id="interp22" emma:lang="" emma:confidence="0">
                  <emma:literal>t</emma:literal>
                </emma:interpretation>
                <emma:interpretation id="interp23" emma:lang="" emma:confidence="0">
                  <emma:literal>T</emma:literal>
                </emma:interpretation>
                <emma:interpretation id="interp24" emma:lang="" emma:confidence="0">
                  <emma:literal>C</emma:literal>
                </emma:interpretation>
              </emma:one-of>
            </emma:emma>
          </inkml:annotationXML>
          <inkml:trace contextRef="#ctx0" brushRef="#br1">10118 14164 5160,'12'16'4257,"-12"-16"-387,15 3 0,-3-2-3354,2 2-516,0 0 0,4-3 258,2 5 0,-1-3 258,3 3-258,-6-5 129,5 3-129,-2-1-129,-1-1-129,-1 0-129,-4-1-258,-1 0-645,-12 0-1290,2-16-1806,-2 16-129,-5-15-129</inkml:trace>
          <inkml:trace contextRef="#ctx0" brushRef="#br1">10046 13986 6837,'0'0'4386,"0"0"-258,18 0-129,-2-4-3612,1 1-387,6 2 129,2 1-129,3 3 0,-2 0 129,5 2-129,2 3-387,-6-4-1419,3-4-2193,10 6-258,-9-6-258,6 0 0</inkml:trace>
        </inkml:traceGroup>
        <inkml:traceGroup>
          <inkml:annotationXML>
            <emma:emma xmlns:emma="http://www.w3.org/2003/04/emma" version="1.0">
              <emma:interpretation id="{02FD5576-B5E2-4CFB-B7D0-D68E696C4498}" emma:medium="tactile" emma:mode="ink">
                <msink:context xmlns:msink="http://schemas.microsoft.com/ink/2010/main" type="inkWord" rotatedBoundingBox="10913,13532 11653,13496 11686,14168 10946,14204"/>
              </emma:interpretation>
              <emma:one-of disjunction-type="recognition" id="oneOf5">
                <emma:interpretation id="interp25" emma:lang="" emma:confidence="1">
                  <emma:literal>13</emma:literal>
                </emma:interpretation>
                <emma:interpretation id="interp26" emma:lang="" emma:confidence="0">
                  <emma:literal>B</emma:literal>
                </emma:interpretation>
                <emma:interpretation id="interp27" emma:lang="" emma:confidence="0">
                  <emma:literal>•3</emma:literal>
                </emma:interpretation>
                <emma:interpretation id="interp28" emma:lang="" emma:confidence="0">
                  <emma:literal>is</emma:literal>
                </emma:interpretation>
                <emma:interpretation id="interp29" emma:lang="" emma:confidence="0">
                  <emma:literal>33</emma:literal>
                </emma:interpretation>
              </emma:one-of>
            </emma:emma>
          </inkml:annotationXML>
          <inkml:trace contextRef="#ctx0" brushRef="#br1">10923 13532 3870,'0'0'3741,"0"0"-129,0 0-129,2 7-2967,-2-7-516,8 13 258,-8-13 129,13 27 387,-13-27 129,9 33 0,-8-14 0,6 8-129,-7 2-387,5 9 129,-5-1-129,1 5 129,-1-1-129,0 2-129,-2-4 0,-1 2 0,-1-8 0,-3 1-129,4-8-129,-1-7-258,1 1-129,3-20-258,-1 20-1677,1-20-2064,0 0-258,1-15-258,2-7 0</inkml:trace>
          <inkml:trace contextRef="#ctx0" brushRef="#br1">11191 13573 5289,'0'0'3741,"0"0"-516,0 0 0,17 0-3483,-17 0-129,20-10 387,-8 4 387,5 5 0,-2-5 645,7 6 0,-5-8 0,7 8-258,-4-1-387,6 1-129,-2 3 0,2 2-129,-5-3 129,3 5 0,-6 3 0,0 4-129,-6 1 0,2-3 0,-8 5 129,0 1-129,-4-1-129,-2 3 258,0-5-129,-4 0 0,-9-5 0,2 2 0,-4-6 0,-2 2-129,-1-3 129,-1 2 0,-1-4-129,5-3 0,-1 4 0,5-2 0,11-2 0,-18 1 0,18-1 0,0 0 0,0 0 0,0 0-129,12 10 129,1-9 129,5 4-129,3 1 0,2 0 0,2 5-129,0-2 129,1 1 0,-1 5-129,-3 0 129,-1 3-129,-2-3 129,0 4 0,-6-1-129,-4-1 258,-1 2-129,-6-1 129,0-2-129,-2-4 258,-6 4-258,6-16 387,-23 20-258,5-10 129,-2-1 0,-6-1 129,3 0-129,-9 1 0,3-1-129,-4 3 0,2 1 0,1-1-129,0-1-129,5 0 0,0 0-129,6-1-387,-2-4-258,13 5-2322,-6-7-1290,0-1-258,0-2-387,-5-5 129</inkml:trace>
        </inkml:traceGroup>
      </inkml:traceGroup>
    </inkml:traceGroup>
    <inkml:traceGroup>
      <inkml:annotationXML>
        <emma:emma xmlns:emma="http://www.w3.org/2003/04/emma" version="1.0">
          <emma:interpretation id="{DE266A7A-0BDE-4638-A7B1-514A070841A8}" emma:medium="tactile" emma:mode="ink">
            <msink:context xmlns:msink="http://schemas.microsoft.com/ink/2010/main" type="paragraph" rotatedBoundingBox="1271,15622 12602,15376 12630,16680 1299,16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9FDB5-7F92-43D0-B71C-FB7973C01FE3}" emma:medium="tactile" emma:mode="ink">
              <msink:context xmlns:msink="http://schemas.microsoft.com/ink/2010/main" type="line" rotatedBoundingBox="1271,15622 12602,15376 12630,16680 1299,16926">
                <msink:destinationLink direction="with" ref="{F715AEBD-2DB4-4A8D-A908-F855A76F74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8FFDD5F-810F-4173-83C0-10F7F75CB046}" emma:medium="tactile" emma:mode="ink">
                <msink:context xmlns:msink="http://schemas.microsoft.com/ink/2010/main" type="inkWord" rotatedBoundingBox="1274,15771 4144,15708 4166,16750 1297,16812"/>
              </emma:interpretation>
              <emma:one-of disjunction-type="recognition" id="oneOf6">
                <emma:interpretation id="interp30" emma:lang="" emma:confidence="0">
                  <emma:literal>simres</emma:literal>
                </emma:interpretation>
                <emma:interpretation id="interp31" emma:lang="" emma:confidence="0">
                  <emma:literal>Simres</emma:literal>
                </emma:interpretation>
                <emma:interpretation id="interp32" emma:lang="" emma:confidence="0">
                  <emma:literal>simples</emma:literal>
                </emma:interpretation>
                <emma:interpretation id="interp33" emma:lang="" emma:confidence="0">
                  <emma:literal>similes</emma:literal>
                </emma:interpretation>
                <emma:interpretation id="interp34" emma:lang="" emma:confidence="0">
                  <emma:literal>Simples</emma:literal>
                </emma:interpretation>
              </emma:one-of>
            </emma:emma>
          </inkml:annotationXML>
          <inkml:trace contextRef="#ctx0" brushRef="#br1">1508 15828 903,'16'-13'1548,"-4"0"258,-12 13 0,10-16 258,-10 16-645,0 0-129,15-9-129,-15 9-129,0 0-258,0-12-129,0 12 0,0 0-129,-8 0-258,8 0 387,-20 5-516,7 1 129,-1 1 0,0 2-129,-2 1 129,0 1-129,2 3 0,-2-1-129,4 0 129,0 4-129,1-3-129,3-3 129,2 2 0,1-1 0,3-2 0,2-10 0,0 20-129,0-20 0,11 13 0,-1-1 0,4-1 0,4-2-129,3 1 129,4 4 0,-2-2 0,4 2-129,-2 4 0,2-2 129,-4 0 0,-2 2 0,-4 0 0,-3-1 0,-5-2 129,-4 4 0,-3-2 0,-2 2 0,-7-4 0,-7 1 129,-4-3 0,-8-3 129,-1 5 0,-7-10 258,-2 0-258,-2-4 0,2 1 0,0-2 0,6 0-129,4-5-129,4-3 0,5 1-129,7-1 0,10 8-129,-4-16 0,8 6-258,4-2-645,14 0-2193,5 10-903,-1-16-129</inkml:trace>
          <inkml:trace contextRef="#ctx0" brushRef="#br1">1928 15884 129,'0'44'3870,"0"-28"-129,0 14-258,4 3-2967,-3-6-387,2 7 0,0-10 0,1 8 258,-1-6 0,-1 3 0,-2-9-129,0-5-258,2-1-1290,3 1-2451,-5-15-387,0 0-129</inkml:trace>
          <inkml:trace contextRef="#ctx0" brushRef="#br1">2313 15940 1806,'11'10'3870,"-11"-10"-129,0 0-2193,0 0-645,0 0-258,1 29 387,-1-18-129,0 11 258,0-5-258,0 10-129,-6-8-129,6 10 0,-4-7-387,4 0 0,-1-8-129,1 1-129,0-15 0,10 7 0,3-7-129,4-12-129,5-7 129,2-6 0,6-1-258,-1-3 258,1 0 0,-1-5 129,-2 7 0,-3 7 129,-7 4 0,1 10 258,-6 5-129,1 1 0,-13 0 0,19 26-129,-9-6 0,-2 6 0,0-2 0,-1 1 0,-1-4-129,-2 1 129,1-4-129,-2-2 129,-3-16 129,7 13-129,-7-13 0,18-8-129,-1-7 0,7-9-129,6 1 0,1-14 0,5 8 0,-2-5 0,0 7 0,-5 3 129,-4 7 0,-5 5 129,-6 7 129,-2 6 0,-6 10 0,2 7 0,-7 3 0,0 8 0,-1-2 129,0 4-258,-3-4 0,-2 2 0,-1-8-129,3-1 0,3-3-129,0-17-516,3 20-258,-3-20-2838,20 4-1161,-1-4-387,-3-4 0</inkml:trace>
          <inkml:trace contextRef="#ctx0" brushRef="#br1">3038 16506 1677,'0'0'1935,"0"0"129,-3 7-258,3-7-129,0 0-387,0 0-258,-4 13-129,4-13-258,0 0-258,0 14 0,0-14 0,1 20-387,3 0 258,3-3-129,0 10 0,0 3-129,0-10 129,0 5 129,1 1-129,-3-6 129,1-4-129,-4-3 129,-2-13-129,0 0 129,0 0 129,0 0-129,11-5-129,-11-11 0,0-1-129,0-5 129,0-2-129,-3-1 129,-1 3-258,-1 0 129,1 1 0,1 7 129,1 0-129,-1-4 0,3 18 0,0-14 0,0-1 0,0 15-129,13-19 129,1 9 0,1-2-129,5 7 129,2 3-129,2-6 0,-2 7-129,8 1-516,-8 0-387,6 0-2064,0 5-903,-12-5-774</inkml:trace>
          <inkml:trace contextRef="#ctx0" brushRef="#br1">3421 16564 903,'11'10'3483,"-11"-10"129,11-5-2709,3 5-516,1-1 258,2-1-129,-2-3 258,5 5 0,-5-2 129,5 0 0,-5-6-387,4 6-129,-2-5 129,0 2-258,1-4-129,-5-1 129,0-3-129,-2 1-129,-4-2 0,-7 14 258,10-17 0,-10 17-129,1-16-129,-1 16 129,-2-11 0,2 11 129,-18 0-129,5 0-129,-1 0 129,-1 0 0,-3 0 0,1 7-129,-1-3 129,1 0-258,1 0 258,3 5-129,-1 7 0,2-7-129,2 1 129,3 2 0,7-12 0,-13 27 0,9-8 0,3 5 0,1-10 129,0 6 0,5-1-129,1 1 0,2 4 129,1-8 0,3 1-129,2-9 0,0 7-129,4-6 129,3 3-516,-2-12-387,11 9-1548,-3-9-1806,-3-16-645,8 9 516</inkml:trace>
          <inkml:trace contextRef="#ctx0" brushRef="#br1">4041 16436 2322,'-15'12'2709,"0"-12"-387,15 0-1161,0 0-2193,-15 10 0,15-10 645,-13 15 258,13-15 516,-12 14 903,12-14 129,-5 14-258,5-14-387,0 19-387,0-19-387,7 17 0,-7-17 387,18 17-387,-6-11 129,3 0 0,0 7 0,3-8 0,-1 3 0,1 5-129,1-10-129,-2 6 129,-2 4-129,-3 6 129,-12-19 0,16 17 258,-16-17 258,0 0-129,0 25 258,-11-25 0,11 0 258,-29 0-258,13 13 129,-9-13-258,2 15 0,-4-10 0,5-5-129,-1 2-258,4 1-258,5 4-516,-1-7-516,15 0-2322,0 0-1032,0-27-516</inkml:trace>
        </inkml:traceGroup>
        <inkml:traceGroup>
          <inkml:annotationXML>
            <emma:emma xmlns:emma="http://www.w3.org/2003/04/emma" version="1.0">
              <emma:interpretation id="{389C8BD2-C68F-4CC9-AD46-2FC2C9ACE735}" emma:medium="tactile" emma:mode="ink">
                <msink:context xmlns:msink="http://schemas.microsoft.com/ink/2010/main" type="inkWord" rotatedBoundingBox="4520,15504 8241,15774 8165,16827 4443,16558"/>
              </emma:interpretation>
              <emma:one-of disjunction-type="recognition" id="oneOf7">
                <emma:interpretation id="interp35" emma:lang="" emma:confidence="0">
                  <emma:literal>(Mammrl,Reptilc)=13</emma:literal>
                </emma:interpretation>
                <emma:interpretation id="interp36" emma:lang="" emma:confidence="0">
                  <emma:literal>(Mom mom, Reptile) = 13</emma:literal>
                </emma:interpretation>
                <emma:interpretation id="interp37" emma:lang="" emma:confidence="0">
                  <emma:literal>(Mammal, Reptile) = 13</emma:literal>
                </emma:interpretation>
                <emma:interpretation id="interp38" emma:lang="" emma:confidence="0">
                  <emma:literal>{Mammrl,Reptilc)=13</emma:literal>
                </emma:interpretation>
                <emma:interpretation id="interp39" emma:lang="" emma:confidence="0">
                  <emma:literal>(Momma I, Reptile) = 13</emma:literal>
                </emma:interpretation>
              </emma:one-of>
            </emma:emma>
          </inkml:annotationXML>
          <inkml:trace contextRef="#ctx0" brushRef="#br1">9390 16070 3225,'4'42'3741,"1"-6"0,-5-15-387,-3 13-3096,0 4-129,2-1 0,0 2 129,-3-1 387,4-1-258,-1-10 387,1 3-258,-1-11-129,1-3 0,0-16-129,0 17 258,0-17-129,0 0 0,0 0 0,0 0 0,0-12 0,0 12-129,0-17 129,0 3-129,0-8-129,-1-3-129,-4-4 0,4-4 258,1-3-258,0-3 0,0-7 0,5 3 0,-1 3-258,6 2 258,0 4 0,4 2 0,-1 6 0,4 4-129,-2 8 129,1 3 0,-1 6-129,2 1 0,0 4-129,-3 0 0,2 7 129,-3 3-129,0 5 129,-2-1 0,-1 2 129,-5 3 0,-4-1 0,-1 5 258,-3-5-129,-4 3 129,-7-5-129,2 0 129,-6-2-129,0-1 0,-3-5-129,-3-2-258,5 0-258,-7-6-1161,7-2-2580,3 2-387,-2-7-258,18 7 0</inkml:trace>
          <inkml:trace contextRef="#ctx0" brushRef="#br1">9756 15625 2580,'0'0'3870,"0"0"129,0 0-129,0 0-1935,0 0-1419,-3 12-258,3 0 258,-4-2 0,1 9 258,-5 1-258,8 6 0,-1 6-258,1 7-129,0 3-129,1 2 258,7 5-258,-2 4 129,0-5 0,1 3 0,-1-7 0,1-8 129,-3-7-258,-2-5 0,-2-5 0,0-19-258,0 17-387,0-17-258,-7-14-387,-8-7-258,8 6 0,-12-13-129,8 3 387,-9-8 129,7 3 516,-4-6 258,4 11 645,-1-4 387,3 8 0,5 1 258,-2 7-129,8 13-129,-8-15 0,8 15 0,0 0-129,0 0-129,15 4 129,3 0-387,2-4 0,8 3 0,4-3-129,6 0 0,1-3 129,3-6 129,-6 4 0,0 5 0,-6-4 129,-3 3 0,-6 1 0,-4 2 0,-17-2-129,19 17 0,-19-17 0,6 24 0,-6-9-129,0 7 258,-2-2-129,2 3 0,-4 0 0,4-1 129,0 1-258,0 4 129,1-7 0,2 1-129,3-1 0,1-5-258,3 2-258,-10-17-903,20 4-2709,-10-7-774,-3-13 0,3-1-387</inkml:trace>
          <inkml:trace contextRef="#ctx0" brushRef="#br1">10069 15690 10062,'-2'10'4773,"2"-10"-258,0 0-387,2 12-4257,-2-12-258,0 0 0,0 0-903,15 12-3096,-15-12-129,0 0-387,16 13-129</inkml:trace>
          <inkml:trace contextRef="#ctx0" brushRef="#br1">10200 15687 5160,'0'0'4386,"17"7"0,-17-7-129,0 0-2838,12 13-774,-12 3-129,7 17 129,-7 2 0,0 14 0,-6-1-258,2 11-129,-2-2-129,2 2-129,1-2 0,0-8-387,3-4-516,-4-19-2838,4-12-774,0-14-516,10-2 0</inkml:trace>
          <inkml:trace contextRef="#ctx0" brushRef="#br1">10555 16068 8256,'47'-24'4128,"-21"18"-387,-15-3-903,2 0-2967,-5-3-129,-8 12-129,8-16 129,-8 16 129,-10-6 0,-6 6 258,-3 0-129,-2 0 129,-1 0 0,-4 1 258,5 7 0,-2-3 0,7 2 0,-2-2 129,5 8 0,1-5 0,9 12 0,-4-4 0,7 5-129,0-5 0,7 9-129,1 0 0,6-2 0,2 3-129,1 2-129,6-6-129,-1-8-129,8 5-516,-6-17-645,12 3-1806,-2-5-1548,-4-9 0,2-8-387</inkml:trace>
          <inkml:trace contextRef="#ctx0" brushRef="#br1">10831 15711 1806,'41'82'4515,"-22"-36"0,3 3-1161,5 9-645,-12-13-903,11 12-516,-16-11-516,7 5-129,-12-9-129,4-1-129,-9-3 129,-1 0 129,-11-6-129,1 5-258,-5-15 387,1 4-516,-4-3 129,1-5-387,1-3 0,0-6-645,9 4-129,-8-13-516,16 0-2580,0 0-645,0 0-516,0-18 0</inkml:trace>
          <inkml:trace contextRef="#ctx0" brushRef="#br1">11204 16237 9546,'16'12'4644,"1"-11"0,3 3-516,7-4-4128,-2 8-129,1-8 0,8 2 0,-1 0 0,-2 3-129,-9-4-387,6 5-129,-11-6-258,6 0-129,-23 0-129,23-7-129,-23-8-516,6 5-645,-6 10-1032,-10-30-129,10 30-129</inkml:trace>
          <inkml:trace contextRef="#ctx0" brushRef="#br1">11214 16053 8385,'0'0'4773,"7"-5"0,13 1-387,7 4-3612,-6 0-516,6-3-258,5 2-129,0-1-387,9 8-1806,-10-4-2193,-2-2-258,0 2-387,-4-6 129</inkml:trace>
        </inkml:traceGroup>
        <inkml:traceGroup>
          <inkml:annotationXML>
            <emma:emma xmlns:emma="http://www.w3.org/2003/04/emma" version="1.0">
              <emma:interpretation id="{CE169741-B196-4504-B2F1-7AB9C2CAA7F7}" emma:medium="tactile" emma:mode="ink">
                <msink:context xmlns:msink="http://schemas.microsoft.com/ink/2010/main" type="inkWord" rotatedBoundingBox="8540,15598 11536,15533 11557,16484 8560,16549"/>
              </emma:interpretation>
            </emma:emma>
          </inkml:annotationXML>
          <inkml:trace contextRef="#ctx0" brushRef="#br1">4930 15543 1419,'-10'2'3870,"10"-2"129,-13 7 0,2-2-2709,11-5-645,-27 14 129,14 1-129,-7-6 129,2 9 0,-6-6 0,5 8-129,-7-4-129,4 6-258,-4 2-129,0 1 0,0 7-129,3 3 129,-5 3 0,5 2 129,-1 0-129,5 4 129,-1-5-129,6 5 129,1-3 0,5-6-129,4 1-129,4-5 129,0 2 0,7 1-258,3-4 258,2-1 0,3-6 0,1 3-129,-1-2 258,2 2-387,-2-7 258,1-2 0,-1-3 0,1 3-258,-3-5 258,2-4-258,-3-3 129,0 2 0,-2-3 129,2 1-258,-12-5 129,18 6-129,-18-6-129,14 4 129,-6 6-258,-8-10-387,10 17-129,-10-17-1161,1 12-2967,-1-12 0,3 12-258</inkml:trace>
          <inkml:trace contextRef="#ctx0" brushRef="#br1">5014 16266 1,'0'0'2966,"0"0"130,0 0-2322,0 0-258,0 0 258,0 0-258,0 0 387,0 0 258,-6-9-129,6 9-258,0 0-129,0-13-258,0 2 0,0 11-258,0-24 0,0 12 129,4-8-129,0 4 0,0-9-129,4-5 129,-1 5-129,1-10 258,1 4-258,-1-10 0,-1 7 129,1-3-129,-3 3 258,1 6-258,-2-1 129,2 9-129,-2-2 0,4 10 0,-2 2 0,-6 10 0,0 0 0,14-8 129,-14 8 0,0 0 0,13 11 129,-10 1 129,-1 0-258,1 5 258,-2 3-258,2 4 129,-2-8 0,1 7-129,1-3 0,2-2-129,1-6 0,-6-12-129,27 0-387,-9-13 0,12-3-516,-4-11 258,12-3-129,-8-7 129,2 5 516,-2 3 129,-6 3 258,-4 9 258,-12 5 387,-8 12 0,11 0-258,-8 9-129,-3 13-387,0 5 0,0 10-129,-1 2 0,-4 6-129,-1 5 129,3-2-129,-3 5 258,1-11 129,-3 2 129,-4-5-129,5-3 129,0-7 0,1-8 129,2-2-129,4-19-258,-10 25 0,10-25-645,0 0 0,0 0-1548,0 0-1935,0 0-645,1-21 516</inkml:trace>
          <inkml:trace contextRef="#ctx0" brushRef="#br1">5629 16063 1548,'13'-7'2064,"-13"7"-774,11-2-387,-11 2 516,18 0-258,-6 4 0,0-1-258,-1 4 0,1-5-129,2 6-387,-3-1 0,5 2-258,-2-1-129,2 2 0,0-2 0,-1 5 0,2 2-129,-3 2 129,1-3 0,-3-4 0,-2 3 0,0-2 258,-10-11 0,9 18 258,-9-18-129,-1 16 0,-11-13 129,0 4-129,-3-1 0,-4 0 129,-4-4-387,1 1 0,-1-3 0,0 0 0,1 0 0,3 0 0,1-4-129,5-2 129,13 6-129,-16-14 129,15 1 0,1 2-129,0 11-129,22-18 129,-7 7 0,3 4-129,4 7 0,-1-1-129,2 1 0,-4 0-387,4 5-258,-8-2-1806,0 1-1419,4 8-387</inkml:trace>
          <inkml:trace contextRef="#ctx0" brushRef="#br1">6044 16008 3483,'17'2'3870,"-17"-2"-258,0 0-258,13 2-3612,-13-2-258,0 13 258,3-2 258,-2 2 129,-1-13 516,2 21 0,-2-21 129,0 29-258,-2-16 129,2 6-387,0-2 129,0 1-258,0 3 129,0 0-129,3-1 0,-1-5 0,-1 1-129,-1-16 0,12 17-129,-12-17 0,23-7 0,-7-8 0,3-4 0,0 0 0,1-2 129,4 5 258,-7-10 0,1 16 129,-7-7 129,-1 10-129,-10 7-129,17-10 129,-17 10-129,13-5-258,-13 5 0,16 0 0,-16 0-129,16 11 129,-16-11 0,16 12 0,-16-12 0,9 12 129,-9-12-129,5 21 129,-5-21 0,0 21 0,0-5 0,0-2 0,0 3 0,0-2-129,0-15 129,0 19-129,0-19-129,0 0-129,18-1 129,-2-16 0,7-1-258,1-6 258,4 2 0,-2 0 0,-4 2 129,-1 5 129,-9 5 0,-12 10 129,13-2 129,-13 2-258,3 9 0,-2 4 129,1 4-258,0 0-129,1 6 129,1-4-129,2 6 0,-4-3 0,0 1 129,1-4-129,-3-2 129,3 0 0,-3-17-129,0 19-129,0-19-645,0 0-2064,0 0-1548,0 12-258,0-12-129</inkml:trace>
          <inkml:trace contextRef="#ctx0" brushRef="#br1">6880 16075 2451,'-1'-7'3096,"1"7"-903,0 0-645,0 0-387,0 0-387,0 0 129,0 0-129,0 0-387,0 0 129,3 11-129,-3-11-129,3 18 0,-3-18 387,2 22-258,-2-10 129,0 9 258,0-3-387,0 1 0,-4-2 0,4-3 0,0-14-129,-2 17 0,2-17-258,0 0 0,0 0 0,15-9 0,-1-8 0,4-1 129,-2 0-129,5-2-129,1-4 258,-2 6 0,-3 3 0,-5 4 0,-12 11 0,19-9 0,-19 9 0,17 5 0,-17-5 0,14 23-129,-7-7 129,3 1 0,-2-1 129,-1-2-129,-3 2 0,-1-5 0,-3-11 129,13 6 0,-13-6 0,20-7-258,-5-3 129,2 0-129,0-5 129,3 3 129,-3 0-129,-3 5 0,-14 7 0,15-3 129,-15 3-129,14 5 129,-9 7-129,-2 5 0,1 5-258,4-1 129,-2 4 0,3 1 0,-5-4 0,-1-1-129,0-2-129,-1-6-129,3-1-258,-5-12-1290,0 0-2580,0 0-516,7-8-387,-2-4 130</inkml:trace>
          <inkml:trace contextRef="#ctx0" brushRef="#br1">7456 16087 1419,'11'3'3354,"7"-1"129,-18-2-645,13 5-2709,-13-5-129,24 7 258,-6 1 258,1-1-129,1 3 258,-5-1-129,4 1 129,-2 3-516,1-1-129,0 5 258,-4 1-258,-3-1 258,-3 1 129,-5 2-129,2 1 0,-5-5 0,-2 1 258,-10-5-258,-3-2 0,-4-5 0,-1-3-258,-2-2 0,-1-2 129,1-4-258,0-5 0,9 1 129,-1-2-258,14 12 0,-13-19-129,13 19 258,0-20 0,0 20 0,16-16 0,1 7 0,-1 2 0,9 3-645,-5-4-1161,0-6-2193,10 14 129,-14-13-129</inkml:trace>
          <inkml:trace contextRef="#ctx0" brushRef="#br1">7938 15752 3096,'1'50'4515,"-1"-25"-258,2 15 0,1 5-2967,-6-5-645,-2 8 129,-6-7-258,4 5 0,-4-6-129,0 0-129,0-4-516,2-12-774,9 1-2322,0-6-1419,0-19 0,9 12-387</inkml:trace>
          <inkml:trace contextRef="#ctx0" brushRef="#br1">8200 16234 3870,'5'18'4257,"-4"1"-387,-1-19 0,-6 7-3225,6-7-516,-9 20 129,6-1 129,-3-5 129,3 9 129,-6-4 0,4 12-258,-4-2 129,4 11-258,-2-2 0,-3 7-258,1 1-258,-4-4-516,9 8-2838,-1-11-774,-4-14-387,7-4-129</inkml:trace>
          <inkml:trace contextRef="#ctx0" brushRef="#br1">8600 15673 3999,'0'0'4128,"0"0"-387,2 10-387,-2-10-2967,0 12-129,0-12 387,0 17-129,2 3 129,-2-1 129,0 7-129,-2 7-258,2 9 0,-3 3-258,-2 10 129,-1-3-129,-1 2 0,0-6 0,0-2-129,2-7-258,-3-16-903,8-10-2709,0-13-645,0 0-387,14-16 0</inkml:trace>
          <inkml:trace contextRef="#ctx0" brushRef="#br1">8639 15663 1,'8'-13'3482,"-6"-3"259,13 14-129,-15 2-2193,14-14-774,-1 9 0,0-3 129,5 7 0,-6-7 0,5 8 129,-4-2-258,7 2 0,-4-1-129,2 1-258,-2 2 0,1 7-258,-4 2 258,3-1-129,-6 6 129,2 2-258,-7-1 258,1 5-129,-4-1 0,-2 1 0,-3 1 129,-4-1 0,-6-3-129,-2 2 129,-5-2-129,2-1 0,-4-5 0,1-1 258,0-3-387,3-2 0,3-2 129,4-1-129,11-4 129,-11 0-129,11 0 129,0 0-129,0 0 0,0 0 129,0 0-129,3 10 0,-3-10 0,10 26 0,-3-7-129,2 3 258,0 3-129,2 1 129,1 2 0,-2 2-129,2-2 129,0 0 0,1-2-129,-1-6-129,-2 4-387,-10-24-774,17 17-1806,-17-17-1548,16 0-129,-16 0-387</inkml:trace>
          <inkml:trace contextRef="#ctx0" brushRef="#br1">9013 16019 5805,'13'10'4257,"22"-8"-387,-21-6-258,7 2-3741,-1-8-258,8 7 0,-1-7 258,3 3-258,-10-1 387,-4-3 387,-3 1-129,-2-2 0,-11 12 129,4-24 0,-4 24 0,-9-22 258,-2 12-258,-8 3-129,2 3 0,-6-3 0,0 7-258,-1 0 129,0 4-129,2 6 0,1 2 0,3 0 0,3 3 0,2-1 129,6 5 0,1-2-129,5 2 258,1-2-129,2 5 129,6-2-129,3 5 129,4-5-129,5 2 0,2-6 129,2 0-258,2-1-258,-4-5 0,7 8-387,-5-18-1290,4 0-2322,-4 0-387,-6 0-129,3 0-129</inkml:trace>
        </inkml:traceGroup>
        <inkml:traceGroup>
          <inkml:annotationXML>
            <emma:emma xmlns:emma="http://www.w3.org/2003/04/emma" version="1.0">
              <emma:interpretation id="{59B720B3-4971-4317-B5A0-0D96788953DD}" emma:medium="tactile" emma:mode="ink">
                <msink:context xmlns:msink="http://schemas.microsoft.com/ink/2010/main" type="inkWord" rotatedBoundingBox="11942,15695 12608,15680 12624,16391 11957,16405"/>
              </emma:interpretation>
            </emma:emma>
          </inkml:annotationXML>
          <inkml:trace contextRef="#ctx0" brushRef="#br1">11943 15731 6837,'14'18'4515,"-5"10"0,-8-18-258,-1 2-3483,4 11-516,-3-2 0,4 12 387,-5-4-129,7 6 0,-6-9 0,4 17 0,-2-2 0,3 4-258,-3 0-129,0-1 0,-1-3-258,1-5 129,0 1-387,-3-11-258,6-4 0,-6-22-645,12 21-1548,-12-21-2064,0 0-129,19-9-258</inkml:trace>
          <inkml:trace contextRef="#ctx0" brushRef="#br1">12277 15694 4644,'-19'4'3483,"19"-4"-129,0 0 516,0 0-4128,0 0 0,0 0 645,5-7 129,12 7 387,-17 0 0,28-1 129,-13-2-387,9 3-129,-6-1-129,6 1 0,-4 1 129,2 7-129,-8-1 258,5 3-387,-7 5 0,1-1-129,-5 11 0,-1-7-129,-5 7 0,-2 0 0,0-1 0,-7 1 0,-3-2 0,-6-1 0,0-8 0,-2 5 129,1-10-129,-2 0 129,5-2-129,2-3 129,12-4-129,-12 3 0,12-3 0,0 0 0,18 9 0,1-4 0,2 0-129,2 3 129,2 1 0,2 0 0,-1 3 0,-4 3 0,-4-3 0,-2-2-129,-3 7 129,-2-5 0,-3 0 0,-3 0 0,-3 1 0,-2-1 129,-1-2 129,-5 8 129,-6-12 0,-1 15 129,-7-14-129,1 12 258,-6-6-258,0 7 129,-4-6-258,-1 2-129,3 1 0,3-7-258,3 12-258,-5-13-774,18 10-2580,-8-14-1161,6 2-645,-1-7-129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4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715AEBD-2DB4-4A8D-A908-F855A76F741F}" emma:medium="tactile" emma:mode="ink">
          <msink:context xmlns:msink="http://schemas.microsoft.com/ink/2010/main" type="inkDrawing" rotatedBoundingBox="704,12459 13488,12623 13423,17720 639,17557" semanticType="enclosure" shapeName="Other">
            <msink:sourceLink direction="with" ref="{FC5EDA1E-294A-4B72-89E0-E1F5DB1E65CE}"/>
            <msink:sourceLink direction="with" ref="{D3F9FDB5-7F92-43D0-B71C-FB7973C01FE3}"/>
          </msink:context>
        </emma:interpretation>
      </emma:emma>
    </inkml:annotationXML>
    <inkml:trace contextRef="#ctx0" brushRef="#br0">768 13545 129,'-9'30'1032,"9"-10"0,-1-1-129,1 7-129,-3 1 0,1 3 129,0 1-129,-1 7-129,-2 6 0,-2 5-129,-1 7-129,1 7 0,1 7-129,-1 8-129,2 10-129,-2 6 0,4 12-129,0 5-129,3 6-129,0 9 0,-1 5 0,1 3 0,-4 1-129,4 2 129,-2-5 0,2 5 258,0-9 129,0-2-129,4-5 0,4-5 129,2-6-387,1-5 129,-2-5-129,3-8 0,-1-10 0,-2-10 0,0-8 129,-3-12 129,1-8 129,-3-10 129,2-9 129,-3-6 129,1-5 0,-4-14 129,7 13-129,-7-13 129,0 0-258,13 7 129,-13-7 0,15 2-258,-15-2 258,14 0-258,-14 0 0,16 0 0,-16 0 0,17 0 129,-5 0-129,-2 1 0,4 8 0,2-1 129,3 4 0,1 1 0,5 5-129,2-3 129,5 11 0,-2-5-129,7 5 0,0-5-129,1 9 129,5-5-129,2 4 129,4 0-129,0 1 129,5-2-129,1 3 0,1-2 0,3-1 258,1-3-258,2 2 129,2-5-129,1 0 129,4-5 0,1 0 0,4-3-129,1 3 129,2-9-129,-1 5 0,3-4 0,0 0-129,1 2 645,-1 1-516,1-5 258,1 0-258,3 0 258,-2-3-258,5 1 516,-3-1-774,0 0 258,3-4 0,-1 0 0,3-2 0,3 2 387,-1 0-516,2-3-258,3-5 387,2 1-258,0 0 258,0 0-258,4-8 258,-3 5-516,1-9 645,2 5 129,-1-6-129,0-1 0,3-3 0,0 3-129,2 4 129,-1-7 0,3 6-129,0 2 0,2 1 0,-2 0 129,1 2-129,3-1 0,-6 2 0,1 2 258,-4-4-129,0 4 129,0 0-129,-3 3 0,3 0 258,-5 0-258,4 2 0,-1 2 0,1 2-129,-2-3 129,0 2 0,0 2 0,-4 0-129,-4 0 129,-1 0 0,-2 0-129,0 2 258,-3 3-129,-3-2 0,-2-1 0,1 0 0,-3-2 0,2 0 0,-1-1 129,0-5-129,-1 2 258,1 1-258,1-4 0,1 3-129,-3-1 0,3-1 129,-1 2-129,0-1 0,5 0 0,-1-2-129,0 2 129,-1-3 0,1-1 129,0 2-129,0-1 129,0-1 0,2 1 0,0 0 129,5 2-129,0 0 129,2 1-129,-1-3 129,3 5-129,-1-4 0,1 4-129,0-4 129,0 5-129,-3-4 0,1 2 0,-3 1 129,-2-1-129,-5 1 0,0 0 129,-3 3-129,-3-2 129,2 2-129,-3 0 129,-1 0-129,1 2 0,-1 1 0,-2 1 0,-3 0-129,-3 1 129,-3-1-129,0-1 129,1-1-129,-4-2 129,0 0 0,-1 4 0,1-1 0,-2 0-129,-1-1 129,-3 1-129,-1 3 129,-4-3-129,0 1 129,-1-3-129,-1-1-129,-2 0 258,1 0-129,2-5 129,-5-7-129,3 7 129,-6-4 0,1 1-129,-8-4 129,-1 5 0,-7-1 0,-6 2 0,0-2 0,-2-1 0,-4-2 0,-1-2-129,-1-7 129,1-1-129,-3-9 0,2-4 0,-6-7 0,1-6 0,-6-10 0,2-3 0,-4-10 0,0-6 0,-1-3-129,-5-3 0,-4-11 0,2 1-258,-6-6-129,1 1 0,-6-1-129,-1 5 129,-7-4 129,3-1 0,-7 2 258,5-3 129,-3-2 0,4-2-129,1-3-258,4-1-129,2-1-516,1 0-516,6 3-774,-6-7-774</inkml:trace>
    <inkml:trace contextRef="#ctx0" brushRef="#br0" timeOffset="1059.06">12925 13359 1,'-36'-151'1805,"15"84"-515,7 7-387,-4 3-258,4 5-129,-4 3 129,3 4 0,-5 3 258,-1 5 0,-1 6-129,-5 1 129,0 6-129,-5 0-258,2 9 129,-6-1 0,-1 5-129,-4-1 0,-2 3 0,-5 1-129,0 3-129,-7-1 258,-1 6-387,-6 0 0,-2 0 0,-7 5 0,-4 4-129,-8 1 129,-5 1-129,-5 2 0,-6-1 129,-4 0 0,-4 1 0,-6-2 129,-2 2 0,-6-1-129,2 5 129,-8-5 0,3 2 0,-7 1 0,-1-1 0,-5 1 0,1 2-129,-1-4 0,2 0 129,-4-1-129,-2 4 0,-1-3 0,5 0 0,0-1 0,4-3 0,-2-2-129,-2 1 0,4-3 0,1-2 0,0 0 0,-2-3 0,-1 1 129,-4-1-129,-1 0 0,1 0 129,-1 0-129,-3-2 0,-4-3 129,2 2-129,-1-1 129,3-2-129,-2 1 129,0-3-129,-3 2 129,4-3-129,1 3 129,2 2 0,-6-3-129,-1 5 129,2-2 0,3 0 129,2-3-129,0 0 0,0-1 258,0-4-258,5 1 0,2 0 129,-1 2-258,-1 0 129,0 3-129,-2 4 0,6 2 0,-3 0 0,3 0 0,-1 0 0,-2 2-129,4 3 129,3-2-129,-1-1 129,-1 3 0,2-1 0,-5 0 0,7 2 0,1 0 0,4-1 129,0 1-129,3 1 0,4 0 0,2-1 0,8 1 0,7 1 0,4 1-129,5 0 129,8-2 0,4 0 0,11-3 0,5 1 0,4 1 0,6-4 129,3 1-129,4-3 0,5 0 0,3 2 0,5 3 0,6 0-129,8 3-129,3 1-129,13 7-387,3-3-1032,17 6-2580,14 5-258,-1-4-258,8 9-257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57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DB5AA74-C1BA-43EA-B637-EE38EDBE456F}" emma:medium="tactile" emma:mode="ink">
          <msink:context xmlns:msink="http://schemas.microsoft.com/ink/2010/main" type="inkDrawing" rotatedBoundingBox="13430,12220 25411,12442 25306,18062 13325,17840" hotPoints="25289,12621 25137,17652 13407,17296 13560,12265" semanticType="enclosure" shapeName="Rectangle">
            <msink:sourceLink direction="with" ref="{F5DB6EE3-C46C-416B-8E19-FB1DFC24B609}"/>
          </msink:context>
        </emma:interpretation>
      </emma:emma>
    </inkml:annotationXML>
    <inkml:trace contextRef="#ctx0" brushRef="#br0">13579 12883 129,'-30'-19'774,"18"10"129,12 9 0,-16-17 258,16 17-258,-10-14-129,10 14-258,-16-17-129,16 17 129,-13-23 0,4 11 0,3-1-258,-2 2 129,8 11 258,-14-22 129,14 22 0,-8-14-129,8 14 129,0 0 0,0 0-258,0 0 0,0 0-258,0 0-129,0 0 0,-7 12-129,5 2 0,1 3-129,0 5 129,0 5 0,-1-1 0,0 8 0,0 0 0,0 2 0,2 6 0,0 4 129,0 8 0,0 3-129,4 3 129,0 5 129,1 6-258,-2 5 129,1 5-129,-3-1 0,0 0 0,-1 4 0,0-1 0,0-3 129,-2-3 0,-2-2-129,2-2 129,-2-3 0,2 0 0,0-1-129,-2-1 129,-3 3 0,7 1 0,-2-3 129,1 1-129,-1-4 0,2 0-129,0-3 129,0 1 0,2-6-129,1-3 129,4 0-129,0-1 129,0-5-129,5 1 0,1-3-129,0-1 0,-1-2 0,-2-2 0,0-1 0,-1-2 0,-3 0-129,-3-1 0,-2-3 258,-1 0-129,0 2 258,0-4-129,0 10 0,0-1 129,0 2 0,0 0 129,1 0-129,3 4 0,-2-6 0,2 1 129,-2-10-129,2 4 0,0-4 0,2-3 0,-2 1 0,4 0 0,-2-2 129,1 1-258,-1-2 387,1 3-516,-2-1 387,-2 0-387,0 0 258,-2-3-258,-1 0 129,0-1-129,0-2 129,0-2 0,0 0 0,0 2 0,0-4 0,0 1 129,0-1-129,-3-3 0,3 4 129,0-1-129,0-3 0,0-3 0,5-2 0,0 5 0,2-5 0,3 3-129,1-7 129,2 1-129,0-2 129,1 2 0,2-3 0,1 3 0,3-6 0,-3 6 0,7-3 0,1 1 0,6-3 0,1 2-258,3-2 258,2-2 0,6-1 0,-2 0 0,2 0 0,3 1 0,2 1 0,-1-3 0,3 0 0,0 4 0,4-2 0,1-1-129,2-1 129,3 0 0,1 0-129,0 0 129,3 0 0,-1 0 0,0 0 0,-1 0 0,1 0 0,-3 0-129,0 0 129,-1 0 0,2 2-129,0-2 129,1 0-129,1 0 129,0-2-129,-1 1 129,-1 1 0,1-1 0,-2-2 0,1 3 129,-3 0 0,-1 0-129,2 0 0,0 0 129,2-2-129,1 0-129,4 2 129,-2-1-129,4-1 0,-2 0 0,3-1 0,-1-1 0,-1 4 129,0 0 0,-3 0 129,2 0-129,0 0 0,1 2 129,1 3-129,0-1 0,0-1 0,1-3 0,1 4-129,0-4 129,-1 1 0,0-1 0,1 2-129,-1 0 129,2-2 0,0 2 0,-2 1 0,-2 1 129,1 2-258,1-1 129,-3 1-129,2 0 0,-2-1 0,0-1 0,1-2-258,-1 1 387,3-1-129,-3 4 129,3-4 129,-3 5-129,1 0 0,-3 1 129,1-1-129,2 3-129,-5-5 129,1-1-129,2 1 129,0-2-129,2-2 258,1 3-258,2-4 129,-4 0 0,4 0 0,-1 0 0,-2 0 0,-1 0-129,-2 0 129,1 0 0,-1 0 0,2 0 0,1 0 0,-2 0 0,0 0-129,1 0 129,-4 0 0,-3-1 0,-2 1 0,-3 0 0,-7-2 0,-1 2 129,-8 0-129,-1 6 129,-5-1-129,-4 4 0,-5 0 0,-4 6 0,-5 4 0,-1-2-129,-5 0 129,-1 8-129,-3-2 129,-3 4-129,-1 0 129,0 1 129,-2-2-258,-2 6 258,0-5-129,1 5 0,1-4-129,0 2 129,2-4 129,0 2-129,0-7 129,0 3-258,7-3 129,-2-4-129,5-1 258,0-3-258,3-4 0,1 2-129,2-6 0,4 1 129,0-2 129,4 0-129,1-4 0,0 0 0,2 0 0,3 0 0,-2 7 129,0-5-258,-1 4 0,2 0 129,3 0 129,0 4 0,3-4 0,1 0 129,2-1-129,1-4 258,2 2-129,2 2 0,-43-5-129,88 29 387,-88-29-645,92 29 645,-42-21-516,-50-8 0,96 44 0,-48-18 0,2-17 129,-50-9-516,95 32 516,-45-25-258,-50-7 258,96 13 129,-46-4 0,-2-6-258,3 3 129,1-5-129,0 5-129,-3 6-774,7-8 129,-4 8-774,2-11 387,-5 7-129,4-8-645,-4 0 645,2 0 387,-3 0 516,-48 0 387,96-2 903,-48 2-387,1-5 129,4 3 516,-2 2-645,5-3-645,-1 3 129,5-5-645,-1 3-387,-1-4 258,2 6-387,-2 0 1162</inkml:trace>
    <inkml:trace contextRef="#ctx0" brushRef="#br0" timeOffset="384.021">23641 17987 129,'102'-10'774,"-53"10"258,4 5 0,-2-5 0,2-2-774,-1 2 258,1-4-258,1 4-645,-5 0 516,-1 0-516,-48 0 129,93-7 129,-93 7 258,81-9-129,-81 9 129,71-7-129,-71 7 0,64-6 387,-64 6-129,55 0-516,-55 0 258,0 0 129,69 3-129,-69-3 387,0 0-387,57 0-258,-57 0 258,0 0 129,0 0-129,62-10 129,-62 10-258,0 0-129,0 0 129,60-21 645,-60 21-903,0 0 516,44-21-258,-30 6-516,-14 15 129,0 0 1032,28-25-258,-21 2-774,-7 23 645,14-27-516,-14 27 129,14-13-129,-14 13-258,24-24-1032</inkml:trace>
    <inkml:trace contextRef="#ctx0" brushRef="#br0" timeOffset="2712.155">25020 17715 1677,'8'-24'1935,"-6"5"0,4 2-516,0-4-774,2 3-645,0-6-129,0 2-129,2-2 258,-3 0 129,1-7 258,-2 1 258,4-4 258,-3-2-129,4 2 129,-2-4-129,6-5-258,-6 2 129,7 1-387,-5-1 129,-1-2 0,-1 2 129,0-3-258,-6 3 258,2-5-129,0 5-129,-2-8-129,0 8 129,0-5 129,-3-2-129,3 2 0,-3-2 0,0 6 129,0-9-129,0 9 258,-3-6-516,1 2 258,-2 1-129,3 1 0,-3-1-258,1 3 129,0 0 129,-1-2-129,-2 2 129,2 5-129,-6-3 0,3 1 129,-2-2 0,3 2 129,-5 0-129,5 3 0,0 0 0,4 4 0,0-1 0,1 4 129,1 0-258,0 1 129,0 3-129,0 1 258,0 1-258,0 0 129,0 7-129,1-4 129,1 4-129,-1 2 0,3-1 0,-3 2 0,3 2 0,-3 0 0,4-1 0,-1 1 0,-4 11 0,7-19 0,-7 19 0,8-19 0,-8 19 0,9-17 0,-9 17 0,10-15 0,-10 15 129,11-14-258,-11 14 129,12-16-129,-12 16 258,15-13-129,-15 13-129,15-17 258,-15 17-258,15-15 258,-15 15-129,12-20 129,-7 10-129,0-2-129,1 1 129,-2-2-129,2 4 0,-4-7 0,5 5 0,-1-1 0,-6 12 0,7-21 0,-7 21 0,10-20 0,-10 20 129,5-17 0,-5 17 0,3-19-129,-3 19 258,0-19-129,0 7 0,0 2-129,0 10 129,0-22-129,0 12 0,-1-1 0,1 11 0,0-20 0,0 20 129,3-19-129,-3 19 129,4-23 129,-4 23-129,3-19 0,-2 8 0,2 0 129,-1 0-129,-2 11 0,3-22 0,-1 9 0,-2 2 0,0-4 0,0 3 0,0-4 0,-2-2 0,0 0 0,2 0 0,-1 1 0,1-5-129,0 4 258,0-5-129,-1 1 0,0 0 129,-1-2-129,1 0 0,0-2 0,-1 1 129,1-2-129,-2-2 0,2-1 0,-2-2 0,0 0 0,-1 1 129,1-3-129,-4 0 0,2 0 0,-2-2 0,-2 2-258,0 0 258,0-1-129,-2-3 0,-2 3 0,0-2-258,-1 3 258,3-2-387,-2 0 516,3 1-387,-3 2 258,2-1-129,1 0 129,-1 0 258,-1-1-258,1-1 258,-3 2-129,-1-3 0,-1 0 0,1 0 129,-4 1-129,3-1 0,-3 2-129,1 0 129,-1 1 0,1 1 129,-2 2-258,2 1 129,1 0 0,1 1-129,1-1 129,0-2 0,1 0-129,1 2 129,-2-3 0,0 3 0,-2 1 0,-1 0 129,-1 0-129,-2 3 0,0 3 0,-3 1 129,-1 1-129,-2 1 0,0 0 129,-3 3 0,-3 1-129,-3 2 0,0 1 0,-5-1 0,2 4 0,-2-2 129,-5 4-129,-1-1 0,-1 2 129,-3 1 0,-3 2 0,-5 0-129,-2 1 258,-2 1-258,-3 2 0,-1 0 0,0 0 0,-1 0 0,-1 0 129,-3 0-129,2 0 129,-6 0-129,4-2 129,-2 1 0,-3-3-129,-2 1 0,3 0 0,-3-1 0,-2-1-129,-3 0 129,-2-2 0,-2 0 0,0 0 0,-2 1 0,-3 0 0,-2-1 129,0 2-258,-1-1 258,-2 0-129,-1-1 129,0 1-129,-2-4 0,-3 1 129,-4 1-129,-4-3 129,-4 3-258,-3-2 129,-4 1-129,-2-1 129,-5 0-129,-5 0 129,-1 2-129,-3 0 129,2 0 0,-2 0 0,-2-1 0,0 2 0,-1 2 0,3 0 129,-2-2-129,3 2 0,-3-2 0,0 2 0,3 2-129,-5 1 129,1-1 0,-2 2 0,-3 0 0,-5 1 0,-4 0 0,-8 0-129,-6 2 129,-6 1 0,-3 2 0,1-1 0,2 4 0,7-3 0,4 3 0,7-1 0,9-2 0,6 0 0,1-1 129,4 1-129,3-1 129,-2 2-129,4-1 129,-3 2-129,3 2 0,1 3-258,0 1 129,3 4 0,4 0 0,-2 0-258,4 2 258,2-2-129,7 2 0,4-7-387,15 2-1290,6-3-2064,9-11-516,22-2 129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2:56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434E950-B183-4D87-A1D7-2571A40F3DFE}" emma:medium="tactile" emma:mode="ink">
          <msink:context xmlns:msink="http://schemas.microsoft.com/ink/2010/main" type="inkDrawing" rotatedBoundingBox="15454,12735 17444,11443 17532,11578 15541,12871" semanticType="callout" shapeName="Other">
            <msink:sourceLink direction="with" ref="{2B8D6FBD-47B0-44DC-8C31-E6CB2F415AB5}"/>
            <msink:sourceLink direction="with" ref="{5FD7E7F8-CC10-426A-9402-43F421D44E61}"/>
          </msink:context>
        </emma:interpretation>
      </emma:emma>
    </inkml:annotationXML>
    <inkml:trace contextRef="#ctx0" brushRef="#br0">15542 12871 516,'103'-111'516,"-41"51"129,3-8 0,8 0 0,8-6-129,4 0-129,10-3-258,5 2-129,6-2-129,-2 2 129,7 2 0,-5 5 129,3 1 129,-5 6 387,-6 3-258,-5 7 387,-9 6 129,-6 6-129,-10 4 0,-7 9-258,-12 5-129,-8 6-258,-8 5-129,-8 3-129,-9 4 0,-5 3-516,-11 0-645,9 18-2451,-17-17 387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2:5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3E7608A-6CF7-440B-B0FB-6C9EF4071B5D}" emma:medium="tactile" emma:mode="ink">
          <msink:context xmlns:msink="http://schemas.microsoft.com/ink/2010/main" type="writingRegion" rotatedBoundingBox="17588,10644 21385,9968 21606,11211 17809,11886"/>
        </emma:interpretation>
      </emma:emma>
    </inkml:annotationXML>
    <inkml:traceGroup>
      <inkml:annotationXML>
        <emma:emma xmlns:emma="http://www.w3.org/2003/04/emma" version="1.0">
          <emma:interpretation id="{EF2957E0-FD42-45E9-A2D8-54D25C0D66F4}" emma:medium="tactile" emma:mode="ink">
            <msink:context xmlns:msink="http://schemas.microsoft.com/ink/2010/main" type="paragraph" rotatedBoundingBox="17588,10644 21385,9968 21606,11211 17809,11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5A5B9F-535C-48BA-A806-C79A75BA23B9}" emma:medium="tactile" emma:mode="ink">
              <msink:context xmlns:msink="http://schemas.microsoft.com/ink/2010/main" type="line" rotatedBoundingBox="17588,10644 21385,9968 21606,11211 17809,11886"/>
            </emma:interpretation>
          </emma:emma>
        </inkml:annotationXML>
        <inkml:traceGroup>
          <inkml:annotationXML>
            <emma:emma xmlns:emma="http://www.w3.org/2003/04/emma" version="1.0">
              <emma:interpretation id="{2B8D6FBD-47B0-44DC-8C31-E6CB2F415AB5}" emma:medium="tactile" emma:mode="ink">
                <msink:context xmlns:msink="http://schemas.microsoft.com/ink/2010/main" type="inkWord" rotatedBoundingBox="17588,10644 21385,9968 21606,11211 17809,11886">
                  <msink:destinationLink direction="with" ref="{5434E950-B183-4D87-A1D7-2571A40F3DFE}"/>
                </msink:context>
              </emma:interpretation>
              <emma:one-of disjunction-type="recognition" id="oneOf0">
                <emma:interpretation id="interp0" emma:lang="" emma:confidence="1">
                  <emma:literal>distance!</emma:literal>
                </emma:interpretation>
                <emma:interpretation id="interp1" emma:lang="" emma:confidence="0">
                  <emma:literal>oust once!</emma:literal>
                </emma:interpretation>
                <emma:interpretation id="interp2" emma:lang="" emma:confidence="0">
                  <emma:literal>oust ma!</emma:literal>
                </emma:interpretation>
                <emma:interpretation id="interp3" emma:lang="" emma:confidence="0">
                  <emma:literal>oust me!</emma:literal>
                </emma:interpretation>
                <emma:interpretation id="interp4" emma:lang="" emma:confidence="0">
                  <emma:literal>oust nice!</emma:literal>
                </emma:interpretation>
              </emma:one-of>
            </emma:emma>
          </inkml:annotationXML>
          <inkml:trace contextRef="#ctx0" brushRef="#br0">17903 11218 3354,'-13'18'4386,"13"-6"-258,-12-10-387,12-2-3483,-18 14-645,11-1 258,-3 3 129,-1 4-129,1-1 129,-3 0 129,2 2 0,1-3 0,3-1 0,1-3 0,5 1 129,1-15-129,3 17 129,10-15-129,2-1-129,5-1 0,3-1 129,1-9-129,2-2 0,-1 0 0,-3-4 129,-4 0 129,0-2-129,-6-2-129,0-1 129,-6-1 0,0-1 0,-5 0-129,-1 0 0,0 5 0,-9 4 0,-3 1 0,-6 8-129,-4 5 129,-5 5-258,0 15 0,-6 2-258,3 10-516,-6-3-1032,6 3-1935,6 10-387,-3-14 258</inkml:trace>
          <inkml:trace contextRef="#ctx0" brushRef="#br0" timeOffset="629.036">18109 10904 1677,'-8'-19'4128,"-6"-5"129,14 24-516,-17-6-2838,17 6-903,-11-11-258,11 11 0,-5-12 0,5 12-129,0 0 129,0 0 129,0 0 258,0 0 0,0 0 258,0 0-258,12 12-129,-8 4 129,2 6 0,1 3 0,-1 6-129,-1 6 129,-2 3-129,-3 3 387,0 3 129,0-2-258,0 2 129,0-4-129,4-3 129,2-9-129,4-6 0,8-10-258,4-5 129,2-7 0,3-4-129,2-11 129,3-4-129,-2-7 129,0 1-258,-5-4 258,-1 1-258,-4-2 129,-6 2 0,0 6 0,-5 4 0,0 6 129,-9 10-258,10-12 129,-10 12 0,14 5 0,-8 8 0,1 3 0,-1 5 0,0 1 129,-1 2 0,-3 3 0,0-2-129,2-2-129,-4-8-774,0-15-3225,14 12-258,-9-27-387</inkml:trace>
          <inkml:trace contextRef="#ctx0" brushRef="#br0" timeOffset="821.047">18613 10715 5547,'-10'41'774,"10"-23"-645,0-18-129,7 14-4773</inkml:trace>
          <inkml:trace contextRef="#ctx0" brushRef="#br0" timeOffset="1345.077">18908 10880 3354,'-17'21'4644,"0"-21"-774,17 0-129,-25 9-2322,25-9-2451,-17 4 387,17-4-129,0 0 129,-12 10 516,12-10 129,0 0 258,3 16 0,-3-16 516,11 13-516,-11-13 129,16 19-129,-5-6-129,1 2-129,3 0 0,-2 3 0,4 5-258,-6-3 258,2 6-129,-2 0 129,-3-1 129,-1 2 0,-6-3 0,2-2 258,-3-5 0,0 4 0,-6-5-129,1-3 0,5-13 0,-16 20-129,4-12 129,12-8-258,-19 9-387,19-9 129,-17-3-258,5-9-774,6 1-1677,4-4-1419,-7-14-129,9 5 388</inkml:trace>
          <inkml:trace contextRef="#ctx0" brushRef="#br0" timeOffset="1878.107">19210 10536 7353,'9'-10'4644,"-10"20"-387,-9 13-258,2 1-3999,1 5-129,3 13 0,-3 3-129,0 7 129,3 2 0,2-3 129,1 3 0,1-4 129,0-4-129,2-2 0,3-9 129,3-4-258,0-5 129,1-4-258,-4-6-129,5-3-387,-10-13-903,0 0-1032,3-16-129,-3 3 129,-10-15 0,-1 4 1161,-9-12 516,1 3 774,0 2 1548,-3-1 645,6 5 516,-1 2-129,8 4-258,1 4-645,8 7-129,0-2-516,0 12 258,11-12-129,9 12 0,0-5-129,11 5-129,1-2-129,9 2-258,0-1-258,0 0-258,7 1-1548,-4 0-2580,-5-1-129,-4-3-516,-10-10 258</inkml:trace>
          <inkml:trace contextRef="#ctx0" brushRef="#br0" timeOffset="2705.154">19482 10914 6321,'18'-4'4515,"-16"-12"-1032,11 14-516,-13 2-4515,15-10-387,-15 10 387,24-4 129,-24 4 516,21 7 387,-10 5 645,0-2 645,1 6 387,0-3 258,2 8-516,-2-3-387,3 1-258,-1 2-129,-3-4-129,-1 5 0,1-6 0,-5 4 0,-1 0 0,-5-4 129,0 0 258,-2-5-129,-3 4 129,5-15 0,-19 17 129,5-16-129,2-1-129,-2 0 0,3-8-258,-2-2 129,3-5-129,1-2 129,4 0-129,4-5 0,1-1 0,8-4 0,3 2-129,5-1 0,4-2 129,5 2-129,2-6 129,2 4-258,1 3 387,-2 4-258,-1 3 258,-6 5-129,1 5 0,-7 4 0,2 4 129,-17 0 0,17 18 0,-11-2 129,-1 5-129,-3-1 258,2 1-129,-2 0 129,2-1-129,0-4 0,8-7 0,3-6-129,10-3 129,7-8-258,9-8 129,-3-4-129,4-1 258,1-3-129,-5 4 0,-10 2 129,-6 6-129,-9 7 0,-13 5 0,14 13 129,-11 4-516,-1 4 258,-1 1-258,1 5 0,-2-5-387,7 7-774,-7-9-3096,0-20-129,10 9-258,-10-9 0</inkml:trace>
          <inkml:trace contextRef="#ctx0" brushRef="#br0" timeOffset="3349.191">20714 10674 7998,'2'12'4257,"-2"-12"129,-8 1-1677,8-1-2967,-21 9 129,9-4 0,-3 2 0,1 2 258,-2-2 129,0 4-129,-1-3 258,3 5 0,-4 1-258,6 2 129,-1 3 0,4 2-258,6 0 129,1 0-129,2 3 0,0-2-129,11-2 258,0-1-258,1-4 258,5-2-129,-3-5 129,7-3 0,1-5 0,5-2-129,2-6 0,1-8-129,3-2 129,1-6 0,0-2-258,-1-3 129,-3 1 0,-3-1 129,-4 1 0,-8 2-129,-5 6 129,-5 1-129,-5 2 129,-5 7 0,-6 2 0,-8 5-129,-5 3 129,-1 0 0,-4 4 129,1 9-129,-1 1 0,5 2 129,0 6 0,7 4-129,7-1 0,6 3 0,4 0 129,11-2-129,10-1 129,6 0-129,8-5-129,3-3 129,6-4-258,-1-9-258,7 3-774,-8-7-3096,2-9-387,3-7 0,-11-12 130</inkml:trace>
          <inkml:trace contextRef="#ctx0" brushRef="#br0" timeOffset="3696.211">21368 9972 1677,'0'25'3612,"-3"-13"258,8 16-258,2-1-3870,-2 2 258,2 8 516,-4 4-129,6 7 258,-4 3 0,6 9 0,-5 1-387,-1 4-774,-2-3-3225,9 10-387,-12-16-129</inkml:trace>
          <inkml:trace contextRef="#ctx0" brushRef="#br0" timeOffset="3951.226">21585 11171 5934,'12'22'3999,"-3"-4"-1032,-9-18-1290,0 0-5547,0 0-1032,0 0 129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4:39.37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6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12T15:05:06.670"/>
    </inkml:context>
    <inkml:brush xml:id="br1">
      <inkml:brushProperty name="width" value="0.04667" units="cm"/>
      <inkml:brushProperty name="height" value="0.04667" units="cm"/>
      <inkml:brushProperty name="fitToCurve" value="1"/>
    </inkml:brush>
    <inkml:context xml:id="ctx2">
      <inkml:inkSource xml:id="inkSrc1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2" timeString="2017-11-14T22:29:21.626"/>
    </inkml:context>
    <inkml:brush xml:id="br2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F5DB6EE3-C46C-416B-8E19-FB1DFC24B609}" emma:medium="tactile" emma:mode="ink">
          <msink:context xmlns:msink="http://schemas.microsoft.com/ink/2010/main" type="writingRegion" rotatedBoundingBox="13739,13166 25191,13068 25229,17514 13777,17612">
            <msink:destinationLink direction="with" ref="{3DB5AA74-C1BA-43EA-B637-EE38EDBE456F}"/>
          </msink:context>
        </emma:interpretation>
      </emma:emma>
    </inkml:annotationXML>
    <inkml:traceGroup>
      <inkml:annotationXML>
        <emma:emma xmlns:emma="http://www.w3.org/2003/04/emma" version="1.0">
          <emma:interpretation id="{4105114F-91AE-437C-8BFA-5351632AD9E5}" emma:medium="tactile" emma:mode="ink">
            <msink:context xmlns:msink="http://schemas.microsoft.com/ink/2010/main" type="paragraph" rotatedBoundingBox="14059,13279 25160,12964 25216,14950 14116,15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8E605-CCDA-4067-98C9-EC202DCDF138}" emma:medium="tactile" emma:mode="ink">
              <msink:context xmlns:msink="http://schemas.microsoft.com/ink/2010/main" type="line" rotatedBoundingBox="14059,13279 24401,12985 24438,14304 14097,14598"/>
            </emma:interpretation>
          </emma:emma>
        </inkml:annotationXML>
        <inkml:traceGroup>
          <inkml:annotationXML>
            <emma:emma xmlns:emma="http://www.w3.org/2003/04/emma" version="1.0">
              <emma:interpretation id="{5FD7E7F8-CC10-426A-9402-43F421D44E61}" emma:medium="tactile" emma:mode="ink">
                <msink:context xmlns:msink="http://schemas.microsoft.com/ink/2010/main" type="inkWord" rotatedBoundingBox="14059,13287 16494,13218 16524,14259 14089,14328">
                  <msink:destinationLink direction="with" ref="{5434E950-B183-4D87-A1D7-2571A40F3DFE}"/>
                </msink:context>
              </emma:interpretation>
              <emma:one-of disjunction-type="recognition" id="oneOf0">
                <emma:interpretation id="interp0" emma:lang="" emma:confidence="0">
                  <emma:literal>sli5tjc(D.g,</emma:literal>
                </emma:interpretation>
                <emma:interpretation id="interp1" emma:lang="" emma:confidence="0">
                  <emma:literal>sli.5tjc(D.g,</emma:literal>
                </emma:interpretation>
                <emma:interpretation id="interp2" emma:lang="" emma:confidence="0">
                  <emma:literal>sli5tjc(D.f,</emma:literal>
                </emma:interpretation>
                <emma:interpretation id="interp3" emma:lang="" emma:confidence="0">
                  <emma:literal>$list:JcCD.oy,</emma:literal>
                </emma:interpretation>
                <emma:interpretation id="interp4" emma:lang="" emma:confidence="0">
                  <emma:literal>$list:JcCD.y,</emma:literal>
                </emma:interpretation>
              </emma:one-of>
            </emma:emma>
          </inkml:annotationXML>
          <inkml:trace contextRef="#ctx0" brushRef="#br0">14205 13922 1161,'0'0'1806,"0"0"-387,-7 5 0,7-5 0,-12 2-258,12-2-129,-16 0-129,16 0 0,-18 0 0,18 0-129,-19 2-258,19-2 258,-20 0-387,20 0 387,-17-5-387,17 5 0,-13-14 0,13 14-129,-6-22-129,6 10 0,0-7-129,4 2 129,4 0-129,3 0 0,2-2 0,2 2 0,0-1 129,4 1-129,3 3 0,-2 2 0,2 3-129,1 4 129,0 2 0,-2 2 0,2 1 0,-2 5 0,-6 3 0,3 2 129,-5 1-129,-1 2 0,-3 1 0,-3 0 0,-3-1 0,-2 3 0,-1-3 0,0 2 129,-8-1-129,-1 1 129,-5-1 0,-3 1-129,-3-2 258,-2-1-129,-2 1 0,0 0 129,-2-1-129,0-3 0,3-2-129,3-2-129,2-1-387,0-4-903,18 0-2193,-8-13-903,5-5 0</inkml:trace>
          <inkml:trace contextRef="#ctx0" brushRef="#br0" timeOffset="484.027">14340 13319 258,'1'12'3741,"-1"-12"-129,2 19-129,-2-19-2709,3 20-645,2-6 129,-4 0 387,3 6-129,-4 1 129,0 7 0,0 1 0,0 9 0,-2 3-129,1 7-129,-1 2-258,2 3 0,0 0-129,0-2 0,0-1 0,0-3-129,0-5 129,-1-5-129,1-6-129,-4-9-516,4-2-903,-2-3-2322,2-17-516,0 0 387</inkml:trace>
          <inkml:trace contextRef="#ctx0" brushRef="#br0" timeOffset="1032.059">14587 13665 1419,'6'12'3612,"-6"-12"387,0 0-645,3 22-2193,-3-22-1290,8 15 129,-8-15 387,8 19-129,-6-9 129,1 6 387,-3-3-129,3 8 0,-3-6-258,0 3 0,0 3-516,0-5-129,0 1-516,0-17-645,0 24-1290,2-11-1677,-2-13 0</inkml:trace>
          <inkml:trace contextRef="#ctx0" brushRef="#br0" timeOffset="1306.074">14928 13664 774,'-12'1'1032,"12"-1"-2580</inkml:trace>
          <inkml:trace contextRef="#ctx0" brushRef="#br0" timeOffset="1672.095">14928 13664 1161,'-42'9'2322,"24"5"516,7-7-129,11-7-1032,-16 21-645,16-21-774,-10 18-129,10-18-129,-5 14-129,5-14 129,0 0 0,7 15 0,-7-15 129,19 7-129,-6-1 129,1-1-129,1 4 129,0-1-258,-1 0 129,0 3-129,-2-1 0,0 6-129,-4-2-129,2 3 129,-7-4 129,-1 1 129,-2-2 0,0 2 258,-5-3 0,-6-4 387,-2 0-258,-5-3 129,0 1-129,-3-2 0,-3 3-258,3-5-129,-1 1 129,2-2-129,1 0-129,5 0-387,3 0-129,11 0-774,-3-11-516,3 11-1032,14-15-903</inkml:trace>
          <inkml:trace contextRef="#ctx0" brushRef="#br0" timeOffset="2564.146">14853 13764 1032,'-2'-13'1935,"2"13"0,-5-13 129,5 13 0,-5-15-258,5 15-387,-3-10-387,3 10-258,0-12-258,0 12-258,0-12 0,0 12 0,0-10-129,0 10 0,5-14 0,-5 14-129,15-15 0,-5 6 0,3 6-129,0-6 0,2 4 0,1 1 0,0 3-258,-2-1 0,4 2-516,-7 0-516,4-2-1677,2 2-1032,-17 0 129</inkml:trace>
          <inkml:trace contextRef="#ctx0" brushRef="#br0" timeOffset="3056.175">15239 13254 516,'11'24'3612,"-11"-12"258,0 10-1935,0 12-516,0 0 0,0 11-387,-7 0-129,2 10 129,-4-6-129,6 9-129,-4-9-258,6 3 258,-4-11-387,5-2 0,0-6-129,1-5-129,5-5 0,4-6-129,6-5 0,-2-7-129,12 0-258,-4-7-129,8-3-387,-5-15-387,8 8-1419,-6-5-1806,-7-7 0,5 5 0</inkml:trace>
          <inkml:trace contextRef="#ctx0" brushRef="#br0" timeOffset="3342.191">15033 13475 6837,'9'0'4902,"12"-3"-516,1-7-129,9-2-4128,10 2-129,6-1 0,5 3 0,0 1 0,-1-1-129,2 6-129,-7-5-516,4 7-1806,-4 0-1935,-15 0-129,3 0-258</inkml:trace>
          <inkml:trace contextRef="#ctx0" brushRef="#br0" timeOffset="4067.232">15802 13769 2580,'12'11'3483,"2"2"-258,-14-13-258,6 15-3483,-6-15 0,12 17 516,-5-3 258,-3 3 387,4 3 258,-7-1 387,5 6-129,-6-2 0,8 9-516,-6-3-129,3 4-129,-4-4 0,2 1-258,-3-1 0,0-4 0,0-1 0,0-3 0,-5-1 0,-3-4 0,-1-1-258,0-3 129,-3-2-129,-2-3 0,1-3 0,-2-4 0,0-4 0,-1-5 0,1-6 129,0 1 0,2-8-129,0-2-129,4-3 0,-2-3-258,5 5-774,-2-9-1419,3-1-1548,5 8-258,0-11 0</inkml:trace>
          <inkml:trace contextRef="#ctx0" brushRef="#br0" timeOffset="4400.251">15723 13785 3612,'0'0'4386,"-13"3"-387,13-3-129,9 0-3612,-9 0-258,18-8 129,-18 8 258,25-11 0,-10 6 129,6 5 0,-2-5 0,6 5 0,-1 0-129,1 0-129,1 0-258,0 0 0,-2 0-129,-2 0-129,1 5-645,-11-5-1806,0 0-1677,2 7-258,-14-7-129</inkml:trace>
          <inkml:trace contextRef="#ctx0" brushRef="#br0" timeOffset="5095.291">16354 13829 2709,'13'0'3612,"-20"-12"-1677,7 12-903,-13-5 0,13 5 129,-20-2-258,20 2 516,-24 0-516,24 0 0,-29 12-387,17 0 129,-4 0-387,2 4 129,-4 0-258,5 1 0,0 0 0,3 4 0,0-1 129,3 0-258,0-3 387,2 6-258,-1-8 129,6 3 0,-2-5 0,2 4 0,0-4 0,5 0 0,3-2-129,3 1 129,0-3-129,5 0 0,0 2 0,4-4-129,0-2 129,3 1 0,-1-2-129,1 0 0,2-1 0,-2-3 129,0 1-129,-1 0 0,-1-1 0,-4 2 0,0-1-129,-4-1-129,1 2-387,-14-2-645,17 0-3096,-17 0-258,0 0-387,14-10 129</inkml:trace>
        </inkml:traceGroup>
        <inkml:traceGroup>
          <inkml:annotationXML>
            <emma:emma xmlns:emma="http://www.w3.org/2003/04/emma" version="1.0">
              <emma:interpretation id="{7318A959-D9AE-4397-8F67-3B898547523B}" emma:medium="tactile" emma:mode="ink">
                <msink:context xmlns:msink="http://schemas.microsoft.com/ink/2010/main" type="inkWord" rotatedBoundingBox="16680,13204 20161,13106 20199,14425 16718,14524"/>
              </emma:interpretation>
              <emma:one-of disjunction-type="recognition" id="oneOf1">
                <emma:interpretation id="interp5" emma:lang="" emma:confidence="0.5">
                  <emma:literal>Snake)</emma:literal>
                </emma:interpretation>
                <emma:interpretation id="interp6" emma:lang="" emma:confidence="0">
                  <emma:literal>snake)</emma:literal>
                </emma:interpretation>
                <emma:interpretation id="interp7" emma:lang="" emma:confidence="0">
                  <emma:literal>Snoike)</emma:literal>
                </emma:interpretation>
                <emma:interpretation id="interp8" emma:lang="" emma:confidence="0">
                  <emma:literal>Snake</emma:literal>
                </emma:interpretation>
                <emma:interpretation id="interp9" emma:lang="" emma:confidence="0">
                  <emma:literal>snake</emma:literal>
                </emma:interpretation>
              </emma:one-of>
            </emma:emma>
          </inkml:annotationXML>
          <inkml:trace contextRef="#ctx0" brushRef="#br0" timeOffset="15755.901">18399 13547 4386,'22'-31'3870,"1"19"-387,-19-6-1677,13 3-2193,-7 1 129,1 2 387,-11 12 0,14-20 129,-14 20 387,0 0 129,0 0 0,-8-7-129,8 7-129,-24 8-387,8 0 0,-3 3-129,-2 1 0,0-1 129,2 4-129,-2 1 0,3 0-129,2 3 129,2 1 0,6 2-129,2-1 129,6-1-258,0 2 129,6-3-258,6 2 129,6-4 0,1-3 0,4 3 0,0-2-258,4-1 387,-5-1-129,1 2 129,-5-2 129,-2 2 0,-6 2 0,-4-2 0,-4 0 129,-2 1 0,-8 0 258,-6-2 0,-4 1 0,-5-4 258,3 1-129,-7 0 129,2 0-258,-2-8 129,5 2-258,-1-5-129,4-1-129,2 0-516,5-3 129,12 3-1032,-10-18-1032,9-1-2064,8 10-129,0-11 129</inkml:trace>
          <inkml:trace contextRef="#ctx0" brushRef="#br0" timeOffset="16415.938">18595 13701 2580,'0'0'3096,"0"0"258,15-4-2967,-15 4-516,12 5 258,-12-5 258,11 19 0,-11-19 387,9 14 0,-4 1 0,-5-15 0,5 19 129,-4-8-387,4 5 129,-3-4-129,3 5 129,-2-5-258,3 5 258,-3-5-258,3 2-129,-6-14 129,9 20-129,-9-20-129,0 0 0,17 8 0,-17-8-258,16-10 129,-5-2 129,-2-3-258,2-5 258,-1-2 0,2 2-129,-4 2 258,2 1 0,-5 2-129,-5 15 129,15-19-129,-15 19 0,12-1-129,-12 1 0,15 7 0,-15-7-129,14 18 129,-7-6 0,-1 1 129,1 3-129,-4 0 0,3 0 129,-3-2-129,1 3 129,-3 3-258,2-4 129,-1 1-258,-2-17-129,3 22-516,-3-22-1935,0 0-1548,0 0-516,8-7 129</inkml:trace>
          <inkml:trace contextRef="#ctx0" brushRef="#br0" timeOffset="16947.969">19015 13716 258,'-13'-6'3096,"9"-6"258,4 12-1677,9-16-1161,-9 16 0,17-10 129,-17 10 129,26 0 129,-15 0-129,8 8 0,-6-2 0,2 6-387,-1 0-258,-1 3-129,-1-2 0,-1 1 0,-1 1 0,-3 1-129,0-1 0,-4 2 129,3 1 0,-6-4 129,0 2-129,0-1 0,0-3 129,-6 0-129,0 0 516,6-12-387,-16 15-129,16-15 129,-21 11 129,10-8-258,-3 0 0,2-3 0,0 0-129,1 0 0,11 0 129,-19-9-129,19 9-258,-8-17 258,8 17 129,0-17-129,0 17 0,13-16-129,-1 12 129,-1-3-516,7 7-387,-5-2-1032,2-6-1548,9 10-516</inkml:trace>
          <inkml:trace contextRef="#ctx0" brushRef="#br0" timeOffset="17544.003">19313 13464 1677,'12'34'3225,"-12"-16"-387,3 6-2193,3 7 0,-1 0 129,2 8 129,-7-4 129,6 10 0,-6-11-258,3 7 258,-3-11-258,0 5-387,0-11-129,-2-2 258,-3-9-387,5-13 258,0 0-129,-13 6-129,9-15 129,-1-4-129,3-5 129,0-4-258,1-3 0,1-2 0,0-2 129,3 1 129,3 0-258,4 2 129,1-2 0,2 3 0,3 3 0,4 1-129,0 4 129,3 0-129,1 3 129,2 1-129,-3 1 129,1 2-258,-2 8 129,-6-3-258,1 3 0,-17 2-516,17 4-645,-17-4-1548,-8 13-1419,1 3-387,-10-10 388</inkml:trace>
          <inkml:trace contextRef="#ctx0" brushRef="#br0" timeOffset="17786.017">19372 13756 774,'14'20'4128,"14"5"0,-28-25-258,31 12-2193,-14 0-1419,-3 0-258,3-2 0,-4 4 0,-3 0 0,1 1-258,-11-15-903,15 15-2064,-1-1-1032,-14-14 258</inkml:trace>
          <inkml:trace contextRef="#ctx0" brushRef="#br0" timeOffset="18324.048">19615 13813 258,'17'9'2838,"-17"-9"-387,30 0 258,-12 0-3354,2 0-129,-1-5 387,0 0 387,-1 1 387,-3-4 516,-2 1 387,-13 7-129,14-14-129,-14 14-387,0-17-258,0 17-129,-13-12 129,-1 8-258,-3 0 0,-2 2 0,1 2 0,-2 0 258,2 4-258,-1 2 0,4-1 0,1 4 129,14-9-129,-18 19 387,14-6-258,4-13 129,0 25 0,0-13 258,8 5-258,4-3 0,5 8 129,1-6 129,4 4-258,3-4-129,2 1-129,1-1-258,0-9-387,5 5-645,-8-12-1806,-1 0-1419,8 0-387,-10-11 129</inkml:trace>
          <inkml:trace contextRef="#ctx0" brushRef="#br0" timeOffset="19452.112">19868 13124 516,'0'0'3354,"0"0"387,0-6-2193,0 6-645,13-4-129,-13 4 129,15 0-129,-3 7 516,-12-7-387,22 8 129,-11-2 0,5 6-387,-3 3 0,5 4-129,-2 0-129,3 8-258,1 7 0,1 5 0,0 7-129,1 4 129,0 6-258,-4 7 258,-1 0-258,-7 3 258,-5 1-129,-5-2 0,-1-4 258,-9 0-258,-5-8 129,-1-3 0,-5-1 0,0-6-129,1-7 258,-3-3-258,1 0-129,1-6 129,2-1 0,2-7-129,1-3-129,1-4-258,8 6-903,-4-10-2451,11-8-645,0 0-129,-9-14-129</inkml:trace>
          <inkml:trace contextRef="#ctx0" brushRef="#br0" timeOffset="12119.693">16901 13271 258,'-12'6'2064,"12"-6"-1032,0 0-129,0 0 0,0 0 258,0 0 0,0 0-129,0 0 0,0 0-258,0 0-129,12-11-387,-12 11-129,18-13 0,-18 13 129,19-14 0,-19 14-129,15-14 129,-15 14 129,9-10-129,-9 10 129,0 0 129,0 0-258,0 0 129,0 0-129,0 0 258,0 0-258,0 0 0,0 0 129,0 0 0,0 0-129,0 0 0,-9-3-129,9 3 129,-10 0-129,10 0 0,-15 6 0,15-6 0,-17 9-129,17-9 0,-19 12 0,19-12-129,-21 17 129,21-17 0,-21 24 0,9-9 129,0 1-129,0 4 0,-1 4 129,-1 8 129,1 6-258,-2 3 0,-1 4 129,2 5-129,1 3 0,3 2 129,4-3-129,4-4 129,2-4-129,7 0 129,2-4 0,10-5-129,-2-2 258,5-4-258,-3-1 129,0-2 0,1-5 0,-4-1-129,3-6 129,-2-2-129,-3-2 129,0-4-129,-3 0 129,-11-6-129,15 5 129,-15-5-129,0 0 0,0 0 0,0 0 0,0 0-258,0 0-387,0 0-1677,-4-9-2193,4 9 129,-4-24-516</inkml:trace>
          <inkml:trace contextRef="#ctx0" brushRef="#br0" timeOffset="12591.72">17017 13609 1032,'0'-22'3612,"0"22"-129,0 0-2193,0 0-645,0 0 129,0 0-129,0 0 129,0 0 0,0 0 0,0 0 0,0 13-129,0-13-258,-4 14 0,4-14 129,-4 18-258,4-18 0,-4 25 129,2-12-129,2 8 0,0-2 0,0 8 129,0-2-258,0 2 0,1-1 0,1 0-129,1 1 0,-1-4 0,1 0-258,-1-11 0,2 3-516,-4-15-645,0 0-1032,14 0-1935,-13-12-129,7-3-129</inkml:trace>
          <inkml:trace contextRef="#ctx0" brushRef="#br0" timeOffset="13119.75">17012 13534 1161,'-17'-2'3096,"17"2"-1290,-13 0-387,13 0-387,0 0-129,0 0-129,0 0 0,7-7 129,-7 7-387,20-3 0,-6 2-258,2 1-129,2 1 0,2 2-129,0 2 0,0 2 0,0 0 0,-1 3 0,-2 2-129,0 4 129,-2-1-129,-3 3 0,-1 3-129,-4 0-129,-1 2 258,-1-1-129,-4-1 0,-1 3 0,0-2 0,-7 0 0,1 4-387,-2-4 129,-1 3-258,-1-4 0,2 2 129,-3-5-129,2-3 0,-3-1 645,3-6 129,-3 1 129,-1-4 129,-3-3 258,0 0 0,0 1-258,-2-1 129,2-1-387,0-1-258,3 0-258,1-5-1677,12 5-903</inkml:trace>
          <inkml:trace contextRef="#ctx0" brushRef="#br0" timeOffset="13780.788">17413 13900 1935,'-11'-5'2709,"11"5"-2322,-8-15-129,8 15 387,-6-22 258,6 11 258,0-6 129,0 17 258,3-26-258,-3 26-129,15-23-387,-1 16-387,-2-3-129,3 2-258,1 3 129,-1 1-129,2 3 258,0 1-129,-2 0 0,-2 4 129,-1 0-129,-2 6 0,-10-10 0,10 23 0,-9-12 0,-1 4 129,-1-1-258,-5 1 129,-5-1 129,2 1 0,-5-3 129,1 1 0,-2-6 129,-1 2-258,-1-1 0,-1-1 0,1-3-129,-1-2-129,4-2-129,-2 0-129,16 0-258,-18-4-645,18 4-1032,1-12-2451,4-1 0,9 5-129</inkml:trace>
          <inkml:trace contextRef="#ctx0" brushRef="#br0" timeOffset="14603.835">17689 13771 2709,'0'0'2967,"0"0"-258,0 0-2709,0 12-774,0-12 516,11 13 258,-4-4 258,-7-9 387,14 20 387,-14-20 0,19 20-129,-19-20-258,25 9-387,-8-9-387,0 0 0,0-3 0,0-6-129,-1-1 258,-1-5 0,-4 1 387,-3 2-258,-5-3 129,-3 3 0,0 0 129,0 12-129,-14-18-129,2 14-129,-3 1 0,0 2-129,-3 0 0,4 1 129,0 0-258,0 1 0,14-1 129,-17 8 129,17-8 0,0 0-129,-11 10 129,11-10 0,0 0 0,0 15 0,0-15 0,2 15 0,3-5 0,1 3 0,2 7-129,-1 0 129,0 7 0,0 0-387,2 8-258,-5 1 0,3 8 0,-2-2-129,1 6 129,-4-3-258,3 4 258,-5-5 129,0 2 129,0-7 129,0-2-129,-5-4 129,-2-4 0,0-6-129,-3-6 387,-1 0 258,1-7 0,-2-3 0,-1-4 387,1-3-129,-2-5 129,1-5 129,0-4-258,4-9-129,-2-1 129,6-6-129,1-4 258,4-2-129,1-3-129,11 2-129,3-2-258,6 5-129,4 1-645,4 9-1677,-3-8-1290,14 18 129</inkml:trace>
          <inkml:trace contextRef="#ctx0" brushRef="#br0" timeOffset="15124.865">18134 13957 1935,'0'30'3354,"-13"-17"387,13 5-2451,0 9-516,-5-1 258,5 8 0,-7 0 0,6 7 129,-8-9-258,6 5 129,-6-4-516,3 0-129,1-6-516,-1-10-258,5-2-387,1-15-1419,0 0-1806,0 0-387,0-19-129</inkml:trace>
        </inkml:traceGroup>
        <inkml:traceGroup>
          <inkml:annotationXML>
            <emma:emma xmlns:emma="http://www.w3.org/2003/04/emma" version="1.0">
              <emma:interpretation id="{2670C6E8-DB1D-43BE-BD70-B090B0153BD9}" emma:medium="tactile" emma:mode="ink">
                <msink:context xmlns:msink="http://schemas.microsoft.com/ink/2010/main" type="inkWord" rotatedBoundingBox="20469,13700 20796,13691 20802,13915 20475,13924"/>
              </emma:interpretation>
              <emma:one-of disjunction-type="recognition" id="oneOf2">
                <emma:interpretation id="interp10" emma:lang="" emma:confidence="1">
                  <emma:literal>=</emma:literal>
                </emma:interpretation>
                <emma:interpretation id="interp11" emma:lang="" emma:confidence="0">
                  <emma:literal>[</emma:literal>
                </emma:interpretation>
                <emma:interpretation id="interp12" emma:lang="" emma:confidence="0">
                  <emma:literal>E</emma:literal>
                </emma:interpretation>
                <emma:interpretation id="interp13" emma:lang="" emma:confidence="0">
                  <emma:literal>I</emma:literal>
                </emma:interpretation>
                <emma:interpretation id="interp14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9898.138">20475 13905 3354,'13'19'3870,"-13"-19"0,17-4-2709,1 4-258,-3-6 0,10 6 129,-9-6-129,11 5 0,-6-6-129,7 7-258,-3-2 0,1 2-516,-3 0-129,-3 0 0,1 2-387,-10 0-258,5 3-1032,-16-5-1806,0 0-774,5-7-387</inkml:trace>
          <inkml:trace contextRef="#ctx0" brushRef="#br0" timeOffset="20175.154">20523 13708 2451,'15'-9'3354,"5"9"0,-2 0-2580,-3 0-516,6 0 258,0 0-129,4 2 0,-2-2 129,5 5-645,1 0-1290,0 6-1806,-13-11-645</inkml:trace>
        </inkml:traceGroup>
        <inkml:traceGroup>
          <inkml:annotationXML>
            <emma:emma xmlns:emma="http://www.w3.org/2003/04/emma" version="1.0">
              <emma:interpretation id="{027431AB-177A-4C70-8998-041A3D2D9437}" emma:medium="tactile" emma:mode="ink">
                <msink:context xmlns:msink="http://schemas.microsoft.com/ink/2010/main" type="inkWord" rotatedBoundingBox="21376,13111 24402,13025 24427,13932 21402,14018"/>
              </emma:interpretation>
              <emma:one-of disjunction-type="recognition" id="oneOf3">
                <emma:interpretation id="interp15" emma:lang="" emma:confidence="0">
                  <emma:literal>(2-13)*</emma:literal>
                </emma:interpretation>
                <emma:interpretation id="interp16" emma:lang="" emma:confidence="0">
                  <emma:literal>(2-13) *</emma:literal>
                </emma:interpretation>
                <emma:interpretation id="interp17" emma:lang="" emma:confidence="0">
                  <emma:literal>(23-13) *</emma:literal>
                </emma:interpretation>
                <emma:interpretation id="interp18" emma:lang="" emma:confidence="0">
                  <emma:literal>(2--13)*</emma:literal>
                </emma:interpretation>
                <emma:interpretation id="interp19" emma:lang="" emma:confidence="0">
                  <emma:literal>(2+3? *</emma:literal>
                </emma:interpretation>
              </emma:one-of>
            </emma:emma>
          </inkml:annotationXML>
          <inkml:trace contextRef="#ctx0" brushRef="#br0" timeOffset="27019.545">21804 13112 645,'0'0'1290,"0"0"129,0 0-129,0 0 0,0 0 129,0 0-258,0 0 129,-9-3-258,9 3-129,0 0-258,0 0 129,-14-8-129,14 8-387,0 0 0,-12 0 0,12 0 0,-14 0 129,14 0-129,-14 0 0,14 0-129,-19 15 0,19-15 0,-20 17 258,10-5-258,-1 0 0,-2 2 0,0 1 0,-4-1 129,0 4-129,-4 0 129,0 3-258,-1 2 129,-2 6 0,0 0 0,-1 3 0,3 6-129,3 1 387,-1 5-387,8 2 258,0-3-129,9 3 129,1-4-258,2 1 129,9-4 0,4-4-129,1-3 129,5-2 0,2-1 129,1 0-129,4-7 0,0 0 0,3-6 129,2 0-258,-1-6 129,1 0 0,-1-7-129,2 0 0,-5-3 0,-1 0 0,-4 0 0,-4-3 129,-3 0-129,-5 1 129,-10 2-258,0 0 129,13-5-387,-13 5-387,0 0-1806,0 0-1935,-13-8-129,13 8-516</inkml:trace>
          <inkml:trace contextRef="#ctx0" brushRef="#br0" timeOffset="28259.616">21879 13408 129,'0'0'516,"-4"-7"-129,4 7 0,0 0 387,9-12 0,-9 12 387,19-10 0,-9 6 387,7 4-258,-3-5-129,5 4-129,-2 0-129,2 1-258,1 0-387,-1 0 0,-1 4-129,-1 1 129,-5-1-129,-2 4 0,-2 2 0,-4 2 129,-4 0-129,0 2 258,-5 0-258,-4 3 129,-4 2-129,-1-1 0,0-3 129,-3 2 0,1-3 0,1 1-129,1-3 0,0 0 0,3-2 0,11-10 0,-19 16-129,19-16 129,-10 20-129,10-20 0,-4 17 129,4-17 129,0 17-129,0-17 0,6 17 0,-6-17 129,14 10 0,-14-10 0,19 5-129,-5-2 0,0-2 0,2 1-129,3-2 0,2 0 0,1 0 0,0 0 0,-2 0 0,0 0 0,-4 0 129,-1 0-258,-4 2 129,-11-2 0,19 5-129,-19-5-129,13 6-129,-13-6-387,16 4-516,-16-4-1032,12-4-2064,1 4-129,-13 0 517</inkml:trace>
          <inkml:trace contextRef="#ctx0" brushRef="#br0" timeOffset="-133778.308">22348 13600 1032,'0'0'1290,"0"0"-129,0 0-258,0 0-129,0 0 0,0 0 0,0 0-129,0 0 0,0 0-129,0 0 0,0 0-129,0 0 129,-7-2-258,7 2-129,0 0 258,0 0-129,0 0 129,0 0 129,0 0 0,-4-11 0,4 11-129,0 0 258,0 0-387,0 0 0,0 0 0,0 0-258,0 0 0,0 0 129,0 0-129,0 0 258,-11-11-129,11 11-129,0 0 129,0 0-129,0 0 0,0 0 0,0 0 0,0 0 129,0 0-258,0 0 258,0 0-129,0 0 129,0 0 0,0 0-129,0 0 0,0 0 129,0 0 0,3 7 0,-3-7 0,0 0 129,0 0-129,12 14 0,-12-14 0,0 0 0,11 12 0,-11-12 0,8 13-129,-8-13 0,11 13 0,-11-13 129,13 11-129,-13-11 0,14 14 0,-14-14 0,15 9 129,-15-9-258,13 10 129,-13-10 129,12 14-258,-12-14 258,13 13-129,-13-13 0,14 15 0,-14-15 0,15 12 0,-15-12-129,18 9 258,-18-9-258,15 5 129,-15-5 0,15 8-129,-15-8 129,0 0 0,13 7 0,-13-7-129,0 0 258,0 0-129,0 0 129,0 0-129,0 0-129,0 0 129,0 0 0,0 0-129,-7 6-258,7-6-387,-16 0-1290,5-2-1935,11 2-645,-15-7 387</inkml:trace>
          <inkml:trace contextRef="#ctx0" brushRef="#br0" timeOffset="-133034.266">22357 13820 1419,'10'0'1548,"-10"0"-387,0 0 387,0 0-258,0 0 129,0 0-258,14 0 0,-14 0-129,0 0-258,0 0 0,0 0-129,0 0-258,13-12 0,-13 12 129,0 0-129,9-12 0,-9 12 129,0 0-258,17-13 0,-17 13 0,11-17-129,-11 17 0,12-19 0,-8 9-129,2-2 129,-2 1 0,2-2 0,-6 13-129,8-19 129,-8 19-129,7-18 258,-7 18-129,9-16-129,-9 16 0,0 0 0,12-16 129,-12 16-129,0 0 129,8-12-129,-8 12 0,0 0 0,0 0 0,0 0-129,0 0 129,0 0 0,0 0-258,0 0 0,0 0-129,0 0-387,0 0-1032,0 0-2451,0 0-258,4 9-129</inkml:trace>
          <inkml:trace contextRef="#ctx0" brushRef="#br0" timeOffset="-131873.199">22748 13680 2709,'0'0'1677,"0"0"-129,0 0-129,0 0-129,0 0 258,0 0-387,0 0 258,0 0-258,0 0-258,0 0-129,0 0-258,0 0 0,0 0 0,0 0 0,0 0-129,0 0 129,0 0-129,0 0 129,11 0-129,-11 0-129,0 0 129,0 0-258,16 4 129,-16-4 0,10 0 0,-10 0-129,15 0 0,-15 0 258,18 2-258,-18-2 0,20 0 0,-9 0 0,-11 0-129,19 0 129,-19 0-129,18 0 129,-18 0-129,17 0 0,-17 0 0,11 0 0,-11 0 129,0 0-129,13 0 0,-13 0 129,0 0-129,0 0 129,0 0-129,0 0 129,0 0-129,0 0 129,0 0-129,-9 0 0,9 0 0,0 0 0,-13 1 0,13-1-129,0 0 129,0 0 0,-12 0-129,12 0-258,0 0-516,0 0-1935,0 0-1935,0 0-258,0 0-258</inkml:trace>
          <inkml:trace contextRef="#ctx0" brushRef="#br0" timeOffset="30247.73">22982 13372 516,'0'0'3612,"0"0"0,12-2-1290,-12 2-1548,0 0-129,0 0 0,1 10 0,-1-10 0,0 16 129,0-4-129,0-12 129,0 22-387,0-6-129,0 0 258,0 3-387,4 4-129,-3 0 129,5 4-129,-2 1 0,2 2 129,-2 1-129,2-2 0,-4-7 129,0 0 0,0-3-129,-2-4 0,0-3-258,0-12-645,0 0-1290,0 0-2064,0 0-387,0 0 129</inkml:trace>
          <inkml:trace contextRef="#ctx0" brushRef="#br0" timeOffset="31048.776">23134 13389 645,'-8'-12'516,"8"12"0,0 0 258,0 0 129,0 0 387,0 0 0,8-7 387,-8 7-129,15-2-387,-4 2-129,3-4-129,3 2-258,1-3-258,4 3-129,0 2 129,2 0-258,-1 0 0,2 0 0,-3 3-129,-2 4 129,-2 5-129,-5 2 0,-2-1 0,-4-1 0,-5 5 0,-2 0 129,0-1 0,-9-2 0,-2-1 258,-2-1-129,-2-1-129,2 2 129,-3-3 0,5-3-129,-1-3-129,12-4 258,-17 6-258,17-6-258,0 0 516,0 0-516,0 0 258,8 1 0,4 4-129,0-1 129,3 1 0,0 2 0,1 2 0,-3 1 0,1 4 0,-2-1 0,-4 1 0,-1 0 0,-2-1 0,-3 2 0,-2-4 0,0 3 129,0-14 258,-7 17-258,7-17 129,-21 11 0,8-7 0,-1 1 0,-4-3-129,3 4 0,-6-5 0,3 3-258,1 0 129,0 1-258,5-1 0,-4-4-258,16 0-1032,-16 11-2580,16-11 0,0 0-645</inkml:trace>
          <inkml:trace contextRef="#ctx0" brushRef="#br0" timeOffset="31971.828">23512 13101 1161,'3'-14'258,"-3"14"-903,0 0 516,0 0 258,0 0 258,0 0 774,0 0 387,0 0 258,0 0 0,11 6-129,-11-6-387,16 12 0,-6-3-645,6 6 0,-2-3-387,5 5-129,-1 1 258,-1 5-645,3 3 258,-2 3 0,-1 4-129,-2 3 129,1 6-129,-1 1 129,-2-1-129,0-1 258,-3 2-129,-2-2 0,-1-1 0,-3-2 129,-3-5-129,-1-1 0,-1-3 129,-5 3 129,-5-7 0,-1-3 129,-5-3 258,0 0-258,-4-4 129,0 1-258,0-6 258,4 0-387,-2-1 0,3-4-258,4 0 0,1-5-516,11 0-258,0 0-1419,-10-8-1935,18 6-129,-2-15 130</inkml:trace>
          <inkml:trace contextRef="#ctx0" brushRef="#br0" timeOffset="42391.424">24048 13574 903,'0'0'1548,"0"0"0,0 0 0,0 0-129,0 0-129,0 0-516,0 0 0,0 0-258,0 0 129,0 0-129,0 12 129,0-12 0,0 0-129,15 1 129,-3 2-258,-2-2 0,6-1 129,-2 0-258,6 0 129,-2 0-129,3 1 129,-2 1-258,5-1 129,-4-1 0,2 2-129,-4-2 129,0 0-129,-1 0 0,-2 0 0,-15 0 0,18 1 0,-18-1 258,0 0-258,0 0 129,0 0-129,0 0 0,0 0 0,-10 9 0,1-7-129,-5 1 129,0-1-129,-4-2 129,2 2-129,-3-2 0,-2 0 0,2 1 129,-1 1-129,4-2 0,-3 0 0,4 1 0,2-1 0,13 0 0,-18 2 129,18-2-258,-12 1 258,12-1-129,0 0 0,0 0 0,0 0 0,0 0 0,0 0 0,0 0 0,0 0-129,0 0 129,9 0 0,-9 0 0,17 0-129,-17 0 129,21-1 0,-8-1 0,4 2 0,-1 0-129,4 0 0,3 0 0,0 0-129,4 2-258,-4-2-645,9 0-2193,0 4-1290,-8-10 0,6 5 129</inkml:trace>
          <inkml:trace contextRef="#ctx0" brushRef="#br0" timeOffset="-208718.102">24191 13476 258,'0'0'1290,"0"0"-129,1-10 0,-1 10-258,0 0-129,0 0 0,2-12-129,-2 12 0,0 0-129,0 0-258,0 0 0,0 0 0,0 0 0,0 0-129,0 0 387,0 0-258,0 0 129,0 0 0,0 0 0,0 0-129,0 0 258,0 0-387,0 0 0,0 0 0,0 0 0,0 0 129,0 0-129,0 0 0,0 0-129,0 8 129,0-8 0,0 0 0,-4 13 0,4-13 129,-5 12-129,5-12 0,-1 14-129,1-14 129,-4 21-129,3-4 0,1-2 0,-1 2 0,1 2 0,0 2-129,0-1 129,0 2-129,0-2 0,2-1 129,2-1-258,-3-2 129,3-2 129,-2 0 0,0-4-129,-2-10 129,4 15 129,-4-15-129,0 0 0,0 12 129,0-12 129,0 0-258,0 0 129,0 0-129,0 0 0,0 12 129,0-12-129,0 0 0,0 0 0,0 0 0,0 0 129,0 0 0,0 0 0,0 0 0,0 0 129,-7 13 0,7-13 0,0 0 0,0 0 0,-11 9-129,11-9 0,0 0 0,0 0 129,-12 2-129,12-2-129,0 0 129,0 0-129,0 0 0,0 0-129,-12-2-903,12 2-2709,0 0-645,-3-17 0</inkml:trace>
        </inkml:traceGroup>
      </inkml:traceGroup>
      <inkml:traceGroup>
        <inkml:annotationXML>
          <emma:emma xmlns:emma="http://www.w3.org/2003/04/emma" version="1.0">
            <emma:interpretation id="{124C76FC-4DCC-4896-9E25-340FB23D39A5}" emma:medium="tactile" emma:mode="ink">
              <msink:context xmlns:msink="http://schemas.microsoft.com/ink/2010/main" type="line" rotatedBoundingBox="21580,14240 25201,14209 25207,14951 21586,14982"/>
            </emma:interpretation>
          </emma:emma>
        </inkml:annotationXML>
        <inkml:traceGroup>
          <inkml:annotationXML>
            <emma:emma xmlns:emma="http://www.w3.org/2003/04/emma" version="1.0">
              <emma:interpretation id="{30C941C3-8529-4D93-82D2-7E9B35F817A8}" emma:medium="tactile" emma:mode="ink">
                <msink:context xmlns:msink="http://schemas.microsoft.com/ink/2010/main" type="inkWord" rotatedBoundingBox="21580,14240 24890,14212 24896,14899 21586,14927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96621.411">24465 14691 1,'-10'-6'257,"10"6"130,0 0 0,0 0 0,0 0-387,0 0 0,0 0-258,0-12 129,0 12 0,0 0 0,0 0 0,0 0-258,0 0 258,0 0 129,0 0 0,0 0 129,0 0 258,0 0 0,0 0 258,0 0 129,0 0 0,0 0-129,0-11-129,0 11 0,0 0-129,0 0-129,0 0-129,0 0 0,0 0 0,0 0-129,0 0 387,0 0 0,0 0-129,0 0 387,0 0-129,0 0 0,0 0 129,0 0 0,0 0-387,0 0 0,0 0 129,0 0-387,0 0 0,0 0 0,0 0-129,0 0 129,0 0 0,0 0 0,0 0 0,0 0 0,0 0 0,0 0 0,0 0 0,9-1 129,-9 1-129,0 0 129,0 0 0,0 0 0,12-2 0,-12 2 258,0 0-258,0 0 129,13 0 0,-13 0 129,0 0 0,15 0-129,-15 0 129,12-2-129,-12 2 0,14-3-129,-14 3 129,12-2-129,-12 2-129,10-2 0,-10 2 258,12 0-516,-12 0 516,0 0-258,12 0 0,-12 0 0,0 0 0,12 0 0,-12 0 0,0 0 129,0 0-129,0 0 0,0 0 0,0 0 0,0 0 0,0 0-129,0 0-258,0 0 0,0 0 129,0 0-387,0 0-258,0 0-129,0 0-516,11 0-1419,-11 0-774,0 0 517</inkml:trace>
          <inkml:trace contextRef="#ctx0" brushRef="#br0" timeOffset="-195290.335">24467 14537 258,'0'0'903,"2"-11"129,-2 11-258,0 0-129,0 0 0,0 0-129,0 0-258,0 0 258,0 0-258,0 0 0,0 0 129,0 0 0,0 0 0,0 0-129,0 0 0,0 0 129,0 0-129,0 0 258,9-12-129,-9 12 258,0 0-129,12 0 258,-12 0 0,0 0 0,14-2-258,-14 2 258,12 0-258,-12 0 258,16 0-129,-5 0 129,-11 0-258,17 2 129,-17-2 129,16 0-258,-16 0 0,19 0-129,-19 0 0,14 0 0,-14 0-129,10 0-129,-10 0 129,0 0-129,0 0-129,14 7 258,-14-7-258,0 0 0,0 0 129,0 0 0,12 3 0,-12-3-129,0 0 129,0 0 0,0 0 0,0 0-129,0 0 129,0 0-129,0 0 129,0 0-129,0 0 129,0 0-129,0 0 0,0 0 0,0 0 0,0 0 129,0 0-258,0 0 0,0 0-129,0 10-129,0-10-645,0 0-774,-8 7-2580,8-7-516,-16 9-129,16-9 0</inkml:trace>
          <inkml:trace contextRef="#ctx0" brushRef="#br0" timeOffset="47341.708">22981 14730 1677,'0'0'4257,"-2"12"0,2-12-129,8-5-2193,4 5-1677,3-5-129,4 3 0,3-2 129,4 4 129,1-4-129,2 4 129,-1 0-258,-1 0 129,0 0-258,-3 0-645,0 7-258,-11-7-1419,1 0-1935,1 4-516,-15-4 387</inkml:trace>
          <inkml:trace contextRef="#ctx0" brushRef="#br0" timeOffset="47065.692">23078 14596 516,'17'6'3354,"-5"-1"0,-12-5-1032,0 0-1806,8 13 129,-8-13-129,8 25 387,-7-8 0,3 3 0,-4-2 0,0 7-129,0-4-258,0 5-129,0-4-258,0 0 0,0-6-129,0-2-258,0-1-258,0-13-387,2 13-1806,-2-13-1290,0 0-387,0 0 388</inkml:trace>
          <inkml:trace contextRef="#ctx0" brushRef="#br0" timeOffset="47971.744">23482 14480 645,'0'0'3741,"0"0"258,0 0-387,0 0-2451,18 3-903,-18-3-129,19 0 387,-4 0-129,-3-3 258,5 3 0,-4-1-129,6 1 258,-5-1-129,3 1-258,-2 1 129,-1 5-258,-3 2-129,-11-8 0,17 21 0,-13-5 0,-4 3-129,0 2 129,-5 0-258,-6 1 129,-3 1 0,-1-1 0,-4 2 0,0-2 0,1-3 0,1 1 129,2-4-129,3 0 129,5-5 0,7-11 0,-6 14-129,6-14 129,0 0-129,13 9 129,-3-6-129,5-1 0,0 0 0,1 0 0,3 4-129,-1-5-129,3 3 0,-3-4-387,5 4-903,-7-4-1806,0-4-1161,5-4-258,-11-12 258</inkml:trace>
          <inkml:trace contextRef="#ctx0" brushRef="#br0" timeOffset="48647.782">23777 14490 1419,'-4'-19'3483,"4"19"129,10-1-903,-10 1-2451,18 0-258,-6 0 0,7 2 0,-2 2 0,6-1 387,-1-2-129,0 2 0,3-1 258,-4-2-129,0 8 258,-6-6-258,2 5 387,-17-7-258,14 15 0,-14-15 0,0 22-129,0-22 0,-13 22 0,0-11-129,1-1 129,-2 0-387,4-1 0,10-9-258,-17 13 258,17-13-258,0 0 129,0 0 0,14 11 0,2-11 0,2 0 129,5 0 0,-3 0 0,2 1 0,-2 5 0,-5-1 0,-1 3 129,-4 6-258,-4-1 258,-3 4-129,-3-2 0,0 3 129,0 2-129,-5-3 0,-2 1 129,-2-6 129,0 3-129,-6-7 387,4 2-387,-7-6 129,2 2 0,-4 0-129,1-1 0,-2-3-129,3 0-258,2 5-387,-2-7-1548,3 0-2322,15 0 0,-13-9-258</inkml:trace>
          <inkml:trace contextRef="#ctx1" brushRef="#br1">23864 14709</inkml:trace>
          <inkml:trace contextRef="#ctx0" brushRef="#br0" timeOffset="49535.833">24129 14219 1032,'16'10'3225,"-16"-10"0,17 7-2580,-2 2-516,0 0 258,4 3 258,-6-1 129,6 6 258,-9-2-258,7 8 258,-9-5-129,6 11-258,-6-3-387,3 6 258,-3-1-387,-1 1-129,-2-2 129,-1 1-129,-1 0 0,-2 0 0,-1-1 0,0-1 129,0-3-129,-5 0 129,-1-2 129,-1 1 0,-2-8 129,-1-1-258,0-6 129,-1 2-258,-2-4 129,2-1-258,-1-2 0,0 0-645,12-5 0,-20 7-1161,20-7-1677,0 0-1032,-10 0 387</inkml:trace>
          <inkml:trace contextRef="#ctx0" brushRef="#br0" timeOffset="44427.541">21881 14345 645,'0'0'1548,"0"0"129,0 0 129,0 0 258,-10-1 0,10 1-516,-12-2-387,12 2-129,-16 0-258,5-2-258,11 2 0,-18 0-129,18 0-129,-20 0-129,20 0 258,-20 10-129,20-10 0,-20 12-129,11-1 0,9-11 0,-20 24 0,10-11-129,-2 2 0,3 2 0,-2 4 129,0 0-129,-1 4 129,0-1 0,-1 4 0,1-2 0,2 5 258,-2-1-129,5-1-129,0-2 129,5 2-258,2-2 129,0-1-129,12-4 129,3-1-258,7-4 129,4 2 0,4-7 0,2-1 0,1 2 0,3-7 0,-2-1 0,0-1 0,-8-2 0,4 1 0,-9-1 0,1-1 0,-7-1 129,-2 0-258,-1 0 129,-12 0 0,14 0 0,-14 0-129,0 0 129,0 0-258,10 0-258,-10 0-774,0 0-2709,0 0-516,0-16-129</inkml:trace>
          <inkml:trace contextRef="#ctx0" brushRef="#br0" timeOffset="45359.594">22095 14533 2709,'0'0'2580,"0"0"-1032,0 0-258,0 0 129,0 0 129,0-17-129,0 17 0,4-15-129,-4 15-387,15-17 0,-3 12-516,-12 5 0,26-18-129,-12 11-129,1 4-129,1-1 258,1 4-258,-1 0 0,-2 0 129,0 4-129,-1 3 0,-1 1 0,-12-8 0,14 21 0,-9-11 0,-3 2 0,-2 1 0,0 1 0,-5 0 129,-4-1-129,-1 1 129,-5 0 0,1 2 0,-1 0-129,-1-1 258,2 0-258,1-3 0,0-1 129,13-11-129,-13 17 0,13-17 0,0 0 0,0 12 0,0-12 0,9 3 0,2 0 0,4-3 0,-1 0 129,4 0-129,-1 0 0,2 0 0,1 0 0,-1 0 0,0 2 0,-1-1-129,0-1 258,-2 3-129,0 2-129,-4-1 0,1 0-129,-13-4-129,17 7-903,-17-7-1935,0 0-1161,0 0-387,0 0 387</inkml:trace>
          <inkml:trace contextRef="#ctx2" brushRef="#br2">22509 14520 104 0,'0'0'38'0,"4"3"-20"0,-4-3-4 16,0 0 17-16,0 0-13 16,0 0-2-16,0 0-6 15,0 0 1-15,0 0-6 16,0 0 1-16,0 0 4 0,0 0 5 15,0 0 3-15,0 0-1 16,0 0 0-16,0 0-5 16,0 0-2-16,0-3-4 15,0 3 1-15,0 0 0 16,0-3 1-16,0-1-4 0,0 4-1 16,0 0-6-16,3-6-2 15,-3 2-1-15,0 1 4 16,8 0 1-16,-4-1 3 15,3 1-1 1,1-1-1-16,-1 4 1 16,5-3 1-1,-1 3-1-15,-4-3-1 16,8 3 1-16,-3 0-1 16,-5 0-3-16,1 0 2 15,-1 0-1-15,1 3 0 16,-1 0 2-16,1-3 2 0,0 7-1 15,-1 0-1-15,1-7-2 16,-1 7 1-16,1-4 3 16,-5 0 1-16,-3-3-1 15,4 7-2-15,-4-4-2 16,0 4 1-16,-4 0 1 16,1-4 0-16,-1 4 0 15,0 0 0-15,-3-1 0 16,3 1 2-16,-4 3-3 15,1 0-2-15,-5 0 2 16,9 0 2-16,-5-3 2 16,1 0 1-16,-1 3 0 15,-3 0 0-15,3-4-2 0,-3 4 1 32,0 0-2-32,3-3-1 0,1 0 1 15,-1 0 3-15,4-4 5 16,0 4-7-16,1-4-3 15,3 0 0-15,0-3 2 16,7 4-2-16,1-1 0 16,-1 0-1-16,1-3 0 15,-1 4 2-15,5-1 2 16,-1 0-1-16,0 1-1 16,4-4-4-16,0 0 0 15,4 0 2-15,4 0 1 16,0 0 3-16,-1 0 3 0,-3 0-2 15,0 0 0-15,0 3 1 16,-8-3 2-16,4 0-3 16,-4 0 0-16,-3 0-1 15,-4 0-2-15,-4 0 3 16,0 0 2-16,0 0-2 16,0 0-2-16,0 0-7 15,0 0-1-15,0 3-13 16,0 1-4-16,-4-1-20 15,0 1-8-15,-3 2-45 16</inkml:trace>
          <inkml:trace contextRef="#ctx2" brushRef="#br2" timeOffset="12114.802">24809 14426 88 0,'0'0'33'0,"0"0"-18"0,0 0-13 16,0 0 9-16,0 0-3 15,0 0 1-15,0 0-1 16,0 0 2-16,0 0-1 16,-8 0 2-16,8 0-2 0,0 0 0 15,0 0 1-15,0 0 1 16,0 0-5-16,0 0 0 0,0 0 1 15,0 0-1-15,0 0 1 16,0 0-4-16,0 0-2 16,0 0 2-16,0 0 0 15,0 0-1-15,0 0 1 16,0 0-2-16,0 0 2 16,0 4 2-16,0-1 4 15,0 0-2-15,0 1 1 16,8 2-5-16,-8 1 0 0,3 0-1 15,-3-7-2-15,0 10 3 16,0-4 0-16,0 4 1 16,0-3 2-16,8 0 1 15,-8 0 3-15,0-1-7 16,0 4-4-16,4-3 2 16,-1 3 3-16,-3 4 1 15,0-4 2-15,4 3-2 16,0 0 2-16,-4 1-4 15,4-1-2-15,-4 1 0 16,0-1 1-16,0 0-3 16,0 1 0-16,0-4 3 15,0 0 1-15,0 0-4 16,0 0 1-16,0 0 0 0,0 0 0 16,0 0 0-16,7 0 0 15,-3 0 0-15,-4 0 0 16,8-3 0-16,-5 0 2 15,-3-1 1-15,0 1 1 16,0-3-2-16,0-4-2 16,0 0 5-16,0 0 4 15,0 0-3-15,0 0-1 16,0 0-2-16,0 0-3 16,4-4-8-16,-4 1-3 15,0-1-16-15,8 1-6 16,-5-4-28-16,5 1-14 0,3-4-7 15</inkml:trace>
        </inkml:traceGroup>
        <inkml:traceGroup>
          <inkml:annotationXML>
            <emma:emma xmlns:emma="http://www.w3.org/2003/04/emma" version="1.0">
              <emma:interpretation id="{7F713F1A-D177-4128-8CAD-783F4FA493B0}" emma:medium="tactile" emma:mode="ink">
                <msink:context xmlns:msink="http://schemas.microsoft.com/ink/2010/main" type="inkWord" rotatedBoundingBox="24964,14444 25203,14442 25207,14951 24968,14953"/>
              </emma:interpretation>
              <emma:one-of disjunction-type="recognition" id="oneOf5">
                <emma:interpretation id="interp21" emma:lang="" emma:confidence="0">
                  <emma:literal>q</emma:literal>
                </emma:interpretation>
                <emma:interpretation id="interp22" emma:lang="" emma:confidence="0">
                  <emma:literal>9</emma:literal>
                </emma:interpretation>
                <emma:interpretation id="interp23" emma:lang="" emma:confidence="0">
                  <emma:literal>g</emma:literal>
                </emma:interpretation>
                <emma:interpretation id="interp24" emma:lang="" emma:confidence="0">
                  <emma:literal>1</emma:literal>
                </emma:interpretation>
                <emma:interpretation id="interp25" emma:lang="" emma:confidence="0">
                  <emma:literal>h</emma:literal>
                </emma:interpretation>
              </emma:one-of>
            </emma:emma>
          </inkml:annotationXML>
          <inkml:trace contextRef="#ctx2" brushRef="#br2" timeOffset="12940.95">25050 14587 92 0,'0'0'35'0,"0"0"-18"0,4 3-11 0,-4-3 9 15,0 0 5-15,0 0 4 16,3 4-3-16,-3-4-1 0,0 0-5 16,0 3-1-16,0-3-8 15,8 3-2-15,-4 1 0 0,3-1 2 16,1-3 1-16,-1 0-3 16,-3 0-1-16,7 0-1 15,-3-3 1-15,0-1-2 16,3 1-1-16,0-4 1 15,-3 1-1-15,-1 2 2 16,1-2 3-16,-4-1 0 16,7 0 2-16,-7-3-2 15,7 3 2-15,-11-3-2 16,8 0 2-16,-8 0-2 16,0-3 4-1,-8 3-1-15,8 0-1 0,-4 0-2 16,-3 0-3-16,3 3 1 15,-7 4 0-15,-1-1 1 16,5 1-5-16,-5 3-1 16,1 0-2-16,0 0 3 15,-1 0-5-15,1 3 2 16,0 4 0-16,-4-4-1 16,11 7 1-16,-4-3 0 15,1 3-2-15,-1 0-1 16,-3 0-3-16,7 4 1 15,-3-1 0-15,-1 0 3 16,1 1-5-16,-5-1-1 0,9 1-4 16,-9-1-3-16,12-3-3 15,-3 0-1-15,-5-3-36 16,8-4-23 0,0-3 34-16</inkml:trace>
          <inkml:trace contextRef="#ctx2" brushRef="#br2" timeOffset="13421.34">25186 14456 72 0,'-4'-13'27'0,"4"13"-14"0,-4 0-22 0,4 0 4 15,0 0 14-15,-7 0 8 16,7 0 15-16,-4 3 7 16,4 4-10-16,0 0-2 15,0 3-14-15,0-4-3 16,0 4-6-16,0 1-3 0,0-1 2 16,0 0-2-16,0 0-1 15,4 3 3-15,-4-3 0 16,0 4 1-16,0-1 0 15,0 4-2-15,0-1-2 16,7 5-2-16,-7 2 1 16,0-3 1-16,0 4 2 0,0-1 3 15,0 4 4-15,0 0-2 16,-7 0-2-16,7-1 2 16,-4-2 2-16,-4-4-2 15,8 0 1-15,0-3-3 16,0-4 0-16,0-3-3 15,0-3 1-15,0 0-4 16,0-4 0-16,8 0-10 16,-4-3-3-16,7 0-24 15,-7-3-8-15,7-7-38 16</inkml:trace>
        </inkml:traceGroup>
      </inkml:traceGroup>
    </inkml:traceGroup>
    <inkml:traceGroup>
      <inkml:annotationXML>
        <emma:emma xmlns:emma="http://www.w3.org/2003/04/emma" version="1.0">
          <emma:interpretation id="{B222664F-4FED-4DBD-AFAE-5B5004A4E5BD}" emma:medium="tactile" emma:mode="ink">
            <msink:context xmlns:msink="http://schemas.microsoft.com/ink/2010/main" type="paragraph" rotatedBoundingBox="13758,15268 24996,15197 25011,17519 13773,17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F209B4-C9FA-4322-B12E-25F06CE1C6BB}" emma:medium="tactile" emma:mode="ink">
              <msink:context xmlns:msink="http://schemas.microsoft.com/ink/2010/main" type="line" rotatedBoundingBox="13758,15268 23658,15205 23665,16375 13766,16438"/>
            </emma:interpretation>
          </emma:emma>
        </inkml:annotationXML>
        <inkml:traceGroup>
          <inkml:annotationXML>
            <emma:emma xmlns:emma="http://www.w3.org/2003/04/emma" version="1.0">
              <emma:interpretation id="{281E668D-C415-4E52-B796-C12BB039796F}" emma:medium="tactile" emma:mode="ink">
                <msink:context xmlns:msink="http://schemas.microsoft.com/ink/2010/main" type="inkWord" rotatedBoundingBox="13759,15322 17981,15296 17989,16411 13766,16438"/>
              </emma:interpretation>
              <emma:one-of disjunction-type="recognition" id="oneOf6">
                <emma:interpretation id="interp26" emma:lang="" emma:confidence="0">
                  <emma:literal>olistjc(Momm21,Reptile)=(213)t</emma:literal>
                </emma:interpretation>
                <emma:interpretation id="interp27" emma:lang="" emma:confidence="0">
                  <emma:literal>ohstjc(Momm21,Reptile)=(213)tf</emma:literal>
                </emma:interpretation>
                <emma:interpretation id="interp28" emma:lang="" emma:confidence="0">
                  <emma:literal>ohstjc(Momm21,Reptile)=(213)F</emma:literal>
                </emma:interpretation>
                <emma:interpretation id="interp29" emma:lang="" emma:confidence="0">
                  <emma:literal>ohstjc(Momm21,Reptile)=(213)~t</emma:literal>
                </emma:interpretation>
                <emma:interpretation id="interp30" emma:lang="" emma:confidence="0">
                  <emma:literal>ohstjc(Momm21,Reptile]=(213)tf</emma:literal>
                </emma:interpretation>
              </emma:one-of>
            </emma:emma>
          </inkml:annotationXML>
          <inkml:trace contextRef="#ctx0" brushRef="#br0" timeOffset="86234.931">13951 15744 645,'0'-11'903,"0"11"-129,0 0 258,0 0 258,0-13 0,0 13 258,0 0 0,0 0-387,0 0-129,-9-8-387,9 8-258,-12-1-258,12 1 0,-17 0 129,17 0-129,-20 8 0,8-3 0,1 0 0,-2 1 129,1 3 0,0 0-129,2 1 0,-3 0 0,13-10 0,-19 25-129,12-14 0,-1 8 0,2-2 129,2 0-129,2 1 129,1 1-129,1 7 129,0-7-129,1 6 129,5-8-129,2 2 258,3-8-129,1 5 0,1-8-129,4-2 0,3-6 129,0 0-129,5-2 0,-1-8 129,1 0-258,3-9 258,-2 1-129,-4-8 0,0-1 129,-1 4 0,-5-4 0,-1-1 0,-7 5 258,2 0-258,-8-3 129,1 11 0,-3-3-129,-3 5 0,-5-1 129,8 14-129,-24-19-129,10 14 129,-5 0-129,1 2 0,-2 2 129,-1 1-258,3 0 0,-3 4 0,6 5-258,-3-2-258,10 11-387,-7-10-774,13 11-1677,2 5-1032,0-10 129</inkml:trace>
          <inkml:trace contextRef="#ctx0" brushRef="#br0" timeOffset="86782.963">14108 15408 3096,'0'0'3612,"0"-13"-129,0 13-2451,0 0-774,0 0 129,0 0-258,0 0 129,0 0 387,-9 10-258,9-10 258,-6 18 0,6-4-129,-4 0 0,4 3-387,0 2 129,0 3-258,0 3 0,0 3-129,0 4 0,0 4 0,0 9 129,0 2-129,-4 4 0,-2 0 129,-1 2-129,-3-4 129,0-2 0,-1-8 0,0-7 0,1-6 0,3-6-516,7-20 129,-6 17-903,6-17-1032,0-8-2064,8 3 258</inkml:trace>
          <inkml:trace contextRef="#ctx0" brushRef="#br0" timeOffset="87124.983">14293 15704 1161,'12'20'3999,"-3"-3"258,-9-17-516,0 0-3483,2 23-516,1-5 129,0 2 387,-3 2-129,0 5 387,-2 1-129,0 5 129,-5-5-129,2 2-129,2-2-387,-4-4-774,7-1-1290,0 5-2064,0-28-387</inkml:trace>
          <inkml:trace contextRef="#ctx0" brushRef="#br0" timeOffset="87691.015">14721 15746 903,'0'0'4386,"7"12"-129,-13-14-774,6 2-2193,-12-3-2064,12 3 129,-23 3 258,11 5 129,-7-2 129,-1 5 387,1 2 516,-2-2-387,9 2 258,-2-2-516,14-11-129,-6 21-258,6-21-258,11 9 129,1-5 0,9 1 0,0-1 258,4 3 0,-1 1 129,4 0-129,-1 5 129,-2 2-129,-1 0 129,-5-1-129,-3 3 258,-7-3 0,-3 3 129,-6-17 258,-5 27-129,-10-25 258,0 7-129,-10-3-129,2 0 129,-5-5-258,2 1-129,-3-1-129,5-1 0,2 0-258,-1 0-258,11 0-129,-6-10-516,18 10-903,-10-4-1548,3-7-774</inkml:trace>
          <inkml:trace contextRef="#ctx0" brushRef="#br0" timeOffset="88059.036">14974 15409 1806,'5'14'3999,"8"9"-258,-13-23-129,3 23-3483,4-2-387,0 5 258,1 8-129,-2 4 516,0 8 129,-6 1 0,6 9 0,-6 0 258,0 2-516,1-1-258,0-7 129,1-8-387,-2-10-258,5-3-774,-5-15-2322,0-14-903,0 0 129</inkml:trace>
          <inkml:trace contextRef="#ctx0" brushRef="#br0" timeOffset="88325.052">14814 15615 3612,'12'-10'4386,"14"8"-387,-5-6-2580,13-5-774,12 3-258,3 0 258,5 5-387,4 2-387,-3 0-2193,-4-1-1548,9 4-774,-15 0 387</inkml:trace>
          <inkml:trace contextRef="#ctx0" brushRef="#br0" timeOffset="89167.1">15286 16009 3354,'8'0'3612,"-8"0"-1161,0 0-2064,0 0-258,7 12 129,-7-12 258,0 27 0,0-12 258,0 9 0,0-7-258,1 12 129,1-1-258,2-2 0,2 3-258,-1-2 129,1 1 0,-1 1 0,-2-5 129,-1-2-129,-2-3 258,0-1-387,-5-6 258,1 2-258,-8-4 129,2-3-258,-7-6 129,3 1 0,-6-2 0,1-1 0,-1-6-516,-1-2 387,1-1-516,0-10 129,6 8-774,-3-13 0,10 11-387,-5-17-774,12 9-387,0-2-1290,0-7 1</inkml:trace>
          <inkml:trace contextRef="#ctx0" brushRef="#br0" timeOffset="89377.112">15330 16029 2451,'16'-8'2838,"-16"8"-387,19 0-903,-8 0-1419,2 0-2064,11 6-1677,-24-6-257</inkml:trace>
          <inkml:trace contextRef="#ctx0" brushRef="#br0" timeOffset="90248.162">15380 15973 774,'0'0'1161,"-12"2"774,0-2 0,12 0 516,-16-6-258,16 6-129,-20-3-258,20 3-516,-21 0-645,21 0-129,-22-3-258,9 3 0,-1 0 0,1 5 0,-1-4-129,1 1 129,1-2 129,12 0-258,-21 4-129,21-4 129,-13 1-129,13-1-129,-11 2 129,11-2 0,0 0-129,-12 8 129,12-8 0,0 0-387,0 0-129,0 0-645,-5 12-3225,5-12-258,0 0-258</inkml:trace>
          <inkml:trace contextRef="#ctx0" brushRef="#br0" timeOffset="91043.207">15698 16051 516,'9'-10'3612,"-10"2"258,1 8-2451,0 0-903,0 0-258,0 0 387,-16 0 0,16 0 258,-23 4 129,12 3-129,-7-7 129,4 7-387,-3-2-129,1 2-258,2 0-129,-2 2-129,3 2 0,-1 1 129,1 2-129,3 6 129,0-3 129,3 4-129,0 2 0,0 0 258,4 0-258,2 2 258,1-2-387,0-4 258,4 0 129,6 0-258,1-6 0,3-1-129,1-2 258,4-3-516,3-1 0,-2-6-1290,12 2-2064,-1-2-1161,-5-8-387</inkml:trace>
          <inkml:trace contextRef="#ctx0" brushRef="#br0" timeOffset="91883.255">16159 15313 2193,'0'0'1032,"-7"-2"0,7 2 387,-12 0 258,0-3 129,12 3 0,-18 0 0,18 0-387,-22 5-387,22-5-387,-22 12-387,22-12 129,-23 20-258,13-7 129,-2 0-129,1 3 0,-3 2 129,3 2-129,-2 7 0,-2 1 0,1 8 0,-3-2-258,0 7 258,0 5-258,1 0 129,2 6 0,4-1 0,3 0 0,1-5-129,5 0 258,1-4-129,3-3 0,8-5 0,-2-8-129,4-4 129,3-4 0,3 0-129,-1-3 129,2-6-129,-2-1 129,0-3 0,2 2 0,-5-5-129,-2 3 0,-13-5 0,15 0-258,-15 0-387,0 0-774,16 0-2580,-16 0-516,0 0 0</inkml:trace>
          <inkml:trace contextRef="#ctx0" brushRef="#br0" timeOffset="93072.323">16116 15944 1,'-9'-4'1547,"9"4"-644,0 0 129,0 0 129,-14-7 0,14 7 387,-7-11-258,7 11 129,-3-24-258,3 11-516,0-7-258,0-1 129,0-5-258,2 1 0,2-4 258,3 5-129,-4-8 0,1 10 258,0-3-258,1 4-129,-4-1 0,4 7 129,-4 0-258,-1 15 129,4-17-129,-4 17-129,0-12 0,0 12 0,0 0 0,0 0 0,0 0 0,0 0 129,0 0-129,0 0 0,0 0 129,3 7-129,-3-7 129,0 21-258,0-5 258,0 3-258,0 8 129,0 0-129,0 1 129,0-5-129,0 1 129,0-7 0,7-7-129,-7-10 0,26 0-387,-9-15 0,8-7-129,-4-7 129,10-2 0,-7-6 387,3 1 0,-4 3 387,-6 1 129,-1 11 516,-9 3-258,-7 18 258,6-16-387,-6 16 0,0 0-258,-8 16 0,0-4-129,0 5 0,1 0-129,1 0-129,0 0 129,3 2-129,2-2 258,1 0-516,0 0 387,1 0-258,6 4 258,0-1 0,1 8-129,2-4 0,-1 3 0,-1 1 0,-2 3 0,-1-4-129,-2 2-258,-3-10-645,0 3-1290,1-3-1935,-1-19-258</inkml:trace>
          <inkml:trace contextRef="#ctx0" brushRef="#br0" timeOffset="93771.363">16504 15687 774,'0'0'3483,"0"0"0,0 0-129,0 0-3225,0 0-258,0 0 0,0 0 258,0 0 258,0 0 387,0 0 258,20 0-129,-20 0-258,16 0 0,-16 0-387,22 7 0,-10-1-129,1 3-129,0 5 0,-1 0 129,0 3-129,-3-1-129,3 5 129,-4-4 0,-1 3-129,-2-3 0,2 3 0,-5-6 0,2 0 0,-3-3 129,-1 0 0,0-11 0,-3 14 129,3-14 0,-18 3 0,6-2 129,-6-1-129,2 0 258,-5-7-258,2 6 0,0-7 0,1 0-129,6 3 0,-1-6 0,13 11 0,-15-16 0,15 16 0,0-21-129,0 21 129,8-12-129,2 5 129,2 1 0,5-3-129,-1 5-258,5 2-129,-5-2-645,9 4-1032,-4 6-1677,-5-6-645,7 8 517</inkml:trace>
          <inkml:trace contextRef="#ctx0" brushRef="#br0" timeOffset="94715.417">16755 15681 1161,'0'0'3999,"0"0"-258,0 0-258,0 0-2838,0 0-903,0 0 0,7-1 258,-7 1 387,7 6 0,-2 6 258,-5-12 0,5 24 0,-5-9-258,2 4-129,-1 1-258,0 2 129,1-1-129,-2-6 0,0 6 0,2 0 0,0-6 0,-1 0 0,-1-3 129,0-12-258,3 14 129,-3-14 0,0 0 0,0 0-129,15-6 129,-9-7 0,2-3 0,-1-2 129,0-5 129,1 4 258,-2-7-129,0 9-129,-2-4 258,2 9 0,-3-5 0,-3 17-387,9-15 129,-9 15-129,12-7-129,-12 7 258,11 0-387,-11 0 129,11 5 0,-11-5 0,7 14 0,-7-14 0,6 20 0,-5-8 0,2 1 0,-2-2 0,0 5 0,2 4 0,-1-2 0,4-1 0,-2 2 0,1-1 0,1-3-129,-1-1 258,-5-14-129,12 12 0,-12-12 0,11-2 0,-11 2 0,13-24 0,-5 3 129,2 1-129,-2-3 0,1 0 0,1-1 0,-6 6 129,5 0-129,-5 6 129,-4 12-129,10-13 0,-10 13 0,0 0 0,13 0 0,-13 0-129,10 10 258,-10-10-129,11 15 0,-11-15 0,7 19 0,-7-19 0,4 16 129,-4-16-129,2 18 0,-2-7 129,0 0-129,0 0 0,0 5 0,0-3-129,0 0-129,0-13-387,0 24-903,0-24-2709,0 0-516,0 12 0</inkml:trace>
          <inkml:trace contextRef="#ctx0" brushRef="#br0" timeOffset="95527.463">17181 15712 2193,'0'0'3870,"0"0"387,0 0-516,0 0-3225,0 0-387,0 0-129,0 0 129,5 12 129,3-1 0,-5 2 0,5 4 129,-6 1-258,3 1 258,-2 3-258,0 2 0,-1-4 0,0 0 0,-2-5 0,0 0 0,0-15 0,1 19 258,-1-19-258,0 0 129,0 0 0,11-15 0,-6 1-258,4-3 129,-1-8 0,2 3-129,0-3 129,1 6 0,-3-3 129,0 8-129,-1-2 258,-7 16-258,12-17 0,-12 17 0,10-2-129,-10 2 0,12 2 0,-12-2 0,10 14-129,-10-14 129,7 20 0,-4-9 129,-3-11 0,4 22 129,-4-9-258,1-2 129,-1 0 0,0 1 0,0-12 0,0 13-129,0-13 129,0 0-258,13 0 129,-13 0 0,21-17-129,-7 0 129,3 1 0,0-2 0,1-4 129,-2 8 0,-4-2 0,1 9 258,-13 7-129,16-8-129,-16 8 0,11 6 129,-9 6-258,0 3 0,1 5 0,-1 1 0,0 1 0,-1-1 0,-1-2-129,2-1 129,-2-4-129,0-2 129,2 0-258,-2-12 0,1 10-387,-1-10-258,0 0-1548,11 1-2193,-11-1-387,10-4-129</inkml:trace>
          <inkml:trace contextRef="#ctx0" brushRef="#br0" timeOffset="96150.499">17659 15686 1161,'0'0'3612,"0"0"-129,0 0-387,11-3-2967,-11 3 129,17-4 0,-4 4 129,-13 0 258,23 4 129,-23-4-129,26 12 0,-15-7-258,6 6-129,-4 2-387,2-1 129,-3 4-129,0-3 129,-2 8-258,-5-7 129,2 9-258,-6-5 258,-1 3 0,0-6 0,-8 2 129,1-2 0,-5-4 0,1 1 129,-4-7 129,1 0 129,-1-5-258,0 3 129,0-3-129,3-1 129,-1-9 0,13 10-129,-20-19 129,20 19-258,-9-20 129,9 8-258,0 12 129,3-21-387,-3 21 258,20-11-258,-7 10 0,-1-6-258,3 5-129,-2-5-903,3 0-1548,6 7-903,-12-16 0</inkml:trace>
          <inkml:trace contextRef="#ctx0" brushRef="#br0" timeOffset="96483.518">17964 15440 774,'1'7'3096,"-1"-7"258,0 0-1161,5 21-1677,-1-7-129,1 9 387,-5 0 129,2 7 129,-2-4 129,3 10-258,-6 1-129,3 4-129,-4 2-387,-3-2-387,3 5 0,-2-6-387,6 4-645,-1-11-903,1-9-2193,5 5-129,-3-17 259</inkml:trace>
        </inkml:traceGroup>
        <inkml:traceGroup>
          <inkml:annotationXML>
            <emma:emma xmlns:emma="http://www.w3.org/2003/04/emma" version="1.0">
              <emma:interpretation id="{D5121FF3-2B1B-49D4-B67A-CE0004FE2644}" emma:medium="tactile" emma:mode="ink">
                <msink:context xmlns:msink="http://schemas.microsoft.com/ink/2010/main" type="inkWord" rotatedBoundingBox="18196,15240 20827,15223 20833,16280 18203,16297"/>
              </emma:interpretation>
            </emma:emma>
          </inkml:annotationXML>
          <inkml:trace contextRef="#ctx0" brushRef="#br0" timeOffset="97479.575">18201 15970 2322,'0'0'4386,"0"0"-129,0 11-387,0-11-2967,9 5-774,-9-5 129,8 9 258,-2 4-129,-6-13 129,5 24 0,-5-8 0,2 6-258,-2 0 0,0 2 0,0-1-258,0 1 0,-1 2 0,-2-2-129,1-2-129,-1-7-258,3 6-1161,-4-9-2193,4-12-645,0 14-516</inkml:trace>
          <inkml:trace contextRef="#ctx0" brushRef="#br0" timeOffset="98863.654">18415 15438 2709,'14'3'4515,"2"-3"-387,-16 0 129,3-8-2838,-3 8-1032,12 0 129,-12 0 129,0 0 0,15 13-129,-15-13 0,5 22 0,-4-9-129,2 8-258,-3 1 0,1 5-258,-1 5 258,0 5-258,0 9 129,0-3-129,0 1 129,0-3 0,0-1-129,1-8 129,0-1-129,1-8-129,2-9-258,-4-14-645,0 0-2064,10 0-1419,-10-12-516,2-2 258</inkml:trace>
          <inkml:trace contextRef="#ctx0" brushRef="#br0" timeOffset="99502.691">18438 15457 3354,'6'-28'3999,"4"18"-516,2-1-2064,-5-3-387,6 3 0,-4-2-129,7 6 0,-6-4 0,7 8-258,-3-4-129,1 5-258,1-1-129,1 0-129,-1 3 129,-2 0-129,1 6-129,-4 0 129,0 6 0,-2 0 0,-3 5 0,-3 3 0,-1-1 0,-2 3-129,-4 0 129,-5-4-258,-2 1 258,-1-3 0,-6-2 0,2 0 0,-2-6 258,1 1-258,-3-6 129,4 0-129,2-3 0,-2 0 0,5 0 0,11 0 0,-18-8 129,18 8-129,0 0 0,-11-8 0,11 8 0,0 0 129,0 0-129,9 9 0,-9-9 0,18 24-129,-6-7 258,6 0-258,-2 7 129,2 1 0,1 4 0,1 0 129,0 4-129,-1-3 129,-1 4-258,0-4 258,-4-4-258,0-5 129,-5-2-129,-4-7-129,-5-12-387,6 12-1032,-6-12-2580,0 0-258,0-12-258</inkml:trace>
          <inkml:trace contextRef="#ctx0" brushRef="#br0" timeOffset="100094.725">18871 15695 1548,'22'5'3096,"-22"-5"-129,17-2-2451,-5 2-516,0 0-516,1-3 387,-13 3 258,19-8 258,-19 8 258,0 0 129,3-17 129,-3 17 0,-6-14 129,6 14-258,-21-15-258,10 11-129,-6-3 0,1 5-258,-3 1 129,4 1-129,-3 0 129,5 6 0,-2 1 0,3 0 0,0 2 0,3 4 258,2-1-258,3 2 0,1 2 129,3 0 0,0 1-129,2 0 129,2 2-129,5 3 0,1-4 0,0 1-129,0-1 0,1 2 0,0-6 0,-2 0-129,-9-14 0,19 13-129,-19-13-129,15 2-129,-3 0-258,-8-9-516,9 7-774,-8-12-1032,1-3-1677,6 6 129</inkml:trace>
          <inkml:trace contextRef="#ctx0" brushRef="#br0" timeOffset="101042.779">19121 15688 2580,'11'24'4386,"-11"-24"-387,0 13-774,0-2-2709,0 4 0,0 4 0,0 5 0,0 4 0,-2 1 0,2 11 0,0-5-129,0 9 0,0-7-258,0 1 0,0-6 0,0-2 0,0-6-258,0-7 129,0-4-258,0-13 129,-4 14-258,4-14 129,0 0 0,0 0 0,0 0 0,-12-14 0,10 3 129,0-6-129,2-3-258,-1-6 129,1 2 129,0-6 0,1-1-129,1-5 258,1 2 258,2-2 0,-2 2 387,4 5-129,-2-5 0,3 8 0,0 1-129,4 6-129,0 2 0,3 7-129,-1-1 0,1 6 129,1 2-129,0 1 0,0 2 0,0 0 0,-2 5 129,-1-1-129,-13-4 0,16 22 0,-10-9 0,-4 3 129,-2 6-129,0-2 258,-9-1-129,-1 3 129,-5-3-129,1 1 258,-5-4-258,2-4 0,-4-5 0,2-1-258,1-4 129,-1-2-129,5 0-387,-2-15-258,16 15-1419,-12-12-2193,4-10-516,8 9 516</inkml:trace>
          <inkml:trace contextRef="#ctx0" brushRef="#br0" timeOffset="101822.824">19450 15378 4386,'0'0'4257,"12"0"-387,-12 0 129,0 0-3999,7 17 0,-2 3 0,-3 1 0,1 9 129,-1 6 129,-2-1 0,0 8 0,-2 5 0,-1-2-129,-3-3-129,3 1 0,0-3 0,0-10 129,-2-1-258,3-9 129,0-8-258,2-13-258,0 0-516,0 0-258,0 0 0,-12-23-258,12 5-129,-12-10 129,10 2 258,-10 0 0,4-1 1032,-4 5 258,2-3 516,0 9 129,-2-1 0,12 17 0,-14-19 129,14 19-258,0 0 129,0 0-129,0 0-258,14-4-129,3 4 0,5 0 0,2 0 258,4-1-258,1-3-129,3 0 258,-4-1-129,1 0 387,-5-4-129,-2 6 258,-7-3-258,2 5 129,-17 1 129,15 0-387,-15 0 129,3 10-129,-3-10 129,0 24-258,-2-8 129,-1 5-129,-2 2 0,1 2 129,-2 2 0,4-1 0,-4 0-129,4-3 258,2-2-258,0-4-129,0-4-129,0-13-645,0 0-1677,8 8-1806,-7-22-516,5-1 129</inkml:trace>
          <inkml:trace contextRef="#ctx0" brushRef="#br0" timeOffset="102039.836">19692 15398 6321,'0'0'4644,"0"0"-129,11 0-774,-11 0-3225,0 0-1032,0 0-129,17 14-903,-17-14-2193,0 0-645,0 0-387,0 0 646</inkml:trace>
          <inkml:trace contextRef="#ctx0" brushRef="#br0" timeOffset="102319.852">19853 15348 5160,'3'43'4386,"-3"-27"0,2 6-387,3 1-3483,-5 4-516,3 3 129,-3 3 129,1 7 129,-1 1 129,0 7-129,0-2 129,0 0-387,-1-3 0,0-9-387,1 5-387,-3-23-645,4 4-2322,-1-20-1290,0 0-258,12 0 258</inkml:trace>
          <inkml:trace contextRef="#ctx0" brushRef="#br0" timeOffset="102463.86">19979 15765 774,'4'21'-129</inkml:trace>
          <inkml:trace contextRef="#ctx0" brushRef="#br0" timeOffset="102782.879">19979 15765 903,'79'33'2451,"-55"-44"903,-8-6-645,1-1-387,1 4-1032,-9-8-387,2 9-387,-8-4 258,-3 17-258,0-23 0,0 23 0,-17-9-258,4 9 0,-1-2-258,-2 2 129,-1 2 0,1 5-129,1 1 129,-1-1-129,2 0 129,5 4 0,-4 3 0,7 2 258,-2-2 0,5 6 0,1 4-129,2 5 258,2 1-258,8 6 0,2-7-129,4 2-129,5 1-258,-1-6 0,8-1-387,-5-13-258,6 2-258,-11-14-516,12 2-774,-11-6-774,-2-9-1548,2-1 258</inkml:trace>
          <inkml:trace contextRef="#ctx0" brushRef="#br0" timeOffset="103250.905">20142 15228 4644,'0'0'4386,"0"0"-387,0 0-129,0 5-3741,7 9-129,3 4 0,2 8 129,0 0 129,4 6 129,-1-1-258,5 4 0,-1 3-129,1 1-129,0 2 0,0 0-129,-3 2 129,3-2 0,-5 6 129,0 1 0,-2 1 0,-3-1 129,-3-2-129,-3 2 129,-4-5-129,0 2 129,-5-8 0,-7-4 0,-2-7 0,-2-2 0,-2-3-129,-1-5-129,4-6 0,-6-3-387,9 2-1032,-6-9-2193,3-4-645,15 4-387</inkml:trace>
          <inkml:trace contextRef="#ctx0" brushRef="#br0" timeOffset="103629.926">20578 15983 2709,'0'0'3999,"0"0"-258,2 19-129,-2-19-3354,23 7-645,-9-4-129,2 1 387,5-1 258,-4-3 387,6 1-129,-3-1 129,-1 0-129,-1 0-258,-2-3-129,-2 1-258,-14 2-387,20-11-645,-20 11-1419,0-21-1419,0 21 0</inkml:trace>
          <inkml:trace contextRef="#ctx0" brushRef="#br0" timeOffset="103866.94">20583 15791 5676,'4'11'4515,"15"-8"-129,-6 0-1677,1-2-2709,6-1 0,1 2-129,-2-2 129,3 5-258,-2-3-387,5 8-1806,2 0-1935,-8-11-129,6 2-129</inkml:trace>
        </inkml:traceGroup>
        <inkml:traceGroup>
          <inkml:annotationXML>
            <emma:emma xmlns:emma="http://www.w3.org/2003/04/emma" version="1.0">
              <emma:interpretation id="{EBA3EF9B-A8B9-4983-915E-1B4A3C404FC8}" emma:medium="tactile" emma:mode="ink">
                <msink:context xmlns:msink="http://schemas.microsoft.com/ink/2010/main" type="inkWord" rotatedBoundingBox="21259,15364 23659,15348 23664,16146 21265,16161"/>
              </emma:interpretation>
            </emma:emma>
          </inkml:annotationXML>
          <inkml:trace contextRef="#ctx0" brushRef="#br0" timeOffset="109175.244">21448 15363 1032,'0'0'2838,"0"0"-1806,0 0-774,0 0 129,0 0 129,0 0 387,0 0 258,-9 3-129,9-3 129,0 0-129,-13 8 0,13-8-258,-12 9 0,12-9-387,-13 12 0,13-12 129,-17 13-129,9-2-258,-1 5 129,0 2-129,1 4 0,0 5-129,-3 1 0,2 1 258,-1 7-258,-2-1 129,3 1 0,-3-4 129,5-1-129,-2 5 0,9 1 129,0-2 0,6 0-258,8-3 129,5-3 0,3 1 0,4-3 129,0-8-129,2-1 129,-2-4-129,2-4 0,-3 0-129,-1-3 129,-3-5-129,-3 1 0,-2-3 129,-4 0 0,-12 0-129,15 0 0,-15 0 129,0 0-258,0 0 0,0 0-129,0 0-387,-8-7-903,8 7-2451,0 0-645,-19-10-387</inkml:trace>
          <inkml:trace contextRef="#ctx0" brushRef="#br0" timeOffset="110211.303">21612 15656 516,'0'-12'2838,"0"12"-1161,0 0 0,0 0 0,0 0-129,7-4-129,-7 4-258,0 0-129,10-10-258,-10 10-258,18-7 129,-5 4-387,-1-4 0,5 2-129,-4 0 258,5 0-258,-5 2 129,3 1-129,-3 0 0,1 2 0,-3 0 0,-11 0-258,17 14 129,-10-2 0,-7-12 0,7 24 0,-7-8 0,-1-2 0,-6 3 129,-2 0 0,-4 5 0,1-5 0,-5 0 0,1-2 0,-2 1 0,3 1 129,-2-4-129,1 4 0,1-5 0,3 0 0,3 4-129,3 0 129,2-3-129,4-1 129,0 0-129,4 0 0,5-2 0,6 2 0,-2-3 0,4-3-129,2 0 258,0 0-129,1-4-129,1 1 129,-1-1 0,0-2-129,-3 0 0,0 0 0,-4 0-387,0 0 129,0 2-516,-13-2-1290,12-2-2322,-1 2-387,-11 0 258</inkml:trace>
          <inkml:trace contextRef="#ctx0" brushRef="#br0" timeOffset="112847.454">22992 15371 2709,'27'16'3612,"-27"-16"-2322,19 11-258,-4 2 258,-6 0 0,7 7 387,-7-2-129,4 11-129,-3-4-387,3 10-645,-2-2-129,0 5-129,0 2-258,-2 0 0,1 2 129,-4-2-129,1 3 129,-4-2 129,-3-4-129,0-1 258,0-7-129,-3 1 129,-6-5-129,1 1 258,-3-7-258,1-2 0,0-2-129,-2-1 0,4 1-129,8-15 0,-15 17-387,15-17-258,0 0-1419,0 0-2451,-12 2 0,12-2-129</inkml:trace>
          <inkml:trace contextRef="#ctx0" brushRef="#br0" timeOffset="113308.481">23395 15874 1677,'13'11'3870,"-13"-11"0,16 6-2064,-16-6-903,18 4-258,-18-4 0,27 1 129,-14-1-129,11 2 129,-8-2-258,9 0 129,-5 0-129,2 0-258,-3 0 129,-2 5-129,-3-3 129,-2-1-387,-12-1-129,12 2-387,-12-2-516,0 0-1290,0 0-2322,0 15-129,0-15 129</inkml:trace>
          <inkml:trace contextRef="#ctx0" brushRef="#br0" timeOffset="-173798.105">23569 15782 129,'0'0'516,"0"0"0,0 0 258,0 0 0,0 0 0,0 0 129,0 0-129,0 0 129,0 0 0,0 0-129,0 0 0,0 0 0,0 0-129,0 0-129,0 0 129,0 0-258,0 0 129,0 0-129,-9-6 0,9 6 0,0 0-129,0 0-129,0 0 129,0 0-129,0 0 129,0 0-129,0 0 129,0 0 0,0 0 258,0 0-129,0 0 0,0 0 129,0 0-129,0 0-129,0 0-129,0 0 129,0 0-258,0 0 129,0 0 0,0 0 0,0 0-129,0 6 387,0-6-258,0 0-129,0 0 258,0 0-129,0 0 0,0 0 0,0 0 0,0 0-129,-4 15 129,4-15-129,-2 13 0,2-13 129,0 14 0,0-14 0,0 13 0,0-13-129,0 13 129,0-13 0,2 13-129,-2-13 0,4 13 0,-4-13 0,1 15 129,-1-15-129,0 17 0,0-17 0,0 17 0,0-5 0,0-12 0,-5 20 0,5-20 0,-1 18 0,1-18 129,0 11-129,0-11-129,0 18 258,0-18-129,1 13 0,-1-13 0,4 16 0,-4-16-129,1 18 129,-1-18 0,0 0 0,0 12 0,0-12 0,0 12 0,0-12 0,0 0 129,0 15-258,0-15 129,1 12 0,-1-12 0,0 14 0,0-14 0,0 0-129,3 13 129,-3-13 0,0 0 0,0 0 0,0 0 0,0 0 0,0 0 0,0 0 0,0 0-129,0 0 129,0 0 0,0 0 0,0 0-129,0 0 258,0 0-258,0 0 129,0 0-129,0 0 0,0 0-129,0 0-258,0 0-774,0 0-2193,0 0-1161,10-10-129,-10 10 1</inkml:trace>
          <inkml:trace contextRef="#ctx0" brushRef="#br0" timeOffset="-129357.055">21993 15824 903,'0'0'1419,"0"0"-387,0 0 0,0-6-129,0 6-129,0 0 0,0 0-129,0 0-129,0 0-129,0 0-129,0 0 258,0 0-258,0 0 258,0 0-129,0 0 258,0 0-129,0 0-129,0 0 129,0 0 0,0 0-129,0 0-129,0 0 0,0 0 0,0 0-129,0 0 0,0 0 0,0 0 0,0 0 0,0 0 0,0 0 129,0 0-129,0 0 0,7 5 129,-7-5-129,0 0-129,12 14 129,-12-14 0,10 13-129,-1-4 129,0 2-129,2 2 0,-1-1-129,3 1 129,-2-4 0,0 2-129,0-1 129,1-2-129,-12-8 0,18 16 0,-18-16 129,15 9 0,-15-9 0,0 0-129,15 12 129,-15-12 0,0 0 0,0 0 0,0 0-129,0 0 129,0 0-129,0 0-129,0 0 0,0 0-387,-7 4-387,7-4-774,0 0-1677,-18-7-774</inkml:trace>
          <inkml:trace contextRef="#ctx0" brushRef="#br0" timeOffset="-128594.012">21992 15970 1677,'11'-1'2451,"-11"1"-258,0 0-258,0 0-387,0 0-258,0 0-258,0 0-258,0 0-129,0 0 0,0 0 0,0 0 0,0 0-258,11-10 0,-11 10 0,0 0-129,3-12 0,-3 12 0,0 0 0,0 0 0,7-14 0,-7 14 129,6-16-129,-6 16 0,6-19-129,2 8 0,-5-1 0,5-1-129,2 1 129,0-1 0,3 2-129,1-4 0,0 1 129,2 4-129,-3-1 0,-1 4 0,-12 7 0,20-13 0,-20 13-129,10-12 129,-10 12 0,0 0 0,0 0 0,0 0-129,0 0 129,-5 9-129,5-9-129,-15 17-129,11 3-774,-12-18-1161,6 6-2193,1 8-387,-4-6 0</inkml:trace>
          <inkml:trace contextRef="#ctx0" brushRef="#br0" timeOffset="-127677.959">22285 15887 1032,'0'0'3354,"0"0"-903,7-4-903,-7 4-129,0 0 0,0 0-258,0 0 258,0 0-129,0 0-258,0 0-129,0 0-129,0 0 0,0 0-258,0 0-129,12-4 0,-12 4-129,14 1 129,-14-1-129,19 0 0,-5 0 0,1 0-129,0 0 0,3 0 0,0 0 129,0 0-258,-1-1 129,-1 1 0,-3 0-129,2 0 129,-4 0-129,0 0 0,-11 0 0,18 0 129,-18 0-258,12 0 258,-12 0 0,0 0-129,0 0 129,0 0-129,0 0 129,0 0-129,0 0 129,0 0-129,0 0 0,0 0 0,-7-2-129,7 2 129,0 0 0,-13 2-129,13-2-258,0 0 0,-6 15-516,6-15-774,0 0-2967,-8 15-258,8-15-645</inkml:trace>
          <inkml:trace contextRef="#ctx0" brushRef="#br0" timeOffset="111595.383">22619 15599 1806,'0'0'4128,"0"0"129,0 0-2193,12 1-1290,-12-1-387,0 23 0,0-9 0,3 6 0,-3 1 129,0 1-129,0 5-129,1-1 129,0 4 0,4 0-129,-3 1-129,2 1 0,-2-9 0,2 3-129,-2-4-129,-1-3-129,0-4-387,-1-15-645,0 12-2193,0-12-903,0 0-258</inkml:trace>
          <inkml:trace contextRef="#ctx0" brushRef="#br0" timeOffset="112291.422">22783 15615 645,'0'0'3225,"17"1"-129,-17-1-2064,15 2-1290,-5-2 0,4 4 258,0-1 129,-1-3 387,4 8-129,-3-7 387,1 2-129,-1 1-129,0 2-129,-1 3 0,0-2-258,-13-7 0,12 23 258,-9-9-129,-3 1 129,0 1 0,-6 4 0,-4-6-129,-2 2 258,-3 0-258,1-4-129,-2-2 129,3-2-129,2-4 129,11-4-258,-14 2-258,14-2 258,0 0 0,11 0 0,5-2 0,1 0 0,6 2 0,0 4 0,-1 0 258,1 7-129,-5-1-129,-2 6 129,-3 3-129,-5 3 0,-4-3 129,-4 5-129,0-3 0,-4 0 0,-4-2 129,-5 0 0,-1-9 129,-3 0 0,-1-3 0,0-2-129,0-5 0,1 0-387,4 3-1032,-3-1-2838,3-7-516,13 5 0</inkml:trace>
        </inkml:traceGroup>
      </inkml:traceGroup>
      <inkml:traceGroup>
        <inkml:annotationXML>
          <emma:emma xmlns:emma="http://www.w3.org/2003/04/emma" version="1.0">
            <emma:interpretation id="{A8759BC7-3BA3-433C-BB23-EDC2C5AFB7C9}" emma:medium="tactile" emma:mode="ink">
              <msink:context xmlns:msink="http://schemas.microsoft.com/ink/2010/main" type="line" rotatedBoundingBox="21341,16362 25057,16602 24991,17621 21275,17381"/>
            </emma:interpretation>
          </emma:emma>
        </inkml:annotationXML>
        <inkml:traceGroup>
          <inkml:annotationXML>
            <emma:emma xmlns:emma="http://www.w3.org/2003/04/emma" version="1.0">
              <emma:interpretation id="{EF98BE57-8E81-488D-BB75-BAD672AEFF16}" emma:medium="tactile" emma:mode="ink">
                <msink:context xmlns:msink="http://schemas.microsoft.com/ink/2010/main" type="inkWord" rotatedBoundingBox="21341,16362 24092,16539 24026,17559 21275,17381"/>
              </emma:interpretation>
              <emma:one-of disjunction-type="recognition" id="oneOf7">
                <emma:interpretation id="interp31" emma:lang="" emma:confidence="0">
                  <emma:literal>(10+20)=13</emma:literal>
                </emma:interpretation>
                <emma:interpretation id="interp32" emma:lang="" emma:confidence="0">
                  <emma:literal>(19+20)=13</emma:literal>
                </emma:interpretation>
                <emma:interpretation id="interp33" emma:lang="" emma:confidence="0">
                  <emma:literal>(10+25)=13</emma:literal>
                </emma:interpretation>
                <emma:interpretation id="interp34" emma:lang="" emma:confidence="0">
                  <emma:literal>(101+20)=13</emma:literal>
                </emma:interpretation>
                <emma:interpretation id="interp35" emma:lang="" emma:confidence="0">
                  <emma:literal>(19+28)=13</emma:literal>
                </emma:interpretation>
              </emma:one-of>
            </emma:emma>
          </inkml:annotationXML>
          <inkml:trace contextRef="#ctx0" brushRef="#br0" timeOffset="121926.974">21587 16571 903,'0'0'2193,"0"0"-645,0 0-516,0 0 129,0 0 0,6-5-129,-6 5 129,0 0-129,0-14 0,0 14 0,0 0-129,0 0-387,-14-1 129,14 1-387,-12-3-129,12 3 0,-17 3 0,17-3-129,-20 8 129,20-8 0,-21 11-129,10 2 258,-3-4-258,3 4 129,-3 1-129,3 0 0,-4 2 0,1 5 129,-1 1-129,-1 2 0,2 2 0,-2 2 129,2 1 0,1 4 129,4 1-258,1 1 129,1-7 0,3 4 0,4-3 129,0 1-129,4-7 258,6 0-129,-3-3 0,7 0 129,-1-3-258,3 0 0,-1-3 0,2-4 0,0 0-129,-3 2 0,2-8 0,-2 4 0,2-1-129,-5-2 0,3-3 0,-3 5-129,4 1-129,-15-8-258,26 17-129,-26-17-903,28 9-1677,-9-9-1290,-7 0 129</inkml:trace>
          <inkml:trace contextRef="#ctx0" brushRef="#br0" timeOffset="122419.002">21781 16806 258,'0'14'3354,"0"-14"0,0 0-1935,0 0-1161,0 11 258,0-11 129,0 16 0,0-2 387,0-14-258,2 29 258,-2-29-258,1 29-129,-1-14-129,1 6-129,-1-4-129,2 1-129,-2 1 129,2 5 258,-2-9-387,1-3 0,-1-1 0,3 4 0,-3-15-258,1 12-258,-1-12-903,0 0-1935,0 0-1032,11-2-516</inkml:trace>
          <inkml:trace contextRef="#ctx0" brushRef="#br0" timeOffset="123108.041">22000 16795 3225,'0'31'4128,"0"-9"-258,0-22-1935,0 0-1806,0 14-129,0-14 129,8 3 0,-8-3 387,20 4-387,-7-4 258,1 0 129,2-1-258,0-3-129,-1-6 0,0 4 0,0-5 0,-2-3 0,-5 2 129,2 0 0,-6-6 0,2 2-129,-6 0 129,0 3-129,0-3 0,0 16-129,-7-21 129,7 21-129,-16-14 0,16 14 0,-16-1 0,16 1-129,-19 0 258,9 0-129,-2 0-129,1 6 0,0 0 129,-2 0-258,2 0-258,-2-5-387,5 15-1161,0-5-1935,8-11-516,0 0 258</inkml:trace>
          <inkml:trace contextRef="#ctx0" brushRef="#br0" timeOffset="123467.062">22107 16699 2193,'5'20'3870,"-5"-20"129,0 0-1032,11 17-2967,-6-8 0,3 7 0,-3 2 129,3-1 129,-5 5 129,2 7 0,-3-4-129,2 12 387,-4-8-516,1 8 129,1-8 0,-1 7 0,2-7-258,0-2 129,0-5-129,1-3 0,0-2 0,-1-5 0,-3-12-258,8 15-258,-8-15-387,0 0-1419,0 0-1677,14 0-645</inkml:trace>
          <inkml:trace contextRef="#ctx0" brushRef="#br0" timeOffset="123927.088">22527 16852 903,'0'0'3096,"0"0"129,0 0-2838,13 4 0,-13-4 129,0 0 387,8 12 129,-2 3 258,-6-15-129,3 29-258,-3-11-258,2 7 0,-2-5-387,3 7-129,-2-3 0,2 2 0,-1-9-129,0 3 129,3-6-516,-5-1-516,0-13-1290,14 17-1806,-14-17-258</inkml:trace>
          <inkml:trace contextRef="#ctx0" brushRef="#br0" timeOffset="124208.104">22403 16953 2322,'9'19'3354,"22"-19"258,-8 0-2967,-2-2 129,10 2 0,-6 0 516,10 0 0,-14 0 0,9 6 0,-10-4-645,4 7-387,-6 0-645,-6-3-129,1 1-774,-13-7-1290,0 0-1935,0 0-258</inkml:trace>
          <inkml:trace contextRef="#ctx0" brushRef="#br0" timeOffset="125047.152">22870 16737 2451,'-12'5'3354,"12"-5"645,0 0-2322,0 0-1677,8-5 258,-8 5 0,17-11 258,-10-2 258,8 13 0,-15 0-129,25-6 129,-11 3-516,4 5 0,-2-2-129,0 7 0,-2 5 129,0-1-129,-3-2 0,-4 6 129,0 2-129,-5 4 129,-2 1-129,-2 3 0,-9-1 0,1 5-129,-6-3 129,2-1 129,-1-2-258,1 1 387,0-4-258,1-3 129,5-2-129,0 2 0,2-8-129,3 6 129,3-5 0,0-10-129,4 13-129,-4-13 129,18 13-129,-7-9 129,6 2-516,-4-6-387,9 2-774,-5-2-2064,2-5-903,7-3-129</inkml:trace>
          <inkml:trace contextRef="#ctx0" brushRef="#br0" timeOffset="125603.184">23289 17060 645,'-18'2'3999,"18"-2"-258,-13-8 258,12-3-2451,-5-2-1548,1 1 258,4-4-129,-4 1 258,5 1 129,0 2-129,0-1 0,3-1-129,4 0 129,2 3-258,1-1-129,2-1 0,3 0-129,0 4 129,2 2-129,2 1 129,-2 0 0,1 6 0,0-1-258,1 1 129,-3 7 129,-1 3-129,-2-3 0,0 5 0,-4 5 129,-2-2-129,0 2 129,-5 3-129,-1-1 0,-1-3 0,0 1 129,-3-3 0,-4 3 258,7-17 0,-18 19 129,4-14 0,2 3-129,-5-4 0,2 4 129,-4-8-258,2 0-258,-2 0-129,-3 0-645,10 0-1548,12 0-1935,-27-17-258,21 5 0</inkml:trace>
          <inkml:trace contextRef="#ctx0" brushRef="#br0" timeOffset="126482.234">23352 16503 1806,'7'-4'2580,"-7"4"-1677,0 0-258,11-5 387,-11 5 129,11 0-129,-11 0 129,13 7-129,-13-7 129,18 12-387,-18-12-129,22 14-258,-11 2-129,4-2 0,-3 2 258,4 6-129,-3 3-129,3 1 258,0 2-387,0 10 129,0-5-129,-1 7 0,2-5-129,-3 5 0,1-3 0,-4 3-129,-1-4 129,-2 5 129,-2-6-258,-4 3 258,-2-2-387,0 7 387,-2-3-387,-3 3 516,-1-5-516,-2 0 129,2-5 0,-1 3-129,0-6-129,-4-8 129,5 2-129,-6-4-1032,1-8-1548,5 5-1419,-14-7 645</inkml:trace>
          <inkml:trace contextRef="#ctx0" brushRef="#br0" timeOffset="-159859.308">23851 17136 1032,'0'0'1419,"0"0"129,0 0 0,0 0 258,-10 1-258,10-1-129,0 0 0,0 0-129,0 0-258,0 0 0,-10-1-258,10 1 129,0 0-387,0 0 0,0 0-129,0 0 129,0 0-129,0 0-129,0 0 0,0 0 0,0 0 0,0 0-129,0 0 0,0 0 129,0 0-129,9-5 129,-9 5-129,0 0 129,12 0-129,-12 0 0,12-2 258,-12 2-129,12 0-129,-12 0 129,12 0 0,-12 0-258,15 0 129,-15 0 129,15-2-258,-15 2 0,16-4 129,-16 4-129,20-3 129,-20 3-129,20 0 0,-20 0 0,19 0 0,-19 0-129,16 0 129,-16 0-129,12 0-129,-12 0 129,0 0-387,0 0-516,0 0-774,0 13-1677,0-13-1290,-13 7-516,1-7 387</inkml:trace>
          <inkml:trace contextRef="#ctx0" brushRef="#br0" timeOffset="-159010.259">23831 16907 2451,'8'11'3354,"-8"-11"-1032,0 0-903,0 0 0,0 0-387,0 0 0,0 0-129,0 0-258,0 0 129,0 0-258,0 0 129,0 0-258,3-6 129,-3 6-129,0 0 0,11 0 129,-11 0-129,11-2 0,-11 2 0,16-1 0,-16 1-129,22 0 258,-11 0-387,4 0 129,-2-3 0,2 3 129,-2 0-258,2 0 0,-3 0 129,0 0-258,-12 0 129,19 0 0,-19 0-129,14 0 129,-14 0-129,0 0 0,13 0 0,-13 0 129,0 0-129,0 0 0,0 0 129,0 0-258,0 0 258,0 0-129,0 0 0,0 0 0,10 6 0,-10-6 0,0 0-129,0 0 129,0 0-258,0 0-129,4 10-129,-4-10-1032,0 0-2193,0 0-1161,0 0-129,0 0-258</inkml:trace>
        </inkml:traceGroup>
        <inkml:traceGroup>
          <inkml:annotationXML>
            <emma:emma xmlns:emma="http://www.w3.org/2003/04/emma" version="1.0">
              <emma:interpretation id="{4BB87817-7EEA-45E5-8C5D-864222AEE818}" emma:medium="tactile" emma:mode="ink">
                <msink:context xmlns:msink="http://schemas.microsoft.com/ink/2010/main" type="inkWord" rotatedBoundingBox="24419,16817 25041,16857 25005,17400 24384,17360"/>
              </emma:interpretation>
            </emma:emma>
          </inkml:annotationXML>
          <inkml:trace contextRef="#ctx0" brushRef="#br0" timeOffset="-92144.927">24471 16876 129,'0'-15'774,"0"15"0,0 0 0,0 0 129,-8-12 387,8 12-387,0 0 258,0 0-516,0 0 258,-5-14-129,5 14-258,0 0-129,0 0 129,0 0 0,-2-15 0,2 15 129,0 0 0,0 0-129,0 0 0,0 0 0,0 0-258,0 0 0,-12 4 0,12-4-129,0 0 129,-9 16 0,9-16-129,-5 15 129,-1-1-129,5 5 258,-2-7-129,2 6 0,-4-2-129,2 6 0,1-5 129,2 11 129,-1-11-258,1 3 129,0-1-129,0 6 129,0-11-129,1 6 0,1-5-129,1-1 0,-1-2 0,-2-12 0,5 15 0,-5-15 0,2 11 0,-2-11 129,0 0-129,0 0 0,0 0 0,1 12 0,-1-12-129,0 0 0,0 0-387,0 0-903,0 0-2064,0 0-903,0 0-129,11-14-128</inkml:trace>
          <inkml:trace contextRef="#ctx0" brushRef="#br0" timeOffset="-90364.825">24676 16903 1548,'0'0'1806,"0"0"129,0 0 0,0 0-516,-11 0 129,11 0-387,0 0-258,0 0-258,0 0-258,0 0-258,0 0 387,0 0-258,6-8 129,-6 8-129,13-9 258,-13 9-129,17-8 0,-3 8 129,-2-6-129,3 3-129,-3 0 258,7 2-258,-6 1 258,6 1-387,-5-1 0,2 0 0,-4 3 0,1 2-129,0-2 0,-13-3 0,16 16-129,-16-16 258,12 14-129,-12-14 129,7 15-129,-4-5 0,-3-10 0,3 12 0,-3-12 0,0 0-129,0 17 129,0-17 0,-4 17 0,4-17 0,0 0 129,-14 19-129,14-19 0,-15 16 129,15-16-258,-17 10 258,17-10-129,-17 10 0,17-10 0,-20 3 0,20-3 129,-13 4 0,13-4-129,-13 0 0,13 0 0,0 0 129,-10 5-129,10-5-129,0 0 129,0 0 0,0 0 0,0 0-129,0 0 129,0 0 0,0 0 0,0 0 0,0 0 0,0 0 0,0 0 0,0 0 0,6 10 0,-6-10 0,15 10-129,-15-10 129,21 14 0,-11-3 0,7-6 0,-2 8 0,2-3-129,-5 1 0,4 0 0,-2 1 129,-1-3-129,-2 2-129,-2 6 129,-1-5 129,-1 0-258,-1-1 258,-1 2-129,-5-13 129,9 21 0,-9-21 0,4 17-129,-2-5 129,-2-12-129,2 17 258,-2-17-129,0 17 129,0-17 0,0 17 258,0-17-129,0 0 129,-12 20-129,12-20 129,-12 4 0,12-4 0,-19 5 0,19-5 129,-27 3 0,12 1 0,-6-4-129,4 0-129,-2 0 129,-2 0-387,1 2 258,6-2-129,-3 0 0,6 0-129,11 0 258,-20 3-258,20-3 0,-13 2 387,13-2-516,0 0 129,0 0-258,0 0 129,0 0-258,-12 2-258,12-2-516,0 0-1290,0 0-2064,0 0-645,5-11 129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6:04.0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17320 11748 1806,'-13'3'3999,"13"-3"258,0 0-2580,-19 0-903,19 0-129,-21 0 0,4-6-516,-11-2 0,-10-3 129,-9 0-258,-9-6 0,-8 4 0,-7-5-129,-7 2 129,-5 0-129,0 3 129,-4 0-129,-3 5 0,0 1 129,-3 5 0,-1 2 0,-2 0 0,-1 2 0,-2 7 129,-2 6 0,-3 0 0,-2 6-129,-2 1 0,-1 7 0,-2 8 129,-3 1-129,3 10 0,1-1 0,6 8 0,3 1 0,6 2 0,7 1 129,8-4-129,6 0 258,8-6 129,8 3-129,6-7 129,7 4-129,4-4 258,5 3-258,2 4 0,7 4-129,5 6-129,4 2 129,6 5-129,5 3 0,7 3 129,0 4 0,13 0 0,5 0-129,4-4 129,11 0 0,7-3 0,6-1 0,6-3 129,12-3-129,6-6 129,15 1 0,7-4 0,13-1 0,10-7 0,12 0-129,13-9 129,13 1-129,9-7 0,13 0-129,11-10 129,12-1 0,12-1 0,12 0-129,8 0 0,3-6 0,10 3 0,-1-6 0,3 7 129,2-6-129,-3-8 129,-4-2 0,0-6 129,8-5 258,-9-14-258,4 1 129,-1-18-129,3-3 129,0-8-258,6-6 0,-4-4-129,-7-3 129,-4-7-258,-8-7 129,-15-4 0,-9-3-129,-19-2 129,-14-7-129,-17-2 129,-12 0 129,-17-8 0,-15 6 0,-18-4 129,-15 6 0,-23-3-129,-15 7 387,-27 0-387,-12-1 0,-28 2-129,-19 3 0,-22-3-258,-22 0 129,-19 3 0,-25-1-258,-16 3 129,-22 2 129,-16 4 0,-16 4 0,-17 4 129,-12 5-129,-14 4 129,-9 7-129,-7 4 129,-5 8-129,0 10 0,-2 5 0,0 11-129,1 5-129,6 12-258,-3 9-129,11 20-129,-17 3-387,9 26-774,-12 5-1419,4 18-1419,10 14-129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0:40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1749-2 10,'0'0'10,"0"0"0,-13-5 1,13 5-2,-13 2-2,13-2-1,-19 8-1,9-2-2,-3 0 0,1 3-1,1 1 0,-3 2-1,-2 3 1,-3 3 0,-3-1 1,-6 7 0,-8 2 1,-8 4 1,-10 8-1,-9 6 1,-7 2-1,-3 7 0,-5 0 0,3 0-1,-1-2 0,7 1-1,2-7-1,11-6 1,6-5 0,5-7-1,9-7 0,7-1 0,7-6 0,6-4-1,6-3 1,10-6-1,-9 4-2,9-4-3,0 0-4,-7-9-10,6-1-9,0-5 0,-2-7 1</inkml:trace>
  <inkml:trace contextRef="#ctx0" brushRef="#br0" timeOffset="501">358 501 14,'0'0'8,"10"-8"-3,-10 8 1,0 0 1,0 0-1,0 0 2,0 0-1,0 0 0,0 9-1,-6 2-1,-3 2-1,-3 7 0,-4 7-2,-3 7 0,-6 5-1,-5 5 1,-3 4 0,-1 2 1,-1 0 0,0 2 0,3-8 1,4-2-1,2-8-1,11-2 0,3-8 0,10-3-1,6-7 0,12-5 1,9-4-1,12-6 1,9-6 1,7-2 0,12-5 0,4-1 1,0-4-1,-4-2-1,-10 7 0,-7-2 0,-11 8-1,-7-2 0,-14 7 0,-16 3 0,12-11-1,-12 11 0,0 0 0,0 0 1,0 0-1,0 0 1,0-11-1,0 11 1,0 0-1,0 0 1,0 0-2,0 0-1,0 16-4,-7-7-14,-1 7-10,-4 1-1,-9-9 1,-3 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0:28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222 113 10,'7'12'9,"-7"-12"1,16 12 1,-1-2 0,3-1 0,9 4-1,3-1 0,9 4-1,7 1-1,7 4-2,3-1-1,10 6 0,4 2-2,6 2 1,5 2-2,4 3 1,1-3 0,4 4-1,-2-3 1,5 0-1,-3-6 0,-1 0 0,-4-6 1,-2 1-1,-6-2-1,-4-2 1,-9-3 0,-9 0 0,-10-5-1,-9 1 0,-9-3 0,-7-2 0,-8-3-1,-12-3-3,0 0-4,-13-20-5,-3 8-11,-5-5-8,-8-6 1,-6-5-1</inkml:trace>
  <inkml:trace contextRef="#ctx0" brushRef="#br0" timeOffset="641">343 52 20,'17'-3'17,"10"-5"-2,9 4-3,10-5-2,12 3-2,4-1-2,8 1-1,-2 0-1,0 3-1,-4 3 0,-6 1-1,-9-1 0,-9 3 0,-9-2-1,-8 2-1,-9-3 1,-14 0-1,0 0 0,-18 4 1,-9-4 0,-9 0 0,-13 0 0,-8 0 0,-11 0 0,-8 0 0,-3-1 0,-6 4 0,-3 5 0,1 3-1,5 1 1,4 4 0,8 3 0,11 2 0,10 4-1,14 0 0,12-1 1,14 0 0,11 2 0,15 1 1,7-2-1,11 3 1,7 0 0,7 1 0,0 1 0,5 4 0,-2-1-1,-2 3 0,2 0 0,-4 1 1,-6 0-1,-3-1 0,-4-4 1,-2-3 0,-7-5 0,-4-4-1,-7-5 2,-6-2-2,-9-13 0,12 13 0,-12-13 0,0 0 0,0 0 0,0 0-1,0 0 1,0 0-2,0 0-5,0 0-19,0 0-6,-11-17-1,1-5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8:13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7393 9165 124 0,'-6'-8'46'0,"3"8"-24"0,-6-2-13 0,6 2 16 15,0 0-1-15,-3 0 1 16,3 0-10-16,-3 0-2 15,3 0-7-15,0 0-6 0,0 2-1 16,0 1 10-16,0-3 3 16,0 0 6-16,0 0 3 15,0 0-2-15,0 0-2 16,0 0-3-16,0 0-1 16,0-3-5-16,0 3-3 0,0 0 0 15,0 0-1-15,0 0-5 16,0 0 1-16,3 0-2 15,0 0-2-15,0 0 3 16,6 3 0-16,0-3 1 16,6 5 0-16,3-2 0 15,3-1 2-15,6-2-3 16,5-2-2-16,7-1 2 16,9 1 2-16,11-1 0 15,10 0-1-15,2 1 1 16,-2 2 1-16,5 0 3 15,7 0 2-15,8-3-1 16,0-2-1-16,4-3 1 16,8-3 3-16,12 1-6 0,-3-1-2 15,0 3-1-15,-8 0 0 16,-1 5 0-16,-9 3 0 16,-12 3 0-16,-8 2 2 15,-7-2-1-15,-8 0-1 16,-6-1-2-16,-10-2 1 15,-8 0-6-15,-3 0 0 16,-9 0 3-16,-3 0 2 16,-15-5 2-1,-9-3-3-15,-9 3 2 16,-9 0-4-16,-9-1-1 16,-11 1-15-16,-7 0-6 0,-2 2-17 15,-7 0-5-15,-11 3-14 16,-22 6-40-1,-2 2 20-15</inkml:trace>
  <inkml:trace contextRef="#ctx0" brushRef="#br0" timeOffset="63.21">7735 9194 88 0,'-188'24'33'0,"105"-19"-18"0,-75 6-55 16,87-8-10-16</inkml:trace>
  <inkml:trace contextRef="#ctx0" brushRef="#br0" timeOffset="195.222">5261 9358 208 0,'-125'3'77'0,"48"-3"-42"0,-33 5-43 15,62-2 10-15,-14 2-34 16,-13 0-14-16,-5 3-31 0,0 0-12 16</inkml:trace>
  <inkml:trace contextRef="#ctx0" brushRef="#br0" timeOffset="1365.449">4160 8215 152 0,'-21'-2'57'0,"15"2"-30"0,-3 0-27 0,6 0 13 15,0 0-11-15,0 0-1 16,3 0-1-16,0 0 2 16,6 0-1-16,0-3-1 0,0 3 1 15,6 0 1-15,3 3 1 16,3-1 3-16,3 4 1 16,6 2-1-16,5-1 1 0,10 4-4 15,18 2-2 1,11 3 2-16,6-3 2 0,13 1 7 15,26-9 4-15,12-5 9 16,12-8 5-16,17-5-3 16,4-3-2-16,18-5-7 15,-10 0-3-15,-2-1-9 16,-6 4-2-16,-18 2 2 16,-15 5 1-16,-24 1 1 15,-9 2 0-15,-12 3 0 16,-11-1 0-16,-10 1 0 15,-11 2 2-15,-12 1-1 16,-10-1 2-16,-5 0-2 16,-6 1 2-16,-3-4-4 15,-9 1 1-15,-6 0-10 0,-9 2 0 16,-9 1-11-16,-6 4-4 16,1 4-22-16,-1 1-8 15,-3 7-68 1,0-4-58-16,3-7 64 15</inkml:trace>
  <inkml:trace contextRef="#ctx0" brushRef="#br0" timeOffset="2747.12">11295 10110 240 0,'-15'-8'90'0,"12"5"-48"0,0-7-42 16,3 7 16-16,0-2-5 16,0-1 1-16,3 1 5 15,0 2 3-15,0 1-10 16,0-1 5-16,3 0 3 0,3 3-8 0,3 0-1 16,3 3-5-16,6 2-1 15,2 1 1-15,4 2 0 16,6 0 2-16,6-3 3 15,11 3-2-15,16-3 1 16,11-2 1-16,9-3 2 16,4 0-5-16,14-6-2 15,6 1 0-15,-3 0 0 16,3 2 0-16,9 6 2 16,-6-3 1-16,1 0 3 15,-10-3-5-15,3 9-1 16,-6-6 2-16,-12 2 1 0,-11-2-3 15,-10 3-3 1,-11 2 6-16,-7-2 3 16,-5-1-3-16,-15-2-2 0,-6 3 0 15,-7-3 1-15,-5 0-1 16,-12 0-18 0,-9 0-19-1,-2 3-9-15,-4 2-62 16,-18-2-25-16,-3-6-9 15</inkml:trace>
  <inkml:trace contextRef="#ctx0" brushRef="#br0" timeOffset="4729.481">12727 11044 172 0,'-27'2'66'0,"15"1"-36"0,-6 0-22 16,12-3 16-16,0 0-14 16,-3 0-3-16,0 0-7 15,3-3-3-15,-3 3 2 16,1 0 0-16,-1 0 3 0,0 0-1 16,0 0-1-16,-3 0 5 15,3 0 1-15,-3 0 2 16,3 0 2-16,3 0 4 15,0 0 3-15,0 0 0 0,3 0-1 16,0 0 0-16,0 0 0 16,3 0-4-16,0 0-2 15,9 0 2-15,3 3 3 16,6-1-2-16,6-2 0 16,9 0 1-16,5 0 2 15,7 0-7-15,2 0-1 16,4 3-2-16,3 0-1 15,11-1-3-15,7 1 1 16,2 0 0-16,0-3 1 16,4 2 0-16,11-2 2 0,6 0-1 15,1 0 2-15,-1 0-4 16,6 0-2-16,9-2 0 16,-3-1-1-16,-5 0 0 15,8-2 2-15,6 2-3 16,-9 1-2-16,-6-1 4 15,-6 0 1-15,-2 1 4 16,-7 2 1-16,-9 0 3 16,-11 0 4-16,-13 0-6 15,-11 0 0-15,-9 0-4 16,-9 2-3-16,-9 1-18 16,-15 2-6-16,-21 3-82 15,-24-10-33-15,-9-9-6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9:06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 3281 88 0,'41'-27'35'0,"-26"17"-18"0,9-6 2 15,-12 11 16-15,-3 5-4 16,0-6-1-16,3 4-1 15,-9 2-1-15,-3 2-15 16,-3 6-1-16,-6 3 1 0,-3 5-3 0,-9 2 2 16,0 6-3-16,-6-3 0 15,-5 6-3-15,-4-1-1 16,0 1 1-16,-2-1 1 16,-4-2 1-16,6 0 0 15,3 2-4-15,1-2-1 16,-4 0-1-16,3-3 1 15,0 0-2-15,4 8-1 16,-1-8 1-16,9 3-1 16,0-3 0-16,6 1 0 15,9-4 0-15,6-5 2 0,3 1 3 16,6-7 2-16,3-1 1 16,6-1 2-16,-3-2-1 15,3-1 0-15,0 4-5 16,3-1-1-16,-10 3-1 15,1 5-2-15,-3 8 1 16,0-2-1-16,-6 2 0 16,-6 3 0-16,-6 2 2 15,-3 3 1-15,0 0-4 16,-8 3-1-16,2 3 3 16,6 2 3-16,-3-3-1 15,9-2 0-15,-3-6-3 16,9 1-3-16,9-1 2 0,-3-7 2 15,9-3-2 1,0-3 0-16,3 3-1 0,-1-1-2 16,-2-1 5-16,6-4 1 15,3 1-3-15,0-1 1 16,15 1-2-16,-4 2 0 16,10-5 2-16,-3 8 2 15,-4-5-6-15,-2-1 1 16,0 6 1-16,-12 0 3 15,-4 0-2-15,-5 5 0 16,-3 11 3-16,-12 5 1 16,-15 8 1-16,-6 2 2 0,-11 4-3 15,-13 2 0-15,-3 0 3 16,7 2 1-16,-1 1-1 16,6-6 1-16,7 0-6 15,8-7-3-15,6-6 1 16,6-8 0-16,9-3-2 15,0-7 2-15,12-6 1 16,15-3 0-16,8-10-3 16,7 0 2-16,3-2 1 15,-4 2 0-15,-2 5 0 16,-3 0 2-16,-1 6-3 16,-8 5 0-16,-3 5 1 15,-3 0 0-15,-12 8 0 16,-3 6 2-16,-6 7-1 15,-12 6-1-15,-6 10 5 0,-12 0 1 16,-2-2 2-16,-1-1 2 16,-9-5-1-16,6 1 2 15,4-4-4-15,8-4-2 16,6-4 0-16,0-2-1 16,9-5-5-16,6 3 1 15,6-1-2-15,12-2 0 16,0-1-18-16,12 1-7 15,2 0-15-15,13-3-6 16,12 0-91 0</inkml:trace>
  <inkml:trace contextRef="#ctx0" brushRef="#br0" timeOffset="4639.612">12253 3852 108 0,'-6'0'41'0,"3"0"-22"0,0 0-18 16,3 0 8-16,-2 0-10 15,-1 3-1-15,-3-3-2 0,-3 0-1 16,0 0 1-16,-3 0 3 15,0 0 4-15,-3 5 6 16,-6 1-5-16,0-4-2 16,1 4-1-16,-1-4-1 15,0 1 8-15,0-3 7 16,0-5 2-16,0-1-1 16,-2-2 0-16,2 0 0 15,-3 0-8-15,0 0-1 0,-3 1 3 16,0-1-2-16,4-3 3 15,-1 0-4-15,3-2 1 16,0 0-1-16,3-3 1 0,0 0 0 16,-2 0 2-16,5 3-1 15,3 0 0-15,3 0-3 16,-3-1-1-16,0 1-3 16,3 0 1-16,3 2-2 15,3-2-1-15,0 5 1 16,6-5 1-16,-3-6-1 15,3 6-1-15,3 3 1 16,0-4-1-16,3 4 0 16,0-1 0-16,3-2-3 15,0 0 2-15,6-3 1 16,5-3 0-16,1 1-5 16,3 2 1-16,3 0 4 15,3 0 2-15,-1 0-3 0,4 1-1 16,3-1 1-16,2 0 2 15,4-5 2-15,6 2 1 16,2 3 6-16,-2 0 6 16,-1 0-2-16,1 6 2 15,-3-3-5-15,2-1-1 16,4 6-4-16,8 3-1 16,-2-3-1-16,-1 3 0 15,1 2-2-15,-4 1-2 16,1-1 3-16,-3 0 0 15,2 1 1-15,1-1 0 16,2 3 2-16,-5-3 3 16,-1 1-4-16,-2 2-3 15,-6 0 1-15,-4 0 0 0,7 5-4 16,-3 0 1-16,5 3 0 16,4 3 0-16,-1 2-3 15,-2 6 0-15,-3-6 2 16,-7 5 0-16,-2-2 1 15,-6 3 2-15,-4-1-1 16,-2-2 2-16,-3 5-2 16,-6-2 2-16,0 2-2 15,-6 0 2-15,-3-5-4 16,-6 5 0-16,-3 0 1 16,-3 1 0-16,-3 1 0 15,-6 1 0-15,-6 5 0 16,-6 11 0-16,-3-6 0 0,-8 3 2 15,-10-2-1-15,-3-3 2 16,-5-1 2-16,-4-4 2 16,1-6 1-16,-7-3 2 15,-8-2-1-15,-7-5 2 16,1-3-2-16,2-5 0 16,-2-1-5-16,-6 1-1 15,-1-1-1-15,1-2-2 16,6 3-4-16,-10-3-2 15,7 5-11-15,-3 1-1 16,2-1-31-16,7 0-10 16,2-7-85-16</inkml:trace>
  <inkml:trace contextRef="#ctx0" brushRef="#br0" timeOffset="10642.91">18126 3260 204 0,'0'-8'77'0,"6"2"-42"0,6-1-37 15,-3 4 14-15,6-2-8 16,3-1-3-16,3 4 0 0,2-9-1 15,4 8 0-15,0-5 0 0,0 3 2 16,-1 0 5-16,7 2 4 16,3 1 0-16,6-1 1 15,8 3-4-15,10-3 0 16,2 6-1-16,7 0 1 16,2-3-2-16,18 2 1 15,1 1-2-15,2 2 0 16,6-5-3-16,12 0-2 15,3 0 3-15,4 0 0 16,11-8 7-16,3 3 4 16,-6 0-1-16,8-1 0 0,7-2-3 15,-3 3-1-15,9 0-8 16,3 0 0-16,-3-1-1 16,0 6 2-16,6-2-3 15,-7 2 0-15,4 0 1 16,6 0 0-16,-6 0 0 15,-3 0 2-15,2-3-1 16,-2 3-1-16,-12-8 3 16,0 3 0-16,-9-3 5 15,-15 3 3-15,12-9-4 16,-11 4 1-16,-16-1-5 16,-9 1-2-16,-11 2-3 15,-10 2 1-15,-14 1 1 16,-7 0 2-16,-11 2-10 0,-9 3-4 15,-6 0-8-15,-12 8-26 16,-15 5-2 0,-15 8-81-1</inkml:trace>
  <inkml:trace contextRef="#ctx0" brushRef="#br0" timeOffset="20206.773">743 9546 108 0,'-15'3'41'0,"12"-3"-22"0,-6 0-20 0,6 0 9 0,-3-3-1 16,3 1 3-16,-3-1 21 15,0 0 10-15,-3 1-8 16,1 2-2-16,-4 0-7 16,3 2-3-16,-3 1-11 15,-3 2-6-15,3 3-3 0,3-3-1 16,0 1 2-16,3-1-3 16,6 0 0-16,0 1 1 15,0-1 0-15,6 3 2 16,3-3 1-16,3 3-4 15,3 3 1-15,6-1 2 16,0 1 3-16,8-1-4 16,4 1-3-16,9 0 1 15,5-4 2-15,-2 1-9 16,3-5-2-16,-1-3-19 0,-2-3-7 16,-3-5-30-1,-4-5-41-15,4-3 26 16</inkml:trace>
  <inkml:trace contextRef="#ctx0" brushRef="#br0" timeOffset="20641.236">1163 9372 160 0,'-15'2'60'0,"15"-2"-32"0,3 3-26 0,6 2 12 0,0 0-9 16,3-2-1-16,2 0 4 16,10-1 5-16,0 1-7 15,6 2 10-15,3 1 4 0,2-4-2 16,-2 4 0-16,0 1-10 16,3 1-3-16,-10 3-3 15,1 2 1-15,3 3-2 16,-6 0-1-16,-3 2 7 15,-7 1 5-15,-5 2 9 16,-3 8 7-16,-6 0-6 16,-6 0-1-16,-9 1-1 15,-5 1 0-15,-10 1-5 16,-6 0 1-16,-9 2-5 0,1 1-1 16,2-1-6-1,6-2-3-15,7-6-7 0,5-5-1 16,3-2-19-16,9-6-6 15,-3-2-14-15,9-1-4 16,6-2-28-16,3-5-13 16,9-8-4-1</inkml:trace>
  <inkml:trace contextRef="#ctx0" brushRef="#br0" timeOffset="23472.596">16465 9763 200 0,'-30'-10'77'0,"19"7"-42"0,-10 0-21 0,12 1 20 16,-6-4-6-16,-6-2-2 0,-3 0-6 16,0-2-2-16,-2-6-10 15,-1 3 1-15,3-6 4 0,0 3-3 16,0 0 2-16,1-2-3 15,-1-3 2-15,0-6-2 16,0-2 0-16,3 0-5 16,3 0-3-16,4-5-7 15,5-1-1-15,6-2-2 16,9-5 1-16,3-3-6 16,8 0-2-16,7-3 4 15,3 3 3-15,6 6 5 16,5 2 2-16,7 7 2 15,0 7 2-15,-1 4 1 16,1 3 3-16,-3 6-5 0,2 4-1 16,-5 9-2-16,3 8 0 15,-4 10 0-15,4 8 0 16,0 5-5-16,-1 11 0 16,-5 0-4-16,-3 0 2 15,-9 0 9-15,-6-2 7 16,-12 2 6-16,-9 2 2 15,-15-5 5-15,-9-2 2 16,-9-3 0-16,-11-2 1 16,-7-1-7-16,-11-10 1 15,-7-3-8-15,1-10-1 16,8-6-11-16,7-5-5 0,8-8-29 16,6-3-12-16,10-5-56 15,17-5-24-15,12-5 20 16</inkml:trace>
  <inkml:trace contextRef="#ctx0" brushRef="#br0" timeOffset="24776.408">21034 9755 204 0,'-27'-5'77'0,"13"0"-42"0,-7-3-37 15,12 5 14-15,-3-2 9 16,-3 2 6-16,-3-2 13 15,0 0 5-15,-3-3-24 16,1 0 4-16,-1-6 2 0,0 4-6 16,-3-9-2-16,3-2-9 0,3-5-2 15,1-3 0-15,5-8 0 16,3 2-7-16,6-2 0 16,6-3-6-16,12 1-1 15,5-4-2-15,10 4 0 16,12 2 2-16,3 2 4 15,5 1 1-15,4 5 1 16,8 2-3-16,10 3 0 16,5 6 2-16,-8 2 2 15,-1 8 2-15,-5 6 3 16,-1 7-3-16,-2 8 0 16,-1 3-3-16,-2 10-3 0,-7 1-3 15,-5 2-1-15,-6 3 6 16,-7 5 5-16,-8 2 0 15,-6 6 1-15,-9 6-3 16,-12 2-2-16,-12-1 7 16,-9 1 5-16,-6-8 5 15,-8 0 4-15,-4-2 0 16,-3-6-1-16,-5-3 1 16,-10 1 1-16,-5-4 1 15,-1-2 1-15,4-5-7 16,-1-5-2-16,4-6-14 15,-25-8-5-15,-5-15-34 16,-6-12-14-16,-3-20-157 16</inkml:trace>
  <inkml:trace contextRef="#ctx0" brushRef="#br0" timeOffset="27098.763">18963 3868 136 0,'-15'-16'52'0,"12"14"-28"0,-6-1-37 0,3 3 4 16</inkml:trace>
  <inkml:trace contextRef="#ctx0" brushRef="#br0" timeOffset="27532.728">18921 3842 208 0,'-3'-8'32'15,"0"3"15"-15,0-1 7 16,0 1-14-16,0 0-4 16,0 2-21-16,0 3-9 0,3-5-4 15,0 5-2-15,6 0 0 16,6 0 2-16,12 0 3 15,17 0 0-15,10 0 2 0,6-3-4 16,5 0 0-16,9 1 1 16,7-1 2-1,-1 0 3-15,-5 1 5 0,-7-1-4 16,-8 3 0-16,-4 0-2 16,-8 0 0-16,-6 0-2 15,-7 0-1-15,-5 0-1 16,-6 3 0-16,-6-3-7 15,-3 0-2-15,-18 0-1 16,-6 0 4 0,-9 0 1-16,-9 0 1 15,-11 2 2-15,-16 1-1 16,-5 2 2-16,-4-2 2 16,7 0 4-16,5 2-2 15,9-2-2-15,10 5-5 0,8-8-2 16,12 5-13-16,12-2-2 15,15-1-8-15,15-4 1 16,17-4-20-16,13-2-7 16,2 3-13-16,1-6-5 15,5 3-20 1</inkml:trace>
  <inkml:trace contextRef="#ctx0" brushRef="#br0" timeOffset="30388.414">2901 3842 132 0,'-15'-6'52'0,"3"6"-28"0,3 0-22 15,6-2 14-15,-6-1-4 16,0 1 1-16,-2-1 6 15,-1 0 5-15,0 3-13 16,0 0 3-16,3 0 0 0,0 0 1 16,3 0 4-16,3 0-13 15,3 8-4-15,0-3 3 16,12 3 1-16,6 0 2 16,6 0 2-16,5-2 1 15,7 2 1-15,9-3-4 16,14-3 0-16,4 4-3 15,8-4 2-15,-2 1-2 16,-4 0 0-16,7-3-1 0,5 0 2 16,0-6 1-16,1-2 1 15,-10 1-2-15,-8 1-1 16,-10-4-1-16,-5-1 2 16,-12 3 1-16,-6 0 1 15,-7 0 2-15,-8 0 1 16,-12 3-5-16,-9-6-4 15,-17 9-6-15,-13 2-2 16,-18 2 0-16,-8 1 4 16,-4 8-1-16,-5-1 1 15,-3 6 2-15,-4 0 2 16,7 0-3-16,8 0 0 16,10 0-4-16,8-3 1 15,9 0-3-15,7-2 0 16,8-1-5-16,12-2-3 0,12 0-7 15,12-3-1-15,18 1-63 16,5-6-67 0,4-11 39-16</inkml:trace>
  <inkml:trace contextRef="#ctx0" brushRef="#br0" timeOffset="83790.833">17724 15698 224 0,'-12'10'85'0,"9"-10"-46"0,0 0-43 15,3 0 15-15,0 0-4 16,0-2 3-16,0-1 12 16,0 3 6-16,0 0-14 15,0 0 5-15,0 0 4 0,0 0-10 16,0 0-2-16,0 0-7 16,6 5-3-16,3 3 0 15,0 0-1-15,3 0-3 16,0 0 0-16,3 0 4 15,0-3 3-15,3 6 3 16,0-3 3-16,2-3 1 16,1 0 1-16,3 1-4 0,3-1 0 15,0 0-1-15,-1 1 1 16,7-1-4-16,9-2-1 16,-1 4-3-16,4-1-1 15,3-1-1-15,2-2 0 16,1-1 2-16,6 6 2 15,5-2-1-15,6-4 2 16,1 9 0-16,-1-3 3 16,-2-3-1-16,-1 3 2 15,7-3-4-15,2-2 0 16,1-3-3-16,-4 0-1 16,1 0 1-16,-1-3 0 0,3 1 0 15,7-1 2-15,-4 0-3 16,-2 6 0-16,-4-3 1 15,3 0 2-15,1 0-1 16,2 0 2-16,1 3-2 16,-4-3 2-16,-3-3-2 15,-2 0 2-15,-1 1-2 16,4-1 2-16,2 3 0 16,-5 0 3-16,2 3-3 15,-5-1 0-15,2 4 1 16,6-1 0-16,4 0 2 15,-4 0 3-15,-2 1-4 16,-1-4-1-16,7-2-4 16,8 0-1-16,6 0 1 15,-9 0 2-15,-2 0-1 0,2-2-1 16,6-4 1-16,4 1 1 16,-7 0-1-16,-3-3-1 15,-2 0-4-15,-1 0 0 16,6 3 2-16,7-6 1 15,-13 9-2-15,-8-9 0 16,-7 6 2-16,-2-3 2 16,-7-5-5-16,-2 2-1 15,2-5-3-15,1 0 2 16,-4 0 2-16,-8 3-1 16,0 0 4-16,-7 2 0 0,-5 3 1 15,0 0 2-15,-3 0 1 16,-7 1 3-16,4 1 3 15,-3 4 5-15,-3-1-6 16,-6 3 0-16,6 0-2 16,-7 3 1-16,1 2-6 15,-3 0-1-15,0 3 2 16,0 0 1-16,-3 0-4 16,-3 0-1-16,3-3-2 15,-3-2 3-15,0 5-2 16,-3-6-1-16,0 1-4 15,-3-3-2-15,0 0-9 16,0 5 0-16,-3 1-12 16,-6-4-5-16,-6 6-52 15,-18-8-20-15,0-8-21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0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02B9642-419B-4996-80AD-1B296694141A}" emma:medium="tactile" emma:mode="ink">
          <msink:context xmlns:msink="http://schemas.microsoft.com/ink/2010/main" type="inkDrawing"/>
        </emma:interpretation>
      </emma:emma>
    </inkml:annotationXML>
    <inkml:trace contextRef="#ctx0" brushRef="#br0">4063-2 2,'0'0'6,"0"0"0,0 0-1,0 0 0,0 0 1,0 0 1,0 0 0,0 0 0,0 0 0,0 0 1,0 0-1,0 0 0,0 0-1,0 0-2,0 0-2,-9-7 1,9 7-1,0 0-1,0 0 1,0 0-1,0 0 0,0 0 0,0 0 0,0 0 0,0 0-1,0 0 1,0 0-1,-13 15 1,-5-1 0,-6 7-1,-8 5 1,-7 10 0,-6 7-1,-6 8 1,-6 5 0,1 4 0,2 0 0,2 1 0,3-2-1,4-4 1,2-5-1,3-5 1,8-8-1,5-6-1,1-7-2,10-4-4,0-5-6,6-5-9,8 1-2,2-11-1</inkml:trace>
    <inkml:trace contextRef="#ctx0" brushRef="#br0" timeOffset="561">3301 396 5,'0'0'5,"0"0"1,0 0 0,0 0 1,-7 19 1,6-6 0,2 7-1,-4 6-1,2 9-1,-5 4 1,-1 7-1,-5 2-1,-3 4 1,-7 0 1,2-2-1,-3-4-1,2-3-1,0-8 0,4-3 0,4-5-1,9-3-2,8-6 1,8-3 0,7-7 0,13-6 1,8-6 0,11-9-1,4-7 1,7-6 0,1-5 0,1-1 0,-5 0-1,-4 2 0,-11 5 0,-7 7 1,-9 3 0,-9 6 0,-6 3-1,-4 2 1,-9 4-1,0 0 0,0 0-1,0 0-1,-3 14-1,-3-5-3,-2 11-10,-6 3-12,-1-1-1,-2-1 0,-3-8 0</inkml:trace>
    <inkml:trace contextRef="#ctx0" brushRef="#br0" timeOffset="35772">479 1762 0,'-6'54'1,"4"-10"-1,2-7 0,4-9 1,2-9 0,4-8 1,6-5 0,7-3 0,6-2 0,6-1-1,5 2 0,6-1 1,5 3-2,5 2 1,5 3 1,4 1 1,7 1 0,8 4 2,6-2 0,10 3 1,7 1-1,7-3 0,8 1-2,7-2 0,2-3-1,4-2 0,6-2 0,3-3-1,2-2 0,2-1 0,-1-1 0,2 1 0,-1 3-1,-7 6 0,-4 1-1,-7 6 1,-3 2 0,-6 0 1,-3 2 1,-10-4 2,-4-1-1,-4-8 2,-5-2 0,-6-8-1,-5-4 0,-8-2-1,-7-3-1,-5 0-2,-7-1 1,-6 0-1,-5-2 1,-6 2-1,-2-1 1,-6-2-1,-2-2 1,-3-3-2,-2-6 1,-4-3 0,-2-7-1,-4-5 1,-5-7-1,-4-6 0,-4-3 1,-3-6 0,-2-3 0,-2 0-1,-1-1 0,1-1 0,1 0-1,0 4 1,4 0-2,2 5 1,2 3-3,3 6 3,3 6-1,0 5 1,1 6 1,1 3 0,-1 6 0,-1 5 1,-1 2 1,-4 3-1,-3 2 1,-5 3 0,-2 2-1,-5 2 0,-7 3 0,-5 2 0,-5 1-1,-10 1 0,-5 0 1,-9 1-1,-6 0 1,-9 0-1,-10-1 1,-8 1-1,-8-1 1,-10 1 0,-6 0-1,-10 4 0,-8-2 0,-8 2 0,-4 2 0,-5-2 0,-5 0 1,-4-3 0,-4-2 1,-1-3 0,2 0 1,-3-2 1,3-3-1,0 3 1,5 1-1,2 2 1,6 1-2,5 2 2,8 0-2,7 0 1,5 0-1,6 2 1,9 0-1,8 0 1,8 3 0,4-2-1,9 4 1,8-2-1,7 3 0,6-2 1,8-2-1,5 0 0,4-1 0,9 0-1,2-1 1,6-1-1,4 0 0,5-1 0,3 0 0,10-2 0,-10 3-1,10-3 1,0 0 0,0 0-1,0 0 0,2 11 1,-2-11-1,10 18 1,-2-1 0,2 6-1,3 8 1,-1 10 0,2 10-1,-2 8 1,2 11 0,-3 10-1,-1 8 1,-3 9-1,0 2 1,-1 1-1,-2-6 1,-1-2 0,-2-8 0,0-12 0,-1-11 0,-1-13 1,0-10-2,0-12 2,2-5-2,2-10 2,-3-11 0,20 5-1,-3-11 1,7-5 0,7-6 0,5-4-1,9 1 2,7 1-2,5 0 1,9 4-1,5 5 1,2 8-1,8 4 0,4 5 0,7-3-3,6 3-7,6-4-15,-2-12 1,3-2-1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2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02D3644A-6041-434F-90A8-1B6B232171BF}" emma:medium="tactile" emma:mode="ink">
          <msink:context xmlns:msink="http://schemas.microsoft.com/ink/2010/main" type="inkDrawing"/>
        </emma:interpretation>
      </emma:emma>
    </inkml:annotationXML>
    <inkml:trace contextRef="#ctx0" brushRef="#br0">189 1051 4,'0'0'10,"0"0"-1,0 0-1,4-15-1,6 3 0,3-6 0,8-6 0,4-8 1,7-6-1,6-12 1,7-4-2,-1-5 0,1 6 0,-9 3 0,-1 10 0,-9-1 0,2 6-1,-7 7 0,-4 10-1,-8 4 0,2 3-1,-3-1-2,-1 1 0,0 2 0,-7 9-1,0 0 0,0 0-4,0 0-15,0 0-9,-1-17-1,2 7 0</inkml:trace>
    <inkml:trace contextRef="#ctx0" brushRef="#br0" timeOffset="471">419 371 5,'0'0'14,"0"0"0,0 0-11,8-17-5,6 7-1,4-6 1,0 2 3,3-7 4,3-1 1,2-4 2,0 0-1,2-2 2,2-1-1,1 0 0,0-1-1,3 2-3,-5 5-2,-4 3 0,-1 5-1,-7 5-1,-7 3 1,-10 7-1,0 0 0,10-4 0,-10 4 0,0 0 0,0 0 0,17 4 0,-7-3-1,1 0 1,-1 1-1,-1-1 0,-9-1 0,14 9 0,-13 0 1,-3 4 0,-3 2 0,0 5 0,1 4 1,0 5 0,-2 3-1,4 5 1,-1 5-1,6-2 1,2 4-1,-2-2 1,2-2 0,1-3 0,1-3 0,-3-10 1,1-6 1,-3-5 1,1-4 0,-3-9 0,0 0 0,0 0 0,0 0 0,0 0-1,0 0 0,0 0-2,0 0-2,0 0-4,0 0-13,16-14-9,2 6-2,-1-6 0</inkml:trace>
    <inkml:trace contextRef="#ctx0" brushRef="#br0" timeOffset="139881">533 964 26,'0'0'15,"-10"-6"-2,10 6 0,0 0-5,0 0-3,10 18-2,2-3 0,4 6 0,7 5-1,3 5 2,8 9 0,4 6-2,5 2 0,3 2-1,2-3 0,-1 0 0,-3-3 0,-5-7 0,-4-6 1,-8-8-1,-5-4 0,-8-7-2,-14-12-1,12 16-3,-12-16-9,0 0-9,-17 1-1,-2-8 0</inkml:trace>
    <inkml:trace contextRef="#ctx0" brushRef="#br0" timeOffset="140212">381 1572 21,'-15'-3'25,"15"3"-2,4-13-1,0 0-7,7 2-4,1-9-3,8-2 0,4-8-3,10-3-1,9-10 0,10-3-1,10-8-1,6-3 0,6-3 0,2 4-1,-5 3-1,-3 8 1,-10 5 0,-10 10 0,-12 6-1,-15 10 1,-4 4-1,-6 5 0,-12 5-1,10 4-2,-8 6-6,-3 0-21,1-10-1,-10 17-1,-5-19 1</inkml:trace>
    <inkml:trace contextRef="#ctx0" brushRef="#br0" timeOffset="142325">180 842 16,'0'0'13,"0"-9"1,0 9-2,10 0-3,1-2-2,4 3 0,4-4 0,9 2-1,4-3 1,8 1-1,6-3-1,9 3 0,6-3 0,13 1-1,7 0 0,7 1-1,6-1 0,4 2-1,2-1 0,3 1 1,-1-1-2,-3 1 1,-9-2-1,-6 0 1,-11-2 0,-6 1 0,-13-1-1,-5 2 1,-16-1-1,-10 2 0,-6 1 0,-8 1-1,-9 2 1,10-1-1,-10 1-1,0 0 0,0 0-3,0 0-10,0 0-15,10 3-3,-11-12 1,9-7 0</inkml:trace>
    <inkml:trace contextRef="#ctx0" brushRef="#br0" timeOffset="165999">-15 1005 7,'-7'15'15,"7"-15"-3,0 0-7,0 0 3,0 0 2,0 0 1,0 0 0,0 0 2,0 0-1,15-10-1,-4-1-3,10-2-3,8-9-2,10-4 0,7-7-1,6-5-1,4-1 1,1-2 0,0 1 0,-2 3 0,-10 3 1,-9 8-1,-8 6 0,-6 5 0,-7 4 0,-3 4-1,-12 7 0,0 0 0,0 0-1,0 0 1,0 0-1,0 0 1,0 0-1,0 0 0,0 0 0,0 0-1,0 0 1,0 0-1,12-2 1,-12 2 0,16-3 0,-16 3 0,15-3 0,-15 3 0,18-1 1,-9 1-2,1 1 1,3 0 1,6 1-1,4 1 1,6-1-1,4 1 1,2 1-1,2 0 1,-1 1-1,0 1 0,-5 1 0,0 3 1,-1 2-1,-3 3 0,-1 2 0,4 4 0,0 2 1,1 2-1,-1 1 0,-1 3 0,1-1 0,-1 0 1,0 0-1,-6-2 0,-1 0 1,-2-3-1,-4-2 1,0-4 1,-4-1-1,-1-3-1,-2-3 2,-9-10-2,14 13 1,-14-13-1,0 0 1,9 9 0,-9-9 0,0 0 0,0 0 0,0 0-1,0 0 1,0 0 0,0 0 0,0 0-1,0 0 0,0 0 1,0 0-1,0 0 1,5-14-1,-12 3 0,0-6 0,-5-5 0,-4-4-1,-6-5 0,-4-5 0,-6-4 0,-5 0 0,-3-5 0,-3-2 1,0 0-1,-1 0 1,-1 1-1,0 5 1,-2 2 0,5 6 0,3 5-1,4 7 1,4 6 0,6 3 0,5 5-1,5 2 1,6 2-1,9 3 0,0 0 0,0 0 0,0 0-1,0 0 1,-10 1 0,10-1 0,0 0 0,0 0 0,0 0 0,0 0 1,0 0-1,0 0 1,-5 9-1,5-9 1,-11 14 0,0-4-1,-1 3 1,-7 4-1,-3 3 0,-5 5 0,-7 6 0,-3 4 0,-4 3 1,-1 3-1,0 5 1,-3 3 0,-2-1 1,3-2-1,6-4 1,3-5 0,5-6-1,4-4 1,6-8-1,7-6-1,13-13 0,-12 15-5,12-15-22,-10-3-1,10 3-3,-17-19 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4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57D1BA5-4289-46D6-9D00-028224293F2F}" emma:medium="tactile" emma:mode="ink">
          <msink:context xmlns:msink="http://schemas.microsoft.com/ink/2010/main" type="inkDrawing"/>
        </emma:interpretation>
      </emma:emma>
    </inkml:annotationXML>
    <inkml:trace contextRef="#ctx0" brushRef="#br0">94 108 4,'0'0'18,"2"-10"-1,-2 10-7,0 0-1,0 0-2,0 0-1,0 0-1,0 0 1,0 0 0,10 14-3,-10-14 0,14 23-1,-3-6 1,4 5-1,5 5 1,5 9 0,5 7 0,6 8 0,2 8 0,7 6 0,5 6-1,-1 2-1,0-2 1,-4-3-1,-3-8 0,-7-6-1,-4-11 1,-9-10 0,-7-9 0,-4-7 0,-4-7 0,-7-10 1,5 9 0,-5-9-1,0 0-3,-5-13-5,-1 1-10,-4-3-10,-7-9 0,-2-3-1</inkml:trace>
    <inkml:trace contextRef="#ctx0" brushRef="#br0" timeOffset="571">124 158 7,'-2'12'6,"-1"2"0,1 3-1,-2 0 0,1 3 0,-1 3-1,-2 5 1,-1 1-1,-2 6 1,-2 2 1,0 4-1,0 1 0,0-2 1,1 1-2,-1-4 0,4-4 0,1-10-1,4-3 0,-2-7 0,3-3 1,1-10-1,0 0-1,4-13-2,3-9 0,0-10-1,3-12 0,2-6-2,-1-9-1,2-3 1,-1-1 1,1 3 0,-6 3 2,0 8 0,-2 6 0,-4 7 0,1 5 1,0 6-1,-3 6 1,1 3-2,0 7 1,0 9-1,0 0 1,0 0-1,4 10 1,0 6-1,3 0 0,3 3 2,4 2 0,7-1 1,8 2-1,4-2 2,6 1-1,8-3 1,5 0 0,1-1-1,2-1 0,-4 0 0,-5-2 0,-5-1 0,-5-2 0,-10-3 0,-5-1 0,-7-2 0,-2 0 0,-12-5 0,12 5 0,-12-5 1,0 0 0,0 0 0,0 0 0,0 0 0,0 0 0,0 0-1,0 0 0,0 0-1,0 0-1,0 0-3,0 0-13,0 0-13,10 5-1,-9-23-1,3-9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8:11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9F2DAE4-51EA-4112-AC35-B8A9F3AF6F5A}" emma:medium="tactile" emma:mode="ink">
          <msink:context xmlns:msink="http://schemas.microsoft.com/ink/2010/main" type="inkDrawing"/>
        </emma:interpretation>
      </emma:emma>
    </inkml:annotationXML>
    <inkml:trace contextRef="#ctx0" brushRef="#br0">-2 1190 7,'1'-11'7,"-1"11"0,2-11-1,-2 11 0,0 0 0,4 24 0,0-1-1,2 5 0,5 9-1,5 9 0,4 7 0,6 7 0,6 7 0,3 2-2,4 3 1,-1-3-1,-2-6 1,-6-9-3,-4-8 1,-6-9-2,-8-11-5,-6-13-8,-6-13-7,0 0 0,-16-12 0</inkml:trace>
    <inkml:trace contextRef="#ctx0" brushRef="#br0" timeOffset="300">10 1406 0,'-7'-24'18,"1"-11"1,10 1-8,9-4-3,7-4-2,11-2-1,8-2 0,8 3-1,6 0 1,7 6-1,3 3-1,1 8-1,-2 5 0,-4 9-2,-7 7 1,-7 9 0,-10 8-1,-9 8 1,-9 6 0,-6 6 1,-8 3 1,-4 1 1,-8 0 1,-7-2 0,-5-5 1,-6-1 0,-6-8-1,-4-2-1,-4-6-1,3-1-2,0-4-2,6-5-3,7 2-7,6-7-11,8-5-7,11-4 1,12-7-1</inkml:trace>
    <inkml:trace contextRef="#ctx0" brushRef="#br0" timeOffset="731">1257 658 5,'4'-14'20,"-5"-4"2,1 6-10,0 12-3,0-11-1,0 11-2,-16 15 1,-2 3-3,-5 6 0,-4 7 0,-6 12-1,-3 16 1,-6 7 0,0 13 0,2 6-1,3 7 0,1 3 0,2 0-1,13-10 1,11-6-2,16-6 1,15-12-1,21-9 0,15-8-1,12-12 0,11-7 1,2-5-1,-1-10 0,-7-5-3,-12-9-3,-12-6-13,-11-5-9,-13-8 1,-6-2-1</inkml:trace>
    <inkml:trace contextRef="#ctx0" brushRef="#br0" timeOffset="1452">1333 1198 12,'2'35'13,"-1"2"-2,5 1 0,3-2-2,7-6-1,8-8-1,4-12-1,9-11-1,2-13 0,3-9-1,1-8-1,-4-5 0,-8-5 1,-5 5 0,-8 1 1,-7 9-1,-10 5 0,-1 21 0,-11-5-1,0 21 0,2 8-2,5 7-1,4 5 0,6 4 0,12-1 1,6-3-1,12-11 1,6-11 0,5-11 0,0-13 0,-2-12 0,-3-8 1,-12-8 0,-4-5-1,-10-2 1,-5 3-1,-8 2 1,-4 5 0,-7 5 0,-2 8-1,1 3 0,-3 6 0,-1 3 0,2 3-3,1 6-7,0 1-20,10 0-1,-15 2-1,15-2 0</inkml:trace>
    <inkml:trace contextRef="#ctx0" brushRef="#br0" timeOffset="7651">2242 333 2,'17'12'3,"6"7"-4,0 6 2,5 5 2,-2 3 1,8 6 1,2 2 0,2 1 1,4 2 0,0 3-1,4 2 0,-3 2-1,2 3 0,-9 4 0,-5 3 1,-8 2 1,-10 5 0,-10-3 0,-5 1 2,-10-4-1,-7-2 0,-7-5 0,-2-3-1,-4-10-1,1-2-1,-3-8 0,-2-2-1,1-6 0,2-3-2,2-4-2,1-6-5,4 0-14,3-1-7,4-10-1,6-3 1</inkml:trace>
    <inkml:trace contextRef="#ctx0" brushRef="#br0" timeOffset="8352">3220 518 4,'18'3'15,"-14"10"-3,3 9-11,0 12 1,-2 12 2,2 10 0,0 11-1,5 7 1,0 1-1,1-5-1,0-7 0,-2-8 0,0-12 1,-5-14-2,-4-18-2,-2-11 0,-13-31 0,-3-6-2,-3-16 0,-6-8-2,-2-10 0,-3-6 1,-4 0 3,3 6 1,5 7 1,7 5 0,7 11 1,13 7 2,11 8-1,13 8 0,11 6-1,7 6 0,8 6 0,3 8-1,0 7 1,-3 8-1,-4 5 0,-8 5 0,-6 4 1,-7 4 1,-10 0 2,-10 2 0,-13-3 2,-12 2 0,-17-6-2,-5-2 1,-12-6-2,-7-5-2,3-5-7,4-10-13,9-13-7,15-6 0,14-16 1</inkml:trace>
    <inkml:trace contextRef="#ctx0" brushRef="#br0" timeOffset="8882">3928 100 8,'-9'26'19,"-15"3"0,-3 11-11,-5 17-3,-2 14 2,0 15 1,-5 7 0,7 9 2,7-4-3,15 6 1,9-5-2,20-8-1,13-14-2,15-14-2,15-16-4,8-16-3,4-11-10,1-19-9,-4-21-1,-4-11 0</inkml:trace>
    <inkml:trace contextRef="#ctx0" brushRef="#br0" timeOffset="9153">4258 586 8,'-23'14'22,"-3"3"0,7 5 0,4 4-16,5 2-1,7 4 0,5-1-1,6-4-1,7-3 0,10-7 0,11-10-2,8-7 1,8-8-2,4-8 0,3-6 0,-1-2-1,-5-4-1,-6 3 1,-11 5 0,-8 3 1,-10 9 0,-8 10-1,-9 7 2,-3 8-1,-1 4 0,2-1 0,6 1 1,6-1 1,4-7-1,10-8 0,6-13 0,5-7 0,2-10 0,1-10 0,-4-4-1,-6-7 0,-5-1 0,-5-2 0,-9 4 0,-5 2 0,-4 5 1,-13 6-1,-7 6 0,-4 6 0,-4 7 0,-9 6-4,8 8-10,4 7-10,-3 3-1,15 8 1</inkml:trace>
    <inkml:trace contextRef="#ctx0" brushRef="#br0" timeOffset="9704">5171 878 1,'0'0'20,"24"-8"0,-1-7 0,4-2-15,-27 17-1,71-42 1,-71 42 0,69-48 0,-69 48 0,72-49 1,-72 49-1,40-45 0,-40 45-1,0 0-1,0 0-2,33-43 1,-33 43-2,0 0 0,0 0 1,0 0-1,0 0 0,0 0 0,-11 57 1,11-57-1,15 48 1,-15-48-1,28 48 1,-28-48-4,44 38 0,-44-38-6,58 21-11,-58-21-6,43-8 1,-43 8 0</inkml:trace>
    <inkml:trace contextRef="#ctx0" brushRef="#br0" timeOffset="10074">5511 389 30,'0'0'24,"0"0"0,0 0-2,0 0-23,0 0-10,0 0-11,0 0-1,0 0 0</inkml:trace>
    <inkml:trace contextRef="#ctx0" brushRef="#br0" timeOffset="10305">5709 3 16,'0'0'21,"0"0"0,54-13-10,-54 13-4,75 15 0,-30-4 0,6 11-1,9 3-2,7 11-1,0 3 0,-8 11-2,0 10 1,-12 12-1,-8 9 0,-8 5 0,-18 5 0,-18 3 0,-8 3-1,-13 0 1,-4-3-1,-11-9-5,4-4-19,-4-4-2,-7-18 1,3-10-2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0:0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AB9016D-3553-4DCB-ADC3-1D91CA6AC7E3}" emma:medium="tactile" emma:mode="ink">
          <msink:context xmlns:msink="http://schemas.microsoft.com/ink/2010/main" type="inkDrawing"/>
        </emma:interpretation>
      </emma:emma>
    </inkml:annotationXML>
    <inkml:trace contextRef="#ctx0" brushRef="#br0">123 1513 5,'0'0'6,"0"0"0,0 0-1,0 0 0,0 0 1,0 0-1,0 0 0,0 0 1,0 0-1,0 0 1,0 0 0,14-8 0,-7-6-1,5-2 0,3-7 1,4-6-2,2-5-2,6-8 0,1-4-1,1-2-1,3-2 0,1 1 1,-3 0-1,-1 2 0,-3 3 0,-3 5 0,-2 2 2,-2 7-1,-8 2 2,0 6-1,-4 3 2,0 3-1,-3 4 0,-4 12 1,5-15-2,-5 15 1,0 0-1,2-10 0,-2 10-1,0 0 0,0 0 0,0 0 0,0 0-1,0 0 1,0 0-1,0 0 0,0 0 0,0 0 0,0 0 1,0 0-1,0 0 0,0 0 0,0 0 0,0 0 0,0 0 0,0 0-1,0 0 1,6 12 0,-4-2 0,0 3 0,1 6 0,-2 3 0,2 4 0,-1 0 0,0 6 0,0-2 1,2-2-1,1-3 1,2-4-1,1-3 1,0-5 0,5-1-1,1-7 1,4-3-1,3-5 1,3-3 0,2-7-1,5-5 1,6-5-1,-1-8 0,2-5 0,1-4 0,2-1 0,-6-1-1,2 2 1,-5 5 0,-4 5 0,-5 8 0,-7 5 0,-3 7 0,-13 10 0,12 1 0,-12 8 0,-3 7 0,-1 1 0,-1 5 0,1 6 0,2 5 0,0 4 1,0 4-1,0 1 1,4 4 0,2 2 0,-2 0 0,0-1 1,2-2-1,-1-5 1,1-4-1,-1-4 1,0-5-1,-2-6 0,3-5 1,-3-4-2,2-3 1,-3-9 0,0 0 0,0 0 0,0 0 0,0 0-1,0 0 1,0 0-2,0 0-3,10-3-13,-11-6-13,-1-8-2,-3-5 0,-2-9 1</inkml:trace>
    <inkml:trace contextRef="#ctx0" brushRef="#br0" timeOffset="11466">50 1717 6,'0'0'6,"-9"11"-2,9-11-2,-8 10 0,8-10 1,-12 8 2,12-8 1,-12 4 1,12-4 1,-11-1-1,11 1 0,0-12 0,7-2-2,6-4-1,0-8-3,5-6 0,3-10 0,4-4 2,3-7-1,0-4 0,0-3 1,2-3 1,0-6-2,2 3 1,0 0 0,-1 4-1,-2 0 0,-1 5 0,-5 7 0,-9 5-1,1 9 2,-3 9 0,-7 4-1,0 8 1,-4 3-1,-1 12-1,0-9 0,0 9 0,0 0-2,0 0 1,0 0-1,0 0 1,0 0-1,0 0 1,0 0-1,0 0 1,3 11-1,-3-11 1,-3 20 0,-2-4 0,2 3-1,-2 4 1,3 4 0,-2 4 0,1 0 1,-1 3-1,5 2 0,3-1 1,-1-3 0,4-2 0,-1-3 0,5-4 1,-1-10 0,8-5 0,0-10 0,7-6-1,5-9 1,1-7-1,4-9 1,2-4-2,1-3 1,-3-4-1,1 0 0,-6 0 0,-3 2 1,0 2-2,-1 4 2,-1 3-1,-1 4 0,-1 5-1,-7 7 2,1 2-1,-6 5-1,-11 10 1,12-5 0,-12 5-1,-5 19 1,-2-1 0,2 4-1,0 6 1,3 6-1,1 5 1,6 4 0,1 2 0,9 5 1,1 4-1,2 1 1,-1 1-1,-1-1 1,0 1 0,-2-3 1,1-3-2,-6-6 1,-1-3 0,-3-9 0,2-3 0,0-4 0,-2-6 0,-2-2 0,0-4 0,-1-3 0,-2-10 0,6 14 0,-6-14 0,0 0 1,0 0 0,0 0 0,0 0 0,0 0-1,3-14-3,-3 14-7,1-24-21,-5 1-1,-2-4-2,-3-6 0</inkml:trace>
    <inkml:trace contextRef="#ctx0" brushRef="#br0" timeOffset="13409">2062 0 5,'0'0'5,"0"0"-5,0 0 0,0 0 1,0 0 2,0 0 0,-10 14 3,10-14 0,-11 23 0,-2-2 1,-3 10 0,-6 10-1,-9 8 1,-6 9-1,-9 3 2,0 2-1,-5-3 2,6-5-3,3-9 0,6-10-3,9-10-4,8-9-15,9-17-8,10 0 0,0-27-1</inkml:trace>
    <inkml:trace contextRef="#ctx0" brushRef="#br0" timeOffset="13749">1494 400 8,'-10'8'12,"2"2"-2,0 5 0,-1 4 0,2 4 0,-4 5-1,3 6 0,0 1 0,2 3-1,-3-2-2,7-1 0,2-4-1,9-6 0,10-8-1,11-7-1,9-10 0,14-4-1,7-7 1,8-5-1,4-7-1,-1 0 0,-6-3 0,-7 3-1,-10 1 2,-10 6-2,-9 2 1,-6 5-1,-8 5-1,-15 4-4,16 3-14,-11 6-8,-5-9-2,-10 12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0:06.3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DC90AB4-6CEA-4975-9CD3-FFBB40302E12}" emma:medium="tactile" emma:mode="ink">
          <msink:context xmlns:msink="http://schemas.microsoft.com/ink/2010/main" type="inkDrawing"/>
        </emma:interpretation>
      </emma:emma>
    </inkml:annotationXML>
    <inkml:trace contextRef="#ctx0" brushRef="#br0">-3 346 8,'0'0'16,"-4"-10"-1,4 10-12,0 0-1,10-5 2,-10 5 2,0 0 0,10 2 1,-10-2 0,3 9 0,-3-9 0,1 21-2,2-3-2,3 7-1,-2 7 0,2 11-1,0 10 0,2 10 0,-1 11 0,-1 7 0,0 7 1,1 3 1,4-2-1,1-3 1,3-7 0,0-8-1,5-13 1,2-9-2,0-14 1,0-5-2,-6-9 1,2-4-1,-7-10 1,2-1 1,-13-6 0,15-13 1,-8-11-1,0-11 1,3-16-1,-2-15 0,2-13-1,3-16-1,-1-7-1,-1-4 0,-1 0 0,-2-3 0,-1 8 0,-1 10-1,-4 7 3,-3 12-1,-2 8 1,0 10 1,-4 10-1,1 12 1,-1 7-1,1 7 0,1 6-1,5 12 0,0 0-1,-9-4 1,10 13-1,3 1 0,6 2 2,3-1-1,9 1 2,11-3-1,10-6 1,15-1 0,17-9-1,16-5 1,16-3-2,13-4 1,13-1-1,9-1 0,3 0-1,-1 4 1,-9 4 0,-11 5 0,-11 5 1,-12 5-2,-16 4 2,-10 2-1,-17 4 0,-9-2 0,-7 2 1,-7-3-1,-9-3 1,-5-1 0,-9-2 0,-12-3-1,16 2-9,-16-2-21,-15-6 0,-5 0-2,-15-4 1</inkml:trace>
    <inkml:trace contextRef="#ctx0" brushRef="#br0" timeOffset="1081">1556 361 37,'-21'-1'26,"-3"7"2,-10-4-2,-5 2-17,-3 4-8,-2 3 0,-2 2 1,-1-3 1,2 2 0,1-3 0,8 0 0,4-4 0,11 1-1,7 1-1,14-7 0,1 16-2,13-4 1,8 3-1,7 5 1,6 3 0,4 6 0,1 1 0,1 3 0,1 4 0,-4 1 1,0 0-1,-5 0 0,-5-3-1,-5-4 1,-5-3 0,-5-2 1,-10-9 2,-7-1 0,-12-9 2,-4-1 0,-12-8 2,-2 0-2,-7-8 0,1-3-1,1-3-3,3-3-2,8 0-4,2-9-10,12 2-19,13-3 0,14-4-1,5-6 1</inkml:trace>
    <inkml:trace contextRef="#ctx0" brushRef="#br0" timeOffset="1582">1746 378 37,'-11'1'24,"0"-11"2,2-5 1,6 1-24,3-2 0,5 3 1,2-1 1,6 7 0,2 1 1,6 5-3,5 2-2,2 4-1,3 5 0,0 1-1,2 3 0,-5 1 0,-5 1 1,-3-1 0,-4-1 0,-7 2 2,-6-1-1,-6 2 0,-7-1 0,-4 3 1,-5-1 0,2 1-1,-4-1 1,5-2-1,-2-2 0,8-1 1,3-2-1,6-1 1,11-1-1,7-2 1,8-1-1,7-4 0,14 0-2,6-4 0,7 2-4,-4-5-7,3 0-15,-8 5-5,-6-2 0,-9 2 1</inkml:trace>
    <inkml:trace contextRef="#ctx0" brushRef="#br0" timeOffset="2263">823 1265 43,'6'10'27,"15"-13"1,20-1-1,17-6-18,17 0-9,20-5 0,20 2 0,9-2 1,8 3 1,-1 1-1,-6 4 0,-7 4 1,-14 1-1,-14 4 0,-20 1 1,-10 2-1,-15-1-1,-14 1-1,-7 0-2,-24-5-12,0 0-13,-14 0-2,-17-5 2,-10 1-1</inkml:trace>
    <inkml:trace contextRef="#ctx0" brushRef="#br0" timeOffset="2684">1202 1528 51,'18'20'25,"-12"-7"4,0 3-4,-3 3-24,-2 8-3,0 4 2,-3 6 1,-3 6 2,-6 0 1,1-2 1,-4-5 0,3-3 0,0-8-2,0-4-2,4-10-1,7-11-1,0 0-2,1-20-1,5 0 0,-2-9 0,-1-4 1,1-7 0,0-3 2,-2 2 1,-2 3 1,1 2 0,0 4 1,2 8-1,3 3 1,1 7-1,3 6 0,1 5-1,5 5 0,2 3 2,2 5-2,2 4 1,1 7 0,2 3 1,1 2-1,3 4 2,-1 4-2,1-1 0,0 0 0,1 0 0,-1-2 0,-1-2 0,-2-3 0,0-2 0,-3-6 1,0-3-1,-4-6 1,-1-4 0,-3-9 1,-1-8-1,-3-6 0,-1-9 0,-7-9 0,0-8-1,-5-4 1,2-8-2,-2 2 0,1 2 0,-2 1 0,4 2-1,4 10 0,0 6-1,6 8-2,-5 4-4,6 10-17,-3 3-7,2 4-2,-11 4 1</inkml:trace>
    <inkml:trace contextRef="#ctx0" brushRef="#br0" timeOffset="3615">1247 1538 27,'-3'10'21,"3"-10"-2,0 0 2,0 0-23,0 0-2,-4 10 2,4-10 2,0 0 2,8 12 3,-4-3 1,0 4-1,2 5 0,-2 7-1,1 5-1,-1 8 0,-3 6-1,-3 7 1,-3 5-1,-1 2 1,-2-6 0,2 1-1,-2-7 1,2-3-1,6-43 1,-9 59-2,9-59 1,0 0-1,0 0-1,0 43-1,0-43-1,0 0-1,0 0-6,0 0-16,0-22-4,3 1 1,-6-12 0</inkml:trace>
    <inkml:trace contextRef="#ctx0" brushRef="#br0" timeOffset="4036">1149 1498 15,'2'11'17,"7"5"0,-4-5 2,7 2-19,2 6 3,4 0 1,0 6 4,3 2 1,3 6 2,-1-1-1,7 4-3,2-2-3,3 0-2,1-1-1,7-5-1,0-2-1,2-5 0,-3-1 0,-2-1 0,-5-5 0,-5 0 0,-5-4 2,-6 0 0,-8-4 1,-2 1 1,-9-7-1,0 0 0,10-1 1,-10 1-1,2-19-1,-3 0 0,-1-4 0,-2-7 0,4-10 0,2-7-1,-1-6 0,5-5-1,2 1 2,2-4-2,3 4 0,1 1 1,0 7 0,-3 7 1,-1 7-1,-5 7 1,-2 7-1,-2 6-1,-1 15-6,0 0-13,0 0-8,0 0-2,0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8:08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 3483 1548,'-20'31'2838,"16"-11"258,-8-6-2064,6-3-516,5 0-129,1-11 258,0 15 129,0-15-129,12 0 129,-12 0 129,25-17-129,-7-1 0,4 2-129,4-11-258,4 4-129,2-5 0,5 3 0,1-1-129,5 1 0,1 0-129,1 5 129,4-3-129,0 5 0,2-1 0,-1 4 129,0 1-129,-2 5 0,-3-1 0,0 4 0,-6 4 0,-1 2 129,-1 0-129,-3 6 0,-4 6 129,3 1 0,-6 4 0,3 7 129,-6 4-129,4 2 129,-4 3 0,4 3 0,-2-2-129,4-1 0,2-4 0,4-6 0,7-9 0,2-5 0,7-9-129,4-10 129,4-9 0,5-7 0,0-4-129,2-3 129,-1-2-129,-1 4 129,-4-1-129,1 5 0,0 4 129,0 2-129,0 3 129,-1 2-129,1 4 0,-2 2-129,1 7 129,-3 3 0,-6 3 0,-3 9 0,-8 8 0,-4 8 129,-5 4-129,0 6 129,-4 0 0,1 2 0,4-3-129,7-6 129,6-7-129,9-10 129,8-11-129,9-3 0,4-16 129,5-4 0,-2-5 0,4-1 0,-6-2 0,0 5 258,-7 1-258,-2 8 0,-4 2 0,-3 5 0,-3 4-129,-4 3 0,1 0 129,-2 9-129,-4 1 0,-4 4 129,-2 3-129,-4 2 129,-4 4-129,-2 0 129,-1 2-129,-2 2 0,2-7 129,5-2-129,5-3 0,6-7 129,8-8-129,8-10 0,11-12 0,3-6 129,9-7-129,1-6 0,5-4 129,0 2-129,-4 4 129,-1 3-129,-6 7 129,-4 5-129,-3 8 0,-3 6 0,-6 6 0,-6 4 0,-5 1-129,-6 9 129,-3 4 129,-5 7-129,-12 5 129,-3 6-129,-6 1 129,-1 3 0,-3 1-129,4-1 129,2-7-129,4-7 0,12-10 0,5-9 0,15-7-129,7-15 129,9-9 0,6-7-129,5-3 258,3-2-258,-3 3 258,1 2-258,-11 5 258,-6 7-129,-2 5-129,-7 7 129,-9 4 0,-5 7-129,-6 0 129,-2 2 0,-4 9 0,-2 3-129,-8 2 258,0 4-129,-3 0 0,-2 1 129,1-2-129,2-1 0,7-6 129,5-3-129,7-7 0,10-3 0,10-12 129,6-8-129,5-6-129,7-4 129,1-6 0,2 1 0,-1 1-129,0 2 129,-5 6 0,-2 8-129,-11 4 258,-5 10 129,-8 5-258,-7 12 387,-8 5-258,-7 7-129,-7 2 129,-1 2-129,1-2 129,1-1-387,4-5 258,5-8-258,7-6 258,7-6 129,8-1 0,8-10-129,7-10 0,7-4 387,-1 0-258,1 2 258,-3-1-387,-5 4 387,-3 1-387,-4 6 516,-10 6-516,-5 5 0,-4 2 0,-3 8 0,-3 5 0,-2 3-645,0 10-129,-14-4-3225,7 3-645,-10-6-903,-6-5-258</inkml:trace>
  <inkml:trace contextRef="#ctx0" brushRef="#br0" timeOffset="9384.536">15913 5910 516,'-21'-12'1161,"11"3"387,10 9 0,0 0 387,-7-15-129,7 15-129,0 0 0,0 0-129,0-12-258,0 12-258,0 0-516,20 2 129,-20-2-258,22 6 0,-8-4-129,8 4 258,2-3-258,8 2 129,-2-2 0,8 2 0,4-4-129,7 4 129,2-3-129,4 2 0,4 1-129,3 4 0,2-2 0,2 1-129,0 0 129,3-2-129,1 0 0,2-1 129,7-5 129,0 1-258,6-1 129,2 0-129,5-1 129,5-1-129,4-3 0,4 4 0,0-2-129,1 0 129,4-1 0,1-3 0,-3 1 0,1-1 0,4-1 0,-3 0 0,-2-2 0,1 3 0,-3 0 129,0 1-129,-1 0 0,-1 1 0,-2 1 0,1 0 0,0 1 129,0-1-129,0 1 0,1-3 0,0-2 0,3 3 0,-5-3 0,3 1 0,-1 2 0,-1 0 0,0-2 0,-1 3 0,-1 2-129,-1-4 129,0 1 0,1 1 0,-2 0 0,0 0 0,3 2 0,-1-2 0,1 1 0,0 2 0,0 1 0,-3 0 0,-1 0 0,0 0 0,-7 0 0,-5 1-129,-2 3 258,-4 0-129,-6-3 0,-2 3 0,-8-1-129,-5 1 129,-5-3 0,-4 7 0,-5-5 0,-8 1 129,-5 1-129,-7-4 0,-6 6-129,-3-3 129,-16-4 0,16 5 0,-16-5 0,0 0-129,0 0-258,0 0-129,0 12-1290,-9-10-2580,-12-4-387,-4-10-258,-16-12 1</inkml:trace>
  <inkml:trace contextRef="#ctx0" brushRef="#br0" timeOffset="10824.619">16889 4013 2322,'22'-8'2838,"-7"2"129,-15 6-2709,12-10 0,-12 10 387,0 0 129,0 0 129,0-15 129,0 15 0,-10-4 129,10 4-129,-29 0-516,13 0 0,-7 5-129,1 4-129,-3-1 0,-3 5 0,2 0-129,-3 4 129,0 1-129,1 0 129,0 4 0,1-1-129,3 3-129,4 1 129,3-1-129,2-1 129,6 2-129,6-1 129,3-1 0,2 3 0,10-4-129,6-2 129,4-2 0,6 0-129,0-4 0,4 0 0,-1-3 0,2-4 0,0 1-258,-1-8-516,5 3-1677,0-3-1677,-7-9-129,3-3-258</inkml:trace>
  <inkml:trace contextRef="#ctx0" brushRef="#br0" timeOffset="11387.651">17218 4342 5547,'-19'3'3999,"-11"-3"-516,30 0-516,-23-3-3741,23 3-129,-15-19 387,13 9-129,-2-7 387,4-3 258,0 4 387,1-6 387,10 5-258,-1-3 129,10 6-258,-1-1-129,2 3-129,0 5-129,4 3 0,-3 3 0,-2 1 0,0 2 0,-4 8 0,-1 3-129,-3 3 258,0 4-129,-4-1 0,-1 3 129,-4-1 0,0 1 129,-2 1-129,-1-5 0,0 1 129,-6-5 0,1 3 129,-8-7-129,0 1 0,-4-5 129,1 3-129,-5-8 0,1 2-129,-1-3 0,1 0-258,3-3-129,0-8-516,17 11-645,-20-22-1806,15 1-903,7 1-387,2-6 258</inkml:trace>
  <inkml:trace contextRef="#ctx0" brushRef="#br0" timeOffset="11984.685">17554 4042 7353,'0'0'4128,"11"8"0,-11-8-516,0 14-3999,-4-4-258,4 8 258,-4-3 0,2 6 258,0-1 0,1 1 129,1 2 258,0-2-129,2 1 129,5 1-129,3 0 129,0-3 0,2 0-129,0-7 0,2-1 0,1-8 0,0-4 0,3-4 0,2-9 0,-3-7 129,2 0-129,1-6 0,0 2 0,-2-1 129,-3 7-258,-1-2 129,-1 6 0,-1 2-129,-1 4 129,1 2-129,-12 6 0,20-2 0,-8 2 0,-12 0 0,19 10 0,-9 1 129,0 5-129,-5 2 129,1 2-129,1 5 129,-3 0-129,-1 0 0,0 0 0,-1 0-258,-1-4 0,4-1-258,-5-20-516,14 24-1677,-14-24-1548,16 0-258,0-9-258</inkml:trace>
  <inkml:trace contextRef="#ctx0" brushRef="#br0" timeOffset="12424.71">18521 4008 7224,'0'0'4257,"8"10"-387,-8-10-516,0 12-3999,0-1-258,0-11 258,-17 16 0,5-9 387,-4 0 387,-1 4 129,-8-4 516,5 4-129,-10 0 0,9 5 0,-9-1-258,5 3 0,-3 2-258,3 0 129,3 1-129,6 0 0,5 1 0,5 0 0,6-3 0,8 1-129,10 0 129,7-4-129,7-6-258,6-6 0,9 2-645,-6-12-1548,11-7-1806,1-4 0,-7-8-516</inkml:trace>
  <inkml:trace contextRef="#ctx0" brushRef="#br0" timeOffset="12928.739">18804 4201 6966,'5'13'4386,"5"-1"-129,-10-12-516,17 0-3741,-6 0 0,1-5 0,2-6 0,-1-3 129,1-2 0,-3-4 0,0 2 0,-4-2 129,2 3-129,-6 0 0,1 3-129,-4 4 129,0 10-258,-12-12 129,1 9 0,-4 3 0,-3 1 0,0 6 0,-2 3 129,0 4-129,0 3 129,2 3-129,1 2 129,4 2-129,0 1 0,5 3 0,2-2 129,4 2-258,2-3 258,3 0-258,6-1 129,7-3-129,1-1 0,4-6 0,3-9-387,9 3-387,-9-13-645,14 2-516,-10-21-516,7 2-129,-8-9-387,4-4-387,-4 5 1</inkml:trace>
  <inkml:trace contextRef="#ctx0" brushRef="#br0" timeOffset="13507.772">19151 4131 2193,'-9'54'3354,"8"-18"-645,-1 7-516,1 2-645,1 7-387,3-3-387,4 5-129,1-7 0,1 1-258,-2-11-129,2 0 0,-1-11 129,-2-5-258,-2-5 0,1-5-129,-5-11 0,4 10 0,-4-10 0,0 0 0,0 0 0,-3-9 129,0-4 0,-1-2 129,-3-6-129,1-5 129,-2-6 0,2-4 0,-1-5 0,2-6-129,0-6 0,1 0 129,3 0-129,1 2-129,7 1 129,7 5-129,5 7 129,3 7-129,4 6 0,2 6 0,0 5 129,-1 7-258,-1 4 129,0 3 0,-6 1 129,-3 8-129,-3 3 0,-2 2 0,-4 7 0,-1-2 0,-4 4 0,-3 3 0,0 2 0,-7 0 129,-4-1 0,-2 1-129,-3-3 129,-4-3-129,-1-1 0,-3-7-258,2-1-516,-7-12-1290,4-1-2193,3-6 0,-2-13-129</inkml:trace>
  <inkml:trace contextRef="#ctx0" brushRef="#br0" timeOffset="13875.793">19608 3616 7998,'7'56'4386,"-6"-18"0,-1 1-516,0 5-3870,0 6-258,0 8 258,0 1-129,0-1 0,1 0 129,3-6 0,-1-5 129,3-4 0,1-3 0,1-9 0,2-4 0,0-9-129,3-6 0,-1-5-258,1-7-258,4-4-387,-7-17-774,7 1-645,-10-13-1032,-4-7-1032,-3 2 0</inkml:trace>
  <inkml:trace contextRef="#ctx0" brushRef="#br0" timeOffset="14100.806">19231 3835 6321,'21'25'4515,"15"-17"-129,7-6-387,2-2-3483,14 0-258,3 0-387,0-4-129,2 2-387,-10-9-774,0 6-903,-8-2-1806,-8-7-129,0 8-129</inkml:trace>
  <inkml:trace contextRef="#ctx0" brushRef="#br0" timeOffset="14740.843">20390 3809 4386,'3'25'2322,"-3"-25"-645,-4 26-129,-6-14-3483,0 8 774,-5-3 774,-3-2 387,-4 3 1032,-9-7 1032,6 3 516,-8-6 0,5 9-516,-8-10-903,11 7-387,-4-4-387,8-1-258,4 1-129,2-2-129,15-8 0,-15 16 129,15-16-129,0 0 0,10 15 0,2-11 0,5 3 129,3-1 0,4 2-258,3 2 258,2 5 0,0 0-129,1 2 0,-1 0 129,-2 1 0,-1 1-129,-7-2 258,-2-1 0,-6-2 0,-1 4 129,-9-4 0,-1 3 0,-3-2 0,-6 2 0,-7-3 0,-3 3 129,-5-5-129,0 3 0,-5-4 0,0 2-129,-2-5-129,-2-4-516,9 7-1806,-3-7-1806,-3-4-516,6-2-129,-1-14 130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8:54.3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2 134 100 0,'0'0'38'0,"-5"0"-20"0,5 6-10 16,5-6 13-16,-5 0-12 0,0 0-5 15,0 0 0-15,0 0 1 16,0 0 0-16,0 0 0 16,0 0 3-16,0 0 5 15,0 0-7-15,0 0 6 0,0 0 1 16,0 0 0-16,0 0 0 16,0 0-3-16,0 0-1 15,0 0-1-15,0 0 2 16,0 0-1-16,0 0 2 15,0 0-2-15,6 0 2 16,10 0-8-16,-4-6-2 16,-7 0-1-16,18 1 2 15,-1 5-1-15,-11-6-1 16,6 1-4-16,5-1 0 0,-5 1 2 16,11-7 1-16,-6 7-6 15,6-6 0-15,0-1-6 16,6 1 1-16,-1 0-5 15,-5 0 0-15,6 5-3 16,-12 1-1-16,0-1-8 16,-5 1-2-16,-11-1-29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8:54.9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-3 179 120 0,'0'0'46'0,"0"-6"-24"0,0 6-17 15,0 0 13-15,0 0-10 16,0 0-2-16,5-5 0 16,-5 5 1-16,6-6-3 15,-1-5 4-15,12 11 4 0,-11-11 7 16,11 5 5-16,-6 1-6 15,-6-1-3-15,23 0-6 16,-11 1-1-16,5-1-3 0,6-5 2 16,-5 0-4-16,5 0-2 15,-6 0 0-15,6-1 1 16,-6 1-1-16,0 6-1 16,-5-1-17-16,-6 0-6 15,6 1-49 1,0-1-46-16,0-5 35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3.17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0 148 0,'0'0'55'0,"0"5"-30"0,0 1-12 0,0-6 19 16,0 5-12-16,0-5-1 16,0 0-5-16,0 0-1 15,0 0-7-15,0 6 3 0,0-6 1 0,0 0 1 16,0 0 1-16,12 6-2 15,-1-1 1-15,-6 1 0 16,-5-6 1-16,11 5-6 16,-11-5-2-16,6 6-2 15,0 5-2-15,5 0 1 16,0 1-1-16,-5 4 0 16,-1 1 2-16,1 0-1 15,-1 5 2-15,-5 0-2 16,0 1-1-16,11-1-2 15,-11-5-1-15,6 0 4 16,-6-6 1-16,11 0-16 16,-11-5-7-16,0-6-26 15,0 0-9-15,0 0-44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3.7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95-1 156 0,'0'0'57'0,"0"6"-30"0,0-6-23 15,0 0 15-15,0 0-7 16,0 0 1-16,0 0 1 15,0 0 3-15,0 11-9 16,0 0 4-16,0 0 4 0,0 6 1 0,0 6-1 16,0-1-4-16,0 6 0 15,-5 5-1 1,5 1 1-16,-17 5-9 0,17 0-1 16,-6 6-2-16,1 11 2 15,5-6-1-15,0 6-1 16,0 0-2-16,0-1 1 15,5 7 1-15,1-6 0 16,-6-6-3-16,17-5 2 16,-12-1 1-16,1-4 0 15,-6-1-3-15,11-6 2 16,-5 1-8-16,-6-6-4 16,0 0 4-16,0-6 5 15,-6-5-2-15,-5-6 0 16,5-6-15-16,-16-5-6 0,16-5-13 15,-16-12-2-15,5 0-31 16,0-5-19 0,6 0 39-16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4.1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0 229 112 0,'11'-11'44'0,"0"11"-24"0,0-17-19 16,6 17 8-16,-6-5 1 15,6-1 4-15,6 0 9 16,-7 1 6-16,1-1 4 0,5 1 5 16,-5 5-21-16,0-6 4 0,11 0 2 15,-6-5-1-15,12 6-1 16,5-7-9-16,0 1-3 15,-6-5-5-15,7-1-1 16,-1 0-3-16,-11 0-1 16,-1 1 3-16,-10 4 1 15,6 1-1-15,-12 6 1 16,0-1-7-16,-11 6-1 16,0 0-3-16,0 11 0 15,0 6-11-15,0 0-5 0,-6-1-27 16,1 1-10-1,-1 0-36-15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5.66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-7 0 108 0,'5'0'41'0,"1"0"-22"0,-1 6-3 0,-5-6 18 0,0 0-5 15,0 0 0-15,0 6-7 16,0-6-4-16,0 0-10 16,0 11 6-16,0 0 3 0,0 0-5 15,0-11 1-15,0 6 1 16,0 5 1-16,0 0-4 15,0 0-1-15,0-11-6 16,0 11-1-16,0-11-1 16,0 12 1-16,12-1-2 15,-12 6-1-15,0-6 1 16,0 0 1-16,0 0-1 16,11 0 4-1,-6 6 1-15,-5 5 2 16,6 1-2-16,-6-1 1 15,0 0-2-15,0 1 0 16,0-1-6-16,0-5 1 16,5 0 0-16,-5-6 2 15,6 0-1-15,-6 0-1 16,6 0 3-16,-6 0 0 16,5 1-4-16,-5-12-1 15,0 0 3-15,0 0 3 16,6 11-1-16,-6-11-2 15,0 0-7-15,0 0-1 16,0 0-13-16,0-6-4 0,-6 6-23 16,1-5-7-16,5-7-56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6.95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42 22 96 0,'5'-11'35'0,"-5"6"-18"0,0-1-2 0,0 6 13 16,0 0-7-16,6-6-1 15,-6 6-1-15,0-5 0 16,0 5-10-16,0 0 1 0,0 0 3 16,0 0 4-16,0 0 2 15,0 0-4-15,0 0-1 16,0 0-6-16,0 0-3 15,0 0 0-15,0 5-1 16,0 7 0-16,0-1 2 0,0 0 1 16,0 6 1-16,0-1 2 15,0 7 1-15,6-1-5 16,-6 0-4-16,0 6-1 16,0-5 1-16,0 10 1 15,0-5 3-15,0 0-3 16,0 0 0-16,0-6 1 15,0 6 0-15,0-5-2 16,0-1-2-16,0-5-2 16,0-1 1-16,0-4 1 15,0-1 2-15,0 0-17 16,0-11-4-16,0 0-29 16,0-6-11-16,11-5-46 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7.4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 15 156 0,'-5'6'57'0,"5"-6"-30"0,5-6-38 0,-5 6 8 15,0-5-3-15,0-1 3 16,0 6 24-16,0 0 11 16,0 0-16-16,0 11 11 0,0 1 4 15,0 4-10-15,0 1-2 16,0 5-11-16,0-5-3 0,0 0-3 16,0 0 1-16,0-1 0 15,17 1 3-15,-11-6 3 16,-1 1 5-16,6-7-4 15,17 1 2-15,0-12-9 16,11 1-2-16,1-7-6 16,4-4-1-16,-5-7 0 15,6-5 2-15,-6 0 2 16,-5 1 1-16,-12 4 9 16,0 6 7-16,-10 6-1 15,-1 6 2-15,-11 5-9 16,0 5-4-16,11 6-2 15,-6 6-1-15,-5 0-5 16,12 5 1-16,-12 6 0 0,0-5-1 16,0-1-1-16,0 0-1 15,0 1-3-15,0-1-1 16,0 0-21-16,0-5-9 16,0-6-154-1,11-16 94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0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12 241 244 0,'0'0'93'0,"-12"0"-50"0,12-6-46 16,0 1 16-16,0-1-12 15,0 1-2-15,0-7-3 16,12 1 3-16,4-5 0 15,-4-7 1-15,4-5 2 0,7 6 1 16,-7 0 1-16,1-1-2 0,5 6-2 16,-5 1 1-16,6 5-1 15,-7-1 0-15,1 7 0 16,5 5 0-16,-5 0 0 16,0 5 0-16,0 1 2 15,-6 5-1-15,0 0-1 16,0 6 3-16,6 0 2 15,-11 0-2-15,-6-1-2 16,-6 1 4-16,-5 5 1 16,0-5 2-16,-6 0 0 15,0-6-2-15,-11 6-1 0,6 0-1 16,-6-1 0-16,6-4-13 16,-6-1-7-16,5 0-9 15,1-5-5-15,5-6-5 16,-11 0-4-16,17-6-27 15,-6-5-39 1,17-6 30-16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18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2 212 0,'6'-6'79'0,"-6"17"-42"0,0-11-39 0,0 0 17 16,0 0-7-16,6 12 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3089E10F-4753-43E3-B2C9-BAD06C88F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web.princeton.edu/perl/webwn?o2=&amp;o0=1&amp;o8=1&amp;o1=1&amp;o7=&amp;o5=&amp;o9=&amp;o6=&amp;o3=&amp;o4=&amp;s=sentence&amp;i=7&amp;h=010011100000000#c" TargetMode="External"/><Relationship Id="rId13" Type="http://schemas.openxmlformats.org/officeDocument/2006/relationships/hyperlink" Target="http://wordnetweb.princeton.edu/perl/webwn?o2=&amp;o0=1&amp;o8=1&amp;o1=1&amp;o7=&amp;o5=&amp;o9=&amp;o6=&amp;o3=&amp;o4=&amp;s=acquittal" TargetMode="External"/><Relationship Id="rId3" Type="http://schemas.openxmlformats.org/officeDocument/2006/relationships/hyperlink" Target="http://wordnetweb.princeton.edu/perl/webwn?o2=&amp;o0=1&amp;o8=1&amp;o1=1&amp;o7=&amp;o5=&amp;o9=&amp;o6=&amp;o3=&amp;o4=&amp;s=sentence&amp;h=0100100000&amp;j=5#c" TargetMode="External"/><Relationship Id="rId7" Type="http://schemas.openxmlformats.org/officeDocument/2006/relationships/hyperlink" Target="http://wordnetweb.princeton.edu/perl/webwn?o2=&amp;o0=1&amp;o8=1&amp;o1=1&amp;o7=&amp;o5=&amp;o9=&amp;o6=&amp;o3=&amp;o4=&amp;r=1&amp;s=sentence&amp;i=6&amp;h=010011100000000#c" TargetMode="External"/><Relationship Id="rId12" Type="http://schemas.openxmlformats.org/officeDocument/2006/relationships/hyperlink" Target="http://wordnetweb.princeton.edu/perl/webwn?o2=&amp;o0=1&amp;o8=1&amp;o1=1&amp;o7=&amp;o5=&amp;o9=&amp;o6=&amp;o3=&amp;o4=&amp;s=sentence&amp;i=8&amp;h=010011100000000#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web.princeton.edu/perl/webwn?o2=&amp;o0=1&amp;o8=1&amp;o1=1&amp;o7=&amp;o5=&amp;o9=&amp;o6=&amp;o3=&amp;o4=&amp;s=sentence&amp;h=0100110000000&amp;j=6#c" TargetMode="External"/><Relationship Id="rId11" Type="http://schemas.openxmlformats.org/officeDocument/2006/relationships/hyperlink" Target="http://wordnetweb.princeton.edu/perl/webwn?o2=&amp;o0=1&amp;o8=1&amp;o1=1&amp;o7=&amp;o5=&amp;o9=&amp;o6=&amp;o3=&amp;o4=&amp;s=condemnation" TargetMode="External"/><Relationship Id="rId5" Type="http://schemas.openxmlformats.org/officeDocument/2006/relationships/hyperlink" Target="http://wordnetweb.princeton.edu/perl/webwn?o2=&amp;o0=1&amp;o8=1&amp;o1=1&amp;o7=&amp;o5=&amp;o9=&amp;o6=&amp;o3=&amp;o4=&amp;s=final+decision" TargetMode="External"/><Relationship Id="rId10" Type="http://schemas.openxmlformats.org/officeDocument/2006/relationships/hyperlink" Target="http://wordnetweb.princeton.edu/perl/webwn?o2=&amp;o0=1&amp;o8=1&amp;o1=1&amp;o7=&amp;o5=&amp;o9=&amp;o6=&amp;o3=&amp;o4=&amp;s=judgment+of+conviction" TargetMode="External"/><Relationship Id="rId4" Type="http://schemas.openxmlformats.org/officeDocument/2006/relationships/hyperlink" Target="http://wordnetweb.princeton.edu/perl/webwn?o2=&amp;o0=1&amp;o8=1&amp;o1=1&amp;o7=&amp;o5=&amp;o9=&amp;o6=&amp;o3=&amp;o4=&amp;s=final+judgment" TargetMode="External"/><Relationship Id="rId9" Type="http://schemas.openxmlformats.org/officeDocument/2006/relationships/hyperlink" Target="http://wordnetweb.princeton.edu/perl/webwn?o2=&amp;o0=1&amp;o8=1&amp;o1=1&amp;o7=&amp;o5=&amp;o9=&amp;o6=&amp;o3=&amp;o4=&amp;s=conviction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ronym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web.princeton.edu/perl/webwn?o2=&amp;o0=1&amp;o8=1&amp;o1=&amp;o7=&amp;o5=&amp;o9=&amp;o6=&amp;o3=&amp;o4=&amp;s=standard&amp;h=1011300000000000200000000000&amp;j=17#c" TargetMode="External"/><Relationship Id="rId13" Type="http://schemas.openxmlformats.org/officeDocument/2006/relationships/hyperlink" Target="http://wordnetweb.princeton.edu/perl/webwn?o2=&amp;o0=1&amp;o8=1&amp;o1=&amp;o7=&amp;o5=&amp;o9=&amp;o6=&amp;o3=&amp;o4=&amp;s=standardise" TargetMode="External"/><Relationship Id="rId18" Type="http://schemas.openxmlformats.org/officeDocument/2006/relationships/hyperlink" Target="http://wordnetweb.princeton.edu/perl/webwn?o2=&amp;o0=1&amp;o8=1&amp;o1=&amp;o7=&amp;o5=&amp;o9=&amp;o6=&amp;o3=&amp;o4=&amp;s=criterional" TargetMode="External"/><Relationship Id="rId3" Type="http://schemas.openxmlformats.org/officeDocument/2006/relationships/hyperlink" Target="http://en.wikipedia.org/wiki/Meronymy" TargetMode="External"/><Relationship Id="rId7" Type="http://schemas.openxmlformats.org/officeDocument/2006/relationships/hyperlink" Target="http://wordnetweb.princeton.edu/perl/webwn?o2=&amp;o0=1&amp;o8=1&amp;o1=1&amp;o7=&amp;o5=&amp;o9=&amp;o6=&amp;o3=&amp;o4=&amp;s=railroad+car" TargetMode="External"/><Relationship Id="rId12" Type="http://schemas.openxmlformats.org/officeDocument/2006/relationships/hyperlink" Target="http://wordnetweb.princeton.edu/perl/webwn?o2=&amp;o0=1&amp;o8=1&amp;o1=&amp;o7=&amp;o5=&amp;o9=&amp;o6=&amp;o3=&amp;o4=&amp;s=standard&amp;i=19&amp;h=10113000000000002100000000000000#c" TargetMode="External"/><Relationship Id="rId17" Type="http://schemas.openxmlformats.org/officeDocument/2006/relationships/hyperlink" Target="http://wordnetweb.princeton.edu/perl/webwn?o2=&amp;o0=1&amp;o8=1&amp;o1=&amp;o7=&amp;o5=&amp;o9=&amp;o6=&amp;o3=&amp;o4=&amp;s=standard&amp;i=21&amp;h=10113000000000002100000000000000#c" TargetMode="External"/><Relationship Id="rId2" Type="http://schemas.openxmlformats.org/officeDocument/2006/relationships/slide" Target="../slides/slide18.xml"/><Relationship Id="rId16" Type="http://schemas.openxmlformats.org/officeDocument/2006/relationships/hyperlink" Target="http://wordnetweb.princeton.edu/perl/webwn?o2=&amp;o0=1&amp;o8=1&amp;o1=&amp;o7=&amp;o5=&amp;o9=&amp;o6=&amp;o3=&amp;o4=&amp;s=criterio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web.princeton.edu/perl/webwn?o2=&amp;o0=1&amp;o8=1&amp;o1=1&amp;o7=&amp;o5=&amp;o9=&amp;o6=&amp;o3=&amp;o4=&amp;s=railway+car" TargetMode="External"/><Relationship Id="rId11" Type="http://schemas.openxmlformats.org/officeDocument/2006/relationships/hyperlink" Target="http://wordnetweb.princeton.edu/perl/webwn?o2=&amp;o0=1&amp;o8=1&amp;o1=&amp;o7=&amp;o5=&amp;o9=&amp;o6=&amp;o3=&amp;o4=&amp;s=standard" TargetMode="External"/><Relationship Id="rId5" Type="http://schemas.openxmlformats.org/officeDocument/2006/relationships/hyperlink" Target="http://wordnetweb.princeton.edu/perl/webwn?o2=&amp;o0=1&amp;o8=1&amp;o1=1&amp;o7=&amp;o5=&amp;o9=&amp;o6=&amp;o3=&amp;o4=&amp;s=railcar" TargetMode="External"/><Relationship Id="rId15" Type="http://schemas.openxmlformats.org/officeDocument/2006/relationships/hyperlink" Target="http://wordnetweb.princeton.edu/perl/webwn?o2=&amp;o0=1&amp;o8=1&amp;o1=&amp;o7=&amp;o5=&amp;o9=&amp;o6=&amp;o3=&amp;o4=&amp;s=criterial" TargetMode="External"/><Relationship Id="rId10" Type="http://schemas.openxmlformats.org/officeDocument/2006/relationships/hyperlink" Target="http://wordnetweb.princeton.edu/perl/webwn?o2=&amp;o0=1&amp;o8=1&amp;o1=&amp;o7=&amp;o5=&amp;o9=&amp;o6=&amp;o3=&amp;o4=&amp;s=standardize" TargetMode="External"/><Relationship Id="rId4" Type="http://schemas.openxmlformats.org/officeDocument/2006/relationships/hyperlink" Target="http://wordnetweb.princeton.edu/perl/webwn?o2=&amp;o0=1&amp;o8=1&amp;o1=1&amp;o7=&amp;o5=&amp;o9=&amp;o6=&amp;o3=&amp;o4=&amp;s=car&amp;h=00000&amp;j=1#c" TargetMode="External"/><Relationship Id="rId9" Type="http://schemas.openxmlformats.org/officeDocument/2006/relationships/hyperlink" Target="http://wordnetweb.princeton.edu/perl/webwn?o2=&amp;o0=1&amp;o8=1&amp;o1=&amp;o7=&amp;o5=&amp;o9=&amp;o6=&amp;o3=&amp;o4=&amp;s=standard&amp;i=18&amp;h=10113000000000002100000000000000#c" TargetMode="External"/><Relationship Id="rId14" Type="http://schemas.openxmlformats.org/officeDocument/2006/relationships/hyperlink" Target="http://wordnetweb.princeton.edu/perl/webwn?o2=&amp;o0=1&amp;o8=1&amp;o1=&amp;o7=&amp;o5=&amp;o9=&amp;o6=&amp;o3=&amp;o4=&amp;s=standard&amp;i=20&amp;h=10113000000000002100000000000000#c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0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1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2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4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6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7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Benerjee</a:t>
            </a:r>
            <a:r>
              <a:rPr lang="en-CA" dirty="0"/>
              <a:t> and Pedersen</a:t>
            </a:r>
            <a:r>
              <a:rPr lang="en-CA" baseline="0" dirty="0"/>
              <a:t> 2003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S: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final judgment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5"/>
              </a:rPr>
              <a:t>final decision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judgment disposing of the case before the court; after the judgment (or an appeal from it) is rendered all that remains is to enforce the judgment)</a:t>
            </a:r>
          </a:p>
          <a:p>
            <a:pPr lvl="1"/>
            <a:r>
              <a:rPr lang="en-CA" sz="1200" b="1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6"/>
              </a:rPr>
              <a:t>direct hyponym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/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7"/>
              </a:rPr>
              <a:t>full hyponym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2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8"/>
              </a:rPr>
              <a:t>S: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9"/>
              </a:rPr>
              <a:t>conviction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0"/>
              </a:rPr>
              <a:t>judgment of conviction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condemnation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sentence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((criminal law) a final judgment of guilty in a criminal case and the punishment that is imposed)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conviction came as no surprise"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2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2"/>
              </a:rPr>
              <a:t>S: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3"/>
              </a:rPr>
              <a:t>acquittal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judgment of not guilty)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4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Holonymy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the opposite of 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Meronymy"/>
              </a:rPr>
              <a:t>meronymy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Holonymy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the opposite of 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Meronymy"/>
              </a:rPr>
              <a:t>meronyms</a:t>
            </a:r>
            <a:endParaRPr lang="en-CA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  <a:hlinkClick r:id="rId3" tooltip="Meronymy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S: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5"/>
              </a:rPr>
              <a:t>railcar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6"/>
              </a:rPr>
              <a:t>railway car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7"/>
              </a:rPr>
              <a:t>railroad car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wheeled vehicle adapted to the rails of railroad)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"three cars had jumped the rails"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CA" dirty="0"/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The following pointer types are usually used to indicate lexical relations: Antonym,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Pertainym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Participle, Also See, Derivationally Related. The remaining pointer types are generally used to represent semantic relations.</a:t>
            </a:r>
            <a:endParaRPr lang="en-CA" dirty="0"/>
          </a:p>
          <a:p>
            <a:endParaRPr lang="en-US" altLang="en-US" dirty="0">
              <a:sym typeface="Wingdings" pitchFamily="2" charset="2"/>
            </a:endParaRPr>
          </a:p>
          <a:p>
            <a:r>
              <a:rPr lang="en-US" altLang="en-US" dirty="0">
                <a:sym typeface="Wingdings" pitchFamily="2" charset="2"/>
              </a:rPr>
              <a:t>Also-see relation [“enter”  “move in” ]</a:t>
            </a:r>
          </a:p>
          <a:p>
            <a:r>
              <a:rPr lang="en-US" altLang="en-US" dirty="0"/>
              <a:t>Attribute [ “measure” </a:t>
            </a:r>
            <a:r>
              <a:rPr lang="en-US" altLang="en-US" dirty="0">
                <a:sym typeface="Wingdings" pitchFamily="2" charset="2"/>
              </a:rPr>
              <a:t> “standard” ]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  <a:hlinkClick r:id="rId3" tooltip="Meronymy"/>
            </a:endParaRPr>
          </a:p>
          <a:p>
            <a:r>
              <a:rPr lang="en-CA" sz="1200" b="1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8"/>
              </a:rPr>
              <a:t>derivationally related form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9"/>
              </a:rPr>
              <a:t>W: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(v)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0"/>
              </a:rPr>
              <a:t>standardize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standard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weights and measures were standardized"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2"/>
              </a:rPr>
              <a:t>W: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(v)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3"/>
              </a:rPr>
              <a:t>standardise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standard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weights and measures were standardized"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4"/>
              </a:rPr>
              <a:t>W: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adj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5"/>
              </a:rPr>
              <a:t>criterial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6"/>
              </a:rPr>
              <a:t>criterion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</a:t>
            </a:r>
          </a:p>
          <a:p>
            <a:pPr lvl="1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7"/>
              </a:rPr>
              <a:t>W: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adj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 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8"/>
              </a:rPr>
              <a:t>criterional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6"/>
              </a:rPr>
              <a:t>criterion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7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One possibility in which the relations pairs is</a:t>
            </a:r>
          </a:p>
          <a:p>
            <a:r>
              <a:rPr lang="en-CA" dirty="0"/>
              <a:t>Gloss </a:t>
            </a:r>
            <a:r>
              <a:rPr lang="en-CA" dirty="0" err="1"/>
              <a:t>gloss</a:t>
            </a:r>
            <a:endParaRPr lang="en-CA" dirty="0"/>
          </a:p>
          <a:p>
            <a:r>
              <a:rPr lang="en-CA" dirty="0"/>
              <a:t>Hyper </a:t>
            </a:r>
            <a:r>
              <a:rPr lang="en-CA" dirty="0" err="1"/>
              <a:t>hyper</a:t>
            </a:r>
            <a:endParaRPr lang="en-CA" dirty="0"/>
          </a:p>
          <a:p>
            <a:r>
              <a:rPr lang="en-CA" dirty="0"/>
              <a:t>Hypo </a:t>
            </a:r>
            <a:r>
              <a:rPr lang="en-CA" dirty="0" err="1"/>
              <a:t>hypo</a:t>
            </a:r>
            <a:endParaRPr lang="en-CA" dirty="0"/>
          </a:p>
          <a:p>
            <a:r>
              <a:rPr lang="en-CA" dirty="0"/>
              <a:t>(see paper for details)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0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88529-CFCF-4E18-BE06-90874778B8C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88048-DA8F-42F0-A04E-ABCE4338350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</a:rPr>
              <a:t>Or not all edges are equal…. </a:t>
            </a:r>
            <a:endParaRPr lang="en-US" dirty="0"/>
          </a:p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88048-DA8F-42F0-A04E-ABCE4338350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</a:rPr>
              <a:t>Or not all edges are equal…. </a:t>
            </a:r>
            <a:endParaRPr lang="en-US" dirty="0"/>
          </a:p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  <p:extLst>
      <p:ext uri="{BB962C8B-B14F-4D97-AF65-F5344CB8AC3E}">
        <p14:creationId xmlns:p14="http://schemas.microsoft.com/office/powerpoint/2010/main" val="312462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36142-ADAD-4455-8EE0-1919830F7AD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lower the concept in the hierarchy the lower its probability</a:t>
            </a:r>
          </a:p>
          <a:p>
            <a:r>
              <a:rPr lang="en-US"/>
              <a:t>Animal</a:t>
            </a:r>
          </a:p>
          <a:p>
            <a:r>
              <a:rPr lang="en-US">
                <a:hlinkClick r:id="rId3"/>
              </a:rPr>
              <a:t>S:</a:t>
            </a:r>
            <a:r>
              <a:rPr lang="en-US"/>
              <a:t> (n) </a:t>
            </a:r>
            <a:r>
              <a:rPr lang="en-US" b="1"/>
              <a:t>cat</a:t>
            </a:r>
            <a:r>
              <a:rPr lang="en-US"/>
              <a:t>, </a:t>
            </a:r>
            <a:r>
              <a:rPr lang="en-US">
                <a:hlinkClick r:id="rId4"/>
              </a:rPr>
              <a:t>true cat</a:t>
            </a:r>
            <a:r>
              <a:rPr lang="en-US"/>
              <a:t> (feline mammal usually having thick soft fur and no ability to roar: domestic cats; wildcats) </a:t>
            </a:r>
          </a:p>
          <a:p>
            <a:r>
              <a:rPr lang="en-US">
                <a:hlinkClick r:id="rId5"/>
              </a:rPr>
              <a:t>S:</a:t>
            </a:r>
            <a:r>
              <a:rPr lang="en-US"/>
              <a:t> (n) </a:t>
            </a:r>
            <a:r>
              <a:rPr lang="en-US">
                <a:hlinkClick r:id="rId6"/>
              </a:rPr>
              <a:t>guy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, </a:t>
            </a:r>
            <a:r>
              <a:rPr lang="en-US">
                <a:hlinkClick r:id="rId7"/>
              </a:rPr>
              <a:t>hombre</a:t>
            </a:r>
            <a:r>
              <a:rPr lang="en-US"/>
              <a:t>, </a:t>
            </a:r>
            <a:r>
              <a:rPr lang="en-US">
                <a:hlinkClick r:id="rId8"/>
              </a:rPr>
              <a:t>bozo</a:t>
            </a:r>
            <a:r>
              <a:rPr lang="en-US"/>
              <a:t> (an informal term for a youth or man) </a:t>
            </a:r>
            <a:r>
              <a:rPr lang="en-US" i="1"/>
              <a:t>"a nice guy"; "the guy's only doing it for some doll"</a:t>
            </a:r>
            <a:r>
              <a:rPr lang="en-US"/>
              <a:t> </a:t>
            </a:r>
          </a:p>
          <a:p>
            <a:r>
              <a:rPr lang="en-US">
                <a:hlinkClick r:id="rId9"/>
              </a:rPr>
              <a:t>S:</a:t>
            </a:r>
            <a:r>
              <a:rPr lang="en-US"/>
              <a:t> (n) </a:t>
            </a:r>
            <a:r>
              <a:rPr lang="en-US" b="1"/>
              <a:t>cat</a:t>
            </a:r>
            <a:r>
              <a:rPr lang="en-US"/>
              <a:t> (a spiteful woman gossip) </a:t>
            </a:r>
            <a:r>
              <a:rPr lang="en-US" i="1"/>
              <a:t>"what a cat she is!"</a:t>
            </a:r>
            <a:r>
              <a:rPr lang="en-US"/>
              <a:t> </a:t>
            </a:r>
          </a:p>
          <a:p>
            <a:r>
              <a:rPr lang="en-US">
                <a:hlinkClick r:id="rId10"/>
              </a:rPr>
              <a:t>S:</a:t>
            </a:r>
            <a:r>
              <a:rPr lang="en-US"/>
              <a:t> (n) </a:t>
            </a:r>
            <a:r>
              <a:rPr lang="en-US">
                <a:hlinkClick r:id="rId11"/>
              </a:rPr>
              <a:t>kat</a:t>
            </a:r>
            <a:r>
              <a:rPr lang="en-US"/>
              <a:t>, </a:t>
            </a:r>
            <a:r>
              <a:rPr lang="en-US">
                <a:hlinkClick r:id="rId12"/>
              </a:rPr>
              <a:t>khat</a:t>
            </a:r>
            <a:r>
              <a:rPr lang="en-US"/>
              <a:t>, </a:t>
            </a:r>
            <a:r>
              <a:rPr lang="en-US">
                <a:hlinkClick r:id="rId13"/>
              </a:rPr>
              <a:t>qat</a:t>
            </a:r>
            <a:r>
              <a:rPr lang="en-US"/>
              <a:t>, </a:t>
            </a:r>
            <a:r>
              <a:rPr lang="en-US">
                <a:hlinkClick r:id="rId14"/>
              </a:rPr>
              <a:t>quat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, </a:t>
            </a:r>
            <a:r>
              <a:rPr lang="en-US">
                <a:hlinkClick r:id="rId15"/>
              </a:rPr>
              <a:t>Arabian tea</a:t>
            </a:r>
            <a:r>
              <a:rPr lang="en-US"/>
              <a:t>, </a:t>
            </a:r>
            <a:r>
              <a:rPr lang="en-US">
                <a:hlinkClick r:id="rId16"/>
              </a:rPr>
              <a:t>African tea</a:t>
            </a:r>
            <a:r>
              <a:rPr lang="en-US"/>
              <a:t> (the leaves of the shrub Catha edulis which are chewed like tobacco or used to make tea; has the effect of a euphoric stimulant) </a:t>
            </a:r>
            <a:r>
              <a:rPr lang="en-US" i="1"/>
              <a:t>"in Yemen kat is used daily by 85% of adults"</a:t>
            </a:r>
            <a:r>
              <a:rPr lang="en-US"/>
              <a:t> </a:t>
            </a:r>
          </a:p>
          <a:p>
            <a:r>
              <a:rPr lang="en-US">
                <a:hlinkClick r:id="rId17"/>
              </a:rPr>
              <a:t>S:</a:t>
            </a:r>
            <a:r>
              <a:rPr lang="en-US"/>
              <a:t> (n) </a:t>
            </a:r>
            <a:r>
              <a:rPr lang="en-US">
                <a:hlinkClick r:id="rId18"/>
              </a:rPr>
              <a:t>cat-o'-nine-tails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 (a whip with nine knotted cords) </a:t>
            </a:r>
            <a:r>
              <a:rPr lang="en-US" i="1"/>
              <a:t>"British sailors feared the cat"</a:t>
            </a:r>
            <a:r>
              <a:rPr lang="en-US"/>
              <a:t> </a:t>
            </a:r>
          </a:p>
          <a:p>
            <a:r>
              <a:rPr lang="en-US">
                <a:hlinkClick r:id="rId19"/>
              </a:rPr>
              <a:t>S:</a:t>
            </a:r>
            <a:r>
              <a:rPr lang="en-US"/>
              <a:t> (n) </a:t>
            </a:r>
            <a:r>
              <a:rPr lang="en-US">
                <a:hlinkClick r:id="rId20"/>
              </a:rPr>
              <a:t>Caterpillar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 (a large tracked vehicle that is propelled by two endless metal belts; frequently used for moving earth in construction and farm work) </a:t>
            </a:r>
          </a:p>
          <a:p>
            <a:r>
              <a:rPr lang="en-US">
                <a:hlinkClick r:id="rId21"/>
              </a:rPr>
              <a:t>S:</a:t>
            </a:r>
            <a:r>
              <a:rPr lang="en-US"/>
              <a:t> (n) </a:t>
            </a:r>
            <a:r>
              <a:rPr lang="en-US">
                <a:hlinkClick r:id="rId22"/>
              </a:rPr>
              <a:t>big cat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 (any of several large cats typically able to roar and living in the wild) </a:t>
            </a:r>
          </a:p>
          <a:p>
            <a:r>
              <a:rPr lang="en-US">
                <a:hlinkClick r:id="rId23"/>
              </a:rPr>
              <a:t>S:</a:t>
            </a:r>
            <a:r>
              <a:rPr lang="en-US"/>
              <a:t> (n) </a:t>
            </a:r>
            <a:r>
              <a:rPr lang="en-US">
                <a:hlinkClick r:id="rId24"/>
              </a:rPr>
              <a:t>computerized tomography</a:t>
            </a:r>
            <a:r>
              <a:rPr lang="en-US"/>
              <a:t>, </a:t>
            </a:r>
            <a:r>
              <a:rPr lang="en-US">
                <a:hlinkClick r:id="rId25"/>
              </a:rPr>
              <a:t>computed tomography</a:t>
            </a:r>
            <a:r>
              <a:rPr lang="en-US"/>
              <a:t>, </a:t>
            </a:r>
            <a:r>
              <a:rPr lang="en-US">
                <a:hlinkClick r:id="rId26"/>
              </a:rPr>
              <a:t>CT</a:t>
            </a:r>
            <a:r>
              <a:rPr lang="en-US"/>
              <a:t>, </a:t>
            </a:r>
            <a:r>
              <a:rPr lang="en-US">
                <a:hlinkClick r:id="rId27"/>
              </a:rPr>
              <a:t>computerized axial tomography</a:t>
            </a:r>
            <a:r>
              <a:rPr lang="en-US"/>
              <a:t>, </a:t>
            </a:r>
            <a:r>
              <a:rPr lang="en-US">
                <a:hlinkClick r:id="rId28"/>
              </a:rPr>
              <a:t>computed axial tomography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BBE6-3E38-42F3-B551-FFEC1B4B45A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0AE1A-71F8-4864-9E78-E1EF9B651B9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Ex 64 million word corpus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A096E-88F7-E74A-8F4C-E0212635BD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370" y="3317875"/>
            <a:ext cx="7426960" cy="3143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9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6D89F-3D65-4545-A82C-1D90538FD38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Less dimensions! </a:t>
            </a:r>
          </a:p>
          <a:p>
            <a:pPr eaLnBrk="1" hangingPunct="1"/>
            <a:r>
              <a:rPr lang="en-CA" dirty="0"/>
              <a:t>SVD to produce word </a:t>
            </a:r>
            <a:r>
              <a:rPr lang="en-CA" dirty="0" err="1"/>
              <a:t>embeddings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/>
              <a:t>applied to word-word PPMI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36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A0C62-25AE-4C51-BDC1-5345E24CBCF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Ex 64 million word corpus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Applications</a:t>
            </a:r>
          </a:p>
          <a:p>
            <a:pPr eaLnBrk="1" hangingPunct="1"/>
            <a:r>
              <a:rPr lang="en-US" dirty="0"/>
              <a:t>Information extraction, question answering, summarization (identify and eliminate redundancy) , language modeling (by clustering words)… extends</a:t>
            </a:r>
            <a:r>
              <a:rPr lang="en-US" baseline="0" dirty="0"/>
              <a:t> to sentence / paragraph similarity … plagiarism detection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9031F-EB71-7642-8F3C-6FDC1408CB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9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16FB3-64EF-469C-80D8-5B02C26A29C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Each blue list is a synset</a:t>
            </a:r>
          </a:p>
        </p:txBody>
      </p:sp>
    </p:spTree>
    <p:extLst>
      <p:ext uri="{BB962C8B-B14F-4D97-AF65-F5344CB8AC3E}">
        <p14:creationId xmlns:p14="http://schemas.microsoft.com/office/powerpoint/2010/main" val="184593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3354-6484-4197-8668-B5BBF3AD26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/>
              <a:t>Key point: synsets are related not specific words</a:t>
            </a:r>
            <a:endParaRPr lang="en-US" sz="1600" b="1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Adjectives (synonyms, antonyms)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(A)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Hyponymy of “emotion” filtered at depth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Words starting with “h” and collapsed nodes containing search results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 highlighted in pink.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(B)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Graph from (A) changed so that subtree rooted at the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synset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containing “love” is the central focus node,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expanding its radial extent.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(C)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All highlighted search results from (A) expanded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16FB3-64EF-469C-80D8-5B02C26A29C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Each blue list is a synset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2C79C-181E-46D9-8408-8587C2BC343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Or semantic distance</a:t>
            </a:r>
          </a:p>
          <a:p>
            <a:pPr eaLnBrk="1" hangingPunct="1"/>
            <a:r>
              <a:rPr lang="en-US" dirty="0"/>
              <a:t>More similar if they Share more features of meaning or are near synonyms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Applications</a:t>
            </a:r>
          </a:p>
          <a:p>
            <a:pPr eaLnBrk="1" hangingPunct="1"/>
            <a:r>
              <a:rPr lang="en-US" dirty="0"/>
              <a:t>Information extraction, question answering, summarization, language modeling (by clustering words)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compare across POS: use the glosses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9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5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1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1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6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6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9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1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9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96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9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0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8683-328C-4720-B90E-9D4740AAE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59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6D53-A1C6-4D34-8E3F-E4125D4CD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95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799-FC7A-469E-9FB9-CE71E77AF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48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36E9-C7FA-4282-BF3F-D469E1C358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5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91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A8BA-0AB7-498A-BC36-85C0340D3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9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55D6-9D32-4D9A-B170-331B2995E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60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12F6-7455-40BA-AF88-9EFBE31C44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3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6A0D-B2CD-476D-8B2C-6D4CC96CF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32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067F-B4BE-44CF-9555-14F1E0867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7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9138-F034-460C-B4DC-CD2DFF02B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4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4EE75-1599-4F88-9456-283A5C8B8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7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3A0A-71C5-40BF-B8BC-C052584E6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8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CCFF-AEA0-4569-B451-8C3022F78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37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99CC-DF07-461E-B660-163AC6250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3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42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34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0344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1035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35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357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58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58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D4ABA122-44FE-47E4-8FAC-14E9237410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7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17C11-1D72-4F67-8FC7-5ECD3E6784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69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60E6-886B-47A8-A139-9C8A2E10E9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76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1E325-2DE3-4527-96FA-F5589145DD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6822-2F59-4BA7-BF05-95D92D750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1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80636-38E4-42B6-98CC-A1FB3C73EE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3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158C3-C798-4BEE-AE68-D3664EA98C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77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A4245-692A-4E17-90FB-082787828D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08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5C71-8B28-4ADE-BB70-BC238F456F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7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A7B28-BAD9-4C98-B1F5-E6286B61CB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5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78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BFD06-3121-46C4-9B03-BC88719B2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66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9C5A0EE-355E-4603-9801-1A1C43FDBD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7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362C707-8FAD-41E1-B719-F25D1099BD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4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492786-3E92-4A73-98DF-EC9788E4E871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CPSC503 Winter 2016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80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815C-3B56-4D89-860A-047C21B6E7D2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29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8C6C-317E-4B7A-8BAC-54FDFE2FB1E0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5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FDC1-61C0-4098-AC41-AB07B4492F61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51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67E7-6ADD-49CF-978E-4BCDF6EB8CAF}" type="datetime1">
              <a:rPr lang="en-US" smtClean="0"/>
              <a:t>10/31/2019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04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7EFA-7B8A-48DE-AD0D-A5B8B9D6BF8E}" type="datetime1">
              <a:rPr lang="en-US" smtClean="0"/>
              <a:t>10/31/2019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522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536E-56DE-4C05-AF1B-E0D57211E07F}" type="datetime1">
              <a:rPr lang="en-US" smtClean="0"/>
              <a:t>10/31/2019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79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B71A-3EF3-4416-9F03-6E0177E10CD1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309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B366-1902-42B0-8EF8-AE33046DA913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25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E78A-6DFC-4455-8CA1-5270D186BD8A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5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F1DC-75B9-4C95-91E6-76F85E2A6783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22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A2E6-30B8-4E10-A5AF-FBD4C26D5076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1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F186-FD46-4FB5-8097-A35F704DA41D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88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F18EF2-8196-461C-BC0A-86E540FEAF6E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9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0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24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0241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24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1025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5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5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5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fld id="{CD7F9CA5-2B0D-472B-B3C6-6B4334298ACE}" type="slidenum">
              <a:rPr lang="en-US" altLang="en-US" b="0" smtClean="0">
                <a:solidFill>
                  <a:srgbClr val="000000"/>
                </a:solidFill>
              </a:rPr>
              <a:pPr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5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3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2EA0B9-E554-49D1-B653-D36D7EB6E462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CPSC503 Winter 2016</a:t>
            </a: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0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12.xml"/><Relationship Id="rId12" Type="http://schemas.openxmlformats.org/officeDocument/2006/relationships/image" Target="../media/image161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customXml" Target="../ink/ink14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0.emf"/><Relationship Id="rId4" Type="http://schemas.openxmlformats.org/officeDocument/2006/relationships/image" Target="../media/image11.jpeg"/><Relationship Id="rId9" Type="http://schemas.openxmlformats.org/officeDocument/2006/relationships/customXml" Target="../ink/ink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wmf"/><Relationship Id="rId12" Type="http://schemas.openxmlformats.org/officeDocument/2006/relationships/customXml" Target="../ink/ink17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emf"/><Relationship Id="rId5" Type="http://schemas.openxmlformats.org/officeDocument/2006/relationships/image" Target="../media/image12.wmf"/><Relationship Id="rId10" Type="http://schemas.openxmlformats.org/officeDocument/2006/relationships/customXml" Target="../ink/ink16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9" Type="http://schemas.openxmlformats.org/officeDocument/2006/relationships/image" Target="../media/image42.emf"/><Relationship Id="rId21" Type="http://schemas.openxmlformats.org/officeDocument/2006/relationships/image" Target="../media/image33.emf"/><Relationship Id="rId34" Type="http://schemas.openxmlformats.org/officeDocument/2006/relationships/customXml" Target="../ink/ink2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7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37.emf"/><Relationship Id="rId41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41.emf"/><Relationship Id="rId40" Type="http://schemas.openxmlformats.org/officeDocument/2006/relationships/customXml" Target="../ink/ink32.xml"/><Relationship Id="rId5" Type="http://schemas.openxmlformats.org/officeDocument/2006/relationships/image" Target="../media/image14.w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2.emf"/><Relationship Id="rId31" Type="http://schemas.openxmlformats.org/officeDocument/2006/relationships/image" Target="../media/image3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36.emf"/><Relationship Id="rId30" Type="http://schemas.openxmlformats.org/officeDocument/2006/relationships/customXml" Target="../ink/ink27.xml"/><Relationship Id="rId35" Type="http://schemas.openxmlformats.org/officeDocument/2006/relationships/image" Target="../media/image40.emf"/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7.xml"/><Relationship Id="rId12" Type="http://schemas.openxmlformats.org/officeDocument/2006/relationships/customXml" Target="../ink/ink18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33" Type="http://schemas.openxmlformats.org/officeDocument/2006/relationships/image" Target="../media/image39.emf"/><Relationship Id="rId38" Type="http://schemas.openxmlformats.org/officeDocument/2006/relationships/customXml" Target="../ink/ink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38.xml"/><Relationship Id="rId18" Type="http://schemas.openxmlformats.org/officeDocument/2006/relationships/image" Target="../media/image16.wmf"/><Relationship Id="rId3" Type="http://schemas.openxmlformats.org/officeDocument/2006/relationships/customXml" Target="../ink/ink33.xml"/><Relationship Id="rId21" Type="http://schemas.openxmlformats.org/officeDocument/2006/relationships/image" Target="../media/image7.jpeg"/><Relationship Id="rId7" Type="http://schemas.openxmlformats.org/officeDocument/2006/relationships/customXml" Target="../ink/ink35.xml"/><Relationship Id="rId12" Type="http://schemas.openxmlformats.org/officeDocument/2006/relationships/image" Target="../media/image72.e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45.emf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7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emf"/><Relationship Id="rId11" Type="http://schemas.openxmlformats.org/officeDocument/2006/relationships/customXml" Target="../ink/ink37.xml"/><Relationship Id="rId24" Type="http://schemas.openxmlformats.org/officeDocument/2006/relationships/customXml" Target="../ink/ink40.xml"/><Relationship Id="rId5" Type="http://schemas.openxmlformats.org/officeDocument/2006/relationships/customXml" Target="../ink/ink34.xml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25.emf"/><Relationship Id="rId10" Type="http://schemas.openxmlformats.org/officeDocument/2006/relationships/image" Target="../media/image71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68.emf"/><Relationship Id="rId9" Type="http://schemas.openxmlformats.org/officeDocument/2006/relationships/customXml" Target="../ink/ink36.xml"/><Relationship Id="rId14" Type="http://schemas.openxmlformats.org/officeDocument/2006/relationships/image" Target="../media/image73.emf"/><Relationship Id="rId22" Type="http://schemas.openxmlformats.org/officeDocument/2006/relationships/customXml" Target="../ink/ink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emf"/><Relationship Id="rId5" Type="http://schemas.openxmlformats.org/officeDocument/2006/relationships/customXml" Target="../ink/ink4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emf"/><Relationship Id="rId3" Type="http://schemas.openxmlformats.org/officeDocument/2006/relationships/notesSlide" Target="../notesSlides/notesSlide19.xml"/><Relationship Id="rId12" Type="http://schemas.openxmlformats.org/officeDocument/2006/relationships/customXml" Target="../ink/ink44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43.xml"/><Relationship Id="rId11" Type="http://schemas.openxmlformats.org/officeDocument/2006/relationships/image" Target="../media/image20.wmf"/><Relationship Id="rId5" Type="http://schemas.openxmlformats.org/officeDocument/2006/relationships/image" Target="../media/image19.w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1.emf"/><Relationship Id="rId14" Type="http://schemas.openxmlformats.org/officeDocument/2006/relationships/customXml" Target="../ink/ink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1.e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4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10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emf"/><Relationship Id="rId26" Type="http://schemas.openxmlformats.org/officeDocument/2006/relationships/customXml" Target="../ink/ink55.xml"/><Relationship Id="rId39" Type="http://schemas.openxmlformats.org/officeDocument/2006/relationships/image" Target="../media/image52.emf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47" Type="http://schemas.openxmlformats.org/officeDocument/2006/relationships/image" Target="../media/image56.emf"/><Relationship Id="rId50" Type="http://schemas.openxmlformats.org/officeDocument/2006/relationships/customXml" Target="../ink/ink67.xml"/><Relationship Id="rId55" Type="http://schemas.openxmlformats.org/officeDocument/2006/relationships/image" Target="../media/image60.emf"/><Relationship Id="rId63" Type="http://schemas.openxmlformats.org/officeDocument/2006/relationships/image" Target="../media/image64.emf"/><Relationship Id="rId68" Type="http://schemas.openxmlformats.org/officeDocument/2006/relationships/customXml" Target="../ink/ink76.xml"/><Relationship Id="rId7" Type="http://schemas.openxmlformats.org/officeDocument/2006/relationships/image" Target="../media/image69.emf"/><Relationship Id="rId71" Type="http://schemas.openxmlformats.org/officeDocument/2006/relationships/image" Target="../media/image75.emf"/><Relationship Id="rId2" Type="http://schemas.openxmlformats.org/officeDocument/2006/relationships/customXml" Target="../ink/ink49.xml"/><Relationship Id="rId29" Type="http://schemas.openxmlformats.org/officeDocument/2006/relationships/image" Target="../media/image26.emf"/><Relationship Id="rId11" Type="http://schemas.openxmlformats.org/officeDocument/2006/relationships/image" Target="../media/image71.emf"/><Relationship Id="rId32" Type="http://schemas.openxmlformats.org/officeDocument/2006/relationships/customXml" Target="../ink/ink58.xml"/><Relationship Id="rId37" Type="http://schemas.openxmlformats.org/officeDocument/2006/relationships/image" Target="../media/image51.emf"/><Relationship Id="rId40" Type="http://schemas.openxmlformats.org/officeDocument/2006/relationships/customXml" Target="../ink/ink62.xml"/><Relationship Id="rId45" Type="http://schemas.openxmlformats.org/officeDocument/2006/relationships/image" Target="../media/image55.emf"/><Relationship Id="rId53" Type="http://schemas.openxmlformats.org/officeDocument/2006/relationships/image" Target="../media/image59.emf"/><Relationship Id="rId58" Type="http://schemas.openxmlformats.org/officeDocument/2006/relationships/customXml" Target="../ink/ink71.xml"/><Relationship Id="rId66" Type="http://schemas.openxmlformats.org/officeDocument/2006/relationships/customXml" Target="../ink/ink75.xml"/><Relationship Id="rId74" Type="http://schemas.openxmlformats.org/officeDocument/2006/relationships/customXml" Target="../ink/ink79.xml"/><Relationship Id="rId61" Type="http://schemas.openxmlformats.org/officeDocument/2006/relationships/image" Target="../media/image63.emf"/><Relationship Id="rId14" Type="http://schemas.openxmlformats.org/officeDocument/2006/relationships/customXml" Target="../ink/ink54.xml"/><Relationship Id="rId27" Type="http://schemas.openxmlformats.org/officeDocument/2006/relationships/image" Target="../media/image49.emf"/><Relationship Id="rId30" Type="http://schemas.openxmlformats.org/officeDocument/2006/relationships/customXml" Target="../ink/ink57.xml"/><Relationship Id="rId35" Type="http://schemas.openxmlformats.org/officeDocument/2006/relationships/image" Target="../media/image50.emf"/><Relationship Id="rId43" Type="http://schemas.openxmlformats.org/officeDocument/2006/relationships/image" Target="../media/image54.emf"/><Relationship Id="rId48" Type="http://schemas.openxmlformats.org/officeDocument/2006/relationships/customXml" Target="../ink/ink66.xml"/><Relationship Id="rId56" Type="http://schemas.openxmlformats.org/officeDocument/2006/relationships/customXml" Target="../ink/ink70.xml"/><Relationship Id="rId64" Type="http://schemas.openxmlformats.org/officeDocument/2006/relationships/customXml" Target="../ink/ink74.xml"/><Relationship Id="rId69" Type="http://schemas.openxmlformats.org/officeDocument/2006/relationships/image" Target="../media/image67.emf"/><Relationship Id="rId8" Type="http://schemas.openxmlformats.org/officeDocument/2006/relationships/customXml" Target="../ink/ink51.xml"/><Relationship Id="rId51" Type="http://schemas.openxmlformats.org/officeDocument/2006/relationships/image" Target="../media/image58.emf"/><Relationship Id="rId72" Type="http://schemas.openxmlformats.org/officeDocument/2006/relationships/customXml" Target="../ink/ink78.xml"/><Relationship Id="rId3" Type="http://schemas.openxmlformats.org/officeDocument/2006/relationships/image" Target="../media/image74.emf"/><Relationship Id="rId12" Type="http://schemas.openxmlformats.org/officeDocument/2006/relationships/customXml" Target="../ink/ink53.xml"/><Relationship Id="rId25" Type="http://schemas.openxmlformats.org/officeDocument/2006/relationships/image" Target="../media/image28.emf"/><Relationship Id="rId33" Type="http://schemas.openxmlformats.org/officeDocument/2006/relationships/image" Target="../media/image48.emf"/><Relationship Id="rId38" Type="http://schemas.openxmlformats.org/officeDocument/2006/relationships/customXml" Target="../ink/ink61.xml"/><Relationship Id="rId46" Type="http://schemas.openxmlformats.org/officeDocument/2006/relationships/customXml" Target="../ink/ink65.xml"/><Relationship Id="rId59" Type="http://schemas.openxmlformats.org/officeDocument/2006/relationships/image" Target="../media/image62.emf"/><Relationship Id="rId67" Type="http://schemas.openxmlformats.org/officeDocument/2006/relationships/image" Target="../media/image66.emf"/><Relationship Id="rId41" Type="http://schemas.openxmlformats.org/officeDocument/2006/relationships/image" Target="../media/image53.emf"/><Relationship Id="rId54" Type="http://schemas.openxmlformats.org/officeDocument/2006/relationships/customXml" Target="../ink/ink69.xml"/><Relationship Id="rId62" Type="http://schemas.openxmlformats.org/officeDocument/2006/relationships/customXml" Target="../ink/ink73.xml"/><Relationship Id="rId70" Type="http://schemas.openxmlformats.org/officeDocument/2006/relationships/customXml" Target="../ink/ink77.xml"/><Relationship Id="rId75" Type="http://schemas.openxmlformats.org/officeDocument/2006/relationships/image" Target="../media/image77.emf"/><Relationship Id="rId1" Type="http://schemas.openxmlformats.org/officeDocument/2006/relationships/slideLayout" Target="../slideLayouts/slideLayout37.xml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49" Type="http://schemas.openxmlformats.org/officeDocument/2006/relationships/image" Target="../media/image57.emf"/><Relationship Id="rId57" Type="http://schemas.openxmlformats.org/officeDocument/2006/relationships/image" Target="../media/image61.emf"/><Relationship Id="rId10" Type="http://schemas.openxmlformats.org/officeDocument/2006/relationships/customXml" Target="../ink/ink52.xml"/><Relationship Id="rId31" Type="http://schemas.openxmlformats.org/officeDocument/2006/relationships/image" Target="../media/image47.emf"/><Relationship Id="rId44" Type="http://schemas.openxmlformats.org/officeDocument/2006/relationships/customXml" Target="../ink/ink64.xml"/><Relationship Id="rId52" Type="http://schemas.openxmlformats.org/officeDocument/2006/relationships/customXml" Target="../ink/ink68.xml"/><Relationship Id="rId60" Type="http://schemas.openxmlformats.org/officeDocument/2006/relationships/customXml" Target="../ink/ink72.xml"/><Relationship Id="rId65" Type="http://schemas.openxmlformats.org/officeDocument/2006/relationships/image" Target="../media/image65.emf"/><Relationship Id="rId73" Type="http://schemas.openxmlformats.org/officeDocument/2006/relationships/image" Target="../media/image76.emf"/><Relationship Id="rId4" Type="http://schemas.openxmlformats.org/officeDocument/2006/relationships/customXml" Target="../ink/ink50.xml"/><Relationship Id="rId9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3.emf"/><Relationship Id="rId5" Type="http://schemas.openxmlformats.org/officeDocument/2006/relationships/customXml" Target="../ink/ink81.xml"/><Relationship Id="rId4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emf"/><Relationship Id="rId3" Type="http://schemas.openxmlformats.org/officeDocument/2006/relationships/image" Target="../media/image24.png"/><Relationship Id="rId7" Type="http://schemas.openxmlformats.org/officeDocument/2006/relationships/customXml" Target="../ink/ink83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package" Target="../embeddings/Microsoft_Excel_Worksheet.xlsx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3.xml"/><Relationship Id="rId21" Type="http://schemas.openxmlformats.org/officeDocument/2006/relationships/image" Target="../media/image550.emf"/><Relationship Id="rId42" Type="http://schemas.openxmlformats.org/officeDocument/2006/relationships/customXml" Target="../ink/ink101.xml"/><Relationship Id="rId47" Type="http://schemas.openxmlformats.org/officeDocument/2006/relationships/image" Target="../media/image80.emf"/><Relationship Id="rId63" Type="http://schemas.openxmlformats.org/officeDocument/2006/relationships/image" Target="../media/image91.emf"/><Relationship Id="rId68" Type="http://schemas.openxmlformats.org/officeDocument/2006/relationships/customXml" Target="../ink/ink114.xml"/><Relationship Id="rId84" Type="http://schemas.openxmlformats.org/officeDocument/2006/relationships/customXml" Target="../ink/ink122.xml"/><Relationship Id="rId16" Type="http://schemas.openxmlformats.org/officeDocument/2006/relationships/customXml" Target="../ink/ink88.xml"/><Relationship Id="rId11" Type="http://schemas.openxmlformats.org/officeDocument/2006/relationships/image" Target="../media/image101.emf"/><Relationship Id="rId32" Type="http://schemas.openxmlformats.org/officeDocument/2006/relationships/customXml" Target="../ink/ink96.xml"/><Relationship Id="rId37" Type="http://schemas.openxmlformats.org/officeDocument/2006/relationships/image" Target="../media/image630.emf"/><Relationship Id="rId53" Type="http://schemas.openxmlformats.org/officeDocument/2006/relationships/image" Target="../media/image86.emf"/><Relationship Id="rId58" Type="http://schemas.openxmlformats.org/officeDocument/2006/relationships/customXml" Target="../ink/ink109.xml"/><Relationship Id="rId74" Type="http://schemas.openxmlformats.org/officeDocument/2006/relationships/customXml" Target="../ink/ink117.xml"/><Relationship Id="rId79" Type="http://schemas.openxmlformats.org/officeDocument/2006/relationships/image" Target="../media/image99.emf"/><Relationship Id="rId5" Type="http://schemas.openxmlformats.org/officeDocument/2006/relationships/image" Target="../media/image80.wmf"/><Relationship Id="rId19" Type="http://schemas.openxmlformats.org/officeDocument/2006/relationships/image" Target="../media/image105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580.emf"/><Relationship Id="rId30" Type="http://schemas.openxmlformats.org/officeDocument/2006/relationships/customXml" Target="../ink/ink95.xml"/><Relationship Id="rId35" Type="http://schemas.openxmlformats.org/officeDocument/2006/relationships/image" Target="../media/image620.emf"/><Relationship Id="rId43" Type="http://schemas.openxmlformats.org/officeDocument/2006/relationships/image" Target="../media/image660.emf"/><Relationship Id="rId48" Type="http://schemas.openxmlformats.org/officeDocument/2006/relationships/customXml" Target="../ink/ink104.xml"/><Relationship Id="rId56" Type="http://schemas.openxmlformats.org/officeDocument/2006/relationships/customXml" Target="../ink/ink108.xml"/><Relationship Id="rId64" Type="http://schemas.openxmlformats.org/officeDocument/2006/relationships/customXml" Target="../ink/ink112.xml"/><Relationship Id="rId69" Type="http://schemas.openxmlformats.org/officeDocument/2006/relationships/image" Target="../media/image94.emf"/><Relationship Id="rId77" Type="http://schemas.openxmlformats.org/officeDocument/2006/relationships/image" Target="../media/image98.emf"/><Relationship Id="rId8" Type="http://schemas.openxmlformats.org/officeDocument/2006/relationships/customXml" Target="../ink/ink84.xml"/><Relationship Id="rId51" Type="http://schemas.openxmlformats.org/officeDocument/2006/relationships/image" Target="../media/image85.emf"/><Relationship Id="rId72" Type="http://schemas.openxmlformats.org/officeDocument/2006/relationships/customXml" Target="../ink/ink116.xml"/><Relationship Id="rId80" Type="http://schemas.openxmlformats.org/officeDocument/2006/relationships/customXml" Target="../ink/ink120.xml"/><Relationship Id="rId85" Type="http://schemas.openxmlformats.org/officeDocument/2006/relationships/image" Target="../media/image107.emf"/><Relationship Id="rId3" Type="http://schemas.openxmlformats.org/officeDocument/2006/relationships/notesSlide" Target="../notesSlides/notesSlide25.xml"/><Relationship Id="rId12" Type="http://schemas.openxmlformats.org/officeDocument/2006/relationships/customXml" Target="../ink/ink86.xml"/><Relationship Id="rId17" Type="http://schemas.openxmlformats.org/officeDocument/2006/relationships/image" Target="../media/image104.emf"/><Relationship Id="rId25" Type="http://schemas.openxmlformats.org/officeDocument/2006/relationships/image" Target="../media/image570.emf"/><Relationship Id="rId33" Type="http://schemas.openxmlformats.org/officeDocument/2006/relationships/image" Target="../media/image610.emf"/><Relationship Id="rId38" Type="http://schemas.openxmlformats.org/officeDocument/2006/relationships/customXml" Target="../ink/ink99.xml"/><Relationship Id="rId46" Type="http://schemas.openxmlformats.org/officeDocument/2006/relationships/customXml" Target="../ink/ink103.xml"/><Relationship Id="rId59" Type="http://schemas.openxmlformats.org/officeDocument/2006/relationships/image" Target="../media/image89.emf"/><Relationship Id="rId67" Type="http://schemas.openxmlformats.org/officeDocument/2006/relationships/image" Target="../media/image93.emf"/><Relationship Id="rId20" Type="http://schemas.openxmlformats.org/officeDocument/2006/relationships/customXml" Target="../ink/ink90.xml"/><Relationship Id="rId41" Type="http://schemas.openxmlformats.org/officeDocument/2006/relationships/image" Target="../media/image650.emf"/><Relationship Id="rId54" Type="http://schemas.openxmlformats.org/officeDocument/2006/relationships/customXml" Target="../ink/ink107.xml"/><Relationship Id="rId62" Type="http://schemas.openxmlformats.org/officeDocument/2006/relationships/customXml" Target="../ink/ink111.xml"/><Relationship Id="rId70" Type="http://schemas.openxmlformats.org/officeDocument/2006/relationships/customXml" Target="../ink/ink115.xml"/><Relationship Id="rId75" Type="http://schemas.openxmlformats.org/officeDocument/2006/relationships/image" Target="../media/image97.emf"/><Relationship Id="rId83" Type="http://schemas.openxmlformats.org/officeDocument/2006/relationships/image" Target="../media/image106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5" Type="http://schemas.openxmlformats.org/officeDocument/2006/relationships/image" Target="../media/image540.emf"/><Relationship Id="rId23" Type="http://schemas.openxmlformats.org/officeDocument/2006/relationships/image" Target="../media/image560.emf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49" Type="http://schemas.openxmlformats.org/officeDocument/2006/relationships/image" Target="../media/image84.emf"/><Relationship Id="rId57" Type="http://schemas.openxmlformats.org/officeDocument/2006/relationships/image" Target="../media/image88.emf"/><Relationship Id="rId10" Type="http://schemas.openxmlformats.org/officeDocument/2006/relationships/customXml" Target="../ink/ink85.xml"/><Relationship Id="rId31" Type="http://schemas.openxmlformats.org/officeDocument/2006/relationships/image" Target="../media/image600.emf"/><Relationship Id="rId44" Type="http://schemas.openxmlformats.org/officeDocument/2006/relationships/customXml" Target="../ink/ink102.xml"/><Relationship Id="rId52" Type="http://schemas.openxmlformats.org/officeDocument/2006/relationships/customXml" Target="../ink/ink106.xml"/><Relationship Id="rId60" Type="http://schemas.openxmlformats.org/officeDocument/2006/relationships/customXml" Target="../ink/ink110.xml"/><Relationship Id="rId65" Type="http://schemas.openxmlformats.org/officeDocument/2006/relationships/image" Target="../media/image92.emf"/><Relationship Id="rId73" Type="http://schemas.openxmlformats.org/officeDocument/2006/relationships/image" Target="../media/image96.emf"/><Relationship Id="rId78" Type="http://schemas.openxmlformats.org/officeDocument/2006/relationships/customXml" Target="../ink/ink119.xml"/><Relationship Id="rId81" Type="http://schemas.openxmlformats.org/officeDocument/2006/relationships/image" Target="../media/image103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00.emf"/><Relationship Id="rId13" Type="http://schemas.openxmlformats.org/officeDocument/2006/relationships/image" Target="../media/image102.emf"/><Relationship Id="rId18" Type="http://schemas.openxmlformats.org/officeDocument/2006/relationships/customXml" Target="../ink/ink89.xml"/><Relationship Id="rId39" Type="http://schemas.openxmlformats.org/officeDocument/2006/relationships/image" Target="../media/image640.emf"/><Relationship Id="rId34" Type="http://schemas.openxmlformats.org/officeDocument/2006/relationships/customXml" Target="../ink/ink97.xml"/><Relationship Id="rId50" Type="http://schemas.openxmlformats.org/officeDocument/2006/relationships/customXml" Target="../ink/ink105.xml"/><Relationship Id="rId55" Type="http://schemas.openxmlformats.org/officeDocument/2006/relationships/image" Target="../media/image87.emf"/><Relationship Id="rId76" Type="http://schemas.openxmlformats.org/officeDocument/2006/relationships/customXml" Target="../ink/ink118.xml"/><Relationship Id="rId7" Type="http://schemas.openxmlformats.org/officeDocument/2006/relationships/image" Target="../media/image81.wmf"/><Relationship Id="rId71" Type="http://schemas.openxmlformats.org/officeDocument/2006/relationships/image" Target="../media/image95.emf"/><Relationship Id="rId2" Type="http://schemas.openxmlformats.org/officeDocument/2006/relationships/slideLayout" Target="../slideLayouts/slideLayout37.xml"/><Relationship Id="rId29" Type="http://schemas.openxmlformats.org/officeDocument/2006/relationships/image" Target="../media/image590.emf"/><Relationship Id="rId24" Type="http://schemas.openxmlformats.org/officeDocument/2006/relationships/customXml" Target="../ink/ink92.xml"/><Relationship Id="rId40" Type="http://schemas.openxmlformats.org/officeDocument/2006/relationships/customXml" Target="../ink/ink100.xml"/><Relationship Id="rId45" Type="http://schemas.openxmlformats.org/officeDocument/2006/relationships/image" Target="../media/image670.emf"/><Relationship Id="rId66" Type="http://schemas.openxmlformats.org/officeDocument/2006/relationships/customXml" Target="../ink/ink113.xml"/><Relationship Id="rId61" Type="http://schemas.openxmlformats.org/officeDocument/2006/relationships/image" Target="../media/image90.emf"/><Relationship Id="rId82" Type="http://schemas.openxmlformats.org/officeDocument/2006/relationships/customXml" Target="../ink/ink1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70.emf"/><Relationship Id="rId4" Type="http://schemas.openxmlformats.org/officeDocument/2006/relationships/customXml" Target="../ink/ink1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emf"/><Relationship Id="rId3" Type="http://schemas.openxmlformats.org/officeDocument/2006/relationships/oleObject" Target="../embeddings/oleObject19.bin"/><Relationship Id="rId7" Type="http://schemas.openxmlformats.org/officeDocument/2006/relationships/customXml" Target="../ink/ink125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60.emf"/><Relationship Id="rId5" Type="http://schemas.openxmlformats.org/officeDocument/2006/relationships/customXml" Target="../ink/ink124.xml"/><Relationship Id="rId10" Type="http://schemas.openxmlformats.org/officeDocument/2006/relationships/image" Target="../media/image500.emf"/><Relationship Id="rId4" Type="http://schemas.openxmlformats.org/officeDocument/2006/relationships/image" Target="../media/image80.wmf"/><Relationship Id="rId9" Type="http://schemas.openxmlformats.org/officeDocument/2006/relationships/customXml" Target="../ink/ink1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10.emf"/><Relationship Id="rId5" Type="http://schemas.openxmlformats.org/officeDocument/2006/relationships/image" Target="../media/image83.wmf"/><Relationship Id="rId10" Type="http://schemas.openxmlformats.org/officeDocument/2006/relationships/customXml" Target="../ink/ink128.xm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0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5.emf"/><Relationship Id="rId5" Type="http://schemas.openxmlformats.org/officeDocument/2006/relationships/customXml" Target="../ink/ink130.xml"/><Relationship Id="rId4" Type="http://schemas.openxmlformats.org/officeDocument/2006/relationships/image" Target="../media/image29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5.png"/><Relationship Id="rId10" Type="http://schemas.openxmlformats.org/officeDocument/2006/relationships/customXml" Target="../ink/ink5.xml"/><Relationship Id="rId4" Type="http://schemas.openxmlformats.org/officeDocument/2006/relationships/image" Target="../media/image4.emf"/><Relationship Id="rId9" Type="http://schemas.openxmlformats.org/officeDocument/2006/relationships/image" Target="../media/image4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58277" y="922416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kern="0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kern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kern="0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24</a:t>
            </a:r>
          </a:p>
          <a:p>
            <a:pPr algn="ctr">
              <a:spcBef>
                <a:spcPct val="50000"/>
              </a:spcBef>
            </a:pPr>
            <a:endParaRPr lang="en-US" sz="2800" kern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kern="0" dirty="0">
                <a:solidFill>
                  <a:srgbClr val="000000"/>
                </a:solidFill>
                <a:latin typeface="Arial Unicode MS" pitchFamily="34" charset="-128"/>
              </a:rPr>
              <a:t>Nov,  1, 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 b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7921741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sz="1600" b="0" kern="0" dirty="0">
                <a:solidFill>
                  <a:srgbClr val="000000"/>
                </a:solidFill>
              </a:rPr>
              <a:t>Slide credit: </a:t>
            </a:r>
            <a:r>
              <a:rPr lang="en-US" sz="1600" b="0" kern="0" dirty="0" err="1">
                <a:solidFill>
                  <a:srgbClr val="000000"/>
                </a:solidFill>
              </a:rPr>
              <a:t>Satanjeev</a:t>
            </a:r>
            <a:r>
              <a:rPr lang="en-US" sz="1600" b="0" kern="0" dirty="0">
                <a:solidFill>
                  <a:srgbClr val="000000"/>
                </a:solidFill>
              </a:rPr>
              <a:t> Banerjee Ted Pedersen 2003, </a:t>
            </a:r>
            <a:r>
              <a:rPr lang="en-US" sz="1600" b="0" kern="0" dirty="0" err="1">
                <a:solidFill>
                  <a:srgbClr val="000000"/>
                </a:solidFill>
              </a:rPr>
              <a:t>Jurfsky</a:t>
            </a:r>
            <a:r>
              <a:rPr lang="en-US" sz="1600" b="0" kern="0" dirty="0">
                <a:solidFill>
                  <a:srgbClr val="000000"/>
                </a:solidFill>
              </a:rPr>
              <a:t> &amp; Martin 2008-2016</a:t>
            </a:r>
          </a:p>
        </p:txBody>
      </p:sp>
    </p:spTree>
    <p:extLst>
      <p:ext uri="{BB962C8B-B14F-4D97-AF65-F5344CB8AC3E}">
        <p14:creationId xmlns:p14="http://schemas.microsoft.com/office/powerpoint/2010/main" val="424974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8CD-F9D7-445A-B07D-E2713C0A8F3A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Lesk’s (1986) idea: Related word senses are (often) defined </a:t>
            </a:r>
            <a:r>
              <a:rPr lang="en-US" altLang="en-US" i="1"/>
              <a:t>using the same words. </a:t>
            </a:r>
            <a:r>
              <a:rPr lang="en-US" altLang="en-US"/>
              <a:t>E.g:</a:t>
            </a:r>
          </a:p>
          <a:p>
            <a:pPr lvl="1"/>
            <a:r>
              <a:rPr lang="en-US" altLang="en-US"/>
              <a:t>bank(1): “a financial institution”</a:t>
            </a:r>
          </a:p>
          <a:p>
            <a:pPr lvl="1"/>
            <a:r>
              <a:rPr lang="en-US" altLang="en-US"/>
              <a:t>bank(2): “sloping </a:t>
            </a:r>
            <a:r>
              <a:rPr lang="en-US" altLang="en-US" u="sng">
                <a:solidFill>
                  <a:srgbClr val="990000"/>
                </a:solidFill>
              </a:rPr>
              <a:t>land</a:t>
            </a:r>
            <a:r>
              <a:rPr lang="en-US" altLang="en-US"/>
              <a:t> beside a </a:t>
            </a:r>
            <a:r>
              <a:rPr lang="en-US" altLang="en-US" u="sng">
                <a:solidFill>
                  <a:srgbClr val="990000"/>
                </a:solidFill>
              </a:rPr>
              <a:t>body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/>
              <a:t>of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 u="sng">
                <a:solidFill>
                  <a:srgbClr val="990000"/>
                </a:solidFill>
              </a:rPr>
              <a:t>water</a:t>
            </a:r>
            <a:r>
              <a:rPr lang="en-US" altLang="en-US"/>
              <a:t>”</a:t>
            </a:r>
          </a:p>
          <a:p>
            <a:pPr lvl="1"/>
            <a:r>
              <a:rPr lang="en-US" altLang="en-US"/>
              <a:t>lake: “a </a:t>
            </a:r>
            <a:r>
              <a:rPr lang="en-US" altLang="en-US" u="sng">
                <a:solidFill>
                  <a:srgbClr val="990000"/>
                </a:solidFill>
              </a:rPr>
              <a:t>body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/>
              <a:t>of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 u="sng">
                <a:solidFill>
                  <a:srgbClr val="990000"/>
                </a:solidFill>
              </a:rPr>
              <a:t>water</a:t>
            </a:r>
            <a:r>
              <a:rPr lang="en-US" altLang="en-US"/>
              <a:t> surrounded by </a:t>
            </a:r>
            <a:r>
              <a:rPr lang="en-US" altLang="en-US" u="sng">
                <a:solidFill>
                  <a:srgbClr val="990000"/>
                </a:solidFill>
              </a:rPr>
              <a:t>land</a:t>
            </a:r>
            <a:r>
              <a:rPr lang="en-US" alt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20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A261-7589-4853-ABDD-17E4A6F151CC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724400"/>
          </a:xfrm>
          <a:noFill/>
        </p:spPr>
        <p:txBody>
          <a:bodyPr/>
          <a:lstStyle/>
          <a:p>
            <a:r>
              <a:rPr lang="en-US" altLang="en-US" dirty="0" err="1"/>
              <a:t>Lesk’s</a:t>
            </a:r>
            <a:r>
              <a:rPr lang="en-US" altLang="en-US" dirty="0"/>
              <a:t> (1986) idea: Related word senses are (often) defined </a:t>
            </a:r>
            <a:r>
              <a:rPr lang="en-US" altLang="en-US" i="1" dirty="0"/>
              <a:t>using the same words. </a:t>
            </a:r>
            <a:r>
              <a:rPr lang="en-US" altLang="en-US" dirty="0" err="1"/>
              <a:t>E.g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bank(1): “a financial institution”</a:t>
            </a:r>
          </a:p>
          <a:p>
            <a:pPr lvl="1"/>
            <a:r>
              <a:rPr lang="en-US" altLang="en-US" dirty="0"/>
              <a:t>bank(2): “sloping </a:t>
            </a:r>
            <a:r>
              <a:rPr lang="en-US" altLang="en-US" u="sng" dirty="0">
                <a:solidFill>
                  <a:srgbClr val="990000"/>
                </a:solidFill>
              </a:rPr>
              <a:t>land</a:t>
            </a:r>
            <a:r>
              <a:rPr lang="en-US" altLang="en-US" dirty="0"/>
              <a:t> beside a </a:t>
            </a:r>
            <a:r>
              <a:rPr lang="en-US" altLang="en-US" u="sng" dirty="0">
                <a:solidFill>
                  <a:srgbClr val="990000"/>
                </a:solidFill>
              </a:rPr>
              <a:t>body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u="sng" dirty="0">
                <a:solidFill>
                  <a:srgbClr val="990000"/>
                </a:solidFill>
              </a:rPr>
              <a:t>water</a:t>
            </a:r>
            <a:r>
              <a:rPr lang="en-US" altLang="en-US" dirty="0"/>
              <a:t>”</a:t>
            </a:r>
          </a:p>
          <a:p>
            <a:pPr lvl="1"/>
            <a:r>
              <a:rPr lang="en-US" altLang="en-US" dirty="0"/>
              <a:t>lake: “a </a:t>
            </a:r>
            <a:r>
              <a:rPr lang="en-US" altLang="en-US" u="sng" dirty="0">
                <a:solidFill>
                  <a:srgbClr val="990000"/>
                </a:solidFill>
              </a:rPr>
              <a:t>body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u="sng" dirty="0">
                <a:solidFill>
                  <a:srgbClr val="990000"/>
                </a:solidFill>
              </a:rPr>
              <a:t>water</a:t>
            </a:r>
            <a:r>
              <a:rPr lang="en-US" altLang="en-US" dirty="0"/>
              <a:t> surrounded by </a:t>
            </a:r>
            <a:r>
              <a:rPr lang="en-US" altLang="en-US" u="sng" dirty="0">
                <a:solidFill>
                  <a:srgbClr val="990000"/>
                </a:solidFill>
              </a:rPr>
              <a:t>land</a:t>
            </a:r>
            <a:r>
              <a:rPr lang="en-US" altLang="en-US" dirty="0"/>
              <a:t>”</a:t>
            </a:r>
          </a:p>
          <a:p>
            <a:r>
              <a:rPr lang="en-US" altLang="en-US" dirty="0"/>
              <a:t>Gloss overlaps = # content words common to two glosses </a:t>
            </a:r>
            <a:r>
              <a:rPr lang="en-US" altLang="en-US" dirty="0">
                <a:cs typeface="Arial" pitchFamily="34" charset="0"/>
              </a:rPr>
              <a:t>≈ relatedness</a:t>
            </a:r>
          </a:p>
          <a:p>
            <a:pPr lvl="1"/>
            <a:r>
              <a:rPr lang="en-US" altLang="en-US" dirty="0"/>
              <a:t>Thus, relatedness (bank(2), lake) = 3</a:t>
            </a:r>
          </a:p>
          <a:p>
            <a:pPr lvl="1"/>
            <a:r>
              <a:rPr lang="en-US" altLang="en-US" dirty="0"/>
              <a:t>And, relatedness (bank(1), lake) = 0</a:t>
            </a:r>
            <a:endParaRPr lang="en-US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3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F301-3A78-4AE2-8237-D13C151E63DD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(Lesk’s)</a:t>
            </a:r>
            <a:br>
              <a:rPr lang="en-US" altLang="en-US"/>
            </a:br>
            <a:r>
              <a:rPr lang="en-US" altLang="en-US"/>
              <a:t>Gloss Overlaps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Most glosses are very short.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 not enough words to find overlaps with.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Solution?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Extended gloss overlaps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 glosses of </a:t>
            </a:r>
            <a:r>
              <a:rPr lang="en-US" altLang="en-US" dirty="0" err="1"/>
              <a:t>synsets</a:t>
            </a:r>
            <a:r>
              <a:rPr lang="en-US" altLang="en-US" dirty="0"/>
              <a:t> connected to the input </a:t>
            </a:r>
            <a:r>
              <a:rPr lang="en-US" altLang="en-US" dirty="0" err="1"/>
              <a:t>synsets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4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67A2-F0FA-4884-8ADD-B24C49437B63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court of law”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  <a:latin typeface="Arial" pitchFamily="34" charset="0"/>
              </a:rPr>
              <a:t># overlapped words = 0</a:t>
            </a:r>
          </a:p>
        </p:txBody>
      </p:sp>
      <p:sp>
        <p:nvSpPr>
          <p:cNvPr id="20491" name="Rectangle 11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7055722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C8A9-47D9-486F-B475-9C5B148B923D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596900" y="2895600"/>
            <a:ext cx="393700" cy="1447800"/>
          </a:xfrm>
          <a:custGeom>
            <a:avLst/>
            <a:gdLst>
              <a:gd name="T0" fmla="*/ 248 w 248"/>
              <a:gd name="T1" fmla="*/ 912 h 912"/>
              <a:gd name="T2" fmla="*/ 8 w 248"/>
              <a:gd name="T3" fmla="*/ 528 h 912"/>
              <a:gd name="T4" fmla="*/ 200 w 248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912">
                <a:moveTo>
                  <a:pt x="248" y="912"/>
                </a:moveTo>
                <a:cubicBezTo>
                  <a:pt x="132" y="796"/>
                  <a:pt x="16" y="680"/>
                  <a:pt x="8" y="528"/>
                </a:cubicBezTo>
                <a:cubicBezTo>
                  <a:pt x="0" y="376"/>
                  <a:pt x="100" y="188"/>
                  <a:pt x="200" y="0"/>
                </a:cubicBezTo>
              </a:path>
            </a:pathLst>
          </a:custGeom>
          <a:noFill/>
          <a:ln w="101600" cap="flat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81000" y="1524000"/>
            <a:ext cx="44958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final judgment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“a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judgment disposing of the case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before the court of law”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court of law”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6200" y="3581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hypernym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  <a:latin typeface="Arial" pitchFamily="34" charset="0"/>
              </a:rPr>
              <a:t># overlapped words = 0</a:t>
            </a:r>
          </a:p>
        </p:txBody>
      </p:sp>
      <p:sp>
        <p:nvSpPr>
          <p:cNvPr id="30743" name="Rectangle 23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49056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3D-F9DC-4454-80C3-FD11385AB379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596900" y="2895600"/>
            <a:ext cx="393700" cy="1447800"/>
          </a:xfrm>
          <a:custGeom>
            <a:avLst/>
            <a:gdLst>
              <a:gd name="T0" fmla="*/ 248 w 248"/>
              <a:gd name="T1" fmla="*/ 912 h 912"/>
              <a:gd name="T2" fmla="*/ 8 w 248"/>
              <a:gd name="T3" fmla="*/ 528 h 912"/>
              <a:gd name="T4" fmla="*/ 200 w 248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912">
                <a:moveTo>
                  <a:pt x="248" y="912"/>
                </a:moveTo>
                <a:cubicBezTo>
                  <a:pt x="132" y="796"/>
                  <a:pt x="16" y="680"/>
                  <a:pt x="8" y="528"/>
                </a:cubicBezTo>
                <a:cubicBezTo>
                  <a:pt x="0" y="376"/>
                  <a:pt x="100" y="188"/>
                  <a:pt x="200" y="0"/>
                </a:cubicBezTo>
              </a:path>
            </a:pathLst>
          </a:custGeom>
          <a:noFill/>
          <a:ln w="101600" cap="flat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81000" y="1524000"/>
            <a:ext cx="44958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final judgment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“a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judgment disposing of the case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before the </a:t>
            </a:r>
            <a:r>
              <a:rPr lang="en-US" altLang="en-US" sz="2400" b="0" u="sng">
                <a:solidFill>
                  <a:srgbClr val="990000"/>
                </a:solidFill>
                <a:latin typeface="Arial" pitchFamily="34" charset="0"/>
              </a:rPr>
              <a:t>court</a:t>
            </a:r>
            <a:r>
              <a:rPr lang="en-US" altLang="en-US" sz="2400" b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en-US" altLang="en-US" sz="2400" b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 u="sng">
                <a:solidFill>
                  <a:srgbClr val="990000"/>
                </a:solidFill>
                <a:latin typeface="Arial" pitchFamily="34" charset="0"/>
              </a:rPr>
              <a:t>law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 u="sng">
                <a:solidFill>
                  <a:srgbClr val="990000"/>
                </a:solidFill>
                <a:latin typeface="Arial" pitchFamily="34" charset="0"/>
              </a:rPr>
              <a:t>court</a:t>
            </a:r>
            <a:r>
              <a:rPr lang="en-US" altLang="en-US" sz="2400" b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en-US" altLang="en-US" sz="2400" b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 u="sng">
                <a:solidFill>
                  <a:srgbClr val="990000"/>
                </a:solidFill>
                <a:latin typeface="Arial" pitchFamily="34" charset="0"/>
              </a:rPr>
              <a:t>law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429000" y="3048000"/>
            <a:ext cx="2590800" cy="2209800"/>
          </a:xfrm>
          <a:custGeom>
            <a:avLst/>
            <a:gdLst>
              <a:gd name="T0" fmla="*/ 0 w 1824"/>
              <a:gd name="T1" fmla="*/ 0 h 1392"/>
              <a:gd name="T2" fmla="*/ 528 w 1824"/>
              <a:gd name="T3" fmla="*/ 864 h 1392"/>
              <a:gd name="T4" fmla="*/ 1824 w 1824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1392">
                <a:moveTo>
                  <a:pt x="0" y="0"/>
                </a:moveTo>
                <a:cubicBezTo>
                  <a:pt x="112" y="316"/>
                  <a:pt x="224" y="632"/>
                  <a:pt x="528" y="864"/>
                </a:cubicBezTo>
                <a:cubicBezTo>
                  <a:pt x="832" y="1096"/>
                  <a:pt x="1328" y="1244"/>
                  <a:pt x="1824" y="139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6200" y="3581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hypernym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  <a:latin typeface="Arial" pitchFamily="34" charset="0"/>
              </a:rPr>
              <a:t># overlapped words = 2</a:t>
            </a:r>
          </a:p>
        </p:txBody>
      </p:sp>
      <p:sp>
        <p:nvSpPr>
          <p:cNvPr id="26644" name="Rectangle 20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8140878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758-A8BB-4009-B2E9-B75D532E1285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the Extended Gloss Overlap Measure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How to measure overlaps?</a:t>
            </a:r>
          </a:p>
          <a:p>
            <a:endParaRPr lang="en-US" altLang="en-US"/>
          </a:p>
          <a:p>
            <a:r>
              <a:rPr lang="en-US" altLang="en-US"/>
              <a:t>Which relations to use for gloss extension?</a:t>
            </a:r>
          </a:p>
        </p:txBody>
      </p:sp>
    </p:spTree>
    <p:extLst>
      <p:ext uri="{BB962C8B-B14F-4D97-AF65-F5344CB8AC3E}">
        <p14:creationId xmlns:p14="http://schemas.microsoft.com/office/powerpoint/2010/main" val="250997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506B-9B38-4372-931A-05B621CA4857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Score Overlaps?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r>
              <a:rPr lang="en-US" altLang="en-US" sz="2800" dirty="0" err="1"/>
              <a:t>Lesk</a:t>
            </a:r>
            <a:r>
              <a:rPr lang="en-US" altLang="en-US" sz="2800" dirty="0"/>
              <a:t> simply summed up overlapped words.</a:t>
            </a:r>
          </a:p>
          <a:p>
            <a:r>
              <a:rPr lang="en-US" altLang="en-US" sz="2800" dirty="0"/>
              <a:t>But matches involving phrases – phrasal  matches – are rarer, and more informative </a:t>
            </a:r>
          </a:p>
          <a:p>
            <a:pPr lvl="1"/>
            <a:r>
              <a:rPr lang="en-US" altLang="en-US" sz="2400" dirty="0"/>
              <a:t>E.g. “court of law” “body of water”</a:t>
            </a:r>
          </a:p>
          <a:p>
            <a:r>
              <a:rPr lang="en-US" altLang="en-US" sz="2800" dirty="0"/>
              <a:t>Aim: Score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in a phrase &gt;    		sum of scores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in shorter phrases</a:t>
            </a:r>
          </a:p>
          <a:p>
            <a:r>
              <a:rPr lang="en-US" altLang="en-US" sz="2800" dirty="0"/>
              <a:t>Solution: Give a phrase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a score of </a:t>
            </a:r>
          </a:p>
          <a:p>
            <a:pPr lvl="1"/>
            <a:r>
              <a:rPr lang="en-US" altLang="en-US" sz="2400" dirty="0"/>
              <a:t>“court of law” gets score of 9.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51800" y="4381500"/>
          <a:ext cx="482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4" name="Microsoft Equation 3.0" r:id="rId4" imgW="177480" imgH="203040" progId="Equation.3">
                  <p:embed/>
                </p:oleObj>
              </mc:Choice>
              <mc:Fallback>
                <p:oleObj name="Microsoft Equation 3.0" r:id="rId4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4381500"/>
                        <a:ext cx="482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228600" y="5532474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buClr>
                <a:srgbClr val="666699"/>
              </a:buClr>
            </a:pPr>
            <a:r>
              <a:rPr lang="en-US" altLang="en-US" sz="2400" b="0" kern="0" dirty="0">
                <a:solidFill>
                  <a:srgbClr val="000000"/>
                </a:solidFill>
              </a:rPr>
              <a:t>bank(2): “sloping </a:t>
            </a:r>
            <a:r>
              <a:rPr lang="en-US" altLang="en-US" sz="2400" b="0" u="sng" kern="0" dirty="0">
                <a:solidFill>
                  <a:srgbClr val="990000"/>
                </a:solidFill>
              </a:rPr>
              <a:t>land</a:t>
            </a:r>
            <a:r>
              <a:rPr lang="en-US" altLang="en-US" sz="2400" b="0" kern="0" dirty="0">
                <a:solidFill>
                  <a:srgbClr val="000000"/>
                </a:solidFill>
              </a:rPr>
              <a:t> beside a </a:t>
            </a:r>
            <a:r>
              <a:rPr lang="en-US" altLang="en-US" sz="2400" b="0" u="sng" kern="0" dirty="0">
                <a:solidFill>
                  <a:srgbClr val="C00000"/>
                </a:solidFill>
              </a:rPr>
              <a:t>body of water</a:t>
            </a:r>
            <a:r>
              <a:rPr lang="en-US" altLang="en-US" sz="2400" b="0" kern="0" dirty="0">
                <a:solidFill>
                  <a:srgbClr val="000000"/>
                </a:solidFill>
              </a:rPr>
              <a:t>”</a:t>
            </a:r>
          </a:p>
          <a:p>
            <a:pPr lvl="1">
              <a:buClr>
                <a:srgbClr val="666699"/>
              </a:buClr>
            </a:pPr>
            <a:r>
              <a:rPr lang="en-US" altLang="en-US" sz="2400" b="0" kern="0" dirty="0">
                <a:solidFill>
                  <a:srgbClr val="000000"/>
                </a:solidFill>
              </a:rPr>
              <a:t>lake: “a </a:t>
            </a:r>
            <a:r>
              <a:rPr lang="en-US" altLang="en-US" sz="2400" b="0" kern="0" dirty="0">
                <a:solidFill>
                  <a:srgbClr val="C00000"/>
                </a:solidFill>
              </a:rPr>
              <a:t>body of water </a:t>
            </a:r>
            <a:r>
              <a:rPr lang="en-US" altLang="en-US" sz="2400" b="0" kern="0" dirty="0">
                <a:solidFill>
                  <a:srgbClr val="000000"/>
                </a:solidFill>
              </a:rPr>
              <a:t>surrounded by </a:t>
            </a:r>
            <a:r>
              <a:rPr lang="en-US" altLang="en-US" sz="2400" b="0" u="sng" kern="0" dirty="0">
                <a:solidFill>
                  <a:srgbClr val="990000"/>
                </a:solidFill>
              </a:rPr>
              <a:t>land</a:t>
            </a:r>
            <a:r>
              <a:rPr lang="en-US" altLang="en-US" sz="2400" b="0" kern="0" dirty="0">
                <a:solidFill>
                  <a:srgbClr val="000000"/>
                </a:solidFill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325920" y="5104800"/>
              <a:ext cx="2435040" cy="64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8360" y="5095440"/>
                <a:ext cx="2453400" cy="6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1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C0BB-8F5F-47FD-B128-CA6CB101A8DF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Which Relations to Use?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Typically include…</a:t>
            </a:r>
          </a:p>
          <a:p>
            <a:r>
              <a:rPr lang="en-US" altLang="en-US" dirty="0" err="1"/>
              <a:t>Hypernyms</a:t>
            </a:r>
            <a:r>
              <a:rPr lang="en-US" altLang="en-US" dirty="0"/>
              <a:t> [ “car”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“vehicle” ]</a:t>
            </a:r>
          </a:p>
          <a:p>
            <a:r>
              <a:rPr lang="en-US" altLang="en-US" dirty="0"/>
              <a:t>Hyponyms [ “car” </a:t>
            </a:r>
            <a:r>
              <a:rPr lang="en-US" altLang="en-US" dirty="0">
                <a:sym typeface="Wingdings" pitchFamily="2" charset="2"/>
              </a:rPr>
              <a:t> “convertible” ]</a:t>
            </a:r>
            <a:endParaRPr lang="en-US" altLang="en-US" dirty="0"/>
          </a:p>
          <a:p>
            <a:r>
              <a:rPr lang="en-US" altLang="en-US" dirty="0" err="1"/>
              <a:t>Meronyms</a:t>
            </a:r>
            <a:r>
              <a:rPr lang="en-US" altLang="en-US" dirty="0"/>
              <a:t> [ “car” </a:t>
            </a:r>
            <a:r>
              <a:rPr lang="en-US" altLang="en-US" dirty="0">
                <a:sym typeface="Wingdings" pitchFamily="2" charset="2"/>
              </a:rPr>
              <a:t> “accelerator” ]</a:t>
            </a:r>
          </a:p>
          <a:p>
            <a:r>
              <a:rPr lang="en-US" altLang="en-US" dirty="0"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237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C2-75D0-4AA7-998A-30DECE8D431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-5316"/>
            <a:ext cx="8540750" cy="1143000"/>
          </a:xfrm>
        </p:spPr>
        <p:txBody>
          <a:bodyPr/>
          <a:lstStyle/>
          <a:p>
            <a:r>
              <a:rPr lang="en-US" altLang="en-US" sz="4000" dirty="0"/>
              <a:t>Extended Gloss Overlap Measure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914400"/>
            <a:ext cx="94488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Input two </a:t>
            </a:r>
            <a:r>
              <a:rPr lang="en-US" altLang="en-US" sz="2800" dirty="0" err="1"/>
              <a:t>synsets</a:t>
            </a:r>
            <a:r>
              <a:rPr lang="en-US" altLang="en-US" sz="2800" dirty="0"/>
              <a:t> A and B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Find phrasal gloss overlaps between A and B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For </a:t>
            </a:r>
            <a:r>
              <a:rPr lang="en-US" altLang="en-US" sz="2800" i="1" dirty="0"/>
              <a:t>each relation</a:t>
            </a:r>
            <a:r>
              <a:rPr lang="en-US" altLang="en-US" sz="2800" dirty="0"/>
              <a:t>, compute phrasal gloss overlaps 		between every </a:t>
            </a:r>
            <a:r>
              <a:rPr lang="en-US" altLang="en-US" sz="2800" dirty="0" err="1"/>
              <a:t>synset</a:t>
            </a:r>
            <a:r>
              <a:rPr lang="en-US" altLang="en-US" sz="2800" dirty="0"/>
              <a:t> connected to A, and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800" dirty="0"/>
              <a:t>		every </a:t>
            </a:r>
            <a:r>
              <a:rPr lang="en-US" altLang="en-US" sz="2800" dirty="0" err="1"/>
              <a:t>synset</a:t>
            </a:r>
            <a:r>
              <a:rPr lang="en-US" altLang="en-US" sz="2800" dirty="0"/>
              <a:t> connected to B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Add phrasal scores to get relatedness of A and 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/>
              <a:t>A and B can be from different parts of speech!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6404" y="3276600"/>
              <a:ext cx="7895520" cy="196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124" y="3271200"/>
                <a:ext cx="7914600" cy="19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6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2296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Semantic Similarity/Distance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Concepts: Thesaurus/Ontology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Words: Distributional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chemeClr val="accent3">
                  <a:lumMod val="50000"/>
                </a:schemeClr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8023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fig 20.6.jpg" descr="fig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8175"/>
            <a:ext cx="6858000" cy="304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545" y="6440653"/>
            <a:ext cx="1905000" cy="457200"/>
          </a:xfrm>
          <a:noFill/>
        </p:spPr>
        <p:txBody>
          <a:bodyPr/>
          <a:lstStyle/>
          <a:p>
            <a:fld id="{75C52686-0B1A-4AA5-A537-18083E5A7240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762000"/>
          </a:xfrm>
        </p:spPr>
        <p:txBody>
          <a:bodyPr/>
          <a:lstStyle/>
          <a:p>
            <a:r>
              <a:rPr lang="en-US" dirty="0"/>
              <a:t>Distance: </a:t>
            </a:r>
            <a:r>
              <a:rPr lang="en-US" sz="3200" dirty="0"/>
              <a:t>Path-length</a:t>
            </a:r>
            <a:endParaRPr lang="en-US" dirty="0"/>
          </a:p>
        </p:txBody>
      </p:sp>
      <p:sp>
        <p:nvSpPr>
          <p:cNvPr id="10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5121" y="609600"/>
            <a:ext cx="8305800" cy="990600"/>
          </a:xfrm>
        </p:spPr>
        <p:txBody>
          <a:bodyPr/>
          <a:lstStyle/>
          <a:p>
            <a:r>
              <a:rPr lang="en-US" sz="2400" dirty="0"/>
              <a:t>Path-length </a:t>
            </a:r>
            <a:r>
              <a:rPr lang="en-US" sz="2400" dirty="0" err="1"/>
              <a:t>sim</a:t>
            </a:r>
            <a:r>
              <a:rPr lang="en-US" sz="2400" dirty="0"/>
              <a:t> based on is-a/</a:t>
            </a:r>
            <a:r>
              <a:rPr lang="en-US" sz="2400" dirty="0" err="1"/>
              <a:t>hypernyms</a:t>
            </a:r>
            <a:r>
              <a:rPr lang="en-US" sz="2400" dirty="0"/>
              <a:t>  hierarchies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7036898"/>
              </p:ext>
            </p:extLst>
          </p:nvPr>
        </p:nvGraphicFramePr>
        <p:xfrm>
          <a:off x="1093788" y="1131888"/>
          <a:ext cx="53673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4" name="Equation" r:id="rId5" imgW="2019240" imgH="241200" progId="Equation.3">
                  <p:embed/>
                </p:oleObj>
              </mc:Choice>
              <mc:Fallback>
                <p:oleObj name="Equation" r:id="rId5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31888"/>
                        <a:ext cx="5367337" cy="641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545" y="6440653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025" y="1854200"/>
              <a:ext cx="990600" cy="341313"/>
            </p14:xfrm>
          </p:contentPart>
        </mc:Choice>
        <mc:Fallback xmlns=""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663" y="1844839"/>
                <a:ext cx="1009325" cy="36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8975" y="1890713"/>
              <a:ext cx="428625" cy="138112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9618" y="1881337"/>
                <a:ext cx="447339" cy="15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6362" y="1890713"/>
              <a:ext cx="904875" cy="227012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87000" y="1881359"/>
                <a:ext cx="923599" cy="2457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2950" y="5450053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kern="0" dirty="0"/>
              <a:t>But this is assuming that all the links are the same…. Encode the same semantic distance….</a:t>
            </a:r>
          </a:p>
        </p:txBody>
      </p:sp>
    </p:spTree>
    <p:extLst>
      <p:ext uri="{BB962C8B-B14F-4D97-AF65-F5344CB8AC3E}">
        <p14:creationId xmlns:p14="http://schemas.microsoft.com/office/powerpoint/2010/main" val="263905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  <a:noFill/>
        </p:spPr>
        <p:txBody>
          <a:bodyPr/>
          <a:lstStyle/>
          <a:p>
            <a:fld id="{2986AC8F-2E4A-48AF-9B11-4F7067BACBD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r>
              <a:rPr lang="en-US" sz="3600" dirty="0"/>
              <a:t>Probability of a concept/sense and its </a:t>
            </a:r>
            <a:br>
              <a:rPr lang="en-US" sz="3600" dirty="0"/>
            </a:br>
            <a:r>
              <a:rPr lang="en-US" sz="3600" dirty="0"/>
              <a:t>info content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61138"/>
              </p:ext>
            </p:extLst>
          </p:nvPr>
        </p:nvGraphicFramePr>
        <p:xfrm>
          <a:off x="1143000" y="5441950"/>
          <a:ext cx="27400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1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41950"/>
                        <a:ext cx="2740025" cy="900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27926"/>
              </p:ext>
            </p:extLst>
          </p:nvPr>
        </p:nvGraphicFramePr>
        <p:xfrm>
          <a:off x="5867400" y="5515634"/>
          <a:ext cx="2584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2" name="Equation" r:id="rId6" imgW="1130040" imgH="203040" progId="Equation.3">
                  <p:embed/>
                </p:oleObj>
              </mc:Choice>
              <mc:Fallback>
                <p:oleObj name="Equation" r:id="rId6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515634"/>
                        <a:ext cx="25844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 Box 10"/>
          <p:cNvSpPr txBox="1">
            <a:spLocks noChangeArrowheads="1"/>
          </p:cNvSpPr>
          <p:nvPr/>
        </p:nvSpPr>
        <p:spPr bwMode="auto">
          <a:xfrm>
            <a:off x="1143000" y="5347122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3333CC"/>
                </a:solidFill>
              </a:rPr>
              <a:t>probability</a:t>
            </a:r>
          </a:p>
        </p:txBody>
      </p:sp>
      <p:sp>
        <p:nvSpPr>
          <p:cNvPr id="11290" name="Text Box 11"/>
          <p:cNvSpPr txBox="1">
            <a:spLocks noChangeArrowheads="1"/>
          </p:cNvSpPr>
          <p:nvPr/>
        </p:nvSpPr>
        <p:spPr bwMode="auto">
          <a:xfrm>
            <a:off x="6248400" y="5896634"/>
            <a:ext cx="213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3333CC"/>
                </a:solidFill>
              </a:rPr>
              <a:t>Information Content </a:t>
            </a:r>
          </a:p>
        </p:txBody>
      </p:sp>
      <p:sp>
        <p:nvSpPr>
          <p:cNvPr id="1129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26480" y="1182240"/>
              <a:ext cx="5401080" cy="363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120" y="1172880"/>
                <a:ext cx="5417640" cy="36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453240" y="1020600"/>
              <a:ext cx="5898600" cy="488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2080" y="1011960"/>
                <a:ext cx="5921640" cy="4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190240" y="965160"/>
              <a:ext cx="6473160" cy="5796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4120" y="961200"/>
                <a:ext cx="6488280" cy="58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18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6AC8F-2E4A-48AF-9B11-4F7067BACBD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sp>
        <p:nvSpPr>
          <p:cNvPr id="11288" name="Rectangle 6"/>
          <p:cNvSpPr>
            <a:spLocks noChangeArrowheads="1"/>
          </p:cNvSpPr>
          <p:nvPr/>
        </p:nvSpPr>
        <p:spPr bwMode="auto">
          <a:xfrm>
            <a:off x="381000" y="914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Similarity should be proportional to the information that the two concepts share… what is that?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089966"/>
              </p:ext>
            </p:extLst>
          </p:nvPr>
        </p:nvGraphicFramePr>
        <p:xfrm>
          <a:off x="798513" y="4060825"/>
          <a:ext cx="2324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4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060825"/>
                        <a:ext cx="2324100" cy="900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86200" y="4038600"/>
          <a:ext cx="2584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5" name="Equation" r:id="rId6" imgW="1130040" imgH="203040" progId="Equation.3">
                  <p:embed/>
                </p:oleObj>
              </mc:Choice>
              <mc:Fallback>
                <p:oleObj name="Equation" r:id="rId6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25844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34200" y="4038600"/>
          <a:ext cx="16843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6" name="Equation" r:id="rId8" imgW="736560" imgH="215640" progId="Equation.3">
                  <p:embed/>
                </p:oleObj>
              </mc:Choice>
              <mc:Fallback>
                <p:oleObj name="Equation" r:id="rId8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38600"/>
                        <a:ext cx="1684338" cy="493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 Box 10"/>
          <p:cNvSpPr txBox="1">
            <a:spLocks noChangeArrowheads="1"/>
          </p:cNvSpPr>
          <p:nvPr/>
        </p:nvSpPr>
        <p:spPr bwMode="auto">
          <a:xfrm>
            <a:off x="381000" y="39624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probability</a:t>
            </a:r>
          </a:p>
        </p:txBody>
      </p:sp>
      <p:sp>
        <p:nvSpPr>
          <p:cNvPr id="11290" name="Text Box 11"/>
          <p:cNvSpPr txBox="1">
            <a:spLocks noChangeArrowheads="1"/>
          </p:cNvSpPr>
          <p:nvPr/>
        </p:nvSpPr>
        <p:spPr bwMode="auto">
          <a:xfrm>
            <a:off x="4267200" y="441960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Information </a:t>
            </a:r>
          </a:p>
        </p:txBody>
      </p:sp>
      <p:sp>
        <p:nvSpPr>
          <p:cNvPr id="11291" name="Text Box 12"/>
          <p:cNvSpPr txBox="1">
            <a:spLocks noChangeArrowheads="1"/>
          </p:cNvSpPr>
          <p:nvPr/>
        </p:nvSpPr>
        <p:spPr bwMode="auto">
          <a:xfrm>
            <a:off x="6407150" y="45720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Lowest Common Subsumer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524000" y="5562600"/>
          <a:ext cx="6172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7" name="Equation" r:id="rId10" imgW="2286000" imgH="228600" progId="Equation.3">
                  <p:embed/>
                </p:oleObj>
              </mc:Choice>
              <mc:Fallback>
                <p:oleObj name="Equation" r:id="rId10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62600"/>
                        <a:ext cx="6172200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2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0613" y="1860550"/>
              <a:ext cx="1223962" cy="381000"/>
            </p14:xfrm>
          </p:contentPart>
        </mc:Choice>
        <mc:Fallback xmlns=""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1253" y="1851187"/>
                <a:ext cx="1242681" cy="399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1882775"/>
              <a:ext cx="188913" cy="225425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2869" y="1873412"/>
                <a:ext cx="207624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2300" y="1609725"/>
              <a:ext cx="327025" cy="466725"/>
            </p14:xfrm>
          </p:contentPart>
        </mc:Choice>
        <mc:Fallback xmlns=""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2936" y="1600362"/>
                <a:ext cx="345753" cy="48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4138" y="2212975"/>
              <a:ext cx="466725" cy="708025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4775" y="2203616"/>
                <a:ext cx="485452" cy="726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8" y="1949450"/>
              <a:ext cx="1889125" cy="274638"/>
            </p14:xfrm>
          </p:contentPart>
        </mc:Choice>
        <mc:Fallback xmlns="">
          <p:pic>
            <p:nvPicPr>
              <p:cNvPr id="112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42029" y="1940091"/>
                <a:ext cx="1907843" cy="2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1892300"/>
              <a:ext cx="1797050" cy="301625"/>
            </p14:xfrm>
          </p:contentPart>
        </mc:Choice>
        <mc:Fallback xmlns="">
          <p:pic>
            <p:nvPicPr>
              <p:cNvPr id="112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67690" y="1882942"/>
                <a:ext cx="1815769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7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1888" y="2401888"/>
              <a:ext cx="457200" cy="217487"/>
            </p14:xfrm>
          </p:contentPart>
        </mc:Choice>
        <mc:Fallback xmlns="">
          <p:pic>
            <p:nvPicPr>
              <p:cNvPr id="1127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32528" y="2392526"/>
                <a:ext cx="475920" cy="236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7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0538" y="2336800"/>
              <a:ext cx="1093787" cy="241300"/>
            </p14:xfrm>
          </p:contentPart>
        </mc:Choice>
        <mc:Fallback xmlns="">
          <p:pic>
            <p:nvPicPr>
              <p:cNvPr id="1127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61177" y="2327436"/>
                <a:ext cx="1112509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7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2297113"/>
              <a:ext cx="506413" cy="314325"/>
            </p14:xfrm>
          </p:contentPart>
        </mc:Choice>
        <mc:Fallback xmlns="">
          <p:pic>
            <p:nvPicPr>
              <p:cNvPr id="1127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6892" y="2287752"/>
                <a:ext cx="525129" cy="3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2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3" y="2468563"/>
              <a:ext cx="9525" cy="12700"/>
            </p14:xfrm>
          </p:contentPart>
        </mc:Choice>
        <mc:Fallback xmlns="">
          <p:pic>
            <p:nvPicPr>
              <p:cNvPr id="112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75538" y="2459129"/>
                <a:ext cx="28575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8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508250"/>
              <a:ext cx="1971675" cy="1250950"/>
            </p14:xfrm>
          </p:contentPart>
        </mc:Choice>
        <mc:Fallback xmlns="">
          <p:pic>
            <p:nvPicPr>
              <p:cNvPr id="1128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87840" y="2498890"/>
                <a:ext cx="1990395" cy="126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28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9913" y="4743450"/>
              <a:ext cx="1193800" cy="182563"/>
            </p14:xfrm>
          </p:contentPart>
        </mc:Choice>
        <mc:Fallback xmlns="">
          <p:pic>
            <p:nvPicPr>
              <p:cNvPr id="1128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0553" y="4734088"/>
                <a:ext cx="1212521" cy="2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28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792413"/>
              <a:ext cx="565150" cy="176212"/>
            </p14:xfrm>
          </p:contentPart>
        </mc:Choice>
        <mc:Fallback xmlns="">
          <p:pic>
            <p:nvPicPr>
              <p:cNvPr id="1128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49656" y="2782703"/>
                <a:ext cx="583868" cy="197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28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3684588"/>
              <a:ext cx="60325" cy="74612"/>
            </p14:xfrm>
          </p:contentPart>
        </mc:Choice>
        <mc:Fallback xmlns="">
          <p:pic>
            <p:nvPicPr>
              <p:cNvPr id="1128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49669" y="3674135"/>
                <a:ext cx="79715" cy="9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8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3665538"/>
              <a:ext cx="61912" cy="80962"/>
            </p14:xfrm>
          </p:contentPart>
        </mc:Choice>
        <mc:Fallback xmlns="">
          <p:pic>
            <p:nvPicPr>
              <p:cNvPr id="1128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66460" y="3654743"/>
                <a:ext cx="84589" cy="1036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59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7940" y="175822"/>
              <a:ext cx="7063560" cy="3346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580" y="170062"/>
                <a:ext cx="7075440" cy="33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964700" y="1507462"/>
              <a:ext cx="53100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7500" y="1499182"/>
                <a:ext cx="5457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2758140" y="1514662"/>
              <a:ext cx="429120" cy="439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4900" y="1512142"/>
                <a:ext cx="4420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918900" y="2406742"/>
              <a:ext cx="650880" cy="428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5660" y="2400262"/>
                <a:ext cx="6598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1642140" y="2528422"/>
              <a:ext cx="193680" cy="49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9620" y="2525902"/>
                <a:ext cx="2008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842460" y="2481622"/>
              <a:ext cx="52200" cy="555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5260" y="2474422"/>
                <a:ext cx="63000" cy="5666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35278"/>
              </p:ext>
            </p:extLst>
          </p:nvPr>
        </p:nvGraphicFramePr>
        <p:xfrm>
          <a:off x="1384159" y="3962400"/>
          <a:ext cx="27479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5" name="Equation" r:id="rId15" imgW="1320480" imgH="228600" progId="Equation.3">
                  <p:embed/>
                </p:oleObj>
              </mc:Choice>
              <mc:Fallback>
                <p:oleObj name="Equation" r:id="rId15" imgW="13204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59" y="3962400"/>
                        <a:ext cx="2747962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66508"/>
              </p:ext>
            </p:extLst>
          </p:nvPr>
        </p:nvGraphicFramePr>
        <p:xfrm>
          <a:off x="4364922" y="1294137"/>
          <a:ext cx="4419600" cy="44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6" name="Equation" r:id="rId17" imgW="2286000" imgH="228600" progId="Equation.3">
                  <p:embed/>
                </p:oleObj>
              </mc:Choice>
              <mc:Fallback>
                <p:oleObj name="Equation" r:id="rId17" imgW="2286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922" y="1294137"/>
                        <a:ext cx="4419600" cy="44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05512"/>
              </p:ext>
            </p:extLst>
          </p:nvPr>
        </p:nvGraphicFramePr>
        <p:xfrm>
          <a:off x="4572000" y="3962400"/>
          <a:ext cx="34623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7" name="Equation" r:id="rId19" imgW="1663560" imgH="228600" progId="Equation.3">
                  <p:embed/>
                </p:oleObj>
              </mc:Choice>
              <mc:Fallback>
                <p:oleObj name="Equation" r:id="rId19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3462337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465" y="3489687"/>
            <a:ext cx="5035135" cy="5152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Are these two the same?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95" y="4802703"/>
            <a:ext cx="15107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Yes</a:t>
            </a:r>
            <a:endParaRPr lang="en-US" baseline="30000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82549" y="4802703"/>
            <a:ext cx="12452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No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21382" y="4802702"/>
            <a:ext cx="24207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Cannot tell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949026" y="5410200"/>
            <a:ext cx="4575795" cy="5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kern="0" dirty="0"/>
              <a:t>Is this reasonable?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kern="0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842459" y="685800"/>
            <a:ext cx="5606341" cy="5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kern="0" dirty="0"/>
              <a:t>Given this measure of similarity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kern="0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40735" y="5925443"/>
            <a:ext cx="15107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Yes</a:t>
            </a:r>
            <a:endParaRPr lang="en-US" baseline="30000" dirty="0">
              <a:latin typeface="+mj-lt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626089" y="5925443"/>
            <a:ext cx="12452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No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364922" y="5925442"/>
            <a:ext cx="24207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Cannot tell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82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73080" y="4496400"/>
              <a:ext cx="4048560" cy="2131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40" y="4484520"/>
                <a:ext cx="4071240" cy="21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4074480" y="4790160"/>
              <a:ext cx="4918320" cy="136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67640" y="4781520"/>
                <a:ext cx="4930200" cy="13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66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/>
              <a:t>One of best performers – Jiang-</a:t>
            </a:r>
            <a:r>
              <a:rPr lang="en-US" b="0" dirty="0" err="1"/>
              <a:t>Conrath</a:t>
            </a:r>
            <a:r>
              <a:rPr lang="en-US" b="0" dirty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/>
              <a:t>How much information the two DO NOT share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88960" y="1296360"/>
              <a:ext cx="7704360" cy="486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00" y="1284120"/>
                <a:ext cx="7723800" cy="48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18160" y="1300320"/>
              <a:ext cx="6049800" cy="82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7360" y="1289520"/>
                <a:ext cx="6071040" cy="8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2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82188" y="3459299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88" y="3459299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similarity!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one part-of speech (typically nouns)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927920" y="4426920"/>
              <a:ext cx="942840" cy="48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9160" y="4418640"/>
                <a:ext cx="1113840" cy="17035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0" y="2849699"/>
          <a:ext cx="8902677" cy="4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1" name="Equation" r:id="rId10" imgW="4368600" imgH="228600" progId="Equation.3">
                  <p:embed/>
                </p:oleObj>
              </mc:Choice>
              <mc:Fallback>
                <p:oleObj name="Equation" r:id="rId10" imgW="4368600" imgH="2286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49699"/>
                        <a:ext cx="8902677" cy="4660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1740628" y="1209749"/>
              <a:ext cx="6798240" cy="1344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3068" y="1206149"/>
                <a:ext cx="681696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1972440" y="2597400"/>
              <a:ext cx="7073640" cy="342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5240" y="2588400"/>
                <a:ext cx="7090920" cy="34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3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/>
              <a:t>One of best performers – Jiang-</a:t>
            </a:r>
            <a:r>
              <a:rPr lang="en-US" b="0" dirty="0" err="1"/>
              <a:t>Conrath</a:t>
            </a:r>
            <a:r>
              <a:rPr lang="en-US" b="0" dirty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/>
              <a:t>How much information the two DO NOT share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3646597"/>
              </p:ext>
            </p:extLst>
          </p:nvPr>
        </p:nvGraphicFramePr>
        <p:xfrm>
          <a:off x="183960" y="2667000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4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60" y="2667000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similarity!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one part-of speech (typically nouns)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40927"/>
              </p:ext>
            </p:extLst>
          </p:nvPr>
        </p:nvGraphicFramePr>
        <p:xfrm>
          <a:off x="1772" y="2057400"/>
          <a:ext cx="8902677" cy="4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Equation" r:id="rId6" imgW="4368600" imgH="228600" progId="Equation.3">
                  <p:embed/>
                </p:oleObj>
              </mc:Choice>
              <mc:Fallback>
                <p:oleObj name="Equation" r:id="rId6" imgW="436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" y="2057400"/>
                        <a:ext cx="8902677" cy="4660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927920" y="4426920"/>
              <a:ext cx="942840" cy="485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3600" y="4418640"/>
                <a:ext cx="95940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829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/>
              <a:t>One of best performers – Jiang-</a:t>
            </a:r>
            <a:r>
              <a:rPr lang="en-US" b="0" dirty="0" err="1"/>
              <a:t>Conrath</a:t>
            </a:r>
            <a:r>
              <a:rPr lang="en-US" b="0" dirty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/>
              <a:t>How much information the two DO NOT share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8929290"/>
              </p:ext>
            </p:extLst>
          </p:nvPr>
        </p:nvGraphicFramePr>
        <p:xfrm>
          <a:off x="344672" y="1828800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72" y="1828800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similarity!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part part-of speech (typically nouns)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88280" y="2243520"/>
              <a:ext cx="8955000" cy="226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520" y="2240640"/>
                <a:ext cx="8970120" cy="22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779600" y="4426920"/>
              <a:ext cx="1091160" cy="168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9160" y="4418640"/>
                <a:ext cx="1113840" cy="17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58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72000" y="648720"/>
              <a:ext cx="223560" cy="283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160" y="108000"/>
                <a:ext cx="8608320" cy="62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906280" y="1539360"/>
              <a:ext cx="53100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9080" y="1531080"/>
                <a:ext cx="5457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3699720" y="1546560"/>
              <a:ext cx="429120" cy="439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6480" y="1544040"/>
                <a:ext cx="4420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860480" y="2438640"/>
              <a:ext cx="650880" cy="428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7240" y="2432160"/>
                <a:ext cx="6598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2583720" y="2560320"/>
              <a:ext cx="193680" cy="49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81200" y="2557800"/>
                <a:ext cx="2008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4577400" y="18360"/>
              <a:ext cx="716760" cy="461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9400" y="5040"/>
                <a:ext cx="8903880" cy="64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830520" y="4489560"/>
              <a:ext cx="517680" cy="39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4040" y="3586680"/>
                <a:ext cx="696312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/>
              <p14:cNvContentPartPr/>
              <p14:nvPr/>
            </p14:nvContentPartPr>
            <p14:xfrm>
              <a:off x="3578040" y="207720"/>
              <a:ext cx="91260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5520" y="201960"/>
                <a:ext cx="92340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6682680" y="120600"/>
              <a:ext cx="2355120" cy="1108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70080" y="108000"/>
                <a:ext cx="23724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4769280" y="162360"/>
              <a:ext cx="397440" cy="256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60280" y="152280"/>
                <a:ext cx="4168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4983840" y="237240"/>
              <a:ext cx="926640" cy="1020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80960" y="227520"/>
                <a:ext cx="94212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/>
              <p14:cNvContentPartPr/>
              <p14:nvPr/>
            </p14:nvContentPartPr>
            <p14:xfrm>
              <a:off x="265320" y="200160"/>
              <a:ext cx="2075400" cy="18939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8120" y="192960"/>
                <a:ext cx="2087280" cy="19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/>
              <p14:cNvContentPartPr/>
              <p14:nvPr/>
            </p14:nvContentPartPr>
            <p14:xfrm>
              <a:off x="2204640" y="928800"/>
              <a:ext cx="3733200" cy="3317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99960" y="922320"/>
                <a:ext cx="3747960" cy="33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/>
              <p14:cNvContentPartPr/>
              <p14:nvPr/>
            </p14:nvContentPartPr>
            <p14:xfrm>
              <a:off x="4413960" y="799920"/>
              <a:ext cx="538920" cy="481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06760" y="788040"/>
                <a:ext cx="55728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/>
              <p14:cNvContentPartPr/>
              <p14:nvPr/>
            </p14:nvContentPartPr>
            <p14:xfrm>
              <a:off x="5369760" y="1907280"/>
              <a:ext cx="520920" cy="502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62200" y="1904400"/>
                <a:ext cx="5392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5946480" y="1594440"/>
              <a:ext cx="2506680" cy="842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37840" y="1583280"/>
                <a:ext cx="252792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/>
              <p14:cNvContentPartPr/>
              <p14:nvPr/>
            </p14:nvContentPartPr>
            <p14:xfrm>
              <a:off x="5410440" y="2013480"/>
              <a:ext cx="350280" cy="364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02160" y="2006280"/>
                <a:ext cx="3668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2620080" y="3110760"/>
              <a:ext cx="165240" cy="237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13960" y="3106800"/>
                <a:ext cx="1796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/>
              <p14:cNvContentPartPr/>
              <p14:nvPr/>
            </p14:nvContentPartPr>
            <p14:xfrm>
              <a:off x="627480" y="3376080"/>
              <a:ext cx="570960" cy="439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1360" y="3366720"/>
                <a:ext cx="5860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2385360" y="3422880"/>
              <a:ext cx="603360" cy="460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79960" y="3412800"/>
                <a:ext cx="6170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2530080" y="3470040"/>
              <a:ext cx="313560" cy="278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23600" y="3461760"/>
                <a:ext cx="3283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749520" y="2986560"/>
              <a:ext cx="1050840" cy="1065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0160" y="2984040"/>
                <a:ext cx="1068480" cy="10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2849760" y="3243600"/>
              <a:ext cx="209160" cy="310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44000" y="3236040"/>
                <a:ext cx="2224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2774520" y="3349800"/>
              <a:ext cx="822240" cy="756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64080" y="3341520"/>
                <a:ext cx="83844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4441320" y="3524400"/>
              <a:ext cx="650880" cy="478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34480" y="3518280"/>
                <a:ext cx="6674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445320" y="4203000"/>
              <a:ext cx="4097880" cy="1837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4160" y="4200120"/>
                <a:ext cx="4121640" cy="18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245880" y="4538880"/>
              <a:ext cx="4591800" cy="1793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9400" y="4529520"/>
                <a:ext cx="4608000" cy="18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/>
              <p14:cNvContentPartPr/>
              <p14:nvPr/>
            </p14:nvContentPartPr>
            <p14:xfrm>
              <a:off x="4826520" y="4432320"/>
              <a:ext cx="4305960" cy="20527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16800" y="4421880"/>
                <a:ext cx="4326480" cy="20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/>
              <p14:cNvContentPartPr/>
              <p14:nvPr/>
            </p14:nvContentPartPr>
            <p14:xfrm>
              <a:off x="5595120" y="4151880"/>
              <a:ext cx="709560" cy="4820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92600" y="4145400"/>
                <a:ext cx="7160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/>
              <p14:cNvContentPartPr/>
              <p14:nvPr/>
            </p14:nvContentPartPr>
            <p14:xfrm>
              <a:off x="6380280" y="3589920"/>
              <a:ext cx="1398240" cy="5346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77400" y="3586680"/>
                <a:ext cx="140976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/>
              <p14:cNvContentPartPr/>
              <p14:nvPr/>
            </p14:nvContentPartPr>
            <p14:xfrm>
              <a:off x="4954680" y="4711320"/>
              <a:ext cx="4119802" cy="1599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46040" y="4705560"/>
                <a:ext cx="4141762" cy="16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38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8CB65-FC20-4BC3-9BE0-DB041127DD9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Best Performers</a:t>
            </a:r>
          </a:p>
        </p:txBody>
      </p:sp>
      <p:sp>
        <p:nvSpPr>
          <p:cNvPr id="13326" name="Rectangle 4"/>
          <p:cNvSpPr>
            <a:spLocks noChangeArrowheads="1"/>
          </p:cNvSpPr>
          <p:nvPr/>
        </p:nvSpPr>
        <p:spPr bwMode="auto">
          <a:xfrm>
            <a:off x="304800" y="1676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</a:rPr>
              <a:t>Jiang-</a:t>
            </a:r>
            <a:r>
              <a:rPr lang="en-US" sz="3200" dirty="0" err="1">
                <a:solidFill>
                  <a:srgbClr val="000000"/>
                </a:solidFill>
                <a:latin typeface="Arial Unicode MS" pitchFamily="34" charset="-128"/>
              </a:rPr>
              <a:t>Conrath</a:t>
            </a: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</a:rPr>
              <a:t>Extended </a:t>
            </a:r>
            <a:r>
              <a:rPr lang="en-US" sz="3200" dirty="0" err="1">
                <a:solidFill>
                  <a:srgbClr val="000000"/>
                </a:solidFill>
                <a:latin typeface="Arial Unicode MS" pitchFamily="34" charset="-128"/>
              </a:rPr>
              <a:t>Lesk</a:t>
            </a: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(one of the first packages)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 dirty="0" err="1">
                <a:solidFill>
                  <a:srgbClr val="000000"/>
                </a:solidFill>
                <a:latin typeface="Courier New" pitchFamily="49" charset="0"/>
              </a:rPr>
              <a:t>Wordnet</a:t>
            </a:r>
            <a:r>
              <a:rPr lang="en-US" sz="3200" b="0" dirty="0">
                <a:solidFill>
                  <a:srgbClr val="000000"/>
                </a:solidFill>
                <a:latin typeface="Courier New" pitchFamily="49" charset="0"/>
              </a:rPr>
              <a:t>::Similarity Package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Courier New" pitchFamily="49" charset="0"/>
              </a:rPr>
              <a:t>Pedersen et al. 2004</a:t>
            </a:r>
          </a:p>
        </p:txBody>
      </p:sp>
      <p:sp>
        <p:nvSpPr>
          <p:cNvPr id="133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1557338"/>
              <a:ext cx="630238" cy="401637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1102" y="1552300"/>
                <a:ext cx="643195" cy="41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6313" y="2606675"/>
              <a:ext cx="727075" cy="280988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6950" y="2598400"/>
                <a:ext cx="747602" cy="300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35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58" y="591553"/>
            <a:ext cx="8686800" cy="742950"/>
          </a:xfrm>
        </p:spPr>
        <p:txBody>
          <a:bodyPr/>
          <a:lstStyle/>
          <a:p>
            <a:r>
              <a:rPr lang="en-US" dirty="0"/>
              <a:t>Why words/concepts similarity is important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7" y="1981200"/>
            <a:ext cx="8746958" cy="40386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0000FF"/>
                </a:solidFill>
              </a:rPr>
              <a:t>fast</a:t>
            </a:r>
            <a:r>
              <a:rPr lang="en-US" dirty="0"/>
              <a:t>” is similar to “</a:t>
            </a:r>
            <a:r>
              <a:rPr lang="en-US" b="1" dirty="0">
                <a:solidFill>
                  <a:srgbClr val="0000FF"/>
                </a:solidFill>
              </a:rPr>
              <a:t>rapid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0000FF"/>
                </a:solidFill>
              </a:rPr>
              <a:t>tall</a:t>
            </a:r>
            <a:r>
              <a:rPr lang="en-US" dirty="0"/>
              <a:t>” is similar to “</a:t>
            </a:r>
            <a:r>
              <a:rPr lang="en-US" b="1" dirty="0">
                <a:solidFill>
                  <a:srgbClr val="0000FF"/>
                </a:solidFill>
              </a:rPr>
              <a:t>height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b="1" dirty="0"/>
              <a:t>Question answering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Q: “How </a:t>
            </a:r>
            <a:r>
              <a:rPr lang="en-US" b="1" i="1" dirty="0">
                <a:solidFill>
                  <a:srgbClr val="0000FF"/>
                </a:solidFill>
              </a:rPr>
              <a:t>tall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is Mt. Everest?”</a:t>
            </a:r>
            <a:br>
              <a:rPr lang="en-US" i="1" dirty="0"/>
            </a:br>
            <a:r>
              <a:rPr lang="en-US" i="1" dirty="0"/>
              <a:t>Candidate A: “The official </a:t>
            </a:r>
            <a:r>
              <a:rPr lang="en-US" b="1" i="1" dirty="0">
                <a:solidFill>
                  <a:srgbClr val="0000FF"/>
                </a:solidFill>
              </a:rPr>
              <a:t>height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of Mount Everest is 29029 feet”</a:t>
            </a:r>
            <a:endParaRPr lang="en-US" dirty="0"/>
          </a:p>
          <a:p>
            <a:r>
              <a:rPr lang="en-US" dirty="0"/>
              <a:t>Extends to sentence/paragraph similarity</a:t>
            </a:r>
          </a:p>
          <a:p>
            <a:r>
              <a:rPr lang="en-US" b="1" dirty="0"/>
              <a:t>Summarization</a:t>
            </a:r>
            <a:r>
              <a:rPr lang="en-US" dirty="0"/>
              <a:t>: identify and eliminate redundancy, aggregate similar phrase/sentences</a:t>
            </a:r>
          </a:p>
          <a:p>
            <a:r>
              <a:rPr lang="en-US" dirty="0"/>
              <a:t>………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b="0">
                <a:solidFill>
                  <a:prstClr val="black"/>
                </a:solidFill>
                <a:latin typeface="Calibri"/>
                <a:ea typeface="ＭＳ Ｐゴシック" charset="0"/>
              </a:rPr>
              <a:pPr/>
              <a:t>3</a:t>
            </a:fld>
            <a:endParaRPr lang="en-US" b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07CC2-7A18-4FF5-AF4E-9BB179A804C5}" type="datetime1">
              <a:rPr lang="en-US" b="0">
                <a:solidFill>
                  <a:prstClr val="black"/>
                </a:solidFill>
                <a:latin typeface="Calibri"/>
              </a:rPr>
              <a:pPr>
                <a:defRPr/>
              </a:pPr>
              <a:t>10/31/2019</a:t>
            </a:fld>
            <a:endParaRPr lang="en-US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2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2296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Semantic Similarity/Distance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Concepts: Thesaurus/Ontology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Words: Distributional Methods – Word Similarity (WS)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chemeClr val="accent3">
                  <a:lumMod val="50000"/>
                </a:schemeClr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6856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6D181-1FE8-4A04-B39E-4D007FCDF450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177" y="0"/>
            <a:ext cx="9372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Word Similarity: Distributional Methods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98" y="1066800"/>
            <a:ext cx="8763000" cy="3276600"/>
          </a:xfrm>
        </p:spPr>
        <p:txBody>
          <a:bodyPr/>
          <a:lstStyle/>
          <a:p>
            <a:pPr eaLnBrk="1" hangingPunct="1"/>
            <a:r>
              <a:rPr lang="en-US" dirty="0"/>
              <a:t>Do not have any thesauri/ontologies for target language (e.g., Russian)</a:t>
            </a:r>
          </a:p>
          <a:p>
            <a:pPr eaLnBrk="1" hangingPunct="1"/>
            <a:r>
              <a:rPr lang="en-US" dirty="0"/>
              <a:t>If you have thesaurus/ontology, still</a:t>
            </a:r>
          </a:p>
          <a:p>
            <a:pPr lvl="1" eaLnBrk="1" hangingPunct="1"/>
            <a:r>
              <a:rPr lang="en-US" dirty="0"/>
              <a:t>Missing domain-specific (e.g., technical words)</a:t>
            </a:r>
          </a:p>
          <a:p>
            <a:pPr lvl="1" eaLnBrk="1" hangingPunct="1"/>
            <a:r>
              <a:rPr lang="en-US" dirty="0"/>
              <a:t>Poor hyponym knowledge (for </a:t>
            </a:r>
            <a:r>
              <a:rPr lang="en-US" b="0" dirty="0"/>
              <a:t>V</a:t>
            </a:r>
            <a:r>
              <a:rPr lang="en-US" dirty="0"/>
              <a:t>) and nothing for </a:t>
            </a:r>
            <a:r>
              <a:rPr lang="en-US" b="0" dirty="0" err="1"/>
              <a:t>Adj</a:t>
            </a:r>
            <a:r>
              <a:rPr lang="en-US" dirty="0"/>
              <a:t> and </a:t>
            </a:r>
            <a:r>
              <a:rPr lang="en-US" b="0" dirty="0" err="1"/>
              <a:t>Adv</a:t>
            </a:r>
            <a:endParaRPr lang="en-US" b="0" dirty="0"/>
          </a:p>
          <a:p>
            <a:pPr lvl="1" eaLnBrk="1" hangingPunct="1"/>
            <a:r>
              <a:rPr lang="en-US" dirty="0"/>
              <a:t>Difficult to compare senses from different hierarchies (although extended </a:t>
            </a:r>
            <a:r>
              <a:rPr lang="en-US" dirty="0" err="1"/>
              <a:t>Lesk</a:t>
            </a:r>
            <a:r>
              <a:rPr lang="en-US" dirty="0"/>
              <a:t> can do this)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381000" y="4495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CC"/>
                </a:solidFill>
                <a:latin typeface="Comic Sans MS" pitchFamily="66" charset="0"/>
              </a:rPr>
              <a:t>Solution:</a:t>
            </a: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 extract similarity from corpora</a:t>
            </a: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381000" y="5257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CC"/>
                </a:solidFill>
                <a:latin typeface="Comic Sans MS" pitchFamily="66" charset="0"/>
              </a:rPr>
              <a:t>Basic idea:</a:t>
            </a: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 two words are similar if they appear in similar contexts</a:t>
            </a:r>
          </a:p>
        </p:txBody>
      </p:sp>
    </p:spTree>
    <p:extLst>
      <p:ext uri="{BB962C8B-B14F-4D97-AF65-F5344CB8AC3E}">
        <p14:creationId xmlns:p14="http://schemas.microsoft.com/office/powerpoint/2010/main" val="28441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/>
      <p:bldP spid="36871" grpId="0"/>
      <p:bldP spid="368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 bwMode="auto">
          <a:xfrm>
            <a:off x="990600" y="2667000"/>
            <a:ext cx="5867400" cy="1295400"/>
          </a:xfrm>
          <a:prstGeom prst="snip1Rect">
            <a:avLst/>
          </a:prstGeom>
          <a:solidFill>
            <a:srgbClr val="D5AE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467600" cy="742950"/>
          </a:xfrm>
        </p:spPr>
        <p:txBody>
          <a:bodyPr/>
          <a:lstStyle/>
          <a:p>
            <a:r>
              <a:rPr lang="en-US" dirty="0"/>
              <a:t>Intuition of distributional word similarity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28600" y="2209800"/>
            <a:ext cx="8382000" cy="3505200"/>
          </a:xfrm>
        </p:spPr>
        <p:txBody>
          <a:bodyPr/>
          <a:lstStyle/>
          <a:p>
            <a:r>
              <a:rPr lang="en-US" dirty="0"/>
              <a:t>Example: Suppose I asked you what is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i="1" dirty="0">
                <a:latin typeface="Courier"/>
                <a:cs typeface="Courier"/>
              </a:rPr>
              <a:t>?</a:t>
            </a:r>
            <a:r>
              <a:rPr lang="en-US" dirty="0">
                <a:latin typeface="Courier"/>
                <a:cs typeface="Courier"/>
              </a:rPr>
              <a:t> </a:t>
            </a:r>
            <a:endParaRPr lang="en-US" dirty="0"/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A bottle of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is on the table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Everybody likes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endParaRPr lang="en-US" dirty="0">
              <a:latin typeface="Courier"/>
              <a:cs typeface="Courier"/>
            </a:endParaRPr>
          </a:p>
          <a:p>
            <a:pPr marL="800100" lvl="2" indent="0">
              <a:lnSpc>
                <a:spcPct val="90000"/>
              </a:lnSpc>
              <a:buNone/>
            </a:pP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makes you drunk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We make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out of corn.</a:t>
            </a:r>
          </a:p>
          <a:p>
            <a:r>
              <a:rPr lang="en-US" sz="2000" dirty="0">
                <a:latin typeface="Calibri (Body)"/>
                <a:cs typeface="Calibri (Body)"/>
              </a:rPr>
              <a:t>From context words humans can guess </a:t>
            </a:r>
            <a:r>
              <a:rPr lang="en-US" sz="2000" b="1" i="1" dirty="0" err="1">
                <a:latin typeface="Calibri (Body)"/>
                <a:cs typeface="Calibri (Body)"/>
              </a:rPr>
              <a:t>tesgüino</a:t>
            </a:r>
            <a:r>
              <a:rPr lang="en-US" sz="2000" dirty="0">
                <a:latin typeface="Calibri (Body)"/>
                <a:cs typeface="Calibri (Body)"/>
              </a:rPr>
              <a:t> means</a:t>
            </a:r>
          </a:p>
          <a:p>
            <a:pPr lvl="1"/>
            <a:r>
              <a:rPr lang="en-US" dirty="0"/>
              <a:t>an alcoholic beverage like beer</a:t>
            </a:r>
          </a:p>
          <a:p>
            <a:r>
              <a:rPr lang="en-US" dirty="0"/>
              <a:t>Intuition for algorithm: </a:t>
            </a:r>
          </a:p>
          <a:p>
            <a:pPr lvl="1"/>
            <a:r>
              <a:rPr lang="en-US" b="1" dirty="0"/>
              <a:t>Two words are similar if they have similar word contexts.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A6333-6C2B-44A8-B5C9-52AC5BA24D7D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CPSC503 Winter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81400" y="2913840"/>
              <a:ext cx="3929040" cy="107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640" y="2903400"/>
                <a:ext cx="3946320" cy="10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9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76240" y="329934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76440" y="329934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76040" y="390894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90640" y="390894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457200"/>
                <a:ext cx="8598388" cy="742950"/>
              </a:xfrm>
            </p:spPr>
            <p:txBody>
              <a:bodyPr/>
              <a:lstStyle/>
              <a:p>
                <a:r>
                  <a:rPr lang="en-US" dirty="0"/>
                  <a:t>Word-Word matrix: Sample contexts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7 words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457200"/>
                <a:ext cx="8598388" cy="742950"/>
              </a:xfrm>
              <a:blipFill>
                <a:blip r:embed="rId3"/>
                <a:stretch>
                  <a:fillRect l="-1773" b="-278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81" y="5356740"/>
            <a:ext cx="1981200" cy="342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682730" y="80379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671497" y="49899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23369" y="2918340"/>
          <a:ext cx="79883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Worksheet" r:id="rId4" imgW="7734300" imgH="4648200" progId="Excel.Sheet.12">
                  <p:embed/>
                </p:oleObj>
              </mc:Choice>
              <mc:Fallback>
                <p:oleObj name="Worksheet" r:id="rId4" imgW="7734300" imgH="464820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69" y="2918340"/>
                        <a:ext cx="79883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81" y="1165741"/>
            <a:ext cx="851095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117" y="45947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4281" y="46503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81215" y="6563240"/>
            <a:ext cx="19812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6F0A0-A532-48A6-9281-7B2D04A9676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540" y="6591526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CPSC503 Winter 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1594" y="20486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0015" y="21016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6876" y="21016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34681" y="2405970"/>
            <a:ext cx="8839200" cy="685800"/>
          </a:xfrm>
        </p:spPr>
        <p:txBody>
          <a:bodyPr/>
          <a:lstStyle/>
          <a:p>
            <a:r>
              <a:rPr lang="en-US" sz="2800" dirty="0"/>
              <a:t>Portion of matrix from the Brown corpus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05401" y="4947165"/>
            <a:ext cx="92202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Simple example of Vectors Models aka “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embeddings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”.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75358" y="5699351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Model the meaning of a word by “embedding” in a vector space.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The meaning of a word is a vector of numbers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52400" y="-25717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WS Distributional Methods (1)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201960" y="1094400"/>
              <a:ext cx="8176680" cy="4633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320" y="1084320"/>
                <a:ext cx="8194320" cy="46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8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30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92EBB-91F7-450B-B398-60A7ECC199E3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WS Distributional Methods (2)</a:t>
            </a:r>
          </a:p>
        </p:txBody>
      </p:sp>
      <p:sp>
        <p:nvSpPr>
          <p:cNvPr id="30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229600" cy="1447800"/>
          </a:xfrm>
        </p:spPr>
        <p:txBody>
          <a:bodyPr/>
          <a:lstStyle/>
          <a:p>
            <a:pPr eaLnBrk="1" hangingPunct="1"/>
            <a:r>
              <a:rPr lang="en-US"/>
              <a:t>More informative values (referred to as weights or measure of association in the literature)</a:t>
            </a:r>
          </a:p>
        </p:txBody>
      </p:sp>
      <p:sp>
        <p:nvSpPr>
          <p:cNvPr id="3097" name="Rectangle 7"/>
          <p:cNvSpPr>
            <a:spLocks noChangeArrowheads="1"/>
          </p:cNvSpPr>
          <p:nvPr/>
        </p:nvSpPr>
        <p:spPr bwMode="auto">
          <a:xfrm>
            <a:off x="381000" y="25146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Point-wise Mutual Information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586629"/>
              </p:ext>
            </p:extLst>
          </p:nvPr>
        </p:nvGraphicFramePr>
        <p:xfrm>
          <a:off x="585898" y="3387134"/>
          <a:ext cx="55578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5" name="Equation" r:id="rId4" imgW="2108160" imgH="431640" progId="Equation.3">
                  <p:embed/>
                </p:oleObj>
              </mc:Choice>
              <mc:Fallback>
                <p:oleObj name="Equation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98" y="3387134"/>
                        <a:ext cx="5557837" cy="1135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Rectangle 11"/>
          <p:cNvSpPr>
            <a:spLocks noChangeArrowheads="1"/>
          </p:cNvSpPr>
          <p:nvPr/>
        </p:nvSpPr>
        <p:spPr bwMode="auto">
          <a:xfrm>
            <a:off x="228600" y="4495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t-test</a:t>
            </a:r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972385"/>
              </p:ext>
            </p:extLst>
          </p:nvPr>
        </p:nvGraphicFramePr>
        <p:xfrm>
          <a:off x="1181100" y="5076031"/>
          <a:ext cx="67278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6" name="Equation" r:id="rId6" imgW="2552400" imgH="457200" progId="Equation.3">
                  <p:embed/>
                </p:oleObj>
              </mc:Choice>
              <mc:Fallback>
                <p:oleObj name="Equation" r:id="rId6" imgW="255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076031"/>
                        <a:ext cx="6727825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1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3124200"/>
              <a:ext cx="1743075" cy="831850"/>
            </p14:xfrm>
          </p:contentPart>
        </mc:Choice>
        <mc:Fallback xmlns="">
          <p:pic>
            <p:nvPicPr>
              <p:cNvPr id="901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0820" y="3115921"/>
                <a:ext cx="1759275" cy="84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1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880" y="4497388"/>
              <a:ext cx="671513" cy="565150"/>
            </p14:xfrm>
          </p:contentPart>
        </mc:Choice>
        <mc:Fallback xmlns="">
          <p:pic>
            <p:nvPicPr>
              <p:cNvPr id="901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6599" y="4489469"/>
                <a:ext cx="684835" cy="578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1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4559300"/>
              <a:ext cx="269875" cy="355600"/>
            </p14:xfrm>
          </p:contentPart>
        </mc:Choice>
        <mc:Fallback xmlns="">
          <p:pic>
            <p:nvPicPr>
              <p:cNvPr id="901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6499" y="4552102"/>
                <a:ext cx="283549" cy="37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1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903" y="2567782"/>
              <a:ext cx="2295525" cy="703262"/>
            </p14:xfrm>
          </p:contentPart>
        </mc:Choice>
        <mc:Fallback xmlns="">
          <p:pic>
            <p:nvPicPr>
              <p:cNvPr id="901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98583" y="2561300"/>
                <a:ext cx="2308484" cy="71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1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666" y="4432301"/>
              <a:ext cx="765175" cy="630237"/>
            </p14:xfrm>
          </p:contentPart>
        </mc:Choice>
        <mc:Fallback xmlns="">
          <p:pic>
            <p:nvPicPr>
              <p:cNvPr id="901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44188" y="4429062"/>
                <a:ext cx="778852" cy="638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1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2213" y="5676900"/>
              <a:ext cx="860425" cy="793750"/>
            </p14:xfrm>
          </p:contentPart>
        </mc:Choice>
        <mc:Fallback xmlns="">
          <p:pic>
            <p:nvPicPr>
              <p:cNvPr id="901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37533" y="5665741"/>
                <a:ext cx="875905" cy="814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5646017" y="3187652"/>
              <a:ext cx="164160" cy="5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34857" y="3180092"/>
                <a:ext cx="182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5601737" y="3085052"/>
              <a:ext cx="140040" cy="6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2017" y="3079292"/>
                <a:ext cx="1555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6316697" y="3427052"/>
              <a:ext cx="43920" cy="102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3017" y="3417692"/>
                <a:ext cx="72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/>
              <p14:cNvContentPartPr/>
              <p14:nvPr/>
            </p14:nvContentPartPr>
            <p14:xfrm>
              <a:off x="6418937" y="3278372"/>
              <a:ext cx="42480" cy="397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897" y="3268652"/>
                <a:ext cx="6228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6342617" y="3445052"/>
              <a:ext cx="209520" cy="82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35777" y="3429212"/>
                <a:ext cx="2322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/>
              <p14:cNvContentPartPr/>
              <p14:nvPr/>
            </p14:nvContentPartPr>
            <p14:xfrm>
              <a:off x="6313097" y="3408692"/>
              <a:ext cx="24480" cy="1558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03737" y="3399692"/>
                <a:ext cx="50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6707657" y="3338492"/>
              <a:ext cx="25200" cy="165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96857" y="3324812"/>
                <a:ext cx="47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6804497" y="3379172"/>
              <a:ext cx="176040" cy="92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92257" y="3362612"/>
                <a:ext cx="200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/>
              <p14:cNvContentPartPr/>
              <p14:nvPr/>
            </p14:nvContentPartPr>
            <p14:xfrm>
              <a:off x="7040297" y="3358292"/>
              <a:ext cx="121320" cy="99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26617" y="3344252"/>
                <a:ext cx="149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/>
              <p14:cNvContentPartPr/>
              <p14:nvPr/>
            </p14:nvContentPartPr>
            <p14:xfrm>
              <a:off x="7168457" y="3217172"/>
              <a:ext cx="3240" cy="7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57657" y="3205652"/>
                <a:ext cx="270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/>
              <p14:cNvContentPartPr/>
              <p14:nvPr/>
            </p14:nvContentPartPr>
            <p14:xfrm>
              <a:off x="7175297" y="3235892"/>
              <a:ext cx="40320" cy="247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61617" y="3222212"/>
                <a:ext cx="594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/>
              <p14:cNvContentPartPr/>
              <p14:nvPr/>
            </p14:nvContentPartPr>
            <p14:xfrm>
              <a:off x="7262417" y="3292052"/>
              <a:ext cx="144360" cy="122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49817" y="3278012"/>
                <a:ext cx="163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/>
              <p14:cNvContentPartPr/>
              <p14:nvPr/>
            </p14:nvContentPartPr>
            <p14:xfrm>
              <a:off x="7438457" y="3282332"/>
              <a:ext cx="125280" cy="303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25857" y="3269732"/>
                <a:ext cx="1533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/>
              <p14:cNvContentPartPr/>
              <p14:nvPr/>
            </p14:nvContentPartPr>
            <p14:xfrm>
              <a:off x="7632857" y="3252452"/>
              <a:ext cx="113760" cy="160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17737" y="3237692"/>
                <a:ext cx="137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/>
              <p14:cNvContentPartPr/>
              <p14:nvPr/>
            </p14:nvContentPartPr>
            <p14:xfrm>
              <a:off x="7791977" y="3229772"/>
              <a:ext cx="234360" cy="1159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80817" y="3221852"/>
                <a:ext cx="2548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/>
              <p14:cNvContentPartPr/>
              <p14:nvPr/>
            </p14:nvContentPartPr>
            <p14:xfrm>
              <a:off x="8061977" y="3229772"/>
              <a:ext cx="127080" cy="792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52977" y="3215012"/>
                <a:ext cx="151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8153777" y="3016652"/>
              <a:ext cx="91800" cy="283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8297" y="3002972"/>
                <a:ext cx="1173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8268977" y="3155612"/>
              <a:ext cx="127440" cy="121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53137" y="3141212"/>
                <a:ext cx="156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8455457" y="3114932"/>
              <a:ext cx="236520" cy="1130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45017" y="3098012"/>
                <a:ext cx="253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8723657" y="2889932"/>
              <a:ext cx="167400" cy="3002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13577" y="2879492"/>
                <a:ext cx="1864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8699537" y="2987852"/>
              <a:ext cx="159120" cy="30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89457" y="2975252"/>
                <a:ext cx="179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8763617" y="2938172"/>
              <a:ext cx="340560" cy="5011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53537" y="2928812"/>
                <a:ext cx="36000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6583097" y="3832052"/>
              <a:ext cx="455760" cy="162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67617" y="3823052"/>
                <a:ext cx="489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7113017" y="3764732"/>
              <a:ext cx="191160" cy="135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02577" y="3758612"/>
                <a:ext cx="207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/>
              <p14:cNvContentPartPr/>
              <p14:nvPr/>
            </p14:nvContentPartPr>
            <p14:xfrm>
              <a:off x="7384097" y="3734132"/>
              <a:ext cx="153360" cy="158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66817" y="3717572"/>
                <a:ext cx="181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/>
              <p14:cNvContentPartPr/>
              <p14:nvPr/>
            </p14:nvContentPartPr>
            <p14:xfrm>
              <a:off x="7623137" y="3577172"/>
              <a:ext cx="48960" cy="313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08377" y="3566732"/>
                <a:ext cx="727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/>
              <p14:cNvContentPartPr/>
              <p14:nvPr/>
            </p14:nvContentPartPr>
            <p14:xfrm>
              <a:off x="7721777" y="3740612"/>
              <a:ext cx="199080" cy="100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11697" y="3727292"/>
                <a:ext cx="224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/>
              <p14:cNvContentPartPr/>
              <p14:nvPr/>
            </p14:nvContentPartPr>
            <p14:xfrm>
              <a:off x="8010497" y="3541532"/>
              <a:ext cx="37440" cy="2714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98617" y="3527492"/>
                <a:ext cx="655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/>
              <p14:cNvContentPartPr/>
              <p14:nvPr/>
            </p14:nvContentPartPr>
            <p14:xfrm>
              <a:off x="7910417" y="3616052"/>
              <a:ext cx="250560" cy="151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97097" y="3604532"/>
                <a:ext cx="269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/>
              <p14:cNvContentPartPr/>
              <p14:nvPr/>
            </p14:nvContentPartPr>
            <p14:xfrm>
              <a:off x="8147297" y="3617492"/>
              <a:ext cx="172440" cy="209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35417" y="3602372"/>
                <a:ext cx="197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/>
              <p14:cNvContentPartPr/>
              <p14:nvPr/>
            </p14:nvContentPartPr>
            <p14:xfrm>
              <a:off x="8383817" y="3658172"/>
              <a:ext cx="117720" cy="115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74817" y="3643052"/>
                <a:ext cx="142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/>
              <p14:cNvContentPartPr/>
              <p14:nvPr/>
            </p14:nvContentPartPr>
            <p14:xfrm>
              <a:off x="8438537" y="3484652"/>
              <a:ext cx="69120" cy="322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429177" y="3471692"/>
                <a:ext cx="91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/>
              <p14:cNvContentPartPr/>
              <p14:nvPr/>
            </p14:nvContentPartPr>
            <p14:xfrm>
              <a:off x="8180777" y="3608852"/>
              <a:ext cx="171360" cy="144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73217" y="3595532"/>
                <a:ext cx="19368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23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14350"/>
            <a:ext cx="7467600" cy="742950"/>
          </a:xfrm>
        </p:spPr>
        <p:txBody>
          <a:bodyPr/>
          <a:lstStyle/>
          <a:p>
            <a:r>
              <a:rPr lang="en-US" dirty="0"/>
              <a:t>Positive </a:t>
            </a:r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2451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737580" y="981075"/>
                <a:ext cx="8153400" cy="3429000"/>
              </a:xfrm>
            </p:spPr>
            <p:txBody>
              <a:bodyPr/>
              <a:lstStyle/>
              <a:p>
                <a:pPr marL="342900" lvl="1" indent="-342900">
                  <a:buClr>
                    <a:srgbClr val="CC0000"/>
                  </a:buClr>
                </a:pPr>
                <a:r>
                  <a:rPr lang="en-US" sz="2400" dirty="0"/>
                  <a:t>PMI ranges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∞  </m:t>
                    </m:r>
                    <m:r>
                      <m:rPr>
                        <m:nor/>
                      </m:rPr>
                      <a:rPr lang="en-US" sz="2400"/>
                      <m:t>to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+∞</m:t>
                    </m:r>
                  </m:oMath>
                </a14:m>
                <a:endParaRPr lang="en-US" sz="2400" dirty="0"/>
              </a:p>
              <a:p>
                <a:pPr marL="342900" lvl="1" indent="-342900">
                  <a:buClr>
                    <a:srgbClr val="CC0000"/>
                  </a:buClr>
                </a:pPr>
                <a:r>
                  <a:rPr lang="en-US" sz="2400" dirty="0"/>
                  <a:t>But the negative values are problematic</a:t>
                </a:r>
              </a:p>
              <a:p>
                <a:pPr marL="685800" lvl="2" indent="-342900"/>
                <a:r>
                  <a:rPr lang="en-US" sz="2400" dirty="0"/>
                  <a:t>Things are co-occurring </a:t>
                </a:r>
                <a:r>
                  <a:rPr lang="en-US" sz="2400" b="1" dirty="0"/>
                  <a:t>less than </a:t>
                </a:r>
                <a:r>
                  <a:rPr lang="en-US" sz="2400" dirty="0"/>
                  <a:t>we expect by chance</a:t>
                </a:r>
              </a:p>
              <a:p>
                <a:pPr marL="685800" lvl="2" indent="-342900"/>
                <a:r>
                  <a:rPr lang="en-US" sz="2400" dirty="0"/>
                  <a:t>Unreliable without enormous corpora</a:t>
                </a:r>
              </a:p>
              <a:p>
                <a:pPr marL="1028700" lvl="3" indent="-342900"/>
                <a:r>
                  <a:rPr lang="en-US" sz="2000" dirty="0"/>
                  <a:t>Imagine w1 and w2 whose probability is each 10</a:t>
                </a:r>
                <a:r>
                  <a:rPr lang="en-US" sz="2000" baseline="30000" dirty="0"/>
                  <a:t>-6</a:t>
                </a:r>
                <a:endParaRPr lang="en-US" sz="2000" dirty="0"/>
              </a:p>
              <a:p>
                <a:pPr marL="1028700" lvl="3" indent="-342900"/>
                <a:r>
                  <a:rPr lang="en-US" sz="2000" dirty="0"/>
                  <a:t>Hard to be sure p(w1,w2) is significantly different than 10</a:t>
                </a:r>
                <a:r>
                  <a:rPr lang="en-US" sz="2000" baseline="30000" dirty="0"/>
                  <a:t>-12</a:t>
                </a:r>
                <a:r>
                  <a:rPr lang="en-US" sz="2000" dirty="0"/>
                  <a:t> </a:t>
                </a:r>
              </a:p>
              <a:p>
                <a:pPr marL="685800" lvl="2" indent="-342900"/>
                <a:r>
                  <a:rPr lang="en-US" sz="2600" dirty="0"/>
                  <a:t>Plus it’s not clear people are good at “</a:t>
                </a:r>
                <a:r>
                  <a:rPr lang="en-US" sz="2600" dirty="0" err="1"/>
                  <a:t>unrelatedness</a:t>
                </a:r>
                <a:r>
                  <a:rPr lang="en-US" sz="2600" dirty="0"/>
                  <a:t>”</a:t>
                </a:r>
              </a:p>
              <a:p>
                <a:pPr marL="342900" lvl="1" indent="-342900"/>
                <a:r>
                  <a:rPr lang="en-US" sz="2400" dirty="0"/>
                  <a:t>So we just replace negative PMI values by 0</a:t>
                </a:r>
              </a:p>
              <a:p>
                <a:pPr marL="342900" lvl="1" indent="-342900"/>
                <a:r>
                  <a:rPr lang="en-US" sz="2400" dirty="0"/>
                  <a:t>Positive PMI (PPMI) between word1 and word2:</a:t>
                </a:r>
                <a:endParaRPr lang="en-US" dirty="0"/>
              </a:p>
              <a:p>
                <a:pPr>
                  <a:buFont typeface="Wingdings" pitchFamily="-65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PPMI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𝑤𝑜𝑟𝑑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1" dirty="0"/>
              </a:p>
              <a:p>
                <a:pPr lvl="1"/>
                <a:endParaRPr lang="en-US" sz="1800" dirty="0"/>
              </a:p>
              <a:p>
                <a:pPr>
                  <a:buFont typeface="Wingdings" pitchFamily="-65" charset="2"/>
                  <a:buNone/>
                </a:pPr>
                <a:endParaRPr lang="en-US" sz="2000" dirty="0"/>
              </a:p>
              <a:p>
                <a:pPr>
                  <a:buFont typeface="Wingdings" pitchFamily="-65" charset="2"/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1512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37580" y="981075"/>
                <a:ext cx="8153400" cy="3429000"/>
              </a:xfrm>
              <a:blipFill>
                <a:blip r:embed="rId3"/>
                <a:stretch>
                  <a:fillRect l="-1571" t="-3381" r="-524" b="-622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429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CPSC503 Winter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b="0">
                <a:solidFill>
                  <a:prstClr val="black"/>
                </a:solidFill>
                <a:latin typeface="Calibri"/>
                <a:ea typeface="ＭＳ Ｐゴシック" charset="0"/>
              </a:rPr>
              <a:pPr/>
              <a:t>35</a:t>
            </a:fld>
            <a:endParaRPr lang="en-US" b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56560" y="1379970"/>
              <a:ext cx="6715440" cy="436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0080" y="1366290"/>
                <a:ext cx="6729120" cy="43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7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48986" cy="1143000"/>
          </a:xfrm>
        </p:spPr>
        <p:txBody>
          <a:bodyPr/>
          <a:lstStyle/>
          <a:p>
            <a:r>
              <a:rPr lang="en-CA" dirty="0"/>
              <a:t>PMI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08505"/>
              </p:ext>
            </p:extLst>
          </p:nvPr>
        </p:nvGraphicFramePr>
        <p:xfrm>
          <a:off x="3586163" y="228600"/>
          <a:ext cx="55578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3" name="Equation" r:id="rId3" imgW="2108200" imgH="431800" progId="Equation.3">
                  <p:embed/>
                </p:oleObj>
              </mc:Choice>
              <mc:Fallback>
                <p:oleObj name="Equation" r:id="rId3" imgW="21082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28600"/>
                        <a:ext cx="5557837" cy="1135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04920" y="1371600"/>
              <a:ext cx="8636040" cy="4690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760" y="1363680"/>
                <a:ext cx="8657640" cy="47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160880" y="3330360"/>
              <a:ext cx="569880" cy="163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8360" y="3321360"/>
                <a:ext cx="581760" cy="16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730760" y="1784520"/>
              <a:ext cx="3852720" cy="1315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8240" y="1779840"/>
                <a:ext cx="3866760" cy="13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31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34088-26D7-4B54-A7ED-15AD9A5B264B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14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Other popular vector representations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38100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3200" dirty="0"/>
              <a:t>Dense vector representations (less dimensions):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Singular value decomposition </a:t>
            </a:r>
            <a:r>
              <a:rPr lang="en-CA" sz="2800" dirty="0"/>
              <a:t>applied to word-word </a:t>
            </a:r>
            <a:r>
              <a:rPr lang="en-CA" sz="2800" dirty="0" err="1"/>
              <a:t>PointWise</a:t>
            </a:r>
            <a:r>
              <a:rPr lang="en-CA" sz="2800" dirty="0"/>
              <a:t>-MI matrix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Neural-Network-inspired models (skip-grams, CBOW)</a:t>
            </a:r>
          </a:p>
        </p:txBody>
      </p:sp>
    </p:spTree>
    <p:extLst>
      <p:ext uri="{BB962C8B-B14F-4D97-AF65-F5344CB8AC3E}">
        <p14:creationId xmlns:p14="http://schemas.microsoft.com/office/powerpoint/2010/main" val="1672011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1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D5038-16E6-43A8-8D97-56FE60582267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WS Distributional Methods (3)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715000" cy="609600"/>
          </a:xfrm>
        </p:spPr>
        <p:txBody>
          <a:bodyPr/>
          <a:lstStyle/>
          <a:p>
            <a:pPr eaLnBrk="1" hangingPunct="1"/>
            <a:r>
              <a:rPr lang="en-US"/>
              <a:t>Similarity between vectors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457200" y="28956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Not sensitive to extreme values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63563" y="1828800"/>
          <a:ext cx="5548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6" name="Equation" r:id="rId4" imgW="2692080" imgH="444240" progId="Equation.3">
                  <p:embed/>
                </p:oleObj>
              </mc:Choice>
              <mc:Fallback>
                <p:oleObj name="Equation" r:id="rId4" imgW="2692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828800"/>
                        <a:ext cx="55483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61088" y="1371600"/>
            <a:ext cx="1687512" cy="1698625"/>
            <a:chOff x="3840" y="1536"/>
            <a:chExt cx="1248" cy="1248"/>
          </a:xfrm>
        </p:grpSpPr>
        <p:sp>
          <p:nvSpPr>
            <p:cNvPr id="4112" name="Line 9"/>
            <p:cNvSpPr>
              <a:spLocks noChangeShapeType="1"/>
            </p:cNvSpPr>
            <p:nvPr/>
          </p:nvSpPr>
          <p:spPr bwMode="auto">
            <a:xfrm flipV="1">
              <a:off x="3840" y="1632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3" name="Line 10"/>
            <p:cNvSpPr>
              <a:spLocks noChangeShapeType="1"/>
            </p:cNvSpPr>
            <p:nvPr/>
          </p:nvSpPr>
          <p:spPr bwMode="auto">
            <a:xfrm>
              <a:off x="3840" y="2208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4" name="Freeform 11"/>
            <p:cNvSpPr>
              <a:spLocks/>
            </p:cNvSpPr>
            <p:nvPr/>
          </p:nvSpPr>
          <p:spPr bwMode="auto">
            <a:xfrm>
              <a:off x="4032" y="2088"/>
              <a:ext cx="210" cy="184"/>
            </a:xfrm>
            <a:custGeom>
              <a:avLst/>
              <a:gdLst>
                <a:gd name="T0" fmla="*/ 0 w 210"/>
                <a:gd name="T1" fmla="*/ 0 h 184"/>
                <a:gd name="T2" fmla="*/ 136 w 210"/>
                <a:gd name="T3" fmla="*/ 32 h 184"/>
                <a:gd name="T4" fmla="*/ 144 w 210"/>
                <a:gd name="T5" fmla="*/ 184 h 184"/>
                <a:gd name="T6" fmla="*/ 0 60000 65536"/>
                <a:gd name="T7" fmla="*/ 0 60000 65536"/>
                <a:gd name="T8" fmla="*/ 0 60000 65536"/>
                <a:gd name="T9" fmla="*/ 0 w 210"/>
                <a:gd name="T10" fmla="*/ 0 h 184"/>
                <a:gd name="T11" fmla="*/ 210 w 21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84">
                  <a:moveTo>
                    <a:pt x="0" y="0"/>
                  </a:moveTo>
                  <a:cubicBezTo>
                    <a:pt x="55" y="6"/>
                    <a:pt x="92" y="2"/>
                    <a:pt x="136" y="32"/>
                  </a:cubicBezTo>
                  <a:cubicBezTo>
                    <a:pt x="155" y="61"/>
                    <a:pt x="210" y="184"/>
                    <a:pt x="144" y="1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5" name="Rectangle 12"/>
            <p:cNvSpPr>
              <a:spLocks noChangeArrowheads="1"/>
            </p:cNvSpPr>
            <p:nvPr/>
          </p:nvSpPr>
          <p:spPr bwMode="auto">
            <a:xfrm>
              <a:off x="3984" y="1536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</a:rPr>
                <a:t>v 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16" name="Rectangle 13"/>
            <p:cNvSpPr>
              <a:spLocks noChangeArrowheads="1"/>
            </p:cNvSpPr>
            <p:nvPr/>
          </p:nvSpPr>
          <p:spPr bwMode="auto">
            <a:xfrm>
              <a:off x="4608" y="2448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</a:rPr>
                <a:t>w 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17" name="Rectangle 14"/>
            <p:cNvSpPr>
              <a:spLocks noChangeArrowheads="1"/>
            </p:cNvSpPr>
            <p:nvPr/>
          </p:nvSpPr>
          <p:spPr bwMode="auto">
            <a:xfrm>
              <a:off x="4368" y="1920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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304800" y="1447800"/>
            <a:ext cx="8305800" cy="1981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381000" y="4114800"/>
          <a:ext cx="43434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7" name="Equation" r:id="rId6" imgW="1993680" imgH="838080" progId="Equation.3">
                  <p:embed/>
                </p:oleObj>
              </mc:Choice>
              <mc:Fallback>
                <p:oleObj name="Equation" r:id="rId6" imgW="1993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43434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9"/>
          <p:cNvSpPr>
            <a:spLocks noChangeArrowheads="1"/>
          </p:cNvSpPr>
          <p:nvPr/>
        </p:nvSpPr>
        <p:spPr bwMode="auto">
          <a:xfrm>
            <a:off x="381000" y="3810000"/>
            <a:ext cx="8458200" cy="2438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111" name="Rectangle 20"/>
          <p:cNvSpPr>
            <a:spLocks noChangeArrowheads="1"/>
          </p:cNvSpPr>
          <p:nvPr/>
        </p:nvSpPr>
        <p:spPr bwMode="auto">
          <a:xfrm>
            <a:off x="4572000" y="40386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Normalized (weighted) number of overlapping features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728960" y="5086800"/>
              <a:ext cx="2545560" cy="92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4640" y="5079240"/>
                <a:ext cx="255780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17000" y="4502880"/>
              <a:ext cx="8690760" cy="171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120" y="4490640"/>
                <a:ext cx="8712000" cy="17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180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24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Describe and Justify metrics to compute the similarity/distance of two concepts in an ontology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Describe and Justify distributional metrics to compute the similarity/distance of two words (or phrases) in a Natural Language</a:t>
            </a:r>
          </a:p>
          <a:p>
            <a:pPr eaLnBrk="1" hangingPunct="1">
              <a:spcAft>
                <a:spcPts val="600"/>
              </a:spcAft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9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3200"/>
            <a:ext cx="2895600" cy="457200"/>
          </a:xfrm>
          <a:noFill/>
        </p:spPr>
        <p:txBody>
          <a:bodyPr/>
          <a:lstStyle/>
          <a:p>
            <a:r>
              <a:rPr lang="en-US"/>
              <a:t>CPSC 422, Lecture 24</a:t>
            </a:r>
          </a:p>
        </p:txBody>
      </p:sp>
      <p:sp>
        <p:nvSpPr>
          <p:cNvPr id="8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45794-FBEC-4F08-9980-B549EE48D5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3500"/>
            <a:ext cx="7467600" cy="618500"/>
          </a:xfrm>
        </p:spPr>
        <p:txBody>
          <a:bodyPr/>
          <a:lstStyle/>
          <a:p>
            <a:pPr eaLnBrk="1" hangingPunct="1"/>
            <a:r>
              <a:rPr lang="en-US" dirty="0"/>
              <a:t>WordNet: entry for </a:t>
            </a:r>
            <a:r>
              <a:rPr lang="en-US" dirty="0">
                <a:solidFill>
                  <a:schemeClr val="tx1"/>
                </a:solidFill>
              </a:rPr>
              <a:t>“table”</a:t>
            </a:r>
          </a:p>
        </p:txBody>
      </p:sp>
      <p:sp>
        <p:nvSpPr>
          <p:cNvPr id="8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8392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The</a:t>
            </a:r>
            <a:r>
              <a:rPr lang="en-US" dirty="0"/>
              <a:t> </a:t>
            </a:r>
            <a:r>
              <a:rPr lang="en-US" b="1" dirty="0"/>
              <a:t>noun</a:t>
            </a:r>
            <a:r>
              <a:rPr lang="en-US" dirty="0"/>
              <a:t> </a:t>
            </a:r>
            <a:r>
              <a:rPr lang="en-US" b="0" dirty="0"/>
              <a:t>"table" has 6 senses in WordNet</a:t>
            </a:r>
            <a:r>
              <a:rPr lang="en-US" dirty="0"/>
              <a:t>.</a:t>
            </a:r>
            <a:br>
              <a:rPr lang="en-US" sz="2400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8206" name="Rectangle 5"/>
          <p:cNvSpPr>
            <a:spLocks noChangeArrowheads="1"/>
          </p:cNvSpPr>
          <p:nvPr/>
        </p:nvSpPr>
        <p:spPr bwMode="auto">
          <a:xfrm>
            <a:off x="190500" y="4813757"/>
            <a:ext cx="71657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0" dirty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verb</a:t>
            </a:r>
            <a:r>
              <a:rPr lang="en-US" sz="2800" b="0" dirty="0">
                <a:latin typeface="+mn-lt"/>
              </a:rPr>
              <a:t> "table" has 1 sense in </a:t>
            </a:r>
            <a:r>
              <a:rPr lang="en-US" sz="2800" b="0" dirty="0" err="1">
                <a:latin typeface="+mn-lt"/>
              </a:rPr>
              <a:t>WordNet</a:t>
            </a:r>
            <a:r>
              <a:rPr lang="en-US" sz="2800" b="0" dirty="0">
                <a:latin typeface="+mn-lt"/>
              </a:rPr>
              <a:t>.</a:t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latin typeface="+mn-lt"/>
              </a:rPr>
              <a:t>1. 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postpone, prorogue, hold over, put over, </a:t>
            </a:r>
          </a:p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table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, shelve, set back, defer, remit, put off</a:t>
            </a:r>
            <a:r>
              <a:rPr lang="en-US" sz="2400" b="0" dirty="0">
                <a:latin typeface="+mn-lt"/>
              </a:rPr>
              <a:t> –</a:t>
            </a:r>
          </a:p>
          <a:p>
            <a:r>
              <a:rPr lang="en-US" sz="2400" b="0" dirty="0">
                <a:latin typeface="+mn-lt"/>
              </a:rPr>
              <a:t> (hold back to a later time; "let's postpone the exam")</a:t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2" y="591740"/>
              <a:ext cx="998538" cy="615950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6220" y="585260"/>
                <a:ext cx="1010061" cy="63179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147317"/>
            <a:ext cx="8763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table, tabular array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 set of data arranged in rows and columns)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"see table 1"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piece of furniture having a smooth flat top that is usually supported by one or more vertical legs)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"it was a sturdy table"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piece of furniture with tableware for a meal laid out on it)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reserved a table at my favorite restaurant"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mesa, table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(flat tableland with steep edges)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tribe was relatively safe on the mesa but they had to descend into the valley for water"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company of people assembled at a table for a meal or game)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"he entertained the whole table with his witty remarks"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board, table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(food or meals in general)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"she sets a fine table"; "room and board"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3560" y="1140120"/>
              <a:ext cx="7720920" cy="425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400" y="1128960"/>
                <a:ext cx="7742520" cy="42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711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381000"/>
            <a:ext cx="8839200" cy="1143000"/>
          </a:xfrm>
        </p:spPr>
        <p:txBody>
          <a:bodyPr/>
          <a:lstStyle/>
          <a:p>
            <a:r>
              <a:rPr lang="en-CA" dirty="0"/>
              <a:t>Next class Mon: Paper Discussion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CPSC 422, Lecture 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-52316" y="4675076"/>
            <a:ext cx="8991600" cy="40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/>
              <a:t>Material that will be covered: Natural language Processing (Context free grammars and parsing)</a:t>
            </a:r>
          </a:p>
          <a:p>
            <a:pPr marL="0" indent="0">
              <a:buFontTx/>
              <a:buNone/>
            </a:pPr>
            <a:endParaRPr lang="en-CA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0" indent="0"/>
            <a:endParaRPr lang="en-CA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3884" y="238125"/>
            <a:ext cx="9120116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/>
              <a:t>Assignment-3 out – due Nov 18</a:t>
            </a:r>
          </a:p>
          <a:p>
            <a:r>
              <a:rPr lang="en-CA" sz="2800" kern="0" dirty="0"/>
              <a:t>(8-18 hours – working in pairs is strongly advised)</a:t>
            </a:r>
          </a:p>
        </p:txBody>
      </p:sp>
      <p:sp>
        <p:nvSpPr>
          <p:cNvPr id="11" name="Title 1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772400" cy="2971800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rgbClr val="00B0F0"/>
                </a:solidFill>
              </a:rPr>
              <a:t>Next week I will be away attending EMNLP:</a:t>
            </a:r>
          </a:p>
          <a:p>
            <a:pPr marL="0" indent="0">
              <a:buNone/>
            </a:pPr>
            <a:r>
              <a:rPr lang="en-CA" sz="3200" dirty="0">
                <a:solidFill>
                  <a:srgbClr val="00B0F0"/>
                </a:solidFill>
              </a:rPr>
              <a:t>Jordon Johnson will sub for me Mon and Wed (</a:t>
            </a:r>
            <a:r>
              <a:rPr lang="en-CA" sz="3200" dirty="0">
                <a:solidFill>
                  <a:srgbClr val="FF0000"/>
                </a:solidFill>
              </a:rPr>
              <a:t>Fri class is cancelled)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920" y="563760"/>
              <a:ext cx="2126520" cy="1261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40" y="554760"/>
                <a:ext cx="2146320" cy="12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88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24</a:t>
            </a:r>
          </a:p>
        </p:txBody>
      </p:sp>
      <p:sp>
        <p:nvSpPr>
          <p:cNvPr id="9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5022C-1CD2-4DCC-9358-2E44086C7A4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2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372600" cy="869950"/>
          </a:xfrm>
        </p:spPr>
        <p:txBody>
          <a:bodyPr/>
          <a:lstStyle/>
          <a:p>
            <a:pPr eaLnBrk="1" hangingPunct="1"/>
            <a:r>
              <a:rPr lang="en-US" sz="3600" dirty="0" err="1"/>
              <a:t>WordNet</a:t>
            </a:r>
            <a:r>
              <a:rPr lang="en-US" sz="3600" dirty="0"/>
              <a:t> Relations (between </a:t>
            </a:r>
            <a:r>
              <a:rPr lang="en-US" sz="3600" dirty="0" err="1"/>
              <a:t>synsets</a:t>
            </a:r>
            <a:r>
              <a:rPr lang="en-US" sz="3600" dirty="0"/>
              <a:t>!)</a:t>
            </a:r>
          </a:p>
        </p:txBody>
      </p:sp>
      <p:grpSp>
        <p:nvGrpSpPr>
          <p:cNvPr id="9232" name="Group 3"/>
          <p:cNvGrpSpPr>
            <a:grpSpLocks noChangeAspect="1"/>
          </p:cNvGrpSpPr>
          <p:nvPr/>
        </p:nvGrpSpPr>
        <p:grpSpPr bwMode="auto">
          <a:xfrm>
            <a:off x="260350" y="1021556"/>
            <a:ext cx="8524875" cy="2859088"/>
            <a:chOff x="195" y="2157"/>
            <a:chExt cx="5370" cy="1801"/>
          </a:xfrm>
        </p:grpSpPr>
        <p:sp>
          <p:nvSpPr>
            <p:cNvPr id="92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5" y="2157"/>
              <a:ext cx="5370" cy="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" name="Group 5"/>
            <p:cNvGrpSpPr>
              <a:grpSpLocks/>
            </p:cNvGrpSpPr>
            <p:nvPr/>
          </p:nvGrpSpPr>
          <p:grpSpPr bwMode="auto">
            <a:xfrm>
              <a:off x="195" y="2157"/>
              <a:ext cx="5370" cy="1801"/>
              <a:chOff x="195" y="2157"/>
              <a:chExt cx="5370" cy="1801"/>
            </a:xfrm>
          </p:grpSpPr>
          <p:sp>
            <p:nvSpPr>
              <p:cNvPr id="9389" name="Rectangle 6"/>
              <p:cNvSpPr>
                <a:spLocks noChangeArrowheads="1"/>
              </p:cNvSpPr>
              <p:nvPr/>
            </p:nvSpPr>
            <p:spPr bwMode="auto">
              <a:xfrm>
                <a:off x="195" y="2157"/>
                <a:ext cx="5370" cy="180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Rectangle 7"/>
              <p:cNvSpPr>
                <a:spLocks noChangeArrowheads="1"/>
              </p:cNvSpPr>
              <p:nvPr/>
            </p:nvSpPr>
            <p:spPr bwMode="auto">
              <a:xfrm>
                <a:off x="211" y="2165"/>
                <a:ext cx="532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Rectangle 8"/>
              <p:cNvSpPr>
                <a:spLocks noChangeArrowheads="1"/>
              </p:cNvSpPr>
              <p:nvPr/>
            </p:nvSpPr>
            <p:spPr bwMode="auto">
              <a:xfrm>
                <a:off x="211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Freeform 9"/>
              <p:cNvSpPr>
                <a:spLocks noEditPoints="1"/>
              </p:cNvSpPr>
              <p:nvPr/>
            </p:nvSpPr>
            <p:spPr bwMode="auto">
              <a:xfrm>
                <a:off x="267" y="2213"/>
                <a:ext cx="117" cy="117"/>
              </a:xfrm>
              <a:custGeom>
                <a:avLst/>
                <a:gdLst>
                  <a:gd name="T0" fmla="*/ 117 w 117"/>
                  <a:gd name="T1" fmla="*/ 117 h 117"/>
                  <a:gd name="T2" fmla="*/ 89 w 117"/>
                  <a:gd name="T3" fmla="*/ 117 h 117"/>
                  <a:gd name="T4" fmla="*/ 45 w 117"/>
                  <a:gd name="T5" fmla="*/ 65 h 117"/>
                  <a:gd name="T6" fmla="*/ 41 w 117"/>
                  <a:gd name="T7" fmla="*/ 65 h 117"/>
                  <a:gd name="T8" fmla="*/ 41 w 117"/>
                  <a:gd name="T9" fmla="*/ 65 h 117"/>
                  <a:gd name="T10" fmla="*/ 37 w 117"/>
                  <a:gd name="T11" fmla="*/ 65 h 117"/>
                  <a:gd name="T12" fmla="*/ 37 w 117"/>
                  <a:gd name="T13" fmla="*/ 65 h 117"/>
                  <a:gd name="T14" fmla="*/ 37 w 117"/>
                  <a:gd name="T15" fmla="*/ 65 h 117"/>
                  <a:gd name="T16" fmla="*/ 33 w 117"/>
                  <a:gd name="T17" fmla="*/ 65 h 117"/>
                  <a:gd name="T18" fmla="*/ 33 w 117"/>
                  <a:gd name="T19" fmla="*/ 97 h 117"/>
                  <a:gd name="T20" fmla="*/ 33 w 117"/>
                  <a:gd name="T21" fmla="*/ 109 h 117"/>
                  <a:gd name="T22" fmla="*/ 37 w 117"/>
                  <a:gd name="T23" fmla="*/ 113 h 117"/>
                  <a:gd name="T24" fmla="*/ 41 w 117"/>
                  <a:gd name="T25" fmla="*/ 117 h 117"/>
                  <a:gd name="T26" fmla="*/ 45 w 117"/>
                  <a:gd name="T27" fmla="*/ 117 h 117"/>
                  <a:gd name="T28" fmla="*/ 49 w 117"/>
                  <a:gd name="T29" fmla="*/ 117 h 117"/>
                  <a:gd name="T30" fmla="*/ 49 w 117"/>
                  <a:gd name="T31" fmla="*/ 117 h 117"/>
                  <a:gd name="T32" fmla="*/ 0 w 117"/>
                  <a:gd name="T33" fmla="*/ 117 h 117"/>
                  <a:gd name="T34" fmla="*/ 0 w 117"/>
                  <a:gd name="T35" fmla="*/ 117 h 117"/>
                  <a:gd name="T36" fmla="*/ 4 w 117"/>
                  <a:gd name="T37" fmla="*/ 117 h 117"/>
                  <a:gd name="T38" fmla="*/ 12 w 117"/>
                  <a:gd name="T39" fmla="*/ 117 h 117"/>
                  <a:gd name="T40" fmla="*/ 16 w 117"/>
                  <a:gd name="T41" fmla="*/ 113 h 117"/>
                  <a:gd name="T42" fmla="*/ 16 w 117"/>
                  <a:gd name="T43" fmla="*/ 105 h 117"/>
                  <a:gd name="T44" fmla="*/ 16 w 117"/>
                  <a:gd name="T45" fmla="*/ 97 h 117"/>
                  <a:gd name="T46" fmla="*/ 16 w 117"/>
                  <a:gd name="T47" fmla="*/ 20 h 117"/>
                  <a:gd name="T48" fmla="*/ 16 w 117"/>
                  <a:gd name="T49" fmla="*/ 12 h 117"/>
                  <a:gd name="T50" fmla="*/ 16 w 117"/>
                  <a:gd name="T51" fmla="*/ 8 h 117"/>
                  <a:gd name="T52" fmla="*/ 12 w 117"/>
                  <a:gd name="T53" fmla="*/ 4 h 117"/>
                  <a:gd name="T54" fmla="*/ 4 w 117"/>
                  <a:gd name="T55" fmla="*/ 4 h 117"/>
                  <a:gd name="T56" fmla="*/ 0 w 117"/>
                  <a:gd name="T57" fmla="*/ 4 h 117"/>
                  <a:gd name="T58" fmla="*/ 0 w 117"/>
                  <a:gd name="T59" fmla="*/ 0 h 117"/>
                  <a:gd name="T60" fmla="*/ 45 w 117"/>
                  <a:gd name="T61" fmla="*/ 0 h 117"/>
                  <a:gd name="T62" fmla="*/ 61 w 117"/>
                  <a:gd name="T63" fmla="*/ 0 h 117"/>
                  <a:gd name="T64" fmla="*/ 73 w 117"/>
                  <a:gd name="T65" fmla="*/ 4 h 117"/>
                  <a:gd name="T66" fmla="*/ 81 w 117"/>
                  <a:gd name="T67" fmla="*/ 8 h 117"/>
                  <a:gd name="T68" fmla="*/ 85 w 117"/>
                  <a:gd name="T69" fmla="*/ 12 h 117"/>
                  <a:gd name="T70" fmla="*/ 89 w 117"/>
                  <a:gd name="T71" fmla="*/ 20 h 117"/>
                  <a:gd name="T72" fmla="*/ 93 w 117"/>
                  <a:gd name="T73" fmla="*/ 28 h 117"/>
                  <a:gd name="T74" fmla="*/ 89 w 117"/>
                  <a:gd name="T75" fmla="*/ 40 h 117"/>
                  <a:gd name="T76" fmla="*/ 85 w 117"/>
                  <a:gd name="T77" fmla="*/ 49 h 117"/>
                  <a:gd name="T78" fmla="*/ 77 w 117"/>
                  <a:gd name="T79" fmla="*/ 53 h 117"/>
                  <a:gd name="T80" fmla="*/ 65 w 117"/>
                  <a:gd name="T81" fmla="*/ 61 h 117"/>
                  <a:gd name="T82" fmla="*/ 89 w 117"/>
                  <a:gd name="T83" fmla="*/ 93 h 117"/>
                  <a:gd name="T84" fmla="*/ 97 w 117"/>
                  <a:gd name="T85" fmla="*/ 105 h 117"/>
                  <a:gd name="T86" fmla="*/ 105 w 117"/>
                  <a:gd name="T87" fmla="*/ 113 h 117"/>
                  <a:gd name="T88" fmla="*/ 109 w 117"/>
                  <a:gd name="T89" fmla="*/ 113 h 117"/>
                  <a:gd name="T90" fmla="*/ 117 w 117"/>
                  <a:gd name="T91" fmla="*/ 117 h 117"/>
                  <a:gd name="T92" fmla="*/ 117 w 117"/>
                  <a:gd name="T93" fmla="*/ 117 h 117"/>
                  <a:gd name="T94" fmla="*/ 33 w 117"/>
                  <a:gd name="T95" fmla="*/ 57 h 117"/>
                  <a:gd name="T96" fmla="*/ 37 w 117"/>
                  <a:gd name="T97" fmla="*/ 57 h 117"/>
                  <a:gd name="T98" fmla="*/ 37 w 117"/>
                  <a:gd name="T99" fmla="*/ 57 h 117"/>
                  <a:gd name="T100" fmla="*/ 37 w 117"/>
                  <a:gd name="T101" fmla="*/ 57 h 117"/>
                  <a:gd name="T102" fmla="*/ 37 w 117"/>
                  <a:gd name="T103" fmla="*/ 57 h 117"/>
                  <a:gd name="T104" fmla="*/ 53 w 117"/>
                  <a:gd name="T105" fmla="*/ 57 h 117"/>
                  <a:gd name="T106" fmla="*/ 65 w 117"/>
                  <a:gd name="T107" fmla="*/ 49 h 117"/>
                  <a:gd name="T108" fmla="*/ 69 w 117"/>
                  <a:gd name="T109" fmla="*/ 40 h 117"/>
                  <a:gd name="T110" fmla="*/ 73 w 117"/>
                  <a:gd name="T111" fmla="*/ 32 h 117"/>
                  <a:gd name="T112" fmla="*/ 69 w 117"/>
                  <a:gd name="T113" fmla="*/ 20 h 117"/>
                  <a:gd name="T114" fmla="*/ 65 w 117"/>
                  <a:gd name="T115" fmla="*/ 12 h 117"/>
                  <a:gd name="T116" fmla="*/ 57 w 117"/>
                  <a:gd name="T117" fmla="*/ 8 h 117"/>
                  <a:gd name="T118" fmla="*/ 49 w 117"/>
                  <a:gd name="T119" fmla="*/ 8 h 117"/>
                  <a:gd name="T120" fmla="*/ 41 w 117"/>
                  <a:gd name="T121" fmla="*/ 8 h 117"/>
                  <a:gd name="T122" fmla="*/ 33 w 117"/>
                  <a:gd name="T123" fmla="*/ 8 h 117"/>
                  <a:gd name="T124" fmla="*/ 33 w 117"/>
                  <a:gd name="T125" fmla="*/ 57 h 1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7"/>
                  <a:gd name="T190" fmla="*/ 0 h 117"/>
                  <a:gd name="T191" fmla="*/ 117 w 117"/>
                  <a:gd name="T192" fmla="*/ 117 h 1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7" h="117">
                    <a:moveTo>
                      <a:pt x="117" y="117"/>
                    </a:moveTo>
                    <a:lnTo>
                      <a:pt x="89" y="117"/>
                    </a:lnTo>
                    <a:lnTo>
                      <a:pt x="45" y="65"/>
                    </a:lnTo>
                    <a:lnTo>
                      <a:pt x="41" y="65"/>
                    </a:lnTo>
                    <a:lnTo>
                      <a:pt x="37" y="65"/>
                    </a:lnTo>
                    <a:lnTo>
                      <a:pt x="33" y="65"/>
                    </a:lnTo>
                    <a:lnTo>
                      <a:pt x="33" y="97"/>
                    </a:lnTo>
                    <a:lnTo>
                      <a:pt x="33" y="109"/>
                    </a:lnTo>
                    <a:lnTo>
                      <a:pt x="37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1" y="8"/>
                    </a:lnTo>
                    <a:lnTo>
                      <a:pt x="85" y="12"/>
                    </a:lnTo>
                    <a:lnTo>
                      <a:pt x="89" y="20"/>
                    </a:lnTo>
                    <a:lnTo>
                      <a:pt x="93" y="28"/>
                    </a:lnTo>
                    <a:lnTo>
                      <a:pt x="89" y="40"/>
                    </a:lnTo>
                    <a:lnTo>
                      <a:pt x="85" y="49"/>
                    </a:lnTo>
                    <a:lnTo>
                      <a:pt x="77" y="53"/>
                    </a:lnTo>
                    <a:lnTo>
                      <a:pt x="65" y="61"/>
                    </a:lnTo>
                    <a:lnTo>
                      <a:pt x="89" y="93"/>
                    </a:lnTo>
                    <a:lnTo>
                      <a:pt x="97" y="105"/>
                    </a:lnTo>
                    <a:lnTo>
                      <a:pt x="105" y="113"/>
                    </a:lnTo>
                    <a:lnTo>
                      <a:pt x="109" y="113"/>
                    </a:lnTo>
                    <a:lnTo>
                      <a:pt x="117" y="117"/>
                    </a:lnTo>
                    <a:close/>
                    <a:moveTo>
                      <a:pt x="33" y="57"/>
                    </a:moveTo>
                    <a:lnTo>
                      <a:pt x="37" y="57"/>
                    </a:lnTo>
                    <a:lnTo>
                      <a:pt x="53" y="57"/>
                    </a:lnTo>
                    <a:lnTo>
                      <a:pt x="65" y="49"/>
                    </a:lnTo>
                    <a:lnTo>
                      <a:pt x="69" y="40"/>
                    </a:lnTo>
                    <a:lnTo>
                      <a:pt x="73" y="32"/>
                    </a:lnTo>
                    <a:lnTo>
                      <a:pt x="69" y="20"/>
                    </a:lnTo>
                    <a:lnTo>
                      <a:pt x="65" y="12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41" y="8"/>
                    </a:lnTo>
                    <a:lnTo>
                      <a:pt x="33" y="8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Freeform 10"/>
              <p:cNvSpPr>
                <a:spLocks noEditPoints="1"/>
              </p:cNvSpPr>
              <p:nvPr/>
            </p:nvSpPr>
            <p:spPr bwMode="auto">
              <a:xfrm>
                <a:off x="388" y="2249"/>
                <a:ext cx="68" cy="85"/>
              </a:xfrm>
              <a:custGeom>
                <a:avLst/>
                <a:gdLst>
                  <a:gd name="T0" fmla="*/ 12 w 68"/>
                  <a:gd name="T1" fmla="*/ 33 h 85"/>
                  <a:gd name="T2" fmla="*/ 16 w 68"/>
                  <a:gd name="T3" fmla="*/ 49 h 85"/>
                  <a:gd name="T4" fmla="*/ 20 w 68"/>
                  <a:gd name="T5" fmla="*/ 61 h 85"/>
                  <a:gd name="T6" fmla="*/ 32 w 68"/>
                  <a:gd name="T7" fmla="*/ 69 h 85"/>
                  <a:gd name="T8" fmla="*/ 40 w 68"/>
                  <a:gd name="T9" fmla="*/ 69 h 85"/>
                  <a:gd name="T10" fmla="*/ 48 w 68"/>
                  <a:gd name="T11" fmla="*/ 69 h 85"/>
                  <a:gd name="T12" fmla="*/ 56 w 68"/>
                  <a:gd name="T13" fmla="*/ 65 h 85"/>
                  <a:gd name="T14" fmla="*/ 60 w 68"/>
                  <a:gd name="T15" fmla="*/ 61 h 85"/>
                  <a:gd name="T16" fmla="*/ 64 w 68"/>
                  <a:gd name="T17" fmla="*/ 53 h 85"/>
                  <a:gd name="T18" fmla="*/ 68 w 68"/>
                  <a:gd name="T19" fmla="*/ 53 h 85"/>
                  <a:gd name="T20" fmla="*/ 64 w 68"/>
                  <a:gd name="T21" fmla="*/ 65 h 85"/>
                  <a:gd name="T22" fmla="*/ 56 w 68"/>
                  <a:gd name="T23" fmla="*/ 77 h 85"/>
                  <a:gd name="T24" fmla="*/ 48 w 68"/>
                  <a:gd name="T25" fmla="*/ 81 h 85"/>
                  <a:gd name="T26" fmla="*/ 36 w 68"/>
                  <a:gd name="T27" fmla="*/ 85 h 85"/>
                  <a:gd name="T28" fmla="*/ 20 w 68"/>
                  <a:gd name="T29" fmla="*/ 81 h 85"/>
                  <a:gd name="T30" fmla="*/ 12 w 68"/>
                  <a:gd name="T31" fmla="*/ 73 h 85"/>
                  <a:gd name="T32" fmla="*/ 4 w 68"/>
                  <a:gd name="T33" fmla="*/ 65 h 85"/>
                  <a:gd name="T34" fmla="*/ 0 w 68"/>
                  <a:gd name="T35" fmla="*/ 57 h 85"/>
                  <a:gd name="T36" fmla="*/ 0 w 68"/>
                  <a:gd name="T37" fmla="*/ 45 h 85"/>
                  <a:gd name="T38" fmla="*/ 0 w 68"/>
                  <a:gd name="T39" fmla="*/ 33 h 85"/>
                  <a:gd name="T40" fmla="*/ 4 w 68"/>
                  <a:gd name="T41" fmla="*/ 21 h 85"/>
                  <a:gd name="T42" fmla="*/ 12 w 68"/>
                  <a:gd name="T43" fmla="*/ 13 h 85"/>
                  <a:gd name="T44" fmla="*/ 20 w 68"/>
                  <a:gd name="T45" fmla="*/ 9 h 85"/>
                  <a:gd name="T46" fmla="*/ 28 w 68"/>
                  <a:gd name="T47" fmla="*/ 4 h 85"/>
                  <a:gd name="T48" fmla="*/ 36 w 68"/>
                  <a:gd name="T49" fmla="*/ 0 h 85"/>
                  <a:gd name="T50" fmla="*/ 48 w 68"/>
                  <a:gd name="T51" fmla="*/ 4 h 85"/>
                  <a:gd name="T52" fmla="*/ 56 w 68"/>
                  <a:gd name="T53" fmla="*/ 9 h 85"/>
                  <a:gd name="T54" fmla="*/ 64 w 68"/>
                  <a:gd name="T55" fmla="*/ 21 h 85"/>
                  <a:gd name="T56" fmla="*/ 68 w 68"/>
                  <a:gd name="T57" fmla="*/ 33 h 85"/>
                  <a:gd name="T58" fmla="*/ 12 w 68"/>
                  <a:gd name="T59" fmla="*/ 33 h 85"/>
                  <a:gd name="T60" fmla="*/ 12 w 68"/>
                  <a:gd name="T61" fmla="*/ 29 h 85"/>
                  <a:gd name="T62" fmla="*/ 48 w 68"/>
                  <a:gd name="T63" fmla="*/ 29 h 85"/>
                  <a:gd name="T64" fmla="*/ 48 w 68"/>
                  <a:gd name="T65" fmla="*/ 21 h 85"/>
                  <a:gd name="T66" fmla="*/ 48 w 68"/>
                  <a:gd name="T67" fmla="*/ 17 h 85"/>
                  <a:gd name="T68" fmla="*/ 44 w 68"/>
                  <a:gd name="T69" fmla="*/ 13 h 85"/>
                  <a:gd name="T70" fmla="*/ 40 w 68"/>
                  <a:gd name="T71" fmla="*/ 9 h 85"/>
                  <a:gd name="T72" fmla="*/ 36 w 68"/>
                  <a:gd name="T73" fmla="*/ 9 h 85"/>
                  <a:gd name="T74" fmla="*/ 32 w 68"/>
                  <a:gd name="T75" fmla="*/ 9 h 85"/>
                  <a:gd name="T76" fmla="*/ 24 w 68"/>
                  <a:gd name="T77" fmla="*/ 9 h 85"/>
                  <a:gd name="T78" fmla="*/ 20 w 68"/>
                  <a:gd name="T79" fmla="*/ 13 h 85"/>
                  <a:gd name="T80" fmla="*/ 16 w 68"/>
                  <a:gd name="T81" fmla="*/ 21 h 85"/>
                  <a:gd name="T82" fmla="*/ 12 w 68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5"/>
                  <a:gd name="T128" fmla="*/ 68 w 68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5">
                    <a:moveTo>
                      <a:pt x="12" y="33"/>
                    </a:moveTo>
                    <a:lnTo>
                      <a:pt x="16" y="49"/>
                    </a:lnTo>
                    <a:lnTo>
                      <a:pt x="20" y="61"/>
                    </a:lnTo>
                    <a:lnTo>
                      <a:pt x="32" y="69"/>
                    </a:lnTo>
                    <a:lnTo>
                      <a:pt x="40" y="69"/>
                    </a:lnTo>
                    <a:lnTo>
                      <a:pt x="48" y="69"/>
                    </a:lnTo>
                    <a:lnTo>
                      <a:pt x="56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8" y="53"/>
                    </a:lnTo>
                    <a:lnTo>
                      <a:pt x="64" y="65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0" y="81"/>
                    </a:lnTo>
                    <a:lnTo>
                      <a:pt x="12" y="73"/>
                    </a:lnTo>
                    <a:lnTo>
                      <a:pt x="4" y="65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64" y="21"/>
                    </a:lnTo>
                    <a:lnTo>
                      <a:pt x="68" y="33"/>
                    </a:lnTo>
                    <a:lnTo>
                      <a:pt x="12" y="33"/>
                    </a:lnTo>
                    <a:close/>
                    <a:moveTo>
                      <a:pt x="12" y="29"/>
                    </a:moveTo>
                    <a:lnTo>
                      <a:pt x="48" y="29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16" y="21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Freeform 11"/>
              <p:cNvSpPr>
                <a:spLocks/>
              </p:cNvSpPr>
              <p:nvPr/>
            </p:nvSpPr>
            <p:spPr bwMode="auto">
              <a:xfrm>
                <a:off x="468" y="2209"/>
                <a:ext cx="36" cy="121"/>
              </a:xfrm>
              <a:custGeom>
                <a:avLst/>
                <a:gdLst>
                  <a:gd name="T0" fmla="*/ 28 w 36"/>
                  <a:gd name="T1" fmla="*/ 0 h 121"/>
                  <a:gd name="T2" fmla="*/ 28 w 36"/>
                  <a:gd name="T3" fmla="*/ 105 h 121"/>
                  <a:gd name="T4" fmla="*/ 28 w 36"/>
                  <a:gd name="T5" fmla="*/ 113 h 121"/>
                  <a:gd name="T6" fmla="*/ 28 w 36"/>
                  <a:gd name="T7" fmla="*/ 117 h 121"/>
                  <a:gd name="T8" fmla="*/ 28 w 36"/>
                  <a:gd name="T9" fmla="*/ 117 h 121"/>
                  <a:gd name="T10" fmla="*/ 32 w 36"/>
                  <a:gd name="T11" fmla="*/ 121 h 121"/>
                  <a:gd name="T12" fmla="*/ 32 w 36"/>
                  <a:gd name="T13" fmla="*/ 121 h 121"/>
                  <a:gd name="T14" fmla="*/ 36 w 36"/>
                  <a:gd name="T15" fmla="*/ 121 h 121"/>
                  <a:gd name="T16" fmla="*/ 36 w 36"/>
                  <a:gd name="T17" fmla="*/ 121 h 121"/>
                  <a:gd name="T18" fmla="*/ 0 w 36"/>
                  <a:gd name="T19" fmla="*/ 121 h 121"/>
                  <a:gd name="T20" fmla="*/ 0 w 36"/>
                  <a:gd name="T21" fmla="*/ 121 h 121"/>
                  <a:gd name="T22" fmla="*/ 4 w 36"/>
                  <a:gd name="T23" fmla="*/ 121 h 121"/>
                  <a:gd name="T24" fmla="*/ 8 w 36"/>
                  <a:gd name="T25" fmla="*/ 121 h 121"/>
                  <a:gd name="T26" fmla="*/ 8 w 36"/>
                  <a:gd name="T27" fmla="*/ 117 h 121"/>
                  <a:gd name="T28" fmla="*/ 12 w 36"/>
                  <a:gd name="T29" fmla="*/ 117 h 121"/>
                  <a:gd name="T30" fmla="*/ 12 w 36"/>
                  <a:gd name="T31" fmla="*/ 113 h 121"/>
                  <a:gd name="T32" fmla="*/ 12 w 36"/>
                  <a:gd name="T33" fmla="*/ 105 h 121"/>
                  <a:gd name="T34" fmla="*/ 12 w 36"/>
                  <a:gd name="T35" fmla="*/ 32 h 121"/>
                  <a:gd name="T36" fmla="*/ 12 w 36"/>
                  <a:gd name="T37" fmla="*/ 20 h 121"/>
                  <a:gd name="T38" fmla="*/ 12 w 36"/>
                  <a:gd name="T39" fmla="*/ 16 h 121"/>
                  <a:gd name="T40" fmla="*/ 12 w 36"/>
                  <a:gd name="T41" fmla="*/ 12 h 121"/>
                  <a:gd name="T42" fmla="*/ 8 w 36"/>
                  <a:gd name="T43" fmla="*/ 8 h 121"/>
                  <a:gd name="T44" fmla="*/ 8 w 36"/>
                  <a:gd name="T45" fmla="*/ 8 h 121"/>
                  <a:gd name="T46" fmla="*/ 8 w 36"/>
                  <a:gd name="T47" fmla="*/ 8 h 121"/>
                  <a:gd name="T48" fmla="*/ 4 w 36"/>
                  <a:gd name="T49" fmla="*/ 8 h 121"/>
                  <a:gd name="T50" fmla="*/ 4 w 36"/>
                  <a:gd name="T51" fmla="*/ 12 h 121"/>
                  <a:gd name="T52" fmla="*/ 0 w 36"/>
                  <a:gd name="T53" fmla="*/ 8 h 121"/>
                  <a:gd name="T54" fmla="*/ 24 w 36"/>
                  <a:gd name="T55" fmla="*/ 0 h 121"/>
                  <a:gd name="T56" fmla="*/ 28 w 36"/>
                  <a:gd name="T57" fmla="*/ 0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121"/>
                  <a:gd name="T89" fmla="*/ 36 w 36"/>
                  <a:gd name="T90" fmla="*/ 121 h 1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121">
                    <a:moveTo>
                      <a:pt x="28" y="0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Freeform 12"/>
              <p:cNvSpPr>
                <a:spLocks noEditPoints="1"/>
              </p:cNvSpPr>
              <p:nvPr/>
            </p:nvSpPr>
            <p:spPr bwMode="auto">
              <a:xfrm>
                <a:off x="517" y="2249"/>
                <a:ext cx="72" cy="85"/>
              </a:xfrm>
              <a:custGeom>
                <a:avLst/>
                <a:gdLst>
                  <a:gd name="T0" fmla="*/ 36 w 72"/>
                  <a:gd name="T1" fmla="*/ 77 h 85"/>
                  <a:gd name="T2" fmla="*/ 28 w 72"/>
                  <a:gd name="T3" fmla="*/ 81 h 85"/>
                  <a:gd name="T4" fmla="*/ 20 w 72"/>
                  <a:gd name="T5" fmla="*/ 85 h 85"/>
                  <a:gd name="T6" fmla="*/ 4 w 72"/>
                  <a:gd name="T7" fmla="*/ 77 h 85"/>
                  <a:gd name="T8" fmla="*/ 0 w 72"/>
                  <a:gd name="T9" fmla="*/ 65 h 85"/>
                  <a:gd name="T10" fmla="*/ 4 w 72"/>
                  <a:gd name="T11" fmla="*/ 53 h 85"/>
                  <a:gd name="T12" fmla="*/ 16 w 72"/>
                  <a:gd name="T13" fmla="*/ 45 h 85"/>
                  <a:gd name="T14" fmla="*/ 44 w 72"/>
                  <a:gd name="T15" fmla="*/ 33 h 85"/>
                  <a:gd name="T16" fmla="*/ 44 w 72"/>
                  <a:gd name="T17" fmla="*/ 17 h 85"/>
                  <a:gd name="T18" fmla="*/ 36 w 72"/>
                  <a:gd name="T19" fmla="*/ 9 h 85"/>
                  <a:gd name="T20" fmla="*/ 24 w 72"/>
                  <a:gd name="T21" fmla="*/ 9 h 85"/>
                  <a:gd name="T22" fmla="*/ 20 w 72"/>
                  <a:gd name="T23" fmla="*/ 13 h 85"/>
                  <a:gd name="T24" fmla="*/ 20 w 72"/>
                  <a:gd name="T25" fmla="*/ 21 h 85"/>
                  <a:gd name="T26" fmla="*/ 16 w 72"/>
                  <a:gd name="T27" fmla="*/ 29 h 85"/>
                  <a:gd name="T28" fmla="*/ 12 w 72"/>
                  <a:gd name="T29" fmla="*/ 33 h 85"/>
                  <a:gd name="T30" fmla="*/ 8 w 72"/>
                  <a:gd name="T31" fmla="*/ 29 h 85"/>
                  <a:gd name="T32" fmla="*/ 4 w 72"/>
                  <a:gd name="T33" fmla="*/ 21 h 85"/>
                  <a:gd name="T34" fmla="*/ 12 w 72"/>
                  <a:gd name="T35" fmla="*/ 9 h 85"/>
                  <a:gd name="T36" fmla="*/ 32 w 72"/>
                  <a:gd name="T37" fmla="*/ 0 h 85"/>
                  <a:gd name="T38" fmla="*/ 48 w 72"/>
                  <a:gd name="T39" fmla="*/ 4 h 85"/>
                  <a:gd name="T40" fmla="*/ 56 w 72"/>
                  <a:gd name="T41" fmla="*/ 13 h 85"/>
                  <a:gd name="T42" fmla="*/ 60 w 72"/>
                  <a:gd name="T43" fmla="*/ 29 h 85"/>
                  <a:gd name="T44" fmla="*/ 60 w 72"/>
                  <a:gd name="T45" fmla="*/ 65 h 85"/>
                  <a:gd name="T46" fmla="*/ 60 w 72"/>
                  <a:gd name="T47" fmla="*/ 73 h 85"/>
                  <a:gd name="T48" fmla="*/ 60 w 72"/>
                  <a:gd name="T49" fmla="*/ 73 h 85"/>
                  <a:gd name="T50" fmla="*/ 64 w 72"/>
                  <a:gd name="T51" fmla="*/ 73 h 85"/>
                  <a:gd name="T52" fmla="*/ 68 w 72"/>
                  <a:gd name="T53" fmla="*/ 73 h 85"/>
                  <a:gd name="T54" fmla="*/ 72 w 72"/>
                  <a:gd name="T55" fmla="*/ 73 h 85"/>
                  <a:gd name="T56" fmla="*/ 52 w 72"/>
                  <a:gd name="T57" fmla="*/ 85 h 85"/>
                  <a:gd name="T58" fmla="*/ 48 w 72"/>
                  <a:gd name="T59" fmla="*/ 81 h 85"/>
                  <a:gd name="T60" fmla="*/ 44 w 72"/>
                  <a:gd name="T61" fmla="*/ 69 h 85"/>
                  <a:gd name="T62" fmla="*/ 44 w 72"/>
                  <a:gd name="T63" fmla="*/ 37 h 85"/>
                  <a:gd name="T64" fmla="*/ 28 w 72"/>
                  <a:gd name="T65" fmla="*/ 45 h 85"/>
                  <a:gd name="T66" fmla="*/ 16 w 72"/>
                  <a:gd name="T67" fmla="*/ 53 h 85"/>
                  <a:gd name="T68" fmla="*/ 16 w 72"/>
                  <a:gd name="T69" fmla="*/ 61 h 85"/>
                  <a:gd name="T70" fmla="*/ 20 w 72"/>
                  <a:gd name="T71" fmla="*/ 69 h 85"/>
                  <a:gd name="T72" fmla="*/ 28 w 72"/>
                  <a:gd name="T73" fmla="*/ 73 h 85"/>
                  <a:gd name="T74" fmla="*/ 44 w 72"/>
                  <a:gd name="T75" fmla="*/ 65 h 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5"/>
                  <a:gd name="T116" fmla="*/ 72 w 72"/>
                  <a:gd name="T117" fmla="*/ 85 h 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5">
                    <a:moveTo>
                      <a:pt x="44" y="69"/>
                    </a:moveTo>
                    <a:lnTo>
                      <a:pt x="36" y="77"/>
                    </a:lnTo>
                    <a:lnTo>
                      <a:pt x="32" y="81"/>
                    </a:lnTo>
                    <a:lnTo>
                      <a:pt x="28" y="81"/>
                    </a:lnTo>
                    <a:lnTo>
                      <a:pt x="24" y="85"/>
                    </a:lnTo>
                    <a:lnTo>
                      <a:pt x="20" y="85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4" y="53"/>
                    </a:lnTo>
                    <a:lnTo>
                      <a:pt x="8" y="49"/>
                    </a:lnTo>
                    <a:lnTo>
                      <a:pt x="16" y="45"/>
                    </a:lnTo>
                    <a:lnTo>
                      <a:pt x="28" y="37"/>
                    </a:lnTo>
                    <a:lnTo>
                      <a:pt x="44" y="33"/>
                    </a:lnTo>
                    <a:lnTo>
                      <a:pt x="44" y="29"/>
                    </a:lnTo>
                    <a:lnTo>
                      <a:pt x="44" y="17"/>
                    </a:lnTo>
                    <a:lnTo>
                      <a:pt x="40" y="13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20" y="13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20" y="25"/>
                    </a:lnTo>
                    <a:lnTo>
                      <a:pt x="16" y="29"/>
                    </a:lnTo>
                    <a:lnTo>
                      <a:pt x="12" y="33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12" y="9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56" y="13"/>
                    </a:lnTo>
                    <a:lnTo>
                      <a:pt x="60" y="21"/>
                    </a:lnTo>
                    <a:lnTo>
                      <a:pt x="60" y="29"/>
                    </a:lnTo>
                    <a:lnTo>
                      <a:pt x="60" y="57"/>
                    </a:lnTo>
                    <a:lnTo>
                      <a:pt x="60" y="65"/>
                    </a:lnTo>
                    <a:lnTo>
                      <a:pt x="60" y="69"/>
                    </a:lnTo>
                    <a:lnTo>
                      <a:pt x="60" y="73"/>
                    </a:lnTo>
                    <a:lnTo>
                      <a:pt x="64" y="73"/>
                    </a:lnTo>
                    <a:lnTo>
                      <a:pt x="68" y="73"/>
                    </a:lnTo>
                    <a:lnTo>
                      <a:pt x="72" y="69"/>
                    </a:lnTo>
                    <a:lnTo>
                      <a:pt x="72" y="73"/>
                    </a:lnTo>
                    <a:lnTo>
                      <a:pt x="64" y="81"/>
                    </a:lnTo>
                    <a:lnTo>
                      <a:pt x="52" y="85"/>
                    </a:lnTo>
                    <a:lnTo>
                      <a:pt x="48" y="85"/>
                    </a:lnTo>
                    <a:lnTo>
                      <a:pt x="48" y="81"/>
                    </a:lnTo>
                    <a:lnTo>
                      <a:pt x="44" y="77"/>
                    </a:lnTo>
                    <a:lnTo>
                      <a:pt x="44" y="69"/>
                    </a:lnTo>
                    <a:close/>
                    <a:moveTo>
                      <a:pt x="44" y="65"/>
                    </a:moveTo>
                    <a:lnTo>
                      <a:pt x="44" y="37"/>
                    </a:lnTo>
                    <a:lnTo>
                      <a:pt x="32" y="41"/>
                    </a:lnTo>
                    <a:lnTo>
                      <a:pt x="28" y="45"/>
                    </a:lnTo>
                    <a:lnTo>
                      <a:pt x="20" y="49"/>
                    </a:lnTo>
                    <a:lnTo>
                      <a:pt x="16" y="53"/>
                    </a:lnTo>
                    <a:lnTo>
                      <a:pt x="16" y="57"/>
                    </a:lnTo>
                    <a:lnTo>
                      <a:pt x="16" y="61"/>
                    </a:lnTo>
                    <a:lnTo>
                      <a:pt x="16" y="65"/>
                    </a:lnTo>
                    <a:lnTo>
                      <a:pt x="20" y="69"/>
                    </a:lnTo>
                    <a:lnTo>
                      <a:pt x="24" y="73"/>
                    </a:lnTo>
                    <a:lnTo>
                      <a:pt x="28" y="73"/>
                    </a:lnTo>
                    <a:lnTo>
                      <a:pt x="36" y="73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Freeform 13"/>
              <p:cNvSpPr>
                <a:spLocks/>
              </p:cNvSpPr>
              <p:nvPr/>
            </p:nvSpPr>
            <p:spPr bwMode="auto">
              <a:xfrm>
                <a:off x="589" y="2225"/>
                <a:ext cx="52" cy="109"/>
              </a:xfrm>
              <a:custGeom>
                <a:avLst/>
                <a:gdLst>
                  <a:gd name="T0" fmla="*/ 28 w 52"/>
                  <a:gd name="T1" fmla="*/ 0 h 109"/>
                  <a:gd name="T2" fmla="*/ 28 w 52"/>
                  <a:gd name="T3" fmla="*/ 28 h 109"/>
                  <a:gd name="T4" fmla="*/ 48 w 52"/>
                  <a:gd name="T5" fmla="*/ 28 h 109"/>
                  <a:gd name="T6" fmla="*/ 48 w 52"/>
                  <a:gd name="T7" fmla="*/ 33 h 109"/>
                  <a:gd name="T8" fmla="*/ 28 w 52"/>
                  <a:gd name="T9" fmla="*/ 33 h 109"/>
                  <a:gd name="T10" fmla="*/ 28 w 52"/>
                  <a:gd name="T11" fmla="*/ 85 h 109"/>
                  <a:gd name="T12" fmla="*/ 28 w 52"/>
                  <a:gd name="T13" fmla="*/ 89 h 109"/>
                  <a:gd name="T14" fmla="*/ 32 w 52"/>
                  <a:gd name="T15" fmla="*/ 93 h 109"/>
                  <a:gd name="T16" fmla="*/ 32 w 52"/>
                  <a:gd name="T17" fmla="*/ 97 h 109"/>
                  <a:gd name="T18" fmla="*/ 36 w 52"/>
                  <a:gd name="T19" fmla="*/ 97 h 109"/>
                  <a:gd name="T20" fmla="*/ 40 w 52"/>
                  <a:gd name="T21" fmla="*/ 97 h 109"/>
                  <a:gd name="T22" fmla="*/ 44 w 52"/>
                  <a:gd name="T23" fmla="*/ 97 h 109"/>
                  <a:gd name="T24" fmla="*/ 44 w 52"/>
                  <a:gd name="T25" fmla="*/ 93 h 109"/>
                  <a:gd name="T26" fmla="*/ 48 w 52"/>
                  <a:gd name="T27" fmla="*/ 93 h 109"/>
                  <a:gd name="T28" fmla="*/ 52 w 52"/>
                  <a:gd name="T29" fmla="*/ 93 h 109"/>
                  <a:gd name="T30" fmla="*/ 48 w 52"/>
                  <a:gd name="T31" fmla="*/ 101 h 109"/>
                  <a:gd name="T32" fmla="*/ 40 w 52"/>
                  <a:gd name="T33" fmla="*/ 105 h 109"/>
                  <a:gd name="T34" fmla="*/ 36 w 52"/>
                  <a:gd name="T35" fmla="*/ 109 h 109"/>
                  <a:gd name="T36" fmla="*/ 28 w 52"/>
                  <a:gd name="T37" fmla="*/ 109 h 109"/>
                  <a:gd name="T38" fmla="*/ 24 w 52"/>
                  <a:gd name="T39" fmla="*/ 109 h 109"/>
                  <a:gd name="T40" fmla="*/ 20 w 52"/>
                  <a:gd name="T41" fmla="*/ 105 h 109"/>
                  <a:gd name="T42" fmla="*/ 20 w 52"/>
                  <a:gd name="T43" fmla="*/ 105 h 109"/>
                  <a:gd name="T44" fmla="*/ 16 w 52"/>
                  <a:gd name="T45" fmla="*/ 101 h 109"/>
                  <a:gd name="T46" fmla="*/ 16 w 52"/>
                  <a:gd name="T47" fmla="*/ 93 h 109"/>
                  <a:gd name="T48" fmla="*/ 16 w 52"/>
                  <a:gd name="T49" fmla="*/ 85 h 109"/>
                  <a:gd name="T50" fmla="*/ 16 w 52"/>
                  <a:gd name="T51" fmla="*/ 33 h 109"/>
                  <a:gd name="T52" fmla="*/ 0 w 52"/>
                  <a:gd name="T53" fmla="*/ 33 h 109"/>
                  <a:gd name="T54" fmla="*/ 0 w 52"/>
                  <a:gd name="T55" fmla="*/ 28 h 109"/>
                  <a:gd name="T56" fmla="*/ 8 w 52"/>
                  <a:gd name="T57" fmla="*/ 28 h 109"/>
                  <a:gd name="T58" fmla="*/ 12 w 52"/>
                  <a:gd name="T59" fmla="*/ 24 h 109"/>
                  <a:gd name="T60" fmla="*/ 16 w 52"/>
                  <a:gd name="T61" fmla="*/ 20 h 109"/>
                  <a:gd name="T62" fmla="*/ 20 w 52"/>
                  <a:gd name="T63" fmla="*/ 12 h 109"/>
                  <a:gd name="T64" fmla="*/ 24 w 52"/>
                  <a:gd name="T65" fmla="*/ 8 h 109"/>
                  <a:gd name="T66" fmla="*/ 28 w 52"/>
                  <a:gd name="T67" fmla="*/ 0 h 109"/>
                  <a:gd name="T68" fmla="*/ 28 w 52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9"/>
                  <a:gd name="T107" fmla="*/ 52 w 52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9">
                    <a:moveTo>
                      <a:pt x="28" y="0"/>
                    </a:moveTo>
                    <a:lnTo>
                      <a:pt x="28" y="28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7"/>
                    </a:lnTo>
                    <a:lnTo>
                      <a:pt x="44" y="93"/>
                    </a:lnTo>
                    <a:lnTo>
                      <a:pt x="48" y="93"/>
                    </a:lnTo>
                    <a:lnTo>
                      <a:pt x="52" y="93"/>
                    </a:lnTo>
                    <a:lnTo>
                      <a:pt x="48" y="101"/>
                    </a:lnTo>
                    <a:lnTo>
                      <a:pt x="40" y="105"/>
                    </a:lnTo>
                    <a:lnTo>
                      <a:pt x="36" y="109"/>
                    </a:lnTo>
                    <a:lnTo>
                      <a:pt x="28" y="109"/>
                    </a:lnTo>
                    <a:lnTo>
                      <a:pt x="24" y="109"/>
                    </a:lnTo>
                    <a:lnTo>
                      <a:pt x="20" y="105"/>
                    </a:lnTo>
                    <a:lnTo>
                      <a:pt x="16" y="101"/>
                    </a:lnTo>
                    <a:lnTo>
                      <a:pt x="16" y="93"/>
                    </a:lnTo>
                    <a:lnTo>
                      <a:pt x="16" y="85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Freeform 14"/>
              <p:cNvSpPr>
                <a:spLocks noEditPoints="1"/>
              </p:cNvSpPr>
              <p:nvPr/>
            </p:nvSpPr>
            <p:spPr bwMode="auto">
              <a:xfrm>
                <a:off x="649" y="2209"/>
                <a:ext cx="36" cy="121"/>
              </a:xfrm>
              <a:custGeom>
                <a:avLst/>
                <a:gdLst>
                  <a:gd name="T0" fmla="*/ 16 w 36"/>
                  <a:gd name="T1" fmla="*/ 0 h 121"/>
                  <a:gd name="T2" fmla="*/ 20 w 36"/>
                  <a:gd name="T3" fmla="*/ 0 h 121"/>
                  <a:gd name="T4" fmla="*/ 24 w 36"/>
                  <a:gd name="T5" fmla="*/ 4 h 121"/>
                  <a:gd name="T6" fmla="*/ 24 w 36"/>
                  <a:gd name="T7" fmla="*/ 4 h 121"/>
                  <a:gd name="T8" fmla="*/ 24 w 36"/>
                  <a:gd name="T9" fmla="*/ 8 h 121"/>
                  <a:gd name="T10" fmla="*/ 24 w 36"/>
                  <a:gd name="T11" fmla="*/ 12 h 121"/>
                  <a:gd name="T12" fmla="*/ 24 w 36"/>
                  <a:gd name="T13" fmla="*/ 16 h 121"/>
                  <a:gd name="T14" fmla="*/ 20 w 36"/>
                  <a:gd name="T15" fmla="*/ 20 h 121"/>
                  <a:gd name="T16" fmla="*/ 16 w 36"/>
                  <a:gd name="T17" fmla="*/ 20 h 121"/>
                  <a:gd name="T18" fmla="*/ 12 w 36"/>
                  <a:gd name="T19" fmla="*/ 20 h 121"/>
                  <a:gd name="T20" fmla="*/ 8 w 36"/>
                  <a:gd name="T21" fmla="*/ 16 h 121"/>
                  <a:gd name="T22" fmla="*/ 8 w 36"/>
                  <a:gd name="T23" fmla="*/ 12 h 121"/>
                  <a:gd name="T24" fmla="*/ 4 w 36"/>
                  <a:gd name="T25" fmla="*/ 8 h 121"/>
                  <a:gd name="T26" fmla="*/ 8 w 36"/>
                  <a:gd name="T27" fmla="*/ 4 h 121"/>
                  <a:gd name="T28" fmla="*/ 8 w 36"/>
                  <a:gd name="T29" fmla="*/ 4 h 121"/>
                  <a:gd name="T30" fmla="*/ 12 w 36"/>
                  <a:gd name="T31" fmla="*/ 0 h 121"/>
                  <a:gd name="T32" fmla="*/ 16 w 36"/>
                  <a:gd name="T33" fmla="*/ 0 h 121"/>
                  <a:gd name="T34" fmla="*/ 24 w 36"/>
                  <a:gd name="T35" fmla="*/ 40 h 121"/>
                  <a:gd name="T36" fmla="*/ 24 w 36"/>
                  <a:gd name="T37" fmla="*/ 105 h 121"/>
                  <a:gd name="T38" fmla="*/ 24 w 36"/>
                  <a:gd name="T39" fmla="*/ 113 h 121"/>
                  <a:gd name="T40" fmla="*/ 24 w 36"/>
                  <a:gd name="T41" fmla="*/ 117 h 121"/>
                  <a:gd name="T42" fmla="*/ 24 w 36"/>
                  <a:gd name="T43" fmla="*/ 117 h 121"/>
                  <a:gd name="T44" fmla="*/ 28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4 w 36"/>
                  <a:gd name="T59" fmla="*/ 121 h 121"/>
                  <a:gd name="T60" fmla="*/ 8 w 36"/>
                  <a:gd name="T61" fmla="*/ 117 h 121"/>
                  <a:gd name="T62" fmla="*/ 8 w 36"/>
                  <a:gd name="T63" fmla="*/ 117 h 121"/>
                  <a:gd name="T64" fmla="*/ 8 w 36"/>
                  <a:gd name="T65" fmla="*/ 113 h 121"/>
                  <a:gd name="T66" fmla="*/ 8 w 36"/>
                  <a:gd name="T67" fmla="*/ 105 h 121"/>
                  <a:gd name="T68" fmla="*/ 8 w 36"/>
                  <a:gd name="T69" fmla="*/ 73 h 121"/>
                  <a:gd name="T70" fmla="*/ 8 w 36"/>
                  <a:gd name="T71" fmla="*/ 65 h 121"/>
                  <a:gd name="T72" fmla="*/ 8 w 36"/>
                  <a:gd name="T73" fmla="*/ 57 h 121"/>
                  <a:gd name="T74" fmla="*/ 8 w 36"/>
                  <a:gd name="T75" fmla="*/ 53 h 121"/>
                  <a:gd name="T76" fmla="*/ 8 w 36"/>
                  <a:gd name="T77" fmla="*/ 53 h 121"/>
                  <a:gd name="T78" fmla="*/ 4 w 36"/>
                  <a:gd name="T79" fmla="*/ 53 h 121"/>
                  <a:gd name="T80" fmla="*/ 4 w 36"/>
                  <a:gd name="T81" fmla="*/ 53 h 121"/>
                  <a:gd name="T82" fmla="*/ 0 w 36"/>
                  <a:gd name="T83" fmla="*/ 53 h 121"/>
                  <a:gd name="T84" fmla="*/ 0 w 36"/>
                  <a:gd name="T85" fmla="*/ 53 h 121"/>
                  <a:gd name="T86" fmla="*/ 0 w 36"/>
                  <a:gd name="T87" fmla="*/ 53 h 121"/>
                  <a:gd name="T88" fmla="*/ 20 w 36"/>
                  <a:gd name="T89" fmla="*/ 40 h 121"/>
                  <a:gd name="T90" fmla="*/ 24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17"/>
                    </a:lnTo>
                    <a:lnTo>
                      <a:pt x="8" y="113"/>
                    </a:lnTo>
                    <a:lnTo>
                      <a:pt x="8" y="105"/>
                    </a:lnTo>
                    <a:lnTo>
                      <a:pt x="8" y="73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Freeform 15"/>
              <p:cNvSpPr>
                <a:spLocks noEditPoints="1"/>
              </p:cNvSpPr>
              <p:nvPr/>
            </p:nvSpPr>
            <p:spPr bwMode="auto">
              <a:xfrm>
                <a:off x="693" y="2249"/>
                <a:ext cx="77" cy="85"/>
              </a:xfrm>
              <a:custGeom>
                <a:avLst/>
                <a:gdLst>
                  <a:gd name="T0" fmla="*/ 41 w 77"/>
                  <a:gd name="T1" fmla="*/ 0 h 85"/>
                  <a:gd name="T2" fmla="*/ 49 w 77"/>
                  <a:gd name="T3" fmla="*/ 4 h 85"/>
                  <a:gd name="T4" fmla="*/ 61 w 77"/>
                  <a:gd name="T5" fmla="*/ 9 h 85"/>
                  <a:gd name="T6" fmla="*/ 69 w 77"/>
                  <a:gd name="T7" fmla="*/ 17 h 85"/>
                  <a:gd name="T8" fmla="*/ 77 w 77"/>
                  <a:gd name="T9" fmla="*/ 29 h 85"/>
                  <a:gd name="T10" fmla="*/ 77 w 77"/>
                  <a:gd name="T11" fmla="*/ 41 h 85"/>
                  <a:gd name="T12" fmla="*/ 77 w 77"/>
                  <a:gd name="T13" fmla="*/ 53 h 85"/>
                  <a:gd name="T14" fmla="*/ 73 w 77"/>
                  <a:gd name="T15" fmla="*/ 61 h 85"/>
                  <a:gd name="T16" fmla="*/ 65 w 77"/>
                  <a:gd name="T17" fmla="*/ 73 h 85"/>
                  <a:gd name="T18" fmla="*/ 57 w 77"/>
                  <a:gd name="T19" fmla="*/ 77 h 85"/>
                  <a:gd name="T20" fmla="*/ 49 w 77"/>
                  <a:gd name="T21" fmla="*/ 81 h 85"/>
                  <a:gd name="T22" fmla="*/ 41 w 77"/>
                  <a:gd name="T23" fmla="*/ 85 h 85"/>
                  <a:gd name="T24" fmla="*/ 29 w 77"/>
                  <a:gd name="T25" fmla="*/ 81 h 85"/>
                  <a:gd name="T26" fmla="*/ 16 w 77"/>
                  <a:gd name="T27" fmla="*/ 77 h 85"/>
                  <a:gd name="T28" fmla="*/ 12 w 77"/>
                  <a:gd name="T29" fmla="*/ 69 h 85"/>
                  <a:gd name="T30" fmla="*/ 4 w 77"/>
                  <a:gd name="T31" fmla="*/ 57 h 85"/>
                  <a:gd name="T32" fmla="*/ 0 w 77"/>
                  <a:gd name="T33" fmla="*/ 45 h 85"/>
                  <a:gd name="T34" fmla="*/ 4 w 77"/>
                  <a:gd name="T35" fmla="*/ 33 h 85"/>
                  <a:gd name="T36" fmla="*/ 8 w 77"/>
                  <a:gd name="T37" fmla="*/ 21 h 85"/>
                  <a:gd name="T38" fmla="*/ 12 w 77"/>
                  <a:gd name="T39" fmla="*/ 13 h 85"/>
                  <a:gd name="T40" fmla="*/ 21 w 77"/>
                  <a:gd name="T41" fmla="*/ 9 h 85"/>
                  <a:gd name="T42" fmla="*/ 29 w 77"/>
                  <a:gd name="T43" fmla="*/ 4 h 85"/>
                  <a:gd name="T44" fmla="*/ 41 w 77"/>
                  <a:gd name="T45" fmla="*/ 0 h 85"/>
                  <a:gd name="T46" fmla="*/ 37 w 77"/>
                  <a:gd name="T47" fmla="*/ 9 h 85"/>
                  <a:gd name="T48" fmla="*/ 33 w 77"/>
                  <a:gd name="T49" fmla="*/ 9 h 85"/>
                  <a:gd name="T50" fmla="*/ 29 w 77"/>
                  <a:gd name="T51" fmla="*/ 9 h 85"/>
                  <a:gd name="T52" fmla="*/ 25 w 77"/>
                  <a:gd name="T53" fmla="*/ 13 h 85"/>
                  <a:gd name="T54" fmla="*/ 21 w 77"/>
                  <a:gd name="T55" fmla="*/ 21 h 85"/>
                  <a:gd name="T56" fmla="*/ 16 w 77"/>
                  <a:gd name="T57" fmla="*/ 29 h 85"/>
                  <a:gd name="T58" fmla="*/ 16 w 77"/>
                  <a:gd name="T59" fmla="*/ 37 h 85"/>
                  <a:gd name="T60" fmla="*/ 16 w 77"/>
                  <a:gd name="T61" fmla="*/ 53 h 85"/>
                  <a:gd name="T62" fmla="*/ 25 w 77"/>
                  <a:gd name="T63" fmla="*/ 65 h 85"/>
                  <a:gd name="T64" fmla="*/ 29 w 77"/>
                  <a:gd name="T65" fmla="*/ 73 h 85"/>
                  <a:gd name="T66" fmla="*/ 37 w 77"/>
                  <a:gd name="T67" fmla="*/ 77 h 85"/>
                  <a:gd name="T68" fmla="*/ 41 w 77"/>
                  <a:gd name="T69" fmla="*/ 77 h 85"/>
                  <a:gd name="T70" fmla="*/ 49 w 77"/>
                  <a:gd name="T71" fmla="*/ 77 h 85"/>
                  <a:gd name="T72" fmla="*/ 57 w 77"/>
                  <a:gd name="T73" fmla="*/ 73 h 85"/>
                  <a:gd name="T74" fmla="*/ 61 w 77"/>
                  <a:gd name="T75" fmla="*/ 61 h 85"/>
                  <a:gd name="T76" fmla="*/ 61 w 77"/>
                  <a:gd name="T77" fmla="*/ 49 h 85"/>
                  <a:gd name="T78" fmla="*/ 61 w 77"/>
                  <a:gd name="T79" fmla="*/ 37 h 85"/>
                  <a:gd name="T80" fmla="*/ 57 w 77"/>
                  <a:gd name="T81" fmla="*/ 25 h 85"/>
                  <a:gd name="T82" fmla="*/ 53 w 77"/>
                  <a:gd name="T83" fmla="*/ 17 h 85"/>
                  <a:gd name="T84" fmla="*/ 45 w 77"/>
                  <a:gd name="T85" fmla="*/ 9 h 85"/>
                  <a:gd name="T86" fmla="*/ 37 w 77"/>
                  <a:gd name="T87" fmla="*/ 9 h 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5"/>
                  <a:gd name="T134" fmla="*/ 77 w 77"/>
                  <a:gd name="T135" fmla="*/ 85 h 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5">
                    <a:moveTo>
                      <a:pt x="41" y="0"/>
                    </a:moveTo>
                    <a:lnTo>
                      <a:pt x="49" y="4"/>
                    </a:lnTo>
                    <a:lnTo>
                      <a:pt x="61" y="9"/>
                    </a:lnTo>
                    <a:lnTo>
                      <a:pt x="69" y="17"/>
                    </a:lnTo>
                    <a:lnTo>
                      <a:pt x="77" y="29"/>
                    </a:lnTo>
                    <a:lnTo>
                      <a:pt x="77" y="41"/>
                    </a:lnTo>
                    <a:lnTo>
                      <a:pt x="77" y="53"/>
                    </a:lnTo>
                    <a:lnTo>
                      <a:pt x="73" y="61"/>
                    </a:lnTo>
                    <a:lnTo>
                      <a:pt x="65" y="73"/>
                    </a:lnTo>
                    <a:lnTo>
                      <a:pt x="57" y="77"/>
                    </a:lnTo>
                    <a:lnTo>
                      <a:pt x="49" y="81"/>
                    </a:lnTo>
                    <a:lnTo>
                      <a:pt x="41" y="85"/>
                    </a:lnTo>
                    <a:lnTo>
                      <a:pt x="29" y="81"/>
                    </a:lnTo>
                    <a:lnTo>
                      <a:pt x="16" y="77"/>
                    </a:lnTo>
                    <a:lnTo>
                      <a:pt x="12" y="69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4" y="33"/>
                    </a:lnTo>
                    <a:lnTo>
                      <a:pt x="8" y="21"/>
                    </a:lnTo>
                    <a:lnTo>
                      <a:pt x="12" y="13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41" y="0"/>
                    </a:lnTo>
                    <a:close/>
                    <a:moveTo>
                      <a:pt x="37" y="9"/>
                    </a:moveTo>
                    <a:lnTo>
                      <a:pt x="33" y="9"/>
                    </a:lnTo>
                    <a:lnTo>
                      <a:pt x="29" y="9"/>
                    </a:lnTo>
                    <a:lnTo>
                      <a:pt x="25" y="13"/>
                    </a:lnTo>
                    <a:lnTo>
                      <a:pt x="21" y="21"/>
                    </a:lnTo>
                    <a:lnTo>
                      <a:pt x="16" y="29"/>
                    </a:lnTo>
                    <a:lnTo>
                      <a:pt x="16" y="37"/>
                    </a:lnTo>
                    <a:lnTo>
                      <a:pt x="16" y="53"/>
                    </a:lnTo>
                    <a:lnTo>
                      <a:pt x="25" y="65"/>
                    </a:lnTo>
                    <a:lnTo>
                      <a:pt x="29" y="73"/>
                    </a:lnTo>
                    <a:lnTo>
                      <a:pt x="37" y="77"/>
                    </a:lnTo>
                    <a:lnTo>
                      <a:pt x="41" y="77"/>
                    </a:lnTo>
                    <a:lnTo>
                      <a:pt x="49" y="77"/>
                    </a:lnTo>
                    <a:lnTo>
                      <a:pt x="57" y="73"/>
                    </a:lnTo>
                    <a:lnTo>
                      <a:pt x="61" y="61"/>
                    </a:lnTo>
                    <a:lnTo>
                      <a:pt x="61" y="49"/>
                    </a:lnTo>
                    <a:lnTo>
                      <a:pt x="61" y="37"/>
                    </a:lnTo>
                    <a:lnTo>
                      <a:pt x="57" y="25"/>
                    </a:lnTo>
                    <a:lnTo>
                      <a:pt x="53" y="17"/>
                    </a:lnTo>
                    <a:lnTo>
                      <a:pt x="45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Freeform 16"/>
              <p:cNvSpPr>
                <a:spLocks/>
              </p:cNvSpPr>
              <p:nvPr/>
            </p:nvSpPr>
            <p:spPr bwMode="auto">
              <a:xfrm>
                <a:off x="778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6 w 84"/>
                  <a:gd name="T19" fmla="*/ 33 h 81"/>
                  <a:gd name="T20" fmla="*/ 76 w 84"/>
                  <a:gd name="T21" fmla="*/ 65 h 81"/>
                  <a:gd name="T22" fmla="*/ 76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80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52 w 84"/>
                  <a:gd name="T41" fmla="*/ 81 h 81"/>
                  <a:gd name="T42" fmla="*/ 56 w 84"/>
                  <a:gd name="T43" fmla="*/ 81 h 81"/>
                  <a:gd name="T44" fmla="*/ 56 w 84"/>
                  <a:gd name="T45" fmla="*/ 77 h 81"/>
                  <a:gd name="T46" fmla="*/ 60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32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12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12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4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6" y="33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Rectangle 17"/>
              <p:cNvSpPr>
                <a:spLocks noChangeArrowheads="1"/>
              </p:cNvSpPr>
              <p:nvPr/>
            </p:nvSpPr>
            <p:spPr bwMode="auto">
              <a:xfrm>
                <a:off x="1240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Freeform 18"/>
              <p:cNvSpPr>
                <a:spLocks noEditPoints="1"/>
              </p:cNvSpPr>
              <p:nvPr/>
            </p:nvSpPr>
            <p:spPr bwMode="auto">
              <a:xfrm>
                <a:off x="1513" y="2213"/>
                <a:ext cx="117" cy="117"/>
              </a:xfrm>
              <a:custGeom>
                <a:avLst/>
                <a:gdLst>
                  <a:gd name="T0" fmla="*/ 0 w 117"/>
                  <a:gd name="T1" fmla="*/ 117 h 117"/>
                  <a:gd name="T2" fmla="*/ 0 w 117"/>
                  <a:gd name="T3" fmla="*/ 117 h 117"/>
                  <a:gd name="T4" fmla="*/ 4 w 117"/>
                  <a:gd name="T5" fmla="*/ 117 h 117"/>
                  <a:gd name="T6" fmla="*/ 12 w 117"/>
                  <a:gd name="T7" fmla="*/ 117 h 117"/>
                  <a:gd name="T8" fmla="*/ 16 w 117"/>
                  <a:gd name="T9" fmla="*/ 113 h 117"/>
                  <a:gd name="T10" fmla="*/ 16 w 117"/>
                  <a:gd name="T11" fmla="*/ 105 h 117"/>
                  <a:gd name="T12" fmla="*/ 16 w 117"/>
                  <a:gd name="T13" fmla="*/ 97 h 117"/>
                  <a:gd name="T14" fmla="*/ 16 w 117"/>
                  <a:gd name="T15" fmla="*/ 20 h 117"/>
                  <a:gd name="T16" fmla="*/ 16 w 117"/>
                  <a:gd name="T17" fmla="*/ 12 h 117"/>
                  <a:gd name="T18" fmla="*/ 16 w 117"/>
                  <a:gd name="T19" fmla="*/ 8 h 117"/>
                  <a:gd name="T20" fmla="*/ 12 w 117"/>
                  <a:gd name="T21" fmla="*/ 4 h 117"/>
                  <a:gd name="T22" fmla="*/ 4 w 117"/>
                  <a:gd name="T23" fmla="*/ 4 h 117"/>
                  <a:gd name="T24" fmla="*/ 0 w 117"/>
                  <a:gd name="T25" fmla="*/ 4 h 117"/>
                  <a:gd name="T26" fmla="*/ 0 w 117"/>
                  <a:gd name="T27" fmla="*/ 0 h 117"/>
                  <a:gd name="T28" fmla="*/ 49 w 117"/>
                  <a:gd name="T29" fmla="*/ 0 h 117"/>
                  <a:gd name="T30" fmla="*/ 65 w 117"/>
                  <a:gd name="T31" fmla="*/ 0 h 117"/>
                  <a:gd name="T32" fmla="*/ 77 w 117"/>
                  <a:gd name="T33" fmla="*/ 4 h 117"/>
                  <a:gd name="T34" fmla="*/ 89 w 117"/>
                  <a:gd name="T35" fmla="*/ 8 h 117"/>
                  <a:gd name="T36" fmla="*/ 101 w 117"/>
                  <a:gd name="T37" fmla="*/ 16 h 117"/>
                  <a:gd name="T38" fmla="*/ 109 w 117"/>
                  <a:gd name="T39" fmla="*/ 28 h 117"/>
                  <a:gd name="T40" fmla="*/ 117 w 117"/>
                  <a:gd name="T41" fmla="*/ 40 h 117"/>
                  <a:gd name="T42" fmla="*/ 117 w 117"/>
                  <a:gd name="T43" fmla="*/ 61 h 117"/>
                  <a:gd name="T44" fmla="*/ 117 w 117"/>
                  <a:gd name="T45" fmla="*/ 73 h 117"/>
                  <a:gd name="T46" fmla="*/ 113 w 117"/>
                  <a:gd name="T47" fmla="*/ 89 h 117"/>
                  <a:gd name="T48" fmla="*/ 105 w 117"/>
                  <a:gd name="T49" fmla="*/ 101 h 117"/>
                  <a:gd name="T50" fmla="*/ 89 w 117"/>
                  <a:gd name="T51" fmla="*/ 109 h 117"/>
                  <a:gd name="T52" fmla="*/ 73 w 117"/>
                  <a:gd name="T53" fmla="*/ 117 h 117"/>
                  <a:gd name="T54" fmla="*/ 53 w 117"/>
                  <a:gd name="T55" fmla="*/ 117 h 117"/>
                  <a:gd name="T56" fmla="*/ 0 w 117"/>
                  <a:gd name="T57" fmla="*/ 117 h 117"/>
                  <a:gd name="T58" fmla="*/ 33 w 117"/>
                  <a:gd name="T59" fmla="*/ 109 h 117"/>
                  <a:gd name="T60" fmla="*/ 45 w 117"/>
                  <a:gd name="T61" fmla="*/ 113 h 117"/>
                  <a:gd name="T62" fmla="*/ 53 w 117"/>
                  <a:gd name="T63" fmla="*/ 113 h 117"/>
                  <a:gd name="T64" fmla="*/ 65 w 117"/>
                  <a:gd name="T65" fmla="*/ 113 h 117"/>
                  <a:gd name="T66" fmla="*/ 77 w 117"/>
                  <a:gd name="T67" fmla="*/ 105 h 117"/>
                  <a:gd name="T68" fmla="*/ 85 w 117"/>
                  <a:gd name="T69" fmla="*/ 97 h 117"/>
                  <a:gd name="T70" fmla="*/ 93 w 117"/>
                  <a:gd name="T71" fmla="*/ 89 h 117"/>
                  <a:gd name="T72" fmla="*/ 97 w 117"/>
                  <a:gd name="T73" fmla="*/ 77 h 117"/>
                  <a:gd name="T74" fmla="*/ 97 w 117"/>
                  <a:gd name="T75" fmla="*/ 61 h 117"/>
                  <a:gd name="T76" fmla="*/ 97 w 117"/>
                  <a:gd name="T77" fmla="*/ 45 h 117"/>
                  <a:gd name="T78" fmla="*/ 93 w 117"/>
                  <a:gd name="T79" fmla="*/ 32 h 117"/>
                  <a:gd name="T80" fmla="*/ 85 w 117"/>
                  <a:gd name="T81" fmla="*/ 20 h 117"/>
                  <a:gd name="T82" fmla="*/ 77 w 117"/>
                  <a:gd name="T83" fmla="*/ 12 h 117"/>
                  <a:gd name="T84" fmla="*/ 65 w 117"/>
                  <a:gd name="T85" fmla="*/ 8 h 117"/>
                  <a:gd name="T86" fmla="*/ 53 w 117"/>
                  <a:gd name="T87" fmla="*/ 8 h 117"/>
                  <a:gd name="T88" fmla="*/ 45 w 117"/>
                  <a:gd name="T89" fmla="*/ 8 h 117"/>
                  <a:gd name="T90" fmla="*/ 33 w 117"/>
                  <a:gd name="T91" fmla="*/ 8 h 117"/>
                  <a:gd name="T92" fmla="*/ 33 w 117"/>
                  <a:gd name="T93" fmla="*/ 109 h 1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7"/>
                  <a:gd name="T142" fmla="*/ 0 h 117"/>
                  <a:gd name="T143" fmla="*/ 117 w 117"/>
                  <a:gd name="T144" fmla="*/ 117 h 1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7" h="117">
                    <a:moveTo>
                      <a:pt x="0" y="117"/>
                    </a:move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65" y="0"/>
                    </a:lnTo>
                    <a:lnTo>
                      <a:pt x="77" y="4"/>
                    </a:lnTo>
                    <a:lnTo>
                      <a:pt x="89" y="8"/>
                    </a:lnTo>
                    <a:lnTo>
                      <a:pt x="101" y="16"/>
                    </a:lnTo>
                    <a:lnTo>
                      <a:pt x="109" y="28"/>
                    </a:lnTo>
                    <a:lnTo>
                      <a:pt x="117" y="40"/>
                    </a:lnTo>
                    <a:lnTo>
                      <a:pt x="117" y="61"/>
                    </a:lnTo>
                    <a:lnTo>
                      <a:pt x="117" y="73"/>
                    </a:lnTo>
                    <a:lnTo>
                      <a:pt x="113" y="89"/>
                    </a:lnTo>
                    <a:lnTo>
                      <a:pt x="105" y="101"/>
                    </a:lnTo>
                    <a:lnTo>
                      <a:pt x="89" y="109"/>
                    </a:lnTo>
                    <a:lnTo>
                      <a:pt x="73" y="117"/>
                    </a:lnTo>
                    <a:lnTo>
                      <a:pt x="53" y="117"/>
                    </a:lnTo>
                    <a:lnTo>
                      <a:pt x="0" y="117"/>
                    </a:lnTo>
                    <a:close/>
                    <a:moveTo>
                      <a:pt x="33" y="109"/>
                    </a:moveTo>
                    <a:lnTo>
                      <a:pt x="45" y="113"/>
                    </a:lnTo>
                    <a:lnTo>
                      <a:pt x="53" y="113"/>
                    </a:lnTo>
                    <a:lnTo>
                      <a:pt x="65" y="113"/>
                    </a:lnTo>
                    <a:lnTo>
                      <a:pt x="77" y="105"/>
                    </a:lnTo>
                    <a:lnTo>
                      <a:pt x="85" y="97"/>
                    </a:lnTo>
                    <a:lnTo>
                      <a:pt x="93" y="89"/>
                    </a:lnTo>
                    <a:lnTo>
                      <a:pt x="97" y="77"/>
                    </a:lnTo>
                    <a:lnTo>
                      <a:pt x="97" y="61"/>
                    </a:lnTo>
                    <a:lnTo>
                      <a:pt x="97" y="45"/>
                    </a:lnTo>
                    <a:lnTo>
                      <a:pt x="93" y="32"/>
                    </a:lnTo>
                    <a:lnTo>
                      <a:pt x="85" y="20"/>
                    </a:lnTo>
                    <a:lnTo>
                      <a:pt x="77" y="12"/>
                    </a:lnTo>
                    <a:lnTo>
                      <a:pt x="65" y="8"/>
                    </a:lnTo>
                    <a:lnTo>
                      <a:pt x="53" y="8"/>
                    </a:lnTo>
                    <a:lnTo>
                      <a:pt x="45" y="8"/>
                    </a:lnTo>
                    <a:lnTo>
                      <a:pt x="33" y="8"/>
                    </a:lnTo>
                    <a:lnTo>
                      <a:pt x="33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Freeform 19"/>
              <p:cNvSpPr>
                <a:spLocks noEditPoints="1"/>
              </p:cNvSpPr>
              <p:nvPr/>
            </p:nvSpPr>
            <p:spPr bwMode="auto">
              <a:xfrm>
                <a:off x="1642" y="2249"/>
                <a:ext cx="68" cy="85"/>
              </a:xfrm>
              <a:custGeom>
                <a:avLst/>
                <a:gdLst>
                  <a:gd name="T0" fmla="*/ 16 w 68"/>
                  <a:gd name="T1" fmla="*/ 33 h 85"/>
                  <a:gd name="T2" fmla="*/ 16 w 68"/>
                  <a:gd name="T3" fmla="*/ 49 h 85"/>
                  <a:gd name="T4" fmla="*/ 24 w 68"/>
                  <a:gd name="T5" fmla="*/ 61 h 85"/>
                  <a:gd name="T6" fmla="*/ 32 w 68"/>
                  <a:gd name="T7" fmla="*/ 69 h 85"/>
                  <a:gd name="T8" fmla="*/ 44 w 68"/>
                  <a:gd name="T9" fmla="*/ 69 h 85"/>
                  <a:gd name="T10" fmla="*/ 52 w 68"/>
                  <a:gd name="T11" fmla="*/ 69 h 85"/>
                  <a:gd name="T12" fmla="*/ 56 w 68"/>
                  <a:gd name="T13" fmla="*/ 65 h 85"/>
                  <a:gd name="T14" fmla="*/ 60 w 68"/>
                  <a:gd name="T15" fmla="*/ 61 h 85"/>
                  <a:gd name="T16" fmla="*/ 64 w 68"/>
                  <a:gd name="T17" fmla="*/ 53 h 85"/>
                  <a:gd name="T18" fmla="*/ 68 w 68"/>
                  <a:gd name="T19" fmla="*/ 53 h 85"/>
                  <a:gd name="T20" fmla="*/ 64 w 68"/>
                  <a:gd name="T21" fmla="*/ 65 h 85"/>
                  <a:gd name="T22" fmla="*/ 56 w 68"/>
                  <a:gd name="T23" fmla="*/ 77 h 85"/>
                  <a:gd name="T24" fmla="*/ 48 w 68"/>
                  <a:gd name="T25" fmla="*/ 81 h 85"/>
                  <a:gd name="T26" fmla="*/ 36 w 68"/>
                  <a:gd name="T27" fmla="*/ 85 h 85"/>
                  <a:gd name="T28" fmla="*/ 24 w 68"/>
                  <a:gd name="T29" fmla="*/ 81 h 85"/>
                  <a:gd name="T30" fmla="*/ 12 w 68"/>
                  <a:gd name="T31" fmla="*/ 73 h 85"/>
                  <a:gd name="T32" fmla="*/ 8 w 68"/>
                  <a:gd name="T33" fmla="*/ 65 h 85"/>
                  <a:gd name="T34" fmla="*/ 4 w 68"/>
                  <a:gd name="T35" fmla="*/ 57 h 85"/>
                  <a:gd name="T36" fmla="*/ 0 w 68"/>
                  <a:gd name="T37" fmla="*/ 45 h 85"/>
                  <a:gd name="T38" fmla="*/ 4 w 68"/>
                  <a:gd name="T39" fmla="*/ 33 h 85"/>
                  <a:gd name="T40" fmla="*/ 8 w 68"/>
                  <a:gd name="T41" fmla="*/ 21 h 85"/>
                  <a:gd name="T42" fmla="*/ 12 w 68"/>
                  <a:gd name="T43" fmla="*/ 13 h 85"/>
                  <a:gd name="T44" fmla="*/ 20 w 68"/>
                  <a:gd name="T45" fmla="*/ 9 h 85"/>
                  <a:gd name="T46" fmla="*/ 28 w 68"/>
                  <a:gd name="T47" fmla="*/ 4 h 85"/>
                  <a:gd name="T48" fmla="*/ 36 w 68"/>
                  <a:gd name="T49" fmla="*/ 0 h 85"/>
                  <a:gd name="T50" fmla="*/ 48 w 68"/>
                  <a:gd name="T51" fmla="*/ 4 h 85"/>
                  <a:gd name="T52" fmla="*/ 60 w 68"/>
                  <a:gd name="T53" fmla="*/ 9 h 85"/>
                  <a:gd name="T54" fmla="*/ 64 w 68"/>
                  <a:gd name="T55" fmla="*/ 21 h 85"/>
                  <a:gd name="T56" fmla="*/ 68 w 68"/>
                  <a:gd name="T57" fmla="*/ 33 h 85"/>
                  <a:gd name="T58" fmla="*/ 16 w 68"/>
                  <a:gd name="T59" fmla="*/ 33 h 85"/>
                  <a:gd name="T60" fmla="*/ 16 w 68"/>
                  <a:gd name="T61" fmla="*/ 29 h 85"/>
                  <a:gd name="T62" fmla="*/ 48 w 68"/>
                  <a:gd name="T63" fmla="*/ 29 h 85"/>
                  <a:gd name="T64" fmla="*/ 48 w 68"/>
                  <a:gd name="T65" fmla="*/ 21 h 85"/>
                  <a:gd name="T66" fmla="*/ 48 w 68"/>
                  <a:gd name="T67" fmla="*/ 17 h 85"/>
                  <a:gd name="T68" fmla="*/ 44 w 68"/>
                  <a:gd name="T69" fmla="*/ 13 h 85"/>
                  <a:gd name="T70" fmla="*/ 40 w 68"/>
                  <a:gd name="T71" fmla="*/ 9 h 85"/>
                  <a:gd name="T72" fmla="*/ 36 w 68"/>
                  <a:gd name="T73" fmla="*/ 9 h 85"/>
                  <a:gd name="T74" fmla="*/ 32 w 68"/>
                  <a:gd name="T75" fmla="*/ 9 h 85"/>
                  <a:gd name="T76" fmla="*/ 28 w 68"/>
                  <a:gd name="T77" fmla="*/ 9 h 85"/>
                  <a:gd name="T78" fmla="*/ 20 w 68"/>
                  <a:gd name="T79" fmla="*/ 13 h 85"/>
                  <a:gd name="T80" fmla="*/ 16 w 68"/>
                  <a:gd name="T81" fmla="*/ 21 h 85"/>
                  <a:gd name="T82" fmla="*/ 16 w 68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5"/>
                  <a:gd name="T128" fmla="*/ 68 w 68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5">
                    <a:moveTo>
                      <a:pt x="16" y="33"/>
                    </a:moveTo>
                    <a:lnTo>
                      <a:pt x="16" y="49"/>
                    </a:lnTo>
                    <a:lnTo>
                      <a:pt x="24" y="61"/>
                    </a:lnTo>
                    <a:lnTo>
                      <a:pt x="32" y="69"/>
                    </a:lnTo>
                    <a:lnTo>
                      <a:pt x="44" y="69"/>
                    </a:lnTo>
                    <a:lnTo>
                      <a:pt x="52" y="69"/>
                    </a:lnTo>
                    <a:lnTo>
                      <a:pt x="56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8" y="53"/>
                    </a:lnTo>
                    <a:lnTo>
                      <a:pt x="64" y="65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4" y="81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4" y="33"/>
                    </a:lnTo>
                    <a:lnTo>
                      <a:pt x="8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60" y="9"/>
                    </a:lnTo>
                    <a:lnTo>
                      <a:pt x="64" y="21"/>
                    </a:lnTo>
                    <a:lnTo>
                      <a:pt x="68" y="33"/>
                    </a:lnTo>
                    <a:lnTo>
                      <a:pt x="16" y="33"/>
                    </a:lnTo>
                    <a:close/>
                    <a:moveTo>
                      <a:pt x="16" y="29"/>
                    </a:moveTo>
                    <a:lnTo>
                      <a:pt x="48" y="29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6" y="21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Freeform 20"/>
              <p:cNvSpPr>
                <a:spLocks/>
              </p:cNvSpPr>
              <p:nvPr/>
            </p:nvSpPr>
            <p:spPr bwMode="auto">
              <a:xfrm>
                <a:off x="1855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6 w 84"/>
                  <a:gd name="T19" fmla="*/ 33 h 81"/>
                  <a:gd name="T20" fmla="*/ 76 w 84"/>
                  <a:gd name="T21" fmla="*/ 65 h 81"/>
                  <a:gd name="T22" fmla="*/ 76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80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52 w 84"/>
                  <a:gd name="T41" fmla="*/ 81 h 81"/>
                  <a:gd name="T42" fmla="*/ 56 w 84"/>
                  <a:gd name="T43" fmla="*/ 81 h 81"/>
                  <a:gd name="T44" fmla="*/ 56 w 84"/>
                  <a:gd name="T45" fmla="*/ 77 h 81"/>
                  <a:gd name="T46" fmla="*/ 60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32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12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12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4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6" y="33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Freeform 21"/>
              <p:cNvSpPr>
                <a:spLocks noEditPoints="1"/>
              </p:cNvSpPr>
              <p:nvPr/>
            </p:nvSpPr>
            <p:spPr bwMode="auto">
              <a:xfrm>
                <a:off x="1952" y="2209"/>
                <a:ext cx="36" cy="121"/>
              </a:xfrm>
              <a:custGeom>
                <a:avLst/>
                <a:gdLst>
                  <a:gd name="T0" fmla="*/ 16 w 36"/>
                  <a:gd name="T1" fmla="*/ 0 h 121"/>
                  <a:gd name="T2" fmla="*/ 20 w 36"/>
                  <a:gd name="T3" fmla="*/ 0 h 121"/>
                  <a:gd name="T4" fmla="*/ 24 w 36"/>
                  <a:gd name="T5" fmla="*/ 4 h 121"/>
                  <a:gd name="T6" fmla="*/ 24 w 36"/>
                  <a:gd name="T7" fmla="*/ 4 h 121"/>
                  <a:gd name="T8" fmla="*/ 24 w 36"/>
                  <a:gd name="T9" fmla="*/ 8 h 121"/>
                  <a:gd name="T10" fmla="*/ 24 w 36"/>
                  <a:gd name="T11" fmla="*/ 12 h 121"/>
                  <a:gd name="T12" fmla="*/ 24 w 36"/>
                  <a:gd name="T13" fmla="*/ 16 h 121"/>
                  <a:gd name="T14" fmla="*/ 20 w 36"/>
                  <a:gd name="T15" fmla="*/ 20 h 121"/>
                  <a:gd name="T16" fmla="*/ 16 w 36"/>
                  <a:gd name="T17" fmla="*/ 20 h 121"/>
                  <a:gd name="T18" fmla="*/ 12 w 36"/>
                  <a:gd name="T19" fmla="*/ 20 h 121"/>
                  <a:gd name="T20" fmla="*/ 8 w 36"/>
                  <a:gd name="T21" fmla="*/ 16 h 121"/>
                  <a:gd name="T22" fmla="*/ 8 w 36"/>
                  <a:gd name="T23" fmla="*/ 12 h 121"/>
                  <a:gd name="T24" fmla="*/ 4 w 36"/>
                  <a:gd name="T25" fmla="*/ 8 h 121"/>
                  <a:gd name="T26" fmla="*/ 8 w 36"/>
                  <a:gd name="T27" fmla="*/ 4 h 121"/>
                  <a:gd name="T28" fmla="*/ 8 w 36"/>
                  <a:gd name="T29" fmla="*/ 4 h 121"/>
                  <a:gd name="T30" fmla="*/ 12 w 36"/>
                  <a:gd name="T31" fmla="*/ 0 h 121"/>
                  <a:gd name="T32" fmla="*/ 16 w 36"/>
                  <a:gd name="T33" fmla="*/ 0 h 121"/>
                  <a:gd name="T34" fmla="*/ 24 w 36"/>
                  <a:gd name="T35" fmla="*/ 40 h 121"/>
                  <a:gd name="T36" fmla="*/ 24 w 36"/>
                  <a:gd name="T37" fmla="*/ 105 h 121"/>
                  <a:gd name="T38" fmla="*/ 24 w 36"/>
                  <a:gd name="T39" fmla="*/ 113 h 121"/>
                  <a:gd name="T40" fmla="*/ 24 w 36"/>
                  <a:gd name="T41" fmla="*/ 117 h 121"/>
                  <a:gd name="T42" fmla="*/ 28 w 36"/>
                  <a:gd name="T43" fmla="*/ 117 h 121"/>
                  <a:gd name="T44" fmla="*/ 28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4 w 36"/>
                  <a:gd name="T59" fmla="*/ 121 h 121"/>
                  <a:gd name="T60" fmla="*/ 8 w 36"/>
                  <a:gd name="T61" fmla="*/ 117 h 121"/>
                  <a:gd name="T62" fmla="*/ 8 w 36"/>
                  <a:gd name="T63" fmla="*/ 117 h 121"/>
                  <a:gd name="T64" fmla="*/ 8 w 36"/>
                  <a:gd name="T65" fmla="*/ 113 h 121"/>
                  <a:gd name="T66" fmla="*/ 8 w 36"/>
                  <a:gd name="T67" fmla="*/ 105 h 121"/>
                  <a:gd name="T68" fmla="*/ 8 w 36"/>
                  <a:gd name="T69" fmla="*/ 73 h 121"/>
                  <a:gd name="T70" fmla="*/ 8 w 36"/>
                  <a:gd name="T71" fmla="*/ 65 h 121"/>
                  <a:gd name="T72" fmla="*/ 8 w 36"/>
                  <a:gd name="T73" fmla="*/ 57 h 121"/>
                  <a:gd name="T74" fmla="*/ 8 w 36"/>
                  <a:gd name="T75" fmla="*/ 53 h 121"/>
                  <a:gd name="T76" fmla="*/ 8 w 36"/>
                  <a:gd name="T77" fmla="*/ 53 h 121"/>
                  <a:gd name="T78" fmla="*/ 8 w 36"/>
                  <a:gd name="T79" fmla="*/ 53 h 121"/>
                  <a:gd name="T80" fmla="*/ 4 w 36"/>
                  <a:gd name="T81" fmla="*/ 53 h 121"/>
                  <a:gd name="T82" fmla="*/ 4 w 36"/>
                  <a:gd name="T83" fmla="*/ 53 h 121"/>
                  <a:gd name="T84" fmla="*/ 0 w 36"/>
                  <a:gd name="T85" fmla="*/ 53 h 121"/>
                  <a:gd name="T86" fmla="*/ 0 w 36"/>
                  <a:gd name="T87" fmla="*/ 53 h 121"/>
                  <a:gd name="T88" fmla="*/ 20 w 36"/>
                  <a:gd name="T89" fmla="*/ 40 h 121"/>
                  <a:gd name="T90" fmla="*/ 24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17"/>
                    </a:lnTo>
                    <a:lnTo>
                      <a:pt x="8" y="113"/>
                    </a:lnTo>
                    <a:lnTo>
                      <a:pt x="8" y="105"/>
                    </a:lnTo>
                    <a:lnTo>
                      <a:pt x="8" y="73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Freeform 22"/>
              <p:cNvSpPr>
                <a:spLocks/>
              </p:cNvSpPr>
              <p:nvPr/>
            </p:nvSpPr>
            <p:spPr bwMode="auto">
              <a:xfrm>
                <a:off x="1992" y="2225"/>
                <a:ext cx="48" cy="109"/>
              </a:xfrm>
              <a:custGeom>
                <a:avLst/>
                <a:gdLst>
                  <a:gd name="T0" fmla="*/ 28 w 48"/>
                  <a:gd name="T1" fmla="*/ 0 h 109"/>
                  <a:gd name="T2" fmla="*/ 28 w 48"/>
                  <a:gd name="T3" fmla="*/ 28 h 109"/>
                  <a:gd name="T4" fmla="*/ 48 w 48"/>
                  <a:gd name="T5" fmla="*/ 28 h 109"/>
                  <a:gd name="T6" fmla="*/ 48 w 48"/>
                  <a:gd name="T7" fmla="*/ 33 h 109"/>
                  <a:gd name="T8" fmla="*/ 28 w 48"/>
                  <a:gd name="T9" fmla="*/ 33 h 109"/>
                  <a:gd name="T10" fmla="*/ 28 w 48"/>
                  <a:gd name="T11" fmla="*/ 85 h 109"/>
                  <a:gd name="T12" fmla="*/ 28 w 48"/>
                  <a:gd name="T13" fmla="*/ 89 h 109"/>
                  <a:gd name="T14" fmla="*/ 32 w 48"/>
                  <a:gd name="T15" fmla="*/ 93 h 109"/>
                  <a:gd name="T16" fmla="*/ 32 w 48"/>
                  <a:gd name="T17" fmla="*/ 97 h 109"/>
                  <a:gd name="T18" fmla="*/ 36 w 48"/>
                  <a:gd name="T19" fmla="*/ 97 h 109"/>
                  <a:gd name="T20" fmla="*/ 40 w 48"/>
                  <a:gd name="T21" fmla="*/ 97 h 109"/>
                  <a:gd name="T22" fmla="*/ 40 w 48"/>
                  <a:gd name="T23" fmla="*/ 97 h 109"/>
                  <a:gd name="T24" fmla="*/ 44 w 48"/>
                  <a:gd name="T25" fmla="*/ 93 h 109"/>
                  <a:gd name="T26" fmla="*/ 48 w 48"/>
                  <a:gd name="T27" fmla="*/ 93 h 109"/>
                  <a:gd name="T28" fmla="*/ 48 w 48"/>
                  <a:gd name="T29" fmla="*/ 93 h 109"/>
                  <a:gd name="T30" fmla="*/ 48 w 48"/>
                  <a:gd name="T31" fmla="*/ 101 h 109"/>
                  <a:gd name="T32" fmla="*/ 40 w 48"/>
                  <a:gd name="T33" fmla="*/ 105 h 109"/>
                  <a:gd name="T34" fmla="*/ 36 w 48"/>
                  <a:gd name="T35" fmla="*/ 109 h 109"/>
                  <a:gd name="T36" fmla="*/ 28 w 48"/>
                  <a:gd name="T37" fmla="*/ 109 h 109"/>
                  <a:gd name="T38" fmla="*/ 24 w 48"/>
                  <a:gd name="T39" fmla="*/ 109 h 109"/>
                  <a:gd name="T40" fmla="*/ 20 w 48"/>
                  <a:gd name="T41" fmla="*/ 105 h 109"/>
                  <a:gd name="T42" fmla="*/ 16 w 48"/>
                  <a:gd name="T43" fmla="*/ 105 h 109"/>
                  <a:gd name="T44" fmla="*/ 16 w 48"/>
                  <a:gd name="T45" fmla="*/ 101 h 109"/>
                  <a:gd name="T46" fmla="*/ 12 w 48"/>
                  <a:gd name="T47" fmla="*/ 93 h 109"/>
                  <a:gd name="T48" fmla="*/ 12 w 48"/>
                  <a:gd name="T49" fmla="*/ 85 h 109"/>
                  <a:gd name="T50" fmla="*/ 12 w 48"/>
                  <a:gd name="T51" fmla="*/ 33 h 109"/>
                  <a:gd name="T52" fmla="*/ 0 w 48"/>
                  <a:gd name="T53" fmla="*/ 33 h 109"/>
                  <a:gd name="T54" fmla="*/ 0 w 48"/>
                  <a:gd name="T55" fmla="*/ 28 h 109"/>
                  <a:gd name="T56" fmla="*/ 4 w 48"/>
                  <a:gd name="T57" fmla="*/ 28 h 109"/>
                  <a:gd name="T58" fmla="*/ 12 w 48"/>
                  <a:gd name="T59" fmla="*/ 24 h 109"/>
                  <a:gd name="T60" fmla="*/ 16 w 48"/>
                  <a:gd name="T61" fmla="*/ 20 h 109"/>
                  <a:gd name="T62" fmla="*/ 20 w 48"/>
                  <a:gd name="T63" fmla="*/ 12 h 109"/>
                  <a:gd name="T64" fmla="*/ 24 w 48"/>
                  <a:gd name="T65" fmla="*/ 8 h 109"/>
                  <a:gd name="T66" fmla="*/ 28 w 48"/>
                  <a:gd name="T67" fmla="*/ 0 h 109"/>
                  <a:gd name="T68" fmla="*/ 28 w 48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9"/>
                  <a:gd name="T107" fmla="*/ 48 w 48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9">
                    <a:moveTo>
                      <a:pt x="28" y="0"/>
                    </a:moveTo>
                    <a:lnTo>
                      <a:pt x="28" y="28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93"/>
                    </a:lnTo>
                    <a:lnTo>
                      <a:pt x="48" y="101"/>
                    </a:lnTo>
                    <a:lnTo>
                      <a:pt x="40" y="105"/>
                    </a:lnTo>
                    <a:lnTo>
                      <a:pt x="36" y="109"/>
                    </a:lnTo>
                    <a:lnTo>
                      <a:pt x="28" y="109"/>
                    </a:lnTo>
                    <a:lnTo>
                      <a:pt x="24" y="109"/>
                    </a:lnTo>
                    <a:lnTo>
                      <a:pt x="20" y="105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2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Freeform 23"/>
              <p:cNvSpPr>
                <a:spLocks noEditPoints="1"/>
              </p:cNvSpPr>
              <p:nvPr/>
            </p:nvSpPr>
            <p:spPr bwMode="auto">
              <a:xfrm>
                <a:off x="2048" y="2209"/>
                <a:ext cx="36" cy="121"/>
              </a:xfrm>
              <a:custGeom>
                <a:avLst/>
                <a:gdLst>
                  <a:gd name="T0" fmla="*/ 20 w 36"/>
                  <a:gd name="T1" fmla="*/ 0 h 121"/>
                  <a:gd name="T2" fmla="*/ 24 w 36"/>
                  <a:gd name="T3" fmla="*/ 0 h 121"/>
                  <a:gd name="T4" fmla="*/ 24 w 36"/>
                  <a:gd name="T5" fmla="*/ 4 h 121"/>
                  <a:gd name="T6" fmla="*/ 28 w 36"/>
                  <a:gd name="T7" fmla="*/ 4 h 121"/>
                  <a:gd name="T8" fmla="*/ 28 w 36"/>
                  <a:gd name="T9" fmla="*/ 8 h 121"/>
                  <a:gd name="T10" fmla="*/ 28 w 36"/>
                  <a:gd name="T11" fmla="*/ 12 h 121"/>
                  <a:gd name="T12" fmla="*/ 24 w 36"/>
                  <a:gd name="T13" fmla="*/ 16 h 121"/>
                  <a:gd name="T14" fmla="*/ 24 w 36"/>
                  <a:gd name="T15" fmla="*/ 20 h 121"/>
                  <a:gd name="T16" fmla="*/ 20 w 36"/>
                  <a:gd name="T17" fmla="*/ 20 h 121"/>
                  <a:gd name="T18" fmla="*/ 16 w 36"/>
                  <a:gd name="T19" fmla="*/ 20 h 121"/>
                  <a:gd name="T20" fmla="*/ 12 w 36"/>
                  <a:gd name="T21" fmla="*/ 16 h 121"/>
                  <a:gd name="T22" fmla="*/ 8 w 36"/>
                  <a:gd name="T23" fmla="*/ 12 h 121"/>
                  <a:gd name="T24" fmla="*/ 8 w 36"/>
                  <a:gd name="T25" fmla="*/ 8 h 121"/>
                  <a:gd name="T26" fmla="*/ 8 w 36"/>
                  <a:gd name="T27" fmla="*/ 4 h 121"/>
                  <a:gd name="T28" fmla="*/ 12 w 36"/>
                  <a:gd name="T29" fmla="*/ 4 h 121"/>
                  <a:gd name="T30" fmla="*/ 16 w 36"/>
                  <a:gd name="T31" fmla="*/ 0 h 121"/>
                  <a:gd name="T32" fmla="*/ 20 w 36"/>
                  <a:gd name="T33" fmla="*/ 0 h 121"/>
                  <a:gd name="T34" fmla="*/ 28 w 36"/>
                  <a:gd name="T35" fmla="*/ 40 h 121"/>
                  <a:gd name="T36" fmla="*/ 28 w 36"/>
                  <a:gd name="T37" fmla="*/ 105 h 121"/>
                  <a:gd name="T38" fmla="*/ 28 w 36"/>
                  <a:gd name="T39" fmla="*/ 113 h 121"/>
                  <a:gd name="T40" fmla="*/ 28 w 36"/>
                  <a:gd name="T41" fmla="*/ 117 h 121"/>
                  <a:gd name="T42" fmla="*/ 28 w 36"/>
                  <a:gd name="T43" fmla="*/ 117 h 121"/>
                  <a:gd name="T44" fmla="*/ 32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8 w 36"/>
                  <a:gd name="T59" fmla="*/ 121 h 121"/>
                  <a:gd name="T60" fmla="*/ 8 w 36"/>
                  <a:gd name="T61" fmla="*/ 117 h 121"/>
                  <a:gd name="T62" fmla="*/ 12 w 36"/>
                  <a:gd name="T63" fmla="*/ 117 h 121"/>
                  <a:gd name="T64" fmla="*/ 12 w 36"/>
                  <a:gd name="T65" fmla="*/ 113 h 121"/>
                  <a:gd name="T66" fmla="*/ 12 w 36"/>
                  <a:gd name="T67" fmla="*/ 105 h 121"/>
                  <a:gd name="T68" fmla="*/ 12 w 36"/>
                  <a:gd name="T69" fmla="*/ 73 h 121"/>
                  <a:gd name="T70" fmla="*/ 12 w 36"/>
                  <a:gd name="T71" fmla="*/ 65 h 121"/>
                  <a:gd name="T72" fmla="*/ 12 w 36"/>
                  <a:gd name="T73" fmla="*/ 57 h 121"/>
                  <a:gd name="T74" fmla="*/ 12 w 36"/>
                  <a:gd name="T75" fmla="*/ 53 h 121"/>
                  <a:gd name="T76" fmla="*/ 8 w 36"/>
                  <a:gd name="T77" fmla="*/ 53 h 121"/>
                  <a:gd name="T78" fmla="*/ 8 w 36"/>
                  <a:gd name="T79" fmla="*/ 53 h 121"/>
                  <a:gd name="T80" fmla="*/ 8 w 36"/>
                  <a:gd name="T81" fmla="*/ 53 h 121"/>
                  <a:gd name="T82" fmla="*/ 4 w 36"/>
                  <a:gd name="T83" fmla="*/ 53 h 121"/>
                  <a:gd name="T84" fmla="*/ 4 w 36"/>
                  <a:gd name="T85" fmla="*/ 53 h 121"/>
                  <a:gd name="T86" fmla="*/ 0 w 36"/>
                  <a:gd name="T87" fmla="*/ 53 h 121"/>
                  <a:gd name="T88" fmla="*/ 24 w 36"/>
                  <a:gd name="T89" fmla="*/ 40 h 121"/>
                  <a:gd name="T90" fmla="*/ 28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0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12" y="53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Freeform 24"/>
              <p:cNvSpPr>
                <a:spLocks noEditPoints="1"/>
              </p:cNvSpPr>
              <p:nvPr/>
            </p:nvSpPr>
            <p:spPr bwMode="auto">
              <a:xfrm>
                <a:off x="2096" y="2249"/>
                <a:ext cx="77" cy="85"/>
              </a:xfrm>
              <a:custGeom>
                <a:avLst/>
                <a:gdLst>
                  <a:gd name="T0" fmla="*/ 40 w 77"/>
                  <a:gd name="T1" fmla="*/ 0 h 85"/>
                  <a:gd name="T2" fmla="*/ 48 w 77"/>
                  <a:gd name="T3" fmla="*/ 4 h 85"/>
                  <a:gd name="T4" fmla="*/ 60 w 77"/>
                  <a:gd name="T5" fmla="*/ 9 h 85"/>
                  <a:gd name="T6" fmla="*/ 69 w 77"/>
                  <a:gd name="T7" fmla="*/ 17 h 85"/>
                  <a:gd name="T8" fmla="*/ 73 w 77"/>
                  <a:gd name="T9" fmla="*/ 29 h 85"/>
                  <a:gd name="T10" fmla="*/ 77 w 77"/>
                  <a:gd name="T11" fmla="*/ 41 h 85"/>
                  <a:gd name="T12" fmla="*/ 77 w 77"/>
                  <a:gd name="T13" fmla="*/ 53 h 85"/>
                  <a:gd name="T14" fmla="*/ 73 w 77"/>
                  <a:gd name="T15" fmla="*/ 61 h 85"/>
                  <a:gd name="T16" fmla="*/ 65 w 77"/>
                  <a:gd name="T17" fmla="*/ 73 h 85"/>
                  <a:gd name="T18" fmla="*/ 56 w 77"/>
                  <a:gd name="T19" fmla="*/ 77 h 85"/>
                  <a:gd name="T20" fmla="*/ 48 w 77"/>
                  <a:gd name="T21" fmla="*/ 81 h 85"/>
                  <a:gd name="T22" fmla="*/ 36 w 77"/>
                  <a:gd name="T23" fmla="*/ 85 h 85"/>
                  <a:gd name="T24" fmla="*/ 28 w 77"/>
                  <a:gd name="T25" fmla="*/ 81 h 85"/>
                  <a:gd name="T26" fmla="*/ 16 w 77"/>
                  <a:gd name="T27" fmla="*/ 77 h 85"/>
                  <a:gd name="T28" fmla="*/ 8 w 77"/>
                  <a:gd name="T29" fmla="*/ 69 h 85"/>
                  <a:gd name="T30" fmla="*/ 4 w 77"/>
                  <a:gd name="T31" fmla="*/ 57 h 85"/>
                  <a:gd name="T32" fmla="*/ 0 w 77"/>
                  <a:gd name="T33" fmla="*/ 45 h 85"/>
                  <a:gd name="T34" fmla="*/ 0 w 77"/>
                  <a:gd name="T35" fmla="*/ 33 h 85"/>
                  <a:gd name="T36" fmla="*/ 4 w 77"/>
                  <a:gd name="T37" fmla="*/ 21 h 85"/>
                  <a:gd name="T38" fmla="*/ 12 w 77"/>
                  <a:gd name="T39" fmla="*/ 13 h 85"/>
                  <a:gd name="T40" fmla="*/ 20 w 77"/>
                  <a:gd name="T41" fmla="*/ 9 h 85"/>
                  <a:gd name="T42" fmla="*/ 28 w 77"/>
                  <a:gd name="T43" fmla="*/ 4 h 85"/>
                  <a:gd name="T44" fmla="*/ 40 w 77"/>
                  <a:gd name="T45" fmla="*/ 0 h 85"/>
                  <a:gd name="T46" fmla="*/ 36 w 77"/>
                  <a:gd name="T47" fmla="*/ 9 h 85"/>
                  <a:gd name="T48" fmla="*/ 32 w 77"/>
                  <a:gd name="T49" fmla="*/ 9 h 85"/>
                  <a:gd name="T50" fmla="*/ 24 w 77"/>
                  <a:gd name="T51" fmla="*/ 9 h 85"/>
                  <a:gd name="T52" fmla="*/ 20 w 77"/>
                  <a:gd name="T53" fmla="*/ 13 h 85"/>
                  <a:gd name="T54" fmla="*/ 20 w 77"/>
                  <a:gd name="T55" fmla="*/ 21 h 85"/>
                  <a:gd name="T56" fmla="*/ 16 w 77"/>
                  <a:gd name="T57" fmla="*/ 29 h 85"/>
                  <a:gd name="T58" fmla="*/ 16 w 77"/>
                  <a:gd name="T59" fmla="*/ 37 h 85"/>
                  <a:gd name="T60" fmla="*/ 16 w 77"/>
                  <a:gd name="T61" fmla="*/ 53 h 85"/>
                  <a:gd name="T62" fmla="*/ 24 w 77"/>
                  <a:gd name="T63" fmla="*/ 65 h 85"/>
                  <a:gd name="T64" fmla="*/ 28 w 77"/>
                  <a:gd name="T65" fmla="*/ 73 h 85"/>
                  <a:gd name="T66" fmla="*/ 32 w 77"/>
                  <a:gd name="T67" fmla="*/ 77 h 85"/>
                  <a:gd name="T68" fmla="*/ 40 w 77"/>
                  <a:gd name="T69" fmla="*/ 77 h 85"/>
                  <a:gd name="T70" fmla="*/ 48 w 77"/>
                  <a:gd name="T71" fmla="*/ 77 h 85"/>
                  <a:gd name="T72" fmla="*/ 56 w 77"/>
                  <a:gd name="T73" fmla="*/ 73 h 85"/>
                  <a:gd name="T74" fmla="*/ 60 w 77"/>
                  <a:gd name="T75" fmla="*/ 61 h 85"/>
                  <a:gd name="T76" fmla="*/ 60 w 77"/>
                  <a:gd name="T77" fmla="*/ 49 h 85"/>
                  <a:gd name="T78" fmla="*/ 60 w 77"/>
                  <a:gd name="T79" fmla="*/ 37 h 85"/>
                  <a:gd name="T80" fmla="*/ 56 w 77"/>
                  <a:gd name="T81" fmla="*/ 25 h 85"/>
                  <a:gd name="T82" fmla="*/ 52 w 77"/>
                  <a:gd name="T83" fmla="*/ 17 h 85"/>
                  <a:gd name="T84" fmla="*/ 44 w 77"/>
                  <a:gd name="T85" fmla="*/ 9 h 85"/>
                  <a:gd name="T86" fmla="*/ 36 w 77"/>
                  <a:gd name="T87" fmla="*/ 9 h 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5"/>
                  <a:gd name="T134" fmla="*/ 77 w 77"/>
                  <a:gd name="T135" fmla="*/ 85 h 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5">
                    <a:moveTo>
                      <a:pt x="40" y="0"/>
                    </a:moveTo>
                    <a:lnTo>
                      <a:pt x="48" y="4"/>
                    </a:lnTo>
                    <a:lnTo>
                      <a:pt x="60" y="9"/>
                    </a:lnTo>
                    <a:lnTo>
                      <a:pt x="69" y="17"/>
                    </a:lnTo>
                    <a:lnTo>
                      <a:pt x="73" y="29"/>
                    </a:lnTo>
                    <a:lnTo>
                      <a:pt x="77" y="41"/>
                    </a:lnTo>
                    <a:lnTo>
                      <a:pt x="77" y="53"/>
                    </a:lnTo>
                    <a:lnTo>
                      <a:pt x="73" y="61"/>
                    </a:lnTo>
                    <a:lnTo>
                      <a:pt x="65" y="73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8" y="81"/>
                    </a:lnTo>
                    <a:lnTo>
                      <a:pt x="16" y="77"/>
                    </a:lnTo>
                    <a:lnTo>
                      <a:pt x="8" y="69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9"/>
                    </a:moveTo>
                    <a:lnTo>
                      <a:pt x="32" y="9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20" y="21"/>
                    </a:lnTo>
                    <a:lnTo>
                      <a:pt x="16" y="29"/>
                    </a:lnTo>
                    <a:lnTo>
                      <a:pt x="16" y="37"/>
                    </a:lnTo>
                    <a:lnTo>
                      <a:pt x="16" y="53"/>
                    </a:lnTo>
                    <a:lnTo>
                      <a:pt x="24" y="65"/>
                    </a:lnTo>
                    <a:lnTo>
                      <a:pt x="28" y="73"/>
                    </a:lnTo>
                    <a:lnTo>
                      <a:pt x="32" y="77"/>
                    </a:lnTo>
                    <a:lnTo>
                      <a:pt x="40" y="77"/>
                    </a:lnTo>
                    <a:lnTo>
                      <a:pt x="48" y="77"/>
                    </a:lnTo>
                    <a:lnTo>
                      <a:pt x="56" y="73"/>
                    </a:lnTo>
                    <a:lnTo>
                      <a:pt x="60" y="61"/>
                    </a:lnTo>
                    <a:lnTo>
                      <a:pt x="60" y="49"/>
                    </a:lnTo>
                    <a:lnTo>
                      <a:pt x="60" y="3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44" y="9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Freeform 25"/>
              <p:cNvSpPr>
                <a:spLocks/>
              </p:cNvSpPr>
              <p:nvPr/>
            </p:nvSpPr>
            <p:spPr bwMode="auto">
              <a:xfrm>
                <a:off x="2181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2 w 84"/>
                  <a:gd name="T19" fmla="*/ 33 h 81"/>
                  <a:gd name="T20" fmla="*/ 72 w 84"/>
                  <a:gd name="T21" fmla="*/ 65 h 81"/>
                  <a:gd name="T22" fmla="*/ 72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76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48 w 84"/>
                  <a:gd name="T41" fmla="*/ 81 h 81"/>
                  <a:gd name="T42" fmla="*/ 52 w 84"/>
                  <a:gd name="T43" fmla="*/ 81 h 81"/>
                  <a:gd name="T44" fmla="*/ 56 w 84"/>
                  <a:gd name="T45" fmla="*/ 77 h 81"/>
                  <a:gd name="T46" fmla="*/ 56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28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8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8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0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2" y="33"/>
                    </a:lnTo>
                    <a:lnTo>
                      <a:pt x="72" y="65"/>
                    </a:lnTo>
                    <a:lnTo>
                      <a:pt x="72" y="73"/>
                    </a:lnTo>
                    <a:lnTo>
                      <a:pt x="76" y="77"/>
                    </a:lnTo>
                    <a:lnTo>
                      <a:pt x="76" y="81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28" y="81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Rectangle 26"/>
              <p:cNvSpPr>
                <a:spLocks noChangeArrowheads="1"/>
              </p:cNvSpPr>
              <p:nvPr/>
            </p:nvSpPr>
            <p:spPr bwMode="auto">
              <a:xfrm>
                <a:off x="3829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Freeform 27"/>
              <p:cNvSpPr>
                <a:spLocks/>
              </p:cNvSpPr>
              <p:nvPr/>
            </p:nvSpPr>
            <p:spPr bwMode="auto">
              <a:xfrm>
                <a:off x="4158" y="2213"/>
                <a:ext cx="101" cy="117"/>
              </a:xfrm>
              <a:custGeom>
                <a:avLst/>
                <a:gdLst>
                  <a:gd name="T0" fmla="*/ 32 w 101"/>
                  <a:gd name="T1" fmla="*/ 8 h 117"/>
                  <a:gd name="T2" fmla="*/ 32 w 101"/>
                  <a:gd name="T3" fmla="*/ 53 h 117"/>
                  <a:gd name="T4" fmla="*/ 60 w 101"/>
                  <a:gd name="T5" fmla="*/ 53 h 117"/>
                  <a:gd name="T6" fmla="*/ 69 w 101"/>
                  <a:gd name="T7" fmla="*/ 53 h 117"/>
                  <a:gd name="T8" fmla="*/ 73 w 101"/>
                  <a:gd name="T9" fmla="*/ 53 h 117"/>
                  <a:gd name="T10" fmla="*/ 77 w 101"/>
                  <a:gd name="T11" fmla="*/ 45 h 117"/>
                  <a:gd name="T12" fmla="*/ 81 w 101"/>
                  <a:gd name="T13" fmla="*/ 36 h 117"/>
                  <a:gd name="T14" fmla="*/ 81 w 101"/>
                  <a:gd name="T15" fmla="*/ 36 h 117"/>
                  <a:gd name="T16" fmla="*/ 81 w 101"/>
                  <a:gd name="T17" fmla="*/ 77 h 117"/>
                  <a:gd name="T18" fmla="*/ 81 w 101"/>
                  <a:gd name="T19" fmla="*/ 77 h 117"/>
                  <a:gd name="T20" fmla="*/ 77 w 101"/>
                  <a:gd name="T21" fmla="*/ 69 h 117"/>
                  <a:gd name="T22" fmla="*/ 77 w 101"/>
                  <a:gd name="T23" fmla="*/ 65 h 117"/>
                  <a:gd name="T24" fmla="*/ 73 w 101"/>
                  <a:gd name="T25" fmla="*/ 65 h 117"/>
                  <a:gd name="T26" fmla="*/ 73 w 101"/>
                  <a:gd name="T27" fmla="*/ 61 h 117"/>
                  <a:gd name="T28" fmla="*/ 69 w 101"/>
                  <a:gd name="T29" fmla="*/ 61 h 117"/>
                  <a:gd name="T30" fmla="*/ 60 w 101"/>
                  <a:gd name="T31" fmla="*/ 61 h 117"/>
                  <a:gd name="T32" fmla="*/ 32 w 101"/>
                  <a:gd name="T33" fmla="*/ 61 h 117"/>
                  <a:gd name="T34" fmla="*/ 32 w 101"/>
                  <a:gd name="T35" fmla="*/ 101 h 117"/>
                  <a:gd name="T36" fmla="*/ 32 w 101"/>
                  <a:gd name="T37" fmla="*/ 105 h 117"/>
                  <a:gd name="T38" fmla="*/ 32 w 101"/>
                  <a:gd name="T39" fmla="*/ 109 h 117"/>
                  <a:gd name="T40" fmla="*/ 36 w 101"/>
                  <a:gd name="T41" fmla="*/ 109 h 117"/>
                  <a:gd name="T42" fmla="*/ 36 w 101"/>
                  <a:gd name="T43" fmla="*/ 113 h 117"/>
                  <a:gd name="T44" fmla="*/ 40 w 101"/>
                  <a:gd name="T45" fmla="*/ 113 h 117"/>
                  <a:gd name="T46" fmla="*/ 44 w 101"/>
                  <a:gd name="T47" fmla="*/ 113 h 117"/>
                  <a:gd name="T48" fmla="*/ 65 w 101"/>
                  <a:gd name="T49" fmla="*/ 113 h 117"/>
                  <a:gd name="T50" fmla="*/ 73 w 101"/>
                  <a:gd name="T51" fmla="*/ 113 h 117"/>
                  <a:gd name="T52" fmla="*/ 81 w 101"/>
                  <a:gd name="T53" fmla="*/ 113 h 117"/>
                  <a:gd name="T54" fmla="*/ 85 w 101"/>
                  <a:gd name="T55" fmla="*/ 109 h 117"/>
                  <a:gd name="T56" fmla="*/ 89 w 101"/>
                  <a:gd name="T57" fmla="*/ 105 h 117"/>
                  <a:gd name="T58" fmla="*/ 93 w 101"/>
                  <a:gd name="T59" fmla="*/ 97 h 117"/>
                  <a:gd name="T60" fmla="*/ 101 w 101"/>
                  <a:gd name="T61" fmla="*/ 89 h 117"/>
                  <a:gd name="T62" fmla="*/ 101 w 101"/>
                  <a:gd name="T63" fmla="*/ 89 h 117"/>
                  <a:gd name="T64" fmla="*/ 93 w 101"/>
                  <a:gd name="T65" fmla="*/ 117 h 117"/>
                  <a:gd name="T66" fmla="*/ 0 w 101"/>
                  <a:gd name="T67" fmla="*/ 117 h 117"/>
                  <a:gd name="T68" fmla="*/ 0 w 101"/>
                  <a:gd name="T69" fmla="*/ 117 h 117"/>
                  <a:gd name="T70" fmla="*/ 4 w 101"/>
                  <a:gd name="T71" fmla="*/ 117 h 117"/>
                  <a:gd name="T72" fmla="*/ 8 w 101"/>
                  <a:gd name="T73" fmla="*/ 117 h 117"/>
                  <a:gd name="T74" fmla="*/ 12 w 101"/>
                  <a:gd name="T75" fmla="*/ 113 h 117"/>
                  <a:gd name="T76" fmla="*/ 12 w 101"/>
                  <a:gd name="T77" fmla="*/ 113 h 117"/>
                  <a:gd name="T78" fmla="*/ 16 w 101"/>
                  <a:gd name="T79" fmla="*/ 109 h 117"/>
                  <a:gd name="T80" fmla="*/ 16 w 101"/>
                  <a:gd name="T81" fmla="*/ 105 h 117"/>
                  <a:gd name="T82" fmla="*/ 16 w 101"/>
                  <a:gd name="T83" fmla="*/ 97 h 117"/>
                  <a:gd name="T84" fmla="*/ 16 w 101"/>
                  <a:gd name="T85" fmla="*/ 20 h 117"/>
                  <a:gd name="T86" fmla="*/ 16 w 101"/>
                  <a:gd name="T87" fmla="*/ 12 h 117"/>
                  <a:gd name="T88" fmla="*/ 16 w 101"/>
                  <a:gd name="T89" fmla="*/ 8 h 117"/>
                  <a:gd name="T90" fmla="*/ 8 w 101"/>
                  <a:gd name="T91" fmla="*/ 4 h 117"/>
                  <a:gd name="T92" fmla="*/ 4 w 101"/>
                  <a:gd name="T93" fmla="*/ 4 h 117"/>
                  <a:gd name="T94" fmla="*/ 0 w 101"/>
                  <a:gd name="T95" fmla="*/ 4 h 117"/>
                  <a:gd name="T96" fmla="*/ 0 w 101"/>
                  <a:gd name="T97" fmla="*/ 0 h 117"/>
                  <a:gd name="T98" fmla="*/ 93 w 101"/>
                  <a:gd name="T99" fmla="*/ 0 h 117"/>
                  <a:gd name="T100" fmla="*/ 93 w 101"/>
                  <a:gd name="T101" fmla="*/ 28 h 117"/>
                  <a:gd name="T102" fmla="*/ 89 w 101"/>
                  <a:gd name="T103" fmla="*/ 28 h 117"/>
                  <a:gd name="T104" fmla="*/ 89 w 101"/>
                  <a:gd name="T105" fmla="*/ 20 h 117"/>
                  <a:gd name="T106" fmla="*/ 85 w 101"/>
                  <a:gd name="T107" fmla="*/ 12 h 117"/>
                  <a:gd name="T108" fmla="*/ 85 w 101"/>
                  <a:gd name="T109" fmla="*/ 8 h 117"/>
                  <a:gd name="T110" fmla="*/ 81 w 101"/>
                  <a:gd name="T111" fmla="*/ 8 h 117"/>
                  <a:gd name="T112" fmla="*/ 73 w 101"/>
                  <a:gd name="T113" fmla="*/ 8 h 117"/>
                  <a:gd name="T114" fmla="*/ 65 w 101"/>
                  <a:gd name="T115" fmla="*/ 8 h 117"/>
                  <a:gd name="T116" fmla="*/ 32 w 101"/>
                  <a:gd name="T117" fmla="*/ 8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"/>
                  <a:gd name="T178" fmla="*/ 0 h 117"/>
                  <a:gd name="T179" fmla="*/ 101 w 101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" h="117">
                    <a:moveTo>
                      <a:pt x="32" y="8"/>
                    </a:moveTo>
                    <a:lnTo>
                      <a:pt x="32" y="53"/>
                    </a:lnTo>
                    <a:lnTo>
                      <a:pt x="60" y="53"/>
                    </a:lnTo>
                    <a:lnTo>
                      <a:pt x="69" y="53"/>
                    </a:lnTo>
                    <a:lnTo>
                      <a:pt x="73" y="53"/>
                    </a:lnTo>
                    <a:lnTo>
                      <a:pt x="77" y="45"/>
                    </a:lnTo>
                    <a:lnTo>
                      <a:pt x="81" y="36"/>
                    </a:lnTo>
                    <a:lnTo>
                      <a:pt x="81" y="77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73" y="65"/>
                    </a:lnTo>
                    <a:lnTo>
                      <a:pt x="73" y="61"/>
                    </a:lnTo>
                    <a:lnTo>
                      <a:pt x="69" y="61"/>
                    </a:lnTo>
                    <a:lnTo>
                      <a:pt x="60" y="61"/>
                    </a:lnTo>
                    <a:lnTo>
                      <a:pt x="32" y="61"/>
                    </a:lnTo>
                    <a:lnTo>
                      <a:pt x="32" y="101"/>
                    </a:lnTo>
                    <a:lnTo>
                      <a:pt x="32" y="105"/>
                    </a:lnTo>
                    <a:lnTo>
                      <a:pt x="32" y="109"/>
                    </a:lnTo>
                    <a:lnTo>
                      <a:pt x="36" y="109"/>
                    </a:lnTo>
                    <a:lnTo>
                      <a:pt x="36" y="113"/>
                    </a:lnTo>
                    <a:lnTo>
                      <a:pt x="40" y="113"/>
                    </a:lnTo>
                    <a:lnTo>
                      <a:pt x="44" y="113"/>
                    </a:lnTo>
                    <a:lnTo>
                      <a:pt x="65" y="113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5" y="109"/>
                    </a:lnTo>
                    <a:lnTo>
                      <a:pt x="89" y="105"/>
                    </a:lnTo>
                    <a:lnTo>
                      <a:pt x="93" y="97"/>
                    </a:lnTo>
                    <a:lnTo>
                      <a:pt x="101" y="89"/>
                    </a:lnTo>
                    <a:lnTo>
                      <a:pt x="93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8"/>
                    </a:lnTo>
                    <a:lnTo>
                      <a:pt x="89" y="28"/>
                    </a:lnTo>
                    <a:lnTo>
                      <a:pt x="89" y="20"/>
                    </a:lnTo>
                    <a:lnTo>
                      <a:pt x="85" y="12"/>
                    </a:lnTo>
                    <a:lnTo>
                      <a:pt x="85" y="8"/>
                    </a:lnTo>
                    <a:lnTo>
                      <a:pt x="81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Freeform 28"/>
              <p:cNvSpPr>
                <a:spLocks/>
              </p:cNvSpPr>
              <p:nvPr/>
            </p:nvSpPr>
            <p:spPr bwMode="auto">
              <a:xfrm>
                <a:off x="4263" y="2253"/>
                <a:ext cx="88" cy="77"/>
              </a:xfrm>
              <a:custGeom>
                <a:avLst/>
                <a:gdLst>
                  <a:gd name="T0" fmla="*/ 0 w 88"/>
                  <a:gd name="T1" fmla="*/ 0 h 77"/>
                  <a:gd name="T2" fmla="*/ 36 w 88"/>
                  <a:gd name="T3" fmla="*/ 0 h 77"/>
                  <a:gd name="T4" fmla="*/ 36 w 88"/>
                  <a:gd name="T5" fmla="*/ 0 h 77"/>
                  <a:gd name="T6" fmla="*/ 32 w 88"/>
                  <a:gd name="T7" fmla="*/ 0 h 77"/>
                  <a:gd name="T8" fmla="*/ 32 w 88"/>
                  <a:gd name="T9" fmla="*/ 5 h 77"/>
                  <a:gd name="T10" fmla="*/ 32 w 88"/>
                  <a:gd name="T11" fmla="*/ 5 h 77"/>
                  <a:gd name="T12" fmla="*/ 32 w 88"/>
                  <a:gd name="T13" fmla="*/ 5 h 77"/>
                  <a:gd name="T14" fmla="*/ 32 w 88"/>
                  <a:gd name="T15" fmla="*/ 9 h 77"/>
                  <a:gd name="T16" fmla="*/ 36 w 88"/>
                  <a:gd name="T17" fmla="*/ 13 h 77"/>
                  <a:gd name="T18" fmla="*/ 36 w 88"/>
                  <a:gd name="T19" fmla="*/ 17 h 77"/>
                  <a:gd name="T20" fmla="*/ 40 w 88"/>
                  <a:gd name="T21" fmla="*/ 17 h 77"/>
                  <a:gd name="T22" fmla="*/ 48 w 88"/>
                  <a:gd name="T23" fmla="*/ 29 h 77"/>
                  <a:gd name="T24" fmla="*/ 52 w 88"/>
                  <a:gd name="T25" fmla="*/ 21 h 77"/>
                  <a:gd name="T26" fmla="*/ 60 w 88"/>
                  <a:gd name="T27" fmla="*/ 13 h 77"/>
                  <a:gd name="T28" fmla="*/ 60 w 88"/>
                  <a:gd name="T29" fmla="*/ 9 h 77"/>
                  <a:gd name="T30" fmla="*/ 60 w 88"/>
                  <a:gd name="T31" fmla="*/ 5 h 77"/>
                  <a:gd name="T32" fmla="*/ 60 w 88"/>
                  <a:gd name="T33" fmla="*/ 5 h 77"/>
                  <a:gd name="T34" fmla="*/ 56 w 88"/>
                  <a:gd name="T35" fmla="*/ 0 h 77"/>
                  <a:gd name="T36" fmla="*/ 52 w 88"/>
                  <a:gd name="T37" fmla="*/ 0 h 77"/>
                  <a:gd name="T38" fmla="*/ 52 w 88"/>
                  <a:gd name="T39" fmla="*/ 0 h 77"/>
                  <a:gd name="T40" fmla="*/ 80 w 88"/>
                  <a:gd name="T41" fmla="*/ 0 h 77"/>
                  <a:gd name="T42" fmla="*/ 80 w 88"/>
                  <a:gd name="T43" fmla="*/ 0 h 77"/>
                  <a:gd name="T44" fmla="*/ 76 w 88"/>
                  <a:gd name="T45" fmla="*/ 0 h 77"/>
                  <a:gd name="T46" fmla="*/ 72 w 88"/>
                  <a:gd name="T47" fmla="*/ 5 h 77"/>
                  <a:gd name="T48" fmla="*/ 68 w 88"/>
                  <a:gd name="T49" fmla="*/ 9 h 77"/>
                  <a:gd name="T50" fmla="*/ 60 w 88"/>
                  <a:gd name="T51" fmla="*/ 17 h 77"/>
                  <a:gd name="T52" fmla="*/ 48 w 88"/>
                  <a:gd name="T53" fmla="*/ 33 h 77"/>
                  <a:gd name="T54" fmla="*/ 68 w 88"/>
                  <a:gd name="T55" fmla="*/ 61 h 77"/>
                  <a:gd name="T56" fmla="*/ 76 w 88"/>
                  <a:gd name="T57" fmla="*/ 69 h 77"/>
                  <a:gd name="T58" fmla="*/ 80 w 88"/>
                  <a:gd name="T59" fmla="*/ 73 h 77"/>
                  <a:gd name="T60" fmla="*/ 84 w 88"/>
                  <a:gd name="T61" fmla="*/ 73 h 77"/>
                  <a:gd name="T62" fmla="*/ 88 w 88"/>
                  <a:gd name="T63" fmla="*/ 73 h 77"/>
                  <a:gd name="T64" fmla="*/ 88 w 88"/>
                  <a:gd name="T65" fmla="*/ 77 h 77"/>
                  <a:gd name="T66" fmla="*/ 48 w 88"/>
                  <a:gd name="T67" fmla="*/ 77 h 77"/>
                  <a:gd name="T68" fmla="*/ 48 w 88"/>
                  <a:gd name="T69" fmla="*/ 73 h 77"/>
                  <a:gd name="T70" fmla="*/ 52 w 88"/>
                  <a:gd name="T71" fmla="*/ 73 h 77"/>
                  <a:gd name="T72" fmla="*/ 56 w 88"/>
                  <a:gd name="T73" fmla="*/ 73 h 77"/>
                  <a:gd name="T74" fmla="*/ 56 w 88"/>
                  <a:gd name="T75" fmla="*/ 73 h 77"/>
                  <a:gd name="T76" fmla="*/ 60 w 88"/>
                  <a:gd name="T77" fmla="*/ 69 h 77"/>
                  <a:gd name="T78" fmla="*/ 56 w 88"/>
                  <a:gd name="T79" fmla="*/ 65 h 77"/>
                  <a:gd name="T80" fmla="*/ 52 w 88"/>
                  <a:gd name="T81" fmla="*/ 61 h 77"/>
                  <a:gd name="T82" fmla="*/ 40 w 88"/>
                  <a:gd name="T83" fmla="*/ 45 h 77"/>
                  <a:gd name="T84" fmla="*/ 24 w 88"/>
                  <a:gd name="T85" fmla="*/ 61 h 77"/>
                  <a:gd name="T86" fmla="*/ 24 w 88"/>
                  <a:gd name="T87" fmla="*/ 65 h 77"/>
                  <a:gd name="T88" fmla="*/ 20 w 88"/>
                  <a:gd name="T89" fmla="*/ 69 h 77"/>
                  <a:gd name="T90" fmla="*/ 24 w 88"/>
                  <a:gd name="T91" fmla="*/ 73 h 77"/>
                  <a:gd name="T92" fmla="*/ 24 w 88"/>
                  <a:gd name="T93" fmla="*/ 73 h 77"/>
                  <a:gd name="T94" fmla="*/ 28 w 88"/>
                  <a:gd name="T95" fmla="*/ 73 h 77"/>
                  <a:gd name="T96" fmla="*/ 32 w 88"/>
                  <a:gd name="T97" fmla="*/ 73 h 77"/>
                  <a:gd name="T98" fmla="*/ 32 w 88"/>
                  <a:gd name="T99" fmla="*/ 77 h 77"/>
                  <a:gd name="T100" fmla="*/ 4 w 88"/>
                  <a:gd name="T101" fmla="*/ 77 h 77"/>
                  <a:gd name="T102" fmla="*/ 4 w 88"/>
                  <a:gd name="T103" fmla="*/ 73 h 77"/>
                  <a:gd name="T104" fmla="*/ 8 w 88"/>
                  <a:gd name="T105" fmla="*/ 73 h 77"/>
                  <a:gd name="T106" fmla="*/ 12 w 88"/>
                  <a:gd name="T107" fmla="*/ 73 h 77"/>
                  <a:gd name="T108" fmla="*/ 12 w 88"/>
                  <a:gd name="T109" fmla="*/ 69 h 77"/>
                  <a:gd name="T110" fmla="*/ 20 w 88"/>
                  <a:gd name="T111" fmla="*/ 61 h 77"/>
                  <a:gd name="T112" fmla="*/ 36 w 88"/>
                  <a:gd name="T113" fmla="*/ 41 h 77"/>
                  <a:gd name="T114" fmla="*/ 20 w 88"/>
                  <a:gd name="T115" fmla="*/ 17 h 77"/>
                  <a:gd name="T116" fmla="*/ 16 w 88"/>
                  <a:gd name="T117" fmla="*/ 9 h 77"/>
                  <a:gd name="T118" fmla="*/ 12 w 88"/>
                  <a:gd name="T119" fmla="*/ 5 h 77"/>
                  <a:gd name="T120" fmla="*/ 8 w 88"/>
                  <a:gd name="T121" fmla="*/ 0 h 77"/>
                  <a:gd name="T122" fmla="*/ 0 w 88"/>
                  <a:gd name="T123" fmla="*/ 0 h 77"/>
                  <a:gd name="T124" fmla="*/ 0 w 88"/>
                  <a:gd name="T125" fmla="*/ 0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"/>
                  <a:gd name="T190" fmla="*/ 0 h 77"/>
                  <a:gd name="T191" fmla="*/ 88 w 88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" h="77">
                    <a:moveTo>
                      <a:pt x="0" y="0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6" y="13"/>
                    </a:lnTo>
                    <a:lnTo>
                      <a:pt x="36" y="17"/>
                    </a:lnTo>
                    <a:lnTo>
                      <a:pt x="40" y="17"/>
                    </a:lnTo>
                    <a:lnTo>
                      <a:pt x="48" y="29"/>
                    </a:lnTo>
                    <a:lnTo>
                      <a:pt x="52" y="21"/>
                    </a:lnTo>
                    <a:lnTo>
                      <a:pt x="60" y="13"/>
                    </a:lnTo>
                    <a:lnTo>
                      <a:pt x="60" y="9"/>
                    </a:lnTo>
                    <a:lnTo>
                      <a:pt x="60" y="5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0" y="17"/>
                    </a:lnTo>
                    <a:lnTo>
                      <a:pt x="48" y="33"/>
                    </a:lnTo>
                    <a:lnTo>
                      <a:pt x="68" y="61"/>
                    </a:lnTo>
                    <a:lnTo>
                      <a:pt x="76" y="69"/>
                    </a:lnTo>
                    <a:lnTo>
                      <a:pt x="80" y="73"/>
                    </a:lnTo>
                    <a:lnTo>
                      <a:pt x="84" y="73"/>
                    </a:lnTo>
                    <a:lnTo>
                      <a:pt x="88" y="73"/>
                    </a:lnTo>
                    <a:lnTo>
                      <a:pt x="88" y="77"/>
                    </a:lnTo>
                    <a:lnTo>
                      <a:pt x="48" y="77"/>
                    </a:lnTo>
                    <a:lnTo>
                      <a:pt x="48" y="73"/>
                    </a:lnTo>
                    <a:lnTo>
                      <a:pt x="52" y="73"/>
                    </a:lnTo>
                    <a:lnTo>
                      <a:pt x="56" y="73"/>
                    </a:lnTo>
                    <a:lnTo>
                      <a:pt x="60" y="69"/>
                    </a:lnTo>
                    <a:lnTo>
                      <a:pt x="56" y="65"/>
                    </a:lnTo>
                    <a:lnTo>
                      <a:pt x="52" y="61"/>
                    </a:lnTo>
                    <a:lnTo>
                      <a:pt x="40" y="45"/>
                    </a:lnTo>
                    <a:lnTo>
                      <a:pt x="24" y="61"/>
                    </a:lnTo>
                    <a:lnTo>
                      <a:pt x="24" y="65"/>
                    </a:lnTo>
                    <a:lnTo>
                      <a:pt x="20" y="69"/>
                    </a:lnTo>
                    <a:lnTo>
                      <a:pt x="24" y="73"/>
                    </a:lnTo>
                    <a:lnTo>
                      <a:pt x="28" y="73"/>
                    </a:lnTo>
                    <a:lnTo>
                      <a:pt x="32" y="73"/>
                    </a:lnTo>
                    <a:lnTo>
                      <a:pt x="32" y="77"/>
                    </a:lnTo>
                    <a:lnTo>
                      <a:pt x="4" y="77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9"/>
                    </a:lnTo>
                    <a:lnTo>
                      <a:pt x="20" y="61"/>
                    </a:lnTo>
                    <a:lnTo>
                      <a:pt x="36" y="41"/>
                    </a:lnTo>
                    <a:lnTo>
                      <a:pt x="20" y="17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Freeform 29"/>
              <p:cNvSpPr>
                <a:spLocks noEditPoints="1"/>
              </p:cNvSpPr>
              <p:nvPr/>
            </p:nvSpPr>
            <p:spPr bwMode="auto">
              <a:xfrm>
                <a:off x="4359" y="2249"/>
                <a:ext cx="68" cy="85"/>
              </a:xfrm>
              <a:custGeom>
                <a:avLst/>
                <a:gdLst>
                  <a:gd name="T0" fmla="*/ 36 w 68"/>
                  <a:gd name="T1" fmla="*/ 77 h 85"/>
                  <a:gd name="T2" fmla="*/ 28 w 68"/>
                  <a:gd name="T3" fmla="*/ 81 h 85"/>
                  <a:gd name="T4" fmla="*/ 16 w 68"/>
                  <a:gd name="T5" fmla="*/ 85 h 85"/>
                  <a:gd name="T6" fmla="*/ 4 w 68"/>
                  <a:gd name="T7" fmla="*/ 77 h 85"/>
                  <a:gd name="T8" fmla="*/ 0 w 68"/>
                  <a:gd name="T9" fmla="*/ 65 h 85"/>
                  <a:gd name="T10" fmla="*/ 0 w 68"/>
                  <a:gd name="T11" fmla="*/ 53 h 85"/>
                  <a:gd name="T12" fmla="*/ 12 w 68"/>
                  <a:gd name="T13" fmla="*/ 45 h 85"/>
                  <a:gd name="T14" fmla="*/ 44 w 68"/>
                  <a:gd name="T15" fmla="*/ 33 h 85"/>
                  <a:gd name="T16" fmla="*/ 40 w 68"/>
                  <a:gd name="T17" fmla="*/ 17 h 85"/>
                  <a:gd name="T18" fmla="*/ 36 w 68"/>
                  <a:gd name="T19" fmla="*/ 9 h 85"/>
                  <a:gd name="T20" fmla="*/ 24 w 68"/>
                  <a:gd name="T21" fmla="*/ 9 h 85"/>
                  <a:gd name="T22" fmla="*/ 16 w 68"/>
                  <a:gd name="T23" fmla="*/ 13 h 85"/>
                  <a:gd name="T24" fmla="*/ 16 w 68"/>
                  <a:gd name="T25" fmla="*/ 21 h 85"/>
                  <a:gd name="T26" fmla="*/ 16 w 68"/>
                  <a:gd name="T27" fmla="*/ 29 h 85"/>
                  <a:gd name="T28" fmla="*/ 8 w 68"/>
                  <a:gd name="T29" fmla="*/ 33 h 85"/>
                  <a:gd name="T30" fmla="*/ 4 w 68"/>
                  <a:gd name="T31" fmla="*/ 29 h 85"/>
                  <a:gd name="T32" fmla="*/ 4 w 68"/>
                  <a:gd name="T33" fmla="*/ 21 h 85"/>
                  <a:gd name="T34" fmla="*/ 8 w 68"/>
                  <a:gd name="T35" fmla="*/ 9 h 85"/>
                  <a:gd name="T36" fmla="*/ 32 w 68"/>
                  <a:gd name="T37" fmla="*/ 0 h 85"/>
                  <a:gd name="T38" fmla="*/ 48 w 68"/>
                  <a:gd name="T39" fmla="*/ 4 h 85"/>
                  <a:gd name="T40" fmla="*/ 56 w 68"/>
                  <a:gd name="T41" fmla="*/ 13 h 85"/>
                  <a:gd name="T42" fmla="*/ 56 w 68"/>
                  <a:gd name="T43" fmla="*/ 29 h 85"/>
                  <a:gd name="T44" fmla="*/ 56 w 68"/>
                  <a:gd name="T45" fmla="*/ 65 h 85"/>
                  <a:gd name="T46" fmla="*/ 60 w 68"/>
                  <a:gd name="T47" fmla="*/ 73 h 85"/>
                  <a:gd name="T48" fmla="*/ 60 w 68"/>
                  <a:gd name="T49" fmla="*/ 73 h 85"/>
                  <a:gd name="T50" fmla="*/ 64 w 68"/>
                  <a:gd name="T51" fmla="*/ 73 h 85"/>
                  <a:gd name="T52" fmla="*/ 64 w 68"/>
                  <a:gd name="T53" fmla="*/ 73 h 85"/>
                  <a:gd name="T54" fmla="*/ 68 w 68"/>
                  <a:gd name="T55" fmla="*/ 73 h 85"/>
                  <a:gd name="T56" fmla="*/ 52 w 68"/>
                  <a:gd name="T57" fmla="*/ 85 h 85"/>
                  <a:gd name="T58" fmla="*/ 44 w 68"/>
                  <a:gd name="T59" fmla="*/ 81 h 85"/>
                  <a:gd name="T60" fmla="*/ 44 w 68"/>
                  <a:gd name="T61" fmla="*/ 69 h 85"/>
                  <a:gd name="T62" fmla="*/ 44 w 68"/>
                  <a:gd name="T63" fmla="*/ 37 h 85"/>
                  <a:gd name="T64" fmla="*/ 24 w 68"/>
                  <a:gd name="T65" fmla="*/ 45 h 85"/>
                  <a:gd name="T66" fmla="*/ 16 w 68"/>
                  <a:gd name="T67" fmla="*/ 53 h 85"/>
                  <a:gd name="T68" fmla="*/ 12 w 68"/>
                  <a:gd name="T69" fmla="*/ 61 h 85"/>
                  <a:gd name="T70" fmla="*/ 16 w 68"/>
                  <a:gd name="T71" fmla="*/ 69 h 85"/>
                  <a:gd name="T72" fmla="*/ 24 w 68"/>
                  <a:gd name="T73" fmla="*/ 73 h 85"/>
                  <a:gd name="T74" fmla="*/ 44 w 68"/>
                  <a:gd name="T75" fmla="*/ 65 h 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"/>
                  <a:gd name="T115" fmla="*/ 0 h 85"/>
                  <a:gd name="T116" fmla="*/ 68 w 68"/>
                  <a:gd name="T117" fmla="*/ 85 h 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" h="85">
                    <a:moveTo>
                      <a:pt x="44" y="69"/>
                    </a:moveTo>
                    <a:lnTo>
                      <a:pt x="36" y="77"/>
                    </a:lnTo>
                    <a:lnTo>
                      <a:pt x="32" y="81"/>
                    </a:lnTo>
                    <a:lnTo>
                      <a:pt x="28" y="81"/>
                    </a:lnTo>
                    <a:lnTo>
                      <a:pt x="24" y="85"/>
                    </a:lnTo>
                    <a:lnTo>
                      <a:pt x="16" y="85"/>
                    </a:lnTo>
                    <a:lnTo>
                      <a:pt x="8" y="81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8" y="49"/>
                    </a:lnTo>
                    <a:lnTo>
                      <a:pt x="12" y="45"/>
                    </a:lnTo>
                    <a:lnTo>
                      <a:pt x="24" y="37"/>
                    </a:lnTo>
                    <a:lnTo>
                      <a:pt x="44" y="33"/>
                    </a:lnTo>
                    <a:lnTo>
                      <a:pt x="44" y="29"/>
                    </a:lnTo>
                    <a:lnTo>
                      <a:pt x="40" y="17"/>
                    </a:lnTo>
                    <a:lnTo>
                      <a:pt x="40" y="13"/>
                    </a:lnTo>
                    <a:lnTo>
                      <a:pt x="36" y="9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2" y="29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4" y="29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2" y="9"/>
                    </a:lnTo>
                    <a:lnTo>
                      <a:pt x="56" y="13"/>
                    </a:lnTo>
                    <a:lnTo>
                      <a:pt x="56" y="21"/>
                    </a:lnTo>
                    <a:lnTo>
                      <a:pt x="56" y="29"/>
                    </a:lnTo>
                    <a:lnTo>
                      <a:pt x="56" y="57"/>
                    </a:lnTo>
                    <a:lnTo>
                      <a:pt x="56" y="65"/>
                    </a:lnTo>
                    <a:lnTo>
                      <a:pt x="56" y="69"/>
                    </a:lnTo>
                    <a:lnTo>
                      <a:pt x="60" y="73"/>
                    </a:lnTo>
                    <a:lnTo>
                      <a:pt x="64" y="73"/>
                    </a:lnTo>
                    <a:lnTo>
                      <a:pt x="68" y="69"/>
                    </a:lnTo>
                    <a:lnTo>
                      <a:pt x="68" y="73"/>
                    </a:lnTo>
                    <a:lnTo>
                      <a:pt x="60" y="81"/>
                    </a:lnTo>
                    <a:lnTo>
                      <a:pt x="52" y="85"/>
                    </a:lnTo>
                    <a:lnTo>
                      <a:pt x="48" y="85"/>
                    </a:lnTo>
                    <a:lnTo>
                      <a:pt x="44" y="81"/>
                    </a:lnTo>
                    <a:lnTo>
                      <a:pt x="44" y="77"/>
                    </a:lnTo>
                    <a:lnTo>
                      <a:pt x="44" y="69"/>
                    </a:lnTo>
                    <a:close/>
                    <a:moveTo>
                      <a:pt x="44" y="65"/>
                    </a:moveTo>
                    <a:lnTo>
                      <a:pt x="44" y="37"/>
                    </a:lnTo>
                    <a:lnTo>
                      <a:pt x="32" y="41"/>
                    </a:lnTo>
                    <a:lnTo>
                      <a:pt x="24" y="45"/>
                    </a:lnTo>
                    <a:lnTo>
                      <a:pt x="20" y="49"/>
                    </a:lnTo>
                    <a:lnTo>
                      <a:pt x="16" y="53"/>
                    </a:lnTo>
                    <a:lnTo>
                      <a:pt x="16" y="57"/>
                    </a:lnTo>
                    <a:lnTo>
                      <a:pt x="12" y="61"/>
                    </a:lnTo>
                    <a:lnTo>
                      <a:pt x="16" y="65"/>
                    </a:lnTo>
                    <a:lnTo>
                      <a:pt x="16" y="69"/>
                    </a:lnTo>
                    <a:lnTo>
                      <a:pt x="20" y="73"/>
                    </a:lnTo>
                    <a:lnTo>
                      <a:pt x="24" y="73"/>
                    </a:lnTo>
                    <a:lnTo>
                      <a:pt x="32" y="73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Freeform 30"/>
              <p:cNvSpPr>
                <a:spLocks/>
              </p:cNvSpPr>
              <p:nvPr/>
            </p:nvSpPr>
            <p:spPr bwMode="auto">
              <a:xfrm>
                <a:off x="4432" y="2249"/>
                <a:ext cx="132" cy="81"/>
              </a:xfrm>
              <a:custGeom>
                <a:avLst/>
                <a:gdLst>
                  <a:gd name="T0" fmla="*/ 32 w 132"/>
                  <a:gd name="T1" fmla="*/ 13 h 81"/>
                  <a:gd name="T2" fmla="*/ 40 w 132"/>
                  <a:gd name="T3" fmla="*/ 4 h 81"/>
                  <a:gd name="T4" fmla="*/ 48 w 132"/>
                  <a:gd name="T5" fmla="*/ 0 h 81"/>
                  <a:gd name="T6" fmla="*/ 60 w 132"/>
                  <a:gd name="T7" fmla="*/ 4 h 81"/>
                  <a:gd name="T8" fmla="*/ 72 w 132"/>
                  <a:gd name="T9" fmla="*/ 13 h 81"/>
                  <a:gd name="T10" fmla="*/ 84 w 132"/>
                  <a:gd name="T11" fmla="*/ 9 h 81"/>
                  <a:gd name="T12" fmla="*/ 96 w 132"/>
                  <a:gd name="T13" fmla="*/ 0 h 81"/>
                  <a:gd name="T14" fmla="*/ 108 w 132"/>
                  <a:gd name="T15" fmla="*/ 0 h 81"/>
                  <a:gd name="T16" fmla="*/ 116 w 132"/>
                  <a:gd name="T17" fmla="*/ 9 h 81"/>
                  <a:gd name="T18" fmla="*/ 120 w 132"/>
                  <a:gd name="T19" fmla="*/ 21 h 81"/>
                  <a:gd name="T20" fmla="*/ 120 w 132"/>
                  <a:gd name="T21" fmla="*/ 65 h 81"/>
                  <a:gd name="T22" fmla="*/ 124 w 132"/>
                  <a:gd name="T23" fmla="*/ 77 h 81"/>
                  <a:gd name="T24" fmla="*/ 124 w 132"/>
                  <a:gd name="T25" fmla="*/ 81 h 81"/>
                  <a:gd name="T26" fmla="*/ 132 w 132"/>
                  <a:gd name="T27" fmla="*/ 81 h 81"/>
                  <a:gd name="T28" fmla="*/ 96 w 132"/>
                  <a:gd name="T29" fmla="*/ 81 h 81"/>
                  <a:gd name="T30" fmla="*/ 96 w 132"/>
                  <a:gd name="T31" fmla="*/ 81 h 81"/>
                  <a:gd name="T32" fmla="*/ 104 w 132"/>
                  <a:gd name="T33" fmla="*/ 77 h 81"/>
                  <a:gd name="T34" fmla="*/ 108 w 132"/>
                  <a:gd name="T35" fmla="*/ 73 h 81"/>
                  <a:gd name="T36" fmla="*/ 108 w 132"/>
                  <a:gd name="T37" fmla="*/ 65 h 81"/>
                  <a:gd name="T38" fmla="*/ 108 w 132"/>
                  <a:gd name="T39" fmla="*/ 25 h 81"/>
                  <a:gd name="T40" fmla="*/ 100 w 132"/>
                  <a:gd name="T41" fmla="*/ 13 h 81"/>
                  <a:gd name="T42" fmla="*/ 92 w 132"/>
                  <a:gd name="T43" fmla="*/ 13 h 81"/>
                  <a:gd name="T44" fmla="*/ 80 w 132"/>
                  <a:gd name="T45" fmla="*/ 17 h 81"/>
                  <a:gd name="T46" fmla="*/ 76 w 132"/>
                  <a:gd name="T47" fmla="*/ 25 h 81"/>
                  <a:gd name="T48" fmla="*/ 76 w 132"/>
                  <a:gd name="T49" fmla="*/ 65 h 81"/>
                  <a:gd name="T50" fmla="*/ 76 w 132"/>
                  <a:gd name="T51" fmla="*/ 77 h 81"/>
                  <a:gd name="T52" fmla="*/ 80 w 132"/>
                  <a:gd name="T53" fmla="*/ 81 h 81"/>
                  <a:gd name="T54" fmla="*/ 84 w 132"/>
                  <a:gd name="T55" fmla="*/ 81 h 81"/>
                  <a:gd name="T56" fmla="*/ 48 w 132"/>
                  <a:gd name="T57" fmla="*/ 81 h 81"/>
                  <a:gd name="T58" fmla="*/ 52 w 132"/>
                  <a:gd name="T59" fmla="*/ 81 h 81"/>
                  <a:gd name="T60" fmla="*/ 60 w 132"/>
                  <a:gd name="T61" fmla="*/ 77 h 81"/>
                  <a:gd name="T62" fmla="*/ 60 w 132"/>
                  <a:gd name="T63" fmla="*/ 69 h 81"/>
                  <a:gd name="T64" fmla="*/ 60 w 132"/>
                  <a:gd name="T65" fmla="*/ 33 h 81"/>
                  <a:gd name="T66" fmla="*/ 56 w 132"/>
                  <a:gd name="T67" fmla="*/ 17 h 81"/>
                  <a:gd name="T68" fmla="*/ 48 w 132"/>
                  <a:gd name="T69" fmla="*/ 13 h 81"/>
                  <a:gd name="T70" fmla="*/ 36 w 132"/>
                  <a:gd name="T71" fmla="*/ 17 h 81"/>
                  <a:gd name="T72" fmla="*/ 28 w 132"/>
                  <a:gd name="T73" fmla="*/ 25 h 81"/>
                  <a:gd name="T74" fmla="*/ 28 w 132"/>
                  <a:gd name="T75" fmla="*/ 73 h 81"/>
                  <a:gd name="T76" fmla="*/ 28 w 132"/>
                  <a:gd name="T77" fmla="*/ 77 h 81"/>
                  <a:gd name="T78" fmla="*/ 32 w 132"/>
                  <a:gd name="T79" fmla="*/ 81 h 81"/>
                  <a:gd name="T80" fmla="*/ 40 w 132"/>
                  <a:gd name="T81" fmla="*/ 81 h 81"/>
                  <a:gd name="T82" fmla="*/ 0 w 132"/>
                  <a:gd name="T83" fmla="*/ 81 h 81"/>
                  <a:gd name="T84" fmla="*/ 8 w 132"/>
                  <a:gd name="T85" fmla="*/ 81 h 81"/>
                  <a:gd name="T86" fmla="*/ 12 w 132"/>
                  <a:gd name="T87" fmla="*/ 77 h 81"/>
                  <a:gd name="T88" fmla="*/ 12 w 132"/>
                  <a:gd name="T89" fmla="*/ 65 h 81"/>
                  <a:gd name="T90" fmla="*/ 12 w 132"/>
                  <a:gd name="T91" fmla="*/ 25 h 81"/>
                  <a:gd name="T92" fmla="*/ 12 w 132"/>
                  <a:gd name="T93" fmla="*/ 13 h 81"/>
                  <a:gd name="T94" fmla="*/ 8 w 132"/>
                  <a:gd name="T95" fmla="*/ 13 h 81"/>
                  <a:gd name="T96" fmla="*/ 4 w 132"/>
                  <a:gd name="T97" fmla="*/ 13 h 81"/>
                  <a:gd name="T98" fmla="*/ 0 w 132"/>
                  <a:gd name="T99" fmla="*/ 13 h 81"/>
                  <a:gd name="T100" fmla="*/ 28 w 132"/>
                  <a:gd name="T101" fmla="*/ 0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1"/>
                  <a:gd name="T155" fmla="*/ 132 w 132"/>
                  <a:gd name="T156" fmla="*/ 81 h 8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1">
                    <a:moveTo>
                      <a:pt x="28" y="21"/>
                    </a:moveTo>
                    <a:lnTo>
                      <a:pt x="32" y="13"/>
                    </a:lnTo>
                    <a:lnTo>
                      <a:pt x="36" y="9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2" y="13"/>
                    </a:lnTo>
                    <a:lnTo>
                      <a:pt x="76" y="21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4"/>
                    </a:lnTo>
                    <a:lnTo>
                      <a:pt x="116" y="9"/>
                    </a:lnTo>
                    <a:lnTo>
                      <a:pt x="120" y="17"/>
                    </a:lnTo>
                    <a:lnTo>
                      <a:pt x="120" y="21"/>
                    </a:lnTo>
                    <a:lnTo>
                      <a:pt x="120" y="29"/>
                    </a:lnTo>
                    <a:lnTo>
                      <a:pt x="120" y="65"/>
                    </a:lnTo>
                    <a:lnTo>
                      <a:pt x="124" y="73"/>
                    </a:lnTo>
                    <a:lnTo>
                      <a:pt x="124" y="77"/>
                    </a:lnTo>
                    <a:lnTo>
                      <a:pt x="124" y="81"/>
                    </a:lnTo>
                    <a:lnTo>
                      <a:pt x="128" y="81"/>
                    </a:lnTo>
                    <a:lnTo>
                      <a:pt x="132" y="81"/>
                    </a:lnTo>
                    <a:lnTo>
                      <a:pt x="96" y="81"/>
                    </a:lnTo>
                    <a:lnTo>
                      <a:pt x="100" y="81"/>
                    </a:lnTo>
                    <a:lnTo>
                      <a:pt x="104" y="77"/>
                    </a:lnTo>
                    <a:lnTo>
                      <a:pt x="108" y="77"/>
                    </a:lnTo>
                    <a:lnTo>
                      <a:pt x="108" y="73"/>
                    </a:lnTo>
                    <a:lnTo>
                      <a:pt x="108" y="69"/>
                    </a:lnTo>
                    <a:lnTo>
                      <a:pt x="108" y="65"/>
                    </a:lnTo>
                    <a:lnTo>
                      <a:pt x="108" y="33"/>
                    </a:lnTo>
                    <a:lnTo>
                      <a:pt x="108" y="25"/>
                    </a:lnTo>
                    <a:lnTo>
                      <a:pt x="104" y="17"/>
                    </a:lnTo>
                    <a:lnTo>
                      <a:pt x="100" y="13"/>
                    </a:lnTo>
                    <a:lnTo>
                      <a:pt x="96" y="13"/>
                    </a:lnTo>
                    <a:lnTo>
                      <a:pt x="92" y="13"/>
                    </a:lnTo>
                    <a:lnTo>
                      <a:pt x="84" y="17"/>
                    </a:lnTo>
                    <a:lnTo>
                      <a:pt x="80" y="17"/>
                    </a:lnTo>
                    <a:lnTo>
                      <a:pt x="76" y="25"/>
                    </a:lnTo>
                    <a:lnTo>
                      <a:pt x="76" y="29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44" y="13"/>
                    </a:lnTo>
                    <a:lnTo>
                      <a:pt x="36" y="17"/>
                    </a:lnTo>
                    <a:lnTo>
                      <a:pt x="32" y="21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40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Freeform 31"/>
              <p:cNvSpPr>
                <a:spLocks noEditPoints="1"/>
              </p:cNvSpPr>
              <p:nvPr/>
            </p:nvSpPr>
            <p:spPr bwMode="auto">
              <a:xfrm>
                <a:off x="4568" y="2249"/>
                <a:ext cx="85" cy="121"/>
              </a:xfrm>
              <a:custGeom>
                <a:avLst/>
                <a:gdLst>
                  <a:gd name="T0" fmla="*/ 24 w 85"/>
                  <a:gd name="T1" fmla="*/ 0 h 121"/>
                  <a:gd name="T2" fmla="*/ 28 w 85"/>
                  <a:gd name="T3" fmla="*/ 21 h 121"/>
                  <a:gd name="T4" fmla="*/ 40 w 85"/>
                  <a:gd name="T5" fmla="*/ 4 h 121"/>
                  <a:gd name="T6" fmla="*/ 52 w 85"/>
                  <a:gd name="T7" fmla="*/ 0 h 121"/>
                  <a:gd name="T8" fmla="*/ 73 w 85"/>
                  <a:gd name="T9" fmla="*/ 13 h 121"/>
                  <a:gd name="T10" fmla="*/ 81 w 85"/>
                  <a:gd name="T11" fmla="*/ 29 h 121"/>
                  <a:gd name="T12" fmla="*/ 81 w 85"/>
                  <a:gd name="T13" fmla="*/ 53 h 121"/>
                  <a:gd name="T14" fmla="*/ 73 w 85"/>
                  <a:gd name="T15" fmla="*/ 73 h 121"/>
                  <a:gd name="T16" fmla="*/ 48 w 85"/>
                  <a:gd name="T17" fmla="*/ 85 h 121"/>
                  <a:gd name="T18" fmla="*/ 36 w 85"/>
                  <a:gd name="T19" fmla="*/ 81 h 121"/>
                  <a:gd name="T20" fmla="*/ 28 w 85"/>
                  <a:gd name="T21" fmla="*/ 77 h 121"/>
                  <a:gd name="T22" fmla="*/ 28 w 85"/>
                  <a:gd name="T23" fmla="*/ 109 h 121"/>
                  <a:gd name="T24" fmla="*/ 28 w 85"/>
                  <a:gd name="T25" fmla="*/ 117 h 121"/>
                  <a:gd name="T26" fmla="*/ 36 w 85"/>
                  <a:gd name="T27" fmla="*/ 117 h 121"/>
                  <a:gd name="T28" fmla="*/ 40 w 85"/>
                  <a:gd name="T29" fmla="*/ 121 h 121"/>
                  <a:gd name="T30" fmla="*/ 0 w 85"/>
                  <a:gd name="T31" fmla="*/ 117 h 121"/>
                  <a:gd name="T32" fmla="*/ 4 w 85"/>
                  <a:gd name="T33" fmla="*/ 117 h 121"/>
                  <a:gd name="T34" fmla="*/ 12 w 85"/>
                  <a:gd name="T35" fmla="*/ 117 h 121"/>
                  <a:gd name="T36" fmla="*/ 12 w 85"/>
                  <a:gd name="T37" fmla="*/ 109 h 121"/>
                  <a:gd name="T38" fmla="*/ 12 w 85"/>
                  <a:gd name="T39" fmla="*/ 25 h 121"/>
                  <a:gd name="T40" fmla="*/ 12 w 85"/>
                  <a:gd name="T41" fmla="*/ 17 h 121"/>
                  <a:gd name="T42" fmla="*/ 12 w 85"/>
                  <a:gd name="T43" fmla="*/ 13 h 121"/>
                  <a:gd name="T44" fmla="*/ 8 w 85"/>
                  <a:gd name="T45" fmla="*/ 13 h 121"/>
                  <a:gd name="T46" fmla="*/ 4 w 85"/>
                  <a:gd name="T47" fmla="*/ 13 h 121"/>
                  <a:gd name="T48" fmla="*/ 28 w 85"/>
                  <a:gd name="T49" fmla="*/ 25 h 121"/>
                  <a:gd name="T50" fmla="*/ 28 w 85"/>
                  <a:gd name="T51" fmla="*/ 61 h 121"/>
                  <a:gd name="T52" fmla="*/ 32 w 85"/>
                  <a:gd name="T53" fmla="*/ 73 h 121"/>
                  <a:gd name="T54" fmla="*/ 40 w 85"/>
                  <a:gd name="T55" fmla="*/ 77 h 121"/>
                  <a:gd name="T56" fmla="*/ 56 w 85"/>
                  <a:gd name="T57" fmla="*/ 77 h 121"/>
                  <a:gd name="T58" fmla="*/ 69 w 85"/>
                  <a:gd name="T59" fmla="*/ 61 h 121"/>
                  <a:gd name="T60" fmla="*/ 69 w 85"/>
                  <a:gd name="T61" fmla="*/ 37 h 121"/>
                  <a:gd name="T62" fmla="*/ 60 w 85"/>
                  <a:gd name="T63" fmla="*/ 21 h 121"/>
                  <a:gd name="T64" fmla="*/ 48 w 85"/>
                  <a:gd name="T65" fmla="*/ 13 h 121"/>
                  <a:gd name="T66" fmla="*/ 40 w 85"/>
                  <a:gd name="T67" fmla="*/ 17 h 121"/>
                  <a:gd name="T68" fmla="*/ 28 w 85"/>
                  <a:gd name="T69" fmla="*/ 25 h 1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1"/>
                  <a:gd name="T107" fmla="*/ 85 w 85"/>
                  <a:gd name="T108" fmla="*/ 121 h 1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1">
                    <a:moveTo>
                      <a:pt x="4" y="13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lnTo>
                      <a:pt x="36" y="13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4" y="4"/>
                    </a:lnTo>
                    <a:lnTo>
                      <a:pt x="73" y="13"/>
                    </a:lnTo>
                    <a:lnTo>
                      <a:pt x="81" y="21"/>
                    </a:lnTo>
                    <a:lnTo>
                      <a:pt x="81" y="29"/>
                    </a:lnTo>
                    <a:lnTo>
                      <a:pt x="85" y="41"/>
                    </a:lnTo>
                    <a:lnTo>
                      <a:pt x="81" y="53"/>
                    </a:lnTo>
                    <a:lnTo>
                      <a:pt x="77" y="65"/>
                    </a:lnTo>
                    <a:lnTo>
                      <a:pt x="73" y="73"/>
                    </a:lnTo>
                    <a:lnTo>
                      <a:pt x="60" y="81"/>
                    </a:lnTo>
                    <a:lnTo>
                      <a:pt x="48" y="85"/>
                    </a:lnTo>
                    <a:lnTo>
                      <a:pt x="40" y="85"/>
                    </a:lnTo>
                    <a:lnTo>
                      <a:pt x="36" y="81"/>
                    </a:lnTo>
                    <a:lnTo>
                      <a:pt x="32" y="81"/>
                    </a:lnTo>
                    <a:lnTo>
                      <a:pt x="28" y="77"/>
                    </a:lnTo>
                    <a:lnTo>
                      <a:pt x="28" y="101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17"/>
                    </a:lnTo>
                    <a:lnTo>
                      <a:pt x="36" y="117"/>
                    </a:lnTo>
                    <a:lnTo>
                      <a:pt x="40" y="117"/>
                    </a:lnTo>
                    <a:lnTo>
                      <a:pt x="40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9"/>
                    </a:lnTo>
                    <a:lnTo>
                      <a:pt x="12" y="101"/>
                    </a:lnTo>
                    <a:lnTo>
                      <a:pt x="12" y="25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close/>
                    <a:moveTo>
                      <a:pt x="28" y="25"/>
                    </a:moveTo>
                    <a:lnTo>
                      <a:pt x="28" y="53"/>
                    </a:lnTo>
                    <a:lnTo>
                      <a:pt x="28" y="61"/>
                    </a:lnTo>
                    <a:lnTo>
                      <a:pt x="28" y="65"/>
                    </a:lnTo>
                    <a:lnTo>
                      <a:pt x="32" y="73"/>
                    </a:lnTo>
                    <a:lnTo>
                      <a:pt x="36" y="77"/>
                    </a:lnTo>
                    <a:lnTo>
                      <a:pt x="40" y="77"/>
                    </a:lnTo>
                    <a:lnTo>
                      <a:pt x="48" y="77"/>
                    </a:lnTo>
                    <a:lnTo>
                      <a:pt x="56" y="77"/>
                    </a:lnTo>
                    <a:lnTo>
                      <a:pt x="60" y="73"/>
                    </a:lnTo>
                    <a:lnTo>
                      <a:pt x="69" y="61"/>
                    </a:lnTo>
                    <a:lnTo>
                      <a:pt x="69" y="49"/>
                    </a:lnTo>
                    <a:lnTo>
                      <a:pt x="69" y="37"/>
                    </a:lnTo>
                    <a:lnTo>
                      <a:pt x="64" y="29"/>
                    </a:lnTo>
                    <a:lnTo>
                      <a:pt x="60" y="21"/>
                    </a:lnTo>
                    <a:lnTo>
                      <a:pt x="52" y="17"/>
                    </a:lnTo>
                    <a:lnTo>
                      <a:pt x="48" y="13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6" y="21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Freeform 32"/>
              <p:cNvSpPr>
                <a:spLocks/>
              </p:cNvSpPr>
              <p:nvPr/>
            </p:nvSpPr>
            <p:spPr bwMode="auto">
              <a:xfrm>
                <a:off x="4665" y="2209"/>
                <a:ext cx="36" cy="121"/>
              </a:xfrm>
              <a:custGeom>
                <a:avLst/>
                <a:gdLst>
                  <a:gd name="T0" fmla="*/ 24 w 36"/>
                  <a:gd name="T1" fmla="*/ 0 h 121"/>
                  <a:gd name="T2" fmla="*/ 24 w 36"/>
                  <a:gd name="T3" fmla="*/ 105 h 121"/>
                  <a:gd name="T4" fmla="*/ 24 w 36"/>
                  <a:gd name="T5" fmla="*/ 113 h 121"/>
                  <a:gd name="T6" fmla="*/ 24 w 36"/>
                  <a:gd name="T7" fmla="*/ 117 h 121"/>
                  <a:gd name="T8" fmla="*/ 28 w 36"/>
                  <a:gd name="T9" fmla="*/ 117 h 121"/>
                  <a:gd name="T10" fmla="*/ 28 w 36"/>
                  <a:gd name="T11" fmla="*/ 121 h 121"/>
                  <a:gd name="T12" fmla="*/ 32 w 36"/>
                  <a:gd name="T13" fmla="*/ 121 h 121"/>
                  <a:gd name="T14" fmla="*/ 36 w 36"/>
                  <a:gd name="T15" fmla="*/ 121 h 121"/>
                  <a:gd name="T16" fmla="*/ 36 w 36"/>
                  <a:gd name="T17" fmla="*/ 121 h 121"/>
                  <a:gd name="T18" fmla="*/ 0 w 36"/>
                  <a:gd name="T19" fmla="*/ 121 h 121"/>
                  <a:gd name="T20" fmla="*/ 0 w 36"/>
                  <a:gd name="T21" fmla="*/ 121 h 121"/>
                  <a:gd name="T22" fmla="*/ 4 w 36"/>
                  <a:gd name="T23" fmla="*/ 121 h 121"/>
                  <a:gd name="T24" fmla="*/ 8 w 36"/>
                  <a:gd name="T25" fmla="*/ 121 h 121"/>
                  <a:gd name="T26" fmla="*/ 8 w 36"/>
                  <a:gd name="T27" fmla="*/ 117 h 121"/>
                  <a:gd name="T28" fmla="*/ 8 w 36"/>
                  <a:gd name="T29" fmla="*/ 117 h 121"/>
                  <a:gd name="T30" fmla="*/ 12 w 36"/>
                  <a:gd name="T31" fmla="*/ 113 h 121"/>
                  <a:gd name="T32" fmla="*/ 12 w 36"/>
                  <a:gd name="T33" fmla="*/ 105 h 121"/>
                  <a:gd name="T34" fmla="*/ 12 w 36"/>
                  <a:gd name="T35" fmla="*/ 32 h 121"/>
                  <a:gd name="T36" fmla="*/ 12 w 36"/>
                  <a:gd name="T37" fmla="*/ 20 h 121"/>
                  <a:gd name="T38" fmla="*/ 8 w 36"/>
                  <a:gd name="T39" fmla="*/ 16 h 121"/>
                  <a:gd name="T40" fmla="*/ 8 w 36"/>
                  <a:gd name="T41" fmla="*/ 12 h 121"/>
                  <a:gd name="T42" fmla="*/ 8 w 36"/>
                  <a:gd name="T43" fmla="*/ 8 h 121"/>
                  <a:gd name="T44" fmla="*/ 8 w 36"/>
                  <a:gd name="T45" fmla="*/ 8 h 121"/>
                  <a:gd name="T46" fmla="*/ 4 w 36"/>
                  <a:gd name="T47" fmla="*/ 8 h 121"/>
                  <a:gd name="T48" fmla="*/ 4 w 36"/>
                  <a:gd name="T49" fmla="*/ 8 h 121"/>
                  <a:gd name="T50" fmla="*/ 0 w 36"/>
                  <a:gd name="T51" fmla="*/ 12 h 121"/>
                  <a:gd name="T52" fmla="*/ 0 w 36"/>
                  <a:gd name="T53" fmla="*/ 8 h 121"/>
                  <a:gd name="T54" fmla="*/ 20 w 36"/>
                  <a:gd name="T55" fmla="*/ 0 h 121"/>
                  <a:gd name="T56" fmla="*/ 24 w 36"/>
                  <a:gd name="T57" fmla="*/ 0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121"/>
                  <a:gd name="T89" fmla="*/ 36 w 36"/>
                  <a:gd name="T90" fmla="*/ 121 h 1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121">
                    <a:moveTo>
                      <a:pt x="24" y="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Freeform 33"/>
              <p:cNvSpPr>
                <a:spLocks noEditPoints="1"/>
              </p:cNvSpPr>
              <p:nvPr/>
            </p:nvSpPr>
            <p:spPr bwMode="auto">
              <a:xfrm>
                <a:off x="4713" y="2249"/>
                <a:ext cx="64" cy="85"/>
              </a:xfrm>
              <a:custGeom>
                <a:avLst/>
                <a:gdLst>
                  <a:gd name="T0" fmla="*/ 12 w 64"/>
                  <a:gd name="T1" fmla="*/ 33 h 85"/>
                  <a:gd name="T2" fmla="*/ 12 w 64"/>
                  <a:gd name="T3" fmla="*/ 49 h 85"/>
                  <a:gd name="T4" fmla="*/ 20 w 64"/>
                  <a:gd name="T5" fmla="*/ 61 h 85"/>
                  <a:gd name="T6" fmla="*/ 28 w 64"/>
                  <a:gd name="T7" fmla="*/ 69 h 85"/>
                  <a:gd name="T8" fmla="*/ 40 w 64"/>
                  <a:gd name="T9" fmla="*/ 69 h 85"/>
                  <a:gd name="T10" fmla="*/ 48 w 64"/>
                  <a:gd name="T11" fmla="*/ 69 h 85"/>
                  <a:gd name="T12" fmla="*/ 52 w 64"/>
                  <a:gd name="T13" fmla="*/ 65 h 85"/>
                  <a:gd name="T14" fmla="*/ 60 w 64"/>
                  <a:gd name="T15" fmla="*/ 61 h 85"/>
                  <a:gd name="T16" fmla="*/ 64 w 64"/>
                  <a:gd name="T17" fmla="*/ 53 h 85"/>
                  <a:gd name="T18" fmla="*/ 64 w 64"/>
                  <a:gd name="T19" fmla="*/ 53 h 85"/>
                  <a:gd name="T20" fmla="*/ 60 w 64"/>
                  <a:gd name="T21" fmla="*/ 65 h 85"/>
                  <a:gd name="T22" fmla="*/ 56 w 64"/>
                  <a:gd name="T23" fmla="*/ 77 h 85"/>
                  <a:gd name="T24" fmla="*/ 44 w 64"/>
                  <a:gd name="T25" fmla="*/ 81 h 85"/>
                  <a:gd name="T26" fmla="*/ 32 w 64"/>
                  <a:gd name="T27" fmla="*/ 85 h 85"/>
                  <a:gd name="T28" fmla="*/ 20 w 64"/>
                  <a:gd name="T29" fmla="*/ 81 h 85"/>
                  <a:gd name="T30" fmla="*/ 8 w 64"/>
                  <a:gd name="T31" fmla="*/ 73 h 85"/>
                  <a:gd name="T32" fmla="*/ 4 w 64"/>
                  <a:gd name="T33" fmla="*/ 65 h 85"/>
                  <a:gd name="T34" fmla="*/ 0 w 64"/>
                  <a:gd name="T35" fmla="*/ 57 h 85"/>
                  <a:gd name="T36" fmla="*/ 0 w 64"/>
                  <a:gd name="T37" fmla="*/ 45 h 85"/>
                  <a:gd name="T38" fmla="*/ 0 w 64"/>
                  <a:gd name="T39" fmla="*/ 33 h 85"/>
                  <a:gd name="T40" fmla="*/ 4 w 64"/>
                  <a:gd name="T41" fmla="*/ 21 h 85"/>
                  <a:gd name="T42" fmla="*/ 8 w 64"/>
                  <a:gd name="T43" fmla="*/ 13 h 85"/>
                  <a:gd name="T44" fmla="*/ 16 w 64"/>
                  <a:gd name="T45" fmla="*/ 9 h 85"/>
                  <a:gd name="T46" fmla="*/ 24 w 64"/>
                  <a:gd name="T47" fmla="*/ 4 h 85"/>
                  <a:gd name="T48" fmla="*/ 36 w 64"/>
                  <a:gd name="T49" fmla="*/ 0 h 85"/>
                  <a:gd name="T50" fmla="*/ 48 w 64"/>
                  <a:gd name="T51" fmla="*/ 4 h 85"/>
                  <a:gd name="T52" fmla="*/ 56 w 64"/>
                  <a:gd name="T53" fmla="*/ 9 h 85"/>
                  <a:gd name="T54" fmla="*/ 64 w 64"/>
                  <a:gd name="T55" fmla="*/ 21 h 85"/>
                  <a:gd name="T56" fmla="*/ 64 w 64"/>
                  <a:gd name="T57" fmla="*/ 33 h 85"/>
                  <a:gd name="T58" fmla="*/ 12 w 64"/>
                  <a:gd name="T59" fmla="*/ 33 h 85"/>
                  <a:gd name="T60" fmla="*/ 12 w 64"/>
                  <a:gd name="T61" fmla="*/ 29 h 85"/>
                  <a:gd name="T62" fmla="*/ 48 w 64"/>
                  <a:gd name="T63" fmla="*/ 29 h 85"/>
                  <a:gd name="T64" fmla="*/ 44 w 64"/>
                  <a:gd name="T65" fmla="*/ 21 h 85"/>
                  <a:gd name="T66" fmla="*/ 44 w 64"/>
                  <a:gd name="T67" fmla="*/ 17 h 85"/>
                  <a:gd name="T68" fmla="*/ 44 w 64"/>
                  <a:gd name="T69" fmla="*/ 13 h 85"/>
                  <a:gd name="T70" fmla="*/ 40 w 64"/>
                  <a:gd name="T71" fmla="*/ 9 h 85"/>
                  <a:gd name="T72" fmla="*/ 36 w 64"/>
                  <a:gd name="T73" fmla="*/ 9 h 85"/>
                  <a:gd name="T74" fmla="*/ 32 w 64"/>
                  <a:gd name="T75" fmla="*/ 9 h 85"/>
                  <a:gd name="T76" fmla="*/ 24 w 64"/>
                  <a:gd name="T77" fmla="*/ 9 h 85"/>
                  <a:gd name="T78" fmla="*/ 16 w 64"/>
                  <a:gd name="T79" fmla="*/ 13 h 85"/>
                  <a:gd name="T80" fmla="*/ 12 w 64"/>
                  <a:gd name="T81" fmla="*/ 21 h 85"/>
                  <a:gd name="T82" fmla="*/ 12 w 64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5"/>
                  <a:gd name="T128" fmla="*/ 64 w 64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5">
                    <a:moveTo>
                      <a:pt x="12" y="33"/>
                    </a:moveTo>
                    <a:lnTo>
                      <a:pt x="12" y="49"/>
                    </a:lnTo>
                    <a:lnTo>
                      <a:pt x="20" y="61"/>
                    </a:lnTo>
                    <a:lnTo>
                      <a:pt x="28" y="69"/>
                    </a:lnTo>
                    <a:lnTo>
                      <a:pt x="40" y="69"/>
                    </a:lnTo>
                    <a:lnTo>
                      <a:pt x="48" y="69"/>
                    </a:lnTo>
                    <a:lnTo>
                      <a:pt x="52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0" y="65"/>
                    </a:lnTo>
                    <a:lnTo>
                      <a:pt x="56" y="77"/>
                    </a:lnTo>
                    <a:lnTo>
                      <a:pt x="44" y="81"/>
                    </a:lnTo>
                    <a:lnTo>
                      <a:pt x="32" y="85"/>
                    </a:lnTo>
                    <a:lnTo>
                      <a:pt x="20" y="81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8" y="13"/>
                    </a:lnTo>
                    <a:lnTo>
                      <a:pt x="16" y="9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64" y="21"/>
                    </a:lnTo>
                    <a:lnTo>
                      <a:pt x="64" y="33"/>
                    </a:lnTo>
                    <a:lnTo>
                      <a:pt x="12" y="33"/>
                    </a:lnTo>
                    <a:close/>
                    <a:moveTo>
                      <a:pt x="12" y="29"/>
                    </a:moveTo>
                    <a:lnTo>
                      <a:pt x="48" y="29"/>
                    </a:lnTo>
                    <a:lnTo>
                      <a:pt x="44" y="21"/>
                    </a:lnTo>
                    <a:lnTo>
                      <a:pt x="44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16" y="13"/>
                    </a:lnTo>
                    <a:lnTo>
                      <a:pt x="12" y="21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Rectangle 34"/>
              <p:cNvSpPr>
                <a:spLocks noChangeArrowheads="1"/>
              </p:cNvSpPr>
              <p:nvPr/>
            </p:nvSpPr>
            <p:spPr bwMode="auto">
              <a:xfrm>
                <a:off x="5533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Rectangle 35"/>
              <p:cNvSpPr>
                <a:spLocks noChangeArrowheads="1"/>
              </p:cNvSpPr>
              <p:nvPr/>
            </p:nvSpPr>
            <p:spPr bwMode="auto">
              <a:xfrm>
                <a:off x="211" y="2390"/>
                <a:ext cx="532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Rectangle 36"/>
              <p:cNvSpPr>
                <a:spLocks noChangeArrowheads="1"/>
              </p:cNvSpPr>
              <p:nvPr/>
            </p:nvSpPr>
            <p:spPr bwMode="auto">
              <a:xfrm>
                <a:off x="211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0" name="Freeform 37"/>
              <p:cNvSpPr>
                <a:spLocks/>
              </p:cNvSpPr>
              <p:nvPr/>
            </p:nvSpPr>
            <p:spPr bwMode="auto">
              <a:xfrm>
                <a:off x="267" y="2438"/>
                <a:ext cx="125" cy="117"/>
              </a:xfrm>
              <a:custGeom>
                <a:avLst/>
                <a:gdLst>
                  <a:gd name="T0" fmla="*/ 89 w 125"/>
                  <a:gd name="T1" fmla="*/ 57 h 117"/>
                  <a:gd name="T2" fmla="*/ 89 w 125"/>
                  <a:gd name="T3" fmla="*/ 12 h 117"/>
                  <a:gd name="T4" fmla="*/ 89 w 125"/>
                  <a:gd name="T5" fmla="*/ 4 h 117"/>
                  <a:gd name="T6" fmla="*/ 81 w 125"/>
                  <a:gd name="T7" fmla="*/ 0 h 117"/>
                  <a:gd name="T8" fmla="*/ 73 w 125"/>
                  <a:gd name="T9" fmla="*/ 0 h 117"/>
                  <a:gd name="T10" fmla="*/ 125 w 125"/>
                  <a:gd name="T11" fmla="*/ 0 h 117"/>
                  <a:gd name="T12" fmla="*/ 121 w 125"/>
                  <a:gd name="T13" fmla="*/ 0 h 117"/>
                  <a:gd name="T14" fmla="*/ 113 w 125"/>
                  <a:gd name="T15" fmla="*/ 4 h 117"/>
                  <a:gd name="T16" fmla="*/ 109 w 125"/>
                  <a:gd name="T17" fmla="*/ 8 h 117"/>
                  <a:gd name="T18" fmla="*/ 109 w 125"/>
                  <a:gd name="T19" fmla="*/ 21 h 117"/>
                  <a:gd name="T20" fmla="*/ 109 w 125"/>
                  <a:gd name="T21" fmla="*/ 105 h 117"/>
                  <a:gd name="T22" fmla="*/ 109 w 125"/>
                  <a:gd name="T23" fmla="*/ 113 h 117"/>
                  <a:gd name="T24" fmla="*/ 117 w 125"/>
                  <a:gd name="T25" fmla="*/ 113 h 117"/>
                  <a:gd name="T26" fmla="*/ 125 w 125"/>
                  <a:gd name="T27" fmla="*/ 117 h 117"/>
                  <a:gd name="T28" fmla="*/ 73 w 125"/>
                  <a:gd name="T29" fmla="*/ 117 h 117"/>
                  <a:gd name="T30" fmla="*/ 77 w 125"/>
                  <a:gd name="T31" fmla="*/ 117 h 117"/>
                  <a:gd name="T32" fmla="*/ 89 w 125"/>
                  <a:gd name="T33" fmla="*/ 109 h 117"/>
                  <a:gd name="T34" fmla="*/ 89 w 125"/>
                  <a:gd name="T35" fmla="*/ 97 h 117"/>
                  <a:gd name="T36" fmla="*/ 33 w 125"/>
                  <a:gd name="T37" fmla="*/ 61 h 117"/>
                  <a:gd name="T38" fmla="*/ 33 w 125"/>
                  <a:gd name="T39" fmla="*/ 105 h 117"/>
                  <a:gd name="T40" fmla="*/ 37 w 125"/>
                  <a:gd name="T41" fmla="*/ 113 h 117"/>
                  <a:gd name="T42" fmla="*/ 41 w 125"/>
                  <a:gd name="T43" fmla="*/ 113 h 117"/>
                  <a:gd name="T44" fmla="*/ 49 w 125"/>
                  <a:gd name="T45" fmla="*/ 117 h 117"/>
                  <a:gd name="T46" fmla="*/ 0 w 125"/>
                  <a:gd name="T47" fmla="*/ 117 h 117"/>
                  <a:gd name="T48" fmla="*/ 4 w 125"/>
                  <a:gd name="T49" fmla="*/ 117 h 117"/>
                  <a:gd name="T50" fmla="*/ 16 w 125"/>
                  <a:gd name="T51" fmla="*/ 109 h 117"/>
                  <a:gd name="T52" fmla="*/ 16 w 125"/>
                  <a:gd name="T53" fmla="*/ 97 h 117"/>
                  <a:gd name="T54" fmla="*/ 16 w 125"/>
                  <a:gd name="T55" fmla="*/ 12 h 117"/>
                  <a:gd name="T56" fmla="*/ 16 w 125"/>
                  <a:gd name="T57" fmla="*/ 4 h 117"/>
                  <a:gd name="T58" fmla="*/ 8 w 125"/>
                  <a:gd name="T59" fmla="*/ 0 h 117"/>
                  <a:gd name="T60" fmla="*/ 0 w 125"/>
                  <a:gd name="T61" fmla="*/ 0 h 117"/>
                  <a:gd name="T62" fmla="*/ 49 w 125"/>
                  <a:gd name="T63" fmla="*/ 0 h 117"/>
                  <a:gd name="T64" fmla="*/ 45 w 125"/>
                  <a:gd name="T65" fmla="*/ 0 h 117"/>
                  <a:gd name="T66" fmla="*/ 37 w 125"/>
                  <a:gd name="T67" fmla="*/ 4 h 117"/>
                  <a:gd name="T68" fmla="*/ 37 w 125"/>
                  <a:gd name="T69" fmla="*/ 8 h 117"/>
                  <a:gd name="T70" fmla="*/ 33 w 125"/>
                  <a:gd name="T71" fmla="*/ 21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17"/>
                  <a:gd name="T110" fmla="*/ 125 w 125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17">
                    <a:moveTo>
                      <a:pt x="33" y="57"/>
                    </a:moveTo>
                    <a:lnTo>
                      <a:pt x="89" y="57"/>
                    </a:lnTo>
                    <a:lnTo>
                      <a:pt x="89" y="21"/>
                    </a:lnTo>
                    <a:lnTo>
                      <a:pt x="89" y="12"/>
                    </a:lnTo>
                    <a:lnTo>
                      <a:pt x="89" y="8"/>
                    </a:lnTo>
                    <a:lnTo>
                      <a:pt x="89" y="4"/>
                    </a:lnTo>
                    <a:lnTo>
                      <a:pt x="85" y="4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7" y="0"/>
                    </a:lnTo>
                    <a:lnTo>
                      <a:pt x="113" y="4"/>
                    </a:lnTo>
                    <a:lnTo>
                      <a:pt x="109" y="4"/>
                    </a:lnTo>
                    <a:lnTo>
                      <a:pt x="109" y="8"/>
                    </a:lnTo>
                    <a:lnTo>
                      <a:pt x="109" y="12"/>
                    </a:lnTo>
                    <a:lnTo>
                      <a:pt x="109" y="21"/>
                    </a:lnTo>
                    <a:lnTo>
                      <a:pt x="109" y="97"/>
                    </a:lnTo>
                    <a:lnTo>
                      <a:pt x="109" y="105"/>
                    </a:lnTo>
                    <a:lnTo>
                      <a:pt x="109" y="109"/>
                    </a:lnTo>
                    <a:lnTo>
                      <a:pt x="109" y="113"/>
                    </a:lnTo>
                    <a:lnTo>
                      <a:pt x="113" y="113"/>
                    </a:lnTo>
                    <a:lnTo>
                      <a:pt x="117" y="113"/>
                    </a:lnTo>
                    <a:lnTo>
                      <a:pt x="121" y="117"/>
                    </a:lnTo>
                    <a:lnTo>
                      <a:pt x="125" y="117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85" y="113"/>
                    </a:lnTo>
                    <a:lnTo>
                      <a:pt x="89" y="109"/>
                    </a:lnTo>
                    <a:lnTo>
                      <a:pt x="89" y="105"/>
                    </a:lnTo>
                    <a:lnTo>
                      <a:pt x="89" y="97"/>
                    </a:lnTo>
                    <a:lnTo>
                      <a:pt x="8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21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Freeform 38"/>
              <p:cNvSpPr>
                <a:spLocks/>
              </p:cNvSpPr>
              <p:nvPr/>
            </p:nvSpPr>
            <p:spPr bwMode="auto">
              <a:xfrm>
                <a:off x="392" y="2475"/>
                <a:ext cx="84" cy="120"/>
              </a:xfrm>
              <a:custGeom>
                <a:avLst/>
                <a:gdLst>
                  <a:gd name="T0" fmla="*/ 0 w 84"/>
                  <a:gd name="T1" fmla="*/ 0 h 120"/>
                  <a:gd name="T2" fmla="*/ 40 w 84"/>
                  <a:gd name="T3" fmla="*/ 0 h 120"/>
                  <a:gd name="T4" fmla="*/ 40 w 84"/>
                  <a:gd name="T5" fmla="*/ 4 h 120"/>
                  <a:gd name="T6" fmla="*/ 36 w 84"/>
                  <a:gd name="T7" fmla="*/ 4 h 120"/>
                  <a:gd name="T8" fmla="*/ 32 w 84"/>
                  <a:gd name="T9" fmla="*/ 4 h 120"/>
                  <a:gd name="T10" fmla="*/ 32 w 84"/>
                  <a:gd name="T11" fmla="*/ 4 h 120"/>
                  <a:gd name="T12" fmla="*/ 28 w 84"/>
                  <a:gd name="T13" fmla="*/ 8 h 120"/>
                  <a:gd name="T14" fmla="*/ 28 w 84"/>
                  <a:gd name="T15" fmla="*/ 8 h 120"/>
                  <a:gd name="T16" fmla="*/ 28 w 84"/>
                  <a:gd name="T17" fmla="*/ 12 h 120"/>
                  <a:gd name="T18" fmla="*/ 32 w 84"/>
                  <a:gd name="T19" fmla="*/ 20 h 120"/>
                  <a:gd name="T20" fmla="*/ 52 w 84"/>
                  <a:gd name="T21" fmla="*/ 60 h 120"/>
                  <a:gd name="T22" fmla="*/ 68 w 84"/>
                  <a:gd name="T23" fmla="*/ 16 h 120"/>
                  <a:gd name="T24" fmla="*/ 68 w 84"/>
                  <a:gd name="T25" fmla="*/ 12 h 120"/>
                  <a:gd name="T26" fmla="*/ 68 w 84"/>
                  <a:gd name="T27" fmla="*/ 8 h 120"/>
                  <a:gd name="T28" fmla="*/ 68 w 84"/>
                  <a:gd name="T29" fmla="*/ 8 h 120"/>
                  <a:gd name="T30" fmla="*/ 68 w 84"/>
                  <a:gd name="T31" fmla="*/ 4 h 120"/>
                  <a:gd name="T32" fmla="*/ 68 w 84"/>
                  <a:gd name="T33" fmla="*/ 4 h 120"/>
                  <a:gd name="T34" fmla="*/ 68 w 84"/>
                  <a:gd name="T35" fmla="*/ 4 h 120"/>
                  <a:gd name="T36" fmla="*/ 64 w 84"/>
                  <a:gd name="T37" fmla="*/ 4 h 120"/>
                  <a:gd name="T38" fmla="*/ 60 w 84"/>
                  <a:gd name="T39" fmla="*/ 4 h 120"/>
                  <a:gd name="T40" fmla="*/ 60 w 84"/>
                  <a:gd name="T41" fmla="*/ 0 h 120"/>
                  <a:gd name="T42" fmla="*/ 84 w 84"/>
                  <a:gd name="T43" fmla="*/ 0 h 120"/>
                  <a:gd name="T44" fmla="*/ 84 w 84"/>
                  <a:gd name="T45" fmla="*/ 4 h 120"/>
                  <a:gd name="T46" fmla="*/ 84 w 84"/>
                  <a:gd name="T47" fmla="*/ 4 h 120"/>
                  <a:gd name="T48" fmla="*/ 80 w 84"/>
                  <a:gd name="T49" fmla="*/ 4 h 120"/>
                  <a:gd name="T50" fmla="*/ 80 w 84"/>
                  <a:gd name="T51" fmla="*/ 8 h 120"/>
                  <a:gd name="T52" fmla="*/ 76 w 84"/>
                  <a:gd name="T53" fmla="*/ 8 h 120"/>
                  <a:gd name="T54" fmla="*/ 76 w 84"/>
                  <a:gd name="T55" fmla="*/ 12 h 120"/>
                  <a:gd name="T56" fmla="*/ 72 w 84"/>
                  <a:gd name="T57" fmla="*/ 16 h 120"/>
                  <a:gd name="T58" fmla="*/ 44 w 84"/>
                  <a:gd name="T59" fmla="*/ 92 h 120"/>
                  <a:gd name="T60" fmla="*/ 36 w 84"/>
                  <a:gd name="T61" fmla="*/ 104 h 120"/>
                  <a:gd name="T62" fmla="*/ 32 w 84"/>
                  <a:gd name="T63" fmla="*/ 112 h 120"/>
                  <a:gd name="T64" fmla="*/ 24 w 84"/>
                  <a:gd name="T65" fmla="*/ 116 h 120"/>
                  <a:gd name="T66" fmla="*/ 16 w 84"/>
                  <a:gd name="T67" fmla="*/ 120 h 120"/>
                  <a:gd name="T68" fmla="*/ 12 w 84"/>
                  <a:gd name="T69" fmla="*/ 116 h 120"/>
                  <a:gd name="T70" fmla="*/ 8 w 84"/>
                  <a:gd name="T71" fmla="*/ 116 h 120"/>
                  <a:gd name="T72" fmla="*/ 4 w 84"/>
                  <a:gd name="T73" fmla="*/ 112 h 120"/>
                  <a:gd name="T74" fmla="*/ 4 w 84"/>
                  <a:gd name="T75" fmla="*/ 108 h 120"/>
                  <a:gd name="T76" fmla="*/ 4 w 84"/>
                  <a:gd name="T77" fmla="*/ 104 h 120"/>
                  <a:gd name="T78" fmla="*/ 8 w 84"/>
                  <a:gd name="T79" fmla="*/ 100 h 120"/>
                  <a:gd name="T80" fmla="*/ 8 w 84"/>
                  <a:gd name="T81" fmla="*/ 100 h 120"/>
                  <a:gd name="T82" fmla="*/ 12 w 84"/>
                  <a:gd name="T83" fmla="*/ 100 h 120"/>
                  <a:gd name="T84" fmla="*/ 16 w 84"/>
                  <a:gd name="T85" fmla="*/ 100 h 120"/>
                  <a:gd name="T86" fmla="*/ 20 w 84"/>
                  <a:gd name="T87" fmla="*/ 100 h 120"/>
                  <a:gd name="T88" fmla="*/ 24 w 84"/>
                  <a:gd name="T89" fmla="*/ 100 h 120"/>
                  <a:gd name="T90" fmla="*/ 24 w 84"/>
                  <a:gd name="T91" fmla="*/ 104 h 120"/>
                  <a:gd name="T92" fmla="*/ 28 w 84"/>
                  <a:gd name="T93" fmla="*/ 100 h 120"/>
                  <a:gd name="T94" fmla="*/ 32 w 84"/>
                  <a:gd name="T95" fmla="*/ 100 h 120"/>
                  <a:gd name="T96" fmla="*/ 36 w 84"/>
                  <a:gd name="T97" fmla="*/ 96 h 120"/>
                  <a:gd name="T98" fmla="*/ 36 w 84"/>
                  <a:gd name="T99" fmla="*/ 88 h 120"/>
                  <a:gd name="T100" fmla="*/ 44 w 84"/>
                  <a:gd name="T101" fmla="*/ 76 h 120"/>
                  <a:gd name="T102" fmla="*/ 16 w 84"/>
                  <a:gd name="T103" fmla="*/ 16 h 120"/>
                  <a:gd name="T104" fmla="*/ 12 w 84"/>
                  <a:gd name="T105" fmla="*/ 16 h 120"/>
                  <a:gd name="T106" fmla="*/ 12 w 84"/>
                  <a:gd name="T107" fmla="*/ 12 h 120"/>
                  <a:gd name="T108" fmla="*/ 8 w 84"/>
                  <a:gd name="T109" fmla="*/ 8 h 120"/>
                  <a:gd name="T110" fmla="*/ 8 w 84"/>
                  <a:gd name="T111" fmla="*/ 8 h 120"/>
                  <a:gd name="T112" fmla="*/ 4 w 84"/>
                  <a:gd name="T113" fmla="*/ 4 h 120"/>
                  <a:gd name="T114" fmla="*/ 0 w 84"/>
                  <a:gd name="T115" fmla="*/ 4 h 120"/>
                  <a:gd name="T116" fmla="*/ 0 w 84"/>
                  <a:gd name="T117" fmla="*/ 0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20"/>
                  <a:gd name="T179" fmla="*/ 84 w 84"/>
                  <a:gd name="T180" fmla="*/ 120 h 1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20">
                    <a:moveTo>
                      <a:pt x="0" y="0"/>
                    </a:moveTo>
                    <a:lnTo>
                      <a:pt x="40" y="0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20"/>
                    </a:lnTo>
                    <a:lnTo>
                      <a:pt x="52" y="60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4" y="4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6"/>
                    </a:lnTo>
                    <a:lnTo>
                      <a:pt x="44" y="92"/>
                    </a:lnTo>
                    <a:lnTo>
                      <a:pt x="36" y="104"/>
                    </a:lnTo>
                    <a:lnTo>
                      <a:pt x="32" y="112"/>
                    </a:lnTo>
                    <a:lnTo>
                      <a:pt x="24" y="11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6"/>
                    </a:lnTo>
                    <a:lnTo>
                      <a:pt x="4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4" y="104"/>
                    </a:lnTo>
                    <a:lnTo>
                      <a:pt x="28" y="100"/>
                    </a:lnTo>
                    <a:lnTo>
                      <a:pt x="32" y="100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44" y="7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Freeform 39"/>
              <p:cNvSpPr>
                <a:spLocks noEditPoints="1"/>
              </p:cNvSpPr>
              <p:nvPr/>
            </p:nvSpPr>
            <p:spPr bwMode="auto">
              <a:xfrm>
                <a:off x="476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0 h 120"/>
                  <a:gd name="T18" fmla="*/ 37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2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16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6"/>
                    </a:lnTo>
                    <a:lnTo>
                      <a:pt x="33" y="1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Freeform 40"/>
              <p:cNvSpPr>
                <a:spLocks noEditPoints="1"/>
              </p:cNvSpPr>
              <p:nvPr/>
            </p:nvSpPr>
            <p:spPr bwMode="auto">
              <a:xfrm>
                <a:off x="569" y="2475"/>
                <a:ext cx="68" cy="80"/>
              </a:xfrm>
              <a:custGeom>
                <a:avLst/>
                <a:gdLst>
                  <a:gd name="T0" fmla="*/ 16 w 68"/>
                  <a:gd name="T1" fmla="*/ 32 h 80"/>
                  <a:gd name="T2" fmla="*/ 16 w 68"/>
                  <a:gd name="T3" fmla="*/ 48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6 w 68"/>
                  <a:gd name="T59" fmla="*/ 32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32"/>
                    </a:move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6" y="32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Freeform 41"/>
              <p:cNvSpPr>
                <a:spLocks/>
              </p:cNvSpPr>
              <p:nvPr/>
            </p:nvSpPr>
            <p:spPr bwMode="auto">
              <a:xfrm>
                <a:off x="645" y="2475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4 w 56"/>
                  <a:gd name="T9" fmla="*/ 0 h 80"/>
                  <a:gd name="T10" fmla="*/ 52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2 h 80"/>
                  <a:gd name="T32" fmla="*/ 36 w 56"/>
                  <a:gd name="T33" fmla="*/ 12 h 80"/>
                  <a:gd name="T34" fmla="*/ 36 w 56"/>
                  <a:gd name="T35" fmla="*/ 12 h 80"/>
                  <a:gd name="T36" fmla="*/ 32 w 56"/>
                  <a:gd name="T37" fmla="*/ 16 h 80"/>
                  <a:gd name="T38" fmla="*/ 28 w 56"/>
                  <a:gd name="T39" fmla="*/ 20 h 80"/>
                  <a:gd name="T40" fmla="*/ 24 w 56"/>
                  <a:gd name="T41" fmla="*/ 28 h 80"/>
                  <a:gd name="T42" fmla="*/ 24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12 w 56"/>
                  <a:gd name="T81" fmla="*/ 12 h 80"/>
                  <a:gd name="T82" fmla="*/ 8 w 56"/>
                  <a:gd name="T83" fmla="*/ 12 h 80"/>
                  <a:gd name="T84" fmla="*/ 8 w 56"/>
                  <a:gd name="T85" fmla="*/ 8 h 80"/>
                  <a:gd name="T86" fmla="*/ 4 w 56"/>
                  <a:gd name="T87" fmla="*/ 8 h 80"/>
                  <a:gd name="T88" fmla="*/ 4 w 56"/>
                  <a:gd name="T89" fmla="*/ 8 h 80"/>
                  <a:gd name="T90" fmla="*/ 0 w 56"/>
                  <a:gd name="T91" fmla="*/ 12 h 80"/>
                  <a:gd name="T92" fmla="*/ 0 w 56"/>
                  <a:gd name="T93" fmla="*/ 8 h 80"/>
                  <a:gd name="T94" fmla="*/ 24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Freeform 42"/>
              <p:cNvSpPr>
                <a:spLocks/>
              </p:cNvSpPr>
              <p:nvPr/>
            </p:nvSpPr>
            <p:spPr bwMode="auto">
              <a:xfrm>
                <a:off x="705" y="2475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3 w 85"/>
                  <a:gd name="T3" fmla="*/ 8 h 80"/>
                  <a:gd name="T4" fmla="*/ 45 w 85"/>
                  <a:gd name="T5" fmla="*/ 0 h 80"/>
                  <a:gd name="T6" fmla="*/ 53 w 85"/>
                  <a:gd name="T7" fmla="*/ 0 h 80"/>
                  <a:gd name="T8" fmla="*/ 57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69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3 w 85"/>
                  <a:gd name="T27" fmla="*/ 76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80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80 h 80"/>
                  <a:gd name="T40" fmla="*/ 49 w 85"/>
                  <a:gd name="T41" fmla="*/ 80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6 h 80"/>
                  <a:gd name="T48" fmla="*/ 57 w 85"/>
                  <a:gd name="T49" fmla="*/ 72 h 80"/>
                  <a:gd name="T50" fmla="*/ 57 w 85"/>
                  <a:gd name="T51" fmla="*/ 68 h 80"/>
                  <a:gd name="T52" fmla="*/ 57 w 85"/>
                  <a:gd name="T53" fmla="*/ 60 h 80"/>
                  <a:gd name="T54" fmla="*/ 57 w 85"/>
                  <a:gd name="T55" fmla="*/ 32 h 80"/>
                  <a:gd name="T56" fmla="*/ 57 w 85"/>
                  <a:gd name="T57" fmla="*/ 20 h 80"/>
                  <a:gd name="T58" fmla="*/ 57 w 85"/>
                  <a:gd name="T59" fmla="*/ 16 h 80"/>
                  <a:gd name="T60" fmla="*/ 53 w 85"/>
                  <a:gd name="T61" fmla="*/ 12 h 80"/>
                  <a:gd name="T62" fmla="*/ 45 w 85"/>
                  <a:gd name="T63" fmla="*/ 12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5 w 85"/>
                  <a:gd name="T73" fmla="*/ 72 h 80"/>
                  <a:gd name="T74" fmla="*/ 29 w 85"/>
                  <a:gd name="T75" fmla="*/ 76 h 80"/>
                  <a:gd name="T76" fmla="*/ 29 w 85"/>
                  <a:gd name="T77" fmla="*/ 76 h 80"/>
                  <a:gd name="T78" fmla="*/ 33 w 85"/>
                  <a:gd name="T79" fmla="*/ 80 h 80"/>
                  <a:gd name="T80" fmla="*/ 37 w 85"/>
                  <a:gd name="T81" fmla="*/ 80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0 w 85"/>
                  <a:gd name="T89" fmla="*/ 80 h 80"/>
                  <a:gd name="T90" fmla="*/ 4 w 85"/>
                  <a:gd name="T91" fmla="*/ 76 h 80"/>
                  <a:gd name="T92" fmla="*/ 9 w 85"/>
                  <a:gd name="T93" fmla="*/ 76 h 80"/>
                  <a:gd name="T94" fmla="*/ 9 w 85"/>
                  <a:gd name="T95" fmla="*/ 68 h 80"/>
                  <a:gd name="T96" fmla="*/ 9 w 85"/>
                  <a:gd name="T97" fmla="*/ 60 h 80"/>
                  <a:gd name="T98" fmla="*/ 9 w 85"/>
                  <a:gd name="T99" fmla="*/ 32 h 80"/>
                  <a:gd name="T100" fmla="*/ 9 w 85"/>
                  <a:gd name="T101" fmla="*/ 20 h 80"/>
                  <a:gd name="T102" fmla="*/ 9 w 85"/>
                  <a:gd name="T103" fmla="*/ 16 h 80"/>
                  <a:gd name="T104" fmla="*/ 9 w 85"/>
                  <a:gd name="T105" fmla="*/ 12 h 80"/>
                  <a:gd name="T106" fmla="*/ 9 w 85"/>
                  <a:gd name="T107" fmla="*/ 12 h 80"/>
                  <a:gd name="T108" fmla="*/ 9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12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3" y="8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3" y="76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57" y="60"/>
                    </a:lnTo>
                    <a:lnTo>
                      <a:pt x="57" y="32"/>
                    </a:lnTo>
                    <a:lnTo>
                      <a:pt x="57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5" y="72"/>
                    </a:lnTo>
                    <a:lnTo>
                      <a:pt x="29" y="76"/>
                    </a:lnTo>
                    <a:lnTo>
                      <a:pt x="33" y="80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9" y="76"/>
                    </a:lnTo>
                    <a:lnTo>
                      <a:pt x="9" y="68"/>
                    </a:lnTo>
                    <a:lnTo>
                      <a:pt x="9" y="60"/>
                    </a:lnTo>
                    <a:lnTo>
                      <a:pt x="9" y="32"/>
                    </a:lnTo>
                    <a:lnTo>
                      <a:pt x="9" y="20"/>
                    </a:lnTo>
                    <a:lnTo>
                      <a:pt x="9" y="16"/>
                    </a:lnTo>
                    <a:lnTo>
                      <a:pt x="9" y="12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Freeform 43"/>
              <p:cNvSpPr>
                <a:spLocks/>
              </p:cNvSpPr>
              <p:nvPr/>
            </p:nvSpPr>
            <p:spPr bwMode="auto">
              <a:xfrm>
                <a:off x="790" y="2475"/>
                <a:ext cx="84" cy="120"/>
              </a:xfrm>
              <a:custGeom>
                <a:avLst/>
                <a:gdLst>
                  <a:gd name="T0" fmla="*/ 0 w 84"/>
                  <a:gd name="T1" fmla="*/ 0 h 120"/>
                  <a:gd name="T2" fmla="*/ 36 w 84"/>
                  <a:gd name="T3" fmla="*/ 0 h 120"/>
                  <a:gd name="T4" fmla="*/ 36 w 84"/>
                  <a:gd name="T5" fmla="*/ 4 h 120"/>
                  <a:gd name="T6" fmla="*/ 36 w 84"/>
                  <a:gd name="T7" fmla="*/ 4 h 120"/>
                  <a:gd name="T8" fmla="*/ 32 w 84"/>
                  <a:gd name="T9" fmla="*/ 4 h 120"/>
                  <a:gd name="T10" fmla="*/ 28 w 84"/>
                  <a:gd name="T11" fmla="*/ 4 h 120"/>
                  <a:gd name="T12" fmla="*/ 28 w 84"/>
                  <a:gd name="T13" fmla="*/ 8 h 120"/>
                  <a:gd name="T14" fmla="*/ 28 w 84"/>
                  <a:gd name="T15" fmla="*/ 8 h 120"/>
                  <a:gd name="T16" fmla="*/ 28 w 84"/>
                  <a:gd name="T17" fmla="*/ 12 h 120"/>
                  <a:gd name="T18" fmla="*/ 28 w 84"/>
                  <a:gd name="T19" fmla="*/ 20 h 120"/>
                  <a:gd name="T20" fmla="*/ 48 w 84"/>
                  <a:gd name="T21" fmla="*/ 60 h 120"/>
                  <a:gd name="T22" fmla="*/ 64 w 84"/>
                  <a:gd name="T23" fmla="*/ 16 h 120"/>
                  <a:gd name="T24" fmla="*/ 68 w 84"/>
                  <a:gd name="T25" fmla="*/ 12 h 120"/>
                  <a:gd name="T26" fmla="*/ 68 w 84"/>
                  <a:gd name="T27" fmla="*/ 8 h 120"/>
                  <a:gd name="T28" fmla="*/ 68 w 84"/>
                  <a:gd name="T29" fmla="*/ 8 h 120"/>
                  <a:gd name="T30" fmla="*/ 68 w 84"/>
                  <a:gd name="T31" fmla="*/ 4 h 120"/>
                  <a:gd name="T32" fmla="*/ 64 w 84"/>
                  <a:gd name="T33" fmla="*/ 4 h 120"/>
                  <a:gd name="T34" fmla="*/ 64 w 84"/>
                  <a:gd name="T35" fmla="*/ 4 h 120"/>
                  <a:gd name="T36" fmla="*/ 64 w 84"/>
                  <a:gd name="T37" fmla="*/ 4 h 120"/>
                  <a:gd name="T38" fmla="*/ 60 w 84"/>
                  <a:gd name="T39" fmla="*/ 4 h 120"/>
                  <a:gd name="T40" fmla="*/ 60 w 84"/>
                  <a:gd name="T41" fmla="*/ 0 h 120"/>
                  <a:gd name="T42" fmla="*/ 84 w 84"/>
                  <a:gd name="T43" fmla="*/ 0 h 120"/>
                  <a:gd name="T44" fmla="*/ 84 w 84"/>
                  <a:gd name="T45" fmla="*/ 4 h 120"/>
                  <a:gd name="T46" fmla="*/ 80 w 84"/>
                  <a:gd name="T47" fmla="*/ 4 h 120"/>
                  <a:gd name="T48" fmla="*/ 80 w 84"/>
                  <a:gd name="T49" fmla="*/ 4 h 120"/>
                  <a:gd name="T50" fmla="*/ 76 w 84"/>
                  <a:gd name="T51" fmla="*/ 8 h 120"/>
                  <a:gd name="T52" fmla="*/ 76 w 84"/>
                  <a:gd name="T53" fmla="*/ 8 h 120"/>
                  <a:gd name="T54" fmla="*/ 72 w 84"/>
                  <a:gd name="T55" fmla="*/ 12 h 120"/>
                  <a:gd name="T56" fmla="*/ 72 w 84"/>
                  <a:gd name="T57" fmla="*/ 16 h 120"/>
                  <a:gd name="T58" fmla="*/ 40 w 84"/>
                  <a:gd name="T59" fmla="*/ 92 h 120"/>
                  <a:gd name="T60" fmla="*/ 36 w 84"/>
                  <a:gd name="T61" fmla="*/ 104 h 120"/>
                  <a:gd name="T62" fmla="*/ 28 w 84"/>
                  <a:gd name="T63" fmla="*/ 112 h 120"/>
                  <a:gd name="T64" fmla="*/ 20 w 84"/>
                  <a:gd name="T65" fmla="*/ 116 h 120"/>
                  <a:gd name="T66" fmla="*/ 12 w 84"/>
                  <a:gd name="T67" fmla="*/ 120 h 120"/>
                  <a:gd name="T68" fmla="*/ 8 w 84"/>
                  <a:gd name="T69" fmla="*/ 116 h 120"/>
                  <a:gd name="T70" fmla="*/ 4 w 84"/>
                  <a:gd name="T71" fmla="*/ 116 h 120"/>
                  <a:gd name="T72" fmla="*/ 4 w 84"/>
                  <a:gd name="T73" fmla="*/ 112 h 120"/>
                  <a:gd name="T74" fmla="*/ 4 w 84"/>
                  <a:gd name="T75" fmla="*/ 108 h 120"/>
                  <a:gd name="T76" fmla="*/ 4 w 84"/>
                  <a:gd name="T77" fmla="*/ 104 h 120"/>
                  <a:gd name="T78" fmla="*/ 4 w 84"/>
                  <a:gd name="T79" fmla="*/ 100 h 120"/>
                  <a:gd name="T80" fmla="*/ 8 w 84"/>
                  <a:gd name="T81" fmla="*/ 100 h 120"/>
                  <a:gd name="T82" fmla="*/ 12 w 84"/>
                  <a:gd name="T83" fmla="*/ 100 h 120"/>
                  <a:gd name="T84" fmla="*/ 16 w 84"/>
                  <a:gd name="T85" fmla="*/ 100 h 120"/>
                  <a:gd name="T86" fmla="*/ 20 w 84"/>
                  <a:gd name="T87" fmla="*/ 100 h 120"/>
                  <a:gd name="T88" fmla="*/ 24 w 84"/>
                  <a:gd name="T89" fmla="*/ 100 h 120"/>
                  <a:gd name="T90" fmla="*/ 24 w 84"/>
                  <a:gd name="T91" fmla="*/ 104 h 120"/>
                  <a:gd name="T92" fmla="*/ 28 w 84"/>
                  <a:gd name="T93" fmla="*/ 100 h 120"/>
                  <a:gd name="T94" fmla="*/ 28 w 84"/>
                  <a:gd name="T95" fmla="*/ 100 h 120"/>
                  <a:gd name="T96" fmla="*/ 32 w 84"/>
                  <a:gd name="T97" fmla="*/ 96 h 120"/>
                  <a:gd name="T98" fmla="*/ 36 w 84"/>
                  <a:gd name="T99" fmla="*/ 88 h 120"/>
                  <a:gd name="T100" fmla="*/ 40 w 84"/>
                  <a:gd name="T101" fmla="*/ 76 h 120"/>
                  <a:gd name="T102" fmla="*/ 12 w 84"/>
                  <a:gd name="T103" fmla="*/ 16 h 120"/>
                  <a:gd name="T104" fmla="*/ 12 w 84"/>
                  <a:gd name="T105" fmla="*/ 16 h 120"/>
                  <a:gd name="T106" fmla="*/ 8 w 84"/>
                  <a:gd name="T107" fmla="*/ 12 h 120"/>
                  <a:gd name="T108" fmla="*/ 8 w 84"/>
                  <a:gd name="T109" fmla="*/ 8 h 120"/>
                  <a:gd name="T110" fmla="*/ 4 w 84"/>
                  <a:gd name="T111" fmla="*/ 8 h 120"/>
                  <a:gd name="T112" fmla="*/ 4 w 84"/>
                  <a:gd name="T113" fmla="*/ 4 h 120"/>
                  <a:gd name="T114" fmla="*/ 0 w 84"/>
                  <a:gd name="T115" fmla="*/ 4 h 120"/>
                  <a:gd name="T116" fmla="*/ 0 w 84"/>
                  <a:gd name="T117" fmla="*/ 0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20"/>
                  <a:gd name="T179" fmla="*/ 84 w 84"/>
                  <a:gd name="T180" fmla="*/ 120 h 1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20">
                    <a:moveTo>
                      <a:pt x="0" y="0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20"/>
                    </a:lnTo>
                    <a:lnTo>
                      <a:pt x="48" y="60"/>
                    </a:lnTo>
                    <a:lnTo>
                      <a:pt x="64" y="1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4" y="4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40" y="92"/>
                    </a:lnTo>
                    <a:lnTo>
                      <a:pt x="36" y="104"/>
                    </a:lnTo>
                    <a:lnTo>
                      <a:pt x="28" y="112"/>
                    </a:lnTo>
                    <a:lnTo>
                      <a:pt x="20" y="116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6"/>
                    </a:lnTo>
                    <a:lnTo>
                      <a:pt x="4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4" y="104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88"/>
                    </a:lnTo>
                    <a:lnTo>
                      <a:pt x="40" y="76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Freeform 44"/>
              <p:cNvSpPr>
                <a:spLocks/>
              </p:cNvSpPr>
              <p:nvPr/>
            </p:nvSpPr>
            <p:spPr bwMode="auto">
              <a:xfrm>
                <a:off x="874" y="2475"/>
                <a:ext cx="133" cy="80"/>
              </a:xfrm>
              <a:custGeom>
                <a:avLst/>
                <a:gdLst>
                  <a:gd name="T0" fmla="*/ 32 w 133"/>
                  <a:gd name="T1" fmla="*/ 12 h 80"/>
                  <a:gd name="T2" fmla="*/ 40 w 133"/>
                  <a:gd name="T3" fmla="*/ 4 h 80"/>
                  <a:gd name="T4" fmla="*/ 49 w 133"/>
                  <a:gd name="T5" fmla="*/ 0 h 80"/>
                  <a:gd name="T6" fmla="*/ 61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3 w 133"/>
                  <a:gd name="T13" fmla="*/ 0 h 80"/>
                  <a:gd name="T14" fmla="*/ 105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1 w 133"/>
                  <a:gd name="T21" fmla="*/ 60 h 80"/>
                  <a:gd name="T22" fmla="*/ 121 w 133"/>
                  <a:gd name="T23" fmla="*/ 72 h 80"/>
                  <a:gd name="T24" fmla="*/ 125 w 133"/>
                  <a:gd name="T25" fmla="*/ 76 h 80"/>
                  <a:gd name="T26" fmla="*/ 133 w 133"/>
                  <a:gd name="T27" fmla="*/ 80 h 80"/>
                  <a:gd name="T28" fmla="*/ 97 w 133"/>
                  <a:gd name="T29" fmla="*/ 80 h 80"/>
                  <a:gd name="T30" fmla="*/ 97 w 133"/>
                  <a:gd name="T31" fmla="*/ 80 h 80"/>
                  <a:gd name="T32" fmla="*/ 105 w 133"/>
                  <a:gd name="T33" fmla="*/ 76 h 80"/>
                  <a:gd name="T34" fmla="*/ 105 w 133"/>
                  <a:gd name="T35" fmla="*/ 72 h 80"/>
                  <a:gd name="T36" fmla="*/ 109 w 133"/>
                  <a:gd name="T37" fmla="*/ 60 h 80"/>
                  <a:gd name="T38" fmla="*/ 105 w 133"/>
                  <a:gd name="T39" fmla="*/ 20 h 80"/>
                  <a:gd name="T40" fmla="*/ 101 w 133"/>
                  <a:gd name="T41" fmla="*/ 12 h 80"/>
                  <a:gd name="T42" fmla="*/ 89 w 133"/>
                  <a:gd name="T43" fmla="*/ 12 h 80"/>
                  <a:gd name="T44" fmla="*/ 81 w 133"/>
                  <a:gd name="T45" fmla="*/ 16 h 80"/>
                  <a:gd name="T46" fmla="*/ 73 w 133"/>
                  <a:gd name="T47" fmla="*/ 24 h 80"/>
                  <a:gd name="T48" fmla="*/ 73 w 133"/>
                  <a:gd name="T49" fmla="*/ 60 h 80"/>
                  <a:gd name="T50" fmla="*/ 73 w 133"/>
                  <a:gd name="T51" fmla="*/ 72 h 80"/>
                  <a:gd name="T52" fmla="*/ 77 w 133"/>
                  <a:gd name="T53" fmla="*/ 76 h 80"/>
                  <a:gd name="T54" fmla="*/ 85 w 133"/>
                  <a:gd name="T55" fmla="*/ 80 h 80"/>
                  <a:gd name="T56" fmla="*/ 49 w 133"/>
                  <a:gd name="T57" fmla="*/ 80 h 80"/>
                  <a:gd name="T58" fmla="*/ 53 w 133"/>
                  <a:gd name="T59" fmla="*/ 76 h 80"/>
                  <a:gd name="T60" fmla="*/ 57 w 133"/>
                  <a:gd name="T61" fmla="*/ 76 h 80"/>
                  <a:gd name="T62" fmla="*/ 61 w 133"/>
                  <a:gd name="T63" fmla="*/ 68 h 80"/>
                  <a:gd name="T64" fmla="*/ 61 w 133"/>
                  <a:gd name="T65" fmla="*/ 28 h 80"/>
                  <a:gd name="T66" fmla="*/ 57 w 133"/>
                  <a:gd name="T67" fmla="*/ 16 h 80"/>
                  <a:gd name="T68" fmla="*/ 45 w 133"/>
                  <a:gd name="T69" fmla="*/ 12 h 80"/>
                  <a:gd name="T70" fmla="*/ 36 w 133"/>
                  <a:gd name="T71" fmla="*/ 12 h 80"/>
                  <a:gd name="T72" fmla="*/ 24 w 133"/>
                  <a:gd name="T73" fmla="*/ 20 h 80"/>
                  <a:gd name="T74" fmla="*/ 24 w 133"/>
                  <a:gd name="T75" fmla="*/ 68 h 80"/>
                  <a:gd name="T76" fmla="*/ 28 w 133"/>
                  <a:gd name="T77" fmla="*/ 76 h 80"/>
                  <a:gd name="T78" fmla="*/ 32 w 133"/>
                  <a:gd name="T79" fmla="*/ 80 h 80"/>
                  <a:gd name="T80" fmla="*/ 36 w 133"/>
                  <a:gd name="T81" fmla="*/ 80 h 80"/>
                  <a:gd name="T82" fmla="*/ 0 w 133"/>
                  <a:gd name="T83" fmla="*/ 80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8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4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4" y="16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4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3" y="4"/>
                    </a:lnTo>
                    <a:lnTo>
                      <a:pt x="117" y="8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1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5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12"/>
                    </a:lnTo>
                    <a:lnTo>
                      <a:pt x="89" y="12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Rectangle 45"/>
              <p:cNvSpPr>
                <a:spLocks noChangeArrowheads="1"/>
              </p:cNvSpPr>
              <p:nvPr/>
            </p:nvSpPr>
            <p:spPr bwMode="auto">
              <a:xfrm>
                <a:off x="1240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Freeform 46"/>
              <p:cNvSpPr>
                <a:spLocks/>
              </p:cNvSpPr>
              <p:nvPr/>
            </p:nvSpPr>
            <p:spPr bwMode="auto">
              <a:xfrm>
                <a:off x="1505" y="2438"/>
                <a:ext cx="85" cy="117"/>
              </a:xfrm>
              <a:custGeom>
                <a:avLst/>
                <a:gdLst>
                  <a:gd name="T0" fmla="*/ 33 w 85"/>
                  <a:gd name="T1" fmla="*/ 4 h 117"/>
                  <a:gd name="T2" fmla="*/ 33 w 85"/>
                  <a:gd name="T3" fmla="*/ 57 h 117"/>
                  <a:gd name="T4" fmla="*/ 49 w 85"/>
                  <a:gd name="T5" fmla="*/ 57 h 117"/>
                  <a:gd name="T6" fmla="*/ 57 w 85"/>
                  <a:gd name="T7" fmla="*/ 53 h 117"/>
                  <a:gd name="T8" fmla="*/ 65 w 85"/>
                  <a:gd name="T9" fmla="*/ 53 h 117"/>
                  <a:gd name="T10" fmla="*/ 69 w 85"/>
                  <a:gd name="T11" fmla="*/ 45 h 117"/>
                  <a:gd name="T12" fmla="*/ 69 w 85"/>
                  <a:gd name="T13" fmla="*/ 37 h 117"/>
                  <a:gd name="T14" fmla="*/ 69 w 85"/>
                  <a:gd name="T15" fmla="*/ 37 h 117"/>
                  <a:gd name="T16" fmla="*/ 69 w 85"/>
                  <a:gd name="T17" fmla="*/ 77 h 117"/>
                  <a:gd name="T18" fmla="*/ 69 w 85"/>
                  <a:gd name="T19" fmla="*/ 77 h 117"/>
                  <a:gd name="T20" fmla="*/ 69 w 85"/>
                  <a:gd name="T21" fmla="*/ 73 h 117"/>
                  <a:gd name="T22" fmla="*/ 65 w 85"/>
                  <a:gd name="T23" fmla="*/ 65 h 117"/>
                  <a:gd name="T24" fmla="*/ 65 w 85"/>
                  <a:gd name="T25" fmla="*/ 65 h 117"/>
                  <a:gd name="T26" fmla="*/ 61 w 85"/>
                  <a:gd name="T27" fmla="*/ 61 h 117"/>
                  <a:gd name="T28" fmla="*/ 57 w 85"/>
                  <a:gd name="T29" fmla="*/ 61 h 117"/>
                  <a:gd name="T30" fmla="*/ 49 w 85"/>
                  <a:gd name="T31" fmla="*/ 61 h 117"/>
                  <a:gd name="T32" fmla="*/ 33 w 85"/>
                  <a:gd name="T33" fmla="*/ 61 h 117"/>
                  <a:gd name="T34" fmla="*/ 33 w 85"/>
                  <a:gd name="T35" fmla="*/ 97 h 117"/>
                  <a:gd name="T36" fmla="*/ 33 w 85"/>
                  <a:gd name="T37" fmla="*/ 105 h 117"/>
                  <a:gd name="T38" fmla="*/ 33 w 85"/>
                  <a:gd name="T39" fmla="*/ 109 h 117"/>
                  <a:gd name="T40" fmla="*/ 33 w 85"/>
                  <a:gd name="T41" fmla="*/ 113 h 117"/>
                  <a:gd name="T42" fmla="*/ 37 w 85"/>
                  <a:gd name="T43" fmla="*/ 113 h 117"/>
                  <a:gd name="T44" fmla="*/ 41 w 85"/>
                  <a:gd name="T45" fmla="*/ 113 h 117"/>
                  <a:gd name="T46" fmla="*/ 45 w 85"/>
                  <a:gd name="T47" fmla="*/ 117 h 117"/>
                  <a:gd name="T48" fmla="*/ 49 w 85"/>
                  <a:gd name="T49" fmla="*/ 117 h 117"/>
                  <a:gd name="T50" fmla="*/ 49 w 85"/>
                  <a:gd name="T51" fmla="*/ 117 h 117"/>
                  <a:gd name="T52" fmla="*/ 0 w 85"/>
                  <a:gd name="T53" fmla="*/ 117 h 117"/>
                  <a:gd name="T54" fmla="*/ 0 w 85"/>
                  <a:gd name="T55" fmla="*/ 117 h 117"/>
                  <a:gd name="T56" fmla="*/ 4 w 85"/>
                  <a:gd name="T57" fmla="*/ 117 h 117"/>
                  <a:gd name="T58" fmla="*/ 8 w 85"/>
                  <a:gd name="T59" fmla="*/ 113 h 117"/>
                  <a:gd name="T60" fmla="*/ 12 w 85"/>
                  <a:gd name="T61" fmla="*/ 109 h 117"/>
                  <a:gd name="T62" fmla="*/ 16 w 85"/>
                  <a:gd name="T63" fmla="*/ 105 h 117"/>
                  <a:gd name="T64" fmla="*/ 16 w 85"/>
                  <a:gd name="T65" fmla="*/ 97 h 117"/>
                  <a:gd name="T66" fmla="*/ 16 w 85"/>
                  <a:gd name="T67" fmla="*/ 21 h 117"/>
                  <a:gd name="T68" fmla="*/ 16 w 85"/>
                  <a:gd name="T69" fmla="*/ 12 h 117"/>
                  <a:gd name="T70" fmla="*/ 12 w 85"/>
                  <a:gd name="T71" fmla="*/ 8 h 117"/>
                  <a:gd name="T72" fmla="*/ 12 w 85"/>
                  <a:gd name="T73" fmla="*/ 4 h 117"/>
                  <a:gd name="T74" fmla="*/ 12 w 85"/>
                  <a:gd name="T75" fmla="*/ 4 h 117"/>
                  <a:gd name="T76" fmla="*/ 8 w 85"/>
                  <a:gd name="T77" fmla="*/ 0 h 117"/>
                  <a:gd name="T78" fmla="*/ 4 w 85"/>
                  <a:gd name="T79" fmla="*/ 0 h 117"/>
                  <a:gd name="T80" fmla="*/ 0 w 85"/>
                  <a:gd name="T81" fmla="*/ 0 h 117"/>
                  <a:gd name="T82" fmla="*/ 0 w 85"/>
                  <a:gd name="T83" fmla="*/ 0 h 117"/>
                  <a:gd name="T84" fmla="*/ 85 w 85"/>
                  <a:gd name="T85" fmla="*/ 0 h 117"/>
                  <a:gd name="T86" fmla="*/ 85 w 85"/>
                  <a:gd name="T87" fmla="*/ 25 h 117"/>
                  <a:gd name="T88" fmla="*/ 81 w 85"/>
                  <a:gd name="T89" fmla="*/ 25 h 117"/>
                  <a:gd name="T90" fmla="*/ 81 w 85"/>
                  <a:gd name="T91" fmla="*/ 16 h 117"/>
                  <a:gd name="T92" fmla="*/ 77 w 85"/>
                  <a:gd name="T93" fmla="*/ 12 h 117"/>
                  <a:gd name="T94" fmla="*/ 77 w 85"/>
                  <a:gd name="T95" fmla="*/ 8 h 117"/>
                  <a:gd name="T96" fmla="*/ 73 w 85"/>
                  <a:gd name="T97" fmla="*/ 8 h 117"/>
                  <a:gd name="T98" fmla="*/ 65 w 85"/>
                  <a:gd name="T99" fmla="*/ 4 h 117"/>
                  <a:gd name="T100" fmla="*/ 57 w 85"/>
                  <a:gd name="T101" fmla="*/ 4 h 117"/>
                  <a:gd name="T102" fmla="*/ 33 w 85"/>
                  <a:gd name="T103" fmla="*/ 4 h 1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17"/>
                  <a:gd name="T158" fmla="*/ 85 w 85"/>
                  <a:gd name="T159" fmla="*/ 117 h 1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17">
                    <a:moveTo>
                      <a:pt x="33" y="4"/>
                    </a:moveTo>
                    <a:lnTo>
                      <a:pt x="33" y="57"/>
                    </a:lnTo>
                    <a:lnTo>
                      <a:pt x="49" y="57"/>
                    </a:lnTo>
                    <a:lnTo>
                      <a:pt x="57" y="53"/>
                    </a:lnTo>
                    <a:lnTo>
                      <a:pt x="65" y="53"/>
                    </a:lnTo>
                    <a:lnTo>
                      <a:pt x="69" y="45"/>
                    </a:lnTo>
                    <a:lnTo>
                      <a:pt x="69" y="37"/>
                    </a:lnTo>
                    <a:lnTo>
                      <a:pt x="69" y="77"/>
                    </a:lnTo>
                    <a:lnTo>
                      <a:pt x="69" y="73"/>
                    </a:lnTo>
                    <a:lnTo>
                      <a:pt x="65" y="65"/>
                    </a:lnTo>
                    <a:lnTo>
                      <a:pt x="61" y="61"/>
                    </a:lnTo>
                    <a:lnTo>
                      <a:pt x="57" y="61"/>
                    </a:lnTo>
                    <a:lnTo>
                      <a:pt x="4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3"/>
                    </a:lnTo>
                    <a:lnTo>
                      <a:pt x="12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5"/>
                    </a:lnTo>
                    <a:lnTo>
                      <a:pt x="81" y="25"/>
                    </a:lnTo>
                    <a:lnTo>
                      <a:pt x="81" y="16"/>
                    </a:lnTo>
                    <a:lnTo>
                      <a:pt x="77" y="12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4"/>
                    </a:lnTo>
                    <a:lnTo>
                      <a:pt x="57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Freeform 47"/>
              <p:cNvSpPr>
                <a:spLocks/>
              </p:cNvSpPr>
              <p:nvPr/>
            </p:nvSpPr>
            <p:spPr bwMode="auto">
              <a:xfrm>
                <a:off x="1598" y="2475"/>
                <a:ext cx="60" cy="80"/>
              </a:xfrm>
              <a:custGeom>
                <a:avLst/>
                <a:gdLst>
                  <a:gd name="T0" fmla="*/ 28 w 60"/>
                  <a:gd name="T1" fmla="*/ 0 h 80"/>
                  <a:gd name="T2" fmla="*/ 28 w 60"/>
                  <a:gd name="T3" fmla="*/ 20 h 80"/>
                  <a:gd name="T4" fmla="*/ 32 w 60"/>
                  <a:gd name="T5" fmla="*/ 8 h 80"/>
                  <a:gd name="T6" fmla="*/ 40 w 60"/>
                  <a:gd name="T7" fmla="*/ 4 h 80"/>
                  <a:gd name="T8" fmla="*/ 48 w 60"/>
                  <a:gd name="T9" fmla="*/ 0 h 80"/>
                  <a:gd name="T10" fmla="*/ 52 w 60"/>
                  <a:gd name="T11" fmla="*/ 0 h 80"/>
                  <a:gd name="T12" fmla="*/ 56 w 60"/>
                  <a:gd name="T13" fmla="*/ 4 h 80"/>
                  <a:gd name="T14" fmla="*/ 56 w 60"/>
                  <a:gd name="T15" fmla="*/ 8 h 80"/>
                  <a:gd name="T16" fmla="*/ 60 w 60"/>
                  <a:gd name="T17" fmla="*/ 12 h 80"/>
                  <a:gd name="T18" fmla="*/ 56 w 60"/>
                  <a:gd name="T19" fmla="*/ 16 h 80"/>
                  <a:gd name="T20" fmla="*/ 56 w 60"/>
                  <a:gd name="T21" fmla="*/ 16 h 80"/>
                  <a:gd name="T22" fmla="*/ 52 w 60"/>
                  <a:gd name="T23" fmla="*/ 20 h 80"/>
                  <a:gd name="T24" fmla="*/ 52 w 60"/>
                  <a:gd name="T25" fmla="*/ 20 h 80"/>
                  <a:gd name="T26" fmla="*/ 48 w 60"/>
                  <a:gd name="T27" fmla="*/ 20 h 80"/>
                  <a:gd name="T28" fmla="*/ 44 w 60"/>
                  <a:gd name="T29" fmla="*/ 16 h 80"/>
                  <a:gd name="T30" fmla="*/ 40 w 60"/>
                  <a:gd name="T31" fmla="*/ 12 h 80"/>
                  <a:gd name="T32" fmla="*/ 40 w 60"/>
                  <a:gd name="T33" fmla="*/ 12 h 80"/>
                  <a:gd name="T34" fmla="*/ 36 w 60"/>
                  <a:gd name="T35" fmla="*/ 12 h 80"/>
                  <a:gd name="T36" fmla="*/ 36 w 60"/>
                  <a:gd name="T37" fmla="*/ 16 h 80"/>
                  <a:gd name="T38" fmla="*/ 32 w 60"/>
                  <a:gd name="T39" fmla="*/ 20 h 80"/>
                  <a:gd name="T40" fmla="*/ 28 w 60"/>
                  <a:gd name="T41" fmla="*/ 28 h 80"/>
                  <a:gd name="T42" fmla="*/ 28 w 60"/>
                  <a:gd name="T43" fmla="*/ 60 h 80"/>
                  <a:gd name="T44" fmla="*/ 28 w 60"/>
                  <a:gd name="T45" fmla="*/ 68 h 80"/>
                  <a:gd name="T46" fmla="*/ 28 w 60"/>
                  <a:gd name="T47" fmla="*/ 72 h 80"/>
                  <a:gd name="T48" fmla="*/ 32 w 60"/>
                  <a:gd name="T49" fmla="*/ 76 h 80"/>
                  <a:gd name="T50" fmla="*/ 32 w 60"/>
                  <a:gd name="T51" fmla="*/ 76 h 80"/>
                  <a:gd name="T52" fmla="*/ 36 w 60"/>
                  <a:gd name="T53" fmla="*/ 76 h 80"/>
                  <a:gd name="T54" fmla="*/ 40 w 60"/>
                  <a:gd name="T55" fmla="*/ 80 h 80"/>
                  <a:gd name="T56" fmla="*/ 40 w 60"/>
                  <a:gd name="T57" fmla="*/ 80 h 80"/>
                  <a:gd name="T58" fmla="*/ 0 w 60"/>
                  <a:gd name="T59" fmla="*/ 80 h 80"/>
                  <a:gd name="T60" fmla="*/ 0 w 60"/>
                  <a:gd name="T61" fmla="*/ 80 h 80"/>
                  <a:gd name="T62" fmla="*/ 8 w 60"/>
                  <a:gd name="T63" fmla="*/ 76 h 80"/>
                  <a:gd name="T64" fmla="*/ 8 w 60"/>
                  <a:gd name="T65" fmla="*/ 76 h 80"/>
                  <a:gd name="T66" fmla="*/ 12 w 60"/>
                  <a:gd name="T67" fmla="*/ 76 h 80"/>
                  <a:gd name="T68" fmla="*/ 12 w 60"/>
                  <a:gd name="T69" fmla="*/ 72 h 80"/>
                  <a:gd name="T70" fmla="*/ 12 w 60"/>
                  <a:gd name="T71" fmla="*/ 68 h 80"/>
                  <a:gd name="T72" fmla="*/ 12 w 60"/>
                  <a:gd name="T73" fmla="*/ 60 h 80"/>
                  <a:gd name="T74" fmla="*/ 12 w 60"/>
                  <a:gd name="T75" fmla="*/ 32 h 80"/>
                  <a:gd name="T76" fmla="*/ 12 w 60"/>
                  <a:gd name="T77" fmla="*/ 20 h 80"/>
                  <a:gd name="T78" fmla="*/ 12 w 60"/>
                  <a:gd name="T79" fmla="*/ 16 h 80"/>
                  <a:gd name="T80" fmla="*/ 12 w 60"/>
                  <a:gd name="T81" fmla="*/ 12 h 80"/>
                  <a:gd name="T82" fmla="*/ 12 w 60"/>
                  <a:gd name="T83" fmla="*/ 12 h 80"/>
                  <a:gd name="T84" fmla="*/ 8 w 60"/>
                  <a:gd name="T85" fmla="*/ 8 h 80"/>
                  <a:gd name="T86" fmla="*/ 8 w 60"/>
                  <a:gd name="T87" fmla="*/ 8 h 80"/>
                  <a:gd name="T88" fmla="*/ 4 w 60"/>
                  <a:gd name="T89" fmla="*/ 8 h 80"/>
                  <a:gd name="T90" fmla="*/ 4 w 60"/>
                  <a:gd name="T91" fmla="*/ 12 h 80"/>
                  <a:gd name="T92" fmla="*/ 0 w 60"/>
                  <a:gd name="T93" fmla="*/ 8 h 80"/>
                  <a:gd name="T94" fmla="*/ 24 w 60"/>
                  <a:gd name="T95" fmla="*/ 0 h 80"/>
                  <a:gd name="T96" fmla="*/ 28 w 60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"/>
                  <a:gd name="T148" fmla="*/ 0 h 80"/>
                  <a:gd name="T149" fmla="*/ 60 w 60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Freeform 48"/>
              <p:cNvSpPr>
                <a:spLocks noEditPoints="1"/>
              </p:cNvSpPr>
              <p:nvPr/>
            </p:nvSpPr>
            <p:spPr bwMode="auto">
              <a:xfrm>
                <a:off x="1662" y="2475"/>
                <a:ext cx="76" cy="80"/>
              </a:xfrm>
              <a:custGeom>
                <a:avLst/>
                <a:gdLst>
                  <a:gd name="T0" fmla="*/ 36 w 76"/>
                  <a:gd name="T1" fmla="*/ 0 h 80"/>
                  <a:gd name="T2" fmla="*/ 48 w 76"/>
                  <a:gd name="T3" fmla="*/ 0 h 80"/>
                  <a:gd name="T4" fmla="*/ 56 w 76"/>
                  <a:gd name="T5" fmla="*/ 4 h 80"/>
                  <a:gd name="T6" fmla="*/ 64 w 76"/>
                  <a:gd name="T7" fmla="*/ 12 h 80"/>
                  <a:gd name="T8" fmla="*/ 72 w 76"/>
                  <a:gd name="T9" fmla="*/ 24 h 80"/>
                  <a:gd name="T10" fmla="*/ 76 w 76"/>
                  <a:gd name="T11" fmla="*/ 40 h 80"/>
                  <a:gd name="T12" fmla="*/ 72 w 76"/>
                  <a:gd name="T13" fmla="*/ 48 h 80"/>
                  <a:gd name="T14" fmla="*/ 68 w 76"/>
                  <a:gd name="T15" fmla="*/ 60 h 80"/>
                  <a:gd name="T16" fmla="*/ 64 w 76"/>
                  <a:gd name="T17" fmla="*/ 68 h 80"/>
                  <a:gd name="T18" fmla="*/ 56 w 76"/>
                  <a:gd name="T19" fmla="*/ 76 h 80"/>
                  <a:gd name="T20" fmla="*/ 48 w 76"/>
                  <a:gd name="T21" fmla="*/ 80 h 80"/>
                  <a:gd name="T22" fmla="*/ 36 w 76"/>
                  <a:gd name="T23" fmla="*/ 80 h 80"/>
                  <a:gd name="T24" fmla="*/ 24 w 76"/>
                  <a:gd name="T25" fmla="*/ 80 h 80"/>
                  <a:gd name="T26" fmla="*/ 16 w 76"/>
                  <a:gd name="T27" fmla="*/ 76 h 80"/>
                  <a:gd name="T28" fmla="*/ 8 w 76"/>
                  <a:gd name="T29" fmla="*/ 68 h 80"/>
                  <a:gd name="T30" fmla="*/ 0 w 76"/>
                  <a:gd name="T31" fmla="*/ 56 h 80"/>
                  <a:gd name="T32" fmla="*/ 0 w 76"/>
                  <a:gd name="T33" fmla="*/ 40 h 80"/>
                  <a:gd name="T34" fmla="*/ 0 w 76"/>
                  <a:gd name="T35" fmla="*/ 32 h 80"/>
                  <a:gd name="T36" fmla="*/ 4 w 76"/>
                  <a:gd name="T37" fmla="*/ 20 h 80"/>
                  <a:gd name="T38" fmla="*/ 12 w 76"/>
                  <a:gd name="T39" fmla="*/ 12 h 80"/>
                  <a:gd name="T40" fmla="*/ 20 w 76"/>
                  <a:gd name="T41" fmla="*/ 4 h 80"/>
                  <a:gd name="T42" fmla="*/ 28 w 76"/>
                  <a:gd name="T43" fmla="*/ 0 h 80"/>
                  <a:gd name="T44" fmla="*/ 36 w 76"/>
                  <a:gd name="T45" fmla="*/ 0 h 80"/>
                  <a:gd name="T46" fmla="*/ 36 w 76"/>
                  <a:gd name="T47" fmla="*/ 4 h 80"/>
                  <a:gd name="T48" fmla="*/ 28 w 76"/>
                  <a:gd name="T49" fmla="*/ 8 h 80"/>
                  <a:gd name="T50" fmla="*/ 24 w 76"/>
                  <a:gd name="T51" fmla="*/ 8 h 80"/>
                  <a:gd name="T52" fmla="*/ 20 w 76"/>
                  <a:gd name="T53" fmla="*/ 12 h 80"/>
                  <a:gd name="T54" fmla="*/ 16 w 76"/>
                  <a:gd name="T55" fmla="*/ 16 h 80"/>
                  <a:gd name="T56" fmla="*/ 16 w 76"/>
                  <a:gd name="T57" fmla="*/ 24 h 80"/>
                  <a:gd name="T58" fmla="*/ 16 w 76"/>
                  <a:gd name="T59" fmla="*/ 36 h 80"/>
                  <a:gd name="T60" fmla="*/ 16 w 76"/>
                  <a:gd name="T61" fmla="*/ 52 h 80"/>
                  <a:gd name="T62" fmla="*/ 20 w 76"/>
                  <a:gd name="T63" fmla="*/ 64 h 80"/>
                  <a:gd name="T64" fmla="*/ 28 w 76"/>
                  <a:gd name="T65" fmla="*/ 72 h 80"/>
                  <a:gd name="T66" fmla="*/ 32 w 76"/>
                  <a:gd name="T67" fmla="*/ 76 h 80"/>
                  <a:gd name="T68" fmla="*/ 40 w 76"/>
                  <a:gd name="T69" fmla="*/ 76 h 80"/>
                  <a:gd name="T70" fmla="*/ 48 w 76"/>
                  <a:gd name="T71" fmla="*/ 76 h 80"/>
                  <a:gd name="T72" fmla="*/ 56 w 76"/>
                  <a:gd name="T73" fmla="*/ 68 h 80"/>
                  <a:gd name="T74" fmla="*/ 60 w 76"/>
                  <a:gd name="T75" fmla="*/ 60 h 80"/>
                  <a:gd name="T76" fmla="*/ 60 w 76"/>
                  <a:gd name="T77" fmla="*/ 48 h 80"/>
                  <a:gd name="T78" fmla="*/ 60 w 76"/>
                  <a:gd name="T79" fmla="*/ 32 h 80"/>
                  <a:gd name="T80" fmla="*/ 56 w 76"/>
                  <a:gd name="T81" fmla="*/ 24 h 80"/>
                  <a:gd name="T82" fmla="*/ 52 w 76"/>
                  <a:gd name="T83" fmla="*/ 12 h 80"/>
                  <a:gd name="T84" fmla="*/ 44 w 76"/>
                  <a:gd name="T85" fmla="*/ 8 h 80"/>
                  <a:gd name="T86" fmla="*/ 36 w 76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0"/>
                  <a:gd name="T134" fmla="*/ 76 w 76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6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68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2"/>
                    </a:lnTo>
                    <a:lnTo>
                      <a:pt x="56" y="24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Freeform 49"/>
              <p:cNvSpPr>
                <a:spLocks/>
              </p:cNvSpPr>
              <p:nvPr/>
            </p:nvSpPr>
            <p:spPr bwMode="auto">
              <a:xfrm>
                <a:off x="1747" y="2475"/>
                <a:ext cx="132" cy="80"/>
              </a:xfrm>
              <a:custGeom>
                <a:avLst/>
                <a:gdLst>
                  <a:gd name="T0" fmla="*/ 32 w 132"/>
                  <a:gd name="T1" fmla="*/ 12 h 80"/>
                  <a:gd name="T2" fmla="*/ 40 w 132"/>
                  <a:gd name="T3" fmla="*/ 4 h 80"/>
                  <a:gd name="T4" fmla="*/ 48 w 132"/>
                  <a:gd name="T5" fmla="*/ 0 h 80"/>
                  <a:gd name="T6" fmla="*/ 60 w 132"/>
                  <a:gd name="T7" fmla="*/ 0 h 80"/>
                  <a:gd name="T8" fmla="*/ 68 w 132"/>
                  <a:gd name="T9" fmla="*/ 8 h 80"/>
                  <a:gd name="T10" fmla="*/ 80 w 132"/>
                  <a:gd name="T11" fmla="*/ 8 h 80"/>
                  <a:gd name="T12" fmla="*/ 92 w 132"/>
                  <a:gd name="T13" fmla="*/ 0 h 80"/>
                  <a:gd name="T14" fmla="*/ 104 w 132"/>
                  <a:gd name="T15" fmla="*/ 0 h 80"/>
                  <a:gd name="T16" fmla="*/ 116 w 132"/>
                  <a:gd name="T17" fmla="*/ 8 h 80"/>
                  <a:gd name="T18" fmla="*/ 120 w 132"/>
                  <a:gd name="T19" fmla="*/ 20 h 80"/>
                  <a:gd name="T20" fmla="*/ 120 w 132"/>
                  <a:gd name="T21" fmla="*/ 60 h 80"/>
                  <a:gd name="T22" fmla="*/ 120 w 132"/>
                  <a:gd name="T23" fmla="*/ 72 h 80"/>
                  <a:gd name="T24" fmla="*/ 124 w 132"/>
                  <a:gd name="T25" fmla="*/ 76 h 80"/>
                  <a:gd name="T26" fmla="*/ 132 w 132"/>
                  <a:gd name="T27" fmla="*/ 80 h 80"/>
                  <a:gd name="T28" fmla="*/ 96 w 132"/>
                  <a:gd name="T29" fmla="*/ 80 h 80"/>
                  <a:gd name="T30" fmla="*/ 96 w 132"/>
                  <a:gd name="T31" fmla="*/ 80 h 80"/>
                  <a:gd name="T32" fmla="*/ 104 w 132"/>
                  <a:gd name="T33" fmla="*/ 76 h 80"/>
                  <a:gd name="T34" fmla="*/ 104 w 132"/>
                  <a:gd name="T35" fmla="*/ 72 h 80"/>
                  <a:gd name="T36" fmla="*/ 104 w 132"/>
                  <a:gd name="T37" fmla="*/ 60 h 80"/>
                  <a:gd name="T38" fmla="*/ 104 w 132"/>
                  <a:gd name="T39" fmla="*/ 20 h 80"/>
                  <a:gd name="T40" fmla="*/ 100 w 132"/>
                  <a:gd name="T41" fmla="*/ 12 h 80"/>
                  <a:gd name="T42" fmla="*/ 88 w 132"/>
                  <a:gd name="T43" fmla="*/ 12 h 80"/>
                  <a:gd name="T44" fmla="*/ 80 w 132"/>
                  <a:gd name="T45" fmla="*/ 16 h 80"/>
                  <a:gd name="T46" fmla="*/ 72 w 132"/>
                  <a:gd name="T47" fmla="*/ 24 h 80"/>
                  <a:gd name="T48" fmla="*/ 72 w 132"/>
                  <a:gd name="T49" fmla="*/ 60 h 80"/>
                  <a:gd name="T50" fmla="*/ 72 w 132"/>
                  <a:gd name="T51" fmla="*/ 72 h 80"/>
                  <a:gd name="T52" fmla="*/ 76 w 132"/>
                  <a:gd name="T53" fmla="*/ 76 h 80"/>
                  <a:gd name="T54" fmla="*/ 84 w 132"/>
                  <a:gd name="T55" fmla="*/ 80 h 80"/>
                  <a:gd name="T56" fmla="*/ 48 w 132"/>
                  <a:gd name="T57" fmla="*/ 80 h 80"/>
                  <a:gd name="T58" fmla="*/ 52 w 132"/>
                  <a:gd name="T59" fmla="*/ 76 h 80"/>
                  <a:gd name="T60" fmla="*/ 56 w 132"/>
                  <a:gd name="T61" fmla="*/ 76 h 80"/>
                  <a:gd name="T62" fmla="*/ 56 w 132"/>
                  <a:gd name="T63" fmla="*/ 68 h 80"/>
                  <a:gd name="T64" fmla="*/ 56 w 132"/>
                  <a:gd name="T65" fmla="*/ 28 h 80"/>
                  <a:gd name="T66" fmla="*/ 56 w 132"/>
                  <a:gd name="T67" fmla="*/ 16 h 80"/>
                  <a:gd name="T68" fmla="*/ 44 w 132"/>
                  <a:gd name="T69" fmla="*/ 12 h 80"/>
                  <a:gd name="T70" fmla="*/ 36 w 132"/>
                  <a:gd name="T71" fmla="*/ 12 h 80"/>
                  <a:gd name="T72" fmla="*/ 24 w 132"/>
                  <a:gd name="T73" fmla="*/ 20 h 80"/>
                  <a:gd name="T74" fmla="*/ 24 w 132"/>
                  <a:gd name="T75" fmla="*/ 68 h 80"/>
                  <a:gd name="T76" fmla="*/ 28 w 132"/>
                  <a:gd name="T77" fmla="*/ 76 h 80"/>
                  <a:gd name="T78" fmla="*/ 32 w 132"/>
                  <a:gd name="T79" fmla="*/ 80 h 80"/>
                  <a:gd name="T80" fmla="*/ 36 w 132"/>
                  <a:gd name="T81" fmla="*/ 80 h 80"/>
                  <a:gd name="T82" fmla="*/ 0 w 132"/>
                  <a:gd name="T83" fmla="*/ 80 h 80"/>
                  <a:gd name="T84" fmla="*/ 8 w 132"/>
                  <a:gd name="T85" fmla="*/ 76 h 80"/>
                  <a:gd name="T86" fmla="*/ 8 w 132"/>
                  <a:gd name="T87" fmla="*/ 72 h 80"/>
                  <a:gd name="T88" fmla="*/ 12 w 132"/>
                  <a:gd name="T89" fmla="*/ 60 h 80"/>
                  <a:gd name="T90" fmla="*/ 12 w 132"/>
                  <a:gd name="T91" fmla="*/ 20 h 80"/>
                  <a:gd name="T92" fmla="*/ 8 w 132"/>
                  <a:gd name="T93" fmla="*/ 12 h 80"/>
                  <a:gd name="T94" fmla="*/ 8 w 132"/>
                  <a:gd name="T95" fmla="*/ 8 h 80"/>
                  <a:gd name="T96" fmla="*/ 4 w 132"/>
                  <a:gd name="T97" fmla="*/ 8 h 80"/>
                  <a:gd name="T98" fmla="*/ 0 w 132"/>
                  <a:gd name="T99" fmla="*/ 8 h 80"/>
                  <a:gd name="T100" fmla="*/ 24 w 132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0"/>
                  <a:gd name="T155" fmla="*/ 132 w 132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0">
                    <a:moveTo>
                      <a:pt x="24" y="16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20" y="12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0"/>
                    </a:lnTo>
                    <a:lnTo>
                      <a:pt x="120" y="68"/>
                    </a:lnTo>
                    <a:lnTo>
                      <a:pt x="120" y="72"/>
                    </a:lnTo>
                    <a:lnTo>
                      <a:pt x="124" y="76"/>
                    </a:lnTo>
                    <a:lnTo>
                      <a:pt x="128" y="76"/>
                    </a:lnTo>
                    <a:lnTo>
                      <a:pt x="132" y="80"/>
                    </a:lnTo>
                    <a:lnTo>
                      <a:pt x="96" y="80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0"/>
                    </a:lnTo>
                    <a:lnTo>
                      <a:pt x="104" y="28"/>
                    </a:lnTo>
                    <a:lnTo>
                      <a:pt x="104" y="20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28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28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Freeform 50"/>
              <p:cNvSpPr>
                <a:spLocks/>
              </p:cNvSpPr>
              <p:nvPr/>
            </p:nvSpPr>
            <p:spPr bwMode="auto">
              <a:xfrm>
                <a:off x="1931" y="2475"/>
                <a:ext cx="65" cy="80"/>
              </a:xfrm>
              <a:custGeom>
                <a:avLst/>
                <a:gdLst>
                  <a:gd name="T0" fmla="*/ 65 w 65"/>
                  <a:gd name="T1" fmla="*/ 48 h 80"/>
                  <a:gd name="T2" fmla="*/ 61 w 65"/>
                  <a:gd name="T3" fmla="*/ 64 h 80"/>
                  <a:gd name="T4" fmla="*/ 53 w 65"/>
                  <a:gd name="T5" fmla="*/ 72 h 80"/>
                  <a:gd name="T6" fmla="*/ 45 w 65"/>
                  <a:gd name="T7" fmla="*/ 80 h 80"/>
                  <a:gd name="T8" fmla="*/ 33 w 65"/>
                  <a:gd name="T9" fmla="*/ 80 h 80"/>
                  <a:gd name="T10" fmla="*/ 21 w 65"/>
                  <a:gd name="T11" fmla="*/ 80 h 80"/>
                  <a:gd name="T12" fmla="*/ 12 w 65"/>
                  <a:gd name="T13" fmla="*/ 72 h 80"/>
                  <a:gd name="T14" fmla="*/ 4 w 65"/>
                  <a:gd name="T15" fmla="*/ 64 h 80"/>
                  <a:gd name="T16" fmla="*/ 0 w 65"/>
                  <a:gd name="T17" fmla="*/ 52 h 80"/>
                  <a:gd name="T18" fmla="*/ 0 w 65"/>
                  <a:gd name="T19" fmla="*/ 40 h 80"/>
                  <a:gd name="T20" fmla="*/ 0 w 65"/>
                  <a:gd name="T21" fmla="*/ 28 h 80"/>
                  <a:gd name="T22" fmla="*/ 4 w 65"/>
                  <a:gd name="T23" fmla="*/ 20 h 80"/>
                  <a:gd name="T24" fmla="*/ 12 w 65"/>
                  <a:gd name="T25" fmla="*/ 12 h 80"/>
                  <a:gd name="T26" fmla="*/ 25 w 65"/>
                  <a:gd name="T27" fmla="*/ 4 h 80"/>
                  <a:gd name="T28" fmla="*/ 37 w 65"/>
                  <a:gd name="T29" fmla="*/ 0 h 80"/>
                  <a:gd name="T30" fmla="*/ 49 w 65"/>
                  <a:gd name="T31" fmla="*/ 0 h 80"/>
                  <a:gd name="T32" fmla="*/ 57 w 65"/>
                  <a:gd name="T33" fmla="*/ 4 h 80"/>
                  <a:gd name="T34" fmla="*/ 61 w 65"/>
                  <a:gd name="T35" fmla="*/ 12 h 80"/>
                  <a:gd name="T36" fmla="*/ 65 w 65"/>
                  <a:gd name="T37" fmla="*/ 20 h 80"/>
                  <a:gd name="T38" fmla="*/ 61 w 65"/>
                  <a:gd name="T39" fmla="*/ 20 h 80"/>
                  <a:gd name="T40" fmla="*/ 61 w 65"/>
                  <a:gd name="T41" fmla="*/ 24 h 80"/>
                  <a:gd name="T42" fmla="*/ 57 w 65"/>
                  <a:gd name="T43" fmla="*/ 24 h 80"/>
                  <a:gd name="T44" fmla="*/ 57 w 65"/>
                  <a:gd name="T45" fmla="*/ 24 h 80"/>
                  <a:gd name="T46" fmla="*/ 53 w 65"/>
                  <a:gd name="T47" fmla="*/ 24 h 80"/>
                  <a:gd name="T48" fmla="*/ 49 w 65"/>
                  <a:gd name="T49" fmla="*/ 24 h 80"/>
                  <a:gd name="T50" fmla="*/ 49 w 65"/>
                  <a:gd name="T51" fmla="*/ 20 h 80"/>
                  <a:gd name="T52" fmla="*/ 45 w 65"/>
                  <a:gd name="T53" fmla="*/ 16 h 80"/>
                  <a:gd name="T54" fmla="*/ 45 w 65"/>
                  <a:gd name="T55" fmla="*/ 12 h 80"/>
                  <a:gd name="T56" fmla="*/ 45 w 65"/>
                  <a:gd name="T57" fmla="*/ 8 h 80"/>
                  <a:gd name="T58" fmla="*/ 41 w 65"/>
                  <a:gd name="T59" fmla="*/ 4 h 80"/>
                  <a:gd name="T60" fmla="*/ 37 w 65"/>
                  <a:gd name="T61" fmla="*/ 4 h 80"/>
                  <a:gd name="T62" fmla="*/ 29 w 65"/>
                  <a:gd name="T63" fmla="*/ 8 h 80"/>
                  <a:gd name="T64" fmla="*/ 21 w 65"/>
                  <a:gd name="T65" fmla="*/ 12 h 80"/>
                  <a:gd name="T66" fmla="*/ 16 w 65"/>
                  <a:gd name="T67" fmla="*/ 20 h 80"/>
                  <a:gd name="T68" fmla="*/ 16 w 65"/>
                  <a:gd name="T69" fmla="*/ 32 h 80"/>
                  <a:gd name="T70" fmla="*/ 16 w 65"/>
                  <a:gd name="T71" fmla="*/ 44 h 80"/>
                  <a:gd name="T72" fmla="*/ 21 w 65"/>
                  <a:gd name="T73" fmla="*/ 56 h 80"/>
                  <a:gd name="T74" fmla="*/ 29 w 65"/>
                  <a:gd name="T75" fmla="*/ 64 h 80"/>
                  <a:gd name="T76" fmla="*/ 41 w 65"/>
                  <a:gd name="T77" fmla="*/ 68 h 80"/>
                  <a:gd name="T78" fmla="*/ 49 w 65"/>
                  <a:gd name="T79" fmla="*/ 68 h 80"/>
                  <a:gd name="T80" fmla="*/ 57 w 65"/>
                  <a:gd name="T81" fmla="*/ 64 h 80"/>
                  <a:gd name="T82" fmla="*/ 61 w 65"/>
                  <a:gd name="T83" fmla="*/ 56 h 80"/>
                  <a:gd name="T84" fmla="*/ 65 w 65"/>
                  <a:gd name="T85" fmla="*/ 48 h 80"/>
                  <a:gd name="T86" fmla="*/ 65 w 65"/>
                  <a:gd name="T87" fmla="*/ 48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0"/>
                  <a:gd name="T134" fmla="*/ 65 w 65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0">
                    <a:moveTo>
                      <a:pt x="65" y="48"/>
                    </a:moveTo>
                    <a:lnTo>
                      <a:pt x="61" y="64"/>
                    </a:lnTo>
                    <a:lnTo>
                      <a:pt x="53" y="72"/>
                    </a:lnTo>
                    <a:lnTo>
                      <a:pt x="45" y="80"/>
                    </a:lnTo>
                    <a:lnTo>
                      <a:pt x="33" y="80"/>
                    </a:lnTo>
                    <a:lnTo>
                      <a:pt x="21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61" y="12"/>
                    </a:lnTo>
                    <a:lnTo>
                      <a:pt x="65" y="20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49" y="24"/>
                    </a:lnTo>
                    <a:lnTo>
                      <a:pt x="49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29" y="8"/>
                    </a:lnTo>
                    <a:lnTo>
                      <a:pt x="21" y="12"/>
                    </a:lnTo>
                    <a:lnTo>
                      <a:pt x="16" y="20"/>
                    </a:lnTo>
                    <a:lnTo>
                      <a:pt x="16" y="32"/>
                    </a:lnTo>
                    <a:lnTo>
                      <a:pt x="16" y="44"/>
                    </a:lnTo>
                    <a:lnTo>
                      <a:pt x="21" y="56"/>
                    </a:lnTo>
                    <a:lnTo>
                      <a:pt x="29" y="64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7" y="64"/>
                    </a:lnTo>
                    <a:lnTo>
                      <a:pt x="61" y="56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51"/>
              <p:cNvSpPr>
                <a:spLocks noEditPoints="1"/>
              </p:cNvSpPr>
              <p:nvPr/>
            </p:nvSpPr>
            <p:spPr bwMode="auto">
              <a:xfrm>
                <a:off x="2012" y="2475"/>
                <a:ext cx="72" cy="80"/>
              </a:xfrm>
              <a:custGeom>
                <a:avLst/>
                <a:gdLst>
                  <a:gd name="T0" fmla="*/ 36 w 72"/>
                  <a:gd name="T1" fmla="*/ 0 h 80"/>
                  <a:gd name="T2" fmla="*/ 48 w 72"/>
                  <a:gd name="T3" fmla="*/ 0 h 80"/>
                  <a:gd name="T4" fmla="*/ 56 w 72"/>
                  <a:gd name="T5" fmla="*/ 4 h 80"/>
                  <a:gd name="T6" fmla="*/ 64 w 72"/>
                  <a:gd name="T7" fmla="*/ 12 h 80"/>
                  <a:gd name="T8" fmla="*/ 72 w 72"/>
                  <a:gd name="T9" fmla="*/ 24 h 80"/>
                  <a:gd name="T10" fmla="*/ 72 w 72"/>
                  <a:gd name="T11" fmla="*/ 40 h 80"/>
                  <a:gd name="T12" fmla="*/ 72 w 72"/>
                  <a:gd name="T13" fmla="*/ 48 h 80"/>
                  <a:gd name="T14" fmla="*/ 68 w 72"/>
                  <a:gd name="T15" fmla="*/ 60 h 80"/>
                  <a:gd name="T16" fmla="*/ 64 w 72"/>
                  <a:gd name="T17" fmla="*/ 68 h 80"/>
                  <a:gd name="T18" fmla="*/ 56 w 72"/>
                  <a:gd name="T19" fmla="*/ 76 h 80"/>
                  <a:gd name="T20" fmla="*/ 44 w 72"/>
                  <a:gd name="T21" fmla="*/ 80 h 80"/>
                  <a:gd name="T22" fmla="*/ 36 w 72"/>
                  <a:gd name="T23" fmla="*/ 80 h 80"/>
                  <a:gd name="T24" fmla="*/ 24 w 72"/>
                  <a:gd name="T25" fmla="*/ 80 h 80"/>
                  <a:gd name="T26" fmla="*/ 16 w 72"/>
                  <a:gd name="T27" fmla="*/ 76 h 80"/>
                  <a:gd name="T28" fmla="*/ 8 w 72"/>
                  <a:gd name="T29" fmla="*/ 68 h 80"/>
                  <a:gd name="T30" fmla="*/ 0 w 72"/>
                  <a:gd name="T31" fmla="*/ 56 h 80"/>
                  <a:gd name="T32" fmla="*/ 0 w 72"/>
                  <a:gd name="T33" fmla="*/ 40 h 80"/>
                  <a:gd name="T34" fmla="*/ 0 w 72"/>
                  <a:gd name="T35" fmla="*/ 32 h 80"/>
                  <a:gd name="T36" fmla="*/ 4 w 72"/>
                  <a:gd name="T37" fmla="*/ 20 h 80"/>
                  <a:gd name="T38" fmla="*/ 12 w 72"/>
                  <a:gd name="T39" fmla="*/ 12 h 80"/>
                  <a:gd name="T40" fmla="*/ 16 w 72"/>
                  <a:gd name="T41" fmla="*/ 4 h 80"/>
                  <a:gd name="T42" fmla="*/ 28 w 72"/>
                  <a:gd name="T43" fmla="*/ 0 h 80"/>
                  <a:gd name="T44" fmla="*/ 36 w 72"/>
                  <a:gd name="T45" fmla="*/ 0 h 80"/>
                  <a:gd name="T46" fmla="*/ 32 w 72"/>
                  <a:gd name="T47" fmla="*/ 4 h 80"/>
                  <a:gd name="T48" fmla="*/ 28 w 72"/>
                  <a:gd name="T49" fmla="*/ 8 h 80"/>
                  <a:gd name="T50" fmla="*/ 24 w 72"/>
                  <a:gd name="T51" fmla="*/ 8 h 80"/>
                  <a:gd name="T52" fmla="*/ 20 w 72"/>
                  <a:gd name="T53" fmla="*/ 12 h 80"/>
                  <a:gd name="T54" fmla="*/ 16 w 72"/>
                  <a:gd name="T55" fmla="*/ 16 h 80"/>
                  <a:gd name="T56" fmla="*/ 16 w 72"/>
                  <a:gd name="T57" fmla="*/ 24 h 80"/>
                  <a:gd name="T58" fmla="*/ 12 w 72"/>
                  <a:gd name="T59" fmla="*/ 36 h 80"/>
                  <a:gd name="T60" fmla="*/ 16 w 72"/>
                  <a:gd name="T61" fmla="*/ 52 h 80"/>
                  <a:gd name="T62" fmla="*/ 20 w 72"/>
                  <a:gd name="T63" fmla="*/ 64 h 80"/>
                  <a:gd name="T64" fmla="*/ 24 w 72"/>
                  <a:gd name="T65" fmla="*/ 72 h 80"/>
                  <a:gd name="T66" fmla="*/ 32 w 72"/>
                  <a:gd name="T67" fmla="*/ 76 h 80"/>
                  <a:gd name="T68" fmla="*/ 40 w 72"/>
                  <a:gd name="T69" fmla="*/ 76 h 80"/>
                  <a:gd name="T70" fmla="*/ 48 w 72"/>
                  <a:gd name="T71" fmla="*/ 76 h 80"/>
                  <a:gd name="T72" fmla="*/ 52 w 72"/>
                  <a:gd name="T73" fmla="*/ 68 h 80"/>
                  <a:gd name="T74" fmla="*/ 56 w 72"/>
                  <a:gd name="T75" fmla="*/ 60 h 80"/>
                  <a:gd name="T76" fmla="*/ 60 w 72"/>
                  <a:gd name="T77" fmla="*/ 48 h 80"/>
                  <a:gd name="T78" fmla="*/ 56 w 72"/>
                  <a:gd name="T79" fmla="*/ 32 h 80"/>
                  <a:gd name="T80" fmla="*/ 56 w 72"/>
                  <a:gd name="T81" fmla="*/ 24 h 80"/>
                  <a:gd name="T82" fmla="*/ 48 w 72"/>
                  <a:gd name="T83" fmla="*/ 12 h 80"/>
                  <a:gd name="T84" fmla="*/ 44 w 72"/>
                  <a:gd name="T85" fmla="*/ 8 h 80"/>
                  <a:gd name="T86" fmla="*/ 32 w 72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0"/>
                  <a:gd name="T134" fmla="*/ 72 w 72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2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68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" name="Freeform 52"/>
              <p:cNvSpPr>
                <a:spLocks/>
              </p:cNvSpPr>
              <p:nvPr/>
            </p:nvSpPr>
            <p:spPr bwMode="auto">
              <a:xfrm>
                <a:off x="2096" y="2475"/>
                <a:ext cx="85" cy="80"/>
              </a:xfrm>
              <a:custGeom>
                <a:avLst/>
                <a:gdLst>
                  <a:gd name="T0" fmla="*/ 24 w 85"/>
                  <a:gd name="T1" fmla="*/ 16 h 80"/>
                  <a:gd name="T2" fmla="*/ 32 w 85"/>
                  <a:gd name="T3" fmla="*/ 8 h 80"/>
                  <a:gd name="T4" fmla="*/ 44 w 85"/>
                  <a:gd name="T5" fmla="*/ 0 h 80"/>
                  <a:gd name="T6" fmla="*/ 52 w 85"/>
                  <a:gd name="T7" fmla="*/ 0 h 80"/>
                  <a:gd name="T8" fmla="*/ 56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69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3 w 85"/>
                  <a:gd name="T27" fmla="*/ 76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48 w 85"/>
                  <a:gd name="T41" fmla="*/ 80 h 80"/>
                  <a:gd name="T42" fmla="*/ 52 w 85"/>
                  <a:gd name="T43" fmla="*/ 76 h 80"/>
                  <a:gd name="T44" fmla="*/ 56 w 85"/>
                  <a:gd name="T45" fmla="*/ 76 h 80"/>
                  <a:gd name="T46" fmla="*/ 56 w 85"/>
                  <a:gd name="T47" fmla="*/ 76 h 80"/>
                  <a:gd name="T48" fmla="*/ 56 w 85"/>
                  <a:gd name="T49" fmla="*/ 72 h 80"/>
                  <a:gd name="T50" fmla="*/ 56 w 85"/>
                  <a:gd name="T51" fmla="*/ 68 h 80"/>
                  <a:gd name="T52" fmla="*/ 56 w 85"/>
                  <a:gd name="T53" fmla="*/ 60 h 80"/>
                  <a:gd name="T54" fmla="*/ 56 w 85"/>
                  <a:gd name="T55" fmla="*/ 32 h 80"/>
                  <a:gd name="T56" fmla="*/ 56 w 85"/>
                  <a:gd name="T57" fmla="*/ 20 h 80"/>
                  <a:gd name="T58" fmla="*/ 56 w 85"/>
                  <a:gd name="T59" fmla="*/ 16 h 80"/>
                  <a:gd name="T60" fmla="*/ 52 w 85"/>
                  <a:gd name="T61" fmla="*/ 12 h 80"/>
                  <a:gd name="T62" fmla="*/ 44 w 85"/>
                  <a:gd name="T63" fmla="*/ 12 h 80"/>
                  <a:gd name="T64" fmla="*/ 36 w 85"/>
                  <a:gd name="T65" fmla="*/ 12 h 80"/>
                  <a:gd name="T66" fmla="*/ 24 w 85"/>
                  <a:gd name="T67" fmla="*/ 20 h 80"/>
                  <a:gd name="T68" fmla="*/ 24 w 85"/>
                  <a:gd name="T69" fmla="*/ 60 h 80"/>
                  <a:gd name="T70" fmla="*/ 24 w 85"/>
                  <a:gd name="T71" fmla="*/ 68 h 80"/>
                  <a:gd name="T72" fmla="*/ 24 w 85"/>
                  <a:gd name="T73" fmla="*/ 72 h 80"/>
                  <a:gd name="T74" fmla="*/ 28 w 85"/>
                  <a:gd name="T75" fmla="*/ 76 h 80"/>
                  <a:gd name="T76" fmla="*/ 28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0 w 85"/>
                  <a:gd name="T89" fmla="*/ 80 h 80"/>
                  <a:gd name="T90" fmla="*/ 4 w 85"/>
                  <a:gd name="T91" fmla="*/ 76 h 80"/>
                  <a:gd name="T92" fmla="*/ 8 w 85"/>
                  <a:gd name="T93" fmla="*/ 76 h 80"/>
                  <a:gd name="T94" fmla="*/ 8 w 85"/>
                  <a:gd name="T95" fmla="*/ 68 h 80"/>
                  <a:gd name="T96" fmla="*/ 8 w 85"/>
                  <a:gd name="T97" fmla="*/ 60 h 80"/>
                  <a:gd name="T98" fmla="*/ 8 w 85"/>
                  <a:gd name="T99" fmla="*/ 32 h 80"/>
                  <a:gd name="T100" fmla="*/ 8 w 85"/>
                  <a:gd name="T101" fmla="*/ 20 h 80"/>
                  <a:gd name="T102" fmla="*/ 8 w 85"/>
                  <a:gd name="T103" fmla="*/ 16 h 80"/>
                  <a:gd name="T104" fmla="*/ 8 w 85"/>
                  <a:gd name="T105" fmla="*/ 12 h 80"/>
                  <a:gd name="T106" fmla="*/ 8 w 85"/>
                  <a:gd name="T107" fmla="*/ 12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12 h 80"/>
                  <a:gd name="T116" fmla="*/ 0 w 85"/>
                  <a:gd name="T117" fmla="*/ 8 h 80"/>
                  <a:gd name="T118" fmla="*/ 20 w 85"/>
                  <a:gd name="T119" fmla="*/ 0 h 80"/>
                  <a:gd name="T120" fmla="*/ 24 w 85"/>
                  <a:gd name="T121" fmla="*/ 0 h 80"/>
                  <a:gd name="T122" fmla="*/ 24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4" y="16"/>
                    </a:moveTo>
                    <a:lnTo>
                      <a:pt x="32" y="8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3" y="76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32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68"/>
                    </a:lnTo>
                    <a:lnTo>
                      <a:pt x="8" y="60"/>
                    </a:lnTo>
                    <a:lnTo>
                      <a:pt x="8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" name="Freeform 53"/>
              <p:cNvSpPr>
                <a:spLocks/>
              </p:cNvSpPr>
              <p:nvPr/>
            </p:nvSpPr>
            <p:spPr bwMode="auto">
              <a:xfrm>
                <a:off x="2185" y="2475"/>
                <a:ext cx="68" cy="80"/>
              </a:xfrm>
              <a:custGeom>
                <a:avLst/>
                <a:gdLst>
                  <a:gd name="T0" fmla="*/ 68 w 68"/>
                  <a:gd name="T1" fmla="*/ 48 h 80"/>
                  <a:gd name="T2" fmla="*/ 64 w 68"/>
                  <a:gd name="T3" fmla="*/ 64 h 80"/>
                  <a:gd name="T4" fmla="*/ 56 w 68"/>
                  <a:gd name="T5" fmla="*/ 72 h 80"/>
                  <a:gd name="T6" fmla="*/ 44 w 68"/>
                  <a:gd name="T7" fmla="*/ 80 h 80"/>
                  <a:gd name="T8" fmla="*/ 36 w 68"/>
                  <a:gd name="T9" fmla="*/ 80 h 80"/>
                  <a:gd name="T10" fmla="*/ 24 w 68"/>
                  <a:gd name="T11" fmla="*/ 80 h 80"/>
                  <a:gd name="T12" fmla="*/ 12 w 68"/>
                  <a:gd name="T13" fmla="*/ 72 h 80"/>
                  <a:gd name="T14" fmla="*/ 8 w 68"/>
                  <a:gd name="T15" fmla="*/ 64 h 80"/>
                  <a:gd name="T16" fmla="*/ 4 w 68"/>
                  <a:gd name="T17" fmla="*/ 52 h 80"/>
                  <a:gd name="T18" fmla="*/ 0 w 68"/>
                  <a:gd name="T19" fmla="*/ 40 h 80"/>
                  <a:gd name="T20" fmla="*/ 4 w 68"/>
                  <a:gd name="T21" fmla="*/ 28 h 80"/>
                  <a:gd name="T22" fmla="*/ 8 w 68"/>
                  <a:gd name="T23" fmla="*/ 20 h 80"/>
                  <a:gd name="T24" fmla="*/ 12 w 68"/>
                  <a:gd name="T25" fmla="*/ 12 h 80"/>
                  <a:gd name="T26" fmla="*/ 24 w 68"/>
                  <a:gd name="T27" fmla="*/ 4 h 80"/>
                  <a:gd name="T28" fmla="*/ 40 w 68"/>
                  <a:gd name="T29" fmla="*/ 0 h 80"/>
                  <a:gd name="T30" fmla="*/ 48 w 68"/>
                  <a:gd name="T31" fmla="*/ 0 h 80"/>
                  <a:gd name="T32" fmla="*/ 56 w 68"/>
                  <a:gd name="T33" fmla="*/ 4 h 80"/>
                  <a:gd name="T34" fmla="*/ 64 w 68"/>
                  <a:gd name="T35" fmla="*/ 12 h 80"/>
                  <a:gd name="T36" fmla="*/ 64 w 68"/>
                  <a:gd name="T37" fmla="*/ 20 h 80"/>
                  <a:gd name="T38" fmla="*/ 64 w 68"/>
                  <a:gd name="T39" fmla="*/ 20 h 80"/>
                  <a:gd name="T40" fmla="*/ 60 w 68"/>
                  <a:gd name="T41" fmla="*/ 24 h 80"/>
                  <a:gd name="T42" fmla="*/ 60 w 68"/>
                  <a:gd name="T43" fmla="*/ 24 h 80"/>
                  <a:gd name="T44" fmla="*/ 56 w 68"/>
                  <a:gd name="T45" fmla="*/ 24 h 80"/>
                  <a:gd name="T46" fmla="*/ 52 w 68"/>
                  <a:gd name="T47" fmla="*/ 24 h 80"/>
                  <a:gd name="T48" fmla="*/ 52 w 68"/>
                  <a:gd name="T49" fmla="*/ 24 h 80"/>
                  <a:gd name="T50" fmla="*/ 48 w 68"/>
                  <a:gd name="T51" fmla="*/ 20 h 80"/>
                  <a:gd name="T52" fmla="*/ 48 w 68"/>
                  <a:gd name="T53" fmla="*/ 16 h 80"/>
                  <a:gd name="T54" fmla="*/ 48 w 68"/>
                  <a:gd name="T55" fmla="*/ 12 h 80"/>
                  <a:gd name="T56" fmla="*/ 44 w 68"/>
                  <a:gd name="T57" fmla="*/ 8 h 80"/>
                  <a:gd name="T58" fmla="*/ 40 w 68"/>
                  <a:gd name="T59" fmla="*/ 4 h 80"/>
                  <a:gd name="T60" fmla="*/ 36 w 68"/>
                  <a:gd name="T61" fmla="*/ 4 h 80"/>
                  <a:gd name="T62" fmla="*/ 28 w 68"/>
                  <a:gd name="T63" fmla="*/ 8 h 80"/>
                  <a:gd name="T64" fmla="*/ 24 w 68"/>
                  <a:gd name="T65" fmla="*/ 12 h 80"/>
                  <a:gd name="T66" fmla="*/ 20 w 68"/>
                  <a:gd name="T67" fmla="*/ 20 h 80"/>
                  <a:gd name="T68" fmla="*/ 16 w 68"/>
                  <a:gd name="T69" fmla="*/ 32 h 80"/>
                  <a:gd name="T70" fmla="*/ 20 w 68"/>
                  <a:gd name="T71" fmla="*/ 44 h 80"/>
                  <a:gd name="T72" fmla="*/ 24 w 68"/>
                  <a:gd name="T73" fmla="*/ 56 h 80"/>
                  <a:gd name="T74" fmla="*/ 32 w 68"/>
                  <a:gd name="T75" fmla="*/ 64 h 80"/>
                  <a:gd name="T76" fmla="*/ 40 w 68"/>
                  <a:gd name="T77" fmla="*/ 68 h 80"/>
                  <a:gd name="T78" fmla="*/ 48 w 68"/>
                  <a:gd name="T79" fmla="*/ 68 h 80"/>
                  <a:gd name="T80" fmla="*/ 56 w 68"/>
                  <a:gd name="T81" fmla="*/ 64 h 80"/>
                  <a:gd name="T82" fmla="*/ 60 w 68"/>
                  <a:gd name="T83" fmla="*/ 56 h 80"/>
                  <a:gd name="T84" fmla="*/ 64 w 68"/>
                  <a:gd name="T85" fmla="*/ 48 h 80"/>
                  <a:gd name="T86" fmla="*/ 68 w 68"/>
                  <a:gd name="T87" fmla="*/ 48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"/>
                  <a:gd name="T133" fmla="*/ 0 h 80"/>
                  <a:gd name="T134" fmla="*/ 68 w 68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" h="80">
                    <a:moveTo>
                      <a:pt x="68" y="48"/>
                    </a:moveTo>
                    <a:lnTo>
                      <a:pt x="64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8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4" y="4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32"/>
                    </a:lnTo>
                    <a:lnTo>
                      <a:pt x="20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" name="Freeform 54"/>
              <p:cNvSpPr>
                <a:spLocks noEditPoints="1"/>
              </p:cNvSpPr>
              <p:nvPr/>
            </p:nvSpPr>
            <p:spPr bwMode="auto">
              <a:xfrm>
                <a:off x="2265" y="2475"/>
                <a:ext cx="68" cy="80"/>
              </a:xfrm>
              <a:custGeom>
                <a:avLst/>
                <a:gdLst>
                  <a:gd name="T0" fmla="*/ 12 w 68"/>
                  <a:gd name="T1" fmla="*/ 32 h 80"/>
                  <a:gd name="T2" fmla="*/ 16 w 68"/>
                  <a:gd name="T3" fmla="*/ 48 h 80"/>
                  <a:gd name="T4" fmla="*/ 20 w 68"/>
                  <a:gd name="T5" fmla="*/ 56 h 80"/>
                  <a:gd name="T6" fmla="*/ 32 w 68"/>
                  <a:gd name="T7" fmla="*/ 64 h 80"/>
                  <a:gd name="T8" fmla="*/ 40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0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0 w 68"/>
                  <a:gd name="T35" fmla="*/ 52 h 80"/>
                  <a:gd name="T36" fmla="*/ 0 w 68"/>
                  <a:gd name="T37" fmla="*/ 40 h 80"/>
                  <a:gd name="T38" fmla="*/ 0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56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2 w 68"/>
                  <a:gd name="T59" fmla="*/ 32 h 80"/>
                  <a:gd name="T60" fmla="*/ 12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4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2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" name="Freeform 55"/>
              <p:cNvSpPr>
                <a:spLocks noEditPoints="1"/>
              </p:cNvSpPr>
              <p:nvPr/>
            </p:nvSpPr>
            <p:spPr bwMode="auto">
              <a:xfrm>
                <a:off x="2337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9 w 85"/>
                  <a:gd name="T3" fmla="*/ 20 h 120"/>
                  <a:gd name="T4" fmla="*/ 41 w 85"/>
                  <a:gd name="T5" fmla="*/ 4 h 120"/>
                  <a:gd name="T6" fmla="*/ 57 w 85"/>
                  <a:gd name="T7" fmla="*/ 0 h 120"/>
                  <a:gd name="T8" fmla="*/ 73 w 85"/>
                  <a:gd name="T9" fmla="*/ 8 h 120"/>
                  <a:gd name="T10" fmla="*/ 85 w 85"/>
                  <a:gd name="T11" fmla="*/ 28 h 120"/>
                  <a:gd name="T12" fmla="*/ 85 w 85"/>
                  <a:gd name="T13" fmla="*/ 52 h 120"/>
                  <a:gd name="T14" fmla="*/ 73 w 85"/>
                  <a:gd name="T15" fmla="*/ 72 h 120"/>
                  <a:gd name="T16" fmla="*/ 49 w 85"/>
                  <a:gd name="T17" fmla="*/ 80 h 120"/>
                  <a:gd name="T18" fmla="*/ 37 w 85"/>
                  <a:gd name="T19" fmla="*/ 80 h 120"/>
                  <a:gd name="T20" fmla="*/ 29 w 85"/>
                  <a:gd name="T21" fmla="*/ 76 h 120"/>
                  <a:gd name="T22" fmla="*/ 29 w 85"/>
                  <a:gd name="T23" fmla="*/ 108 h 120"/>
                  <a:gd name="T24" fmla="*/ 33 w 85"/>
                  <a:gd name="T25" fmla="*/ 112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8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6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9 w 85"/>
                  <a:gd name="T49" fmla="*/ 24 h 120"/>
                  <a:gd name="T50" fmla="*/ 29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9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29" y="20"/>
                    </a:lnTo>
                    <a:lnTo>
                      <a:pt x="37" y="8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16"/>
                    </a:lnTo>
                    <a:lnTo>
                      <a:pt x="85" y="28"/>
                    </a:lnTo>
                    <a:lnTo>
                      <a:pt x="85" y="40"/>
                    </a:lnTo>
                    <a:lnTo>
                      <a:pt x="85" y="52"/>
                    </a:lnTo>
                    <a:lnTo>
                      <a:pt x="81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9" y="76"/>
                    </a:lnTo>
                    <a:lnTo>
                      <a:pt x="29" y="100"/>
                    </a:lnTo>
                    <a:lnTo>
                      <a:pt x="29" y="108"/>
                    </a:lnTo>
                    <a:lnTo>
                      <a:pt x="29" y="112"/>
                    </a:lnTo>
                    <a:lnTo>
                      <a:pt x="33" y="112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6" y="10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9" y="24"/>
                    </a:moveTo>
                    <a:lnTo>
                      <a:pt x="29" y="52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7" y="16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6"/>
                    </a:lnTo>
                    <a:lnTo>
                      <a:pt x="37" y="16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Freeform 56"/>
              <p:cNvSpPr>
                <a:spLocks/>
              </p:cNvSpPr>
              <p:nvPr/>
            </p:nvSpPr>
            <p:spPr bwMode="auto">
              <a:xfrm>
                <a:off x="2426" y="2450"/>
                <a:ext cx="52" cy="105"/>
              </a:xfrm>
              <a:custGeom>
                <a:avLst/>
                <a:gdLst>
                  <a:gd name="T0" fmla="*/ 28 w 52"/>
                  <a:gd name="T1" fmla="*/ 0 h 105"/>
                  <a:gd name="T2" fmla="*/ 28 w 52"/>
                  <a:gd name="T3" fmla="*/ 25 h 105"/>
                  <a:gd name="T4" fmla="*/ 48 w 52"/>
                  <a:gd name="T5" fmla="*/ 25 h 105"/>
                  <a:gd name="T6" fmla="*/ 48 w 52"/>
                  <a:gd name="T7" fmla="*/ 33 h 105"/>
                  <a:gd name="T8" fmla="*/ 28 w 52"/>
                  <a:gd name="T9" fmla="*/ 33 h 105"/>
                  <a:gd name="T10" fmla="*/ 28 w 52"/>
                  <a:gd name="T11" fmla="*/ 85 h 105"/>
                  <a:gd name="T12" fmla="*/ 28 w 52"/>
                  <a:gd name="T13" fmla="*/ 89 h 105"/>
                  <a:gd name="T14" fmla="*/ 32 w 52"/>
                  <a:gd name="T15" fmla="*/ 93 h 105"/>
                  <a:gd name="T16" fmla="*/ 32 w 52"/>
                  <a:gd name="T17" fmla="*/ 97 h 105"/>
                  <a:gd name="T18" fmla="*/ 36 w 52"/>
                  <a:gd name="T19" fmla="*/ 97 h 105"/>
                  <a:gd name="T20" fmla="*/ 40 w 52"/>
                  <a:gd name="T21" fmla="*/ 97 h 105"/>
                  <a:gd name="T22" fmla="*/ 44 w 52"/>
                  <a:gd name="T23" fmla="*/ 93 h 105"/>
                  <a:gd name="T24" fmla="*/ 44 w 52"/>
                  <a:gd name="T25" fmla="*/ 93 h 105"/>
                  <a:gd name="T26" fmla="*/ 48 w 52"/>
                  <a:gd name="T27" fmla="*/ 89 h 105"/>
                  <a:gd name="T28" fmla="*/ 52 w 52"/>
                  <a:gd name="T29" fmla="*/ 89 h 105"/>
                  <a:gd name="T30" fmla="*/ 48 w 52"/>
                  <a:gd name="T31" fmla="*/ 97 h 105"/>
                  <a:gd name="T32" fmla="*/ 40 w 52"/>
                  <a:gd name="T33" fmla="*/ 101 h 105"/>
                  <a:gd name="T34" fmla="*/ 36 w 52"/>
                  <a:gd name="T35" fmla="*/ 105 h 105"/>
                  <a:gd name="T36" fmla="*/ 28 w 52"/>
                  <a:gd name="T37" fmla="*/ 105 h 105"/>
                  <a:gd name="T38" fmla="*/ 24 w 52"/>
                  <a:gd name="T39" fmla="*/ 105 h 105"/>
                  <a:gd name="T40" fmla="*/ 20 w 52"/>
                  <a:gd name="T41" fmla="*/ 105 h 105"/>
                  <a:gd name="T42" fmla="*/ 20 w 52"/>
                  <a:gd name="T43" fmla="*/ 101 h 105"/>
                  <a:gd name="T44" fmla="*/ 16 w 52"/>
                  <a:gd name="T45" fmla="*/ 97 h 105"/>
                  <a:gd name="T46" fmla="*/ 16 w 52"/>
                  <a:gd name="T47" fmla="*/ 93 h 105"/>
                  <a:gd name="T48" fmla="*/ 12 w 52"/>
                  <a:gd name="T49" fmla="*/ 85 h 105"/>
                  <a:gd name="T50" fmla="*/ 12 w 52"/>
                  <a:gd name="T51" fmla="*/ 33 h 105"/>
                  <a:gd name="T52" fmla="*/ 0 w 52"/>
                  <a:gd name="T53" fmla="*/ 33 h 105"/>
                  <a:gd name="T54" fmla="*/ 0 w 52"/>
                  <a:gd name="T55" fmla="*/ 29 h 105"/>
                  <a:gd name="T56" fmla="*/ 4 w 52"/>
                  <a:gd name="T57" fmla="*/ 29 h 105"/>
                  <a:gd name="T58" fmla="*/ 12 w 52"/>
                  <a:gd name="T59" fmla="*/ 25 h 105"/>
                  <a:gd name="T60" fmla="*/ 16 w 52"/>
                  <a:gd name="T61" fmla="*/ 17 h 105"/>
                  <a:gd name="T62" fmla="*/ 20 w 52"/>
                  <a:gd name="T63" fmla="*/ 13 h 105"/>
                  <a:gd name="T64" fmla="*/ 24 w 52"/>
                  <a:gd name="T65" fmla="*/ 9 h 105"/>
                  <a:gd name="T66" fmla="*/ 28 w 52"/>
                  <a:gd name="T67" fmla="*/ 0 h 105"/>
                  <a:gd name="T68" fmla="*/ 28 w 52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5"/>
                  <a:gd name="T107" fmla="*/ 52 w 52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8" y="25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48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20" y="101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2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" name="Freeform 57"/>
              <p:cNvSpPr>
                <a:spLocks/>
              </p:cNvSpPr>
              <p:nvPr/>
            </p:nvSpPr>
            <p:spPr bwMode="auto">
              <a:xfrm>
                <a:off x="2486" y="2475"/>
                <a:ext cx="52" cy="80"/>
              </a:xfrm>
              <a:custGeom>
                <a:avLst/>
                <a:gdLst>
                  <a:gd name="T0" fmla="*/ 48 w 52"/>
                  <a:gd name="T1" fmla="*/ 0 h 80"/>
                  <a:gd name="T2" fmla="*/ 48 w 52"/>
                  <a:gd name="T3" fmla="*/ 28 h 80"/>
                  <a:gd name="T4" fmla="*/ 44 w 52"/>
                  <a:gd name="T5" fmla="*/ 28 h 80"/>
                  <a:gd name="T6" fmla="*/ 40 w 52"/>
                  <a:gd name="T7" fmla="*/ 16 h 80"/>
                  <a:gd name="T8" fmla="*/ 36 w 52"/>
                  <a:gd name="T9" fmla="*/ 8 h 80"/>
                  <a:gd name="T10" fmla="*/ 32 w 52"/>
                  <a:gd name="T11" fmla="*/ 8 h 80"/>
                  <a:gd name="T12" fmla="*/ 24 w 52"/>
                  <a:gd name="T13" fmla="*/ 4 h 80"/>
                  <a:gd name="T14" fmla="*/ 20 w 52"/>
                  <a:gd name="T15" fmla="*/ 8 h 80"/>
                  <a:gd name="T16" fmla="*/ 16 w 52"/>
                  <a:gd name="T17" fmla="*/ 8 h 80"/>
                  <a:gd name="T18" fmla="*/ 12 w 52"/>
                  <a:gd name="T19" fmla="*/ 12 h 80"/>
                  <a:gd name="T20" fmla="*/ 12 w 52"/>
                  <a:gd name="T21" fmla="*/ 16 h 80"/>
                  <a:gd name="T22" fmla="*/ 12 w 52"/>
                  <a:gd name="T23" fmla="*/ 20 h 80"/>
                  <a:gd name="T24" fmla="*/ 12 w 52"/>
                  <a:gd name="T25" fmla="*/ 24 h 80"/>
                  <a:gd name="T26" fmla="*/ 16 w 52"/>
                  <a:gd name="T27" fmla="*/ 28 h 80"/>
                  <a:gd name="T28" fmla="*/ 24 w 52"/>
                  <a:gd name="T29" fmla="*/ 32 h 80"/>
                  <a:gd name="T30" fmla="*/ 36 w 52"/>
                  <a:gd name="T31" fmla="*/ 36 h 80"/>
                  <a:gd name="T32" fmla="*/ 44 w 52"/>
                  <a:gd name="T33" fmla="*/ 44 h 80"/>
                  <a:gd name="T34" fmla="*/ 52 w 52"/>
                  <a:gd name="T35" fmla="*/ 48 h 80"/>
                  <a:gd name="T36" fmla="*/ 52 w 52"/>
                  <a:gd name="T37" fmla="*/ 60 h 80"/>
                  <a:gd name="T38" fmla="*/ 52 w 52"/>
                  <a:gd name="T39" fmla="*/ 68 h 80"/>
                  <a:gd name="T40" fmla="*/ 44 w 52"/>
                  <a:gd name="T41" fmla="*/ 76 h 80"/>
                  <a:gd name="T42" fmla="*/ 36 w 52"/>
                  <a:gd name="T43" fmla="*/ 80 h 80"/>
                  <a:gd name="T44" fmla="*/ 24 w 52"/>
                  <a:gd name="T45" fmla="*/ 80 h 80"/>
                  <a:gd name="T46" fmla="*/ 16 w 52"/>
                  <a:gd name="T47" fmla="*/ 80 h 80"/>
                  <a:gd name="T48" fmla="*/ 8 w 52"/>
                  <a:gd name="T49" fmla="*/ 80 h 80"/>
                  <a:gd name="T50" fmla="*/ 8 w 52"/>
                  <a:gd name="T51" fmla="*/ 80 h 80"/>
                  <a:gd name="T52" fmla="*/ 4 w 52"/>
                  <a:gd name="T53" fmla="*/ 80 h 80"/>
                  <a:gd name="T54" fmla="*/ 4 w 52"/>
                  <a:gd name="T55" fmla="*/ 80 h 80"/>
                  <a:gd name="T56" fmla="*/ 0 w 52"/>
                  <a:gd name="T57" fmla="*/ 80 h 80"/>
                  <a:gd name="T58" fmla="*/ 0 w 52"/>
                  <a:gd name="T59" fmla="*/ 80 h 80"/>
                  <a:gd name="T60" fmla="*/ 0 w 52"/>
                  <a:gd name="T61" fmla="*/ 56 h 80"/>
                  <a:gd name="T62" fmla="*/ 0 w 52"/>
                  <a:gd name="T63" fmla="*/ 56 h 80"/>
                  <a:gd name="T64" fmla="*/ 4 w 52"/>
                  <a:gd name="T65" fmla="*/ 64 h 80"/>
                  <a:gd name="T66" fmla="*/ 12 w 52"/>
                  <a:gd name="T67" fmla="*/ 72 h 80"/>
                  <a:gd name="T68" fmla="*/ 16 w 52"/>
                  <a:gd name="T69" fmla="*/ 76 h 80"/>
                  <a:gd name="T70" fmla="*/ 24 w 52"/>
                  <a:gd name="T71" fmla="*/ 76 h 80"/>
                  <a:gd name="T72" fmla="*/ 32 w 52"/>
                  <a:gd name="T73" fmla="*/ 76 h 80"/>
                  <a:gd name="T74" fmla="*/ 36 w 52"/>
                  <a:gd name="T75" fmla="*/ 72 h 80"/>
                  <a:gd name="T76" fmla="*/ 40 w 52"/>
                  <a:gd name="T77" fmla="*/ 68 h 80"/>
                  <a:gd name="T78" fmla="*/ 40 w 52"/>
                  <a:gd name="T79" fmla="*/ 64 h 80"/>
                  <a:gd name="T80" fmla="*/ 40 w 52"/>
                  <a:gd name="T81" fmla="*/ 60 h 80"/>
                  <a:gd name="T82" fmla="*/ 36 w 52"/>
                  <a:gd name="T83" fmla="*/ 56 h 80"/>
                  <a:gd name="T84" fmla="*/ 28 w 52"/>
                  <a:gd name="T85" fmla="*/ 52 h 80"/>
                  <a:gd name="T86" fmla="*/ 20 w 52"/>
                  <a:gd name="T87" fmla="*/ 44 h 80"/>
                  <a:gd name="T88" fmla="*/ 8 w 52"/>
                  <a:gd name="T89" fmla="*/ 40 h 80"/>
                  <a:gd name="T90" fmla="*/ 4 w 52"/>
                  <a:gd name="T91" fmla="*/ 36 h 80"/>
                  <a:gd name="T92" fmla="*/ 0 w 52"/>
                  <a:gd name="T93" fmla="*/ 28 h 80"/>
                  <a:gd name="T94" fmla="*/ 0 w 52"/>
                  <a:gd name="T95" fmla="*/ 24 h 80"/>
                  <a:gd name="T96" fmla="*/ 0 w 52"/>
                  <a:gd name="T97" fmla="*/ 12 h 80"/>
                  <a:gd name="T98" fmla="*/ 8 w 52"/>
                  <a:gd name="T99" fmla="*/ 8 h 80"/>
                  <a:gd name="T100" fmla="*/ 12 w 52"/>
                  <a:gd name="T101" fmla="*/ 0 h 80"/>
                  <a:gd name="T102" fmla="*/ 24 w 52"/>
                  <a:gd name="T103" fmla="*/ 0 h 80"/>
                  <a:gd name="T104" fmla="*/ 28 w 52"/>
                  <a:gd name="T105" fmla="*/ 0 h 80"/>
                  <a:gd name="T106" fmla="*/ 36 w 52"/>
                  <a:gd name="T107" fmla="*/ 4 h 80"/>
                  <a:gd name="T108" fmla="*/ 40 w 52"/>
                  <a:gd name="T109" fmla="*/ 4 h 80"/>
                  <a:gd name="T110" fmla="*/ 40 w 52"/>
                  <a:gd name="T111" fmla="*/ 4 h 80"/>
                  <a:gd name="T112" fmla="*/ 44 w 52"/>
                  <a:gd name="T113" fmla="*/ 4 h 80"/>
                  <a:gd name="T114" fmla="*/ 44 w 52"/>
                  <a:gd name="T115" fmla="*/ 4 h 80"/>
                  <a:gd name="T116" fmla="*/ 44 w 52"/>
                  <a:gd name="T117" fmla="*/ 0 h 80"/>
                  <a:gd name="T118" fmla="*/ 44 w 52"/>
                  <a:gd name="T119" fmla="*/ 0 h 80"/>
                  <a:gd name="T120" fmla="*/ 48 w 52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0"/>
                  <a:gd name="T185" fmla="*/ 52 w 52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0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16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52" y="48"/>
                    </a:lnTo>
                    <a:lnTo>
                      <a:pt x="52" y="60"/>
                    </a:lnTo>
                    <a:lnTo>
                      <a:pt x="52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2"/>
                    </a:lnTo>
                    <a:lnTo>
                      <a:pt x="40" y="68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" name="Freeform 58"/>
              <p:cNvSpPr>
                <a:spLocks/>
              </p:cNvSpPr>
              <p:nvPr/>
            </p:nvSpPr>
            <p:spPr bwMode="auto">
              <a:xfrm>
                <a:off x="2595" y="2450"/>
                <a:ext cx="48" cy="105"/>
              </a:xfrm>
              <a:custGeom>
                <a:avLst/>
                <a:gdLst>
                  <a:gd name="T0" fmla="*/ 28 w 48"/>
                  <a:gd name="T1" fmla="*/ 0 h 105"/>
                  <a:gd name="T2" fmla="*/ 28 w 48"/>
                  <a:gd name="T3" fmla="*/ 25 h 105"/>
                  <a:gd name="T4" fmla="*/ 44 w 48"/>
                  <a:gd name="T5" fmla="*/ 25 h 105"/>
                  <a:gd name="T6" fmla="*/ 44 w 48"/>
                  <a:gd name="T7" fmla="*/ 33 h 105"/>
                  <a:gd name="T8" fmla="*/ 28 w 48"/>
                  <a:gd name="T9" fmla="*/ 33 h 105"/>
                  <a:gd name="T10" fmla="*/ 28 w 48"/>
                  <a:gd name="T11" fmla="*/ 85 h 105"/>
                  <a:gd name="T12" fmla="*/ 28 w 48"/>
                  <a:gd name="T13" fmla="*/ 89 h 105"/>
                  <a:gd name="T14" fmla="*/ 28 w 48"/>
                  <a:gd name="T15" fmla="*/ 93 h 105"/>
                  <a:gd name="T16" fmla="*/ 32 w 48"/>
                  <a:gd name="T17" fmla="*/ 97 h 105"/>
                  <a:gd name="T18" fmla="*/ 36 w 48"/>
                  <a:gd name="T19" fmla="*/ 97 h 105"/>
                  <a:gd name="T20" fmla="*/ 40 w 48"/>
                  <a:gd name="T21" fmla="*/ 97 h 105"/>
                  <a:gd name="T22" fmla="*/ 40 w 48"/>
                  <a:gd name="T23" fmla="*/ 93 h 105"/>
                  <a:gd name="T24" fmla="*/ 44 w 48"/>
                  <a:gd name="T25" fmla="*/ 93 h 105"/>
                  <a:gd name="T26" fmla="*/ 44 w 48"/>
                  <a:gd name="T27" fmla="*/ 89 h 105"/>
                  <a:gd name="T28" fmla="*/ 48 w 48"/>
                  <a:gd name="T29" fmla="*/ 89 h 105"/>
                  <a:gd name="T30" fmla="*/ 44 w 48"/>
                  <a:gd name="T31" fmla="*/ 97 h 105"/>
                  <a:gd name="T32" fmla="*/ 40 w 48"/>
                  <a:gd name="T33" fmla="*/ 101 h 105"/>
                  <a:gd name="T34" fmla="*/ 36 w 48"/>
                  <a:gd name="T35" fmla="*/ 105 h 105"/>
                  <a:gd name="T36" fmla="*/ 28 w 48"/>
                  <a:gd name="T37" fmla="*/ 105 h 105"/>
                  <a:gd name="T38" fmla="*/ 24 w 48"/>
                  <a:gd name="T39" fmla="*/ 105 h 105"/>
                  <a:gd name="T40" fmla="*/ 20 w 48"/>
                  <a:gd name="T41" fmla="*/ 105 h 105"/>
                  <a:gd name="T42" fmla="*/ 16 w 48"/>
                  <a:gd name="T43" fmla="*/ 101 h 105"/>
                  <a:gd name="T44" fmla="*/ 16 w 48"/>
                  <a:gd name="T45" fmla="*/ 97 h 105"/>
                  <a:gd name="T46" fmla="*/ 12 w 48"/>
                  <a:gd name="T47" fmla="*/ 93 h 105"/>
                  <a:gd name="T48" fmla="*/ 12 w 48"/>
                  <a:gd name="T49" fmla="*/ 85 h 105"/>
                  <a:gd name="T50" fmla="*/ 12 w 48"/>
                  <a:gd name="T51" fmla="*/ 33 h 105"/>
                  <a:gd name="T52" fmla="*/ 0 w 48"/>
                  <a:gd name="T53" fmla="*/ 33 h 105"/>
                  <a:gd name="T54" fmla="*/ 0 w 48"/>
                  <a:gd name="T55" fmla="*/ 29 h 105"/>
                  <a:gd name="T56" fmla="*/ 4 w 48"/>
                  <a:gd name="T57" fmla="*/ 29 h 105"/>
                  <a:gd name="T58" fmla="*/ 8 w 48"/>
                  <a:gd name="T59" fmla="*/ 25 h 105"/>
                  <a:gd name="T60" fmla="*/ 16 w 48"/>
                  <a:gd name="T61" fmla="*/ 17 h 105"/>
                  <a:gd name="T62" fmla="*/ 20 w 48"/>
                  <a:gd name="T63" fmla="*/ 13 h 105"/>
                  <a:gd name="T64" fmla="*/ 20 w 48"/>
                  <a:gd name="T65" fmla="*/ 9 h 105"/>
                  <a:gd name="T66" fmla="*/ 24 w 48"/>
                  <a:gd name="T67" fmla="*/ 0 h 105"/>
                  <a:gd name="T68" fmla="*/ 28 w 48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5"/>
                  <a:gd name="T107" fmla="*/ 48 w 48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4" y="25"/>
                    </a:lnTo>
                    <a:lnTo>
                      <a:pt x="44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28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0" y="93"/>
                    </a:lnTo>
                    <a:lnTo>
                      <a:pt x="44" y="93"/>
                    </a:lnTo>
                    <a:lnTo>
                      <a:pt x="44" y="89"/>
                    </a:lnTo>
                    <a:lnTo>
                      <a:pt x="48" y="89"/>
                    </a:lnTo>
                    <a:lnTo>
                      <a:pt x="44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16" y="101"/>
                    </a:lnTo>
                    <a:lnTo>
                      <a:pt x="16" y="97"/>
                    </a:lnTo>
                    <a:lnTo>
                      <a:pt x="12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8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0" y="9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Freeform 59"/>
              <p:cNvSpPr>
                <a:spLocks noEditPoints="1"/>
              </p:cNvSpPr>
              <p:nvPr/>
            </p:nvSpPr>
            <p:spPr bwMode="auto">
              <a:xfrm>
                <a:off x="2651" y="2475"/>
                <a:ext cx="72" cy="80"/>
              </a:xfrm>
              <a:custGeom>
                <a:avLst/>
                <a:gdLst>
                  <a:gd name="T0" fmla="*/ 36 w 72"/>
                  <a:gd name="T1" fmla="*/ 0 h 80"/>
                  <a:gd name="T2" fmla="*/ 48 w 72"/>
                  <a:gd name="T3" fmla="*/ 0 h 80"/>
                  <a:gd name="T4" fmla="*/ 56 w 72"/>
                  <a:gd name="T5" fmla="*/ 4 h 80"/>
                  <a:gd name="T6" fmla="*/ 64 w 72"/>
                  <a:gd name="T7" fmla="*/ 12 h 80"/>
                  <a:gd name="T8" fmla="*/ 72 w 72"/>
                  <a:gd name="T9" fmla="*/ 24 h 80"/>
                  <a:gd name="T10" fmla="*/ 72 w 72"/>
                  <a:gd name="T11" fmla="*/ 40 h 80"/>
                  <a:gd name="T12" fmla="*/ 72 w 72"/>
                  <a:gd name="T13" fmla="*/ 48 h 80"/>
                  <a:gd name="T14" fmla="*/ 68 w 72"/>
                  <a:gd name="T15" fmla="*/ 60 h 80"/>
                  <a:gd name="T16" fmla="*/ 64 w 72"/>
                  <a:gd name="T17" fmla="*/ 68 h 80"/>
                  <a:gd name="T18" fmla="*/ 56 w 72"/>
                  <a:gd name="T19" fmla="*/ 76 h 80"/>
                  <a:gd name="T20" fmla="*/ 44 w 72"/>
                  <a:gd name="T21" fmla="*/ 80 h 80"/>
                  <a:gd name="T22" fmla="*/ 36 w 72"/>
                  <a:gd name="T23" fmla="*/ 80 h 80"/>
                  <a:gd name="T24" fmla="*/ 24 w 72"/>
                  <a:gd name="T25" fmla="*/ 80 h 80"/>
                  <a:gd name="T26" fmla="*/ 16 w 72"/>
                  <a:gd name="T27" fmla="*/ 76 h 80"/>
                  <a:gd name="T28" fmla="*/ 8 w 72"/>
                  <a:gd name="T29" fmla="*/ 68 h 80"/>
                  <a:gd name="T30" fmla="*/ 0 w 72"/>
                  <a:gd name="T31" fmla="*/ 56 h 80"/>
                  <a:gd name="T32" fmla="*/ 0 w 72"/>
                  <a:gd name="T33" fmla="*/ 40 h 80"/>
                  <a:gd name="T34" fmla="*/ 0 w 72"/>
                  <a:gd name="T35" fmla="*/ 32 h 80"/>
                  <a:gd name="T36" fmla="*/ 4 w 72"/>
                  <a:gd name="T37" fmla="*/ 20 h 80"/>
                  <a:gd name="T38" fmla="*/ 8 w 72"/>
                  <a:gd name="T39" fmla="*/ 12 h 80"/>
                  <a:gd name="T40" fmla="*/ 16 w 72"/>
                  <a:gd name="T41" fmla="*/ 4 h 80"/>
                  <a:gd name="T42" fmla="*/ 28 w 72"/>
                  <a:gd name="T43" fmla="*/ 0 h 80"/>
                  <a:gd name="T44" fmla="*/ 36 w 72"/>
                  <a:gd name="T45" fmla="*/ 0 h 80"/>
                  <a:gd name="T46" fmla="*/ 32 w 72"/>
                  <a:gd name="T47" fmla="*/ 4 h 80"/>
                  <a:gd name="T48" fmla="*/ 28 w 72"/>
                  <a:gd name="T49" fmla="*/ 8 h 80"/>
                  <a:gd name="T50" fmla="*/ 24 w 72"/>
                  <a:gd name="T51" fmla="*/ 8 h 80"/>
                  <a:gd name="T52" fmla="*/ 20 w 72"/>
                  <a:gd name="T53" fmla="*/ 12 h 80"/>
                  <a:gd name="T54" fmla="*/ 16 w 72"/>
                  <a:gd name="T55" fmla="*/ 16 h 80"/>
                  <a:gd name="T56" fmla="*/ 12 w 72"/>
                  <a:gd name="T57" fmla="*/ 24 h 80"/>
                  <a:gd name="T58" fmla="*/ 12 w 72"/>
                  <a:gd name="T59" fmla="*/ 36 h 80"/>
                  <a:gd name="T60" fmla="*/ 16 w 72"/>
                  <a:gd name="T61" fmla="*/ 52 h 80"/>
                  <a:gd name="T62" fmla="*/ 20 w 72"/>
                  <a:gd name="T63" fmla="*/ 64 h 80"/>
                  <a:gd name="T64" fmla="*/ 24 w 72"/>
                  <a:gd name="T65" fmla="*/ 72 h 80"/>
                  <a:gd name="T66" fmla="*/ 32 w 72"/>
                  <a:gd name="T67" fmla="*/ 76 h 80"/>
                  <a:gd name="T68" fmla="*/ 40 w 72"/>
                  <a:gd name="T69" fmla="*/ 76 h 80"/>
                  <a:gd name="T70" fmla="*/ 48 w 72"/>
                  <a:gd name="T71" fmla="*/ 76 h 80"/>
                  <a:gd name="T72" fmla="*/ 52 w 72"/>
                  <a:gd name="T73" fmla="*/ 68 h 80"/>
                  <a:gd name="T74" fmla="*/ 56 w 72"/>
                  <a:gd name="T75" fmla="*/ 60 h 80"/>
                  <a:gd name="T76" fmla="*/ 60 w 72"/>
                  <a:gd name="T77" fmla="*/ 48 h 80"/>
                  <a:gd name="T78" fmla="*/ 56 w 72"/>
                  <a:gd name="T79" fmla="*/ 32 h 80"/>
                  <a:gd name="T80" fmla="*/ 56 w 72"/>
                  <a:gd name="T81" fmla="*/ 24 h 80"/>
                  <a:gd name="T82" fmla="*/ 48 w 72"/>
                  <a:gd name="T83" fmla="*/ 12 h 80"/>
                  <a:gd name="T84" fmla="*/ 44 w 72"/>
                  <a:gd name="T85" fmla="*/ 8 h 80"/>
                  <a:gd name="T86" fmla="*/ 32 w 72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0"/>
                  <a:gd name="T134" fmla="*/ 72 w 72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2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68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60"/>
              <p:cNvSpPr>
                <a:spLocks/>
              </p:cNvSpPr>
              <p:nvPr/>
            </p:nvSpPr>
            <p:spPr bwMode="auto">
              <a:xfrm>
                <a:off x="2784" y="2475"/>
                <a:ext cx="56" cy="80"/>
              </a:xfrm>
              <a:custGeom>
                <a:avLst/>
                <a:gdLst>
                  <a:gd name="T0" fmla="*/ 48 w 56"/>
                  <a:gd name="T1" fmla="*/ 0 h 80"/>
                  <a:gd name="T2" fmla="*/ 48 w 56"/>
                  <a:gd name="T3" fmla="*/ 28 h 80"/>
                  <a:gd name="T4" fmla="*/ 48 w 56"/>
                  <a:gd name="T5" fmla="*/ 28 h 80"/>
                  <a:gd name="T6" fmla="*/ 44 w 56"/>
                  <a:gd name="T7" fmla="*/ 16 h 80"/>
                  <a:gd name="T8" fmla="*/ 40 w 56"/>
                  <a:gd name="T9" fmla="*/ 8 h 80"/>
                  <a:gd name="T10" fmla="*/ 32 w 56"/>
                  <a:gd name="T11" fmla="*/ 8 h 80"/>
                  <a:gd name="T12" fmla="*/ 28 w 56"/>
                  <a:gd name="T13" fmla="*/ 4 h 80"/>
                  <a:gd name="T14" fmla="*/ 20 w 56"/>
                  <a:gd name="T15" fmla="*/ 8 h 80"/>
                  <a:gd name="T16" fmla="*/ 16 w 56"/>
                  <a:gd name="T17" fmla="*/ 8 h 80"/>
                  <a:gd name="T18" fmla="*/ 12 w 56"/>
                  <a:gd name="T19" fmla="*/ 12 h 80"/>
                  <a:gd name="T20" fmla="*/ 12 w 56"/>
                  <a:gd name="T21" fmla="*/ 16 h 80"/>
                  <a:gd name="T22" fmla="*/ 12 w 56"/>
                  <a:gd name="T23" fmla="*/ 20 h 80"/>
                  <a:gd name="T24" fmla="*/ 16 w 56"/>
                  <a:gd name="T25" fmla="*/ 24 h 80"/>
                  <a:gd name="T26" fmla="*/ 20 w 56"/>
                  <a:gd name="T27" fmla="*/ 28 h 80"/>
                  <a:gd name="T28" fmla="*/ 24 w 56"/>
                  <a:gd name="T29" fmla="*/ 32 h 80"/>
                  <a:gd name="T30" fmla="*/ 36 w 56"/>
                  <a:gd name="T31" fmla="*/ 36 h 80"/>
                  <a:gd name="T32" fmla="*/ 48 w 56"/>
                  <a:gd name="T33" fmla="*/ 44 h 80"/>
                  <a:gd name="T34" fmla="*/ 52 w 56"/>
                  <a:gd name="T35" fmla="*/ 48 h 80"/>
                  <a:gd name="T36" fmla="*/ 56 w 56"/>
                  <a:gd name="T37" fmla="*/ 60 h 80"/>
                  <a:gd name="T38" fmla="*/ 52 w 56"/>
                  <a:gd name="T39" fmla="*/ 68 h 80"/>
                  <a:gd name="T40" fmla="*/ 48 w 56"/>
                  <a:gd name="T41" fmla="*/ 76 h 80"/>
                  <a:gd name="T42" fmla="*/ 36 w 56"/>
                  <a:gd name="T43" fmla="*/ 80 h 80"/>
                  <a:gd name="T44" fmla="*/ 28 w 56"/>
                  <a:gd name="T45" fmla="*/ 80 h 80"/>
                  <a:gd name="T46" fmla="*/ 20 w 56"/>
                  <a:gd name="T47" fmla="*/ 80 h 80"/>
                  <a:gd name="T48" fmla="*/ 12 w 56"/>
                  <a:gd name="T49" fmla="*/ 80 h 80"/>
                  <a:gd name="T50" fmla="*/ 8 w 56"/>
                  <a:gd name="T51" fmla="*/ 80 h 80"/>
                  <a:gd name="T52" fmla="*/ 8 w 56"/>
                  <a:gd name="T53" fmla="*/ 80 h 80"/>
                  <a:gd name="T54" fmla="*/ 4 w 56"/>
                  <a:gd name="T55" fmla="*/ 80 h 80"/>
                  <a:gd name="T56" fmla="*/ 4 w 56"/>
                  <a:gd name="T57" fmla="*/ 80 h 80"/>
                  <a:gd name="T58" fmla="*/ 0 w 56"/>
                  <a:gd name="T59" fmla="*/ 80 h 80"/>
                  <a:gd name="T60" fmla="*/ 0 w 56"/>
                  <a:gd name="T61" fmla="*/ 56 h 80"/>
                  <a:gd name="T62" fmla="*/ 4 w 56"/>
                  <a:gd name="T63" fmla="*/ 56 h 80"/>
                  <a:gd name="T64" fmla="*/ 8 w 56"/>
                  <a:gd name="T65" fmla="*/ 64 h 80"/>
                  <a:gd name="T66" fmla="*/ 12 w 56"/>
                  <a:gd name="T67" fmla="*/ 72 h 80"/>
                  <a:gd name="T68" fmla="*/ 20 w 56"/>
                  <a:gd name="T69" fmla="*/ 76 h 80"/>
                  <a:gd name="T70" fmla="*/ 28 w 56"/>
                  <a:gd name="T71" fmla="*/ 76 h 80"/>
                  <a:gd name="T72" fmla="*/ 32 w 56"/>
                  <a:gd name="T73" fmla="*/ 76 h 80"/>
                  <a:gd name="T74" fmla="*/ 40 w 56"/>
                  <a:gd name="T75" fmla="*/ 72 h 80"/>
                  <a:gd name="T76" fmla="*/ 40 w 56"/>
                  <a:gd name="T77" fmla="*/ 68 h 80"/>
                  <a:gd name="T78" fmla="*/ 44 w 56"/>
                  <a:gd name="T79" fmla="*/ 64 h 80"/>
                  <a:gd name="T80" fmla="*/ 40 w 56"/>
                  <a:gd name="T81" fmla="*/ 60 h 80"/>
                  <a:gd name="T82" fmla="*/ 40 w 56"/>
                  <a:gd name="T83" fmla="*/ 56 h 80"/>
                  <a:gd name="T84" fmla="*/ 32 w 56"/>
                  <a:gd name="T85" fmla="*/ 52 h 80"/>
                  <a:gd name="T86" fmla="*/ 20 w 56"/>
                  <a:gd name="T87" fmla="*/ 44 h 80"/>
                  <a:gd name="T88" fmla="*/ 12 w 56"/>
                  <a:gd name="T89" fmla="*/ 40 h 80"/>
                  <a:gd name="T90" fmla="*/ 4 w 56"/>
                  <a:gd name="T91" fmla="*/ 36 h 80"/>
                  <a:gd name="T92" fmla="*/ 4 w 56"/>
                  <a:gd name="T93" fmla="*/ 28 h 80"/>
                  <a:gd name="T94" fmla="*/ 0 w 56"/>
                  <a:gd name="T95" fmla="*/ 24 h 80"/>
                  <a:gd name="T96" fmla="*/ 4 w 56"/>
                  <a:gd name="T97" fmla="*/ 12 h 80"/>
                  <a:gd name="T98" fmla="*/ 8 w 56"/>
                  <a:gd name="T99" fmla="*/ 8 h 80"/>
                  <a:gd name="T100" fmla="*/ 16 w 56"/>
                  <a:gd name="T101" fmla="*/ 0 h 80"/>
                  <a:gd name="T102" fmla="*/ 28 w 56"/>
                  <a:gd name="T103" fmla="*/ 0 h 80"/>
                  <a:gd name="T104" fmla="*/ 32 w 56"/>
                  <a:gd name="T105" fmla="*/ 0 h 80"/>
                  <a:gd name="T106" fmla="*/ 36 w 56"/>
                  <a:gd name="T107" fmla="*/ 4 h 80"/>
                  <a:gd name="T108" fmla="*/ 40 w 56"/>
                  <a:gd name="T109" fmla="*/ 4 h 80"/>
                  <a:gd name="T110" fmla="*/ 44 w 56"/>
                  <a:gd name="T111" fmla="*/ 4 h 80"/>
                  <a:gd name="T112" fmla="*/ 44 w 56"/>
                  <a:gd name="T113" fmla="*/ 4 h 80"/>
                  <a:gd name="T114" fmla="*/ 44 w 56"/>
                  <a:gd name="T115" fmla="*/ 4 h 80"/>
                  <a:gd name="T116" fmla="*/ 48 w 56"/>
                  <a:gd name="T117" fmla="*/ 0 h 80"/>
                  <a:gd name="T118" fmla="*/ 48 w 56"/>
                  <a:gd name="T119" fmla="*/ 0 h 80"/>
                  <a:gd name="T120" fmla="*/ 48 w 56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6"/>
                  <a:gd name="T184" fmla="*/ 0 h 80"/>
                  <a:gd name="T185" fmla="*/ 56 w 56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6" h="80">
                    <a:moveTo>
                      <a:pt x="48" y="0"/>
                    </a:moveTo>
                    <a:lnTo>
                      <a:pt x="48" y="28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4"/>
                    </a:lnTo>
                    <a:lnTo>
                      <a:pt x="20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8" y="44"/>
                    </a:lnTo>
                    <a:lnTo>
                      <a:pt x="52" y="48"/>
                    </a:lnTo>
                    <a:lnTo>
                      <a:pt x="56" y="60"/>
                    </a:lnTo>
                    <a:lnTo>
                      <a:pt x="52" y="68"/>
                    </a:lnTo>
                    <a:lnTo>
                      <a:pt x="48" y="76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64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40" y="72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32" y="52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" name="Freeform 61"/>
              <p:cNvSpPr>
                <a:spLocks/>
              </p:cNvSpPr>
              <p:nvPr/>
            </p:nvSpPr>
            <p:spPr bwMode="auto">
              <a:xfrm>
                <a:off x="2848" y="2475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60 h 80"/>
                  <a:gd name="T6" fmla="*/ 72 w 84"/>
                  <a:gd name="T7" fmla="*/ 68 h 80"/>
                  <a:gd name="T8" fmla="*/ 72 w 84"/>
                  <a:gd name="T9" fmla="*/ 68 h 80"/>
                  <a:gd name="T10" fmla="*/ 72 w 84"/>
                  <a:gd name="T11" fmla="*/ 72 h 80"/>
                  <a:gd name="T12" fmla="*/ 76 w 84"/>
                  <a:gd name="T13" fmla="*/ 72 h 80"/>
                  <a:gd name="T14" fmla="*/ 76 w 84"/>
                  <a:gd name="T15" fmla="*/ 72 h 80"/>
                  <a:gd name="T16" fmla="*/ 80 w 84"/>
                  <a:gd name="T17" fmla="*/ 72 h 80"/>
                  <a:gd name="T18" fmla="*/ 80 w 84"/>
                  <a:gd name="T19" fmla="*/ 72 h 80"/>
                  <a:gd name="T20" fmla="*/ 84 w 84"/>
                  <a:gd name="T21" fmla="*/ 72 h 80"/>
                  <a:gd name="T22" fmla="*/ 60 w 84"/>
                  <a:gd name="T23" fmla="*/ 80 h 80"/>
                  <a:gd name="T24" fmla="*/ 56 w 84"/>
                  <a:gd name="T25" fmla="*/ 80 h 80"/>
                  <a:gd name="T26" fmla="*/ 56 w 84"/>
                  <a:gd name="T27" fmla="*/ 64 h 80"/>
                  <a:gd name="T28" fmla="*/ 48 w 84"/>
                  <a:gd name="T29" fmla="*/ 76 h 80"/>
                  <a:gd name="T30" fmla="*/ 40 w 84"/>
                  <a:gd name="T31" fmla="*/ 80 h 80"/>
                  <a:gd name="T32" fmla="*/ 36 w 84"/>
                  <a:gd name="T33" fmla="*/ 80 h 80"/>
                  <a:gd name="T34" fmla="*/ 28 w 84"/>
                  <a:gd name="T35" fmla="*/ 80 h 80"/>
                  <a:gd name="T36" fmla="*/ 24 w 84"/>
                  <a:gd name="T37" fmla="*/ 80 h 80"/>
                  <a:gd name="T38" fmla="*/ 16 w 84"/>
                  <a:gd name="T39" fmla="*/ 80 h 80"/>
                  <a:gd name="T40" fmla="*/ 12 w 84"/>
                  <a:gd name="T41" fmla="*/ 72 h 80"/>
                  <a:gd name="T42" fmla="*/ 12 w 84"/>
                  <a:gd name="T43" fmla="*/ 68 h 80"/>
                  <a:gd name="T44" fmla="*/ 8 w 84"/>
                  <a:gd name="T45" fmla="*/ 60 h 80"/>
                  <a:gd name="T46" fmla="*/ 8 w 84"/>
                  <a:gd name="T47" fmla="*/ 52 h 80"/>
                  <a:gd name="T48" fmla="*/ 8 w 84"/>
                  <a:gd name="T49" fmla="*/ 16 h 80"/>
                  <a:gd name="T50" fmla="*/ 8 w 84"/>
                  <a:gd name="T51" fmla="*/ 12 h 80"/>
                  <a:gd name="T52" fmla="*/ 8 w 84"/>
                  <a:gd name="T53" fmla="*/ 8 h 80"/>
                  <a:gd name="T54" fmla="*/ 8 w 84"/>
                  <a:gd name="T55" fmla="*/ 8 h 80"/>
                  <a:gd name="T56" fmla="*/ 4 w 84"/>
                  <a:gd name="T57" fmla="*/ 4 h 80"/>
                  <a:gd name="T58" fmla="*/ 4 w 84"/>
                  <a:gd name="T59" fmla="*/ 4 h 80"/>
                  <a:gd name="T60" fmla="*/ 0 w 84"/>
                  <a:gd name="T61" fmla="*/ 4 h 80"/>
                  <a:gd name="T62" fmla="*/ 0 w 84"/>
                  <a:gd name="T63" fmla="*/ 0 h 80"/>
                  <a:gd name="T64" fmla="*/ 24 w 84"/>
                  <a:gd name="T65" fmla="*/ 0 h 80"/>
                  <a:gd name="T66" fmla="*/ 24 w 84"/>
                  <a:gd name="T67" fmla="*/ 52 h 80"/>
                  <a:gd name="T68" fmla="*/ 24 w 84"/>
                  <a:gd name="T69" fmla="*/ 64 h 80"/>
                  <a:gd name="T70" fmla="*/ 28 w 84"/>
                  <a:gd name="T71" fmla="*/ 68 h 80"/>
                  <a:gd name="T72" fmla="*/ 32 w 84"/>
                  <a:gd name="T73" fmla="*/ 72 h 80"/>
                  <a:gd name="T74" fmla="*/ 36 w 84"/>
                  <a:gd name="T75" fmla="*/ 72 h 80"/>
                  <a:gd name="T76" fmla="*/ 40 w 84"/>
                  <a:gd name="T77" fmla="*/ 72 h 80"/>
                  <a:gd name="T78" fmla="*/ 44 w 84"/>
                  <a:gd name="T79" fmla="*/ 68 h 80"/>
                  <a:gd name="T80" fmla="*/ 52 w 84"/>
                  <a:gd name="T81" fmla="*/ 64 h 80"/>
                  <a:gd name="T82" fmla="*/ 56 w 84"/>
                  <a:gd name="T83" fmla="*/ 60 h 80"/>
                  <a:gd name="T84" fmla="*/ 56 w 84"/>
                  <a:gd name="T85" fmla="*/ 16 h 80"/>
                  <a:gd name="T86" fmla="*/ 56 w 84"/>
                  <a:gd name="T87" fmla="*/ 12 h 80"/>
                  <a:gd name="T88" fmla="*/ 56 w 84"/>
                  <a:gd name="T89" fmla="*/ 8 h 80"/>
                  <a:gd name="T90" fmla="*/ 52 w 84"/>
                  <a:gd name="T91" fmla="*/ 4 h 80"/>
                  <a:gd name="T92" fmla="*/ 44 w 84"/>
                  <a:gd name="T93" fmla="*/ 4 h 80"/>
                  <a:gd name="T94" fmla="*/ 44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76" y="72"/>
                    </a:lnTo>
                    <a:lnTo>
                      <a:pt x="80" y="72"/>
                    </a:lnTo>
                    <a:lnTo>
                      <a:pt x="84" y="72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6" y="64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8" y="52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52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2" y="72"/>
                    </a:lnTo>
                    <a:lnTo>
                      <a:pt x="36" y="72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56" y="60"/>
                    </a:lnTo>
                    <a:lnTo>
                      <a:pt x="56" y="16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Freeform 62"/>
              <p:cNvSpPr>
                <a:spLocks noEditPoints="1"/>
              </p:cNvSpPr>
              <p:nvPr/>
            </p:nvSpPr>
            <p:spPr bwMode="auto">
              <a:xfrm>
                <a:off x="2932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0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8 w 85"/>
                  <a:gd name="T17" fmla="*/ 80 h 120"/>
                  <a:gd name="T18" fmla="*/ 36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2 h 120"/>
                  <a:gd name="T26" fmla="*/ 32 w 85"/>
                  <a:gd name="T27" fmla="*/ 116 h 120"/>
                  <a:gd name="T28" fmla="*/ 40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2 w 85"/>
                  <a:gd name="T53" fmla="*/ 68 h 120"/>
                  <a:gd name="T54" fmla="*/ 40 w 85"/>
                  <a:gd name="T55" fmla="*/ 76 h 120"/>
                  <a:gd name="T56" fmla="*/ 57 w 85"/>
                  <a:gd name="T57" fmla="*/ 76 h 120"/>
                  <a:gd name="T58" fmla="*/ 65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8 w 85"/>
                  <a:gd name="T65" fmla="*/ 12 h 120"/>
                  <a:gd name="T66" fmla="*/ 36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0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7" y="16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8" y="80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32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32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2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5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" name="Freeform 63"/>
              <p:cNvSpPr>
                <a:spLocks noEditPoints="1"/>
              </p:cNvSpPr>
              <p:nvPr/>
            </p:nvSpPr>
            <p:spPr bwMode="auto">
              <a:xfrm>
                <a:off x="3025" y="2475"/>
                <a:ext cx="68" cy="80"/>
              </a:xfrm>
              <a:custGeom>
                <a:avLst/>
                <a:gdLst>
                  <a:gd name="T0" fmla="*/ 12 w 68"/>
                  <a:gd name="T1" fmla="*/ 32 h 80"/>
                  <a:gd name="T2" fmla="*/ 16 w 68"/>
                  <a:gd name="T3" fmla="*/ 48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0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2 w 68"/>
                  <a:gd name="T59" fmla="*/ 32 h 80"/>
                  <a:gd name="T60" fmla="*/ 12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4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2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" name="Freeform 64"/>
              <p:cNvSpPr>
                <a:spLocks/>
              </p:cNvSpPr>
              <p:nvPr/>
            </p:nvSpPr>
            <p:spPr bwMode="auto">
              <a:xfrm>
                <a:off x="3101" y="2475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4 w 56"/>
                  <a:gd name="T9" fmla="*/ 0 h 80"/>
                  <a:gd name="T10" fmla="*/ 48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2 h 80"/>
                  <a:gd name="T32" fmla="*/ 36 w 56"/>
                  <a:gd name="T33" fmla="*/ 12 h 80"/>
                  <a:gd name="T34" fmla="*/ 36 w 56"/>
                  <a:gd name="T35" fmla="*/ 12 h 80"/>
                  <a:gd name="T36" fmla="*/ 32 w 56"/>
                  <a:gd name="T37" fmla="*/ 16 h 80"/>
                  <a:gd name="T38" fmla="*/ 28 w 56"/>
                  <a:gd name="T39" fmla="*/ 20 h 80"/>
                  <a:gd name="T40" fmla="*/ 24 w 56"/>
                  <a:gd name="T41" fmla="*/ 28 h 80"/>
                  <a:gd name="T42" fmla="*/ 24 w 56"/>
                  <a:gd name="T43" fmla="*/ 60 h 80"/>
                  <a:gd name="T44" fmla="*/ 24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8 w 56"/>
                  <a:gd name="T81" fmla="*/ 12 h 80"/>
                  <a:gd name="T82" fmla="*/ 8 w 56"/>
                  <a:gd name="T83" fmla="*/ 12 h 80"/>
                  <a:gd name="T84" fmla="*/ 8 w 56"/>
                  <a:gd name="T85" fmla="*/ 8 h 80"/>
                  <a:gd name="T86" fmla="*/ 4 w 56"/>
                  <a:gd name="T87" fmla="*/ 8 h 80"/>
                  <a:gd name="T88" fmla="*/ 4 w 56"/>
                  <a:gd name="T89" fmla="*/ 8 h 80"/>
                  <a:gd name="T90" fmla="*/ 0 w 56"/>
                  <a:gd name="T91" fmla="*/ 12 h 80"/>
                  <a:gd name="T92" fmla="*/ 0 w 56"/>
                  <a:gd name="T93" fmla="*/ 8 h 80"/>
                  <a:gd name="T94" fmla="*/ 20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8" name="Freeform 65"/>
              <p:cNvSpPr>
                <a:spLocks noEditPoints="1"/>
              </p:cNvSpPr>
              <p:nvPr/>
            </p:nvSpPr>
            <p:spPr bwMode="auto">
              <a:xfrm>
                <a:off x="3161" y="2475"/>
                <a:ext cx="77" cy="80"/>
              </a:xfrm>
              <a:custGeom>
                <a:avLst/>
                <a:gdLst>
                  <a:gd name="T0" fmla="*/ 41 w 77"/>
                  <a:gd name="T1" fmla="*/ 0 h 80"/>
                  <a:gd name="T2" fmla="*/ 53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7 w 77"/>
                  <a:gd name="T9" fmla="*/ 24 h 80"/>
                  <a:gd name="T10" fmla="*/ 77 w 77"/>
                  <a:gd name="T11" fmla="*/ 40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41 w 77"/>
                  <a:gd name="T23" fmla="*/ 80 h 80"/>
                  <a:gd name="T24" fmla="*/ 28 w 77"/>
                  <a:gd name="T25" fmla="*/ 80 h 80"/>
                  <a:gd name="T26" fmla="*/ 20 w 77"/>
                  <a:gd name="T27" fmla="*/ 76 h 80"/>
                  <a:gd name="T28" fmla="*/ 12 w 77"/>
                  <a:gd name="T29" fmla="*/ 68 h 80"/>
                  <a:gd name="T30" fmla="*/ 4 w 77"/>
                  <a:gd name="T31" fmla="*/ 56 h 80"/>
                  <a:gd name="T32" fmla="*/ 0 w 77"/>
                  <a:gd name="T33" fmla="*/ 40 h 80"/>
                  <a:gd name="T34" fmla="*/ 4 w 77"/>
                  <a:gd name="T35" fmla="*/ 32 h 80"/>
                  <a:gd name="T36" fmla="*/ 8 w 77"/>
                  <a:gd name="T37" fmla="*/ 20 h 80"/>
                  <a:gd name="T38" fmla="*/ 12 w 77"/>
                  <a:gd name="T39" fmla="*/ 12 h 80"/>
                  <a:gd name="T40" fmla="*/ 20 w 77"/>
                  <a:gd name="T41" fmla="*/ 4 h 80"/>
                  <a:gd name="T42" fmla="*/ 28 w 77"/>
                  <a:gd name="T43" fmla="*/ 0 h 80"/>
                  <a:gd name="T44" fmla="*/ 41 w 77"/>
                  <a:gd name="T45" fmla="*/ 0 h 80"/>
                  <a:gd name="T46" fmla="*/ 37 w 77"/>
                  <a:gd name="T47" fmla="*/ 4 h 80"/>
                  <a:gd name="T48" fmla="*/ 33 w 77"/>
                  <a:gd name="T49" fmla="*/ 8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6 h 80"/>
                  <a:gd name="T60" fmla="*/ 20 w 77"/>
                  <a:gd name="T61" fmla="*/ 52 h 80"/>
                  <a:gd name="T62" fmla="*/ 24 w 77"/>
                  <a:gd name="T63" fmla="*/ 64 h 80"/>
                  <a:gd name="T64" fmla="*/ 28 w 77"/>
                  <a:gd name="T65" fmla="*/ 72 h 80"/>
                  <a:gd name="T66" fmla="*/ 37 w 77"/>
                  <a:gd name="T67" fmla="*/ 76 h 80"/>
                  <a:gd name="T68" fmla="*/ 45 w 77"/>
                  <a:gd name="T69" fmla="*/ 76 h 80"/>
                  <a:gd name="T70" fmla="*/ 53 w 77"/>
                  <a:gd name="T71" fmla="*/ 76 h 80"/>
                  <a:gd name="T72" fmla="*/ 57 w 77"/>
                  <a:gd name="T73" fmla="*/ 68 h 80"/>
                  <a:gd name="T74" fmla="*/ 61 w 77"/>
                  <a:gd name="T75" fmla="*/ 60 h 80"/>
                  <a:gd name="T76" fmla="*/ 65 w 77"/>
                  <a:gd name="T77" fmla="*/ 48 h 80"/>
                  <a:gd name="T78" fmla="*/ 61 w 77"/>
                  <a:gd name="T79" fmla="*/ 32 h 80"/>
                  <a:gd name="T80" fmla="*/ 57 w 77"/>
                  <a:gd name="T81" fmla="*/ 24 h 80"/>
                  <a:gd name="T82" fmla="*/ 53 w 77"/>
                  <a:gd name="T83" fmla="*/ 12 h 80"/>
                  <a:gd name="T84" fmla="*/ 45 w 77"/>
                  <a:gd name="T85" fmla="*/ 8 h 80"/>
                  <a:gd name="T86" fmla="*/ 37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1" y="0"/>
                    </a:moveTo>
                    <a:lnTo>
                      <a:pt x="53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7" y="24"/>
                    </a:lnTo>
                    <a:lnTo>
                      <a:pt x="77" y="40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28" y="80"/>
                    </a:lnTo>
                    <a:lnTo>
                      <a:pt x="20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1" y="0"/>
                    </a:lnTo>
                    <a:close/>
                    <a:moveTo>
                      <a:pt x="37" y="4"/>
                    </a:moveTo>
                    <a:lnTo>
                      <a:pt x="33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6"/>
                    </a:lnTo>
                    <a:lnTo>
                      <a:pt x="20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7" y="76"/>
                    </a:lnTo>
                    <a:lnTo>
                      <a:pt x="45" y="76"/>
                    </a:lnTo>
                    <a:lnTo>
                      <a:pt x="53" y="76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5" y="48"/>
                    </a:lnTo>
                    <a:lnTo>
                      <a:pt x="61" y="32"/>
                    </a:lnTo>
                    <a:lnTo>
                      <a:pt x="57" y="24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9" name="Freeform 66"/>
              <p:cNvSpPr>
                <a:spLocks/>
              </p:cNvSpPr>
              <p:nvPr/>
            </p:nvSpPr>
            <p:spPr bwMode="auto">
              <a:xfrm>
                <a:off x="3246" y="2475"/>
                <a:ext cx="60" cy="80"/>
              </a:xfrm>
              <a:custGeom>
                <a:avLst/>
                <a:gdLst>
                  <a:gd name="T0" fmla="*/ 28 w 60"/>
                  <a:gd name="T1" fmla="*/ 0 h 80"/>
                  <a:gd name="T2" fmla="*/ 28 w 60"/>
                  <a:gd name="T3" fmla="*/ 20 h 80"/>
                  <a:gd name="T4" fmla="*/ 32 w 60"/>
                  <a:gd name="T5" fmla="*/ 8 h 80"/>
                  <a:gd name="T6" fmla="*/ 40 w 60"/>
                  <a:gd name="T7" fmla="*/ 4 h 80"/>
                  <a:gd name="T8" fmla="*/ 48 w 60"/>
                  <a:gd name="T9" fmla="*/ 0 h 80"/>
                  <a:gd name="T10" fmla="*/ 52 w 60"/>
                  <a:gd name="T11" fmla="*/ 0 h 80"/>
                  <a:gd name="T12" fmla="*/ 56 w 60"/>
                  <a:gd name="T13" fmla="*/ 4 h 80"/>
                  <a:gd name="T14" fmla="*/ 56 w 60"/>
                  <a:gd name="T15" fmla="*/ 8 h 80"/>
                  <a:gd name="T16" fmla="*/ 60 w 60"/>
                  <a:gd name="T17" fmla="*/ 12 h 80"/>
                  <a:gd name="T18" fmla="*/ 56 w 60"/>
                  <a:gd name="T19" fmla="*/ 16 h 80"/>
                  <a:gd name="T20" fmla="*/ 56 w 60"/>
                  <a:gd name="T21" fmla="*/ 16 h 80"/>
                  <a:gd name="T22" fmla="*/ 56 w 60"/>
                  <a:gd name="T23" fmla="*/ 20 h 80"/>
                  <a:gd name="T24" fmla="*/ 52 w 60"/>
                  <a:gd name="T25" fmla="*/ 20 h 80"/>
                  <a:gd name="T26" fmla="*/ 48 w 60"/>
                  <a:gd name="T27" fmla="*/ 20 h 80"/>
                  <a:gd name="T28" fmla="*/ 44 w 60"/>
                  <a:gd name="T29" fmla="*/ 16 h 80"/>
                  <a:gd name="T30" fmla="*/ 40 w 60"/>
                  <a:gd name="T31" fmla="*/ 12 h 80"/>
                  <a:gd name="T32" fmla="*/ 40 w 60"/>
                  <a:gd name="T33" fmla="*/ 12 h 80"/>
                  <a:gd name="T34" fmla="*/ 36 w 60"/>
                  <a:gd name="T35" fmla="*/ 12 h 80"/>
                  <a:gd name="T36" fmla="*/ 36 w 60"/>
                  <a:gd name="T37" fmla="*/ 16 h 80"/>
                  <a:gd name="T38" fmla="*/ 32 w 60"/>
                  <a:gd name="T39" fmla="*/ 20 h 80"/>
                  <a:gd name="T40" fmla="*/ 28 w 60"/>
                  <a:gd name="T41" fmla="*/ 28 h 80"/>
                  <a:gd name="T42" fmla="*/ 28 w 60"/>
                  <a:gd name="T43" fmla="*/ 60 h 80"/>
                  <a:gd name="T44" fmla="*/ 28 w 60"/>
                  <a:gd name="T45" fmla="*/ 68 h 80"/>
                  <a:gd name="T46" fmla="*/ 28 w 60"/>
                  <a:gd name="T47" fmla="*/ 72 h 80"/>
                  <a:gd name="T48" fmla="*/ 32 w 60"/>
                  <a:gd name="T49" fmla="*/ 76 h 80"/>
                  <a:gd name="T50" fmla="*/ 32 w 60"/>
                  <a:gd name="T51" fmla="*/ 76 h 80"/>
                  <a:gd name="T52" fmla="*/ 36 w 60"/>
                  <a:gd name="T53" fmla="*/ 76 h 80"/>
                  <a:gd name="T54" fmla="*/ 40 w 60"/>
                  <a:gd name="T55" fmla="*/ 80 h 80"/>
                  <a:gd name="T56" fmla="*/ 40 w 60"/>
                  <a:gd name="T57" fmla="*/ 80 h 80"/>
                  <a:gd name="T58" fmla="*/ 0 w 60"/>
                  <a:gd name="T59" fmla="*/ 80 h 80"/>
                  <a:gd name="T60" fmla="*/ 0 w 60"/>
                  <a:gd name="T61" fmla="*/ 80 h 80"/>
                  <a:gd name="T62" fmla="*/ 8 w 60"/>
                  <a:gd name="T63" fmla="*/ 76 h 80"/>
                  <a:gd name="T64" fmla="*/ 8 w 60"/>
                  <a:gd name="T65" fmla="*/ 76 h 80"/>
                  <a:gd name="T66" fmla="*/ 12 w 60"/>
                  <a:gd name="T67" fmla="*/ 76 h 80"/>
                  <a:gd name="T68" fmla="*/ 12 w 60"/>
                  <a:gd name="T69" fmla="*/ 72 h 80"/>
                  <a:gd name="T70" fmla="*/ 12 w 60"/>
                  <a:gd name="T71" fmla="*/ 68 h 80"/>
                  <a:gd name="T72" fmla="*/ 12 w 60"/>
                  <a:gd name="T73" fmla="*/ 60 h 80"/>
                  <a:gd name="T74" fmla="*/ 12 w 60"/>
                  <a:gd name="T75" fmla="*/ 32 h 80"/>
                  <a:gd name="T76" fmla="*/ 12 w 60"/>
                  <a:gd name="T77" fmla="*/ 20 h 80"/>
                  <a:gd name="T78" fmla="*/ 12 w 60"/>
                  <a:gd name="T79" fmla="*/ 16 h 80"/>
                  <a:gd name="T80" fmla="*/ 12 w 60"/>
                  <a:gd name="T81" fmla="*/ 12 h 80"/>
                  <a:gd name="T82" fmla="*/ 12 w 60"/>
                  <a:gd name="T83" fmla="*/ 12 h 80"/>
                  <a:gd name="T84" fmla="*/ 8 w 60"/>
                  <a:gd name="T85" fmla="*/ 8 h 80"/>
                  <a:gd name="T86" fmla="*/ 8 w 60"/>
                  <a:gd name="T87" fmla="*/ 8 h 80"/>
                  <a:gd name="T88" fmla="*/ 4 w 60"/>
                  <a:gd name="T89" fmla="*/ 8 h 80"/>
                  <a:gd name="T90" fmla="*/ 4 w 60"/>
                  <a:gd name="T91" fmla="*/ 12 h 80"/>
                  <a:gd name="T92" fmla="*/ 0 w 60"/>
                  <a:gd name="T93" fmla="*/ 8 h 80"/>
                  <a:gd name="T94" fmla="*/ 24 w 60"/>
                  <a:gd name="T95" fmla="*/ 0 h 80"/>
                  <a:gd name="T96" fmla="*/ 28 w 60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"/>
                  <a:gd name="T148" fmla="*/ 0 h 80"/>
                  <a:gd name="T149" fmla="*/ 60 w 60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" name="Freeform 67"/>
              <p:cNvSpPr>
                <a:spLocks noEditPoints="1"/>
              </p:cNvSpPr>
              <p:nvPr/>
            </p:nvSpPr>
            <p:spPr bwMode="auto">
              <a:xfrm>
                <a:off x="3310" y="2430"/>
                <a:ext cx="80" cy="125"/>
              </a:xfrm>
              <a:custGeom>
                <a:avLst/>
                <a:gdLst>
                  <a:gd name="T0" fmla="*/ 56 w 80"/>
                  <a:gd name="T1" fmla="*/ 113 h 125"/>
                  <a:gd name="T2" fmla="*/ 48 w 80"/>
                  <a:gd name="T3" fmla="*/ 121 h 125"/>
                  <a:gd name="T4" fmla="*/ 44 w 80"/>
                  <a:gd name="T5" fmla="*/ 125 h 125"/>
                  <a:gd name="T6" fmla="*/ 36 w 80"/>
                  <a:gd name="T7" fmla="*/ 125 h 125"/>
                  <a:gd name="T8" fmla="*/ 32 w 80"/>
                  <a:gd name="T9" fmla="*/ 125 h 125"/>
                  <a:gd name="T10" fmla="*/ 20 w 80"/>
                  <a:gd name="T11" fmla="*/ 125 h 125"/>
                  <a:gd name="T12" fmla="*/ 8 w 80"/>
                  <a:gd name="T13" fmla="*/ 117 h 125"/>
                  <a:gd name="T14" fmla="*/ 4 w 80"/>
                  <a:gd name="T15" fmla="*/ 105 h 125"/>
                  <a:gd name="T16" fmla="*/ 0 w 80"/>
                  <a:gd name="T17" fmla="*/ 89 h 125"/>
                  <a:gd name="T18" fmla="*/ 4 w 80"/>
                  <a:gd name="T19" fmla="*/ 73 h 125"/>
                  <a:gd name="T20" fmla="*/ 12 w 80"/>
                  <a:gd name="T21" fmla="*/ 57 h 125"/>
                  <a:gd name="T22" fmla="*/ 20 w 80"/>
                  <a:gd name="T23" fmla="*/ 49 h 125"/>
                  <a:gd name="T24" fmla="*/ 28 w 80"/>
                  <a:gd name="T25" fmla="*/ 45 h 125"/>
                  <a:gd name="T26" fmla="*/ 36 w 80"/>
                  <a:gd name="T27" fmla="*/ 45 h 125"/>
                  <a:gd name="T28" fmla="*/ 48 w 80"/>
                  <a:gd name="T29" fmla="*/ 45 h 125"/>
                  <a:gd name="T30" fmla="*/ 56 w 80"/>
                  <a:gd name="T31" fmla="*/ 53 h 125"/>
                  <a:gd name="T32" fmla="*/ 56 w 80"/>
                  <a:gd name="T33" fmla="*/ 37 h 125"/>
                  <a:gd name="T34" fmla="*/ 56 w 80"/>
                  <a:gd name="T35" fmla="*/ 24 h 125"/>
                  <a:gd name="T36" fmla="*/ 56 w 80"/>
                  <a:gd name="T37" fmla="*/ 16 h 125"/>
                  <a:gd name="T38" fmla="*/ 52 w 80"/>
                  <a:gd name="T39" fmla="*/ 16 h 125"/>
                  <a:gd name="T40" fmla="*/ 52 w 80"/>
                  <a:gd name="T41" fmla="*/ 12 h 125"/>
                  <a:gd name="T42" fmla="*/ 52 w 80"/>
                  <a:gd name="T43" fmla="*/ 12 h 125"/>
                  <a:gd name="T44" fmla="*/ 48 w 80"/>
                  <a:gd name="T45" fmla="*/ 12 h 125"/>
                  <a:gd name="T46" fmla="*/ 48 w 80"/>
                  <a:gd name="T47" fmla="*/ 12 h 125"/>
                  <a:gd name="T48" fmla="*/ 44 w 80"/>
                  <a:gd name="T49" fmla="*/ 12 h 125"/>
                  <a:gd name="T50" fmla="*/ 44 w 80"/>
                  <a:gd name="T51" fmla="*/ 12 h 125"/>
                  <a:gd name="T52" fmla="*/ 64 w 80"/>
                  <a:gd name="T53" fmla="*/ 0 h 125"/>
                  <a:gd name="T54" fmla="*/ 68 w 80"/>
                  <a:gd name="T55" fmla="*/ 0 h 125"/>
                  <a:gd name="T56" fmla="*/ 68 w 80"/>
                  <a:gd name="T57" fmla="*/ 93 h 125"/>
                  <a:gd name="T58" fmla="*/ 68 w 80"/>
                  <a:gd name="T59" fmla="*/ 105 h 125"/>
                  <a:gd name="T60" fmla="*/ 68 w 80"/>
                  <a:gd name="T61" fmla="*/ 113 h 125"/>
                  <a:gd name="T62" fmla="*/ 72 w 80"/>
                  <a:gd name="T63" fmla="*/ 113 h 125"/>
                  <a:gd name="T64" fmla="*/ 72 w 80"/>
                  <a:gd name="T65" fmla="*/ 117 h 125"/>
                  <a:gd name="T66" fmla="*/ 72 w 80"/>
                  <a:gd name="T67" fmla="*/ 117 h 125"/>
                  <a:gd name="T68" fmla="*/ 76 w 80"/>
                  <a:gd name="T69" fmla="*/ 117 h 125"/>
                  <a:gd name="T70" fmla="*/ 76 w 80"/>
                  <a:gd name="T71" fmla="*/ 117 h 125"/>
                  <a:gd name="T72" fmla="*/ 80 w 80"/>
                  <a:gd name="T73" fmla="*/ 117 h 125"/>
                  <a:gd name="T74" fmla="*/ 80 w 80"/>
                  <a:gd name="T75" fmla="*/ 117 h 125"/>
                  <a:gd name="T76" fmla="*/ 60 w 80"/>
                  <a:gd name="T77" fmla="*/ 125 h 125"/>
                  <a:gd name="T78" fmla="*/ 56 w 80"/>
                  <a:gd name="T79" fmla="*/ 125 h 125"/>
                  <a:gd name="T80" fmla="*/ 56 w 80"/>
                  <a:gd name="T81" fmla="*/ 113 h 125"/>
                  <a:gd name="T82" fmla="*/ 56 w 80"/>
                  <a:gd name="T83" fmla="*/ 109 h 125"/>
                  <a:gd name="T84" fmla="*/ 56 w 80"/>
                  <a:gd name="T85" fmla="*/ 69 h 125"/>
                  <a:gd name="T86" fmla="*/ 52 w 80"/>
                  <a:gd name="T87" fmla="*/ 65 h 125"/>
                  <a:gd name="T88" fmla="*/ 52 w 80"/>
                  <a:gd name="T89" fmla="*/ 61 h 125"/>
                  <a:gd name="T90" fmla="*/ 48 w 80"/>
                  <a:gd name="T91" fmla="*/ 57 h 125"/>
                  <a:gd name="T92" fmla="*/ 44 w 80"/>
                  <a:gd name="T93" fmla="*/ 53 h 125"/>
                  <a:gd name="T94" fmla="*/ 40 w 80"/>
                  <a:gd name="T95" fmla="*/ 49 h 125"/>
                  <a:gd name="T96" fmla="*/ 36 w 80"/>
                  <a:gd name="T97" fmla="*/ 49 h 125"/>
                  <a:gd name="T98" fmla="*/ 28 w 80"/>
                  <a:gd name="T99" fmla="*/ 53 h 125"/>
                  <a:gd name="T100" fmla="*/ 24 w 80"/>
                  <a:gd name="T101" fmla="*/ 57 h 125"/>
                  <a:gd name="T102" fmla="*/ 16 w 80"/>
                  <a:gd name="T103" fmla="*/ 69 h 125"/>
                  <a:gd name="T104" fmla="*/ 16 w 80"/>
                  <a:gd name="T105" fmla="*/ 81 h 125"/>
                  <a:gd name="T106" fmla="*/ 16 w 80"/>
                  <a:gd name="T107" fmla="*/ 97 h 125"/>
                  <a:gd name="T108" fmla="*/ 24 w 80"/>
                  <a:gd name="T109" fmla="*/ 109 h 125"/>
                  <a:gd name="T110" fmla="*/ 32 w 80"/>
                  <a:gd name="T111" fmla="*/ 113 h 125"/>
                  <a:gd name="T112" fmla="*/ 40 w 80"/>
                  <a:gd name="T113" fmla="*/ 117 h 125"/>
                  <a:gd name="T114" fmla="*/ 48 w 80"/>
                  <a:gd name="T115" fmla="*/ 113 h 125"/>
                  <a:gd name="T116" fmla="*/ 56 w 80"/>
                  <a:gd name="T117" fmla="*/ 109 h 1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"/>
                  <a:gd name="T178" fmla="*/ 0 h 125"/>
                  <a:gd name="T179" fmla="*/ 80 w 80"/>
                  <a:gd name="T180" fmla="*/ 125 h 1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" h="125">
                    <a:moveTo>
                      <a:pt x="56" y="113"/>
                    </a:moveTo>
                    <a:lnTo>
                      <a:pt x="48" y="121"/>
                    </a:lnTo>
                    <a:lnTo>
                      <a:pt x="44" y="125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20" y="125"/>
                    </a:lnTo>
                    <a:lnTo>
                      <a:pt x="8" y="117"/>
                    </a:lnTo>
                    <a:lnTo>
                      <a:pt x="4" y="105"/>
                    </a:lnTo>
                    <a:lnTo>
                      <a:pt x="0" y="89"/>
                    </a:lnTo>
                    <a:lnTo>
                      <a:pt x="4" y="73"/>
                    </a:lnTo>
                    <a:lnTo>
                      <a:pt x="12" y="57"/>
                    </a:lnTo>
                    <a:lnTo>
                      <a:pt x="20" y="49"/>
                    </a:lnTo>
                    <a:lnTo>
                      <a:pt x="28" y="45"/>
                    </a:lnTo>
                    <a:lnTo>
                      <a:pt x="36" y="45"/>
                    </a:lnTo>
                    <a:lnTo>
                      <a:pt x="48" y="45"/>
                    </a:lnTo>
                    <a:lnTo>
                      <a:pt x="56" y="53"/>
                    </a:lnTo>
                    <a:lnTo>
                      <a:pt x="56" y="37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4" y="1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93"/>
                    </a:lnTo>
                    <a:lnTo>
                      <a:pt x="68" y="105"/>
                    </a:lnTo>
                    <a:lnTo>
                      <a:pt x="68" y="113"/>
                    </a:lnTo>
                    <a:lnTo>
                      <a:pt x="72" y="113"/>
                    </a:lnTo>
                    <a:lnTo>
                      <a:pt x="72" y="117"/>
                    </a:lnTo>
                    <a:lnTo>
                      <a:pt x="76" y="117"/>
                    </a:lnTo>
                    <a:lnTo>
                      <a:pt x="80" y="117"/>
                    </a:lnTo>
                    <a:lnTo>
                      <a:pt x="60" y="125"/>
                    </a:lnTo>
                    <a:lnTo>
                      <a:pt x="56" y="125"/>
                    </a:lnTo>
                    <a:lnTo>
                      <a:pt x="56" y="113"/>
                    </a:lnTo>
                    <a:close/>
                    <a:moveTo>
                      <a:pt x="56" y="109"/>
                    </a:moveTo>
                    <a:lnTo>
                      <a:pt x="56" y="69"/>
                    </a:lnTo>
                    <a:lnTo>
                      <a:pt x="52" y="65"/>
                    </a:lnTo>
                    <a:lnTo>
                      <a:pt x="52" y="61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40" y="49"/>
                    </a:lnTo>
                    <a:lnTo>
                      <a:pt x="36" y="49"/>
                    </a:lnTo>
                    <a:lnTo>
                      <a:pt x="28" y="53"/>
                    </a:lnTo>
                    <a:lnTo>
                      <a:pt x="24" y="57"/>
                    </a:lnTo>
                    <a:lnTo>
                      <a:pt x="16" y="69"/>
                    </a:lnTo>
                    <a:lnTo>
                      <a:pt x="16" y="81"/>
                    </a:lnTo>
                    <a:lnTo>
                      <a:pt x="16" y="97"/>
                    </a:lnTo>
                    <a:lnTo>
                      <a:pt x="24" y="109"/>
                    </a:lnTo>
                    <a:lnTo>
                      <a:pt x="32" y="113"/>
                    </a:lnTo>
                    <a:lnTo>
                      <a:pt x="40" y="117"/>
                    </a:lnTo>
                    <a:lnTo>
                      <a:pt x="48" y="113"/>
                    </a:lnTo>
                    <a:lnTo>
                      <a:pt x="56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" name="Freeform 68"/>
              <p:cNvSpPr>
                <a:spLocks noEditPoints="1"/>
              </p:cNvSpPr>
              <p:nvPr/>
            </p:nvSpPr>
            <p:spPr bwMode="auto">
              <a:xfrm>
                <a:off x="3399" y="2430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4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6 h 125"/>
                  <a:gd name="T12" fmla="*/ 24 w 36"/>
                  <a:gd name="T13" fmla="*/ 20 h 125"/>
                  <a:gd name="T14" fmla="*/ 24 w 36"/>
                  <a:gd name="T15" fmla="*/ 20 h 125"/>
                  <a:gd name="T16" fmla="*/ 20 w 36"/>
                  <a:gd name="T17" fmla="*/ 20 h 125"/>
                  <a:gd name="T18" fmla="*/ 16 w 36"/>
                  <a:gd name="T19" fmla="*/ 20 h 125"/>
                  <a:gd name="T20" fmla="*/ 12 w 36"/>
                  <a:gd name="T21" fmla="*/ 20 h 125"/>
                  <a:gd name="T22" fmla="*/ 8 w 36"/>
                  <a:gd name="T23" fmla="*/ 16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4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21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5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5 h 125"/>
                  <a:gd name="T56" fmla="*/ 4 w 36"/>
                  <a:gd name="T57" fmla="*/ 125 h 125"/>
                  <a:gd name="T58" fmla="*/ 8 w 36"/>
                  <a:gd name="T59" fmla="*/ 121 h 125"/>
                  <a:gd name="T60" fmla="*/ 8 w 36"/>
                  <a:gd name="T61" fmla="*/ 121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61 h 125"/>
                  <a:gd name="T74" fmla="*/ 12 w 36"/>
                  <a:gd name="T75" fmla="*/ 57 h 125"/>
                  <a:gd name="T76" fmla="*/ 12 w 36"/>
                  <a:gd name="T77" fmla="*/ 57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4 w 36"/>
                  <a:gd name="T85" fmla="*/ 57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4" y="20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4" y="125"/>
                    </a:lnTo>
                    <a:lnTo>
                      <a:pt x="8" y="121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61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4" y="57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" name="Freeform 69"/>
              <p:cNvSpPr>
                <a:spLocks/>
              </p:cNvSpPr>
              <p:nvPr/>
            </p:nvSpPr>
            <p:spPr bwMode="auto">
              <a:xfrm>
                <a:off x="3443" y="2475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8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4 h 80"/>
                  <a:gd name="T12" fmla="*/ 68 w 84"/>
                  <a:gd name="T13" fmla="*/ 8 h 80"/>
                  <a:gd name="T14" fmla="*/ 72 w 84"/>
                  <a:gd name="T15" fmla="*/ 12 h 80"/>
                  <a:gd name="T16" fmla="*/ 72 w 84"/>
                  <a:gd name="T17" fmla="*/ 20 h 80"/>
                  <a:gd name="T18" fmla="*/ 76 w 84"/>
                  <a:gd name="T19" fmla="*/ 28 h 80"/>
                  <a:gd name="T20" fmla="*/ 76 w 84"/>
                  <a:gd name="T21" fmla="*/ 60 h 80"/>
                  <a:gd name="T22" fmla="*/ 76 w 84"/>
                  <a:gd name="T23" fmla="*/ 68 h 80"/>
                  <a:gd name="T24" fmla="*/ 76 w 84"/>
                  <a:gd name="T25" fmla="*/ 72 h 80"/>
                  <a:gd name="T26" fmla="*/ 76 w 84"/>
                  <a:gd name="T27" fmla="*/ 76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80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80 h 80"/>
                  <a:gd name="T40" fmla="*/ 48 w 84"/>
                  <a:gd name="T41" fmla="*/ 80 h 80"/>
                  <a:gd name="T42" fmla="*/ 52 w 84"/>
                  <a:gd name="T43" fmla="*/ 76 h 80"/>
                  <a:gd name="T44" fmla="*/ 56 w 84"/>
                  <a:gd name="T45" fmla="*/ 76 h 80"/>
                  <a:gd name="T46" fmla="*/ 60 w 84"/>
                  <a:gd name="T47" fmla="*/ 76 h 80"/>
                  <a:gd name="T48" fmla="*/ 60 w 84"/>
                  <a:gd name="T49" fmla="*/ 72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32 h 80"/>
                  <a:gd name="T56" fmla="*/ 60 w 84"/>
                  <a:gd name="T57" fmla="*/ 20 h 80"/>
                  <a:gd name="T58" fmla="*/ 56 w 84"/>
                  <a:gd name="T59" fmla="*/ 16 h 80"/>
                  <a:gd name="T60" fmla="*/ 52 w 84"/>
                  <a:gd name="T61" fmla="*/ 12 h 80"/>
                  <a:gd name="T62" fmla="*/ 48 w 84"/>
                  <a:gd name="T63" fmla="*/ 12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6 h 80"/>
                  <a:gd name="T76" fmla="*/ 32 w 84"/>
                  <a:gd name="T77" fmla="*/ 76 h 80"/>
                  <a:gd name="T78" fmla="*/ 32 w 84"/>
                  <a:gd name="T79" fmla="*/ 80 h 80"/>
                  <a:gd name="T80" fmla="*/ 36 w 84"/>
                  <a:gd name="T81" fmla="*/ 80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80 h 80"/>
                  <a:gd name="T88" fmla="*/ 4 w 84"/>
                  <a:gd name="T89" fmla="*/ 80 h 80"/>
                  <a:gd name="T90" fmla="*/ 8 w 84"/>
                  <a:gd name="T91" fmla="*/ 76 h 80"/>
                  <a:gd name="T92" fmla="*/ 12 w 84"/>
                  <a:gd name="T93" fmla="*/ 76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6 h 80"/>
                  <a:gd name="T104" fmla="*/ 12 w 84"/>
                  <a:gd name="T105" fmla="*/ 12 h 80"/>
                  <a:gd name="T106" fmla="*/ 8 w 84"/>
                  <a:gd name="T107" fmla="*/ 12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4 w 84"/>
                  <a:gd name="T115" fmla="*/ 12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6" y="28"/>
                    </a:lnTo>
                    <a:lnTo>
                      <a:pt x="76" y="60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60" y="76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32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" name="Freeform 70"/>
              <p:cNvSpPr>
                <a:spLocks noEditPoints="1"/>
              </p:cNvSpPr>
              <p:nvPr/>
            </p:nvSpPr>
            <p:spPr bwMode="auto">
              <a:xfrm>
                <a:off x="3535" y="2475"/>
                <a:ext cx="73" cy="80"/>
              </a:xfrm>
              <a:custGeom>
                <a:avLst/>
                <a:gdLst>
                  <a:gd name="T0" fmla="*/ 36 w 73"/>
                  <a:gd name="T1" fmla="*/ 72 h 80"/>
                  <a:gd name="T2" fmla="*/ 28 w 73"/>
                  <a:gd name="T3" fmla="*/ 80 h 80"/>
                  <a:gd name="T4" fmla="*/ 20 w 73"/>
                  <a:gd name="T5" fmla="*/ 80 h 80"/>
                  <a:gd name="T6" fmla="*/ 4 w 73"/>
                  <a:gd name="T7" fmla="*/ 76 h 80"/>
                  <a:gd name="T8" fmla="*/ 0 w 73"/>
                  <a:gd name="T9" fmla="*/ 64 h 80"/>
                  <a:gd name="T10" fmla="*/ 4 w 73"/>
                  <a:gd name="T11" fmla="*/ 52 h 80"/>
                  <a:gd name="T12" fmla="*/ 16 w 73"/>
                  <a:gd name="T13" fmla="*/ 40 h 80"/>
                  <a:gd name="T14" fmla="*/ 44 w 73"/>
                  <a:gd name="T15" fmla="*/ 28 h 80"/>
                  <a:gd name="T16" fmla="*/ 44 w 73"/>
                  <a:gd name="T17" fmla="*/ 16 h 80"/>
                  <a:gd name="T18" fmla="*/ 36 w 73"/>
                  <a:gd name="T19" fmla="*/ 8 h 80"/>
                  <a:gd name="T20" fmla="*/ 24 w 73"/>
                  <a:gd name="T21" fmla="*/ 8 h 80"/>
                  <a:gd name="T22" fmla="*/ 20 w 73"/>
                  <a:gd name="T23" fmla="*/ 12 h 80"/>
                  <a:gd name="T24" fmla="*/ 20 w 73"/>
                  <a:gd name="T25" fmla="*/ 20 h 80"/>
                  <a:gd name="T26" fmla="*/ 16 w 73"/>
                  <a:gd name="T27" fmla="*/ 28 h 80"/>
                  <a:gd name="T28" fmla="*/ 12 w 73"/>
                  <a:gd name="T29" fmla="*/ 28 h 80"/>
                  <a:gd name="T30" fmla="*/ 4 w 73"/>
                  <a:gd name="T31" fmla="*/ 28 h 80"/>
                  <a:gd name="T32" fmla="*/ 4 w 73"/>
                  <a:gd name="T33" fmla="*/ 20 h 80"/>
                  <a:gd name="T34" fmla="*/ 12 w 73"/>
                  <a:gd name="T35" fmla="*/ 8 h 80"/>
                  <a:gd name="T36" fmla="*/ 32 w 73"/>
                  <a:gd name="T37" fmla="*/ 0 h 80"/>
                  <a:gd name="T38" fmla="*/ 48 w 73"/>
                  <a:gd name="T39" fmla="*/ 4 h 80"/>
                  <a:gd name="T40" fmla="*/ 56 w 73"/>
                  <a:gd name="T41" fmla="*/ 12 h 80"/>
                  <a:gd name="T42" fmla="*/ 60 w 73"/>
                  <a:gd name="T43" fmla="*/ 28 h 80"/>
                  <a:gd name="T44" fmla="*/ 60 w 73"/>
                  <a:gd name="T45" fmla="*/ 64 h 80"/>
                  <a:gd name="T46" fmla="*/ 60 w 73"/>
                  <a:gd name="T47" fmla="*/ 68 h 80"/>
                  <a:gd name="T48" fmla="*/ 60 w 73"/>
                  <a:gd name="T49" fmla="*/ 72 h 80"/>
                  <a:gd name="T50" fmla="*/ 64 w 73"/>
                  <a:gd name="T51" fmla="*/ 72 h 80"/>
                  <a:gd name="T52" fmla="*/ 69 w 73"/>
                  <a:gd name="T53" fmla="*/ 68 h 80"/>
                  <a:gd name="T54" fmla="*/ 73 w 73"/>
                  <a:gd name="T55" fmla="*/ 68 h 80"/>
                  <a:gd name="T56" fmla="*/ 52 w 73"/>
                  <a:gd name="T57" fmla="*/ 80 h 80"/>
                  <a:gd name="T58" fmla="*/ 48 w 73"/>
                  <a:gd name="T59" fmla="*/ 80 h 80"/>
                  <a:gd name="T60" fmla="*/ 44 w 73"/>
                  <a:gd name="T61" fmla="*/ 68 h 80"/>
                  <a:gd name="T62" fmla="*/ 44 w 73"/>
                  <a:gd name="T63" fmla="*/ 36 h 80"/>
                  <a:gd name="T64" fmla="*/ 28 w 73"/>
                  <a:gd name="T65" fmla="*/ 40 h 80"/>
                  <a:gd name="T66" fmla="*/ 16 w 73"/>
                  <a:gd name="T67" fmla="*/ 48 h 80"/>
                  <a:gd name="T68" fmla="*/ 16 w 73"/>
                  <a:gd name="T69" fmla="*/ 56 h 80"/>
                  <a:gd name="T70" fmla="*/ 20 w 73"/>
                  <a:gd name="T71" fmla="*/ 68 h 80"/>
                  <a:gd name="T72" fmla="*/ 28 w 73"/>
                  <a:gd name="T73" fmla="*/ 72 h 80"/>
                  <a:gd name="T74" fmla="*/ 44 w 73"/>
                  <a:gd name="T75" fmla="*/ 64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3"/>
                  <a:gd name="T115" fmla="*/ 0 h 80"/>
                  <a:gd name="T116" fmla="*/ 73 w 73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3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28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28" y="4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8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0" y="16"/>
                    </a:lnTo>
                    <a:lnTo>
                      <a:pt x="60" y="28"/>
                    </a:lnTo>
                    <a:lnTo>
                      <a:pt x="60" y="52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72"/>
                    </a:lnTo>
                    <a:lnTo>
                      <a:pt x="64" y="72"/>
                    </a:lnTo>
                    <a:lnTo>
                      <a:pt x="69" y="68"/>
                    </a:lnTo>
                    <a:lnTo>
                      <a:pt x="73" y="64"/>
                    </a:lnTo>
                    <a:lnTo>
                      <a:pt x="73" y="68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68"/>
                    </a:lnTo>
                    <a:close/>
                    <a:moveTo>
                      <a:pt x="44" y="64"/>
                    </a:moveTo>
                    <a:lnTo>
                      <a:pt x="44" y="36"/>
                    </a:lnTo>
                    <a:lnTo>
                      <a:pt x="32" y="40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6" y="68"/>
                    </a:lnTo>
                    <a:lnTo>
                      <a:pt x="4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Freeform 71"/>
              <p:cNvSpPr>
                <a:spLocks/>
              </p:cNvSpPr>
              <p:nvPr/>
            </p:nvSpPr>
            <p:spPr bwMode="auto">
              <a:xfrm>
                <a:off x="3608" y="2450"/>
                <a:ext cx="52" cy="105"/>
              </a:xfrm>
              <a:custGeom>
                <a:avLst/>
                <a:gdLst>
                  <a:gd name="T0" fmla="*/ 28 w 52"/>
                  <a:gd name="T1" fmla="*/ 0 h 105"/>
                  <a:gd name="T2" fmla="*/ 28 w 52"/>
                  <a:gd name="T3" fmla="*/ 25 h 105"/>
                  <a:gd name="T4" fmla="*/ 48 w 52"/>
                  <a:gd name="T5" fmla="*/ 25 h 105"/>
                  <a:gd name="T6" fmla="*/ 48 w 52"/>
                  <a:gd name="T7" fmla="*/ 33 h 105"/>
                  <a:gd name="T8" fmla="*/ 28 w 52"/>
                  <a:gd name="T9" fmla="*/ 33 h 105"/>
                  <a:gd name="T10" fmla="*/ 28 w 52"/>
                  <a:gd name="T11" fmla="*/ 85 h 105"/>
                  <a:gd name="T12" fmla="*/ 28 w 52"/>
                  <a:gd name="T13" fmla="*/ 89 h 105"/>
                  <a:gd name="T14" fmla="*/ 32 w 52"/>
                  <a:gd name="T15" fmla="*/ 93 h 105"/>
                  <a:gd name="T16" fmla="*/ 32 w 52"/>
                  <a:gd name="T17" fmla="*/ 97 h 105"/>
                  <a:gd name="T18" fmla="*/ 36 w 52"/>
                  <a:gd name="T19" fmla="*/ 97 h 105"/>
                  <a:gd name="T20" fmla="*/ 40 w 52"/>
                  <a:gd name="T21" fmla="*/ 97 h 105"/>
                  <a:gd name="T22" fmla="*/ 44 w 52"/>
                  <a:gd name="T23" fmla="*/ 93 h 105"/>
                  <a:gd name="T24" fmla="*/ 44 w 52"/>
                  <a:gd name="T25" fmla="*/ 93 h 105"/>
                  <a:gd name="T26" fmla="*/ 48 w 52"/>
                  <a:gd name="T27" fmla="*/ 89 h 105"/>
                  <a:gd name="T28" fmla="*/ 52 w 52"/>
                  <a:gd name="T29" fmla="*/ 89 h 105"/>
                  <a:gd name="T30" fmla="*/ 48 w 52"/>
                  <a:gd name="T31" fmla="*/ 97 h 105"/>
                  <a:gd name="T32" fmla="*/ 40 w 52"/>
                  <a:gd name="T33" fmla="*/ 101 h 105"/>
                  <a:gd name="T34" fmla="*/ 36 w 52"/>
                  <a:gd name="T35" fmla="*/ 105 h 105"/>
                  <a:gd name="T36" fmla="*/ 28 w 52"/>
                  <a:gd name="T37" fmla="*/ 105 h 105"/>
                  <a:gd name="T38" fmla="*/ 24 w 52"/>
                  <a:gd name="T39" fmla="*/ 105 h 105"/>
                  <a:gd name="T40" fmla="*/ 20 w 52"/>
                  <a:gd name="T41" fmla="*/ 105 h 105"/>
                  <a:gd name="T42" fmla="*/ 20 w 52"/>
                  <a:gd name="T43" fmla="*/ 101 h 105"/>
                  <a:gd name="T44" fmla="*/ 16 w 52"/>
                  <a:gd name="T45" fmla="*/ 97 h 105"/>
                  <a:gd name="T46" fmla="*/ 16 w 52"/>
                  <a:gd name="T47" fmla="*/ 93 h 105"/>
                  <a:gd name="T48" fmla="*/ 16 w 52"/>
                  <a:gd name="T49" fmla="*/ 85 h 105"/>
                  <a:gd name="T50" fmla="*/ 16 w 52"/>
                  <a:gd name="T51" fmla="*/ 33 h 105"/>
                  <a:gd name="T52" fmla="*/ 0 w 52"/>
                  <a:gd name="T53" fmla="*/ 33 h 105"/>
                  <a:gd name="T54" fmla="*/ 0 w 52"/>
                  <a:gd name="T55" fmla="*/ 29 h 105"/>
                  <a:gd name="T56" fmla="*/ 8 w 52"/>
                  <a:gd name="T57" fmla="*/ 29 h 105"/>
                  <a:gd name="T58" fmla="*/ 12 w 52"/>
                  <a:gd name="T59" fmla="*/ 25 h 105"/>
                  <a:gd name="T60" fmla="*/ 16 w 52"/>
                  <a:gd name="T61" fmla="*/ 17 h 105"/>
                  <a:gd name="T62" fmla="*/ 20 w 52"/>
                  <a:gd name="T63" fmla="*/ 13 h 105"/>
                  <a:gd name="T64" fmla="*/ 24 w 52"/>
                  <a:gd name="T65" fmla="*/ 9 h 105"/>
                  <a:gd name="T66" fmla="*/ 28 w 52"/>
                  <a:gd name="T67" fmla="*/ 0 h 105"/>
                  <a:gd name="T68" fmla="*/ 28 w 52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5"/>
                  <a:gd name="T107" fmla="*/ 52 w 52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8" y="25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48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20" y="101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16" y="85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8" y="29"/>
                    </a:lnTo>
                    <a:lnTo>
                      <a:pt x="12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Freeform 72"/>
              <p:cNvSpPr>
                <a:spLocks noEditPoints="1"/>
              </p:cNvSpPr>
              <p:nvPr/>
            </p:nvSpPr>
            <p:spPr bwMode="auto">
              <a:xfrm>
                <a:off x="3664" y="2475"/>
                <a:ext cx="64" cy="80"/>
              </a:xfrm>
              <a:custGeom>
                <a:avLst/>
                <a:gdLst>
                  <a:gd name="T0" fmla="*/ 12 w 64"/>
                  <a:gd name="T1" fmla="*/ 32 h 80"/>
                  <a:gd name="T2" fmla="*/ 16 w 64"/>
                  <a:gd name="T3" fmla="*/ 48 h 80"/>
                  <a:gd name="T4" fmla="*/ 20 w 64"/>
                  <a:gd name="T5" fmla="*/ 56 h 80"/>
                  <a:gd name="T6" fmla="*/ 32 w 64"/>
                  <a:gd name="T7" fmla="*/ 64 h 80"/>
                  <a:gd name="T8" fmla="*/ 40 w 64"/>
                  <a:gd name="T9" fmla="*/ 68 h 80"/>
                  <a:gd name="T10" fmla="*/ 48 w 64"/>
                  <a:gd name="T11" fmla="*/ 68 h 80"/>
                  <a:gd name="T12" fmla="*/ 56 w 64"/>
                  <a:gd name="T13" fmla="*/ 64 h 80"/>
                  <a:gd name="T14" fmla="*/ 60 w 64"/>
                  <a:gd name="T15" fmla="*/ 60 h 80"/>
                  <a:gd name="T16" fmla="*/ 64 w 64"/>
                  <a:gd name="T17" fmla="*/ 48 h 80"/>
                  <a:gd name="T18" fmla="*/ 64 w 64"/>
                  <a:gd name="T19" fmla="*/ 52 h 80"/>
                  <a:gd name="T20" fmla="*/ 64 w 64"/>
                  <a:gd name="T21" fmla="*/ 64 h 80"/>
                  <a:gd name="T22" fmla="*/ 56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80 h 80"/>
                  <a:gd name="T30" fmla="*/ 12 w 64"/>
                  <a:gd name="T31" fmla="*/ 72 h 80"/>
                  <a:gd name="T32" fmla="*/ 4 w 64"/>
                  <a:gd name="T33" fmla="*/ 64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20 h 80"/>
                  <a:gd name="T42" fmla="*/ 12 w 64"/>
                  <a:gd name="T43" fmla="*/ 12 h 80"/>
                  <a:gd name="T44" fmla="*/ 16 w 64"/>
                  <a:gd name="T45" fmla="*/ 4 h 80"/>
                  <a:gd name="T46" fmla="*/ 28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4 w 64"/>
                  <a:gd name="T55" fmla="*/ 20 h 80"/>
                  <a:gd name="T56" fmla="*/ 64 w 64"/>
                  <a:gd name="T57" fmla="*/ 32 h 80"/>
                  <a:gd name="T58" fmla="*/ 12 w 64"/>
                  <a:gd name="T59" fmla="*/ 32 h 80"/>
                  <a:gd name="T60" fmla="*/ 12 w 64"/>
                  <a:gd name="T61" fmla="*/ 24 h 80"/>
                  <a:gd name="T62" fmla="*/ 48 w 64"/>
                  <a:gd name="T63" fmla="*/ 24 h 80"/>
                  <a:gd name="T64" fmla="*/ 48 w 64"/>
                  <a:gd name="T65" fmla="*/ 20 h 80"/>
                  <a:gd name="T66" fmla="*/ 44 w 64"/>
                  <a:gd name="T67" fmla="*/ 16 h 80"/>
                  <a:gd name="T68" fmla="*/ 44 w 64"/>
                  <a:gd name="T69" fmla="*/ 12 h 80"/>
                  <a:gd name="T70" fmla="*/ 40 w 64"/>
                  <a:gd name="T71" fmla="*/ 8 h 80"/>
                  <a:gd name="T72" fmla="*/ 36 w 64"/>
                  <a:gd name="T73" fmla="*/ 4 h 80"/>
                  <a:gd name="T74" fmla="*/ 32 w 64"/>
                  <a:gd name="T75" fmla="*/ 4 h 80"/>
                  <a:gd name="T76" fmla="*/ 24 w 64"/>
                  <a:gd name="T77" fmla="*/ 8 h 80"/>
                  <a:gd name="T78" fmla="*/ 20 w 64"/>
                  <a:gd name="T79" fmla="*/ 12 h 80"/>
                  <a:gd name="T80" fmla="*/ 16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4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73"/>
              <p:cNvSpPr>
                <a:spLocks/>
              </p:cNvSpPr>
              <p:nvPr/>
            </p:nvSpPr>
            <p:spPr bwMode="auto">
              <a:xfrm>
                <a:off x="3748" y="2475"/>
                <a:ext cx="52" cy="80"/>
              </a:xfrm>
              <a:custGeom>
                <a:avLst/>
                <a:gdLst>
                  <a:gd name="T0" fmla="*/ 44 w 52"/>
                  <a:gd name="T1" fmla="*/ 0 h 80"/>
                  <a:gd name="T2" fmla="*/ 44 w 52"/>
                  <a:gd name="T3" fmla="*/ 28 h 80"/>
                  <a:gd name="T4" fmla="*/ 44 w 52"/>
                  <a:gd name="T5" fmla="*/ 28 h 80"/>
                  <a:gd name="T6" fmla="*/ 40 w 52"/>
                  <a:gd name="T7" fmla="*/ 16 h 80"/>
                  <a:gd name="T8" fmla="*/ 36 w 52"/>
                  <a:gd name="T9" fmla="*/ 8 h 80"/>
                  <a:gd name="T10" fmla="*/ 28 w 52"/>
                  <a:gd name="T11" fmla="*/ 8 h 80"/>
                  <a:gd name="T12" fmla="*/ 24 w 52"/>
                  <a:gd name="T13" fmla="*/ 4 h 80"/>
                  <a:gd name="T14" fmla="*/ 16 w 52"/>
                  <a:gd name="T15" fmla="*/ 8 h 80"/>
                  <a:gd name="T16" fmla="*/ 12 w 52"/>
                  <a:gd name="T17" fmla="*/ 8 h 80"/>
                  <a:gd name="T18" fmla="*/ 12 w 52"/>
                  <a:gd name="T19" fmla="*/ 12 h 80"/>
                  <a:gd name="T20" fmla="*/ 8 w 52"/>
                  <a:gd name="T21" fmla="*/ 16 h 80"/>
                  <a:gd name="T22" fmla="*/ 8 w 52"/>
                  <a:gd name="T23" fmla="*/ 20 h 80"/>
                  <a:gd name="T24" fmla="*/ 12 w 52"/>
                  <a:gd name="T25" fmla="*/ 24 h 80"/>
                  <a:gd name="T26" fmla="*/ 16 w 52"/>
                  <a:gd name="T27" fmla="*/ 28 h 80"/>
                  <a:gd name="T28" fmla="*/ 20 w 52"/>
                  <a:gd name="T29" fmla="*/ 32 h 80"/>
                  <a:gd name="T30" fmla="*/ 32 w 52"/>
                  <a:gd name="T31" fmla="*/ 36 h 80"/>
                  <a:gd name="T32" fmla="*/ 44 w 52"/>
                  <a:gd name="T33" fmla="*/ 44 h 80"/>
                  <a:gd name="T34" fmla="*/ 48 w 52"/>
                  <a:gd name="T35" fmla="*/ 48 h 80"/>
                  <a:gd name="T36" fmla="*/ 52 w 52"/>
                  <a:gd name="T37" fmla="*/ 60 h 80"/>
                  <a:gd name="T38" fmla="*/ 48 w 52"/>
                  <a:gd name="T39" fmla="*/ 68 h 80"/>
                  <a:gd name="T40" fmla="*/ 44 w 52"/>
                  <a:gd name="T41" fmla="*/ 76 h 80"/>
                  <a:gd name="T42" fmla="*/ 36 w 52"/>
                  <a:gd name="T43" fmla="*/ 80 h 80"/>
                  <a:gd name="T44" fmla="*/ 24 w 52"/>
                  <a:gd name="T45" fmla="*/ 80 h 80"/>
                  <a:gd name="T46" fmla="*/ 16 w 52"/>
                  <a:gd name="T47" fmla="*/ 80 h 80"/>
                  <a:gd name="T48" fmla="*/ 8 w 52"/>
                  <a:gd name="T49" fmla="*/ 80 h 80"/>
                  <a:gd name="T50" fmla="*/ 4 w 52"/>
                  <a:gd name="T51" fmla="*/ 80 h 80"/>
                  <a:gd name="T52" fmla="*/ 4 w 52"/>
                  <a:gd name="T53" fmla="*/ 80 h 80"/>
                  <a:gd name="T54" fmla="*/ 0 w 52"/>
                  <a:gd name="T55" fmla="*/ 80 h 80"/>
                  <a:gd name="T56" fmla="*/ 0 w 52"/>
                  <a:gd name="T57" fmla="*/ 80 h 80"/>
                  <a:gd name="T58" fmla="*/ 0 w 52"/>
                  <a:gd name="T59" fmla="*/ 80 h 80"/>
                  <a:gd name="T60" fmla="*/ 0 w 52"/>
                  <a:gd name="T61" fmla="*/ 56 h 80"/>
                  <a:gd name="T62" fmla="*/ 0 w 52"/>
                  <a:gd name="T63" fmla="*/ 56 h 80"/>
                  <a:gd name="T64" fmla="*/ 4 w 52"/>
                  <a:gd name="T65" fmla="*/ 64 h 80"/>
                  <a:gd name="T66" fmla="*/ 8 w 52"/>
                  <a:gd name="T67" fmla="*/ 72 h 80"/>
                  <a:gd name="T68" fmla="*/ 16 w 52"/>
                  <a:gd name="T69" fmla="*/ 76 h 80"/>
                  <a:gd name="T70" fmla="*/ 24 w 52"/>
                  <a:gd name="T71" fmla="*/ 76 h 80"/>
                  <a:gd name="T72" fmla="*/ 32 w 52"/>
                  <a:gd name="T73" fmla="*/ 76 h 80"/>
                  <a:gd name="T74" fmla="*/ 36 w 52"/>
                  <a:gd name="T75" fmla="*/ 72 h 80"/>
                  <a:gd name="T76" fmla="*/ 36 w 52"/>
                  <a:gd name="T77" fmla="*/ 68 h 80"/>
                  <a:gd name="T78" fmla="*/ 40 w 52"/>
                  <a:gd name="T79" fmla="*/ 64 h 80"/>
                  <a:gd name="T80" fmla="*/ 36 w 52"/>
                  <a:gd name="T81" fmla="*/ 60 h 80"/>
                  <a:gd name="T82" fmla="*/ 36 w 52"/>
                  <a:gd name="T83" fmla="*/ 56 h 80"/>
                  <a:gd name="T84" fmla="*/ 28 w 52"/>
                  <a:gd name="T85" fmla="*/ 52 h 80"/>
                  <a:gd name="T86" fmla="*/ 20 w 52"/>
                  <a:gd name="T87" fmla="*/ 44 h 80"/>
                  <a:gd name="T88" fmla="*/ 8 w 52"/>
                  <a:gd name="T89" fmla="*/ 40 h 80"/>
                  <a:gd name="T90" fmla="*/ 4 w 52"/>
                  <a:gd name="T91" fmla="*/ 36 h 80"/>
                  <a:gd name="T92" fmla="*/ 0 w 52"/>
                  <a:gd name="T93" fmla="*/ 28 h 80"/>
                  <a:gd name="T94" fmla="*/ 0 w 52"/>
                  <a:gd name="T95" fmla="*/ 24 h 80"/>
                  <a:gd name="T96" fmla="*/ 0 w 52"/>
                  <a:gd name="T97" fmla="*/ 12 h 80"/>
                  <a:gd name="T98" fmla="*/ 4 w 52"/>
                  <a:gd name="T99" fmla="*/ 8 h 80"/>
                  <a:gd name="T100" fmla="*/ 12 w 52"/>
                  <a:gd name="T101" fmla="*/ 0 h 80"/>
                  <a:gd name="T102" fmla="*/ 24 w 52"/>
                  <a:gd name="T103" fmla="*/ 0 h 80"/>
                  <a:gd name="T104" fmla="*/ 28 w 52"/>
                  <a:gd name="T105" fmla="*/ 0 h 80"/>
                  <a:gd name="T106" fmla="*/ 32 w 52"/>
                  <a:gd name="T107" fmla="*/ 4 h 80"/>
                  <a:gd name="T108" fmla="*/ 36 w 52"/>
                  <a:gd name="T109" fmla="*/ 4 h 80"/>
                  <a:gd name="T110" fmla="*/ 40 w 52"/>
                  <a:gd name="T111" fmla="*/ 4 h 80"/>
                  <a:gd name="T112" fmla="*/ 40 w 52"/>
                  <a:gd name="T113" fmla="*/ 4 h 80"/>
                  <a:gd name="T114" fmla="*/ 40 w 52"/>
                  <a:gd name="T115" fmla="*/ 4 h 80"/>
                  <a:gd name="T116" fmla="*/ 44 w 52"/>
                  <a:gd name="T117" fmla="*/ 0 h 80"/>
                  <a:gd name="T118" fmla="*/ 44 w 52"/>
                  <a:gd name="T119" fmla="*/ 0 h 80"/>
                  <a:gd name="T120" fmla="*/ 44 w 52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0"/>
                  <a:gd name="T185" fmla="*/ 52 w 52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0">
                    <a:moveTo>
                      <a:pt x="44" y="0"/>
                    </a:moveTo>
                    <a:lnTo>
                      <a:pt x="44" y="28"/>
                    </a:lnTo>
                    <a:lnTo>
                      <a:pt x="40" y="16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32" y="36"/>
                    </a:lnTo>
                    <a:lnTo>
                      <a:pt x="44" y="44"/>
                    </a:lnTo>
                    <a:lnTo>
                      <a:pt x="48" y="48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2"/>
                    </a:lnTo>
                    <a:lnTo>
                      <a:pt x="36" y="68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7" name="Rectangle 74"/>
              <p:cNvSpPr>
                <a:spLocks noChangeArrowheads="1"/>
              </p:cNvSpPr>
              <p:nvPr/>
            </p:nvSpPr>
            <p:spPr bwMode="auto">
              <a:xfrm>
                <a:off x="3829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75"/>
              <p:cNvSpPr>
                <a:spLocks noEditPoints="1"/>
              </p:cNvSpPr>
              <p:nvPr/>
            </p:nvSpPr>
            <p:spPr bwMode="auto">
              <a:xfrm>
                <a:off x="4134" y="2430"/>
                <a:ext cx="72" cy="125"/>
              </a:xfrm>
              <a:custGeom>
                <a:avLst/>
                <a:gdLst>
                  <a:gd name="T0" fmla="*/ 44 w 72"/>
                  <a:gd name="T1" fmla="*/ 0 h 125"/>
                  <a:gd name="T2" fmla="*/ 28 w 72"/>
                  <a:gd name="T3" fmla="*/ 65 h 125"/>
                  <a:gd name="T4" fmla="*/ 36 w 72"/>
                  <a:gd name="T5" fmla="*/ 57 h 125"/>
                  <a:gd name="T6" fmla="*/ 40 w 72"/>
                  <a:gd name="T7" fmla="*/ 49 h 125"/>
                  <a:gd name="T8" fmla="*/ 48 w 72"/>
                  <a:gd name="T9" fmla="*/ 49 h 125"/>
                  <a:gd name="T10" fmla="*/ 52 w 72"/>
                  <a:gd name="T11" fmla="*/ 45 h 125"/>
                  <a:gd name="T12" fmla="*/ 60 w 72"/>
                  <a:gd name="T13" fmla="*/ 49 h 125"/>
                  <a:gd name="T14" fmla="*/ 68 w 72"/>
                  <a:gd name="T15" fmla="*/ 53 h 125"/>
                  <a:gd name="T16" fmla="*/ 72 w 72"/>
                  <a:gd name="T17" fmla="*/ 61 h 125"/>
                  <a:gd name="T18" fmla="*/ 72 w 72"/>
                  <a:gd name="T19" fmla="*/ 69 h 125"/>
                  <a:gd name="T20" fmla="*/ 72 w 72"/>
                  <a:gd name="T21" fmla="*/ 85 h 125"/>
                  <a:gd name="T22" fmla="*/ 64 w 72"/>
                  <a:gd name="T23" fmla="*/ 97 h 125"/>
                  <a:gd name="T24" fmla="*/ 56 w 72"/>
                  <a:gd name="T25" fmla="*/ 109 h 125"/>
                  <a:gd name="T26" fmla="*/ 48 w 72"/>
                  <a:gd name="T27" fmla="*/ 121 h 125"/>
                  <a:gd name="T28" fmla="*/ 36 w 72"/>
                  <a:gd name="T29" fmla="*/ 125 h 125"/>
                  <a:gd name="T30" fmla="*/ 24 w 72"/>
                  <a:gd name="T31" fmla="*/ 125 h 125"/>
                  <a:gd name="T32" fmla="*/ 12 w 72"/>
                  <a:gd name="T33" fmla="*/ 125 h 125"/>
                  <a:gd name="T34" fmla="*/ 0 w 72"/>
                  <a:gd name="T35" fmla="*/ 117 h 125"/>
                  <a:gd name="T36" fmla="*/ 24 w 72"/>
                  <a:gd name="T37" fmla="*/ 24 h 125"/>
                  <a:gd name="T38" fmla="*/ 28 w 72"/>
                  <a:gd name="T39" fmla="*/ 16 h 125"/>
                  <a:gd name="T40" fmla="*/ 28 w 72"/>
                  <a:gd name="T41" fmla="*/ 12 h 125"/>
                  <a:gd name="T42" fmla="*/ 28 w 72"/>
                  <a:gd name="T43" fmla="*/ 12 h 125"/>
                  <a:gd name="T44" fmla="*/ 28 w 72"/>
                  <a:gd name="T45" fmla="*/ 12 h 125"/>
                  <a:gd name="T46" fmla="*/ 24 w 72"/>
                  <a:gd name="T47" fmla="*/ 8 h 125"/>
                  <a:gd name="T48" fmla="*/ 20 w 72"/>
                  <a:gd name="T49" fmla="*/ 8 h 125"/>
                  <a:gd name="T50" fmla="*/ 20 w 72"/>
                  <a:gd name="T51" fmla="*/ 8 h 125"/>
                  <a:gd name="T52" fmla="*/ 16 w 72"/>
                  <a:gd name="T53" fmla="*/ 8 h 125"/>
                  <a:gd name="T54" fmla="*/ 16 w 72"/>
                  <a:gd name="T55" fmla="*/ 4 h 125"/>
                  <a:gd name="T56" fmla="*/ 44 w 72"/>
                  <a:gd name="T57" fmla="*/ 0 h 125"/>
                  <a:gd name="T58" fmla="*/ 12 w 72"/>
                  <a:gd name="T59" fmla="*/ 117 h 125"/>
                  <a:gd name="T60" fmla="*/ 20 w 72"/>
                  <a:gd name="T61" fmla="*/ 121 h 125"/>
                  <a:gd name="T62" fmla="*/ 24 w 72"/>
                  <a:gd name="T63" fmla="*/ 125 h 125"/>
                  <a:gd name="T64" fmla="*/ 32 w 72"/>
                  <a:gd name="T65" fmla="*/ 121 h 125"/>
                  <a:gd name="T66" fmla="*/ 40 w 72"/>
                  <a:gd name="T67" fmla="*/ 117 h 125"/>
                  <a:gd name="T68" fmla="*/ 48 w 72"/>
                  <a:gd name="T69" fmla="*/ 109 h 125"/>
                  <a:gd name="T70" fmla="*/ 52 w 72"/>
                  <a:gd name="T71" fmla="*/ 101 h 125"/>
                  <a:gd name="T72" fmla="*/ 56 w 72"/>
                  <a:gd name="T73" fmla="*/ 85 h 125"/>
                  <a:gd name="T74" fmla="*/ 60 w 72"/>
                  <a:gd name="T75" fmla="*/ 73 h 125"/>
                  <a:gd name="T76" fmla="*/ 56 w 72"/>
                  <a:gd name="T77" fmla="*/ 69 h 125"/>
                  <a:gd name="T78" fmla="*/ 56 w 72"/>
                  <a:gd name="T79" fmla="*/ 61 h 125"/>
                  <a:gd name="T80" fmla="*/ 52 w 72"/>
                  <a:gd name="T81" fmla="*/ 57 h 125"/>
                  <a:gd name="T82" fmla="*/ 48 w 72"/>
                  <a:gd name="T83" fmla="*/ 57 h 125"/>
                  <a:gd name="T84" fmla="*/ 40 w 72"/>
                  <a:gd name="T85" fmla="*/ 61 h 125"/>
                  <a:gd name="T86" fmla="*/ 32 w 72"/>
                  <a:gd name="T87" fmla="*/ 65 h 125"/>
                  <a:gd name="T88" fmla="*/ 28 w 72"/>
                  <a:gd name="T89" fmla="*/ 69 h 125"/>
                  <a:gd name="T90" fmla="*/ 24 w 72"/>
                  <a:gd name="T91" fmla="*/ 81 h 125"/>
                  <a:gd name="T92" fmla="*/ 12 w 72"/>
                  <a:gd name="T93" fmla="*/ 117 h 1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"/>
                  <a:gd name="T142" fmla="*/ 0 h 125"/>
                  <a:gd name="T143" fmla="*/ 72 w 72"/>
                  <a:gd name="T144" fmla="*/ 125 h 1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" h="125">
                    <a:moveTo>
                      <a:pt x="44" y="0"/>
                    </a:moveTo>
                    <a:lnTo>
                      <a:pt x="28" y="65"/>
                    </a:lnTo>
                    <a:lnTo>
                      <a:pt x="36" y="57"/>
                    </a:lnTo>
                    <a:lnTo>
                      <a:pt x="40" y="49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60" y="49"/>
                    </a:lnTo>
                    <a:lnTo>
                      <a:pt x="68" y="53"/>
                    </a:lnTo>
                    <a:lnTo>
                      <a:pt x="72" y="61"/>
                    </a:lnTo>
                    <a:lnTo>
                      <a:pt x="72" y="69"/>
                    </a:lnTo>
                    <a:lnTo>
                      <a:pt x="72" y="85"/>
                    </a:lnTo>
                    <a:lnTo>
                      <a:pt x="64" y="97"/>
                    </a:lnTo>
                    <a:lnTo>
                      <a:pt x="56" y="109"/>
                    </a:lnTo>
                    <a:lnTo>
                      <a:pt x="48" y="121"/>
                    </a:lnTo>
                    <a:lnTo>
                      <a:pt x="36" y="125"/>
                    </a:lnTo>
                    <a:lnTo>
                      <a:pt x="24" y="125"/>
                    </a:lnTo>
                    <a:lnTo>
                      <a:pt x="12" y="125"/>
                    </a:lnTo>
                    <a:lnTo>
                      <a:pt x="0" y="117"/>
                    </a:lnTo>
                    <a:lnTo>
                      <a:pt x="24" y="24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  <a:moveTo>
                      <a:pt x="12" y="117"/>
                    </a:moveTo>
                    <a:lnTo>
                      <a:pt x="20" y="121"/>
                    </a:lnTo>
                    <a:lnTo>
                      <a:pt x="24" y="125"/>
                    </a:lnTo>
                    <a:lnTo>
                      <a:pt x="32" y="121"/>
                    </a:lnTo>
                    <a:lnTo>
                      <a:pt x="40" y="117"/>
                    </a:lnTo>
                    <a:lnTo>
                      <a:pt x="48" y="109"/>
                    </a:lnTo>
                    <a:lnTo>
                      <a:pt x="52" y="101"/>
                    </a:lnTo>
                    <a:lnTo>
                      <a:pt x="56" y="85"/>
                    </a:lnTo>
                    <a:lnTo>
                      <a:pt x="60" y="73"/>
                    </a:lnTo>
                    <a:lnTo>
                      <a:pt x="56" y="69"/>
                    </a:lnTo>
                    <a:lnTo>
                      <a:pt x="56" y="61"/>
                    </a:lnTo>
                    <a:lnTo>
                      <a:pt x="52" y="57"/>
                    </a:lnTo>
                    <a:lnTo>
                      <a:pt x="48" y="57"/>
                    </a:lnTo>
                    <a:lnTo>
                      <a:pt x="40" y="61"/>
                    </a:lnTo>
                    <a:lnTo>
                      <a:pt x="32" y="65"/>
                    </a:lnTo>
                    <a:lnTo>
                      <a:pt x="28" y="69"/>
                    </a:lnTo>
                    <a:lnTo>
                      <a:pt x="24" y="81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9" name="Freeform 76"/>
              <p:cNvSpPr>
                <a:spLocks/>
              </p:cNvSpPr>
              <p:nvPr/>
            </p:nvSpPr>
            <p:spPr bwMode="auto">
              <a:xfrm>
                <a:off x="4218" y="2475"/>
                <a:ext cx="65" cy="80"/>
              </a:xfrm>
              <a:custGeom>
                <a:avLst/>
                <a:gdLst>
                  <a:gd name="T0" fmla="*/ 5 w 65"/>
                  <a:gd name="T1" fmla="*/ 4 h 80"/>
                  <a:gd name="T2" fmla="*/ 33 w 65"/>
                  <a:gd name="T3" fmla="*/ 0 h 80"/>
                  <a:gd name="T4" fmla="*/ 21 w 65"/>
                  <a:gd name="T5" fmla="*/ 44 h 80"/>
                  <a:gd name="T6" fmla="*/ 33 w 65"/>
                  <a:gd name="T7" fmla="*/ 28 h 80"/>
                  <a:gd name="T8" fmla="*/ 41 w 65"/>
                  <a:gd name="T9" fmla="*/ 16 h 80"/>
                  <a:gd name="T10" fmla="*/ 49 w 65"/>
                  <a:gd name="T11" fmla="*/ 8 h 80"/>
                  <a:gd name="T12" fmla="*/ 53 w 65"/>
                  <a:gd name="T13" fmla="*/ 4 h 80"/>
                  <a:gd name="T14" fmla="*/ 61 w 65"/>
                  <a:gd name="T15" fmla="*/ 0 h 80"/>
                  <a:gd name="T16" fmla="*/ 61 w 65"/>
                  <a:gd name="T17" fmla="*/ 4 h 80"/>
                  <a:gd name="T18" fmla="*/ 65 w 65"/>
                  <a:gd name="T19" fmla="*/ 4 h 80"/>
                  <a:gd name="T20" fmla="*/ 65 w 65"/>
                  <a:gd name="T21" fmla="*/ 4 h 80"/>
                  <a:gd name="T22" fmla="*/ 65 w 65"/>
                  <a:gd name="T23" fmla="*/ 8 h 80"/>
                  <a:gd name="T24" fmla="*/ 65 w 65"/>
                  <a:gd name="T25" fmla="*/ 16 h 80"/>
                  <a:gd name="T26" fmla="*/ 61 w 65"/>
                  <a:gd name="T27" fmla="*/ 20 h 80"/>
                  <a:gd name="T28" fmla="*/ 61 w 65"/>
                  <a:gd name="T29" fmla="*/ 24 h 80"/>
                  <a:gd name="T30" fmla="*/ 57 w 65"/>
                  <a:gd name="T31" fmla="*/ 24 h 80"/>
                  <a:gd name="T32" fmla="*/ 57 w 65"/>
                  <a:gd name="T33" fmla="*/ 24 h 80"/>
                  <a:gd name="T34" fmla="*/ 53 w 65"/>
                  <a:gd name="T35" fmla="*/ 24 h 80"/>
                  <a:gd name="T36" fmla="*/ 53 w 65"/>
                  <a:gd name="T37" fmla="*/ 24 h 80"/>
                  <a:gd name="T38" fmla="*/ 53 w 65"/>
                  <a:gd name="T39" fmla="*/ 20 h 80"/>
                  <a:gd name="T40" fmla="*/ 53 w 65"/>
                  <a:gd name="T41" fmla="*/ 16 h 80"/>
                  <a:gd name="T42" fmla="*/ 53 w 65"/>
                  <a:gd name="T43" fmla="*/ 16 h 80"/>
                  <a:gd name="T44" fmla="*/ 49 w 65"/>
                  <a:gd name="T45" fmla="*/ 16 h 80"/>
                  <a:gd name="T46" fmla="*/ 49 w 65"/>
                  <a:gd name="T47" fmla="*/ 16 h 80"/>
                  <a:gd name="T48" fmla="*/ 49 w 65"/>
                  <a:gd name="T49" fmla="*/ 16 h 80"/>
                  <a:gd name="T50" fmla="*/ 49 w 65"/>
                  <a:gd name="T51" fmla="*/ 16 h 80"/>
                  <a:gd name="T52" fmla="*/ 45 w 65"/>
                  <a:gd name="T53" fmla="*/ 20 h 80"/>
                  <a:gd name="T54" fmla="*/ 41 w 65"/>
                  <a:gd name="T55" fmla="*/ 24 h 80"/>
                  <a:gd name="T56" fmla="*/ 33 w 65"/>
                  <a:gd name="T57" fmla="*/ 32 h 80"/>
                  <a:gd name="T58" fmla="*/ 25 w 65"/>
                  <a:gd name="T59" fmla="*/ 44 h 80"/>
                  <a:gd name="T60" fmla="*/ 21 w 65"/>
                  <a:gd name="T61" fmla="*/ 52 h 80"/>
                  <a:gd name="T62" fmla="*/ 21 w 65"/>
                  <a:gd name="T63" fmla="*/ 56 h 80"/>
                  <a:gd name="T64" fmla="*/ 17 w 65"/>
                  <a:gd name="T65" fmla="*/ 64 h 80"/>
                  <a:gd name="T66" fmla="*/ 17 w 65"/>
                  <a:gd name="T67" fmla="*/ 68 h 80"/>
                  <a:gd name="T68" fmla="*/ 13 w 65"/>
                  <a:gd name="T69" fmla="*/ 80 h 80"/>
                  <a:gd name="T70" fmla="*/ 0 w 65"/>
                  <a:gd name="T71" fmla="*/ 80 h 80"/>
                  <a:gd name="T72" fmla="*/ 17 w 65"/>
                  <a:gd name="T73" fmla="*/ 24 h 80"/>
                  <a:gd name="T74" fmla="*/ 17 w 65"/>
                  <a:gd name="T75" fmla="*/ 16 h 80"/>
                  <a:gd name="T76" fmla="*/ 17 w 65"/>
                  <a:gd name="T77" fmla="*/ 12 h 80"/>
                  <a:gd name="T78" fmla="*/ 17 w 65"/>
                  <a:gd name="T79" fmla="*/ 12 h 80"/>
                  <a:gd name="T80" fmla="*/ 17 w 65"/>
                  <a:gd name="T81" fmla="*/ 8 h 80"/>
                  <a:gd name="T82" fmla="*/ 13 w 65"/>
                  <a:gd name="T83" fmla="*/ 8 h 80"/>
                  <a:gd name="T84" fmla="*/ 13 w 65"/>
                  <a:gd name="T85" fmla="*/ 8 h 80"/>
                  <a:gd name="T86" fmla="*/ 9 w 65"/>
                  <a:gd name="T87" fmla="*/ 8 h 80"/>
                  <a:gd name="T88" fmla="*/ 5 w 65"/>
                  <a:gd name="T89" fmla="*/ 8 h 80"/>
                  <a:gd name="T90" fmla="*/ 5 w 65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"/>
                  <a:gd name="T139" fmla="*/ 0 h 80"/>
                  <a:gd name="T140" fmla="*/ 65 w 65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" h="80">
                    <a:moveTo>
                      <a:pt x="5" y="4"/>
                    </a:moveTo>
                    <a:lnTo>
                      <a:pt x="33" y="0"/>
                    </a:lnTo>
                    <a:lnTo>
                      <a:pt x="21" y="44"/>
                    </a:lnTo>
                    <a:lnTo>
                      <a:pt x="33" y="28"/>
                    </a:lnTo>
                    <a:lnTo>
                      <a:pt x="41" y="16"/>
                    </a:lnTo>
                    <a:lnTo>
                      <a:pt x="49" y="8"/>
                    </a:lnTo>
                    <a:lnTo>
                      <a:pt x="53" y="4"/>
                    </a:lnTo>
                    <a:lnTo>
                      <a:pt x="61" y="0"/>
                    </a:lnTo>
                    <a:lnTo>
                      <a:pt x="61" y="4"/>
                    </a:lnTo>
                    <a:lnTo>
                      <a:pt x="65" y="4"/>
                    </a:lnTo>
                    <a:lnTo>
                      <a:pt x="65" y="8"/>
                    </a:lnTo>
                    <a:lnTo>
                      <a:pt x="65" y="16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20"/>
                    </a:lnTo>
                    <a:lnTo>
                      <a:pt x="53" y="16"/>
                    </a:lnTo>
                    <a:lnTo>
                      <a:pt x="49" y="16"/>
                    </a:lnTo>
                    <a:lnTo>
                      <a:pt x="45" y="20"/>
                    </a:lnTo>
                    <a:lnTo>
                      <a:pt x="41" y="24"/>
                    </a:lnTo>
                    <a:lnTo>
                      <a:pt x="33" y="32"/>
                    </a:lnTo>
                    <a:lnTo>
                      <a:pt x="25" y="44"/>
                    </a:lnTo>
                    <a:lnTo>
                      <a:pt x="21" y="52"/>
                    </a:lnTo>
                    <a:lnTo>
                      <a:pt x="21" y="56"/>
                    </a:lnTo>
                    <a:lnTo>
                      <a:pt x="17" y="64"/>
                    </a:lnTo>
                    <a:lnTo>
                      <a:pt x="17" y="68"/>
                    </a:lnTo>
                    <a:lnTo>
                      <a:pt x="13" y="80"/>
                    </a:lnTo>
                    <a:lnTo>
                      <a:pt x="0" y="80"/>
                    </a:lnTo>
                    <a:lnTo>
                      <a:pt x="17" y="24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0" name="Freeform 77"/>
              <p:cNvSpPr>
                <a:spLocks noEditPoints="1"/>
              </p:cNvSpPr>
              <p:nvPr/>
            </p:nvSpPr>
            <p:spPr bwMode="auto">
              <a:xfrm>
                <a:off x="4283" y="2475"/>
                <a:ext cx="64" cy="80"/>
              </a:xfrm>
              <a:custGeom>
                <a:avLst/>
                <a:gdLst>
                  <a:gd name="T0" fmla="*/ 12 w 64"/>
                  <a:gd name="T1" fmla="*/ 48 h 80"/>
                  <a:gd name="T2" fmla="*/ 12 w 64"/>
                  <a:gd name="T3" fmla="*/ 52 h 80"/>
                  <a:gd name="T4" fmla="*/ 12 w 64"/>
                  <a:gd name="T5" fmla="*/ 52 h 80"/>
                  <a:gd name="T6" fmla="*/ 16 w 64"/>
                  <a:gd name="T7" fmla="*/ 60 h 80"/>
                  <a:gd name="T8" fmla="*/ 20 w 64"/>
                  <a:gd name="T9" fmla="*/ 68 h 80"/>
                  <a:gd name="T10" fmla="*/ 24 w 64"/>
                  <a:gd name="T11" fmla="*/ 68 h 80"/>
                  <a:gd name="T12" fmla="*/ 32 w 64"/>
                  <a:gd name="T13" fmla="*/ 72 h 80"/>
                  <a:gd name="T14" fmla="*/ 36 w 64"/>
                  <a:gd name="T15" fmla="*/ 72 h 80"/>
                  <a:gd name="T16" fmla="*/ 40 w 64"/>
                  <a:gd name="T17" fmla="*/ 68 h 80"/>
                  <a:gd name="T18" fmla="*/ 48 w 64"/>
                  <a:gd name="T19" fmla="*/ 64 h 80"/>
                  <a:gd name="T20" fmla="*/ 56 w 64"/>
                  <a:gd name="T21" fmla="*/ 60 h 80"/>
                  <a:gd name="T22" fmla="*/ 60 w 64"/>
                  <a:gd name="T23" fmla="*/ 60 h 80"/>
                  <a:gd name="T24" fmla="*/ 48 w 64"/>
                  <a:gd name="T25" fmla="*/ 72 h 80"/>
                  <a:gd name="T26" fmla="*/ 36 w 64"/>
                  <a:gd name="T27" fmla="*/ 80 h 80"/>
                  <a:gd name="T28" fmla="*/ 24 w 64"/>
                  <a:gd name="T29" fmla="*/ 80 h 80"/>
                  <a:gd name="T30" fmla="*/ 12 w 64"/>
                  <a:gd name="T31" fmla="*/ 80 h 80"/>
                  <a:gd name="T32" fmla="*/ 4 w 64"/>
                  <a:gd name="T33" fmla="*/ 76 h 80"/>
                  <a:gd name="T34" fmla="*/ 0 w 64"/>
                  <a:gd name="T35" fmla="*/ 64 h 80"/>
                  <a:gd name="T36" fmla="*/ 0 w 64"/>
                  <a:gd name="T37" fmla="*/ 56 h 80"/>
                  <a:gd name="T38" fmla="*/ 0 w 64"/>
                  <a:gd name="T39" fmla="*/ 44 h 80"/>
                  <a:gd name="T40" fmla="*/ 4 w 64"/>
                  <a:gd name="T41" fmla="*/ 32 h 80"/>
                  <a:gd name="T42" fmla="*/ 16 w 64"/>
                  <a:gd name="T43" fmla="*/ 20 h 80"/>
                  <a:gd name="T44" fmla="*/ 24 w 64"/>
                  <a:gd name="T45" fmla="*/ 8 h 80"/>
                  <a:gd name="T46" fmla="*/ 36 w 64"/>
                  <a:gd name="T47" fmla="*/ 4 h 80"/>
                  <a:gd name="T48" fmla="*/ 48 w 64"/>
                  <a:gd name="T49" fmla="*/ 0 h 80"/>
                  <a:gd name="T50" fmla="*/ 56 w 64"/>
                  <a:gd name="T51" fmla="*/ 4 h 80"/>
                  <a:gd name="T52" fmla="*/ 60 w 64"/>
                  <a:gd name="T53" fmla="*/ 4 h 80"/>
                  <a:gd name="T54" fmla="*/ 64 w 64"/>
                  <a:gd name="T55" fmla="*/ 8 h 80"/>
                  <a:gd name="T56" fmla="*/ 64 w 64"/>
                  <a:gd name="T57" fmla="*/ 16 h 80"/>
                  <a:gd name="T58" fmla="*/ 64 w 64"/>
                  <a:gd name="T59" fmla="*/ 20 h 80"/>
                  <a:gd name="T60" fmla="*/ 60 w 64"/>
                  <a:gd name="T61" fmla="*/ 28 h 80"/>
                  <a:gd name="T62" fmla="*/ 52 w 64"/>
                  <a:gd name="T63" fmla="*/ 36 h 80"/>
                  <a:gd name="T64" fmla="*/ 40 w 64"/>
                  <a:gd name="T65" fmla="*/ 40 h 80"/>
                  <a:gd name="T66" fmla="*/ 28 w 64"/>
                  <a:gd name="T67" fmla="*/ 44 h 80"/>
                  <a:gd name="T68" fmla="*/ 12 w 64"/>
                  <a:gd name="T69" fmla="*/ 48 h 80"/>
                  <a:gd name="T70" fmla="*/ 16 w 64"/>
                  <a:gd name="T71" fmla="*/ 44 h 80"/>
                  <a:gd name="T72" fmla="*/ 24 w 64"/>
                  <a:gd name="T73" fmla="*/ 40 h 80"/>
                  <a:gd name="T74" fmla="*/ 32 w 64"/>
                  <a:gd name="T75" fmla="*/ 40 h 80"/>
                  <a:gd name="T76" fmla="*/ 40 w 64"/>
                  <a:gd name="T77" fmla="*/ 32 h 80"/>
                  <a:gd name="T78" fmla="*/ 48 w 64"/>
                  <a:gd name="T79" fmla="*/ 28 h 80"/>
                  <a:gd name="T80" fmla="*/ 52 w 64"/>
                  <a:gd name="T81" fmla="*/ 20 h 80"/>
                  <a:gd name="T82" fmla="*/ 52 w 64"/>
                  <a:gd name="T83" fmla="*/ 12 h 80"/>
                  <a:gd name="T84" fmla="*/ 52 w 64"/>
                  <a:gd name="T85" fmla="*/ 12 h 80"/>
                  <a:gd name="T86" fmla="*/ 52 w 64"/>
                  <a:gd name="T87" fmla="*/ 8 h 80"/>
                  <a:gd name="T88" fmla="*/ 48 w 64"/>
                  <a:gd name="T89" fmla="*/ 4 h 80"/>
                  <a:gd name="T90" fmla="*/ 44 w 64"/>
                  <a:gd name="T91" fmla="*/ 4 h 80"/>
                  <a:gd name="T92" fmla="*/ 36 w 64"/>
                  <a:gd name="T93" fmla="*/ 8 h 80"/>
                  <a:gd name="T94" fmla="*/ 28 w 64"/>
                  <a:gd name="T95" fmla="*/ 16 h 80"/>
                  <a:gd name="T96" fmla="*/ 20 w 64"/>
                  <a:gd name="T97" fmla="*/ 28 h 80"/>
                  <a:gd name="T98" fmla="*/ 16 w 64"/>
                  <a:gd name="T99" fmla="*/ 44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80"/>
                  <a:gd name="T152" fmla="*/ 64 w 64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80">
                    <a:moveTo>
                      <a:pt x="12" y="48"/>
                    </a:moveTo>
                    <a:lnTo>
                      <a:pt x="12" y="52"/>
                    </a:lnTo>
                    <a:lnTo>
                      <a:pt x="16" y="60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32" y="72"/>
                    </a:lnTo>
                    <a:lnTo>
                      <a:pt x="36" y="72"/>
                    </a:lnTo>
                    <a:lnTo>
                      <a:pt x="40" y="68"/>
                    </a:lnTo>
                    <a:lnTo>
                      <a:pt x="48" y="64"/>
                    </a:lnTo>
                    <a:lnTo>
                      <a:pt x="56" y="60"/>
                    </a:lnTo>
                    <a:lnTo>
                      <a:pt x="60" y="60"/>
                    </a:lnTo>
                    <a:lnTo>
                      <a:pt x="48" y="72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16" y="20"/>
                    </a:lnTo>
                    <a:lnTo>
                      <a:pt x="24" y="8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6"/>
                    </a:lnTo>
                    <a:lnTo>
                      <a:pt x="64" y="20"/>
                    </a:lnTo>
                    <a:lnTo>
                      <a:pt x="60" y="28"/>
                    </a:lnTo>
                    <a:lnTo>
                      <a:pt x="52" y="36"/>
                    </a:lnTo>
                    <a:lnTo>
                      <a:pt x="40" y="40"/>
                    </a:lnTo>
                    <a:lnTo>
                      <a:pt x="28" y="44"/>
                    </a:lnTo>
                    <a:lnTo>
                      <a:pt x="12" y="48"/>
                    </a:lnTo>
                    <a:close/>
                    <a:moveTo>
                      <a:pt x="16" y="44"/>
                    </a:moveTo>
                    <a:lnTo>
                      <a:pt x="24" y="40"/>
                    </a:lnTo>
                    <a:lnTo>
                      <a:pt x="32" y="40"/>
                    </a:lnTo>
                    <a:lnTo>
                      <a:pt x="40" y="32"/>
                    </a:lnTo>
                    <a:lnTo>
                      <a:pt x="48" y="28"/>
                    </a:lnTo>
                    <a:lnTo>
                      <a:pt x="52" y="20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8"/>
                    </a:lnTo>
                    <a:lnTo>
                      <a:pt x="28" y="16"/>
                    </a:lnTo>
                    <a:lnTo>
                      <a:pt x="20" y="28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" name="Freeform 78"/>
              <p:cNvSpPr>
                <a:spLocks noEditPoints="1"/>
              </p:cNvSpPr>
              <p:nvPr/>
            </p:nvSpPr>
            <p:spPr bwMode="auto">
              <a:xfrm>
                <a:off x="4359" y="2475"/>
                <a:ext cx="85" cy="80"/>
              </a:xfrm>
              <a:custGeom>
                <a:avLst/>
                <a:gdLst>
                  <a:gd name="T0" fmla="*/ 68 w 85"/>
                  <a:gd name="T1" fmla="*/ 60 h 80"/>
                  <a:gd name="T2" fmla="*/ 64 w 85"/>
                  <a:gd name="T3" fmla="*/ 72 h 80"/>
                  <a:gd name="T4" fmla="*/ 64 w 85"/>
                  <a:gd name="T5" fmla="*/ 72 h 80"/>
                  <a:gd name="T6" fmla="*/ 64 w 85"/>
                  <a:gd name="T7" fmla="*/ 72 h 80"/>
                  <a:gd name="T8" fmla="*/ 68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8 w 85"/>
                  <a:gd name="T15" fmla="*/ 76 h 80"/>
                  <a:gd name="T16" fmla="*/ 56 w 85"/>
                  <a:gd name="T17" fmla="*/ 80 h 80"/>
                  <a:gd name="T18" fmla="*/ 52 w 85"/>
                  <a:gd name="T19" fmla="*/ 80 h 80"/>
                  <a:gd name="T20" fmla="*/ 52 w 85"/>
                  <a:gd name="T21" fmla="*/ 76 h 80"/>
                  <a:gd name="T22" fmla="*/ 52 w 85"/>
                  <a:gd name="T23" fmla="*/ 64 h 80"/>
                  <a:gd name="T24" fmla="*/ 44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0 w 85"/>
                  <a:gd name="T31" fmla="*/ 72 h 80"/>
                  <a:gd name="T32" fmla="*/ 4 w 85"/>
                  <a:gd name="T33" fmla="*/ 48 h 80"/>
                  <a:gd name="T34" fmla="*/ 20 w 85"/>
                  <a:gd name="T35" fmla="*/ 20 h 80"/>
                  <a:gd name="T36" fmla="*/ 44 w 85"/>
                  <a:gd name="T37" fmla="*/ 4 h 80"/>
                  <a:gd name="T38" fmla="*/ 56 w 85"/>
                  <a:gd name="T39" fmla="*/ 4 h 80"/>
                  <a:gd name="T40" fmla="*/ 64 w 85"/>
                  <a:gd name="T41" fmla="*/ 8 h 80"/>
                  <a:gd name="T42" fmla="*/ 68 w 85"/>
                  <a:gd name="T43" fmla="*/ 4 h 80"/>
                  <a:gd name="T44" fmla="*/ 52 w 85"/>
                  <a:gd name="T45" fmla="*/ 4 h 80"/>
                  <a:gd name="T46" fmla="*/ 40 w 85"/>
                  <a:gd name="T47" fmla="*/ 12 h 80"/>
                  <a:gd name="T48" fmla="*/ 24 w 85"/>
                  <a:gd name="T49" fmla="*/ 32 h 80"/>
                  <a:gd name="T50" fmla="*/ 16 w 85"/>
                  <a:gd name="T51" fmla="*/ 60 h 80"/>
                  <a:gd name="T52" fmla="*/ 20 w 85"/>
                  <a:gd name="T53" fmla="*/ 68 h 80"/>
                  <a:gd name="T54" fmla="*/ 28 w 85"/>
                  <a:gd name="T55" fmla="*/ 72 h 80"/>
                  <a:gd name="T56" fmla="*/ 40 w 85"/>
                  <a:gd name="T57" fmla="*/ 68 h 80"/>
                  <a:gd name="T58" fmla="*/ 56 w 85"/>
                  <a:gd name="T59" fmla="*/ 44 h 80"/>
                  <a:gd name="T60" fmla="*/ 64 w 85"/>
                  <a:gd name="T61" fmla="*/ 20 h 80"/>
                  <a:gd name="T62" fmla="*/ 60 w 85"/>
                  <a:gd name="T63" fmla="*/ 8 h 80"/>
                  <a:gd name="T64" fmla="*/ 52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8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4" y="76"/>
                    </a:lnTo>
                    <a:lnTo>
                      <a:pt x="68" y="72"/>
                    </a:lnTo>
                    <a:lnTo>
                      <a:pt x="73" y="68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8" y="76"/>
                    </a:lnTo>
                    <a:lnTo>
                      <a:pt x="64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6"/>
                    </a:lnTo>
                    <a:lnTo>
                      <a:pt x="68" y="4"/>
                    </a:lnTo>
                    <a:lnTo>
                      <a:pt x="85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32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0" y="32"/>
                    </a:lnTo>
                    <a:lnTo>
                      <a:pt x="64" y="20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" name="Freeform 79"/>
              <p:cNvSpPr>
                <a:spLocks/>
              </p:cNvSpPr>
              <p:nvPr/>
            </p:nvSpPr>
            <p:spPr bwMode="auto">
              <a:xfrm>
                <a:off x="4448" y="2430"/>
                <a:ext cx="84" cy="125"/>
              </a:xfrm>
              <a:custGeom>
                <a:avLst/>
                <a:gdLst>
                  <a:gd name="T0" fmla="*/ 48 w 84"/>
                  <a:gd name="T1" fmla="*/ 0 h 125"/>
                  <a:gd name="T2" fmla="*/ 24 w 84"/>
                  <a:gd name="T3" fmla="*/ 81 h 125"/>
                  <a:gd name="T4" fmla="*/ 32 w 84"/>
                  <a:gd name="T5" fmla="*/ 77 h 125"/>
                  <a:gd name="T6" fmla="*/ 40 w 84"/>
                  <a:gd name="T7" fmla="*/ 69 h 125"/>
                  <a:gd name="T8" fmla="*/ 48 w 84"/>
                  <a:gd name="T9" fmla="*/ 61 h 125"/>
                  <a:gd name="T10" fmla="*/ 52 w 84"/>
                  <a:gd name="T11" fmla="*/ 57 h 125"/>
                  <a:gd name="T12" fmla="*/ 52 w 84"/>
                  <a:gd name="T13" fmla="*/ 57 h 125"/>
                  <a:gd name="T14" fmla="*/ 52 w 84"/>
                  <a:gd name="T15" fmla="*/ 57 h 125"/>
                  <a:gd name="T16" fmla="*/ 52 w 84"/>
                  <a:gd name="T17" fmla="*/ 53 h 125"/>
                  <a:gd name="T18" fmla="*/ 52 w 84"/>
                  <a:gd name="T19" fmla="*/ 53 h 125"/>
                  <a:gd name="T20" fmla="*/ 52 w 84"/>
                  <a:gd name="T21" fmla="*/ 53 h 125"/>
                  <a:gd name="T22" fmla="*/ 52 w 84"/>
                  <a:gd name="T23" fmla="*/ 53 h 125"/>
                  <a:gd name="T24" fmla="*/ 48 w 84"/>
                  <a:gd name="T25" fmla="*/ 53 h 125"/>
                  <a:gd name="T26" fmla="*/ 48 w 84"/>
                  <a:gd name="T27" fmla="*/ 53 h 125"/>
                  <a:gd name="T28" fmla="*/ 44 w 84"/>
                  <a:gd name="T29" fmla="*/ 53 h 125"/>
                  <a:gd name="T30" fmla="*/ 44 w 84"/>
                  <a:gd name="T31" fmla="*/ 49 h 125"/>
                  <a:gd name="T32" fmla="*/ 84 w 84"/>
                  <a:gd name="T33" fmla="*/ 49 h 125"/>
                  <a:gd name="T34" fmla="*/ 80 w 84"/>
                  <a:gd name="T35" fmla="*/ 53 h 125"/>
                  <a:gd name="T36" fmla="*/ 76 w 84"/>
                  <a:gd name="T37" fmla="*/ 53 h 125"/>
                  <a:gd name="T38" fmla="*/ 72 w 84"/>
                  <a:gd name="T39" fmla="*/ 53 h 125"/>
                  <a:gd name="T40" fmla="*/ 64 w 84"/>
                  <a:gd name="T41" fmla="*/ 57 h 125"/>
                  <a:gd name="T42" fmla="*/ 60 w 84"/>
                  <a:gd name="T43" fmla="*/ 61 h 125"/>
                  <a:gd name="T44" fmla="*/ 56 w 84"/>
                  <a:gd name="T45" fmla="*/ 65 h 125"/>
                  <a:gd name="T46" fmla="*/ 52 w 84"/>
                  <a:gd name="T47" fmla="*/ 69 h 125"/>
                  <a:gd name="T48" fmla="*/ 44 w 84"/>
                  <a:gd name="T49" fmla="*/ 77 h 125"/>
                  <a:gd name="T50" fmla="*/ 44 w 84"/>
                  <a:gd name="T51" fmla="*/ 81 h 125"/>
                  <a:gd name="T52" fmla="*/ 48 w 84"/>
                  <a:gd name="T53" fmla="*/ 93 h 125"/>
                  <a:gd name="T54" fmla="*/ 52 w 84"/>
                  <a:gd name="T55" fmla="*/ 105 h 125"/>
                  <a:gd name="T56" fmla="*/ 52 w 84"/>
                  <a:gd name="T57" fmla="*/ 109 h 125"/>
                  <a:gd name="T58" fmla="*/ 56 w 84"/>
                  <a:gd name="T59" fmla="*/ 113 h 125"/>
                  <a:gd name="T60" fmla="*/ 56 w 84"/>
                  <a:gd name="T61" fmla="*/ 117 h 125"/>
                  <a:gd name="T62" fmla="*/ 56 w 84"/>
                  <a:gd name="T63" fmla="*/ 117 h 125"/>
                  <a:gd name="T64" fmla="*/ 60 w 84"/>
                  <a:gd name="T65" fmla="*/ 117 h 125"/>
                  <a:gd name="T66" fmla="*/ 60 w 84"/>
                  <a:gd name="T67" fmla="*/ 113 h 125"/>
                  <a:gd name="T68" fmla="*/ 64 w 84"/>
                  <a:gd name="T69" fmla="*/ 109 h 125"/>
                  <a:gd name="T70" fmla="*/ 72 w 84"/>
                  <a:gd name="T71" fmla="*/ 105 h 125"/>
                  <a:gd name="T72" fmla="*/ 72 w 84"/>
                  <a:gd name="T73" fmla="*/ 105 h 125"/>
                  <a:gd name="T74" fmla="*/ 64 w 84"/>
                  <a:gd name="T75" fmla="*/ 117 h 125"/>
                  <a:gd name="T76" fmla="*/ 60 w 84"/>
                  <a:gd name="T77" fmla="*/ 121 h 125"/>
                  <a:gd name="T78" fmla="*/ 56 w 84"/>
                  <a:gd name="T79" fmla="*/ 125 h 125"/>
                  <a:gd name="T80" fmla="*/ 48 w 84"/>
                  <a:gd name="T81" fmla="*/ 125 h 125"/>
                  <a:gd name="T82" fmla="*/ 48 w 84"/>
                  <a:gd name="T83" fmla="*/ 125 h 125"/>
                  <a:gd name="T84" fmla="*/ 44 w 84"/>
                  <a:gd name="T85" fmla="*/ 125 h 125"/>
                  <a:gd name="T86" fmla="*/ 40 w 84"/>
                  <a:gd name="T87" fmla="*/ 117 h 125"/>
                  <a:gd name="T88" fmla="*/ 36 w 84"/>
                  <a:gd name="T89" fmla="*/ 105 h 125"/>
                  <a:gd name="T90" fmla="*/ 32 w 84"/>
                  <a:gd name="T91" fmla="*/ 85 h 125"/>
                  <a:gd name="T92" fmla="*/ 24 w 84"/>
                  <a:gd name="T93" fmla="*/ 93 h 125"/>
                  <a:gd name="T94" fmla="*/ 12 w 84"/>
                  <a:gd name="T95" fmla="*/ 125 h 125"/>
                  <a:gd name="T96" fmla="*/ 0 w 84"/>
                  <a:gd name="T97" fmla="*/ 125 h 125"/>
                  <a:gd name="T98" fmla="*/ 28 w 84"/>
                  <a:gd name="T99" fmla="*/ 24 h 125"/>
                  <a:gd name="T100" fmla="*/ 32 w 84"/>
                  <a:gd name="T101" fmla="*/ 16 h 125"/>
                  <a:gd name="T102" fmla="*/ 32 w 84"/>
                  <a:gd name="T103" fmla="*/ 16 h 125"/>
                  <a:gd name="T104" fmla="*/ 32 w 84"/>
                  <a:gd name="T105" fmla="*/ 12 h 125"/>
                  <a:gd name="T106" fmla="*/ 32 w 84"/>
                  <a:gd name="T107" fmla="*/ 12 h 125"/>
                  <a:gd name="T108" fmla="*/ 28 w 84"/>
                  <a:gd name="T109" fmla="*/ 8 h 125"/>
                  <a:gd name="T110" fmla="*/ 28 w 84"/>
                  <a:gd name="T111" fmla="*/ 8 h 125"/>
                  <a:gd name="T112" fmla="*/ 24 w 84"/>
                  <a:gd name="T113" fmla="*/ 8 h 125"/>
                  <a:gd name="T114" fmla="*/ 24 w 84"/>
                  <a:gd name="T115" fmla="*/ 8 h 125"/>
                  <a:gd name="T116" fmla="*/ 20 w 84"/>
                  <a:gd name="T117" fmla="*/ 8 h 125"/>
                  <a:gd name="T118" fmla="*/ 20 w 84"/>
                  <a:gd name="T119" fmla="*/ 4 h 125"/>
                  <a:gd name="T120" fmla="*/ 48 w 84"/>
                  <a:gd name="T121" fmla="*/ 0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4"/>
                  <a:gd name="T184" fmla="*/ 0 h 125"/>
                  <a:gd name="T185" fmla="*/ 84 w 8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4" h="125">
                    <a:moveTo>
                      <a:pt x="48" y="0"/>
                    </a:moveTo>
                    <a:lnTo>
                      <a:pt x="24" y="81"/>
                    </a:lnTo>
                    <a:lnTo>
                      <a:pt x="32" y="77"/>
                    </a:lnTo>
                    <a:lnTo>
                      <a:pt x="40" y="69"/>
                    </a:lnTo>
                    <a:lnTo>
                      <a:pt x="48" y="61"/>
                    </a:lnTo>
                    <a:lnTo>
                      <a:pt x="52" y="57"/>
                    </a:lnTo>
                    <a:lnTo>
                      <a:pt x="52" y="53"/>
                    </a:lnTo>
                    <a:lnTo>
                      <a:pt x="48" y="53"/>
                    </a:lnTo>
                    <a:lnTo>
                      <a:pt x="44" y="53"/>
                    </a:lnTo>
                    <a:lnTo>
                      <a:pt x="44" y="49"/>
                    </a:lnTo>
                    <a:lnTo>
                      <a:pt x="84" y="49"/>
                    </a:lnTo>
                    <a:lnTo>
                      <a:pt x="80" y="53"/>
                    </a:lnTo>
                    <a:lnTo>
                      <a:pt x="76" y="53"/>
                    </a:lnTo>
                    <a:lnTo>
                      <a:pt x="72" y="53"/>
                    </a:lnTo>
                    <a:lnTo>
                      <a:pt x="64" y="57"/>
                    </a:lnTo>
                    <a:lnTo>
                      <a:pt x="60" y="61"/>
                    </a:lnTo>
                    <a:lnTo>
                      <a:pt x="56" y="65"/>
                    </a:lnTo>
                    <a:lnTo>
                      <a:pt x="52" y="69"/>
                    </a:lnTo>
                    <a:lnTo>
                      <a:pt x="44" y="77"/>
                    </a:lnTo>
                    <a:lnTo>
                      <a:pt x="44" y="81"/>
                    </a:lnTo>
                    <a:lnTo>
                      <a:pt x="48" y="93"/>
                    </a:lnTo>
                    <a:lnTo>
                      <a:pt x="52" y="105"/>
                    </a:lnTo>
                    <a:lnTo>
                      <a:pt x="52" y="109"/>
                    </a:lnTo>
                    <a:lnTo>
                      <a:pt x="56" y="113"/>
                    </a:lnTo>
                    <a:lnTo>
                      <a:pt x="56" y="117"/>
                    </a:lnTo>
                    <a:lnTo>
                      <a:pt x="60" y="117"/>
                    </a:lnTo>
                    <a:lnTo>
                      <a:pt x="60" y="113"/>
                    </a:lnTo>
                    <a:lnTo>
                      <a:pt x="64" y="109"/>
                    </a:lnTo>
                    <a:lnTo>
                      <a:pt x="72" y="105"/>
                    </a:lnTo>
                    <a:lnTo>
                      <a:pt x="64" y="117"/>
                    </a:lnTo>
                    <a:lnTo>
                      <a:pt x="60" y="121"/>
                    </a:lnTo>
                    <a:lnTo>
                      <a:pt x="56" y="125"/>
                    </a:lnTo>
                    <a:lnTo>
                      <a:pt x="48" y="125"/>
                    </a:lnTo>
                    <a:lnTo>
                      <a:pt x="44" y="125"/>
                    </a:lnTo>
                    <a:lnTo>
                      <a:pt x="40" y="117"/>
                    </a:lnTo>
                    <a:lnTo>
                      <a:pt x="36" y="105"/>
                    </a:lnTo>
                    <a:lnTo>
                      <a:pt x="32" y="85"/>
                    </a:lnTo>
                    <a:lnTo>
                      <a:pt x="24" y="93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28" y="24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Freeform 80"/>
              <p:cNvSpPr>
                <a:spLocks/>
              </p:cNvSpPr>
              <p:nvPr/>
            </p:nvSpPr>
            <p:spPr bwMode="auto">
              <a:xfrm>
                <a:off x="4492" y="2430"/>
                <a:ext cx="112" cy="165"/>
              </a:xfrm>
              <a:custGeom>
                <a:avLst/>
                <a:gdLst>
                  <a:gd name="T0" fmla="*/ 84 w 112"/>
                  <a:gd name="T1" fmla="*/ 57 h 165"/>
                  <a:gd name="T2" fmla="*/ 60 w 112"/>
                  <a:gd name="T3" fmla="*/ 93 h 165"/>
                  <a:gd name="T4" fmla="*/ 48 w 112"/>
                  <a:gd name="T5" fmla="*/ 133 h 165"/>
                  <a:gd name="T6" fmla="*/ 28 w 112"/>
                  <a:gd name="T7" fmla="*/ 157 h 165"/>
                  <a:gd name="T8" fmla="*/ 12 w 112"/>
                  <a:gd name="T9" fmla="*/ 165 h 165"/>
                  <a:gd name="T10" fmla="*/ 4 w 112"/>
                  <a:gd name="T11" fmla="*/ 161 h 165"/>
                  <a:gd name="T12" fmla="*/ 0 w 112"/>
                  <a:gd name="T13" fmla="*/ 153 h 165"/>
                  <a:gd name="T14" fmla="*/ 4 w 112"/>
                  <a:gd name="T15" fmla="*/ 149 h 165"/>
                  <a:gd name="T16" fmla="*/ 8 w 112"/>
                  <a:gd name="T17" fmla="*/ 149 h 165"/>
                  <a:gd name="T18" fmla="*/ 12 w 112"/>
                  <a:gd name="T19" fmla="*/ 149 h 165"/>
                  <a:gd name="T20" fmla="*/ 12 w 112"/>
                  <a:gd name="T21" fmla="*/ 153 h 165"/>
                  <a:gd name="T22" fmla="*/ 12 w 112"/>
                  <a:gd name="T23" fmla="*/ 157 h 165"/>
                  <a:gd name="T24" fmla="*/ 12 w 112"/>
                  <a:gd name="T25" fmla="*/ 157 h 165"/>
                  <a:gd name="T26" fmla="*/ 12 w 112"/>
                  <a:gd name="T27" fmla="*/ 161 h 165"/>
                  <a:gd name="T28" fmla="*/ 16 w 112"/>
                  <a:gd name="T29" fmla="*/ 161 h 165"/>
                  <a:gd name="T30" fmla="*/ 20 w 112"/>
                  <a:gd name="T31" fmla="*/ 157 h 165"/>
                  <a:gd name="T32" fmla="*/ 28 w 112"/>
                  <a:gd name="T33" fmla="*/ 149 h 165"/>
                  <a:gd name="T34" fmla="*/ 36 w 112"/>
                  <a:gd name="T35" fmla="*/ 137 h 165"/>
                  <a:gd name="T36" fmla="*/ 40 w 112"/>
                  <a:gd name="T37" fmla="*/ 125 h 165"/>
                  <a:gd name="T38" fmla="*/ 60 w 112"/>
                  <a:gd name="T39" fmla="*/ 57 h 165"/>
                  <a:gd name="T40" fmla="*/ 44 w 112"/>
                  <a:gd name="T41" fmla="*/ 49 h 165"/>
                  <a:gd name="T42" fmla="*/ 52 w 112"/>
                  <a:gd name="T43" fmla="*/ 49 h 165"/>
                  <a:gd name="T44" fmla="*/ 60 w 112"/>
                  <a:gd name="T45" fmla="*/ 45 h 165"/>
                  <a:gd name="T46" fmla="*/ 64 w 112"/>
                  <a:gd name="T47" fmla="*/ 33 h 165"/>
                  <a:gd name="T48" fmla="*/ 76 w 112"/>
                  <a:gd name="T49" fmla="*/ 16 h 165"/>
                  <a:gd name="T50" fmla="*/ 88 w 112"/>
                  <a:gd name="T51" fmla="*/ 4 h 165"/>
                  <a:gd name="T52" fmla="*/ 100 w 112"/>
                  <a:gd name="T53" fmla="*/ 0 h 165"/>
                  <a:gd name="T54" fmla="*/ 108 w 112"/>
                  <a:gd name="T55" fmla="*/ 4 h 165"/>
                  <a:gd name="T56" fmla="*/ 112 w 112"/>
                  <a:gd name="T57" fmla="*/ 12 h 165"/>
                  <a:gd name="T58" fmla="*/ 112 w 112"/>
                  <a:gd name="T59" fmla="*/ 16 h 165"/>
                  <a:gd name="T60" fmla="*/ 108 w 112"/>
                  <a:gd name="T61" fmla="*/ 20 h 165"/>
                  <a:gd name="T62" fmla="*/ 104 w 112"/>
                  <a:gd name="T63" fmla="*/ 16 h 165"/>
                  <a:gd name="T64" fmla="*/ 100 w 112"/>
                  <a:gd name="T65" fmla="*/ 12 h 165"/>
                  <a:gd name="T66" fmla="*/ 100 w 112"/>
                  <a:gd name="T67" fmla="*/ 12 h 165"/>
                  <a:gd name="T68" fmla="*/ 104 w 112"/>
                  <a:gd name="T69" fmla="*/ 8 h 165"/>
                  <a:gd name="T70" fmla="*/ 100 w 112"/>
                  <a:gd name="T71" fmla="*/ 8 h 165"/>
                  <a:gd name="T72" fmla="*/ 100 w 112"/>
                  <a:gd name="T73" fmla="*/ 4 h 165"/>
                  <a:gd name="T74" fmla="*/ 88 w 112"/>
                  <a:gd name="T75" fmla="*/ 8 h 165"/>
                  <a:gd name="T76" fmla="*/ 80 w 112"/>
                  <a:gd name="T77" fmla="*/ 24 h 165"/>
                  <a:gd name="T78" fmla="*/ 76 w 112"/>
                  <a:gd name="T79" fmla="*/ 37 h 165"/>
                  <a:gd name="T80" fmla="*/ 84 w 112"/>
                  <a:gd name="T81" fmla="*/ 49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"/>
                  <a:gd name="T124" fmla="*/ 0 h 165"/>
                  <a:gd name="T125" fmla="*/ 112 w 112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" h="165">
                    <a:moveTo>
                      <a:pt x="84" y="49"/>
                    </a:moveTo>
                    <a:lnTo>
                      <a:pt x="84" y="57"/>
                    </a:lnTo>
                    <a:lnTo>
                      <a:pt x="72" y="57"/>
                    </a:lnTo>
                    <a:lnTo>
                      <a:pt x="60" y="93"/>
                    </a:lnTo>
                    <a:lnTo>
                      <a:pt x="52" y="113"/>
                    </a:lnTo>
                    <a:lnTo>
                      <a:pt x="48" y="133"/>
                    </a:lnTo>
                    <a:lnTo>
                      <a:pt x="36" y="149"/>
                    </a:lnTo>
                    <a:lnTo>
                      <a:pt x="28" y="157"/>
                    </a:lnTo>
                    <a:lnTo>
                      <a:pt x="20" y="161"/>
                    </a:lnTo>
                    <a:lnTo>
                      <a:pt x="12" y="165"/>
                    </a:lnTo>
                    <a:lnTo>
                      <a:pt x="8" y="161"/>
                    </a:lnTo>
                    <a:lnTo>
                      <a:pt x="4" y="161"/>
                    </a:lnTo>
                    <a:lnTo>
                      <a:pt x="0" y="157"/>
                    </a:lnTo>
                    <a:lnTo>
                      <a:pt x="0" y="153"/>
                    </a:lnTo>
                    <a:lnTo>
                      <a:pt x="4" y="149"/>
                    </a:lnTo>
                    <a:lnTo>
                      <a:pt x="8" y="149"/>
                    </a:lnTo>
                    <a:lnTo>
                      <a:pt x="12" y="149"/>
                    </a:lnTo>
                    <a:lnTo>
                      <a:pt x="12" y="153"/>
                    </a:lnTo>
                    <a:lnTo>
                      <a:pt x="12" y="157"/>
                    </a:lnTo>
                    <a:lnTo>
                      <a:pt x="12" y="161"/>
                    </a:lnTo>
                    <a:lnTo>
                      <a:pt x="16" y="161"/>
                    </a:lnTo>
                    <a:lnTo>
                      <a:pt x="20" y="157"/>
                    </a:lnTo>
                    <a:lnTo>
                      <a:pt x="24" y="153"/>
                    </a:lnTo>
                    <a:lnTo>
                      <a:pt x="28" y="149"/>
                    </a:lnTo>
                    <a:lnTo>
                      <a:pt x="32" y="145"/>
                    </a:lnTo>
                    <a:lnTo>
                      <a:pt x="36" y="137"/>
                    </a:lnTo>
                    <a:lnTo>
                      <a:pt x="36" y="133"/>
                    </a:lnTo>
                    <a:lnTo>
                      <a:pt x="40" y="125"/>
                    </a:lnTo>
                    <a:lnTo>
                      <a:pt x="40" y="113"/>
                    </a:lnTo>
                    <a:lnTo>
                      <a:pt x="60" y="57"/>
                    </a:lnTo>
                    <a:lnTo>
                      <a:pt x="40" y="57"/>
                    </a:lnTo>
                    <a:lnTo>
                      <a:pt x="44" y="49"/>
                    </a:lnTo>
                    <a:lnTo>
                      <a:pt x="48" y="49"/>
                    </a:lnTo>
                    <a:lnTo>
                      <a:pt x="52" y="49"/>
                    </a:lnTo>
                    <a:lnTo>
                      <a:pt x="56" y="45"/>
                    </a:lnTo>
                    <a:lnTo>
                      <a:pt x="60" y="45"/>
                    </a:lnTo>
                    <a:lnTo>
                      <a:pt x="64" y="41"/>
                    </a:lnTo>
                    <a:lnTo>
                      <a:pt x="64" y="33"/>
                    </a:lnTo>
                    <a:lnTo>
                      <a:pt x="72" y="24"/>
                    </a:lnTo>
                    <a:lnTo>
                      <a:pt x="76" y="16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4" y="16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104" y="8"/>
                    </a:lnTo>
                    <a:lnTo>
                      <a:pt x="100" y="8"/>
                    </a:lnTo>
                    <a:lnTo>
                      <a:pt x="100" y="4"/>
                    </a:lnTo>
                    <a:lnTo>
                      <a:pt x="92" y="8"/>
                    </a:lnTo>
                    <a:lnTo>
                      <a:pt x="88" y="8"/>
                    </a:lnTo>
                    <a:lnTo>
                      <a:pt x="84" y="16"/>
                    </a:lnTo>
                    <a:lnTo>
                      <a:pt x="80" y="24"/>
                    </a:lnTo>
                    <a:lnTo>
                      <a:pt x="80" y="29"/>
                    </a:lnTo>
                    <a:lnTo>
                      <a:pt x="76" y="37"/>
                    </a:lnTo>
                    <a:lnTo>
                      <a:pt x="72" y="49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Freeform 81"/>
              <p:cNvSpPr>
                <a:spLocks noEditPoints="1"/>
              </p:cNvSpPr>
              <p:nvPr/>
            </p:nvSpPr>
            <p:spPr bwMode="auto">
              <a:xfrm>
                <a:off x="4576" y="2475"/>
                <a:ext cx="85" cy="80"/>
              </a:xfrm>
              <a:custGeom>
                <a:avLst/>
                <a:gdLst>
                  <a:gd name="T0" fmla="*/ 65 w 85"/>
                  <a:gd name="T1" fmla="*/ 60 h 80"/>
                  <a:gd name="T2" fmla="*/ 65 w 85"/>
                  <a:gd name="T3" fmla="*/ 72 h 80"/>
                  <a:gd name="T4" fmla="*/ 65 w 85"/>
                  <a:gd name="T5" fmla="*/ 72 h 80"/>
                  <a:gd name="T6" fmla="*/ 65 w 85"/>
                  <a:gd name="T7" fmla="*/ 72 h 80"/>
                  <a:gd name="T8" fmla="*/ 69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9 w 85"/>
                  <a:gd name="T15" fmla="*/ 76 h 80"/>
                  <a:gd name="T16" fmla="*/ 56 w 85"/>
                  <a:gd name="T17" fmla="*/ 80 h 80"/>
                  <a:gd name="T18" fmla="*/ 52 w 85"/>
                  <a:gd name="T19" fmla="*/ 80 h 80"/>
                  <a:gd name="T20" fmla="*/ 52 w 85"/>
                  <a:gd name="T21" fmla="*/ 76 h 80"/>
                  <a:gd name="T22" fmla="*/ 52 w 85"/>
                  <a:gd name="T23" fmla="*/ 64 h 80"/>
                  <a:gd name="T24" fmla="*/ 44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0 w 85"/>
                  <a:gd name="T31" fmla="*/ 72 h 80"/>
                  <a:gd name="T32" fmla="*/ 4 w 85"/>
                  <a:gd name="T33" fmla="*/ 48 h 80"/>
                  <a:gd name="T34" fmla="*/ 20 w 85"/>
                  <a:gd name="T35" fmla="*/ 20 h 80"/>
                  <a:gd name="T36" fmla="*/ 40 w 85"/>
                  <a:gd name="T37" fmla="*/ 4 h 80"/>
                  <a:gd name="T38" fmla="*/ 56 w 85"/>
                  <a:gd name="T39" fmla="*/ 4 h 80"/>
                  <a:gd name="T40" fmla="*/ 65 w 85"/>
                  <a:gd name="T41" fmla="*/ 8 h 80"/>
                  <a:gd name="T42" fmla="*/ 69 w 85"/>
                  <a:gd name="T43" fmla="*/ 4 h 80"/>
                  <a:gd name="T44" fmla="*/ 52 w 85"/>
                  <a:gd name="T45" fmla="*/ 4 h 80"/>
                  <a:gd name="T46" fmla="*/ 40 w 85"/>
                  <a:gd name="T47" fmla="*/ 12 h 80"/>
                  <a:gd name="T48" fmla="*/ 24 w 85"/>
                  <a:gd name="T49" fmla="*/ 32 h 80"/>
                  <a:gd name="T50" fmla="*/ 16 w 85"/>
                  <a:gd name="T51" fmla="*/ 60 h 80"/>
                  <a:gd name="T52" fmla="*/ 20 w 85"/>
                  <a:gd name="T53" fmla="*/ 68 h 80"/>
                  <a:gd name="T54" fmla="*/ 24 w 85"/>
                  <a:gd name="T55" fmla="*/ 72 h 80"/>
                  <a:gd name="T56" fmla="*/ 40 w 85"/>
                  <a:gd name="T57" fmla="*/ 68 h 80"/>
                  <a:gd name="T58" fmla="*/ 56 w 85"/>
                  <a:gd name="T59" fmla="*/ 44 h 80"/>
                  <a:gd name="T60" fmla="*/ 65 w 85"/>
                  <a:gd name="T61" fmla="*/ 20 h 80"/>
                  <a:gd name="T62" fmla="*/ 61 w 85"/>
                  <a:gd name="T63" fmla="*/ 8 h 80"/>
                  <a:gd name="T64" fmla="*/ 52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5" y="60"/>
                    </a:lnTo>
                    <a:lnTo>
                      <a:pt x="65" y="68"/>
                    </a:lnTo>
                    <a:lnTo>
                      <a:pt x="65" y="72"/>
                    </a:lnTo>
                    <a:lnTo>
                      <a:pt x="65" y="76"/>
                    </a:lnTo>
                    <a:lnTo>
                      <a:pt x="69" y="72"/>
                    </a:lnTo>
                    <a:lnTo>
                      <a:pt x="73" y="68"/>
                    </a:lnTo>
                    <a:lnTo>
                      <a:pt x="73" y="64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9" y="76"/>
                    </a:lnTo>
                    <a:lnTo>
                      <a:pt x="61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2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4"/>
                    </a:lnTo>
                    <a:lnTo>
                      <a:pt x="85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32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1" y="32"/>
                    </a:lnTo>
                    <a:lnTo>
                      <a:pt x="65" y="20"/>
                    </a:lnTo>
                    <a:lnTo>
                      <a:pt x="61" y="12"/>
                    </a:lnTo>
                    <a:lnTo>
                      <a:pt x="61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82"/>
              <p:cNvSpPr>
                <a:spLocks/>
              </p:cNvSpPr>
              <p:nvPr/>
            </p:nvSpPr>
            <p:spPr bwMode="auto">
              <a:xfrm>
                <a:off x="4661" y="2475"/>
                <a:ext cx="64" cy="80"/>
              </a:xfrm>
              <a:custGeom>
                <a:avLst/>
                <a:gdLst>
                  <a:gd name="T0" fmla="*/ 64 w 64"/>
                  <a:gd name="T1" fmla="*/ 0 h 80"/>
                  <a:gd name="T2" fmla="*/ 60 w 64"/>
                  <a:gd name="T3" fmla="*/ 28 h 80"/>
                  <a:gd name="T4" fmla="*/ 56 w 64"/>
                  <a:gd name="T5" fmla="*/ 28 h 80"/>
                  <a:gd name="T6" fmla="*/ 56 w 64"/>
                  <a:gd name="T7" fmla="*/ 16 h 80"/>
                  <a:gd name="T8" fmla="*/ 52 w 64"/>
                  <a:gd name="T9" fmla="*/ 12 h 80"/>
                  <a:gd name="T10" fmla="*/ 48 w 64"/>
                  <a:gd name="T11" fmla="*/ 8 h 80"/>
                  <a:gd name="T12" fmla="*/ 40 w 64"/>
                  <a:gd name="T13" fmla="*/ 4 h 80"/>
                  <a:gd name="T14" fmla="*/ 36 w 64"/>
                  <a:gd name="T15" fmla="*/ 8 h 80"/>
                  <a:gd name="T16" fmla="*/ 32 w 64"/>
                  <a:gd name="T17" fmla="*/ 8 h 80"/>
                  <a:gd name="T18" fmla="*/ 32 w 64"/>
                  <a:gd name="T19" fmla="*/ 12 h 80"/>
                  <a:gd name="T20" fmla="*/ 32 w 64"/>
                  <a:gd name="T21" fmla="*/ 16 h 80"/>
                  <a:gd name="T22" fmla="*/ 32 w 64"/>
                  <a:gd name="T23" fmla="*/ 20 h 80"/>
                  <a:gd name="T24" fmla="*/ 32 w 64"/>
                  <a:gd name="T25" fmla="*/ 20 h 80"/>
                  <a:gd name="T26" fmla="*/ 36 w 64"/>
                  <a:gd name="T27" fmla="*/ 24 h 80"/>
                  <a:gd name="T28" fmla="*/ 36 w 64"/>
                  <a:gd name="T29" fmla="*/ 28 h 80"/>
                  <a:gd name="T30" fmla="*/ 48 w 64"/>
                  <a:gd name="T31" fmla="*/ 40 h 80"/>
                  <a:gd name="T32" fmla="*/ 52 w 64"/>
                  <a:gd name="T33" fmla="*/ 48 h 80"/>
                  <a:gd name="T34" fmla="*/ 52 w 64"/>
                  <a:gd name="T35" fmla="*/ 52 h 80"/>
                  <a:gd name="T36" fmla="*/ 56 w 64"/>
                  <a:gd name="T37" fmla="*/ 60 h 80"/>
                  <a:gd name="T38" fmla="*/ 52 w 64"/>
                  <a:gd name="T39" fmla="*/ 68 h 80"/>
                  <a:gd name="T40" fmla="*/ 48 w 64"/>
                  <a:gd name="T41" fmla="*/ 76 h 80"/>
                  <a:gd name="T42" fmla="*/ 40 w 64"/>
                  <a:gd name="T43" fmla="*/ 80 h 80"/>
                  <a:gd name="T44" fmla="*/ 28 w 64"/>
                  <a:gd name="T45" fmla="*/ 80 h 80"/>
                  <a:gd name="T46" fmla="*/ 20 w 64"/>
                  <a:gd name="T47" fmla="*/ 80 h 80"/>
                  <a:gd name="T48" fmla="*/ 12 w 64"/>
                  <a:gd name="T49" fmla="*/ 76 h 80"/>
                  <a:gd name="T50" fmla="*/ 12 w 64"/>
                  <a:gd name="T51" fmla="*/ 76 h 80"/>
                  <a:gd name="T52" fmla="*/ 8 w 64"/>
                  <a:gd name="T53" fmla="*/ 76 h 80"/>
                  <a:gd name="T54" fmla="*/ 4 w 64"/>
                  <a:gd name="T55" fmla="*/ 76 h 80"/>
                  <a:gd name="T56" fmla="*/ 4 w 64"/>
                  <a:gd name="T57" fmla="*/ 80 h 80"/>
                  <a:gd name="T58" fmla="*/ 0 w 64"/>
                  <a:gd name="T59" fmla="*/ 80 h 80"/>
                  <a:gd name="T60" fmla="*/ 4 w 64"/>
                  <a:gd name="T61" fmla="*/ 56 h 80"/>
                  <a:gd name="T62" fmla="*/ 8 w 64"/>
                  <a:gd name="T63" fmla="*/ 56 h 80"/>
                  <a:gd name="T64" fmla="*/ 12 w 64"/>
                  <a:gd name="T65" fmla="*/ 64 h 80"/>
                  <a:gd name="T66" fmla="*/ 16 w 64"/>
                  <a:gd name="T67" fmla="*/ 72 h 80"/>
                  <a:gd name="T68" fmla="*/ 20 w 64"/>
                  <a:gd name="T69" fmla="*/ 76 h 80"/>
                  <a:gd name="T70" fmla="*/ 28 w 64"/>
                  <a:gd name="T71" fmla="*/ 80 h 80"/>
                  <a:gd name="T72" fmla="*/ 32 w 64"/>
                  <a:gd name="T73" fmla="*/ 76 h 80"/>
                  <a:gd name="T74" fmla="*/ 40 w 64"/>
                  <a:gd name="T75" fmla="*/ 76 h 80"/>
                  <a:gd name="T76" fmla="*/ 40 w 64"/>
                  <a:gd name="T77" fmla="*/ 72 h 80"/>
                  <a:gd name="T78" fmla="*/ 44 w 64"/>
                  <a:gd name="T79" fmla="*/ 64 h 80"/>
                  <a:gd name="T80" fmla="*/ 40 w 64"/>
                  <a:gd name="T81" fmla="*/ 64 h 80"/>
                  <a:gd name="T82" fmla="*/ 40 w 64"/>
                  <a:gd name="T83" fmla="*/ 60 h 80"/>
                  <a:gd name="T84" fmla="*/ 36 w 64"/>
                  <a:gd name="T85" fmla="*/ 52 h 80"/>
                  <a:gd name="T86" fmla="*/ 32 w 64"/>
                  <a:gd name="T87" fmla="*/ 44 h 80"/>
                  <a:gd name="T88" fmla="*/ 24 w 64"/>
                  <a:gd name="T89" fmla="*/ 36 h 80"/>
                  <a:gd name="T90" fmla="*/ 20 w 64"/>
                  <a:gd name="T91" fmla="*/ 32 h 80"/>
                  <a:gd name="T92" fmla="*/ 20 w 64"/>
                  <a:gd name="T93" fmla="*/ 28 h 80"/>
                  <a:gd name="T94" fmla="*/ 20 w 64"/>
                  <a:gd name="T95" fmla="*/ 20 h 80"/>
                  <a:gd name="T96" fmla="*/ 20 w 64"/>
                  <a:gd name="T97" fmla="*/ 12 h 80"/>
                  <a:gd name="T98" fmla="*/ 24 w 64"/>
                  <a:gd name="T99" fmla="*/ 8 h 80"/>
                  <a:gd name="T100" fmla="*/ 32 w 64"/>
                  <a:gd name="T101" fmla="*/ 4 h 80"/>
                  <a:gd name="T102" fmla="*/ 40 w 64"/>
                  <a:gd name="T103" fmla="*/ 0 h 80"/>
                  <a:gd name="T104" fmla="*/ 44 w 64"/>
                  <a:gd name="T105" fmla="*/ 0 h 80"/>
                  <a:gd name="T106" fmla="*/ 44 w 64"/>
                  <a:gd name="T107" fmla="*/ 4 h 80"/>
                  <a:gd name="T108" fmla="*/ 48 w 64"/>
                  <a:gd name="T109" fmla="*/ 4 h 80"/>
                  <a:gd name="T110" fmla="*/ 52 w 64"/>
                  <a:gd name="T111" fmla="*/ 4 h 80"/>
                  <a:gd name="T112" fmla="*/ 56 w 64"/>
                  <a:gd name="T113" fmla="*/ 8 h 80"/>
                  <a:gd name="T114" fmla="*/ 56 w 64"/>
                  <a:gd name="T115" fmla="*/ 8 h 80"/>
                  <a:gd name="T116" fmla="*/ 60 w 64"/>
                  <a:gd name="T117" fmla="*/ 4 h 80"/>
                  <a:gd name="T118" fmla="*/ 64 w 64"/>
                  <a:gd name="T119" fmla="*/ 0 h 80"/>
                  <a:gd name="T120" fmla="*/ 64 w 64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"/>
                  <a:gd name="T184" fmla="*/ 0 h 80"/>
                  <a:gd name="T185" fmla="*/ 64 w 64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" h="80">
                    <a:moveTo>
                      <a:pt x="64" y="0"/>
                    </a:moveTo>
                    <a:lnTo>
                      <a:pt x="60" y="28"/>
                    </a:lnTo>
                    <a:lnTo>
                      <a:pt x="56" y="28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6" y="24"/>
                    </a:lnTo>
                    <a:lnTo>
                      <a:pt x="36" y="28"/>
                    </a:lnTo>
                    <a:lnTo>
                      <a:pt x="48" y="40"/>
                    </a:lnTo>
                    <a:lnTo>
                      <a:pt x="52" y="48"/>
                    </a:lnTo>
                    <a:lnTo>
                      <a:pt x="52" y="52"/>
                    </a:lnTo>
                    <a:lnTo>
                      <a:pt x="56" y="60"/>
                    </a:lnTo>
                    <a:lnTo>
                      <a:pt x="52" y="68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20" y="80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4" y="56"/>
                    </a:lnTo>
                    <a:lnTo>
                      <a:pt x="8" y="56"/>
                    </a:lnTo>
                    <a:lnTo>
                      <a:pt x="12" y="64"/>
                    </a:lnTo>
                    <a:lnTo>
                      <a:pt x="16" y="72"/>
                    </a:lnTo>
                    <a:lnTo>
                      <a:pt x="20" y="76"/>
                    </a:lnTo>
                    <a:lnTo>
                      <a:pt x="28" y="80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0" y="72"/>
                    </a:lnTo>
                    <a:lnTo>
                      <a:pt x="44" y="64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2"/>
                    </a:lnTo>
                    <a:lnTo>
                      <a:pt x="32" y="44"/>
                    </a:lnTo>
                    <a:lnTo>
                      <a:pt x="24" y="36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20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6" name="Freeform 83"/>
              <p:cNvSpPr>
                <a:spLocks/>
              </p:cNvSpPr>
              <p:nvPr/>
            </p:nvSpPr>
            <p:spPr bwMode="auto">
              <a:xfrm>
                <a:off x="4733" y="2454"/>
                <a:ext cx="48" cy="101"/>
              </a:xfrm>
              <a:custGeom>
                <a:avLst/>
                <a:gdLst>
                  <a:gd name="T0" fmla="*/ 40 w 48"/>
                  <a:gd name="T1" fmla="*/ 0 h 101"/>
                  <a:gd name="T2" fmla="*/ 32 w 48"/>
                  <a:gd name="T3" fmla="*/ 25 h 101"/>
                  <a:gd name="T4" fmla="*/ 48 w 48"/>
                  <a:gd name="T5" fmla="*/ 25 h 101"/>
                  <a:gd name="T6" fmla="*/ 48 w 48"/>
                  <a:gd name="T7" fmla="*/ 29 h 101"/>
                  <a:gd name="T8" fmla="*/ 32 w 48"/>
                  <a:gd name="T9" fmla="*/ 29 h 101"/>
                  <a:gd name="T10" fmla="*/ 16 w 48"/>
                  <a:gd name="T11" fmla="*/ 81 h 101"/>
                  <a:gd name="T12" fmla="*/ 16 w 48"/>
                  <a:gd name="T13" fmla="*/ 89 h 101"/>
                  <a:gd name="T14" fmla="*/ 16 w 48"/>
                  <a:gd name="T15" fmla="*/ 93 h 101"/>
                  <a:gd name="T16" fmla="*/ 16 w 48"/>
                  <a:gd name="T17" fmla="*/ 93 h 101"/>
                  <a:gd name="T18" fmla="*/ 16 w 48"/>
                  <a:gd name="T19" fmla="*/ 93 h 101"/>
                  <a:gd name="T20" fmla="*/ 16 w 48"/>
                  <a:gd name="T21" fmla="*/ 97 h 101"/>
                  <a:gd name="T22" fmla="*/ 16 w 48"/>
                  <a:gd name="T23" fmla="*/ 97 h 101"/>
                  <a:gd name="T24" fmla="*/ 20 w 48"/>
                  <a:gd name="T25" fmla="*/ 93 h 101"/>
                  <a:gd name="T26" fmla="*/ 20 w 48"/>
                  <a:gd name="T27" fmla="*/ 93 h 101"/>
                  <a:gd name="T28" fmla="*/ 24 w 48"/>
                  <a:gd name="T29" fmla="*/ 89 h 101"/>
                  <a:gd name="T30" fmla="*/ 28 w 48"/>
                  <a:gd name="T31" fmla="*/ 81 h 101"/>
                  <a:gd name="T32" fmla="*/ 32 w 48"/>
                  <a:gd name="T33" fmla="*/ 85 h 101"/>
                  <a:gd name="T34" fmla="*/ 24 w 48"/>
                  <a:gd name="T35" fmla="*/ 93 h 101"/>
                  <a:gd name="T36" fmla="*/ 20 w 48"/>
                  <a:gd name="T37" fmla="*/ 101 h 101"/>
                  <a:gd name="T38" fmla="*/ 12 w 48"/>
                  <a:gd name="T39" fmla="*/ 101 h 101"/>
                  <a:gd name="T40" fmla="*/ 8 w 48"/>
                  <a:gd name="T41" fmla="*/ 101 h 101"/>
                  <a:gd name="T42" fmla="*/ 4 w 48"/>
                  <a:gd name="T43" fmla="*/ 101 h 101"/>
                  <a:gd name="T44" fmla="*/ 4 w 48"/>
                  <a:gd name="T45" fmla="*/ 101 h 101"/>
                  <a:gd name="T46" fmla="*/ 0 w 48"/>
                  <a:gd name="T47" fmla="*/ 97 h 101"/>
                  <a:gd name="T48" fmla="*/ 0 w 48"/>
                  <a:gd name="T49" fmla="*/ 93 h 101"/>
                  <a:gd name="T50" fmla="*/ 0 w 48"/>
                  <a:gd name="T51" fmla="*/ 89 h 101"/>
                  <a:gd name="T52" fmla="*/ 4 w 48"/>
                  <a:gd name="T53" fmla="*/ 81 h 101"/>
                  <a:gd name="T54" fmla="*/ 20 w 48"/>
                  <a:gd name="T55" fmla="*/ 29 h 101"/>
                  <a:gd name="T56" fmla="*/ 4 w 48"/>
                  <a:gd name="T57" fmla="*/ 29 h 101"/>
                  <a:gd name="T58" fmla="*/ 8 w 48"/>
                  <a:gd name="T59" fmla="*/ 25 h 101"/>
                  <a:gd name="T60" fmla="*/ 16 w 48"/>
                  <a:gd name="T61" fmla="*/ 25 h 101"/>
                  <a:gd name="T62" fmla="*/ 24 w 48"/>
                  <a:gd name="T63" fmla="*/ 21 h 101"/>
                  <a:gd name="T64" fmla="*/ 28 w 48"/>
                  <a:gd name="T65" fmla="*/ 13 h 101"/>
                  <a:gd name="T66" fmla="*/ 36 w 48"/>
                  <a:gd name="T67" fmla="*/ 0 h 101"/>
                  <a:gd name="T68" fmla="*/ 40 w 48"/>
                  <a:gd name="T69" fmla="*/ 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1"/>
                  <a:gd name="T107" fmla="*/ 48 w 48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1">
                    <a:moveTo>
                      <a:pt x="40" y="0"/>
                    </a:moveTo>
                    <a:lnTo>
                      <a:pt x="32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32" y="29"/>
                    </a:lnTo>
                    <a:lnTo>
                      <a:pt x="16" y="81"/>
                    </a:lnTo>
                    <a:lnTo>
                      <a:pt x="16" y="89"/>
                    </a:lnTo>
                    <a:lnTo>
                      <a:pt x="16" y="93"/>
                    </a:lnTo>
                    <a:lnTo>
                      <a:pt x="16" y="97"/>
                    </a:lnTo>
                    <a:lnTo>
                      <a:pt x="20" y="93"/>
                    </a:lnTo>
                    <a:lnTo>
                      <a:pt x="24" y="89"/>
                    </a:lnTo>
                    <a:lnTo>
                      <a:pt x="28" y="81"/>
                    </a:lnTo>
                    <a:lnTo>
                      <a:pt x="32" y="85"/>
                    </a:lnTo>
                    <a:lnTo>
                      <a:pt x="24" y="93"/>
                    </a:lnTo>
                    <a:lnTo>
                      <a:pt x="20" y="101"/>
                    </a:lnTo>
                    <a:lnTo>
                      <a:pt x="12" y="101"/>
                    </a:lnTo>
                    <a:lnTo>
                      <a:pt x="8" y="101"/>
                    </a:lnTo>
                    <a:lnTo>
                      <a:pt x="4" y="101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0" y="89"/>
                    </a:lnTo>
                    <a:lnTo>
                      <a:pt x="4" y="81"/>
                    </a:lnTo>
                    <a:lnTo>
                      <a:pt x="20" y="29"/>
                    </a:lnTo>
                    <a:lnTo>
                      <a:pt x="4" y="29"/>
                    </a:lnTo>
                    <a:lnTo>
                      <a:pt x="8" y="25"/>
                    </a:lnTo>
                    <a:lnTo>
                      <a:pt x="16" y="25"/>
                    </a:lnTo>
                    <a:lnTo>
                      <a:pt x="24" y="21"/>
                    </a:lnTo>
                    <a:lnTo>
                      <a:pt x="28" y="13"/>
                    </a:lnTo>
                    <a:lnTo>
                      <a:pt x="36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467" name="Picture 8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37" y="2471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68" name="Picture 8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37" y="2471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69" name="Freeform 86"/>
              <p:cNvSpPr>
                <a:spLocks/>
              </p:cNvSpPr>
              <p:nvPr/>
            </p:nvSpPr>
            <p:spPr bwMode="auto">
              <a:xfrm>
                <a:off x="5051" y="2475"/>
                <a:ext cx="116" cy="80"/>
              </a:xfrm>
              <a:custGeom>
                <a:avLst/>
                <a:gdLst>
                  <a:gd name="T0" fmla="*/ 24 w 116"/>
                  <a:gd name="T1" fmla="*/ 40 h 80"/>
                  <a:gd name="T2" fmla="*/ 36 w 116"/>
                  <a:gd name="T3" fmla="*/ 20 h 80"/>
                  <a:gd name="T4" fmla="*/ 52 w 116"/>
                  <a:gd name="T5" fmla="*/ 4 h 80"/>
                  <a:gd name="T6" fmla="*/ 60 w 116"/>
                  <a:gd name="T7" fmla="*/ 0 h 80"/>
                  <a:gd name="T8" fmla="*/ 68 w 116"/>
                  <a:gd name="T9" fmla="*/ 4 h 80"/>
                  <a:gd name="T10" fmla="*/ 72 w 116"/>
                  <a:gd name="T11" fmla="*/ 12 h 80"/>
                  <a:gd name="T12" fmla="*/ 68 w 116"/>
                  <a:gd name="T13" fmla="*/ 24 h 80"/>
                  <a:gd name="T14" fmla="*/ 72 w 116"/>
                  <a:gd name="T15" fmla="*/ 28 h 80"/>
                  <a:gd name="T16" fmla="*/ 92 w 116"/>
                  <a:gd name="T17" fmla="*/ 8 h 80"/>
                  <a:gd name="T18" fmla="*/ 104 w 116"/>
                  <a:gd name="T19" fmla="*/ 0 h 80"/>
                  <a:gd name="T20" fmla="*/ 112 w 116"/>
                  <a:gd name="T21" fmla="*/ 4 h 80"/>
                  <a:gd name="T22" fmla="*/ 116 w 116"/>
                  <a:gd name="T23" fmla="*/ 12 h 80"/>
                  <a:gd name="T24" fmla="*/ 112 w 116"/>
                  <a:gd name="T25" fmla="*/ 24 h 80"/>
                  <a:gd name="T26" fmla="*/ 100 w 116"/>
                  <a:gd name="T27" fmla="*/ 68 h 80"/>
                  <a:gd name="T28" fmla="*/ 100 w 116"/>
                  <a:gd name="T29" fmla="*/ 72 h 80"/>
                  <a:gd name="T30" fmla="*/ 100 w 116"/>
                  <a:gd name="T31" fmla="*/ 72 h 80"/>
                  <a:gd name="T32" fmla="*/ 104 w 116"/>
                  <a:gd name="T33" fmla="*/ 72 h 80"/>
                  <a:gd name="T34" fmla="*/ 108 w 116"/>
                  <a:gd name="T35" fmla="*/ 68 h 80"/>
                  <a:gd name="T36" fmla="*/ 116 w 116"/>
                  <a:gd name="T37" fmla="*/ 64 h 80"/>
                  <a:gd name="T38" fmla="*/ 108 w 116"/>
                  <a:gd name="T39" fmla="*/ 72 h 80"/>
                  <a:gd name="T40" fmla="*/ 100 w 116"/>
                  <a:gd name="T41" fmla="*/ 80 h 80"/>
                  <a:gd name="T42" fmla="*/ 92 w 116"/>
                  <a:gd name="T43" fmla="*/ 80 h 80"/>
                  <a:gd name="T44" fmla="*/ 88 w 116"/>
                  <a:gd name="T45" fmla="*/ 80 h 80"/>
                  <a:gd name="T46" fmla="*/ 84 w 116"/>
                  <a:gd name="T47" fmla="*/ 76 h 80"/>
                  <a:gd name="T48" fmla="*/ 88 w 116"/>
                  <a:gd name="T49" fmla="*/ 60 h 80"/>
                  <a:gd name="T50" fmla="*/ 100 w 116"/>
                  <a:gd name="T51" fmla="*/ 24 h 80"/>
                  <a:gd name="T52" fmla="*/ 100 w 116"/>
                  <a:gd name="T53" fmla="*/ 20 h 80"/>
                  <a:gd name="T54" fmla="*/ 100 w 116"/>
                  <a:gd name="T55" fmla="*/ 16 h 80"/>
                  <a:gd name="T56" fmla="*/ 100 w 116"/>
                  <a:gd name="T57" fmla="*/ 12 h 80"/>
                  <a:gd name="T58" fmla="*/ 92 w 116"/>
                  <a:gd name="T59" fmla="*/ 12 h 80"/>
                  <a:gd name="T60" fmla="*/ 76 w 116"/>
                  <a:gd name="T61" fmla="*/ 28 h 80"/>
                  <a:gd name="T62" fmla="*/ 60 w 116"/>
                  <a:gd name="T63" fmla="*/ 60 h 80"/>
                  <a:gd name="T64" fmla="*/ 40 w 116"/>
                  <a:gd name="T65" fmla="*/ 80 h 80"/>
                  <a:gd name="T66" fmla="*/ 56 w 116"/>
                  <a:gd name="T67" fmla="*/ 20 h 80"/>
                  <a:gd name="T68" fmla="*/ 56 w 116"/>
                  <a:gd name="T69" fmla="*/ 16 h 80"/>
                  <a:gd name="T70" fmla="*/ 56 w 116"/>
                  <a:gd name="T71" fmla="*/ 12 h 80"/>
                  <a:gd name="T72" fmla="*/ 52 w 116"/>
                  <a:gd name="T73" fmla="*/ 12 h 80"/>
                  <a:gd name="T74" fmla="*/ 44 w 116"/>
                  <a:gd name="T75" fmla="*/ 20 h 80"/>
                  <a:gd name="T76" fmla="*/ 28 w 116"/>
                  <a:gd name="T77" fmla="*/ 40 h 80"/>
                  <a:gd name="T78" fmla="*/ 20 w 116"/>
                  <a:gd name="T79" fmla="*/ 56 h 80"/>
                  <a:gd name="T80" fmla="*/ 12 w 116"/>
                  <a:gd name="T81" fmla="*/ 80 h 80"/>
                  <a:gd name="T82" fmla="*/ 16 w 116"/>
                  <a:gd name="T83" fmla="*/ 24 h 80"/>
                  <a:gd name="T84" fmla="*/ 16 w 116"/>
                  <a:gd name="T85" fmla="*/ 16 h 80"/>
                  <a:gd name="T86" fmla="*/ 16 w 116"/>
                  <a:gd name="T87" fmla="*/ 12 h 80"/>
                  <a:gd name="T88" fmla="*/ 16 w 116"/>
                  <a:gd name="T89" fmla="*/ 8 h 80"/>
                  <a:gd name="T90" fmla="*/ 8 w 116"/>
                  <a:gd name="T91" fmla="*/ 8 h 80"/>
                  <a:gd name="T92" fmla="*/ 8 w 116"/>
                  <a:gd name="T93" fmla="*/ 4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6"/>
                  <a:gd name="T142" fmla="*/ 0 h 80"/>
                  <a:gd name="T143" fmla="*/ 116 w 116"/>
                  <a:gd name="T144" fmla="*/ 80 h 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6" h="80">
                    <a:moveTo>
                      <a:pt x="36" y="0"/>
                    </a:moveTo>
                    <a:lnTo>
                      <a:pt x="24" y="40"/>
                    </a:lnTo>
                    <a:lnTo>
                      <a:pt x="32" y="28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2" y="8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68" y="24"/>
                    </a:lnTo>
                    <a:lnTo>
                      <a:pt x="64" y="44"/>
                    </a:lnTo>
                    <a:lnTo>
                      <a:pt x="72" y="28"/>
                    </a:lnTo>
                    <a:lnTo>
                      <a:pt x="84" y="16"/>
                    </a:lnTo>
                    <a:lnTo>
                      <a:pt x="92" y="8"/>
                    </a:lnTo>
                    <a:lnTo>
                      <a:pt x="100" y="4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16" y="12"/>
                    </a:lnTo>
                    <a:lnTo>
                      <a:pt x="116" y="20"/>
                    </a:lnTo>
                    <a:lnTo>
                      <a:pt x="112" y="24"/>
                    </a:lnTo>
                    <a:lnTo>
                      <a:pt x="104" y="56"/>
                    </a:lnTo>
                    <a:lnTo>
                      <a:pt x="100" y="68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2" y="60"/>
                    </a:lnTo>
                    <a:lnTo>
                      <a:pt x="116" y="64"/>
                    </a:lnTo>
                    <a:lnTo>
                      <a:pt x="112" y="68"/>
                    </a:lnTo>
                    <a:lnTo>
                      <a:pt x="108" y="72"/>
                    </a:lnTo>
                    <a:lnTo>
                      <a:pt x="104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2" y="80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4" y="68"/>
                    </a:lnTo>
                    <a:lnTo>
                      <a:pt x="88" y="60"/>
                    </a:lnTo>
                    <a:lnTo>
                      <a:pt x="96" y="32"/>
                    </a:lnTo>
                    <a:lnTo>
                      <a:pt x="100" y="24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8" y="16"/>
                    </a:lnTo>
                    <a:lnTo>
                      <a:pt x="76" y="28"/>
                    </a:lnTo>
                    <a:lnTo>
                      <a:pt x="68" y="48"/>
                    </a:lnTo>
                    <a:lnTo>
                      <a:pt x="60" y="60"/>
                    </a:lnTo>
                    <a:lnTo>
                      <a:pt x="52" y="80"/>
                    </a:lnTo>
                    <a:lnTo>
                      <a:pt x="40" y="80"/>
                    </a:lnTo>
                    <a:lnTo>
                      <a:pt x="56" y="28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16"/>
                    </a:lnTo>
                    <a:lnTo>
                      <a:pt x="44" y="20"/>
                    </a:lnTo>
                    <a:lnTo>
                      <a:pt x="36" y="28"/>
                    </a:lnTo>
                    <a:lnTo>
                      <a:pt x="28" y="40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0" name="Freeform 87"/>
              <p:cNvSpPr>
                <a:spLocks noEditPoints="1"/>
              </p:cNvSpPr>
              <p:nvPr/>
            </p:nvSpPr>
            <p:spPr bwMode="auto">
              <a:xfrm>
                <a:off x="5175" y="2475"/>
                <a:ext cx="68" cy="80"/>
              </a:xfrm>
              <a:custGeom>
                <a:avLst/>
                <a:gdLst>
                  <a:gd name="T0" fmla="*/ 16 w 68"/>
                  <a:gd name="T1" fmla="*/ 48 h 80"/>
                  <a:gd name="T2" fmla="*/ 16 w 68"/>
                  <a:gd name="T3" fmla="*/ 52 h 80"/>
                  <a:gd name="T4" fmla="*/ 16 w 68"/>
                  <a:gd name="T5" fmla="*/ 52 h 80"/>
                  <a:gd name="T6" fmla="*/ 16 w 68"/>
                  <a:gd name="T7" fmla="*/ 60 h 80"/>
                  <a:gd name="T8" fmla="*/ 20 w 68"/>
                  <a:gd name="T9" fmla="*/ 68 h 80"/>
                  <a:gd name="T10" fmla="*/ 28 w 68"/>
                  <a:gd name="T11" fmla="*/ 68 h 80"/>
                  <a:gd name="T12" fmla="*/ 32 w 68"/>
                  <a:gd name="T13" fmla="*/ 72 h 80"/>
                  <a:gd name="T14" fmla="*/ 40 w 68"/>
                  <a:gd name="T15" fmla="*/ 72 h 80"/>
                  <a:gd name="T16" fmla="*/ 44 w 68"/>
                  <a:gd name="T17" fmla="*/ 68 h 80"/>
                  <a:gd name="T18" fmla="*/ 52 w 68"/>
                  <a:gd name="T19" fmla="*/ 64 h 80"/>
                  <a:gd name="T20" fmla="*/ 60 w 68"/>
                  <a:gd name="T21" fmla="*/ 60 h 80"/>
                  <a:gd name="T22" fmla="*/ 64 w 68"/>
                  <a:gd name="T23" fmla="*/ 60 h 80"/>
                  <a:gd name="T24" fmla="*/ 48 w 68"/>
                  <a:gd name="T25" fmla="*/ 72 h 80"/>
                  <a:gd name="T26" fmla="*/ 36 w 68"/>
                  <a:gd name="T27" fmla="*/ 80 h 80"/>
                  <a:gd name="T28" fmla="*/ 24 w 68"/>
                  <a:gd name="T29" fmla="*/ 80 h 80"/>
                  <a:gd name="T30" fmla="*/ 16 w 68"/>
                  <a:gd name="T31" fmla="*/ 80 h 80"/>
                  <a:gd name="T32" fmla="*/ 8 w 68"/>
                  <a:gd name="T33" fmla="*/ 76 h 80"/>
                  <a:gd name="T34" fmla="*/ 4 w 68"/>
                  <a:gd name="T35" fmla="*/ 64 h 80"/>
                  <a:gd name="T36" fmla="*/ 0 w 68"/>
                  <a:gd name="T37" fmla="*/ 56 h 80"/>
                  <a:gd name="T38" fmla="*/ 4 w 68"/>
                  <a:gd name="T39" fmla="*/ 44 h 80"/>
                  <a:gd name="T40" fmla="*/ 8 w 68"/>
                  <a:gd name="T41" fmla="*/ 32 h 80"/>
                  <a:gd name="T42" fmla="*/ 16 w 68"/>
                  <a:gd name="T43" fmla="*/ 20 h 80"/>
                  <a:gd name="T44" fmla="*/ 28 w 68"/>
                  <a:gd name="T45" fmla="*/ 8 h 80"/>
                  <a:gd name="T46" fmla="*/ 40 w 68"/>
                  <a:gd name="T47" fmla="*/ 4 h 80"/>
                  <a:gd name="T48" fmla="*/ 52 w 68"/>
                  <a:gd name="T49" fmla="*/ 0 h 80"/>
                  <a:gd name="T50" fmla="*/ 60 w 68"/>
                  <a:gd name="T51" fmla="*/ 4 h 80"/>
                  <a:gd name="T52" fmla="*/ 64 w 68"/>
                  <a:gd name="T53" fmla="*/ 4 h 80"/>
                  <a:gd name="T54" fmla="*/ 68 w 68"/>
                  <a:gd name="T55" fmla="*/ 8 h 80"/>
                  <a:gd name="T56" fmla="*/ 68 w 68"/>
                  <a:gd name="T57" fmla="*/ 16 h 80"/>
                  <a:gd name="T58" fmla="*/ 68 w 68"/>
                  <a:gd name="T59" fmla="*/ 20 h 80"/>
                  <a:gd name="T60" fmla="*/ 64 w 68"/>
                  <a:gd name="T61" fmla="*/ 28 h 80"/>
                  <a:gd name="T62" fmla="*/ 56 w 68"/>
                  <a:gd name="T63" fmla="*/ 36 h 80"/>
                  <a:gd name="T64" fmla="*/ 44 w 68"/>
                  <a:gd name="T65" fmla="*/ 40 h 80"/>
                  <a:gd name="T66" fmla="*/ 32 w 68"/>
                  <a:gd name="T67" fmla="*/ 44 h 80"/>
                  <a:gd name="T68" fmla="*/ 16 w 68"/>
                  <a:gd name="T69" fmla="*/ 48 h 80"/>
                  <a:gd name="T70" fmla="*/ 16 w 68"/>
                  <a:gd name="T71" fmla="*/ 44 h 80"/>
                  <a:gd name="T72" fmla="*/ 28 w 68"/>
                  <a:gd name="T73" fmla="*/ 40 h 80"/>
                  <a:gd name="T74" fmla="*/ 36 w 68"/>
                  <a:gd name="T75" fmla="*/ 40 h 80"/>
                  <a:gd name="T76" fmla="*/ 44 w 68"/>
                  <a:gd name="T77" fmla="*/ 32 h 80"/>
                  <a:gd name="T78" fmla="*/ 52 w 68"/>
                  <a:gd name="T79" fmla="*/ 28 h 80"/>
                  <a:gd name="T80" fmla="*/ 56 w 68"/>
                  <a:gd name="T81" fmla="*/ 20 h 80"/>
                  <a:gd name="T82" fmla="*/ 56 w 68"/>
                  <a:gd name="T83" fmla="*/ 12 h 80"/>
                  <a:gd name="T84" fmla="*/ 56 w 68"/>
                  <a:gd name="T85" fmla="*/ 12 h 80"/>
                  <a:gd name="T86" fmla="*/ 52 w 68"/>
                  <a:gd name="T87" fmla="*/ 8 h 80"/>
                  <a:gd name="T88" fmla="*/ 52 w 68"/>
                  <a:gd name="T89" fmla="*/ 4 h 80"/>
                  <a:gd name="T90" fmla="*/ 48 w 68"/>
                  <a:gd name="T91" fmla="*/ 4 h 80"/>
                  <a:gd name="T92" fmla="*/ 40 w 68"/>
                  <a:gd name="T93" fmla="*/ 8 h 80"/>
                  <a:gd name="T94" fmla="*/ 32 w 68"/>
                  <a:gd name="T95" fmla="*/ 16 h 80"/>
                  <a:gd name="T96" fmla="*/ 24 w 68"/>
                  <a:gd name="T97" fmla="*/ 28 h 80"/>
                  <a:gd name="T98" fmla="*/ 16 w 68"/>
                  <a:gd name="T99" fmla="*/ 44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8"/>
                  <a:gd name="T151" fmla="*/ 0 h 80"/>
                  <a:gd name="T152" fmla="*/ 68 w 68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8" h="80">
                    <a:moveTo>
                      <a:pt x="16" y="48"/>
                    </a:moveTo>
                    <a:lnTo>
                      <a:pt x="16" y="52"/>
                    </a:lnTo>
                    <a:lnTo>
                      <a:pt x="16" y="60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72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48" y="72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6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4" y="44"/>
                    </a:lnTo>
                    <a:lnTo>
                      <a:pt x="8" y="32"/>
                    </a:lnTo>
                    <a:lnTo>
                      <a:pt x="16" y="20"/>
                    </a:lnTo>
                    <a:lnTo>
                      <a:pt x="28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6"/>
                    </a:lnTo>
                    <a:lnTo>
                      <a:pt x="68" y="20"/>
                    </a:lnTo>
                    <a:lnTo>
                      <a:pt x="64" y="28"/>
                    </a:lnTo>
                    <a:lnTo>
                      <a:pt x="56" y="36"/>
                    </a:lnTo>
                    <a:lnTo>
                      <a:pt x="44" y="40"/>
                    </a:lnTo>
                    <a:lnTo>
                      <a:pt x="32" y="44"/>
                    </a:lnTo>
                    <a:lnTo>
                      <a:pt x="16" y="48"/>
                    </a:lnTo>
                    <a:close/>
                    <a:moveTo>
                      <a:pt x="16" y="44"/>
                    </a:moveTo>
                    <a:lnTo>
                      <a:pt x="28" y="40"/>
                    </a:lnTo>
                    <a:lnTo>
                      <a:pt x="36" y="40"/>
                    </a:lnTo>
                    <a:lnTo>
                      <a:pt x="44" y="32"/>
                    </a:lnTo>
                    <a:lnTo>
                      <a:pt x="52" y="28"/>
                    </a:lnTo>
                    <a:lnTo>
                      <a:pt x="56" y="20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1" name="Freeform 88"/>
              <p:cNvSpPr>
                <a:spLocks noEditPoints="1"/>
              </p:cNvSpPr>
              <p:nvPr/>
            </p:nvSpPr>
            <p:spPr bwMode="auto">
              <a:xfrm>
                <a:off x="5256" y="2475"/>
                <a:ext cx="84" cy="80"/>
              </a:xfrm>
              <a:custGeom>
                <a:avLst/>
                <a:gdLst>
                  <a:gd name="T0" fmla="*/ 64 w 84"/>
                  <a:gd name="T1" fmla="*/ 60 h 80"/>
                  <a:gd name="T2" fmla="*/ 64 w 84"/>
                  <a:gd name="T3" fmla="*/ 72 h 80"/>
                  <a:gd name="T4" fmla="*/ 64 w 84"/>
                  <a:gd name="T5" fmla="*/ 72 h 80"/>
                  <a:gd name="T6" fmla="*/ 64 w 84"/>
                  <a:gd name="T7" fmla="*/ 72 h 80"/>
                  <a:gd name="T8" fmla="*/ 64 w 84"/>
                  <a:gd name="T9" fmla="*/ 72 h 80"/>
                  <a:gd name="T10" fmla="*/ 68 w 84"/>
                  <a:gd name="T11" fmla="*/ 68 h 80"/>
                  <a:gd name="T12" fmla="*/ 76 w 84"/>
                  <a:gd name="T13" fmla="*/ 64 h 80"/>
                  <a:gd name="T14" fmla="*/ 68 w 84"/>
                  <a:gd name="T15" fmla="*/ 76 h 80"/>
                  <a:gd name="T16" fmla="*/ 56 w 84"/>
                  <a:gd name="T17" fmla="*/ 80 h 80"/>
                  <a:gd name="T18" fmla="*/ 52 w 84"/>
                  <a:gd name="T19" fmla="*/ 80 h 80"/>
                  <a:gd name="T20" fmla="*/ 48 w 84"/>
                  <a:gd name="T21" fmla="*/ 76 h 80"/>
                  <a:gd name="T22" fmla="*/ 52 w 84"/>
                  <a:gd name="T23" fmla="*/ 64 h 80"/>
                  <a:gd name="T24" fmla="*/ 40 w 84"/>
                  <a:gd name="T25" fmla="*/ 68 h 80"/>
                  <a:gd name="T26" fmla="*/ 24 w 84"/>
                  <a:gd name="T27" fmla="*/ 80 h 80"/>
                  <a:gd name="T28" fmla="*/ 12 w 84"/>
                  <a:gd name="T29" fmla="*/ 80 h 80"/>
                  <a:gd name="T30" fmla="*/ 0 w 84"/>
                  <a:gd name="T31" fmla="*/ 72 h 80"/>
                  <a:gd name="T32" fmla="*/ 0 w 84"/>
                  <a:gd name="T33" fmla="*/ 48 h 80"/>
                  <a:gd name="T34" fmla="*/ 20 w 84"/>
                  <a:gd name="T35" fmla="*/ 20 h 80"/>
                  <a:gd name="T36" fmla="*/ 40 w 84"/>
                  <a:gd name="T37" fmla="*/ 4 h 80"/>
                  <a:gd name="T38" fmla="*/ 56 w 84"/>
                  <a:gd name="T39" fmla="*/ 4 h 80"/>
                  <a:gd name="T40" fmla="*/ 64 w 84"/>
                  <a:gd name="T41" fmla="*/ 8 h 80"/>
                  <a:gd name="T42" fmla="*/ 68 w 84"/>
                  <a:gd name="T43" fmla="*/ 4 h 80"/>
                  <a:gd name="T44" fmla="*/ 52 w 84"/>
                  <a:gd name="T45" fmla="*/ 4 h 80"/>
                  <a:gd name="T46" fmla="*/ 40 w 84"/>
                  <a:gd name="T47" fmla="*/ 12 h 80"/>
                  <a:gd name="T48" fmla="*/ 24 w 84"/>
                  <a:gd name="T49" fmla="*/ 32 h 80"/>
                  <a:gd name="T50" fmla="*/ 16 w 84"/>
                  <a:gd name="T51" fmla="*/ 60 h 80"/>
                  <a:gd name="T52" fmla="*/ 20 w 84"/>
                  <a:gd name="T53" fmla="*/ 68 h 80"/>
                  <a:gd name="T54" fmla="*/ 24 w 84"/>
                  <a:gd name="T55" fmla="*/ 72 h 80"/>
                  <a:gd name="T56" fmla="*/ 40 w 84"/>
                  <a:gd name="T57" fmla="*/ 68 h 80"/>
                  <a:gd name="T58" fmla="*/ 56 w 84"/>
                  <a:gd name="T59" fmla="*/ 44 h 80"/>
                  <a:gd name="T60" fmla="*/ 60 w 84"/>
                  <a:gd name="T61" fmla="*/ 20 h 80"/>
                  <a:gd name="T62" fmla="*/ 60 w 84"/>
                  <a:gd name="T63" fmla="*/ 8 h 80"/>
                  <a:gd name="T64" fmla="*/ 52 w 84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0"/>
                  <a:gd name="T101" fmla="*/ 84 w 84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0">
                    <a:moveTo>
                      <a:pt x="84" y="0"/>
                    </a:moveTo>
                    <a:lnTo>
                      <a:pt x="64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4" y="76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6" y="64"/>
                    </a:lnTo>
                    <a:lnTo>
                      <a:pt x="72" y="72"/>
                    </a:lnTo>
                    <a:lnTo>
                      <a:pt x="68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6"/>
                    </a:lnTo>
                    <a:lnTo>
                      <a:pt x="68" y="4"/>
                    </a:lnTo>
                    <a:lnTo>
                      <a:pt x="84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28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0" y="32"/>
                    </a:lnTo>
                    <a:lnTo>
                      <a:pt x="60" y="20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" name="Freeform 89"/>
              <p:cNvSpPr>
                <a:spLocks/>
              </p:cNvSpPr>
              <p:nvPr/>
            </p:nvSpPr>
            <p:spPr bwMode="auto">
              <a:xfrm>
                <a:off x="5344" y="2430"/>
                <a:ext cx="48" cy="125"/>
              </a:xfrm>
              <a:custGeom>
                <a:avLst/>
                <a:gdLst>
                  <a:gd name="T0" fmla="*/ 48 w 48"/>
                  <a:gd name="T1" fmla="*/ 0 h 125"/>
                  <a:gd name="T2" fmla="*/ 16 w 48"/>
                  <a:gd name="T3" fmla="*/ 105 h 125"/>
                  <a:gd name="T4" fmla="*/ 16 w 48"/>
                  <a:gd name="T5" fmla="*/ 113 h 125"/>
                  <a:gd name="T6" fmla="*/ 16 w 48"/>
                  <a:gd name="T7" fmla="*/ 117 h 125"/>
                  <a:gd name="T8" fmla="*/ 16 w 48"/>
                  <a:gd name="T9" fmla="*/ 117 h 125"/>
                  <a:gd name="T10" fmla="*/ 16 w 48"/>
                  <a:gd name="T11" fmla="*/ 117 h 125"/>
                  <a:gd name="T12" fmla="*/ 16 w 48"/>
                  <a:gd name="T13" fmla="*/ 117 h 125"/>
                  <a:gd name="T14" fmla="*/ 20 w 48"/>
                  <a:gd name="T15" fmla="*/ 117 h 125"/>
                  <a:gd name="T16" fmla="*/ 20 w 48"/>
                  <a:gd name="T17" fmla="*/ 117 h 125"/>
                  <a:gd name="T18" fmla="*/ 20 w 48"/>
                  <a:gd name="T19" fmla="*/ 117 h 125"/>
                  <a:gd name="T20" fmla="*/ 24 w 48"/>
                  <a:gd name="T21" fmla="*/ 113 h 125"/>
                  <a:gd name="T22" fmla="*/ 32 w 48"/>
                  <a:gd name="T23" fmla="*/ 105 h 125"/>
                  <a:gd name="T24" fmla="*/ 36 w 48"/>
                  <a:gd name="T25" fmla="*/ 109 h 125"/>
                  <a:gd name="T26" fmla="*/ 28 w 48"/>
                  <a:gd name="T27" fmla="*/ 117 h 125"/>
                  <a:gd name="T28" fmla="*/ 20 w 48"/>
                  <a:gd name="T29" fmla="*/ 125 h 125"/>
                  <a:gd name="T30" fmla="*/ 12 w 48"/>
                  <a:gd name="T31" fmla="*/ 125 h 125"/>
                  <a:gd name="T32" fmla="*/ 8 w 48"/>
                  <a:gd name="T33" fmla="*/ 125 h 125"/>
                  <a:gd name="T34" fmla="*/ 4 w 48"/>
                  <a:gd name="T35" fmla="*/ 125 h 125"/>
                  <a:gd name="T36" fmla="*/ 4 w 48"/>
                  <a:gd name="T37" fmla="*/ 125 h 125"/>
                  <a:gd name="T38" fmla="*/ 0 w 48"/>
                  <a:gd name="T39" fmla="*/ 121 h 125"/>
                  <a:gd name="T40" fmla="*/ 0 w 48"/>
                  <a:gd name="T41" fmla="*/ 121 h 125"/>
                  <a:gd name="T42" fmla="*/ 0 w 48"/>
                  <a:gd name="T43" fmla="*/ 117 h 125"/>
                  <a:gd name="T44" fmla="*/ 4 w 48"/>
                  <a:gd name="T45" fmla="*/ 105 h 125"/>
                  <a:gd name="T46" fmla="*/ 28 w 48"/>
                  <a:gd name="T47" fmla="*/ 24 h 125"/>
                  <a:gd name="T48" fmla="*/ 28 w 48"/>
                  <a:gd name="T49" fmla="*/ 16 h 125"/>
                  <a:gd name="T50" fmla="*/ 32 w 48"/>
                  <a:gd name="T51" fmla="*/ 12 h 125"/>
                  <a:gd name="T52" fmla="*/ 32 w 48"/>
                  <a:gd name="T53" fmla="*/ 12 h 125"/>
                  <a:gd name="T54" fmla="*/ 28 w 48"/>
                  <a:gd name="T55" fmla="*/ 8 h 125"/>
                  <a:gd name="T56" fmla="*/ 28 w 48"/>
                  <a:gd name="T57" fmla="*/ 8 h 125"/>
                  <a:gd name="T58" fmla="*/ 24 w 48"/>
                  <a:gd name="T59" fmla="*/ 8 h 125"/>
                  <a:gd name="T60" fmla="*/ 20 w 48"/>
                  <a:gd name="T61" fmla="*/ 8 h 125"/>
                  <a:gd name="T62" fmla="*/ 20 w 48"/>
                  <a:gd name="T63" fmla="*/ 8 h 125"/>
                  <a:gd name="T64" fmla="*/ 20 w 48"/>
                  <a:gd name="T65" fmla="*/ 4 h 125"/>
                  <a:gd name="T66" fmla="*/ 48 w 48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125"/>
                  <a:gd name="T104" fmla="*/ 48 w 48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125">
                    <a:moveTo>
                      <a:pt x="48" y="0"/>
                    </a:moveTo>
                    <a:lnTo>
                      <a:pt x="16" y="105"/>
                    </a:lnTo>
                    <a:lnTo>
                      <a:pt x="16" y="113"/>
                    </a:lnTo>
                    <a:lnTo>
                      <a:pt x="16" y="117"/>
                    </a:lnTo>
                    <a:lnTo>
                      <a:pt x="20" y="117"/>
                    </a:lnTo>
                    <a:lnTo>
                      <a:pt x="24" y="113"/>
                    </a:lnTo>
                    <a:lnTo>
                      <a:pt x="32" y="105"/>
                    </a:lnTo>
                    <a:lnTo>
                      <a:pt x="36" y="109"/>
                    </a:lnTo>
                    <a:lnTo>
                      <a:pt x="28" y="117"/>
                    </a:lnTo>
                    <a:lnTo>
                      <a:pt x="20" y="125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05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3" name="Rectangle 90"/>
              <p:cNvSpPr>
                <a:spLocks noChangeArrowheads="1"/>
              </p:cNvSpPr>
              <p:nvPr/>
            </p:nvSpPr>
            <p:spPr bwMode="auto">
              <a:xfrm>
                <a:off x="5533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Rectangle 91"/>
              <p:cNvSpPr>
                <a:spLocks noChangeArrowheads="1"/>
              </p:cNvSpPr>
              <p:nvPr/>
            </p:nvSpPr>
            <p:spPr bwMode="auto">
              <a:xfrm>
                <a:off x="211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Freeform 92"/>
              <p:cNvSpPr>
                <a:spLocks/>
              </p:cNvSpPr>
              <p:nvPr/>
            </p:nvSpPr>
            <p:spPr bwMode="auto">
              <a:xfrm>
                <a:off x="267" y="2655"/>
                <a:ext cx="125" cy="117"/>
              </a:xfrm>
              <a:custGeom>
                <a:avLst/>
                <a:gdLst>
                  <a:gd name="T0" fmla="*/ 89 w 125"/>
                  <a:gd name="T1" fmla="*/ 57 h 117"/>
                  <a:gd name="T2" fmla="*/ 89 w 125"/>
                  <a:gd name="T3" fmla="*/ 13 h 117"/>
                  <a:gd name="T4" fmla="*/ 89 w 125"/>
                  <a:gd name="T5" fmla="*/ 9 h 117"/>
                  <a:gd name="T6" fmla="*/ 81 w 125"/>
                  <a:gd name="T7" fmla="*/ 5 h 117"/>
                  <a:gd name="T8" fmla="*/ 73 w 125"/>
                  <a:gd name="T9" fmla="*/ 5 h 117"/>
                  <a:gd name="T10" fmla="*/ 125 w 125"/>
                  <a:gd name="T11" fmla="*/ 0 h 117"/>
                  <a:gd name="T12" fmla="*/ 121 w 125"/>
                  <a:gd name="T13" fmla="*/ 5 h 117"/>
                  <a:gd name="T14" fmla="*/ 113 w 125"/>
                  <a:gd name="T15" fmla="*/ 5 h 117"/>
                  <a:gd name="T16" fmla="*/ 109 w 125"/>
                  <a:gd name="T17" fmla="*/ 9 h 117"/>
                  <a:gd name="T18" fmla="*/ 109 w 125"/>
                  <a:gd name="T19" fmla="*/ 21 h 117"/>
                  <a:gd name="T20" fmla="*/ 109 w 125"/>
                  <a:gd name="T21" fmla="*/ 105 h 117"/>
                  <a:gd name="T22" fmla="*/ 109 w 125"/>
                  <a:gd name="T23" fmla="*/ 113 h 117"/>
                  <a:gd name="T24" fmla="*/ 117 w 125"/>
                  <a:gd name="T25" fmla="*/ 117 h 117"/>
                  <a:gd name="T26" fmla="*/ 125 w 125"/>
                  <a:gd name="T27" fmla="*/ 117 h 117"/>
                  <a:gd name="T28" fmla="*/ 73 w 125"/>
                  <a:gd name="T29" fmla="*/ 117 h 117"/>
                  <a:gd name="T30" fmla="*/ 77 w 125"/>
                  <a:gd name="T31" fmla="*/ 117 h 117"/>
                  <a:gd name="T32" fmla="*/ 89 w 125"/>
                  <a:gd name="T33" fmla="*/ 113 h 117"/>
                  <a:gd name="T34" fmla="*/ 89 w 125"/>
                  <a:gd name="T35" fmla="*/ 97 h 117"/>
                  <a:gd name="T36" fmla="*/ 33 w 125"/>
                  <a:gd name="T37" fmla="*/ 61 h 117"/>
                  <a:gd name="T38" fmla="*/ 33 w 125"/>
                  <a:gd name="T39" fmla="*/ 105 h 117"/>
                  <a:gd name="T40" fmla="*/ 37 w 125"/>
                  <a:gd name="T41" fmla="*/ 113 h 117"/>
                  <a:gd name="T42" fmla="*/ 41 w 125"/>
                  <a:gd name="T43" fmla="*/ 117 h 117"/>
                  <a:gd name="T44" fmla="*/ 49 w 125"/>
                  <a:gd name="T45" fmla="*/ 117 h 117"/>
                  <a:gd name="T46" fmla="*/ 0 w 125"/>
                  <a:gd name="T47" fmla="*/ 117 h 117"/>
                  <a:gd name="T48" fmla="*/ 4 w 125"/>
                  <a:gd name="T49" fmla="*/ 117 h 117"/>
                  <a:gd name="T50" fmla="*/ 16 w 125"/>
                  <a:gd name="T51" fmla="*/ 113 h 117"/>
                  <a:gd name="T52" fmla="*/ 16 w 125"/>
                  <a:gd name="T53" fmla="*/ 97 h 117"/>
                  <a:gd name="T54" fmla="*/ 16 w 125"/>
                  <a:gd name="T55" fmla="*/ 13 h 117"/>
                  <a:gd name="T56" fmla="*/ 16 w 125"/>
                  <a:gd name="T57" fmla="*/ 9 h 117"/>
                  <a:gd name="T58" fmla="*/ 8 w 125"/>
                  <a:gd name="T59" fmla="*/ 5 h 117"/>
                  <a:gd name="T60" fmla="*/ 0 w 125"/>
                  <a:gd name="T61" fmla="*/ 5 h 117"/>
                  <a:gd name="T62" fmla="*/ 49 w 125"/>
                  <a:gd name="T63" fmla="*/ 0 h 117"/>
                  <a:gd name="T64" fmla="*/ 45 w 125"/>
                  <a:gd name="T65" fmla="*/ 5 h 117"/>
                  <a:gd name="T66" fmla="*/ 37 w 125"/>
                  <a:gd name="T67" fmla="*/ 5 h 117"/>
                  <a:gd name="T68" fmla="*/ 37 w 125"/>
                  <a:gd name="T69" fmla="*/ 9 h 117"/>
                  <a:gd name="T70" fmla="*/ 33 w 125"/>
                  <a:gd name="T71" fmla="*/ 21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17"/>
                  <a:gd name="T110" fmla="*/ 125 w 125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17">
                    <a:moveTo>
                      <a:pt x="33" y="57"/>
                    </a:moveTo>
                    <a:lnTo>
                      <a:pt x="89" y="57"/>
                    </a:lnTo>
                    <a:lnTo>
                      <a:pt x="89" y="21"/>
                    </a:lnTo>
                    <a:lnTo>
                      <a:pt x="89" y="13"/>
                    </a:lnTo>
                    <a:lnTo>
                      <a:pt x="89" y="9"/>
                    </a:lnTo>
                    <a:lnTo>
                      <a:pt x="85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5" y="5"/>
                    </a:lnTo>
                    <a:lnTo>
                      <a:pt x="121" y="5"/>
                    </a:lnTo>
                    <a:lnTo>
                      <a:pt x="117" y="5"/>
                    </a:lnTo>
                    <a:lnTo>
                      <a:pt x="113" y="5"/>
                    </a:lnTo>
                    <a:lnTo>
                      <a:pt x="109" y="5"/>
                    </a:lnTo>
                    <a:lnTo>
                      <a:pt x="109" y="9"/>
                    </a:lnTo>
                    <a:lnTo>
                      <a:pt x="109" y="13"/>
                    </a:lnTo>
                    <a:lnTo>
                      <a:pt x="109" y="21"/>
                    </a:lnTo>
                    <a:lnTo>
                      <a:pt x="109" y="97"/>
                    </a:lnTo>
                    <a:lnTo>
                      <a:pt x="109" y="105"/>
                    </a:lnTo>
                    <a:lnTo>
                      <a:pt x="109" y="109"/>
                    </a:lnTo>
                    <a:lnTo>
                      <a:pt x="109" y="113"/>
                    </a:lnTo>
                    <a:lnTo>
                      <a:pt x="113" y="113"/>
                    </a:lnTo>
                    <a:lnTo>
                      <a:pt x="117" y="117"/>
                    </a:lnTo>
                    <a:lnTo>
                      <a:pt x="121" y="117"/>
                    </a:lnTo>
                    <a:lnTo>
                      <a:pt x="125" y="117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85" y="117"/>
                    </a:lnTo>
                    <a:lnTo>
                      <a:pt x="89" y="113"/>
                    </a:lnTo>
                    <a:lnTo>
                      <a:pt x="89" y="105"/>
                    </a:lnTo>
                    <a:lnTo>
                      <a:pt x="89" y="97"/>
                    </a:lnTo>
                    <a:lnTo>
                      <a:pt x="8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5"/>
                    </a:lnTo>
                    <a:lnTo>
                      <a:pt x="45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3" y="13"/>
                    </a:lnTo>
                    <a:lnTo>
                      <a:pt x="33" y="21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93"/>
              <p:cNvSpPr>
                <a:spLocks/>
              </p:cNvSpPr>
              <p:nvPr/>
            </p:nvSpPr>
            <p:spPr bwMode="auto">
              <a:xfrm>
                <a:off x="392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40 w 84"/>
                  <a:gd name="T3" fmla="*/ 0 h 116"/>
                  <a:gd name="T4" fmla="*/ 40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32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28 w 84"/>
                  <a:gd name="T17" fmla="*/ 12 h 116"/>
                  <a:gd name="T18" fmla="*/ 32 w 84"/>
                  <a:gd name="T19" fmla="*/ 16 h 116"/>
                  <a:gd name="T20" fmla="*/ 52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68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8 w 84"/>
                  <a:gd name="T35" fmla="*/ 0 h 116"/>
                  <a:gd name="T36" fmla="*/ 64 w 84"/>
                  <a:gd name="T37" fmla="*/ 0 h 116"/>
                  <a:gd name="T38" fmla="*/ 60 w 84"/>
                  <a:gd name="T39" fmla="*/ 0 h 116"/>
                  <a:gd name="T40" fmla="*/ 60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4 w 84"/>
                  <a:gd name="T47" fmla="*/ 0 h 116"/>
                  <a:gd name="T48" fmla="*/ 80 w 84"/>
                  <a:gd name="T49" fmla="*/ 0 h 116"/>
                  <a:gd name="T50" fmla="*/ 80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2 w 84"/>
                  <a:gd name="T57" fmla="*/ 12 h 116"/>
                  <a:gd name="T58" fmla="*/ 44 w 84"/>
                  <a:gd name="T59" fmla="*/ 88 h 116"/>
                  <a:gd name="T60" fmla="*/ 36 w 84"/>
                  <a:gd name="T61" fmla="*/ 100 h 116"/>
                  <a:gd name="T62" fmla="*/ 32 w 84"/>
                  <a:gd name="T63" fmla="*/ 108 h 116"/>
                  <a:gd name="T64" fmla="*/ 24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8 w 84"/>
                  <a:gd name="T79" fmla="*/ 96 h 116"/>
                  <a:gd name="T80" fmla="*/ 8 w 84"/>
                  <a:gd name="T81" fmla="*/ 96 h 116"/>
                  <a:gd name="T82" fmla="*/ 12 w 84"/>
                  <a:gd name="T83" fmla="*/ 96 h 116"/>
                  <a:gd name="T84" fmla="*/ 16 w 84"/>
                  <a:gd name="T85" fmla="*/ 96 h 116"/>
                  <a:gd name="T86" fmla="*/ 20 w 84"/>
                  <a:gd name="T87" fmla="*/ 96 h 116"/>
                  <a:gd name="T88" fmla="*/ 24 w 84"/>
                  <a:gd name="T89" fmla="*/ 100 h 116"/>
                  <a:gd name="T90" fmla="*/ 24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36 w 84"/>
                  <a:gd name="T99" fmla="*/ 84 h 116"/>
                  <a:gd name="T100" fmla="*/ 44 w 84"/>
                  <a:gd name="T101" fmla="*/ 72 h 116"/>
                  <a:gd name="T102" fmla="*/ 16 w 84"/>
                  <a:gd name="T103" fmla="*/ 16 h 116"/>
                  <a:gd name="T104" fmla="*/ 12 w 84"/>
                  <a:gd name="T105" fmla="*/ 12 h 116"/>
                  <a:gd name="T106" fmla="*/ 12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52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44" y="88"/>
                    </a:lnTo>
                    <a:lnTo>
                      <a:pt x="36" y="100"/>
                    </a:lnTo>
                    <a:lnTo>
                      <a:pt x="32" y="108"/>
                    </a:lnTo>
                    <a:lnTo>
                      <a:pt x="24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36" y="84"/>
                    </a:lnTo>
                    <a:lnTo>
                      <a:pt x="44" y="72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7" name="Freeform 94"/>
              <p:cNvSpPr>
                <a:spLocks noEditPoints="1"/>
              </p:cNvSpPr>
              <p:nvPr/>
            </p:nvSpPr>
            <p:spPr bwMode="auto">
              <a:xfrm>
                <a:off x="476" y="2692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37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6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6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6 h 120"/>
                  <a:gd name="T42" fmla="*/ 12 w 85"/>
                  <a:gd name="T43" fmla="*/ 12 h 120"/>
                  <a:gd name="T44" fmla="*/ 8 w 85"/>
                  <a:gd name="T45" fmla="*/ 12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3" y="12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20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4"/>
                    </a:lnTo>
                    <a:lnTo>
                      <a:pt x="41" y="84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28" y="116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3" y="2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Freeform 95"/>
              <p:cNvSpPr>
                <a:spLocks noEditPoints="1"/>
              </p:cNvSpPr>
              <p:nvPr/>
            </p:nvSpPr>
            <p:spPr bwMode="auto">
              <a:xfrm>
                <a:off x="569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2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36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12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2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Freeform 96"/>
              <p:cNvSpPr>
                <a:spLocks/>
              </p:cNvSpPr>
              <p:nvPr/>
            </p:nvSpPr>
            <p:spPr bwMode="auto">
              <a:xfrm>
                <a:off x="653" y="2692"/>
                <a:ext cx="85" cy="80"/>
              </a:xfrm>
              <a:custGeom>
                <a:avLst/>
                <a:gdLst>
                  <a:gd name="T0" fmla="*/ 28 w 85"/>
                  <a:gd name="T1" fmla="*/ 16 h 80"/>
                  <a:gd name="T2" fmla="*/ 36 w 85"/>
                  <a:gd name="T3" fmla="*/ 8 h 80"/>
                  <a:gd name="T4" fmla="*/ 44 w 85"/>
                  <a:gd name="T5" fmla="*/ 4 h 80"/>
                  <a:gd name="T6" fmla="*/ 52 w 85"/>
                  <a:gd name="T7" fmla="*/ 0 h 80"/>
                  <a:gd name="T8" fmla="*/ 61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73 w 85"/>
                  <a:gd name="T15" fmla="*/ 16 h 80"/>
                  <a:gd name="T16" fmla="*/ 73 w 85"/>
                  <a:gd name="T17" fmla="*/ 20 h 80"/>
                  <a:gd name="T18" fmla="*/ 77 w 85"/>
                  <a:gd name="T19" fmla="*/ 28 h 80"/>
                  <a:gd name="T20" fmla="*/ 77 w 85"/>
                  <a:gd name="T21" fmla="*/ 64 h 80"/>
                  <a:gd name="T22" fmla="*/ 77 w 85"/>
                  <a:gd name="T23" fmla="*/ 68 h 80"/>
                  <a:gd name="T24" fmla="*/ 77 w 85"/>
                  <a:gd name="T25" fmla="*/ 76 h 80"/>
                  <a:gd name="T26" fmla="*/ 77 w 85"/>
                  <a:gd name="T27" fmla="*/ 76 h 80"/>
                  <a:gd name="T28" fmla="*/ 81 w 85"/>
                  <a:gd name="T29" fmla="*/ 76 h 80"/>
                  <a:gd name="T30" fmla="*/ 81 w 85"/>
                  <a:gd name="T31" fmla="*/ 80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52 w 85"/>
                  <a:gd name="T41" fmla="*/ 80 h 80"/>
                  <a:gd name="T42" fmla="*/ 56 w 85"/>
                  <a:gd name="T43" fmla="*/ 80 h 80"/>
                  <a:gd name="T44" fmla="*/ 56 w 85"/>
                  <a:gd name="T45" fmla="*/ 76 h 80"/>
                  <a:gd name="T46" fmla="*/ 61 w 85"/>
                  <a:gd name="T47" fmla="*/ 76 h 80"/>
                  <a:gd name="T48" fmla="*/ 61 w 85"/>
                  <a:gd name="T49" fmla="*/ 72 h 80"/>
                  <a:gd name="T50" fmla="*/ 61 w 85"/>
                  <a:gd name="T51" fmla="*/ 68 h 80"/>
                  <a:gd name="T52" fmla="*/ 61 w 85"/>
                  <a:gd name="T53" fmla="*/ 64 h 80"/>
                  <a:gd name="T54" fmla="*/ 61 w 85"/>
                  <a:gd name="T55" fmla="*/ 32 h 80"/>
                  <a:gd name="T56" fmla="*/ 61 w 85"/>
                  <a:gd name="T57" fmla="*/ 24 h 80"/>
                  <a:gd name="T58" fmla="*/ 56 w 85"/>
                  <a:gd name="T59" fmla="*/ 16 h 80"/>
                  <a:gd name="T60" fmla="*/ 52 w 85"/>
                  <a:gd name="T61" fmla="*/ 12 h 80"/>
                  <a:gd name="T62" fmla="*/ 48 w 85"/>
                  <a:gd name="T63" fmla="*/ 12 h 80"/>
                  <a:gd name="T64" fmla="*/ 36 w 85"/>
                  <a:gd name="T65" fmla="*/ 16 h 80"/>
                  <a:gd name="T66" fmla="*/ 28 w 85"/>
                  <a:gd name="T67" fmla="*/ 24 h 80"/>
                  <a:gd name="T68" fmla="*/ 28 w 85"/>
                  <a:gd name="T69" fmla="*/ 64 h 80"/>
                  <a:gd name="T70" fmla="*/ 28 w 85"/>
                  <a:gd name="T71" fmla="*/ 72 h 80"/>
                  <a:gd name="T72" fmla="*/ 28 w 85"/>
                  <a:gd name="T73" fmla="*/ 72 h 80"/>
                  <a:gd name="T74" fmla="*/ 28 w 85"/>
                  <a:gd name="T75" fmla="*/ 76 h 80"/>
                  <a:gd name="T76" fmla="*/ 32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4 w 85"/>
                  <a:gd name="T89" fmla="*/ 80 h 80"/>
                  <a:gd name="T90" fmla="*/ 8 w 85"/>
                  <a:gd name="T91" fmla="*/ 80 h 80"/>
                  <a:gd name="T92" fmla="*/ 12 w 85"/>
                  <a:gd name="T93" fmla="*/ 76 h 80"/>
                  <a:gd name="T94" fmla="*/ 12 w 85"/>
                  <a:gd name="T95" fmla="*/ 72 h 80"/>
                  <a:gd name="T96" fmla="*/ 12 w 85"/>
                  <a:gd name="T97" fmla="*/ 64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6 h 80"/>
                  <a:gd name="T104" fmla="*/ 12 w 85"/>
                  <a:gd name="T105" fmla="*/ 12 h 80"/>
                  <a:gd name="T106" fmla="*/ 12 w 85"/>
                  <a:gd name="T107" fmla="*/ 12 h 80"/>
                  <a:gd name="T108" fmla="*/ 8 w 85"/>
                  <a:gd name="T109" fmla="*/ 12 h 80"/>
                  <a:gd name="T110" fmla="*/ 8 w 85"/>
                  <a:gd name="T111" fmla="*/ 12 h 80"/>
                  <a:gd name="T112" fmla="*/ 4 w 85"/>
                  <a:gd name="T113" fmla="*/ 12 h 80"/>
                  <a:gd name="T114" fmla="*/ 4 w 85"/>
                  <a:gd name="T115" fmla="*/ 12 h 80"/>
                  <a:gd name="T116" fmla="*/ 0 w 85"/>
                  <a:gd name="T117" fmla="*/ 8 h 80"/>
                  <a:gd name="T118" fmla="*/ 24 w 85"/>
                  <a:gd name="T119" fmla="*/ 0 h 80"/>
                  <a:gd name="T120" fmla="*/ 28 w 85"/>
                  <a:gd name="T121" fmla="*/ 0 h 80"/>
                  <a:gd name="T122" fmla="*/ 28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3" y="20"/>
                    </a:lnTo>
                    <a:lnTo>
                      <a:pt x="77" y="28"/>
                    </a:lnTo>
                    <a:lnTo>
                      <a:pt x="77" y="64"/>
                    </a:lnTo>
                    <a:lnTo>
                      <a:pt x="77" y="68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1" y="80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1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61" y="32"/>
                    </a:lnTo>
                    <a:lnTo>
                      <a:pt x="61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6"/>
                    </a:lnTo>
                    <a:lnTo>
                      <a:pt x="28" y="24"/>
                    </a:lnTo>
                    <a:lnTo>
                      <a:pt x="28" y="64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97"/>
              <p:cNvSpPr>
                <a:spLocks/>
              </p:cNvSpPr>
              <p:nvPr/>
            </p:nvSpPr>
            <p:spPr bwMode="auto">
              <a:xfrm>
                <a:off x="738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40 w 84"/>
                  <a:gd name="T3" fmla="*/ 0 h 116"/>
                  <a:gd name="T4" fmla="*/ 40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32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32 w 84"/>
                  <a:gd name="T17" fmla="*/ 12 h 116"/>
                  <a:gd name="T18" fmla="*/ 32 w 84"/>
                  <a:gd name="T19" fmla="*/ 16 h 116"/>
                  <a:gd name="T20" fmla="*/ 52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72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8 w 84"/>
                  <a:gd name="T35" fmla="*/ 0 h 116"/>
                  <a:gd name="T36" fmla="*/ 64 w 84"/>
                  <a:gd name="T37" fmla="*/ 0 h 116"/>
                  <a:gd name="T38" fmla="*/ 64 w 84"/>
                  <a:gd name="T39" fmla="*/ 0 h 116"/>
                  <a:gd name="T40" fmla="*/ 64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4 w 84"/>
                  <a:gd name="T47" fmla="*/ 0 h 116"/>
                  <a:gd name="T48" fmla="*/ 80 w 84"/>
                  <a:gd name="T49" fmla="*/ 0 h 116"/>
                  <a:gd name="T50" fmla="*/ 80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6 w 84"/>
                  <a:gd name="T57" fmla="*/ 12 h 116"/>
                  <a:gd name="T58" fmla="*/ 44 w 84"/>
                  <a:gd name="T59" fmla="*/ 88 h 116"/>
                  <a:gd name="T60" fmla="*/ 36 w 84"/>
                  <a:gd name="T61" fmla="*/ 100 h 116"/>
                  <a:gd name="T62" fmla="*/ 32 w 84"/>
                  <a:gd name="T63" fmla="*/ 108 h 116"/>
                  <a:gd name="T64" fmla="*/ 24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8 w 84"/>
                  <a:gd name="T79" fmla="*/ 96 h 116"/>
                  <a:gd name="T80" fmla="*/ 12 w 84"/>
                  <a:gd name="T81" fmla="*/ 96 h 116"/>
                  <a:gd name="T82" fmla="*/ 16 w 84"/>
                  <a:gd name="T83" fmla="*/ 96 h 116"/>
                  <a:gd name="T84" fmla="*/ 16 w 84"/>
                  <a:gd name="T85" fmla="*/ 96 h 116"/>
                  <a:gd name="T86" fmla="*/ 24 w 84"/>
                  <a:gd name="T87" fmla="*/ 96 h 116"/>
                  <a:gd name="T88" fmla="*/ 24 w 84"/>
                  <a:gd name="T89" fmla="*/ 100 h 116"/>
                  <a:gd name="T90" fmla="*/ 28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40 w 84"/>
                  <a:gd name="T99" fmla="*/ 84 h 116"/>
                  <a:gd name="T100" fmla="*/ 44 w 84"/>
                  <a:gd name="T101" fmla="*/ 72 h 116"/>
                  <a:gd name="T102" fmla="*/ 16 w 84"/>
                  <a:gd name="T103" fmla="*/ 16 h 116"/>
                  <a:gd name="T104" fmla="*/ 12 w 84"/>
                  <a:gd name="T105" fmla="*/ 12 h 116"/>
                  <a:gd name="T106" fmla="*/ 12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52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72" y="4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44" y="88"/>
                    </a:lnTo>
                    <a:lnTo>
                      <a:pt x="36" y="100"/>
                    </a:lnTo>
                    <a:lnTo>
                      <a:pt x="32" y="108"/>
                    </a:lnTo>
                    <a:lnTo>
                      <a:pt x="24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40" y="84"/>
                    </a:lnTo>
                    <a:lnTo>
                      <a:pt x="44" y="72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1" name="Freeform 98"/>
              <p:cNvSpPr>
                <a:spLocks/>
              </p:cNvSpPr>
              <p:nvPr/>
            </p:nvSpPr>
            <p:spPr bwMode="auto">
              <a:xfrm>
                <a:off x="826" y="2692"/>
                <a:ext cx="133" cy="80"/>
              </a:xfrm>
              <a:custGeom>
                <a:avLst/>
                <a:gdLst>
                  <a:gd name="T0" fmla="*/ 32 w 133"/>
                  <a:gd name="T1" fmla="*/ 12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68 w 133"/>
                  <a:gd name="T9" fmla="*/ 12 h 80"/>
                  <a:gd name="T10" fmla="*/ 80 w 133"/>
                  <a:gd name="T11" fmla="*/ 8 h 80"/>
                  <a:gd name="T12" fmla="*/ 93 w 133"/>
                  <a:gd name="T13" fmla="*/ 0 h 80"/>
                  <a:gd name="T14" fmla="*/ 105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1 w 133"/>
                  <a:gd name="T21" fmla="*/ 64 h 80"/>
                  <a:gd name="T22" fmla="*/ 121 w 133"/>
                  <a:gd name="T23" fmla="*/ 76 h 80"/>
                  <a:gd name="T24" fmla="*/ 125 w 133"/>
                  <a:gd name="T25" fmla="*/ 76 h 80"/>
                  <a:gd name="T26" fmla="*/ 133 w 133"/>
                  <a:gd name="T27" fmla="*/ 80 h 80"/>
                  <a:gd name="T28" fmla="*/ 93 w 133"/>
                  <a:gd name="T29" fmla="*/ 80 h 80"/>
                  <a:gd name="T30" fmla="*/ 97 w 133"/>
                  <a:gd name="T31" fmla="*/ 80 h 80"/>
                  <a:gd name="T32" fmla="*/ 105 w 133"/>
                  <a:gd name="T33" fmla="*/ 76 h 80"/>
                  <a:gd name="T34" fmla="*/ 105 w 133"/>
                  <a:gd name="T35" fmla="*/ 72 h 80"/>
                  <a:gd name="T36" fmla="*/ 105 w 133"/>
                  <a:gd name="T37" fmla="*/ 64 h 80"/>
                  <a:gd name="T38" fmla="*/ 105 w 133"/>
                  <a:gd name="T39" fmla="*/ 24 h 80"/>
                  <a:gd name="T40" fmla="*/ 101 w 133"/>
                  <a:gd name="T41" fmla="*/ 12 h 80"/>
                  <a:gd name="T42" fmla="*/ 88 w 133"/>
                  <a:gd name="T43" fmla="*/ 12 h 80"/>
                  <a:gd name="T44" fmla="*/ 80 w 133"/>
                  <a:gd name="T45" fmla="*/ 16 h 80"/>
                  <a:gd name="T46" fmla="*/ 72 w 133"/>
                  <a:gd name="T47" fmla="*/ 24 h 80"/>
                  <a:gd name="T48" fmla="*/ 72 w 133"/>
                  <a:gd name="T49" fmla="*/ 64 h 80"/>
                  <a:gd name="T50" fmla="*/ 72 w 133"/>
                  <a:gd name="T51" fmla="*/ 76 h 80"/>
                  <a:gd name="T52" fmla="*/ 76 w 133"/>
                  <a:gd name="T53" fmla="*/ 76 h 80"/>
                  <a:gd name="T54" fmla="*/ 84 w 133"/>
                  <a:gd name="T55" fmla="*/ 80 h 80"/>
                  <a:gd name="T56" fmla="*/ 48 w 133"/>
                  <a:gd name="T57" fmla="*/ 80 h 80"/>
                  <a:gd name="T58" fmla="*/ 52 w 133"/>
                  <a:gd name="T59" fmla="*/ 80 h 80"/>
                  <a:gd name="T60" fmla="*/ 56 w 133"/>
                  <a:gd name="T61" fmla="*/ 76 h 80"/>
                  <a:gd name="T62" fmla="*/ 56 w 133"/>
                  <a:gd name="T63" fmla="*/ 68 h 80"/>
                  <a:gd name="T64" fmla="*/ 56 w 133"/>
                  <a:gd name="T65" fmla="*/ 32 h 80"/>
                  <a:gd name="T66" fmla="*/ 56 w 133"/>
                  <a:gd name="T67" fmla="*/ 16 h 80"/>
                  <a:gd name="T68" fmla="*/ 44 w 133"/>
                  <a:gd name="T69" fmla="*/ 12 h 80"/>
                  <a:gd name="T70" fmla="*/ 36 w 133"/>
                  <a:gd name="T71" fmla="*/ 16 h 80"/>
                  <a:gd name="T72" fmla="*/ 24 w 133"/>
                  <a:gd name="T73" fmla="*/ 24 h 80"/>
                  <a:gd name="T74" fmla="*/ 24 w 133"/>
                  <a:gd name="T75" fmla="*/ 68 h 80"/>
                  <a:gd name="T76" fmla="*/ 28 w 133"/>
                  <a:gd name="T77" fmla="*/ 76 h 80"/>
                  <a:gd name="T78" fmla="*/ 32 w 133"/>
                  <a:gd name="T79" fmla="*/ 80 h 80"/>
                  <a:gd name="T80" fmla="*/ 36 w 133"/>
                  <a:gd name="T81" fmla="*/ 80 h 80"/>
                  <a:gd name="T82" fmla="*/ 0 w 133"/>
                  <a:gd name="T83" fmla="*/ 80 h 80"/>
                  <a:gd name="T84" fmla="*/ 4 w 133"/>
                  <a:gd name="T85" fmla="*/ 76 h 80"/>
                  <a:gd name="T86" fmla="*/ 8 w 133"/>
                  <a:gd name="T87" fmla="*/ 72 h 80"/>
                  <a:gd name="T88" fmla="*/ 8 w 133"/>
                  <a:gd name="T89" fmla="*/ 64 h 80"/>
                  <a:gd name="T90" fmla="*/ 8 w 133"/>
                  <a:gd name="T91" fmla="*/ 24 h 80"/>
                  <a:gd name="T92" fmla="*/ 8 w 133"/>
                  <a:gd name="T93" fmla="*/ 12 h 80"/>
                  <a:gd name="T94" fmla="*/ 8 w 133"/>
                  <a:gd name="T95" fmla="*/ 12 h 80"/>
                  <a:gd name="T96" fmla="*/ 4 w 133"/>
                  <a:gd name="T97" fmla="*/ 12 h 80"/>
                  <a:gd name="T98" fmla="*/ 0 w 133"/>
                  <a:gd name="T99" fmla="*/ 8 h 80"/>
                  <a:gd name="T100" fmla="*/ 24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9" y="4"/>
                    </a:lnTo>
                    <a:lnTo>
                      <a:pt x="117" y="8"/>
                    </a:lnTo>
                    <a:lnTo>
                      <a:pt x="117" y="16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4"/>
                    </a:lnTo>
                    <a:lnTo>
                      <a:pt x="121" y="68"/>
                    </a:lnTo>
                    <a:lnTo>
                      <a:pt x="121" y="76"/>
                    </a:lnTo>
                    <a:lnTo>
                      <a:pt x="125" y="76"/>
                    </a:lnTo>
                    <a:lnTo>
                      <a:pt x="129" y="80"/>
                    </a:lnTo>
                    <a:lnTo>
                      <a:pt x="133" y="80"/>
                    </a:lnTo>
                    <a:lnTo>
                      <a:pt x="93" y="80"/>
                    </a:lnTo>
                    <a:lnTo>
                      <a:pt x="97" y="80"/>
                    </a:lnTo>
                    <a:lnTo>
                      <a:pt x="101" y="80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5" y="64"/>
                    </a:lnTo>
                    <a:lnTo>
                      <a:pt x="105" y="32"/>
                    </a:lnTo>
                    <a:lnTo>
                      <a:pt x="105" y="24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16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Rectangle 99"/>
              <p:cNvSpPr>
                <a:spLocks noChangeArrowheads="1"/>
              </p:cNvSpPr>
              <p:nvPr/>
            </p:nvSpPr>
            <p:spPr bwMode="auto">
              <a:xfrm>
                <a:off x="1240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3" name="Freeform 100"/>
              <p:cNvSpPr>
                <a:spLocks/>
              </p:cNvSpPr>
              <p:nvPr/>
            </p:nvSpPr>
            <p:spPr bwMode="auto">
              <a:xfrm>
                <a:off x="1501" y="2655"/>
                <a:ext cx="89" cy="117"/>
              </a:xfrm>
              <a:custGeom>
                <a:avLst/>
                <a:gdLst>
                  <a:gd name="T0" fmla="*/ 37 w 89"/>
                  <a:gd name="T1" fmla="*/ 5 h 117"/>
                  <a:gd name="T2" fmla="*/ 37 w 89"/>
                  <a:gd name="T3" fmla="*/ 57 h 117"/>
                  <a:gd name="T4" fmla="*/ 53 w 89"/>
                  <a:gd name="T5" fmla="*/ 57 h 117"/>
                  <a:gd name="T6" fmla="*/ 61 w 89"/>
                  <a:gd name="T7" fmla="*/ 57 h 117"/>
                  <a:gd name="T8" fmla="*/ 65 w 89"/>
                  <a:gd name="T9" fmla="*/ 53 h 117"/>
                  <a:gd name="T10" fmla="*/ 69 w 89"/>
                  <a:gd name="T11" fmla="*/ 49 h 117"/>
                  <a:gd name="T12" fmla="*/ 73 w 89"/>
                  <a:gd name="T13" fmla="*/ 41 h 117"/>
                  <a:gd name="T14" fmla="*/ 73 w 89"/>
                  <a:gd name="T15" fmla="*/ 41 h 117"/>
                  <a:gd name="T16" fmla="*/ 73 w 89"/>
                  <a:gd name="T17" fmla="*/ 77 h 117"/>
                  <a:gd name="T18" fmla="*/ 73 w 89"/>
                  <a:gd name="T19" fmla="*/ 77 h 117"/>
                  <a:gd name="T20" fmla="*/ 73 w 89"/>
                  <a:gd name="T21" fmla="*/ 73 h 117"/>
                  <a:gd name="T22" fmla="*/ 69 w 89"/>
                  <a:gd name="T23" fmla="*/ 69 h 117"/>
                  <a:gd name="T24" fmla="*/ 69 w 89"/>
                  <a:gd name="T25" fmla="*/ 65 h 117"/>
                  <a:gd name="T26" fmla="*/ 65 w 89"/>
                  <a:gd name="T27" fmla="*/ 65 h 117"/>
                  <a:gd name="T28" fmla="*/ 61 w 89"/>
                  <a:gd name="T29" fmla="*/ 61 h 117"/>
                  <a:gd name="T30" fmla="*/ 53 w 89"/>
                  <a:gd name="T31" fmla="*/ 61 h 117"/>
                  <a:gd name="T32" fmla="*/ 37 w 89"/>
                  <a:gd name="T33" fmla="*/ 61 h 117"/>
                  <a:gd name="T34" fmla="*/ 37 w 89"/>
                  <a:gd name="T35" fmla="*/ 97 h 117"/>
                  <a:gd name="T36" fmla="*/ 37 w 89"/>
                  <a:gd name="T37" fmla="*/ 105 h 117"/>
                  <a:gd name="T38" fmla="*/ 37 w 89"/>
                  <a:gd name="T39" fmla="*/ 109 h 117"/>
                  <a:gd name="T40" fmla="*/ 37 w 89"/>
                  <a:gd name="T41" fmla="*/ 113 h 117"/>
                  <a:gd name="T42" fmla="*/ 41 w 89"/>
                  <a:gd name="T43" fmla="*/ 113 h 117"/>
                  <a:gd name="T44" fmla="*/ 45 w 89"/>
                  <a:gd name="T45" fmla="*/ 117 h 117"/>
                  <a:gd name="T46" fmla="*/ 49 w 89"/>
                  <a:gd name="T47" fmla="*/ 117 h 117"/>
                  <a:gd name="T48" fmla="*/ 53 w 89"/>
                  <a:gd name="T49" fmla="*/ 117 h 117"/>
                  <a:gd name="T50" fmla="*/ 53 w 89"/>
                  <a:gd name="T51" fmla="*/ 117 h 117"/>
                  <a:gd name="T52" fmla="*/ 0 w 89"/>
                  <a:gd name="T53" fmla="*/ 117 h 117"/>
                  <a:gd name="T54" fmla="*/ 0 w 89"/>
                  <a:gd name="T55" fmla="*/ 117 h 117"/>
                  <a:gd name="T56" fmla="*/ 4 w 89"/>
                  <a:gd name="T57" fmla="*/ 117 h 117"/>
                  <a:gd name="T58" fmla="*/ 12 w 89"/>
                  <a:gd name="T59" fmla="*/ 117 h 117"/>
                  <a:gd name="T60" fmla="*/ 16 w 89"/>
                  <a:gd name="T61" fmla="*/ 113 h 117"/>
                  <a:gd name="T62" fmla="*/ 16 w 89"/>
                  <a:gd name="T63" fmla="*/ 105 h 117"/>
                  <a:gd name="T64" fmla="*/ 16 w 89"/>
                  <a:gd name="T65" fmla="*/ 97 h 117"/>
                  <a:gd name="T66" fmla="*/ 16 w 89"/>
                  <a:gd name="T67" fmla="*/ 21 h 117"/>
                  <a:gd name="T68" fmla="*/ 16 w 89"/>
                  <a:gd name="T69" fmla="*/ 13 h 117"/>
                  <a:gd name="T70" fmla="*/ 16 w 89"/>
                  <a:gd name="T71" fmla="*/ 9 h 117"/>
                  <a:gd name="T72" fmla="*/ 16 w 89"/>
                  <a:gd name="T73" fmla="*/ 9 h 117"/>
                  <a:gd name="T74" fmla="*/ 12 w 89"/>
                  <a:gd name="T75" fmla="*/ 5 h 117"/>
                  <a:gd name="T76" fmla="*/ 8 w 89"/>
                  <a:gd name="T77" fmla="*/ 5 h 117"/>
                  <a:gd name="T78" fmla="*/ 4 w 89"/>
                  <a:gd name="T79" fmla="*/ 5 h 117"/>
                  <a:gd name="T80" fmla="*/ 0 w 89"/>
                  <a:gd name="T81" fmla="*/ 5 h 117"/>
                  <a:gd name="T82" fmla="*/ 0 w 89"/>
                  <a:gd name="T83" fmla="*/ 0 h 117"/>
                  <a:gd name="T84" fmla="*/ 85 w 89"/>
                  <a:gd name="T85" fmla="*/ 0 h 117"/>
                  <a:gd name="T86" fmla="*/ 89 w 89"/>
                  <a:gd name="T87" fmla="*/ 25 h 117"/>
                  <a:gd name="T88" fmla="*/ 85 w 89"/>
                  <a:gd name="T89" fmla="*/ 25 h 117"/>
                  <a:gd name="T90" fmla="*/ 81 w 89"/>
                  <a:gd name="T91" fmla="*/ 21 h 117"/>
                  <a:gd name="T92" fmla="*/ 81 w 89"/>
                  <a:gd name="T93" fmla="*/ 13 h 117"/>
                  <a:gd name="T94" fmla="*/ 77 w 89"/>
                  <a:gd name="T95" fmla="*/ 9 h 117"/>
                  <a:gd name="T96" fmla="*/ 73 w 89"/>
                  <a:gd name="T97" fmla="*/ 9 h 117"/>
                  <a:gd name="T98" fmla="*/ 69 w 89"/>
                  <a:gd name="T99" fmla="*/ 9 h 117"/>
                  <a:gd name="T100" fmla="*/ 61 w 89"/>
                  <a:gd name="T101" fmla="*/ 5 h 117"/>
                  <a:gd name="T102" fmla="*/ 37 w 89"/>
                  <a:gd name="T103" fmla="*/ 5 h 1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117"/>
                  <a:gd name="T158" fmla="*/ 89 w 89"/>
                  <a:gd name="T159" fmla="*/ 117 h 1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117">
                    <a:moveTo>
                      <a:pt x="37" y="5"/>
                    </a:moveTo>
                    <a:lnTo>
                      <a:pt x="37" y="57"/>
                    </a:lnTo>
                    <a:lnTo>
                      <a:pt x="53" y="57"/>
                    </a:lnTo>
                    <a:lnTo>
                      <a:pt x="61" y="57"/>
                    </a:lnTo>
                    <a:lnTo>
                      <a:pt x="65" y="53"/>
                    </a:lnTo>
                    <a:lnTo>
                      <a:pt x="69" y="49"/>
                    </a:lnTo>
                    <a:lnTo>
                      <a:pt x="73" y="41"/>
                    </a:lnTo>
                    <a:lnTo>
                      <a:pt x="73" y="77"/>
                    </a:lnTo>
                    <a:lnTo>
                      <a:pt x="73" y="73"/>
                    </a:lnTo>
                    <a:lnTo>
                      <a:pt x="69" y="69"/>
                    </a:lnTo>
                    <a:lnTo>
                      <a:pt x="69" y="65"/>
                    </a:lnTo>
                    <a:lnTo>
                      <a:pt x="65" y="65"/>
                    </a:lnTo>
                    <a:lnTo>
                      <a:pt x="61" y="61"/>
                    </a:lnTo>
                    <a:lnTo>
                      <a:pt x="53" y="61"/>
                    </a:lnTo>
                    <a:lnTo>
                      <a:pt x="37" y="61"/>
                    </a:lnTo>
                    <a:lnTo>
                      <a:pt x="37" y="97"/>
                    </a:lnTo>
                    <a:lnTo>
                      <a:pt x="37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53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9" y="25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81" y="13"/>
                    </a:lnTo>
                    <a:lnTo>
                      <a:pt x="77" y="9"/>
                    </a:lnTo>
                    <a:lnTo>
                      <a:pt x="73" y="9"/>
                    </a:lnTo>
                    <a:lnTo>
                      <a:pt x="69" y="9"/>
                    </a:lnTo>
                    <a:lnTo>
                      <a:pt x="61" y="5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4" name="Freeform 101"/>
              <p:cNvSpPr>
                <a:spLocks/>
              </p:cNvSpPr>
              <p:nvPr/>
            </p:nvSpPr>
            <p:spPr bwMode="auto">
              <a:xfrm>
                <a:off x="1598" y="2692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8 w 56"/>
                  <a:gd name="T9" fmla="*/ 0 h 80"/>
                  <a:gd name="T10" fmla="*/ 52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20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6 h 80"/>
                  <a:gd name="T32" fmla="*/ 36 w 56"/>
                  <a:gd name="T33" fmla="*/ 12 h 80"/>
                  <a:gd name="T34" fmla="*/ 36 w 56"/>
                  <a:gd name="T35" fmla="*/ 16 h 80"/>
                  <a:gd name="T36" fmla="*/ 36 w 56"/>
                  <a:gd name="T37" fmla="*/ 16 h 80"/>
                  <a:gd name="T38" fmla="*/ 32 w 56"/>
                  <a:gd name="T39" fmla="*/ 20 h 80"/>
                  <a:gd name="T40" fmla="*/ 24 w 56"/>
                  <a:gd name="T41" fmla="*/ 28 h 80"/>
                  <a:gd name="T42" fmla="*/ 24 w 56"/>
                  <a:gd name="T43" fmla="*/ 64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80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80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4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12 w 56"/>
                  <a:gd name="T81" fmla="*/ 12 h 80"/>
                  <a:gd name="T82" fmla="*/ 8 w 56"/>
                  <a:gd name="T83" fmla="*/ 12 h 80"/>
                  <a:gd name="T84" fmla="*/ 8 w 56"/>
                  <a:gd name="T85" fmla="*/ 12 h 80"/>
                  <a:gd name="T86" fmla="*/ 4 w 56"/>
                  <a:gd name="T87" fmla="*/ 12 h 80"/>
                  <a:gd name="T88" fmla="*/ 4 w 56"/>
                  <a:gd name="T89" fmla="*/ 12 h 80"/>
                  <a:gd name="T90" fmla="*/ 0 w 56"/>
                  <a:gd name="T91" fmla="*/ 12 h 80"/>
                  <a:gd name="T92" fmla="*/ 0 w 56"/>
                  <a:gd name="T93" fmla="*/ 8 h 80"/>
                  <a:gd name="T94" fmla="*/ 24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Freeform 102"/>
              <p:cNvSpPr>
                <a:spLocks noEditPoints="1"/>
              </p:cNvSpPr>
              <p:nvPr/>
            </p:nvSpPr>
            <p:spPr bwMode="auto">
              <a:xfrm>
                <a:off x="1662" y="2692"/>
                <a:ext cx="72" cy="84"/>
              </a:xfrm>
              <a:custGeom>
                <a:avLst/>
                <a:gdLst>
                  <a:gd name="T0" fmla="*/ 36 w 72"/>
                  <a:gd name="T1" fmla="*/ 0 h 84"/>
                  <a:gd name="T2" fmla="*/ 48 w 72"/>
                  <a:gd name="T3" fmla="*/ 4 h 84"/>
                  <a:gd name="T4" fmla="*/ 56 w 72"/>
                  <a:gd name="T5" fmla="*/ 8 h 84"/>
                  <a:gd name="T6" fmla="*/ 64 w 72"/>
                  <a:gd name="T7" fmla="*/ 16 h 84"/>
                  <a:gd name="T8" fmla="*/ 72 w 72"/>
                  <a:gd name="T9" fmla="*/ 28 h 84"/>
                  <a:gd name="T10" fmla="*/ 72 w 72"/>
                  <a:gd name="T11" fmla="*/ 40 h 84"/>
                  <a:gd name="T12" fmla="*/ 72 w 72"/>
                  <a:gd name="T13" fmla="*/ 52 h 84"/>
                  <a:gd name="T14" fmla="*/ 68 w 72"/>
                  <a:gd name="T15" fmla="*/ 60 h 84"/>
                  <a:gd name="T16" fmla="*/ 64 w 72"/>
                  <a:gd name="T17" fmla="*/ 72 h 84"/>
                  <a:gd name="T18" fmla="*/ 56 w 72"/>
                  <a:gd name="T19" fmla="*/ 76 h 84"/>
                  <a:gd name="T20" fmla="*/ 44 w 72"/>
                  <a:gd name="T21" fmla="*/ 80 h 84"/>
                  <a:gd name="T22" fmla="*/ 36 w 72"/>
                  <a:gd name="T23" fmla="*/ 84 h 84"/>
                  <a:gd name="T24" fmla="*/ 24 w 72"/>
                  <a:gd name="T25" fmla="*/ 80 h 84"/>
                  <a:gd name="T26" fmla="*/ 16 w 72"/>
                  <a:gd name="T27" fmla="*/ 76 h 84"/>
                  <a:gd name="T28" fmla="*/ 8 w 72"/>
                  <a:gd name="T29" fmla="*/ 68 h 84"/>
                  <a:gd name="T30" fmla="*/ 0 w 72"/>
                  <a:gd name="T31" fmla="*/ 56 h 84"/>
                  <a:gd name="T32" fmla="*/ 0 w 72"/>
                  <a:gd name="T33" fmla="*/ 44 h 84"/>
                  <a:gd name="T34" fmla="*/ 0 w 72"/>
                  <a:gd name="T35" fmla="*/ 32 h 84"/>
                  <a:gd name="T36" fmla="*/ 4 w 72"/>
                  <a:gd name="T37" fmla="*/ 20 h 84"/>
                  <a:gd name="T38" fmla="*/ 8 w 72"/>
                  <a:gd name="T39" fmla="*/ 12 h 84"/>
                  <a:gd name="T40" fmla="*/ 16 w 72"/>
                  <a:gd name="T41" fmla="*/ 4 h 84"/>
                  <a:gd name="T42" fmla="*/ 28 w 72"/>
                  <a:gd name="T43" fmla="*/ 4 h 84"/>
                  <a:gd name="T44" fmla="*/ 36 w 72"/>
                  <a:gd name="T45" fmla="*/ 0 h 84"/>
                  <a:gd name="T46" fmla="*/ 32 w 72"/>
                  <a:gd name="T47" fmla="*/ 8 h 84"/>
                  <a:gd name="T48" fmla="*/ 28 w 72"/>
                  <a:gd name="T49" fmla="*/ 8 h 84"/>
                  <a:gd name="T50" fmla="*/ 24 w 72"/>
                  <a:gd name="T51" fmla="*/ 8 h 84"/>
                  <a:gd name="T52" fmla="*/ 20 w 72"/>
                  <a:gd name="T53" fmla="*/ 12 h 84"/>
                  <a:gd name="T54" fmla="*/ 16 w 72"/>
                  <a:gd name="T55" fmla="*/ 20 h 84"/>
                  <a:gd name="T56" fmla="*/ 12 w 72"/>
                  <a:gd name="T57" fmla="*/ 28 h 84"/>
                  <a:gd name="T58" fmla="*/ 12 w 72"/>
                  <a:gd name="T59" fmla="*/ 36 h 84"/>
                  <a:gd name="T60" fmla="*/ 16 w 72"/>
                  <a:gd name="T61" fmla="*/ 52 h 84"/>
                  <a:gd name="T62" fmla="*/ 20 w 72"/>
                  <a:gd name="T63" fmla="*/ 64 h 84"/>
                  <a:gd name="T64" fmla="*/ 24 w 72"/>
                  <a:gd name="T65" fmla="*/ 72 h 84"/>
                  <a:gd name="T66" fmla="*/ 32 w 72"/>
                  <a:gd name="T67" fmla="*/ 76 h 84"/>
                  <a:gd name="T68" fmla="*/ 40 w 72"/>
                  <a:gd name="T69" fmla="*/ 76 h 84"/>
                  <a:gd name="T70" fmla="*/ 48 w 72"/>
                  <a:gd name="T71" fmla="*/ 76 h 84"/>
                  <a:gd name="T72" fmla="*/ 52 w 72"/>
                  <a:gd name="T73" fmla="*/ 72 h 84"/>
                  <a:gd name="T74" fmla="*/ 56 w 72"/>
                  <a:gd name="T75" fmla="*/ 60 h 84"/>
                  <a:gd name="T76" fmla="*/ 60 w 72"/>
                  <a:gd name="T77" fmla="*/ 48 h 84"/>
                  <a:gd name="T78" fmla="*/ 56 w 72"/>
                  <a:gd name="T79" fmla="*/ 36 h 84"/>
                  <a:gd name="T80" fmla="*/ 56 w 72"/>
                  <a:gd name="T81" fmla="*/ 24 h 84"/>
                  <a:gd name="T82" fmla="*/ 48 w 72"/>
                  <a:gd name="T83" fmla="*/ 16 h 84"/>
                  <a:gd name="T84" fmla="*/ 44 w 72"/>
                  <a:gd name="T85" fmla="*/ 8 h 84"/>
                  <a:gd name="T86" fmla="*/ 32 w 72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4"/>
                  <a:gd name="T134" fmla="*/ 72 w 72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4">
                    <a:moveTo>
                      <a:pt x="36" y="0"/>
                    </a:moveTo>
                    <a:lnTo>
                      <a:pt x="48" y="4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2" y="40"/>
                    </a:lnTo>
                    <a:lnTo>
                      <a:pt x="72" y="52"/>
                    </a:lnTo>
                    <a:lnTo>
                      <a:pt x="68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4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2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72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6"/>
                    </a:lnTo>
                    <a:lnTo>
                      <a:pt x="56" y="24"/>
                    </a:lnTo>
                    <a:lnTo>
                      <a:pt x="48" y="16"/>
                    </a:lnTo>
                    <a:lnTo>
                      <a:pt x="44" y="8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Freeform 103"/>
              <p:cNvSpPr>
                <a:spLocks/>
              </p:cNvSpPr>
              <p:nvPr/>
            </p:nvSpPr>
            <p:spPr bwMode="auto">
              <a:xfrm>
                <a:off x="1747" y="2692"/>
                <a:ext cx="128" cy="80"/>
              </a:xfrm>
              <a:custGeom>
                <a:avLst/>
                <a:gdLst>
                  <a:gd name="T0" fmla="*/ 32 w 128"/>
                  <a:gd name="T1" fmla="*/ 12 h 80"/>
                  <a:gd name="T2" fmla="*/ 36 w 128"/>
                  <a:gd name="T3" fmla="*/ 4 h 80"/>
                  <a:gd name="T4" fmla="*/ 48 w 128"/>
                  <a:gd name="T5" fmla="*/ 0 h 80"/>
                  <a:gd name="T6" fmla="*/ 56 w 128"/>
                  <a:gd name="T7" fmla="*/ 0 h 80"/>
                  <a:gd name="T8" fmla="*/ 68 w 128"/>
                  <a:gd name="T9" fmla="*/ 12 h 80"/>
                  <a:gd name="T10" fmla="*/ 80 w 128"/>
                  <a:gd name="T11" fmla="*/ 8 h 80"/>
                  <a:gd name="T12" fmla="*/ 92 w 128"/>
                  <a:gd name="T13" fmla="*/ 0 h 80"/>
                  <a:gd name="T14" fmla="*/ 104 w 128"/>
                  <a:gd name="T15" fmla="*/ 0 h 80"/>
                  <a:gd name="T16" fmla="*/ 112 w 128"/>
                  <a:gd name="T17" fmla="*/ 8 h 80"/>
                  <a:gd name="T18" fmla="*/ 120 w 128"/>
                  <a:gd name="T19" fmla="*/ 20 h 80"/>
                  <a:gd name="T20" fmla="*/ 120 w 128"/>
                  <a:gd name="T21" fmla="*/ 64 h 80"/>
                  <a:gd name="T22" fmla="*/ 120 w 128"/>
                  <a:gd name="T23" fmla="*/ 76 h 80"/>
                  <a:gd name="T24" fmla="*/ 124 w 128"/>
                  <a:gd name="T25" fmla="*/ 76 h 80"/>
                  <a:gd name="T26" fmla="*/ 128 w 128"/>
                  <a:gd name="T27" fmla="*/ 80 h 80"/>
                  <a:gd name="T28" fmla="*/ 92 w 128"/>
                  <a:gd name="T29" fmla="*/ 80 h 80"/>
                  <a:gd name="T30" fmla="*/ 96 w 128"/>
                  <a:gd name="T31" fmla="*/ 80 h 80"/>
                  <a:gd name="T32" fmla="*/ 100 w 128"/>
                  <a:gd name="T33" fmla="*/ 76 h 80"/>
                  <a:gd name="T34" fmla="*/ 104 w 128"/>
                  <a:gd name="T35" fmla="*/ 72 h 80"/>
                  <a:gd name="T36" fmla="*/ 104 w 128"/>
                  <a:gd name="T37" fmla="*/ 64 h 80"/>
                  <a:gd name="T38" fmla="*/ 104 w 128"/>
                  <a:gd name="T39" fmla="*/ 24 h 80"/>
                  <a:gd name="T40" fmla="*/ 96 w 128"/>
                  <a:gd name="T41" fmla="*/ 12 h 80"/>
                  <a:gd name="T42" fmla="*/ 88 w 128"/>
                  <a:gd name="T43" fmla="*/ 12 h 80"/>
                  <a:gd name="T44" fmla="*/ 76 w 128"/>
                  <a:gd name="T45" fmla="*/ 16 h 80"/>
                  <a:gd name="T46" fmla="*/ 72 w 128"/>
                  <a:gd name="T47" fmla="*/ 24 h 80"/>
                  <a:gd name="T48" fmla="*/ 72 w 128"/>
                  <a:gd name="T49" fmla="*/ 64 h 80"/>
                  <a:gd name="T50" fmla="*/ 72 w 128"/>
                  <a:gd name="T51" fmla="*/ 76 h 80"/>
                  <a:gd name="T52" fmla="*/ 76 w 128"/>
                  <a:gd name="T53" fmla="*/ 76 h 80"/>
                  <a:gd name="T54" fmla="*/ 84 w 128"/>
                  <a:gd name="T55" fmla="*/ 80 h 80"/>
                  <a:gd name="T56" fmla="*/ 44 w 128"/>
                  <a:gd name="T57" fmla="*/ 80 h 80"/>
                  <a:gd name="T58" fmla="*/ 52 w 128"/>
                  <a:gd name="T59" fmla="*/ 80 h 80"/>
                  <a:gd name="T60" fmla="*/ 56 w 128"/>
                  <a:gd name="T61" fmla="*/ 76 h 80"/>
                  <a:gd name="T62" fmla="*/ 56 w 128"/>
                  <a:gd name="T63" fmla="*/ 68 h 80"/>
                  <a:gd name="T64" fmla="*/ 56 w 128"/>
                  <a:gd name="T65" fmla="*/ 32 h 80"/>
                  <a:gd name="T66" fmla="*/ 52 w 128"/>
                  <a:gd name="T67" fmla="*/ 16 h 80"/>
                  <a:gd name="T68" fmla="*/ 44 w 128"/>
                  <a:gd name="T69" fmla="*/ 12 h 80"/>
                  <a:gd name="T70" fmla="*/ 36 w 128"/>
                  <a:gd name="T71" fmla="*/ 16 h 80"/>
                  <a:gd name="T72" fmla="*/ 24 w 128"/>
                  <a:gd name="T73" fmla="*/ 24 h 80"/>
                  <a:gd name="T74" fmla="*/ 24 w 128"/>
                  <a:gd name="T75" fmla="*/ 68 h 80"/>
                  <a:gd name="T76" fmla="*/ 24 w 128"/>
                  <a:gd name="T77" fmla="*/ 76 h 80"/>
                  <a:gd name="T78" fmla="*/ 32 w 128"/>
                  <a:gd name="T79" fmla="*/ 80 h 80"/>
                  <a:gd name="T80" fmla="*/ 36 w 128"/>
                  <a:gd name="T81" fmla="*/ 80 h 80"/>
                  <a:gd name="T82" fmla="*/ 0 w 128"/>
                  <a:gd name="T83" fmla="*/ 80 h 80"/>
                  <a:gd name="T84" fmla="*/ 4 w 128"/>
                  <a:gd name="T85" fmla="*/ 76 h 80"/>
                  <a:gd name="T86" fmla="*/ 8 w 128"/>
                  <a:gd name="T87" fmla="*/ 72 h 80"/>
                  <a:gd name="T88" fmla="*/ 8 w 128"/>
                  <a:gd name="T89" fmla="*/ 64 h 80"/>
                  <a:gd name="T90" fmla="*/ 8 w 128"/>
                  <a:gd name="T91" fmla="*/ 24 h 80"/>
                  <a:gd name="T92" fmla="*/ 8 w 128"/>
                  <a:gd name="T93" fmla="*/ 12 h 80"/>
                  <a:gd name="T94" fmla="*/ 4 w 128"/>
                  <a:gd name="T95" fmla="*/ 12 h 80"/>
                  <a:gd name="T96" fmla="*/ 0 w 128"/>
                  <a:gd name="T97" fmla="*/ 12 h 80"/>
                  <a:gd name="T98" fmla="*/ 0 w 128"/>
                  <a:gd name="T99" fmla="*/ 8 h 80"/>
                  <a:gd name="T100" fmla="*/ 24 w 128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"/>
                  <a:gd name="T154" fmla="*/ 0 h 80"/>
                  <a:gd name="T155" fmla="*/ 128 w 128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" h="80">
                    <a:moveTo>
                      <a:pt x="24" y="20"/>
                    </a:moveTo>
                    <a:lnTo>
                      <a:pt x="32" y="12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8"/>
                    </a:lnTo>
                    <a:lnTo>
                      <a:pt x="84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4"/>
                    </a:lnTo>
                    <a:lnTo>
                      <a:pt x="120" y="68"/>
                    </a:lnTo>
                    <a:lnTo>
                      <a:pt x="120" y="76"/>
                    </a:lnTo>
                    <a:lnTo>
                      <a:pt x="124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0" y="16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76" y="16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4" y="80"/>
                    </a:lnTo>
                    <a:lnTo>
                      <a:pt x="44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16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104"/>
              <p:cNvSpPr>
                <a:spLocks/>
              </p:cNvSpPr>
              <p:nvPr/>
            </p:nvSpPr>
            <p:spPr bwMode="auto">
              <a:xfrm>
                <a:off x="1931" y="2692"/>
                <a:ext cx="65" cy="84"/>
              </a:xfrm>
              <a:custGeom>
                <a:avLst/>
                <a:gdLst>
                  <a:gd name="T0" fmla="*/ 65 w 65"/>
                  <a:gd name="T1" fmla="*/ 48 h 84"/>
                  <a:gd name="T2" fmla="*/ 61 w 65"/>
                  <a:gd name="T3" fmla="*/ 64 h 84"/>
                  <a:gd name="T4" fmla="*/ 53 w 65"/>
                  <a:gd name="T5" fmla="*/ 76 h 84"/>
                  <a:gd name="T6" fmla="*/ 45 w 65"/>
                  <a:gd name="T7" fmla="*/ 80 h 84"/>
                  <a:gd name="T8" fmla="*/ 33 w 65"/>
                  <a:gd name="T9" fmla="*/ 84 h 84"/>
                  <a:gd name="T10" fmla="*/ 21 w 65"/>
                  <a:gd name="T11" fmla="*/ 80 h 84"/>
                  <a:gd name="T12" fmla="*/ 8 w 65"/>
                  <a:gd name="T13" fmla="*/ 72 h 84"/>
                  <a:gd name="T14" fmla="*/ 4 w 65"/>
                  <a:gd name="T15" fmla="*/ 64 h 84"/>
                  <a:gd name="T16" fmla="*/ 0 w 65"/>
                  <a:gd name="T17" fmla="*/ 52 h 84"/>
                  <a:gd name="T18" fmla="*/ 0 w 65"/>
                  <a:gd name="T19" fmla="*/ 40 h 84"/>
                  <a:gd name="T20" fmla="*/ 0 w 65"/>
                  <a:gd name="T21" fmla="*/ 32 h 84"/>
                  <a:gd name="T22" fmla="*/ 4 w 65"/>
                  <a:gd name="T23" fmla="*/ 20 h 84"/>
                  <a:gd name="T24" fmla="*/ 8 w 65"/>
                  <a:gd name="T25" fmla="*/ 12 h 84"/>
                  <a:gd name="T26" fmla="*/ 21 w 65"/>
                  <a:gd name="T27" fmla="*/ 4 h 84"/>
                  <a:gd name="T28" fmla="*/ 37 w 65"/>
                  <a:gd name="T29" fmla="*/ 0 h 84"/>
                  <a:gd name="T30" fmla="*/ 45 w 65"/>
                  <a:gd name="T31" fmla="*/ 4 h 84"/>
                  <a:gd name="T32" fmla="*/ 53 w 65"/>
                  <a:gd name="T33" fmla="*/ 8 h 84"/>
                  <a:gd name="T34" fmla="*/ 61 w 65"/>
                  <a:gd name="T35" fmla="*/ 12 h 84"/>
                  <a:gd name="T36" fmla="*/ 61 w 65"/>
                  <a:gd name="T37" fmla="*/ 20 h 84"/>
                  <a:gd name="T38" fmla="*/ 61 w 65"/>
                  <a:gd name="T39" fmla="*/ 24 h 84"/>
                  <a:gd name="T40" fmla="*/ 61 w 65"/>
                  <a:gd name="T41" fmla="*/ 24 h 84"/>
                  <a:gd name="T42" fmla="*/ 57 w 65"/>
                  <a:gd name="T43" fmla="*/ 24 h 84"/>
                  <a:gd name="T44" fmla="*/ 53 w 65"/>
                  <a:gd name="T45" fmla="*/ 28 h 84"/>
                  <a:gd name="T46" fmla="*/ 49 w 65"/>
                  <a:gd name="T47" fmla="*/ 24 h 84"/>
                  <a:gd name="T48" fmla="*/ 49 w 65"/>
                  <a:gd name="T49" fmla="*/ 24 h 84"/>
                  <a:gd name="T50" fmla="*/ 45 w 65"/>
                  <a:gd name="T51" fmla="*/ 20 h 84"/>
                  <a:gd name="T52" fmla="*/ 45 w 65"/>
                  <a:gd name="T53" fmla="*/ 16 h 84"/>
                  <a:gd name="T54" fmla="*/ 45 w 65"/>
                  <a:gd name="T55" fmla="*/ 12 h 84"/>
                  <a:gd name="T56" fmla="*/ 41 w 65"/>
                  <a:gd name="T57" fmla="*/ 8 h 84"/>
                  <a:gd name="T58" fmla="*/ 37 w 65"/>
                  <a:gd name="T59" fmla="*/ 8 h 84"/>
                  <a:gd name="T60" fmla="*/ 33 w 65"/>
                  <a:gd name="T61" fmla="*/ 8 h 84"/>
                  <a:gd name="T62" fmla="*/ 25 w 65"/>
                  <a:gd name="T63" fmla="*/ 8 h 84"/>
                  <a:gd name="T64" fmla="*/ 21 w 65"/>
                  <a:gd name="T65" fmla="*/ 12 h 84"/>
                  <a:gd name="T66" fmla="*/ 16 w 65"/>
                  <a:gd name="T67" fmla="*/ 20 h 84"/>
                  <a:gd name="T68" fmla="*/ 12 w 65"/>
                  <a:gd name="T69" fmla="*/ 32 h 84"/>
                  <a:gd name="T70" fmla="*/ 16 w 65"/>
                  <a:gd name="T71" fmla="*/ 48 h 84"/>
                  <a:gd name="T72" fmla="*/ 21 w 65"/>
                  <a:gd name="T73" fmla="*/ 56 h 84"/>
                  <a:gd name="T74" fmla="*/ 29 w 65"/>
                  <a:gd name="T75" fmla="*/ 64 h 84"/>
                  <a:gd name="T76" fmla="*/ 41 w 65"/>
                  <a:gd name="T77" fmla="*/ 68 h 84"/>
                  <a:gd name="T78" fmla="*/ 49 w 65"/>
                  <a:gd name="T79" fmla="*/ 68 h 84"/>
                  <a:gd name="T80" fmla="*/ 53 w 65"/>
                  <a:gd name="T81" fmla="*/ 64 h 84"/>
                  <a:gd name="T82" fmla="*/ 61 w 65"/>
                  <a:gd name="T83" fmla="*/ 56 h 84"/>
                  <a:gd name="T84" fmla="*/ 65 w 65"/>
                  <a:gd name="T85" fmla="*/ 48 h 84"/>
                  <a:gd name="T86" fmla="*/ 65 w 65"/>
                  <a:gd name="T87" fmla="*/ 4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4"/>
                  <a:gd name="T134" fmla="*/ 65 w 65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4">
                    <a:moveTo>
                      <a:pt x="65" y="48"/>
                    </a:moveTo>
                    <a:lnTo>
                      <a:pt x="61" y="64"/>
                    </a:lnTo>
                    <a:lnTo>
                      <a:pt x="53" y="76"/>
                    </a:lnTo>
                    <a:lnTo>
                      <a:pt x="45" y="80"/>
                    </a:lnTo>
                    <a:lnTo>
                      <a:pt x="33" y="84"/>
                    </a:lnTo>
                    <a:lnTo>
                      <a:pt x="21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21" y="4"/>
                    </a:lnTo>
                    <a:lnTo>
                      <a:pt x="37" y="0"/>
                    </a:lnTo>
                    <a:lnTo>
                      <a:pt x="45" y="4"/>
                    </a:lnTo>
                    <a:lnTo>
                      <a:pt x="53" y="8"/>
                    </a:lnTo>
                    <a:lnTo>
                      <a:pt x="61" y="12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8"/>
                    </a:lnTo>
                    <a:lnTo>
                      <a:pt x="49" y="24"/>
                    </a:lnTo>
                    <a:lnTo>
                      <a:pt x="45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8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16" y="20"/>
                    </a:lnTo>
                    <a:lnTo>
                      <a:pt x="12" y="32"/>
                    </a:lnTo>
                    <a:lnTo>
                      <a:pt x="16" y="48"/>
                    </a:lnTo>
                    <a:lnTo>
                      <a:pt x="21" y="56"/>
                    </a:lnTo>
                    <a:lnTo>
                      <a:pt x="29" y="64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3" y="64"/>
                    </a:lnTo>
                    <a:lnTo>
                      <a:pt x="61" y="56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8" name="Freeform 105"/>
              <p:cNvSpPr>
                <a:spLocks noEditPoints="1"/>
              </p:cNvSpPr>
              <p:nvPr/>
            </p:nvSpPr>
            <p:spPr bwMode="auto">
              <a:xfrm>
                <a:off x="2008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6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40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12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6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40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106"/>
              <p:cNvSpPr>
                <a:spLocks/>
              </p:cNvSpPr>
              <p:nvPr/>
            </p:nvSpPr>
            <p:spPr bwMode="auto">
              <a:xfrm>
                <a:off x="2092" y="2692"/>
                <a:ext cx="85" cy="80"/>
              </a:xfrm>
              <a:custGeom>
                <a:avLst/>
                <a:gdLst>
                  <a:gd name="T0" fmla="*/ 28 w 85"/>
                  <a:gd name="T1" fmla="*/ 16 h 80"/>
                  <a:gd name="T2" fmla="*/ 36 w 85"/>
                  <a:gd name="T3" fmla="*/ 8 h 80"/>
                  <a:gd name="T4" fmla="*/ 44 w 85"/>
                  <a:gd name="T5" fmla="*/ 4 h 80"/>
                  <a:gd name="T6" fmla="*/ 52 w 85"/>
                  <a:gd name="T7" fmla="*/ 0 h 80"/>
                  <a:gd name="T8" fmla="*/ 60 w 85"/>
                  <a:gd name="T9" fmla="*/ 0 h 80"/>
                  <a:gd name="T10" fmla="*/ 64 w 85"/>
                  <a:gd name="T11" fmla="*/ 4 h 80"/>
                  <a:gd name="T12" fmla="*/ 69 w 85"/>
                  <a:gd name="T13" fmla="*/ 8 h 80"/>
                  <a:gd name="T14" fmla="*/ 73 w 85"/>
                  <a:gd name="T15" fmla="*/ 16 h 80"/>
                  <a:gd name="T16" fmla="*/ 73 w 85"/>
                  <a:gd name="T17" fmla="*/ 20 h 80"/>
                  <a:gd name="T18" fmla="*/ 77 w 85"/>
                  <a:gd name="T19" fmla="*/ 28 h 80"/>
                  <a:gd name="T20" fmla="*/ 77 w 85"/>
                  <a:gd name="T21" fmla="*/ 64 h 80"/>
                  <a:gd name="T22" fmla="*/ 77 w 85"/>
                  <a:gd name="T23" fmla="*/ 68 h 80"/>
                  <a:gd name="T24" fmla="*/ 77 w 85"/>
                  <a:gd name="T25" fmla="*/ 76 h 80"/>
                  <a:gd name="T26" fmla="*/ 77 w 85"/>
                  <a:gd name="T27" fmla="*/ 76 h 80"/>
                  <a:gd name="T28" fmla="*/ 81 w 85"/>
                  <a:gd name="T29" fmla="*/ 76 h 80"/>
                  <a:gd name="T30" fmla="*/ 81 w 85"/>
                  <a:gd name="T31" fmla="*/ 80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52 w 85"/>
                  <a:gd name="T41" fmla="*/ 80 h 80"/>
                  <a:gd name="T42" fmla="*/ 56 w 85"/>
                  <a:gd name="T43" fmla="*/ 80 h 80"/>
                  <a:gd name="T44" fmla="*/ 56 w 85"/>
                  <a:gd name="T45" fmla="*/ 76 h 80"/>
                  <a:gd name="T46" fmla="*/ 60 w 85"/>
                  <a:gd name="T47" fmla="*/ 76 h 80"/>
                  <a:gd name="T48" fmla="*/ 60 w 85"/>
                  <a:gd name="T49" fmla="*/ 72 h 80"/>
                  <a:gd name="T50" fmla="*/ 60 w 85"/>
                  <a:gd name="T51" fmla="*/ 68 h 80"/>
                  <a:gd name="T52" fmla="*/ 60 w 85"/>
                  <a:gd name="T53" fmla="*/ 64 h 80"/>
                  <a:gd name="T54" fmla="*/ 60 w 85"/>
                  <a:gd name="T55" fmla="*/ 32 h 80"/>
                  <a:gd name="T56" fmla="*/ 60 w 85"/>
                  <a:gd name="T57" fmla="*/ 24 h 80"/>
                  <a:gd name="T58" fmla="*/ 56 w 85"/>
                  <a:gd name="T59" fmla="*/ 16 h 80"/>
                  <a:gd name="T60" fmla="*/ 52 w 85"/>
                  <a:gd name="T61" fmla="*/ 12 h 80"/>
                  <a:gd name="T62" fmla="*/ 48 w 85"/>
                  <a:gd name="T63" fmla="*/ 12 h 80"/>
                  <a:gd name="T64" fmla="*/ 36 w 85"/>
                  <a:gd name="T65" fmla="*/ 16 h 80"/>
                  <a:gd name="T66" fmla="*/ 28 w 85"/>
                  <a:gd name="T67" fmla="*/ 24 h 80"/>
                  <a:gd name="T68" fmla="*/ 28 w 85"/>
                  <a:gd name="T69" fmla="*/ 64 h 80"/>
                  <a:gd name="T70" fmla="*/ 28 w 85"/>
                  <a:gd name="T71" fmla="*/ 72 h 80"/>
                  <a:gd name="T72" fmla="*/ 28 w 85"/>
                  <a:gd name="T73" fmla="*/ 72 h 80"/>
                  <a:gd name="T74" fmla="*/ 28 w 85"/>
                  <a:gd name="T75" fmla="*/ 76 h 80"/>
                  <a:gd name="T76" fmla="*/ 32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4 w 85"/>
                  <a:gd name="T89" fmla="*/ 80 h 80"/>
                  <a:gd name="T90" fmla="*/ 8 w 85"/>
                  <a:gd name="T91" fmla="*/ 80 h 80"/>
                  <a:gd name="T92" fmla="*/ 12 w 85"/>
                  <a:gd name="T93" fmla="*/ 76 h 80"/>
                  <a:gd name="T94" fmla="*/ 12 w 85"/>
                  <a:gd name="T95" fmla="*/ 72 h 80"/>
                  <a:gd name="T96" fmla="*/ 12 w 85"/>
                  <a:gd name="T97" fmla="*/ 64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6 h 80"/>
                  <a:gd name="T104" fmla="*/ 12 w 85"/>
                  <a:gd name="T105" fmla="*/ 12 h 80"/>
                  <a:gd name="T106" fmla="*/ 12 w 85"/>
                  <a:gd name="T107" fmla="*/ 12 h 80"/>
                  <a:gd name="T108" fmla="*/ 8 w 85"/>
                  <a:gd name="T109" fmla="*/ 12 h 80"/>
                  <a:gd name="T110" fmla="*/ 8 w 85"/>
                  <a:gd name="T111" fmla="*/ 12 h 80"/>
                  <a:gd name="T112" fmla="*/ 4 w 85"/>
                  <a:gd name="T113" fmla="*/ 12 h 80"/>
                  <a:gd name="T114" fmla="*/ 4 w 85"/>
                  <a:gd name="T115" fmla="*/ 12 h 80"/>
                  <a:gd name="T116" fmla="*/ 0 w 85"/>
                  <a:gd name="T117" fmla="*/ 8 h 80"/>
                  <a:gd name="T118" fmla="*/ 24 w 85"/>
                  <a:gd name="T119" fmla="*/ 0 h 80"/>
                  <a:gd name="T120" fmla="*/ 28 w 85"/>
                  <a:gd name="T121" fmla="*/ 0 h 80"/>
                  <a:gd name="T122" fmla="*/ 28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3" y="20"/>
                    </a:lnTo>
                    <a:lnTo>
                      <a:pt x="77" y="28"/>
                    </a:lnTo>
                    <a:lnTo>
                      <a:pt x="77" y="64"/>
                    </a:lnTo>
                    <a:lnTo>
                      <a:pt x="77" y="68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1" y="80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0" y="76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0" y="32"/>
                    </a:lnTo>
                    <a:lnTo>
                      <a:pt x="60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6"/>
                    </a:lnTo>
                    <a:lnTo>
                      <a:pt x="28" y="24"/>
                    </a:lnTo>
                    <a:lnTo>
                      <a:pt x="28" y="64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0" name="Freeform 107"/>
              <p:cNvSpPr>
                <a:spLocks/>
              </p:cNvSpPr>
              <p:nvPr/>
            </p:nvSpPr>
            <p:spPr bwMode="auto">
              <a:xfrm>
                <a:off x="2185" y="2692"/>
                <a:ext cx="68" cy="84"/>
              </a:xfrm>
              <a:custGeom>
                <a:avLst/>
                <a:gdLst>
                  <a:gd name="T0" fmla="*/ 68 w 68"/>
                  <a:gd name="T1" fmla="*/ 48 h 84"/>
                  <a:gd name="T2" fmla="*/ 60 w 68"/>
                  <a:gd name="T3" fmla="*/ 64 h 84"/>
                  <a:gd name="T4" fmla="*/ 56 w 68"/>
                  <a:gd name="T5" fmla="*/ 76 h 84"/>
                  <a:gd name="T6" fmla="*/ 44 w 68"/>
                  <a:gd name="T7" fmla="*/ 80 h 84"/>
                  <a:gd name="T8" fmla="*/ 32 w 68"/>
                  <a:gd name="T9" fmla="*/ 84 h 84"/>
                  <a:gd name="T10" fmla="*/ 20 w 68"/>
                  <a:gd name="T11" fmla="*/ 80 h 84"/>
                  <a:gd name="T12" fmla="*/ 12 w 68"/>
                  <a:gd name="T13" fmla="*/ 72 h 84"/>
                  <a:gd name="T14" fmla="*/ 4 w 68"/>
                  <a:gd name="T15" fmla="*/ 64 h 84"/>
                  <a:gd name="T16" fmla="*/ 0 w 68"/>
                  <a:gd name="T17" fmla="*/ 52 h 84"/>
                  <a:gd name="T18" fmla="*/ 0 w 68"/>
                  <a:gd name="T19" fmla="*/ 40 h 84"/>
                  <a:gd name="T20" fmla="*/ 0 w 68"/>
                  <a:gd name="T21" fmla="*/ 32 h 84"/>
                  <a:gd name="T22" fmla="*/ 4 w 68"/>
                  <a:gd name="T23" fmla="*/ 20 h 84"/>
                  <a:gd name="T24" fmla="*/ 12 w 68"/>
                  <a:gd name="T25" fmla="*/ 12 h 84"/>
                  <a:gd name="T26" fmla="*/ 24 w 68"/>
                  <a:gd name="T27" fmla="*/ 4 h 84"/>
                  <a:gd name="T28" fmla="*/ 36 w 68"/>
                  <a:gd name="T29" fmla="*/ 0 h 84"/>
                  <a:gd name="T30" fmla="*/ 48 w 68"/>
                  <a:gd name="T31" fmla="*/ 4 h 84"/>
                  <a:gd name="T32" fmla="*/ 56 w 68"/>
                  <a:gd name="T33" fmla="*/ 8 h 84"/>
                  <a:gd name="T34" fmla="*/ 60 w 68"/>
                  <a:gd name="T35" fmla="*/ 12 h 84"/>
                  <a:gd name="T36" fmla="*/ 64 w 68"/>
                  <a:gd name="T37" fmla="*/ 20 h 84"/>
                  <a:gd name="T38" fmla="*/ 64 w 68"/>
                  <a:gd name="T39" fmla="*/ 24 h 84"/>
                  <a:gd name="T40" fmla="*/ 60 w 68"/>
                  <a:gd name="T41" fmla="*/ 24 h 84"/>
                  <a:gd name="T42" fmla="*/ 60 w 68"/>
                  <a:gd name="T43" fmla="*/ 24 h 84"/>
                  <a:gd name="T44" fmla="*/ 56 w 68"/>
                  <a:gd name="T45" fmla="*/ 28 h 84"/>
                  <a:gd name="T46" fmla="*/ 52 w 68"/>
                  <a:gd name="T47" fmla="*/ 24 h 84"/>
                  <a:gd name="T48" fmla="*/ 48 w 68"/>
                  <a:gd name="T49" fmla="*/ 24 h 84"/>
                  <a:gd name="T50" fmla="*/ 48 w 68"/>
                  <a:gd name="T51" fmla="*/ 20 h 84"/>
                  <a:gd name="T52" fmla="*/ 48 w 68"/>
                  <a:gd name="T53" fmla="*/ 16 h 84"/>
                  <a:gd name="T54" fmla="*/ 44 w 68"/>
                  <a:gd name="T55" fmla="*/ 12 h 84"/>
                  <a:gd name="T56" fmla="*/ 44 w 68"/>
                  <a:gd name="T57" fmla="*/ 8 h 84"/>
                  <a:gd name="T58" fmla="*/ 40 w 68"/>
                  <a:gd name="T59" fmla="*/ 8 h 84"/>
                  <a:gd name="T60" fmla="*/ 36 w 68"/>
                  <a:gd name="T61" fmla="*/ 8 h 84"/>
                  <a:gd name="T62" fmla="*/ 28 w 68"/>
                  <a:gd name="T63" fmla="*/ 8 h 84"/>
                  <a:gd name="T64" fmla="*/ 20 w 68"/>
                  <a:gd name="T65" fmla="*/ 12 h 84"/>
                  <a:gd name="T66" fmla="*/ 16 w 68"/>
                  <a:gd name="T67" fmla="*/ 20 h 84"/>
                  <a:gd name="T68" fmla="*/ 16 w 68"/>
                  <a:gd name="T69" fmla="*/ 32 h 84"/>
                  <a:gd name="T70" fmla="*/ 16 w 68"/>
                  <a:gd name="T71" fmla="*/ 48 h 84"/>
                  <a:gd name="T72" fmla="*/ 24 w 68"/>
                  <a:gd name="T73" fmla="*/ 56 h 84"/>
                  <a:gd name="T74" fmla="*/ 32 w 68"/>
                  <a:gd name="T75" fmla="*/ 64 h 84"/>
                  <a:gd name="T76" fmla="*/ 40 w 68"/>
                  <a:gd name="T77" fmla="*/ 68 h 84"/>
                  <a:gd name="T78" fmla="*/ 48 w 68"/>
                  <a:gd name="T79" fmla="*/ 68 h 84"/>
                  <a:gd name="T80" fmla="*/ 56 w 68"/>
                  <a:gd name="T81" fmla="*/ 64 h 84"/>
                  <a:gd name="T82" fmla="*/ 60 w 68"/>
                  <a:gd name="T83" fmla="*/ 56 h 84"/>
                  <a:gd name="T84" fmla="*/ 64 w 68"/>
                  <a:gd name="T85" fmla="*/ 48 h 84"/>
                  <a:gd name="T86" fmla="*/ 68 w 68"/>
                  <a:gd name="T87" fmla="*/ 4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"/>
                  <a:gd name="T133" fmla="*/ 0 h 84"/>
                  <a:gd name="T134" fmla="*/ 68 w 68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" h="84">
                    <a:moveTo>
                      <a:pt x="68" y="48"/>
                    </a:moveTo>
                    <a:lnTo>
                      <a:pt x="60" y="64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64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8"/>
                    </a:lnTo>
                    <a:lnTo>
                      <a:pt x="52" y="24"/>
                    </a:ln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1" name="Freeform 108"/>
              <p:cNvSpPr>
                <a:spLocks noEditPoints="1"/>
              </p:cNvSpPr>
              <p:nvPr/>
            </p:nvSpPr>
            <p:spPr bwMode="auto">
              <a:xfrm>
                <a:off x="2265" y="2692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4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60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6 w 64"/>
                  <a:gd name="T23" fmla="*/ 72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4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8 h 84"/>
                  <a:gd name="T54" fmla="*/ 64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8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4 w 64"/>
                  <a:gd name="T69" fmla="*/ 12 h 84"/>
                  <a:gd name="T70" fmla="*/ 40 w 64"/>
                  <a:gd name="T71" fmla="*/ 8 h 84"/>
                  <a:gd name="T72" fmla="*/ 36 w 64"/>
                  <a:gd name="T73" fmla="*/ 8 h 84"/>
                  <a:gd name="T74" fmla="*/ 32 w 64"/>
                  <a:gd name="T75" fmla="*/ 8 h 84"/>
                  <a:gd name="T76" fmla="*/ 24 w 64"/>
                  <a:gd name="T77" fmla="*/ 8 h 84"/>
                  <a:gd name="T78" fmla="*/ 20 w 64"/>
                  <a:gd name="T79" fmla="*/ 12 h 84"/>
                  <a:gd name="T80" fmla="*/ 12 w 64"/>
                  <a:gd name="T81" fmla="*/ 16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2" name="Freeform 109"/>
              <p:cNvSpPr>
                <a:spLocks noEditPoints="1"/>
              </p:cNvSpPr>
              <p:nvPr/>
            </p:nvSpPr>
            <p:spPr bwMode="auto">
              <a:xfrm>
                <a:off x="2337" y="2692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9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37 w 85"/>
                  <a:gd name="T19" fmla="*/ 80 h 120"/>
                  <a:gd name="T20" fmla="*/ 29 w 85"/>
                  <a:gd name="T21" fmla="*/ 76 h 120"/>
                  <a:gd name="T22" fmla="*/ 29 w 85"/>
                  <a:gd name="T23" fmla="*/ 108 h 120"/>
                  <a:gd name="T24" fmla="*/ 29 w 85"/>
                  <a:gd name="T25" fmla="*/ 116 h 120"/>
                  <a:gd name="T26" fmla="*/ 33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6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6 h 120"/>
                  <a:gd name="T42" fmla="*/ 12 w 85"/>
                  <a:gd name="T43" fmla="*/ 12 h 120"/>
                  <a:gd name="T44" fmla="*/ 8 w 85"/>
                  <a:gd name="T45" fmla="*/ 12 h 120"/>
                  <a:gd name="T46" fmla="*/ 4 w 85"/>
                  <a:gd name="T47" fmla="*/ 12 h 120"/>
                  <a:gd name="T48" fmla="*/ 29 w 85"/>
                  <a:gd name="T49" fmla="*/ 24 h 120"/>
                  <a:gd name="T50" fmla="*/ 29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5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37 w 85"/>
                  <a:gd name="T67" fmla="*/ 16 h 120"/>
                  <a:gd name="T68" fmla="*/ 29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0" y="8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29" y="20"/>
                    </a:lnTo>
                    <a:lnTo>
                      <a:pt x="33" y="12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7" y="20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4"/>
                    </a:lnTo>
                    <a:lnTo>
                      <a:pt x="41" y="84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9" y="76"/>
                    </a:lnTo>
                    <a:lnTo>
                      <a:pt x="29" y="100"/>
                    </a:lnTo>
                    <a:lnTo>
                      <a:pt x="29" y="108"/>
                    </a:lnTo>
                    <a:lnTo>
                      <a:pt x="29" y="112"/>
                    </a:lnTo>
                    <a:lnTo>
                      <a:pt x="29" y="116"/>
                    </a:lnTo>
                    <a:lnTo>
                      <a:pt x="33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close/>
                    <a:moveTo>
                      <a:pt x="29" y="24"/>
                    </a:moveTo>
                    <a:lnTo>
                      <a:pt x="29" y="52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5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37" y="16"/>
                    </a:lnTo>
                    <a:lnTo>
                      <a:pt x="33" y="20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3" name="Freeform 110"/>
              <p:cNvSpPr>
                <a:spLocks/>
              </p:cNvSpPr>
              <p:nvPr/>
            </p:nvSpPr>
            <p:spPr bwMode="auto">
              <a:xfrm>
                <a:off x="2426" y="2668"/>
                <a:ext cx="48" cy="108"/>
              </a:xfrm>
              <a:custGeom>
                <a:avLst/>
                <a:gdLst>
                  <a:gd name="T0" fmla="*/ 28 w 48"/>
                  <a:gd name="T1" fmla="*/ 0 h 108"/>
                  <a:gd name="T2" fmla="*/ 28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8 w 48"/>
                  <a:gd name="T9" fmla="*/ 32 h 108"/>
                  <a:gd name="T10" fmla="*/ 28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6 w 48"/>
                  <a:gd name="T19" fmla="*/ 96 h 108"/>
                  <a:gd name="T20" fmla="*/ 40 w 48"/>
                  <a:gd name="T21" fmla="*/ 96 h 108"/>
                  <a:gd name="T22" fmla="*/ 40 w 48"/>
                  <a:gd name="T23" fmla="*/ 96 h 108"/>
                  <a:gd name="T24" fmla="*/ 44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6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6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6 w 48"/>
                  <a:gd name="T61" fmla="*/ 20 h 108"/>
                  <a:gd name="T62" fmla="*/ 20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8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8" y="0"/>
                    </a:moveTo>
                    <a:lnTo>
                      <a:pt x="28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8" y="32"/>
                    </a:lnTo>
                    <a:lnTo>
                      <a:pt x="28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6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6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4" name="Freeform 111"/>
              <p:cNvSpPr>
                <a:spLocks/>
              </p:cNvSpPr>
              <p:nvPr/>
            </p:nvSpPr>
            <p:spPr bwMode="auto">
              <a:xfrm>
                <a:off x="2486" y="2692"/>
                <a:ext cx="52" cy="84"/>
              </a:xfrm>
              <a:custGeom>
                <a:avLst/>
                <a:gdLst>
                  <a:gd name="T0" fmla="*/ 44 w 52"/>
                  <a:gd name="T1" fmla="*/ 0 h 84"/>
                  <a:gd name="T2" fmla="*/ 44 w 52"/>
                  <a:gd name="T3" fmla="*/ 28 h 84"/>
                  <a:gd name="T4" fmla="*/ 44 w 52"/>
                  <a:gd name="T5" fmla="*/ 28 h 84"/>
                  <a:gd name="T6" fmla="*/ 40 w 52"/>
                  <a:gd name="T7" fmla="*/ 16 h 84"/>
                  <a:gd name="T8" fmla="*/ 36 w 52"/>
                  <a:gd name="T9" fmla="*/ 12 h 84"/>
                  <a:gd name="T10" fmla="*/ 28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8 h 84"/>
                  <a:gd name="T18" fmla="*/ 12 w 52"/>
                  <a:gd name="T19" fmla="*/ 12 h 84"/>
                  <a:gd name="T20" fmla="*/ 8 w 52"/>
                  <a:gd name="T21" fmla="*/ 16 h 84"/>
                  <a:gd name="T22" fmla="*/ 8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0 w 52"/>
                  <a:gd name="T29" fmla="*/ 32 h 84"/>
                  <a:gd name="T30" fmla="*/ 32 w 52"/>
                  <a:gd name="T31" fmla="*/ 36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0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4 h 84"/>
                  <a:gd name="T66" fmla="*/ 8 w 52"/>
                  <a:gd name="T67" fmla="*/ 72 h 84"/>
                  <a:gd name="T68" fmla="*/ 16 w 52"/>
                  <a:gd name="T69" fmla="*/ 76 h 84"/>
                  <a:gd name="T70" fmla="*/ 24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36 w 52"/>
                  <a:gd name="T77" fmla="*/ 72 h 84"/>
                  <a:gd name="T78" fmla="*/ 40 w 52"/>
                  <a:gd name="T79" fmla="*/ 64 h 84"/>
                  <a:gd name="T80" fmla="*/ 36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4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0 h 84"/>
                  <a:gd name="T106" fmla="*/ 32 w 52"/>
                  <a:gd name="T107" fmla="*/ 4 h 84"/>
                  <a:gd name="T108" fmla="*/ 36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0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4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4" y="0"/>
                    </a:moveTo>
                    <a:lnTo>
                      <a:pt x="44" y="28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32" y="36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Freeform 112"/>
              <p:cNvSpPr>
                <a:spLocks/>
              </p:cNvSpPr>
              <p:nvPr/>
            </p:nvSpPr>
            <p:spPr bwMode="auto">
              <a:xfrm>
                <a:off x="2595" y="2668"/>
                <a:ext cx="48" cy="108"/>
              </a:xfrm>
              <a:custGeom>
                <a:avLst/>
                <a:gdLst>
                  <a:gd name="T0" fmla="*/ 24 w 48"/>
                  <a:gd name="T1" fmla="*/ 0 h 108"/>
                  <a:gd name="T2" fmla="*/ 24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4 w 48"/>
                  <a:gd name="T9" fmla="*/ 32 h 108"/>
                  <a:gd name="T10" fmla="*/ 24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6 w 48"/>
                  <a:gd name="T19" fmla="*/ 96 h 108"/>
                  <a:gd name="T20" fmla="*/ 36 w 48"/>
                  <a:gd name="T21" fmla="*/ 96 h 108"/>
                  <a:gd name="T22" fmla="*/ 40 w 48"/>
                  <a:gd name="T23" fmla="*/ 96 h 108"/>
                  <a:gd name="T24" fmla="*/ 44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2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2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2 w 48"/>
                  <a:gd name="T61" fmla="*/ 20 h 108"/>
                  <a:gd name="T62" fmla="*/ 16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4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4" y="0"/>
                    </a:moveTo>
                    <a:lnTo>
                      <a:pt x="24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4" y="32"/>
                    </a:lnTo>
                    <a:lnTo>
                      <a:pt x="24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2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Freeform 113"/>
              <p:cNvSpPr>
                <a:spLocks noEditPoints="1"/>
              </p:cNvSpPr>
              <p:nvPr/>
            </p:nvSpPr>
            <p:spPr bwMode="auto">
              <a:xfrm>
                <a:off x="2647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2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36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8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2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114"/>
              <p:cNvSpPr>
                <a:spLocks/>
              </p:cNvSpPr>
              <p:nvPr/>
            </p:nvSpPr>
            <p:spPr bwMode="auto">
              <a:xfrm>
                <a:off x="2784" y="2692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8 w 52"/>
                  <a:gd name="T5" fmla="*/ 28 h 84"/>
                  <a:gd name="T6" fmla="*/ 44 w 52"/>
                  <a:gd name="T7" fmla="*/ 16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20 w 52"/>
                  <a:gd name="T15" fmla="*/ 8 h 84"/>
                  <a:gd name="T16" fmla="*/ 16 w 52"/>
                  <a:gd name="T17" fmla="*/ 8 h 84"/>
                  <a:gd name="T18" fmla="*/ 12 w 52"/>
                  <a:gd name="T19" fmla="*/ 12 h 84"/>
                  <a:gd name="T20" fmla="*/ 12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36 h 84"/>
                  <a:gd name="T32" fmla="*/ 44 w 52"/>
                  <a:gd name="T33" fmla="*/ 44 h 84"/>
                  <a:gd name="T34" fmla="*/ 52 w 52"/>
                  <a:gd name="T35" fmla="*/ 52 h 84"/>
                  <a:gd name="T36" fmla="*/ 52 w 52"/>
                  <a:gd name="T37" fmla="*/ 60 h 84"/>
                  <a:gd name="T38" fmla="*/ 52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8 w 52"/>
                  <a:gd name="T45" fmla="*/ 84 h 84"/>
                  <a:gd name="T46" fmla="*/ 20 w 52"/>
                  <a:gd name="T47" fmla="*/ 84 h 84"/>
                  <a:gd name="T48" fmla="*/ 12 w 52"/>
                  <a:gd name="T49" fmla="*/ 80 h 84"/>
                  <a:gd name="T50" fmla="*/ 8 w 52"/>
                  <a:gd name="T51" fmla="*/ 80 h 84"/>
                  <a:gd name="T52" fmla="*/ 4 w 52"/>
                  <a:gd name="T53" fmla="*/ 80 h 84"/>
                  <a:gd name="T54" fmla="*/ 4 w 52"/>
                  <a:gd name="T55" fmla="*/ 80 h 84"/>
                  <a:gd name="T56" fmla="*/ 4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4 w 52"/>
                  <a:gd name="T63" fmla="*/ 56 h 84"/>
                  <a:gd name="T64" fmla="*/ 8 w 52"/>
                  <a:gd name="T65" fmla="*/ 64 h 84"/>
                  <a:gd name="T66" fmla="*/ 12 w 52"/>
                  <a:gd name="T67" fmla="*/ 72 h 84"/>
                  <a:gd name="T68" fmla="*/ 20 w 52"/>
                  <a:gd name="T69" fmla="*/ 76 h 84"/>
                  <a:gd name="T70" fmla="*/ 28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40 w 52"/>
                  <a:gd name="T77" fmla="*/ 72 h 84"/>
                  <a:gd name="T78" fmla="*/ 40 w 52"/>
                  <a:gd name="T79" fmla="*/ 64 h 84"/>
                  <a:gd name="T80" fmla="*/ 40 w 52"/>
                  <a:gd name="T81" fmla="*/ 60 h 84"/>
                  <a:gd name="T82" fmla="*/ 36 w 52"/>
                  <a:gd name="T83" fmla="*/ 56 h 84"/>
                  <a:gd name="T84" fmla="*/ 32 w 52"/>
                  <a:gd name="T85" fmla="*/ 52 h 84"/>
                  <a:gd name="T86" fmla="*/ 20 w 52"/>
                  <a:gd name="T87" fmla="*/ 44 h 84"/>
                  <a:gd name="T88" fmla="*/ 12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4 w 52"/>
                  <a:gd name="T97" fmla="*/ 16 h 84"/>
                  <a:gd name="T98" fmla="*/ 8 w 52"/>
                  <a:gd name="T99" fmla="*/ 8 h 84"/>
                  <a:gd name="T100" fmla="*/ 16 w 52"/>
                  <a:gd name="T101" fmla="*/ 4 h 84"/>
                  <a:gd name="T102" fmla="*/ 24 w 52"/>
                  <a:gd name="T103" fmla="*/ 0 h 84"/>
                  <a:gd name="T104" fmla="*/ 32 w 52"/>
                  <a:gd name="T105" fmla="*/ 0 h 84"/>
                  <a:gd name="T106" fmla="*/ 36 w 52"/>
                  <a:gd name="T107" fmla="*/ 4 h 84"/>
                  <a:gd name="T108" fmla="*/ 40 w 52"/>
                  <a:gd name="T109" fmla="*/ 4 h 84"/>
                  <a:gd name="T110" fmla="*/ 44 w 52"/>
                  <a:gd name="T111" fmla="*/ 4 h 84"/>
                  <a:gd name="T112" fmla="*/ 44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8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52" y="52"/>
                    </a:lnTo>
                    <a:lnTo>
                      <a:pt x="52" y="60"/>
                    </a:lnTo>
                    <a:lnTo>
                      <a:pt x="52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8" y="84"/>
                    </a:lnTo>
                    <a:lnTo>
                      <a:pt x="20" y="84"/>
                    </a:lnTo>
                    <a:lnTo>
                      <a:pt x="12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64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32" y="52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8" name="Freeform 115"/>
              <p:cNvSpPr>
                <a:spLocks/>
              </p:cNvSpPr>
              <p:nvPr/>
            </p:nvSpPr>
            <p:spPr bwMode="auto">
              <a:xfrm>
                <a:off x="2844" y="2696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56 h 80"/>
                  <a:gd name="T6" fmla="*/ 76 w 84"/>
                  <a:gd name="T7" fmla="*/ 64 h 80"/>
                  <a:gd name="T8" fmla="*/ 76 w 84"/>
                  <a:gd name="T9" fmla="*/ 68 h 80"/>
                  <a:gd name="T10" fmla="*/ 76 w 84"/>
                  <a:gd name="T11" fmla="*/ 68 h 80"/>
                  <a:gd name="T12" fmla="*/ 76 w 84"/>
                  <a:gd name="T13" fmla="*/ 68 h 80"/>
                  <a:gd name="T14" fmla="*/ 80 w 84"/>
                  <a:gd name="T15" fmla="*/ 68 h 80"/>
                  <a:gd name="T16" fmla="*/ 80 w 84"/>
                  <a:gd name="T17" fmla="*/ 68 h 80"/>
                  <a:gd name="T18" fmla="*/ 84 w 84"/>
                  <a:gd name="T19" fmla="*/ 68 h 80"/>
                  <a:gd name="T20" fmla="*/ 84 w 84"/>
                  <a:gd name="T21" fmla="*/ 68 h 80"/>
                  <a:gd name="T22" fmla="*/ 64 w 84"/>
                  <a:gd name="T23" fmla="*/ 80 h 80"/>
                  <a:gd name="T24" fmla="*/ 60 w 84"/>
                  <a:gd name="T25" fmla="*/ 80 h 80"/>
                  <a:gd name="T26" fmla="*/ 60 w 84"/>
                  <a:gd name="T27" fmla="*/ 64 h 80"/>
                  <a:gd name="T28" fmla="*/ 52 w 84"/>
                  <a:gd name="T29" fmla="*/ 72 h 80"/>
                  <a:gd name="T30" fmla="*/ 44 w 84"/>
                  <a:gd name="T31" fmla="*/ 76 h 80"/>
                  <a:gd name="T32" fmla="*/ 40 w 84"/>
                  <a:gd name="T33" fmla="*/ 80 h 80"/>
                  <a:gd name="T34" fmla="*/ 32 w 84"/>
                  <a:gd name="T35" fmla="*/ 80 h 80"/>
                  <a:gd name="T36" fmla="*/ 24 w 84"/>
                  <a:gd name="T37" fmla="*/ 76 h 80"/>
                  <a:gd name="T38" fmla="*/ 20 w 84"/>
                  <a:gd name="T39" fmla="*/ 76 h 80"/>
                  <a:gd name="T40" fmla="*/ 16 w 84"/>
                  <a:gd name="T41" fmla="*/ 72 h 80"/>
                  <a:gd name="T42" fmla="*/ 12 w 84"/>
                  <a:gd name="T43" fmla="*/ 64 h 80"/>
                  <a:gd name="T44" fmla="*/ 12 w 84"/>
                  <a:gd name="T45" fmla="*/ 60 h 80"/>
                  <a:gd name="T46" fmla="*/ 12 w 84"/>
                  <a:gd name="T47" fmla="*/ 48 h 80"/>
                  <a:gd name="T48" fmla="*/ 12 w 84"/>
                  <a:gd name="T49" fmla="*/ 12 h 80"/>
                  <a:gd name="T50" fmla="*/ 12 w 84"/>
                  <a:gd name="T51" fmla="*/ 8 h 80"/>
                  <a:gd name="T52" fmla="*/ 12 w 84"/>
                  <a:gd name="T53" fmla="*/ 4 h 80"/>
                  <a:gd name="T54" fmla="*/ 8 w 84"/>
                  <a:gd name="T55" fmla="*/ 4 h 80"/>
                  <a:gd name="T56" fmla="*/ 8 w 84"/>
                  <a:gd name="T57" fmla="*/ 0 h 80"/>
                  <a:gd name="T58" fmla="*/ 4 w 84"/>
                  <a:gd name="T59" fmla="*/ 0 h 80"/>
                  <a:gd name="T60" fmla="*/ 0 w 84"/>
                  <a:gd name="T61" fmla="*/ 0 h 80"/>
                  <a:gd name="T62" fmla="*/ 0 w 84"/>
                  <a:gd name="T63" fmla="*/ 0 h 80"/>
                  <a:gd name="T64" fmla="*/ 28 w 84"/>
                  <a:gd name="T65" fmla="*/ 0 h 80"/>
                  <a:gd name="T66" fmla="*/ 28 w 84"/>
                  <a:gd name="T67" fmla="*/ 52 h 80"/>
                  <a:gd name="T68" fmla="*/ 28 w 84"/>
                  <a:gd name="T69" fmla="*/ 60 h 80"/>
                  <a:gd name="T70" fmla="*/ 32 w 84"/>
                  <a:gd name="T71" fmla="*/ 64 h 80"/>
                  <a:gd name="T72" fmla="*/ 36 w 84"/>
                  <a:gd name="T73" fmla="*/ 68 h 80"/>
                  <a:gd name="T74" fmla="*/ 40 w 84"/>
                  <a:gd name="T75" fmla="*/ 68 h 80"/>
                  <a:gd name="T76" fmla="*/ 44 w 84"/>
                  <a:gd name="T77" fmla="*/ 68 h 80"/>
                  <a:gd name="T78" fmla="*/ 48 w 84"/>
                  <a:gd name="T79" fmla="*/ 64 h 80"/>
                  <a:gd name="T80" fmla="*/ 52 w 84"/>
                  <a:gd name="T81" fmla="*/ 64 h 80"/>
                  <a:gd name="T82" fmla="*/ 60 w 84"/>
                  <a:gd name="T83" fmla="*/ 56 h 80"/>
                  <a:gd name="T84" fmla="*/ 60 w 84"/>
                  <a:gd name="T85" fmla="*/ 12 h 80"/>
                  <a:gd name="T86" fmla="*/ 60 w 84"/>
                  <a:gd name="T87" fmla="*/ 8 h 80"/>
                  <a:gd name="T88" fmla="*/ 56 w 84"/>
                  <a:gd name="T89" fmla="*/ 4 h 80"/>
                  <a:gd name="T90" fmla="*/ 52 w 84"/>
                  <a:gd name="T91" fmla="*/ 0 h 80"/>
                  <a:gd name="T92" fmla="*/ 48 w 84"/>
                  <a:gd name="T93" fmla="*/ 0 h 80"/>
                  <a:gd name="T94" fmla="*/ 48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56"/>
                    </a:lnTo>
                    <a:lnTo>
                      <a:pt x="76" y="64"/>
                    </a:lnTo>
                    <a:lnTo>
                      <a:pt x="76" y="68"/>
                    </a:lnTo>
                    <a:lnTo>
                      <a:pt x="80" y="68"/>
                    </a:lnTo>
                    <a:lnTo>
                      <a:pt x="84" y="68"/>
                    </a:lnTo>
                    <a:lnTo>
                      <a:pt x="64" y="80"/>
                    </a:lnTo>
                    <a:lnTo>
                      <a:pt x="60" y="80"/>
                    </a:lnTo>
                    <a:lnTo>
                      <a:pt x="60" y="64"/>
                    </a:lnTo>
                    <a:lnTo>
                      <a:pt x="52" y="72"/>
                    </a:lnTo>
                    <a:lnTo>
                      <a:pt x="44" y="76"/>
                    </a:lnTo>
                    <a:lnTo>
                      <a:pt x="40" y="80"/>
                    </a:lnTo>
                    <a:lnTo>
                      <a:pt x="32" y="80"/>
                    </a:lnTo>
                    <a:lnTo>
                      <a:pt x="24" y="76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2"/>
                    </a:lnTo>
                    <a:lnTo>
                      <a:pt x="28" y="60"/>
                    </a:lnTo>
                    <a:lnTo>
                      <a:pt x="32" y="64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4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116"/>
              <p:cNvSpPr>
                <a:spLocks noEditPoints="1"/>
              </p:cNvSpPr>
              <p:nvPr/>
            </p:nvSpPr>
            <p:spPr bwMode="auto">
              <a:xfrm>
                <a:off x="2932" y="2651"/>
                <a:ext cx="81" cy="125"/>
              </a:xfrm>
              <a:custGeom>
                <a:avLst/>
                <a:gdLst>
                  <a:gd name="T0" fmla="*/ 24 w 81"/>
                  <a:gd name="T1" fmla="*/ 57 h 125"/>
                  <a:gd name="T2" fmla="*/ 32 w 81"/>
                  <a:gd name="T3" fmla="*/ 49 h 125"/>
                  <a:gd name="T4" fmla="*/ 44 w 81"/>
                  <a:gd name="T5" fmla="*/ 45 h 125"/>
                  <a:gd name="T6" fmla="*/ 53 w 81"/>
                  <a:gd name="T7" fmla="*/ 41 h 125"/>
                  <a:gd name="T8" fmla="*/ 61 w 81"/>
                  <a:gd name="T9" fmla="*/ 45 h 125"/>
                  <a:gd name="T10" fmla="*/ 73 w 81"/>
                  <a:gd name="T11" fmla="*/ 53 h 125"/>
                  <a:gd name="T12" fmla="*/ 77 w 81"/>
                  <a:gd name="T13" fmla="*/ 61 h 125"/>
                  <a:gd name="T14" fmla="*/ 81 w 81"/>
                  <a:gd name="T15" fmla="*/ 69 h 125"/>
                  <a:gd name="T16" fmla="*/ 81 w 81"/>
                  <a:gd name="T17" fmla="*/ 81 h 125"/>
                  <a:gd name="T18" fmla="*/ 81 w 81"/>
                  <a:gd name="T19" fmla="*/ 93 h 125"/>
                  <a:gd name="T20" fmla="*/ 77 w 81"/>
                  <a:gd name="T21" fmla="*/ 105 h 125"/>
                  <a:gd name="T22" fmla="*/ 69 w 81"/>
                  <a:gd name="T23" fmla="*/ 113 h 125"/>
                  <a:gd name="T24" fmla="*/ 57 w 81"/>
                  <a:gd name="T25" fmla="*/ 121 h 125"/>
                  <a:gd name="T26" fmla="*/ 40 w 81"/>
                  <a:gd name="T27" fmla="*/ 125 h 125"/>
                  <a:gd name="T28" fmla="*/ 32 w 81"/>
                  <a:gd name="T29" fmla="*/ 125 h 125"/>
                  <a:gd name="T30" fmla="*/ 24 w 81"/>
                  <a:gd name="T31" fmla="*/ 121 h 125"/>
                  <a:gd name="T32" fmla="*/ 20 w 81"/>
                  <a:gd name="T33" fmla="*/ 117 h 125"/>
                  <a:gd name="T34" fmla="*/ 12 w 81"/>
                  <a:gd name="T35" fmla="*/ 113 h 125"/>
                  <a:gd name="T36" fmla="*/ 12 w 81"/>
                  <a:gd name="T37" fmla="*/ 33 h 125"/>
                  <a:gd name="T38" fmla="*/ 12 w 81"/>
                  <a:gd name="T39" fmla="*/ 21 h 125"/>
                  <a:gd name="T40" fmla="*/ 12 w 81"/>
                  <a:gd name="T41" fmla="*/ 17 h 125"/>
                  <a:gd name="T42" fmla="*/ 12 w 81"/>
                  <a:gd name="T43" fmla="*/ 13 h 125"/>
                  <a:gd name="T44" fmla="*/ 8 w 81"/>
                  <a:gd name="T45" fmla="*/ 9 h 125"/>
                  <a:gd name="T46" fmla="*/ 8 w 81"/>
                  <a:gd name="T47" fmla="*/ 9 h 125"/>
                  <a:gd name="T48" fmla="*/ 8 w 81"/>
                  <a:gd name="T49" fmla="*/ 9 h 125"/>
                  <a:gd name="T50" fmla="*/ 4 w 81"/>
                  <a:gd name="T51" fmla="*/ 9 h 125"/>
                  <a:gd name="T52" fmla="*/ 0 w 81"/>
                  <a:gd name="T53" fmla="*/ 9 h 125"/>
                  <a:gd name="T54" fmla="*/ 0 w 81"/>
                  <a:gd name="T55" fmla="*/ 9 h 125"/>
                  <a:gd name="T56" fmla="*/ 24 w 81"/>
                  <a:gd name="T57" fmla="*/ 0 h 125"/>
                  <a:gd name="T58" fmla="*/ 24 w 81"/>
                  <a:gd name="T59" fmla="*/ 0 h 125"/>
                  <a:gd name="T60" fmla="*/ 24 w 81"/>
                  <a:gd name="T61" fmla="*/ 57 h 125"/>
                  <a:gd name="T62" fmla="*/ 24 w 81"/>
                  <a:gd name="T63" fmla="*/ 65 h 125"/>
                  <a:gd name="T64" fmla="*/ 24 w 81"/>
                  <a:gd name="T65" fmla="*/ 109 h 125"/>
                  <a:gd name="T66" fmla="*/ 32 w 81"/>
                  <a:gd name="T67" fmla="*/ 113 h 125"/>
                  <a:gd name="T68" fmla="*/ 36 w 81"/>
                  <a:gd name="T69" fmla="*/ 117 h 125"/>
                  <a:gd name="T70" fmla="*/ 40 w 81"/>
                  <a:gd name="T71" fmla="*/ 117 h 125"/>
                  <a:gd name="T72" fmla="*/ 44 w 81"/>
                  <a:gd name="T73" fmla="*/ 117 h 125"/>
                  <a:gd name="T74" fmla="*/ 53 w 81"/>
                  <a:gd name="T75" fmla="*/ 117 h 125"/>
                  <a:gd name="T76" fmla="*/ 61 w 81"/>
                  <a:gd name="T77" fmla="*/ 109 h 125"/>
                  <a:gd name="T78" fmla="*/ 65 w 81"/>
                  <a:gd name="T79" fmla="*/ 101 h 125"/>
                  <a:gd name="T80" fmla="*/ 69 w 81"/>
                  <a:gd name="T81" fmla="*/ 85 h 125"/>
                  <a:gd name="T82" fmla="*/ 65 w 81"/>
                  <a:gd name="T83" fmla="*/ 73 h 125"/>
                  <a:gd name="T84" fmla="*/ 61 w 81"/>
                  <a:gd name="T85" fmla="*/ 61 h 125"/>
                  <a:gd name="T86" fmla="*/ 53 w 81"/>
                  <a:gd name="T87" fmla="*/ 57 h 125"/>
                  <a:gd name="T88" fmla="*/ 44 w 81"/>
                  <a:gd name="T89" fmla="*/ 53 h 125"/>
                  <a:gd name="T90" fmla="*/ 40 w 81"/>
                  <a:gd name="T91" fmla="*/ 57 h 125"/>
                  <a:gd name="T92" fmla="*/ 36 w 81"/>
                  <a:gd name="T93" fmla="*/ 57 h 125"/>
                  <a:gd name="T94" fmla="*/ 32 w 81"/>
                  <a:gd name="T95" fmla="*/ 61 h 125"/>
                  <a:gd name="T96" fmla="*/ 24 w 81"/>
                  <a:gd name="T97" fmla="*/ 65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5"/>
                  <a:gd name="T149" fmla="*/ 81 w 81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5">
                    <a:moveTo>
                      <a:pt x="24" y="57"/>
                    </a:moveTo>
                    <a:lnTo>
                      <a:pt x="32" y="49"/>
                    </a:lnTo>
                    <a:lnTo>
                      <a:pt x="44" y="45"/>
                    </a:lnTo>
                    <a:lnTo>
                      <a:pt x="53" y="41"/>
                    </a:lnTo>
                    <a:lnTo>
                      <a:pt x="61" y="45"/>
                    </a:lnTo>
                    <a:lnTo>
                      <a:pt x="73" y="53"/>
                    </a:lnTo>
                    <a:lnTo>
                      <a:pt x="77" y="61"/>
                    </a:lnTo>
                    <a:lnTo>
                      <a:pt x="81" y="69"/>
                    </a:lnTo>
                    <a:lnTo>
                      <a:pt x="81" y="81"/>
                    </a:lnTo>
                    <a:lnTo>
                      <a:pt x="81" y="93"/>
                    </a:lnTo>
                    <a:lnTo>
                      <a:pt x="77" y="105"/>
                    </a:lnTo>
                    <a:lnTo>
                      <a:pt x="69" y="113"/>
                    </a:lnTo>
                    <a:lnTo>
                      <a:pt x="57" y="121"/>
                    </a:lnTo>
                    <a:lnTo>
                      <a:pt x="40" y="125"/>
                    </a:lnTo>
                    <a:lnTo>
                      <a:pt x="32" y="125"/>
                    </a:lnTo>
                    <a:lnTo>
                      <a:pt x="24" y="121"/>
                    </a:lnTo>
                    <a:lnTo>
                      <a:pt x="20" y="117"/>
                    </a:lnTo>
                    <a:lnTo>
                      <a:pt x="12" y="113"/>
                    </a:lnTo>
                    <a:lnTo>
                      <a:pt x="12" y="33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24" y="0"/>
                    </a:lnTo>
                    <a:lnTo>
                      <a:pt x="24" y="57"/>
                    </a:lnTo>
                    <a:close/>
                    <a:moveTo>
                      <a:pt x="24" y="65"/>
                    </a:moveTo>
                    <a:lnTo>
                      <a:pt x="24" y="109"/>
                    </a:lnTo>
                    <a:lnTo>
                      <a:pt x="32" y="113"/>
                    </a:lnTo>
                    <a:lnTo>
                      <a:pt x="36" y="117"/>
                    </a:lnTo>
                    <a:lnTo>
                      <a:pt x="40" y="117"/>
                    </a:lnTo>
                    <a:lnTo>
                      <a:pt x="44" y="117"/>
                    </a:lnTo>
                    <a:lnTo>
                      <a:pt x="53" y="117"/>
                    </a:lnTo>
                    <a:lnTo>
                      <a:pt x="61" y="109"/>
                    </a:lnTo>
                    <a:lnTo>
                      <a:pt x="65" y="101"/>
                    </a:lnTo>
                    <a:lnTo>
                      <a:pt x="69" y="85"/>
                    </a:lnTo>
                    <a:lnTo>
                      <a:pt x="65" y="73"/>
                    </a:lnTo>
                    <a:lnTo>
                      <a:pt x="61" y="61"/>
                    </a:lnTo>
                    <a:lnTo>
                      <a:pt x="53" y="57"/>
                    </a:lnTo>
                    <a:lnTo>
                      <a:pt x="44" y="53"/>
                    </a:lnTo>
                    <a:lnTo>
                      <a:pt x="40" y="57"/>
                    </a:lnTo>
                    <a:lnTo>
                      <a:pt x="36" y="57"/>
                    </a:lnTo>
                    <a:lnTo>
                      <a:pt x="32" y="61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0" name="Freeform 117"/>
              <p:cNvSpPr>
                <a:spLocks/>
              </p:cNvSpPr>
              <p:nvPr/>
            </p:nvSpPr>
            <p:spPr bwMode="auto">
              <a:xfrm>
                <a:off x="3021" y="2668"/>
                <a:ext cx="48" cy="108"/>
              </a:xfrm>
              <a:custGeom>
                <a:avLst/>
                <a:gdLst>
                  <a:gd name="T0" fmla="*/ 24 w 48"/>
                  <a:gd name="T1" fmla="*/ 0 h 108"/>
                  <a:gd name="T2" fmla="*/ 24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4 w 48"/>
                  <a:gd name="T9" fmla="*/ 32 h 108"/>
                  <a:gd name="T10" fmla="*/ 24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2 w 48"/>
                  <a:gd name="T19" fmla="*/ 96 h 108"/>
                  <a:gd name="T20" fmla="*/ 36 w 48"/>
                  <a:gd name="T21" fmla="*/ 96 h 108"/>
                  <a:gd name="T22" fmla="*/ 40 w 48"/>
                  <a:gd name="T23" fmla="*/ 96 h 108"/>
                  <a:gd name="T24" fmla="*/ 40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2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2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2 w 48"/>
                  <a:gd name="T61" fmla="*/ 20 h 108"/>
                  <a:gd name="T62" fmla="*/ 16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4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4" y="0"/>
                    </a:moveTo>
                    <a:lnTo>
                      <a:pt x="24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4" y="32"/>
                    </a:lnTo>
                    <a:lnTo>
                      <a:pt x="24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2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1" name="Freeform 118"/>
              <p:cNvSpPr>
                <a:spLocks/>
              </p:cNvSpPr>
              <p:nvPr/>
            </p:nvSpPr>
            <p:spPr bwMode="auto">
              <a:xfrm>
                <a:off x="3069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36 w 84"/>
                  <a:gd name="T3" fmla="*/ 0 h 116"/>
                  <a:gd name="T4" fmla="*/ 36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28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28 w 84"/>
                  <a:gd name="T17" fmla="*/ 12 h 116"/>
                  <a:gd name="T18" fmla="*/ 32 w 84"/>
                  <a:gd name="T19" fmla="*/ 16 h 116"/>
                  <a:gd name="T20" fmla="*/ 48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68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4 w 84"/>
                  <a:gd name="T35" fmla="*/ 0 h 116"/>
                  <a:gd name="T36" fmla="*/ 64 w 84"/>
                  <a:gd name="T37" fmla="*/ 0 h 116"/>
                  <a:gd name="T38" fmla="*/ 60 w 84"/>
                  <a:gd name="T39" fmla="*/ 0 h 116"/>
                  <a:gd name="T40" fmla="*/ 60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0 w 84"/>
                  <a:gd name="T47" fmla="*/ 0 h 116"/>
                  <a:gd name="T48" fmla="*/ 80 w 84"/>
                  <a:gd name="T49" fmla="*/ 0 h 116"/>
                  <a:gd name="T50" fmla="*/ 76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2 w 84"/>
                  <a:gd name="T57" fmla="*/ 12 h 116"/>
                  <a:gd name="T58" fmla="*/ 40 w 84"/>
                  <a:gd name="T59" fmla="*/ 88 h 116"/>
                  <a:gd name="T60" fmla="*/ 36 w 84"/>
                  <a:gd name="T61" fmla="*/ 100 h 116"/>
                  <a:gd name="T62" fmla="*/ 28 w 84"/>
                  <a:gd name="T63" fmla="*/ 108 h 116"/>
                  <a:gd name="T64" fmla="*/ 20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4 w 84"/>
                  <a:gd name="T79" fmla="*/ 96 h 116"/>
                  <a:gd name="T80" fmla="*/ 8 w 84"/>
                  <a:gd name="T81" fmla="*/ 96 h 116"/>
                  <a:gd name="T82" fmla="*/ 12 w 84"/>
                  <a:gd name="T83" fmla="*/ 96 h 116"/>
                  <a:gd name="T84" fmla="*/ 16 w 84"/>
                  <a:gd name="T85" fmla="*/ 96 h 116"/>
                  <a:gd name="T86" fmla="*/ 20 w 84"/>
                  <a:gd name="T87" fmla="*/ 96 h 116"/>
                  <a:gd name="T88" fmla="*/ 24 w 84"/>
                  <a:gd name="T89" fmla="*/ 100 h 116"/>
                  <a:gd name="T90" fmla="*/ 24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36 w 84"/>
                  <a:gd name="T99" fmla="*/ 84 h 116"/>
                  <a:gd name="T100" fmla="*/ 44 w 84"/>
                  <a:gd name="T101" fmla="*/ 72 h 116"/>
                  <a:gd name="T102" fmla="*/ 12 w 84"/>
                  <a:gd name="T103" fmla="*/ 16 h 116"/>
                  <a:gd name="T104" fmla="*/ 12 w 84"/>
                  <a:gd name="T105" fmla="*/ 12 h 116"/>
                  <a:gd name="T106" fmla="*/ 8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48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40" y="88"/>
                    </a:lnTo>
                    <a:lnTo>
                      <a:pt x="36" y="100"/>
                    </a:lnTo>
                    <a:lnTo>
                      <a:pt x="28" y="108"/>
                    </a:lnTo>
                    <a:lnTo>
                      <a:pt x="20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36" y="84"/>
                    </a:lnTo>
                    <a:lnTo>
                      <a:pt x="44" y="72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2" name="Freeform 119"/>
              <p:cNvSpPr>
                <a:spLocks noEditPoints="1"/>
              </p:cNvSpPr>
              <p:nvPr/>
            </p:nvSpPr>
            <p:spPr bwMode="auto">
              <a:xfrm>
                <a:off x="3149" y="2692"/>
                <a:ext cx="85" cy="120"/>
              </a:xfrm>
              <a:custGeom>
                <a:avLst/>
                <a:gdLst>
                  <a:gd name="T0" fmla="*/ 28 w 85"/>
                  <a:gd name="T1" fmla="*/ 0 h 120"/>
                  <a:gd name="T2" fmla="*/ 32 w 85"/>
                  <a:gd name="T3" fmla="*/ 20 h 120"/>
                  <a:gd name="T4" fmla="*/ 45 w 85"/>
                  <a:gd name="T5" fmla="*/ 4 h 120"/>
                  <a:gd name="T6" fmla="*/ 57 w 85"/>
                  <a:gd name="T7" fmla="*/ 0 h 120"/>
                  <a:gd name="T8" fmla="*/ 77 w 85"/>
                  <a:gd name="T9" fmla="*/ 8 h 120"/>
                  <a:gd name="T10" fmla="*/ 85 w 85"/>
                  <a:gd name="T11" fmla="*/ 28 h 120"/>
                  <a:gd name="T12" fmla="*/ 85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40 w 85"/>
                  <a:gd name="T19" fmla="*/ 80 h 120"/>
                  <a:gd name="T20" fmla="*/ 32 w 85"/>
                  <a:gd name="T21" fmla="*/ 76 h 120"/>
                  <a:gd name="T22" fmla="*/ 32 w 85"/>
                  <a:gd name="T23" fmla="*/ 108 h 120"/>
                  <a:gd name="T24" fmla="*/ 32 w 85"/>
                  <a:gd name="T25" fmla="*/ 116 h 120"/>
                  <a:gd name="T26" fmla="*/ 36 w 85"/>
                  <a:gd name="T27" fmla="*/ 116 h 120"/>
                  <a:gd name="T28" fmla="*/ 40 w 85"/>
                  <a:gd name="T29" fmla="*/ 120 h 120"/>
                  <a:gd name="T30" fmla="*/ 0 w 85"/>
                  <a:gd name="T31" fmla="*/ 116 h 120"/>
                  <a:gd name="T32" fmla="*/ 8 w 85"/>
                  <a:gd name="T33" fmla="*/ 116 h 120"/>
                  <a:gd name="T34" fmla="*/ 16 w 85"/>
                  <a:gd name="T35" fmla="*/ 116 h 120"/>
                  <a:gd name="T36" fmla="*/ 16 w 85"/>
                  <a:gd name="T37" fmla="*/ 108 h 120"/>
                  <a:gd name="T38" fmla="*/ 16 w 85"/>
                  <a:gd name="T39" fmla="*/ 24 h 120"/>
                  <a:gd name="T40" fmla="*/ 16 w 85"/>
                  <a:gd name="T41" fmla="*/ 16 h 120"/>
                  <a:gd name="T42" fmla="*/ 12 w 85"/>
                  <a:gd name="T43" fmla="*/ 12 h 120"/>
                  <a:gd name="T44" fmla="*/ 12 w 85"/>
                  <a:gd name="T45" fmla="*/ 12 h 120"/>
                  <a:gd name="T46" fmla="*/ 8 w 85"/>
                  <a:gd name="T47" fmla="*/ 12 h 120"/>
                  <a:gd name="T48" fmla="*/ 32 w 85"/>
                  <a:gd name="T49" fmla="*/ 24 h 120"/>
                  <a:gd name="T50" fmla="*/ 32 w 85"/>
                  <a:gd name="T51" fmla="*/ 60 h 120"/>
                  <a:gd name="T52" fmla="*/ 32 w 85"/>
                  <a:gd name="T53" fmla="*/ 68 h 120"/>
                  <a:gd name="T54" fmla="*/ 45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73 w 85"/>
                  <a:gd name="T61" fmla="*/ 36 h 120"/>
                  <a:gd name="T62" fmla="*/ 65 w 85"/>
                  <a:gd name="T63" fmla="*/ 20 h 120"/>
                  <a:gd name="T64" fmla="*/ 49 w 85"/>
                  <a:gd name="T65" fmla="*/ 12 h 120"/>
                  <a:gd name="T66" fmla="*/ 40 w 85"/>
                  <a:gd name="T67" fmla="*/ 16 h 120"/>
                  <a:gd name="T68" fmla="*/ 32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8" y="0"/>
                    </a:lnTo>
                    <a:lnTo>
                      <a:pt x="32" y="0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1" y="20"/>
                    </a:lnTo>
                    <a:lnTo>
                      <a:pt x="85" y="28"/>
                    </a:lnTo>
                    <a:lnTo>
                      <a:pt x="85" y="40"/>
                    </a:lnTo>
                    <a:lnTo>
                      <a:pt x="85" y="52"/>
                    </a:lnTo>
                    <a:lnTo>
                      <a:pt x="81" y="64"/>
                    </a:lnTo>
                    <a:lnTo>
                      <a:pt x="73" y="72"/>
                    </a:lnTo>
                    <a:lnTo>
                      <a:pt x="65" y="80"/>
                    </a:lnTo>
                    <a:lnTo>
                      <a:pt x="49" y="84"/>
                    </a:lnTo>
                    <a:lnTo>
                      <a:pt x="45" y="84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32" y="76"/>
                    </a:lnTo>
                    <a:lnTo>
                      <a:pt x="32" y="100"/>
                    </a:lnTo>
                    <a:lnTo>
                      <a:pt x="32" y="108"/>
                    </a:lnTo>
                    <a:lnTo>
                      <a:pt x="32" y="112"/>
                    </a:lnTo>
                    <a:lnTo>
                      <a:pt x="32" y="116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8"/>
                    </a:lnTo>
                    <a:close/>
                    <a:moveTo>
                      <a:pt x="32" y="24"/>
                    </a:moveTo>
                    <a:lnTo>
                      <a:pt x="32" y="52"/>
                    </a:lnTo>
                    <a:lnTo>
                      <a:pt x="32" y="60"/>
                    </a:lnTo>
                    <a:lnTo>
                      <a:pt x="32" y="64"/>
                    </a:lnTo>
                    <a:lnTo>
                      <a:pt x="32" y="68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5" y="72"/>
                    </a:lnTo>
                    <a:lnTo>
                      <a:pt x="69" y="60"/>
                    </a:lnTo>
                    <a:lnTo>
                      <a:pt x="73" y="48"/>
                    </a:lnTo>
                    <a:lnTo>
                      <a:pt x="73" y="36"/>
                    </a:lnTo>
                    <a:lnTo>
                      <a:pt x="69" y="28"/>
                    </a:lnTo>
                    <a:lnTo>
                      <a:pt x="65" y="20"/>
                    </a:lnTo>
                    <a:lnTo>
                      <a:pt x="57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40" y="16"/>
                    </a:lnTo>
                    <a:lnTo>
                      <a:pt x="36" y="2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3" name="Freeform 120"/>
              <p:cNvSpPr>
                <a:spLocks noEditPoints="1"/>
              </p:cNvSpPr>
              <p:nvPr/>
            </p:nvSpPr>
            <p:spPr bwMode="auto">
              <a:xfrm>
                <a:off x="3246" y="2692"/>
                <a:ext cx="68" cy="84"/>
              </a:xfrm>
              <a:custGeom>
                <a:avLst/>
                <a:gdLst>
                  <a:gd name="T0" fmla="*/ 12 w 68"/>
                  <a:gd name="T1" fmla="*/ 32 h 84"/>
                  <a:gd name="T2" fmla="*/ 16 w 68"/>
                  <a:gd name="T3" fmla="*/ 48 h 84"/>
                  <a:gd name="T4" fmla="*/ 20 w 68"/>
                  <a:gd name="T5" fmla="*/ 60 h 84"/>
                  <a:gd name="T6" fmla="*/ 32 w 68"/>
                  <a:gd name="T7" fmla="*/ 64 h 84"/>
                  <a:gd name="T8" fmla="*/ 40 w 68"/>
                  <a:gd name="T9" fmla="*/ 68 h 84"/>
                  <a:gd name="T10" fmla="*/ 48 w 68"/>
                  <a:gd name="T11" fmla="*/ 68 h 84"/>
                  <a:gd name="T12" fmla="*/ 56 w 68"/>
                  <a:gd name="T13" fmla="*/ 64 h 84"/>
                  <a:gd name="T14" fmla="*/ 60 w 68"/>
                  <a:gd name="T15" fmla="*/ 60 h 84"/>
                  <a:gd name="T16" fmla="*/ 64 w 68"/>
                  <a:gd name="T17" fmla="*/ 52 h 84"/>
                  <a:gd name="T18" fmla="*/ 68 w 68"/>
                  <a:gd name="T19" fmla="*/ 52 h 84"/>
                  <a:gd name="T20" fmla="*/ 64 w 68"/>
                  <a:gd name="T21" fmla="*/ 64 h 84"/>
                  <a:gd name="T22" fmla="*/ 56 w 68"/>
                  <a:gd name="T23" fmla="*/ 72 h 84"/>
                  <a:gd name="T24" fmla="*/ 48 w 68"/>
                  <a:gd name="T25" fmla="*/ 80 h 84"/>
                  <a:gd name="T26" fmla="*/ 36 w 68"/>
                  <a:gd name="T27" fmla="*/ 84 h 84"/>
                  <a:gd name="T28" fmla="*/ 20 w 68"/>
                  <a:gd name="T29" fmla="*/ 80 h 84"/>
                  <a:gd name="T30" fmla="*/ 12 w 68"/>
                  <a:gd name="T31" fmla="*/ 72 h 84"/>
                  <a:gd name="T32" fmla="*/ 4 w 68"/>
                  <a:gd name="T33" fmla="*/ 64 h 84"/>
                  <a:gd name="T34" fmla="*/ 0 w 68"/>
                  <a:gd name="T35" fmla="*/ 56 h 84"/>
                  <a:gd name="T36" fmla="*/ 0 w 68"/>
                  <a:gd name="T37" fmla="*/ 44 h 84"/>
                  <a:gd name="T38" fmla="*/ 0 w 68"/>
                  <a:gd name="T39" fmla="*/ 32 h 84"/>
                  <a:gd name="T40" fmla="*/ 4 w 68"/>
                  <a:gd name="T41" fmla="*/ 20 h 84"/>
                  <a:gd name="T42" fmla="*/ 12 w 68"/>
                  <a:gd name="T43" fmla="*/ 12 h 84"/>
                  <a:gd name="T44" fmla="*/ 20 w 68"/>
                  <a:gd name="T45" fmla="*/ 4 h 84"/>
                  <a:gd name="T46" fmla="*/ 28 w 68"/>
                  <a:gd name="T47" fmla="*/ 4 h 84"/>
                  <a:gd name="T48" fmla="*/ 36 w 68"/>
                  <a:gd name="T49" fmla="*/ 0 h 84"/>
                  <a:gd name="T50" fmla="*/ 48 w 68"/>
                  <a:gd name="T51" fmla="*/ 4 h 84"/>
                  <a:gd name="T52" fmla="*/ 56 w 68"/>
                  <a:gd name="T53" fmla="*/ 8 h 84"/>
                  <a:gd name="T54" fmla="*/ 64 w 68"/>
                  <a:gd name="T55" fmla="*/ 20 h 84"/>
                  <a:gd name="T56" fmla="*/ 68 w 68"/>
                  <a:gd name="T57" fmla="*/ 32 h 84"/>
                  <a:gd name="T58" fmla="*/ 12 w 68"/>
                  <a:gd name="T59" fmla="*/ 32 h 84"/>
                  <a:gd name="T60" fmla="*/ 12 w 68"/>
                  <a:gd name="T61" fmla="*/ 28 h 84"/>
                  <a:gd name="T62" fmla="*/ 48 w 68"/>
                  <a:gd name="T63" fmla="*/ 28 h 84"/>
                  <a:gd name="T64" fmla="*/ 48 w 68"/>
                  <a:gd name="T65" fmla="*/ 20 h 84"/>
                  <a:gd name="T66" fmla="*/ 48 w 68"/>
                  <a:gd name="T67" fmla="*/ 16 h 84"/>
                  <a:gd name="T68" fmla="*/ 44 w 68"/>
                  <a:gd name="T69" fmla="*/ 12 h 84"/>
                  <a:gd name="T70" fmla="*/ 40 w 68"/>
                  <a:gd name="T71" fmla="*/ 8 h 84"/>
                  <a:gd name="T72" fmla="*/ 36 w 68"/>
                  <a:gd name="T73" fmla="*/ 8 h 84"/>
                  <a:gd name="T74" fmla="*/ 32 w 68"/>
                  <a:gd name="T75" fmla="*/ 8 h 84"/>
                  <a:gd name="T76" fmla="*/ 24 w 68"/>
                  <a:gd name="T77" fmla="*/ 8 h 84"/>
                  <a:gd name="T78" fmla="*/ 20 w 68"/>
                  <a:gd name="T79" fmla="*/ 12 h 84"/>
                  <a:gd name="T80" fmla="*/ 16 w 68"/>
                  <a:gd name="T81" fmla="*/ 16 h 84"/>
                  <a:gd name="T82" fmla="*/ 12 w 68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4"/>
                  <a:gd name="T128" fmla="*/ 68 w 68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4" name="Freeform 121"/>
              <p:cNvSpPr>
                <a:spLocks/>
              </p:cNvSpPr>
              <p:nvPr/>
            </p:nvSpPr>
            <p:spPr bwMode="auto">
              <a:xfrm>
                <a:off x="3330" y="2692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4 w 52"/>
                  <a:gd name="T5" fmla="*/ 28 h 84"/>
                  <a:gd name="T6" fmla="*/ 40 w 52"/>
                  <a:gd name="T7" fmla="*/ 16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8 h 84"/>
                  <a:gd name="T18" fmla="*/ 12 w 52"/>
                  <a:gd name="T19" fmla="*/ 12 h 84"/>
                  <a:gd name="T20" fmla="*/ 8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36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0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4 h 84"/>
                  <a:gd name="T66" fmla="*/ 8 w 52"/>
                  <a:gd name="T67" fmla="*/ 72 h 84"/>
                  <a:gd name="T68" fmla="*/ 16 w 52"/>
                  <a:gd name="T69" fmla="*/ 76 h 84"/>
                  <a:gd name="T70" fmla="*/ 24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36 w 52"/>
                  <a:gd name="T77" fmla="*/ 72 h 84"/>
                  <a:gd name="T78" fmla="*/ 40 w 52"/>
                  <a:gd name="T79" fmla="*/ 64 h 84"/>
                  <a:gd name="T80" fmla="*/ 36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4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0 h 84"/>
                  <a:gd name="T106" fmla="*/ 36 w 52"/>
                  <a:gd name="T107" fmla="*/ 4 h 84"/>
                  <a:gd name="T108" fmla="*/ 40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5" name="Rectangle 122"/>
              <p:cNvSpPr>
                <a:spLocks noChangeArrowheads="1"/>
              </p:cNvSpPr>
              <p:nvPr/>
            </p:nvSpPr>
            <p:spPr bwMode="auto">
              <a:xfrm>
                <a:off x="3829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6" name="Freeform 123"/>
              <p:cNvSpPr>
                <a:spLocks/>
              </p:cNvSpPr>
              <p:nvPr/>
            </p:nvSpPr>
            <p:spPr bwMode="auto">
              <a:xfrm>
                <a:off x="4118" y="2696"/>
                <a:ext cx="117" cy="80"/>
              </a:xfrm>
              <a:custGeom>
                <a:avLst/>
                <a:gdLst>
                  <a:gd name="T0" fmla="*/ 24 w 117"/>
                  <a:gd name="T1" fmla="*/ 40 h 80"/>
                  <a:gd name="T2" fmla="*/ 36 w 117"/>
                  <a:gd name="T3" fmla="*/ 16 h 80"/>
                  <a:gd name="T4" fmla="*/ 52 w 117"/>
                  <a:gd name="T5" fmla="*/ 0 h 80"/>
                  <a:gd name="T6" fmla="*/ 64 w 117"/>
                  <a:gd name="T7" fmla="*/ 0 h 80"/>
                  <a:gd name="T8" fmla="*/ 72 w 117"/>
                  <a:gd name="T9" fmla="*/ 0 h 80"/>
                  <a:gd name="T10" fmla="*/ 72 w 117"/>
                  <a:gd name="T11" fmla="*/ 8 h 80"/>
                  <a:gd name="T12" fmla="*/ 72 w 117"/>
                  <a:gd name="T13" fmla="*/ 20 h 80"/>
                  <a:gd name="T14" fmla="*/ 76 w 117"/>
                  <a:gd name="T15" fmla="*/ 24 h 80"/>
                  <a:gd name="T16" fmla="*/ 92 w 117"/>
                  <a:gd name="T17" fmla="*/ 4 h 80"/>
                  <a:gd name="T18" fmla="*/ 109 w 117"/>
                  <a:gd name="T19" fmla="*/ 0 h 80"/>
                  <a:gd name="T20" fmla="*/ 113 w 117"/>
                  <a:gd name="T21" fmla="*/ 0 h 80"/>
                  <a:gd name="T22" fmla="*/ 117 w 117"/>
                  <a:gd name="T23" fmla="*/ 12 h 80"/>
                  <a:gd name="T24" fmla="*/ 117 w 117"/>
                  <a:gd name="T25" fmla="*/ 20 h 80"/>
                  <a:gd name="T26" fmla="*/ 100 w 117"/>
                  <a:gd name="T27" fmla="*/ 64 h 80"/>
                  <a:gd name="T28" fmla="*/ 100 w 117"/>
                  <a:gd name="T29" fmla="*/ 68 h 80"/>
                  <a:gd name="T30" fmla="*/ 100 w 117"/>
                  <a:gd name="T31" fmla="*/ 68 h 80"/>
                  <a:gd name="T32" fmla="*/ 105 w 117"/>
                  <a:gd name="T33" fmla="*/ 68 h 80"/>
                  <a:gd name="T34" fmla="*/ 109 w 117"/>
                  <a:gd name="T35" fmla="*/ 64 h 80"/>
                  <a:gd name="T36" fmla="*/ 117 w 117"/>
                  <a:gd name="T37" fmla="*/ 60 h 80"/>
                  <a:gd name="T38" fmla="*/ 109 w 117"/>
                  <a:gd name="T39" fmla="*/ 68 h 80"/>
                  <a:gd name="T40" fmla="*/ 100 w 117"/>
                  <a:gd name="T41" fmla="*/ 76 h 80"/>
                  <a:gd name="T42" fmla="*/ 92 w 117"/>
                  <a:gd name="T43" fmla="*/ 80 h 80"/>
                  <a:gd name="T44" fmla="*/ 88 w 117"/>
                  <a:gd name="T45" fmla="*/ 76 h 80"/>
                  <a:gd name="T46" fmla="*/ 84 w 117"/>
                  <a:gd name="T47" fmla="*/ 72 h 80"/>
                  <a:gd name="T48" fmla="*/ 88 w 117"/>
                  <a:gd name="T49" fmla="*/ 56 h 80"/>
                  <a:gd name="T50" fmla="*/ 100 w 117"/>
                  <a:gd name="T51" fmla="*/ 20 h 80"/>
                  <a:gd name="T52" fmla="*/ 105 w 117"/>
                  <a:gd name="T53" fmla="*/ 16 h 80"/>
                  <a:gd name="T54" fmla="*/ 100 w 117"/>
                  <a:gd name="T55" fmla="*/ 12 h 80"/>
                  <a:gd name="T56" fmla="*/ 100 w 117"/>
                  <a:gd name="T57" fmla="*/ 8 h 80"/>
                  <a:gd name="T58" fmla="*/ 96 w 117"/>
                  <a:gd name="T59" fmla="*/ 12 h 80"/>
                  <a:gd name="T60" fmla="*/ 80 w 117"/>
                  <a:gd name="T61" fmla="*/ 28 h 80"/>
                  <a:gd name="T62" fmla="*/ 60 w 117"/>
                  <a:gd name="T63" fmla="*/ 60 h 80"/>
                  <a:gd name="T64" fmla="*/ 40 w 117"/>
                  <a:gd name="T65" fmla="*/ 76 h 80"/>
                  <a:gd name="T66" fmla="*/ 56 w 117"/>
                  <a:gd name="T67" fmla="*/ 20 h 80"/>
                  <a:gd name="T68" fmla="*/ 60 w 117"/>
                  <a:gd name="T69" fmla="*/ 12 h 80"/>
                  <a:gd name="T70" fmla="*/ 56 w 117"/>
                  <a:gd name="T71" fmla="*/ 8 h 80"/>
                  <a:gd name="T72" fmla="*/ 52 w 117"/>
                  <a:gd name="T73" fmla="*/ 12 h 80"/>
                  <a:gd name="T74" fmla="*/ 44 w 117"/>
                  <a:gd name="T75" fmla="*/ 16 h 80"/>
                  <a:gd name="T76" fmla="*/ 28 w 117"/>
                  <a:gd name="T77" fmla="*/ 36 h 80"/>
                  <a:gd name="T78" fmla="*/ 20 w 117"/>
                  <a:gd name="T79" fmla="*/ 52 h 80"/>
                  <a:gd name="T80" fmla="*/ 12 w 117"/>
                  <a:gd name="T81" fmla="*/ 76 h 80"/>
                  <a:gd name="T82" fmla="*/ 16 w 117"/>
                  <a:gd name="T83" fmla="*/ 20 h 80"/>
                  <a:gd name="T84" fmla="*/ 20 w 117"/>
                  <a:gd name="T85" fmla="*/ 12 h 80"/>
                  <a:gd name="T86" fmla="*/ 20 w 117"/>
                  <a:gd name="T87" fmla="*/ 8 h 80"/>
                  <a:gd name="T88" fmla="*/ 16 w 117"/>
                  <a:gd name="T89" fmla="*/ 4 h 80"/>
                  <a:gd name="T90" fmla="*/ 12 w 117"/>
                  <a:gd name="T91" fmla="*/ 4 h 80"/>
                  <a:gd name="T92" fmla="*/ 8 w 117"/>
                  <a:gd name="T93" fmla="*/ 4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7"/>
                  <a:gd name="T142" fmla="*/ 0 h 80"/>
                  <a:gd name="T143" fmla="*/ 117 w 117"/>
                  <a:gd name="T144" fmla="*/ 80 h 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7" h="80">
                    <a:moveTo>
                      <a:pt x="36" y="0"/>
                    </a:moveTo>
                    <a:lnTo>
                      <a:pt x="24" y="40"/>
                    </a:lnTo>
                    <a:lnTo>
                      <a:pt x="32" y="28"/>
                    </a:lnTo>
                    <a:lnTo>
                      <a:pt x="36" y="16"/>
                    </a:lnTo>
                    <a:lnTo>
                      <a:pt x="44" y="8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4" y="40"/>
                    </a:lnTo>
                    <a:lnTo>
                      <a:pt x="76" y="24"/>
                    </a:lnTo>
                    <a:lnTo>
                      <a:pt x="84" y="12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17" y="12"/>
                    </a:lnTo>
                    <a:lnTo>
                      <a:pt x="117" y="16"/>
                    </a:lnTo>
                    <a:lnTo>
                      <a:pt x="117" y="20"/>
                    </a:lnTo>
                    <a:lnTo>
                      <a:pt x="105" y="56"/>
                    </a:lnTo>
                    <a:lnTo>
                      <a:pt x="100" y="64"/>
                    </a:lnTo>
                    <a:lnTo>
                      <a:pt x="100" y="68"/>
                    </a:lnTo>
                    <a:lnTo>
                      <a:pt x="105" y="68"/>
                    </a:lnTo>
                    <a:lnTo>
                      <a:pt x="109" y="64"/>
                    </a:lnTo>
                    <a:lnTo>
                      <a:pt x="113" y="60"/>
                    </a:lnTo>
                    <a:lnTo>
                      <a:pt x="117" y="60"/>
                    </a:lnTo>
                    <a:lnTo>
                      <a:pt x="113" y="64"/>
                    </a:lnTo>
                    <a:lnTo>
                      <a:pt x="109" y="68"/>
                    </a:lnTo>
                    <a:lnTo>
                      <a:pt x="105" y="72"/>
                    </a:lnTo>
                    <a:lnTo>
                      <a:pt x="100" y="76"/>
                    </a:lnTo>
                    <a:lnTo>
                      <a:pt x="96" y="80"/>
                    </a:lnTo>
                    <a:lnTo>
                      <a:pt x="92" y="80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84" y="72"/>
                    </a:lnTo>
                    <a:lnTo>
                      <a:pt x="88" y="64"/>
                    </a:lnTo>
                    <a:lnTo>
                      <a:pt x="88" y="56"/>
                    </a:lnTo>
                    <a:lnTo>
                      <a:pt x="100" y="28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105" y="16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0" y="28"/>
                    </a:lnTo>
                    <a:lnTo>
                      <a:pt x="68" y="44"/>
                    </a:lnTo>
                    <a:lnTo>
                      <a:pt x="60" y="60"/>
                    </a:lnTo>
                    <a:lnTo>
                      <a:pt x="52" y="76"/>
                    </a:lnTo>
                    <a:lnTo>
                      <a:pt x="40" y="76"/>
                    </a:lnTo>
                    <a:lnTo>
                      <a:pt x="56" y="24"/>
                    </a:lnTo>
                    <a:lnTo>
                      <a:pt x="56" y="20"/>
                    </a:lnTo>
                    <a:lnTo>
                      <a:pt x="60" y="16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36" y="24"/>
                    </a:lnTo>
                    <a:lnTo>
                      <a:pt x="28" y="36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20" y="64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Freeform 124"/>
              <p:cNvSpPr>
                <a:spLocks noEditPoints="1"/>
              </p:cNvSpPr>
              <p:nvPr/>
            </p:nvSpPr>
            <p:spPr bwMode="auto">
              <a:xfrm>
                <a:off x="4247" y="2696"/>
                <a:ext cx="64" cy="80"/>
              </a:xfrm>
              <a:custGeom>
                <a:avLst/>
                <a:gdLst>
                  <a:gd name="T0" fmla="*/ 12 w 64"/>
                  <a:gd name="T1" fmla="*/ 44 h 80"/>
                  <a:gd name="T2" fmla="*/ 12 w 64"/>
                  <a:gd name="T3" fmla="*/ 48 h 80"/>
                  <a:gd name="T4" fmla="*/ 12 w 64"/>
                  <a:gd name="T5" fmla="*/ 52 h 80"/>
                  <a:gd name="T6" fmla="*/ 16 w 64"/>
                  <a:gd name="T7" fmla="*/ 56 h 80"/>
                  <a:gd name="T8" fmla="*/ 20 w 64"/>
                  <a:gd name="T9" fmla="*/ 64 h 80"/>
                  <a:gd name="T10" fmla="*/ 24 w 64"/>
                  <a:gd name="T11" fmla="*/ 68 h 80"/>
                  <a:gd name="T12" fmla="*/ 32 w 64"/>
                  <a:gd name="T13" fmla="*/ 68 h 80"/>
                  <a:gd name="T14" fmla="*/ 36 w 64"/>
                  <a:gd name="T15" fmla="*/ 68 h 80"/>
                  <a:gd name="T16" fmla="*/ 44 w 64"/>
                  <a:gd name="T17" fmla="*/ 64 h 80"/>
                  <a:gd name="T18" fmla="*/ 48 w 64"/>
                  <a:gd name="T19" fmla="*/ 60 h 80"/>
                  <a:gd name="T20" fmla="*/ 56 w 64"/>
                  <a:gd name="T21" fmla="*/ 56 h 80"/>
                  <a:gd name="T22" fmla="*/ 60 w 64"/>
                  <a:gd name="T23" fmla="*/ 56 h 80"/>
                  <a:gd name="T24" fmla="*/ 48 w 64"/>
                  <a:gd name="T25" fmla="*/ 68 h 80"/>
                  <a:gd name="T26" fmla="*/ 36 w 64"/>
                  <a:gd name="T27" fmla="*/ 76 h 80"/>
                  <a:gd name="T28" fmla="*/ 24 w 64"/>
                  <a:gd name="T29" fmla="*/ 80 h 80"/>
                  <a:gd name="T30" fmla="*/ 12 w 64"/>
                  <a:gd name="T31" fmla="*/ 76 h 80"/>
                  <a:gd name="T32" fmla="*/ 4 w 64"/>
                  <a:gd name="T33" fmla="*/ 72 h 80"/>
                  <a:gd name="T34" fmla="*/ 0 w 64"/>
                  <a:gd name="T35" fmla="*/ 64 h 80"/>
                  <a:gd name="T36" fmla="*/ 0 w 64"/>
                  <a:gd name="T37" fmla="*/ 52 h 80"/>
                  <a:gd name="T38" fmla="*/ 0 w 64"/>
                  <a:gd name="T39" fmla="*/ 40 h 80"/>
                  <a:gd name="T40" fmla="*/ 8 w 64"/>
                  <a:gd name="T41" fmla="*/ 28 h 80"/>
                  <a:gd name="T42" fmla="*/ 16 w 64"/>
                  <a:gd name="T43" fmla="*/ 16 h 80"/>
                  <a:gd name="T44" fmla="*/ 24 w 64"/>
                  <a:gd name="T45" fmla="*/ 8 h 80"/>
                  <a:gd name="T46" fmla="*/ 36 w 64"/>
                  <a:gd name="T47" fmla="*/ 0 h 80"/>
                  <a:gd name="T48" fmla="*/ 48 w 64"/>
                  <a:gd name="T49" fmla="*/ 0 h 80"/>
                  <a:gd name="T50" fmla="*/ 56 w 64"/>
                  <a:gd name="T51" fmla="*/ 0 h 80"/>
                  <a:gd name="T52" fmla="*/ 60 w 64"/>
                  <a:gd name="T53" fmla="*/ 4 h 80"/>
                  <a:gd name="T54" fmla="*/ 64 w 64"/>
                  <a:gd name="T55" fmla="*/ 8 h 80"/>
                  <a:gd name="T56" fmla="*/ 64 w 64"/>
                  <a:gd name="T57" fmla="*/ 12 h 80"/>
                  <a:gd name="T58" fmla="*/ 64 w 64"/>
                  <a:gd name="T59" fmla="*/ 20 h 80"/>
                  <a:gd name="T60" fmla="*/ 60 w 64"/>
                  <a:gd name="T61" fmla="*/ 24 h 80"/>
                  <a:gd name="T62" fmla="*/ 52 w 64"/>
                  <a:gd name="T63" fmla="*/ 32 h 80"/>
                  <a:gd name="T64" fmla="*/ 40 w 64"/>
                  <a:gd name="T65" fmla="*/ 40 h 80"/>
                  <a:gd name="T66" fmla="*/ 28 w 64"/>
                  <a:gd name="T67" fmla="*/ 40 h 80"/>
                  <a:gd name="T68" fmla="*/ 12 w 64"/>
                  <a:gd name="T69" fmla="*/ 44 h 80"/>
                  <a:gd name="T70" fmla="*/ 16 w 64"/>
                  <a:gd name="T71" fmla="*/ 40 h 80"/>
                  <a:gd name="T72" fmla="*/ 24 w 64"/>
                  <a:gd name="T73" fmla="*/ 40 h 80"/>
                  <a:gd name="T74" fmla="*/ 32 w 64"/>
                  <a:gd name="T75" fmla="*/ 36 h 80"/>
                  <a:gd name="T76" fmla="*/ 44 w 64"/>
                  <a:gd name="T77" fmla="*/ 32 h 80"/>
                  <a:gd name="T78" fmla="*/ 48 w 64"/>
                  <a:gd name="T79" fmla="*/ 24 h 80"/>
                  <a:gd name="T80" fmla="*/ 52 w 64"/>
                  <a:gd name="T81" fmla="*/ 16 h 80"/>
                  <a:gd name="T82" fmla="*/ 52 w 64"/>
                  <a:gd name="T83" fmla="*/ 12 h 80"/>
                  <a:gd name="T84" fmla="*/ 52 w 64"/>
                  <a:gd name="T85" fmla="*/ 8 h 80"/>
                  <a:gd name="T86" fmla="*/ 52 w 64"/>
                  <a:gd name="T87" fmla="*/ 4 h 80"/>
                  <a:gd name="T88" fmla="*/ 48 w 64"/>
                  <a:gd name="T89" fmla="*/ 4 h 80"/>
                  <a:gd name="T90" fmla="*/ 44 w 64"/>
                  <a:gd name="T91" fmla="*/ 4 h 80"/>
                  <a:gd name="T92" fmla="*/ 36 w 64"/>
                  <a:gd name="T93" fmla="*/ 4 h 80"/>
                  <a:gd name="T94" fmla="*/ 28 w 64"/>
                  <a:gd name="T95" fmla="*/ 12 h 80"/>
                  <a:gd name="T96" fmla="*/ 20 w 64"/>
                  <a:gd name="T97" fmla="*/ 24 h 80"/>
                  <a:gd name="T98" fmla="*/ 16 w 64"/>
                  <a:gd name="T99" fmla="*/ 40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80"/>
                  <a:gd name="T152" fmla="*/ 64 w 64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80">
                    <a:moveTo>
                      <a:pt x="12" y="44"/>
                    </a:moveTo>
                    <a:lnTo>
                      <a:pt x="12" y="48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4"/>
                    </a:lnTo>
                    <a:lnTo>
                      <a:pt x="48" y="60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48" y="68"/>
                    </a:lnTo>
                    <a:lnTo>
                      <a:pt x="36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2" y="32"/>
                    </a:lnTo>
                    <a:lnTo>
                      <a:pt x="40" y="40"/>
                    </a:lnTo>
                    <a:lnTo>
                      <a:pt x="28" y="40"/>
                    </a:lnTo>
                    <a:lnTo>
                      <a:pt x="12" y="44"/>
                    </a:lnTo>
                    <a:close/>
                    <a:moveTo>
                      <a:pt x="16" y="40"/>
                    </a:moveTo>
                    <a:lnTo>
                      <a:pt x="24" y="40"/>
                    </a:lnTo>
                    <a:lnTo>
                      <a:pt x="32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4"/>
                    </a:lnTo>
                    <a:lnTo>
                      <a:pt x="28" y="12"/>
                    </a:lnTo>
                    <a:lnTo>
                      <a:pt x="20" y="2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Freeform 125"/>
              <p:cNvSpPr>
                <a:spLocks noEditPoints="1"/>
              </p:cNvSpPr>
              <p:nvPr/>
            </p:nvSpPr>
            <p:spPr bwMode="auto">
              <a:xfrm>
                <a:off x="4323" y="2696"/>
                <a:ext cx="84" cy="80"/>
              </a:xfrm>
              <a:custGeom>
                <a:avLst/>
                <a:gdLst>
                  <a:gd name="T0" fmla="*/ 68 w 84"/>
                  <a:gd name="T1" fmla="*/ 60 h 80"/>
                  <a:gd name="T2" fmla="*/ 64 w 84"/>
                  <a:gd name="T3" fmla="*/ 68 h 80"/>
                  <a:gd name="T4" fmla="*/ 64 w 84"/>
                  <a:gd name="T5" fmla="*/ 68 h 80"/>
                  <a:gd name="T6" fmla="*/ 64 w 84"/>
                  <a:gd name="T7" fmla="*/ 72 h 80"/>
                  <a:gd name="T8" fmla="*/ 68 w 84"/>
                  <a:gd name="T9" fmla="*/ 72 h 80"/>
                  <a:gd name="T10" fmla="*/ 72 w 84"/>
                  <a:gd name="T11" fmla="*/ 68 h 80"/>
                  <a:gd name="T12" fmla="*/ 76 w 84"/>
                  <a:gd name="T13" fmla="*/ 60 h 80"/>
                  <a:gd name="T14" fmla="*/ 68 w 84"/>
                  <a:gd name="T15" fmla="*/ 76 h 80"/>
                  <a:gd name="T16" fmla="*/ 56 w 84"/>
                  <a:gd name="T17" fmla="*/ 80 h 80"/>
                  <a:gd name="T18" fmla="*/ 52 w 84"/>
                  <a:gd name="T19" fmla="*/ 76 h 80"/>
                  <a:gd name="T20" fmla="*/ 52 w 84"/>
                  <a:gd name="T21" fmla="*/ 72 h 80"/>
                  <a:gd name="T22" fmla="*/ 52 w 84"/>
                  <a:gd name="T23" fmla="*/ 60 h 80"/>
                  <a:gd name="T24" fmla="*/ 44 w 84"/>
                  <a:gd name="T25" fmla="*/ 68 h 80"/>
                  <a:gd name="T26" fmla="*/ 24 w 84"/>
                  <a:gd name="T27" fmla="*/ 76 h 80"/>
                  <a:gd name="T28" fmla="*/ 12 w 84"/>
                  <a:gd name="T29" fmla="*/ 76 h 80"/>
                  <a:gd name="T30" fmla="*/ 4 w 84"/>
                  <a:gd name="T31" fmla="*/ 68 h 80"/>
                  <a:gd name="T32" fmla="*/ 4 w 84"/>
                  <a:gd name="T33" fmla="*/ 44 h 80"/>
                  <a:gd name="T34" fmla="*/ 20 w 84"/>
                  <a:gd name="T35" fmla="*/ 16 h 80"/>
                  <a:gd name="T36" fmla="*/ 44 w 84"/>
                  <a:gd name="T37" fmla="*/ 0 h 80"/>
                  <a:gd name="T38" fmla="*/ 56 w 84"/>
                  <a:gd name="T39" fmla="*/ 0 h 80"/>
                  <a:gd name="T40" fmla="*/ 64 w 84"/>
                  <a:gd name="T41" fmla="*/ 4 h 80"/>
                  <a:gd name="T42" fmla="*/ 68 w 84"/>
                  <a:gd name="T43" fmla="*/ 4 h 80"/>
                  <a:gd name="T44" fmla="*/ 52 w 84"/>
                  <a:gd name="T45" fmla="*/ 4 h 80"/>
                  <a:gd name="T46" fmla="*/ 40 w 84"/>
                  <a:gd name="T47" fmla="*/ 8 h 80"/>
                  <a:gd name="T48" fmla="*/ 24 w 84"/>
                  <a:gd name="T49" fmla="*/ 28 h 80"/>
                  <a:gd name="T50" fmla="*/ 16 w 84"/>
                  <a:gd name="T51" fmla="*/ 56 h 80"/>
                  <a:gd name="T52" fmla="*/ 20 w 84"/>
                  <a:gd name="T53" fmla="*/ 68 h 80"/>
                  <a:gd name="T54" fmla="*/ 28 w 84"/>
                  <a:gd name="T55" fmla="*/ 68 h 80"/>
                  <a:gd name="T56" fmla="*/ 40 w 84"/>
                  <a:gd name="T57" fmla="*/ 64 h 80"/>
                  <a:gd name="T58" fmla="*/ 56 w 84"/>
                  <a:gd name="T59" fmla="*/ 44 h 80"/>
                  <a:gd name="T60" fmla="*/ 64 w 84"/>
                  <a:gd name="T61" fmla="*/ 16 h 80"/>
                  <a:gd name="T62" fmla="*/ 60 w 84"/>
                  <a:gd name="T63" fmla="*/ 4 h 80"/>
                  <a:gd name="T64" fmla="*/ 52 w 84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0"/>
                  <a:gd name="T101" fmla="*/ 84 w 84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0">
                    <a:moveTo>
                      <a:pt x="84" y="0"/>
                    </a:moveTo>
                    <a:lnTo>
                      <a:pt x="68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72" y="68"/>
                    </a:lnTo>
                    <a:lnTo>
                      <a:pt x="68" y="76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8"/>
                    </a:lnTo>
                    <a:lnTo>
                      <a:pt x="52" y="60"/>
                    </a:lnTo>
                    <a:lnTo>
                      <a:pt x="56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44"/>
                    </a:lnTo>
                    <a:lnTo>
                      <a:pt x="8" y="32"/>
                    </a:lnTo>
                    <a:lnTo>
                      <a:pt x="20" y="16"/>
                    </a:lnTo>
                    <a:lnTo>
                      <a:pt x="32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68" y="4"/>
                    </a:lnTo>
                    <a:lnTo>
                      <a:pt x="84" y="0"/>
                    </a:lnTo>
                    <a:close/>
                    <a:moveTo>
                      <a:pt x="52" y="4"/>
                    </a:moveTo>
                    <a:lnTo>
                      <a:pt x="44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20" y="44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0" y="64"/>
                    </a:lnTo>
                    <a:lnTo>
                      <a:pt x="48" y="56"/>
                    </a:lnTo>
                    <a:lnTo>
                      <a:pt x="56" y="44"/>
                    </a:lnTo>
                    <a:lnTo>
                      <a:pt x="60" y="28"/>
                    </a:lnTo>
                    <a:lnTo>
                      <a:pt x="64" y="16"/>
                    </a:lnTo>
                    <a:lnTo>
                      <a:pt x="64" y="12"/>
                    </a:lnTo>
                    <a:lnTo>
                      <a:pt x="60" y="4"/>
                    </a:lnTo>
                    <a:lnTo>
                      <a:pt x="56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Freeform 126"/>
              <p:cNvSpPr>
                <a:spLocks/>
              </p:cNvSpPr>
              <p:nvPr/>
            </p:nvSpPr>
            <p:spPr bwMode="auto">
              <a:xfrm>
                <a:off x="4415" y="2651"/>
                <a:ext cx="45" cy="125"/>
              </a:xfrm>
              <a:custGeom>
                <a:avLst/>
                <a:gdLst>
                  <a:gd name="T0" fmla="*/ 45 w 45"/>
                  <a:gd name="T1" fmla="*/ 0 h 125"/>
                  <a:gd name="T2" fmla="*/ 17 w 45"/>
                  <a:gd name="T3" fmla="*/ 101 h 125"/>
                  <a:gd name="T4" fmla="*/ 12 w 45"/>
                  <a:gd name="T5" fmla="*/ 109 h 125"/>
                  <a:gd name="T6" fmla="*/ 12 w 45"/>
                  <a:gd name="T7" fmla="*/ 113 h 125"/>
                  <a:gd name="T8" fmla="*/ 12 w 45"/>
                  <a:gd name="T9" fmla="*/ 113 h 125"/>
                  <a:gd name="T10" fmla="*/ 12 w 45"/>
                  <a:gd name="T11" fmla="*/ 113 h 125"/>
                  <a:gd name="T12" fmla="*/ 17 w 45"/>
                  <a:gd name="T13" fmla="*/ 113 h 125"/>
                  <a:gd name="T14" fmla="*/ 17 w 45"/>
                  <a:gd name="T15" fmla="*/ 113 h 125"/>
                  <a:gd name="T16" fmla="*/ 17 w 45"/>
                  <a:gd name="T17" fmla="*/ 113 h 125"/>
                  <a:gd name="T18" fmla="*/ 21 w 45"/>
                  <a:gd name="T19" fmla="*/ 113 h 125"/>
                  <a:gd name="T20" fmla="*/ 25 w 45"/>
                  <a:gd name="T21" fmla="*/ 109 h 125"/>
                  <a:gd name="T22" fmla="*/ 29 w 45"/>
                  <a:gd name="T23" fmla="*/ 101 h 125"/>
                  <a:gd name="T24" fmla="*/ 33 w 45"/>
                  <a:gd name="T25" fmla="*/ 105 h 125"/>
                  <a:gd name="T26" fmla="*/ 25 w 45"/>
                  <a:gd name="T27" fmla="*/ 113 h 125"/>
                  <a:gd name="T28" fmla="*/ 17 w 45"/>
                  <a:gd name="T29" fmla="*/ 121 h 125"/>
                  <a:gd name="T30" fmla="*/ 12 w 45"/>
                  <a:gd name="T31" fmla="*/ 125 h 125"/>
                  <a:gd name="T32" fmla="*/ 8 w 45"/>
                  <a:gd name="T33" fmla="*/ 125 h 125"/>
                  <a:gd name="T34" fmla="*/ 4 w 45"/>
                  <a:gd name="T35" fmla="*/ 125 h 125"/>
                  <a:gd name="T36" fmla="*/ 0 w 45"/>
                  <a:gd name="T37" fmla="*/ 121 h 125"/>
                  <a:gd name="T38" fmla="*/ 0 w 45"/>
                  <a:gd name="T39" fmla="*/ 121 h 125"/>
                  <a:gd name="T40" fmla="*/ 0 w 45"/>
                  <a:gd name="T41" fmla="*/ 117 h 125"/>
                  <a:gd name="T42" fmla="*/ 0 w 45"/>
                  <a:gd name="T43" fmla="*/ 113 h 125"/>
                  <a:gd name="T44" fmla="*/ 0 w 45"/>
                  <a:gd name="T45" fmla="*/ 105 h 125"/>
                  <a:gd name="T46" fmla="*/ 25 w 45"/>
                  <a:gd name="T47" fmla="*/ 21 h 125"/>
                  <a:gd name="T48" fmla="*/ 29 w 45"/>
                  <a:gd name="T49" fmla="*/ 13 h 125"/>
                  <a:gd name="T50" fmla="*/ 29 w 45"/>
                  <a:gd name="T51" fmla="*/ 13 h 125"/>
                  <a:gd name="T52" fmla="*/ 29 w 45"/>
                  <a:gd name="T53" fmla="*/ 9 h 125"/>
                  <a:gd name="T54" fmla="*/ 29 w 45"/>
                  <a:gd name="T55" fmla="*/ 9 h 125"/>
                  <a:gd name="T56" fmla="*/ 25 w 45"/>
                  <a:gd name="T57" fmla="*/ 4 h 125"/>
                  <a:gd name="T58" fmla="*/ 21 w 45"/>
                  <a:gd name="T59" fmla="*/ 4 h 125"/>
                  <a:gd name="T60" fmla="*/ 21 w 45"/>
                  <a:gd name="T61" fmla="*/ 4 h 125"/>
                  <a:gd name="T62" fmla="*/ 17 w 45"/>
                  <a:gd name="T63" fmla="*/ 9 h 125"/>
                  <a:gd name="T64" fmla="*/ 17 w 45"/>
                  <a:gd name="T65" fmla="*/ 4 h 125"/>
                  <a:gd name="T66" fmla="*/ 45 w 45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125"/>
                  <a:gd name="T104" fmla="*/ 45 w 45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125">
                    <a:moveTo>
                      <a:pt x="45" y="0"/>
                    </a:moveTo>
                    <a:lnTo>
                      <a:pt x="17" y="101"/>
                    </a:lnTo>
                    <a:lnTo>
                      <a:pt x="12" y="109"/>
                    </a:lnTo>
                    <a:lnTo>
                      <a:pt x="12" y="113"/>
                    </a:lnTo>
                    <a:lnTo>
                      <a:pt x="17" y="113"/>
                    </a:lnTo>
                    <a:lnTo>
                      <a:pt x="21" y="113"/>
                    </a:lnTo>
                    <a:lnTo>
                      <a:pt x="25" y="109"/>
                    </a:lnTo>
                    <a:lnTo>
                      <a:pt x="29" y="101"/>
                    </a:lnTo>
                    <a:lnTo>
                      <a:pt x="33" y="105"/>
                    </a:lnTo>
                    <a:lnTo>
                      <a:pt x="25" y="113"/>
                    </a:lnTo>
                    <a:lnTo>
                      <a:pt x="17" y="121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25" y="21"/>
                    </a:lnTo>
                    <a:lnTo>
                      <a:pt x="29" y="13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7" y="9"/>
                    </a:lnTo>
                    <a:lnTo>
                      <a:pt x="1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510" name="Picture 1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12" y="2688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11" name="Picture 1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12" y="2688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12" name="Freeform 129"/>
              <p:cNvSpPr>
                <a:spLocks/>
              </p:cNvSpPr>
              <p:nvPr/>
            </p:nvSpPr>
            <p:spPr bwMode="auto">
              <a:xfrm>
                <a:off x="4729" y="2651"/>
                <a:ext cx="44" cy="125"/>
              </a:xfrm>
              <a:custGeom>
                <a:avLst/>
                <a:gdLst>
                  <a:gd name="T0" fmla="*/ 44 w 44"/>
                  <a:gd name="T1" fmla="*/ 0 h 125"/>
                  <a:gd name="T2" fmla="*/ 16 w 44"/>
                  <a:gd name="T3" fmla="*/ 101 h 125"/>
                  <a:gd name="T4" fmla="*/ 12 w 44"/>
                  <a:gd name="T5" fmla="*/ 109 h 125"/>
                  <a:gd name="T6" fmla="*/ 12 w 44"/>
                  <a:gd name="T7" fmla="*/ 113 h 125"/>
                  <a:gd name="T8" fmla="*/ 12 w 44"/>
                  <a:gd name="T9" fmla="*/ 113 h 125"/>
                  <a:gd name="T10" fmla="*/ 12 w 44"/>
                  <a:gd name="T11" fmla="*/ 113 h 125"/>
                  <a:gd name="T12" fmla="*/ 16 w 44"/>
                  <a:gd name="T13" fmla="*/ 113 h 125"/>
                  <a:gd name="T14" fmla="*/ 16 w 44"/>
                  <a:gd name="T15" fmla="*/ 113 h 125"/>
                  <a:gd name="T16" fmla="*/ 16 w 44"/>
                  <a:gd name="T17" fmla="*/ 113 h 125"/>
                  <a:gd name="T18" fmla="*/ 20 w 44"/>
                  <a:gd name="T19" fmla="*/ 113 h 125"/>
                  <a:gd name="T20" fmla="*/ 24 w 44"/>
                  <a:gd name="T21" fmla="*/ 109 h 125"/>
                  <a:gd name="T22" fmla="*/ 28 w 44"/>
                  <a:gd name="T23" fmla="*/ 101 h 125"/>
                  <a:gd name="T24" fmla="*/ 32 w 44"/>
                  <a:gd name="T25" fmla="*/ 105 h 125"/>
                  <a:gd name="T26" fmla="*/ 24 w 44"/>
                  <a:gd name="T27" fmla="*/ 113 h 125"/>
                  <a:gd name="T28" fmla="*/ 16 w 44"/>
                  <a:gd name="T29" fmla="*/ 121 h 125"/>
                  <a:gd name="T30" fmla="*/ 12 w 44"/>
                  <a:gd name="T31" fmla="*/ 125 h 125"/>
                  <a:gd name="T32" fmla="*/ 8 w 44"/>
                  <a:gd name="T33" fmla="*/ 125 h 125"/>
                  <a:gd name="T34" fmla="*/ 4 w 44"/>
                  <a:gd name="T35" fmla="*/ 125 h 125"/>
                  <a:gd name="T36" fmla="*/ 0 w 44"/>
                  <a:gd name="T37" fmla="*/ 121 h 125"/>
                  <a:gd name="T38" fmla="*/ 0 w 44"/>
                  <a:gd name="T39" fmla="*/ 121 h 125"/>
                  <a:gd name="T40" fmla="*/ 0 w 44"/>
                  <a:gd name="T41" fmla="*/ 117 h 125"/>
                  <a:gd name="T42" fmla="*/ 0 w 44"/>
                  <a:gd name="T43" fmla="*/ 113 h 125"/>
                  <a:gd name="T44" fmla="*/ 0 w 44"/>
                  <a:gd name="T45" fmla="*/ 105 h 125"/>
                  <a:gd name="T46" fmla="*/ 24 w 44"/>
                  <a:gd name="T47" fmla="*/ 21 h 125"/>
                  <a:gd name="T48" fmla="*/ 28 w 44"/>
                  <a:gd name="T49" fmla="*/ 13 h 125"/>
                  <a:gd name="T50" fmla="*/ 28 w 44"/>
                  <a:gd name="T51" fmla="*/ 13 h 125"/>
                  <a:gd name="T52" fmla="*/ 28 w 44"/>
                  <a:gd name="T53" fmla="*/ 9 h 125"/>
                  <a:gd name="T54" fmla="*/ 28 w 44"/>
                  <a:gd name="T55" fmla="*/ 9 h 125"/>
                  <a:gd name="T56" fmla="*/ 24 w 44"/>
                  <a:gd name="T57" fmla="*/ 4 h 125"/>
                  <a:gd name="T58" fmla="*/ 20 w 44"/>
                  <a:gd name="T59" fmla="*/ 4 h 125"/>
                  <a:gd name="T60" fmla="*/ 20 w 44"/>
                  <a:gd name="T61" fmla="*/ 4 h 125"/>
                  <a:gd name="T62" fmla="*/ 16 w 44"/>
                  <a:gd name="T63" fmla="*/ 9 h 125"/>
                  <a:gd name="T64" fmla="*/ 16 w 44"/>
                  <a:gd name="T65" fmla="*/ 4 h 125"/>
                  <a:gd name="T66" fmla="*/ 44 w 44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"/>
                  <a:gd name="T103" fmla="*/ 0 h 125"/>
                  <a:gd name="T104" fmla="*/ 44 w 44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" h="125">
                    <a:moveTo>
                      <a:pt x="44" y="0"/>
                    </a:moveTo>
                    <a:lnTo>
                      <a:pt x="16" y="101"/>
                    </a:lnTo>
                    <a:lnTo>
                      <a:pt x="12" y="109"/>
                    </a:lnTo>
                    <a:lnTo>
                      <a:pt x="12" y="113"/>
                    </a:lnTo>
                    <a:lnTo>
                      <a:pt x="16" y="113"/>
                    </a:lnTo>
                    <a:lnTo>
                      <a:pt x="20" y="113"/>
                    </a:lnTo>
                    <a:lnTo>
                      <a:pt x="24" y="109"/>
                    </a:lnTo>
                    <a:lnTo>
                      <a:pt x="28" y="101"/>
                    </a:lnTo>
                    <a:lnTo>
                      <a:pt x="32" y="105"/>
                    </a:lnTo>
                    <a:lnTo>
                      <a:pt x="24" y="113"/>
                    </a:lnTo>
                    <a:lnTo>
                      <a:pt x="16" y="121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24" y="21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Freeform 130"/>
              <p:cNvSpPr>
                <a:spLocks/>
              </p:cNvSpPr>
              <p:nvPr/>
            </p:nvSpPr>
            <p:spPr bwMode="auto">
              <a:xfrm>
                <a:off x="4777" y="2696"/>
                <a:ext cx="81" cy="80"/>
              </a:xfrm>
              <a:custGeom>
                <a:avLst/>
                <a:gdLst>
                  <a:gd name="T0" fmla="*/ 64 w 81"/>
                  <a:gd name="T1" fmla="*/ 52 h 80"/>
                  <a:gd name="T2" fmla="*/ 60 w 81"/>
                  <a:gd name="T3" fmla="*/ 68 h 80"/>
                  <a:gd name="T4" fmla="*/ 64 w 81"/>
                  <a:gd name="T5" fmla="*/ 72 h 80"/>
                  <a:gd name="T6" fmla="*/ 64 w 81"/>
                  <a:gd name="T7" fmla="*/ 72 h 80"/>
                  <a:gd name="T8" fmla="*/ 69 w 81"/>
                  <a:gd name="T9" fmla="*/ 68 h 80"/>
                  <a:gd name="T10" fmla="*/ 77 w 81"/>
                  <a:gd name="T11" fmla="*/ 60 h 80"/>
                  <a:gd name="T12" fmla="*/ 73 w 81"/>
                  <a:gd name="T13" fmla="*/ 68 h 80"/>
                  <a:gd name="T14" fmla="*/ 60 w 81"/>
                  <a:gd name="T15" fmla="*/ 80 h 80"/>
                  <a:gd name="T16" fmla="*/ 52 w 81"/>
                  <a:gd name="T17" fmla="*/ 80 h 80"/>
                  <a:gd name="T18" fmla="*/ 48 w 81"/>
                  <a:gd name="T19" fmla="*/ 76 h 80"/>
                  <a:gd name="T20" fmla="*/ 48 w 81"/>
                  <a:gd name="T21" fmla="*/ 68 h 80"/>
                  <a:gd name="T22" fmla="*/ 52 w 81"/>
                  <a:gd name="T23" fmla="*/ 60 h 80"/>
                  <a:gd name="T24" fmla="*/ 56 w 81"/>
                  <a:gd name="T25" fmla="*/ 36 h 80"/>
                  <a:gd name="T26" fmla="*/ 40 w 81"/>
                  <a:gd name="T27" fmla="*/ 64 h 80"/>
                  <a:gd name="T28" fmla="*/ 24 w 81"/>
                  <a:gd name="T29" fmla="*/ 76 h 80"/>
                  <a:gd name="T30" fmla="*/ 12 w 81"/>
                  <a:gd name="T31" fmla="*/ 80 h 80"/>
                  <a:gd name="T32" fmla="*/ 4 w 81"/>
                  <a:gd name="T33" fmla="*/ 72 h 80"/>
                  <a:gd name="T34" fmla="*/ 4 w 81"/>
                  <a:gd name="T35" fmla="*/ 60 h 80"/>
                  <a:gd name="T36" fmla="*/ 16 w 81"/>
                  <a:gd name="T37" fmla="*/ 24 h 80"/>
                  <a:gd name="T38" fmla="*/ 20 w 81"/>
                  <a:gd name="T39" fmla="*/ 12 h 80"/>
                  <a:gd name="T40" fmla="*/ 20 w 81"/>
                  <a:gd name="T41" fmla="*/ 8 h 80"/>
                  <a:gd name="T42" fmla="*/ 16 w 81"/>
                  <a:gd name="T43" fmla="*/ 8 h 80"/>
                  <a:gd name="T44" fmla="*/ 12 w 81"/>
                  <a:gd name="T45" fmla="*/ 8 h 80"/>
                  <a:gd name="T46" fmla="*/ 4 w 81"/>
                  <a:gd name="T47" fmla="*/ 20 h 80"/>
                  <a:gd name="T48" fmla="*/ 8 w 81"/>
                  <a:gd name="T49" fmla="*/ 8 h 80"/>
                  <a:gd name="T50" fmla="*/ 20 w 81"/>
                  <a:gd name="T51" fmla="*/ 0 h 80"/>
                  <a:gd name="T52" fmla="*/ 28 w 81"/>
                  <a:gd name="T53" fmla="*/ 0 h 80"/>
                  <a:gd name="T54" fmla="*/ 36 w 81"/>
                  <a:gd name="T55" fmla="*/ 4 h 80"/>
                  <a:gd name="T56" fmla="*/ 32 w 81"/>
                  <a:gd name="T57" fmla="*/ 16 h 80"/>
                  <a:gd name="T58" fmla="*/ 24 w 81"/>
                  <a:gd name="T59" fmla="*/ 52 h 80"/>
                  <a:gd name="T60" fmla="*/ 20 w 81"/>
                  <a:gd name="T61" fmla="*/ 64 h 80"/>
                  <a:gd name="T62" fmla="*/ 20 w 81"/>
                  <a:gd name="T63" fmla="*/ 68 h 80"/>
                  <a:gd name="T64" fmla="*/ 24 w 81"/>
                  <a:gd name="T65" fmla="*/ 68 h 80"/>
                  <a:gd name="T66" fmla="*/ 28 w 81"/>
                  <a:gd name="T67" fmla="*/ 68 h 80"/>
                  <a:gd name="T68" fmla="*/ 40 w 81"/>
                  <a:gd name="T69" fmla="*/ 56 h 80"/>
                  <a:gd name="T70" fmla="*/ 56 w 81"/>
                  <a:gd name="T71" fmla="*/ 36 h 80"/>
                  <a:gd name="T72" fmla="*/ 64 w 81"/>
                  <a:gd name="T73" fmla="*/ 8 h 80"/>
                  <a:gd name="T74" fmla="*/ 81 w 81"/>
                  <a:gd name="T75" fmla="*/ 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"/>
                  <a:gd name="T115" fmla="*/ 0 h 80"/>
                  <a:gd name="T116" fmla="*/ 81 w 81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" h="80">
                    <a:moveTo>
                      <a:pt x="81" y="0"/>
                    </a:moveTo>
                    <a:lnTo>
                      <a:pt x="64" y="52"/>
                    </a:lnTo>
                    <a:lnTo>
                      <a:pt x="64" y="64"/>
                    </a:lnTo>
                    <a:lnTo>
                      <a:pt x="60" y="68"/>
                    </a:lnTo>
                    <a:lnTo>
                      <a:pt x="64" y="72"/>
                    </a:lnTo>
                    <a:lnTo>
                      <a:pt x="69" y="68"/>
                    </a:lnTo>
                    <a:lnTo>
                      <a:pt x="77" y="60"/>
                    </a:lnTo>
                    <a:lnTo>
                      <a:pt x="73" y="68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8" y="68"/>
                    </a:lnTo>
                    <a:lnTo>
                      <a:pt x="48" y="64"/>
                    </a:lnTo>
                    <a:lnTo>
                      <a:pt x="52" y="60"/>
                    </a:lnTo>
                    <a:lnTo>
                      <a:pt x="52" y="52"/>
                    </a:lnTo>
                    <a:lnTo>
                      <a:pt x="56" y="36"/>
                    </a:lnTo>
                    <a:lnTo>
                      <a:pt x="48" y="52"/>
                    </a:lnTo>
                    <a:lnTo>
                      <a:pt x="40" y="64"/>
                    </a:lnTo>
                    <a:lnTo>
                      <a:pt x="32" y="72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4" y="60"/>
                    </a:lnTo>
                    <a:lnTo>
                      <a:pt x="8" y="48"/>
                    </a:lnTo>
                    <a:lnTo>
                      <a:pt x="16" y="24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52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6" y="64"/>
                    </a:lnTo>
                    <a:lnTo>
                      <a:pt x="40" y="56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0" y="24"/>
                    </a:lnTo>
                    <a:lnTo>
                      <a:pt x="64" y="8"/>
                    </a:lnTo>
                    <a:lnTo>
                      <a:pt x="6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Freeform 131"/>
              <p:cNvSpPr>
                <a:spLocks/>
              </p:cNvSpPr>
              <p:nvPr/>
            </p:nvSpPr>
            <p:spPr bwMode="auto">
              <a:xfrm>
                <a:off x="4862" y="2696"/>
                <a:ext cx="80" cy="80"/>
              </a:xfrm>
              <a:custGeom>
                <a:avLst/>
                <a:gdLst>
                  <a:gd name="T0" fmla="*/ 24 w 80"/>
                  <a:gd name="T1" fmla="*/ 36 h 80"/>
                  <a:gd name="T2" fmla="*/ 44 w 80"/>
                  <a:gd name="T3" fmla="*/ 12 h 80"/>
                  <a:gd name="T4" fmla="*/ 60 w 80"/>
                  <a:gd name="T5" fmla="*/ 0 h 80"/>
                  <a:gd name="T6" fmla="*/ 76 w 80"/>
                  <a:gd name="T7" fmla="*/ 0 h 80"/>
                  <a:gd name="T8" fmla="*/ 80 w 80"/>
                  <a:gd name="T9" fmla="*/ 4 h 80"/>
                  <a:gd name="T10" fmla="*/ 80 w 80"/>
                  <a:gd name="T11" fmla="*/ 16 h 80"/>
                  <a:gd name="T12" fmla="*/ 68 w 80"/>
                  <a:gd name="T13" fmla="*/ 60 h 80"/>
                  <a:gd name="T14" fmla="*/ 64 w 80"/>
                  <a:gd name="T15" fmla="*/ 68 h 80"/>
                  <a:gd name="T16" fmla="*/ 64 w 80"/>
                  <a:gd name="T17" fmla="*/ 68 h 80"/>
                  <a:gd name="T18" fmla="*/ 68 w 80"/>
                  <a:gd name="T19" fmla="*/ 72 h 80"/>
                  <a:gd name="T20" fmla="*/ 68 w 80"/>
                  <a:gd name="T21" fmla="*/ 68 h 80"/>
                  <a:gd name="T22" fmla="*/ 76 w 80"/>
                  <a:gd name="T23" fmla="*/ 60 h 80"/>
                  <a:gd name="T24" fmla="*/ 72 w 80"/>
                  <a:gd name="T25" fmla="*/ 68 h 80"/>
                  <a:gd name="T26" fmla="*/ 60 w 80"/>
                  <a:gd name="T27" fmla="*/ 80 h 80"/>
                  <a:gd name="T28" fmla="*/ 56 w 80"/>
                  <a:gd name="T29" fmla="*/ 80 h 80"/>
                  <a:gd name="T30" fmla="*/ 52 w 80"/>
                  <a:gd name="T31" fmla="*/ 76 h 80"/>
                  <a:gd name="T32" fmla="*/ 52 w 80"/>
                  <a:gd name="T33" fmla="*/ 68 h 80"/>
                  <a:gd name="T34" fmla="*/ 64 w 80"/>
                  <a:gd name="T35" fmla="*/ 24 h 80"/>
                  <a:gd name="T36" fmla="*/ 68 w 80"/>
                  <a:gd name="T37" fmla="*/ 12 h 80"/>
                  <a:gd name="T38" fmla="*/ 64 w 80"/>
                  <a:gd name="T39" fmla="*/ 12 h 80"/>
                  <a:gd name="T40" fmla="*/ 64 w 80"/>
                  <a:gd name="T41" fmla="*/ 8 h 80"/>
                  <a:gd name="T42" fmla="*/ 56 w 80"/>
                  <a:gd name="T43" fmla="*/ 12 h 80"/>
                  <a:gd name="T44" fmla="*/ 44 w 80"/>
                  <a:gd name="T45" fmla="*/ 24 h 80"/>
                  <a:gd name="T46" fmla="*/ 28 w 80"/>
                  <a:gd name="T47" fmla="*/ 48 h 80"/>
                  <a:gd name="T48" fmla="*/ 20 w 80"/>
                  <a:gd name="T49" fmla="*/ 64 h 80"/>
                  <a:gd name="T50" fmla="*/ 0 w 80"/>
                  <a:gd name="T51" fmla="*/ 76 h 80"/>
                  <a:gd name="T52" fmla="*/ 20 w 80"/>
                  <a:gd name="T53" fmla="*/ 12 h 80"/>
                  <a:gd name="T54" fmla="*/ 20 w 80"/>
                  <a:gd name="T55" fmla="*/ 8 h 80"/>
                  <a:gd name="T56" fmla="*/ 16 w 80"/>
                  <a:gd name="T57" fmla="*/ 4 h 80"/>
                  <a:gd name="T58" fmla="*/ 12 w 80"/>
                  <a:gd name="T59" fmla="*/ 4 h 80"/>
                  <a:gd name="T60" fmla="*/ 8 w 80"/>
                  <a:gd name="T61" fmla="*/ 4 h 80"/>
                  <a:gd name="T62" fmla="*/ 36 w 80"/>
                  <a:gd name="T63" fmla="*/ 0 h 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"/>
                  <a:gd name="T97" fmla="*/ 0 h 80"/>
                  <a:gd name="T98" fmla="*/ 80 w 80"/>
                  <a:gd name="T99" fmla="*/ 80 h 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" h="80">
                    <a:moveTo>
                      <a:pt x="36" y="0"/>
                    </a:moveTo>
                    <a:lnTo>
                      <a:pt x="24" y="36"/>
                    </a:lnTo>
                    <a:lnTo>
                      <a:pt x="36" y="24"/>
                    </a:lnTo>
                    <a:lnTo>
                      <a:pt x="44" y="12"/>
                    </a:lnTo>
                    <a:lnTo>
                      <a:pt x="52" y="8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80" y="12"/>
                    </a:lnTo>
                    <a:lnTo>
                      <a:pt x="80" y="16"/>
                    </a:lnTo>
                    <a:lnTo>
                      <a:pt x="80" y="24"/>
                    </a:lnTo>
                    <a:lnTo>
                      <a:pt x="68" y="60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6" y="60"/>
                    </a:lnTo>
                    <a:lnTo>
                      <a:pt x="80" y="60"/>
                    </a:lnTo>
                    <a:lnTo>
                      <a:pt x="72" y="68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8"/>
                    </a:lnTo>
                    <a:lnTo>
                      <a:pt x="52" y="56"/>
                    </a:lnTo>
                    <a:lnTo>
                      <a:pt x="64" y="24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48" y="16"/>
                    </a:lnTo>
                    <a:lnTo>
                      <a:pt x="44" y="24"/>
                    </a:lnTo>
                    <a:lnTo>
                      <a:pt x="36" y="36"/>
                    </a:lnTo>
                    <a:lnTo>
                      <a:pt x="28" y="48"/>
                    </a:lnTo>
                    <a:lnTo>
                      <a:pt x="24" y="56"/>
                    </a:lnTo>
                    <a:lnTo>
                      <a:pt x="20" y="64"/>
                    </a:lnTo>
                    <a:lnTo>
                      <a:pt x="16" y="76"/>
                    </a:lnTo>
                    <a:lnTo>
                      <a:pt x="0" y="76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Freeform 132"/>
              <p:cNvSpPr>
                <a:spLocks/>
              </p:cNvSpPr>
              <p:nvPr/>
            </p:nvSpPr>
            <p:spPr bwMode="auto">
              <a:xfrm>
                <a:off x="4954" y="2696"/>
                <a:ext cx="68" cy="80"/>
              </a:xfrm>
              <a:custGeom>
                <a:avLst/>
                <a:gdLst>
                  <a:gd name="T0" fmla="*/ 60 w 68"/>
                  <a:gd name="T1" fmla="*/ 56 h 80"/>
                  <a:gd name="T2" fmla="*/ 52 w 68"/>
                  <a:gd name="T3" fmla="*/ 64 h 80"/>
                  <a:gd name="T4" fmla="*/ 44 w 68"/>
                  <a:gd name="T5" fmla="*/ 72 h 80"/>
                  <a:gd name="T6" fmla="*/ 32 w 68"/>
                  <a:gd name="T7" fmla="*/ 76 h 80"/>
                  <a:gd name="T8" fmla="*/ 24 w 68"/>
                  <a:gd name="T9" fmla="*/ 80 h 80"/>
                  <a:gd name="T10" fmla="*/ 12 w 68"/>
                  <a:gd name="T11" fmla="*/ 76 h 80"/>
                  <a:gd name="T12" fmla="*/ 4 w 68"/>
                  <a:gd name="T13" fmla="*/ 72 h 80"/>
                  <a:gd name="T14" fmla="*/ 0 w 68"/>
                  <a:gd name="T15" fmla="*/ 64 h 80"/>
                  <a:gd name="T16" fmla="*/ 0 w 68"/>
                  <a:gd name="T17" fmla="*/ 52 h 80"/>
                  <a:gd name="T18" fmla="*/ 0 w 68"/>
                  <a:gd name="T19" fmla="*/ 40 h 80"/>
                  <a:gd name="T20" fmla="*/ 8 w 68"/>
                  <a:gd name="T21" fmla="*/ 28 h 80"/>
                  <a:gd name="T22" fmla="*/ 16 w 68"/>
                  <a:gd name="T23" fmla="*/ 16 h 80"/>
                  <a:gd name="T24" fmla="*/ 24 w 68"/>
                  <a:gd name="T25" fmla="*/ 8 h 80"/>
                  <a:gd name="T26" fmla="*/ 40 w 68"/>
                  <a:gd name="T27" fmla="*/ 0 h 80"/>
                  <a:gd name="T28" fmla="*/ 52 w 68"/>
                  <a:gd name="T29" fmla="*/ 0 h 80"/>
                  <a:gd name="T30" fmla="*/ 60 w 68"/>
                  <a:gd name="T31" fmla="*/ 0 h 80"/>
                  <a:gd name="T32" fmla="*/ 64 w 68"/>
                  <a:gd name="T33" fmla="*/ 4 h 80"/>
                  <a:gd name="T34" fmla="*/ 68 w 68"/>
                  <a:gd name="T35" fmla="*/ 8 h 80"/>
                  <a:gd name="T36" fmla="*/ 68 w 68"/>
                  <a:gd name="T37" fmla="*/ 12 h 80"/>
                  <a:gd name="T38" fmla="*/ 68 w 68"/>
                  <a:gd name="T39" fmla="*/ 16 h 80"/>
                  <a:gd name="T40" fmla="*/ 64 w 68"/>
                  <a:gd name="T41" fmla="*/ 20 h 80"/>
                  <a:gd name="T42" fmla="*/ 64 w 68"/>
                  <a:gd name="T43" fmla="*/ 24 h 80"/>
                  <a:gd name="T44" fmla="*/ 60 w 68"/>
                  <a:gd name="T45" fmla="*/ 24 h 80"/>
                  <a:gd name="T46" fmla="*/ 56 w 68"/>
                  <a:gd name="T47" fmla="*/ 24 h 80"/>
                  <a:gd name="T48" fmla="*/ 52 w 68"/>
                  <a:gd name="T49" fmla="*/ 24 h 80"/>
                  <a:gd name="T50" fmla="*/ 52 w 68"/>
                  <a:gd name="T51" fmla="*/ 20 h 80"/>
                  <a:gd name="T52" fmla="*/ 52 w 68"/>
                  <a:gd name="T53" fmla="*/ 20 h 80"/>
                  <a:gd name="T54" fmla="*/ 52 w 68"/>
                  <a:gd name="T55" fmla="*/ 16 h 80"/>
                  <a:gd name="T56" fmla="*/ 52 w 68"/>
                  <a:gd name="T57" fmla="*/ 16 h 80"/>
                  <a:gd name="T58" fmla="*/ 52 w 68"/>
                  <a:gd name="T59" fmla="*/ 12 h 80"/>
                  <a:gd name="T60" fmla="*/ 56 w 68"/>
                  <a:gd name="T61" fmla="*/ 12 h 80"/>
                  <a:gd name="T62" fmla="*/ 56 w 68"/>
                  <a:gd name="T63" fmla="*/ 12 h 80"/>
                  <a:gd name="T64" fmla="*/ 56 w 68"/>
                  <a:gd name="T65" fmla="*/ 8 h 80"/>
                  <a:gd name="T66" fmla="*/ 56 w 68"/>
                  <a:gd name="T67" fmla="*/ 8 h 80"/>
                  <a:gd name="T68" fmla="*/ 56 w 68"/>
                  <a:gd name="T69" fmla="*/ 8 h 80"/>
                  <a:gd name="T70" fmla="*/ 56 w 68"/>
                  <a:gd name="T71" fmla="*/ 4 h 80"/>
                  <a:gd name="T72" fmla="*/ 56 w 68"/>
                  <a:gd name="T73" fmla="*/ 4 h 80"/>
                  <a:gd name="T74" fmla="*/ 52 w 68"/>
                  <a:gd name="T75" fmla="*/ 4 h 80"/>
                  <a:gd name="T76" fmla="*/ 48 w 68"/>
                  <a:gd name="T77" fmla="*/ 4 h 80"/>
                  <a:gd name="T78" fmla="*/ 40 w 68"/>
                  <a:gd name="T79" fmla="*/ 4 h 80"/>
                  <a:gd name="T80" fmla="*/ 36 w 68"/>
                  <a:gd name="T81" fmla="*/ 8 h 80"/>
                  <a:gd name="T82" fmla="*/ 28 w 68"/>
                  <a:gd name="T83" fmla="*/ 16 h 80"/>
                  <a:gd name="T84" fmla="*/ 20 w 68"/>
                  <a:gd name="T85" fmla="*/ 24 h 80"/>
                  <a:gd name="T86" fmla="*/ 16 w 68"/>
                  <a:gd name="T87" fmla="*/ 36 h 80"/>
                  <a:gd name="T88" fmla="*/ 16 w 68"/>
                  <a:gd name="T89" fmla="*/ 48 h 80"/>
                  <a:gd name="T90" fmla="*/ 16 w 68"/>
                  <a:gd name="T91" fmla="*/ 56 h 80"/>
                  <a:gd name="T92" fmla="*/ 20 w 68"/>
                  <a:gd name="T93" fmla="*/ 64 h 80"/>
                  <a:gd name="T94" fmla="*/ 24 w 68"/>
                  <a:gd name="T95" fmla="*/ 68 h 80"/>
                  <a:gd name="T96" fmla="*/ 32 w 68"/>
                  <a:gd name="T97" fmla="*/ 68 h 80"/>
                  <a:gd name="T98" fmla="*/ 40 w 68"/>
                  <a:gd name="T99" fmla="*/ 68 h 80"/>
                  <a:gd name="T100" fmla="*/ 44 w 68"/>
                  <a:gd name="T101" fmla="*/ 64 h 80"/>
                  <a:gd name="T102" fmla="*/ 52 w 68"/>
                  <a:gd name="T103" fmla="*/ 60 h 80"/>
                  <a:gd name="T104" fmla="*/ 56 w 68"/>
                  <a:gd name="T105" fmla="*/ 52 h 80"/>
                  <a:gd name="T106" fmla="*/ 60 w 68"/>
                  <a:gd name="T107" fmla="*/ 56 h 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80"/>
                  <a:gd name="T164" fmla="*/ 68 w 68"/>
                  <a:gd name="T165" fmla="*/ 80 h 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80">
                    <a:moveTo>
                      <a:pt x="60" y="56"/>
                    </a:moveTo>
                    <a:lnTo>
                      <a:pt x="52" y="64"/>
                    </a:lnTo>
                    <a:lnTo>
                      <a:pt x="44" y="72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2"/>
                    </a:lnTo>
                    <a:lnTo>
                      <a:pt x="68" y="16"/>
                    </a:lnTo>
                    <a:lnTo>
                      <a:pt x="64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28" y="16"/>
                    </a:lnTo>
                    <a:lnTo>
                      <a:pt x="20" y="24"/>
                    </a:lnTo>
                    <a:lnTo>
                      <a:pt x="16" y="36"/>
                    </a:lnTo>
                    <a:lnTo>
                      <a:pt x="16" y="48"/>
                    </a:lnTo>
                    <a:lnTo>
                      <a:pt x="16" y="56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52" y="60"/>
                    </a:lnTo>
                    <a:lnTo>
                      <a:pt x="56" y="52"/>
                    </a:lnTo>
                    <a:lnTo>
                      <a:pt x="6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Freeform 133"/>
              <p:cNvSpPr>
                <a:spLocks/>
              </p:cNvSpPr>
              <p:nvPr/>
            </p:nvSpPr>
            <p:spPr bwMode="auto">
              <a:xfrm>
                <a:off x="5026" y="2651"/>
                <a:ext cx="81" cy="125"/>
              </a:xfrm>
              <a:custGeom>
                <a:avLst/>
                <a:gdLst>
                  <a:gd name="T0" fmla="*/ 29 w 81"/>
                  <a:gd name="T1" fmla="*/ 81 h 125"/>
                  <a:gd name="T2" fmla="*/ 45 w 81"/>
                  <a:gd name="T3" fmla="*/ 57 h 125"/>
                  <a:gd name="T4" fmla="*/ 65 w 81"/>
                  <a:gd name="T5" fmla="*/ 45 h 125"/>
                  <a:gd name="T6" fmla="*/ 77 w 81"/>
                  <a:gd name="T7" fmla="*/ 45 h 125"/>
                  <a:gd name="T8" fmla="*/ 81 w 81"/>
                  <a:gd name="T9" fmla="*/ 49 h 125"/>
                  <a:gd name="T10" fmla="*/ 81 w 81"/>
                  <a:gd name="T11" fmla="*/ 61 h 125"/>
                  <a:gd name="T12" fmla="*/ 69 w 81"/>
                  <a:gd name="T13" fmla="*/ 105 h 125"/>
                  <a:gd name="T14" fmla="*/ 65 w 81"/>
                  <a:gd name="T15" fmla="*/ 113 h 125"/>
                  <a:gd name="T16" fmla="*/ 65 w 81"/>
                  <a:gd name="T17" fmla="*/ 113 h 125"/>
                  <a:gd name="T18" fmla="*/ 69 w 81"/>
                  <a:gd name="T19" fmla="*/ 113 h 125"/>
                  <a:gd name="T20" fmla="*/ 69 w 81"/>
                  <a:gd name="T21" fmla="*/ 113 h 125"/>
                  <a:gd name="T22" fmla="*/ 77 w 81"/>
                  <a:gd name="T23" fmla="*/ 105 h 125"/>
                  <a:gd name="T24" fmla="*/ 77 w 81"/>
                  <a:gd name="T25" fmla="*/ 109 h 125"/>
                  <a:gd name="T26" fmla="*/ 69 w 81"/>
                  <a:gd name="T27" fmla="*/ 121 h 125"/>
                  <a:gd name="T28" fmla="*/ 61 w 81"/>
                  <a:gd name="T29" fmla="*/ 125 h 125"/>
                  <a:gd name="T30" fmla="*/ 57 w 81"/>
                  <a:gd name="T31" fmla="*/ 125 h 125"/>
                  <a:gd name="T32" fmla="*/ 53 w 81"/>
                  <a:gd name="T33" fmla="*/ 121 h 125"/>
                  <a:gd name="T34" fmla="*/ 53 w 81"/>
                  <a:gd name="T35" fmla="*/ 113 h 125"/>
                  <a:gd name="T36" fmla="*/ 65 w 81"/>
                  <a:gd name="T37" fmla="*/ 69 h 125"/>
                  <a:gd name="T38" fmla="*/ 69 w 81"/>
                  <a:gd name="T39" fmla="*/ 57 h 125"/>
                  <a:gd name="T40" fmla="*/ 69 w 81"/>
                  <a:gd name="T41" fmla="*/ 57 h 125"/>
                  <a:gd name="T42" fmla="*/ 65 w 81"/>
                  <a:gd name="T43" fmla="*/ 53 h 125"/>
                  <a:gd name="T44" fmla="*/ 57 w 81"/>
                  <a:gd name="T45" fmla="*/ 57 h 125"/>
                  <a:gd name="T46" fmla="*/ 41 w 81"/>
                  <a:gd name="T47" fmla="*/ 69 h 125"/>
                  <a:gd name="T48" fmla="*/ 33 w 81"/>
                  <a:gd name="T49" fmla="*/ 81 h 125"/>
                  <a:gd name="T50" fmla="*/ 25 w 81"/>
                  <a:gd name="T51" fmla="*/ 97 h 125"/>
                  <a:gd name="T52" fmla="*/ 16 w 81"/>
                  <a:gd name="T53" fmla="*/ 121 h 125"/>
                  <a:gd name="T54" fmla="*/ 33 w 81"/>
                  <a:gd name="T55" fmla="*/ 21 h 125"/>
                  <a:gd name="T56" fmla="*/ 33 w 81"/>
                  <a:gd name="T57" fmla="*/ 9 h 125"/>
                  <a:gd name="T58" fmla="*/ 29 w 81"/>
                  <a:gd name="T59" fmla="*/ 4 h 125"/>
                  <a:gd name="T60" fmla="*/ 25 w 81"/>
                  <a:gd name="T61" fmla="*/ 4 h 125"/>
                  <a:gd name="T62" fmla="*/ 20 w 81"/>
                  <a:gd name="T63" fmla="*/ 9 h 125"/>
                  <a:gd name="T64" fmla="*/ 49 w 81"/>
                  <a:gd name="T65" fmla="*/ 0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125"/>
                  <a:gd name="T101" fmla="*/ 81 w 81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125">
                    <a:moveTo>
                      <a:pt x="49" y="0"/>
                    </a:moveTo>
                    <a:lnTo>
                      <a:pt x="29" y="81"/>
                    </a:lnTo>
                    <a:lnTo>
                      <a:pt x="37" y="69"/>
                    </a:lnTo>
                    <a:lnTo>
                      <a:pt x="45" y="57"/>
                    </a:lnTo>
                    <a:lnTo>
                      <a:pt x="53" y="53"/>
                    </a:lnTo>
                    <a:lnTo>
                      <a:pt x="65" y="45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9"/>
                    </a:lnTo>
                    <a:lnTo>
                      <a:pt x="81" y="57"/>
                    </a:lnTo>
                    <a:lnTo>
                      <a:pt x="81" y="61"/>
                    </a:lnTo>
                    <a:lnTo>
                      <a:pt x="81" y="69"/>
                    </a:lnTo>
                    <a:lnTo>
                      <a:pt x="69" y="105"/>
                    </a:lnTo>
                    <a:lnTo>
                      <a:pt x="65" y="109"/>
                    </a:lnTo>
                    <a:lnTo>
                      <a:pt x="65" y="113"/>
                    </a:lnTo>
                    <a:lnTo>
                      <a:pt x="69" y="113"/>
                    </a:lnTo>
                    <a:lnTo>
                      <a:pt x="73" y="109"/>
                    </a:lnTo>
                    <a:lnTo>
                      <a:pt x="77" y="105"/>
                    </a:lnTo>
                    <a:lnTo>
                      <a:pt x="81" y="105"/>
                    </a:lnTo>
                    <a:lnTo>
                      <a:pt x="77" y="109"/>
                    </a:lnTo>
                    <a:lnTo>
                      <a:pt x="73" y="113"/>
                    </a:lnTo>
                    <a:lnTo>
                      <a:pt x="69" y="121"/>
                    </a:lnTo>
                    <a:lnTo>
                      <a:pt x="65" y="121"/>
                    </a:lnTo>
                    <a:lnTo>
                      <a:pt x="61" y="125"/>
                    </a:lnTo>
                    <a:lnTo>
                      <a:pt x="57" y="125"/>
                    </a:lnTo>
                    <a:lnTo>
                      <a:pt x="53" y="121"/>
                    </a:lnTo>
                    <a:lnTo>
                      <a:pt x="53" y="117"/>
                    </a:lnTo>
                    <a:lnTo>
                      <a:pt x="53" y="113"/>
                    </a:lnTo>
                    <a:lnTo>
                      <a:pt x="57" y="101"/>
                    </a:lnTo>
                    <a:lnTo>
                      <a:pt x="65" y="69"/>
                    </a:lnTo>
                    <a:lnTo>
                      <a:pt x="69" y="61"/>
                    </a:lnTo>
                    <a:lnTo>
                      <a:pt x="69" y="57"/>
                    </a:lnTo>
                    <a:lnTo>
                      <a:pt x="65" y="53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49" y="61"/>
                    </a:lnTo>
                    <a:lnTo>
                      <a:pt x="41" y="69"/>
                    </a:lnTo>
                    <a:lnTo>
                      <a:pt x="41" y="73"/>
                    </a:lnTo>
                    <a:lnTo>
                      <a:pt x="33" y="81"/>
                    </a:lnTo>
                    <a:lnTo>
                      <a:pt x="29" y="93"/>
                    </a:lnTo>
                    <a:lnTo>
                      <a:pt x="25" y="97"/>
                    </a:lnTo>
                    <a:lnTo>
                      <a:pt x="20" y="105"/>
                    </a:lnTo>
                    <a:lnTo>
                      <a:pt x="16" y="121"/>
                    </a:lnTo>
                    <a:lnTo>
                      <a:pt x="0" y="121"/>
                    </a:lnTo>
                    <a:lnTo>
                      <a:pt x="33" y="21"/>
                    </a:lnTo>
                    <a:lnTo>
                      <a:pt x="33" y="13"/>
                    </a:lnTo>
                    <a:lnTo>
                      <a:pt x="33" y="9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Rectangle 134"/>
              <p:cNvSpPr>
                <a:spLocks noChangeArrowheads="1"/>
              </p:cNvSpPr>
              <p:nvPr/>
            </p:nvSpPr>
            <p:spPr bwMode="auto">
              <a:xfrm>
                <a:off x="5533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Rectangle 135"/>
              <p:cNvSpPr>
                <a:spLocks noChangeArrowheads="1"/>
              </p:cNvSpPr>
              <p:nvPr/>
            </p:nvSpPr>
            <p:spPr bwMode="auto">
              <a:xfrm>
                <a:off x="211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Freeform 136"/>
              <p:cNvSpPr>
                <a:spLocks/>
              </p:cNvSpPr>
              <p:nvPr/>
            </p:nvSpPr>
            <p:spPr bwMode="auto">
              <a:xfrm>
                <a:off x="267" y="2873"/>
                <a:ext cx="125" cy="120"/>
              </a:xfrm>
              <a:custGeom>
                <a:avLst/>
                <a:gdLst>
                  <a:gd name="T0" fmla="*/ 89 w 125"/>
                  <a:gd name="T1" fmla="*/ 56 h 120"/>
                  <a:gd name="T2" fmla="*/ 89 w 125"/>
                  <a:gd name="T3" fmla="*/ 12 h 120"/>
                  <a:gd name="T4" fmla="*/ 89 w 125"/>
                  <a:gd name="T5" fmla="*/ 8 h 120"/>
                  <a:gd name="T6" fmla="*/ 81 w 125"/>
                  <a:gd name="T7" fmla="*/ 4 h 120"/>
                  <a:gd name="T8" fmla="*/ 73 w 125"/>
                  <a:gd name="T9" fmla="*/ 4 h 120"/>
                  <a:gd name="T10" fmla="*/ 125 w 125"/>
                  <a:gd name="T11" fmla="*/ 0 h 120"/>
                  <a:gd name="T12" fmla="*/ 121 w 125"/>
                  <a:gd name="T13" fmla="*/ 4 h 120"/>
                  <a:gd name="T14" fmla="*/ 113 w 125"/>
                  <a:gd name="T15" fmla="*/ 4 h 120"/>
                  <a:gd name="T16" fmla="*/ 109 w 125"/>
                  <a:gd name="T17" fmla="*/ 8 h 120"/>
                  <a:gd name="T18" fmla="*/ 109 w 125"/>
                  <a:gd name="T19" fmla="*/ 20 h 120"/>
                  <a:gd name="T20" fmla="*/ 109 w 125"/>
                  <a:gd name="T21" fmla="*/ 104 h 120"/>
                  <a:gd name="T22" fmla="*/ 109 w 125"/>
                  <a:gd name="T23" fmla="*/ 112 h 120"/>
                  <a:gd name="T24" fmla="*/ 117 w 125"/>
                  <a:gd name="T25" fmla="*/ 116 h 120"/>
                  <a:gd name="T26" fmla="*/ 125 w 125"/>
                  <a:gd name="T27" fmla="*/ 116 h 120"/>
                  <a:gd name="T28" fmla="*/ 73 w 125"/>
                  <a:gd name="T29" fmla="*/ 120 h 120"/>
                  <a:gd name="T30" fmla="*/ 77 w 125"/>
                  <a:gd name="T31" fmla="*/ 116 h 120"/>
                  <a:gd name="T32" fmla="*/ 89 w 125"/>
                  <a:gd name="T33" fmla="*/ 112 h 120"/>
                  <a:gd name="T34" fmla="*/ 89 w 125"/>
                  <a:gd name="T35" fmla="*/ 100 h 120"/>
                  <a:gd name="T36" fmla="*/ 33 w 125"/>
                  <a:gd name="T37" fmla="*/ 60 h 120"/>
                  <a:gd name="T38" fmla="*/ 33 w 125"/>
                  <a:gd name="T39" fmla="*/ 104 h 120"/>
                  <a:gd name="T40" fmla="*/ 37 w 125"/>
                  <a:gd name="T41" fmla="*/ 112 h 120"/>
                  <a:gd name="T42" fmla="*/ 41 w 125"/>
                  <a:gd name="T43" fmla="*/ 116 h 120"/>
                  <a:gd name="T44" fmla="*/ 49 w 125"/>
                  <a:gd name="T45" fmla="*/ 116 h 120"/>
                  <a:gd name="T46" fmla="*/ 0 w 125"/>
                  <a:gd name="T47" fmla="*/ 120 h 120"/>
                  <a:gd name="T48" fmla="*/ 4 w 125"/>
                  <a:gd name="T49" fmla="*/ 116 h 120"/>
                  <a:gd name="T50" fmla="*/ 16 w 125"/>
                  <a:gd name="T51" fmla="*/ 112 h 120"/>
                  <a:gd name="T52" fmla="*/ 16 w 125"/>
                  <a:gd name="T53" fmla="*/ 100 h 120"/>
                  <a:gd name="T54" fmla="*/ 16 w 125"/>
                  <a:gd name="T55" fmla="*/ 12 h 120"/>
                  <a:gd name="T56" fmla="*/ 16 w 125"/>
                  <a:gd name="T57" fmla="*/ 8 h 120"/>
                  <a:gd name="T58" fmla="*/ 8 w 125"/>
                  <a:gd name="T59" fmla="*/ 4 h 120"/>
                  <a:gd name="T60" fmla="*/ 0 w 125"/>
                  <a:gd name="T61" fmla="*/ 4 h 120"/>
                  <a:gd name="T62" fmla="*/ 49 w 125"/>
                  <a:gd name="T63" fmla="*/ 0 h 120"/>
                  <a:gd name="T64" fmla="*/ 45 w 125"/>
                  <a:gd name="T65" fmla="*/ 4 h 120"/>
                  <a:gd name="T66" fmla="*/ 37 w 125"/>
                  <a:gd name="T67" fmla="*/ 4 h 120"/>
                  <a:gd name="T68" fmla="*/ 37 w 125"/>
                  <a:gd name="T69" fmla="*/ 8 h 120"/>
                  <a:gd name="T70" fmla="*/ 33 w 125"/>
                  <a:gd name="T71" fmla="*/ 20 h 1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20"/>
                  <a:gd name="T110" fmla="*/ 125 w 125"/>
                  <a:gd name="T111" fmla="*/ 120 h 1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20">
                    <a:moveTo>
                      <a:pt x="33" y="56"/>
                    </a:moveTo>
                    <a:lnTo>
                      <a:pt x="89" y="56"/>
                    </a:lnTo>
                    <a:lnTo>
                      <a:pt x="89" y="20"/>
                    </a:lnTo>
                    <a:lnTo>
                      <a:pt x="89" y="12"/>
                    </a:lnTo>
                    <a:lnTo>
                      <a:pt x="89" y="8"/>
                    </a:lnTo>
                    <a:lnTo>
                      <a:pt x="85" y="4"/>
                    </a:lnTo>
                    <a:lnTo>
                      <a:pt x="81" y="4"/>
                    </a:lnTo>
                    <a:lnTo>
                      <a:pt x="77" y="4"/>
                    </a:lnTo>
                    <a:lnTo>
                      <a:pt x="73" y="4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5" y="4"/>
                    </a:lnTo>
                    <a:lnTo>
                      <a:pt x="121" y="4"/>
                    </a:lnTo>
                    <a:lnTo>
                      <a:pt x="117" y="4"/>
                    </a:lnTo>
                    <a:lnTo>
                      <a:pt x="113" y="4"/>
                    </a:lnTo>
                    <a:lnTo>
                      <a:pt x="109" y="8"/>
                    </a:lnTo>
                    <a:lnTo>
                      <a:pt x="109" y="12"/>
                    </a:lnTo>
                    <a:lnTo>
                      <a:pt x="109" y="20"/>
                    </a:lnTo>
                    <a:lnTo>
                      <a:pt x="109" y="100"/>
                    </a:lnTo>
                    <a:lnTo>
                      <a:pt x="109" y="104"/>
                    </a:lnTo>
                    <a:lnTo>
                      <a:pt x="109" y="112"/>
                    </a:lnTo>
                    <a:lnTo>
                      <a:pt x="113" y="116"/>
                    </a:lnTo>
                    <a:lnTo>
                      <a:pt x="117" y="116"/>
                    </a:lnTo>
                    <a:lnTo>
                      <a:pt x="121" y="116"/>
                    </a:lnTo>
                    <a:lnTo>
                      <a:pt x="125" y="116"/>
                    </a:lnTo>
                    <a:lnTo>
                      <a:pt x="125" y="120"/>
                    </a:lnTo>
                    <a:lnTo>
                      <a:pt x="73" y="120"/>
                    </a:lnTo>
                    <a:lnTo>
                      <a:pt x="73" y="116"/>
                    </a:lnTo>
                    <a:lnTo>
                      <a:pt x="77" y="116"/>
                    </a:lnTo>
                    <a:lnTo>
                      <a:pt x="85" y="116"/>
                    </a:lnTo>
                    <a:lnTo>
                      <a:pt x="89" y="112"/>
                    </a:lnTo>
                    <a:lnTo>
                      <a:pt x="89" y="108"/>
                    </a:lnTo>
                    <a:lnTo>
                      <a:pt x="89" y="100"/>
                    </a:lnTo>
                    <a:lnTo>
                      <a:pt x="89" y="60"/>
                    </a:lnTo>
                    <a:lnTo>
                      <a:pt x="33" y="60"/>
                    </a:lnTo>
                    <a:lnTo>
                      <a:pt x="33" y="100"/>
                    </a:lnTo>
                    <a:lnTo>
                      <a:pt x="33" y="104"/>
                    </a:lnTo>
                    <a:lnTo>
                      <a:pt x="37" y="112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5" y="116"/>
                    </a:lnTo>
                    <a:lnTo>
                      <a:pt x="49" y="116"/>
                    </a:lnTo>
                    <a:lnTo>
                      <a:pt x="49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12" y="116"/>
                    </a:lnTo>
                    <a:lnTo>
                      <a:pt x="16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20"/>
                    </a:lnTo>
                    <a:lnTo>
                      <a:pt x="33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Freeform 137"/>
              <p:cNvSpPr>
                <a:spLocks noEditPoints="1"/>
              </p:cNvSpPr>
              <p:nvPr/>
            </p:nvSpPr>
            <p:spPr bwMode="auto">
              <a:xfrm>
                <a:off x="396" y="2909"/>
                <a:ext cx="72" cy="84"/>
              </a:xfrm>
              <a:custGeom>
                <a:avLst/>
                <a:gdLst>
                  <a:gd name="T0" fmla="*/ 40 w 72"/>
                  <a:gd name="T1" fmla="*/ 76 h 84"/>
                  <a:gd name="T2" fmla="*/ 32 w 72"/>
                  <a:gd name="T3" fmla="*/ 80 h 84"/>
                  <a:gd name="T4" fmla="*/ 20 w 72"/>
                  <a:gd name="T5" fmla="*/ 84 h 84"/>
                  <a:gd name="T6" fmla="*/ 8 w 72"/>
                  <a:gd name="T7" fmla="*/ 80 h 84"/>
                  <a:gd name="T8" fmla="*/ 0 w 72"/>
                  <a:gd name="T9" fmla="*/ 64 h 84"/>
                  <a:gd name="T10" fmla="*/ 4 w 72"/>
                  <a:gd name="T11" fmla="*/ 56 h 84"/>
                  <a:gd name="T12" fmla="*/ 16 w 72"/>
                  <a:gd name="T13" fmla="*/ 44 h 84"/>
                  <a:gd name="T14" fmla="*/ 44 w 72"/>
                  <a:gd name="T15" fmla="*/ 32 h 84"/>
                  <a:gd name="T16" fmla="*/ 44 w 72"/>
                  <a:gd name="T17" fmla="*/ 16 h 84"/>
                  <a:gd name="T18" fmla="*/ 36 w 72"/>
                  <a:gd name="T19" fmla="*/ 8 h 84"/>
                  <a:gd name="T20" fmla="*/ 28 w 72"/>
                  <a:gd name="T21" fmla="*/ 8 h 84"/>
                  <a:gd name="T22" fmla="*/ 20 w 72"/>
                  <a:gd name="T23" fmla="*/ 12 h 84"/>
                  <a:gd name="T24" fmla="*/ 20 w 72"/>
                  <a:gd name="T25" fmla="*/ 24 h 84"/>
                  <a:gd name="T26" fmla="*/ 20 w 72"/>
                  <a:gd name="T27" fmla="*/ 28 h 84"/>
                  <a:gd name="T28" fmla="*/ 12 w 72"/>
                  <a:gd name="T29" fmla="*/ 32 h 84"/>
                  <a:gd name="T30" fmla="*/ 8 w 72"/>
                  <a:gd name="T31" fmla="*/ 28 h 84"/>
                  <a:gd name="T32" fmla="*/ 4 w 72"/>
                  <a:gd name="T33" fmla="*/ 24 h 84"/>
                  <a:gd name="T34" fmla="*/ 12 w 72"/>
                  <a:gd name="T35" fmla="*/ 8 h 84"/>
                  <a:gd name="T36" fmla="*/ 36 w 72"/>
                  <a:gd name="T37" fmla="*/ 0 h 84"/>
                  <a:gd name="T38" fmla="*/ 52 w 72"/>
                  <a:gd name="T39" fmla="*/ 4 h 84"/>
                  <a:gd name="T40" fmla="*/ 60 w 72"/>
                  <a:gd name="T41" fmla="*/ 12 h 84"/>
                  <a:gd name="T42" fmla="*/ 60 w 72"/>
                  <a:gd name="T43" fmla="*/ 28 h 84"/>
                  <a:gd name="T44" fmla="*/ 60 w 72"/>
                  <a:gd name="T45" fmla="*/ 64 h 84"/>
                  <a:gd name="T46" fmla="*/ 60 w 72"/>
                  <a:gd name="T47" fmla="*/ 72 h 84"/>
                  <a:gd name="T48" fmla="*/ 64 w 72"/>
                  <a:gd name="T49" fmla="*/ 72 h 84"/>
                  <a:gd name="T50" fmla="*/ 64 w 72"/>
                  <a:gd name="T51" fmla="*/ 72 h 84"/>
                  <a:gd name="T52" fmla="*/ 68 w 72"/>
                  <a:gd name="T53" fmla="*/ 72 h 84"/>
                  <a:gd name="T54" fmla="*/ 72 w 72"/>
                  <a:gd name="T55" fmla="*/ 72 h 84"/>
                  <a:gd name="T56" fmla="*/ 56 w 72"/>
                  <a:gd name="T57" fmla="*/ 84 h 84"/>
                  <a:gd name="T58" fmla="*/ 48 w 72"/>
                  <a:gd name="T59" fmla="*/ 80 h 84"/>
                  <a:gd name="T60" fmla="*/ 44 w 72"/>
                  <a:gd name="T61" fmla="*/ 72 h 84"/>
                  <a:gd name="T62" fmla="*/ 44 w 72"/>
                  <a:gd name="T63" fmla="*/ 36 h 84"/>
                  <a:gd name="T64" fmla="*/ 28 w 72"/>
                  <a:gd name="T65" fmla="*/ 44 h 84"/>
                  <a:gd name="T66" fmla="*/ 20 w 72"/>
                  <a:gd name="T67" fmla="*/ 52 h 84"/>
                  <a:gd name="T68" fmla="*/ 16 w 72"/>
                  <a:gd name="T69" fmla="*/ 60 h 84"/>
                  <a:gd name="T70" fmla="*/ 20 w 72"/>
                  <a:gd name="T71" fmla="*/ 68 h 84"/>
                  <a:gd name="T72" fmla="*/ 28 w 72"/>
                  <a:gd name="T73" fmla="*/ 72 h 84"/>
                  <a:gd name="T74" fmla="*/ 44 w 72"/>
                  <a:gd name="T75" fmla="*/ 64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4"/>
                  <a:gd name="T116" fmla="*/ 72 w 72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4">
                    <a:moveTo>
                      <a:pt x="44" y="72"/>
                    </a:moveTo>
                    <a:lnTo>
                      <a:pt x="40" y="76"/>
                    </a:lnTo>
                    <a:lnTo>
                      <a:pt x="32" y="80"/>
                    </a:lnTo>
                    <a:lnTo>
                      <a:pt x="24" y="84"/>
                    </a:lnTo>
                    <a:lnTo>
                      <a:pt x="20" y="84"/>
                    </a:lnTo>
                    <a:lnTo>
                      <a:pt x="12" y="84"/>
                    </a:lnTo>
                    <a:lnTo>
                      <a:pt x="8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56"/>
                    </a:lnTo>
                    <a:lnTo>
                      <a:pt x="8" y="48"/>
                    </a:lnTo>
                    <a:lnTo>
                      <a:pt x="16" y="44"/>
                    </a:lnTo>
                    <a:lnTo>
                      <a:pt x="28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16" y="32"/>
                    </a:lnTo>
                    <a:lnTo>
                      <a:pt x="12" y="32"/>
                    </a:lnTo>
                    <a:lnTo>
                      <a:pt x="8" y="32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8" y="16"/>
                    </a:lnTo>
                    <a:lnTo>
                      <a:pt x="12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60" y="20"/>
                    </a:lnTo>
                    <a:lnTo>
                      <a:pt x="60" y="28"/>
                    </a:lnTo>
                    <a:lnTo>
                      <a:pt x="60" y="56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72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64" y="80"/>
                    </a:lnTo>
                    <a:lnTo>
                      <a:pt x="56" y="84"/>
                    </a:lnTo>
                    <a:lnTo>
                      <a:pt x="52" y="84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44" y="72"/>
                    </a:lnTo>
                    <a:close/>
                    <a:moveTo>
                      <a:pt x="44" y="64"/>
                    </a:moveTo>
                    <a:lnTo>
                      <a:pt x="44" y="36"/>
                    </a:lnTo>
                    <a:lnTo>
                      <a:pt x="36" y="40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6" y="72"/>
                    </a:lnTo>
                    <a:lnTo>
                      <a:pt x="4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Freeform 138"/>
              <p:cNvSpPr>
                <a:spLocks/>
              </p:cNvSpPr>
              <p:nvPr/>
            </p:nvSpPr>
            <p:spPr bwMode="auto">
              <a:xfrm>
                <a:off x="480" y="2909"/>
                <a:ext cx="53" cy="84"/>
              </a:xfrm>
              <a:custGeom>
                <a:avLst/>
                <a:gdLst>
                  <a:gd name="T0" fmla="*/ 49 w 53"/>
                  <a:gd name="T1" fmla="*/ 0 h 84"/>
                  <a:gd name="T2" fmla="*/ 49 w 53"/>
                  <a:gd name="T3" fmla="*/ 28 h 84"/>
                  <a:gd name="T4" fmla="*/ 45 w 53"/>
                  <a:gd name="T5" fmla="*/ 28 h 84"/>
                  <a:gd name="T6" fmla="*/ 41 w 53"/>
                  <a:gd name="T7" fmla="*/ 20 h 84"/>
                  <a:gd name="T8" fmla="*/ 37 w 53"/>
                  <a:gd name="T9" fmla="*/ 12 h 84"/>
                  <a:gd name="T10" fmla="*/ 33 w 53"/>
                  <a:gd name="T11" fmla="*/ 8 h 84"/>
                  <a:gd name="T12" fmla="*/ 24 w 53"/>
                  <a:gd name="T13" fmla="*/ 8 h 84"/>
                  <a:gd name="T14" fmla="*/ 20 w 53"/>
                  <a:gd name="T15" fmla="*/ 8 h 84"/>
                  <a:gd name="T16" fmla="*/ 16 w 53"/>
                  <a:gd name="T17" fmla="*/ 12 h 84"/>
                  <a:gd name="T18" fmla="*/ 12 w 53"/>
                  <a:gd name="T19" fmla="*/ 12 h 84"/>
                  <a:gd name="T20" fmla="*/ 12 w 53"/>
                  <a:gd name="T21" fmla="*/ 16 h 84"/>
                  <a:gd name="T22" fmla="*/ 12 w 53"/>
                  <a:gd name="T23" fmla="*/ 20 h 84"/>
                  <a:gd name="T24" fmla="*/ 12 w 53"/>
                  <a:gd name="T25" fmla="*/ 24 h 84"/>
                  <a:gd name="T26" fmla="*/ 16 w 53"/>
                  <a:gd name="T27" fmla="*/ 28 h 84"/>
                  <a:gd name="T28" fmla="*/ 24 w 53"/>
                  <a:gd name="T29" fmla="*/ 32 h 84"/>
                  <a:gd name="T30" fmla="*/ 37 w 53"/>
                  <a:gd name="T31" fmla="*/ 40 h 84"/>
                  <a:gd name="T32" fmla="*/ 45 w 53"/>
                  <a:gd name="T33" fmla="*/ 44 h 84"/>
                  <a:gd name="T34" fmla="*/ 53 w 53"/>
                  <a:gd name="T35" fmla="*/ 52 h 84"/>
                  <a:gd name="T36" fmla="*/ 53 w 53"/>
                  <a:gd name="T37" fmla="*/ 60 h 84"/>
                  <a:gd name="T38" fmla="*/ 53 w 53"/>
                  <a:gd name="T39" fmla="*/ 68 h 84"/>
                  <a:gd name="T40" fmla="*/ 45 w 53"/>
                  <a:gd name="T41" fmla="*/ 76 h 84"/>
                  <a:gd name="T42" fmla="*/ 37 w 53"/>
                  <a:gd name="T43" fmla="*/ 84 h 84"/>
                  <a:gd name="T44" fmla="*/ 29 w 53"/>
                  <a:gd name="T45" fmla="*/ 84 h 84"/>
                  <a:gd name="T46" fmla="*/ 20 w 53"/>
                  <a:gd name="T47" fmla="*/ 84 h 84"/>
                  <a:gd name="T48" fmla="*/ 8 w 53"/>
                  <a:gd name="T49" fmla="*/ 80 h 84"/>
                  <a:gd name="T50" fmla="*/ 8 w 53"/>
                  <a:gd name="T51" fmla="*/ 80 h 84"/>
                  <a:gd name="T52" fmla="*/ 4 w 53"/>
                  <a:gd name="T53" fmla="*/ 80 h 84"/>
                  <a:gd name="T54" fmla="*/ 4 w 53"/>
                  <a:gd name="T55" fmla="*/ 80 h 84"/>
                  <a:gd name="T56" fmla="*/ 0 w 53"/>
                  <a:gd name="T57" fmla="*/ 84 h 84"/>
                  <a:gd name="T58" fmla="*/ 0 w 53"/>
                  <a:gd name="T59" fmla="*/ 84 h 84"/>
                  <a:gd name="T60" fmla="*/ 0 w 53"/>
                  <a:gd name="T61" fmla="*/ 56 h 84"/>
                  <a:gd name="T62" fmla="*/ 0 w 53"/>
                  <a:gd name="T63" fmla="*/ 56 h 84"/>
                  <a:gd name="T64" fmla="*/ 4 w 53"/>
                  <a:gd name="T65" fmla="*/ 68 h 84"/>
                  <a:gd name="T66" fmla="*/ 12 w 53"/>
                  <a:gd name="T67" fmla="*/ 72 h 84"/>
                  <a:gd name="T68" fmla="*/ 20 w 53"/>
                  <a:gd name="T69" fmla="*/ 76 h 84"/>
                  <a:gd name="T70" fmla="*/ 29 w 53"/>
                  <a:gd name="T71" fmla="*/ 80 h 84"/>
                  <a:gd name="T72" fmla="*/ 33 w 53"/>
                  <a:gd name="T73" fmla="*/ 76 h 84"/>
                  <a:gd name="T74" fmla="*/ 37 w 53"/>
                  <a:gd name="T75" fmla="*/ 76 h 84"/>
                  <a:gd name="T76" fmla="*/ 41 w 53"/>
                  <a:gd name="T77" fmla="*/ 72 h 84"/>
                  <a:gd name="T78" fmla="*/ 41 w 53"/>
                  <a:gd name="T79" fmla="*/ 68 h 84"/>
                  <a:gd name="T80" fmla="*/ 41 w 53"/>
                  <a:gd name="T81" fmla="*/ 60 h 84"/>
                  <a:gd name="T82" fmla="*/ 37 w 53"/>
                  <a:gd name="T83" fmla="*/ 56 h 84"/>
                  <a:gd name="T84" fmla="*/ 33 w 53"/>
                  <a:gd name="T85" fmla="*/ 52 h 84"/>
                  <a:gd name="T86" fmla="*/ 20 w 53"/>
                  <a:gd name="T87" fmla="*/ 48 h 84"/>
                  <a:gd name="T88" fmla="*/ 8 w 53"/>
                  <a:gd name="T89" fmla="*/ 40 h 84"/>
                  <a:gd name="T90" fmla="*/ 4 w 53"/>
                  <a:gd name="T91" fmla="*/ 36 h 84"/>
                  <a:gd name="T92" fmla="*/ 0 w 53"/>
                  <a:gd name="T93" fmla="*/ 32 h 84"/>
                  <a:gd name="T94" fmla="*/ 0 w 53"/>
                  <a:gd name="T95" fmla="*/ 24 h 84"/>
                  <a:gd name="T96" fmla="*/ 0 w 53"/>
                  <a:gd name="T97" fmla="*/ 16 h 84"/>
                  <a:gd name="T98" fmla="*/ 8 w 53"/>
                  <a:gd name="T99" fmla="*/ 8 h 84"/>
                  <a:gd name="T100" fmla="*/ 16 w 53"/>
                  <a:gd name="T101" fmla="*/ 4 h 84"/>
                  <a:gd name="T102" fmla="*/ 24 w 53"/>
                  <a:gd name="T103" fmla="*/ 0 h 84"/>
                  <a:gd name="T104" fmla="*/ 29 w 53"/>
                  <a:gd name="T105" fmla="*/ 4 h 84"/>
                  <a:gd name="T106" fmla="*/ 37 w 53"/>
                  <a:gd name="T107" fmla="*/ 4 h 84"/>
                  <a:gd name="T108" fmla="*/ 41 w 53"/>
                  <a:gd name="T109" fmla="*/ 4 h 84"/>
                  <a:gd name="T110" fmla="*/ 41 w 53"/>
                  <a:gd name="T111" fmla="*/ 4 h 84"/>
                  <a:gd name="T112" fmla="*/ 45 w 53"/>
                  <a:gd name="T113" fmla="*/ 4 h 84"/>
                  <a:gd name="T114" fmla="*/ 45 w 53"/>
                  <a:gd name="T115" fmla="*/ 4 h 84"/>
                  <a:gd name="T116" fmla="*/ 45 w 53"/>
                  <a:gd name="T117" fmla="*/ 4 h 84"/>
                  <a:gd name="T118" fmla="*/ 45 w 53"/>
                  <a:gd name="T119" fmla="*/ 0 h 84"/>
                  <a:gd name="T120" fmla="*/ 49 w 53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"/>
                  <a:gd name="T184" fmla="*/ 0 h 84"/>
                  <a:gd name="T185" fmla="*/ 53 w 53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" h="84">
                    <a:moveTo>
                      <a:pt x="49" y="0"/>
                    </a:moveTo>
                    <a:lnTo>
                      <a:pt x="49" y="28"/>
                    </a:lnTo>
                    <a:lnTo>
                      <a:pt x="45" y="28"/>
                    </a:lnTo>
                    <a:lnTo>
                      <a:pt x="41" y="20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7" y="40"/>
                    </a:lnTo>
                    <a:lnTo>
                      <a:pt x="45" y="44"/>
                    </a:lnTo>
                    <a:lnTo>
                      <a:pt x="53" y="52"/>
                    </a:lnTo>
                    <a:lnTo>
                      <a:pt x="53" y="60"/>
                    </a:lnTo>
                    <a:lnTo>
                      <a:pt x="53" y="68"/>
                    </a:lnTo>
                    <a:lnTo>
                      <a:pt x="45" y="7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0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9" y="80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2"/>
                    </a:lnTo>
                    <a:lnTo>
                      <a:pt x="41" y="68"/>
                    </a:lnTo>
                    <a:lnTo>
                      <a:pt x="41" y="60"/>
                    </a:lnTo>
                    <a:lnTo>
                      <a:pt x="37" y="56"/>
                    </a:lnTo>
                    <a:lnTo>
                      <a:pt x="33" y="52"/>
                    </a:lnTo>
                    <a:lnTo>
                      <a:pt x="20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29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Rectangle 139"/>
              <p:cNvSpPr>
                <a:spLocks noChangeArrowheads="1"/>
              </p:cNvSpPr>
              <p:nvPr/>
            </p:nvSpPr>
            <p:spPr bwMode="auto">
              <a:xfrm>
                <a:off x="545" y="2945"/>
                <a:ext cx="44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Freeform 140"/>
              <p:cNvSpPr>
                <a:spLocks/>
              </p:cNvSpPr>
              <p:nvPr/>
            </p:nvSpPr>
            <p:spPr bwMode="auto">
              <a:xfrm>
                <a:off x="601" y="2873"/>
                <a:ext cx="153" cy="120"/>
              </a:xfrm>
              <a:custGeom>
                <a:avLst/>
                <a:gdLst>
                  <a:gd name="T0" fmla="*/ 68 w 153"/>
                  <a:gd name="T1" fmla="*/ 120 h 120"/>
                  <a:gd name="T2" fmla="*/ 24 w 153"/>
                  <a:gd name="T3" fmla="*/ 20 h 120"/>
                  <a:gd name="T4" fmla="*/ 24 w 153"/>
                  <a:gd name="T5" fmla="*/ 100 h 120"/>
                  <a:gd name="T6" fmla="*/ 24 w 153"/>
                  <a:gd name="T7" fmla="*/ 108 h 120"/>
                  <a:gd name="T8" fmla="*/ 24 w 153"/>
                  <a:gd name="T9" fmla="*/ 112 h 120"/>
                  <a:gd name="T10" fmla="*/ 28 w 153"/>
                  <a:gd name="T11" fmla="*/ 116 h 120"/>
                  <a:gd name="T12" fmla="*/ 36 w 153"/>
                  <a:gd name="T13" fmla="*/ 116 h 120"/>
                  <a:gd name="T14" fmla="*/ 40 w 153"/>
                  <a:gd name="T15" fmla="*/ 116 h 120"/>
                  <a:gd name="T16" fmla="*/ 40 w 153"/>
                  <a:gd name="T17" fmla="*/ 120 h 120"/>
                  <a:gd name="T18" fmla="*/ 0 w 153"/>
                  <a:gd name="T19" fmla="*/ 120 h 120"/>
                  <a:gd name="T20" fmla="*/ 0 w 153"/>
                  <a:gd name="T21" fmla="*/ 116 h 120"/>
                  <a:gd name="T22" fmla="*/ 4 w 153"/>
                  <a:gd name="T23" fmla="*/ 116 h 120"/>
                  <a:gd name="T24" fmla="*/ 8 w 153"/>
                  <a:gd name="T25" fmla="*/ 116 h 120"/>
                  <a:gd name="T26" fmla="*/ 12 w 153"/>
                  <a:gd name="T27" fmla="*/ 112 h 120"/>
                  <a:gd name="T28" fmla="*/ 16 w 153"/>
                  <a:gd name="T29" fmla="*/ 108 h 120"/>
                  <a:gd name="T30" fmla="*/ 16 w 153"/>
                  <a:gd name="T31" fmla="*/ 100 h 120"/>
                  <a:gd name="T32" fmla="*/ 16 w 153"/>
                  <a:gd name="T33" fmla="*/ 20 h 120"/>
                  <a:gd name="T34" fmla="*/ 16 w 153"/>
                  <a:gd name="T35" fmla="*/ 16 h 120"/>
                  <a:gd name="T36" fmla="*/ 12 w 153"/>
                  <a:gd name="T37" fmla="*/ 8 h 120"/>
                  <a:gd name="T38" fmla="*/ 12 w 153"/>
                  <a:gd name="T39" fmla="*/ 8 h 120"/>
                  <a:gd name="T40" fmla="*/ 8 w 153"/>
                  <a:gd name="T41" fmla="*/ 4 h 120"/>
                  <a:gd name="T42" fmla="*/ 4 w 153"/>
                  <a:gd name="T43" fmla="*/ 4 h 120"/>
                  <a:gd name="T44" fmla="*/ 0 w 153"/>
                  <a:gd name="T45" fmla="*/ 4 h 120"/>
                  <a:gd name="T46" fmla="*/ 0 w 153"/>
                  <a:gd name="T47" fmla="*/ 0 h 120"/>
                  <a:gd name="T48" fmla="*/ 32 w 153"/>
                  <a:gd name="T49" fmla="*/ 0 h 120"/>
                  <a:gd name="T50" fmla="*/ 76 w 153"/>
                  <a:gd name="T51" fmla="*/ 92 h 120"/>
                  <a:gd name="T52" fmla="*/ 121 w 153"/>
                  <a:gd name="T53" fmla="*/ 0 h 120"/>
                  <a:gd name="T54" fmla="*/ 153 w 153"/>
                  <a:gd name="T55" fmla="*/ 0 h 120"/>
                  <a:gd name="T56" fmla="*/ 153 w 153"/>
                  <a:gd name="T57" fmla="*/ 4 h 120"/>
                  <a:gd name="T58" fmla="*/ 149 w 153"/>
                  <a:gd name="T59" fmla="*/ 4 h 120"/>
                  <a:gd name="T60" fmla="*/ 141 w 153"/>
                  <a:gd name="T61" fmla="*/ 4 h 120"/>
                  <a:gd name="T62" fmla="*/ 137 w 153"/>
                  <a:gd name="T63" fmla="*/ 8 h 120"/>
                  <a:gd name="T64" fmla="*/ 137 w 153"/>
                  <a:gd name="T65" fmla="*/ 12 h 120"/>
                  <a:gd name="T66" fmla="*/ 133 w 153"/>
                  <a:gd name="T67" fmla="*/ 20 h 120"/>
                  <a:gd name="T68" fmla="*/ 133 w 153"/>
                  <a:gd name="T69" fmla="*/ 100 h 120"/>
                  <a:gd name="T70" fmla="*/ 137 w 153"/>
                  <a:gd name="T71" fmla="*/ 108 h 120"/>
                  <a:gd name="T72" fmla="*/ 137 w 153"/>
                  <a:gd name="T73" fmla="*/ 112 h 120"/>
                  <a:gd name="T74" fmla="*/ 141 w 153"/>
                  <a:gd name="T75" fmla="*/ 116 h 120"/>
                  <a:gd name="T76" fmla="*/ 149 w 153"/>
                  <a:gd name="T77" fmla="*/ 116 h 120"/>
                  <a:gd name="T78" fmla="*/ 153 w 153"/>
                  <a:gd name="T79" fmla="*/ 116 h 120"/>
                  <a:gd name="T80" fmla="*/ 153 w 153"/>
                  <a:gd name="T81" fmla="*/ 120 h 120"/>
                  <a:gd name="T82" fmla="*/ 100 w 153"/>
                  <a:gd name="T83" fmla="*/ 120 h 120"/>
                  <a:gd name="T84" fmla="*/ 100 w 153"/>
                  <a:gd name="T85" fmla="*/ 116 h 120"/>
                  <a:gd name="T86" fmla="*/ 104 w 153"/>
                  <a:gd name="T87" fmla="*/ 116 h 120"/>
                  <a:gd name="T88" fmla="*/ 113 w 153"/>
                  <a:gd name="T89" fmla="*/ 116 h 120"/>
                  <a:gd name="T90" fmla="*/ 117 w 153"/>
                  <a:gd name="T91" fmla="*/ 112 h 120"/>
                  <a:gd name="T92" fmla="*/ 117 w 153"/>
                  <a:gd name="T93" fmla="*/ 108 h 120"/>
                  <a:gd name="T94" fmla="*/ 117 w 153"/>
                  <a:gd name="T95" fmla="*/ 100 h 120"/>
                  <a:gd name="T96" fmla="*/ 117 w 153"/>
                  <a:gd name="T97" fmla="*/ 20 h 120"/>
                  <a:gd name="T98" fmla="*/ 68 w 153"/>
                  <a:gd name="T99" fmla="*/ 120 h 120"/>
                  <a:gd name="T100" fmla="*/ 68 w 153"/>
                  <a:gd name="T101" fmla="*/ 120 h 1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3"/>
                  <a:gd name="T154" fmla="*/ 0 h 120"/>
                  <a:gd name="T155" fmla="*/ 153 w 153"/>
                  <a:gd name="T156" fmla="*/ 120 h 1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3" h="120">
                    <a:moveTo>
                      <a:pt x="68" y="120"/>
                    </a:moveTo>
                    <a:lnTo>
                      <a:pt x="24" y="20"/>
                    </a:lnTo>
                    <a:lnTo>
                      <a:pt x="24" y="100"/>
                    </a:lnTo>
                    <a:lnTo>
                      <a:pt x="24" y="108"/>
                    </a:lnTo>
                    <a:lnTo>
                      <a:pt x="24" y="112"/>
                    </a:lnTo>
                    <a:lnTo>
                      <a:pt x="28" y="116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76" y="92"/>
                    </a:lnTo>
                    <a:lnTo>
                      <a:pt x="121" y="0"/>
                    </a:lnTo>
                    <a:lnTo>
                      <a:pt x="153" y="0"/>
                    </a:lnTo>
                    <a:lnTo>
                      <a:pt x="153" y="4"/>
                    </a:lnTo>
                    <a:lnTo>
                      <a:pt x="149" y="4"/>
                    </a:lnTo>
                    <a:lnTo>
                      <a:pt x="141" y="4"/>
                    </a:lnTo>
                    <a:lnTo>
                      <a:pt x="137" y="8"/>
                    </a:lnTo>
                    <a:lnTo>
                      <a:pt x="137" y="12"/>
                    </a:lnTo>
                    <a:lnTo>
                      <a:pt x="133" y="20"/>
                    </a:lnTo>
                    <a:lnTo>
                      <a:pt x="133" y="100"/>
                    </a:lnTo>
                    <a:lnTo>
                      <a:pt x="137" y="108"/>
                    </a:lnTo>
                    <a:lnTo>
                      <a:pt x="137" y="112"/>
                    </a:lnTo>
                    <a:lnTo>
                      <a:pt x="141" y="116"/>
                    </a:lnTo>
                    <a:lnTo>
                      <a:pt x="149" y="116"/>
                    </a:lnTo>
                    <a:lnTo>
                      <a:pt x="153" y="116"/>
                    </a:lnTo>
                    <a:lnTo>
                      <a:pt x="153" y="120"/>
                    </a:lnTo>
                    <a:lnTo>
                      <a:pt x="100" y="120"/>
                    </a:lnTo>
                    <a:lnTo>
                      <a:pt x="100" y="116"/>
                    </a:lnTo>
                    <a:lnTo>
                      <a:pt x="104" y="116"/>
                    </a:lnTo>
                    <a:lnTo>
                      <a:pt x="113" y="116"/>
                    </a:lnTo>
                    <a:lnTo>
                      <a:pt x="117" y="112"/>
                    </a:lnTo>
                    <a:lnTo>
                      <a:pt x="117" y="108"/>
                    </a:lnTo>
                    <a:lnTo>
                      <a:pt x="117" y="100"/>
                    </a:lnTo>
                    <a:lnTo>
                      <a:pt x="117" y="20"/>
                    </a:lnTo>
                    <a:lnTo>
                      <a:pt x="68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Freeform 141"/>
              <p:cNvSpPr>
                <a:spLocks noEditPoints="1"/>
              </p:cNvSpPr>
              <p:nvPr/>
            </p:nvSpPr>
            <p:spPr bwMode="auto">
              <a:xfrm>
                <a:off x="758" y="2909"/>
                <a:ext cx="68" cy="84"/>
              </a:xfrm>
              <a:custGeom>
                <a:avLst/>
                <a:gdLst>
                  <a:gd name="T0" fmla="*/ 16 w 68"/>
                  <a:gd name="T1" fmla="*/ 32 h 84"/>
                  <a:gd name="T2" fmla="*/ 16 w 68"/>
                  <a:gd name="T3" fmla="*/ 48 h 84"/>
                  <a:gd name="T4" fmla="*/ 24 w 68"/>
                  <a:gd name="T5" fmla="*/ 60 h 84"/>
                  <a:gd name="T6" fmla="*/ 32 w 68"/>
                  <a:gd name="T7" fmla="*/ 68 h 84"/>
                  <a:gd name="T8" fmla="*/ 44 w 68"/>
                  <a:gd name="T9" fmla="*/ 68 h 84"/>
                  <a:gd name="T10" fmla="*/ 48 w 68"/>
                  <a:gd name="T11" fmla="*/ 68 h 84"/>
                  <a:gd name="T12" fmla="*/ 56 w 68"/>
                  <a:gd name="T13" fmla="*/ 64 h 84"/>
                  <a:gd name="T14" fmla="*/ 60 w 68"/>
                  <a:gd name="T15" fmla="*/ 60 h 84"/>
                  <a:gd name="T16" fmla="*/ 64 w 68"/>
                  <a:gd name="T17" fmla="*/ 52 h 84"/>
                  <a:gd name="T18" fmla="*/ 68 w 68"/>
                  <a:gd name="T19" fmla="*/ 52 h 84"/>
                  <a:gd name="T20" fmla="*/ 64 w 68"/>
                  <a:gd name="T21" fmla="*/ 64 h 84"/>
                  <a:gd name="T22" fmla="*/ 56 w 68"/>
                  <a:gd name="T23" fmla="*/ 76 h 84"/>
                  <a:gd name="T24" fmla="*/ 48 w 68"/>
                  <a:gd name="T25" fmla="*/ 80 h 84"/>
                  <a:gd name="T26" fmla="*/ 36 w 68"/>
                  <a:gd name="T27" fmla="*/ 84 h 84"/>
                  <a:gd name="T28" fmla="*/ 24 w 68"/>
                  <a:gd name="T29" fmla="*/ 80 h 84"/>
                  <a:gd name="T30" fmla="*/ 12 w 68"/>
                  <a:gd name="T31" fmla="*/ 72 h 84"/>
                  <a:gd name="T32" fmla="*/ 4 w 68"/>
                  <a:gd name="T33" fmla="*/ 64 h 84"/>
                  <a:gd name="T34" fmla="*/ 4 w 68"/>
                  <a:gd name="T35" fmla="*/ 56 h 84"/>
                  <a:gd name="T36" fmla="*/ 0 w 68"/>
                  <a:gd name="T37" fmla="*/ 44 h 84"/>
                  <a:gd name="T38" fmla="*/ 4 w 68"/>
                  <a:gd name="T39" fmla="*/ 32 h 84"/>
                  <a:gd name="T40" fmla="*/ 4 w 68"/>
                  <a:gd name="T41" fmla="*/ 20 h 84"/>
                  <a:gd name="T42" fmla="*/ 12 w 68"/>
                  <a:gd name="T43" fmla="*/ 12 h 84"/>
                  <a:gd name="T44" fmla="*/ 20 w 68"/>
                  <a:gd name="T45" fmla="*/ 8 h 84"/>
                  <a:gd name="T46" fmla="*/ 28 w 68"/>
                  <a:gd name="T47" fmla="*/ 4 h 84"/>
                  <a:gd name="T48" fmla="*/ 36 w 68"/>
                  <a:gd name="T49" fmla="*/ 0 h 84"/>
                  <a:gd name="T50" fmla="*/ 48 w 68"/>
                  <a:gd name="T51" fmla="*/ 4 h 84"/>
                  <a:gd name="T52" fmla="*/ 60 w 68"/>
                  <a:gd name="T53" fmla="*/ 12 h 84"/>
                  <a:gd name="T54" fmla="*/ 64 w 68"/>
                  <a:gd name="T55" fmla="*/ 20 h 84"/>
                  <a:gd name="T56" fmla="*/ 68 w 68"/>
                  <a:gd name="T57" fmla="*/ 32 h 84"/>
                  <a:gd name="T58" fmla="*/ 16 w 68"/>
                  <a:gd name="T59" fmla="*/ 32 h 84"/>
                  <a:gd name="T60" fmla="*/ 16 w 68"/>
                  <a:gd name="T61" fmla="*/ 28 h 84"/>
                  <a:gd name="T62" fmla="*/ 48 w 68"/>
                  <a:gd name="T63" fmla="*/ 28 h 84"/>
                  <a:gd name="T64" fmla="*/ 48 w 68"/>
                  <a:gd name="T65" fmla="*/ 20 h 84"/>
                  <a:gd name="T66" fmla="*/ 48 w 68"/>
                  <a:gd name="T67" fmla="*/ 16 h 84"/>
                  <a:gd name="T68" fmla="*/ 44 w 68"/>
                  <a:gd name="T69" fmla="*/ 12 h 84"/>
                  <a:gd name="T70" fmla="*/ 40 w 68"/>
                  <a:gd name="T71" fmla="*/ 8 h 84"/>
                  <a:gd name="T72" fmla="*/ 36 w 68"/>
                  <a:gd name="T73" fmla="*/ 8 h 84"/>
                  <a:gd name="T74" fmla="*/ 32 w 68"/>
                  <a:gd name="T75" fmla="*/ 8 h 84"/>
                  <a:gd name="T76" fmla="*/ 28 w 68"/>
                  <a:gd name="T77" fmla="*/ 8 h 84"/>
                  <a:gd name="T78" fmla="*/ 20 w 68"/>
                  <a:gd name="T79" fmla="*/ 12 h 84"/>
                  <a:gd name="T80" fmla="*/ 16 w 68"/>
                  <a:gd name="T81" fmla="*/ 20 h 84"/>
                  <a:gd name="T82" fmla="*/ 16 w 68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4"/>
                  <a:gd name="T128" fmla="*/ 68 w 68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4">
                    <a:moveTo>
                      <a:pt x="16" y="32"/>
                    </a:moveTo>
                    <a:lnTo>
                      <a:pt x="16" y="48"/>
                    </a:lnTo>
                    <a:lnTo>
                      <a:pt x="24" y="60"/>
                    </a:lnTo>
                    <a:lnTo>
                      <a:pt x="32" y="68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60" y="12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6" y="32"/>
                    </a:lnTo>
                    <a:close/>
                    <a:moveTo>
                      <a:pt x="16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Freeform 142"/>
              <p:cNvSpPr>
                <a:spLocks/>
              </p:cNvSpPr>
              <p:nvPr/>
            </p:nvSpPr>
            <p:spPr bwMode="auto">
              <a:xfrm>
                <a:off x="834" y="2909"/>
                <a:ext cx="133" cy="84"/>
              </a:xfrm>
              <a:custGeom>
                <a:avLst/>
                <a:gdLst>
                  <a:gd name="T0" fmla="*/ 32 w 133"/>
                  <a:gd name="T1" fmla="*/ 12 h 84"/>
                  <a:gd name="T2" fmla="*/ 40 w 133"/>
                  <a:gd name="T3" fmla="*/ 4 h 84"/>
                  <a:gd name="T4" fmla="*/ 48 w 133"/>
                  <a:gd name="T5" fmla="*/ 4 h 84"/>
                  <a:gd name="T6" fmla="*/ 60 w 133"/>
                  <a:gd name="T7" fmla="*/ 4 h 84"/>
                  <a:gd name="T8" fmla="*/ 72 w 133"/>
                  <a:gd name="T9" fmla="*/ 12 h 84"/>
                  <a:gd name="T10" fmla="*/ 80 w 133"/>
                  <a:gd name="T11" fmla="*/ 12 h 84"/>
                  <a:gd name="T12" fmla="*/ 93 w 133"/>
                  <a:gd name="T13" fmla="*/ 4 h 84"/>
                  <a:gd name="T14" fmla="*/ 105 w 133"/>
                  <a:gd name="T15" fmla="*/ 4 h 84"/>
                  <a:gd name="T16" fmla="*/ 117 w 133"/>
                  <a:gd name="T17" fmla="*/ 8 h 84"/>
                  <a:gd name="T18" fmla="*/ 121 w 133"/>
                  <a:gd name="T19" fmla="*/ 20 h 84"/>
                  <a:gd name="T20" fmla="*/ 121 w 133"/>
                  <a:gd name="T21" fmla="*/ 64 h 84"/>
                  <a:gd name="T22" fmla="*/ 121 w 133"/>
                  <a:gd name="T23" fmla="*/ 76 h 84"/>
                  <a:gd name="T24" fmla="*/ 125 w 133"/>
                  <a:gd name="T25" fmla="*/ 80 h 84"/>
                  <a:gd name="T26" fmla="*/ 133 w 133"/>
                  <a:gd name="T27" fmla="*/ 80 h 84"/>
                  <a:gd name="T28" fmla="*/ 97 w 133"/>
                  <a:gd name="T29" fmla="*/ 84 h 84"/>
                  <a:gd name="T30" fmla="*/ 97 w 133"/>
                  <a:gd name="T31" fmla="*/ 80 h 84"/>
                  <a:gd name="T32" fmla="*/ 105 w 133"/>
                  <a:gd name="T33" fmla="*/ 80 h 84"/>
                  <a:gd name="T34" fmla="*/ 105 w 133"/>
                  <a:gd name="T35" fmla="*/ 72 h 84"/>
                  <a:gd name="T36" fmla="*/ 109 w 133"/>
                  <a:gd name="T37" fmla="*/ 64 h 84"/>
                  <a:gd name="T38" fmla="*/ 105 w 133"/>
                  <a:gd name="T39" fmla="*/ 24 h 84"/>
                  <a:gd name="T40" fmla="*/ 101 w 133"/>
                  <a:gd name="T41" fmla="*/ 16 h 84"/>
                  <a:gd name="T42" fmla="*/ 89 w 133"/>
                  <a:gd name="T43" fmla="*/ 12 h 84"/>
                  <a:gd name="T44" fmla="*/ 80 w 133"/>
                  <a:gd name="T45" fmla="*/ 20 h 84"/>
                  <a:gd name="T46" fmla="*/ 72 w 133"/>
                  <a:gd name="T47" fmla="*/ 24 h 84"/>
                  <a:gd name="T48" fmla="*/ 72 w 133"/>
                  <a:gd name="T49" fmla="*/ 64 h 84"/>
                  <a:gd name="T50" fmla="*/ 72 w 133"/>
                  <a:gd name="T51" fmla="*/ 76 h 84"/>
                  <a:gd name="T52" fmla="*/ 76 w 133"/>
                  <a:gd name="T53" fmla="*/ 80 h 84"/>
                  <a:gd name="T54" fmla="*/ 85 w 133"/>
                  <a:gd name="T55" fmla="*/ 80 h 84"/>
                  <a:gd name="T56" fmla="*/ 48 w 133"/>
                  <a:gd name="T57" fmla="*/ 84 h 84"/>
                  <a:gd name="T58" fmla="*/ 52 w 133"/>
                  <a:gd name="T59" fmla="*/ 80 h 84"/>
                  <a:gd name="T60" fmla="*/ 56 w 133"/>
                  <a:gd name="T61" fmla="*/ 76 h 84"/>
                  <a:gd name="T62" fmla="*/ 60 w 133"/>
                  <a:gd name="T63" fmla="*/ 72 h 84"/>
                  <a:gd name="T64" fmla="*/ 60 w 133"/>
                  <a:gd name="T65" fmla="*/ 32 h 84"/>
                  <a:gd name="T66" fmla="*/ 56 w 133"/>
                  <a:gd name="T67" fmla="*/ 16 h 84"/>
                  <a:gd name="T68" fmla="*/ 44 w 133"/>
                  <a:gd name="T69" fmla="*/ 12 h 84"/>
                  <a:gd name="T70" fmla="*/ 36 w 133"/>
                  <a:gd name="T71" fmla="*/ 16 h 84"/>
                  <a:gd name="T72" fmla="*/ 24 w 133"/>
                  <a:gd name="T73" fmla="*/ 24 h 84"/>
                  <a:gd name="T74" fmla="*/ 24 w 133"/>
                  <a:gd name="T75" fmla="*/ 72 h 84"/>
                  <a:gd name="T76" fmla="*/ 28 w 133"/>
                  <a:gd name="T77" fmla="*/ 76 h 84"/>
                  <a:gd name="T78" fmla="*/ 32 w 133"/>
                  <a:gd name="T79" fmla="*/ 80 h 84"/>
                  <a:gd name="T80" fmla="*/ 36 w 133"/>
                  <a:gd name="T81" fmla="*/ 84 h 84"/>
                  <a:gd name="T82" fmla="*/ 0 w 133"/>
                  <a:gd name="T83" fmla="*/ 80 h 84"/>
                  <a:gd name="T84" fmla="*/ 8 w 133"/>
                  <a:gd name="T85" fmla="*/ 80 h 84"/>
                  <a:gd name="T86" fmla="*/ 12 w 133"/>
                  <a:gd name="T87" fmla="*/ 76 h 84"/>
                  <a:gd name="T88" fmla="*/ 12 w 133"/>
                  <a:gd name="T89" fmla="*/ 64 h 84"/>
                  <a:gd name="T90" fmla="*/ 12 w 133"/>
                  <a:gd name="T91" fmla="*/ 24 h 84"/>
                  <a:gd name="T92" fmla="*/ 8 w 133"/>
                  <a:gd name="T93" fmla="*/ 16 h 84"/>
                  <a:gd name="T94" fmla="*/ 8 w 133"/>
                  <a:gd name="T95" fmla="*/ 12 h 84"/>
                  <a:gd name="T96" fmla="*/ 4 w 133"/>
                  <a:gd name="T97" fmla="*/ 12 h 84"/>
                  <a:gd name="T98" fmla="*/ 0 w 133"/>
                  <a:gd name="T99" fmla="*/ 12 h 84"/>
                  <a:gd name="T100" fmla="*/ 24 w 133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4"/>
                  <a:gd name="T155" fmla="*/ 133 w 133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9" y="4"/>
                    </a:lnTo>
                    <a:lnTo>
                      <a:pt x="93" y="4"/>
                    </a:lnTo>
                    <a:lnTo>
                      <a:pt x="101" y="0"/>
                    </a:lnTo>
                    <a:lnTo>
                      <a:pt x="105" y="4"/>
                    </a:lnTo>
                    <a:lnTo>
                      <a:pt x="113" y="4"/>
                    </a:lnTo>
                    <a:lnTo>
                      <a:pt x="117" y="8"/>
                    </a:lnTo>
                    <a:lnTo>
                      <a:pt x="121" y="16"/>
                    </a:lnTo>
                    <a:lnTo>
                      <a:pt x="121" y="20"/>
                    </a:lnTo>
                    <a:lnTo>
                      <a:pt x="121" y="32"/>
                    </a:lnTo>
                    <a:lnTo>
                      <a:pt x="121" y="64"/>
                    </a:lnTo>
                    <a:lnTo>
                      <a:pt x="121" y="72"/>
                    </a:lnTo>
                    <a:lnTo>
                      <a:pt x="121" y="76"/>
                    </a:lnTo>
                    <a:lnTo>
                      <a:pt x="125" y="76"/>
                    </a:lnTo>
                    <a:lnTo>
                      <a:pt x="125" y="80"/>
                    </a:lnTo>
                    <a:lnTo>
                      <a:pt x="129" y="80"/>
                    </a:lnTo>
                    <a:lnTo>
                      <a:pt x="133" y="80"/>
                    </a:lnTo>
                    <a:lnTo>
                      <a:pt x="133" y="84"/>
                    </a:lnTo>
                    <a:lnTo>
                      <a:pt x="97" y="84"/>
                    </a:lnTo>
                    <a:lnTo>
                      <a:pt x="97" y="80"/>
                    </a:lnTo>
                    <a:lnTo>
                      <a:pt x="101" y="80"/>
                    </a:lnTo>
                    <a:lnTo>
                      <a:pt x="105" y="80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9" y="64"/>
                    </a:lnTo>
                    <a:lnTo>
                      <a:pt x="109" y="32"/>
                    </a:lnTo>
                    <a:lnTo>
                      <a:pt x="105" y="24"/>
                    </a:lnTo>
                    <a:lnTo>
                      <a:pt x="105" y="20"/>
                    </a:lnTo>
                    <a:lnTo>
                      <a:pt x="101" y="16"/>
                    </a:lnTo>
                    <a:lnTo>
                      <a:pt x="93" y="12"/>
                    </a:lnTo>
                    <a:lnTo>
                      <a:pt x="89" y="12"/>
                    </a:lnTo>
                    <a:lnTo>
                      <a:pt x="85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5" y="80"/>
                    </a:lnTo>
                    <a:lnTo>
                      <a:pt x="85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0" y="72"/>
                    </a:lnTo>
                    <a:lnTo>
                      <a:pt x="60" y="64"/>
                    </a:lnTo>
                    <a:lnTo>
                      <a:pt x="60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143"/>
              <p:cNvSpPr>
                <a:spLocks noEditPoints="1"/>
              </p:cNvSpPr>
              <p:nvPr/>
            </p:nvSpPr>
            <p:spPr bwMode="auto">
              <a:xfrm>
                <a:off x="971" y="2869"/>
                <a:ext cx="80" cy="124"/>
              </a:xfrm>
              <a:custGeom>
                <a:avLst/>
                <a:gdLst>
                  <a:gd name="T0" fmla="*/ 28 w 80"/>
                  <a:gd name="T1" fmla="*/ 60 h 124"/>
                  <a:gd name="T2" fmla="*/ 36 w 80"/>
                  <a:gd name="T3" fmla="*/ 48 h 124"/>
                  <a:gd name="T4" fmla="*/ 44 w 80"/>
                  <a:gd name="T5" fmla="*/ 44 h 124"/>
                  <a:gd name="T6" fmla="*/ 52 w 80"/>
                  <a:gd name="T7" fmla="*/ 40 h 124"/>
                  <a:gd name="T8" fmla="*/ 64 w 80"/>
                  <a:gd name="T9" fmla="*/ 44 h 124"/>
                  <a:gd name="T10" fmla="*/ 72 w 80"/>
                  <a:gd name="T11" fmla="*/ 52 h 124"/>
                  <a:gd name="T12" fmla="*/ 76 w 80"/>
                  <a:gd name="T13" fmla="*/ 60 h 124"/>
                  <a:gd name="T14" fmla="*/ 80 w 80"/>
                  <a:gd name="T15" fmla="*/ 68 h 124"/>
                  <a:gd name="T16" fmla="*/ 80 w 80"/>
                  <a:gd name="T17" fmla="*/ 80 h 124"/>
                  <a:gd name="T18" fmla="*/ 80 w 80"/>
                  <a:gd name="T19" fmla="*/ 92 h 124"/>
                  <a:gd name="T20" fmla="*/ 76 w 80"/>
                  <a:gd name="T21" fmla="*/ 104 h 124"/>
                  <a:gd name="T22" fmla="*/ 68 w 80"/>
                  <a:gd name="T23" fmla="*/ 112 h 124"/>
                  <a:gd name="T24" fmla="*/ 56 w 80"/>
                  <a:gd name="T25" fmla="*/ 120 h 124"/>
                  <a:gd name="T26" fmla="*/ 40 w 80"/>
                  <a:gd name="T27" fmla="*/ 124 h 124"/>
                  <a:gd name="T28" fmla="*/ 32 w 80"/>
                  <a:gd name="T29" fmla="*/ 124 h 124"/>
                  <a:gd name="T30" fmla="*/ 28 w 80"/>
                  <a:gd name="T31" fmla="*/ 120 h 124"/>
                  <a:gd name="T32" fmla="*/ 20 w 80"/>
                  <a:gd name="T33" fmla="*/ 120 h 124"/>
                  <a:gd name="T34" fmla="*/ 12 w 80"/>
                  <a:gd name="T35" fmla="*/ 116 h 124"/>
                  <a:gd name="T36" fmla="*/ 12 w 80"/>
                  <a:gd name="T37" fmla="*/ 32 h 124"/>
                  <a:gd name="T38" fmla="*/ 12 w 80"/>
                  <a:gd name="T39" fmla="*/ 20 h 124"/>
                  <a:gd name="T40" fmla="*/ 12 w 80"/>
                  <a:gd name="T41" fmla="*/ 16 h 124"/>
                  <a:gd name="T42" fmla="*/ 12 w 80"/>
                  <a:gd name="T43" fmla="*/ 12 h 124"/>
                  <a:gd name="T44" fmla="*/ 8 w 80"/>
                  <a:gd name="T45" fmla="*/ 12 h 124"/>
                  <a:gd name="T46" fmla="*/ 8 w 80"/>
                  <a:gd name="T47" fmla="*/ 8 h 124"/>
                  <a:gd name="T48" fmla="*/ 8 w 80"/>
                  <a:gd name="T49" fmla="*/ 8 h 124"/>
                  <a:gd name="T50" fmla="*/ 4 w 80"/>
                  <a:gd name="T51" fmla="*/ 8 h 124"/>
                  <a:gd name="T52" fmla="*/ 4 w 80"/>
                  <a:gd name="T53" fmla="*/ 12 h 124"/>
                  <a:gd name="T54" fmla="*/ 0 w 80"/>
                  <a:gd name="T55" fmla="*/ 8 h 124"/>
                  <a:gd name="T56" fmla="*/ 24 w 80"/>
                  <a:gd name="T57" fmla="*/ 0 h 124"/>
                  <a:gd name="T58" fmla="*/ 28 w 80"/>
                  <a:gd name="T59" fmla="*/ 0 h 124"/>
                  <a:gd name="T60" fmla="*/ 28 w 80"/>
                  <a:gd name="T61" fmla="*/ 60 h 124"/>
                  <a:gd name="T62" fmla="*/ 28 w 80"/>
                  <a:gd name="T63" fmla="*/ 64 h 124"/>
                  <a:gd name="T64" fmla="*/ 28 w 80"/>
                  <a:gd name="T65" fmla="*/ 108 h 124"/>
                  <a:gd name="T66" fmla="*/ 32 w 80"/>
                  <a:gd name="T67" fmla="*/ 112 h 124"/>
                  <a:gd name="T68" fmla="*/ 36 w 80"/>
                  <a:gd name="T69" fmla="*/ 116 h 124"/>
                  <a:gd name="T70" fmla="*/ 40 w 80"/>
                  <a:gd name="T71" fmla="*/ 116 h 124"/>
                  <a:gd name="T72" fmla="*/ 44 w 80"/>
                  <a:gd name="T73" fmla="*/ 120 h 124"/>
                  <a:gd name="T74" fmla="*/ 52 w 80"/>
                  <a:gd name="T75" fmla="*/ 116 h 124"/>
                  <a:gd name="T76" fmla="*/ 60 w 80"/>
                  <a:gd name="T77" fmla="*/ 108 h 124"/>
                  <a:gd name="T78" fmla="*/ 64 w 80"/>
                  <a:gd name="T79" fmla="*/ 100 h 124"/>
                  <a:gd name="T80" fmla="*/ 68 w 80"/>
                  <a:gd name="T81" fmla="*/ 84 h 124"/>
                  <a:gd name="T82" fmla="*/ 64 w 80"/>
                  <a:gd name="T83" fmla="*/ 72 h 124"/>
                  <a:gd name="T84" fmla="*/ 60 w 80"/>
                  <a:gd name="T85" fmla="*/ 64 h 124"/>
                  <a:gd name="T86" fmla="*/ 52 w 80"/>
                  <a:gd name="T87" fmla="*/ 56 h 124"/>
                  <a:gd name="T88" fmla="*/ 44 w 80"/>
                  <a:gd name="T89" fmla="*/ 56 h 124"/>
                  <a:gd name="T90" fmla="*/ 40 w 80"/>
                  <a:gd name="T91" fmla="*/ 56 h 124"/>
                  <a:gd name="T92" fmla="*/ 36 w 80"/>
                  <a:gd name="T93" fmla="*/ 56 h 124"/>
                  <a:gd name="T94" fmla="*/ 32 w 80"/>
                  <a:gd name="T95" fmla="*/ 60 h 124"/>
                  <a:gd name="T96" fmla="*/ 28 w 80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0"/>
                  <a:gd name="T148" fmla="*/ 0 h 124"/>
                  <a:gd name="T149" fmla="*/ 80 w 80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0" h="124">
                    <a:moveTo>
                      <a:pt x="28" y="60"/>
                    </a:moveTo>
                    <a:lnTo>
                      <a:pt x="36" y="48"/>
                    </a:lnTo>
                    <a:lnTo>
                      <a:pt x="44" y="44"/>
                    </a:lnTo>
                    <a:lnTo>
                      <a:pt x="52" y="40"/>
                    </a:lnTo>
                    <a:lnTo>
                      <a:pt x="64" y="44"/>
                    </a:lnTo>
                    <a:lnTo>
                      <a:pt x="72" y="52"/>
                    </a:lnTo>
                    <a:lnTo>
                      <a:pt x="76" y="60"/>
                    </a:lnTo>
                    <a:lnTo>
                      <a:pt x="80" y="68"/>
                    </a:lnTo>
                    <a:lnTo>
                      <a:pt x="80" y="80"/>
                    </a:lnTo>
                    <a:lnTo>
                      <a:pt x="80" y="92"/>
                    </a:lnTo>
                    <a:lnTo>
                      <a:pt x="76" y="104"/>
                    </a:lnTo>
                    <a:lnTo>
                      <a:pt x="68" y="112"/>
                    </a:lnTo>
                    <a:lnTo>
                      <a:pt x="56" y="120"/>
                    </a:lnTo>
                    <a:lnTo>
                      <a:pt x="40" y="124"/>
                    </a:lnTo>
                    <a:lnTo>
                      <a:pt x="32" y="124"/>
                    </a:lnTo>
                    <a:lnTo>
                      <a:pt x="28" y="120"/>
                    </a:lnTo>
                    <a:lnTo>
                      <a:pt x="20" y="120"/>
                    </a:lnTo>
                    <a:lnTo>
                      <a:pt x="12" y="116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60"/>
                    </a:lnTo>
                    <a:close/>
                    <a:moveTo>
                      <a:pt x="28" y="64"/>
                    </a:moveTo>
                    <a:lnTo>
                      <a:pt x="28" y="108"/>
                    </a:lnTo>
                    <a:lnTo>
                      <a:pt x="32" y="112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4" y="120"/>
                    </a:lnTo>
                    <a:lnTo>
                      <a:pt x="52" y="116"/>
                    </a:lnTo>
                    <a:lnTo>
                      <a:pt x="60" y="108"/>
                    </a:lnTo>
                    <a:lnTo>
                      <a:pt x="64" y="100"/>
                    </a:lnTo>
                    <a:lnTo>
                      <a:pt x="68" y="84"/>
                    </a:lnTo>
                    <a:lnTo>
                      <a:pt x="64" y="72"/>
                    </a:lnTo>
                    <a:lnTo>
                      <a:pt x="60" y="64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2" y="6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" name="Freeform 144"/>
              <p:cNvSpPr>
                <a:spLocks noEditPoints="1"/>
              </p:cNvSpPr>
              <p:nvPr/>
            </p:nvSpPr>
            <p:spPr bwMode="auto">
              <a:xfrm>
                <a:off x="1063" y="2909"/>
                <a:ext cx="65" cy="84"/>
              </a:xfrm>
              <a:custGeom>
                <a:avLst/>
                <a:gdLst>
                  <a:gd name="T0" fmla="*/ 12 w 65"/>
                  <a:gd name="T1" fmla="*/ 32 h 84"/>
                  <a:gd name="T2" fmla="*/ 16 w 65"/>
                  <a:gd name="T3" fmla="*/ 48 h 84"/>
                  <a:gd name="T4" fmla="*/ 20 w 65"/>
                  <a:gd name="T5" fmla="*/ 60 h 84"/>
                  <a:gd name="T6" fmla="*/ 32 w 65"/>
                  <a:gd name="T7" fmla="*/ 68 h 84"/>
                  <a:gd name="T8" fmla="*/ 40 w 65"/>
                  <a:gd name="T9" fmla="*/ 68 h 84"/>
                  <a:gd name="T10" fmla="*/ 48 w 65"/>
                  <a:gd name="T11" fmla="*/ 68 h 84"/>
                  <a:gd name="T12" fmla="*/ 56 w 65"/>
                  <a:gd name="T13" fmla="*/ 64 h 84"/>
                  <a:gd name="T14" fmla="*/ 60 w 65"/>
                  <a:gd name="T15" fmla="*/ 60 h 84"/>
                  <a:gd name="T16" fmla="*/ 65 w 65"/>
                  <a:gd name="T17" fmla="*/ 52 h 84"/>
                  <a:gd name="T18" fmla="*/ 65 w 65"/>
                  <a:gd name="T19" fmla="*/ 52 h 84"/>
                  <a:gd name="T20" fmla="*/ 65 w 65"/>
                  <a:gd name="T21" fmla="*/ 64 h 84"/>
                  <a:gd name="T22" fmla="*/ 56 w 65"/>
                  <a:gd name="T23" fmla="*/ 76 h 84"/>
                  <a:gd name="T24" fmla="*/ 44 w 65"/>
                  <a:gd name="T25" fmla="*/ 80 h 84"/>
                  <a:gd name="T26" fmla="*/ 36 w 65"/>
                  <a:gd name="T27" fmla="*/ 84 h 84"/>
                  <a:gd name="T28" fmla="*/ 20 w 65"/>
                  <a:gd name="T29" fmla="*/ 80 h 84"/>
                  <a:gd name="T30" fmla="*/ 12 w 65"/>
                  <a:gd name="T31" fmla="*/ 72 h 84"/>
                  <a:gd name="T32" fmla="*/ 4 w 65"/>
                  <a:gd name="T33" fmla="*/ 64 h 84"/>
                  <a:gd name="T34" fmla="*/ 0 w 65"/>
                  <a:gd name="T35" fmla="*/ 56 h 84"/>
                  <a:gd name="T36" fmla="*/ 0 w 65"/>
                  <a:gd name="T37" fmla="*/ 44 h 84"/>
                  <a:gd name="T38" fmla="*/ 0 w 65"/>
                  <a:gd name="T39" fmla="*/ 32 h 84"/>
                  <a:gd name="T40" fmla="*/ 4 w 65"/>
                  <a:gd name="T41" fmla="*/ 20 h 84"/>
                  <a:gd name="T42" fmla="*/ 12 w 65"/>
                  <a:gd name="T43" fmla="*/ 12 h 84"/>
                  <a:gd name="T44" fmla="*/ 16 w 65"/>
                  <a:gd name="T45" fmla="*/ 8 h 84"/>
                  <a:gd name="T46" fmla="*/ 28 w 65"/>
                  <a:gd name="T47" fmla="*/ 4 h 84"/>
                  <a:gd name="T48" fmla="*/ 36 w 65"/>
                  <a:gd name="T49" fmla="*/ 0 h 84"/>
                  <a:gd name="T50" fmla="*/ 48 w 65"/>
                  <a:gd name="T51" fmla="*/ 4 h 84"/>
                  <a:gd name="T52" fmla="*/ 56 w 65"/>
                  <a:gd name="T53" fmla="*/ 12 h 84"/>
                  <a:gd name="T54" fmla="*/ 65 w 65"/>
                  <a:gd name="T55" fmla="*/ 20 h 84"/>
                  <a:gd name="T56" fmla="*/ 65 w 65"/>
                  <a:gd name="T57" fmla="*/ 32 h 84"/>
                  <a:gd name="T58" fmla="*/ 12 w 65"/>
                  <a:gd name="T59" fmla="*/ 32 h 84"/>
                  <a:gd name="T60" fmla="*/ 12 w 65"/>
                  <a:gd name="T61" fmla="*/ 28 h 84"/>
                  <a:gd name="T62" fmla="*/ 48 w 65"/>
                  <a:gd name="T63" fmla="*/ 28 h 84"/>
                  <a:gd name="T64" fmla="*/ 48 w 65"/>
                  <a:gd name="T65" fmla="*/ 20 h 84"/>
                  <a:gd name="T66" fmla="*/ 48 w 65"/>
                  <a:gd name="T67" fmla="*/ 16 h 84"/>
                  <a:gd name="T68" fmla="*/ 44 w 65"/>
                  <a:gd name="T69" fmla="*/ 12 h 84"/>
                  <a:gd name="T70" fmla="*/ 40 w 65"/>
                  <a:gd name="T71" fmla="*/ 8 h 84"/>
                  <a:gd name="T72" fmla="*/ 36 w 65"/>
                  <a:gd name="T73" fmla="*/ 8 h 84"/>
                  <a:gd name="T74" fmla="*/ 32 w 65"/>
                  <a:gd name="T75" fmla="*/ 8 h 84"/>
                  <a:gd name="T76" fmla="*/ 24 w 65"/>
                  <a:gd name="T77" fmla="*/ 8 h 84"/>
                  <a:gd name="T78" fmla="*/ 20 w 65"/>
                  <a:gd name="T79" fmla="*/ 12 h 84"/>
                  <a:gd name="T80" fmla="*/ 16 w 65"/>
                  <a:gd name="T81" fmla="*/ 20 h 84"/>
                  <a:gd name="T82" fmla="*/ 12 w 65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4"/>
                  <a:gd name="T128" fmla="*/ 65 w 65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5" y="52"/>
                    </a:lnTo>
                    <a:lnTo>
                      <a:pt x="65" y="64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5" y="20"/>
                    </a:lnTo>
                    <a:lnTo>
                      <a:pt x="65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" name="Freeform 145"/>
              <p:cNvSpPr>
                <a:spLocks/>
              </p:cNvSpPr>
              <p:nvPr/>
            </p:nvSpPr>
            <p:spPr bwMode="auto">
              <a:xfrm>
                <a:off x="1140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36 w 56"/>
                  <a:gd name="T33" fmla="*/ 16 h 84"/>
                  <a:gd name="T34" fmla="*/ 36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8 w 56"/>
                  <a:gd name="T47" fmla="*/ 72 h 84"/>
                  <a:gd name="T48" fmla="*/ 28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8 w 56"/>
                  <a:gd name="T85" fmla="*/ 12 h 84"/>
                  <a:gd name="T86" fmla="*/ 4 w 56"/>
                  <a:gd name="T87" fmla="*/ 12 h 84"/>
                  <a:gd name="T88" fmla="*/ 4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Rectangle 146"/>
              <p:cNvSpPr>
                <a:spLocks noChangeArrowheads="1"/>
              </p:cNvSpPr>
              <p:nvPr/>
            </p:nvSpPr>
            <p:spPr bwMode="auto">
              <a:xfrm>
                <a:off x="1240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0" name="Freeform 147"/>
              <p:cNvSpPr>
                <a:spLocks/>
              </p:cNvSpPr>
              <p:nvPr/>
            </p:nvSpPr>
            <p:spPr bwMode="auto">
              <a:xfrm>
                <a:off x="1513" y="2873"/>
                <a:ext cx="85" cy="120"/>
              </a:xfrm>
              <a:custGeom>
                <a:avLst/>
                <a:gdLst>
                  <a:gd name="T0" fmla="*/ 33 w 85"/>
                  <a:gd name="T1" fmla="*/ 8 h 120"/>
                  <a:gd name="T2" fmla="*/ 33 w 85"/>
                  <a:gd name="T3" fmla="*/ 56 h 120"/>
                  <a:gd name="T4" fmla="*/ 49 w 85"/>
                  <a:gd name="T5" fmla="*/ 56 h 120"/>
                  <a:gd name="T6" fmla="*/ 57 w 85"/>
                  <a:gd name="T7" fmla="*/ 56 h 120"/>
                  <a:gd name="T8" fmla="*/ 65 w 85"/>
                  <a:gd name="T9" fmla="*/ 52 h 120"/>
                  <a:gd name="T10" fmla="*/ 65 w 85"/>
                  <a:gd name="T11" fmla="*/ 48 h 120"/>
                  <a:gd name="T12" fmla="*/ 69 w 85"/>
                  <a:gd name="T13" fmla="*/ 40 h 120"/>
                  <a:gd name="T14" fmla="*/ 69 w 85"/>
                  <a:gd name="T15" fmla="*/ 40 h 120"/>
                  <a:gd name="T16" fmla="*/ 69 w 85"/>
                  <a:gd name="T17" fmla="*/ 76 h 120"/>
                  <a:gd name="T18" fmla="*/ 69 w 85"/>
                  <a:gd name="T19" fmla="*/ 76 h 120"/>
                  <a:gd name="T20" fmla="*/ 69 w 85"/>
                  <a:gd name="T21" fmla="*/ 72 h 120"/>
                  <a:gd name="T22" fmla="*/ 65 w 85"/>
                  <a:gd name="T23" fmla="*/ 68 h 120"/>
                  <a:gd name="T24" fmla="*/ 65 w 85"/>
                  <a:gd name="T25" fmla="*/ 64 h 120"/>
                  <a:gd name="T26" fmla="*/ 61 w 85"/>
                  <a:gd name="T27" fmla="*/ 64 h 120"/>
                  <a:gd name="T28" fmla="*/ 57 w 85"/>
                  <a:gd name="T29" fmla="*/ 60 h 120"/>
                  <a:gd name="T30" fmla="*/ 49 w 85"/>
                  <a:gd name="T31" fmla="*/ 60 h 120"/>
                  <a:gd name="T32" fmla="*/ 33 w 85"/>
                  <a:gd name="T33" fmla="*/ 60 h 120"/>
                  <a:gd name="T34" fmla="*/ 33 w 85"/>
                  <a:gd name="T35" fmla="*/ 100 h 120"/>
                  <a:gd name="T36" fmla="*/ 33 w 85"/>
                  <a:gd name="T37" fmla="*/ 104 h 120"/>
                  <a:gd name="T38" fmla="*/ 33 w 85"/>
                  <a:gd name="T39" fmla="*/ 112 h 120"/>
                  <a:gd name="T40" fmla="*/ 33 w 85"/>
                  <a:gd name="T41" fmla="*/ 112 h 120"/>
                  <a:gd name="T42" fmla="*/ 37 w 85"/>
                  <a:gd name="T43" fmla="*/ 116 h 120"/>
                  <a:gd name="T44" fmla="*/ 41 w 85"/>
                  <a:gd name="T45" fmla="*/ 116 h 120"/>
                  <a:gd name="T46" fmla="*/ 45 w 85"/>
                  <a:gd name="T47" fmla="*/ 116 h 120"/>
                  <a:gd name="T48" fmla="*/ 49 w 85"/>
                  <a:gd name="T49" fmla="*/ 116 h 120"/>
                  <a:gd name="T50" fmla="*/ 49 w 85"/>
                  <a:gd name="T51" fmla="*/ 120 h 120"/>
                  <a:gd name="T52" fmla="*/ 0 w 85"/>
                  <a:gd name="T53" fmla="*/ 120 h 120"/>
                  <a:gd name="T54" fmla="*/ 0 w 85"/>
                  <a:gd name="T55" fmla="*/ 116 h 120"/>
                  <a:gd name="T56" fmla="*/ 4 w 85"/>
                  <a:gd name="T57" fmla="*/ 116 h 120"/>
                  <a:gd name="T58" fmla="*/ 8 w 85"/>
                  <a:gd name="T59" fmla="*/ 116 h 120"/>
                  <a:gd name="T60" fmla="*/ 12 w 85"/>
                  <a:gd name="T61" fmla="*/ 112 h 120"/>
                  <a:gd name="T62" fmla="*/ 16 w 85"/>
                  <a:gd name="T63" fmla="*/ 108 h 120"/>
                  <a:gd name="T64" fmla="*/ 16 w 85"/>
                  <a:gd name="T65" fmla="*/ 100 h 120"/>
                  <a:gd name="T66" fmla="*/ 16 w 85"/>
                  <a:gd name="T67" fmla="*/ 20 h 120"/>
                  <a:gd name="T68" fmla="*/ 16 w 85"/>
                  <a:gd name="T69" fmla="*/ 12 h 120"/>
                  <a:gd name="T70" fmla="*/ 12 w 85"/>
                  <a:gd name="T71" fmla="*/ 8 h 120"/>
                  <a:gd name="T72" fmla="*/ 12 w 85"/>
                  <a:gd name="T73" fmla="*/ 8 h 120"/>
                  <a:gd name="T74" fmla="*/ 12 w 85"/>
                  <a:gd name="T75" fmla="*/ 4 h 120"/>
                  <a:gd name="T76" fmla="*/ 8 w 85"/>
                  <a:gd name="T77" fmla="*/ 4 h 120"/>
                  <a:gd name="T78" fmla="*/ 4 w 85"/>
                  <a:gd name="T79" fmla="*/ 4 h 120"/>
                  <a:gd name="T80" fmla="*/ 0 w 85"/>
                  <a:gd name="T81" fmla="*/ 4 h 120"/>
                  <a:gd name="T82" fmla="*/ 0 w 85"/>
                  <a:gd name="T83" fmla="*/ 0 h 120"/>
                  <a:gd name="T84" fmla="*/ 85 w 85"/>
                  <a:gd name="T85" fmla="*/ 0 h 120"/>
                  <a:gd name="T86" fmla="*/ 85 w 85"/>
                  <a:gd name="T87" fmla="*/ 28 h 120"/>
                  <a:gd name="T88" fmla="*/ 81 w 85"/>
                  <a:gd name="T89" fmla="*/ 28 h 120"/>
                  <a:gd name="T90" fmla="*/ 81 w 85"/>
                  <a:gd name="T91" fmla="*/ 20 h 120"/>
                  <a:gd name="T92" fmla="*/ 77 w 85"/>
                  <a:gd name="T93" fmla="*/ 16 h 120"/>
                  <a:gd name="T94" fmla="*/ 77 w 85"/>
                  <a:gd name="T95" fmla="*/ 12 h 120"/>
                  <a:gd name="T96" fmla="*/ 73 w 85"/>
                  <a:gd name="T97" fmla="*/ 8 h 120"/>
                  <a:gd name="T98" fmla="*/ 65 w 85"/>
                  <a:gd name="T99" fmla="*/ 8 h 120"/>
                  <a:gd name="T100" fmla="*/ 57 w 85"/>
                  <a:gd name="T101" fmla="*/ 8 h 120"/>
                  <a:gd name="T102" fmla="*/ 33 w 85"/>
                  <a:gd name="T103" fmla="*/ 8 h 1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20"/>
                  <a:gd name="T158" fmla="*/ 85 w 85"/>
                  <a:gd name="T159" fmla="*/ 120 h 1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20">
                    <a:moveTo>
                      <a:pt x="33" y="8"/>
                    </a:moveTo>
                    <a:lnTo>
                      <a:pt x="33" y="56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2"/>
                    </a:lnTo>
                    <a:lnTo>
                      <a:pt x="65" y="48"/>
                    </a:lnTo>
                    <a:lnTo>
                      <a:pt x="69" y="40"/>
                    </a:lnTo>
                    <a:lnTo>
                      <a:pt x="69" y="76"/>
                    </a:lnTo>
                    <a:lnTo>
                      <a:pt x="69" y="72"/>
                    </a:lnTo>
                    <a:lnTo>
                      <a:pt x="65" y="68"/>
                    </a:lnTo>
                    <a:lnTo>
                      <a:pt x="65" y="64"/>
                    </a:lnTo>
                    <a:lnTo>
                      <a:pt x="61" y="64"/>
                    </a:lnTo>
                    <a:lnTo>
                      <a:pt x="57" y="60"/>
                    </a:lnTo>
                    <a:lnTo>
                      <a:pt x="49" y="60"/>
                    </a:lnTo>
                    <a:lnTo>
                      <a:pt x="33" y="60"/>
                    </a:lnTo>
                    <a:lnTo>
                      <a:pt x="33" y="100"/>
                    </a:lnTo>
                    <a:lnTo>
                      <a:pt x="33" y="104"/>
                    </a:lnTo>
                    <a:lnTo>
                      <a:pt x="33" y="112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5" y="116"/>
                    </a:lnTo>
                    <a:lnTo>
                      <a:pt x="49" y="116"/>
                    </a:lnTo>
                    <a:lnTo>
                      <a:pt x="49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8"/>
                    </a:lnTo>
                    <a:lnTo>
                      <a:pt x="81" y="28"/>
                    </a:lnTo>
                    <a:lnTo>
                      <a:pt x="81" y="20"/>
                    </a:lnTo>
                    <a:lnTo>
                      <a:pt x="77" y="16"/>
                    </a:lnTo>
                    <a:lnTo>
                      <a:pt x="77" y="12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57" y="8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1" name="Freeform 148"/>
              <p:cNvSpPr>
                <a:spLocks/>
              </p:cNvSpPr>
              <p:nvPr/>
            </p:nvSpPr>
            <p:spPr bwMode="auto">
              <a:xfrm>
                <a:off x="1606" y="2909"/>
                <a:ext cx="56" cy="84"/>
              </a:xfrm>
              <a:custGeom>
                <a:avLst/>
                <a:gdLst>
                  <a:gd name="T0" fmla="*/ 28 w 56"/>
                  <a:gd name="T1" fmla="*/ 0 h 84"/>
                  <a:gd name="T2" fmla="*/ 28 w 56"/>
                  <a:gd name="T3" fmla="*/ 24 h 84"/>
                  <a:gd name="T4" fmla="*/ 32 w 56"/>
                  <a:gd name="T5" fmla="*/ 12 h 84"/>
                  <a:gd name="T6" fmla="*/ 40 w 56"/>
                  <a:gd name="T7" fmla="*/ 4 h 84"/>
                  <a:gd name="T8" fmla="*/ 48 w 56"/>
                  <a:gd name="T9" fmla="*/ 0 h 84"/>
                  <a:gd name="T10" fmla="*/ 52 w 56"/>
                  <a:gd name="T11" fmla="*/ 4 h 84"/>
                  <a:gd name="T12" fmla="*/ 56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6 w 56"/>
                  <a:gd name="T21" fmla="*/ 20 h 84"/>
                  <a:gd name="T22" fmla="*/ 52 w 56"/>
                  <a:gd name="T23" fmla="*/ 20 h 84"/>
                  <a:gd name="T24" fmla="*/ 52 w 56"/>
                  <a:gd name="T25" fmla="*/ 20 h 84"/>
                  <a:gd name="T26" fmla="*/ 48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40 w 56"/>
                  <a:gd name="T33" fmla="*/ 16 h 84"/>
                  <a:gd name="T34" fmla="*/ 36 w 56"/>
                  <a:gd name="T35" fmla="*/ 16 h 84"/>
                  <a:gd name="T36" fmla="*/ 36 w 56"/>
                  <a:gd name="T37" fmla="*/ 16 h 84"/>
                  <a:gd name="T38" fmla="*/ 32 w 56"/>
                  <a:gd name="T39" fmla="*/ 20 h 84"/>
                  <a:gd name="T40" fmla="*/ 28 w 56"/>
                  <a:gd name="T41" fmla="*/ 28 h 84"/>
                  <a:gd name="T42" fmla="*/ 28 w 56"/>
                  <a:gd name="T43" fmla="*/ 64 h 84"/>
                  <a:gd name="T44" fmla="*/ 28 w 56"/>
                  <a:gd name="T45" fmla="*/ 68 h 84"/>
                  <a:gd name="T46" fmla="*/ 28 w 56"/>
                  <a:gd name="T47" fmla="*/ 72 h 84"/>
                  <a:gd name="T48" fmla="*/ 32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8 w 56"/>
                  <a:gd name="T63" fmla="*/ 80 h 84"/>
                  <a:gd name="T64" fmla="*/ 8 w 56"/>
                  <a:gd name="T65" fmla="*/ 80 h 84"/>
                  <a:gd name="T66" fmla="*/ 12 w 56"/>
                  <a:gd name="T67" fmla="*/ 76 h 84"/>
                  <a:gd name="T68" fmla="*/ 12 w 56"/>
                  <a:gd name="T69" fmla="*/ 72 h 84"/>
                  <a:gd name="T70" fmla="*/ 12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12 w 56"/>
                  <a:gd name="T77" fmla="*/ 24 h 84"/>
                  <a:gd name="T78" fmla="*/ 12 w 56"/>
                  <a:gd name="T79" fmla="*/ 16 h 84"/>
                  <a:gd name="T80" fmla="*/ 12 w 56"/>
                  <a:gd name="T81" fmla="*/ 16 h 84"/>
                  <a:gd name="T82" fmla="*/ 12 w 56"/>
                  <a:gd name="T83" fmla="*/ 12 h 84"/>
                  <a:gd name="T84" fmla="*/ 8 w 56"/>
                  <a:gd name="T85" fmla="*/ 12 h 84"/>
                  <a:gd name="T86" fmla="*/ 8 w 56"/>
                  <a:gd name="T87" fmla="*/ 12 h 84"/>
                  <a:gd name="T88" fmla="*/ 4 w 56"/>
                  <a:gd name="T89" fmla="*/ 12 h 84"/>
                  <a:gd name="T90" fmla="*/ 4 w 56"/>
                  <a:gd name="T91" fmla="*/ 12 h 84"/>
                  <a:gd name="T92" fmla="*/ 0 w 56"/>
                  <a:gd name="T93" fmla="*/ 12 h 84"/>
                  <a:gd name="T94" fmla="*/ 24 w 56"/>
                  <a:gd name="T95" fmla="*/ 0 h 84"/>
                  <a:gd name="T96" fmla="*/ 28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8" y="0"/>
                    </a:moveTo>
                    <a:lnTo>
                      <a:pt x="28" y="24"/>
                    </a:lnTo>
                    <a:lnTo>
                      <a:pt x="32" y="12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2" name="Freeform 149"/>
              <p:cNvSpPr>
                <a:spLocks noEditPoints="1"/>
              </p:cNvSpPr>
              <p:nvPr/>
            </p:nvSpPr>
            <p:spPr bwMode="auto">
              <a:xfrm>
                <a:off x="1670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56 w 77"/>
                  <a:gd name="T5" fmla="*/ 8 h 84"/>
                  <a:gd name="T6" fmla="*/ 64 w 77"/>
                  <a:gd name="T7" fmla="*/ 16 h 84"/>
                  <a:gd name="T8" fmla="*/ 72 w 77"/>
                  <a:gd name="T9" fmla="*/ 28 h 84"/>
                  <a:gd name="T10" fmla="*/ 77 w 77"/>
                  <a:gd name="T11" fmla="*/ 40 h 84"/>
                  <a:gd name="T12" fmla="*/ 72 w 77"/>
                  <a:gd name="T13" fmla="*/ 52 h 84"/>
                  <a:gd name="T14" fmla="*/ 68 w 77"/>
                  <a:gd name="T15" fmla="*/ 64 h 84"/>
                  <a:gd name="T16" fmla="*/ 64 w 77"/>
                  <a:gd name="T17" fmla="*/ 72 h 84"/>
                  <a:gd name="T18" fmla="*/ 56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0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28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6 w 77"/>
                  <a:gd name="T73" fmla="*/ 72 h 84"/>
                  <a:gd name="T74" fmla="*/ 60 w 77"/>
                  <a:gd name="T75" fmla="*/ 64 h 84"/>
                  <a:gd name="T76" fmla="*/ 60 w 77"/>
                  <a:gd name="T77" fmla="*/ 48 h 84"/>
                  <a:gd name="T78" fmla="*/ 60 w 77"/>
                  <a:gd name="T79" fmla="*/ 36 h 84"/>
                  <a:gd name="T80" fmla="*/ 56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7" y="40"/>
                    </a:lnTo>
                    <a:lnTo>
                      <a:pt x="72" y="52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6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4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3" name="Freeform 150"/>
              <p:cNvSpPr>
                <a:spLocks/>
              </p:cNvSpPr>
              <p:nvPr/>
            </p:nvSpPr>
            <p:spPr bwMode="auto">
              <a:xfrm>
                <a:off x="1755" y="2909"/>
                <a:ext cx="132" cy="84"/>
              </a:xfrm>
              <a:custGeom>
                <a:avLst/>
                <a:gdLst>
                  <a:gd name="T0" fmla="*/ 32 w 132"/>
                  <a:gd name="T1" fmla="*/ 12 h 84"/>
                  <a:gd name="T2" fmla="*/ 40 w 132"/>
                  <a:gd name="T3" fmla="*/ 4 h 84"/>
                  <a:gd name="T4" fmla="*/ 48 w 132"/>
                  <a:gd name="T5" fmla="*/ 4 h 84"/>
                  <a:gd name="T6" fmla="*/ 60 w 132"/>
                  <a:gd name="T7" fmla="*/ 4 h 84"/>
                  <a:gd name="T8" fmla="*/ 68 w 132"/>
                  <a:gd name="T9" fmla="*/ 12 h 84"/>
                  <a:gd name="T10" fmla="*/ 80 w 132"/>
                  <a:gd name="T11" fmla="*/ 12 h 84"/>
                  <a:gd name="T12" fmla="*/ 92 w 132"/>
                  <a:gd name="T13" fmla="*/ 4 h 84"/>
                  <a:gd name="T14" fmla="*/ 104 w 132"/>
                  <a:gd name="T15" fmla="*/ 4 h 84"/>
                  <a:gd name="T16" fmla="*/ 116 w 132"/>
                  <a:gd name="T17" fmla="*/ 8 h 84"/>
                  <a:gd name="T18" fmla="*/ 120 w 132"/>
                  <a:gd name="T19" fmla="*/ 20 h 84"/>
                  <a:gd name="T20" fmla="*/ 120 w 132"/>
                  <a:gd name="T21" fmla="*/ 64 h 84"/>
                  <a:gd name="T22" fmla="*/ 120 w 132"/>
                  <a:gd name="T23" fmla="*/ 76 h 84"/>
                  <a:gd name="T24" fmla="*/ 124 w 132"/>
                  <a:gd name="T25" fmla="*/ 80 h 84"/>
                  <a:gd name="T26" fmla="*/ 132 w 132"/>
                  <a:gd name="T27" fmla="*/ 80 h 84"/>
                  <a:gd name="T28" fmla="*/ 96 w 132"/>
                  <a:gd name="T29" fmla="*/ 84 h 84"/>
                  <a:gd name="T30" fmla="*/ 96 w 132"/>
                  <a:gd name="T31" fmla="*/ 80 h 84"/>
                  <a:gd name="T32" fmla="*/ 104 w 132"/>
                  <a:gd name="T33" fmla="*/ 80 h 84"/>
                  <a:gd name="T34" fmla="*/ 104 w 132"/>
                  <a:gd name="T35" fmla="*/ 72 h 84"/>
                  <a:gd name="T36" fmla="*/ 104 w 132"/>
                  <a:gd name="T37" fmla="*/ 64 h 84"/>
                  <a:gd name="T38" fmla="*/ 104 w 132"/>
                  <a:gd name="T39" fmla="*/ 24 h 84"/>
                  <a:gd name="T40" fmla="*/ 100 w 132"/>
                  <a:gd name="T41" fmla="*/ 16 h 84"/>
                  <a:gd name="T42" fmla="*/ 88 w 132"/>
                  <a:gd name="T43" fmla="*/ 12 h 84"/>
                  <a:gd name="T44" fmla="*/ 80 w 132"/>
                  <a:gd name="T45" fmla="*/ 20 h 84"/>
                  <a:gd name="T46" fmla="*/ 72 w 132"/>
                  <a:gd name="T47" fmla="*/ 24 h 84"/>
                  <a:gd name="T48" fmla="*/ 72 w 132"/>
                  <a:gd name="T49" fmla="*/ 64 h 84"/>
                  <a:gd name="T50" fmla="*/ 72 w 132"/>
                  <a:gd name="T51" fmla="*/ 76 h 84"/>
                  <a:gd name="T52" fmla="*/ 76 w 132"/>
                  <a:gd name="T53" fmla="*/ 80 h 84"/>
                  <a:gd name="T54" fmla="*/ 84 w 132"/>
                  <a:gd name="T55" fmla="*/ 80 h 84"/>
                  <a:gd name="T56" fmla="*/ 48 w 132"/>
                  <a:gd name="T57" fmla="*/ 84 h 84"/>
                  <a:gd name="T58" fmla="*/ 52 w 132"/>
                  <a:gd name="T59" fmla="*/ 80 h 84"/>
                  <a:gd name="T60" fmla="*/ 56 w 132"/>
                  <a:gd name="T61" fmla="*/ 76 h 84"/>
                  <a:gd name="T62" fmla="*/ 56 w 132"/>
                  <a:gd name="T63" fmla="*/ 72 h 84"/>
                  <a:gd name="T64" fmla="*/ 56 w 132"/>
                  <a:gd name="T65" fmla="*/ 32 h 84"/>
                  <a:gd name="T66" fmla="*/ 56 w 132"/>
                  <a:gd name="T67" fmla="*/ 16 h 84"/>
                  <a:gd name="T68" fmla="*/ 44 w 132"/>
                  <a:gd name="T69" fmla="*/ 12 h 84"/>
                  <a:gd name="T70" fmla="*/ 36 w 132"/>
                  <a:gd name="T71" fmla="*/ 16 h 84"/>
                  <a:gd name="T72" fmla="*/ 24 w 132"/>
                  <a:gd name="T73" fmla="*/ 24 h 84"/>
                  <a:gd name="T74" fmla="*/ 24 w 132"/>
                  <a:gd name="T75" fmla="*/ 72 h 84"/>
                  <a:gd name="T76" fmla="*/ 28 w 132"/>
                  <a:gd name="T77" fmla="*/ 76 h 84"/>
                  <a:gd name="T78" fmla="*/ 32 w 132"/>
                  <a:gd name="T79" fmla="*/ 80 h 84"/>
                  <a:gd name="T80" fmla="*/ 36 w 132"/>
                  <a:gd name="T81" fmla="*/ 84 h 84"/>
                  <a:gd name="T82" fmla="*/ 0 w 132"/>
                  <a:gd name="T83" fmla="*/ 80 h 84"/>
                  <a:gd name="T84" fmla="*/ 8 w 132"/>
                  <a:gd name="T85" fmla="*/ 80 h 84"/>
                  <a:gd name="T86" fmla="*/ 8 w 132"/>
                  <a:gd name="T87" fmla="*/ 76 h 84"/>
                  <a:gd name="T88" fmla="*/ 12 w 132"/>
                  <a:gd name="T89" fmla="*/ 64 h 84"/>
                  <a:gd name="T90" fmla="*/ 12 w 132"/>
                  <a:gd name="T91" fmla="*/ 24 h 84"/>
                  <a:gd name="T92" fmla="*/ 8 w 132"/>
                  <a:gd name="T93" fmla="*/ 16 h 84"/>
                  <a:gd name="T94" fmla="*/ 8 w 132"/>
                  <a:gd name="T95" fmla="*/ 12 h 84"/>
                  <a:gd name="T96" fmla="*/ 4 w 132"/>
                  <a:gd name="T97" fmla="*/ 12 h 84"/>
                  <a:gd name="T98" fmla="*/ 0 w 132"/>
                  <a:gd name="T99" fmla="*/ 12 h 84"/>
                  <a:gd name="T100" fmla="*/ 24 w 132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4"/>
                  <a:gd name="T155" fmla="*/ 132 w 132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32" y="80"/>
                    </a:lnTo>
                    <a:lnTo>
                      <a:pt x="132" y="84"/>
                    </a:lnTo>
                    <a:lnTo>
                      <a:pt x="96" y="84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4" y="20"/>
                    </a:lnTo>
                    <a:lnTo>
                      <a:pt x="100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4" name="Freeform 151"/>
              <p:cNvSpPr>
                <a:spLocks noEditPoints="1"/>
              </p:cNvSpPr>
              <p:nvPr/>
            </p:nvSpPr>
            <p:spPr bwMode="auto">
              <a:xfrm>
                <a:off x="1939" y="2909"/>
                <a:ext cx="81" cy="120"/>
              </a:xfrm>
              <a:custGeom>
                <a:avLst/>
                <a:gdLst>
                  <a:gd name="T0" fmla="*/ 17 w 81"/>
                  <a:gd name="T1" fmla="*/ 48 h 120"/>
                  <a:gd name="T2" fmla="*/ 8 w 81"/>
                  <a:gd name="T3" fmla="*/ 36 h 120"/>
                  <a:gd name="T4" fmla="*/ 8 w 81"/>
                  <a:gd name="T5" fmla="*/ 20 h 120"/>
                  <a:gd name="T6" fmla="*/ 25 w 81"/>
                  <a:gd name="T7" fmla="*/ 4 h 120"/>
                  <a:gd name="T8" fmla="*/ 49 w 81"/>
                  <a:gd name="T9" fmla="*/ 4 h 120"/>
                  <a:gd name="T10" fmla="*/ 73 w 81"/>
                  <a:gd name="T11" fmla="*/ 8 h 120"/>
                  <a:gd name="T12" fmla="*/ 77 w 81"/>
                  <a:gd name="T13" fmla="*/ 8 h 120"/>
                  <a:gd name="T14" fmla="*/ 81 w 81"/>
                  <a:gd name="T15" fmla="*/ 8 h 120"/>
                  <a:gd name="T16" fmla="*/ 81 w 81"/>
                  <a:gd name="T17" fmla="*/ 8 h 120"/>
                  <a:gd name="T18" fmla="*/ 81 w 81"/>
                  <a:gd name="T19" fmla="*/ 12 h 120"/>
                  <a:gd name="T20" fmla="*/ 77 w 81"/>
                  <a:gd name="T21" fmla="*/ 12 h 120"/>
                  <a:gd name="T22" fmla="*/ 73 w 81"/>
                  <a:gd name="T23" fmla="*/ 12 h 120"/>
                  <a:gd name="T24" fmla="*/ 69 w 81"/>
                  <a:gd name="T25" fmla="*/ 20 h 120"/>
                  <a:gd name="T26" fmla="*/ 65 w 81"/>
                  <a:gd name="T27" fmla="*/ 40 h 120"/>
                  <a:gd name="T28" fmla="*/ 49 w 81"/>
                  <a:gd name="T29" fmla="*/ 56 h 120"/>
                  <a:gd name="T30" fmla="*/ 33 w 81"/>
                  <a:gd name="T31" fmla="*/ 56 h 120"/>
                  <a:gd name="T32" fmla="*/ 21 w 81"/>
                  <a:gd name="T33" fmla="*/ 60 h 120"/>
                  <a:gd name="T34" fmla="*/ 17 w 81"/>
                  <a:gd name="T35" fmla="*/ 64 h 120"/>
                  <a:gd name="T36" fmla="*/ 17 w 81"/>
                  <a:gd name="T37" fmla="*/ 68 h 120"/>
                  <a:gd name="T38" fmla="*/ 21 w 81"/>
                  <a:gd name="T39" fmla="*/ 68 h 120"/>
                  <a:gd name="T40" fmla="*/ 29 w 81"/>
                  <a:gd name="T41" fmla="*/ 68 h 120"/>
                  <a:gd name="T42" fmla="*/ 53 w 81"/>
                  <a:gd name="T43" fmla="*/ 72 h 120"/>
                  <a:gd name="T44" fmla="*/ 69 w 81"/>
                  <a:gd name="T45" fmla="*/ 72 h 120"/>
                  <a:gd name="T46" fmla="*/ 77 w 81"/>
                  <a:gd name="T47" fmla="*/ 84 h 120"/>
                  <a:gd name="T48" fmla="*/ 77 w 81"/>
                  <a:gd name="T49" fmla="*/ 100 h 120"/>
                  <a:gd name="T50" fmla="*/ 61 w 81"/>
                  <a:gd name="T51" fmla="*/ 116 h 120"/>
                  <a:gd name="T52" fmla="*/ 33 w 81"/>
                  <a:gd name="T53" fmla="*/ 120 h 120"/>
                  <a:gd name="T54" fmla="*/ 8 w 81"/>
                  <a:gd name="T55" fmla="*/ 112 h 120"/>
                  <a:gd name="T56" fmla="*/ 0 w 81"/>
                  <a:gd name="T57" fmla="*/ 104 h 120"/>
                  <a:gd name="T58" fmla="*/ 0 w 81"/>
                  <a:gd name="T59" fmla="*/ 100 h 120"/>
                  <a:gd name="T60" fmla="*/ 8 w 81"/>
                  <a:gd name="T61" fmla="*/ 92 h 120"/>
                  <a:gd name="T62" fmla="*/ 17 w 81"/>
                  <a:gd name="T63" fmla="*/ 80 h 120"/>
                  <a:gd name="T64" fmla="*/ 8 w 81"/>
                  <a:gd name="T65" fmla="*/ 76 h 120"/>
                  <a:gd name="T66" fmla="*/ 4 w 81"/>
                  <a:gd name="T67" fmla="*/ 72 h 120"/>
                  <a:gd name="T68" fmla="*/ 8 w 81"/>
                  <a:gd name="T69" fmla="*/ 64 h 120"/>
                  <a:gd name="T70" fmla="*/ 21 w 81"/>
                  <a:gd name="T71" fmla="*/ 52 h 120"/>
                  <a:gd name="T72" fmla="*/ 29 w 81"/>
                  <a:gd name="T73" fmla="*/ 8 h 120"/>
                  <a:gd name="T74" fmla="*/ 21 w 81"/>
                  <a:gd name="T75" fmla="*/ 16 h 120"/>
                  <a:gd name="T76" fmla="*/ 21 w 81"/>
                  <a:gd name="T77" fmla="*/ 40 h 120"/>
                  <a:gd name="T78" fmla="*/ 33 w 81"/>
                  <a:gd name="T79" fmla="*/ 52 h 120"/>
                  <a:gd name="T80" fmla="*/ 45 w 81"/>
                  <a:gd name="T81" fmla="*/ 52 h 120"/>
                  <a:gd name="T82" fmla="*/ 53 w 81"/>
                  <a:gd name="T83" fmla="*/ 40 h 120"/>
                  <a:gd name="T84" fmla="*/ 53 w 81"/>
                  <a:gd name="T85" fmla="*/ 20 h 120"/>
                  <a:gd name="T86" fmla="*/ 41 w 81"/>
                  <a:gd name="T87" fmla="*/ 8 h 120"/>
                  <a:gd name="T88" fmla="*/ 21 w 81"/>
                  <a:gd name="T89" fmla="*/ 84 h 120"/>
                  <a:gd name="T90" fmla="*/ 13 w 81"/>
                  <a:gd name="T91" fmla="*/ 92 h 120"/>
                  <a:gd name="T92" fmla="*/ 13 w 81"/>
                  <a:gd name="T93" fmla="*/ 96 h 120"/>
                  <a:gd name="T94" fmla="*/ 17 w 81"/>
                  <a:gd name="T95" fmla="*/ 104 h 120"/>
                  <a:gd name="T96" fmla="*/ 41 w 81"/>
                  <a:gd name="T97" fmla="*/ 108 h 120"/>
                  <a:gd name="T98" fmla="*/ 65 w 81"/>
                  <a:gd name="T99" fmla="*/ 104 h 120"/>
                  <a:gd name="T100" fmla="*/ 73 w 81"/>
                  <a:gd name="T101" fmla="*/ 92 h 120"/>
                  <a:gd name="T102" fmla="*/ 69 w 81"/>
                  <a:gd name="T103" fmla="*/ 88 h 120"/>
                  <a:gd name="T104" fmla="*/ 49 w 81"/>
                  <a:gd name="T105" fmla="*/ 84 h 120"/>
                  <a:gd name="T106" fmla="*/ 21 w 81"/>
                  <a:gd name="T107" fmla="*/ 84 h 1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20"/>
                  <a:gd name="T164" fmla="*/ 81 w 81"/>
                  <a:gd name="T165" fmla="*/ 120 h 1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20">
                    <a:moveTo>
                      <a:pt x="21" y="52"/>
                    </a:moveTo>
                    <a:lnTo>
                      <a:pt x="17" y="48"/>
                    </a:lnTo>
                    <a:lnTo>
                      <a:pt x="8" y="44"/>
                    </a:lnTo>
                    <a:lnTo>
                      <a:pt x="8" y="36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7" y="12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73" y="8"/>
                    </a:lnTo>
                    <a:lnTo>
                      <a:pt x="77" y="8"/>
                    </a:lnTo>
                    <a:lnTo>
                      <a:pt x="81" y="8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73" y="12"/>
                    </a:lnTo>
                    <a:lnTo>
                      <a:pt x="65" y="12"/>
                    </a:lnTo>
                    <a:lnTo>
                      <a:pt x="69" y="20"/>
                    </a:lnTo>
                    <a:lnTo>
                      <a:pt x="69" y="28"/>
                    </a:lnTo>
                    <a:lnTo>
                      <a:pt x="65" y="40"/>
                    </a:lnTo>
                    <a:lnTo>
                      <a:pt x="61" y="48"/>
                    </a:lnTo>
                    <a:lnTo>
                      <a:pt x="49" y="56"/>
                    </a:lnTo>
                    <a:lnTo>
                      <a:pt x="37" y="56"/>
                    </a:lnTo>
                    <a:lnTo>
                      <a:pt x="33" y="56"/>
                    </a:lnTo>
                    <a:lnTo>
                      <a:pt x="25" y="56"/>
                    </a:lnTo>
                    <a:lnTo>
                      <a:pt x="21" y="60"/>
                    </a:lnTo>
                    <a:lnTo>
                      <a:pt x="17" y="64"/>
                    </a:lnTo>
                    <a:lnTo>
                      <a:pt x="17" y="68"/>
                    </a:lnTo>
                    <a:lnTo>
                      <a:pt x="21" y="68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72"/>
                    </a:lnTo>
                    <a:lnTo>
                      <a:pt x="61" y="72"/>
                    </a:lnTo>
                    <a:lnTo>
                      <a:pt x="69" y="72"/>
                    </a:lnTo>
                    <a:lnTo>
                      <a:pt x="73" y="76"/>
                    </a:lnTo>
                    <a:lnTo>
                      <a:pt x="77" y="84"/>
                    </a:lnTo>
                    <a:lnTo>
                      <a:pt x="77" y="88"/>
                    </a:lnTo>
                    <a:lnTo>
                      <a:pt x="77" y="100"/>
                    </a:lnTo>
                    <a:lnTo>
                      <a:pt x="69" y="108"/>
                    </a:lnTo>
                    <a:lnTo>
                      <a:pt x="61" y="116"/>
                    </a:lnTo>
                    <a:lnTo>
                      <a:pt x="49" y="120"/>
                    </a:lnTo>
                    <a:lnTo>
                      <a:pt x="33" y="120"/>
                    </a:lnTo>
                    <a:lnTo>
                      <a:pt x="21" y="120"/>
                    </a:lnTo>
                    <a:lnTo>
                      <a:pt x="8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4" y="96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17" y="80"/>
                    </a:lnTo>
                    <a:lnTo>
                      <a:pt x="13" y="80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13" y="60"/>
                    </a:lnTo>
                    <a:lnTo>
                      <a:pt x="21" y="52"/>
                    </a:lnTo>
                    <a:close/>
                    <a:moveTo>
                      <a:pt x="37" y="4"/>
                    </a:moveTo>
                    <a:lnTo>
                      <a:pt x="29" y="8"/>
                    </a:lnTo>
                    <a:lnTo>
                      <a:pt x="25" y="12"/>
                    </a:lnTo>
                    <a:lnTo>
                      <a:pt x="21" y="16"/>
                    </a:lnTo>
                    <a:lnTo>
                      <a:pt x="21" y="28"/>
                    </a:lnTo>
                    <a:lnTo>
                      <a:pt x="21" y="40"/>
                    </a:lnTo>
                    <a:lnTo>
                      <a:pt x="29" y="48"/>
                    </a:lnTo>
                    <a:lnTo>
                      <a:pt x="33" y="52"/>
                    </a:lnTo>
                    <a:lnTo>
                      <a:pt x="37" y="52"/>
                    </a:lnTo>
                    <a:lnTo>
                      <a:pt x="45" y="52"/>
                    </a:lnTo>
                    <a:lnTo>
                      <a:pt x="49" y="48"/>
                    </a:lnTo>
                    <a:lnTo>
                      <a:pt x="53" y="40"/>
                    </a:lnTo>
                    <a:lnTo>
                      <a:pt x="53" y="32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1" y="8"/>
                    </a:lnTo>
                    <a:lnTo>
                      <a:pt x="37" y="4"/>
                    </a:lnTo>
                    <a:close/>
                    <a:moveTo>
                      <a:pt x="21" y="84"/>
                    </a:moveTo>
                    <a:lnTo>
                      <a:pt x="17" y="88"/>
                    </a:lnTo>
                    <a:lnTo>
                      <a:pt x="13" y="92"/>
                    </a:lnTo>
                    <a:lnTo>
                      <a:pt x="13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9" y="108"/>
                    </a:lnTo>
                    <a:lnTo>
                      <a:pt x="41" y="108"/>
                    </a:lnTo>
                    <a:lnTo>
                      <a:pt x="57" y="108"/>
                    </a:lnTo>
                    <a:lnTo>
                      <a:pt x="65" y="104"/>
                    </a:lnTo>
                    <a:lnTo>
                      <a:pt x="69" y="100"/>
                    </a:lnTo>
                    <a:lnTo>
                      <a:pt x="73" y="92"/>
                    </a:lnTo>
                    <a:lnTo>
                      <a:pt x="73" y="88"/>
                    </a:lnTo>
                    <a:lnTo>
                      <a:pt x="69" y="88"/>
                    </a:lnTo>
                    <a:lnTo>
                      <a:pt x="61" y="84"/>
                    </a:lnTo>
                    <a:lnTo>
                      <a:pt x="49" y="84"/>
                    </a:lnTo>
                    <a:lnTo>
                      <a:pt x="33" y="84"/>
                    </a:lnTo>
                    <a:lnTo>
                      <a:pt x="2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5" name="Freeform 152"/>
              <p:cNvSpPr>
                <a:spLocks/>
              </p:cNvSpPr>
              <p:nvPr/>
            </p:nvSpPr>
            <p:spPr bwMode="auto">
              <a:xfrm>
                <a:off x="2024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2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0 w 56"/>
                  <a:gd name="T29" fmla="*/ 20 h 84"/>
                  <a:gd name="T30" fmla="*/ 36 w 56"/>
                  <a:gd name="T31" fmla="*/ 16 h 84"/>
                  <a:gd name="T32" fmla="*/ 36 w 56"/>
                  <a:gd name="T33" fmla="*/ 16 h 84"/>
                  <a:gd name="T34" fmla="*/ 32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4 w 56"/>
                  <a:gd name="T47" fmla="*/ 72 h 84"/>
                  <a:gd name="T48" fmla="*/ 28 w 56"/>
                  <a:gd name="T49" fmla="*/ 76 h 84"/>
                  <a:gd name="T50" fmla="*/ 28 w 56"/>
                  <a:gd name="T51" fmla="*/ 80 h 84"/>
                  <a:gd name="T52" fmla="*/ 32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8 w 56"/>
                  <a:gd name="T73" fmla="*/ 64 h 84"/>
                  <a:gd name="T74" fmla="*/ 8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4 w 56"/>
                  <a:gd name="T85" fmla="*/ 12 h 84"/>
                  <a:gd name="T86" fmla="*/ 4 w 56"/>
                  <a:gd name="T87" fmla="*/ 12 h 84"/>
                  <a:gd name="T88" fmla="*/ 0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2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153"/>
              <p:cNvSpPr>
                <a:spLocks noEditPoints="1"/>
              </p:cNvSpPr>
              <p:nvPr/>
            </p:nvSpPr>
            <p:spPr bwMode="auto">
              <a:xfrm>
                <a:off x="2084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60 w 77"/>
                  <a:gd name="T5" fmla="*/ 8 h 84"/>
                  <a:gd name="T6" fmla="*/ 64 w 77"/>
                  <a:gd name="T7" fmla="*/ 16 h 84"/>
                  <a:gd name="T8" fmla="*/ 72 w 77"/>
                  <a:gd name="T9" fmla="*/ 28 h 84"/>
                  <a:gd name="T10" fmla="*/ 77 w 77"/>
                  <a:gd name="T11" fmla="*/ 40 h 84"/>
                  <a:gd name="T12" fmla="*/ 72 w 77"/>
                  <a:gd name="T13" fmla="*/ 52 h 84"/>
                  <a:gd name="T14" fmla="*/ 72 w 77"/>
                  <a:gd name="T15" fmla="*/ 64 h 84"/>
                  <a:gd name="T16" fmla="*/ 64 w 77"/>
                  <a:gd name="T17" fmla="*/ 72 h 84"/>
                  <a:gd name="T18" fmla="*/ 56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4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32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6 w 77"/>
                  <a:gd name="T73" fmla="*/ 72 h 84"/>
                  <a:gd name="T74" fmla="*/ 60 w 77"/>
                  <a:gd name="T75" fmla="*/ 64 h 84"/>
                  <a:gd name="T76" fmla="*/ 60 w 77"/>
                  <a:gd name="T77" fmla="*/ 48 h 84"/>
                  <a:gd name="T78" fmla="*/ 60 w 77"/>
                  <a:gd name="T79" fmla="*/ 36 h 84"/>
                  <a:gd name="T80" fmla="*/ 56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7" y="40"/>
                    </a:lnTo>
                    <a:lnTo>
                      <a:pt x="72" y="52"/>
                    </a:lnTo>
                    <a:lnTo>
                      <a:pt x="72" y="64"/>
                    </a:lnTo>
                    <a:lnTo>
                      <a:pt x="64" y="72"/>
                    </a:lnTo>
                    <a:lnTo>
                      <a:pt x="56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4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" name="Freeform 154"/>
              <p:cNvSpPr>
                <a:spLocks/>
              </p:cNvSpPr>
              <p:nvPr/>
            </p:nvSpPr>
            <p:spPr bwMode="auto">
              <a:xfrm>
                <a:off x="2169" y="2913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60 h 80"/>
                  <a:gd name="T6" fmla="*/ 72 w 84"/>
                  <a:gd name="T7" fmla="*/ 64 h 80"/>
                  <a:gd name="T8" fmla="*/ 76 w 84"/>
                  <a:gd name="T9" fmla="*/ 68 h 80"/>
                  <a:gd name="T10" fmla="*/ 76 w 84"/>
                  <a:gd name="T11" fmla="*/ 68 h 80"/>
                  <a:gd name="T12" fmla="*/ 76 w 84"/>
                  <a:gd name="T13" fmla="*/ 72 h 80"/>
                  <a:gd name="T14" fmla="*/ 80 w 84"/>
                  <a:gd name="T15" fmla="*/ 72 h 80"/>
                  <a:gd name="T16" fmla="*/ 80 w 84"/>
                  <a:gd name="T17" fmla="*/ 72 h 80"/>
                  <a:gd name="T18" fmla="*/ 84 w 84"/>
                  <a:gd name="T19" fmla="*/ 68 h 80"/>
                  <a:gd name="T20" fmla="*/ 84 w 84"/>
                  <a:gd name="T21" fmla="*/ 72 h 80"/>
                  <a:gd name="T22" fmla="*/ 64 w 84"/>
                  <a:gd name="T23" fmla="*/ 80 h 80"/>
                  <a:gd name="T24" fmla="*/ 60 w 84"/>
                  <a:gd name="T25" fmla="*/ 80 h 80"/>
                  <a:gd name="T26" fmla="*/ 60 w 84"/>
                  <a:gd name="T27" fmla="*/ 64 h 80"/>
                  <a:gd name="T28" fmla="*/ 48 w 84"/>
                  <a:gd name="T29" fmla="*/ 72 h 80"/>
                  <a:gd name="T30" fmla="*/ 44 w 84"/>
                  <a:gd name="T31" fmla="*/ 76 h 80"/>
                  <a:gd name="T32" fmla="*/ 36 w 84"/>
                  <a:gd name="T33" fmla="*/ 80 h 80"/>
                  <a:gd name="T34" fmla="*/ 32 w 84"/>
                  <a:gd name="T35" fmla="*/ 80 h 80"/>
                  <a:gd name="T36" fmla="*/ 24 w 84"/>
                  <a:gd name="T37" fmla="*/ 80 h 80"/>
                  <a:gd name="T38" fmla="*/ 20 w 84"/>
                  <a:gd name="T39" fmla="*/ 76 h 80"/>
                  <a:gd name="T40" fmla="*/ 16 w 84"/>
                  <a:gd name="T41" fmla="*/ 72 h 80"/>
                  <a:gd name="T42" fmla="*/ 12 w 84"/>
                  <a:gd name="T43" fmla="*/ 68 h 80"/>
                  <a:gd name="T44" fmla="*/ 12 w 84"/>
                  <a:gd name="T45" fmla="*/ 60 h 80"/>
                  <a:gd name="T46" fmla="*/ 12 w 84"/>
                  <a:gd name="T47" fmla="*/ 48 h 80"/>
                  <a:gd name="T48" fmla="*/ 12 w 84"/>
                  <a:gd name="T49" fmla="*/ 16 h 80"/>
                  <a:gd name="T50" fmla="*/ 12 w 84"/>
                  <a:gd name="T51" fmla="*/ 8 h 80"/>
                  <a:gd name="T52" fmla="*/ 12 w 84"/>
                  <a:gd name="T53" fmla="*/ 8 h 80"/>
                  <a:gd name="T54" fmla="*/ 8 w 84"/>
                  <a:gd name="T55" fmla="*/ 4 h 80"/>
                  <a:gd name="T56" fmla="*/ 8 w 84"/>
                  <a:gd name="T57" fmla="*/ 4 h 80"/>
                  <a:gd name="T58" fmla="*/ 4 w 84"/>
                  <a:gd name="T59" fmla="*/ 0 h 80"/>
                  <a:gd name="T60" fmla="*/ 0 w 84"/>
                  <a:gd name="T61" fmla="*/ 0 h 80"/>
                  <a:gd name="T62" fmla="*/ 0 w 84"/>
                  <a:gd name="T63" fmla="*/ 0 h 80"/>
                  <a:gd name="T64" fmla="*/ 24 w 84"/>
                  <a:gd name="T65" fmla="*/ 0 h 80"/>
                  <a:gd name="T66" fmla="*/ 24 w 84"/>
                  <a:gd name="T67" fmla="*/ 52 h 80"/>
                  <a:gd name="T68" fmla="*/ 28 w 84"/>
                  <a:gd name="T69" fmla="*/ 60 h 80"/>
                  <a:gd name="T70" fmla="*/ 28 w 84"/>
                  <a:gd name="T71" fmla="*/ 64 h 80"/>
                  <a:gd name="T72" fmla="*/ 32 w 84"/>
                  <a:gd name="T73" fmla="*/ 68 h 80"/>
                  <a:gd name="T74" fmla="*/ 40 w 84"/>
                  <a:gd name="T75" fmla="*/ 68 h 80"/>
                  <a:gd name="T76" fmla="*/ 44 w 84"/>
                  <a:gd name="T77" fmla="*/ 68 h 80"/>
                  <a:gd name="T78" fmla="*/ 48 w 84"/>
                  <a:gd name="T79" fmla="*/ 68 h 80"/>
                  <a:gd name="T80" fmla="*/ 52 w 84"/>
                  <a:gd name="T81" fmla="*/ 64 h 80"/>
                  <a:gd name="T82" fmla="*/ 60 w 84"/>
                  <a:gd name="T83" fmla="*/ 56 h 80"/>
                  <a:gd name="T84" fmla="*/ 60 w 84"/>
                  <a:gd name="T85" fmla="*/ 16 h 80"/>
                  <a:gd name="T86" fmla="*/ 60 w 84"/>
                  <a:gd name="T87" fmla="*/ 8 h 80"/>
                  <a:gd name="T88" fmla="*/ 56 w 84"/>
                  <a:gd name="T89" fmla="*/ 4 h 80"/>
                  <a:gd name="T90" fmla="*/ 52 w 84"/>
                  <a:gd name="T91" fmla="*/ 4 h 80"/>
                  <a:gd name="T92" fmla="*/ 48 w 84"/>
                  <a:gd name="T93" fmla="*/ 0 h 80"/>
                  <a:gd name="T94" fmla="*/ 48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60"/>
                    </a:lnTo>
                    <a:lnTo>
                      <a:pt x="72" y="64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80" y="72"/>
                    </a:lnTo>
                    <a:lnTo>
                      <a:pt x="84" y="68"/>
                    </a:lnTo>
                    <a:lnTo>
                      <a:pt x="84" y="72"/>
                    </a:lnTo>
                    <a:lnTo>
                      <a:pt x="64" y="80"/>
                    </a:lnTo>
                    <a:lnTo>
                      <a:pt x="60" y="80"/>
                    </a:lnTo>
                    <a:lnTo>
                      <a:pt x="60" y="64"/>
                    </a:lnTo>
                    <a:lnTo>
                      <a:pt x="48" y="72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12" y="16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" name="Freeform 155"/>
              <p:cNvSpPr>
                <a:spLocks noEditPoints="1"/>
              </p:cNvSpPr>
              <p:nvPr/>
            </p:nvSpPr>
            <p:spPr bwMode="auto">
              <a:xfrm>
                <a:off x="2253" y="2909"/>
                <a:ext cx="84" cy="120"/>
              </a:xfrm>
              <a:custGeom>
                <a:avLst/>
                <a:gdLst>
                  <a:gd name="T0" fmla="*/ 28 w 84"/>
                  <a:gd name="T1" fmla="*/ 0 h 120"/>
                  <a:gd name="T2" fmla="*/ 28 w 84"/>
                  <a:gd name="T3" fmla="*/ 20 h 120"/>
                  <a:gd name="T4" fmla="*/ 40 w 84"/>
                  <a:gd name="T5" fmla="*/ 4 h 120"/>
                  <a:gd name="T6" fmla="*/ 56 w 84"/>
                  <a:gd name="T7" fmla="*/ 0 h 120"/>
                  <a:gd name="T8" fmla="*/ 76 w 84"/>
                  <a:gd name="T9" fmla="*/ 12 h 120"/>
                  <a:gd name="T10" fmla="*/ 84 w 84"/>
                  <a:gd name="T11" fmla="*/ 28 h 120"/>
                  <a:gd name="T12" fmla="*/ 84 w 84"/>
                  <a:gd name="T13" fmla="*/ 52 h 120"/>
                  <a:gd name="T14" fmla="*/ 72 w 84"/>
                  <a:gd name="T15" fmla="*/ 72 h 120"/>
                  <a:gd name="T16" fmla="*/ 48 w 84"/>
                  <a:gd name="T17" fmla="*/ 84 h 120"/>
                  <a:gd name="T18" fmla="*/ 36 w 84"/>
                  <a:gd name="T19" fmla="*/ 84 h 120"/>
                  <a:gd name="T20" fmla="*/ 28 w 84"/>
                  <a:gd name="T21" fmla="*/ 76 h 120"/>
                  <a:gd name="T22" fmla="*/ 28 w 84"/>
                  <a:gd name="T23" fmla="*/ 108 h 120"/>
                  <a:gd name="T24" fmla="*/ 32 w 84"/>
                  <a:gd name="T25" fmla="*/ 116 h 120"/>
                  <a:gd name="T26" fmla="*/ 36 w 84"/>
                  <a:gd name="T27" fmla="*/ 120 h 120"/>
                  <a:gd name="T28" fmla="*/ 40 w 84"/>
                  <a:gd name="T29" fmla="*/ 120 h 120"/>
                  <a:gd name="T30" fmla="*/ 0 w 84"/>
                  <a:gd name="T31" fmla="*/ 120 h 120"/>
                  <a:gd name="T32" fmla="*/ 8 w 84"/>
                  <a:gd name="T33" fmla="*/ 120 h 120"/>
                  <a:gd name="T34" fmla="*/ 12 w 84"/>
                  <a:gd name="T35" fmla="*/ 116 h 120"/>
                  <a:gd name="T36" fmla="*/ 16 w 84"/>
                  <a:gd name="T37" fmla="*/ 108 h 120"/>
                  <a:gd name="T38" fmla="*/ 16 w 84"/>
                  <a:gd name="T39" fmla="*/ 24 h 120"/>
                  <a:gd name="T40" fmla="*/ 16 w 84"/>
                  <a:gd name="T41" fmla="*/ 16 h 120"/>
                  <a:gd name="T42" fmla="*/ 12 w 84"/>
                  <a:gd name="T43" fmla="*/ 12 h 120"/>
                  <a:gd name="T44" fmla="*/ 8 w 84"/>
                  <a:gd name="T45" fmla="*/ 12 h 120"/>
                  <a:gd name="T46" fmla="*/ 4 w 84"/>
                  <a:gd name="T47" fmla="*/ 12 h 120"/>
                  <a:gd name="T48" fmla="*/ 28 w 84"/>
                  <a:gd name="T49" fmla="*/ 24 h 120"/>
                  <a:gd name="T50" fmla="*/ 28 w 84"/>
                  <a:gd name="T51" fmla="*/ 60 h 120"/>
                  <a:gd name="T52" fmla="*/ 32 w 84"/>
                  <a:gd name="T53" fmla="*/ 72 h 120"/>
                  <a:gd name="T54" fmla="*/ 40 w 84"/>
                  <a:gd name="T55" fmla="*/ 76 h 120"/>
                  <a:gd name="T56" fmla="*/ 56 w 84"/>
                  <a:gd name="T57" fmla="*/ 76 h 120"/>
                  <a:gd name="T58" fmla="*/ 68 w 84"/>
                  <a:gd name="T59" fmla="*/ 60 h 120"/>
                  <a:gd name="T60" fmla="*/ 68 w 84"/>
                  <a:gd name="T61" fmla="*/ 36 h 120"/>
                  <a:gd name="T62" fmla="*/ 60 w 84"/>
                  <a:gd name="T63" fmla="*/ 20 h 120"/>
                  <a:gd name="T64" fmla="*/ 48 w 84"/>
                  <a:gd name="T65" fmla="*/ 16 h 120"/>
                  <a:gd name="T66" fmla="*/ 40 w 84"/>
                  <a:gd name="T67" fmla="*/ 16 h 120"/>
                  <a:gd name="T68" fmla="*/ 28 w 84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"/>
                  <a:gd name="T106" fmla="*/ 0 h 120"/>
                  <a:gd name="T107" fmla="*/ 84 w 84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" h="120">
                    <a:moveTo>
                      <a:pt x="4" y="12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6" y="12"/>
                    </a:lnTo>
                    <a:lnTo>
                      <a:pt x="80" y="20"/>
                    </a:lnTo>
                    <a:lnTo>
                      <a:pt x="84" y="28"/>
                    </a:lnTo>
                    <a:lnTo>
                      <a:pt x="84" y="40"/>
                    </a:lnTo>
                    <a:lnTo>
                      <a:pt x="84" y="52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0" y="80"/>
                    </a:lnTo>
                    <a:lnTo>
                      <a:pt x="48" y="84"/>
                    </a:lnTo>
                    <a:lnTo>
                      <a:pt x="44" y="84"/>
                    </a:lnTo>
                    <a:lnTo>
                      <a:pt x="36" y="84"/>
                    </a:lnTo>
                    <a:lnTo>
                      <a:pt x="32" y="80"/>
                    </a:lnTo>
                    <a:lnTo>
                      <a:pt x="28" y="76"/>
                    </a:lnTo>
                    <a:lnTo>
                      <a:pt x="28" y="104"/>
                    </a:lnTo>
                    <a:lnTo>
                      <a:pt x="28" y="108"/>
                    </a:lnTo>
                    <a:lnTo>
                      <a:pt x="32" y="112"/>
                    </a:lnTo>
                    <a:lnTo>
                      <a:pt x="32" y="116"/>
                    </a:lnTo>
                    <a:lnTo>
                      <a:pt x="36" y="120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close/>
                    <a:moveTo>
                      <a:pt x="28" y="24"/>
                    </a:moveTo>
                    <a:lnTo>
                      <a:pt x="28" y="56"/>
                    </a:lnTo>
                    <a:lnTo>
                      <a:pt x="28" y="60"/>
                    </a:lnTo>
                    <a:lnTo>
                      <a:pt x="32" y="68"/>
                    </a:lnTo>
                    <a:lnTo>
                      <a:pt x="32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80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68" y="60"/>
                    </a:lnTo>
                    <a:lnTo>
                      <a:pt x="68" y="48"/>
                    </a:lnTo>
                    <a:lnTo>
                      <a:pt x="68" y="36"/>
                    </a:lnTo>
                    <a:lnTo>
                      <a:pt x="64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2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9" name="Freeform 156"/>
              <p:cNvSpPr>
                <a:spLocks/>
              </p:cNvSpPr>
              <p:nvPr/>
            </p:nvSpPr>
            <p:spPr bwMode="auto">
              <a:xfrm>
                <a:off x="2353" y="2909"/>
                <a:ext cx="53" cy="84"/>
              </a:xfrm>
              <a:custGeom>
                <a:avLst/>
                <a:gdLst>
                  <a:gd name="T0" fmla="*/ 49 w 53"/>
                  <a:gd name="T1" fmla="*/ 0 h 84"/>
                  <a:gd name="T2" fmla="*/ 49 w 53"/>
                  <a:gd name="T3" fmla="*/ 28 h 84"/>
                  <a:gd name="T4" fmla="*/ 45 w 53"/>
                  <a:gd name="T5" fmla="*/ 28 h 84"/>
                  <a:gd name="T6" fmla="*/ 41 w 53"/>
                  <a:gd name="T7" fmla="*/ 20 h 84"/>
                  <a:gd name="T8" fmla="*/ 37 w 53"/>
                  <a:gd name="T9" fmla="*/ 12 h 84"/>
                  <a:gd name="T10" fmla="*/ 33 w 53"/>
                  <a:gd name="T11" fmla="*/ 8 h 84"/>
                  <a:gd name="T12" fmla="*/ 25 w 53"/>
                  <a:gd name="T13" fmla="*/ 8 h 84"/>
                  <a:gd name="T14" fmla="*/ 17 w 53"/>
                  <a:gd name="T15" fmla="*/ 8 h 84"/>
                  <a:gd name="T16" fmla="*/ 13 w 53"/>
                  <a:gd name="T17" fmla="*/ 12 h 84"/>
                  <a:gd name="T18" fmla="*/ 13 w 53"/>
                  <a:gd name="T19" fmla="*/ 12 h 84"/>
                  <a:gd name="T20" fmla="*/ 8 w 53"/>
                  <a:gd name="T21" fmla="*/ 16 h 84"/>
                  <a:gd name="T22" fmla="*/ 13 w 53"/>
                  <a:gd name="T23" fmla="*/ 20 h 84"/>
                  <a:gd name="T24" fmla="*/ 13 w 53"/>
                  <a:gd name="T25" fmla="*/ 24 h 84"/>
                  <a:gd name="T26" fmla="*/ 17 w 53"/>
                  <a:gd name="T27" fmla="*/ 28 h 84"/>
                  <a:gd name="T28" fmla="*/ 25 w 53"/>
                  <a:gd name="T29" fmla="*/ 32 h 84"/>
                  <a:gd name="T30" fmla="*/ 37 w 53"/>
                  <a:gd name="T31" fmla="*/ 40 h 84"/>
                  <a:gd name="T32" fmla="*/ 45 w 53"/>
                  <a:gd name="T33" fmla="*/ 44 h 84"/>
                  <a:gd name="T34" fmla="*/ 49 w 53"/>
                  <a:gd name="T35" fmla="*/ 52 h 84"/>
                  <a:gd name="T36" fmla="*/ 53 w 53"/>
                  <a:gd name="T37" fmla="*/ 60 h 84"/>
                  <a:gd name="T38" fmla="*/ 49 w 53"/>
                  <a:gd name="T39" fmla="*/ 68 h 84"/>
                  <a:gd name="T40" fmla="*/ 45 w 53"/>
                  <a:gd name="T41" fmla="*/ 76 h 84"/>
                  <a:gd name="T42" fmla="*/ 37 w 53"/>
                  <a:gd name="T43" fmla="*/ 84 h 84"/>
                  <a:gd name="T44" fmla="*/ 25 w 53"/>
                  <a:gd name="T45" fmla="*/ 84 h 84"/>
                  <a:gd name="T46" fmla="*/ 17 w 53"/>
                  <a:gd name="T47" fmla="*/ 84 h 84"/>
                  <a:gd name="T48" fmla="*/ 8 w 53"/>
                  <a:gd name="T49" fmla="*/ 80 h 84"/>
                  <a:gd name="T50" fmla="*/ 4 w 53"/>
                  <a:gd name="T51" fmla="*/ 80 h 84"/>
                  <a:gd name="T52" fmla="*/ 4 w 53"/>
                  <a:gd name="T53" fmla="*/ 80 h 84"/>
                  <a:gd name="T54" fmla="*/ 0 w 53"/>
                  <a:gd name="T55" fmla="*/ 80 h 84"/>
                  <a:gd name="T56" fmla="*/ 0 w 53"/>
                  <a:gd name="T57" fmla="*/ 84 h 84"/>
                  <a:gd name="T58" fmla="*/ 0 w 53"/>
                  <a:gd name="T59" fmla="*/ 84 h 84"/>
                  <a:gd name="T60" fmla="*/ 0 w 53"/>
                  <a:gd name="T61" fmla="*/ 56 h 84"/>
                  <a:gd name="T62" fmla="*/ 0 w 53"/>
                  <a:gd name="T63" fmla="*/ 56 h 84"/>
                  <a:gd name="T64" fmla="*/ 4 w 53"/>
                  <a:gd name="T65" fmla="*/ 68 h 84"/>
                  <a:gd name="T66" fmla="*/ 8 w 53"/>
                  <a:gd name="T67" fmla="*/ 72 h 84"/>
                  <a:gd name="T68" fmla="*/ 17 w 53"/>
                  <a:gd name="T69" fmla="*/ 76 h 84"/>
                  <a:gd name="T70" fmla="*/ 25 w 53"/>
                  <a:gd name="T71" fmla="*/ 80 h 84"/>
                  <a:gd name="T72" fmla="*/ 33 w 53"/>
                  <a:gd name="T73" fmla="*/ 76 h 84"/>
                  <a:gd name="T74" fmla="*/ 37 w 53"/>
                  <a:gd name="T75" fmla="*/ 76 h 84"/>
                  <a:gd name="T76" fmla="*/ 37 w 53"/>
                  <a:gd name="T77" fmla="*/ 72 h 84"/>
                  <a:gd name="T78" fmla="*/ 41 w 53"/>
                  <a:gd name="T79" fmla="*/ 68 h 84"/>
                  <a:gd name="T80" fmla="*/ 37 w 53"/>
                  <a:gd name="T81" fmla="*/ 60 h 84"/>
                  <a:gd name="T82" fmla="*/ 37 w 53"/>
                  <a:gd name="T83" fmla="*/ 56 h 84"/>
                  <a:gd name="T84" fmla="*/ 29 w 53"/>
                  <a:gd name="T85" fmla="*/ 52 h 84"/>
                  <a:gd name="T86" fmla="*/ 21 w 53"/>
                  <a:gd name="T87" fmla="*/ 48 h 84"/>
                  <a:gd name="T88" fmla="*/ 8 w 53"/>
                  <a:gd name="T89" fmla="*/ 40 h 84"/>
                  <a:gd name="T90" fmla="*/ 4 w 53"/>
                  <a:gd name="T91" fmla="*/ 36 h 84"/>
                  <a:gd name="T92" fmla="*/ 0 w 53"/>
                  <a:gd name="T93" fmla="*/ 32 h 84"/>
                  <a:gd name="T94" fmla="*/ 0 w 53"/>
                  <a:gd name="T95" fmla="*/ 24 h 84"/>
                  <a:gd name="T96" fmla="*/ 0 w 53"/>
                  <a:gd name="T97" fmla="*/ 16 h 84"/>
                  <a:gd name="T98" fmla="*/ 4 w 53"/>
                  <a:gd name="T99" fmla="*/ 8 h 84"/>
                  <a:gd name="T100" fmla="*/ 13 w 53"/>
                  <a:gd name="T101" fmla="*/ 4 h 84"/>
                  <a:gd name="T102" fmla="*/ 25 w 53"/>
                  <a:gd name="T103" fmla="*/ 0 h 84"/>
                  <a:gd name="T104" fmla="*/ 29 w 53"/>
                  <a:gd name="T105" fmla="*/ 4 h 84"/>
                  <a:gd name="T106" fmla="*/ 37 w 53"/>
                  <a:gd name="T107" fmla="*/ 4 h 84"/>
                  <a:gd name="T108" fmla="*/ 41 w 53"/>
                  <a:gd name="T109" fmla="*/ 4 h 84"/>
                  <a:gd name="T110" fmla="*/ 41 w 53"/>
                  <a:gd name="T111" fmla="*/ 4 h 84"/>
                  <a:gd name="T112" fmla="*/ 41 w 53"/>
                  <a:gd name="T113" fmla="*/ 4 h 84"/>
                  <a:gd name="T114" fmla="*/ 45 w 53"/>
                  <a:gd name="T115" fmla="*/ 4 h 84"/>
                  <a:gd name="T116" fmla="*/ 45 w 53"/>
                  <a:gd name="T117" fmla="*/ 4 h 84"/>
                  <a:gd name="T118" fmla="*/ 45 w 53"/>
                  <a:gd name="T119" fmla="*/ 0 h 84"/>
                  <a:gd name="T120" fmla="*/ 49 w 53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"/>
                  <a:gd name="T184" fmla="*/ 0 h 84"/>
                  <a:gd name="T185" fmla="*/ 53 w 53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" h="84">
                    <a:moveTo>
                      <a:pt x="49" y="0"/>
                    </a:moveTo>
                    <a:lnTo>
                      <a:pt x="49" y="28"/>
                    </a:lnTo>
                    <a:lnTo>
                      <a:pt x="45" y="28"/>
                    </a:lnTo>
                    <a:lnTo>
                      <a:pt x="41" y="20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3" y="12"/>
                    </a:lnTo>
                    <a:lnTo>
                      <a:pt x="8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17" y="28"/>
                    </a:lnTo>
                    <a:lnTo>
                      <a:pt x="25" y="32"/>
                    </a:lnTo>
                    <a:lnTo>
                      <a:pt x="37" y="40"/>
                    </a:lnTo>
                    <a:lnTo>
                      <a:pt x="45" y="44"/>
                    </a:lnTo>
                    <a:lnTo>
                      <a:pt x="49" y="52"/>
                    </a:lnTo>
                    <a:lnTo>
                      <a:pt x="53" y="60"/>
                    </a:lnTo>
                    <a:lnTo>
                      <a:pt x="49" y="68"/>
                    </a:lnTo>
                    <a:lnTo>
                      <a:pt x="45" y="76"/>
                    </a:lnTo>
                    <a:lnTo>
                      <a:pt x="37" y="84"/>
                    </a:lnTo>
                    <a:lnTo>
                      <a:pt x="25" y="84"/>
                    </a:lnTo>
                    <a:lnTo>
                      <a:pt x="17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8" y="72"/>
                    </a:lnTo>
                    <a:lnTo>
                      <a:pt x="17" y="76"/>
                    </a:lnTo>
                    <a:lnTo>
                      <a:pt x="25" y="80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72"/>
                    </a:lnTo>
                    <a:lnTo>
                      <a:pt x="41" y="68"/>
                    </a:lnTo>
                    <a:lnTo>
                      <a:pt x="37" y="60"/>
                    </a:lnTo>
                    <a:lnTo>
                      <a:pt x="37" y="56"/>
                    </a:lnTo>
                    <a:lnTo>
                      <a:pt x="29" y="52"/>
                    </a:lnTo>
                    <a:lnTo>
                      <a:pt x="21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3" y="4"/>
                    </a:lnTo>
                    <a:lnTo>
                      <a:pt x="25" y="0"/>
                    </a:lnTo>
                    <a:lnTo>
                      <a:pt x="29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0" name="Freeform 157"/>
              <p:cNvSpPr>
                <a:spLocks/>
              </p:cNvSpPr>
              <p:nvPr/>
            </p:nvSpPr>
            <p:spPr bwMode="auto">
              <a:xfrm>
                <a:off x="2458" y="2889"/>
                <a:ext cx="52" cy="104"/>
              </a:xfrm>
              <a:custGeom>
                <a:avLst/>
                <a:gdLst>
                  <a:gd name="T0" fmla="*/ 28 w 52"/>
                  <a:gd name="T1" fmla="*/ 0 h 104"/>
                  <a:gd name="T2" fmla="*/ 28 w 52"/>
                  <a:gd name="T3" fmla="*/ 24 h 104"/>
                  <a:gd name="T4" fmla="*/ 48 w 52"/>
                  <a:gd name="T5" fmla="*/ 24 h 104"/>
                  <a:gd name="T6" fmla="*/ 48 w 52"/>
                  <a:gd name="T7" fmla="*/ 28 h 104"/>
                  <a:gd name="T8" fmla="*/ 28 w 52"/>
                  <a:gd name="T9" fmla="*/ 28 h 104"/>
                  <a:gd name="T10" fmla="*/ 28 w 52"/>
                  <a:gd name="T11" fmla="*/ 80 h 104"/>
                  <a:gd name="T12" fmla="*/ 28 w 52"/>
                  <a:gd name="T13" fmla="*/ 88 h 104"/>
                  <a:gd name="T14" fmla="*/ 32 w 52"/>
                  <a:gd name="T15" fmla="*/ 92 h 104"/>
                  <a:gd name="T16" fmla="*/ 32 w 52"/>
                  <a:gd name="T17" fmla="*/ 92 h 104"/>
                  <a:gd name="T18" fmla="*/ 36 w 52"/>
                  <a:gd name="T19" fmla="*/ 92 h 104"/>
                  <a:gd name="T20" fmla="*/ 40 w 52"/>
                  <a:gd name="T21" fmla="*/ 92 h 104"/>
                  <a:gd name="T22" fmla="*/ 44 w 52"/>
                  <a:gd name="T23" fmla="*/ 92 h 104"/>
                  <a:gd name="T24" fmla="*/ 44 w 52"/>
                  <a:gd name="T25" fmla="*/ 88 h 104"/>
                  <a:gd name="T26" fmla="*/ 48 w 52"/>
                  <a:gd name="T27" fmla="*/ 88 h 104"/>
                  <a:gd name="T28" fmla="*/ 52 w 52"/>
                  <a:gd name="T29" fmla="*/ 88 h 104"/>
                  <a:gd name="T30" fmla="*/ 48 w 52"/>
                  <a:gd name="T31" fmla="*/ 96 h 104"/>
                  <a:gd name="T32" fmla="*/ 40 w 52"/>
                  <a:gd name="T33" fmla="*/ 100 h 104"/>
                  <a:gd name="T34" fmla="*/ 36 w 52"/>
                  <a:gd name="T35" fmla="*/ 104 h 104"/>
                  <a:gd name="T36" fmla="*/ 28 w 52"/>
                  <a:gd name="T37" fmla="*/ 104 h 104"/>
                  <a:gd name="T38" fmla="*/ 24 w 52"/>
                  <a:gd name="T39" fmla="*/ 104 h 104"/>
                  <a:gd name="T40" fmla="*/ 20 w 52"/>
                  <a:gd name="T41" fmla="*/ 100 h 104"/>
                  <a:gd name="T42" fmla="*/ 20 w 52"/>
                  <a:gd name="T43" fmla="*/ 100 h 104"/>
                  <a:gd name="T44" fmla="*/ 16 w 52"/>
                  <a:gd name="T45" fmla="*/ 96 h 104"/>
                  <a:gd name="T46" fmla="*/ 16 w 52"/>
                  <a:gd name="T47" fmla="*/ 92 h 104"/>
                  <a:gd name="T48" fmla="*/ 12 w 52"/>
                  <a:gd name="T49" fmla="*/ 84 h 104"/>
                  <a:gd name="T50" fmla="*/ 12 w 52"/>
                  <a:gd name="T51" fmla="*/ 28 h 104"/>
                  <a:gd name="T52" fmla="*/ 0 w 52"/>
                  <a:gd name="T53" fmla="*/ 28 h 104"/>
                  <a:gd name="T54" fmla="*/ 0 w 52"/>
                  <a:gd name="T55" fmla="*/ 28 h 104"/>
                  <a:gd name="T56" fmla="*/ 8 w 52"/>
                  <a:gd name="T57" fmla="*/ 24 h 104"/>
                  <a:gd name="T58" fmla="*/ 12 w 52"/>
                  <a:gd name="T59" fmla="*/ 20 h 104"/>
                  <a:gd name="T60" fmla="*/ 16 w 52"/>
                  <a:gd name="T61" fmla="*/ 16 h 104"/>
                  <a:gd name="T62" fmla="*/ 20 w 52"/>
                  <a:gd name="T63" fmla="*/ 8 h 104"/>
                  <a:gd name="T64" fmla="*/ 24 w 52"/>
                  <a:gd name="T65" fmla="*/ 4 h 104"/>
                  <a:gd name="T66" fmla="*/ 28 w 52"/>
                  <a:gd name="T67" fmla="*/ 0 h 104"/>
                  <a:gd name="T68" fmla="*/ 28 w 52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4"/>
                  <a:gd name="T107" fmla="*/ 52 w 52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4">
                    <a:moveTo>
                      <a:pt x="28" y="0"/>
                    </a:moveTo>
                    <a:lnTo>
                      <a:pt x="28" y="24"/>
                    </a:lnTo>
                    <a:lnTo>
                      <a:pt x="48" y="24"/>
                    </a:lnTo>
                    <a:lnTo>
                      <a:pt x="48" y="28"/>
                    </a:lnTo>
                    <a:lnTo>
                      <a:pt x="28" y="28"/>
                    </a:lnTo>
                    <a:lnTo>
                      <a:pt x="28" y="80"/>
                    </a:lnTo>
                    <a:lnTo>
                      <a:pt x="28" y="88"/>
                    </a:lnTo>
                    <a:lnTo>
                      <a:pt x="32" y="92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4" y="92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2" y="88"/>
                    </a:lnTo>
                    <a:lnTo>
                      <a:pt x="48" y="96"/>
                    </a:lnTo>
                    <a:lnTo>
                      <a:pt x="40" y="100"/>
                    </a:lnTo>
                    <a:lnTo>
                      <a:pt x="36" y="104"/>
                    </a:lnTo>
                    <a:lnTo>
                      <a:pt x="28" y="104"/>
                    </a:lnTo>
                    <a:lnTo>
                      <a:pt x="24" y="104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6" y="92"/>
                    </a:lnTo>
                    <a:lnTo>
                      <a:pt x="12" y="84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1" name="Freeform 158"/>
              <p:cNvSpPr>
                <a:spLocks noEditPoints="1"/>
              </p:cNvSpPr>
              <p:nvPr/>
            </p:nvSpPr>
            <p:spPr bwMode="auto">
              <a:xfrm>
                <a:off x="2514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57 w 77"/>
                  <a:gd name="T5" fmla="*/ 8 h 84"/>
                  <a:gd name="T6" fmla="*/ 65 w 77"/>
                  <a:gd name="T7" fmla="*/ 16 h 84"/>
                  <a:gd name="T8" fmla="*/ 73 w 77"/>
                  <a:gd name="T9" fmla="*/ 28 h 84"/>
                  <a:gd name="T10" fmla="*/ 77 w 77"/>
                  <a:gd name="T11" fmla="*/ 40 h 84"/>
                  <a:gd name="T12" fmla="*/ 73 w 77"/>
                  <a:gd name="T13" fmla="*/ 52 h 84"/>
                  <a:gd name="T14" fmla="*/ 69 w 77"/>
                  <a:gd name="T15" fmla="*/ 64 h 84"/>
                  <a:gd name="T16" fmla="*/ 65 w 77"/>
                  <a:gd name="T17" fmla="*/ 72 h 84"/>
                  <a:gd name="T18" fmla="*/ 57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4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28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7 w 77"/>
                  <a:gd name="T73" fmla="*/ 72 h 84"/>
                  <a:gd name="T74" fmla="*/ 61 w 77"/>
                  <a:gd name="T75" fmla="*/ 64 h 84"/>
                  <a:gd name="T76" fmla="*/ 61 w 77"/>
                  <a:gd name="T77" fmla="*/ 48 h 84"/>
                  <a:gd name="T78" fmla="*/ 61 w 77"/>
                  <a:gd name="T79" fmla="*/ 36 h 84"/>
                  <a:gd name="T80" fmla="*/ 57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57" y="8"/>
                    </a:lnTo>
                    <a:lnTo>
                      <a:pt x="65" y="16"/>
                    </a:lnTo>
                    <a:lnTo>
                      <a:pt x="73" y="28"/>
                    </a:lnTo>
                    <a:lnTo>
                      <a:pt x="77" y="40"/>
                    </a:lnTo>
                    <a:lnTo>
                      <a:pt x="73" y="52"/>
                    </a:lnTo>
                    <a:lnTo>
                      <a:pt x="69" y="64"/>
                    </a:lnTo>
                    <a:lnTo>
                      <a:pt x="65" y="72"/>
                    </a:lnTo>
                    <a:lnTo>
                      <a:pt x="57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7" y="72"/>
                    </a:lnTo>
                    <a:lnTo>
                      <a:pt x="61" y="64"/>
                    </a:lnTo>
                    <a:lnTo>
                      <a:pt x="61" y="48"/>
                    </a:lnTo>
                    <a:lnTo>
                      <a:pt x="61" y="36"/>
                    </a:lnTo>
                    <a:lnTo>
                      <a:pt x="57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" name="Freeform 159"/>
              <p:cNvSpPr>
                <a:spLocks/>
              </p:cNvSpPr>
              <p:nvPr/>
            </p:nvSpPr>
            <p:spPr bwMode="auto">
              <a:xfrm>
                <a:off x="2643" y="2889"/>
                <a:ext cx="48" cy="104"/>
              </a:xfrm>
              <a:custGeom>
                <a:avLst/>
                <a:gdLst>
                  <a:gd name="T0" fmla="*/ 28 w 48"/>
                  <a:gd name="T1" fmla="*/ 0 h 104"/>
                  <a:gd name="T2" fmla="*/ 28 w 48"/>
                  <a:gd name="T3" fmla="*/ 24 h 104"/>
                  <a:gd name="T4" fmla="*/ 44 w 48"/>
                  <a:gd name="T5" fmla="*/ 24 h 104"/>
                  <a:gd name="T6" fmla="*/ 44 w 48"/>
                  <a:gd name="T7" fmla="*/ 28 h 104"/>
                  <a:gd name="T8" fmla="*/ 28 w 48"/>
                  <a:gd name="T9" fmla="*/ 28 h 104"/>
                  <a:gd name="T10" fmla="*/ 28 w 48"/>
                  <a:gd name="T11" fmla="*/ 80 h 104"/>
                  <a:gd name="T12" fmla="*/ 28 w 48"/>
                  <a:gd name="T13" fmla="*/ 88 h 104"/>
                  <a:gd name="T14" fmla="*/ 28 w 48"/>
                  <a:gd name="T15" fmla="*/ 92 h 104"/>
                  <a:gd name="T16" fmla="*/ 32 w 48"/>
                  <a:gd name="T17" fmla="*/ 92 h 104"/>
                  <a:gd name="T18" fmla="*/ 36 w 48"/>
                  <a:gd name="T19" fmla="*/ 92 h 104"/>
                  <a:gd name="T20" fmla="*/ 40 w 48"/>
                  <a:gd name="T21" fmla="*/ 92 h 104"/>
                  <a:gd name="T22" fmla="*/ 40 w 48"/>
                  <a:gd name="T23" fmla="*/ 92 h 104"/>
                  <a:gd name="T24" fmla="*/ 44 w 48"/>
                  <a:gd name="T25" fmla="*/ 88 h 104"/>
                  <a:gd name="T26" fmla="*/ 44 w 48"/>
                  <a:gd name="T27" fmla="*/ 88 h 104"/>
                  <a:gd name="T28" fmla="*/ 48 w 48"/>
                  <a:gd name="T29" fmla="*/ 88 h 104"/>
                  <a:gd name="T30" fmla="*/ 44 w 48"/>
                  <a:gd name="T31" fmla="*/ 96 h 104"/>
                  <a:gd name="T32" fmla="*/ 40 w 48"/>
                  <a:gd name="T33" fmla="*/ 100 h 104"/>
                  <a:gd name="T34" fmla="*/ 36 w 48"/>
                  <a:gd name="T35" fmla="*/ 104 h 104"/>
                  <a:gd name="T36" fmla="*/ 28 w 48"/>
                  <a:gd name="T37" fmla="*/ 104 h 104"/>
                  <a:gd name="T38" fmla="*/ 24 w 48"/>
                  <a:gd name="T39" fmla="*/ 104 h 104"/>
                  <a:gd name="T40" fmla="*/ 20 w 48"/>
                  <a:gd name="T41" fmla="*/ 100 h 104"/>
                  <a:gd name="T42" fmla="*/ 16 w 48"/>
                  <a:gd name="T43" fmla="*/ 100 h 104"/>
                  <a:gd name="T44" fmla="*/ 16 w 48"/>
                  <a:gd name="T45" fmla="*/ 96 h 104"/>
                  <a:gd name="T46" fmla="*/ 12 w 48"/>
                  <a:gd name="T47" fmla="*/ 92 h 104"/>
                  <a:gd name="T48" fmla="*/ 12 w 48"/>
                  <a:gd name="T49" fmla="*/ 84 h 104"/>
                  <a:gd name="T50" fmla="*/ 12 w 48"/>
                  <a:gd name="T51" fmla="*/ 28 h 104"/>
                  <a:gd name="T52" fmla="*/ 0 w 48"/>
                  <a:gd name="T53" fmla="*/ 28 h 104"/>
                  <a:gd name="T54" fmla="*/ 0 w 48"/>
                  <a:gd name="T55" fmla="*/ 28 h 104"/>
                  <a:gd name="T56" fmla="*/ 4 w 48"/>
                  <a:gd name="T57" fmla="*/ 24 h 104"/>
                  <a:gd name="T58" fmla="*/ 12 w 48"/>
                  <a:gd name="T59" fmla="*/ 20 h 104"/>
                  <a:gd name="T60" fmla="*/ 16 w 48"/>
                  <a:gd name="T61" fmla="*/ 16 h 104"/>
                  <a:gd name="T62" fmla="*/ 20 w 48"/>
                  <a:gd name="T63" fmla="*/ 8 h 104"/>
                  <a:gd name="T64" fmla="*/ 24 w 48"/>
                  <a:gd name="T65" fmla="*/ 4 h 104"/>
                  <a:gd name="T66" fmla="*/ 24 w 48"/>
                  <a:gd name="T67" fmla="*/ 0 h 104"/>
                  <a:gd name="T68" fmla="*/ 28 w 48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4"/>
                  <a:gd name="T107" fmla="*/ 48 w 48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4">
                    <a:moveTo>
                      <a:pt x="28" y="0"/>
                    </a:moveTo>
                    <a:lnTo>
                      <a:pt x="28" y="24"/>
                    </a:lnTo>
                    <a:lnTo>
                      <a:pt x="44" y="24"/>
                    </a:lnTo>
                    <a:lnTo>
                      <a:pt x="44" y="28"/>
                    </a:lnTo>
                    <a:lnTo>
                      <a:pt x="28" y="28"/>
                    </a:lnTo>
                    <a:lnTo>
                      <a:pt x="28" y="80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2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44" y="96"/>
                    </a:lnTo>
                    <a:lnTo>
                      <a:pt x="40" y="100"/>
                    </a:lnTo>
                    <a:lnTo>
                      <a:pt x="36" y="104"/>
                    </a:lnTo>
                    <a:lnTo>
                      <a:pt x="28" y="104"/>
                    </a:lnTo>
                    <a:lnTo>
                      <a:pt x="24" y="104"/>
                    </a:lnTo>
                    <a:lnTo>
                      <a:pt x="20" y="100"/>
                    </a:lnTo>
                    <a:lnTo>
                      <a:pt x="16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160"/>
              <p:cNvSpPr>
                <a:spLocks/>
              </p:cNvSpPr>
              <p:nvPr/>
            </p:nvSpPr>
            <p:spPr bwMode="auto">
              <a:xfrm>
                <a:off x="2695" y="2869"/>
                <a:ext cx="85" cy="124"/>
              </a:xfrm>
              <a:custGeom>
                <a:avLst/>
                <a:gdLst>
                  <a:gd name="T0" fmla="*/ 24 w 85"/>
                  <a:gd name="T1" fmla="*/ 60 h 124"/>
                  <a:gd name="T2" fmla="*/ 40 w 85"/>
                  <a:gd name="T3" fmla="*/ 44 h 124"/>
                  <a:gd name="T4" fmla="*/ 52 w 85"/>
                  <a:gd name="T5" fmla="*/ 40 h 124"/>
                  <a:gd name="T6" fmla="*/ 64 w 85"/>
                  <a:gd name="T7" fmla="*/ 44 h 124"/>
                  <a:gd name="T8" fmla="*/ 72 w 85"/>
                  <a:gd name="T9" fmla="*/ 56 h 124"/>
                  <a:gd name="T10" fmla="*/ 72 w 85"/>
                  <a:gd name="T11" fmla="*/ 76 h 124"/>
                  <a:gd name="T12" fmla="*/ 72 w 85"/>
                  <a:gd name="T13" fmla="*/ 112 h 124"/>
                  <a:gd name="T14" fmla="*/ 76 w 85"/>
                  <a:gd name="T15" fmla="*/ 116 h 124"/>
                  <a:gd name="T16" fmla="*/ 80 w 85"/>
                  <a:gd name="T17" fmla="*/ 120 h 124"/>
                  <a:gd name="T18" fmla="*/ 85 w 85"/>
                  <a:gd name="T19" fmla="*/ 124 h 124"/>
                  <a:gd name="T20" fmla="*/ 48 w 85"/>
                  <a:gd name="T21" fmla="*/ 120 h 124"/>
                  <a:gd name="T22" fmla="*/ 52 w 85"/>
                  <a:gd name="T23" fmla="*/ 120 h 124"/>
                  <a:gd name="T24" fmla="*/ 56 w 85"/>
                  <a:gd name="T25" fmla="*/ 116 h 124"/>
                  <a:gd name="T26" fmla="*/ 56 w 85"/>
                  <a:gd name="T27" fmla="*/ 108 h 124"/>
                  <a:gd name="T28" fmla="*/ 56 w 85"/>
                  <a:gd name="T29" fmla="*/ 76 h 124"/>
                  <a:gd name="T30" fmla="*/ 56 w 85"/>
                  <a:gd name="T31" fmla="*/ 60 h 124"/>
                  <a:gd name="T32" fmla="*/ 52 w 85"/>
                  <a:gd name="T33" fmla="*/ 56 h 124"/>
                  <a:gd name="T34" fmla="*/ 44 w 85"/>
                  <a:gd name="T35" fmla="*/ 52 h 124"/>
                  <a:gd name="T36" fmla="*/ 36 w 85"/>
                  <a:gd name="T37" fmla="*/ 56 h 124"/>
                  <a:gd name="T38" fmla="*/ 24 w 85"/>
                  <a:gd name="T39" fmla="*/ 64 h 124"/>
                  <a:gd name="T40" fmla="*/ 24 w 85"/>
                  <a:gd name="T41" fmla="*/ 112 h 124"/>
                  <a:gd name="T42" fmla="*/ 28 w 85"/>
                  <a:gd name="T43" fmla="*/ 116 h 124"/>
                  <a:gd name="T44" fmla="*/ 32 w 85"/>
                  <a:gd name="T45" fmla="*/ 120 h 124"/>
                  <a:gd name="T46" fmla="*/ 36 w 85"/>
                  <a:gd name="T47" fmla="*/ 124 h 124"/>
                  <a:gd name="T48" fmla="*/ 0 w 85"/>
                  <a:gd name="T49" fmla="*/ 120 h 124"/>
                  <a:gd name="T50" fmla="*/ 8 w 85"/>
                  <a:gd name="T51" fmla="*/ 120 h 124"/>
                  <a:gd name="T52" fmla="*/ 8 w 85"/>
                  <a:gd name="T53" fmla="*/ 116 h 124"/>
                  <a:gd name="T54" fmla="*/ 12 w 85"/>
                  <a:gd name="T55" fmla="*/ 104 h 124"/>
                  <a:gd name="T56" fmla="*/ 8 w 85"/>
                  <a:gd name="T57" fmla="*/ 20 h 124"/>
                  <a:gd name="T58" fmla="*/ 8 w 85"/>
                  <a:gd name="T59" fmla="*/ 12 h 124"/>
                  <a:gd name="T60" fmla="*/ 8 w 85"/>
                  <a:gd name="T61" fmla="*/ 8 h 124"/>
                  <a:gd name="T62" fmla="*/ 4 w 85"/>
                  <a:gd name="T63" fmla="*/ 8 h 124"/>
                  <a:gd name="T64" fmla="*/ 0 w 85"/>
                  <a:gd name="T65" fmla="*/ 8 h 124"/>
                  <a:gd name="T66" fmla="*/ 24 w 85"/>
                  <a:gd name="T67" fmla="*/ 0 h 1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5"/>
                  <a:gd name="T103" fmla="*/ 0 h 124"/>
                  <a:gd name="T104" fmla="*/ 85 w 85"/>
                  <a:gd name="T105" fmla="*/ 124 h 1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5" h="124">
                    <a:moveTo>
                      <a:pt x="24" y="0"/>
                    </a:moveTo>
                    <a:lnTo>
                      <a:pt x="24" y="60"/>
                    </a:lnTo>
                    <a:lnTo>
                      <a:pt x="32" y="48"/>
                    </a:lnTo>
                    <a:lnTo>
                      <a:pt x="40" y="44"/>
                    </a:lnTo>
                    <a:lnTo>
                      <a:pt x="44" y="44"/>
                    </a:lnTo>
                    <a:lnTo>
                      <a:pt x="52" y="40"/>
                    </a:lnTo>
                    <a:lnTo>
                      <a:pt x="56" y="44"/>
                    </a:lnTo>
                    <a:lnTo>
                      <a:pt x="64" y="44"/>
                    </a:lnTo>
                    <a:lnTo>
                      <a:pt x="68" y="52"/>
                    </a:lnTo>
                    <a:lnTo>
                      <a:pt x="72" y="56"/>
                    </a:lnTo>
                    <a:lnTo>
                      <a:pt x="72" y="64"/>
                    </a:lnTo>
                    <a:lnTo>
                      <a:pt x="72" y="76"/>
                    </a:lnTo>
                    <a:lnTo>
                      <a:pt x="72" y="104"/>
                    </a:lnTo>
                    <a:lnTo>
                      <a:pt x="72" y="112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76" y="120"/>
                    </a:lnTo>
                    <a:lnTo>
                      <a:pt x="80" y="120"/>
                    </a:lnTo>
                    <a:lnTo>
                      <a:pt x="85" y="120"/>
                    </a:lnTo>
                    <a:lnTo>
                      <a:pt x="85" y="124"/>
                    </a:lnTo>
                    <a:lnTo>
                      <a:pt x="48" y="124"/>
                    </a:lnTo>
                    <a:lnTo>
                      <a:pt x="48" y="120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56" y="116"/>
                    </a:lnTo>
                    <a:lnTo>
                      <a:pt x="56" y="112"/>
                    </a:lnTo>
                    <a:lnTo>
                      <a:pt x="56" y="108"/>
                    </a:lnTo>
                    <a:lnTo>
                      <a:pt x="56" y="104"/>
                    </a:lnTo>
                    <a:lnTo>
                      <a:pt x="56" y="76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4" y="52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2" y="60"/>
                    </a:lnTo>
                    <a:lnTo>
                      <a:pt x="24" y="64"/>
                    </a:lnTo>
                    <a:lnTo>
                      <a:pt x="24" y="104"/>
                    </a:lnTo>
                    <a:lnTo>
                      <a:pt x="24" y="112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6" y="120"/>
                    </a:lnTo>
                    <a:lnTo>
                      <a:pt x="36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8" y="116"/>
                    </a:lnTo>
                    <a:lnTo>
                      <a:pt x="8" y="112"/>
                    </a:lnTo>
                    <a:lnTo>
                      <a:pt x="12" y="104"/>
                    </a:lnTo>
                    <a:lnTo>
                      <a:pt x="12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4" name="Freeform 161"/>
              <p:cNvSpPr>
                <a:spLocks noEditPoints="1"/>
              </p:cNvSpPr>
              <p:nvPr/>
            </p:nvSpPr>
            <p:spPr bwMode="auto">
              <a:xfrm>
                <a:off x="2788" y="2909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8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56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2 w 64"/>
                  <a:gd name="T23" fmla="*/ 76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8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12 h 84"/>
                  <a:gd name="T54" fmla="*/ 60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4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0 w 64"/>
                  <a:gd name="T69" fmla="*/ 12 h 84"/>
                  <a:gd name="T70" fmla="*/ 40 w 64"/>
                  <a:gd name="T71" fmla="*/ 8 h 84"/>
                  <a:gd name="T72" fmla="*/ 32 w 64"/>
                  <a:gd name="T73" fmla="*/ 8 h 84"/>
                  <a:gd name="T74" fmla="*/ 28 w 64"/>
                  <a:gd name="T75" fmla="*/ 8 h 84"/>
                  <a:gd name="T76" fmla="*/ 24 w 64"/>
                  <a:gd name="T77" fmla="*/ 8 h 84"/>
                  <a:gd name="T78" fmla="*/ 16 w 64"/>
                  <a:gd name="T79" fmla="*/ 12 h 84"/>
                  <a:gd name="T80" fmla="*/ 12 w 64"/>
                  <a:gd name="T81" fmla="*/ 20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56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2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4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12"/>
                    </a:lnTo>
                    <a:lnTo>
                      <a:pt x="12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Freeform 162"/>
              <p:cNvSpPr>
                <a:spLocks noEditPoints="1"/>
              </p:cNvSpPr>
              <p:nvPr/>
            </p:nvSpPr>
            <p:spPr bwMode="auto">
              <a:xfrm>
                <a:off x="2868" y="2869"/>
                <a:ext cx="36" cy="124"/>
              </a:xfrm>
              <a:custGeom>
                <a:avLst/>
                <a:gdLst>
                  <a:gd name="T0" fmla="*/ 16 w 36"/>
                  <a:gd name="T1" fmla="*/ 0 h 124"/>
                  <a:gd name="T2" fmla="*/ 20 w 36"/>
                  <a:gd name="T3" fmla="*/ 0 h 124"/>
                  <a:gd name="T4" fmla="*/ 24 w 36"/>
                  <a:gd name="T5" fmla="*/ 4 h 124"/>
                  <a:gd name="T6" fmla="*/ 24 w 36"/>
                  <a:gd name="T7" fmla="*/ 4 h 124"/>
                  <a:gd name="T8" fmla="*/ 28 w 36"/>
                  <a:gd name="T9" fmla="*/ 8 h 124"/>
                  <a:gd name="T10" fmla="*/ 24 w 36"/>
                  <a:gd name="T11" fmla="*/ 12 h 124"/>
                  <a:gd name="T12" fmla="*/ 24 w 36"/>
                  <a:gd name="T13" fmla="*/ 16 h 124"/>
                  <a:gd name="T14" fmla="*/ 20 w 36"/>
                  <a:gd name="T15" fmla="*/ 20 h 124"/>
                  <a:gd name="T16" fmla="*/ 16 w 36"/>
                  <a:gd name="T17" fmla="*/ 20 h 124"/>
                  <a:gd name="T18" fmla="*/ 12 w 36"/>
                  <a:gd name="T19" fmla="*/ 20 h 124"/>
                  <a:gd name="T20" fmla="*/ 8 w 36"/>
                  <a:gd name="T21" fmla="*/ 16 h 124"/>
                  <a:gd name="T22" fmla="*/ 8 w 36"/>
                  <a:gd name="T23" fmla="*/ 12 h 124"/>
                  <a:gd name="T24" fmla="*/ 4 w 36"/>
                  <a:gd name="T25" fmla="*/ 8 h 124"/>
                  <a:gd name="T26" fmla="*/ 8 w 36"/>
                  <a:gd name="T27" fmla="*/ 4 h 124"/>
                  <a:gd name="T28" fmla="*/ 8 w 36"/>
                  <a:gd name="T29" fmla="*/ 4 h 124"/>
                  <a:gd name="T30" fmla="*/ 12 w 36"/>
                  <a:gd name="T31" fmla="*/ 0 h 124"/>
                  <a:gd name="T32" fmla="*/ 16 w 36"/>
                  <a:gd name="T33" fmla="*/ 0 h 124"/>
                  <a:gd name="T34" fmla="*/ 24 w 36"/>
                  <a:gd name="T35" fmla="*/ 40 h 124"/>
                  <a:gd name="T36" fmla="*/ 24 w 36"/>
                  <a:gd name="T37" fmla="*/ 104 h 124"/>
                  <a:gd name="T38" fmla="*/ 24 w 36"/>
                  <a:gd name="T39" fmla="*/ 112 h 124"/>
                  <a:gd name="T40" fmla="*/ 24 w 36"/>
                  <a:gd name="T41" fmla="*/ 116 h 124"/>
                  <a:gd name="T42" fmla="*/ 28 w 36"/>
                  <a:gd name="T43" fmla="*/ 116 h 124"/>
                  <a:gd name="T44" fmla="*/ 28 w 36"/>
                  <a:gd name="T45" fmla="*/ 120 h 124"/>
                  <a:gd name="T46" fmla="*/ 32 w 36"/>
                  <a:gd name="T47" fmla="*/ 120 h 124"/>
                  <a:gd name="T48" fmla="*/ 36 w 36"/>
                  <a:gd name="T49" fmla="*/ 120 h 124"/>
                  <a:gd name="T50" fmla="*/ 36 w 36"/>
                  <a:gd name="T51" fmla="*/ 124 h 124"/>
                  <a:gd name="T52" fmla="*/ 0 w 36"/>
                  <a:gd name="T53" fmla="*/ 124 h 124"/>
                  <a:gd name="T54" fmla="*/ 0 w 36"/>
                  <a:gd name="T55" fmla="*/ 120 h 124"/>
                  <a:gd name="T56" fmla="*/ 4 w 36"/>
                  <a:gd name="T57" fmla="*/ 120 h 124"/>
                  <a:gd name="T58" fmla="*/ 4 w 36"/>
                  <a:gd name="T59" fmla="*/ 120 h 124"/>
                  <a:gd name="T60" fmla="*/ 8 w 36"/>
                  <a:gd name="T61" fmla="*/ 116 h 124"/>
                  <a:gd name="T62" fmla="*/ 8 w 36"/>
                  <a:gd name="T63" fmla="*/ 116 h 124"/>
                  <a:gd name="T64" fmla="*/ 8 w 36"/>
                  <a:gd name="T65" fmla="*/ 112 h 124"/>
                  <a:gd name="T66" fmla="*/ 8 w 36"/>
                  <a:gd name="T67" fmla="*/ 104 h 124"/>
                  <a:gd name="T68" fmla="*/ 8 w 36"/>
                  <a:gd name="T69" fmla="*/ 76 h 124"/>
                  <a:gd name="T70" fmla="*/ 8 w 36"/>
                  <a:gd name="T71" fmla="*/ 64 h 124"/>
                  <a:gd name="T72" fmla="*/ 8 w 36"/>
                  <a:gd name="T73" fmla="*/ 56 h 124"/>
                  <a:gd name="T74" fmla="*/ 8 w 36"/>
                  <a:gd name="T75" fmla="*/ 56 h 124"/>
                  <a:gd name="T76" fmla="*/ 8 w 36"/>
                  <a:gd name="T77" fmla="*/ 52 h 124"/>
                  <a:gd name="T78" fmla="*/ 8 w 36"/>
                  <a:gd name="T79" fmla="*/ 52 h 124"/>
                  <a:gd name="T80" fmla="*/ 4 w 36"/>
                  <a:gd name="T81" fmla="*/ 52 h 124"/>
                  <a:gd name="T82" fmla="*/ 4 w 36"/>
                  <a:gd name="T83" fmla="*/ 52 h 124"/>
                  <a:gd name="T84" fmla="*/ 0 w 36"/>
                  <a:gd name="T85" fmla="*/ 52 h 124"/>
                  <a:gd name="T86" fmla="*/ 0 w 36"/>
                  <a:gd name="T87" fmla="*/ 52 h 124"/>
                  <a:gd name="T88" fmla="*/ 20 w 36"/>
                  <a:gd name="T89" fmla="*/ 40 h 124"/>
                  <a:gd name="T90" fmla="*/ 24 w 36"/>
                  <a:gd name="T91" fmla="*/ 40 h 1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4"/>
                  <a:gd name="T140" fmla="*/ 36 w 36"/>
                  <a:gd name="T141" fmla="*/ 124 h 12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4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4"/>
                    </a:lnTo>
                    <a:lnTo>
                      <a:pt x="24" y="112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6" y="120"/>
                    </a:lnTo>
                    <a:lnTo>
                      <a:pt x="36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16"/>
                    </a:lnTo>
                    <a:lnTo>
                      <a:pt x="8" y="112"/>
                    </a:lnTo>
                    <a:lnTo>
                      <a:pt x="8" y="104"/>
                    </a:lnTo>
                    <a:lnTo>
                      <a:pt x="8" y="76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8" y="52"/>
                    </a:lnTo>
                    <a:lnTo>
                      <a:pt x="4" y="52"/>
                    </a:lnTo>
                    <a:lnTo>
                      <a:pt x="0" y="52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Freeform 163"/>
              <p:cNvSpPr>
                <a:spLocks/>
              </p:cNvSpPr>
              <p:nvPr/>
            </p:nvSpPr>
            <p:spPr bwMode="auto">
              <a:xfrm>
                <a:off x="2912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0 w 56"/>
                  <a:gd name="T29" fmla="*/ 20 h 84"/>
                  <a:gd name="T30" fmla="*/ 40 w 56"/>
                  <a:gd name="T31" fmla="*/ 16 h 84"/>
                  <a:gd name="T32" fmla="*/ 36 w 56"/>
                  <a:gd name="T33" fmla="*/ 16 h 84"/>
                  <a:gd name="T34" fmla="*/ 36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4 w 56"/>
                  <a:gd name="T47" fmla="*/ 72 h 84"/>
                  <a:gd name="T48" fmla="*/ 28 w 56"/>
                  <a:gd name="T49" fmla="*/ 76 h 84"/>
                  <a:gd name="T50" fmla="*/ 28 w 56"/>
                  <a:gd name="T51" fmla="*/ 80 h 84"/>
                  <a:gd name="T52" fmla="*/ 32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8 w 56"/>
                  <a:gd name="T73" fmla="*/ 64 h 84"/>
                  <a:gd name="T74" fmla="*/ 8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4 w 56"/>
                  <a:gd name="T85" fmla="*/ 12 h 84"/>
                  <a:gd name="T86" fmla="*/ 4 w 56"/>
                  <a:gd name="T87" fmla="*/ 12 h 84"/>
                  <a:gd name="T88" fmla="*/ 0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Freeform 164"/>
              <p:cNvSpPr>
                <a:spLocks/>
              </p:cNvSpPr>
              <p:nvPr/>
            </p:nvSpPr>
            <p:spPr bwMode="auto">
              <a:xfrm>
                <a:off x="3017" y="2909"/>
                <a:ext cx="132" cy="84"/>
              </a:xfrm>
              <a:custGeom>
                <a:avLst/>
                <a:gdLst>
                  <a:gd name="T0" fmla="*/ 32 w 132"/>
                  <a:gd name="T1" fmla="*/ 12 h 84"/>
                  <a:gd name="T2" fmla="*/ 40 w 132"/>
                  <a:gd name="T3" fmla="*/ 4 h 84"/>
                  <a:gd name="T4" fmla="*/ 48 w 132"/>
                  <a:gd name="T5" fmla="*/ 4 h 84"/>
                  <a:gd name="T6" fmla="*/ 60 w 132"/>
                  <a:gd name="T7" fmla="*/ 4 h 84"/>
                  <a:gd name="T8" fmla="*/ 68 w 132"/>
                  <a:gd name="T9" fmla="*/ 12 h 84"/>
                  <a:gd name="T10" fmla="*/ 80 w 132"/>
                  <a:gd name="T11" fmla="*/ 12 h 84"/>
                  <a:gd name="T12" fmla="*/ 92 w 132"/>
                  <a:gd name="T13" fmla="*/ 4 h 84"/>
                  <a:gd name="T14" fmla="*/ 104 w 132"/>
                  <a:gd name="T15" fmla="*/ 4 h 84"/>
                  <a:gd name="T16" fmla="*/ 116 w 132"/>
                  <a:gd name="T17" fmla="*/ 8 h 84"/>
                  <a:gd name="T18" fmla="*/ 120 w 132"/>
                  <a:gd name="T19" fmla="*/ 20 h 84"/>
                  <a:gd name="T20" fmla="*/ 120 w 132"/>
                  <a:gd name="T21" fmla="*/ 64 h 84"/>
                  <a:gd name="T22" fmla="*/ 120 w 132"/>
                  <a:gd name="T23" fmla="*/ 76 h 84"/>
                  <a:gd name="T24" fmla="*/ 124 w 132"/>
                  <a:gd name="T25" fmla="*/ 80 h 84"/>
                  <a:gd name="T26" fmla="*/ 132 w 132"/>
                  <a:gd name="T27" fmla="*/ 80 h 84"/>
                  <a:gd name="T28" fmla="*/ 92 w 132"/>
                  <a:gd name="T29" fmla="*/ 84 h 84"/>
                  <a:gd name="T30" fmla="*/ 96 w 132"/>
                  <a:gd name="T31" fmla="*/ 80 h 84"/>
                  <a:gd name="T32" fmla="*/ 104 w 132"/>
                  <a:gd name="T33" fmla="*/ 80 h 84"/>
                  <a:gd name="T34" fmla="*/ 104 w 132"/>
                  <a:gd name="T35" fmla="*/ 72 h 84"/>
                  <a:gd name="T36" fmla="*/ 104 w 132"/>
                  <a:gd name="T37" fmla="*/ 64 h 84"/>
                  <a:gd name="T38" fmla="*/ 104 w 132"/>
                  <a:gd name="T39" fmla="*/ 24 h 84"/>
                  <a:gd name="T40" fmla="*/ 100 w 132"/>
                  <a:gd name="T41" fmla="*/ 16 h 84"/>
                  <a:gd name="T42" fmla="*/ 88 w 132"/>
                  <a:gd name="T43" fmla="*/ 12 h 84"/>
                  <a:gd name="T44" fmla="*/ 80 w 132"/>
                  <a:gd name="T45" fmla="*/ 20 h 84"/>
                  <a:gd name="T46" fmla="*/ 72 w 132"/>
                  <a:gd name="T47" fmla="*/ 24 h 84"/>
                  <a:gd name="T48" fmla="*/ 72 w 132"/>
                  <a:gd name="T49" fmla="*/ 64 h 84"/>
                  <a:gd name="T50" fmla="*/ 72 w 132"/>
                  <a:gd name="T51" fmla="*/ 76 h 84"/>
                  <a:gd name="T52" fmla="*/ 76 w 132"/>
                  <a:gd name="T53" fmla="*/ 80 h 84"/>
                  <a:gd name="T54" fmla="*/ 84 w 132"/>
                  <a:gd name="T55" fmla="*/ 80 h 84"/>
                  <a:gd name="T56" fmla="*/ 48 w 132"/>
                  <a:gd name="T57" fmla="*/ 84 h 84"/>
                  <a:gd name="T58" fmla="*/ 52 w 132"/>
                  <a:gd name="T59" fmla="*/ 80 h 84"/>
                  <a:gd name="T60" fmla="*/ 56 w 132"/>
                  <a:gd name="T61" fmla="*/ 76 h 84"/>
                  <a:gd name="T62" fmla="*/ 56 w 132"/>
                  <a:gd name="T63" fmla="*/ 72 h 84"/>
                  <a:gd name="T64" fmla="*/ 56 w 132"/>
                  <a:gd name="T65" fmla="*/ 32 h 84"/>
                  <a:gd name="T66" fmla="*/ 56 w 132"/>
                  <a:gd name="T67" fmla="*/ 16 h 84"/>
                  <a:gd name="T68" fmla="*/ 44 w 132"/>
                  <a:gd name="T69" fmla="*/ 12 h 84"/>
                  <a:gd name="T70" fmla="*/ 36 w 132"/>
                  <a:gd name="T71" fmla="*/ 16 h 84"/>
                  <a:gd name="T72" fmla="*/ 24 w 132"/>
                  <a:gd name="T73" fmla="*/ 24 h 84"/>
                  <a:gd name="T74" fmla="*/ 24 w 132"/>
                  <a:gd name="T75" fmla="*/ 72 h 84"/>
                  <a:gd name="T76" fmla="*/ 28 w 132"/>
                  <a:gd name="T77" fmla="*/ 76 h 84"/>
                  <a:gd name="T78" fmla="*/ 32 w 132"/>
                  <a:gd name="T79" fmla="*/ 80 h 84"/>
                  <a:gd name="T80" fmla="*/ 36 w 132"/>
                  <a:gd name="T81" fmla="*/ 84 h 84"/>
                  <a:gd name="T82" fmla="*/ 0 w 132"/>
                  <a:gd name="T83" fmla="*/ 80 h 84"/>
                  <a:gd name="T84" fmla="*/ 4 w 132"/>
                  <a:gd name="T85" fmla="*/ 80 h 84"/>
                  <a:gd name="T86" fmla="*/ 8 w 132"/>
                  <a:gd name="T87" fmla="*/ 76 h 84"/>
                  <a:gd name="T88" fmla="*/ 8 w 132"/>
                  <a:gd name="T89" fmla="*/ 64 h 84"/>
                  <a:gd name="T90" fmla="*/ 8 w 132"/>
                  <a:gd name="T91" fmla="*/ 24 h 84"/>
                  <a:gd name="T92" fmla="*/ 8 w 132"/>
                  <a:gd name="T93" fmla="*/ 16 h 84"/>
                  <a:gd name="T94" fmla="*/ 8 w 132"/>
                  <a:gd name="T95" fmla="*/ 12 h 84"/>
                  <a:gd name="T96" fmla="*/ 4 w 132"/>
                  <a:gd name="T97" fmla="*/ 12 h 84"/>
                  <a:gd name="T98" fmla="*/ 0 w 132"/>
                  <a:gd name="T99" fmla="*/ 12 h 84"/>
                  <a:gd name="T100" fmla="*/ 24 w 132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4"/>
                  <a:gd name="T155" fmla="*/ 132 w 132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6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32" y="80"/>
                    </a:lnTo>
                    <a:lnTo>
                      <a:pt x="132" y="84"/>
                    </a:lnTo>
                    <a:lnTo>
                      <a:pt x="92" y="84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4" y="20"/>
                    </a:lnTo>
                    <a:lnTo>
                      <a:pt x="100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165"/>
              <p:cNvSpPr>
                <a:spLocks noEditPoints="1"/>
              </p:cNvSpPr>
              <p:nvPr/>
            </p:nvSpPr>
            <p:spPr bwMode="auto">
              <a:xfrm>
                <a:off x="3157" y="2909"/>
                <a:ext cx="65" cy="84"/>
              </a:xfrm>
              <a:custGeom>
                <a:avLst/>
                <a:gdLst>
                  <a:gd name="T0" fmla="*/ 12 w 65"/>
                  <a:gd name="T1" fmla="*/ 32 h 84"/>
                  <a:gd name="T2" fmla="*/ 16 w 65"/>
                  <a:gd name="T3" fmla="*/ 48 h 84"/>
                  <a:gd name="T4" fmla="*/ 20 w 65"/>
                  <a:gd name="T5" fmla="*/ 60 h 84"/>
                  <a:gd name="T6" fmla="*/ 28 w 65"/>
                  <a:gd name="T7" fmla="*/ 68 h 84"/>
                  <a:gd name="T8" fmla="*/ 41 w 65"/>
                  <a:gd name="T9" fmla="*/ 68 h 84"/>
                  <a:gd name="T10" fmla="*/ 49 w 65"/>
                  <a:gd name="T11" fmla="*/ 68 h 84"/>
                  <a:gd name="T12" fmla="*/ 53 w 65"/>
                  <a:gd name="T13" fmla="*/ 64 h 84"/>
                  <a:gd name="T14" fmla="*/ 61 w 65"/>
                  <a:gd name="T15" fmla="*/ 60 h 84"/>
                  <a:gd name="T16" fmla="*/ 65 w 65"/>
                  <a:gd name="T17" fmla="*/ 52 h 84"/>
                  <a:gd name="T18" fmla="*/ 65 w 65"/>
                  <a:gd name="T19" fmla="*/ 52 h 84"/>
                  <a:gd name="T20" fmla="*/ 61 w 65"/>
                  <a:gd name="T21" fmla="*/ 64 h 84"/>
                  <a:gd name="T22" fmla="*/ 57 w 65"/>
                  <a:gd name="T23" fmla="*/ 76 h 84"/>
                  <a:gd name="T24" fmla="*/ 45 w 65"/>
                  <a:gd name="T25" fmla="*/ 80 h 84"/>
                  <a:gd name="T26" fmla="*/ 32 w 65"/>
                  <a:gd name="T27" fmla="*/ 84 h 84"/>
                  <a:gd name="T28" fmla="*/ 20 w 65"/>
                  <a:gd name="T29" fmla="*/ 80 h 84"/>
                  <a:gd name="T30" fmla="*/ 8 w 65"/>
                  <a:gd name="T31" fmla="*/ 72 h 84"/>
                  <a:gd name="T32" fmla="*/ 4 w 65"/>
                  <a:gd name="T33" fmla="*/ 64 h 84"/>
                  <a:gd name="T34" fmla="*/ 0 w 65"/>
                  <a:gd name="T35" fmla="*/ 56 h 84"/>
                  <a:gd name="T36" fmla="*/ 0 w 65"/>
                  <a:gd name="T37" fmla="*/ 44 h 84"/>
                  <a:gd name="T38" fmla="*/ 0 w 65"/>
                  <a:gd name="T39" fmla="*/ 32 h 84"/>
                  <a:gd name="T40" fmla="*/ 4 w 65"/>
                  <a:gd name="T41" fmla="*/ 20 h 84"/>
                  <a:gd name="T42" fmla="*/ 8 w 65"/>
                  <a:gd name="T43" fmla="*/ 12 h 84"/>
                  <a:gd name="T44" fmla="*/ 16 w 65"/>
                  <a:gd name="T45" fmla="*/ 8 h 84"/>
                  <a:gd name="T46" fmla="*/ 24 w 65"/>
                  <a:gd name="T47" fmla="*/ 4 h 84"/>
                  <a:gd name="T48" fmla="*/ 37 w 65"/>
                  <a:gd name="T49" fmla="*/ 0 h 84"/>
                  <a:gd name="T50" fmla="*/ 49 w 65"/>
                  <a:gd name="T51" fmla="*/ 4 h 84"/>
                  <a:gd name="T52" fmla="*/ 57 w 65"/>
                  <a:gd name="T53" fmla="*/ 12 h 84"/>
                  <a:gd name="T54" fmla="*/ 65 w 65"/>
                  <a:gd name="T55" fmla="*/ 20 h 84"/>
                  <a:gd name="T56" fmla="*/ 65 w 65"/>
                  <a:gd name="T57" fmla="*/ 32 h 84"/>
                  <a:gd name="T58" fmla="*/ 12 w 65"/>
                  <a:gd name="T59" fmla="*/ 32 h 84"/>
                  <a:gd name="T60" fmla="*/ 12 w 65"/>
                  <a:gd name="T61" fmla="*/ 28 h 84"/>
                  <a:gd name="T62" fmla="*/ 49 w 65"/>
                  <a:gd name="T63" fmla="*/ 28 h 84"/>
                  <a:gd name="T64" fmla="*/ 49 w 65"/>
                  <a:gd name="T65" fmla="*/ 20 h 84"/>
                  <a:gd name="T66" fmla="*/ 45 w 65"/>
                  <a:gd name="T67" fmla="*/ 16 h 84"/>
                  <a:gd name="T68" fmla="*/ 45 w 65"/>
                  <a:gd name="T69" fmla="*/ 12 h 84"/>
                  <a:gd name="T70" fmla="*/ 41 w 65"/>
                  <a:gd name="T71" fmla="*/ 8 h 84"/>
                  <a:gd name="T72" fmla="*/ 37 w 65"/>
                  <a:gd name="T73" fmla="*/ 8 h 84"/>
                  <a:gd name="T74" fmla="*/ 32 w 65"/>
                  <a:gd name="T75" fmla="*/ 8 h 84"/>
                  <a:gd name="T76" fmla="*/ 24 w 65"/>
                  <a:gd name="T77" fmla="*/ 8 h 84"/>
                  <a:gd name="T78" fmla="*/ 20 w 65"/>
                  <a:gd name="T79" fmla="*/ 12 h 84"/>
                  <a:gd name="T80" fmla="*/ 16 w 65"/>
                  <a:gd name="T81" fmla="*/ 20 h 84"/>
                  <a:gd name="T82" fmla="*/ 12 w 65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4"/>
                  <a:gd name="T128" fmla="*/ 65 w 65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3" y="64"/>
                    </a:lnTo>
                    <a:lnTo>
                      <a:pt x="61" y="60"/>
                    </a:lnTo>
                    <a:lnTo>
                      <a:pt x="65" y="52"/>
                    </a:lnTo>
                    <a:lnTo>
                      <a:pt x="61" y="64"/>
                    </a:lnTo>
                    <a:lnTo>
                      <a:pt x="57" y="76"/>
                    </a:lnTo>
                    <a:lnTo>
                      <a:pt x="45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7" y="0"/>
                    </a:lnTo>
                    <a:lnTo>
                      <a:pt x="49" y="4"/>
                    </a:lnTo>
                    <a:lnTo>
                      <a:pt x="57" y="12"/>
                    </a:lnTo>
                    <a:lnTo>
                      <a:pt x="65" y="20"/>
                    </a:lnTo>
                    <a:lnTo>
                      <a:pt x="65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9" y="28"/>
                    </a:lnTo>
                    <a:lnTo>
                      <a:pt x="49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9" name="Freeform 166"/>
              <p:cNvSpPr>
                <a:spLocks/>
              </p:cNvSpPr>
              <p:nvPr/>
            </p:nvSpPr>
            <p:spPr bwMode="auto">
              <a:xfrm>
                <a:off x="3234" y="2909"/>
                <a:ext cx="128" cy="84"/>
              </a:xfrm>
              <a:custGeom>
                <a:avLst/>
                <a:gdLst>
                  <a:gd name="T0" fmla="*/ 32 w 128"/>
                  <a:gd name="T1" fmla="*/ 12 h 84"/>
                  <a:gd name="T2" fmla="*/ 36 w 128"/>
                  <a:gd name="T3" fmla="*/ 4 h 84"/>
                  <a:gd name="T4" fmla="*/ 48 w 128"/>
                  <a:gd name="T5" fmla="*/ 4 h 84"/>
                  <a:gd name="T6" fmla="*/ 56 w 128"/>
                  <a:gd name="T7" fmla="*/ 4 h 84"/>
                  <a:gd name="T8" fmla="*/ 68 w 128"/>
                  <a:gd name="T9" fmla="*/ 12 h 84"/>
                  <a:gd name="T10" fmla="*/ 80 w 128"/>
                  <a:gd name="T11" fmla="*/ 12 h 84"/>
                  <a:gd name="T12" fmla="*/ 92 w 128"/>
                  <a:gd name="T13" fmla="*/ 4 h 84"/>
                  <a:gd name="T14" fmla="*/ 104 w 128"/>
                  <a:gd name="T15" fmla="*/ 4 h 84"/>
                  <a:gd name="T16" fmla="*/ 112 w 128"/>
                  <a:gd name="T17" fmla="*/ 8 h 84"/>
                  <a:gd name="T18" fmla="*/ 120 w 128"/>
                  <a:gd name="T19" fmla="*/ 20 h 84"/>
                  <a:gd name="T20" fmla="*/ 120 w 128"/>
                  <a:gd name="T21" fmla="*/ 64 h 84"/>
                  <a:gd name="T22" fmla="*/ 120 w 128"/>
                  <a:gd name="T23" fmla="*/ 76 h 84"/>
                  <a:gd name="T24" fmla="*/ 124 w 128"/>
                  <a:gd name="T25" fmla="*/ 80 h 84"/>
                  <a:gd name="T26" fmla="*/ 128 w 128"/>
                  <a:gd name="T27" fmla="*/ 80 h 84"/>
                  <a:gd name="T28" fmla="*/ 92 w 128"/>
                  <a:gd name="T29" fmla="*/ 84 h 84"/>
                  <a:gd name="T30" fmla="*/ 96 w 128"/>
                  <a:gd name="T31" fmla="*/ 80 h 84"/>
                  <a:gd name="T32" fmla="*/ 100 w 128"/>
                  <a:gd name="T33" fmla="*/ 80 h 84"/>
                  <a:gd name="T34" fmla="*/ 104 w 128"/>
                  <a:gd name="T35" fmla="*/ 72 h 84"/>
                  <a:gd name="T36" fmla="*/ 104 w 128"/>
                  <a:gd name="T37" fmla="*/ 64 h 84"/>
                  <a:gd name="T38" fmla="*/ 104 w 128"/>
                  <a:gd name="T39" fmla="*/ 24 h 84"/>
                  <a:gd name="T40" fmla="*/ 96 w 128"/>
                  <a:gd name="T41" fmla="*/ 16 h 84"/>
                  <a:gd name="T42" fmla="*/ 88 w 128"/>
                  <a:gd name="T43" fmla="*/ 12 h 84"/>
                  <a:gd name="T44" fmla="*/ 76 w 128"/>
                  <a:gd name="T45" fmla="*/ 20 h 84"/>
                  <a:gd name="T46" fmla="*/ 72 w 128"/>
                  <a:gd name="T47" fmla="*/ 24 h 84"/>
                  <a:gd name="T48" fmla="*/ 72 w 128"/>
                  <a:gd name="T49" fmla="*/ 64 h 84"/>
                  <a:gd name="T50" fmla="*/ 72 w 128"/>
                  <a:gd name="T51" fmla="*/ 76 h 84"/>
                  <a:gd name="T52" fmla="*/ 76 w 128"/>
                  <a:gd name="T53" fmla="*/ 80 h 84"/>
                  <a:gd name="T54" fmla="*/ 84 w 128"/>
                  <a:gd name="T55" fmla="*/ 80 h 84"/>
                  <a:gd name="T56" fmla="*/ 44 w 128"/>
                  <a:gd name="T57" fmla="*/ 84 h 84"/>
                  <a:gd name="T58" fmla="*/ 52 w 128"/>
                  <a:gd name="T59" fmla="*/ 80 h 84"/>
                  <a:gd name="T60" fmla="*/ 56 w 128"/>
                  <a:gd name="T61" fmla="*/ 76 h 84"/>
                  <a:gd name="T62" fmla="*/ 56 w 128"/>
                  <a:gd name="T63" fmla="*/ 72 h 84"/>
                  <a:gd name="T64" fmla="*/ 56 w 128"/>
                  <a:gd name="T65" fmla="*/ 32 h 84"/>
                  <a:gd name="T66" fmla="*/ 52 w 128"/>
                  <a:gd name="T67" fmla="*/ 16 h 84"/>
                  <a:gd name="T68" fmla="*/ 44 w 128"/>
                  <a:gd name="T69" fmla="*/ 12 h 84"/>
                  <a:gd name="T70" fmla="*/ 36 w 128"/>
                  <a:gd name="T71" fmla="*/ 16 h 84"/>
                  <a:gd name="T72" fmla="*/ 24 w 128"/>
                  <a:gd name="T73" fmla="*/ 24 h 84"/>
                  <a:gd name="T74" fmla="*/ 24 w 128"/>
                  <a:gd name="T75" fmla="*/ 72 h 84"/>
                  <a:gd name="T76" fmla="*/ 24 w 128"/>
                  <a:gd name="T77" fmla="*/ 76 h 84"/>
                  <a:gd name="T78" fmla="*/ 32 w 128"/>
                  <a:gd name="T79" fmla="*/ 80 h 84"/>
                  <a:gd name="T80" fmla="*/ 36 w 128"/>
                  <a:gd name="T81" fmla="*/ 84 h 84"/>
                  <a:gd name="T82" fmla="*/ 0 w 128"/>
                  <a:gd name="T83" fmla="*/ 80 h 84"/>
                  <a:gd name="T84" fmla="*/ 4 w 128"/>
                  <a:gd name="T85" fmla="*/ 80 h 84"/>
                  <a:gd name="T86" fmla="*/ 8 w 128"/>
                  <a:gd name="T87" fmla="*/ 76 h 84"/>
                  <a:gd name="T88" fmla="*/ 8 w 128"/>
                  <a:gd name="T89" fmla="*/ 64 h 84"/>
                  <a:gd name="T90" fmla="*/ 8 w 128"/>
                  <a:gd name="T91" fmla="*/ 24 h 84"/>
                  <a:gd name="T92" fmla="*/ 8 w 128"/>
                  <a:gd name="T93" fmla="*/ 16 h 84"/>
                  <a:gd name="T94" fmla="*/ 4 w 128"/>
                  <a:gd name="T95" fmla="*/ 12 h 84"/>
                  <a:gd name="T96" fmla="*/ 0 w 128"/>
                  <a:gd name="T97" fmla="*/ 12 h 84"/>
                  <a:gd name="T98" fmla="*/ 0 w 128"/>
                  <a:gd name="T99" fmla="*/ 12 h 84"/>
                  <a:gd name="T100" fmla="*/ 24 w 128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"/>
                  <a:gd name="T154" fmla="*/ 0 h 84"/>
                  <a:gd name="T155" fmla="*/ 128 w 128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4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28" y="84"/>
                    </a:lnTo>
                    <a:lnTo>
                      <a:pt x="92" y="84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0" y="20"/>
                    </a:lnTo>
                    <a:lnTo>
                      <a:pt x="96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76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4" y="84"/>
                    </a:lnTo>
                    <a:lnTo>
                      <a:pt x="44" y="80"/>
                    </a:lnTo>
                    <a:lnTo>
                      <a:pt x="52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0" name="Freeform 167"/>
              <p:cNvSpPr>
                <a:spLocks noEditPoints="1"/>
              </p:cNvSpPr>
              <p:nvPr/>
            </p:nvSpPr>
            <p:spPr bwMode="auto">
              <a:xfrm>
                <a:off x="3370" y="2869"/>
                <a:ext cx="81" cy="124"/>
              </a:xfrm>
              <a:custGeom>
                <a:avLst/>
                <a:gdLst>
                  <a:gd name="T0" fmla="*/ 24 w 81"/>
                  <a:gd name="T1" fmla="*/ 60 h 124"/>
                  <a:gd name="T2" fmla="*/ 33 w 81"/>
                  <a:gd name="T3" fmla="*/ 48 h 124"/>
                  <a:gd name="T4" fmla="*/ 41 w 81"/>
                  <a:gd name="T5" fmla="*/ 44 h 124"/>
                  <a:gd name="T6" fmla="*/ 49 w 81"/>
                  <a:gd name="T7" fmla="*/ 40 h 124"/>
                  <a:gd name="T8" fmla="*/ 61 w 81"/>
                  <a:gd name="T9" fmla="*/ 44 h 124"/>
                  <a:gd name="T10" fmla="*/ 73 w 81"/>
                  <a:gd name="T11" fmla="*/ 52 h 124"/>
                  <a:gd name="T12" fmla="*/ 77 w 81"/>
                  <a:gd name="T13" fmla="*/ 60 h 124"/>
                  <a:gd name="T14" fmla="*/ 81 w 81"/>
                  <a:gd name="T15" fmla="*/ 68 h 124"/>
                  <a:gd name="T16" fmla="*/ 81 w 81"/>
                  <a:gd name="T17" fmla="*/ 80 h 124"/>
                  <a:gd name="T18" fmla="*/ 77 w 81"/>
                  <a:gd name="T19" fmla="*/ 92 h 124"/>
                  <a:gd name="T20" fmla="*/ 73 w 81"/>
                  <a:gd name="T21" fmla="*/ 104 h 124"/>
                  <a:gd name="T22" fmla="*/ 65 w 81"/>
                  <a:gd name="T23" fmla="*/ 112 h 124"/>
                  <a:gd name="T24" fmla="*/ 53 w 81"/>
                  <a:gd name="T25" fmla="*/ 120 h 124"/>
                  <a:gd name="T26" fmla="*/ 41 w 81"/>
                  <a:gd name="T27" fmla="*/ 124 h 124"/>
                  <a:gd name="T28" fmla="*/ 33 w 81"/>
                  <a:gd name="T29" fmla="*/ 124 h 124"/>
                  <a:gd name="T30" fmla="*/ 24 w 81"/>
                  <a:gd name="T31" fmla="*/ 120 h 124"/>
                  <a:gd name="T32" fmla="*/ 16 w 81"/>
                  <a:gd name="T33" fmla="*/ 120 h 124"/>
                  <a:gd name="T34" fmla="*/ 12 w 81"/>
                  <a:gd name="T35" fmla="*/ 116 h 124"/>
                  <a:gd name="T36" fmla="*/ 12 w 81"/>
                  <a:gd name="T37" fmla="*/ 32 h 124"/>
                  <a:gd name="T38" fmla="*/ 8 w 81"/>
                  <a:gd name="T39" fmla="*/ 20 h 124"/>
                  <a:gd name="T40" fmla="*/ 8 w 81"/>
                  <a:gd name="T41" fmla="*/ 16 h 124"/>
                  <a:gd name="T42" fmla="*/ 8 w 81"/>
                  <a:gd name="T43" fmla="*/ 12 h 124"/>
                  <a:gd name="T44" fmla="*/ 8 w 81"/>
                  <a:gd name="T45" fmla="*/ 12 h 124"/>
                  <a:gd name="T46" fmla="*/ 8 w 81"/>
                  <a:gd name="T47" fmla="*/ 8 h 124"/>
                  <a:gd name="T48" fmla="*/ 4 w 81"/>
                  <a:gd name="T49" fmla="*/ 8 h 124"/>
                  <a:gd name="T50" fmla="*/ 4 w 81"/>
                  <a:gd name="T51" fmla="*/ 8 h 124"/>
                  <a:gd name="T52" fmla="*/ 0 w 81"/>
                  <a:gd name="T53" fmla="*/ 12 h 124"/>
                  <a:gd name="T54" fmla="*/ 0 w 81"/>
                  <a:gd name="T55" fmla="*/ 8 h 124"/>
                  <a:gd name="T56" fmla="*/ 20 w 81"/>
                  <a:gd name="T57" fmla="*/ 0 h 124"/>
                  <a:gd name="T58" fmla="*/ 24 w 81"/>
                  <a:gd name="T59" fmla="*/ 0 h 124"/>
                  <a:gd name="T60" fmla="*/ 24 w 81"/>
                  <a:gd name="T61" fmla="*/ 60 h 124"/>
                  <a:gd name="T62" fmla="*/ 24 w 81"/>
                  <a:gd name="T63" fmla="*/ 64 h 124"/>
                  <a:gd name="T64" fmla="*/ 24 w 81"/>
                  <a:gd name="T65" fmla="*/ 108 h 124"/>
                  <a:gd name="T66" fmla="*/ 29 w 81"/>
                  <a:gd name="T67" fmla="*/ 112 h 124"/>
                  <a:gd name="T68" fmla="*/ 33 w 81"/>
                  <a:gd name="T69" fmla="*/ 116 h 124"/>
                  <a:gd name="T70" fmla="*/ 41 w 81"/>
                  <a:gd name="T71" fmla="*/ 116 h 124"/>
                  <a:gd name="T72" fmla="*/ 45 w 81"/>
                  <a:gd name="T73" fmla="*/ 120 h 124"/>
                  <a:gd name="T74" fmla="*/ 53 w 81"/>
                  <a:gd name="T75" fmla="*/ 116 h 124"/>
                  <a:gd name="T76" fmla="*/ 61 w 81"/>
                  <a:gd name="T77" fmla="*/ 108 h 124"/>
                  <a:gd name="T78" fmla="*/ 65 w 81"/>
                  <a:gd name="T79" fmla="*/ 100 h 124"/>
                  <a:gd name="T80" fmla="*/ 65 w 81"/>
                  <a:gd name="T81" fmla="*/ 84 h 124"/>
                  <a:gd name="T82" fmla="*/ 65 w 81"/>
                  <a:gd name="T83" fmla="*/ 72 h 124"/>
                  <a:gd name="T84" fmla="*/ 61 w 81"/>
                  <a:gd name="T85" fmla="*/ 64 h 124"/>
                  <a:gd name="T86" fmla="*/ 53 w 81"/>
                  <a:gd name="T87" fmla="*/ 56 h 124"/>
                  <a:gd name="T88" fmla="*/ 45 w 81"/>
                  <a:gd name="T89" fmla="*/ 56 h 124"/>
                  <a:gd name="T90" fmla="*/ 41 w 81"/>
                  <a:gd name="T91" fmla="*/ 56 h 124"/>
                  <a:gd name="T92" fmla="*/ 33 w 81"/>
                  <a:gd name="T93" fmla="*/ 56 h 124"/>
                  <a:gd name="T94" fmla="*/ 29 w 81"/>
                  <a:gd name="T95" fmla="*/ 60 h 124"/>
                  <a:gd name="T96" fmla="*/ 24 w 81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4"/>
                  <a:gd name="T149" fmla="*/ 81 w 81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4">
                    <a:moveTo>
                      <a:pt x="24" y="60"/>
                    </a:moveTo>
                    <a:lnTo>
                      <a:pt x="33" y="48"/>
                    </a:lnTo>
                    <a:lnTo>
                      <a:pt x="41" y="44"/>
                    </a:lnTo>
                    <a:lnTo>
                      <a:pt x="49" y="40"/>
                    </a:lnTo>
                    <a:lnTo>
                      <a:pt x="61" y="44"/>
                    </a:lnTo>
                    <a:lnTo>
                      <a:pt x="73" y="52"/>
                    </a:lnTo>
                    <a:lnTo>
                      <a:pt x="77" y="60"/>
                    </a:lnTo>
                    <a:lnTo>
                      <a:pt x="81" y="68"/>
                    </a:lnTo>
                    <a:lnTo>
                      <a:pt x="81" y="80"/>
                    </a:lnTo>
                    <a:lnTo>
                      <a:pt x="77" y="92"/>
                    </a:lnTo>
                    <a:lnTo>
                      <a:pt x="73" y="104"/>
                    </a:lnTo>
                    <a:lnTo>
                      <a:pt x="65" y="112"/>
                    </a:lnTo>
                    <a:lnTo>
                      <a:pt x="53" y="120"/>
                    </a:lnTo>
                    <a:lnTo>
                      <a:pt x="41" y="124"/>
                    </a:lnTo>
                    <a:lnTo>
                      <a:pt x="33" y="12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2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60"/>
                    </a:lnTo>
                    <a:close/>
                    <a:moveTo>
                      <a:pt x="24" y="64"/>
                    </a:moveTo>
                    <a:lnTo>
                      <a:pt x="24" y="108"/>
                    </a:lnTo>
                    <a:lnTo>
                      <a:pt x="29" y="112"/>
                    </a:lnTo>
                    <a:lnTo>
                      <a:pt x="33" y="116"/>
                    </a:lnTo>
                    <a:lnTo>
                      <a:pt x="41" y="116"/>
                    </a:lnTo>
                    <a:lnTo>
                      <a:pt x="45" y="120"/>
                    </a:lnTo>
                    <a:lnTo>
                      <a:pt x="53" y="116"/>
                    </a:lnTo>
                    <a:lnTo>
                      <a:pt x="61" y="108"/>
                    </a:lnTo>
                    <a:lnTo>
                      <a:pt x="65" y="100"/>
                    </a:lnTo>
                    <a:lnTo>
                      <a:pt x="65" y="84"/>
                    </a:lnTo>
                    <a:lnTo>
                      <a:pt x="65" y="72"/>
                    </a:lnTo>
                    <a:lnTo>
                      <a:pt x="61" y="64"/>
                    </a:lnTo>
                    <a:lnTo>
                      <a:pt x="53" y="56"/>
                    </a:lnTo>
                    <a:lnTo>
                      <a:pt x="45" y="56"/>
                    </a:lnTo>
                    <a:lnTo>
                      <a:pt x="41" y="56"/>
                    </a:lnTo>
                    <a:lnTo>
                      <a:pt x="33" y="56"/>
                    </a:lnTo>
                    <a:lnTo>
                      <a:pt x="29" y="60"/>
                    </a:ln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Freeform 168"/>
              <p:cNvSpPr>
                <a:spLocks noEditPoints="1"/>
              </p:cNvSpPr>
              <p:nvPr/>
            </p:nvSpPr>
            <p:spPr bwMode="auto">
              <a:xfrm>
                <a:off x="3463" y="2909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8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60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2 w 64"/>
                  <a:gd name="T23" fmla="*/ 76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8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12 h 84"/>
                  <a:gd name="T54" fmla="*/ 64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4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0 w 64"/>
                  <a:gd name="T69" fmla="*/ 12 h 84"/>
                  <a:gd name="T70" fmla="*/ 40 w 64"/>
                  <a:gd name="T71" fmla="*/ 8 h 84"/>
                  <a:gd name="T72" fmla="*/ 32 w 64"/>
                  <a:gd name="T73" fmla="*/ 8 h 84"/>
                  <a:gd name="T74" fmla="*/ 28 w 64"/>
                  <a:gd name="T75" fmla="*/ 8 h 84"/>
                  <a:gd name="T76" fmla="*/ 24 w 64"/>
                  <a:gd name="T77" fmla="*/ 8 h 84"/>
                  <a:gd name="T78" fmla="*/ 16 w 64"/>
                  <a:gd name="T79" fmla="*/ 12 h 84"/>
                  <a:gd name="T80" fmla="*/ 12 w 64"/>
                  <a:gd name="T81" fmla="*/ 20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2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4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12"/>
                    </a:lnTo>
                    <a:lnTo>
                      <a:pt x="12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169"/>
              <p:cNvSpPr>
                <a:spLocks/>
              </p:cNvSpPr>
              <p:nvPr/>
            </p:nvSpPr>
            <p:spPr bwMode="auto">
              <a:xfrm>
                <a:off x="3535" y="2909"/>
                <a:ext cx="56" cy="84"/>
              </a:xfrm>
              <a:custGeom>
                <a:avLst/>
                <a:gdLst>
                  <a:gd name="T0" fmla="*/ 28 w 56"/>
                  <a:gd name="T1" fmla="*/ 0 h 84"/>
                  <a:gd name="T2" fmla="*/ 28 w 56"/>
                  <a:gd name="T3" fmla="*/ 24 h 84"/>
                  <a:gd name="T4" fmla="*/ 32 w 56"/>
                  <a:gd name="T5" fmla="*/ 12 h 84"/>
                  <a:gd name="T6" fmla="*/ 40 w 56"/>
                  <a:gd name="T7" fmla="*/ 4 h 84"/>
                  <a:gd name="T8" fmla="*/ 48 w 56"/>
                  <a:gd name="T9" fmla="*/ 0 h 84"/>
                  <a:gd name="T10" fmla="*/ 52 w 56"/>
                  <a:gd name="T11" fmla="*/ 4 h 84"/>
                  <a:gd name="T12" fmla="*/ 56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6 w 56"/>
                  <a:gd name="T21" fmla="*/ 20 h 84"/>
                  <a:gd name="T22" fmla="*/ 52 w 56"/>
                  <a:gd name="T23" fmla="*/ 20 h 84"/>
                  <a:gd name="T24" fmla="*/ 52 w 56"/>
                  <a:gd name="T25" fmla="*/ 20 h 84"/>
                  <a:gd name="T26" fmla="*/ 48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40 w 56"/>
                  <a:gd name="T33" fmla="*/ 16 h 84"/>
                  <a:gd name="T34" fmla="*/ 36 w 56"/>
                  <a:gd name="T35" fmla="*/ 16 h 84"/>
                  <a:gd name="T36" fmla="*/ 36 w 56"/>
                  <a:gd name="T37" fmla="*/ 16 h 84"/>
                  <a:gd name="T38" fmla="*/ 32 w 56"/>
                  <a:gd name="T39" fmla="*/ 20 h 84"/>
                  <a:gd name="T40" fmla="*/ 28 w 56"/>
                  <a:gd name="T41" fmla="*/ 28 h 84"/>
                  <a:gd name="T42" fmla="*/ 28 w 56"/>
                  <a:gd name="T43" fmla="*/ 64 h 84"/>
                  <a:gd name="T44" fmla="*/ 28 w 56"/>
                  <a:gd name="T45" fmla="*/ 68 h 84"/>
                  <a:gd name="T46" fmla="*/ 28 w 56"/>
                  <a:gd name="T47" fmla="*/ 72 h 84"/>
                  <a:gd name="T48" fmla="*/ 32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12 w 56"/>
                  <a:gd name="T67" fmla="*/ 76 h 84"/>
                  <a:gd name="T68" fmla="*/ 12 w 56"/>
                  <a:gd name="T69" fmla="*/ 72 h 84"/>
                  <a:gd name="T70" fmla="*/ 12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12 w 56"/>
                  <a:gd name="T77" fmla="*/ 24 h 84"/>
                  <a:gd name="T78" fmla="*/ 12 w 56"/>
                  <a:gd name="T79" fmla="*/ 16 h 84"/>
                  <a:gd name="T80" fmla="*/ 12 w 56"/>
                  <a:gd name="T81" fmla="*/ 16 h 84"/>
                  <a:gd name="T82" fmla="*/ 12 w 56"/>
                  <a:gd name="T83" fmla="*/ 12 h 84"/>
                  <a:gd name="T84" fmla="*/ 8 w 56"/>
                  <a:gd name="T85" fmla="*/ 12 h 84"/>
                  <a:gd name="T86" fmla="*/ 8 w 56"/>
                  <a:gd name="T87" fmla="*/ 12 h 84"/>
                  <a:gd name="T88" fmla="*/ 4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4 w 56"/>
                  <a:gd name="T95" fmla="*/ 0 h 84"/>
                  <a:gd name="T96" fmla="*/ 28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8" y="0"/>
                    </a:moveTo>
                    <a:lnTo>
                      <a:pt x="28" y="24"/>
                    </a:lnTo>
                    <a:lnTo>
                      <a:pt x="32" y="12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3" name="Freeform 170"/>
              <p:cNvSpPr>
                <a:spLocks/>
              </p:cNvSpPr>
              <p:nvPr/>
            </p:nvSpPr>
            <p:spPr bwMode="auto">
              <a:xfrm>
                <a:off x="3604" y="2909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4 w 52"/>
                  <a:gd name="T5" fmla="*/ 28 h 84"/>
                  <a:gd name="T6" fmla="*/ 40 w 52"/>
                  <a:gd name="T7" fmla="*/ 20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12 h 84"/>
                  <a:gd name="T18" fmla="*/ 12 w 52"/>
                  <a:gd name="T19" fmla="*/ 12 h 84"/>
                  <a:gd name="T20" fmla="*/ 8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40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4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4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8 h 84"/>
                  <a:gd name="T66" fmla="*/ 12 w 52"/>
                  <a:gd name="T67" fmla="*/ 72 h 84"/>
                  <a:gd name="T68" fmla="*/ 16 w 52"/>
                  <a:gd name="T69" fmla="*/ 76 h 84"/>
                  <a:gd name="T70" fmla="*/ 24 w 52"/>
                  <a:gd name="T71" fmla="*/ 80 h 84"/>
                  <a:gd name="T72" fmla="*/ 32 w 52"/>
                  <a:gd name="T73" fmla="*/ 76 h 84"/>
                  <a:gd name="T74" fmla="*/ 36 w 52"/>
                  <a:gd name="T75" fmla="*/ 76 h 84"/>
                  <a:gd name="T76" fmla="*/ 40 w 52"/>
                  <a:gd name="T77" fmla="*/ 72 h 84"/>
                  <a:gd name="T78" fmla="*/ 40 w 52"/>
                  <a:gd name="T79" fmla="*/ 68 h 84"/>
                  <a:gd name="T80" fmla="*/ 40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8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32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4 h 84"/>
                  <a:gd name="T106" fmla="*/ 36 w 52"/>
                  <a:gd name="T107" fmla="*/ 4 h 84"/>
                  <a:gd name="T108" fmla="*/ 40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20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40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4" y="80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0" y="68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4" name="Rectangle 171"/>
              <p:cNvSpPr>
                <a:spLocks noChangeArrowheads="1"/>
              </p:cNvSpPr>
              <p:nvPr/>
            </p:nvSpPr>
            <p:spPr bwMode="auto">
              <a:xfrm>
                <a:off x="3829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Freeform 172"/>
              <p:cNvSpPr>
                <a:spLocks/>
              </p:cNvSpPr>
              <p:nvPr/>
            </p:nvSpPr>
            <p:spPr bwMode="auto">
              <a:xfrm>
                <a:off x="4094" y="2869"/>
                <a:ext cx="116" cy="160"/>
              </a:xfrm>
              <a:custGeom>
                <a:avLst/>
                <a:gdLst>
                  <a:gd name="T0" fmla="*/ 84 w 116"/>
                  <a:gd name="T1" fmla="*/ 52 h 160"/>
                  <a:gd name="T2" fmla="*/ 60 w 116"/>
                  <a:gd name="T3" fmla="*/ 92 h 160"/>
                  <a:gd name="T4" fmla="*/ 48 w 116"/>
                  <a:gd name="T5" fmla="*/ 128 h 160"/>
                  <a:gd name="T6" fmla="*/ 28 w 116"/>
                  <a:gd name="T7" fmla="*/ 156 h 160"/>
                  <a:gd name="T8" fmla="*/ 12 w 116"/>
                  <a:gd name="T9" fmla="*/ 160 h 160"/>
                  <a:gd name="T10" fmla="*/ 4 w 116"/>
                  <a:gd name="T11" fmla="*/ 156 h 160"/>
                  <a:gd name="T12" fmla="*/ 0 w 116"/>
                  <a:gd name="T13" fmla="*/ 152 h 160"/>
                  <a:gd name="T14" fmla="*/ 4 w 116"/>
                  <a:gd name="T15" fmla="*/ 148 h 160"/>
                  <a:gd name="T16" fmla="*/ 8 w 116"/>
                  <a:gd name="T17" fmla="*/ 144 h 160"/>
                  <a:gd name="T18" fmla="*/ 12 w 116"/>
                  <a:gd name="T19" fmla="*/ 144 h 160"/>
                  <a:gd name="T20" fmla="*/ 12 w 116"/>
                  <a:gd name="T21" fmla="*/ 148 h 160"/>
                  <a:gd name="T22" fmla="*/ 12 w 116"/>
                  <a:gd name="T23" fmla="*/ 152 h 160"/>
                  <a:gd name="T24" fmla="*/ 12 w 116"/>
                  <a:gd name="T25" fmla="*/ 156 h 160"/>
                  <a:gd name="T26" fmla="*/ 12 w 116"/>
                  <a:gd name="T27" fmla="*/ 156 h 160"/>
                  <a:gd name="T28" fmla="*/ 16 w 116"/>
                  <a:gd name="T29" fmla="*/ 156 h 160"/>
                  <a:gd name="T30" fmla="*/ 24 w 116"/>
                  <a:gd name="T31" fmla="*/ 156 h 160"/>
                  <a:gd name="T32" fmla="*/ 32 w 116"/>
                  <a:gd name="T33" fmla="*/ 148 h 160"/>
                  <a:gd name="T34" fmla="*/ 36 w 116"/>
                  <a:gd name="T35" fmla="*/ 132 h 160"/>
                  <a:gd name="T36" fmla="*/ 40 w 116"/>
                  <a:gd name="T37" fmla="*/ 120 h 160"/>
                  <a:gd name="T38" fmla="*/ 60 w 116"/>
                  <a:gd name="T39" fmla="*/ 52 h 160"/>
                  <a:gd name="T40" fmla="*/ 44 w 116"/>
                  <a:gd name="T41" fmla="*/ 44 h 160"/>
                  <a:gd name="T42" fmla="*/ 56 w 116"/>
                  <a:gd name="T43" fmla="*/ 44 h 160"/>
                  <a:gd name="T44" fmla="*/ 60 w 116"/>
                  <a:gd name="T45" fmla="*/ 40 h 160"/>
                  <a:gd name="T46" fmla="*/ 68 w 116"/>
                  <a:gd name="T47" fmla="*/ 32 h 160"/>
                  <a:gd name="T48" fmla="*/ 76 w 116"/>
                  <a:gd name="T49" fmla="*/ 16 h 160"/>
                  <a:gd name="T50" fmla="*/ 88 w 116"/>
                  <a:gd name="T51" fmla="*/ 4 h 160"/>
                  <a:gd name="T52" fmla="*/ 100 w 116"/>
                  <a:gd name="T53" fmla="*/ 0 h 160"/>
                  <a:gd name="T54" fmla="*/ 112 w 116"/>
                  <a:gd name="T55" fmla="*/ 4 h 160"/>
                  <a:gd name="T56" fmla="*/ 116 w 116"/>
                  <a:gd name="T57" fmla="*/ 8 h 160"/>
                  <a:gd name="T58" fmla="*/ 112 w 116"/>
                  <a:gd name="T59" fmla="*/ 16 h 160"/>
                  <a:gd name="T60" fmla="*/ 108 w 116"/>
                  <a:gd name="T61" fmla="*/ 16 h 160"/>
                  <a:gd name="T62" fmla="*/ 104 w 116"/>
                  <a:gd name="T63" fmla="*/ 16 h 160"/>
                  <a:gd name="T64" fmla="*/ 100 w 116"/>
                  <a:gd name="T65" fmla="*/ 12 h 160"/>
                  <a:gd name="T66" fmla="*/ 104 w 116"/>
                  <a:gd name="T67" fmla="*/ 8 h 160"/>
                  <a:gd name="T68" fmla="*/ 104 w 116"/>
                  <a:gd name="T69" fmla="*/ 4 h 160"/>
                  <a:gd name="T70" fmla="*/ 104 w 116"/>
                  <a:gd name="T71" fmla="*/ 4 h 160"/>
                  <a:gd name="T72" fmla="*/ 100 w 116"/>
                  <a:gd name="T73" fmla="*/ 4 h 160"/>
                  <a:gd name="T74" fmla="*/ 92 w 116"/>
                  <a:gd name="T75" fmla="*/ 8 h 160"/>
                  <a:gd name="T76" fmla="*/ 80 w 116"/>
                  <a:gd name="T77" fmla="*/ 20 h 160"/>
                  <a:gd name="T78" fmla="*/ 76 w 116"/>
                  <a:gd name="T79" fmla="*/ 36 h 160"/>
                  <a:gd name="T80" fmla="*/ 88 w 116"/>
                  <a:gd name="T81" fmla="*/ 44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6"/>
                  <a:gd name="T124" fmla="*/ 0 h 160"/>
                  <a:gd name="T125" fmla="*/ 116 w 116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6" h="160">
                    <a:moveTo>
                      <a:pt x="88" y="44"/>
                    </a:moveTo>
                    <a:lnTo>
                      <a:pt x="84" y="52"/>
                    </a:lnTo>
                    <a:lnTo>
                      <a:pt x="72" y="52"/>
                    </a:lnTo>
                    <a:lnTo>
                      <a:pt x="60" y="92"/>
                    </a:lnTo>
                    <a:lnTo>
                      <a:pt x="56" y="112"/>
                    </a:lnTo>
                    <a:lnTo>
                      <a:pt x="48" y="128"/>
                    </a:lnTo>
                    <a:lnTo>
                      <a:pt x="40" y="144"/>
                    </a:lnTo>
                    <a:lnTo>
                      <a:pt x="28" y="156"/>
                    </a:lnTo>
                    <a:lnTo>
                      <a:pt x="20" y="160"/>
                    </a:lnTo>
                    <a:lnTo>
                      <a:pt x="12" y="160"/>
                    </a:lnTo>
                    <a:lnTo>
                      <a:pt x="8" y="160"/>
                    </a:lnTo>
                    <a:lnTo>
                      <a:pt x="4" y="156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4" y="148"/>
                    </a:lnTo>
                    <a:lnTo>
                      <a:pt x="4" y="144"/>
                    </a:lnTo>
                    <a:lnTo>
                      <a:pt x="8" y="144"/>
                    </a:lnTo>
                    <a:lnTo>
                      <a:pt x="12" y="144"/>
                    </a:lnTo>
                    <a:lnTo>
                      <a:pt x="12" y="148"/>
                    </a:lnTo>
                    <a:lnTo>
                      <a:pt x="12" y="152"/>
                    </a:lnTo>
                    <a:lnTo>
                      <a:pt x="12" y="156"/>
                    </a:lnTo>
                    <a:lnTo>
                      <a:pt x="16" y="156"/>
                    </a:lnTo>
                    <a:lnTo>
                      <a:pt x="20" y="156"/>
                    </a:lnTo>
                    <a:lnTo>
                      <a:pt x="24" y="156"/>
                    </a:lnTo>
                    <a:lnTo>
                      <a:pt x="28" y="152"/>
                    </a:lnTo>
                    <a:lnTo>
                      <a:pt x="32" y="148"/>
                    </a:lnTo>
                    <a:lnTo>
                      <a:pt x="32" y="140"/>
                    </a:lnTo>
                    <a:lnTo>
                      <a:pt x="36" y="132"/>
                    </a:lnTo>
                    <a:lnTo>
                      <a:pt x="36" y="128"/>
                    </a:lnTo>
                    <a:lnTo>
                      <a:pt x="40" y="120"/>
                    </a:lnTo>
                    <a:lnTo>
                      <a:pt x="44" y="112"/>
                    </a:lnTo>
                    <a:lnTo>
                      <a:pt x="60" y="52"/>
                    </a:lnTo>
                    <a:lnTo>
                      <a:pt x="44" y="52"/>
                    </a:lnTo>
                    <a:lnTo>
                      <a:pt x="44" y="44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4" y="36"/>
                    </a:lnTo>
                    <a:lnTo>
                      <a:pt x="68" y="32"/>
                    </a:lnTo>
                    <a:lnTo>
                      <a:pt x="72" y="20"/>
                    </a:lnTo>
                    <a:lnTo>
                      <a:pt x="76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6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104" y="8"/>
                    </a:lnTo>
                    <a:lnTo>
                      <a:pt x="104" y="4"/>
                    </a:lnTo>
                    <a:lnTo>
                      <a:pt x="100" y="4"/>
                    </a:lnTo>
                    <a:lnTo>
                      <a:pt x="96" y="4"/>
                    </a:lnTo>
                    <a:lnTo>
                      <a:pt x="92" y="8"/>
                    </a:lnTo>
                    <a:lnTo>
                      <a:pt x="84" y="12"/>
                    </a:lnTo>
                    <a:lnTo>
                      <a:pt x="80" y="20"/>
                    </a:lnTo>
                    <a:lnTo>
                      <a:pt x="80" y="28"/>
                    </a:lnTo>
                    <a:lnTo>
                      <a:pt x="76" y="36"/>
                    </a:lnTo>
                    <a:lnTo>
                      <a:pt x="72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Freeform 173"/>
              <p:cNvSpPr>
                <a:spLocks noEditPoints="1"/>
              </p:cNvSpPr>
              <p:nvPr/>
            </p:nvSpPr>
            <p:spPr bwMode="auto">
              <a:xfrm>
                <a:off x="4178" y="2913"/>
                <a:ext cx="85" cy="80"/>
              </a:xfrm>
              <a:custGeom>
                <a:avLst/>
                <a:gdLst>
                  <a:gd name="T0" fmla="*/ 69 w 85"/>
                  <a:gd name="T1" fmla="*/ 60 h 80"/>
                  <a:gd name="T2" fmla="*/ 65 w 85"/>
                  <a:gd name="T3" fmla="*/ 68 h 80"/>
                  <a:gd name="T4" fmla="*/ 65 w 85"/>
                  <a:gd name="T5" fmla="*/ 72 h 80"/>
                  <a:gd name="T6" fmla="*/ 65 w 85"/>
                  <a:gd name="T7" fmla="*/ 72 h 80"/>
                  <a:gd name="T8" fmla="*/ 69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9 w 85"/>
                  <a:gd name="T15" fmla="*/ 76 h 80"/>
                  <a:gd name="T16" fmla="*/ 57 w 85"/>
                  <a:gd name="T17" fmla="*/ 80 h 80"/>
                  <a:gd name="T18" fmla="*/ 53 w 85"/>
                  <a:gd name="T19" fmla="*/ 80 h 80"/>
                  <a:gd name="T20" fmla="*/ 53 w 85"/>
                  <a:gd name="T21" fmla="*/ 72 h 80"/>
                  <a:gd name="T22" fmla="*/ 53 w 85"/>
                  <a:gd name="T23" fmla="*/ 60 h 80"/>
                  <a:gd name="T24" fmla="*/ 45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4 w 85"/>
                  <a:gd name="T31" fmla="*/ 68 h 80"/>
                  <a:gd name="T32" fmla="*/ 4 w 85"/>
                  <a:gd name="T33" fmla="*/ 48 h 80"/>
                  <a:gd name="T34" fmla="*/ 20 w 85"/>
                  <a:gd name="T35" fmla="*/ 16 h 80"/>
                  <a:gd name="T36" fmla="*/ 45 w 85"/>
                  <a:gd name="T37" fmla="*/ 0 h 80"/>
                  <a:gd name="T38" fmla="*/ 57 w 85"/>
                  <a:gd name="T39" fmla="*/ 0 h 80"/>
                  <a:gd name="T40" fmla="*/ 65 w 85"/>
                  <a:gd name="T41" fmla="*/ 8 h 80"/>
                  <a:gd name="T42" fmla="*/ 69 w 85"/>
                  <a:gd name="T43" fmla="*/ 4 h 80"/>
                  <a:gd name="T44" fmla="*/ 53 w 85"/>
                  <a:gd name="T45" fmla="*/ 4 h 80"/>
                  <a:gd name="T46" fmla="*/ 40 w 85"/>
                  <a:gd name="T47" fmla="*/ 8 h 80"/>
                  <a:gd name="T48" fmla="*/ 24 w 85"/>
                  <a:gd name="T49" fmla="*/ 32 h 80"/>
                  <a:gd name="T50" fmla="*/ 16 w 85"/>
                  <a:gd name="T51" fmla="*/ 56 h 80"/>
                  <a:gd name="T52" fmla="*/ 20 w 85"/>
                  <a:gd name="T53" fmla="*/ 68 h 80"/>
                  <a:gd name="T54" fmla="*/ 28 w 85"/>
                  <a:gd name="T55" fmla="*/ 72 h 80"/>
                  <a:gd name="T56" fmla="*/ 40 w 85"/>
                  <a:gd name="T57" fmla="*/ 64 h 80"/>
                  <a:gd name="T58" fmla="*/ 57 w 85"/>
                  <a:gd name="T59" fmla="*/ 44 h 80"/>
                  <a:gd name="T60" fmla="*/ 65 w 85"/>
                  <a:gd name="T61" fmla="*/ 16 h 80"/>
                  <a:gd name="T62" fmla="*/ 61 w 85"/>
                  <a:gd name="T63" fmla="*/ 8 h 80"/>
                  <a:gd name="T64" fmla="*/ 53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9" y="60"/>
                    </a:lnTo>
                    <a:lnTo>
                      <a:pt x="65" y="68"/>
                    </a:lnTo>
                    <a:lnTo>
                      <a:pt x="65" y="72"/>
                    </a:lnTo>
                    <a:lnTo>
                      <a:pt x="69" y="72"/>
                    </a:lnTo>
                    <a:lnTo>
                      <a:pt x="73" y="68"/>
                    </a:lnTo>
                    <a:lnTo>
                      <a:pt x="77" y="60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9" y="76"/>
                    </a:lnTo>
                    <a:lnTo>
                      <a:pt x="65" y="80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3" y="72"/>
                    </a:lnTo>
                    <a:lnTo>
                      <a:pt x="53" y="68"/>
                    </a:lnTo>
                    <a:lnTo>
                      <a:pt x="53" y="60"/>
                    </a:lnTo>
                    <a:lnTo>
                      <a:pt x="57" y="56"/>
                    </a:lnTo>
                    <a:lnTo>
                      <a:pt x="45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16"/>
                    </a:lnTo>
                    <a:lnTo>
                      <a:pt x="32" y="8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69" y="4"/>
                    </a:lnTo>
                    <a:lnTo>
                      <a:pt x="85" y="0"/>
                    </a:lnTo>
                    <a:close/>
                    <a:moveTo>
                      <a:pt x="53" y="4"/>
                    </a:moveTo>
                    <a:lnTo>
                      <a:pt x="49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0" y="44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32" y="68"/>
                    </a:lnTo>
                    <a:lnTo>
                      <a:pt x="40" y="64"/>
                    </a:lnTo>
                    <a:lnTo>
                      <a:pt x="49" y="56"/>
                    </a:lnTo>
                    <a:lnTo>
                      <a:pt x="57" y="44"/>
                    </a:lnTo>
                    <a:lnTo>
                      <a:pt x="61" y="32"/>
                    </a:lnTo>
                    <a:lnTo>
                      <a:pt x="65" y="16"/>
                    </a:lnTo>
                    <a:lnTo>
                      <a:pt x="65" y="12"/>
                    </a:lnTo>
                    <a:lnTo>
                      <a:pt x="61" y="8"/>
                    </a:lnTo>
                    <a:lnTo>
                      <a:pt x="57" y="4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Freeform 174"/>
              <p:cNvSpPr>
                <a:spLocks/>
              </p:cNvSpPr>
              <p:nvPr/>
            </p:nvSpPr>
            <p:spPr bwMode="auto">
              <a:xfrm>
                <a:off x="4271" y="2913"/>
                <a:ext cx="68" cy="80"/>
              </a:xfrm>
              <a:custGeom>
                <a:avLst/>
                <a:gdLst>
                  <a:gd name="T0" fmla="*/ 60 w 68"/>
                  <a:gd name="T1" fmla="*/ 56 h 80"/>
                  <a:gd name="T2" fmla="*/ 52 w 68"/>
                  <a:gd name="T3" fmla="*/ 64 h 80"/>
                  <a:gd name="T4" fmla="*/ 44 w 68"/>
                  <a:gd name="T5" fmla="*/ 72 h 80"/>
                  <a:gd name="T6" fmla="*/ 32 w 68"/>
                  <a:gd name="T7" fmla="*/ 80 h 80"/>
                  <a:gd name="T8" fmla="*/ 24 w 68"/>
                  <a:gd name="T9" fmla="*/ 80 h 80"/>
                  <a:gd name="T10" fmla="*/ 12 w 68"/>
                  <a:gd name="T11" fmla="*/ 80 h 80"/>
                  <a:gd name="T12" fmla="*/ 4 w 68"/>
                  <a:gd name="T13" fmla="*/ 72 h 80"/>
                  <a:gd name="T14" fmla="*/ 0 w 68"/>
                  <a:gd name="T15" fmla="*/ 64 h 80"/>
                  <a:gd name="T16" fmla="*/ 0 w 68"/>
                  <a:gd name="T17" fmla="*/ 56 h 80"/>
                  <a:gd name="T18" fmla="*/ 0 w 68"/>
                  <a:gd name="T19" fmla="*/ 40 h 80"/>
                  <a:gd name="T20" fmla="*/ 4 w 68"/>
                  <a:gd name="T21" fmla="*/ 28 h 80"/>
                  <a:gd name="T22" fmla="*/ 16 w 68"/>
                  <a:gd name="T23" fmla="*/ 16 h 80"/>
                  <a:gd name="T24" fmla="*/ 24 w 68"/>
                  <a:gd name="T25" fmla="*/ 8 h 80"/>
                  <a:gd name="T26" fmla="*/ 36 w 68"/>
                  <a:gd name="T27" fmla="*/ 0 h 80"/>
                  <a:gd name="T28" fmla="*/ 48 w 68"/>
                  <a:gd name="T29" fmla="*/ 0 h 80"/>
                  <a:gd name="T30" fmla="*/ 56 w 68"/>
                  <a:gd name="T31" fmla="*/ 0 h 80"/>
                  <a:gd name="T32" fmla="*/ 64 w 68"/>
                  <a:gd name="T33" fmla="*/ 4 h 80"/>
                  <a:gd name="T34" fmla="*/ 68 w 68"/>
                  <a:gd name="T35" fmla="*/ 8 h 80"/>
                  <a:gd name="T36" fmla="*/ 68 w 68"/>
                  <a:gd name="T37" fmla="*/ 12 h 80"/>
                  <a:gd name="T38" fmla="*/ 68 w 68"/>
                  <a:gd name="T39" fmla="*/ 20 h 80"/>
                  <a:gd name="T40" fmla="*/ 64 w 68"/>
                  <a:gd name="T41" fmla="*/ 24 h 80"/>
                  <a:gd name="T42" fmla="*/ 60 w 68"/>
                  <a:gd name="T43" fmla="*/ 24 h 80"/>
                  <a:gd name="T44" fmla="*/ 56 w 68"/>
                  <a:gd name="T45" fmla="*/ 24 h 80"/>
                  <a:gd name="T46" fmla="*/ 56 w 68"/>
                  <a:gd name="T47" fmla="*/ 24 h 80"/>
                  <a:gd name="T48" fmla="*/ 52 w 68"/>
                  <a:gd name="T49" fmla="*/ 24 h 80"/>
                  <a:gd name="T50" fmla="*/ 52 w 68"/>
                  <a:gd name="T51" fmla="*/ 20 h 80"/>
                  <a:gd name="T52" fmla="*/ 52 w 68"/>
                  <a:gd name="T53" fmla="*/ 20 h 80"/>
                  <a:gd name="T54" fmla="*/ 52 w 68"/>
                  <a:gd name="T55" fmla="*/ 16 h 80"/>
                  <a:gd name="T56" fmla="*/ 52 w 68"/>
                  <a:gd name="T57" fmla="*/ 16 h 80"/>
                  <a:gd name="T58" fmla="*/ 52 w 68"/>
                  <a:gd name="T59" fmla="*/ 16 h 80"/>
                  <a:gd name="T60" fmla="*/ 56 w 68"/>
                  <a:gd name="T61" fmla="*/ 12 h 80"/>
                  <a:gd name="T62" fmla="*/ 56 w 68"/>
                  <a:gd name="T63" fmla="*/ 12 h 80"/>
                  <a:gd name="T64" fmla="*/ 56 w 68"/>
                  <a:gd name="T65" fmla="*/ 8 h 80"/>
                  <a:gd name="T66" fmla="*/ 56 w 68"/>
                  <a:gd name="T67" fmla="*/ 8 h 80"/>
                  <a:gd name="T68" fmla="*/ 56 w 68"/>
                  <a:gd name="T69" fmla="*/ 8 h 80"/>
                  <a:gd name="T70" fmla="*/ 56 w 68"/>
                  <a:gd name="T71" fmla="*/ 8 h 80"/>
                  <a:gd name="T72" fmla="*/ 56 w 68"/>
                  <a:gd name="T73" fmla="*/ 4 h 80"/>
                  <a:gd name="T74" fmla="*/ 52 w 68"/>
                  <a:gd name="T75" fmla="*/ 4 h 80"/>
                  <a:gd name="T76" fmla="*/ 48 w 68"/>
                  <a:gd name="T77" fmla="*/ 4 h 80"/>
                  <a:gd name="T78" fmla="*/ 40 w 68"/>
                  <a:gd name="T79" fmla="*/ 4 h 80"/>
                  <a:gd name="T80" fmla="*/ 32 w 68"/>
                  <a:gd name="T81" fmla="*/ 8 h 80"/>
                  <a:gd name="T82" fmla="*/ 28 w 68"/>
                  <a:gd name="T83" fmla="*/ 16 h 80"/>
                  <a:gd name="T84" fmla="*/ 20 w 68"/>
                  <a:gd name="T85" fmla="*/ 24 h 80"/>
                  <a:gd name="T86" fmla="*/ 16 w 68"/>
                  <a:gd name="T87" fmla="*/ 36 h 80"/>
                  <a:gd name="T88" fmla="*/ 12 w 68"/>
                  <a:gd name="T89" fmla="*/ 52 h 80"/>
                  <a:gd name="T90" fmla="*/ 16 w 68"/>
                  <a:gd name="T91" fmla="*/ 60 h 80"/>
                  <a:gd name="T92" fmla="*/ 20 w 68"/>
                  <a:gd name="T93" fmla="*/ 64 h 80"/>
                  <a:gd name="T94" fmla="*/ 24 w 68"/>
                  <a:gd name="T95" fmla="*/ 68 h 80"/>
                  <a:gd name="T96" fmla="*/ 32 w 68"/>
                  <a:gd name="T97" fmla="*/ 68 h 80"/>
                  <a:gd name="T98" fmla="*/ 36 w 68"/>
                  <a:gd name="T99" fmla="*/ 68 h 80"/>
                  <a:gd name="T100" fmla="*/ 44 w 68"/>
                  <a:gd name="T101" fmla="*/ 64 h 80"/>
                  <a:gd name="T102" fmla="*/ 48 w 68"/>
                  <a:gd name="T103" fmla="*/ 60 h 80"/>
                  <a:gd name="T104" fmla="*/ 56 w 68"/>
                  <a:gd name="T105" fmla="*/ 52 h 80"/>
                  <a:gd name="T106" fmla="*/ 60 w 68"/>
                  <a:gd name="T107" fmla="*/ 56 h 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80"/>
                  <a:gd name="T164" fmla="*/ 68 w 68"/>
                  <a:gd name="T165" fmla="*/ 80 h 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80">
                    <a:moveTo>
                      <a:pt x="60" y="56"/>
                    </a:moveTo>
                    <a:lnTo>
                      <a:pt x="52" y="64"/>
                    </a:lnTo>
                    <a:lnTo>
                      <a:pt x="44" y="72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12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2"/>
                    </a:lnTo>
                    <a:lnTo>
                      <a:pt x="68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0" y="24"/>
                    </a:lnTo>
                    <a:lnTo>
                      <a:pt x="16" y="36"/>
                    </a:lnTo>
                    <a:lnTo>
                      <a:pt x="12" y="52"/>
                    </a:lnTo>
                    <a:lnTo>
                      <a:pt x="16" y="60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4"/>
                    </a:lnTo>
                    <a:lnTo>
                      <a:pt x="48" y="60"/>
                    </a:lnTo>
                    <a:lnTo>
                      <a:pt x="56" y="52"/>
                    </a:lnTo>
                    <a:lnTo>
                      <a:pt x="6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Freeform 175"/>
              <p:cNvSpPr>
                <a:spLocks/>
              </p:cNvSpPr>
              <p:nvPr/>
            </p:nvSpPr>
            <p:spPr bwMode="auto">
              <a:xfrm>
                <a:off x="4347" y="2913"/>
                <a:ext cx="80" cy="80"/>
              </a:xfrm>
              <a:custGeom>
                <a:avLst/>
                <a:gdLst>
                  <a:gd name="T0" fmla="*/ 64 w 80"/>
                  <a:gd name="T1" fmla="*/ 56 h 80"/>
                  <a:gd name="T2" fmla="*/ 64 w 80"/>
                  <a:gd name="T3" fmla="*/ 68 h 80"/>
                  <a:gd name="T4" fmla="*/ 64 w 80"/>
                  <a:gd name="T5" fmla="*/ 72 h 80"/>
                  <a:gd name="T6" fmla="*/ 64 w 80"/>
                  <a:gd name="T7" fmla="*/ 72 h 80"/>
                  <a:gd name="T8" fmla="*/ 68 w 80"/>
                  <a:gd name="T9" fmla="*/ 72 h 80"/>
                  <a:gd name="T10" fmla="*/ 76 w 80"/>
                  <a:gd name="T11" fmla="*/ 60 h 80"/>
                  <a:gd name="T12" fmla="*/ 72 w 80"/>
                  <a:gd name="T13" fmla="*/ 72 h 80"/>
                  <a:gd name="T14" fmla="*/ 60 w 80"/>
                  <a:gd name="T15" fmla="*/ 80 h 80"/>
                  <a:gd name="T16" fmla="*/ 52 w 80"/>
                  <a:gd name="T17" fmla="*/ 80 h 80"/>
                  <a:gd name="T18" fmla="*/ 48 w 80"/>
                  <a:gd name="T19" fmla="*/ 76 h 80"/>
                  <a:gd name="T20" fmla="*/ 48 w 80"/>
                  <a:gd name="T21" fmla="*/ 68 h 80"/>
                  <a:gd name="T22" fmla="*/ 52 w 80"/>
                  <a:gd name="T23" fmla="*/ 60 h 80"/>
                  <a:gd name="T24" fmla="*/ 60 w 80"/>
                  <a:gd name="T25" fmla="*/ 40 h 80"/>
                  <a:gd name="T26" fmla="*/ 40 w 80"/>
                  <a:gd name="T27" fmla="*/ 64 h 80"/>
                  <a:gd name="T28" fmla="*/ 24 w 80"/>
                  <a:gd name="T29" fmla="*/ 76 h 80"/>
                  <a:gd name="T30" fmla="*/ 12 w 80"/>
                  <a:gd name="T31" fmla="*/ 80 h 80"/>
                  <a:gd name="T32" fmla="*/ 4 w 80"/>
                  <a:gd name="T33" fmla="*/ 76 h 80"/>
                  <a:gd name="T34" fmla="*/ 8 w 80"/>
                  <a:gd name="T35" fmla="*/ 64 h 80"/>
                  <a:gd name="T36" fmla="*/ 20 w 80"/>
                  <a:gd name="T37" fmla="*/ 24 h 80"/>
                  <a:gd name="T38" fmla="*/ 20 w 80"/>
                  <a:gd name="T39" fmla="*/ 12 h 80"/>
                  <a:gd name="T40" fmla="*/ 20 w 80"/>
                  <a:gd name="T41" fmla="*/ 8 h 80"/>
                  <a:gd name="T42" fmla="*/ 20 w 80"/>
                  <a:gd name="T43" fmla="*/ 8 h 80"/>
                  <a:gd name="T44" fmla="*/ 16 w 80"/>
                  <a:gd name="T45" fmla="*/ 12 h 80"/>
                  <a:gd name="T46" fmla="*/ 4 w 80"/>
                  <a:gd name="T47" fmla="*/ 20 h 80"/>
                  <a:gd name="T48" fmla="*/ 8 w 80"/>
                  <a:gd name="T49" fmla="*/ 8 h 80"/>
                  <a:gd name="T50" fmla="*/ 24 w 80"/>
                  <a:gd name="T51" fmla="*/ 0 h 80"/>
                  <a:gd name="T52" fmla="*/ 32 w 80"/>
                  <a:gd name="T53" fmla="*/ 0 h 80"/>
                  <a:gd name="T54" fmla="*/ 36 w 80"/>
                  <a:gd name="T55" fmla="*/ 4 h 80"/>
                  <a:gd name="T56" fmla="*/ 36 w 80"/>
                  <a:gd name="T57" fmla="*/ 16 h 80"/>
                  <a:gd name="T58" fmla="*/ 24 w 80"/>
                  <a:gd name="T59" fmla="*/ 52 h 80"/>
                  <a:gd name="T60" fmla="*/ 20 w 80"/>
                  <a:gd name="T61" fmla="*/ 68 h 80"/>
                  <a:gd name="T62" fmla="*/ 20 w 80"/>
                  <a:gd name="T63" fmla="*/ 68 h 80"/>
                  <a:gd name="T64" fmla="*/ 24 w 80"/>
                  <a:gd name="T65" fmla="*/ 72 h 80"/>
                  <a:gd name="T66" fmla="*/ 32 w 80"/>
                  <a:gd name="T67" fmla="*/ 68 h 80"/>
                  <a:gd name="T68" fmla="*/ 44 w 80"/>
                  <a:gd name="T69" fmla="*/ 56 h 80"/>
                  <a:gd name="T70" fmla="*/ 56 w 80"/>
                  <a:gd name="T71" fmla="*/ 36 h 80"/>
                  <a:gd name="T72" fmla="*/ 64 w 80"/>
                  <a:gd name="T73" fmla="*/ 8 h 80"/>
                  <a:gd name="T74" fmla="*/ 80 w 80"/>
                  <a:gd name="T75" fmla="*/ 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0"/>
                  <a:gd name="T115" fmla="*/ 0 h 80"/>
                  <a:gd name="T116" fmla="*/ 80 w 80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0" h="80">
                    <a:moveTo>
                      <a:pt x="80" y="0"/>
                    </a:moveTo>
                    <a:lnTo>
                      <a:pt x="64" y="56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72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52" y="60"/>
                    </a:lnTo>
                    <a:lnTo>
                      <a:pt x="56" y="52"/>
                    </a:lnTo>
                    <a:lnTo>
                      <a:pt x="60" y="40"/>
                    </a:lnTo>
                    <a:lnTo>
                      <a:pt x="48" y="52"/>
                    </a:lnTo>
                    <a:lnTo>
                      <a:pt x="40" y="64"/>
                    </a:lnTo>
                    <a:lnTo>
                      <a:pt x="32" y="72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8" y="64"/>
                    </a:lnTo>
                    <a:lnTo>
                      <a:pt x="8" y="52"/>
                    </a:lnTo>
                    <a:lnTo>
                      <a:pt x="20" y="24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6" y="16"/>
                    </a:lnTo>
                    <a:lnTo>
                      <a:pt x="32" y="24"/>
                    </a:lnTo>
                    <a:lnTo>
                      <a:pt x="24" y="52"/>
                    </a:lnTo>
                    <a:lnTo>
                      <a:pt x="20" y="60"/>
                    </a:lnTo>
                    <a:lnTo>
                      <a:pt x="20" y="68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4"/>
                    </a:lnTo>
                    <a:lnTo>
                      <a:pt x="44" y="56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0" y="24"/>
                    </a:lnTo>
                    <a:lnTo>
                      <a:pt x="64" y="8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176"/>
              <p:cNvSpPr>
                <a:spLocks/>
              </p:cNvSpPr>
              <p:nvPr/>
            </p:nvSpPr>
            <p:spPr bwMode="auto">
              <a:xfrm>
                <a:off x="4436" y="2869"/>
                <a:ext cx="48" cy="124"/>
              </a:xfrm>
              <a:custGeom>
                <a:avLst/>
                <a:gdLst>
                  <a:gd name="T0" fmla="*/ 48 w 48"/>
                  <a:gd name="T1" fmla="*/ 0 h 124"/>
                  <a:gd name="T2" fmla="*/ 16 w 48"/>
                  <a:gd name="T3" fmla="*/ 104 h 124"/>
                  <a:gd name="T4" fmla="*/ 16 w 48"/>
                  <a:gd name="T5" fmla="*/ 108 h 124"/>
                  <a:gd name="T6" fmla="*/ 16 w 48"/>
                  <a:gd name="T7" fmla="*/ 112 h 124"/>
                  <a:gd name="T8" fmla="*/ 16 w 48"/>
                  <a:gd name="T9" fmla="*/ 112 h 124"/>
                  <a:gd name="T10" fmla="*/ 16 w 48"/>
                  <a:gd name="T11" fmla="*/ 116 h 124"/>
                  <a:gd name="T12" fmla="*/ 16 w 48"/>
                  <a:gd name="T13" fmla="*/ 116 h 124"/>
                  <a:gd name="T14" fmla="*/ 16 w 48"/>
                  <a:gd name="T15" fmla="*/ 116 h 124"/>
                  <a:gd name="T16" fmla="*/ 20 w 48"/>
                  <a:gd name="T17" fmla="*/ 116 h 124"/>
                  <a:gd name="T18" fmla="*/ 20 w 48"/>
                  <a:gd name="T19" fmla="*/ 112 h 124"/>
                  <a:gd name="T20" fmla="*/ 24 w 48"/>
                  <a:gd name="T21" fmla="*/ 108 h 124"/>
                  <a:gd name="T22" fmla="*/ 28 w 48"/>
                  <a:gd name="T23" fmla="*/ 104 h 124"/>
                  <a:gd name="T24" fmla="*/ 32 w 48"/>
                  <a:gd name="T25" fmla="*/ 104 h 124"/>
                  <a:gd name="T26" fmla="*/ 24 w 48"/>
                  <a:gd name="T27" fmla="*/ 116 h 124"/>
                  <a:gd name="T28" fmla="*/ 20 w 48"/>
                  <a:gd name="T29" fmla="*/ 120 h 124"/>
                  <a:gd name="T30" fmla="*/ 12 w 48"/>
                  <a:gd name="T31" fmla="*/ 124 h 124"/>
                  <a:gd name="T32" fmla="*/ 8 w 48"/>
                  <a:gd name="T33" fmla="*/ 124 h 124"/>
                  <a:gd name="T34" fmla="*/ 4 w 48"/>
                  <a:gd name="T35" fmla="*/ 124 h 124"/>
                  <a:gd name="T36" fmla="*/ 4 w 48"/>
                  <a:gd name="T37" fmla="*/ 120 h 124"/>
                  <a:gd name="T38" fmla="*/ 0 w 48"/>
                  <a:gd name="T39" fmla="*/ 120 h 124"/>
                  <a:gd name="T40" fmla="*/ 0 w 48"/>
                  <a:gd name="T41" fmla="*/ 116 h 124"/>
                  <a:gd name="T42" fmla="*/ 0 w 48"/>
                  <a:gd name="T43" fmla="*/ 112 h 124"/>
                  <a:gd name="T44" fmla="*/ 4 w 48"/>
                  <a:gd name="T45" fmla="*/ 104 h 124"/>
                  <a:gd name="T46" fmla="*/ 28 w 48"/>
                  <a:gd name="T47" fmla="*/ 20 h 124"/>
                  <a:gd name="T48" fmla="*/ 28 w 48"/>
                  <a:gd name="T49" fmla="*/ 16 h 124"/>
                  <a:gd name="T50" fmla="*/ 28 w 48"/>
                  <a:gd name="T51" fmla="*/ 12 h 124"/>
                  <a:gd name="T52" fmla="*/ 28 w 48"/>
                  <a:gd name="T53" fmla="*/ 8 h 124"/>
                  <a:gd name="T54" fmla="*/ 28 w 48"/>
                  <a:gd name="T55" fmla="*/ 8 h 124"/>
                  <a:gd name="T56" fmla="*/ 28 w 48"/>
                  <a:gd name="T57" fmla="*/ 8 h 124"/>
                  <a:gd name="T58" fmla="*/ 24 w 48"/>
                  <a:gd name="T59" fmla="*/ 8 h 124"/>
                  <a:gd name="T60" fmla="*/ 20 w 48"/>
                  <a:gd name="T61" fmla="*/ 8 h 124"/>
                  <a:gd name="T62" fmla="*/ 16 w 48"/>
                  <a:gd name="T63" fmla="*/ 8 h 124"/>
                  <a:gd name="T64" fmla="*/ 16 w 48"/>
                  <a:gd name="T65" fmla="*/ 4 h 124"/>
                  <a:gd name="T66" fmla="*/ 48 w 48"/>
                  <a:gd name="T67" fmla="*/ 0 h 1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124"/>
                  <a:gd name="T104" fmla="*/ 48 w 48"/>
                  <a:gd name="T105" fmla="*/ 124 h 1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124">
                    <a:moveTo>
                      <a:pt x="48" y="0"/>
                    </a:move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2"/>
                    </a:lnTo>
                    <a:lnTo>
                      <a:pt x="16" y="116"/>
                    </a:lnTo>
                    <a:lnTo>
                      <a:pt x="20" y="116"/>
                    </a:lnTo>
                    <a:lnTo>
                      <a:pt x="20" y="112"/>
                    </a:lnTo>
                    <a:lnTo>
                      <a:pt x="24" y="108"/>
                    </a:lnTo>
                    <a:lnTo>
                      <a:pt x="28" y="104"/>
                    </a:lnTo>
                    <a:lnTo>
                      <a:pt x="32" y="104"/>
                    </a:lnTo>
                    <a:lnTo>
                      <a:pt x="24" y="116"/>
                    </a:lnTo>
                    <a:lnTo>
                      <a:pt x="20" y="120"/>
                    </a:lnTo>
                    <a:lnTo>
                      <a:pt x="12" y="124"/>
                    </a:lnTo>
                    <a:lnTo>
                      <a:pt x="8" y="124"/>
                    </a:lnTo>
                    <a:lnTo>
                      <a:pt x="4" y="124"/>
                    </a:lnTo>
                    <a:lnTo>
                      <a:pt x="4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04"/>
                    </a:lnTo>
                    <a:lnTo>
                      <a:pt x="28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0" name="Freeform 177"/>
              <p:cNvSpPr>
                <a:spLocks/>
              </p:cNvSpPr>
              <p:nvPr/>
            </p:nvSpPr>
            <p:spPr bwMode="auto">
              <a:xfrm>
                <a:off x="4484" y="2889"/>
                <a:ext cx="48" cy="104"/>
              </a:xfrm>
              <a:custGeom>
                <a:avLst/>
                <a:gdLst>
                  <a:gd name="T0" fmla="*/ 40 w 48"/>
                  <a:gd name="T1" fmla="*/ 0 h 104"/>
                  <a:gd name="T2" fmla="*/ 36 w 48"/>
                  <a:gd name="T3" fmla="*/ 24 h 104"/>
                  <a:gd name="T4" fmla="*/ 48 w 48"/>
                  <a:gd name="T5" fmla="*/ 24 h 104"/>
                  <a:gd name="T6" fmla="*/ 48 w 48"/>
                  <a:gd name="T7" fmla="*/ 28 h 104"/>
                  <a:gd name="T8" fmla="*/ 32 w 48"/>
                  <a:gd name="T9" fmla="*/ 28 h 104"/>
                  <a:gd name="T10" fmla="*/ 20 w 48"/>
                  <a:gd name="T11" fmla="*/ 84 h 104"/>
                  <a:gd name="T12" fmla="*/ 16 w 48"/>
                  <a:gd name="T13" fmla="*/ 88 h 104"/>
                  <a:gd name="T14" fmla="*/ 16 w 48"/>
                  <a:gd name="T15" fmla="*/ 92 h 104"/>
                  <a:gd name="T16" fmla="*/ 16 w 48"/>
                  <a:gd name="T17" fmla="*/ 96 h 104"/>
                  <a:gd name="T18" fmla="*/ 16 w 48"/>
                  <a:gd name="T19" fmla="*/ 96 h 104"/>
                  <a:gd name="T20" fmla="*/ 16 w 48"/>
                  <a:gd name="T21" fmla="*/ 96 h 104"/>
                  <a:gd name="T22" fmla="*/ 16 w 48"/>
                  <a:gd name="T23" fmla="*/ 96 h 104"/>
                  <a:gd name="T24" fmla="*/ 20 w 48"/>
                  <a:gd name="T25" fmla="*/ 96 h 104"/>
                  <a:gd name="T26" fmla="*/ 24 w 48"/>
                  <a:gd name="T27" fmla="*/ 92 h 104"/>
                  <a:gd name="T28" fmla="*/ 24 w 48"/>
                  <a:gd name="T29" fmla="*/ 92 h 104"/>
                  <a:gd name="T30" fmla="*/ 32 w 48"/>
                  <a:gd name="T31" fmla="*/ 84 h 104"/>
                  <a:gd name="T32" fmla="*/ 32 w 48"/>
                  <a:gd name="T33" fmla="*/ 84 h 104"/>
                  <a:gd name="T34" fmla="*/ 24 w 48"/>
                  <a:gd name="T35" fmla="*/ 96 h 104"/>
                  <a:gd name="T36" fmla="*/ 20 w 48"/>
                  <a:gd name="T37" fmla="*/ 100 h 104"/>
                  <a:gd name="T38" fmla="*/ 16 w 48"/>
                  <a:gd name="T39" fmla="*/ 104 h 104"/>
                  <a:gd name="T40" fmla="*/ 8 w 48"/>
                  <a:gd name="T41" fmla="*/ 104 h 104"/>
                  <a:gd name="T42" fmla="*/ 8 w 48"/>
                  <a:gd name="T43" fmla="*/ 104 h 104"/>
                  <a:gd name="T44" fmla="*/ 4 w 48"/>
                  <a:gd name="T45" fmla="*/ 100 h 104"/>
                  <a:gd name="T46" fmla="*/ 4 w 48"/>
                  <a:gd name="T47" fmla="*/ 100 h 104"/>
                  <a:gd name="T48" fmla="*/ 0 w 48"/>
                  <a:gd name="T49" fmla="*/ 96 h 104"/>
                  <a:gd name="T50" fmla="*/ 4 w 48"/>
                  <a:gd name="T51" fmla="*/ 88 h 104"/>
                  <a:gd name="T52" fmla="*/ 4 w 48"/>
                  <a:gd name="T53" fmla="*/ 80 h 104"/>
                  <a:gd name="T54" fmla="*/ 20 w 48"/>
                  <a:gd name="T55" fmla="*/ 28 h 104"/>
                  <a:gd name="T56" fmla="*/ 8 w 48"/>
                  <a:gd name="T57" fmla="*/ 28 h 104"/>
                  <a:gd name="T58" fmla="*/ 8 w 48"/>
                  <a:gd name="T59" fmla="*/ 28 h 104"/>
                  <a:gd name="T60" fmla="*/ 16 w 48"/>
                  <a:gd name="T61" fmla="*/ 24 h 104"/>
                  <a:gd name="T62" fmla="*/ 24 w 48"/>
                  <a:gd name="T63" fmla="*/ 20 h 104"/>
                  <a:gd name="T64" fmla="*/ 28 w 48"/>
                  <a:gd name="T65" fmla="*/ 12 h 104"/>
                  <a:gd name="T66" fmla="*/ 36 w 48"/>
                  <a:gd name="T67" fmla="*/ 0 h 104"/>
                  <a:gd name="T68" fmla="*/ 40 w 48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4"/>
                  <a:gd name="T107" fmla="*/ 48 w 48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4">
                    <a:moveTo>
                      <a:pt x="40" y="0"/>
                    </a:moveTo>
                    <a:lnTo>
                      <a:pt x="36" y="24"/>
                    </a:lnTo>
                    <a:lnTo>
                      <a:pt x="48" y="24"/>
                    </a:lnTo>
                    <a:lnTo>
                      <a:pt x="48" y="28"/>
                    </a:lnTo>
                    <a:lnTo>
                      <a:pt x="32" y="28"/>
                    </a:lnTo>
                    <a:lnTo>
                      <a:pt x="20" y="84"/>
                    </a:lnTo>
                    <a:lnTo>
                      <a:pt x="16" y="88"/>
                    </a:lnTo>
                    <a:lnTo>
                      <a:pt x="16" y="92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92"/>
                    </a:lnTo>
                    <a:lnTo>
                      <a:pt x="32" y="84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16" y="104"/>
                    </a:lnTo>
                    <a:lnTo>
                      <a:pt x="8" y="104"/>
                    </a:lnTo>
                    <a:lnTo>
                      <a:pt x="4" y="100"/>
                    </a:lnTo>
                    <a:lnTo>
                      <a:pt x="0" y="96"/>
                    </a:lnTo>
                    <a:lnTo>
                      <a:pt x="4" y="88"/>
                    </a:lnTo>
                    <a:lnTo>
                      <a:pt x="4" y="80"/>
                    </a:lnTo>
                    <a:lnTo>
                      <a:pt x="20" y="28"/>
                    </a:lnTo>
                    <a:lnTo>
                      <a:pt x="8" y="28"/>
                    </a:lnTo>
                    <a:lnTo>
                      <a:pt x="16" y="24"/>
                    </a:lnTo>
                    <a:lnTo>
                      <a:pt x="24" y="20"/>
                    </a:lnTo>
                    <a:lnTo>
                      <a:pt x="28" y="12"/>
                    </a:lnTo>
                    <a:lnTo>
                      <a:pt x="36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1" name="Freeform 178"/>
              <p:cNvSpPr>
                <a:spLocks/>
              </p:cNvSpPr>
              <p:nvPr/>
            </p:nvSpPr>
            <p:spPr bwMode="auto">
              <a:xfrm>
                <a:off x="4516" y="2913"/>
                <a:ext cx="92" cy="116"/>
              </a:xfrm>
              <a:custGeom>
                <a:avLst/>
                <a:gdLst>
                  <a:gd name="T0" fmla="*/ 44 w 92"/>
                  <a:gd name="T1" fmla="*/ 4 h 116"/>
                  <a:gd name="T2" fmla="*/ 48 w 92"/>
                  <a:gd name="T3" fmla="*/ 16 h 116"/>
                  <a:gd name="T4" fmla="*/ 52 w 92"/>
                  <a:gd name="T5" fmla="*/ 68 h 116"/>
                  <a:gd name="T6" fmla="*/ 68 w 92"/>
                  <a:gd name="T7" fmla="*/ 48 h 116"/>
                  <a:gd name="T8" fmla="*/ 80 w 92"/>
                  <a:gd name="T9" fmla="*/ 32 h 116"/>
                  <a:gd name="T10" fmla="*/ 84 w 92"/>
                  <a:gd name="T11" fmla="*/ 20 h 116"/>
                  <a:gd name="T12" fmla="*/ 84 w 92"/>
                  <a:gd name="T13" fmla="*/ 20 h 116"/>
                  <a:gd name="T14" fmla="*/ 84 w 92"/>
                  <a:gd name="T15" fmla="*/ 16 h 116"/>
                  <a:gd name="T16" fmla="*/ 84 w 92"/>
                  <a:gd name="T17" fmla="*/ 16 h 116"/>
                  <a:gd name="T18" fmla="*/ 80 w 92"/>
                  <a:gd name="T19" fmla="*/ 12 h 116"/>
                  <a:gd name="T20" fmla="*/ 76 w 92"/>
                  <a:gd name="T21" fmla="*/ 8 h 116"/>
                  <a:gd name="T22" fmla="*/ 80 w 92"/>
                  <a:gd name="T23" fmla="*/ 0 h 116"/>
                  <a:gd name="T24" fmla="*/ 84 w 92"/>
                  <a:gd name="T25" fmla="*/ 0 h 116"/>
                  <a:gd name="T26" fmla="*/ 88 w 92"/>
                  <a:gd name="T27" fmla="*/ 4 h 116"/>
                  <a:gd name="T28" fmla="*/ 92 w 92"/>
                  <a:gd name="T29" fmla="*/ 12 h 116"/>
                  <a:gd name="T30" fmla="*/ 88 w 92"/>
                  <a:gd name="T31" fmla="*/ 28 h 116"/>
                  <a:gd name="T32" fmla="*/ 76 w 92"/>
                  <a:gd name="T33" fmla="*/ 44 h 116"/>
                  <a:gd name="T34" fmla="*/ 52 w 92"/>
                  <a:gd name="T35" fmla="*/ 72 h 116"/>
                  <a:gd name="T36" fmla="*/ 28 w 92"/>
                  <a:gd name="T37" fmla="*/ 104 h 116"/>
                  <a:gd name="T38" fmla="*/ 16 w 92"/>
                  <a:gd name="T39" fmla="*/ 112 h 116"/>
                  <a:gd name="T40" fmla="*/ 4 w 92"/>
                  <a:gd name="T41" fmla="*/ 116 h 116"/>
                  <a:gd name="T42" fmla="*/ 0 w 92"/>
                  <a:gd name="T43" fmla="*/ 116 h 116"/>
                  <a:gd name="T44" fmla="*/ 0 w 92"/>
                  <a:gd name="T45" fmla="*/ 108 h 116"/>
                  <a:gd name="T46" fmla="*/ 0 w 92"/>
                  <a:gd name="T47" fmla="*/ 104 h 116"/>
                  <a:gd name="T48" fmla="*/ 8 w 92"/>
                  <a:gd name="T49" fmla="*/ 100 h 116"/>
                  <a:gd name="T50" fmla="*/ 12 w 92"/>
                  <a:gd name="T51" fmla="*/ 100 h 116"/>
                  <a:gd name="T52" fmla="*/ 12 w 92"/>
                  <a:gd name="T53" fmla="*/ 104 h 116"/>
                  <a:gd name="T54" fmla="*/ 12 w 92"/>
                  <a:gd name="T55" fmla="*/ 104 h 116"/>
                  <a:gd name="T56" fmla="*/ 16 w 92"/>
                  <a:gd name="T57" fmla="*/ 104 h 116"/>
                  <a:gd name="T58" fmla="*/ 16 w 92"/>
                  <a:gd name="T59" fmla="*/ 104 h 116"/>
                  <a:gd name="T60" fmla="*/ 28 w 92"/>
                  <a:gd name="T61" fmla="*/ 96 h 116"/>
                  <a:gd name="T62" fmla="*/ 40 w 92"/>
                  <a:gd name="T63" fmla="*/ 84 h 116"/>
                  <a:gd name="T64" fmla="*/ 32 w 92"/>
                  <a:gd name="T65" fmla="*/ 16 h 116"/>
                  <a:gd name="T66" fmla="*/ 28 w 92"/>
                  <a:gd name="T67" fmla="*/ 8 h 116"/>
                  <a:gd name="T68" fmla="*/ 20 w 92"/>
                  <a:gd name="T69" fmla="*/ 8 h 116"/>
                  <a:gd name="T70" fmla="*/ 16 w 92"/>
                  <a:gd name="T71" fmla="*/ 4 h 1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2"/>
                  <a:gd name="T109" fmla="*/ 0 h 116"/>
                  <a:gd name="T110" fmla="*/ 92 w 92"/>
                  <a:gd name="T111" fmla="*/ 116 h 1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2" h="116">
                    <a:moveTo>
                      <a:pt x="44" y="0"/>
                    </a:moveTo>
                    <a:lnTo>
                      <a:pt x="44" y="4"/>
                    </a:lnTo>
                    <a:lnTo>
                      <a:pt x="44" y="8"/>
                    </a:lnTo>
                    <a:lnTo>
                      <a:pt x="48" y="16"/>
                    </a:lnTo>
                    <a:lnTo>
                      <a:pt x="48" y="28"/>
                    </a:lnTo>
                    <a:lnTo>
                      <a:pt x="52" y="68"/>
                    </a:lnTo>
                    <a:lnTo>
                      <a:pt x="60" y="60"/>
                    </a:lnTo>
                    <a:lnTo>
                      <a:pt x="68" y="48"/>
                    </a:lnTo>
                    <a:lnTo>
                      <a:pt x="72" y="40"/>
                    </a:lnTo>
                    <a:lnTo>
                      <a:pt x="80" y="32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6" y="12"/>
                    </a:lnTo>
                    <a:lnTo>
                      <a:pt x="76" y="8"/>
                    </a:lnTo>
                    <a:lnTo>
                      <a:pt x="76" y="4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92" y="8"/>
                    </a:lnTo>
                    <a:lnTo>
                      <a:pt x="92" y="12"/>
                    </a:lnTo>
                    <a:lnTo>
                      <a:pt x="92" y="20"/>
                    </a:lnTo>
                    <a:lnTo>
                      <a:pt x="88" y="28"/>
                    </a:lnTo>
                    <a:lnTo>
                      <a:pt x="84" y="36"/>
                    </a:lnTo>
                    <a:lnTo>
                      <a:pt x="76" y="44"/>
                    </a:lnTo>
                    <a:lnTo>
                      <a:pt x="68" y="56"/>
                    </a:lnTo>
                    <a:lnTo>
                      <a:pt x="52" y="72"/>
                    </a:lnTo>
                    <a:lnTo>
                      <a:pt x="36" y="92"/>
                    </a:lnTo>
                    <a:lnTo>
                      <a:pt x="28" y="104"/>
                    </a:lnTo>
                    <a:lnTo>
                      <a:pt x="20" y="108"/>
                    </a:lnTo>
                    <a:lnTo>
                      <a:pt x="16" y="112"/>
                    </a:lnTo>
                    <a:lnTo>
                      <a:pt x="12" y="116"/>
                    </a:lnTo>
                    <a:lnTo>
                      <a:pt x="4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0"/>
                    </a:lnTo>
                    <a:lnTo>
                      <a:pt x="28" y="96"/>
                    </a:lnTo>
                    <a:lnTo>
                      <a:pt x="32" y="88"/>
                    </a:lnTo>
                    <a:lnTo>
                      <a:pt x="40" y="84"/>
                    </a:lnTo>
                    <a:lnTo>
                      <a:pt x="36" y="28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562" name="Picture 17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65" y="2905"/>
                <a:ext cx="15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63" name="Picture 18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65" y="2905"/>
                <a:ext cx="15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64" name="Freeform 181"/>
              <p:cNvSpPr>
                <a:spLocks noEditPoints="1"/>
              </p:cNvSpPr>
              <p:nvPr/>
            </p:nvSpPr>
            <p:spPr bwMode="auto">
              <a:xfrm>
                <a:off x="4858" y="2913"/>
                <a:ext cx="104" cy="116"/>
              </a:xfrm>
              <a:custGeom>
                <a:avLst/>
                <a:gdLst>
                  <a:gd name="T0" fmla="*/ 52 w 104"/>
                  <a:gd name="T1" fmla="*/ 20 h 116"/>
                  <a:gd name="T2" fmla="*/ 68 w 104"/>
                  <a:gd name="T3" fmla="*/ 4 h 116"/>
                  <a:gd name="T4" fmla="*/ 84 w 104"/>
                  <a:gd name="T5" fmla="*/ 0 h 116"/>
                  <a:gd name="T6" fmla="*/ 100 w 104"/>
                  <a:gd name="T7" fmla="*/ 4 h 116"/>
                  <a:gd name="T8" fmla="*/ 104 w 104"/>
                  <a:gd name="T9" fmla="*/ 20 h 116"/>
                  <a:gd name="T10" fmla="*/ 96 w 104"/>
                  <a:gd name="T11" fmla="*/ 48 h 116"/>
                  <a:gd name="T12" fmla="*/ 76 w 104"/>
                  <a:gd name="T13" fmla="*/ 72 h 116"/>
                  <a:gd name="T14" fmla="*/ 52 w 104"/>
                  <a:gd name="T15" fmla="*/ 80 h 116"/>
                  <a:gd name="T16" fmla="*/ 44 w 104"/>
                  <a:gd name="T17" fmla="*/ 80 h 116"/>
                  <a:gd name="T18" fmla="*/ 36 w 104"/>
                  <a:gd name="T19" fmla="*/ 76 h 116"/>
                  <a:gd name="T20" fmla="*/ 28 w 104"/>
                  <a:gd name="T21" fmla="*/ 104 h 116"/>
                  <a:gd name="T22" fmla="*/ 28 w 104"/>
                  <a:gd name="T23" fmla="*/ 108 h 116"/>
                  <a:gd name="T24" fmla="*/ 32 w 104"/>
                  <a:gd name="T25" fmla="*/ 112 h 116"/>
                  <a:gd name="T26" fmla="*/ 36 w 104"/>
                  <a:gd name="T27" fmla="*/ 112 h 116"/>
                  <a:gd name="T28" fmla="*/ 40 w 104"/>
                  <a:gd name="T29" fmla="*/ 116 h 116"/>
                  <a:gd name="T30" fmla="*/ 0 w 104"/>
                  <a:gd name="T31" fmla="*/ 112 h 116"/>
                  <a:gd name="T32" fmla="*/ 12 w 104"/>
                  <a:gd name="T33" fmla="*/ 108 h 116"/>
                  <a:gd name="T34" fmla="*/ 16 w 104"/>
                  <a:gd name="T35" fmla="*/ 96 h 116"/>
                  <a:gd name="T36" fmla="*/ 40 w 104"/>
                  <a:gd name="T37" fmla="*/ 16 h 116"/>
                  <a:gd name="T38" fmla="*/ 40 w 104"/>
                  <a:gd name="T39" fmla="*/ 8 h 116"/>
                  <a:gd name="T40" fmla="*/ 40 w 104"/>
                  <a:gd name="T41" fmla="*/ 8 h 116"/>
                  <a:gd name="T42" fmla="*/ 32 w 104"/>
                  <a:gd name="T43" fmla="*/ 8 h 116"/>
                  <a:gd name="T44" fmla="*/ 28 w 104"/>
                  <a:gd name="T45" fmla="*/ 4 h 116"/>
                  <a:gd name="T46" fmla="*/ 40 w 104"/>
                  <a:gd name="T47" fmla="*/ 68 h 116"/>
                  <a:gd name="T48" fmla="*/ 52 w 104"/>
                  <a:gd name="T49" fmla="*/ 76 h 116"/>
                  <a:gd name="T50" fmla="*/ 64 w 104"/>
                  <a:gd name="T51" fmla="*/ 72 h 116"/>
                  <a:gd name="T52" fmla="*/ 72 w 104"/>
                  <a:gd name="T53" fmla="*/ 68 h 116"/>
                  <a:gd name="T54" fmla="*/ 80 w 104"/>
                  <a:gd name="T55" fmla="*/ 56 h 116"/>
                  <a:gd name="T56" fmla="*/ 88 w 104"/>
                  <a:gd name="T57" fmla="*/ 40 h 116"/>
                  <a:gd name="T58" fmla="*/ 88 w 104"/>
                  <a:gd name="T59" fmla="*/ 20 h 116"/>
                  <a:gd name="T60" fmla="*/ 84 w 104"/>
                  <a:gd name="T61" fmla="*/ 12 h 116"/>
                  <a:gd name="T62" fmla="*/ 80 w 104"/>
                  <a:gd name="T63" fmla="*/ 8 h 116"/>
                  <a:gd name="T64" fmla="*/ 60 w 104"/>
                  <a:gd name="T65" fmla="*/ 20 h 116"/>
                  <a:gd name="T66" fmla="*/ 44 w 104"/>
                  <a:gd name="T67" fmla="*/ 4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116"/>
                  <a:gd name="T104" fmla="*/ 104 w 104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116">
                    <a:moveTo>
                      <a:pt x="56" y="0"/>
                    </a:moveTo>
                    <a:lnTo>
                      <a:pt x="52" y="20"/>
                    </a:lnTo>
                    <a:lnTo>
                      <a:pt x="60" y="12"/>
                    </a:lnTo>
                    <a:lnTo>
                      <a:pt x="68" y="4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4"/>
                    </a:lnTo>
                    <a:lnTo>
                      <a:pt x="104" y="12"/>
                    </a:lnTo>
                    <a:lnTo>
                      <a:pt x="104" y="20"/>
                    </a:lnTo>
                    <a:lnTo>
                      <a:pt x="104" y="36"/>
                    </a:lnTo>
                    <a:lnTo>
                      <a:pt x="96" y="48"/>
                    </a:lnTo>
                    <a:lnTo>
                      <a:pt x="88" y="60"/>
                    </a:lnTo>
                    <a:lnTo>
                      <a:pt x="76" y="72"/>
                    </a:lnTo>
                    <a:lnTo>
                      <a:pt x="64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80"/>
                    </a:lnTo>
                    <a:lnTo>
                      <a:pt x="40" y="76"/>
                    </a:lnTo>
                    <a:lnTo>
                      <a:pt x="36" y="76"/>
                    </a:lnTo>
                    <a:lnTo>
                      <a:pt x="32" y="100"/>
                    </a:lnTo>
                    <a:lnTo>
                      <a:pt x="28" y="104"/>
                    </a:lnTo>
                    <a:lnTo>
                      <a:pt x="28" y="108"/>
                    </a:lnTo>
                    <a:lnTo>
                      <a:pt x="32" y="112"/>
                    </a:lnTo>
                    <a:lnTo>
                      <a:pt x="36" y="112"/>
                    </a:lnTo>
                    <a:lnTo>
                      <a:pt x="40" y="112"/>
                    </a:lnTo>
                    <a:lnTo>
                      <a:pt x="40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8" y="112"/>
                    </a:lnTo>
                    <a:lnTo>
                      <a:pt x="12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56" y="0"/>
                    </a:lnTo>
                    <a:close/>
                    <a:moveTo>
                      <a:pt x="40" y="68"/>
                    </a:moveTo>
                    <a:lnTo>
                      <a:pt x="44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80" y="56"/>
                    </a:lnTo>
                    <a:lnTo>
                      <a:pt x="84" y="48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4" y="12"/>
                    </a:lnTo>
                    <a:lnTo>
                      <a:pt x="84" y="8"/>
                    </a:lnTo>
                    <a:lnTo>
                      <a:pt x="80" y="8"/>
                    </a:lnTo>
                    <a:lnTo>
                      <a:pt x="68" y="8"/>
                    </a:lnTo>
                    <a:lnTo>
                      <a:pt x="60" y="20"/>
                    </a:lnTo>
                    <a:lnTo>
                      <a:pt x="52" y="32"/>
                    </a:lnTo>
                    <a:lnTo>
                      <a:pt x="44" y="44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" name="Freeform 182"/>
              <p:cNvSpPr>
                <a:spLocks/>
              </p:cNvSpPr>
              <p:nvPr/>
            </p:nvSpPr>
            <p:spPr bwMode="auto">
              <a:xfrm>
                <a:off x="4966" y="2913"/>
                <a:ext cx="68" cy="80"/>
              </a:xfrm>
              <a:custGeom>
                <a:avLst/>
                <a:gdLst>
                  <a:gd name="T0" fmla="*/ 8 w 68"/>
                  <a:gd name="T1" fmla="*/ 4 h 80"/>
                  <a:gd name="T2" fmla="*/ 36 w 68"/>
                  <a:gd name="T3" fmla="*/ 0 h 80"/>
                  <a:gd name="T4" fmla="*/ 24 w 68"/>
                  <a:gd name="T5" fmla="*/ 44 h 80"/>
                  <a:gd name="T6" fmla="*/ 32 w 68"/>
                  <a:gd name="T7" fmla="*/ 28 h 80"/>
                  <a:gd name="T8" fmla="*/ 40 w 68"/>
                  <a:gd name="T9" fmla="*/ 16 h 80"/>
                  <a:gd name="T10" fmla="*/ 48 w 68"/>
                  <a:gd name="T11" fmla="*/ 4 h 80"/>
                  <a:gd name="T12" fmla="*/ 56 w 68"/>
                  <a:gd name="T13" fmla="*/ 0 h 80"/>
                  <a:gd name="T14" fmla="*/ 60 w 68"/>
                  <a:gd name="T15" fmla="*/ 0 h 80"/>
                  <a:gd name="T16" fmla="*/ 64 w 68"/>
                  <a:gd name="T17" fmla="*/ 0 h 80"/>
                  <a:gd name="T18" fmla="*/ 64 w 68"/>
                  <a:gd name="T19" fmla="*/ 0 h 80"/>
                  <a:gd name="T20" fmla="*/ 64 w 68"/>
                  <a:gd name="T21" fmla="*/ 4 h 80"/>
                  <a:gd name="T22" fmla="*/ 68 w 68"/>
                  <a:gd name="T23" fmla="*/ 8 h 80"/>
                  <a:gd name="T24" fmla="*/ 64 w 68"/>
                  <a:gd name="T25" fmla="*/ 12 h 80"/>
                  <a:gd name="T26" fmla="*/ 64 w 68"/>
                  <a:gd name="T27" fmla="*/ 20 h 80"/>
                  <a:gd name="T28" fmla="*/ 60 w 68"/>
                  <a:gd name="T29" fmla="*/ 24 h 80"/>
                  <a:gd name="T30" fmla="*/ 56 w 68"/>
                  <a:gd name="T31" fmla="*/ 24 h 80"/>
                  <a:gd name="T32" fmla="*/ 56 w 68"/>
                  <a:gd name="T33" fmla="*/ 24 h 80"/>
                  <a:gd name="T34" fmla="*/ 56 w 68"/>
                  <a:gd name="T35" fmla="*/ 20 h 80"/>
                  <a:gd name="T36" fmla="*/ 52 w 68"/>
                  <a:gd name="T37" fmla="*/ 20 h 80"/>
                  <a:gd name="T38" fmla="*/ 52 w 68"/>
                  <a:gd name="T39" fmla="*/ 16 h 80"/>
                  <a:gd name="T40" fmla="*/ 52 w 68"/>
                  <a:gd name="T41" fmla="*/ 16 h 80"/>
                  <a:gd name="T42" fmla="*/ 52 w 68"/>
                  <a:gd name="T43" fmla="*/ 16 h 80"/>
                  <a:gd name="T44" fmla="*/ 52 w 68"/>
                  <a:gd name="T45" fmla="*/ 16 h 80"/>
                  <a:gd name="T46" fmla="*/ 52 w 68"/>
                  <a:gd name="T47" fmla="*/ 16 h 80"/>
                  <a:gd name="T48" fmla="*/ 48 w 68"/>
                  <a:gd name="T49" fmla="*/ 16 h 80"/>
                  <a:gd name="T50" fmla="*/ 48 w 68"/>
                  <a:gd name="T51" fmla="*/ 16 h 80"/>
                  <a:gd name="T52" fmla="*/ 44 w 68"/>
                  <a:gd name="T53" fmla="*/ 16 h 80"/>
                  <a:gd name="T54" fmla="*/ 40 w 68"/>
                  <a:gd name="T55" fmla="*/ 20 h 80"/>
                  <a:gd name="T56" fmla="*/ 36 w 68"/>
                  <a:gd name="T57" fmla="*/ 32 h 80"/>
                  <a:gd name="T58" fmla="*/ 28 w 68"/>
                  <a:gd name="T59" fmla="*/ 44 h 80"/>
                  <a:gd name="T60" fmla="*/ 24 w 68"/>
                  <a:gd name="T61" fmla="*/ 48 h 80"/>
                  <a:gd name="T62" fmla="*/ 20 w 68"/>
                  <a:gd name="T63" fmla="*/ 56 h 80"/>
                  <a:gd name="T64" fmla="*/ 16 w 68"/>
                  <a:gd name="T65" fmla="*/ 64 h 80"/>
                  <a:gd name="T66" fmla="*/ 16 w 68"/>
                  <a:gd name="T67" fmla="*/ 68 h 80"/>
                  <a:gd name="T68" fmla="*/ 12 w 68"/>
                  <a:gd name="T69" fmla="*/ 80 h 80"/>
                  <a:gd name="T70" fmla="*/ 0 w 68"/>
                  <a:gd name="T71" fmla="*/ 80 h 80"/>
                  <a:gd name="T72" fmla="*/ 16 w 68"/>
                  <a:gd name="T73" fmla="*/ 24 h 80"/>
                  <a:gd name="T74" fmla="*/ 16 w 68"/>
                  <a:gd name="T75" fmla="*/ 16 h 80"/>
                  <a:gd name="T76" fmla="*/ 20 w 68"/>
                  <a:gd name="T77" fmla="*/ 12 h 80"/>
                  <a:gd name="T78" fmla="*/ 20 w 68"/>
                  <a:gd name="T79" fmla="*/ 8 h 80"/>
                  <a:gd name="T80" fmla="*/ 16 w 68"/>
                  <a:gd name="T81" fmla="*/ 8 h 80"/>
                  <a:gd name="T82" fmla="*/ 16 w 68"/>
                  <a:gd name="T83" fmla="*/ 8 h 80"/>
                  <a:gd name="T84" fmla="*/ 12 w 68"/>
                  <a:gd name="T85" fmla="*/ 8 h 80"/>
                  <a:gd name="T86" fmla="*/ 8 w 68"/>
                  <a:gd name="T87" fmla="*/ 8 h 80"/>
                  <a:gd name="T88" fmla="*/ 4 w 68"/>
                  <a:gd name="T89" fmla="*/ 8 h 80"/>
                  <a:gd name="T90" fmla="*/ 8 w 68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8"/>
                  <a:gd name="T139" fmla="*/ 0 h 80"/>
                  <a:gd name="T140" fmla="*/ 68 w 68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8" h="80">
                    <a:moveTo>
                      <a:pt x="8" y="4"/>
                    </a:moveTo>
                    <a:lnTo>
                      <a:pt x="36" y="0"/>
                    </a:lnTo>
                    <a:lnTo>
                      <a:pt x="24" y="44"/>
                    </a:lnTo>
                    <a:lnTo>
                      <a:pt x="32" y="28"/>
                    </a:lnTo>
                    <a:lnTo>
                      <a:pt x="40" y="16"/>
                    </a:lnTo>
                    <a:lnTo>
                      <a:pt x="48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20"/>
                    </a:lnTo>
                    <a:lnTo>
                      <a:pt x="36" y="32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6" name="Freeform 183"/>
              <p:cNvSpPr>
                <a:spLocks noEditPoints="1"/>
              </p:cNvSpPr>
              <p:nvPr/>
            </p:nvSpPr>
            <p:spPr bwMode="auto">
              <a:xfrm>
                <a:off x="5030" y="2913"/>
                <a:ext cx="77" cy="80"/>
              </a:xfrm>
              <a:custGeom>
                <a:avLst/>
                <a:gdLst>
                  <a:gd name="T0" fmla="*/ 77 w 77"/>
                  <a:gd name="T1" fmla="*/ 28 h 80"/>
                  <a:gd name="T2" fmla="*/ 73 w 77"/>
                  <a:gd name="T3" fmla="*/ 40 h 80"/>
                  <a:gd name="T4" fmla="*/ 69 w 77"/>
                  <a:gd name="T5" fmla="*/ 52 h 80"/>
                  <a:gd name="T6" fmla="*/ 61 w 77"/>
                  <a:gd name="T7" fmla="*/ 64 h 80"/>
                  <a:gd name="T8" fmla="*/ 49 w 77"/>
                  <a:gd name="T9" fmla="*/ 72 h 80"/>
                  <a:gd name="T10" fmla="*/ 37 w 77"/>
                  <a:gd name="T11" fmla="*/ 80 h 80"/>
                  <a:gd name="T12" fmla="*/ 25 w 77"/>
                  <a:gd name="T13" fmla="*/ 80 h 80"/>
                  <a:gd name="T14" fmla="*/ 16 w 77"/>
                  <a:gd name="T15" fmla="*/ 80 h 80"/>
                  <a:gd name="T16" fmla="*/ 4 w 77"/>
                  <a:gd name="T17" fmla="*/ 72 h 80"/>
                  <a:gd name="T18" fmla="*/ 0 w 77"/>
                  <a:gd name="T19" fmla="*/ 64 h 80"/>
                  <a:gd name="T20" fmla="*/ 0 w 77"/>
                  <a:gd name="T21" fmla="*/ 52 h 80"/>
                  <a:gd name="T22" fmla="*/ 0 w 77"/>
                  <a:gd name="T23" fmla="*/ 40 h 80"/>
                  <a:gd name="T24" fmla="*/ 4 w 77"/>
                  <a:gd name="T25" fmla="*/ 28 h 80"/>
                  <a:gd name="T26" fmla="*/ 12 w 77"/>
                  <a:gd name="T27" fmla="*/ 16 h 80"/>
                  <a:gd name="T28" fmla="*/ 25 w 77"/>
                  <a:gd name="T29" fmla="*/ 8 h 80"/>
                  <a:gd name="T30" fmla="*/ 37 w 77"/>
                  <a:gd name="T31" fmla="*/ 0 h 80"/>
                  <a:gd name="T32" fmla="*/ 49 w 77"/>
                  <a:gd name="T33" fmla="*/ 0 h 80"/>
                  <a:gd name="T34" fmla="*/ 61 w 77"/>
                  <a:gd name="T35" fmla="*/ 0 h 80"/>
                  <a:gd name="T36" fmla="*/ 69 w 77"/>
                  <a:gd name="T37" fmla="*/ 8 h 80"/>
                  <a:gd name="T38" fmla="*/ 73 w 77"/>
                  <a:gd name="T39" fmla="*/ 16 h 80"/>
                  <a:gd name="T40" fmla="*/ 77 w 77"/>
                  <a:gd name="T41" fmla="*/ 28 h 80"/>
                  <a:gd name="T42" fmla="*/ 61 w 77"/>
                  <a:gd name="T43" fmla="*/ 20 h 80"/>
                  <a:gd name="T44" fmla="*/ 61 w 77"/>
                  <a:gd name="T45" fmla="*/ 12 h 80"/>
                  <a:gd name="T46" fmla="*/ 57 w 77"/>
                  <a:gd name="T47" fmla="*/ 8 h 80"/>
                  <a:gd name="T48" fmla="*/ 53 w 77"/>
                  <a:gd name="T49" fmla="*/ 4 h 80"/>
                  <a:gd name="T50" fmla="*/ 45 w 77"/>
                  <a:gd name="T51" fmla="*/ 4 h 80"/>
                  <a:gd name="T52" fmla="*/ 41 w 77"/>
                  <a:gd name="T53" fmla="*/ 4 h 80"/>
                  <a:gd name="T54" fmla="*/ 33 w 77"/>
                  <a:gd name="T55" fmla="*/ 12 h 80"/>
                  <a:gd name="T56" fmla="*/ 25 w 77"/>
                  <a:gd name="T57" fmla="*/ 20 h 80"/>
                  <a:gd name="T58" fmla="*/ 16 w 77"/>
                  <a:gd name="T59" fmla="*/ 40 h 80"/>
                  <a:gd name="T60" fmla="*/ 12 w 77"/>
                  <a:gd name="T61" fmla="*/ 60 h 80"/>
                  <a:gd name="T62" fmla="*/ 16 w 77"/>
                  <a:gd name="T63" fmla="*/ 68 h 80"/>
                  <a:gd name="T64" fmla="*/ 16 w 77"/>
                  <a:gd name="T65" fmla="*/ 72 h 80"/>
                  <a:gd name="T66" fmla="*/ 21 w 77"/>
                  <a:gd name="T67" fmla="*/ 76 h 80"/>
                  <a:gd name="T68" fmla="*/ 29 w 77"/>
                  <a:gd name="T69" fmla="*/ 76 h 80"/>
                  <a:gd name="T70" fmla="*/ 37 w 77"/>
                  <a:gd name="T71" fmla="*/ 76 h 80"/>
                  <a:gd name="T72" fmla="*/ 45 w 77"/>
                  <a:gd name="T73" fmla="*/ 68 h 80"/>
                  <a:gd name="T74" fmla="*/ 49 w 77"/>
                  <a:gd name="T75" fmla="*/ 56 h 80"/>
                  <a:gd name="T76" fmla="*/ 57 w 77"/>
                  <a:gd name="T77" fmla="*/ 40 h 80"/>
                  <a:gd name="T78" fmla="*/ 61 w 77"/>
                  <a:gd name="T79" fmla="*/ 20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7"/>
                  <a:gd name="T121" fmla="*/ 0 h 80"/>
                  <a:gd name="T122" fmla="*/ 77 w 77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7" h="80">
                    <a:moveTo>
                      <a:pt x="77" y="28"/>
                    </a:moveTo>
                    <a:lnTo>
                      <a:pt x="73" y="40"/>
                    </a:lnTo>
                    <a:lnTo>
                      <a:pt x="69" y="52"/>
                    </a:lnTo>
                    <a:lnTo>
                      <a:pt x="61" y="64"/>
                    </a:lnTo>
                    <a:lnTo>
                      <a:pt x="49" y="72"/>
                    </a:lnTo>
                    <a:lnTo>
                      <a:pt x="37" y="80"/>
                    </a:lnTo>
                    <a:lnTo>
                      <a:pt x="25" y="80"/>
                    </a:lnTo>
                    <a:lnTo>
                      <a:pt x="16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12" y="16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7" y="28"/>
                    </a:lnTo>
                    <a:close/>
                    <a:moveTo>
                      <a:pt x="61" y="20"/>
                    </a:moveTo>
                    <a:lnTo>
                      <a:pt x="61" y="12"/>
                    </a:lnTo>
                    <a:lnTo>
                      <a:pt x="57" y="8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3" y="12"/>
                    </a:lnTo>
                    <a:lnTo>
                      <a:pt x="25" y="20"/>
                    </a:lnTo>
                    <a:lnTo>
                      <a:pt x="16" y="40"/>
                    </a:lnTo>
                    <a:lnTo>
                      <a:pt x="12" y="60"/>
                    </a:lnTo>
                    <a:lnTo>
                      <a:pt x="16" y="68"/>
                    </a:lnTo>
                    <a:lnTo>
                      <a:pt x="16" y="72"/>
                    </a:lnTo>
                    <a:lnTo>
                      <a:pt x="21" y="76"/>
                    </a:lnTo>
                    <a:lnTo>
                      <a:pt x="29" y="76"/>
                    </a:lnTo>
                    <a:lnTo>
                      <a:pt x="37" y="76"/>
                    </a:lnTo>
                    <a:lnTo>
                      <a:pt x="45" y="68"/>
                    </a:lnTo>
                    <a:lnTo>
                      <a:pt x="49" y="56"/>
                    </a:lnTo>
                    <a:lnTo>
                      <a:pt x="57" y="40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7" name="Freeform 184"/>
              <p:cNvSpPr>
                <a:spLocks/>
              </p:cNvSpPr>
              <p:nvPr/>
            </p:nvSpPr>
            <p:spPr bwMode="auto">
              <a:xfrm>
                <a:off x="5083" y="2869"/>
                <a:ext cx="112" cy="160"/>
              </a:xfrm>
              <a:custGeom>
                <a:avLst/>
                <a:gdLst>
                  <a:gd name="T0" fmla="*/ 84 w 112"/>
                  <a:gd name="T1" fmla="*/ 52 h 160"/>
                  <a:gd name="T2" fmla="*/ 60 w 112"/>
                  <a:gd name="T3" fmla="*/ 92 h 160"/>
                  <a:gd name="T4" fmla="*/ 48 w 112"/>
                  <a:gd name="T5" fmla="*/ 128 h 160"/>
                  <a:gd name="T6" fmla="*/ 28 w 112"/>
                  <a:gd name="T7" fmla="*/ 156 h 160"/>
                  <a:gd name="T8" fmla="*/ 12 w 112"/>
                  <a:gd name="T9" fmla="*/ 160 h 160"/>
                  <a:gd name="T10" fmla="*/ 0 w 112"/>
                  <a:gd name="T11" fmla="*/ 156 h 160"/>
                  <a:gd name="T12" fmla="*/ 0 w 112"/>
                  <a:gd name="T13" fmla="*/ 152 h 160"/>
                  <a:gd name="T14" fmla="*/ 0 w 112"/>
                  <a:gd name="T15" fmla="*/ 148 h 160"/>
                  <a:gd name="T16" fmla="*/ 8 w 112"/>
                  <a:gd name="T17" fmla="*/ 144 h 160"/>
                  <a:gd name="T18" fmla="*/ 12 w 112"/>
                  <a:gd name="T19" fmla="*/ 144 h 160"/>
                  <a:gd name="T20" fmla="*/ 12 w 112"/>
                  <a:gd name="T21" fmla="*/ 148 h 160"/>
                  <a:gd name="T22" fmla="*/ 12 w 112"/>
                  <a:gd name="T23" fmla="*/ 152 h 160"/>
                  <a:gd name="T24" fmla="*/ 8 w 112"/>
                  <a:gd name="T25" fmla="*/ 156 h 160"/>
                  <a:gd name="T26" fmla="*/ 12 w 112"/>
                  <a:gd name="T27" fmla="*/ 156 h 160"/>
                  <a:gd name="T28" fmla="*/ 12 w 112"/>
                  <a:gd name="T29" fmla="*/ 156 h 160"/>
                  <a:gd name="T30" fmla="*/ 20 w 112"/>
                  <a:gd name="T31" fmla="*/ 156 h 160"/>
                  <a:gd name="T32" fmla="*/ 28 w 112"/>
                  <a:gd name="T33" fmla="*/ 148 h 160"/>
                  <a:gd name="T34" fmla="*/ 32 w 112"/>
                  <a:gd name="T35" fmla="*/ 132 h 160"/>
                  <a:gd name="T36" fmla="*/ 36 w 112"/>
                  <a:gd name="T37" fmla="*/ 120 h 160"/>
                  <a:gd name="T38" fmla="*/ 56 w 112"/>
                  <a:gd name="T39" fmla="*/ 52 h 160"/>
                  <a:gd name="T40" fmla="*/ 40 w 112"/>
                  <a:gd name="T41" fmla="*/ 44 h 160"/>
                  <a:gd name="T42" fmla="*/ 52 w 112"/>
                  <a:gd name="T43" fmla="*/ 44 h 160"/>
                  <a:gd name="T44" fmla="*/ 60 w 112"/>
                  <a:gd name="T45" fmla="*/ 40 h 160"/>
                  <a:gd name="T46" fmla="*/ 64 w 112"/>
                  <a:gd name="T47" fmla="*/ 32 h 160"/>
                  <a:gd name="T48" fmla="*/ 72 w 112"/>
                  <a:gd name="T49" fmla="*/ 16 h 160"/>
                  <a:gd name="T50" fmla="*/ 84 w 112"/>
                  <a:gd name="T51" fmla="*/ 4 h 160"/>
                  <a:gd name="T52" fmla="*/ 100 w 112"/>
                  <a:gd name="T53" fmla="*/ 0 h 160"/>
                  <a:gd name="T54" fmla="*/ 108 w 112"/>
                  <a:gd name="T55" fmla="*/ 4 h 160"/>
                  <a:gd name="T56" fmla="*/ 112 w 112"/>
                  <a:gd name="T57" fmla="*/ 8 h 160"/>
                  <a:gd name="T58" fmla="*/ 112 w 112"/>
                  <a:gd name="T59" fmla="*/ 16 h 160"/>
                  <a:gd name="T60" fmla="*/ 104 w 112"/>
                  <a:gd name="T61" fmla="*/ 16 h 160"/>
                  <a:gd name="T62" fmla="*/ 100 w 112"/>
                  <a:gd name="T63" fmla="*/ 16 h 160"/>
                  <a:gd name="T64" fmla="*/ 100 w 112"/>
                  <a:gd name="T65" fmla="*/ 12 h 160"/>
                  <a:gd name="T66" fmla="*/ 100 w 112"/>
                  <a:gd name="T67" fmla="*/ 8 h 160"/>
                  <a:gd name="T68" fmla="*/ 100 w 112"/>
                  <a:gd name="T69" fmla="*/ 4 h 160"/>
                  <a:gd name="T70" fmla="*/ 100 w 112"/>
                  <a:gd name="T71" fmla="*/ 4 h 160"/>
                  <a:gd name="T72" fmla="*/ 96 w 112"/>
                  <a:gd name="T73" fmla="*/ 4 h 160"/>
                  <a:gd name="T74" fmla="*/ 88 w 112"/>
                  <a:gd name="T75" fmla="*/ 8 h 160"/>
                  <a:gd name="T76" fmla="*/ 80 w 112"/>
                  <a:gd name="T77" fmla="*/ 20 h 160"/>
                  <a:gd name="T78" fmla="*/ 76 w 112"/>
                  <a:gd name="T79" fmla="*/ 36 h 160"/>
                  <a:gd name="T80" fmla="*/ 84 w 112"/>
                  <a:gd name="T81" fmla="*/ 44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"/>
                  <a:gd name="T124" fmla="*/ 0 h 160"/>
                  <a:gd name="T125" fmla="*/ 112 w 112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" h="160">
                    <a:moveTo>
                      <a:pt x="84" y="44"/>
                    </a:moveTo>
                    <a:lnTo>
                      <a:pt x="84" y="52"/>
                    </a:lnTo>
                    <a:lnTo>
                      <a:pt x="72" y="52"/>
                    </a:lnTo>
                    <a:lnTo>
                      <a:pt x="60" y="92"/>
                    </a:lnTo>
                    <a:lnTo>
                      <a:pt x="52" y="112"/>
                    </a:lnTo>
                    <a:lnTo>
                      <a:pt x="48" y="128"/>
                    </a:lnTo>
                    <a:lnTo>
                      <a:pt x="36" y="144"/>
                    </a:lnTo>
                    <a:lnTo>
                      <a:pt x="28" y="156"/>
                    </a:lnTo>
                    <a:lnTo>
                      <a:pt x="20" y="160"/>
                    </a:lnTo>
                    <a:lnTo>
                      <a:pt x="12" y="160"/>
                    </a:lnTo>
                    <a:lnTo>
                      <a:pt x="4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4" y="144"/>
                    </a:lnTo>
                    <a:lnTo>
                      <a:pt x="8" y="144"/>
                    </a:lnTo>
                    <a:lnTo>
                      <a:pt x="12" y="144"/>
                    </a:lnTo>
                    <a:lnTo>
                      <a:pt x="12" y="148"/>
                    </a:lnTo>
                    <a:lnTo>
                      <a:pt x="12" y="152"/>
                    </a:lnTo>
                    <a:lnTo>
                      <a:pt x="12" y="156"/>
                    </a:lnTo>
                    <a:lnTo>
                      <a:pt x="8" y="156"/>
                    </a:lnTo>
                    <a:lnTo>
                      <a:pt x="12" y="156"/>
                    </a:lnTo>
                    <a:lnTo>
                      <a:pt x="16" y="156"/>
                    </a:lnTo>
                    <a:lnTo>
                      <a:pt x="20" y="156"/>
                    </a:lnTo>
                    <a:lnTo>
                      <a:pt x="24" y="152"/>
                    </a:lnTo>
                    <a:lnTo>
                      <a:pt x="28" y="148"/>
                    </a:lnTo>
                    <a:lnTo>
                      <a:pt x="32" y="140"/>
                    </a:lnTo>
                    <a:lnTo>
                      <a:pt x="32" y="132"/>
                    </a:lnTo>
                    <a:lnTo>
                      <a:pt x="36" y="128"/>
                    </a:lnTo>
                    <a:lnTo>
                      <a:pt x="36" y="120"/>
                    </a:lnTo>
                    <a:lnTo>
                      <a:pt x="40" y="112"/>
                    </a:lnTo>
                    <a:lnTo>
                      <a:pt x="56" y="52"/>
                    </a:lnTo>
                    <a:lnTo>
                      <a:pt x="40" y="52"/>
                    </a:lnTo>
                    <a:lnTo>
                      <a:pt x="40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0" y="36"/>
                    </a:lnTo>
                    <a:lnTo>
                      <a:pt x="64" y="32"/>
                    </a:lnTo>
                    <a:lnTo>
                      <a:pt x="68" y="20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4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4" y="16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0" y="4"/>
                    </a:lnTo>
                    <a:lnTo>
                      <a:pt x="96" y="4"/>
                    </a:lnTo>
                    <a:lnTo>
                      <a:pt x="92" y="4"/>
                    </a:lnTo>
                    <a:lnTo>
                      <a:pt x="88" y="8"/>
                    </a:lnTo>
                    <a:lnTo>
                      <a:pt x="84" y="12"/>
                    </a:lnTo>
                    <a:lnTo>
                      <a:pt x="80" y="20"/>
                    </a:lnTo>
                    <a:lnTo>
                      <a:pt x="76" y="28"/>
                    </a:lnTo>
                    <a:lnTo>
                      <a:pt x="76" y="36"/>
                    </a:lnTo>
                    <a:lnTo>
                      <a:pt x="72" y="44"/>
                    </a:lnTo>
                    <a:lnTo>
                      <a:pt x="8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8" name="Freeform 185"/>
              <p:cNvSpPr>
                <a:spLocks noEditPoints="1"/>
              </p:cNvSpPr>
              <p:nvPr/>
            </p:nvSpPr>
            <p:spPr bwMode="auto">
              <a:xfrm>
                <a:off x="5167" y="2913"/>
                <a:ext cx="68" cy="80"/>
              </a:xfrm>
              <a:custGeom>
                <a:avLst/>
                <a:gdLst>
                  <a:gd name="T0" fmla="*/ 16 w 68"/>
                  <a:gd name="T1" fmla="*/ 44 h 80"/>
                  <a:gd name="T2" fmla="*/ 16 w 68"/>
                  <a:gd name="T3" fmla="*/ 48 h 80"/>
                  <a:gd name="T4" fmla="*/ 16 w 68"/>
                  <a:gd name="T5" fmla="*/ 52 h 80"/>
                  <a:gd name="T6" fmla="*/ 16 w 68"/>
                  <a:gd name="T7" fmla="*/ 60 h 80"/>
                  <a:gd name="T8" fmla="*/ 20 w 68"/>
                  <a:gd name="T9" fmla="*/ 64 h 80"/>
                  <a:gd name="T10" fmla="*/ 24 w 68"/>
                  <a:gd name="T11" fmla="*/ 68 h 80"/>
                  <a:gd name="T12" fmla="*/ 32 w 68"/>
                  <a:gd name="T13" fmla="*/ 68 h 80"/>
                  <a:gd name="T14" fmla="*/ 36 w 68"/>
                  <a:gd name="T15" fmla="*/ 68 h 80"/>
                  <a:gd name="T16" fmla="*/ 44 w 68"/>
                  <a:gd name="T17" fmla="*/ 68 h 80"/>
                  <a:gd name="T18" fmla="*/ 48 w 68"/>
                  <a:gd name="T19" fmla="*/ 64 h 80"/>
                  <a:gd name="T20" fmla="*/ 60 w 68"/>
                  <a:gd name="T21" fmla="*/ 56 h 80"/>
                  <a:gd name="T22" fmla="*/ 60 w 68"/>
                  <a:gd name="T23" fmla="*/ 60 h 80"/>
                  <a:gd name="T24" fmla="*/ 48 w 68"/>
                  <a:gd name="T25" fmla="*/ 72 h 80"/>
                  <a:gd name="T26" fmla="*/ 36 w 68"/>
                  <a:gd name="T27" fmla="*/ 76 h 80"/>
                  <a:gd name="T28" fmla="*/ 24 w 68"/>
                  <a:gd name="T29" fmla="*/ 80 h 80"/>
                  <a:gd name="T30" fmla="*/ 12 w 68"/>
                  <a:gd name="T31" fmla="*/ 76 h 80"/>
                  <a:gd name="T32" fmla="*/ 4 w 68"/>
                  <a:gd name="T33" fmla="*/ 72 h 80"/>
                  <a:gd name="T34" fmla="*/ 0 w 68"/>
                  <a:gd name="T35" fmla="*/ 64 h 80"/>
                  <a:gd name="T36" fmla="*/ 0 w 68"/>
                  <a:gd name="T37" fmla="*/ 56 h 80"/>
                  <a:gd name="T38" fmla="*/ 0 w 68"/>
                  <a:gd name="T39" fmla="*/ 40 h 80"/>
                  <a:gd name="T40" fmla="*/ 8 w 68"/>
                  <a:gd name="T41" fmla="*/ 28 h 80"/>
                  <a:gd name="T42" fmla="*/ 16 w 68"/>
                  <a:gd name="T43" fmla="*/ 16 h 80"/>
                  <a:gd name="T44" fmla="*/ 24 w 68"/>
                  <a:gd name="T45" fmla="*/ 8 h 80"/>
                  <a:gd name="T46" fmla="*/ 36 w 68"/>
                  <a:gd name="T47" fmla="*/ 0 h 80"/>
                  <a:gd name="T48" fmla="*/ 48 w 68"/>
                  <a:gd name="T49" fmla="*/ 0 h 80"/>
                  <a:gd name="T50" fmla="*/ 56 w 68"/>
                  <a:gd name="T51" fmla="*/ 0 h 80"/>
                  <a:gd name="T52" fmla="*/ 64 w 68"/>
                  <a:gd name="T53" fmla="*/ 4 h 80"/>
                  <a:gd name="T54" fmla="*/ 64 w 68"/>
                  <a:gd name="T55" fmla="*/ 8 h 80"/>
                  <a:gd name="T56" fmla="*/ 68 w 68"/>
                  <a:gd name="T57" fmla="*/ 12 h 80"/>
                  <a:gd name="T58" fmla="*/ 64 w 68"/>
                  <a:gd name="T59" fmla="*/ 20 h 80"/>
                  <a:gd name="T60" fmla="*/ 60 w 68"/>
                  <a:gd name="T61" fmla="*/ 24 h 80"/>
                  <a:gd name="T62" fmla="*/ 52 w 68"/>
                  <a:gd name="T63" fmla="*/ 32 h 80"/>
                  <a:gd name="T64" fmla="*/ 40 w 68"/>
                  <a:gd name="T65" fmla="*/ 40 h 80"/>
                  <a:gd name="T66" fmla="*/ 28 w 68"/>
                  <a:gd name="T67" fmla="*/ 44 h 80"/>
                  <a:gd name="T68" fmla="*/ 16 w 68"/>
                  <a:gd name="T69" fmla="*/ 44 h 80"/>
                  <a:gd name="T70" fmla="*/ 16 w 68"/>
                  <a:gd name="T71" fmla="*/ 40 h 80"/>
                  <a:gd name="T72" fmla="*/ 24 w 68"/>
                  <a:gd name="T73" fmla="*/ 40 h 80"/>
                  <a:gd name="T74" fmla="*/ 36 w 68"/>
                  <a:gd name="T75" fmla="*/ 36 h 80"/>
                  <a:gd name="T76" fmla="*/ 44 w 68"/>
                  <a:gd name="T77" fmla="*/ 32 h 80"/>
                  <a:gd name="T78" fmla="*/ 48 w 68"/>
                  <a:gd name="T79" fmla="*/ 24 h 80"/>
                  <a:gd name="T80" fmla="*/ 52 w 68"/>
                  <a:gd name="T81" fmla="*/ 16 h 80"/>
                  <a:gd name="T82" fmla="*/ 52 w 68"/>
                  <a:gd name="T83" fmla="*/ 12 h 80"/>
                  <a:gd name="T84" fmla="*/ 52 w 68"/>
                  <a:gd name="T85" fmla="*/ 8 h 80"/>
                  <a:gd name="T86" fmla="*/ 52 w 68"/>
                  <a:gd name="T87" fmla="*/ 4 h 80"/>
                  <a:gd name="T88" fmla="*/ 48 w 68"/>
                  <a:gd name="T89" fmla="*/ 4 h 80"/>
                  <a:gd name="T90" fmla="*/ 44 w 68"/>
                  <a:gd name="T91" fmla="*/ 4 h 80"/>
                  <a:gd name="T92" fmla="*/ 36 w 68"/>
                  <a:gd name="T93" fmla="*/ 4 h 80"/>
                  <a:gd name="T94" fmla="*/ 28 w 68"/>
                  <a:gd name="T95" fmla="*/ 12 h 80"/>
                  <a:gd name="T96" fmla="*/ 20 w 68"/>
                  <a:gd name="T97" fmla="*/ 24 h 80"/>
                  <a:gd name="T98" fmla="*/ 16 w 68"/>
                  <a:gd name="T99" fmla="*/ 40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8"/>
                  <a:gd name="T151" fmla="*/ 0 h 80"/>
                  <a:gd name="T152" fmla="*/ 68 w 68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8" h="80">
                    <a:moveTo>
                      <a:pt x="16" y="44"/>
                    </a:moveTo>
                    <a:lnTo>
                      <a:pt x="16" y="48"/>
                    </a:lnTo>
                    <a:lnTo>
                      <a:pt x="16" y="52"/>
                    </a:lnTo>
                    <a:lnTo>
                      <a:pt x="16" y="60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8"/>
                    </a:lnTo>
                    <a:lnTo>
                      <a:pt x="48" y="64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48" y="72"/>
                    </a:lnTo>
                    <a:lnTo>
                      <a:pt x="36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2" y="32"/>
                    </a:lnTo>
                    <a:lnTo>
                      <a:pt x="40" y="40"/>
                    </a:lnTo>
                    <a:lnTo>
                      <a:pt x="28" y="44"/>
                    </a:lnTo>
                    <a:lnTo>
                      <a:pt x="16" y="44"/>
                    </a:lnTo>
                    <a:close/>
                    <a:moveTo>
                      <a:pt x="16" y="40"/>
                    </a:moveTo>
                    <a:lnTo>
                      <a:pt x="24" y="40"/>
                    </a:lnTo>
                    <a:lnTo>
                      <a:pt x="36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4"/>
                    </a:lnTo>
                    <a:lnTo>
                      <a:pt x="28" y="12"/>
                    </a:lnTo>
                    <a:lnTo>
                      <a:pt x="20" y="2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9" name="Freeform 186"/>
              <p:cNvSpPr>
                <a:spLocks/>
              </p:cNvSpPr>
              <p:nvPr/>
            </p:nvSpPr>
            <p:spPr bwMode="auto">
              <a:xfrm>
                <a:off x="5239" y="2913"/>
                <a:ext cx="69" cy="80"/>
              </a:xfrm>
              <a:custGeom>
                <a:avLst/>
                <a:gdLst>
                  <a:gd name="T0" fmla="*/ 69 w 69"/>
                  <a:gd name="T1" fmla="*/ 0 h 80"/>
                  <a:gd name="T2" fmla="*/ 61 w 69"/>
                  <a:gd name="T3" fmla="*/ 24 h 80"/>
                  <a:gd name="T4" fmla="*/ 61 w 69"/>
                  <a:gd name="T5" fmla="*/ 24 h 80"/>
                  <a:gd name="T6" fmla="*/ 57 w 69"/>
                  <a:gd name="T7" fmla="*/ 16 h 80"/>
                  <a:gd name="T8" fmla="*/ 53 w 69"/>
                  <a:gd name="T9" fmla="*/ 8 h 80"/>
                  <a:gd name="T10" fmla="*/ 49 w 69"/>
                  <a:gd name="T11" fmla="*/ 4 h 80"/>
                  <a:gd name="T12" fmla="*/ 45 w 69"/>
                  <a:gd name="T13" fmla="*/ 4 h 80"/>
                  <a:gd name="T14" fmla="*/ 41 w 69"/>
                  <a:gd name="T15" fmla="*/ 4 h 80"/>
                  <a:gd name="T16" fmla="*/ 37 w 69"/>
                  <a:gd name="T17" fmla="*/ 8 h 80"/>
                  <a:gd name="T18" fmla="*/ 33 w 69"/>
                  <a:gd name="T19" fmla="*/ 8 h 80"/>
                  <a:gd name="T20" fmla="*/ 33 w 69"/>
                  <a:gd name="T21" fmla="*/ 12 h 80"/>
                  <a:gd name="T22" fmla="*/ 33 w 69"/>
                  <a:gd name="T23" fmla="*/ 16 h 80"/>
                  <a:gd name="T24" fmla="*/ 33 w 69"/>
                  <a:gd name="T25" fmla="*/ 20 h 80"/>
                  <a:gd name="T26" fmla="*/ 37 w 69"/>
                  <a:gd name="T27" fmla="*/ 24 h 80"/>
                  <a:gd name="T28" fmla="*/ 41 w 69"/>
                  <a:gd name="T29" fmla="*/ 28 h 80"/>
                  <a:gd name="T30" fmla="*/ 49 w 69"/>
                  <a:gd name="T31" fmla="*/ 36 h 80"/>
                  <a:gd name="T32" fmla="*/ 53 w 69"/>
                  <a:gd name="T33" fmla="*/ 44 h 80"/>
                  <a:gd name="T34" fmla="*/ 57 w 69"/>
                  <a:gd name="T35" fmla="*/ 52 h 80"/>
                  <a:gd name="T36" fmla="*/ 57 w 69"/>
                  <a:gd name="T37" fmla="*/ 56 h 80"/>
                  <a:gd name="T38" fmla="*/ 57 w 69"/>
                  <a:gd name="T39" fmla="*/ 64 h 80"/>
                  <a:gd name="T40" fmla="*/ 49 w 69"/>
                  <a:gd name="T41" fmla="*/ 72 h 80"/>
                  <a:gd name="T42" fmla="*/ 41 w 69"/>
                  <a:gd name="T43" fmla="*/ 80 h 80"/>
                  <a:gd name="T44" fmla="*/ 29 w 69"/>
                  <a:gd name="T45" fmla="*/ 80 h 80"/>
                  <a:gd name="T46" fmla="*/ 25 w 69"/>
                  <a:gd name="T47" fmla="*/ 80 h 80"/>
                  <a:gd name="T48" fmla="*/ 17 w 69"/>
                  <a:gd name="T49" fmla="*/ 76 h 80"/>
                  <a:gd name="T50" fmla="*/ 12 w 69"/>
                  <a:gd name="T51" fmla="*/ 76 h 80"/>
                  <a:gd name="T52" fmla="*/ 12 w 69"/>
                  <a:gd name="T53" fmla="*/ 76 h 80"/>
                  <a:gd name="T54" fmla="*/ 8 w 69"/>
                  <a:gd name="T55" fmla="*/ 76 h 80"/>
                  <a:gd name="T56" fmla="*/ 4 w 69"/>
                  <a:gd name="T57" fmla="*/ 80 h 80"/>
                  <a:gd name="T58" fmla="*/ 0 w 69"/>
                  <a:gd name="T59" fmla="*/ 80 h 80"/>
                  <a:gd name="T60" fmla="*/ 8 w 69"/>
                  <a:gd name="T61" fmla="*/ 52 h 80"/>
                  <a:gd name="T62" fmla="*/ 12 w 69"/>
                  <a:gd name="T63" fmla="*/ 52 h 80"/>
                  <a:gd name="T64" fmla="*/ 12 w 69"/>
                  <a:gd name="T65" fmla="*/ 64 h 80"/>
                  <a:gd name="T66" fmla="*/ 17 w 69"/>
                  <a:gd name="T67" fmla="*/ 72 h 80"/>
                  <a:gd name="T68" fmla="*/ 25 w 69"/>
                  <a:gd name="T69" fmla="*/ 76 h 80"/>
                  <a:gd name="T70" fmla="*/ 29 w 69"/>
                  <a:gd name="T71" fmla="*/ 76 h 80"/>
                  <a:gd name="T72" fmla="*/ 37 w 69"/>
                  <a:gd name="T73" fmla="*/ 76 h 80"/>
                  <a:gd name="T74" fmla="*/ 41 w 69"/>
                  <a:gd name="T75" fmla="*/ 72 h 80"/>
                  <a:gd name="T76" fmla="*/ 45 w 69"/>
                  <a:gd name="T77" fmla="*/ 68 h 80"/>
                  <a:gd name="T78" fmla="*/ 45 w 69"/>
                  <a:gd name="T79" fmla="*/ 64 h 80"/>
                  <a:gd name="T80" fmla="*/ 45 w 69"/>
                  <a:gd name="T81" fmla="*/ 60 h 80"/>
                  <a:gd name="T82" fmla="*/ 45 w 69"/>
                  <a:gd name="T83" fmla="*/ 56 h 80"/>
                  <a:gd name="T84" fmla="*/ 41 w 69"/>
                  <a:gd name="T85" fmla="*/ 52 h 80"/>
                  <a:gd name="T86" fmla="*/ 33 w 69"/>
                  <a:gd name="T87" fmla="*/ 44 h 80"/>
                  <a:gd name="T88" fmla="*/ 25 w 69"/>
                  <a:gd name="T89" fmla="*/ 36 h 80"/>
                  <a:gd name="T90" fmla="*/ 25 w 69"/>
                  <a:gd name="T91" fmla="*/ 28 h 80"/>
                  <a:gd name="T92" fmla="*/ 21 w 69"/>
                  <a:gd name="T93" fmla="*/ 24 h 80"/>
                  <a:gd name="T94" fmla="*/ 21 w 69"/>
                  <a:gd name="T95" fmla="*/ 20 h 80"/>
                  <a:gd name="T96" fmla="*/ 21 w 69"/>
                  <a:gd name="T97" fmla="*/ 12 h 80"/>
                  <a:gd name="T98" fmla="*/ 29 w 69"/>
                  <a:gd name="T99" fmla="*/ 4 h 80"/>
                  <a:gd name="T100" fmla="*/ 33 w 69"/>
                  <a:gd name="T101" fmla="*/ 0 h 80"/>
                  <a:gd name="T102" fmla="*/ 41 w 69"/>
                  <a:gd name="T103" fmla="*/ 0 h 80"/>
                  <a:gd name="T104" fmla="*/ 45 w 69"/>
                  <a:gd name="T105" fmla="*/ 0 h 80"/>
                  <a:gd name="T106" fmla="*/ 49 w 69"/>
                  <a:gd name="T107" fmla="*/ 0 h 80"/>
                  <a:gd name="T108" fmla="*/ 49 w 69"/>
                  <a:gd name="T109" fmla="*/ 0 h 80"/>
                  <a:gd name="T110" fmla="*/ 53 w 69"/>
                  <a:gd name="T111" fmla="*/ 4 h 80"/>
                  <a:gd name="T112" fmla="*/ 57 w 69"/>
                  <a:gd name="T113" fmla="*/ 4 h 80"/>
                  <a:gd name="T114" fmla="*/ 61 w 69"/>
                  <a:gd name="T115" fmla="*/ 4 h 80"/>
                  <a:gd name="T116" fmla="*/ 61 w 69"/>
                  <a:gd name="T117" fmla="*/ 4 h 80"/>
                  <a:gd name="T118" fmla="*/ 65 w 69"/>
                  <a:gd name="T119" fmla="*/ 0 h 80"/>
                  <a:gd name="T120" fmla="*/ 69 w 69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"/>
                  <a:gd name="T184" fmla="*/ 0 h 80"/>
                  <a:gd name="T185" fmla="*/ 69 w 69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" h="80">
                    <a:moveTo>
                      <a:pt x="69" y="0"/>
                    </a:moveTo>
                    <a:lnTo>
                      <a:pt x="61" y="24"/>
                    </a:lnTo>
                    <a:lnTo>
                      <a:pt x="57" y="16"/>
                    </a:lnTo>
                    <a:lnTo>
                      <a:pt x="53" y="8"/>
                    </a:lnTo>
                    <a:lnTo>
                      <a:pt x="49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7" y="8"/>
                    </a:lnTo>
                    <a:lnTo>
                      <a:pt x="33" y="8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7" y="24"/>
                    </a:lnTo>
                    <a:lnTo>
                      <a:pt x="41" y="28"/>
                    </a:lnTo>
                    <a:lnTo>
                      <a:pt x="49" y="36"/>
                    </a:lnTo>
                    <a:lnTo>
                      <a:pt x="53" y="44"/>
                    </a:lnTo>
                    <a:lnTo>
                      <a:pt x="57" y="52"/>
                    </a:lnTo>
                    <a:lnTo>
                      <a:pt x="57" y="56"/>
                    </a:lnTo>
                    <a:lnTo>
                      <a:pt x="57" y="64"/>
                    </a:lnTo>
                    <a:lnTo>
                      <a:pt x="49" y="72"/>
                    </a:lnTo>
                    <a:lnTo>
                      <a:pt x="41" y="80"/>
                    </a:lnTo>
                    <a:lnTo>
                      <a:pt x="29" y="80"/>
                    </a:lnTo>
                    <a:lnTo>
                      <a:pt x="25" y="80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2" y="64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7" y="76"/>
                    </a:lnTo>
                    <a:lnTo>
                      <a:pt x="41" y="72"/>
                    </a:lnTo>
                    <a:lnTo>
                      <a:pt x="45" y="68"/>
                    </a:lnTo>
                    <a:lnTo>
                      <a:pt x="45" y="64"/>
                    </a:lnTo>
                    <a:lnTo>
                      <a:pt x="45" y="60"/>
                    </a:lnTo>
                    <a:lnTo>
                      <a:pt x="45" y="56"/>
                    </a:lnTo>
                    <a:lnTo>
                      <a:pt x="41" y="52"/>
                    </a:lnTo>
                    <a:lnTo>
                      <a:pt x="33" y="44"/>
                    </a:lnTo>
                    <a:lnTo>
                      <a:pt x="25" y="36"/>
                    </a:lnTo>
                    <a:lnTo>
                      <a:pt x="25" y="28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1" y="12"/>
                    </a:lnTo>
                    <a:lnTo>
                      <a:pt x="29" y="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3" y="4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0" name="Freeform 187"/>
              <p:cNvSpPr>
                <a:spLocks/>
              </p:cNvSpPr>
              <p:nvPr/>
            </p:nvSpPr>
            <p:spPr bwMode="auto">
              <a:xfrm>
                <a:off x="5308" y="2913"/>
                <a:ext cx="68" cy="80"/>
              </a:xfrm>
              <a:custGeom>
                <a:avLst/>
                <a:gdLst>
                  <a:gd name="T0" fmla="*/ 68 w 68"/>
                  <a:gd name="T1" fmla="*/ 0 h 80"/>
                  <a:gd name="T2" fmla="*/ 60 w 68"/>
                  <a:gd name="T3" fmla="*/ 24 h 80"/>
                  <a:gd name="T4" fmla="*/ 56 w 68"/>
                  <a:gd name="T5" fmla="*/ 24 h 80"/>
                  <a:gd name="T6" fmla="*/ 56 w 68"/>
                  <a:gd name="T7" fmla="*/ 16 h 80"/>
                  <a:gd name="T8" fmla="*/ 52 w 68"/>
                  <a:gd name="T9" fmla="*/ 8 h 80"/>
                  <a:gd name="T10" fmla="*/ 48 w 68"/>
                  <a:gd name="T11" fmla="*/ 4 h 80"/>
                  <a:gd name="T12" fmla="*/ 44 w 68"/>
                  <a:gd name="T13" fmla="*/ 4 h 80"/>
                  <a:gd name="T14" fmla="*/ 40 w 68"/>
                  <a:gd name="T15" fmla="*/ 4 h 80"/>
                  <a:gd name="T16" fmla="*/ 36 w 68"/>
                  <a:gd name="T17" fmla="*/ 8 h 80"/>
                  <a:gd name="T18" fmla="*/ 32 w 68"/>
                  <a:gd name="T19" fmla="*/ 8 h 80"/>
                  <a:gd name="T20" fmla="*/ 32 w 68"/>
                  <a:gd name="T21" fmla="*/ 12 h 80"/>
                  <a:gd name="T22" fmla="*/ 32 w 68"/>
                  <a:gd name="T23" fmla="*/ 16 h 80"/>
                  <a:gd name="T24" fmla="*/ 32 w 68"/>
                  <a:gd name="T25" fmla="*/ 20 h 80"/>
                  <a:gd name="T26" fmla="*/ 36 w 68"/>
                  <a:gd name="T27" fmla="*/ 24 h 80"/>
                  <a:gd name="T28" fmla="*/ 40 w 68"/>
                  <a:gd name="T29" fmla="*/ 28 h 80"/>
                  <a:gd name="T30" fmla="*/ 48 w 68"/>
                  <a:gd name="T31" fmla="*/ 36 h 80"/>
                  <a:gd name="T32" fmla="*/ 52 w 68"/>
                  <a:gd name="T33" fmla="*/ 44 h 80"/>
                  <a:gd name="T34" fmla="*/ 56 w 68"/>
                  <a:gd name="T35" fmla="*/ 52 h 80"/>
                  <a:gd name="T36" fmla="*/ 56 w 68"/>
                  <a:gd name="T37" fmla="*/ 56 h 80"/>
                  <a:gd name="T38" fmla="*/ 56 w 68"/>
                  <a:gd name="T39" fmla="*/ 64 h 80"/>
                  <a:gd name="T40" fmla="*/ 48 w 68"/>
                  <a:gd name="T41" fmla="*/ 72 h 80"/>
                  <a:gd name="T42" fmla="*/ 40 w 68"/>
                  <a:gd name="T43" fmla="*/ 80 h 80"/>
                  <a:gd name="T44" fmla="*/ 28 w 68"/>
                  <a:gd name="T45" fmla="*/ 80 h 80"/>
                  <a:gd name="T46" fmla="*/ 24 w 68"/>
                  <a:gd name="T47" fmla="*/ 80 h 80"/>
                  <a:gd name="T48" fmla="*/ 16 w 68"/>
                  <a:gd name="T49" fmla="*/ 76 h 80"/>
                  <a:gd name="T50" fmla="*/ 12 w 68"/>
                  <a:gd name="T51" fmla="*/ 76 h 80"/>
                  <a:gd name="T52" fmla="*/ 12 w 68"/>
                  <a:gd name="T53" fmla="*/ 76 h 80"/>
                  <a:gd name="T54" fmla="*/ 8 w 68"/>
                  <a:gd name="T55" fmla="*/ 76 h 80"/>
                  <a:gd name="T56" fmla="*/ 4 w 68"/>
                  <a:gd name="T57" fmla="*/ 80 h 80"/>
                  <a:gd name="T58" fmla="*/ 0 w 68"/>
                  <a:gd name="T59" fmla="*/ 80 h 80"/>
                  <a:gd name="T60" fmla="*/ 8 w 68"/>
                  <a:gd name="T61" fmla="*/ 52 h 80"/>
                  <a:gd name="T62" fmla="*/ 12 w 68"/>
                  <a:gd name="T63" fmla="*/ 52 h 80"/>
                  <a:gd name="T64" fmla="*/ 12 w 68"/>
                  <a:gd name="T65" fmla="*/ 64 h 80"/>
                  <a:gd name="T66" fmla="*/ 16 w 68"/>
                  <a:gd name="T67" fmla="*/ 72 h 80"/>
                  <a:gd name="T68" fmla="*/ 20 w 68"/>
                  <a:gd name="T69" fmla="*/ 76 h 80"/>
                  <a:gd name="T70" fmla="*/ 28 w 68"/>
                  <a:gd name="T71" fmla="*/ 76 h 80"/>
                  <a:gd name="T72" fmla="*/ 36 w 68"/>
                  <a:gd name="T73" fmla="*/ 76 h 80"/>
                  <a:gd name="T74" fmla="*/ 40 w 68"/>
                  <a:gd name="T75" fmla="*/ 72 h 80"/>
                  <a:gd name="T76" fmla="*/ 44 w 68"/>
                  <a:gd name="T77" fmla="*/ 68 h 80"/>
                  <a:gd name="T78" fmla="*/ 44 w 68"/>
                  <a:gd name="T79" fmla="*/ 64 h 80"/>
                  <a:gd name="T80" fmla="*/ 44 w 68"/>
                  <a:gd name="T81" fmla="*/ 60 h 80"/>
                  <a:gd name="T82" fmla="*/ 40 w 68"/>
                  <a:gd name="T83" fmla="*/ 56 h 80"/>
                  <a:gd name="T84" fmla="*/ 40 w 68"/>
                  <a:gd name="T85" fmla="*/ 52 h 80"/>
                  <a:gd name="T86" fmla="*/ 32 w 68"/>
                  <a:gd name="T87" fmla="*/ 44 h 80"/>
                  <a:gd name="T88" fmla="*/ 24 w 68"/>
                  <a:gd name="T89" fmla="*/ 36 h 80"/>
                  <a:gd name="T90" fmla="*/ 20 w 68"/>
                  <a:gd name="T91" fmla="*/ 28 h 80"/>
                  <a:gd name="T92" fmla="*/ 20 w 68"/>
                  <a:gd name="T93" fmla="*/ 24 h 80"/>
                  <a:gd name="T94" fmla="*/ 20 w 68"/>
                  <a:gd name="T95" fmla="*/ 20 h 80"/>
                  <a:gd name="T96" fmla="*/ 20 w 68"/>
                  <a:gd name="T97" fmla="*/ 12 h 80"/>
                  <a:gd name="T98" fmla="*/ 24 w 68"/>
                  <a:gd name="T99" fmla="*/ 4 h 80"/>
                  <a:gd name="T100" fmla="*/ 32 w 68"/>
                  <a:gd name="T101" fmla="*/ 0 h 80"/>
                  <a:gd name="T102" fmla="*/ 40 w 68"/>
                  <a:gd name="T103" fmla="*/ 0 h 80"/>
                  <a:gd name="T104" fmla="*/ 44 w 68"/>
                  <a:gd name="T105" fmla="*/ 0 h 80"/>
                  <a:gd name="T106" fmla="*/ 48 w 68"/>
                  <a:gd name="T107" fmla="*/ 0 h 80"/>
                  <a:gd name="T108" fmla="*/ 48 w 68"/>
                  <a:gd name="T109" fmla="*/ 0 h 80"/>
                  <a:gd name="T110" fmla="*/ 52 w 68"/>
                  <a:gd name="T111" fmla="*/ 4 h 80"/>
                  <a:gd name="T112" fmla="*/ 56 w 68"/>
                  <a:gd name="T113" fmla="*/ 4 h 80"/>
                  <a:gd name="T114" fmla="*/ 56 w 68"/>
                  <a:gd name="T115" fmla="*/ 4 h 80"/>
                  <a:gd name="T116" fmla="*/ 60 w 68"/>
                  <a:gd name="T117" fmla="*/ 4 h 80"/>
                  <a:gd name="T118" fmla="*/ 64 w 68"/>
                  <a:gd name="T119" fmla="*/ 0 h 80"/>
                  <a:gd name="T120" fmla="*/ 68 w 68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"/>
                  <a:gd name="T184" fmla="*/ 0 h 80"/>
                  <a:gd name="T185" fmla="*/ 68 w 68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" h="80">
                    <a:moveTo>
                      <a:pt x="68" y="0"/>
                    </a:moveTo>
                    <a:lnTo>
                      <a:pt x="60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8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6" y="24"/>
                    </a:lnTo>
                    <a:lnTo>
                      <a:pt x="40" y="28"/>
                    </a:lnTo>
                    <a:lnTo>
                      <a:pt x="48" y="36"/>
                    </a:lnTo>
                    <a:lnTo>
                      <a:pt x="52" y="44"/>
                    </a:lnTo>
                    <a:lnTo>
                      <a:pt x="56" y="52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48" y="72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2" y="64"/>
                    </a:lnTo>
                    <a:lnTo>
                      <a:pt x="16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44" y="64"/>
                    </a:lnTo>
                    <a:lnTo>
                      <a:pt x="44" y="60"/>
                    </a:lnTo>
                    <a:lnTo>
                      <a:pt x="40" y="56"/>
                    </a:lnTo>
                    <a:lnTo>
                      <a:pt x="40" y="52"/>
                    </a:lnTo>
                    <a:lnTo>
                      <a:pt x="32" y="44"/>
                    </a:lnTo>
                    <a:lnTo>
                      <a:pt x="24" y="36"/>
                    </a:lnTo>
                    <a:lnTo>
                      <a:pt x="20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0" y="12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188"/>
              <p:cNvSpPr>
                <a:spLocks noEditPoints="1"/>
              </p:cNvSpPr>
              <p:nvPr/>
            </p:nvSpPr>
            <p:spPr bwMode="auto">
              <a:xfrm>
                <a:off x="5380" y="2913"/>
                <a:ext cx="76" cy="80"/>
              </a:xfrm>
              <a:custGeom>
                <a:avLst/>
                <a:gdLst>
                  <a:gd name="T0" fmla="*/ 76 w 76"/>
                  <a:gd name="T1" fmla="*/ 28 h 80"/>
                  <a:gd name="T2" fmla="*/ 76 w 76"/>
                  <a:gd name="T3" fmla="*/ 40 h 80"/>
                  <a:gd name="T4" fmla="*/ 72 w 76"/>
                  <a:gd name="T5" fmla="*/ 52 h 80"/>
                  <a:gd name="T6" fmla="*/ 60 w 76"/>
                  <a:gd name="T7" fmla="*/ 64 h 80"/>
                  <a:gd name="T8" fmla="*/ 52 w 76"/>
                  <a:gd name="T9" fmla="*/ 72 h 80"/>
                  <a:gd name="T10" fmla="*/ 40 w 76"/>
                  <a:gd name="T11" fmla="*/ 80 h 80"/>
                  <a:gd name="T12" fmla="*/ 28 w 76"/>
                  <a:gd name="T13" fmla="*/ 80 h 80"/>
                  <a:gd name="T14" fmla="*/ 16 w 76"/>
                  <a:gd name="T15" fmla="*/ 80 h 80"/>
                  <a:gd name="T16" fmla="*/ 8 w 76"/>
                  <a:gd name="T17" fmla="*/ 72 h 80"/>
                  <a:gd name="T18" fmla="*/ 4 w 76"/>
                  <a:gd name="T19" fmla="*/ 64 h 80"/>
                  <a:gd name="T20" fmla="*/ 0 w 76"/>
                  <a:gd name="T21" fmla="*/ 52 h 80"/>
                  <a:gd name="T22" fmla="*/ 4 w 76"/>
                  <a:gd name="T23" fmla="*/ 40 h 80"/>
                  <a:gd name="T24" fmla="*/ 8 w 76"/>
                  <a:gd name="T25" fmla="*/ 28 h 80"/>
                  <a:gd name="T26" fmla="*/ 16 w 76"/>
                  <a:gd name="T27" fmla="*/ 16 h 80"/>
                  <a:gd name="T28" fmla="*/ 28 w 76"/>
                  <a:gd name="T29" fmla="*/ 8 h 80"/>
                  <a:gd name="T30" fmla="*/ 40 w 76"/>
                  <a:gd name="T31" fmla="*/ 0 h 80"/>
                  <a:gd name="T32" fmla="*/ 52 w 76"/>
                  <a:gd name="T33" fmla="*/ 0 h 80"/>
                  <a:gd name="T34" fmla="*/ 60 w 76"/>
                  <a:gd name="T35" fmla="*/ 0 h 80"/>
                  <a:gd name="T36" fmla="*/ 68 w 76"/>
                  <a:gd name="T37" fmla="*/ 8 h 80"/>
                  <a:gd name="T38" fmla="*/ 76 w 76"/>
                  <a:gd name="T39" fmla="*/ 16 h 80"/>
                  <a:gd name="T40" fmla="*/ 76 w 76"/>
                  <a:gd name="T41" fmla="*/ 28 h 80"/>
                  <a:gd name="T42" fmla="*/ 60 w 76"/>
                  <a:gd name="T43" fmla="*/ 20 h 80"/>
                  <a:gd name="T44" fmla="*/ 60 w 76"/>
                  <a:gd name="T45" fmla="*/ 12 h 80"/>
                  <a:gd name="T46" fmla="*/ 56 w 76"/>
                  <a:gd name="T47" fmla="*/ 8 h 80"/>
                  <a:gd name="T48" fmla="*/ 52 w 76"/>
                  <a:gd name="T49" fmla="*/ 4 h 80"/>
                  <a:gd name="T50" fmla="*/ 48 w 76"/>
                  <a:gd name="T51" fmla="*/ 4 h 80"/>
                  <a:gd name="T52" fmla="*/ 40 w 76"/>
                  <a:gd name="T53" fmla="*/ 4 h 80"/>
                  <a:gd name="T54" fmla="*/ 32 w 76"/>
                  <a:gd name="T55" fmla="*/ 12 h 80"/>
                  <a:gd name="T56" fmla="*/ 28 w 76"/>
                  <a:gd name="T57" fmla="*/ 20 h 80"/>
                  <a:gd name="T58" fmla="*/ 20 w 76"/>
                  <a:gd name="T59" fmla="*/ 40 h 80"/>
                  <a:gd name="T60" fmla="*/ 16 w 76"/>
                  <a:gd name="T61" fmla="*/ 60 h 80"/>
                  <a:gd name="T62" fmla="*/ 16 w 76"/>
                  <a:gd name="T63" fmla="*/ 68 h 80"/>
                  <a:gd name="T64" fmla="*/ 20 w 76"/>
                  <a:gd name="T65" fmla="*/ 72 h 80"/>
                  <a:gd name="T66" fmla="*/ 24 w 76"/>
                  <a:gd name="T67" fmla="*/ 76 h 80"/>
                  <a:gd name="T68" fmla="*/ 28 w 76"/>
                  <a:gd name="T69" fmla="*/ 76 h 80"/>
                  <a:gd name="T70" fmla="*/ 36 w 76"/>
                  <a:gd name="T71" fmla="*/ 76 h 80"/>
                  <a:gd name="T72" fmla="*/ 44 w 76"/>
                  <a:gd name="T73" fmla="*/ 68 h 80"/>
                  <a:gd name="T74" fmla="*/ 52 w 76"/>
                  <a:gd name="T75" fmla="*/ 56 h 80"/>
                  <a:gd name="T76" fmla="*/ 60 w 76"/>
                  <a:gd name="T77" fmla="*/ 40 h 80"/>
                  <a:gd name="T78" fmla="*/ 60 w 76"/>
                  <a:gd name="T79" fmla="*/ 20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6"/>
                  <a:gd name="T121" fmla="*/ 0 h 80"/>
                  <a:gd name="T122" fmla="*/ 76 w 76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6" h="80">
                    <a:moveTo>
                      <a:pt x="76" y="28"/>
                    </a:moveTo>
                    <a:lnTo>
                      <a:pt x="76" y="40"/>
                    </a:lnTo>
                    <a:lnTo>
                      <a:pt x="72" y="52"/>
                    </a:lnTo>
                    <a:lnTo>
                      <a:pt x="60" y="64"/>
                    </a:lnTo>
                    <a:lnTo>
                      <a:pt x="52" y="72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4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8" y="8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8"/>
                    </a:lnTo>
                    <a:lnTo>
                      <a:pt x="76" y="16"/>
                    </a:lnTo>
                    <a:lnTo>
                      <a:pt x="76" y="28"/>
                    </a:lnTo>
                    <a:close/>
                    <a:moveTo>
                      <a:pt x="60" y="20"/>
                    </a:moveTo>
                    <a:lnTo>
                      <a:pt x="60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20" y="40"/>
                    </a:lnTo>
                    <a:lnTo>
                      <a:pt x="16" y="60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44" y="68"/>
                    </a:lnTo>
                    <a:lnTo>
                      <a:pt x="52" y="56"/>
                    </a:lnTo>
                    <a:lnTo>
                      <a:pt x="60" y="40"/>
                    </a:lnTo>
                    <a:lnTo>
                      <a:pt x="6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2" name="Freeform 189"/>
              <p:cNvSpPr>
                <a:spLocks/>
              </p:cNvSpPr>
              <p:nvPr/>
            </p:nvSpPr>
            <p:spPr bwMode="auto">
              <a:xfrm>
                <a:off x="5469" y="2913"/>
                <a:ext cx="64" cy="80"/>
              </a:xfrm>
              <a:custGeom>
                <a:avLst/>
                <a:gdLst>
                  <a:gd name="T0" fmla="*/ 4 w 64"/>
                  <a:gd name="T1" fmla="*/ 4 h 80"/>
                  <a:gd name="T2" fmla="*/ 32 w 64"/>
                  <a:gd name="T3" fmla="*/ 0 h 80"/>
                  <a:gd name="T4" fmla="*/ 20 w 64"/>
                  <a:gd name="T5" fmla="*/ 44 h 80"/>
                  <a:gd name="T6" fmla="*/ 32 w 64"/>
                  <a:gd name="T7" fmla="*/ 28 h 80"/>
                  <a:gd name="T8" fmla="*/ 40 w 64"/>
                  <a:gd name="T9" fmla="*/ 16 h 80"/>
                  <a:gd name="T10" fmla="*/ 48 w 64"/>
                  <a:gd name="T11" fmla="*/ 4 h 80"/>
                  <a:gd name="T12" fmla="*/ 52 w 64"/>
                  <a:gd name="T13" fmla="*/ 0 h 80"/>
                  <a:gd name="T14" fmla="*/ 60 w 64"/>
                  <a:gd name="T15" fmla="*/ 0 h 80"/>
                  <a:gd name="T16" fmla="*/ 60 w 64"/>
                  <a:gd name="T17" fmla="*/ 0 h 80"/>
                  <a:gd name="T18" fmla="*/ 64 w 64"/>
                  <a:gd name="T19" fmla="*/ 0 h 80"/>
                  <a:gd name="T20" fmla="*/ 64 w 64"/>
                  <a:gd name="T21" fmla="*/ 4 h 80"/>
                  <a:gd name="T22" fmla="*/ 64 w 64"/>
                  <a:gd name="T23" fmla="*/ 8 h 80"/>
                  <a:gd name="T24" fmla="*/ 64 w 64"/>
                  <a:gd name="T25" fmla="*/ 12 h 80"/>
                  <a:gd name="T26" fmla="*/ 60 w 64"/>
                  <a:gd name="T27" fmla="*/ 20 h 80"/>
                  <a:gd name="T28" fmla="*/ 60 w 64"/>
                  <a:gd name="T29" fmla="*/ 24 h 80"/>
                  <a:gd name="T30" fmla="*/ 56 w 64"/>
                  <a:gd name="T31" fmla="*/ 24 h 80"/>
                  <a:gd name="T32" fmla="*/ 52 w 64"/>
                  <a:gd name="T33" fmla="*/ 24 h 80"/>
                  <a:gd name="T34" fmla="*/ 52 w 64"/>
                  <a:gd name="T35" fmla="*/ 20 h 80"/>
                  <a:gd name="T36" fmla="*/ 52 w 64"/>
                  <a:gd name="T37" fmla="*/ 20 h 80"/>
                  <a:gd name="T38" fmla="*/ 52 w 64"/>
                  <a:gd name="T39" fmla="*/ 16 h 80"/>
                  <a:gd name="T40" fmla="*/ 52 w 64"/>
                  <a:gd name="T41" fmla="*/ 16 h 80"/>
                  <a:gd name="T42" fmla="*/ 48 w 64"/>
                  <a:gd name="T43" fmla="*/ 16 h 80"/>
                  <a:gd name="T44" fmla="*/ 48 w 64"/>
                  <a:gd name="T45" fmla="*/ 16 h 80"/>
                  <a:gd name="T46" fmla="*/ 48 w 64"/>
                  <a:gd name="T47" fmla="*/ 16 h 80"/>
                  <a:gd name="T48" fmla="*/ 48 w 64"/>
                  <a:gd name="T49" fmla="*/ 16 h 80"/>
                  <a:gd name="T50" fmla="*/ 44 w 64"/>
                  <a:gd name="T51" fmla="*/ 16 h 80"/>
                  <a:gd name="T52" fmla="*/ 44 w 64"/>
                  <a:gd name="T53" fmla="*/ 16 h 80"/>
                  <a:gd name="T54" fmla="*/ 40 w 64"/>
                  <a:gd name="T55" fmla="*/ 20 h 80"/>
                  <a:gd name="T56" fmla="*/ 32 w 64"/>
                  <a:gd name="T57" fmla="*/ 32 h 80"/>
                  <a:gd name="T58" fmla="*/ 24 w 64"/>
                  <a:gd name="T59" fmla="*/ 44 h 80"/>
                  <a:gd name="T60" fmla="*/ 20 w 64"/>
                  <a:gd name="T61" fmla="*/ 48 h 80"/>
                  <a:gd name="T62" fmla="*/ 20 w 64"/>
                  <a:gd name="T63" fmla="*/ 56 h 80"/>
                  <a:gd name="T64" fmla="*/ 16 w 64"/>
                  <a:gd name="T65" fmla="*/ 64 h 80"/>
                  <a:gd name="T66" fmla="*/ 16 w 64"/>
                  <a:gd name="T67" fmla="*/ 68 h 80"/>
                  <a:gd name="T68" fmla="*/ 12 w 64"/>
                  <a:gd name="T69" fmla="*/ 80 h 80"/>
                  <a:gd name="T70" fmla="*/ 0 w 64"/>
                  <a:gd name="T71" fmla="*/ 80 h 80"/>
                  <a:gd name="T72" fmla="*/ 12 w 64"/>
                  <a:gd name="T73" fmla="*/ 24 h 80"/>
                  <a:gd name="T74" fmla="*/ 16 w 64"/>
                  <a:gd name="T75" fmla="*/ 16 h 80"/>
                  <a:gd name="T76" fmla="*/ 16 w 64"/>
                  <a:gd name="T77" fmla="*/ 12 h 80"/>
                  <a:gd name="T78" fmla="*/ 16 w 64"/>
                  <a:gd name="T79" fmla="*/ 8 h 80"/>
                  <a:gd name="T80" fmla="*/ 16 w 64"/>
                  <a:gd name="T81" fmla="*/ 8 h 80"/>
                  <a:gd name="T82" fmla="*/ 12 w 64"/>
                  <a:gd name="T83" fmla="*/ 8 h 80"/>
                  <a:gd name="T84" fmla="*/ 12 w 64"/>
                  <a:gd name="T85" fmla="*/ 8 h 80"/>
                  <a:gd name="T86" fmla="*/ 8 w 64"/>
                  <a:gd name="T87" fmla="*/ 8 h 80"/>
                  <a:gd name="T88" fmla="*/ 4 w 64"/>
                  <a:gd name="T89" fmla="*/ 8 h 80"/>
                  <a:gd name="T90" fmla="*/ 4 w 64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4"/>
                  <a:gd name="T139" fmla="*/ 0 h 80"/>
                  <a:gd name="T140" fmla="*/ 64 w 64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4" h="80">
                    <a:moveTo>
                      <a:pt x="4" y="4"/>
                    </a:moveTo>
                    <a:lnTo>
                      <a:pt x="32" y="0"/>
                    </a:lnTo>
                    <a:lnTo>
                      <a:pt x="20" y="44"/>
                    </a:lnTo>
                    <a:lnTo>
                      <a:pt x="32" y="28"/>
                    </a:lnTo>
                    <a:lnTo>
                      <a:pt x="40" y="16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8"/>
                    </a:lnTo>
                    <a:lnTo>
                      <a:pt x="64" y="12"/>
                    </a:lnTo>
                    <a:lnTo>
                      <a:pt x="60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20"/>
                    </a:lnTo>
                    <a:lnTo>
                      <a:pt x="32" y="32"/>
                    </a:lnTo>
                    <a:lnTo>
                      <a:pt x="24" y="44"/>
                    </a:lnTo>
                    <a:lnTo>
                      <a:pt x="20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2" y="24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3" name="Rectangle 190"/>
              <p:cNvSpPr>
                <a:spLocks noChangeArrowheads="1"/>
              </p:cNvSpPr>
              <p:nvPr/>
            </p:nvSpPr>
            <p:spPr bwMode="auto">
              <a:xfrm>
                <a:off x="5533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4" name="Rectangle 191"/>
              <p:cNvSpPr>
                <a:spLocks noChangeArrowheads="1"/>
              </p:cNvSpPr>
              <p:nvPr/>
            </p:nvSpPr>
            <p:spPr bwMode="auto">
              <a:xfrm>
                <a:off x="211" y="306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5" name="Freeform 192"/>
              <p:cNvSpPr>
                <a:spLocks/>
              </p:cNvSpPr>
              <p:nvPr/>
            </p:nvSpPr>
            <p:spPr bwMode="auto">
              <a:xfrm>
                <a:off x="267" y="3094"/>
                <a:ext cx="153" cy="116"/>
              </a:xfrm>
              <a:custGeom>
                <a:avLst/>
                <a:gdLst>
                  <a:gd name="T0" fmla="*/ 69 w 153"/>
                  <a:gd name="T1" fmla="*/ 116 h 116"/>
                  <a:gd name="T2" fmla="*/ 24 w 153"/>
                  <a:gd name="T3" fmla="*/ 16 h 116"/>
                  <a:gd name="T4" fmla="*/ 24 w 153"/>
                  <a:gd name="T5" fmla="*/ 96 h 116"/>
                  <a:gd name="T6" fmla="*/ 24 w 153"/>
                  <a:gd name="T7" fmla="*/ 104 h 116"/>
                  <a:gd name="T8" fmla="*/ 28 w 153"/>
                  <a:gd name="T9" fmla="*/ 108 h 116"/>
                  <a:gd name="T10" fmla="*/ 33 w 153"/>
                  <a:gd name="T11" fmla="*/ 112 h 116"/>
                  <a:gd name="T12" fmla="*/ 37 w 153"/>
                  <a:gd name="T13" fmla="*/ 112 h 116"/>
                  <a:gd name="T14" fmla="*/ 41 w 153"/>
                  <a:gd name="T15" fmla="*/ 112 h 116"/>
                  <a:gd name="T16" fmla="*/ 41 w 153"/>
                  <a:gd name="T17" fmla="*/ 116 h 116"/>
                  <a:gd name="T18" fmla="*/ 0 w 153"/>
                  <a:gd name="T19" fmla="*/ 116 h 116"/>
                  <a:gd name="T20" fmla="*/ 0 w 153"/>
                  <a:gd name="T21" fmla="*/ 112 h 116"/>
                  <a:gd name="T22" fmla="*/ 4 w 153"/>
                  <a:gd name="T23" fmla="*/ 112 h 116"/>
                  <a:gd name="T24" fmla="*/ 12 w 153"/>
                  <a:gd name="T25" fmla="*/ 112 h 116"/>
                  <a:gd name="T26" fmla="*/ 16 w 153"/>
                  <a:gd name="T27" fmla="*/ 108 h 116"/>
                  <a:gd name="T28" fmla="*/ 16 w 153"/>
                  <a:gd name="T29" fmla="*/ 104 h 116"/>
                  <a:gd name="T30" fmla="*/ 16 w 153"/>
                  <a:gd name="T31" fmla="*/ 96 h 116"/>
                  <a:gd name="T32" fmla="*/ 16 w 153"/>
                  <a:gd name="T33" fmla="*/ 20 h 116"/>
                  <a:gd name="T34" fmla="*/ 16 w 153"/>
                  <a:gd name="T35" fmla="*/ 12 h 116"/>
                  <a:gd name="T36" fmla="*/ 16 w 153"/>
                  <a:gd name="T37" fmla="*/ 8 h 116"/>
                  <a:gd name="T38" fmla="*/ 12 w 153"/>
                  <a:gd name="T39" fmla="*/ 4 h 116"/>
                  <a:gd name="T40" fmla="*/ 12 w 153"/>
                  <a:gd name="T41" fmla="*/ 0 h 116"/>
                  <a:gd name="T42" fmla="*/ 8 w 153"/>
                  <a:gd name="T43" fmla="*/ 0 h 116"/>
                  <a:gd name="T44" fmla="*/ 0 w 153"/>
                  <a:gd name="T45" fmla="*/ 0 h 116"/>
                  <a:gd name="T46" fmla="*/ 0 w 153"/>
                  <a:gd name="T47" fmla="*/ 0 h 116"/>
                  <a:gd name="T48" fmla="*/ 33 w 153"/>
                  <a:gd name="T49" fmla="*/ 0 h 116"/>
                  <a:gd name="T50" fmla="*/ 77 w 153"/>
                  <a:gd name="T51" fmla="*/ 88 h 116"/>
                  <a:gd name="T52" fmla="*/ 121 w 153"/>
                  <a:gd name="T53" fmla="*/ 0 h 116"/>
                  <a:gd name="T54" fmla="*/ 153 w 153"/>
                  <a:gd name="T55" fmla="*/ 0 h 116"/>
                  <a:gd name="T56" fmla="*/ 153 w 153"/>
                  <a:gd name="T57" fmla="*/ 0 h 116"/>
                  <a:gd name="T58" fmla="*/ 149 w 153"/>
                  <a:gd name="T59" fmla="*/ 0 h 116"/>
                  <a:gd name="T60" fmla="*/ 141 w 153"/>
                  <a:gd name="T61" fmla="*/ 0 h 116"/>
                  <a:gd name="T62" fmla="*/ 137 w 153"/>
                  <a:gd name="T63" fmla="*/ 4 h 116"/>
                  <a:gd name="T64" fmla="*/ 137 w 153"/>
                  <a:gd name="T65" fmla="*/ 8 h 116"/>
                  <a:gd name="T66" fmla="*/ 137 w 153"/>
                  <a:gd name="T67" fmla="*/ 20 h 116"/>
                  <a:gd name="T68" fmla="*/ 137 w 153"/>
                  <a:gd name="T69" fmla="*/ 96 h 116"/>
                  <a:gd name="T70" fmla="*/ 137 w 153"/>
                  <a:gd name="T71" fmla="*/ 104 h 116"/>
                  <a:gd name="T72" fmla="*/ 137 w 153"/>
                  <a:gd name="T73" fmla="*/ 108 h 116"/>
                  <a:gd name="T74" fmla="*/ 141 w 153"/>
                  <a:gd name="T75" fmla="*/ 112 h 116"/>
                  <a:gd name="T76" fmla="*/ 149 w 153"/>
                  <a:gd name="T77" fmla="*/ 112 h 116"/>
                  <a:gd name="T78" fmla="*/ 153 w 153"/>
                  <a:gd name="T79" fmla="*/ 112 h 116"/>
                  <a:gd name="T80" fmla="*/ 153 w 153"/>
                  <a:gd name="T81" fmla="*/ 116 h 116"/>
                  <a:gd name="T82" fmla="*/ 105 w 153"/>
                  <a:gd name="T83" fmla="*/ 116 h 116"/>
                  <a:gd name="T84" fmla="*/ 105 w 153"/>
                  <a:gd name="T85" fmla="*/ 112 h 116"/>
                  <a:gd name="T86" fmla="*/ 109 w 153"/>
                  <a:gd name="T87" fmla="*/ 112 h 116"/>
                  <a:gd name="T88" fmla="*/ 113 w 153"/>
                  <a:gd name="T89" fmla="*/ 112 h 116"/>
                  <a:gd name="T90" fmla="*/ 117 w 153"/>
                  <a:gd name="T91" fmla="*/ 108 h 116"/>
                  <a:gd name="T92" fmla="*/ 121 w 153"/>
                  <a:gd name="T93" fmla="*/ 104 h 116"/>
                  <a:gd name="T94" fmla="*/ 121 w 153"/>
                  <a:gd name="T95" fmla="*/ 96 h 116"/>
                  <a:gd name="T96" fmla="*/ 121 w 153"/>
                  <a:gd name="T97" fmla="*/ 16 h 116"/>
                  <a:gd name="T98" fmla="*/ 73 w 153"/>
                  <a:gd name="T99" fmla="*/ 116 h 116"/>
                  <a:gd name="T100" fmla="*/ 69 w 153"/>
                  <a:gd name="T101" fmla="*/ 116 h 1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3"/>
                  <a:gd name="T154" fmla="*/ 0 h 116"/>
                  <a:gd name="T155" fmla="*/ 153 w 153"/>
                  <a:gd name="T156" fmla="*/ 116 h 1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3" h="116">
                    <a:moveTo>
                      <a:pt x="69" y="116"/>
                    </a:moveTo>
                    <a:lnTo>
                      <a:pt x="24" y="1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28" y="108"/>
                    </a:lnTo>
                    <a:lnTo>
                      <a:pt x="33" y="112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1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77" y="88"/>
                    </a:lnTo>
                    <a:lnTo>
                      <a:pt x="121" y="0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1" y="0"/>
                    </a:lnTo>
                    <a:lnTo>
                      <a:pt x="137" y="4"/>
                    </a:lnTo>
                    <a:lnTo>
                      <a:pt x="137" y="8"/>
                    </a:lnTo>
                    <a:lnTo>
                      <a:pt x="137" y="20"/>
                    </a:lnTo>
                    <a:lnTo>
                      <a:pt x="137" y="96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41" y="112"/>
                    </a:lnTo>
                    <a:lnTo>
                      <a:pt x="149" y="112"/>
                    </a:lnTo>
                    <a:lnTo>
                      <a:pt x="153" y="112"/>
                    </a:lnTo>
                    <a:lnTo>
                      <a:pt x="153" y="116"/>
                    </a:lnTo>
                    <a:lnTo>
                      <a:pt x="105" y="116"/>
                    </a:lnTo>
                    <a:lnTo>
                      <a:pt x="105" y="112"/>
                    </a:lnTo>
                    <a:lnTo>
                      <a:pt x="109" y="112"/>
                    </a:lnTo>
                    <a:lnTo>
                      <a:pt x="113" y="112"/>
                    </a:lnTo>
                    <a:lnTo>
                      <a:pt x="117" y="108"/>
                    </a:lnTo>
                    <a:lnTo>
                      <a:pt x="121" y="104"/>
                    </a:lnTo>
                    <a:lnTo>
                      <a:pt x="121" y="96"/>
                    </a:lnTo>
                    <a:lnTo>
                      <a:pt x="121" y="16"/>
                    </a:lnTo>
                    <a:lnTo>
                      <a:pt x="73" y="116"/>
                    </a:lnTo>
                    <a:lnTo>
                      <a:pt x="69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Freeform 193"/>
              <p:cNvSpPr>
                <a:spLocks noEditPoints="1"/>
              </p:cNvSpPr>
              <p:nvPr/>
            </p:nvSpPr>
            <p:spPr bwMode="auto">
              <a:xfrm>
                <a:off x="428" y="3130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8 h 80"/>
                  <a:gd name="T10" fmla="*/ 48 w 64"/>
                  <a:gd name="T11" fmla="*/ 64 h 80"/>
                  <a:gd name="T12" fmla="*/ 52 w 64"/>
                  <a:gd name="T13" fmla="*/ 64 h 80"/>
                  <a:gd name="T14" fmla="*/ 60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6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80 h 80"/>
                  <a:gd name="T30" fmla="*/ 8 w 64"/>
                  <a:gd name="T31" fmla="*/ 72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20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4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8 w 64"/>
                  <a:gd name="T63" fmla="*/ 24 h 80"/>
                  <a:gd name="T64" fmla="*/ 44 w 64"/>
                  <a:gd name="T65" fmla="*/ 20 h 80"/>
                  <a:gd name="T66" fmla="*/ 44 w 64"/>
                  <a:gd name="T67" fmla="*/ 16 h 80"/>
                  <a:gd name="T68" fmla="*/ 44 w 64"/>
                  <a:gd name="T69" fmla="*/ 8 h 80"/>
                  <a:gd name="T70" fmla="*/ 40 w 64"/>
                  <a:gd name="T71" fmla="*/ 8 h 80"/>
                  <a:gd name="T72" fmla="*/ 36 w 64"/>
                  <a:gd name="T73" fmla="*/ 4 h 80"/>
                  <a:gd name="T74" fmla="*/ 32 w 64"/>
                  <a:gd name="T75" fmla="*/ 4 h 80"/>
                  <a:gd name="T76" fmla="*/ 24 w 64"/>
                  <a:gd name="T77" fmla="*/ 4 h 80"/>
                  <a:gd name="T78" fmla="*/ 20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8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194"/>
              <p:cNvSpPr>
                <a:spLocks/>
              </p:cNvSpPr>
              <p:nvPr/>
            </p:nvSpPr>
            <p:spPr bwMode="auto">
              <a:xfrm>
                <a:off x="500" y="3130"/>
                <a:ext cx="133" cy="80"/>
              </a:xfrm>
              <a:custGeom>
                <a:avLst/>
                <a:gdLst>
                  <a:gd name="T0" fmla="*/ 37 w 133"/>
                  <a:gd name="T1" fmla="*/ 8 h 80"/>
                  <a:gd name="T2" fmla="*/ 41 w 133"/>
                  <a:gd name="T3" fmla="*/ 4 h 80"/>
                  <a:gd name="T4" fmla="*/ 53 w 133"/>
                  <a:gd name="T5" fmla="*/ 0 h 80"/>
                  <a:gd name="T6" fmla="*/ 61 w 133"/>
                  <a:gd name="T7" fmla="*/ 0 h 80"/>
                  <a:gd name="T8" fmla="*/ 73 w 133"/>
                  <a:gd name="T9" fmla="*/ 8 h 80"/>
                  <a:gd name="T10" fmla="*/ 85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5 w 133"/>
                  <a:gd name="T21" fmla="*/ 60 h 80"/>
                  <a:gd name="T22" fmla="*/ 125 w 133"/>
                  <a:gd name="T23" fmla="*/ 72 h 80"/>
                  <a:gd name="T24" fmla="*/ 129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101 w 133"/>
                  <a:gd name="T31" fmla="*/ 76 h 80"/>
                  <a:gd name="T32" fmla="*/ 105 w 133"/>
                  <a:gd name="T33" fmla="*/ 76 h 80"/>
                  <a:gd name="T34" fmla="*/ 109 w 133"/>
                  <a:gd name="T35" fmla="*/ 72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93 w 133"/>
                  <a:gd name="T43" fmla="*/ 12 h 80"/>
                  <a:gd name="T44" fmla="*/ 81 w 133"/>
                  <a:gd name="T45" fmla="*/ 16 h 80"/>
                  <a:gd name="T46" fmla="*/ 77 w 133"/>
                  <a:gd name="T47" fmla="*/ 20 h 80"/>
                  <a:gd name="T48" fmla="*/ 77 w 133"/>
                  <a:gd name="T49" fmla="*/ 60 h 80"/>
                  <a:gd name="T50" fmla="*/ 77 w 133"/>
                  <a:gd name="T51" fmla="*/ 72 h 80"/>
                  <a:gd name="T52" fmla="*/ 81 w 133"/>
                  <a:gd name="T53" fmla="*/ 76 h 80"/>
                  <a:gd name="T54" fmla="*/ 85 w 133"/>
                  <a:gd name="T55" fmla="*/ 76 h 80"/>
                  <a:gd name="T56" fmla="*/ 49 w 133"/>
                  <a:gd name="T57" fmla="*/ 80 h 80"/>
                  <a:gd name="T58" fmla="*/ 53 w 133"/>
                  <a:gd name="T59" fmla="*/ 76 h 80"/>
                  <a:gd name="T60" fmla="*/ 61 w 133"/>
                  <a:gd name="T61" fmla="*/ 72 h 80"/>
                  <a:gd name="T62" fmla="*/ 61 w 133"/>
                  <a:gd name="T63" fmla="*/ 68 h 80"/>
                  <a:gd name="T64" fmla="*/ 61 w 133"/>
                  <a:gd name="T65" fmla="*/ 28 h 80"/>
                  <a:gd name="T66" fmla="*/ 57 w 133"/>
                  <a:gd name="T67" fmla="*/ 16 h 80"/>
                  <a:gd name="T68" fmla="*/ 49 w 133"/>
                  <a:gd name="T69" fmla="*/ 8 h 80"/>
                  <a:gd name="T70" fmla="*/ 41 w 133"/>
                  <a:gd name="T71" fmla="*/ 12 h 80"/>
                  <a:gd name="T72" fmla="*/ 29 w 133"/>
                  <a:gd name="T73" fmla="*/ 20 h 80"/>
                  <a:gd name="T74" fmla="*/ 29 w 133"/>
                  <a:gd name="T75" fmla="*/ 68 h 80"/>
                  <a:gd name="T76" fmla="*/ 29 w 133"/>
                  <a:gd name="T77" fmla="*/ 76 h 80"/>
                  <a:gd name="T78" fmla="*/ 33 w 133"/>
                  <a:gd name="T79" fmla="*/ 76 h 80"/>
                  <a:gd name="T80" fmla="*/ 41 w 133"/>
                  <a:gd name="T81" fmla="*/ 80 h 80"/>
                  <a:gd name="T82" fmla="*/ 0 w 133"/>
                  <a:gd name="T83" fmla="*/ 76 h 80"/>
                  <a:gd name="T84" fmla="*/ 9 w 133"/>
                  <a:gd name="T85" fmla="*/ 76 h 80"/>
                  <a:gd name="T86" fmla="*/ 13 w 133"/>
                  <a:gd name="T87" fmla="*/ 72 h 80"/>
                  <a:gd name="T88" fmla="*/ 13 w 133"/>
                  <a:gd name="T89" fmla="*/ 60 h 80"/>
                  <a:gd name="T90" fmla="*/ 13 w 133"/>
                  <a:gd name="T91" fmla="*/ 20 h 80"/>
                  <a:gd name="T92" fmla="*/ 13 w 133"/>
                  <a:gd name="T93" fmla="*/ 12 h 80"/>
                  <a:gd name="T94" fmla="*/ 9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9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9" y="16"/>
                    </a:moveTo>
                    <a:lnTo>
                      <a:pt x="37" y="8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9" y="4"/>
                    </a:lnTo>
                    <a:lnTo>
                      <a:pt x="73" y="8"/>
                    </a:lnTo>
                    <a:lnTo>
                      <a:pt x="77" y="16"/>
                    </a:lnTo>
                    <a:lnTo>
                      <a:pt x="85" y="8"/>
                    </a:lnTo>
                    <a:lnTo>
                      <a:pt x="89" y="4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8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5" y="28"/>
                    </a:lnTo>
                    <a:lnTo>
                      <a:pt x="125" y="60"/>
                    </a:lnTo>
                    <a:lnTo>
                      <a:pt x="125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9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7" y="8"/>
                    </a:lnTo>
                    <a:lnTo>
                      <a:pt x="93" y="12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7" y="24"/>
                    </a:lnTo>
                    <a:lnTo>
                      <a:pt x="77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61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3" y="16"/>
                    </a:lnTo>
                    <a:lnTo>
                      <a:pt x="29" y="20"/>
                    </a:lnTo>
                    <a:lnTo>
                      <a:pt x="29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9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8" name="Freeform 195"/>
              <p:cNvSpPr>
                <a:spLocks noEditPoints="1"/>
              </p:cNvSpPr>
              <p:nvPr/>
            </p:nvSpPr>
            <p:spPr bwMode="auto">
              <a:xfrm>
                <a:off x="641" y="3086"/>
                <a:ext cx="81" cy="124"/>
              </a:xfrm>
              <a:custGeom>
                <a:avLst/>
                <a:gdLst>
                  <a:gd name="T0" fmla="*/ 24 w 81"/>
                  <a:gd name="T1" fmla="*/ 60 h 124"/>
                  <a:gd name="T2" fmla="*/ 32 w 81"/>
                  <a:gd name="T3" fmla="*/ 52 h 124"/>
                  <a:gd name="T4" fmla="*/ 40 w 81"/>
                  <a:gd name="T5" fmla="*/ 44 h 124"/>
                  <a:gd name="T6" fmla="*/ 48 w 81"/>
                  <a:gd name="T7" fmla="*/ 44 h 124"/>
                  <a:gd name="T8" fmla="*/ 60 w 81"/>
                  <a:gd name="T9" fmla="*/ 44 h 124"/>
                  <a:gd name="T10" fmla="*/ 68 w 81"/>
                  <a:gd name="T11" fmla="*/ 52 h 124"/>
                  <a:gd name="T12" fmla="*/ 77 w 81"/>
                  <a:gd name="T13" fmla="*/ 60 h 124"/>
                  <a:gd name="T14" fmla="*/ 77 w 81"/>
                  <a:gd name="T15" fmla="*/ 68 h 124"/>
                  <a:gd name="T16" fmla="*/ 81 w 81"/>
                  <a:gd name="T17" fmla="*/ 80 h 124"/>
                  <a:gd name="T18" fmla="*/ 77 w 81"/>
                  <a:gd name="T19" fmla="*/ 92 h 124"/>
                  <a:gd name="T20" fmla="*/ 73 w 81"/>
                  <a:gd name="T21" fmla="*/ 104 h 124"/>
                  <a:gd name="T22" fmla="*/ 64 w 81"/>
                  <a:gd name="T23" fmla="*/ 116 h 124"/>
                  <a:gd name="T24" fmla="*/ 52 w 81"/>
                  <a:gd name="T25" fmla="*/ 124 h 124"/>
                  <a:gd name="T26" fmla="*/ 40 w 81"/>
                  <a:gd name="T27" fmla="*/ 124 h 124"/>
                  <a:gd name="T28" fmla="*/ 32 w 81"/>
                  <a:gd name="T29" fmla="*/ 124 h 124"/>
                  <a:gd name="T30" fmla="*/ 24 w 81"/>
                  <a:gd name="T31" fmla="*/ 124 h 124"/>
                  <a:gd name="T32" fmla="*/ 16 w 81"/>
                  <a:gd name="T33" fmla="*/ 120 h 124"/>
                  <a:gd name="T34" fmla="*/ 8 w 81"/>
                  <a:gd name="T35" fmla="*/ 116 h 124"/>
                  <a:gd name="T36" fmla="*/ 8 w 81"/>
                  <a:gd name="T37" fmla="*/ 32 h 124"/>
                  <a:gd name="T38" fmla="*/ 8 w 81"/>
                  <a:gd name="T39" fmla="*/ 24 h 124"/>
                  <a:gd name="T40" fmla="*/ 8 w 81"/>
                  <a:gd name="T41" fmla="*/ 16 h 124"/>
                  <a:gd name="T42" fmla="*/ 8 w 81"/>
                  <a:gd name="T43" fmla="*/ 12 h 124"/>
                  <a:gd name="T44" fmla="*/ 8 w 81"/>
                  <a:gd name="T45" fmla="*/ 12 h 124"/>
                  <a:gd name="T46" fmla="*/ 8 w 81"/>
                  <a:gd name="T47" fmla="*/ 12 h 124"/>
                  <a:gd name="T48" fmla="*/ 4 w 81"/>
                  <a:gd name="T49" fmla="*/ 12 h 124"/>
                  <a:gd name="T50" fmla="*/ 4 w 81"/>
                  <a:gd name="T51" fmla="*/ 12 h 124"/>
                  <a:gd name="T52" fmla="*/ 0 w 81"/>
                  <a:gd name="T53" fmla="*/ 12 h 124"/>
                  <a:gd name="T54" fmla="*/ 0 w 81"/>
                  <a:gd name="T55" fmla="*/ 8 h 124"/>
                  <a:gd name="T56" fmla="*/ 20 w 81"/>
                  <a:gd name="T57" fmla="*/ 0 h 124"/>
                  <a:gd name="T58" fmla="*/ 24 w 81"/>
                  <a:gd name="T59" fmla="*/ 0 h 124"/>
                  <a:gd name="T60" fmla="*/ 24 w 81"/>
                  <a:gd name="T61" fmla="*/ 60 h 124"/>
                  <a:gd name="T62" fmla="*/ 24 w 81"/>
                  <a:gd name="T63" fmla="*/ 64 h 124"/>
                  <a:gd name="T64" fmla="*/ 24 w 81"/>
                  <a:gd name="T65" fmla="*/ 112 h 124"/>
                  <a:gd name="T66" fmla="*/ 28 w 81"/>
                  <a:gd name="T67" fmla="*/ 116 h 124"/>
                  <a:gd name="T68" fmla="*/ 32 w 81"/>
                  <a:gd name="T69" fmla="*/ 116 h 124"/>
                  <a:gd name="T70" fmla="*/ 40 w 81"/>
                  <a:gd name="T71" fmla="*/ 120 h 124"/>
                  <a:gd name="T72" fmla="*/ 44 w 81"/>
                  <a:gd name="T73" fmla="*/ 120 h 124"/>
                  <a:gd name="T74" fmla="*/ 52 w 81"/>
                  <a:gd name="T75" fmla="*/ 116 h 124"/>
                  <a:gd name="T76" fmla="*/ 56 w 81"/>
                  <a:gd name="T77" fmla="*/ 112 h 124"/>
                  <a:gd name="T78" fmla="*/ 64 w 81"/>
                  <a:gd name="T79" fmla="*/ 100 h 124"/>
                  <a:gd name="T80" fmla="*/ 64 w 81"/>
                  <a:gd name="T81" fmla="*/ 88 h 124"/>
                  <a:gd name="T82" fmla="*/ 64 w 81"/>
                  <a:gd name="T83" fmla="*/ 72 h 124"/>
                  <a:gd name="T84" fmla="*/ 56 w 81"/>
                  <a:gd name="T85" fmla="*/ 64 h 124"/>
                  <a:gd name="T86" fmla="*/ 52 w 81"/>
                  <a:gd name="T87" fmla="*/ 56 h 124"/>
                  <a:gd name="T88" fmla="*/ 44 w 81"/>
                  <a:gd name="T89" fmla="*/ 56 h 124"/>
                  <a:gd name="T90" fmla="*/ 36 w 81"/>
                  <a:gd name="T91" fmla="*/ 56 h 124"/>
                  <a:gd name="T92" fmla="*/ 32 w 81"/>
                  <a:gd name="T93" fmla="*/ 56 h 124"/>
                  <a:gd name="T94" fmla="*/ 28 w 81"/>
                  <a:gd name="T95" fmla="*/ 60 h 124"/>
                  <a:gd name="T96" fmla="*/ 24 w 81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4"/>
                  <a:gd name="T149" fmla="*/ 81 w 81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4">
                    <a:moveTo>
                      <a:pt x="24" y="60"/>
                    </a:moveTo>
                    <a:lnTo>
                      <a:pt x="32" y="52"/>
                    </a:lnTo>
                    <a:lnTo>
                      <a:pt x="40" y="44"/>
                    </a:lnTo>
                    <a:lnTo>
                      <a:pt x="48" y="44"/>
                    </a:lnTo>
                    <a:lnTo>
                      <a:pt x="60" y="44"/>
                    </a:lnTo>
                    <a:lnTo>
                      <a:pt x="68" y="52"/>
                    </a:lnTo>
                    <a:lnTo>
                      <a:pt x="77" y="60"/>
                    </a:lnTo>
                    <a:lnTo>
                      <a:pt x="77" y="68"/>
                    </a:lnTo>
                    <a:lnTo>
                      <a:pt x="81" y="80"/>
                    </a:lnTo>
                    <a:lnTo>
                      <a:pt x="77" y="92"/>
                    </a:lnTo>
                    <a:lnTo>
                      <a:pt x="73" y="104"/>
                    </a:lnTo>
                    <a:lnTo>
                      <a:pt x="64" y="116"/>
                    </a:lnTo>
                    <a:lnTo>
                      <a:pt x="52" y="124"/>
                    </a:lnTo>
                    <a:lnTo>
                      <a:pt x="40" y="124"/>
                    </a:lnTo>
                    <a:lnTo>
                      <a:pt x="32" y="124"/>
                    </a:lnTo>
                    <a:lnTo>
                      <a:pt x="24" y="124"/>
                    </a:lnTo>
                    <a:lnTo>
                      <a:pt x="16" y="120"/>
                    </a:lnTo>
                    <a:lnTo>
                      <a:pt x="8" y="116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60"/>
                    </a:lnTo>
                    <a:close/>
                    <a:moveTo>
                      <a:pt x="24" y="64"/>
                    </a:moveTo>
                    <a:lnTo>
                      <a:pt x="24" y="112"/>
                    </a:lnTo>
                    <a:lnTo>
                      <a:pt x="28" y="116"/>
                    </a:lnTo>
                    <a:lnTo>
                      <a:pt x="32" y="116"/>
                    </a:lnTo>
                    <a:lnTo>
                      <a:pt x="40" y="120"/>
                    </a:lnTo>
                    <a:lnTo>
                      <a:pt x="44" y="120"/>
                    </a:lnTo>
                    <a:lnTo>
                      <a:pt x="52" y="116"/>
                    </a:lnTo>
                    <a:lnTo>
                      <a:pt x="56" y="112"/>
                    </a:lnTo>
                    <a:lnTo>
                      <a:pt x="64" y="100"/>
                    </a:lnTo>
                    <a:lnTo>
                      <a:pt x="64" y="88"/>
                    </a:lnTo>
                    <a:lnTo>
                      <a:pt x="64" y="72"/>
                    </a:lnTo>
                    <a:lnTo>
                      <a:pt x="56" y="64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36" y="56"/>
                    </a:lnTo>
                    <a:lnTo>
                      <a:pt x="32" y="56"/>
                    </a:lnTo>
                    <a:lnTo>
                      <a:pt x="28" y="60"/>
                    </a:ln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9" name="Freeform 196"/>
              <p:cNvSpPr>
                <a:spLocks noEditPoints="1"/>
              </p:cNvSpPr>
              <p:nvPr/>
            </p:nvSpPr>
            <p:spPr bwMode="auto">
              <a:xfrm>
                <a:off x="730" y="3130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52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80 h 80"/>
                  <a:gd name="T30" fmla="*/ 12 w 68"/>
                  <a:gd name="T31" fmla="*/ 72 h 80"/>
                  <a:gd name="T32" fmla="*/ 8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8 w 68"/>
                  <a:gd name="T41" fmla="*/ 20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8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Freeform 197"/>
              <p:cNvSpPr>
                <a:spLocks/>
              </p:cNvSpPr>
              <p:nvPr/>
            </p:nvSpPr>
            <p:spPr bwMode="auto">
              <a:xfrm>
                <a:off x="806" y="3130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4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20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20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8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0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20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Rectangle 198"/>
              <p:cNvSpPr>
                <a:spLocks noChangeArrowheads="1"/>
              </p:cNvSpPr>
              <p:nvPr/>
            </p:nvSpPr>
            <p:spPr bwMode="auto">
              <a:xfrm>
                <a:off x="866" y="3162"/>
                <a:ext cx="44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Freeform 199"/>
              <p:cNvSpPr>
                <a:spLocks noEditPoints="1"/>
              </p:cNvSpPr>
              <p:nvPr/>
            </p:nvSpPr>
            <p:spPr bwMode="auto">
              <a:xfrm>
                <a:off x="927" y="3090"/>
                <a:ext cx="112" cy="120"/>
              </a:xfrm>
              <a:custGeom>
                <a:avLst/>
                <a:gdLst>
                  <a:gd name="T0" fmla="*/ 56 w 112"/>
                  <a:gd name="T1" fmla="*/ 0 h 120"/>
                  <a:gd name="T2" fmla="*/ 72 w 112"/>
                  <a:gd name="T3" fmla="*/ 4 h 120"/>
                  <a:gd name="T4" fmla="*/ 84 w 112"/>
                  <a:gd name="T5" fmla="*/ 8 h 120"/>
                  <a:gd name="T6" fmla="*/ 96 w 112"/>
                  <a:gd name="T7" fmla="*/ 16 h 120"/>
                  <a:gd name="T8" fmla="*/ 104 w 112"/>
                  <a:gd name="T9" fmla="*/ 28 h 120"/>
                  <a:gd name="T10" fmla="*/ 108 w 112"/>
                  <a:gd name="T11" fmla="*/ 44 h 120"/>
                  <a:gd name="T12" fmla="*/ 112 w 112"/>
                  <a:gd name="T13" fmla="*/ 60 h 120"/>
                  <a:gd name="T14" fmla="*/ 108 w 112"/>
                  <a:gd name="T15" fmla="*/ 76 h 120"/>
                  <a:gd name="T16" fmla="*/ 104 w 112"/>
                  <a:gd name="T17" fmla="*/ 92 h 120"/>
                  <a:gd name="T18" fmla="*/ 96 w 112"/>
                  <a:gd name="T19" fmla="*/ 104 h 120"/>
                  <a:gd name="T20" fmla="*/ 84 w 112"/>
                  <a:gd name="T21" fmla="*/ 112 h 120"/>
                  <a:gd name="T22" fmla="*/ 68 w 112"/>
                  <a:gd name="T23" fmla="*/ 120 h 120"/>
                  <a:gd name="T24" fmla="*/ 56 w 112"/>
                  <a:gd name="T25" fmla="*/ 120 h 120"/>
                  <a:gd name="T26" fmla="*/ 40 w 112"/>
                  <a:gd name="T27" fmla="*/ 120 h 120"/>
                  <a:gd name="T28" fmla="*/ 28 w 112"/>
                  <a:gd name="T29" fmla="*/ 112 h 120"/>
                  <a:gd name="T30" fmla="*/ 16 w 112"/>
                  <a:gd name="T31" fmla="*/ 104 h 120"/>
                  <a:gd name="T32" fmla="*/ 8 w 112"/>
                  <a:gd name="T33" fmla="*/ 92 h 120"/>
                  <a:gd name="T34" fmla="*/ 0 w 112"/>
                  <a:gd name="T35" fmla="*/ 76 h 120"/>
                  <a:gd name="T36" fmla="*/ 0 w 112"/>
                  <a:gd name="T37" fmla="*/ 60 h 120"/>
                  <a:gd name="T38" fmla="*/ 0 w 112"/>
                  <a:gd name="T39" fmla="*/ 44 h 120"/>
                  <a:gd name="T40" fmla="*/ 8 w 112"/>
                  <a:gd name="T41" fmla="*/ 28 h 120"/>
                  <a:gd name="T42" fmla="*/ 16 w 112"/>
                  <a:gd name="T43" fmla="*/ 16 h 120"/>
                  <a:gd name="T44" fmla="*/ 28 w 112"/>
                  <a:gd name="T45" fmla="*/ 8 h 120"/>
                  <a:gd name="T46" fmla="*/ 40 w 112"/>
                  <a:gd name="T47" fmla="*/ 4 h 120"/>
                  <a:gd name="T48" fmla="*/ 56 w 112"/>
                  <a:gd name="T49" fmla="*/ 0 h 120"/>
                  <a:gd name="T50" fmla="*/ 56 w 112"/>
                  <a:gd name="T51" fmla="*/ 4 h 120"/>
                  <a:gd name="T52" fmla="*/ 44 w 112"/>
                  <a:gd name="T53" fmla="*/ 8 h 120"/>
                  <a:gd name="T54" fmla="*/ 36 w 112"/>
                  <a:gd name="T55" fmla="*/ 12 h 120"/>
                  <a:gd name="T56" fmla="*/ 32 w 112"/>
                  <a:gd name="T57" fmla="*/ 16 h 120"/>
                  <a:gd name="T58" fmla="*/ 24 w 112"/>
                  <a:gd name="T59" fmla="*/ 28 h 120"/>
                  <a:gd name="T60" fmla="*/ 20 w 112"/>
                  <a:gd name="T61" fmla="*/ 44 h 120"/>
                  <a:gd name="T62" fmla="*/ 20 w 112"/>
                  <a:gd name="T63" fmla="*/ 60 h 120"/>
                  <a:gd name="T64" fmla="*/ 20 w 112"/>
                  <a:gd name="T65" fmla="*/ 76 h 120"/>
                  <a:gd name="T66" fmla="*/ 24 w 112"/>
                  <a:gd name="T67" fmla="*/ 92 h 120"/>
                  <a:gd name="T68" fmla="*/ 32 w 112"/>
                  <a:gd name="T69" fmla="*/ 104 h 120"/>
                  <a:gd name="T70" fmla="*/ 36 w 112"/>
                  <a:gd name="T71" fmla="*/ 112 h 120"/>
                  <a:gd name="T72" fmla="*/ 44 w 112"/>
                  <a:gd name="T73" fmla="*/ 116 h 120"/>
                  <a:gd name="T74" fmla="*/ 56 w 112"/>
                  <a:gd name="T75" fmla="*/ 116 h 120"/>
                  <a:gd name="T76" fmla="*/ 64 w 112"/>
                  <a:gd name="T77" fmla="*/ 112 h 120"/>
                  <a:gd name="T78" fmla="*/ 72 w 112"/>
                  <a:gd name="T79" fmla="*/ 108 h 120"/>
                  <a:gd name="T80" fmla="*/ 80 w 112"/>
                  <a:gd name="T81" fmla="*/ 104 h 120"/>
                  <a:gd name="T82" fmla="*/ 84 w 112"/>
                  <a:gd name="T83" fmla="*/ 92 h 120"/>
                  <a:gd name="T84" fmla="*/ 88 w 112"/>
                  <a:gd name="T85" fmla="*/ 80 h 120"/>
                  <a:gd name="T86" fmla="*/ 92 w 112"/>
                  <a:gd name="T87" fmla="*/ 64 h 120"/>
                  <a:gd name="T88" fmla="*/ 88 w 112"/>
                  <a:gd name="T89" fmla="*/ 44 h 120"/>
                  <a:gd name="T90" fmla="*/ 84 w 112"/>
                  <a:gd name="T91" fmla="*/ 28 h 120"/>
                  <a:gd name="T92" fmla="*/ 80 w 112"/>
                  <a:gd name="T93" fmla="*/ 16 h 120"/>
                  <a:gd name="T94" fmla="*/ 72 w 112"/>
                  <a:gd name="T95" fmla="*/ 12 h 120"/>
                  <a:gd name="T96" fmla="*/ 64 w 112"/>
                  <a:gd name="T97" fmla="*/ 8 h 120"/>
                  <a:gd name="T98" fmla="*/ 56 w 112"/>
                  <a:gd name="T99" fmla="*/ 4 h 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120"/>
                  <a:gd name="T152" fmla="*/ 112 w 112"/>
                  <a:gd name="T153" fmla="*/ 120 h 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120">
                    <a:moveTo>
                      <a:pt x="56" y="0"/>
                    </a:moveTo>
                    <a:lnTo>
                      <a:pt x="72" y="4"/>
                    </a:lnTo>
                    <a:lnTo>
                      <a:pt x="84" y="8"/>
                    </a:lnTo>
                    <a:lnTo>
                      <a:pt x="96" y="16"/>
                    </a:lnTo>
                    <a:lnTo>
                      <a:pt x="104" y="28"/>
                    </a:lnTo>
                    <a:lnTo>
                      <a:pt x="108" y="44"/>
                    </a:lnTo>
                    <a:lnTo>
                      <a:pt x="112" y="60"/>
                    </a:lnTo>
                    <a:lnTo>
                      <a:pt x="108" y="76"/>
                    </a:lnTo>
                    <a:lnTo>
                      <a:pt x="104" y="92"/>
                    </a:lnTo>
                    <a:lnTo>
                      <a:pt x="96" y="104"/>
                    </a:lnTo>
                    <a:lnTo>
                      <a:pt x="84" y="112"/>
                    </a:lnTo>
                    <a:lnTo>
                      <a:pt x="68" y="120"/>
                    </a:lnTo>
                    <a:lnTo>
                      <a:pt x="56" y="120"/>
                    </a:lnTo>
                    <a:lnTo>
                      <a:pt x="40" y="120"/>
                    </a:lnTo>
                    <a:lnTo>
                      <a:pt x="28" y="112"/>
                    </a:lnTo>
                    <a:lnTo>
                      <a:pt x="16" y="104"/>
                    </a:lnTo>
                    <a:lnTo>
                      <a:pt x="8" y="92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8" y="8"/>
                    </a:lnTo>
                    <a:lnTo>
                      <a:pt x="40" y="4"/>
                    </a:lnTo>
                    <a:lnTo>
                      <a:pt x="56" y="0"/>
                    </a:lnTo>
                    <a:close/>
                    <a:moveTo>
                      <a:pt x="56" y="4"/>
                    </a:moveTo>
                    <a:lnTo>
                      <a:pt x="44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20" y="44"/>
                    </a:lnTo>
                    <a:lnTo>
                      <a:pt x="20" y="60"/>
                    </a:lnTo>
                    <a:lnTo>
                      <a:pt x="20" y="76"/>
                    </a:lnTo>
                    <a:lnTo>
                      <a:pt x="24" y="92"/>
                    </a:lnTo>
                    <a:lnTo>
                      <a:pt x="32" y="104"/>
                    </a:lnTo>
                    <a:lnTo>
                      <a:pt x="36" y="112"/>
                    </a:lnTo>
                    <a:lnTo>
                      <a:pt x="44" y="116"/>
                    </a:lnTo>
                    <a:lnTo>
                      <a:pt x="56" y="116"/>
                    </a:lnTo>
                    <a:lnTo>
                      <a:pt x="64" y="112"/>
                    </a:lnTo>
                    <a:lnTo>
                      <a:pt x="72" y="108"/>
                    </a:lnTo>
                    <a:lnTo>
                      <a:pt x="80" y="104"/>
                    </a:lnTo>
                    <a:lnTo>
                      <a:pt x="84" y="92"/>
                    </a:lnTo>
                    <a:lnTo>
                      <a:pt x="88" y="80"/>
                    </a:lnTo>
                    <a:lnTo>
                      <a:pt x="92" y="64"/>
                    </a:lnTo>
                    <a:lnTo>
                      <a:pt x="88" y="44"/>
                    </a:lnTo>
                    <a:lnTo>
                      <a:pt x="84" y="28"/>
                    </a:lnTo>
                    <a:lnTo>
                      <a:pt x="80" y="16"/>
                    </a:lnTo>
                    <a:lnTo>
                      <a:pt x="72" y="12"/>
                    </a:lnTo>
                    <a:lnTo>
                      <a:pt x="64" y="8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Freeform 200"/>
              <p:cNvSpPr>
                <a:spLocks/>
              </p:cNvSpPr>
              <p:nvPr/>
            </p:nvSpPr>
            <p:spPr bwMode="auto">
              <a:xfrm>
                <a:off x="1051" y="3086"/>
                <a:ext cx="68" cy="124"/>
              </a:xfrm>
              <a:custGeom>
                <a:avLst/>
                <a:gdLst>
                  <a:gd name="T0" fmla="*/ 28 w 68"/>
                  <a:gd name="T1" fmla="*/ 52 h 124"/>
                  <a:gd name="T2" fmla="*/ 28 w 68"/>
                  <a:gd name="T3" fmla="*/ 104 h 124"/>
                  <a:gd name="T4" fmla="*/ 28 w 68"/>
                  <a:gd name="T5" fmla="*/ 112 h 124"/>
                  <a:gd name="T6" fmla="*/ 32 w 68"/>
                  <a:gd name="T7" fmla="*/ 116 h 124"/>
                  <a:gd name="T8" fmla="*/ 36 w 68"/>
                  <a:gd name="T9" fmla="*/ 120 h 124"/>
                  <a:gd name="T10" fmla="*/ 40 w 68"/>
                  <a:gd name="T11" fmla="*/ 120 h 124"/>
                  <a:gd name="T12" fmla="*/ 48 w 68"/>
                  <a:gd name="T13" fmla="*/ 120 h 124"/>
                  <a:gd name="T14" fmla="*/ 48 w 68"/>
                  <a:gd name="T15" fmla="*/ 124 h 124"/>
                  <a:gd name="T16" fmla="*/ 0 w 68"/>
                  <a:gd name="T17" fmla="*/ 124 h 124"/>
                  <a:gd name="T18" fmla="*/ 0 w 68"/>
                  <a:gd name="T19" fmla="*/ 120 h 124"/>
                  <a:gd name="T20" fmla="*/ 4 w 68"/>
                  <a:gd name="T21" fmla="*/ 120 h 124"/>
                  <a:gd name="T22" fmla="*/ 8 w 68"/>
                  <a:gd name="T23" fmla="*/ 120 h 124"/>
                  <a:gd name="T24" fmla="*/ 8 w 68"/>
                  <a:gd name="T25" fmla="*/ 120 h 124"/>
                  <a:gd name="T26" fmla="*/ 12 w 68"/>
                  <a:gd name="T27" fmla="*/ 116 h 124"/>
                  <a:gd name="T28" fmla="*/ 12 w 68"/>
                  <a:gd name="T29" fmla="*/ 116 h 124"/>
                  <a:gd name="T30" fmla="*/ 12 w 68"/>
                  <a:gd name="T31" fmla="*/ 112 h 124"/>
                  <a:gd name="T32" fmla="*/ 12 w 68"/>
                  <a:gd name="T33" fmla="*/ 104 h 124"/>
                  <a:gd name="T34" fmla="*/ 12 w 68"/>
                  <a:gd name="T35" fmla="*/ 52 h 124"/>
                  <a:gd name="T36" fmla="*/ 0 w 68"/>
                  <a:gd name="T37" fmla="*/ 52 h 124"/>
                  <a:gd name="T38" fmla="*/ 0 w 68"/>
                  <a:gd name="T39" fmla="*/ 44 h 124"/>
                  <a:gd name="T40" fmla="*/ 12 w 68"/>
                  <a:gd name="T41" fmla="*/ 44 h 124"/>
                  <a:gd name="T42" fmla="*/ 12 w 68"/>
                  <a:gd name="T43" fmla="*/ 40 h 124"/>
                  <a:gd name="T44" fmla="*/ 16 w 68"/>
                  <a:gd name="T45" fmla="*/ 28 h 124"/>
                  <a:gd name="T46" fmla="*/ 16 w 68"/>
                  <a:gd name="T47" fmla="*/ 20 h 124"/>
                  <a:gd name="T48" fmla="*/ 24 w 68"/>
                  <a:gd name="T49" fmla="*/ 12 h 124"/>
                  <a:gd name="T50" fmla="*/ 28 w 68"/>
                  <a:gd name="T51" fmla="*/ 4 h 124"/>
                  <a:gd name="T52" fmla="*/ 36 w 68"/>
                  <a:gd name="T53" fmla="*/ 4 h 124"/>
                  <a:gd name="T54" fmla="*/ 48 w 68"/>
                  <a:gd name="T55" fmla="*/ 0 h 124"/>
                  <a:gd name="T56" fmla="*/ 56 w 68"/>
                  <a:gd name="T57" fmla="*/ 4 h 124"/>
                  <a:gd name="T58" fmla="*/ 64 w 68"/>
                  <a:gd name="T59" fmla="*/ 8 h 124"/>
                  <a:gd name="T60" fmla="*/ 68 w 68"/>
                  <a:gd name="T61" fmla="*/ 12 h 124"/>
                  <a:gd name="T62" fmla="*/ 68 w 68"/>
                  <a:gd name="T63" fmla="*/ 16 h 124"/>
                  <a:gd name="T64" fmla="*/ 68 w 68"/>
                  <a:gd name="T65" fmla="*/ 16 h 124"/>
                  <a:gd name="T66" fmla="*/ 68 w 68"/>
                  <a:gd name="T67" fmla="*/ 20 h 124"/>
                  <a:gd name="T68" fmla="*/ 64 w 68"/>
                  <a:gd name="T69" fmla="*/ 24 h 124"/>
                  <a:gd name="T70" fmla="*/ 60 w 68"/>
                  <a:gd name="T71" fmla="*/ 24 h 124"/>
                  <a:gd name="T72" fmla="*/ 60 w 68"/>
                  <a:gd name="T73" fmla="*/ 24 h 124"/>
                  <a:gd name="T74" fmla="*/ 56 w 68"/>
                  <a:gd name="T75" fmla="*/ 20 h 124"/>
                  <a:gd name="T76" fmla="*/ 56 w 68"/>
                  <a:gd name="T77" fmla="*/ 20 h 124"/>
                  <a:gd name="T78" fmla="*/ 52 w 68"/>
                  <a:gd name="T79" fmla="*/ 16 h 124"/>
                  <a:gd name="T80" fmla="*/ 48 w 68"/>
                  <a:gd name="T81" fmla="*/ 12 h 124"/>
                  <a:gd name="T82" fmla="*/ 48 w 68"/>
                  <a:gd name="T83" fmla="*/ 8 h 124"/>
                  <a:gd name="T84" fmla="*/ 44 w 68"/>
                  <a:gd name="T85" fmla="*/ 8 h 124"/>
                  <a:gd name="T86" fmla="*/ 40 w 68"/>
                  <a:gd name="T87" fmla="*/ 8 h 124"/>
                  <a:gd name="T88" fmla="*/ 36 w 68"/>
                  <a:gd name="T89" fmla="*/ 8 h 124"/>
                  <a:gd name="T90" fmla="*/ 32 w 68"/>
                  <a:gd name="T91" fmla="*/ 8 h 124"/>
                  <a:gd name="T92" fmla="*/ 32 w 68"/>
                  <a:gd name="T93" fmla="*/ 12 h 124"/>
                  <a:gd name="T94" fmla="*/ 28 w 68"/>
                  <a:gd name="T95" fmla="*/ 16 h 124"/>
                  <a:gd name="T96" fmla="*/ 28 w 68"/>
                  <a:gd name="T97" fmla="*/ 24 h 124"/>
                  <a:gd name="T98" fmla="*/ 28 w 68"/>
                  <a:gd name="T99" fmla="*/ 40 h 124"/>
                  <a:gd name="T100" fmla="*/ 28 w 68"/>
                  <a:gd name="T101" fmla="*/ 44 h 124"/>
                  <a:gd name="T102" fmla="*/ 48 w 68"/>
                  <a:gd name="T103" fmla="*/ 44 h 124"/>
                  <a:gd name="T104" fmla="*/ 48 w 68"/>
                  <a:gd name="T105" fmla="*/ 52 h 124"/>
                  <a:gd name="T106" fmla="*/ 28 w 68"/>
                  <a:gd name="T107" fmla="*/ 52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124"/>
                  <a:gd name="T164" fmla="*/ 68 w 68"/>
                  <a:gd name="T165" fmla="*/ 124 h 1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124">
                    <a:moveTo>
                      <a:pt x="28" y="52"/>
                    </a:moveTo>
                    <a:lnTo>
                      <a:pt x="28" y="104"/>
                    </a:lnTo>
                    <a:lnTo>
                      <a:pt x="28" y="112"/>
                    </a:lnTo>
                    <a:lnTo>
                      <a:pt x="32" y="116"/>
                    </a:lnTo>
                    <a:lnTo>
                      <a:pt x="36" y="120"/>
                    </a:lnTo>
                    <a:lnTo>
                      <a:pt x="40" y="120"/>
                    </a:lnTo>
                    <a:lnTo>
                      <a:pt x="48" y="120"/>
                    </a:lnTo>
                    <a:lnTo>
                      <a:pt x="48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4"/>
                    </a:lnTo>
                    <a:lnTo>
                      <a:pt x="12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28"/>
                    </a:lnTo>
                    <a:lnTo>
                      <a:pt x="16" y="20"/>
                    </a:lnTo>
                    <a:lnTo>
                      <a:pt x="24" y="12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68" y="16"/>
                    </a:lnTo>
                    <a:lnTo>
                      <a:pt x="68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28" y="16"/>
                    </a:lnTo>
                    <a:lnTo>
                      <a:pt x="28" y="24"/>
                    </a:lnTo>
                    <a:lnTo>
                      <a:pt x="28" y="40"/>
                    </a:lnTo>
                    <a:lnTo>
                      <a:pt x="28" y="44"/>
                    </a:lnTo>
                    <a:lnTo>
                      <a:pt x="48" y="44"/>
                    </a:lnTo>
                    <a:lnTo>
                      <a:pt x="48" y="52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Rectangle 201"/>
              <p:cNvSpPr>
                <a:spLocks noChangeArrowheads="1"/>
              </p:cNvSpPr>
              <p:nvPr/>
            </p:nvSpPr>
            <p:spPr bwMode="auto">
              <a:xfrm>
                <a:off x="1240" y="306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Freeform 202"/>
              <p:cNvSpPr>
                <a:spLocks/>
              </p:cNvSpPr>
              <p:nvPr/>
            </p:nvSpPr>
            <p:spPr bwMode="auto">
              <a:xfrm>
                <a:off x="1509" y="3094"/>
                <a:ext cx="85" cy="116"/>
              </a:xfrm>
              <a:custGeom>
                <a:avLst/>
                <a:gdLst>
                  <a:gd name="T0" fmla="*/ 33 w 85"/>
                  <a:gd name="T1" fmla="*/ 4 h 116"/>
                  <a:gd name="T2" fmla="*/ 33 w 85"/>
                  <a:gd name="T3" fmla="*/ 52 h 116"/>
                  <a:gd name="T4" fmla="*/ 53 w 85"/>
                  <a:gd name="T5" fmla="*/ 52 h 116"/>
                  <a:gd name="T6" fmla="*/ 61 w 85"/>
                  <a:gd name="T7" fmla="*/ 52 h 116"/>
                  <a:gd name="T8" fmla="*/ 65 w 85"/>
                  <a:gd name="T9" fmla="*/ 48 h 116"/>
                  <a:gd name="T10" fmla="*/ 69 w 85"/>
                  <a:gd name="T11" fmla="*/ 44 h 116"/>
                  <a:gd name="T12" fmla="*/ 69 w 85"/>
                  <a:gd name="T13" fmla="*/ 36 h 116"/>
                  <a:gd name="T14" fmla="*/ 73 w 85"/>
                  <a:gd name="T15" fmla="*/ 36 h 116"/>
                  <a:gd name="T16" fmla="*/ 73 w 85"/>
                  <a:gd name="T17" fmla="*/ 76 h 116"/>
                  <a:gd name="T18" fmla="*/ 69 w 85"/>
                  <a:gd name="T19" fmla="*/ 76 h 116"/>
                  <a:gd name="T20" fmla="*/ 69 w 85"/>
                  <a:gd name="T21" fmla="*/ 68 h 116"/>
                  <a:gd name="T22" fmla="*/ 69 w 85"/>
                  <a:gd name="T23" fmla="*/ 64 h 116"/>
                  <a:gd name="T24" fmla="*/ 65 w 85"/>
                  <a:gd name="T25" fmla="*/ 60 h 116"/>
                  <a:gd name="T26" fmla="*/ 61 w 85"/>
                  <a:gd name="T27" fmla="*/ 60 h 116"/>
                  <a:gd name="T28" fmla="*/ 57 w 85"/>
                  <a:gd name="T29" fmla="*/ 60 h 116"/>
                  <a:gd name="T30" fmla="*/ 53 w 85"/>
                  <a:gd name="T31" fmla="*/ 60 h 116"/>
                  <a:gd name="T32" fmla="*/ 33 w 85"/>
                  <a:gd name="T33" fmla="*/ 60 h 116"/>
                  <a:gd name="T34" fmla="*/ 33 w 85"/>
                  <a:gd name="T35" fmla="*/ 96 h 116"/>
                  <a:gd name="T36" fmla="*/ 33 w 85"/>
                  <a:gd name="T37" fmla="*/ 104 h 116"/>
                  <a:gd name="T38" fmla="*/ 33 w 85"/>
                  <a:gd name="T39" fmla="*/ 108 h 116"/>
                  <a:gd name="T40" fmla="*/ 37 w 85"/>
                  <a:gd name="T41" fmla="*/ 108 h 116"/>
                  <a:gd name="T42" fmla="*/ 37 w 85"/>
                  <a:gd name="T43" fmla="*/ 112 h 116"/>
                  <a:gd name="T44" fmla="*/ 41 w 85"/>
                  <a:gd name="T45" fmla="*/ 112 h 116"/>
                  <a:gd name="T46" fmla="*/ 45 w 85"/>
                  <a:gd name="T47" fmla="*/ 112 h 116"/>
                  <a:gd name="T48" fmla="*/ 49 w 85"/>
                  <a:gd name="T49" fmla="*/ 112 h 116"/>
                  <a:gd name="T50" fmla="*/ 49 w 85"/>
                  <a:gd name="T51" fmla="*/ 116 h 116"/>
                  <a:gd name="T52" fmla="*/ 0 w 85"/>
                  <a:gd name="T53" fmla="*/ 116 h 116"/>
                  <a:gd name="T54" fmla="*/ 0 w 85"/>
                  <a:gd name="T55" fmla="*/ 112 h 116"/>
                  <a:gd name="T56" fmla="*/ 4 w 85"/>
                  <a:gd name="T57" fmla="*/ 112 h 116"/>
                  <a:gd name="T58" fmla="*/ 8 w 85"/>
                  <a:gd name="T59" fmla="*/ 112 h 116"/>
                  <a:gd name="T60" fmla="*/ 12 w 85"/>
                  <a:gd name="T61" fmla="*/ 108 h 116"/>
                  <a:gd name="T62" fmla="*/ 16 w 85"/>
                  <a:gd name="T63" fmla="*/ 104 h 116"/>
                  <a:gd name="T64" fmla="*/ 16 w 85"/>
                  <a:gd name="T65" fmla="*/ 96 h 116"/>
                  <a:gd name="T66" fmla="*/ 16 w 85"/>
                  <a:gd name="T67" fmla="*/ 20 h 116"/>
                  <a:gd name="T68" fmla="*/ 16 w 85"/>
                  <a:gd name="T69" fmla="*/ 12 h 116"/>
                  <a:gd name="T70" fmla="*/ 16 w 85"/>
                  <a:gd name="T71" fmla="*/ 8 h 116"/>
                  <a:gd name="T72" fmla="*/ 12 w 85"/>
                  <a:gd name="T73" fmla="*/ 4 h 116"/>
                  <a:gd name="T74" fmla="*/ 12 w 85"/>
                  <a:gd name="T75" fmla="*/ 4 h 116"/>
                  <a:gd name="T76" fmla="*/ 8 w 85"/>
                  <a:gd name="T77" fmla="*/ 0 h 116"/>
                  <a:gd name="T78" fmla="*/ 4 w 85"/>
                  <a:gd name="T79" fmla="*/ 0 h 116"/>
                  <a:gd name="T80" fmla="*/ 0 w 85"/>
                  <a:gd name="T81" fmla="*/ 0 h 116"/>
                  <a:gd name="T82" fmla="*/ 0 w 85"/>
                  <a:gd name="T83" fmla="*/ 0 h 116"/>
                  <a:gd name="T84" fmla="*/ 85 w 85"/>
                  <a:gd name="T85" fmla="*/ 0 h 116"/>
                  <a:gd name="T86" fmla="*/ 85 w 85"/>
                  <a:gd name="T87" fmla="*/ 24 h 116"/>
                  <a:gd name="T88" fmla="*/ 81 w 85"/>
                  <a:gd name="T89" fmla="*/ 24 h 116"/>
                  <a:gd name="T90" fmla="*/ 81 w 85"/>
                  <a:gd name="T91" fmla="*/ 16 h 116"/>
                  <a:gd name="T92" fmla="*/ 77 w 85"/>
                  <a:gd name="T93" fmla="*/ 12 h 116"/>
                  <a:gd name="T94" fmla="*/ 77 w 85"/>
                  <a:gd name="T95" fmla="*/ 8 h 116"/>
                  <a:gd name="T96" fmla="*/ 73 w 85"/>
                  <a:gd name="T97" fmla="*/ 4 h 116"/>
                  <a:gd name="T98" fmla="*/ 65 w 85"/>
                  <a:gd name="T99" fmla="*/ 4 h 116"/>
                  <a:gd name="T100" fmla="*/ 57 w 85"/>
                  <a:gd name="T101" fmla="*/ 4 h 116"/>
                  <a:gd name="T102" fmla="*/ 33 w 85"/>
                  <a:gd name="T103" fmla="*/ 4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16"/>
                  <a:gd name="T158" fmla="*/ 85 w 85"/>
                  <a:gd name="T159" fmla="*/ 116 h 1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16">
                    <a:moveTo>
                      <a:pt x="33" y="4"/>
                    </a:moveTo>
                    <a:lnTo>
                      <a:pt x="33" y="52"/>
                    </a:lnTo>
                    <a:lnTo>
                      <a:pt x="53" y="52"/>
                    </a:lnTo>
                    <a:lnTo>
                      <a:pt x="61" y="52"/>
                    </a:lnTo>
                    <a:lnTo>
                      <a:pt x="65" y="48"/>
                    </a:lnTo>
                    <a:lnTo>
                      <a:pt x="69" y="44"/>
                    </a:lnTo>
                    <a:lnTo>
                      <a:pt x="69" y="36"/>
                    </a:lnTo>
                    <a:lnTo>
                      <a:pt x="73" y="36"/>
                    </a:lnTo>
                    <a:lnTo>
                      <a:pt x="73" y="76"/>
                    </a:lnTo>
                    <a:lnTo>
                      <a:pt x="69" y="76"/>
                    </a:lnTo>
                    <a:lnTo>
                      <a:pt x="69" y="68"/>
                    </a:lnTo>
                    <a:lnTo>
                      <a:pt x="69" y="64"/>
                    </a:lnTo>
                    <a:lnTo>
                      <a:pt x="65" y="60"/>
                    </a:lnTo>
                    <a:lnTo>
                      <a:pt x="61" y="60"/>
                    </a:lnTo>
                    <a:lnTo>
                      <a:pt x="57" y="60"/>
                    </a:lnTo>
                    <a:lnTo>
                      <a:pt x="53" y="60"/>
                    </a:lnTo>
                    <a:lnTo>
                      <a:pt x="33" y="60"/>
                    </a:lnTo>
                    <a:lnTo>
                      <a:pt x="33" y="96"/>
                    </a:lnTo>
                    <a:lnTo>
                      <a:pt x="33" y="104"/>
                    </a:lnTo>
                    <a:lnTo>
                      <a:pt x="33" y="108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5" y="112"/>
                    </a:lnTo>
                    <a:lnTo>
                      <a:pt x="49" y="112"/>
                    </a:lnTo>
                    <a:lnTo>
                      <a:pt x="49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8" y="112"/>
                    </a:lnTo>
                    <a:lnTo>
                      <a:pt x="12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4"/>
                    </a:lnTo>
                    <a:lnTo>
                      <a:pt x="81" y="24"/>
                    </a:lnTo>
                    <a:lnTo>
                      <a:pt x="81" y="16"/>
                    </a:lnTo>
                    <a:lnTo>
                      <a:pt x="77" y="12"/>
                    </a:lnTo>
                    <a:lnTo>
                      <a:pt x="77" y="8"/>
                    </a:lnTo>
                    <a:lnTo>
                      <a:pt x="73" y="4"/>
                    </a:lnTo>
                    <a:lnTo>
                      <a:pt x="65" y="4"/>
                    </a:lnTo>
                    <a:lnTo>
                      <a:pt x="57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Freeform 203"/>
              <p:cNvSpPr>
                <a:spLocks/>
              </p:cNvSpPr>
              <p:nvPr/>
            </p:nvSpPr>
            <p:spPr bwMode="auto">
              <a:xfrm>
                <a:off x="1606" y="3130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36 w 56"/>
                  <a:gd name="T7" fmla="*/ 0 h 80"/>
                  <a:gd name="T8" fmla="*/ 44 w 56"/>
                  <a:gd name="T9" fmla="*/ 0 h 80"/>
                  <a:gd name="T10" fmla="*/ 48 w 56"/>
                  <a:gd name="T11" fmla="*/ 0 h 80"/>
                  <a:gd name="T12" fmla="*/ 52 w 56"/>
                  <a:gd name="T13" fmla="*/ 4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2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4 w 56"/>
                  <a:gd name="T27" fmla="*/ 16 h 80"/>
                  <a:gd name="T28" fmla="*/ 40 w 56"/>
                  <a:gd name="T29" fmla="*/ 16 h 80"/>
                  <a:gd name="T30" fmla="*/ 36 w 56"/>
                  <a:gd name="T31" fmla="*/ 12 h 80"/>
                  <a:gd name="T32" fmla="*/ 36 w 56"/>
                  <a:gd name="T33" fmla="*/ 12 h 80"/>
                  <a:gd name="T34" fmla="*/ 32 w 56"/>
                  <a:gd name="T35" fmla="*/ 12 h 80"/>
                  <a:gd name="T36" fmla="*/ 32 w 56"/>
                  <a:gd name="T37" fmla="*/ 12 h 80"/>
                  <a:gd name="T38" fmla="*/ 28 w 56"/>
                  <a:gd name="T39" fmla="*/ 20 h 80"/>
                  <a:gd name="T40" fmla="*/ 24 w 56"/>
                  <a:gd name="T41" fmla="*/ 24 h 80"/>
                  <a:gd name="T42" fmla="*/ 24 w 56"/>
                  <a:gd name="T43" fmla="*/ 60 h 80"/>
                  <a:gd name="T44" fmla="*/ 24 w 56"/>
                  <a:gd name="T45" fmla="*/ 68 h 80"/>
                  <a:gd name="T46" fmla="*/ 24 w 56"/>
                  <a:gd name="T47" fmla="*/ 72 h 80"/>
                  <a:gd name="T48" fmla="*/ 28 w 56"/>
                  <a:gd name="T49" fmla="*/ 72 h 80"/>
                  <a:gd name="T50" fmla="*/ 28 w 56"/>
                  <a:gd name="T51" fmla="*/ 76 h 80"/>
                  <a:gd name="T52" fmla="*/ 32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2 h 80"/>
                  <a:gd name="T68" fmla="*/ 8 w 56"/>
                  <a:gd name="T69" fmla="*/ 72 h 80"/>
                  <a:gd name="T70" fmla="*/ 8 w 56"/>
                  <a:gd name="T71" fmla="*/ 68 h 80"/>
                  <a:gd name="T72" fmla="*/ 8 w 56"/>
                  <a:gd name="T73" fmla="*/ 60 h 80"/>
                  <a:gd name="T74" fmla="*/ 8 w 56"/>
                  <a:gd name="T75" fmla="*/ 32 h 80"/>
                  <a:gd name="T76" fmla="*/ 8 w 56"/>
                  <a:gd name="T77" fmla="*/ 20 h 80"/>
                  <a:gd name="T78" fmla="*/ 8 w 56"/>
                  <a:gd name="T79" fmla="*/ 12 h 80"/>
                  <a:gd name="T80" fmla="*/ 8 w 56"/>
                  <a:gd name="T81" fmla="*/ 12 h 80"/>
                  <a:gd name="T82" fmla="*/ 8 w 56"/>
                  <a:gd name="T83" fmla="*/ 8 h 80"/>
                  <a:gd name="T84" fmla="*/ 4 w 56"/>
                  <a:gd name="T85" fmla="*/ 8 h 80"/>
                  <a:gd name="T86" fmla="*/ 4 w 56"/>
                  <a:gd name="T87" fmla="*/ 8 h 80"/>
                  <a:gd name="T88" fmla="*/ 0 w 56"/>
                  <a:gd name="T89" fmla="*/ 8 h 80"/>
                  <a:gd name="T90" fmla="*/ 0 w 56"/>
                  <a:gd name="T91" fmla="*/ 8 h 80"/>
                  <a:gd name="T92" fmla="*/ 0 w 56"/>
                  <a:gd name="T93" fmla="*/ 8 h 80"/>
                  <a:gd name="T94" fmla="*/ 20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0"/>
                    </a:lnTo>
                    <a:lnTo>
                      <a:pt x="8" y="32"/>
                    </a:lnTo>
                    <a:lnTo>
                      <a:pt x="8" y="20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Freeform 204"/>
              <p:cNvSpPr>
                <a:spLocks noEditPoints="1"/>
              </p:cNvSpPr>
              <p:nvPr/>
            </p:nvSpPr>
            <p:spPr bwMode="auto">
              <a:xfrm>
                <a:off x="1666" y="3130"/>
                <a:ext cx="76" cy="80"/>
              </a:xfrm>
              <a:custGeom>
                <a:avLst/>
                <a:gdLst>
                  <a:gd name="T0" fmla="*/ 36 w 76"/>
                  <a:gd name="T1" fmla="*/ 0 h 80"/>
                  <a:gd name="T2" fmla="*/ 48 w 76"/>
                  <a:gd name="T3" fmla="*/ 0 h 80"/>
                  <a:gd name="T4" fmla="*/ 60 w 76"/>
                  <a:gd name="T5" fmla="*/ 4 h 80"/>
                  <a:gd name="T6" fmla="*/ 68 w 76"/>
                  <a:gd name="T7" fmla="*/ 12 h 80"/>
                  <a:gd name="T8" fmla="*/ 72 w 76"/>
                  <a:gd name="T9" fmla="*/ 24 h 80"/>
                  <a:gd name="T10" fmla="*/ 76 w 76"/>
                  <a:gd name="T11" fmla="*/ 40 h 80"/>
                  <a:gd name="T12" fmla="*/ 72 w 76"/>
                  <a:gd name="T13" fmla="*/ 48 h 80"/>
                  <a:gd name="T14" fmla="*/ 72 w 76"/>
                  <a:gd name="T15" fmla="*/ 60 h 80"/>
                  <a:gd name="T16" fmla="*/ 64 w 76"/>
                  <a:gd name="T17" fmla="*/ 68 h 80"/>
                  <a:gd name="T18" fmla="*/ 56 w 76"/>
                  <a:gd name="T19" fmla="*/ 76 h 80"/>
                  <a:gd name="T20" fmla="*/ 48 w 76"/>
                  <a:gd name="T21" fmla="*/ 80 h 80"/>
                  <a:gd name="T22" fmla="*/ 36 w 76"/>
                  <a:gd name="T23" fmla="*/ 80 h 80"/>
                  <a:gd name="T24" fmla="*/ 28 w 76"/>
                  <a:gd name="T25" fmla="*/ 80 h 80"/>
                  <a:gd name="T26" fmla="*/ 16 w 76"/>
                  <a:gd name="T27" fmla="*/ 76 h 80"/>
                  <a:gd name="T28" fmla="*/ 8 w 76"/>
                  <a:gd name="T29" fmla="*/ 68 h 80"/>
                  <a:gd name="T30" fmla="*/ 4 w 76"/>
                  <a:gd name="T31" fmla="*/ 56 h 80"/>
                  <a:gd name="T32" fmla="*/ 0 w 76"/>
                  <a:gd name="T33" fmla="*/ 40 h 80"/>
                  <a:gd name="T34" fmla="*/ 0 w 76"/>
                  <a:gd name="T35" fmla="*/ 28 h 80"/>
                  <a:gd name="T36" fmla="*/ 4 w 76"/>
                  <a:gd name="T37" fmla="*/ 20 h 80"/>
                  <a:gd name="T38" fmla="*/ 12 w 76"/>
                  <a:gd name="T39" fmla="*/ 12 h 80"/>
                  <a:gd name="T40" fmla="*/ 20 w 76"/>
                  <a:gd name="T41" fmla="*/ 4 h 80"/>
                  <a:gd name="T42" fmla="*/ 28 w 76"/>
                  <a:gd name="T43" fmla="*/ 0 h 80"/>
                  <a:gd name="T44" fmla="*/ 36 w 76"/>
                  <a:gd name="T45" fmla="*/ 0 h 80"/>
                  <a:gd name="T46" fmla="*/ 36 w 76"/>
                  <a:gd name="T47" fmla="*/ 4 h 80"/>
                  <a:gd name="T48" fmla="*/ 32 w 76"/>
                  <a:gd name="T49" fmla="*/ 4 h 80"/>
                  <a:gd name="T50" fmla="*/ 24 w 76"/>
                  <a:gd name="T51" fmla="*/ 8 h 80"/>
                  <a:gd name="T52" fmla="*/ 20 w 76"/>
                  <a:gd name="T53" fmla="*/ 12 h 80"/>
                  <a:gd name="T54" fmla="*/ 16 w 76"/>
                  <a:gd name="T55" fmla="*/ 16 h 80"/>
                  <a:gd name="T56" fmla="*/ 16 w 76"/>
                  <a:gd name="T57" fmla="*/ 24 h 80"/>
                  <a:gd name="T58" fmla="*/ 16 w 76"/>
                  <a:gd name="T59" fmla="*/ 32 h 80"/>
                  <a:gd name="T60" fmla="*/ 16 w 76"/>
                  <a:gd name="T61" fmla="*/ 48 h 80"/>
                  <a:gd name="T62" fmla="*/ 24 w 76"/>
                  <a:gd name="T63" fmla="*/ 64 h 80"/>
                  <a:gd name="T64" fmla="*/ 28 w 76"/>
                  <a:gd name="T65" fmla="*/ 68 h 80"/>
                  <a:gd name="T66" fmla="*/ 32 w 76"/>
                  <a:gd name="T67" fmla="*/ 76 h 80"/>
                  <a:gd name="T68" fmla="*/ 40 w 76"/>
                  <a:gd name="T69" fmla="*/ 76 h 80"/>
                  <a:gd name="T70" fmla="*/ 48 w 76"/>
                  <a:gd name="T71" fmla="*/ 72 h 80"/>
                  <a:gd name="T72" fmla="*/ 56 w 76"/>
                  <a:gd name="T73" fmla="*/ 68 h 80"/>
                  <a:gd name="T74" fmla="*/ 60 w 76"/>
                  <a:gd name="T75" fmla="*/ 60 h 80"/>
                  <a:gd name="T76" fmla="*/ 60 w 76"/>
                  <a:gd name="T77" fmla="*/ 44 h 80"/>
                  <a:gd name="T78" fmla="*/ 60 w 76"/>
                  <a:gd name="T79" fmla="*/ 32 h 80"/>
                  <a:gd name="T80" fmla="*/ 56 w 76"/>
                  <a:gd name="T81" fmla="*/ 20 h 80"/>
                  <a:gd name="T82" fmla="*/ 52 w 76"/>
                  <a:gd name="T83" fmla="*/ 12 h 80"/>
                  <a:gd name="T84" fmla="*/ 44 w 76"/>
                  <a:gd name="T85" fmla="*/ 8 h 80"/>
                  <a:gd name="T86" fmla="*/ 36 w 76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0"/>
                  <a:gd name="T134" fmla="*/ 76 w 76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0">
                    <a:moveTo>
                      <a:pt x="36" y="0"/>
                    </a:moveTo>
                    <a:lnTo>
                      <a:pt x="48" y="0"/>
                    </a:lnTo>
                    <a:lnTo>
                      <a:pt x="60" y="4"/>
                    </a:lnTo>
                    <a:lnTo>
                      <a:pt x="68" y="12"/>
                    </a:lnTo>
                    <a:lnTo>
                      <a:pt x="72" y="2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72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2"/>
                    </a:lnTo>
                    <a:lnTo>
                      <a:pt x="56" y="68"/>
                    </a:lnTo>
                    <a:lnTo>
                      <a:pt x="60" y="60"/>
                    </a:lnTo>
                    <a:lnTo>
                      <a:pt x="60" y="44"/>
                    </a:lnTo>
                    <a:lnTo>
                      <a:pt x="60" y="32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Freeform 205"/>
              <p:cNvSpPr>
                <a:spLocks/>
              </p:cNvSpPr>
              <p:nvPr/>
            </p:nvSpPr>
            <p:spPr bwMode="auto">
              <a:xfrm>
                <a:off x="1751" y="3130"/>
                <a:ext cx="132" cy="80"/>
              </a:xfrm>
              <a:custGeom>
                <a:avLst/>
                <a:gdLst>
                  <a:gd name="T0" fmla="*/ 32 w 132"/>
                  <a:gd name="T1" fmla="*/ 8 h 80"/>
                  <a:gd name="T2" fmla="*/ 40 w 132"/>
                  <a:gd name="T3" fmla="*/ 4 h 80"/>
                  <a:gd name="T4" fmla="*/ 48 w 132"/>
                  <a:gd name="T5" fmla="*/ 0 h 80"/>
                  <a:gd name="T6" fmla="*/ 60 w 132"/>
                  <a:gd name="T7" fmla="*/ 0 h 80"/>
                  <a:gd name="T8" fmla="*/ 72 w 132"/>
                  <a:gd name="T9" fmla="*/ 8 h 80"/>
                  <a:gd name="T10" fmla="*/ 80 w 132"/>
                  <a:gd name="T11" fmla="*/ 8 h 80"/>
                  <a:gd name="T12" fmla="*/ 92 w 132"/>
                  <a:gd name="T13" fmla="*/ 0 h 80"/>
                  <a:gd name="T14" fmla="*/ 108 w 132"/>
                  <a:gd name="T15" fmla="*/ 0 h 80"/>
                  <a:gd name="T16" fmla="*/ 116 w 132"/>
                  <a:gd name="T17" fmla="*/ 8 h 80"/>
                  <a:gd name="T18" fmla="*/ 120 w 132"/>
                  <a:gd name="T19" fmla="*/ 20 h 80"/>
                  <a:gd name="T20" fmla="*/ 120 w 132"/>
                  <a:gd name="T21" fmla="*/ 60 h 80"/>
                  <a:gd name="T22" fmla="*/ 120 w 132"/>
                  <a:gd name="T23" fmla="*/ 72 h 80"/>
                  <a:gd name="T24" fmla="*/ 124 w 132"/>
                  <a:gd name="T25" fmla="*/ 76 h 80"/>
                  <a:gd name="T26" fmla="*/ 132 w 132"/>
                  <a:gd name="T27" fmla="*/ 76 h 80"/>
                  <a:gd name="T28" fmla="*/ 96 w 132"/>
                  <a:gd name="T29" fmla="*/ 80 h 80"/>
                  <a:gd name="T30" fmla="*/ 96 w 132"/>
                  <a:gd name="T31" fmla="*/ 76 h 80"/>
                  <a:gd name="T32" fmla="*/ 104 w 132"/>
                  <a:gd name="T33" fmla="*/ 76 h 80"/>
                  <a:gd name="T34" fmla="*/ 104 w 132"/>
                  <a:gd name="T35" fmla="*/ 72 h 80"/>
                  <a:gd name="T36" fmla="*/ 108 w 132"/>
                  <a:gd name="T37" fmla="*/ 60 h 80"/>
                  <a:gd name="T38" fmla="*/ 104 w 132"/>
                  <a:gd name="T39" fmla="*/ 20 h 80"/>
                  <a:gd name="T40" fmla="*/ 100 w 132"/>
                  <a:gd name="T41" fmla="*/ 12 h 80"/>
                  <a:gd name="T42" fmla="*/ 88 w 132"/>
                  <a:gd name="T43" fmla="*/ 12 h 80"/>
                  <a:gd name="T44" fmla="*/ 80 w 132"/>
                  <a:gd name="T45" fmla="*/ 16 h 80"/>
                  <a:gd name="T46" fmla="*/ 72 w 132"/>
                  <a:gd name="T47" fmla="*/ 20 h 80"/>
                  <a:gd name="T48" fmla="*/ 72 w 132"/>
                  <a:gd name="T49" fmla="*/ 60 h 80"/>
                  <a:gd name="T50" fmla="*/ 76 w 132"/>
                  <a:gd name="T51" fmla="*/ 72 h 80"/>
                  <a:gd name="T52" fmla="*/ 76 w 132"/>
                  <a:gd name="T53" fmla="*/ 76 h 80"/>
                  <a:gd name="T54" fmla="*/ 84 w 132"/>
                  <a:gd name="T55" fmla="*/ 76 h 80"/>
                  <a:gd name="T56" fmla="*/ 48 w 132"/>
                  <a:gd name="T57" fmla="*/ 80 h 80"/>
                  <a:gd name="T58" fmla="*/ 52 w 132"/>
                  <a:gd name="T59" fmla="*/ 76 h 80"/>
                  <a:gd name="T60" fmla="*/ 56 w 132"/>
                  <a:gd name="T61" fmla="*/ 72 h 80"/>
                  <a:gd name="T62" fmla="*/ 60 w 132"/>
                  <a:gd name="T63" fmla="*/ 68 h 80"/>
                  <a:gd name="T64" fmla="*/ 60 w 132"/>
                  <a:gd name="T65" fmla="*/ 28 h 80"/>
                  <a:gd name="T66" fmla="*/ 56 w 132"/>
                  <a:gd name="T67" fmla="*/ 16 h 80"/>
                  <a:gd name="T68" fmla="*/ 44 w 132"/>
                  <a:gd name="T69" fmla="*/ 8 h 80"/>
                  <a:gd name="T70" fmla="*/ 36 w 132"/>
                  <a:gd name="T71" fmla="*/ 12 h 80"/>
                  <a:gd name="T72" fmla="*/ 24 w 132"/>
                  <a:gd name="T73" fmla="*/ 20 h 80"/>
                  <a:gd name="T74" fmla="*/ 28 w 132"/>
                  <a:gd name="T75" fmla="*/ 68 h 80"/>
                  <a:gd name="T76" fmla="*/ 28 w 132"/>
                  <a:gd name="T77" fmla="*/ 76 h 80"/>
                  <a:gd name="T78" fmla="*/ 32 w 132"/>
                  <a:gd name="T79" fmla="*/ 76 h 80"/>
                  <a:gd name="T80" fmla="*/ 36 w 132"/>
                  <a:gd name="T81" fmla="*/ 80 h 80"/>
                  <a:gd name="T82" fmla="*/ 0 w 132"/>
                  <a:gd name="T83" fmla="*/ 76 h 80"/>
                  <a:gd name="T84" fmla="*/ 8 w 132"/>
                  <a:gd name="T85" fmla="*/ 76 h 80"/>
                  <a:gd name="T86" fmla="*/ 12 w 132"/>
                  <a:gd name="T87" fmla="*/ 72 h 80"/>
                  <a:gd name="T88" fmla="*/ 12 w 132"/>
                  <a:gd name="T89" fmla="*/ 60 h 80"/>
                  <a:gd name="T90" fmla="*/ 12 w 132"/>
                  <a:gd name="T91" fmla="*/ 20 h 80"/>
                  <a:gd name="T92" fmla="*/ 12 w 132"/>
                  <a:gd name="T93" fmla="*/ 12 h 80"/>
                  <a:gd name="T94" fmla="*/ 8 w 132"/>
                  <a:gd name="T95" fmla="*/ 8 h 80"/>
                  <a:gd name="T96" fmla="*/ 4 w 132"/>
                  <a:gd name="T97" fmla="*/ 8 h 80"/>
                  <a:gd name="T98" fmla="*/ 0 w 132"/>
                  <a:gd name="T99" fmla="*/ 8 h 80"/>
                  <a:gd name="T100" fmla="*/ 24 w 132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0"/>
                  <a:gd name="T155" fmla="*/ 132 w 132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0">
                    <a:moveTo>
                      <a:pt x="24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6" y="8"/>
                    </a:lnTo>
                    <a:lnTo>
                      <a:pt x="120" y="12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0"/>
                    </a:lnTo>
                    <a:lnTo>
                      <a:pt x="120" y="68"/>
                    </a:lnTo>
                    <a:lnTo>
                      <a:pt x="120" y="72"/>
                    </a:lnTo>
                    <a:lnTo>
                      <a:pt x="124" y="76"/>
                    </a:lnTo>
                    <a:lnTo>
                      <a:pt x="128" y="76"/>
                    </a:lnTo>
                    <a:lnTo>
                      <a:pt x="132" y="76"/>
                    </a:lnTo>
                    <a:lnTo>
                      <a:pt x="132" y="80"/>
                    </a:lnTo>
                    <a:lnTo>
                      <a:pt x="96" y="80"/>
                    </a:lnTo>
                    <a:lnTo>
                      <a:pt x="96" y="76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08" y="60"/>
                    </a:lnTo>
                    <a:lnTo>
                      <a:pt x="108" y="28"/>
                    </a:lnTo>
                    <a:lnTo>
                      <a:pt x="104" y="20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92" y="8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8" name="Freeform 206"/>
            <p:cNvSpPr>
              <a:spLocks/>
            </p:cNvSpPr>
            <p:nvPr/>
          </p:nvSpPr>
          <p:spPr bwMode="auto">
            <a:xfrm>
              <a:off x="1931" y="3130"/>
              <a:ext cx="133" cy="80"/>
            </a:xfrm>
            <a:custGeom>
              <a:avLst/>
              <a:gdLst>
                <a:gd name="T0" fmla="*/ 33 w 133"/>
                <a:gd name="T1" fmla="*/ 8 h 80"/>
                <a:gd name="T2" fmla="*/ 41 w 133"/>
                <a:gd name="T3" fmla="*/ 4 h 80"/>
                <a:gd name="T4" fmla="*/ 49 w 133"/>
                <a:gd name="T5" fmla="*/ 0 h 80"/>
                <a:gd name="T6" fmla="*/ 61 w 133"/>
                <a:gd name="T7" fmla="*/ 0 h 80"/>
                <a:gd name="T8" fmla="*/ 73 w 133"/>
                <a:gd name="T9" fmla="*/ 8 h 80"/>
                <a:gd name="T10" fmla="*/ 85 w 133"/>
                <a:gd name="T11" fmla="*/ 8 h 80"/>
                <a:gd name="T12" fmla="*/ 97 w 133"/>
                <a:gd name="T13" fmla="*/ 0 h 80"/>
                <a:gd name="T14" fmla="*/ 109 w 133"/>
                <a:gd name="T15" fmla="*/ 0 h 80"/>
                <a:gd name="T16" fmla="*/ 117 w 133"/>
                <a:gd name="T17" fmla="*/ 8 h 80"/>
                <a:gd name="T18" fmla="*/ 121 w 133"/>
                <a:gd name="T19" fmla="*/ 20 h 80"/>
                <a:gd name="T20" fmla="*/ 121 w 133"/>
                <a:gd name="T21" fmla="*/ 60 h 80"/>
                <a:gd name="T22" fmla="*/ 125 w 133"/>
                <a:gd name="T23" fmla="*/ 72 h 80"/>
                <a:gd name="T24" fmla="*/ 125 w 133"/>
                <a:gd name="T25" fmla="*/ 76 h 80"/>
                <a:gd name="T26" fmla="*/ 133 w 133"/>
                <a:gd name="T27" fmla="*/ 76 h 80"/>
                <a:gd name="T28" fmla="*/ 97 w 133"/>
                <a:gd name="T29" fmla="*/ 80 h 80"/>
                <a:gd name="T30" fmla="*/ 97 w 133"/>
                <a:gd name="T31" fmla="*/ 76 h 80"/>
                <a:gd name="T32" fmla="*/ 105 w 133"/>
                <a:gd name="T33" fmla="*/ 76 h 80"/>
                <a:gd name="T34" fmla="*/ 109 w 133"/>
                <a:gd name="T35" fmla="*/ 72 h 80"/>
                <a:gd name="T36" fmla="*/ 109 w 133"/>
                <a:gd name="T37" fmla="*/ 60 h 80"/>
                <a:gd name="T38" fmla="*/ 109 w 133"/>
                <a:gd name="T39" fmla="*/ 20 h 80"/>
                <a:gd name="T40" fmla="*/ 101 w 133"/>
                <a:gd name="T41" fmla="*/ 12 h 80"/>
                <a:gd name="T42" fmla="*/ 89 w 133"/>
                <a:gd name="T43" fmla="*/ 12 h 80"/>
                <a:gd name="T44" fmla="*/ 81 w 133"/>
                <a:gd name="T45" fmla="*/ 16 h 80"/>
                <a:gd name="T46" fmla="*/ 77 w 133"/>
                <a:gd name="T47" fmla="*/ 20 h 80"/>
                <a:gd name="T48" fmla="*/ 77 w 133"/>
                <a:gd name="T49" fmla="*/ 60 h 80"/>
                <a:gd name="T50" fmla="*/ 77 w 133"/>
                <a:gd name="T51" fmla="*/ 72 h 80"/>
                <a:gd name="T52" fmla="*/ 81 w 133"/>
                <a:gd name="T53" fmla="*/ 76 h 80"/>
                <a:gd name="T54" fmla="*/ 85 w 133"/>
                <a:gd name="T55" fmla="*/ 76 h 80"/>
                <a:gd name="T56" fmla="*/ 49 w 133"/>
                <a:gd name="T57" fmla="*/ 80 h 80"/>
                <a:gd name="T58" fmla="*/ 53 w 133"/>
                <a:gd name="T59" fmla="*/ 76 h 80"/>
                <a:gd name="T60" fmla="*/ 61 w 133"/>
                <a:gd name="T61" fmla="*/ 72 h 80"/>
                <a:gd name="T62" fmla="*/ 61 w 133"/>
                <a:gd name="T63" fmla="*/ 68 h 80"/>
                <a:gd name="T64" fmla="*/ 61 w 133"/>
                <a:gd name="T65" fmla="*/ 28 h 80"/>
                <a:gd name="T66" fmla="*/ 57 w 133"/>
                <a:gd name="T67" fmla="*/ 16 h 80"/>
                <a:gd name="T68" fmla="*/ 49 w 133"/>
                <a:gd name="T69" fmla="*/ 8 h 80"/>
                <a:gd name="T70" fmla="*/ 37 w 133"/>
                <a:gd name="T71" fmla="*/ 12 h 80"/>
                <a:gd name="T72" fmla="*/ 29 w 133"/>
                <a:gd name="T73" fmla="*/ 20 h 80"/>
                <a:gd name="T74" fmla="*/ 29 w 133"/>
                <a:gd name="T75" fmla="*/ 68 h 80"/>
                <a:gd name="T76" fmla="*/ 29 w 133"/>
                <a:gd name="T77" fmla="*/ 76 h 80"/>
                <a:gd name="T78" fmla="*/ 33 w 133"/>
                <a:gd name="T79" fmla="*/ 76 h 80"/>
                <a:gd name="T80" fmla="*/ 37 w 133"/>
                <a:gd name="T81" fmla="*/ 80 h 80"/>
                <a:gd name="T82" fmla="*/ 0 w 133"/>
                <a:gd name="T83" fmla="*/ 76 h 80"/>
                <a:gd name="T84" fmla="*/ 8 w 133"/>
                <a:gd name="T85" fmla="*/ 76 h 80"/>
                <a:gd name="T86" fmla="*/ 12 w 133"/>
                <a:gd name="T87" fmla="*/ 72 h 80"/>
                <a:gd name="T88" fmla="*/ 12 w 133"/>
                <a:gd name="T89" fmla="*/ 60 h 80"/>
                <a:gd name="T90" fmla="*/ 12 w 133"/>
                <a:gd name="T91" fmla="*/ 20 h 80"/>
                <a:gd name="T92" fmla="*/ 12 w 133"/>
                <a:gd name="T93" fmla="*/ 12 h 80"/>
                <a:gd name="T94" fmla="*/ 8 w 133"/>
                <a:gd name="T95" fmla="*/ 8 h 80"/>
                <a:gd name="T96" fmla="*/ 4 w 133"/>
                <a:gd name="T97" fmla="*/ 8 h 80"/>
                <a:gd name="T98" fmla="*/ 0 w 133"/>
                <a:gd name="T99" fmla="*/ 8 h 80"/>
                <a:gd name="T100" fmla="*/ 29 w 133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0"/>
                <a:gd name="T155" fmla="*/ 133 w 133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0">
                  <a:moveTo>
                    <a:pt x="29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9" y="4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85" y="8"/>
                  </a:lnTo>
                  <a:lnTo>
                    <a:pt x="89" y="4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8"/>
                  </a:lnTo>
                  <a:lnTo>
                    <a:pt x="121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0"/>
                  </a:lnTo>
                  <a:lnTo>
                    <a:pt x="125" y="68"/>
                  </a:lnTo>
                  <a:lnTo>
                    <a:pt x="125" y="72"/>
                  </a:lnTo>
                  <a:lnTo>
                    <a:pt x="125" y="76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80"/>
                  </a:lnTo>
                  <a:lnTo>
                    <a:pt x="97" y="80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5" y="76"/>
                  </a:lnTo>
                  <a:lnTo>
                    <a:pt x="105" y="72"/>
                  </a:lnTo>
                  <a:lnTo>
                    <a:pt x="109" y="72"/>
                  </a:lnTo>
                  <a:lnTo>
                    <a:pt x="109" y="68"/>
                  </a:lnTo>
                  <a:lnTo>
                    <a:pt x="109" y="60"/>
                  </a:lnTo>
                  <a:lnTo>
                    <a:pt x="109" y="28"/>
                  </a:lnTo>
                  <a:lnTo>
                    <a:pt x="109" y="20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7" y="20"/>
                  </a:lnTo>
                  <a:lnTo>
                    <a:pt x="77" y="24"/>
                  </a:lnTo>
                  <a:lnTo>
                    <a:pt x="77" y="60"/>
                  </a:lnTo>
                  <a:lnTo>
                    <a:pt x="77" y="68"/>
                  </a:lnTo>
                  <a:lnTo>
                    <a:pt x="77" y="72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85" y="76"/>
                  </a:lnTo>
                  <a:lnTo>
                    <a:pt x="85" y="80"/>
                  </a:lnTo>
                  <a:lnTo>
                    <a:pt x="49" y="80"/>
                  </a:lnTo>
                  <a:lnTo>
                    <a:pt x="49" y="76"/>
                  </a:lnTo>
                  <a:lnTo>
                    <a:pt x="53" y="76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1" y="68"/>
                  </a:lnTo>
                  <a:lnTo>
                    <a:pt x="61" y="60"/>
                  </a:lnTo>
                  <a:lnTo>
                    <a:pt x="61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37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07"/>
            <p:cNvSpPr>
              <a:spLocks noEditPoints="1"/>
            </p:cNvSpPr>
            <p:nvPr/>
          </p:nvSpPr>
          <p:spPr bwMode="auto">
            <a:xfrm>
              <a:off x="2072" y="3130"/>
              <a:ext cx="68" cy="80"/>
            </a:xfrm>
            <a:custGeom>
              <a:avLst/>
              <a:gdLst>
                <a:gd name="T0" fmla="*/ 16 w 68"/>
                <a:gd name="T1" fmla="*/ 28 h 80"/>
                <a:gd name="T2" fmla="*/ 16 w 68"/>
                <a:gd name="T3" fmla="*/ 44 h 80"/>
                <a:gd name="T4" fmla="*/ 24 w 68"/>
                <a:gd name="T5" fmla="*/ 56 h 80"/>
                <a:gd name="T6" fmla="*/ 32 w 68"/>
                <a:gd name="T7" fmla="*/ 64 h 80"/>
                <a:gd name="T8" fmla="*/ 44 w 68"/>
                <a:gd name="T9" fmla="*/ 68 h 80"/>
                <a:gd name="T10" fmla="*/ 52 w 68"/>
                <a:gd name="T11" fmla="*/ 64 h 80"/>
                <a:gd name="T12" fmla="*/ 56 w 68"/>
                <a:gd name="T13" fmla="*/ 64 h 80"/>
                <a:gd name="T14" fmla="*/ 60 w 68"/>
                <a:gd name="T15" fmla="*/ 56 h 80"/>
                <a:gd name="T16" fmla="*/ 64 w 68"/>
                <a:gd name="T17" fmla="*/ 48 h 80"/>
                <a:gd name="T18" fmla="*/ 68 w 68"/>
                <a:gd name="T19" fmla="*/ 48 h 80"/>
                <a:gd name="T20" fmla="*/ 64 w 68"/>
                <a:gd name="T21" fmla="*/ 60 h 80"/>
                <a:gd name="T22" fmla="*/ 56 w 68"/>
                <a:gd name="T23" fmla="*/ 72 h 80"/>
                <a:gd name="T24" fmla="*/ 48 w 68"/>
                <a:gd name="T25" fmla="*/ 80 h 80"/>
                <a:gd name="T26" fmla="*/ 36 w 68"/>
                <a:gd name="T27" fmla="*/ 80 h 80"/>
                <a:gd name="T28" fmla="*/ 24 w 68"/>
                <a:gd name="T29" fmla="*/ 80 h 80"/>
                <a:gd name="T30" fmla="*/ 12 w 68"/>
                <a:gd name="T31" fmla="*/ 72 h 80"/>
                <a:gd name="T32" fmla="*/ 8 w 68"/>
                <a:gd name="T33" fmla="*/ 60 h 80"/>
                <a:gd name="T34" fmla="*/ 4 w 68"/>
                <a:gd name="T35" fmla="*/ 52 h 80"/>
                <a:gd name="T36" fmla="*/ 0 w 68"/>
                <a:gd name="T37" fmla="*/ 40 h 80"/>
                <a:gd name="T38" fmla="*/ 4 w 68"/>
                <a:gd name="T39" fmla="*/ 28 h 80"/>
                <a:gd name="T40" fmla="*/ 8 w 68"/>
                <a:gd name="T41" fmla="*/ 20 h 80"/>
                <a:gd name="T42" fmla="*/ 12 w 68"/>
                <a:gd name="T43" fmla="*/ 8 h 80"/>
                <a:gd name="T44" fmla="*/ 20 w 68"/>
                <a:gd name="T45" fmla="*/ 4 h 80"/>
                <a:gd name="T46" fmla="*/ 28 w 68"/>
                <a:gd name="T47" fmla="*/ 0 h 80"/>
                <a:gd name="T48" fmla="*/ 36 w 68"/>
                <a:gd name="T49" fmla="*/ 0 h 80"/>
                <a:gd name="T50" fmla="*/ 48 w 68"/>
                <a:gd name="T51" fmla="*/ 0 h 80"/>
                <a:gd name="T52" fmla="*/ 60 w 68"/>
                <a:gd name="T53" fmla="*/ 8 h 80"/>
                <a:gd name="T54" fmla="*/ 64 w 68"/>
                <a:gd name="T55" fmla="*/ 16 h 80"/>
                <a:gd name="T56" fmla="*/ 68 w 68"/>
                <a:gd name="T57" fmla="*/ 28 h 80"/>
                <a:gd name="T58" fmla="*/ 16 w 68"/>
                <a:gd name="T59" fmla="*/ 28 h 80"/>
                <a:gd name="T60" fmla="*/ 16 w 68"/>
                <a:gd name="T61" fmla="*/ 24 h 80"/>
                <a:gd name="T62" fmla="*/ 48 w 68"/>
                <a:gd name="T63" fmla="*/ 24 h 80"/>
                <a:gd name="T64" fmla="*/ 48 w 68"/>
                <a:gd name="T65" fmla="*/ 20 h 80"/>
                <a:gd name="T66" fmla="*/ 48 w 68"/>
                <a:gd name="T67" fmla="*/ 16 h 80"/>
                <a:gd name="T68" fmla="*/ 44 w 68"/>
                <a:gd name="T69" fmla="*/ 8 h 80"/>
                <a:gd name="T70" fmla="*/ 40 w 68"/>
                <a:gd name="T71" fmla="*/ 8 h 80"/>
                <a:gd name="T72" fmla="*/ 36 w 68"/>
                <a:gd name="T73" fmla="*/ 4 h 80"/>
                <a:gd name="T74" fmla="*/ 32 w 68"/>
                <a:gd name="T75" fmla="*/ 4 h 80"/>
                <a:gd name="T76" fmla="*/ 28 w 68"/>
                <a:gd name="T77" fmla="*/ 4 h 80"/>
                <a:gd name="T78" fmla="*/ 20 w 68"/>
                <a:gd name="T79" fmla="*/ 8 h 80"/>
                <a:gd name="T80" fmla="*/ 16 w 68"/>
                <a:gd name="T81" fmla="*/ 16 h 80"/>
                <a:gd name="T82" fmla="*/ 16 w 68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"/>
                <a:gd name="T127" fmla="*/ 0 h 80"/>
                <a:gd name="T128" fmla="*/ 68 w 68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" h="80">
                  <a:moveTo>
                    <a:pt x="16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56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64" y="6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8"/>
                  </a:lnTo>
                  <a:lnTo>
                    <a:pt x="64" y="16"/>
                  </a:lnTo>
                  <a:lnTo>
                    <a:pt x="68" y="28"/>
                  </a:lnTo>
                  <a:lnTo>
                    <a:pt x="16" y="28"/>
                  </a:lnTo>
                  <a:close/>
                  <a:moveTo>
                    <a:pt x="16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08"/>
            <p:cNvSpPr>
              <a:spLocks/>
            </p:cNvSpPr>
            <p:nvPr/>
          </p:nvSpPr>
          <p:spPr bwMode="auto">
            <a:xfrm>
              <a:off x="2148" y="3130"/>
              <a:ext cx="133" cy="80"/>
            </a:xfrm>
            <a:custGeom>
              <a:avLst/>
              <a:gdLst>
                <a:gd name="T0" fmla="*/ 33 w 133"/>
                <a:gd name="T1" fmla="*/ 8 h 80"/>
                <a:gd name="T2" fmla="*/ 41 w 133"/>
                <a:gd name="T3" fmla="*/ 4 h 80"/>
                <a:gd name="T4" fmla="*/ 49 w 133"/>
                <a:gd name="T5" fmla="*/ 0 h 80"/>
                <a:gd name="T6" fmla="*/ 61 w 133"/>
                <a:gd name="T7" fmla="*/ 0 h 80"/>
                <a:gd name="T8" fmla="*/ 73 w 133"/>
                <a:gd name="T9" fmla="*/ 8 h 80"/>
                <a:gd name="T10" fmla="*/ 81 w 133"/>
                <a:gd name="T11" fmla="*/ 8 h 80"/>
                <a:gd name="T12" fmla="*/ 97 w 133"/>
                <a:gd name="T13" fmla="*/ 0 h 80"/>
                <a:gd name="T14" fmla="*/ 109 w 133"/>
                <a:gd name="T15" fmla="*/ 0 h 80"/>
                <a:gd name="T16" fmla="*/ 117 w 133"/>
                <a:gd name="T17" fmla="*/ 8 h 80"/>
                <a:gd name="T18" fmla="*/ 121 w 133"/>
                <a:gd name="T19" fmla="*/ 20 h 80"/>
                <a:gd name="T20" fmla="*/ 121 w 133"/>
                <a:gd name="T21" fmla="*/ 60 h 80"/>
                <a:gd name="T22" fmla="*/ 125 w 133"/>
                <a:gd name="T23" fmla="*/ 72 h 80"/>
                <a:gd name="T24" fmla="*/ 125 w 133"/>
                <a:gd name="T25" fmla="*/ 76 h 80"/>
                <a:gd name="T26" fmla="*/ 133 w 133"/>
                <a:gd name="T27" fmla="*/ 76 h 80"/>
                <a:gd name="T28" fmla="*/ 97 w 133"/>
                <a:gd name="T29" fmla="*/ 80 h 80"/>
                <a:gd name="T30" fmla="*/ 97 w 133"/>
                <a:gd name="T31" fmla="*/ 76 h 80"/>
                <a:gd name="T32" fmla="*/ 105 w 133"/>
                <a:gd name="T33" fmla="*/ 76 h 80"/>
                <a:gd name="T34" fmla="*/ 109 w 133"/>
                <a:gd name="T35" fmla="*/ 72 h 80"/>
                <a:gd name="T36" fmla="*/ 109 w 133"/>
                <a:gd name="T37" fmla="*/ 60 h 80"/>
                <a:gd name="T38" fmla="*/ 109 w 133"/>
                <a:gd name="T39" fmla="*/ 20 h 80"/>
                <a:gd name="T40" fmla="*/ 101 w 133"/>
                <a:gd name="T41" fmla="*/ 12 h 80"/>
                <a:gd name="T42" fmla="*/ 89 w 133"/>
                <a:gd name="T43" fmla="*/ 12 h 80"/>
                <a:gd name="T44" fmla="*/ 81 w 133"/>
                <a:gd name="T45" fmla="*/ 16 h 80"/>
                <a:gd name="T46" fmla="*/ 73 w 133"/>
                <a:gd name="T47" fmla="*/ 20 h 80"/>
                <a:gd name="T48" fmla="*/ 73 w 133"/>
                <a:gd name="T49" fmla="*/ 60 h 80"/>
                <a:gd name="T50" fmla="*/ 77 w 133"/>
                <a:gd name="T51" fmla="*/ 72 h 80"/>
                <a:gd name="T52" fmla="*/ 77 w 133"/>
                <a:gd name="T53" fmla="*/ 76 h 80"/>
                <a:gd name="T54" fmla="*/ 85 w 133"/>
                <a:gd name="T55" fmla="*/ 76 h 80"/>
                <a:gd name="T56" fmla="*/ 49 w 133"/>
                <a:gd name="T57" fmla="*/ 80 h 80"/>
                <a:gd name="T58" fmla="*/ 53 w 133"/>
                <a:gd name="T59" fmla="*/ 76 h 80"/>
                <a:gd name="T60" fmla="*/ 57 w 133"/>
                <a:gd name="T61" fmla="*/ 72 h 80"/>
                <a:gd name="T62" fmla="*/ 61 w 133"/>
                <a:gd name="T63" fmla="*/ 68 h 80"/>
                <a:gd name="T64" fmla="*/ 61 w 133"/>
                <a:gd name="T65" fmla="*/ 28 h 80"/>
                <a:gd name="T66" fmla="*/ 57 w 133"/>
                <a:gd name="T67" fmla="*/ 16 h 80"/>
                <a:gd name="T68" fmla="*/ 49 w 133"/>
                <a:gd name="T69" fmla="*/ 8 h 80"/>
                <a:gd name="T70" fmla="*/ 37 w 133"/>
                <a:gd name="T71" fmla="*/ 12 h 80"/>
                <a:gd name="T72" fmla="*/ 29 w 133"/>
                <a:gd name="T73" fmla="*/ 20 h 80"/>
                <a:gd name="T74" fmla="*/ 29 w 133"/>
                <a:gd name="T75" fmla="*/ 68 h 80"/>
                <a:gd name="T76" fmla="*/ 29 w 133"/>
                <a:gd name="T77" fmla="*/ 76 h 80"/>
                <a:gd name="T78" fmla="*/ 33 w 133"/>
                <a:gd name="T79" fmla="*/ 76 h 80"/>
                <a:gd name="T80" fmla="*/ 37 w 133"/>
                <a:gd name="T81" fmla="*/ 80 h 80"/>
                <a:gd name="T82" fmla="*/ 0 w 133"/>
                <a:gd name="T83" fmla="*/ 76 h 80"/>
                <a:gd name="T84" fmla="*/ 8 w 133"/>
                <a:gd name="T85" fmla="*/ 76 h 80"/>
                <a:gd name="T86" fmla="*/ 13 w 133"/>
                <a:gd name="T87" fmla="*/ 72 h 80"/>
                <a:gd name="T88" fmla="*/ 13 w 133"/>
                <a:gd name="T89" fmla="*/ 60 h 80"/>
                <a:gd name="T90" fmla="*/ 13 w 133"/>
                <a:gd name="T91" fmla="*/ 20 h 80"/>
                <a:gd name="T92" fmla="*/ 13 w 133"/>
                <a:gd name="T93" fmla="*/ 12 h 80"/>
                <a:gd name="T94" fmla="*/ 8 w 133"/>
                <a:gd name="T95" fmla="*/ 8 h 80"/>
                <a:gd name="T96" fmla="*/ 4 w 133"/>
                <a:gd name="T97" fmla="*/ 8 h 80"/>
                <a:gd name="T98" fmla="*/ 0 w 133"/>
                <a:gd name="T99" fmla="*/ 8 h 80"/>
                <a:gd name="T100" fmla="*/ 29 w 133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0"/>
                <a:gd name="T155" fmla="*/ 133 w 133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0">
                  <a:moveTo>
                    <a:pt x="29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4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9" y="4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8"/>
                  </a:lnTo>
                  <a:lnTo>
                    <a:pt x="121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0"/>
                  </a:lnTo>
                  <a:lnTo>
                    <a:pt x="121" y="68"/>
                  </a:lnTo>
                  <a:lnTo>
                    <a:pt x="125" y="72"/>
                  </a:lnTo>
                  <a:lnTo>
                    <a:pt x="125" y="76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80"/>
                  </a:lnTo>
                  <a:lnTo>
                    <a:pt x="97" y="80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5" y="76"/>
                  </a:lnTo>
                  <a:lnTo>
                    <a:pt x="105" y="72"/>
                  </a:lnTo>
                  <a:lnTo>
                    <a:pt x="109" y="72"/>
                  </a:lnTo>
                  <a:lnTo>
                    <a:pt x="109" y="68"/>
                  </a:lnTo>
                  <a:lnTo>
                    <a:pt x="109" y="60"/>
                  </a:lnTo>
                  <a:lnTo>
                    <a:pt x="109" y="28"/>
                  </a:lnTo>
                  <a:lnTo>
                    <a:pt x="109" y="20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93" y="8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0"/>
                  </a:lnTo>
                  <a:lnTo>
                    <a:pt x="73" y="68"/>
                  </a:lnTo>
                  <a:lnTo>
                    <a:pt x="77" y="72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85" y="76"/>
                  </a:lnTo>
                  <a:lnTo>
                    <a:pt x="85" y="80"/>
                  </a:lnTo>
                  <a:lnTo>
                    <a:pt x="49" y="80"/>
                  </a:lnTo>
                  <a:lnTo>
                    <a:pt x="49" y="76"/>
                  </a:lnTo>
                  <a:lnTo>
                    <a:pt x="53" y="76"/>
                  </a:lnTo>
                  <a:lnTo>
                    <a:pt x="57" y="76"/>
                  </a:lnTo>
                  <a:lnTo>
                    <a:pt x="57" y="72"/>
                  </a:lnTo>
                  <a:lnTo>
                    <a:pt x="61" y="72"/>
                  </a:lnTo>
                  <a:lnTo>
                    <a:pt x="61" y="68"/>
                  </a:lnTo>
                  <a:lnTo>
                    <a:pt x="61" y="60"/>
                  </a:lnTo>
                  <a:lnTo>
                    <a:pt x="61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37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3" y="72"/>
                  </a:lnTo>
                  <a:lnTo>
                    <a:pt x="13" y="68"/>
                  </a:lnTo>
                  <a:lnTo>
                    <a:pt x="13" y="60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09"/>
            <p:cNvSpPr>
              <a:spLocks noEditPoints="1"/>
            </p:cNvSpPr>
            <p:nvPr/>
          </p:nvSpPr>
          <p:spPr bwMode="auto">
            <a:xfrm>
              <a:off x="2285" y="3086"/>
              <a:ext cx="81" cy="124"/>
            </a:xfrm>
            <a:custGeom>
              <a:avLst/>
              <a:gdLst>
                <a:gd name="T0" fmla="*/ 28 w 81"/>
                <a:gd name="T1" fmla="*/ 60 h 124"/>
                <a:gd name="T2" fmla="*/ 36 w 81"/>
                <a:gd name="T3" fmla="*/ 52 h 124"/>
                <a:gd name="T4" fmla="*/ 44 w 81"/>
                <a:gd name="T5" fmla="*/ 44 h 124"/>
                <a:gd name="T6" fmla="*/ 52 w 81"/>
                <a:gd name="T7" fmla="*/ 44 h 124"/>
                <a:gd name="T8" fmla="*/ 64 w 81"/>
                <a:gd name="T9" fmla="*/ 44 h 124"/>
                <a:gd name="T10" fmla="*/ 72 w 81"/>
                <a:gd name="T11" fmla="*/ 52 h 124"/>
                <a:gd name="T12" fmla="*/ 76 w 81"/>
                <a:gd name="T13" fmla="*/ 60 h 124"/>
                <a:gd name="T14" fmla="*/ 81 w 81"/>
                <a:gd name="T15" fmla="*/ 68 h 124"/>
                <a:gd name="T16" fmla="*/ 81 w 81"/>
                <a:gd name="T17" fmla="*/ 80 h 124"/>
                <a:gd name="T18" fmla="*/ 81 w 81"/>
                <a:gd name="T19" fmla="*/ 92 h 124"/>
                <a:gd name="T20" fmla="*/ 76 w 81"/>
                <a:gd name="T21" fmla="*/ 104 h 124"/>
                <a:gd name="T22" fmla="*/ 68 w 81"/>
                <a:gd name="T23" fmla="*/ 116 h 124"/>
                <a:gd name="T24" fmla="*/ 56 w 81"/>
                <a:gd name="T25" fmla="*/ 124 h 124"/>
                <a:gd name="T26" fmla="*/ 40 w 81"/>
                <a:gd name="T27" fmla="*/ 124 h 124"/>
                <a:gd name="T28" fmla="*/ 36 w 81"/>
                <a:gd name="T29" fmla="*/ 124 h 124"/>
                <a:gd name="T30" fmla="*/ 28 w 81"/>
                <a:gd name="T31" fmla="*/ 124 h 124"/>
                <a:gd name="T32" fmla="*/ 20 w 81"/>
                <a:gd name="T33" fmla="*/ 120 h 124"/>
                <a:gd name="T34" fmla="*/ 12 w 81"/>
                <a:gd name="T35" fmla="*/ 116 h 124"/>
                <a:gd name="T36" fmla="*/ 12 w 81"/>
                <a:gd name="T37" fmla="*/ 32 h 124"/>
                <a:gd name="T38" fmla="*/ 12 w 81"/>
                <a:gd name="T39" fmla="*/ 24 h 124"/>
                <a:gd name="T40" fmla="*/ 12 w 81"/>
                <a:gd name="T41" fmla="*/ 16 h 124"/>
                <a:gd name="T42" fmla="*/ 12 w 81"/>
                <a:gd name="T43" fmla="*/ 12 h 124"/>
                <a:gd name="T44" fmla="*/ 12 w 81"/>
                <a:gd name="T45" fmla="*/ 12 h 124"/>
                <a:gd name="T46" fmla="*/ 8 w 81"/>
                <a:gd name="T47" fmla="*/ 12 h 124"/>
                <a:gd name="T48" fmla="*/ 8 w 81"/>
                <a:gd name="T49" fmla="*/ 12 h 124"/>
                <a:gd name="T50" fmla="*/ 4 w 81"/>
                <a:gd name="T51" fmla="*/ 12 h 124"/>
                <a:gd name="T52" fmla="*/ 4 w 81"/>
                <a:gd name="T53" fmla="*/ 12 h 124"/>
                <a:gd name="T54" fmla="*/ 0 w 81"/>
                <a:gd name="T55" fmla="*/ 8 h 124"/>
                <a:gd name="T56" fmla="*/ 24 w 81"/>
                <a:gd name="T57" fmla="*/ 0 h 124"/>
                <a:gd name="T58" fmla="*/ 28 w 81"/>
                <a:gd name="T59" fmla="*/ 0 h 124"/>
                <a:gd name="T60" fmla="*/ 28 w 81"/>
                <a:gd name="T61" fmla="*/ 60 h 124"/>
                <a:gd name="T62" fmla="*/ 28 w 81"/>
                <a:gd name="T63" fmla="*/ 64 h 124"/>
                <a:gd name="T64" fmla="*/ 28 w 81"/>
                <a:gd name="T65" fmla="*/ 112 h 124"/>
                <a:gd name="T66" fmla="*/ 32 w 81"/>
                <a:gd name="T67" fmla="*/ 116 h 124"/>
                <a:gd name="T68" fmla="*/ 36 w 81"/>
                <a:gd name="T69" fmla="*/ 116 h 124"/>
                <a:gd name="T70" fmla="*/ 40 w 81"/>
                <a:gd name="T71" fmla="*/ 120 h 124"/>
                <a:gd name="T72" fmla="*/ 44 w 81"/>
                <a:gd name="T73" fmla="*/ 120 h 124"/>
                <a:gd name="T74" fmla="*/ 52 w 81"/>
                <a:gd name="T75" fmla="*/ 116 h 124"/>
                <a:gd name="T76" fmla="*/ 60 w 81"/>
                <a:gd name="T77" fmla="*/ 112 h 124"/>
                <a:gd name="T78" fmla="*/ 64 w 81"/>
                <a:gd name="T79" fmla="*/ 100 h 124"/>
                <a:gd name="T80" fmla="*/ 68 w 81"/>
                <a:gd name="T81" fmla="*/ 88 h 124"/>
                <a:gd name="T82" fmla="*/ 64 w 81"/>
                <a:gd name="T83" fmla="*/ 72 h 124"/>
                <a:gd name="T84" fmla="*/ 60 w 81"/>
                <a:gd name="T85" fmla="*/ 64 h 124"/>
                <a:gd name="T86" fmla="*/ 52 w 81"/>
                <a:gd name="T87" fmla="*/ 56 h 124"/>
                <a:gd name="T88" fmla="*/ 44 w 81"/>
                <a:gd name="T89" fmla="*/ 56 h 124"/>
                <a:gd name="T90" fmla="*/ 40 w 81"/>
                <a:gd name="T91" fmla="*/ 56 h 124"/>
                <a:gd name="T92" fmla="*/ 36 w 81"/>
                <a:gd name="T93" fmla="*/ 56 h 124"/>
                <a:gd name="T94" fmla="*/ 32 w 81"/>
                <a:gd name="T95" fmla="*/ 60 h 124"/>
                <a:gd name="T96" fmla="*/ 28 w 81"/>
                <a:gd name="T97" fmla="*/ 64 h 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4"/>
                <a:gd name="T149" fmla="*/ 81 w 81"/>
                <a:gd name="T150" fmla="*/ 124 h 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4">
                  <a:moveTo>
                    <a:pt x="28" y="60"/>
                  </a:moveTo>
                  <a:lnTo>
                    <a:pt x="36" y="52"/>
                  </a:lnTo>
                  <a:lnTo>
                    <a:pt x="44" y="44"/>
                  </a:lnTo>
                  <a:lnTo>
                    <a:pt x="52" y="44"/>
                  </a:lnTo>
                  <a:lnTo>
                    <a:pt x="64" y="44"/>
                  </a:lnTo>
                  <a:lnTo>
                    <a:pt x="72" y="52"/>
                  </a:lnTo>
                  <a:lnTo>
                    <a:pt x="76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6" y="104"/>
                  </a:lnTo>
                  <a:lnTo>
                    <a:pt x="68" y="116"/>
                  </a:lnTo>
                  <a:lnTo>
                    <a:pt x="56" y="124"/>
                  </a:lnTo>
                  <a:lnTo>
                    <a:pt x="40" y="124"/>
                  </a:lnTo>
                  <a:lnTo>
                    <a:pt x="36" y="124"/>
                  </a:lnTo>
                  <a:lnTo>
                    <a:pt x="28" y="124"/>
                  </a:lnTo>
                  <a:lnTo>
                    <a:pt x="20" y="120"/>
                  </a:lnTo>
                  <a:lnTo>
                    <a:pt x="12" y="116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60"/>
                  </a:lnTo>
                  <a:close/>
                  <a:moveTo>
                    <a:pt x="28" y="64"/>
                  </a:moveTo>
                  <a:lnTo>
                    <a:pt x="28" y="112"/>
                  </a:lnTo>
                  <a:lnTo>
                    <a:pt x="32" y="116"/>
                  </a:lnTo>
                  <a:lnTo>
                    <a:pt x="36" y="116"/>
                  </a:lnTo>
                  <a:lnTo>
                    <a:pt x="40" y="120"/>
                  </a:lnTo>
                  <a:lnTo>
                    <a:pt x="44" y="120"/>
                  </a:lnTo>
                  <a:lnTo>
                    <a:pt x="52" y="116"/>
                  </a:lnTo>
                  <a:lnTo>
                    <a:pt x="60" y="112"/>
                  </a:lnTo>
                  <a:lnTo>
                    <a:pt x="64" y="100"/>
                  </a:lnTo>
                  <a:lnTo>
                    <a:pt x="68" y="88"/>
                  </a:lnTo>
                  <a:lnTo>
                    <a:pt x="64" y="72"/>
                  </a:lnTo>
                  <a:lnTo>
                    <a:pt x="60" y="64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2" y="6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10"/>
            <p:cNvSpPr>
              <a:spLocks noEditPoints="1"/>
            </p:cNvSpPr>
            <p:nvPr/>
          </p:nvSpPr>
          <p:spPr bwMode="auto">
            <a:xfrm>
              <a:off x="2378" y="3130"/>
              <a:ext cx="68" cy="80"/>
            </a:xfrm>
            <a:custGeom>
              <a:avLst/>
              <a:gdLst>
                <a:gd name="T0" fmla="*/ 12 w 68"/>
                <a:gd name="T1" fmla="*/ 28 h 80"/>
                <a:gd name="T2" fmla="*/ 16 w 68"/>
                <a:gd name="T3" fmla="*/ 44 h 80"/>
                <a:gd name="T4" fmla="*/ 24 w 68"/>
                <a:gd name="T5" fmla="*/ 56 h 80"/>
                <a:gd name="T6" fmla="*/ 32 w 68"/>
                <a:gd name="T7" fmla="*/ 64 h 80"/>
                <a:gd name="T8" fmla="*/ 40 w 68"/>
                <a:gd name="T9" fmla="*/ 68 h 80"/>
                <a:gd name="T10" fmla="*/ 48 w 68"/>
                <a:gd name="T11" fmla="*/ 64 h 80"/>
                <a:gd name="T12" fmla="*/ 56 w 68"/>
                <a:gd name="T13" fmla="*/ 64 h 80"/>
                <a:gd name="T14" fmla="*/ 60 w 68"/>
                <a:gd name="T15" fmla="*/ 56 h 80"/>
                <a:gd name="T16" fmla="*/ 64 w 68"/>
                <a:gd name="T17" fmla="*/ 48 h 80"/>
                <a:gd name="T18" fmla="*/ 68 w 68"/>
                <a:gd name="T19" fmla="*/ 48 h 80"/>
                <a:gd name="T20" fmla="*/ 64 w 68"/>
                <a:gd name="T21" fmla="*/ 60 h 80"/>
                <a:gd name="T22" fmla="*/ 56 w 68"/>
                <a:gd name="T23" fmla="*/ 72 h 80"/>
                <a:gd name="T24" fmla="*/ 48 w 68"/>
                <a:gd name="T25" fmla="*/ 80 h 80"/>
                <a:gd name="T26" fmla="*/ 36 w 68"/>
                <a:gd name="T27" fmla="*/ 80 h 80"/>
                <a:gd name="T28" fmla="*/ 20 w 68"/>
                <a:gd name="T29" fmla="*/ 80 h 80"/>
                <a:gd name="T30" fmla="*/ 12 w 68"/>
                <a:gd name="T31" fmla="*/ 72 h 80"/>
                <a:gd name="T32" fmla="*/ 4 w 68"/>
                <a:gd name="T33" fmla="*/ 60 h 80"/>
                <a:gd name="T34" fmla="*/ 0 w 68"/>
                <a:gd name="T35" fmla="*/ 52 h 80"/>
                <a:gd name="T36" fmla="*/ 0 w 68"/>
                <a:gd name="T37" fmla="*/ 40 h 80"/>
                <a:gd name="T38" fmla="*/ 0 w 68"/>
                <a:gd name="T39" fmla="*/ 28 h 80"/>
                <a:gd name="T40" fmla="*/ 4 w 68"/>
                <a:gd name="T41" fmla="*/ 20 h 80"/>
                <a:gd name="T42" fmla="*/ 12 w 68"/>
                <a:gd name="T43" fmla="*/ 8 h 80"/>
                <a:gd name="T44" fmla="*/ 20 w 68"/>
                <a:gd name="T45" fmla="*/ 4 h 80"/>
                <a:gd name="T46" fmla="*/ 28 w 68"/>
                <a:gd name="T47" fmla="*/ 0 h 80"/>
                <a:gd name="T48" fmla="*/ 36 w 68"/>
                <a:gd name="T49" fmla="*/ 0 h 80"/>
                <a:gd name="T50" fmla="*/ 48 w 68"/>
                <a:gd name="T51" fmla="*/ 0 h 80"/>
                <a:gd name="T52" fmla="*/ 60 w 68"/>
                <a:gd name="T53" fmla="*/ 8 h 80"/>
                <a:gd name="T54" fmla="*/ 64 w 68"/>
                <a:gd name="T55" fmla="*/ 16 h 80"/>
                <a:gd name="T56" fmla="*/ 68 w 68"/>
                <a:gd name="T57" fmla="*/ 28 h 80"/>
                <a:gd name="T58" fmla="*/ 12 w 68"/>
                <a:gd name="T59" fmla="*/ 28 h 80"/>
                <a:gd name="T60" fmla="*/ 12 w 68"/>
                <a:gd name="T61" fmla="*/ 24 h 80"/>
                <a:gd name="T62" fmla="*/ 48 w 68"/>
                <a:gd name="T63" fmla="*/ 24 h 80"/>
                <a:gd name="T64" fmla="*/ 48 w 68"/>
                <a:gd name="T65" fmla="*/ 20 h 80"/>
                <a:gd name="T66" fmla="*/ 48 w 68"/>
                <a:gd name="T67" fmla="*/ 16 h 80"/>
                <a:gd name="T68" fmla="*/ 44 w 68"/>
                <a:gd name="T69" fmla="*/ 8 h 80"/>
                <a:gd name="T70" fmla="*/ 40 w 68"/>
                <a:gd name="T71" fmla="*/ 8 h 80"/>
                <a:gd name="T72" fmla="*/ 36 w 68"/>
                <a:gd name="T73" fmla="*/ 4 h 80"/>
                <a:gd name="T74" fmla="*/ 32 w 68"/>
                <a:gd name="T75" fmla="*/ 4 h 80"/>
                <a:gd name="T76" fmla="*/ 24 w 68"/>
                <a:gd name="T77" fmla="*/ 4 h 80"/>
                <a:gd name="T78" fmla="*/ 20 w 68"/>
                <a:gd name="T79" fmla="*/ 8 h 80"/>
                <a:gd name="T80" fmla="*/ 16 w 68"/>
                <a:gd name="T81" fmla="*/ 16 h 80"/>
                <a:gd name="T82" fmla="*/ 12 w 68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"/>
                <a:gd name="T127" fmla="*/ 0 h 80"/>
                <a:gd name="T128" fmla="*/ 68 w 68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" h="80">
                  <a:moveTo>
                    <a:pt x="12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8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0" y="56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64" y="6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0" y="80"/>
                  </a:lnTo>
                  <a:lnTo>
                    <a:pt x="12" y="72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8"/>
                  </a:lnTo>
                  <a:lnTo>
                    <a:pt x="64" y="16"/>
                  </a:lnTo>
                  <a:lnTo>
                    <a:pt x="68" y="28"/>
                  </a:lnTo>
                  <a:lnTo>
                    <a:pt x="12" y="28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11"/>
            <p:cNvSpPr>
              <a:spLocks/>
            </p:cNvSpPr>
            <p:nvPr/>
          </p:nvSpPr>
          <p:spPr bwMode="auto">
            <a:xfrm>
              <a:off x="2454" y="3130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4 h 80"/>
                <a:gd name="T16" fmla="*/ 56 w 56"/>
                <a:gd name="T17" fmla="*/ 8 h 80"/>
                <a:gd name="T18" fmla="*/ 56 w 56"/>
                <a:gd name="T19" fmla="*/ 12 h 80"/>
                <a:gd name="T20" fmla="*/ 56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8 w 56"/>
                <a:gd name="T27" fmla="*/ 16 h 80"/>
                <a:gd name="T28" fmla="*/ 44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2 h 80"/>
                <a:gd name="T38" fmla="*/ 28 w 56"/>
                <a:gd name="T39" fmla="*/ 20 h 80"/>
                <a:gd name="T40" fmla="*/ 24 w 56"/>
                <a:gd name="T41" fmla="*/ 24 h 80"/>
                <a:gd name="T42" fmla="*/ 24 w 56"/>
                <a:gd name="T43" fmla="*/ 60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2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76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76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2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2 h 80"/>
                <a:gd name="T80" fmla="*/ 8 w 56"/>
                <a:gd name="T81" fmla="*/ 12 h 80"/>
                <a:gd name="T82" fmla="*/ 8 w 56"/>
                <a:gd name="T83" fmla="*/ 8 h 80"/>
                <a:gd name="T84" fmla="*/ 8 w 56"/>
                <a:gd name="T85" fmla="*/ 8 h 80"/>
                <a:gd name="T86" fmla="*/ 4 w 56"/>
                <a:gd name="T87" fmla="*/ 8 h 80"/>
                <a:gd name="T88" fmla="*/ 4 w 56"/>
                <a:gd name="T89" fmla="*/ 8 h 80"/>
                <a:gd name="T90" fmla="*/ 0 w 56"/>
                <a:gd name="T91" fmla="*/ 8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12"/>
            <p:cNvSpPr>
              <a:spLocks/>
            </p:cNvSpPr>
            <p:nvPr/>
          </p:nvSpPr>
          <p:spPr bwMode="auto">
            <a:xfrm>
              <a:off x="2518" y="3130"/>
              <a:ext cx="57" cy="80"/>
            </a:xfrm>
            <a:custGeom>
              <a:avLst/>
              <a:gdLst>
                <a:gd name="T0" fmla="*/ 48 w 57"/>
                <a:gd name="T1" fmla="*/ 0 h 80"/>
                <a:gd name="T2" fmla="*/ 48 w 57"/>
                <a:gd name="T3" fmla="*/ 28 h 80"/>
                <a:gd name="T4" fmla="*/ 48 w 57"/>
                <a:gd name="T5" fmla="*/ 28 h 80"/>
                <a:gd name="T6" fmla="*/ 44 w 57"/>
                <a:gd name="T7" fmla="*/ 16 h 80"/>
                <a:gd name="T8" fmla="*/ 40 w 57"/>
                <a:gd name="T9" fmla="*/ 8 h 80"/>
                <a:gd name="T10" fmla="*/ 32 w 57"/>
                <a:gd name="T11" fmla="*/ 4 h 80"/>
                <a:gd name="T12" fmla="*/ 24 w 57"/>
                <a:gd name="T13" fmla="*/ 4 h 80"/>
                <a:gd name="T14" fmla="*/ 20 w 57"/>
                <a:gd name="T15" fmla="*/ 4 h 80"/>
                <a:gd name="T16" fmla="*/ 16 w 57"/>
                <a:gd name="T17" fmla="*/ 8 h 80"/>
                <a:gd name="T18" fmla="*/ 12 w 57"/>
                <a:gd name="T19" fmla="*/ 12 h 80"/>
                <a:gd name="T20" fmla="*/ 12 w 57"/>
                <a:gd name="T21" fmla="*/ 16 h 80"/>
                <a:gd name="T22" fmla="*/ 12 w 57"/>
                <a:gd name="T23" fmla="*/ 20 h 80"/>
                <a:gd name="T24" fmla="*/ 16 w 57"/>
                <a:gd name="T25" fmla="*/ 24 h 80"/>
                <a:gd name="T26" fmla="*/ 20 w 57"/>
                <a:gd name="T27" fmla="*/ 24 h 80"/>
                <a:gd name="T28" fmla="*/ 24 w 57"/>
                <a:gd name="T29" fmla="*/ 28 h 80"/>
                <a:gd name="T30" fmla="*/ 36 w 57"/>
                <a:gd name="T31" fmla="*/ 36 h 80"/>
                <a:gd name="T32" fmla="*/ 48 w 57"/>
                <a:gd name="T33" fmla="*/ 40 h 80"/>
                <a:gd name="T34" fmla="*/ 53 w 57"/>
                <a:gd name="T35" fmla="*/ 48 h 80"/>
                <a:gd name="T36" fmla="*/ 57 w 57"/>
                <a:gd name="T37" fmla="*/ 56 h 80"/>
                <a:gd name="T38" fmla="*/ 53 w 57"/>
                <a:gd name="T39" fmla="*/ 68 h 80"/>
                <a:gd name="T40" fmla="*/ 48 w 57"/>
                <a:gd name="T41" fmla="*/ 76 h 80"/>
                <a:gd name="T42" fmla="*/ 36 w 57"/>
                <a:gd name="T43" fmla="*/ 80 h 80"/>
                <a:gd name="T44" fmla="*/ 28 w 57"/>
                <a:gd name="T45" fmla="*/ 80 h 80"/>
                <a:gd name="T46" fmla="*/ 20 w 57"/>
                <a:gd name="T47" fmla="*/ 80 h 80"/>
                <a:gd name="T48" fmla="*/ 12 w 57"/>
                <a:gd name="T49" fmla="*/ 80 h 80"/>
                <a:gd name="T50" fmla="*/ 8 w 57"/>
                <a:gd name="T51" fmla="*/ 76 h 80"/>
                <a:gd name="T52" fmla="*/ 8 w 57"/>
                <a:gd name="T53" fmla="*/ 76 h 80"/>
                <a:gd name="T54" fmla="*/ 4 w 57"/>
                <a:gd name="T55" fmla="*/ 80 h 80"/>
                <a:gd name="T56" fmla="*/ 4 w 57"/>
                <a:gd name="T57" fmla="*/ 80 h 80"/>
                <a:gd name="T58" fmla="*/ 0 w 57"/>
                <a:gd name="T59" fmla="*/ 80 h 80"/>
                <a:gd name="T60" fmla="*/ 0 w 57"/>
                <a:gd name="T61" fmla="*/ 52 h 80"/>
                <a:gd name="T62" fmla="*/ 4 w 57"/>
                <a:gd name="T63" fmla="*/ 52 h 80"/>
                <a:gd name="T64" fmla="*/ 8 w 57"/>
                <a:gd name="T65" fmla="*/ 64 h 80"/>
                <a:gd name="T66" fmla="*/ 12 w 57"/>
                <a:gd name="T67" fmla="*/ 68 h 80"/>
                <a:gd name="T68" fmla="*/ 20 w 57"/>
                <a:gd name="T69" fmla="*/ 76 h 80"/>
                <a:gd name="T70" fmla="*/ 28 w 57"/>
                <a:gd name="T71" fmla="*/ 76 h 80"/>
                <a:gd name="T72" fmla="*/ 32 w 57"/>
                <a:gd name="T73" fmla="*/ 76 h 80"/>
                <a:gd name="T74" fmla="*/ 36 w 57"/>
                <a:gd name="T75" fmla="*/ 72 h 80"/>
                <a:gd name="T76" fmla="*/ 40 w 57"/>
                <a:gd name="T77" fmla="*/ 68 h 80"/>
                <a:gd name="T78" fmla="*/ 40 w 57"/>
                <a:gd name="T79" fmla="*/ 64 h 80"/>
                <a:gd name="T80" fmla="*/ 40 w 57"/>
                <a:gd name="T81" fmla="*/ 60 h 80"/>
                <a:gd name="T82" fmla="*/ 36 w 57"/>
                <a:gd name="T83" fmla="*/ 52 h 80"/>
                <a:gd name="T84" fmla="*/ 32 w 57"/>
                <a:gd name="T85" fmla="*/ 48 h 80"/>
                <a:gd name="T86" fmla="*/ 20 w 57"/>
                <a:gd name="T87" fmla="*/ 44 h 80"/>
                <a:gd name="T88" fmla="*/ 12 w 57"/>
                <a:gd name="T89" fmla="*/ 40 h 80"/>
                <a:gd name="T90" fmla="*/ 4 w 57"/>
                <a:gd name="T91" fmla="*/ 32 h 80"/>
                <a:gd name="T92" fmla="*/ 4 w 57"/>
                <a:gd name="T93" fmla="*/ 28 h 80"/>
                <a:gd name="T94" fmla="*/ 0 w 57"/>
                <a:gd name="T95" fmla="*/ 20 h 80"/>
                <a:gd name="T96" fmla="*/ 4 w 57"/>
                <a:gd name="T97" fmla="*/ 12 h 80"/>
                <a:gd name="T98" fmla="*/ 8 w 57"/>
                <a:gd name="T99" fmla="*/ 4 h 80"/>
                <a:gd name="T100" fmla="*/ 16 w 57"/>
                <a:gd name="T101" fmla="*/ 0 h 80"/>
                <a:gd name="T102" fmla="*/ 24 w 57"/>
                <a:gd name="T103" fmla="*/ 0 h 80"/>
                <a:gd name="T104" fmla="*/ 32 w 57"/>
                <a:gd name="T105" fmla="*/ 0 h 80"/>
                <a:gd name="T106" fmla="*/ 36 w 57"/>
                <a:gd name="T107" fmla="*/ 0 h 80"/>
                <a:gd name="T108" fmla="*/ 40 w 57"/>
                <a:gd name="T109" fmla="*/ 4 h 80"/>
                <a:gd name="T110" fmla="*/ 44 w 57"/>
                <a:gd name="T111" fmla="*/ 4 h 80"/>
                <a:gd name="T112" fmla="*/ 44 w 57"/>
                <a:gd name="T113" fmla="*/ 4 h 80"/>
                <a:gd name="T114" fmla="*/ 44 w 57"/>
                <a:gd name="T115" fmla="*/ 0 h 80"/>
                <a:gd name="T116" fmla="*/ 48 w 57"/>
                <a:gd name="T117" fmla="*/ 0 h 80"/>
                <a:gd name="T118" fmla="*/ 48 w 57"/>
                <a:gd name="T119" fmla="*/ 0 h 80"/>
                <a:gd name="T120" fmla="*/ 48 w 57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0"/>
                <a:gd name="T185" fmla="*/ 57 w 57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0">
                  <a:moveTo>
                    <a:pt x="48" y="0"/>
                  </a:moveTo>
                  <a:lnTo>
                    <a:pt x="48" y="2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8"/>
                  </a:lnTo>
                  <a:lnTo>
                    <a:pt x="36" y="36"/>
                  </a:lnTo>
                  <a:lnTo>
                    <a:pt x="48" y="40"/>
                  </a:lnTo>
                  <a:lnTo>
                    <a:pt x="53" y="48"/>
                  </a:lnTo>
                  <a:lnTo>
                    <a:pt x="57" y="56"/>
                  </a:lnTo>
                  <a:lnTo>
                    <a:pt x="53" y="68"/>
                  </a:lnTo>
                  <a:lnTo>
                    <a:pt x="48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2"/>
                  </a:lnTo>
                  <a:lnTo>
                    <a:pt x="32" y="48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13"/>
            <p:cNvSpPr>
              <a:spLocks/>
            </p:cNvSpPr>
            <p:nvPr/>
          </p:nvSpPr>
          <p:spPr bwMode="auto">
            <a:xfrm>
              <a:off x="2623" y="3106"/>
              <a:ext cx="52" cy="104"/>
            </a:xfrm>
            <a:custGeom>
              <a:avLst/>
              <a:gdLst>
                <a:gd name="T0" fmla="*/ 28 w 52"/>
                <a:gd name="T1" fmla="*/ 0 h 104"/>
                <a:gd name="T2" fmla="*/ 28 w 52"/>
                <a:gd name="T3" fmla="*/ 24 h 104"/>
                <a:gd name="T4" fmla="*/ 48 w 52"/>
                <a:gd name="T5" fmla="*/ 24 h 104"/>
                <a:gd name="T6" fmla="*/ 48 w 52"/>
                <a:gd name="T7" fmla="*/ 32 h 104"/>
                <a:gd name="T8" fmla="*/ 28 w 52"/>
                <a:gd name="T9" fmla="*/ 32 h 104"/>
                <a:gd name="T10" fmla="*/ 28 w 52"/>
                <a:gd name="T11" fmla="*/ 80 h 104"/>
                <a:gd name="T12" fmla="*/ 28 w 52"/>
                <a:gd name="T13" fmla="*/ 88 h 104"/>
                <a:gd name="T14" fmla="*/ 32 w 52"/>
                <a:gd name="T15" fmla="*/ 92 h 104"/>
                <a:gd name="T16" fmla="*/ 36 w 52"/>
                <a:gd name="T17" fmla="*/ 92 h 104"/>
                <a:gd name="T18" fmla="*/ 36 w 52"/>
                <a:gd name="T19" fmla="*/ 92 h 104"/>
                <a:gd name="T20" fmla="*/ 40 w 52"/>
                <a:gd name="T21" fmla="*/ 92 h 104"/>
                <a:gd name="T22" fmla="*/ 44 w 52"/>
                <a:gd name="T23" fmla="*/ 92 h 104"/>
                <a:gd name="T24" fmla="*/ 44 w 52"/>
                <a:gd name="T25" fmla="*/ 92 h 104"/>
                <a:gd name="T26" fmla="*/ 48 w 52"/>
                <a:gd name="T27" fmla="*/ 88 h 104"/>
                <a:gd name="T28" fmla="*/ 52 w 52"/>
                <a:gd name="T29" fmla="*/ 88 h 104"/>
                <a:gd name="T30" fmla="*/ 48 w 52"/>
                <a:gd name="T31" fmla="*/ 96 h 104"/>
                <a:gd name="T32" fmla="*/ 44 w 52"/>
                <a:gd name="T33" fmla="*/ 100 h 104"/>
                <a:gd name="T34" fmla="*/ 36 w 52"/>
                <a:gd name="T35" fmla="*/ 104 h 104"/>
                <a:gd name="T36" fmla="*/ 32 w 52"/>
                <a:gd name="T37" fmla="*/ 104 h 104"/>
                <a:gd name="T38" fmla="*/ 28 w 52"/>
                <a:gd name="T39" fmla="*/ 104 h 104"/>
                <a:gd name="T40" fmla="*/ 24 w 52"/>
                <a:gd name="T41" fmla="*/ 104 h 104"/>
                <a:gd name="T42" fmla="*/ 20 w 52"/>
                <a:gd name="T43" fmla="*/ 100 h 104"/>
                <a:gd name="T44" fmla="*/ 16 w 52"/>
                <a:gd name="T45" fmla="*/ 96 h 104"/>
                <a:gd name="T46" fmla="*/ 16 w 52"/>
                <a:gd name="T47" fmla="*/ 92 h 104"/>
                <a:gd name="T48" fmla="*/ 16 w 52"/>
                <a:gd name="T49" fmla="*/ 84 h 104"/>
                <a:gd name="T50" fmla="*/ 16 w 52"/>
                <a:gd name="T51" fmla="*/ 32 h 104"/>
                <a:gd name="T52" fmla="*/ 0 w 52"/>
                <a:gd name="T53" fmla="*/ 32 h 104"/>
                <a:gd name="T54" fmla="*/ 0 w 52"/>
                <a:gd name="T55" fmla="*/ 28 h 104"/>
                <a:gd name="T56" fmla="*/ 8 w 52"/>
                <a:gd name="T57" fmla="*/ 24 h 104"/>
                <a:gd name="T58" fmla="*/ 12 w 52"/>
                <a:gd name="T59" fmla="*/ 20 h 104"/>
                <a:gd name="T60" fmla="*/ 16 w 52"/>
                <a:gd name="T61" fmla="*/ 16 h 104"/>
                <a:gd name="T62" fmla="*/ 20 w 52"/>
                <a:gd name="T63" fmla="*/ 12 h 104"/>
                <a:gd name="T64" fmla="*/ 24 w 52"/>
                <a:gd name="T65" fmla="*/ 8 h 104"/>
                <a:gd name="T66" fmla="*/ 28 w 52"/>
                <a:gd name="T67" fmla="*/ 0 h 104"/>
                <a:gd name="T68" fmla="*/ 28 w 52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4"/>
                <a:gd name="T107" fmla="*/ 52 w 5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48" y="96"/>
                  </a:lnTo>
                  <a:lnTo>
                    <a:pt x="44" y="100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214"/>
            <p:cNvSpPr>
              <a:spLocks noEditPoints="1"/>
            </p:cNvSpPr>
            <p:nvPr/>
          </p:nvSpPr>
          <p:spPr bwMode="auto">
            <a:xfrm>
              <a:off x="2679" y="3130"/>
              <a:ext cx="76" cy="80"/>
            </a:xfrm>
            <a:custGeom>
              <a:avLst/>
              <a:gdLst>
                <a:gd name="T0" fmla="*/ 40 w 76"/>
                <a:gd name="T1" fmla="*/ 0 h 80"/>
                <a:gd name="T2" fmla="*/ 48 w 76"/>
                <a:gd name="T3" fmla="*/ 0 h 80"/>
                <a:gd name="T4" fmla="*/ 60 w 76"/>
                <a:gd name="T5" fmla="*/ 4 h 80"/>
                <a:gd name="T6" fmla="*/ 68 w 76"/>
                <a:gd name="T7" fmla="*/ 12 h 80"/>
                <a:gd name="T8" fmla="*/ 72 w 76"/>
                <a:gd name="T9" fmla="*/ 24 h 80"/>
                <a:gd name="T10" fmla="*/ 76 w 76"/>
                <a:gd name="T11" fmla="*/ 40 h 80"/>
                <a:gd name="T12" fmla="*/ 76 w 76"/>
                <a:gd name="T13" fmla="*/ 48 h 80"/>
                <a:gd name="T14" fmla="*/ 72 w 76"/>
                <a:gd name="T15" fmla="*/ 60 h 80"/>
                <a:gd name="T16" fmla="*/ 64 w 76"/>
                <a:gd name="T17" fmla="*/ 68 h 80"/>
                <a:gd name="T18" fmla="*/ 56 w 76"/>
                <a:gd name="T19" fmla="*/ 76 h 80"/>
                <a:gd name="T20" fmla="*/ 48 w 76"/>
                <a:gd name="T21" fmla="*/ 80 h 80"/>
                <a:gd name="T22" fmla="*/ 36 w 76"/>
                <a:gd name="T23" fmla="*/ 80 h 80"/>
                <a:gd name="T24" fmla="*/ 28 w 76"/>
                <a:gd name="T25" fmla="*/ 80 h 80"/>
                <a:gd name="T26" fmla="*/ 16 w 76"/>
                <a:gd name="T27" fmla="*/ 76 h 80"/>
                <a:gd name="T28" fmla="*/ 8 w 76"/>
                <a:gd name="T29" fmla="*/ 68 h 80"/>
                <a:gd name="T30" fmla="*/ 4 w 76"/>
                <a:gd name="T31" fmla="*/ 56 h 80"/>
                <a:gd name="T32" fmla="*/ 0 w 76"/>
                <a:gd name="T33" fmla="*/ 40 h 80"/>
                <a:gd name="T34" fmla="*/ 0 w 76"/>
                <a:gd name="T35" fmla="*/ 28 h 80"/>
                <a:gd name="T36" fmla="*/ 4 w 76"/>
                <a:gd name="T37" fmla="*/ 20 h 80"/>
                <a:gd name="T38" fmla="*/ 12 w 76"/>
                <a:gd name="T39" fmla="*/ 12 h 80"/>
                <a:gd name="T40" fmla="*/ 20 w 76"/>
                <a:gd name="T41" fmla="*/ 4 h 80"/>
                <a:gd name="T42" fmla="*/ 28 w 76"/>
                <a:gd name="T43" fmla="*/ 0 h 80"/>
                <a:gd name="T44" fmla="*/ 40 w 76"/>
                <a:gd name="T45" fmla="*/ 0 h 80"/>
                <a:gd name="T46" fmla="*/ 36 w 76"/>
                <a:gd name="T47" fmla="*/ 4 h 80"/>
                <a:gd name="T48" fmla="*/ 32 w 76"/>
                <a:gd name="T49" fmla="*/ 4 h 80"/>
                <a:gd name="T50" fmla="*/ 24 w 76"/>
                <a:gd name="T51" fmla="*/ 8 h 80"/>
                <a:gd name="T52" fmla="*/ 20 w 76"/>
                <a:gd name="T53" fmla="*/ 12 h 80"/>
                <a:gd name="T54" fmla="*/ 20 w 76"/>
                <a:gd name="T55" fmla="*/ 16 h 80"/>
                <a:gd name="T56" fmla="*/ 16 w 76"/>
                <a:gd name="T57" fmla="*/ 24 h 80"/>
                <a:gd name="T58" fmla="*/ 16 w 76"/>
                <a:gd name="T59" fmla="*/ 32 h 80"/>
                <a:gd name="T60" fmla="*/ 16 w 76"/>
                <a:gd name="T61" fmla="*/ 48 h 80"/>
                <a:gd name="T62" fmla="*/ 24 w 76"/>
                <a:gd name="T63" fmla="*/ 64 h 80"/>
                <a:gd name="T64" fmla="*/ 28 w 76"/>
                <a:gd name="T65" fmla="*/ 68 h 80"/>
                <a:gd name="T66" fmla="*/ 32 w 76"/>
                <a:gd name="T67" fmla="*/ 76 h 80"/>
                <a:gd name="T68" fmla="*/ 40 w 76"/>
                <a:gd name="T69" fmla="*/ 76 h 80"/>
                <a:gd name="T70" fmla="*/ 48 w 76"/>
                <a:gd name="T71" fmla="*/ 72 h 80"/>
                <a:gd name="T72" fmla="*/ 56 w 76"/>
                <a:gd name="T73" fmla="*/ 68 h 80"/>
                <a:gd name="T74" fmla="*/ 60 w 76"/>
                <a:gd name="T75" fmla="*/ 60 h 80"/>
                <a:gd name="T76" fmla="*/ 60 w 76"/>
                <a:gd name="T77" fmla="*/ 44 h 80"/>
                <a:gd name="T78" fmla="*/ 60 w 76"/>
                <a:gd name="T79" fmla="*/ 32 h 80"/>
                <a:gd name="T80" fmla="*/ 56 w 76"/>
                <a:gd name="T81" fmla="*/ 20 h 80"/>
                <a:gd name="T82" fmla="*/ 52 w 76"/>
                <a:gd name="T83" fmla="*/ 12 h 80"/>
                <a:gd name="T84" fmla="*/ 44 w 76"/>
                <a:gd name="T85" fmla="*/ 8 h 80"/>
                <a:gd name="T86" fmla="*/ 36 w 76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0"/>
                <a:gd name="T134" fmla="*/ 76 w 76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0">
                  <a:moveTo>
                    <a:pt x="40" y="0"/>
                  </a:moveTo>
                  <a:lnTo>
                    <a:pt x="48" y="0"/>
                  </a:lnTo>
                  <a:lnTo>
                    <a:pt x="60" y="4"/>
                  </a:lnTo>
                  <a:lnTo>
                    <a:pt x="68" y="12"/>
                  </a:lnTo>
                  <a:lnTo>
                    <a:pt x="72" y="24"/>
                  </a:lnTo>
                  <a:lnTo>
                    <a:pt x="76" y="40"/>
                  </a:lnTo>
                  <a:lnTo>
                    <a:pt x="76" y="48"/>
                  </a:lnTo>
                  <a:lnTo>
                    <a:pt x="72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2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4"/>
                  </a:lnTo>
                  <a:lnTo>
                    <a:pt x="60" y="32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215"/>
            <p:cNvSpPr>
              <a:spLocks/>
            </p:cNvSpPr>
            <p:nvPr/>
          </p:nvSpPr>
          <p:spPr bwMode="auto">
            <a:xfrm>
              <a:off x="2808" y="3106"/>
              <a:ext cx="48" cy="104"/>
            </a:xfrm>
            <a:custGeom>
              <a:avLst/>
              <a:gdLst>
                <a:gd name="T0" fmla="*/ 28 w 48"/>
                <a:gd name="T1" fmla="*/ 0 h 104"/>
                <a:gd name="T2" fmla="*/ 28 w 48"/>
                <a:gd name="T3" fmla="*/ 24 h 104"/>
                <a:gd name="T4" fmla="*/ 44 w 48"/>
                <a:gd name="T5" fmla="*/ 24 h 104"/>
                <a:gd name="T6" fmla="*/ 44 w 48"/>
                <a:gd name="T7" fmla="*/ 32 h 104"/>
                <a:gd name="T8" fmla="*/ 28 w 48"/>
                <a:gd name="T9" fmla="*/ 32 h 104"/>
                <a:gd name="T10" fmla="*/ 28 w 48"/>
                <a:gd name="T11" fmla="*/ 80 h 104"/>
                <a:gd name="T12" fmla="*/ 28 w 48"/>
                <a:gd name="T13" fmla="*/ 88 h 104"/>
                <a:gd name="T14" fmla="*/ 28 w 48"/>
                <a:gd name="T15" fmla="*/ 92 h 104"/>
                <a:gd name="T16" fmla="*/ 32 w 48"/>
                <a:gd name="T17" fmla="*/ 92 h 104"/>
                <a:gd name="T18" fmla="*/ 36 w 48"/>
                <a:gd name="T19" fmla="*/ 92 h 104"/>
                <a:gd name="T20" fmla="*/ 36 w 48"/>
                <a:gd name="T21" fmla="*/ 92 h 104"/>
                <a:gd name="T22" fmla="*/ 40 w 48"/>
                <a:gd name="T23" fmla="*/ 92 h 104"/>
                <a:gd name="T24" fmla="*/ 44 w 48"/>
                <a:gd name="T25" fmla="*/ 92 h 104"/>
                <a:gd name="T26" fmla="*/ 44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2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2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8 w 48"/>
                <a:gd name="T59" fmla="*/ 20 h 104"/>
                <a:gd name="T60" fmla="*/ 12 w 48"/>
                <a:gd name="T61" fmla="*/ 16 h 104"/>
                <a:gd name="T62" fmla="*/ 20 w 48"/>
                <a:gd name="T63" fmla="*/ 12 h 104"/>
                <a:gd name="T64" fmla="*/ 20 w 48"/>
                <a:gd name="T65" fmla="*/ 8 h 104"/>
                <a:gd name="T66" fmla="*/ 24 w 48"/>
                <a:gd name="T67" fmla="*/ 0 h 104"/>
                <a:gd name="T68" fmla="*/ 28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8" y="0"/>
                  </a:moveTo>
                  <a:lnTo>
                    <a:pt x="28" y="24"/>
                  </a:lnTo>
                  <a:lnTo>
                    <a:pt x="44" y="24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216"/>
            <p:cNvSpPr>
              <a:spLocks/>
            </p:cNvSpPr>
            <p:nvPr/>
          </p:nvSpPr>
          <p:spPr bwMode="auto">
            <a:xfrm>
              <a:off x="2856" y="3086"/>
              <a:ext cx="84" cy="124"/>
            </a:xfrm>
            <a:custGeom>
              <a:avLst/>
              <a:gdLst>
                <a:gd name="T0" fmla="*/ 28 w 84"/>
                <a:gd name="T1" fmla="*/ 60 h 124"/>
                <a:gd name="T2" fmla="*/ 44 w 84"/>
                <a:gd name="T3" fmla="*/ 44 h 124"/>
                <a:gd name="T4" fmla="*/ 56 w 84"/>
                <a:gd name="T5" fmla="*/ 44 h 124"/>
                <a:gd name="T6" fmla="*/ 68 w 84"/>
                <a:gd name="T7" fmla="*/ 48 h 124"/>
                <a:gd name="T8" fmla="*/ 72 w 84"/>
                <a:gd name="T9" fmla="*/ 56 h 124"/>
                <a:gd name="T10" fmla="*/ 76 w 84"/>
                <a:gd name="T11" fmla="*/ 76 h 124"/>
                <a:gd name="T12" fmla="*/ 76 w 84"/>
                <a:gd name="T13" fmla="*/ 112 h 124"/>
                <a:gd name="T14" fmla="*/ 76 w 84"/>
                <a:gd name="T15" fmla="*/ 120 h 124"/>
                <a:gd name="T16" fmla="*/ 80 w 84"/>
                <a:gd name="T17" fmla="*/ 120 h 124"/>
                <a:gd name="T18" fmla="*/ 84 w 84"/>
                <a:gd name="T19" fmla="*/ 124 h 124"/>
                <a:gd name="T20" fmla="*/ 48 w 84"/>
                <a:gd name="T21" fmla="*/ 120 h 124"/>
                <a:gd name="T22" fmla="*/ 56 w 84"/>
                <a:gd name="T23" fmla="*/ 120 h 124"/>
                <a:gd name="T24" fmla="*/ 60 w 84"/>
                <a:gd name="T25" fmla="*/ 116 h 124"/>
                <a:gd name="T26" fmla="*/ 60 w 84"/>
                <a:gd name="T27" fmla="*/ 112 h 124"/>
                <a:gd name="T28" fmla="*/ 60 w 84"/>
                <a:gd name="T29" fmla="*/ 76 h 124"/>
                <a:gd name="T30" fmla="*/ 60 w 84"/>
                <a:gd name="T31" fmla="*/ 60 h 124"/>
                <a:gd name="T32" fmla="*/ 56 w 84"/>
                <a:gd name="T33" fmla="*/ 56 h 124"/>
                <a:gd name="T34" fmla="*/ 48 w 84"/>
                <a:gd name="T35" fmla="*/ 52 h 124"/>
                <a:gd name="T36" fmla="*/ 40 w 84"/>
                <a:gd name="T37" fmla="*/ 56 h 124"/>
                <a:gd name="T38" fmla="*/ 28 w 84"/>
                <a:gd name="T39" fmla="*/ 64 h 124"/>
                <a:gd name="T40" fmla="*/ 28 w 84"/>
                <a:gd name="T41" fmla="*/ 112 h 124"/>
                <a:gd name="T42" fmla="*/ 28 w 84"/>
                <a:gd name="T43" fmla="*/ 120 h 124"/>
                <a:gd name="T44" fmla="*/ 36 w 84"/>
                <a:gd name="T45" fmla="*/ 120 h 124"/>
                <a:gd name="T46" fmla="*/ 40 w 84"/>
                <a:gd name="T47" fmla="*/ 124 h 124"/>
                <a:gd name="T48" fmla="*/ 0 w 84"/>
                <a:gd name="T49" fmla="*/ 120 h 124"/>
                <a:gd name="T50" fmla="*/ 8 w 84"/>
                <a:gd name="T51" fmla="*/ 120 h 124"/>
                <a:gd name="T52" fmla="*/ 12 w 84"/>
                <a:gd name="T53" fmla="*/ 116 h 124"/>
                <a:gd name="T54" fmla="*/ 12 w 84"/>
                <a:gd name="T55" fmla="*/ 104 h 124"/>
                <a:gd name="T56" fmla="*/ 12 w 84"/>
                <a:gd name="T57" fmla="*/ 20 h 124"/>
                <a:gd name="T58" fmla="*/ 12 w 84"/>
                <a:gd name="T59" fmla="*/ 12 h 124"/>
                <a:gd name="T60" fmla="*/ 8 w 84"/>
                <a:gd name="T61" fmla="*/ 12 h 124"/>
                <a:gd name="T62" fmla="*/ 4 w 84"/>
                <a:gd name="T63" fmla="*/ 12 h 124"/>
                <a:gd name="T64" fmla="*/ 0 w 84"/>
                <a:gd name="T65" fmla="*/ 8 h 124"/>
                <a:gd name="T66" fmla="*/ 28 w 8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4"/>
                <a:gd name="T104" fmla="*/ 84 w 8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4">
                  <a:moveTo>
                    <a:pt x="28" y="0"/>
                  </a:moveTo>
                  <a:lnTo>
                    <a:pt x="28" y="60"/>
                  </a:lnTo>
                  <a:lnTo>
                    <a:pt x="36" y="52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6" y="64"/>
                  </a:lnTo>
                  <a:lnTo>
                    <a:pt x="76" y="76"/>
                  </a:lnTo>
                  <a:lnTo>
                    <a:pt x="76" y="104"/>
                  </a:lnTo>
                  <a:lnTo>
                    <a:pt x="76" y="112"/>
                  </a:lnTo>
                  <a:lnTo>
                    <a:pt x="76" y="116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84" y="124"/>
                  </a:lnTo>
                  <a:lnTo>
                    <a:pt x="48" y="124"/>
                  </a:lnTo>
                  <a:lnTo>
                    <a:pt x="48" y="120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0" y="112"/>
                  </a:lnTo>
                  <a:lnTo>
                    <a:pt x="60" y="104"/>
                  </a:lnTo>
                  <a:lnTo>
                    <a:pt x="60" y="76"/>
                  </a:lnTo>
                  <a:lnTo>
                    <a:pt x="60" y="68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2" y="60"/>
                  </a:lnTo>
                  <a:lnTo>
                    <a:pt x="28" y="64"/>
                  </a:lnTo>
                  <a:lnTo>
                    <a:pt x="28" y="104"/>
                  </a:lnTo>
                  <a:lnTo>
                    <a:pt x="28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217"/>
            <p:cNvSpPr>
              <a:spLocks noEditPoints="1"/>
            </p:cNvSpPr>
            <p:nvPr/>
          </p:nvSpPr>
          <p:spPr bwMode="auto">
            <a:xfrm>
              <a:off x="2948" y="3130"/>
              <a:ext cx="69" cy="80"/>
            </a:xfrm>
            <a:custGeom>
              <a:avLst/>
              <a:gdLst>
                <a:gd name="T0" fmla="*/ 16 w 69"/>
                <a:gd name="T1" fmla="*/ 28 h 80"/>
                <a:gd name="T2" fmla="*/ 16 w 69"/>
                <a:gd name="T3" fmla="*/ 44 h 80"/>
                <a:gd name="T4" fmla="*/ 24 w 69"/>
                <a:gd name="T5" fmla="*/ 56 h 80"/>
                <a:gd name="T6" fmla="*/ 32 w 69"/>
                <a:gd name="T7" fmla="*/ 64 h 80"/>
                <a:gd name="T8" fmla="*/ 45 w 69"/>
                <a:gd name="T9" fmla="*/ 68 h 80"/>
                <a:gd name="T10" fmla="*/ 49 w 69"/>
                <a:gd name="T11" fmla="*/ 64 h 80"/>
                <a:gd name="T12" fmla="*/ 57 w 69"/>
                <a:gd name="T13" fmla="*/ 64 h 80"/>
                <a:gd name="T14" fmla="*/ 61 w 69"/>
                <a:gd name="T15" fmla="*/ 56 h 80"/>
                <a:gd name="T16" fmla="*/ 65 w 69"/>
                <a:gd name="T17" fmla="*/ 48 h 80"/>
                <a:gd name="T18" fmla="*/ 69 w 69"/>
                <a:gd name="T19" fmla="*/ 48 h 80"/>
                <a:gd name="T20" fmla="*/ 65 w 69"/>
                <a:gd name="T21" fmla="*/ 60 h 80"/>
                <a:gd name="T22" fmla="*/ 57 w 69"/>
                <a:gd name="T23" fmla="*/ 72 h 80"/>
                <a:gd name="T24" fmla="*/ 49 w 69"/>
                <a:gd name="T25" fmla="*/ 80 h 80"/>
                <a:gd name="T26" fmla="*/ 37 w 69"/>
                <a:gd name="T27" fmla="*/ 80 h 80"/>
                <a:gd name="T28" fmla="*/ 24 w 69"/>
                <a:gd name="T29" fmla="*/ 80 h 80"/>
                <a:gd name="T30" fmla="*/ 12 w 69"/>
                <a:gd name="T31" fmla="*/ 72 h 80"/>
                <a:gd name="T32" fmla="*/ 4 w 69"/>
                <a:gd name="T33" fmla="*/ 60 h 80"/>
                <a:gd name="T34" fmla="*/ 4 w 69"/>
                <a:gd name="T35" fmla="*/ 52 h 80"/>
                <a:gd name="T36" fmla="*/ 0 w 69"/>
                <a:gd name="T37" fmla="*/ 40 h 80"/>
                <a:gd name="T38" fmla="*/ 4 w 69"/>
                <a:gd name="T39" fmla="*/ 28 h 80"/>
                <a:gd name="T40" fmla="*/ 4 w 69"/>
                <a:gd name="T41" fmla="*/ 20 h 80"/>
                <a:gd name="T42" fmla="*/ 12 w 69"/>
                <a:gd name="T43" fmla="*/ 8 h 80"/>
                <a:gd name="T44" fmla="*/ 20 w 69"/>
                <a:gd name="T45" fmla="*/ 4 h 80"/>
                <a:gd name="T46" fmla="*/ 28 w 69"/>
                <a:gd name="T47" fmla="*/ 0 h 80"/>
                <a:gd name="T48" fmla="*/ 37 w 69"/>
                <a:gd name="T49" fmla="*/ 0 h 80"/>
                <a:gd name="T50" fmla="*/ 49 w 69"/>
                <a:gd name="T51" fmla="*/ 0 h 80"/>
                <a:gd name="T52" fmla="*/ 61 w 69"/>
                <a:gd name="T53" fmla="*/ 8 h 80"/>
                <a:gd name="T54" fmla="*/ 65 w 69"/>
                <a:gd name="T55" fmla="*/ 16 h 80"/>
                <a:gd name="T56" fmla="*/ 69 w 69"/>
                <a:gd name="T57" fmla="*/ 28 h 80"/>
                <a:gd name="T58" fmla="*/ 16 w 69"/>
                <a:gd name="T59" fmla="*/ 28 h 80"/>
                <a:gd name="T60" fmla="*/ 16 w 69"/>
                <a:gd name="T61" fmla="*/ 24 h 80"/>
                <a:gd name="T62" fmla="*/ 49 w 69"/>
                <a:gd name="T63" fmla="*/ 24 h 80"/>
                <a:gd name="T64" fmla="*/ 49 w 69"/>
                <a:gd name="T65" fmla="*/ 20 h 80"/>
                <a:gd name="T66" fmla="*/ 49 w 69"/>
                <a:gd name="T67" fmla="*/ 16 h 80"/>
                <a:gd name="T68" fmla="*/ 45 w 69"/>
                <a:gd name="T69" fmla="*/ 8 h 80"/>
                <a:gd name="T70" fmla="*/ 41 w 69"/>
                <a:gd name="T71" fmla="*/ 8 h 80"/>
                <a:gd name="T72" fmla="*/ 37 w 69"/>
                <a:gd name="T73" fmla="*/ 4 h 80"/>
                <a:gd name="T74" fmla="*/ 32 w 69"/>
                <a:gd name="T75" fmla="*/ 4 h 80"/>
                <a:gd name="T76" fmla="*/ 24 w 69"/>
                <a:gd name="T77" fmla="*/ 4 h 80"/>
                <a:gd name="T78" fmla="*/ 20 w 69"/>
                <a:gd name="T79" fmla="*/ 8 h 80"/>
                <a:gd name="T80" fmla="*/ 16 w 69"/>
                <a:gd name="T81" fmla="*/ 16 h 80"/>
                <a:gd name="T82" fmla="*/ 16 w 69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"/>
                <a:gd name="T127" fmla="*/ 0 h 80"/>
                <a:gd name="T128" fmla="*/ 69 w 69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" h="80">
                  <a:moveTo>
                    <a:pt x="16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5" y="68"/>
                  </a:lnTo>
                  <a:lnTo>
                    <a:pt x="49" y="64"/>
                  </a:lnTo>
                  <a:lnTo>
                    <a:pt x="57" y="64"/>
                  </a:lnTo>
                  <a:lnTo>
                    <a:pt x="61" y="56"/>
                  </a:lnTo>
                  <a:lnTo>
                    <a:pt x="65" y="48"/>
                  </a:lnTo>
                  <a:lnTo>
                    <a:pt x="69" y="48"/>
                  </a:lnTo>
                  <a:lnTo>
                    <a:pt x="65" y="60"/>
                  </a:lnTo>
                  <a:lnTo>
                    <a:pt x="57" y="72"/>
                  </a:lnTo>
                  <a:lnTo>
                    <a:pt x="49" y="80"/>
                  </a:lnTo>
                  <a:lnTo>
                    <a:pt x="37" y="80"/>
                  </a:lnTo>
                  <a:lnTo>
                    <a:pt x="24" y="80"/>
                  </a:lnTo>
                  <a:lnTo>
                    <a:pt x="12" y="72"/>
                  </a:lnTo>
                  <a:lnTo>
                    <a:pt x="4" y="60"/>
                  </a:lnTo>
                  <a:lnTo>
                    <a:pt x="4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4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1" y="8"/>
                  </a:lnTo>
                  <a:lnTo>
                    <a:pt x="65" y="16"/>
                  </a:lnTo>
                  <a:lnTo>
                    <a:pt x="69" y="28"/>
                  </a:lnTo>
                  <a:lnTo>
                    <a:pt x="16" y="28"/>
                  </a:lnTo>
                  <a:close/>
                  <a:moveTo>
                    <a:pt x="16" y="24"/>
                  </a:moveTo>
                  <a:lnTo>
                    <a:pt x="49" y="24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218"/>
            <p:cNvSpPr>
              <a:spLocks noEditPoints="1"/>
            </p:cNvSpPr>
            <p:nvPr/>
          </p:nvSpPr>
          <p:spPr bwMode="auto">
            <a:xfrm>
              <a:off x="3029" y="3086"/>
              <a:ext cx="40" cy="124"/>
            </a:xfrm>
            <a:custGeom>
              <a:avLst/>
              <a:gdLst>
                <a:gd name="T0" fmla="*/ 20 w 40"/>
                <a:gd name="T1" fmla="*/ 0 h 124"/>
                <a:gd name="T2" fmla="*/ 24 w 40"/>
                <a:gd name="T3" fmla="*/ 0 h 124"/>
                <a:gd name="T4" fmla="*/ 24 w 40"/>
                <a:gd name="T5" fmla="*/ 4 h 124"/>
                <a:gd name="T6" fmla="*/ 28 w 40"/>
                <a:gd name="T7" fmla="*/ 8 h 124"/>
                <a:gd name="T8" fmla="*/ 28 w 40"/>
                <a:gd name="T9" fmla="*/ 12 h 124"/>
                <a:gd name="T10" fmla="*/ 28 w 40"/>
                <a:gd name="T11" fmla="*/ 16 h 124"/>
                <a:gd name="T12" fmla="*/ 24 w 40"/>
                <a:gd name="T13" fmla="*/ 16 h 124"/>
                <a:gd name="T14" fmla="*/ 24 w 40"/>
                <a:gd name="T15" fmla="*/ 20 h 124"/>
                <a:gd name="T16" fmla="*/ 20 w 40"/>
                <a:gd name="T17" fmla="*/ 20 h 124"/>
                <a:gd name="T18" fmla="*/ 16 w 40"/>
                <a:gd name="T19" fmla="*/ 20 h 124"/>
                <a:gd name="T20" fmla="*/ 12 w 40"/>
                <a:gd name="T21" fmla="*/ 16 h 124"/>
                <a:gd name="T22" fmla="*/ 8 w 40"/>
                <a:gd name="T23" fmla="*/ 16 h 124"/>
                <a:gd name="T24" fmla="*/ 8 w 40"/>
                <a:gd name="T25" fmla="*/ 12 h 124"/>
                <a:gd name="T26" fmla="*/ 8 w 40"/>
                <a:gd name="T27" fmla="*/ 8 h 124"/>
                <a:gd name="T28" fmla="*/ 12 w 40"/>
                <a:gd name="T29" fmla="*/ 4 h 124"/>
                <a:gd name="T30" fmla="*/ 16 w 40"/>
                <a:gd name="T31" fmla="*/ 0 h 124"/>
                <a:gd name="T32" fmla="*/ 20 w 40"/>
                <a:gd name="T33" fmla="*/ 0 h 124"/>
                <a:gd name="T34" fmla="*/ 28 w 40"/>
                <a:gd name="T35" fmla="*/ 44 h 124"/>
                <a:gd name="T36" fmla="*/ 28 w 40"/>
                <a:gd name="T37" fmla="*/ 104 h 124"/>
                <a:gd name="T38" fmla="*/ 28 w 40"/>
                <a:gd name="T39" fmla="*/ 112 h 124"/>
                <a:gd name="T40" fmla="*/ 28 w 40"/>
                <a:gd name="T41" fmla="*/ 116 h 124"/>
                <a:gd name="T42" fmla="*/ 28 w 40"/>
                <a:gd name="T43" fmla="*/ 120 h 124"/>
                <a:gd name="T44" fmla="*/ 32 w 40"/>
                <a:gd name="T45" fmla="*/ 120 h 124"/>
                <a:gd name="T46" fmla="*/ 32 w 40"/>
                <a:gd name="T47" fmla="*/ 120 h 124"/>
                <a:gd name="T48" fmla="*/ 40 w 40"/>
                <a:gd name="T49" fmla="*/ 120 h 124"/>
                <a:gd name="T50" fmla="*/ 40 w 40"/>
                <a:gd name="T51" fmla="*/ 124 h 124"/>
                <a:gd name="T52" fmla="*/ 0 w 40"/>
                <a:gd name="T53" fmla="*/ 124 h 124"/>
                <a:gd name="T54" fmla="*/ 0 w 40"/>
                <a:gd name="T55" fmla="*/ 120 h 124"/>
                <a:gd name="T56" fmla="*/ 4 w 40"/>
                <a:gd name="T57" fmla="*/ 120 h 124"/>
                <a:gd name="T58" fmla="*/ 8 w 40"/>
                <a:gd name="T59" fmla="*/ 120 h 124"/>
                <a:gd name="T60" fmla="*/ 12 w 40"/>
                <a:gd name="T61" fmla="*/ 120 h 124"/>
                <a:gd name="T62" fmla="*/ 12 w 40"/>
                <a:gd name="T63" fmla="*/ 116 h 124"/>
                <a:gd name="T64" fmla="*/ 12 w 40"/>
                <a:gd name="T65" fmla="*/ 112 h 124"/>
                <a:gd name="T66" fmla="*/ 12 w 40"/>
                <a:gd name="T67" fmla="*/ 104 h 124"/>
                <a:gd name="T68" fmla="*/ 12 w 40"/>
                <a:gd name="T69" fmla="*/ 76 h 124"/>
                <a:gd name="T70" fmla="*/ 12 w 40"/>
                <a:gd name="T71" fmla="*/ 64 h 124"/>
                <a:gd name="T72" fmla="*/ 12 w 40"/>
                <a:gd name="T73" fmla="*/ 56 h 124"/>
                <a:gd name="T74" fmla="*/ 12 w 40"/>
                <a:gd name="T75" fmla="*/ 56 h 124"/>
                <a:gd name="T76" fmla="*/ 12 w 40"/>
                <a:gd name="T77" fmla="*/ 52 h 124"/>
                <a:gd name="T78" fmla="*/ 8 w 40"/>
                <a:gd name="T79" fmla="*/ 52 h 124"/>
                <a:gd name="T80" fmla="*/ 8 w 40"/>
                <a:gd name="T81" fmla="*/ 52 h 124"/>
                <a:gd name="T82" fmla="*/ 4 w 40"/>
                <a:gd name="T83" fmla="*/ 52 h 124"/>
                <a:gd name="T84" fmla="*/ 4 w 40"/>
                <a:gd name="T85" fmla="*/ 52 h 124"/>
                <a:gd name="T86" fmla="*/ 0 w 40"/>
                <a:gd name="T87" fmla="*/ 52 h 124"/>
                <a:gd name="T88" fmla="*/ 24 w 40"/>
                <a:gd name="T89" fmla="*/ 44 h 124"/>
                <a:gd name="T90" fmla="*/ 28 w 40"/>
                <a:gd name="T91" fmla="*/ 44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124"/>
                <a:gd name="T140" fmla="*/ 40 w 40"/>
                <a:gd name="T141" fmla="*/ 124 h 1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124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4"/>
                  </a:moveTo>
                  <a:lnTo>
                    <a:pt x="28" y="104"/>
                  </a:lnTo>
                  <a:lnTo>
                    <a:pt x="28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2" y="120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76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4" y="44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219"/>
            <p:cNvSpPr>
              <a:spLocks/>
            </p:cNvSpPr>
            <p:nvPr/>
          </p:nvSpPr>
          <p:spPr bwMode="auto">
            <a:xfrm>
              <a:off x="3073" y="3130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8 w 56"/>
                <a:gd name="T9" fmla="*/ 0 h 80"/>
                <a:gd name="T10" fmla="*/ 52 w 56"/>
                <a:gd name="T11" fmla="*/ 0 h 80"/>
                <a:gd name="T12" fmla="*/ 56 w 56"/>
                <a:gd name="T13" fmla="*/ 4 h 80"/>
                <a:gd name="T14" fmla="*/ 56 w 56"/>
                <a:gd name="T15" fmla="*/ 4 h 80"/>
                <a:gd name="T16" fmla="*/ 56 w 56"/>
                <a:gd name="T17" fmla="*/ 8 h 80"/>
                <a:gd name="T18" fmla="*/ 56 w 56"/>
                <a:gd name="T19" fmla="*/ 12 h 80"/>
                <a:gd name="T20" fmla="*/ 56 w 56"/>
                <a:gd name="T21" fmla="*/ 16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16 h 80"/>
                <a:gd name="T28" fmla="*/ 44 w 56"/>
                <a:gd name="T29" fmla="*/ 16 h 80"/>
                <a:gd name="T30" fmla="*/ 40 w 56"/>
                <a:gd name="T31" fmla="*/ 12 h 80"/>
                <a:gd name="T32" fmla="*/ 40 w 56"/>
                <a:gd name="T33" fmla="*/ 12 h 80"/>
                <a:gd name="T34" fmla="*/ 36 w 56"/>
                <a:gd name="T35" fmla="*/ 12 h 80"/>
                <a:gd name="T36" fmla="*/ 36 w 56"/>
                <a:gd name="T37" fmla="*/ 12 h 80"/>
                <a:gd name="T38" fmla="*/ 32 w 56"/>
                <a:gd name="T39" fmla="*/ 20 h 80"/>
                <a:gd name="T40" fmla="*/ 28 w 56"/>
                <a:gd name="T41" fmla="*/ 24 h 80"/>
                <a:gd name="T42" fmla="*/ 28 w 56"/>
                <a:gd name="T43" fmla="*/ 60 h 80"/>
                <a:gd name="T44" fmla="*/ 28 w 56"/>
                <a:gd name="T45" fmla="*/ 68 h 80"/>
                <a:gd name="T46" fmla="*/ 28 w 56"/>
                <a:gd name="T47" fmla="*/ 72 h 80"/>
                <a:gd name="T48" fmla="*/ 32 w 56"/>
                <a:gd name="T49" fmla="*/ 72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76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76 h 80"/>
                <a:gd name="T62" fmla="*/ 4 w 56"/>
                <a:gd name="T63" fmla="*/ 76 h 80"/>
                <a:gd name="T64" fmla="*/ 8 w 56"/>
                <a:gd name="T65" fmla="*/ 76 h 80"/>
                <a:gd name="T66" fmla="*/ 12 w 56"/>
                <a:gd name="T67" fmla="*/ 72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2 h 80"/>
                <a:gd name="T80" fmla="*/ 12 w 56"/>
                <a:gd name="T81" fmla="*/ 12 h 80"/>
                <a:gd name="T82" fmla="*/ 12 w 56"/>
                <a:gd name="T83" fmla="*/ 8 h 80"/>
                <a:gd name="T84" fmla="*/ 8 w 56"/>
                <a:gd name="T85" fmla="*/ 8 h 80"/>
                <a:gd name="T86" fmla="*/ 8 w 56"/>
                <a:gd name="T87" fmla="*/ 8 h 80"/>
                <a:gd name="T88" fmla="*/ 4 w 56"/>
                <a:gd name="T89" fmla="*/ 8 h 80"/>
                <a:gd name="T90" fmla="*/ 4 w 56"/>
                <a:gd name="T91" fmla="*/ 8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220"/>
            <p:cNvSpPr>
              <a:spLocks noEditPoints="1"/>
            </p:cNvSpPr>
            <p:nvPr/>
          </p:nvSpPr>
          <p:spPr bwMode="auto">
            <a:xfrm>
              <a:off x="3185" y="3130"/>
              <a:ext cx="77" cy="116"/>
            </a:xfrm>
            <a:custGeom>
              <a:avLst/>
              <a:gdLst>
                <a:gd name="T0" fmla="*/ 13 w 77"/>
                <a:gd name="T1" fmla="*/ 48 h 116"/>
                <a:gd name="T2" fmla="*/ 4 w 77"/>
                <a:gd name="T3" fmla="*/ 36 h 116"/>
                <a:gd name="T4" fmla="*/ 9 w 77"/>
                <a:gd name="T5" fmla="*/ 16 h 116"/>
                <a:gd name="T6" fmla="*/ 25 w 77"/>
                <a:gd name="T7" fmla="*/ 0 h 116"/>
                <a:gd name="T8" fmla="*/ 49 w 77"/>
                <a:gd name="T9" fmla="*/ 0 h 116"/>
                <a:gd name="T10" fmla="*/ 73 w 77"/>
                <a:gd name="T11" fmla="*/ 4 h 116"/>
                <a:gd name="T12" fmla="*/ 77 w 77"/>
                <a:gd name="T13" fmla="*/ 4 h 116"/>
                <a:gd name="T14" fmla="*/ 77 w 77"/>
                <a:gd name="T15" fmla="*/ 4 h 116"/>
                <a:gd name="T16" fmla="*/ 77 w 77"/>
                <a:gd name="T17" fmla="*/ 8 h 116"/>
                <a:gd name="T18" fmla="*/ 77 w 77"/>
                <a:gd name="T19" fmla="*/ 8 h 116"/>
                <a:gd name="T20" fmla="*/ 77 w 77"/>
                <a:gd name="T21" fmla="*/ 8 h 116"/>
                <a:gd name="T22" fmla="*/ 73 w 77"/>
                <a:gd name="T23" fmla="*/ 8 h 116"/>
                <a:gd name="T24" fmla="*/ 65 w 77"/>
                <a:gd name="T25" fmla="*/ 16 h 116"/>
                <a:gd name="T26" fmla="*/ 65 w 77"/>
                <a:gd name="T27" fmla="*/ 36 h 116"/>
                <a:gd name="T28" fmla="*/ 49 w 77"/>
                <a:gd name="T29" fmla="*/ 52 h 116"/>
                <a:gd name="T30" fmla="*/ 33 w 77"/>
                <a:gd name="T31" fmla="*/ 52 h 116"/>
                <a:gd name="T32" fmla="*/ 21 w 77"/>
                <a:gd name="T33" fmla="*/ 56 h 116"/>
                <a:gd name="T34" fmla="*/ 17 w 77"/>
                <a:gd name="T35" fmla="*/ 60 h 116"/>
                <a:gd name="T36" fmla="*/ 17 w 77"/>
                <a:gd name="T37" fmla="*/ 64 h 116"/>
                <a:gd name="T38" fmla="*/ 21 w 77"/>
                <a:gd name="T39" fmla="*/ 64 h 116"/>
                <a:gd name="T40" fmla="*/ 29 w 77"/>
                <a:gd name="T41" fmla="*/ 68 h 116"/>
                <a:gd name="T42" fmla="*/ 49 w 77"/>
                <a:gd name="T43" fmla="*/ 68 h 116"/>
                <a:gd name="T44" fmla="*/ 65 w 77"/>
                <a:gd name="T45" fmla="*/ 72 h 116"/>
                <a:gd name="T46" fmla="*/ 77 w 77"/>
                <a:gd name="T47" fmla="*/ 80 h 116"/>
                <a:gd name="T48" fmla="*/ 73 w 77"/>
                <a:gd name="T49" fmla="*/ 96 h 116"/>
                <a:gd name="T50" fmla="*/ 57 w 77"/>
                <a:gd name="T51" fmla="*/ 112 h 116"/>
                <a:gd name="T52" fmla="*/ 33 w 77"/>
                <a:gd name="T53" fmla="*/ 116 h 116"/>
                <a:gd name="T54" fmla="*/ 4 w 77"/>
                <a:gd name="T55" fmla="*/ 108 h 116"/>
                <a:gd name="T56" fmla="*/ 0 w 77"/>
                <a:gd name="T57" fmla="*/ 100 h 116"/>
                <a:gd name="T58" fmla="*/ 0 w 77"/>
                <a:gd name="T59" fmla="*/ 96 h 116"/>
                <a:gd name="T60" fmla="*/ 4 w 77"/>
                <a:gd name="T61" fmla="*/ 88 h 116"/>
                <a:gd name="T62" fmla="*/ 17 w 77"/>
                <a:gd name="T63" fmla="*/ 80 h 116"/>
                <a:gd name="T64" fmla="*/ 9 w 77"/>
                <a:gd name="T65" fmla="*/ 72 h 116"/>
                <a:gd name="T66" fmla="*/ 4 w 77"/>
                <a:gd name="T67" fmla="*/ 68 h 116"/>
                <a:gd name="T68" fmla="*/ 9 w 77"/>
                <a:gd name="T69" fmla="*/ 60 h 116"/>
                <a:gd name="T70" fmla="*/ 21 w 77"/>
                <a:gd name="T71" fmla="*/ 52 h 116"/>
                <a:gd name="T72" fmla="*/ 29 w 77"/>
                <a:gd name="T73" fmla="*/ 4 h 116"/>
                <a:gd name="T74" fmla="*/ 21 w 77"/>
                <a:gd name="T75" fmla="*/ 12 h 116"/>
                <a:gd name="T76" fmla="*/ 21 w 77"/>
                <a:gd name="T77" fmla="*/ 36 h 116"/>
                <a:gd name="T78" fmla="*/ 33 w 77"/>
                <a:gd name="T79" fmla="*/ 48 h 116"/>
                <a:gd name="T80" fmla="*/ 45 w 77"/>
                <a:gd name="T81" fmla="*/ 48 h 116"/>
                <a:gd name="T82" fmla="*/ 53 w 77"/>
                <a:gd name="T83" fmla="*/ 40 h 116"/>
                <a:gd name="T84" fmla="*/ 53 w 77"/>
                <a:gd name="T85" fmla="*/ 16 h 116"/>
                <a:gd name="T86" fmla="*/ 41 w 77"/>
                <a:gd name="T87" fmla="*/ 4 h 116"/>
                <a:gd name="T88" fmla="*/ 21 w 77"/>
                <a:gd name="T89" fmla="*/ 80 h 116"/>
                <a:gd name="T90" fmla="*/ 13 w 77"/>
                <a:gd name="T91" fmla="*/ 88 h 116"/>
                <a:gd name="T92" fmla="*/ 13 w 77"/>
                <a:gd name="T93" fmla="*/ 96 h 116"/>
                <a:gd name="T94" fmla="*/ 17 w 77"/>
                <a:gd name="T95" fmla="*/ 100 h 116"/>
                <a:gd name="T96" fmla="*/ 41 w 77"/>
                <a:gd name="T97" fmla="*/ 108 h 116"/>
                <a:gd name="T98" fmla="*/ 65 w 77"/>
                <a:gd name="T99" fmla="*/ 100 h 116"/>
                <a:gd name="T100" fmla="*/ 73 w 77"/>
                <a:gd name="T101" fmla="*/ 88 h 116"/>
                <a:gd name="T102" fmla="*/ 69 w 77"/>
                <a:gd name="T103" fmla="*/ 84 h 116"/>
                <a:gd name="T104" fmla="*/ 49 w 77"/>
                <a:gd name="T105" fmla="*/ 80 h 116"/>
                <a:gd name="T106" fmla="*/ 21 w 77"/>
                <a:gd name="T107" fmla="*/ 80 h 1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7"/>
                <a:gd name="T163" fmla="*/ 0 h 116"/>
                <a:gd name="T164" fmla="*/ 77 w 77"/>
                <a:gd name="T165" fmla="*/ 116 h 1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7" h="116">
                  <a:moveTo>
                    <a:pt x="21" y="52"/>
                  </a:moveTo>
                  <a:lnTo>
                    <a:pt x="13" y="48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9" y="16"/>
                  </a:lnTo>
                  <a:lnTo>
                    <a:pt x="13" y="8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5" y="8"/>
                  </a:lnTo>
                  <a:lnTo>
                    <a:pt x="65" y="16"/>
                  </a:lnTo>
                  <a:lnTo>
                    <a:pt x="69" y="24"/>
                  </a:lnTo>
                  <a:lnTo>
                    <a:pt x="65" y="36"/>
                  </a:lnTo>
                  <a:lnTo>
                    <a:pt x="61" y="44"/>
                  </a:lnTo>
                  <a:lnTo>
                    <a:pt x="49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25" y="52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68"/>
                  </a:lnTo>
                  <a:lnTo>
                    <a:pt x="37" y="68"/>
                  </a:lnTo>
                  <a:lnTo>
                    <a:pt x="49" y="68"/>
                  </a:lnTo>
                  <a:lnTo>
                    <a:pt x="61" y="68"/>
                  </a:lnTo>
                  <a:lnTo>
                    <a:pt x="65" y="72"/>
                  </a:lnTo>
                  <a:lnTo>
                    <a:pt x="73" y="76"/>
                  </a:lnTo>
                  <a:lnTo>
                    <a:pt x="77" y="80"/>
                  </a:lnTo>
                  <a:lnTo>
                    <a:pt x="77" y="88"/>
                  </a:lnTo>
                  <a:lnTo>
                    <a:pt x="73" y="96"/>
                  </a:lnTo>
                  <a:lnTo>
                    <a:pt x="69" y="104"/>
                  </a:lnTo>
                  <a:lnTo>
                    <a:pt x="57" y="112"/>
                  </a:lnTo>
                  <a:lnTo>
                    <a:pt x="49" y="116"/>
                  </a:lnTo>
                  <a:lnTo>
                    <a:pt x="33" y="116"/>
                  </a:lnTo>
                  <a:lnTo>
                    <a:pt x="21" y="116"/>
                  </a:lnTo>
                  <a:lnTo>
                    <a:pt x="4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9" y="84"/>
                  </a:lnTo>
                  <a:lnTo>
                    <a:pt x="17" y="80"/>
                  </a:lnTo>
                  <a:lnTo>
                    <a:pt x="9" y="76"/>
                  </a:lnTo>
                  <a:lnTo>
                    <a:pt x="9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9" y="60"/>
                  </a:lnTo>
                  <a:lnTo>
                    <a:pt x="13" y="56"/>
                  </a:lnTo>
                  <a:lnTo>
                    <a:pt x="21" y="52"/>
                  </a:lnTo>
                  <a:close/>
                  <a:moveTo>
                    <a:pt x="37" y="4"/>
                  </a:moveTo>
                  <a:lnTo>
                    <a:pt x="29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21" y="24"/>
                  </a:lnTo>
                  <a:lnTo>
                    <a:pt x="21" y="36"/>
                  </a:lnTo>
                  <a:lnTo>
                    <a:pt x="25" y="44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3" y="28"/>
                  </a:lnTo>
                  <a:lnTo>
                    <a:pt x="53" y="16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7" y="4"/>
                  </a:lnTo>
                  <a:close/>
                  <a:moveTo>
                    <a:pt x="21" y="80"/>
                  </a:moveTo>
                  <a:lnTo>
                    <a:pt x="17" y="84"/>
                  </a:lnTo>
                  <a:lnTo>
                    <a:pt x="13" y="88"/>
                  </a:lnTo>
                  <a:lnTo>
                    <a:pt x="13" y="92"/>
                  </a:lnTo>
                  <a:lnTo>
                    <a:pt x="13" y="96"/>
                  </a:lnTo>
                  <a:lnTo>
                    <a:pt x="17" y="100"/>
                  </a:lnTo>
                  <a:lnTo>
                    <a:pt x="25" y="104"/>
                  </a:lnTo>
                  <a:lnTo>
                    <a:pt x="41" y="108"/>
                  </a:lnTo>
                  <a:lnTo>
                    <a:pt x="53" y="104"/>
                  </a:lnTo>
                  <a:lnTo>
                    <a:pt x="65" y="100"/>
                  </a:lnTo>
                  <a:lnTo>
                    <a:pt x="69" y="96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1" y="80"/>
                  </a:lnTo>
                  <a:lnTo>
                    <a:pt x="49" y="80"/>
                  </a:lnTo>
                  <a:lnTo>
                    <a:pt x="33" y="80"/>
                  </a:lnTo>
                  <a:lnTo>
                    <a:pt x="21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221"/>
            <p:cNvSpPr>
              <a:spLocks/>
            </p:cNvSpPr>
            <p:nvPr/>
          </p:nvSpPr>
          <p:spPr bwMode="auto">
            <a:xfrm>
              <a:off x="3266" y="3130"/>
              <a:ext cx="60" cy="80"/>
            </a:xfrm>
            <a:custGeom>
              <a:avLst/>
              <a:gdLst>
                <a:gd name="T0" fmla="*/ 28 w 60"/>
                <a:gd name="T1" fmla="*/ 0 h 80"/>
                <a:gd name="T2" fmla="*/ 28 w 60"/>
                <a:gd name="T3" fmla="*/ 20 h 80"/>
                <a:gd name="T4" fmla="*/ 32 w 60"/>
                <a:gd name="T5" fmla="*/ 8 h 80"/>
                <a:gd name="T6" fmla="*/ 40 w 60"/>
                <a:gd name="T7" fmla="*/ 0 h 80"/>
                <a:gd name="T8" fmla="*/ 48 w 60"/>
                <a:gd name="T9" fmla="*/ 0 h 80"/>
                <a:gd name="T10" fmla="*/ 52 w 60"/>
                <a:gd name="T11" fmla="*/ 0 h 80"/>
                <a:gd name="T12" fmla="*/ 56 w 60"/>
                <a:gd name="T13" fmla="*/ 4 h 80"/>
                <a:gd name="T14" fmla="*/ 56 w 60"/>
                <a:gd name="T15" fmla="*/ 4 h 80"/>
                <a:gd name="T16" fmla="*/ 60 w 60"/>
                <a:gd name="T17" fmla="*/ 8 h 80"/>
                <a:gd name="T18" fmla="*/ 56 w 60"/>
                <a:gd name="T19" fmla="*/ 12 h 80"/>
                <a:gd name="T20" fmla="*/ 56 w 60"/>
                <a:gd name="T21" fmla="*/ 16 h 80"/>
                <a:gd name="T22" fmla="*/ 52 w 60"/>
                <a:gd name="T23" fmla="*/ 20 h 80"/>
                <a:gd name="T24" fmla="*/ 52 w 60"/>
                <a:gd name="T25" fmla="*/ 20 h 80"/>
                <a:gd name="T26" fmla="*/ 48 w 60"/>
                <a:gd name="T27" fmla="*/ 16 h 80"/>
                <a:gd name="T28" fmla="*/ 44 w 60"/>
                <a:gd name="T29" fmla="*/ 16 h 80"/>
                <a:gd name="T30" fmla="*/ 40 w 60"/>
                <a:gd name="T31" fmla="*/ 12 h 80"/>
                <a:gd name="T32" fmla="*/ 40 w 60"/>
                <a:gd name="T33" fmla="*/ 12 h 80"/>
                <a:gd name="T34" fmla="*/ 36 w 60"/>
                <a:gd name="T35" fmla="*/ 12 h 80"/>
                <a:gd name="T36" fmla="*/ 36 w 60"/>
                <a:gd name="T37" fmla="*/ 12 h 80"/>
                <a:gd name="T38" fmla="*/ 32 w 60"/>
                <a:gd name="T39" fmla="*/ 20 h 80"/>
                <a:gd name="T40" fmla="*/ 28 w 60"/>
                <a:gd name="T41" fmla="*/ 24 h 80"/>
                <a:gd name="T42" fmla="*/ 28 w 60"/>
                <a:gd name="T43" fmla="*/ 60 h 80"/>
                <a:gd name="T44" fmla="*/ 28 w 60"/>
                <a:gd name="T45" fmla="*/ 68 h 80"/>
                <a:gd name="T46" fmla="*/ 28 w 60"/>
                <a:gd name="T47" fmla="*/ 72 h 80"/>
                <a:gd name="T48" fmla="*/ 32 w 60"/>
                <a:gd name="T49" fmla="*/ 72 h 80"/>
                <a:gd name="T50" fmla="*/ 32 w 60"/>
                <a:gd name="T51" fmla="*/ 76 h 80"/>
                <a:gd name="T52" fmla="*/ 36 w 60"/>
                <a:gd name="T53" fmla="*/ 76 h 80"/>
                <a:gd name="T54" fmla="*/ 40 w 60"/>
                <a:gd name="T55" fmla="*/ 76 h 80"/>
                <a:gd name="T56" fmla="*/ 40 w 60"/>
                <a:gd name="T57" fmla="*/ 80 h 80"/>
                <a:gd name="T58" fmla="*/ 0 w 60"/>
                <a:gd name="T59" fmla="*/ 80 h 80"/>
                <a:gd name="T60" fmla="*/ 0 w 60"/>
                <a:gd name="T61" fmla="*/ 76 h 80"/>
                <a:gd name="T62" fmla="*/ 8 w 60"/>
                <a:gd name="T63" fmla="*/ 76 h 80"/>
                <a:gd name="T64" fmla="*/ 8 w 60"/>
                <a:gd name="T65" fmla="*/ 76 h 80"/>
                <a:gd name="T66" fmla="*/ 12 w 60"/>
                <a:gd name="T67" fmla="*/ 72 h 80"/>
                <a:gd name="T68" fmla="*/ 12 w 60"/>
                <a:gd name="T69" fmla="*/ 72 h 80"/>
                <a:gd name="T70" fmla="*/ 12 w 60"/>
                <a:gd name="T71" fmla="*/ 68 h 80"/>
                <a:gd name="T72" fmla="*/ 12 w 60"/>
                <a:gd name="T73" fmla="*/ 60 h 80"/>
                <a:gd name="T74" fmla="*/ 12 w 60"/>
                <a:gd name="T75" fmla="*/ 32 h 80"/>
                <a:gd name="T76" fmla="*/ 12 w 60"/>
                <a:gd name="T77" fmla="*/ 20 h 80"/>
                <a:gd name="T78" fmla="*/ 12 w 60"/>
                <a:gd name="T79" fmla="*/ 12 h 80"/>
                <a:gd name="T80" fmla="*/ 12 w 60"/>
                <a:gd name="T81" fmla="*/ 12 h 80"/>
                <a:gd name="T82" fmla="*/ 12 w 60"/>
                <a:gd name="T83" fmla="*/ 8 h 80"/>
                <a:gd name="T84" fmla="*/ 8 w 60"/>
                <a:gd name="T85" fmla="*/ 8 h 80"/>
                <a:gd name="T86" fmla="*/ 8 w 60"/>
                <a:gd name="T87" fmla="*/ 8 h 80"/>
                <a:gd name="T88" fmla="*/ 4 w 60"/>
                <a:gd name="T89" fmla="*/ 8 h 80"/>
                <a:gd name="T90" fmla="*/ 4 w 60"/>
                <a:gd name="T91" fmla="*/ 8 h 80"/>
                <a:gd name="T92" fmla="*/ 0 w 60"/>
                <a:gd name="T93" fmla="*/ 8 h 80"/>
                <a:gd name="T94" fmla="*/ 24 w 60"/>
                <a:gd name="T95" fmla="*/ 0 h 80"/>
                <a:gd name="T96" fmla="*/ 28 w 60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0"/>
                <a:gd name="T149" fmla="*/ 60 w 6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222"/>
            <p:cNvSpPr>
              <a:spLocks noEditPoints="1"/>
            </p:cNvSpPr>
            <p:nvPr/>
          </p:nvSpPr>
          <p:spPr bwMode="auto">
            <a:xfrm>
              <a:off x="3330" y="3130"/>
              <a:ext cx="77" cy="80"/>
            </a:xfrm>
            <a:custGeom>
              <a:avLst/>
              <a:gdLst>
                <a:gd name="T0" fmla="*/ 36 w 77"/>
                <a:gd name="T1" fmla="*/ 0 h 80"/>
                <a:gd name="T2" fmla="*/ 48 w 77"/>
                <a:gd name="T3" fmla="*/ 0 h 80"/>
                <a:gd name="T4" fmla="*/ 56 w 77"/>
                <a:gd name="T5" fmla="*/ 4 h 80"/>
                <a:gd name="T6" fmla="*/ 64 w 77"/>
                <a:gd name="T7" fmla="*/ 12 h 80"/>
                <a:gd name="T8" fmla="*/ 73 w 77"/>
                <a:gd name="T9" fmla="*/ 24 h 80"/>
                <a:gd name="T10" fmla="*/ 77 w 77"/>
                <a:gd name="T11" fmla="*/ 40 h 80"/>
                <a:gd name="T12" fmla="*/ 73 w 77"/>
                <a:gd name="T13" fmla="*/ 48 h 80"/>
                <a:gd name="T14" fmla="*/ 69 w 77"/>
                <a:gd name="T15" fmla="*/ 60 h 80"/>
                <a:gd name="T16" fmla="*/ 64 w 77"/>
                <a:gd name="T17" fmla="*/ 68 h 80"/>
                <a:gd name="T18" fmla="*/ 56 w 77"/>
                <a:gd name="T19" fmla="*/ 76 h 80"/>
                <a:gd name="T20" fmla="*/ 48 w 77"/>
                <a:gd name="T21" fmla="*/ 80 h 80"/>
                <a:gd name="T22" fmla="*/ 36 w 77"/>
                <a:gd name="T23" fmla="*/ 80 h 80"/>
                <a:gd name="T24" fmla="*/ 24 w 77"/>
                <a:gd name="T25" fmla="*/ 80 h 80"/>
                <a:gd name="T26" fmla="*/ 16 w 77"/>
                <a:gd name="T27" fmla="*/ 76 h 80"/>
                <a:gd name="T28" fmla="*/ 8 w 77"/>
                <a:gd name="T29" fmla="*/ 68 h 80"/>
                <a:gd name="T30" fmla="*/ 0 w 77"/>
                <a:gd name="T31" fmla="*/ 56 h 80"/>
                <a:gd name="T32" fmla="*/ 0 w 77"/>
                <a:gd name="T33" fmla="*/ 40 h 80"/>
                <a:gd name="T34" fmla="*/ 0 w 77"/>
                <a:gd name="T35" fmla="*/ 28 h 80"/>
                <a:gd name="T36" fmla="*/ 4 w 77"/>
                <a:gd name="T37" fmla="*/ 20 h 80"/>
                <a:gd name="T38" fmla="*/ 12 w 77"/>
                <a:gd name="T39" fmla="*/ 12 h 80"/>
                <a:gd name="T40" fmla="*/ 20 w 77"/>
                <a:gd name="T41" fmla="*/ 4 h 80"/>
                <a:gd name="T42" fmla="*/ 28 w 77"/>
                <a:gd name="T43" fmla="*/ 0 h 80"/>
                <a:gd name="T44" fmla="*/ 36 w 77"/>
                <a:gd name="T45" fmla="*/ 0 h 80"/>
                <a:gd name="T46" fmla="*/ 36 w 77"/>
                <a:gd name="T47" fmla="*/ 4 h 80"/>
                <a:gd name="T48" fmla="*/ 28 w 77"/>
                <a:gd name="T49" fmla="*/ 4 h 80"/>
                <a:gd name="T50" fmla="*/ 24 w 77"/>
                <a:gd name="T51" fmla="*/ 8 h 80"/>
                <a:gd name="T52" fmla="*/ 20 w 77"/>
                <a:gd name="T53" fmla="*/ 12 h 80"/>
                <a:gd name="T54" fmla="*/ 16 w 77"/>
                <a:gd name="T55" fmla="*/ 16 h 80"/>
                <a:gd name="T56" fmla="*/ 16 w 77"/>
                <a:gd name="T57" fmla="*/ 24 h 80"/>
                <a:gd name="T58" fmla="*/ 16 w 77"/>
                <a:gd name="T59" fmla="*/ 32 h 80"/>
                <a:gd name="T60" fmla="*/ 16 w 77"/>
                <a:gd name="T61" fmla="*/ 48 h 80"/>
                <a:gd name="T62" fmla="*/ 20 w 77"/>
                <a:gd name="T63" fmla="*/ 64 h 80"/>
                <a:gd name="T64" fmla="*/ 28 w 77"/>
                <a:gd name="T65" fmla="*/ 68 h 80"/>
                <a:gd name="T66" fmla="*/ 32 w 77"/>
                <a:gd name="T67" fmla="*/ 76 h 80"/>
                <a:gd name="T68" fmla="*/ 40 w 77"/>
                <a:gd name="T69" fmla="*/ 76 h 80"/>
                <a:gd name="T70" fmla="*/ 48 w 77"/>
                <a:gd name="T71" fmla="*/ 72 h 80"/>
                <a:gd name="T72" fmla="*/ 56 w 77"/>
                <a:gd name="T73" fmla="*/ 68 h 80"/>
                <a:gd name="T74" fmla="*/ 60 w 77"/>
                <a:gd name="T75" fmla="*/ 60 h 80"/>
                <a:gd name="T76" fmla="*/ 60 w 77"/>
                <a:gd name="T77" fmla="*/ 44 h 80"/>
                <a:gd name="T78" fmla="*/ 60 w 77"/>
                <a:gd name="T79" fmla="*/ 32 h 80"/>
                <a:gd name="T80" fmla="*/ 56 w 77"/>
                <a:gd name="T81" fmla="*/ 20 h 80"/>
                <a:gd name="T82" fmla="*/ 52 w 77"/>
                <a:gd name="T83" fmla="*/ 12 h 80"/>
                <a:gd name="T84" fmla="*/ 44 w 77"/>
                <a:gd name="T85" fmla="*/ 8 h 80"/>
                <a:gd name="T86" fmla="*/ 36 w 77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0"/>
                <a:gd name="T134" fmla="*/ 77 w 77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0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48"/>
                  </a:lnTo>
                  <a:lnTo>
                    <a:pt x="69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2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4"/>
                  </a:lnTo>
                  <a:lnTo>
                    <a:pt x="60" y="32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223"/>
            <p:cNvSpPr>
              <a:spLocks/>
            </p:cNvSpPr>
            <p:nvPr/>
          </p:nvSpPr>
          <p:spPr bwMode="auto">
            <a:xfrm>
              <a:off x="3415" y="3130"/>
              <a:ext cx="84" cy="80"/>
            </a:xfrm>
            <a:custGeom>
              <a:avLst/>
              <a:gdLst>
                <a:gd name="T0" fmla="*/ 72 w 84"/>
                <a:gd name="T1" fmla="*/ 0 h 80"/>
                <a:gd name="T2" fmla="*/ 72 w 84"/>
                <a:gd name="T3" fmla="*/ 48 h 80"/>
                <a:gd name="T4" fmla="*/ 72 w 84"/>
                <a:gd name="T5" fmla="*/ 60 h 80"/>
                <a:gd name="T6" fmla="*/ 72 w 84"/>
                <a:gd name="T7" fmla="*/ 64 h 80"/>
                <a:gd name="T8" fmla="*/ 72 w 84"/>
                <a:gd name="T9" fmla="*/ 68 h 80"/>
                <a:gd name="T10" fmla="*/ 76 w 84"/>
                <a:gd name="T11" fmla="*/ 72 h 80"/>
                <a:gd name="T12" fmla="*/ 76 w 84"/>
                <a:gd name="T13" fmla="*/ 72 h 80"/>
                <a:gd name="T14" fmla="*/ 76 w 84"/>
                <a:gd name="T15" fmla="*/ 72 h 80"/>
                <a:gd name="T16" fmla="*/ 80 w 84"/>
                <a:gd name="T17" fmla="*/ 72 h 80"/>
                <a:gd name="T18" fmla="*/ 84 w 84"/>
                <a:gd name="T19" fmla="*/ 68 h 80"/>
                <a:gd name="T20" fmla="*/ 84 w 84"/>
                <a:gd name="T21" fmla="*/ 72 h 80"/>
                <a:gd name="T22" fmla="*/ 60 w 84"/>
                <a:gd name="T23" fmla="*/ 80 h 80"/>
                <a:gd name="T24" fmla="*/ 56 w 84"/>
                <a:gd name="T25" fmla="*/ 80 h 80"/>
                <a:gd name="T26" fmla="*/ 56 w 84"/>
                <a:gd name="T27" fmla="*/ 64 h 80"/>
                <a:gd name="T28" fmla="*/ 48 w 84"/>
                <a:gd name="T29" fmla="*/ 72 h 80"/>
                <a:gd name="T30" fmla="*/ 44 w 84"/>
                <a:gd name="T31" fmla="*/ 76 h 80"/>
                <a:gd name="T32" fmla="*/ 36 w 84"/>
                <a:gd name="T33" fmla="*/ 80 h 80"/>
                <a:gd name="T34" fmla="*/ 32 w 84"/>
                <a:gd name="T35" fmla="*/ 80 h 80"/>
                <a:gd name="T36" fmla="*/ 24 w 84"/>
                <a:gd name="T37" fmla="*/ 80 h 80"/>
                <a:gd name="T38" fmla="*/ 20 w 84"/>
                <a:gd name="T39" fmla="*/ 76 h 80"/>
                <a:gd name="T40" fmla="*/ 16 w 84"/>
                <a:gd name="T41" fmla="*/ 72 h 80"/>
                <a:gd name="T42" fmla="*/ 12 w 84"/>
                <a:gd name="T43" fmla="*/ 68 h 80"/>
                <a:gd name="T44" fmla="*/ 12 w 84"/>
                <a:gd name="T45" fmla="*/ 60 h 80"/>
                <a:gd name="T46" fmla="*/ 12 w 84"/>
                <a:gd name="T47" fmla="*/ 52 h 80"/>
                <a:gd name="T48" fmla="*/ 12 w 84"/>
                <a:gd name="T49" fmla="*/ 16 h 80"/>
                <a:gd name="T50" fmla="*/ 12 w 84"/>
                <a:gd name="T51" fmla="*/ 12 h 80"/>
                <a:gd name="T52" fmla="*/ 8 w 84"/>
                <a:gd name="T53" fmla="*/ 8 h 80"/>
                <a:gd name="T54" fmla="*/ 8 w 84"/>
                <a:gd name="T55" fmla="*/ 4 h 80"/>
                <a:gd name="T56" fmla="*/ 8 w 84"/>
                <a:gd name="T57" fmla="*/ 4 h 80"/>
                <a:gd name="T58" fmla="*/ 4 w 84"/>
                <a:gd name="T59" fmla="*/ 4 h 80"/>
                <a:gd name="T60" fmla="*/ 0 w 84"/>
                <a:gd name="T61" fmla="*/ 4 h 80"/>
                <a:gd name="T62" fmla="*/ 0 w 84"/>
                <a:gd name="T63" fmla="*/ 0 h 80"/>
                <a:gd name="T64" fmla="*/ 24 w 84"/>
                <a:gd name="T65" fmla="*/ 0 h 80"/>
                <a:gd name="T66" fmla="*/ 24 w 84"/>
                <a:gd name="T67" fmla="*/ 52 h 80"/>
                <a:gd name="T68" fmla="*/ 28 w 84"/>
                <a:gd name="T69" fmla="*/ 60 h 80"/>
                <a:gd name="T70" fmla="*/ 28 w 84"/>
                <a:gd name="T71" fmla="*/ 68 h 80"/>
                <a:gd name="T72" fmla="*/ 32 w 84"/>
                <a:gd name="T73" fmla="*/ 68 h 80"/>
                <a:gd name="T74" fmla="*/ 40 w 84"/>
                <a:gd name="T75" fmla="*/ 68 h 80"/>
                <a:gd name="T76" fmla="*/ 44 w 84"/>
                <a:gd name="T77" fmla="*/ 68 h 80"/>
                <a:gd name="T78" fmla="*/ 48 w 84"/>
                <a:gd name="T79" fmla="*/ 68 h 80"/>
                <a:gd name="T80" fmla="*/ 52 w 84"/>
                <a:gd name="T81" fmla="*/ 64 h 80"/>
                <a:gd name="T82" fmla="*/ 56 w 84"/>
                <a:gd name="T83" fmla="*/ 60 h 80"/>
                <a:gd name="T84" fmla="*/ 56 w 84"/>
                <a:gd name="T85" fmla="*/ 16 h 80"/>
                <a:gd name="T86" fmla="*/ 56 w 84"/>
                <a:gd name="T87" fmla="*/ 8 h 80"/>
                <a:gd name="T88" fmla="*/ 56 w 84"/>
                <a:gd name="T89" fmla="*/ 4 h 80"/>
                <a:gd name="T90" fmla="*/ 52 w 84"/>
                <a:gd name="T91" fmla="*/ 4 h 80"/>
                <a:gd name="T92" fmla="*/ 48 w 84"/>
                <a:gd name="T93" fmla="*/ 4 h 80"/>
                <a:gd name="T94" fmla="*/ 48 w 84"/>
                <a:gd name="T95" fmla="*/ 0 h 80"/>
                <a:gd name="T96" fmla="*/ 72 w 84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0"/>
                <a:gd name="T149" fmla="*/ 84 w 8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0">
                  <a:moveTo>
                    <a:pt x="72" y="0"/>
                  </a:moveTo>
                  <a:lnTo>
                    <a:pt x="72" y="48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4" y="68"/>
                  </a:lnTo>
                  <a:lnTo>
                    <a:pt x="84" y="72"/>
                  </a:lnTo>
                  <a:lnTo>
                    <a:pt x="60" y="80"/>
                  </a:lnTo>
                  <a:lnTo>
                    <a:pt x="56" y="8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4" y="76"/>
                  </a:lnTo>
                  <a:lnTo>
                    <a:pt x="3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0" y="76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52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56" y="60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224"/>
            <p:cNvSpPr>
              <a:spLocks noEditPoints="1"/>
            </p:cNvSpPr>
            <p:nvPr/>
          </p:nvSpPr>
          <p:spPr bwMode="auto">
            <a:xfrm>
              <a:off x="3499" y="3130"/>
              <a:ext cx="84" cy="116"/>
            </a:xfrm>
            <a:custGeom>
              <a:avLst/>
              <a:gdLst>
                <a:gd name="T0" fmla="*/ 24 w 84"/>
                <a:gd name="T1" fmla="*/ 0 h 116"/>
                <a:gd name="T2" fmla="*/ 28 w 84"/>
                <a:gd name="T3" fmla="*/ 16 h 116"/>
                <a:gd name="T4" fmla="*/ 40 w 84"/>
                <a:gd name="T5" fmla="*/ 4 h 116"/>
                <a:gd name="T6" fmla="*/ 52 w 84"/>
                <a:gd name="T7" fmla="*/ 0 h 116"/>
                <a:gd name="T8" fmla="*/ 72 w 84"/>
                <a:gd name="T9" fmla="*/ 8 h 116"/>
                <a:gd name="T10" fmla="*/ 84 w 84"/>
                <a:gd name="T11" fmla="*/ 24 h 116"/>
                <a:gd name="T12" fmla="*/ 84 w 84"/>
                <a:gd name="T13" fmla="*/ 48 h 116"/>
                <a:gd name="T14" fmla="*/ 72 w 84"/>
                <a:gd name="T15" fmla="*/ 72 h 116"/>
                <a:gd name="T16" fmla="*/ 48 w 84"/>
                <a:gd name="T17" fmla="*/ 80 h 116"/>
                <a:gd name="T18" fmla="*/ 36 w 84"/>
                <a:gd name="T19" fmla="*/ 80 h 116"/>
                <a:gd name="T20" fmla="*/ 28 w 84"/>
                <a:gd name="T21" fmla="*/ 72 h 116"/>
                <a:gd name="T22" fmla="*/ 28 w 84"/>
                <a:gd name="T23" fmla="*/ 108 h 116"/>
                <a:gd name="T24" fmla="*/ 32 w 84"/>
                <a:gd name="T25" fmla="*/ 112 h 116"/>
                <a:gd name="T26" fmla="*/ 36 w 84"/>
                <a:gd name="T27" fmla="*/ 116 h 116"/>
                <a:gd name="T28" fmla="*/ 40 w 84"/>
                <a:gd name="T29" fmla="*/ 116 h 116"/>
                <a:gd name="T30" fmla="*/ 0 w 84"/>
                <a:gd name="T31" fmla="*/ 116 h 116"/>
                <a:gd name="T32" fmla="*/ 8 w 84"/>
                <a:gd name="T33" fmla="*/ 116 h 116"/>
                <a:gd name="T34" fmla="*/ 12 w 84"/>
                <a:gd name="T35" fmla="*/ 112 h 116"/>
                <a:gd name="T36" fmla="*/ 12 w 84"/>
                <a:gd name="T37" fmla="*/ 108 h 116"/>
                <a:gd name="T38" fmla="*/ 16 w 84"/>
                <a:gd name="T39" fmla="*/ 24 h 116"/>
                <a:gd name="T40" fmla="*/ 12 w 84"/>
                <a:gd name="T41" fmla="*/ 12 h 116"/>
                <a:gd name="T42" fmla="*/ 12 w 84"/>
                <a:gd name="T43" fmla="*/ 8 h 116"/>
                <a:gd name="T44" fmla="*/ 8 w 84"/>
                <a:gd name="T45" fmla="*/ 8 h 116"/>
                <a:gd name="T46" fmla="*/ 4 w 84"/>
                <a:gd name="T47" fmla="*/ 8 h 116"/>
                <a:gd name="T48" fmla="*/ 28 w 84"/>
                <a:gd name="T49" fmla="*/ 24 h 116"/>
                <a:gd name="T50" fmla="*/ 28 w 84"/>
                <a:gd name="T51" fmla="*/ 60 h 116"/>
                <a:gd name="T52" fmla="*/ 32 w 84"/>
                <a:gd name="T53" fmla="*/ 68 h 116"/>
                <a:gd name="T54" fmla="*/ 40 w 84"/>
                <a:gd name="T55" fmla="*/ 76 h 116"/>
                <a:gd name="T56" fmla="*/ 56 w 84"/>
                <a:gd name="T57" fmla="*/ 72 h 116"/>
                <a:gd name="T58" fmla="*/ 68 w 84"/>
                <a:gd name="T59" fmla="*/ 60 h 116"/>
                <a:gd name="T60" fmla="*/ 68 w 84"/>
                <a:gd name="T61" fmla="*/ 36 h 116"/>
                <a:gd name="T62" fmla="*/ 60 w 84"/>
                <a:gd name="T63" fmla="*/ 20 h 116"/>
                <a:gd name="T64" fmla="*/ 48 w 84"/>
                <a:gd name="T65" fmla="*/ 12 h 116"/>
                <a:gd name="T66" fmla="*/ 40 w 84"/>
                <a:gd name="T67" fmla="*/ 12 h 116"/>
                <a:gd name="T68" fmla="*/ 28 w 84"/>
                <a:gd name="T69" fmla="*/ 24 h 1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16"/>
                <a:gd name="T107" fmla="*/ 84 w 84"/>
                <a:gd name="T108" fmla="*/ 116 h 1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16">
                  <a:moveTo>
                    <a:pt x="4" y="8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4" y="24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0" y="60"/>
                  </a:lnTo>
                  <a:lnTo>
                    <a:pt x="72" y="72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2" y="76"/>
                  </a:lnTo>
                  <a:lnTo>
                    <a:pt x="28" y="72"/>
                  </a:lnTo>
                  <a:lnTo>
                    <a:pt x="28" y="100"/>
                  </a:lnTo>
                  <a:lnTo>
                    <a:pt x="28" y="108"/>
                  </a:lnTo>
                  <a:lnTo>
                    <a:pt x="28" y="112"/>
                  </a:lnTo>
                  <a:lnTo>
                    <a:pt x="32" y="112"/>
                  </a:lnTo>
                  <a:lnTo>
                    <a:pt x="32" y="116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8"/>
                  </a:lnTo>
                  <a:lnTo>
                    <a:pt x="16" y="100"/>
                  </a:lnTo>
                  <a:lnTo>
                    <a:pt x="16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8" y="60"/>
                  </a:lnTo>
                  <a:lnTo>
                    <a:pt x="68" y="44"/>
                  </a:lnTo>
                  <a:lnTo>
                    <a:pt x="68" y="36"/>
                  </a:lnTo>
                  <a:lnTo>
                    <a:pt x="64" y="24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225"/>
            <p:cNvSpPr>
              <a:spLocks/>
            </p:cNvSpPr>
            <p:nvPr/>
          </p:nvSpPr>
          <p:spPr bwMode="auto">
            <a:xfrm>
              <a:off x="3599" y="3130"/>
              <a:ext cx="53" cy="80"/>
            </a:xfrm>
            <a:custGeom>
              <a:avLst/>
              <a:gdLst>
                <a:gd name="T0" fmla="*/ 45 w 53"/>
                <a:gd name="T1" fmla="*/ 0 h 80"/>
                <a:gd name="T2" fmla="*/ 45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7 w 53"/>
                <a:gd name="T9" fmla="*/ 8 h 80"/>
                <a:gd name="T10" fmla="*/ 29 w 53"/>
                <a:gd name="T11" fmla="*/ 4 h 80"/>
                <a:gd name="T12" fmla="*/ 25 w 53"/>
                <a:gd name="T13" fmla="*/ 4 h 80"/>
                <a:gd name="T14" fmla="*/ 17 w 53"/>
                <a:gd name="T15" fmla="*/ 4 h 80"/>
                <a:gd name="T16" fmla="*/ 13 w 53"/>
                <a:gd name="T17" fmla="*/ 8 h 80"/>
                <a:gd name="T18" fmla="*/ 9 w 53"/>
                <a:gd name="T19" fmla="*/ 12 h 80"/>
                <a:gd name="T20" fmla="*/ 9 w 53"/>
                <a:gd name="T21" fmla="*/ 16 h 80"/>
                <a:gd name="T22" fmla="*/ 9 w 53"/>
                <a:gd name="T23" fmla="*/ 20 h 80"/>
                <a:gd name="T24" fmla="*/ 13 w 53"/>
                <a:gd name="T25" fmla="*/ 24 h 80"/>
                <a:gd name="T26" fmla="*/ 17 w 53"/>
                <a:gd name="T27" fmla="*/ 24 h 80"/>
                <a:gd name="T28" fmla="*/ 21 w 53"/>
                <a:gd name="T29" fmla="*/ 28 h 80"/>
                <a:gd name="T30" fmla="*/ 33 w 53"/>
                <a:gd name="T31" fmla="*/ 36 h 80"/>
                <a:gd name="T32" fmla="*/ 45 w 53"/>
                <a:gd name="T33" fmla="*/ 40 h 80"/>
                <a:gd name="T34" fmla="*/ 49 w 53"/>
                <a:gd name="T35" fmla="*/ 48 h 80"/>
                <a:gd name="T36" fmla="*/ 53 w 53"/>
                <a:gd name="T37" fmla="*/ 56 h 80"/>
                <a:gd name="T38" fmla="*/ 49 w 53"/>
                <a:gd name="T39" fmla="*/ 68 h 80"/>
                <a:gd name="T40" fmla="*/ 45 w 53"/>
                <a:gd name="T41" fmla="*/ 76 h 80"/>
                <a:gd name="T42" fmla="*/ 37 w 53"/>
                <a:gd name="T43" fmla="*/ 80 h 80"/>
                <a:gd name="T44" fmla="*/ 25 w 53"/>
                <a:gd name="T45" fmla="*/ 80 h 80"/>
                <a:gd name="T46" fmla="*/ 17 w 53"/>
                <a:gd name="T47" fmla="*/ 80 h 80"/>
                <a:gd name="T48" fmla="*/ 9 w 53"/>
                <a:gd name="T49" fmla="*/ 80 h 80"/>
                <a:gd name="T50" fmla="*/ 5 w 53"/>
                <a:gd name="T51" fmla="*/ 76 h 80"/>
                <a:gd name="T52" fmla="*/ 5 w 53"/>
                <a:gd name="T53" fmla="*/ 76 h 80"/>
                <a:gd name="T54" fmla="*/ 0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2 h 80"/>
                <a:gd name="T62" fmla="*/ 0 w 53"/>
                <a:gd name="T63" fmla="*/ 52 h 80"/>
                <a:gd name="T64" fmla="*/ 5 w 53"/>
                <a:gd name="T65" fmla="*/ 64 h 80"/>
                <a:gd name="T66" fmla="*/ 9 w 53"/>
                <a:gd name="T67" fmla="*/ 68 h 80"/>
                <a:gd name="T68" fmla="*/ 17 w 53"/>
                <a:gd name="T69" fmla="*/ 76 h 80"/>
                <a:gd name="T70" fmla="*/ 25 w 53"/>
                <a:gd name="T71" fmla="*/ 76 h 80"/>
                <a:gd name="T72" fmla="*/ 33 w 53"/>
                <a:gd name="T73" fmla="*/ 76 h 80"/>
                <a:gd name="T74" fmla="*/ 37 w 53"/>
                <a:gd name="T75" fmla="*/ 72 h 80"/>
                <a:gd name="T76" fmla="*/ 37 w 53"/>
                <a:gd name="T77" fmla="*/ 68 h 80"/>
                <a:gd name="T78" fmla="*/ 41 w 53"/>
                <a:gd name="T79" fmla="*/ 64 h 80"/>
                <a:gd name="T80" fmla="*/ 37 w 53"/>
                <a:gd name="T81" fmla="*/ 60 h 80"/>
                <a:gd name="T82" fmla="*/ 37 w 53"/>
                <a:gd name="T83" fmla="*/ 52 h 80"/>
                <a:gd name="T84" fmla="*/ 29 w 53"/>
                <a:gd name="T85" fmla="*/ 48 h 80"/>
                <a:gd name="T86" fmla="*/ 21 w 53"/>
                <a:gd name="T87" fmla="*/ 44 h 80"/>
                <a:gd name="T88" fmla="*/ 9 w 53"/>
                <a:gd name="T89" fmla="*/ 40 h 80"/>
                <a:gd name="T90" fmla="*/ 0 w 53"/>
                <a:gd name="T91" fmla="*/ 32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5 w 53"/>
                <a:gd name="T99" fmla="*/ 4 h 80"/>
                <a:gd name="T100" fmla="*/ 13 w 53"/>
                <a:gd name="T101" fmla="*/ 0 h 80"/>
                <a:gd name="T102" fmla="*/ 25 w 53"/>
                <a:gd name="T103" fmla="*/ 0 h 80"/>
                <a:gd name="T104" fmla="*/ 29 w 53"/>
                <a:gd name="T105" fmla="*/ 0 h 80"/>
                <a:gd name="T106" fmla="*/ 33 w 53"/>
                <a:gd name="T107" fmla="*/ 0 h 80"/>
                <a:gd name="T108" fmla="*/ 37 w 53"/>
                <a:gd name="T109" fmla="*/ 4 h 80"/>
                <a:gd name="T110" fmla="*/ 41 w 53"/>
                <a:gd name="T111" fmla="*/ 4 h 80"/>
                <a:gd name="T112" fmla="*/ 41 w 53"/>
                <a:gd name="T113" fmla="*/ 4 h 80"/>
                <a:gd name="T114" fmla="*/ 41 w 53"/>
                <a:gd name="T115" fmla="*/ 0 h 80"/>
                <a:gd name="T116" fmla="*/ 45 w 53"/>
                <a:gd name="T117" fmla="*/ 0 h 80"/>
                <a:gd name="T118" fmla="*/ 45 w 53"/>
                <a:gd name="T119" fmla="*/ 0 h 80"/>
                <a:gd name="T120" fmla="*/ 45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5" y="0"/>
                  </a:moveTo>
                  <a:lnTo>
                    <a:pt x="45" y="28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33" y="36"/>
                  </a:lnTo>
                  <a:lnTo>
                    <a:pt x="45" y="40"/>
                  </a:lnTo>
                  <a:lnTo>
                    <a:pt x="49" y="48"/>
                  </a:lnTo>
                  <a:lnTo>
                    <a:pt x="53" y="56"/>
                  </a:lnTo>
                  <a:lnTo>
                    <a:pt x="49" y="68"/>
                  </a:lnTo>
                  <a:lnTo>
                    <a:pt x="45" y="76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80"/>
                  </a:lnTo>
                  <a:lnTo>
                    <a:pt x="9" y="80"/>
                  </a:lnTo>
                  <a:lnTo>
                    <a:pt x="5" y="76"/>
                  </a:lnTo>
                  <a:lnTo>
                    <a:pt x="0" y="80"/>
                  </a:lnTo>
                  <a:lnTo>
                    <a:pt x="0" y="52"/>
                  </a:lnTo>
                  <a:lnTo>
                    <a:pt x="5" y="64"/>
                  </a:lnTo>
                  <a:lnTo>
                    <a:pt x="9" y="68"/>
                  </a:lnTo>
                  <a:lnTo>
                    <a:pt x="17" y="76"/>
                  </a:lnTo>
                  <a:lnTo>
                    <a:pt x="25" y="76"/>
                  </a:lnTo>
                  <a:lnTo>
                    <a:pt x="33" y="76"/>
                  </a:lnTo>
                  <a:lnTo>
                    <a:pt x="37" y="72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37" y="60"/>
                  </a:lnTo>
                  <a:lnTo>
                    <a:pt x="37" y="52"/>
                  </a:lnTo>
                  <a:lnTo>
                    <a:pt x="29" y="48"/>
                  </a:lnTo>
                  <a:lnTo>
                    <a:pt x="21" y="44"/>
                  </a:lnTo>
                  <a:lnTo>
                    <a:pt x="9" y="4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226"/>
            <p:cNvSpPr>
              <a:spLocks noChangeArrowheads="1"/>
            </p:cNvSpPr>
            <p:nvPr/>
          </p:nvSpPr>
          <p:spPr bwMode="auto">
            <a:xfrm>
              <a:off x="3829" y="3066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227"/>
            <p:cNvSpPr>
              <a:spLocks/>
            </p:cNvSpPr>
            <p:nvPr/>
          </p:nvSpPr>
          <p:spPr bwMode="auto">
            <a:xfrm>
              <a:off x="4130" y="3130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8 h 80"/>
                <a:gd name="T4" fmla="*/ 44 w 68"/>
                <a:gd name="T5" fmla="*/ 76 h 80"/>
                <a:gd name="T6" fmla="*/ 32 w 68"/>
                <a:gd name="T7" fmla="*/ 80 h 80"/>
                <a:gd name="T8" fmla="*/ 24 w 68"/>
                <a:gd name="T9" fmla="*/ 80 h 80"/>
                <a:gd name="T10" fmla="*/ 12 w 68"/>
                <a:gd name="T11" fmla="*/ 80 h 80"/>
                <a:gd name="T12" fmla="*/ 4 w 68"/>
                <a:gd name="T13" fmla="*/ 72 h 80"/>
                <a:gd name="T14" fmla="*/ 0 w 68"/>
                <a:gd name="T15" fmla="*/ 64 h 80"/>
                <a:gd name="T16" fmla="*/ 0 w 68"/>
                <a:gd name="T17" fmla="*/ 56 h 80"/>
                <a:gd name="T18" fmla="*/ 0 w 68"/>
                <a:gd name="T19" fmla="*/ 44 h 80"/>
                <a:gd name="T20" fmla="*/ 4 w 68"/>
                <a:gd name="T21" fmla="*/ 28 h 80"/>
                <a:gd name="T22" fmla="*/ 16 w 68"/>
                <a:gd name="T23" fmla="*/ 16 h 80"/>
                <a:gd name="T24" fmla="*/ 24 w 68"/>
                <a:gd name="T25" fmla="*/ 8 h 80"/>
                <a:gd name="T26" fmla="*/ 36 w 68"/>
                <a:gd name="T27" fmla="*/ 4 h 80"/>
                <a:gd name="T28" fmla="*/ 48 w 68"/>
                <a:gd name="T29" fmla="*/ 0 h 80"/>
                <a:gd name="T30" fmla="*/ 56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6 h 80"/>
                <a:gd name="T38" fmla="*/ 68 w 68"/>
                <a:gd name="T39" fmla="*/ 20 h 80"/>
                <a:gd name="T40" fmla="*/ 64 w 68"/>
                <a:gd name="T41" fmla="*/ 24 h 80"/>
                <a:gd name="T42" fmla="*/ 60 w 68"/>
                <a:gd name="T43" fmla="*/ 24 h 80"/>
                <a:gd name="T44" fmla="*/ 60 w 68"/>
                <a:gd name="T45" fmla="*/ 28 h 80"/>
                <a:gd name="T46" fmla="*/ 56 w 68"/>
                <a:gd name="T47" fmla="*/ 24 h 80"/>
                <a:gd name="T48" fmla="*/ 52 w 68"/>
                <a:gd name="T49" fmla="*/ 24 h 80"/>
                <a:gd name="T50" fmla="*/ 52 w 68"/>
                <a:gd name="T51" fmla="*/ 24 h 80"/>
                <a:gd name="T52" fmla="*/ 52 w 68"/>
                <a:gd name="T53" fmla="*/ 20 h 80"/>
                <a:gd name="T54" fmla="*/ 52 w 68"/>
                <a:gd name="T55" fmla="*/ 20 h 80"/>
                <a:gd name="T56" fmla="*/ 52 w 68"/>
                <a:gd name="T57" fmla="*/ 16 h 80"/>
                <a:gd name="T58" fmla="*/ 52 w 68"/>
                <a:gd name="T59" fmla="*/ 16 h 80"/>
                <a:gd name="T60" fmla="*/ 56 w 68"/>
                <a:gd name="T61" fmla="*/ 12 h 80"/>
                <a:gd name="T62" fmla="*/ 56 w 68"/>
                <a:gd name="T63" fmla="*/ 12 h 80"/>
                <a:gd name="T64" fmla="*/ 56 w 68"/>
                <a:gd name="T65" fmla="*/ 12 h 80"/>
                <a:gd name="T66" fmla="*/ 56 w 68"/>
                <a:gd name="T67" fmla="*/ 8 h 80"/>
                <a:gd name="T68" fmla="*/ 56 w 68"/>
                <a:gd name="T69" fmla="*/ 8 h 80"/>
                <a:gd name="T70" fmla="*/ 56 w 68"/>
                <a:gd name="T71" fmla="*/ 8 h 80"/>
                <a:gd name="T72" fmla="*/ 56 w 68"/>
                <a:gd name="T73" fmla="*/ 4 h 80"/>
                <a:gd name="T74" fmla="*/ 52 w 68"/>
                <a:gd name="T75" fmla="*/ 4 h 80"/>
                <a:gd name="T76" fmla="*/ 48 w 68"/>
                <a:gd name="T77" fmla="*/ 4 h 80"/>
                <a:gd name="T78" fmla="*/ 40 w 68"/>
                <a:gd name="T79" fmla="*/ 4 h 80"/>
                <a:gd name="T80" fmla="*/ 32 w 68"/>
                <a:gd name="T81" fmla="*/ 8 h 80"/>
                <a:gd name="T82" fmla="*/ 28 w 68"/>
                <a:gd name="T83" fmla="*/ 16 h 80"/>
                <a:gd name="T84" fmla="*/ 20 w 68"/>
                <a:gd name="T85" fmla="*/ 28 h 80"/>
                <a:gd name="T86" fmla="*/ 16 w 68"/>
                <a:gd name="T87" fmla="*/ 40 h 80"/>
                <a:gd name="T88" fmla="*/ 12 w 68"/>
                <a:gd name="T89" fmla="*/ 52 h 80"/>
                <a:gd name="T90" fmla="*/ 16 w 68"/>
                <a:gd name="T91" fmla="*/ 60 h 80"/>
                <a:gd name="T92" fmla="*/ 20 w 68"/>
                <a:gd name="T93" fmla="*/ 64 h 80"/>
                <a:gd name="T94" fmla="*/ 24 w 68"/>
                <a:gd name="T95" fmla="*/ 68 h 80"/>
                <a:gd name="T96" fmla="*/ 32 w 68"/>
                <a:gd name="T97" fmla="*/ 68 h 80"/>
                <a:gd name="T98" fmla="*/ 36 w 68"/>
                <a:gd name="T99" fmla="*/ 68 h 80"/>
                <a:gd name="T100" fmla="*/ 44 w 68"/>
                <a:gd name="T101" fmla="*/ 68 h 80"/>
                <a:gd name="T102" fmla="*/ 48 w 68"/>
                <a:gd name="T103" fmla="*/ 60 h 80"/>
                <a:gd name="T104" fmla="*/ 56 w 68"/>
                <a:gd name="T105" fmla="*/ 56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8"/>
                  </a:lnTo>
                  <a:lnTo>
                    <a:pt x="44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0"/>
                  </a:lnTo>
                  <a:lnTo>
                    <a:pt x="12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0"/>
                  </a:lnTo>
                  <a:lnTo>
                    <a:pt x="56" y="56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228"/>
            <p:cNvSpPr>
              <a:spLocks noEditPoints="1"/>
            </p:cNvSpPr>
            <p:nvPr/>
          </p:nvSpPr>
          <p:spPr bwMode="auto">
            <a:xfrm>
              <a:off x="4206" y="3130"/>
              <a:ext cx="77" cy="80"/>
            </a:xfrm>
            <a:custGeom>
              <a:avLst/>
              <a:gdLst>
                <a:gd name="T0" fmla="*/ 77 w 77"/>
                <a:gd name="T1" fmla="*/ 28 h 80"/>
                <a:gd name="T2" fmla="*/ 77 w 77"/>
                <a:gd name="T3" fmla="*/ 40 h 80"/>
                <a:gd name="T4" fmla="*/ 69 w 77"/>
                <a:gd name="T5" fmla="*/ 52 h 80"/>
                <a:gd name="T6" fmla="*/ 61 w 77"/>
                <a:gd name="T7" fmla="*/ 64 h 80"/>
                <a:gd name="T8" fmla="*/ 49 w 77"/>
                <a:gd name="T9" fmla="*/ 72 h 80"/>
                <a:gd name="T10" fmla="*/ 37 w 77"/>
                <a:gd name="T11" fmla="*/ 80 h 80"/>
                <a:gd name="T12" fmla="*/ 25 w 77"/>
                <a:gd name="T13" fmla="*/ 80 h 80"/>
                <a:gd name="T14" fmla="*/ 17 w 77"/>
                <a:gd name="T15" fmla="*/ 80 h 80"/>
                <a:gd name="T16" fmla="*/ 8 w 77"/>
                <a:gd name="T17" fmla="*/ 72 h 80"/>
                <a:gd name="T18" fmla="*/ 0 w 77"/>
                <a:gd name="T19" fmla="*/ 64 h 80"/>
                <a:gd name="T20" fmla="*/ 0 w 77"/>
                <a:gd name="T21" fmla="*/ 52 h 80"/>
                <a:gd name="T22" fmla="*/ 0 w 77"/>
                <a:gd name="T23" fmla="*/ 40 h 80"/>
                <a:gd name="T24" fmla="*/ 8 w 77"/>
                <a:gd name="T25" fmla="*/ 28 h 80"/>
                <a:gd name="T26" fmla="*/ 17 w 77"/>
                <a:gd name="T27" fmla="*/ 16 h 80"/>
                <a:gd name="T28" fmla="*/ 29 w 77"/>
                <a:gd name="T29" fmla="*/ 8 h 80"/>
                <a:gd name="T30" fmla="*/ 41 w 77"/>
                <a:gd name="T31" fmla="*/ 4 h 80"/>
                <a:gd name="T32" fmla="*/ 49 w 77"/>
                <a:gd name="T33" fmla="*/ 0 h 80"/>
                <a:gd name="T34" fmla="*/ 61 w 77"/>
                <a:gd name="T35" fmla="*/ 4 h 80"/>
                <a:gd name="T36" fmla="*/ 69 w 77"/>
                <a:gd name="T37" fmla="*/ 8 h 80"/>
                <a:gd name="T38" fmla="*/ 73 w 77"/>
                <a:gd name="T39" fmla="*/ 16 h 80"/>
                <a:gd name="T40" fmla="*/ 77 w 77"/>
                <a:gd name="T41" fmla="*/ 28 h 80"/>
                <a:gd name="T42" fmla="*/ 61 w 77"/>
                <a:gd name="T43" fmla="*/ 20 h 80"/>
                <a:gd name="T44" fmla="*/ 61 w 77"/>
                <a:gd name="T45" fmla="*/ 12 h 80"/>
                <a:gd name="T46" fmla="*/ 57 w 77"/>
                <a:gd name="T47" fmla="*/ 8 h 80"/>
                <a:gd name="T48" fmla="*/ 53 w 77"/>
                <a:gd name="T49" fmla="*/ 4 h 80"/>
                <a:gd name="T50" fmla="*/ 49 w 77"/>
                <a:gd name="T51" fmla="*/ 4 h 80"/>
                <a:gd name="T52" fmla="*/ 41 w 77"/>
                <a:gd name="T53" fmla="*/ 8 h 80"/>
                <a:gd name="T54" fmla="*/ 33 w 77"/>
                <a:gd name="T55" fmla="*/ 12 h 80"/>
                <a:gd name="T56" fmla="*/ 25 w 77"/>
                <a:gd name="T57" fmla="*/ 24 h 80"/>
                <a:gd name="T58" fmla="*/ 17 w 77"/>
                <a:gd name="T59" fmla="*/ 40 h 80"/>
                <a:gd name="T60" fmla="*/ 17 w 77"/>
                <a:gd name="T61" fmla="*/ 60 h 80"/>
                <a:gd name="T62" fmla="*/ 17 w 77"/>
                <a:gd name="T63" fmla="*/ 68 h 80"/>
                <a:gd name="T64" fmla="*/ 21 w 77"/>
                <a:gd name="T65" fmla="*/ 72 h 80"/>
                <a:gd name="T66" fmla="*/ 25 w 77"/>
                <a:gd name="T67" fmla="*/ 76 h 80"/>
                <a:gd name="T68" fmla="*/ 29 w 77"/>
                <a:gd name="T69" fmla="*/ 76 h 80"/>
                <a:gd name="T70" fmla="*/ 37 w 77"/>
                <a:gd name="T71" fmla="*/ 76 h 80"/>
                <a:gd name="T72" fmla="*/ 45 w 77"/>
                <a:gd name="T73" fmla="*/ 68 h 80"/>
                <a:gd name="T74" fmla="*/ 53 w 77"/>
                <a:gd name="T75" fmla="*/ 60 h 80"/>
                <a:gd name="T76" fmla="*/ 57 w 77"/>
                <a:gd name="T77" fmla="*/ 40 h 80"/>
                <a:gd name="T78" fmla="*/ 61 w 77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80"/>
                <a:gd name="T122" fmla="*/ 77 w 7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80">
                  <a:moveTo>
                    <a:pt x="77" y="28"/>
                  </a:moveTo>
                  <a:lnTo>
                    <a:pt x="77" y="40"/>
                  </a:lnTo>
                  <a:lnTo>
                    <a:pt x="69" y="52"/>
                  </a:lnTo>
                  <a:lnTo>
                    <a:pt x="61" y="64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7" y="16"/>
                  </a:lnTo>
                  <a:lnTo>
                    <a:pt x="29" y="8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77" y="28"/>
                  </a:lnTo>
                  <a:close/>
                  <a:moveTo>
                    <a:pt x="61" y="20"/>
                  </a:move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7" y="40"/>
                  </a:lnTo>
                  <a:lnTo>
                    <a:pt x="17" y="60"/>
                  </a:lnTo>
                  <a:lnTo>
                    <a:pt x="17" y="68"/>
                  </a:lnTo>
                  <a:lnTo>
                    <a:pt x="21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7" y="76"/>
                  </a:lnTo>
                  <a:lnTo>
                    <a:pt x="45" y="68"/>
                  </a:lnTo>
                  <a:lnTo>
                    <a:pt x="53" y="60"/>
                  </a:lnTo>
                  <a:lnTo>
                    <a:pt x="57" y="40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29"/>
            <p:cNvSpPr>
              <a:spLocks noEditPoints="1"/>
            </p:cNvSpPr>
            <p:nvPr/>
          </p:nvSpPr>
          <p:spPr bwMode="auto">
            <a:xfrm>
              <a:off x="4271" y="3130"/>
              <a:ext cx="104" cy="116"/>
            </a:xfrm>
            <a:custGeom>
              <a:avLst/>
              <a:gdLst>
                <a:gd name="T0" fmla="*/ 52 w 104"/>
                <a:gd name="T1" fmla="*/ 20 h 116"/>
                <a:gd name="T2" fmla="*/ 68 w 104"/>
                <a:gd name="T3" fmla="*/ 4 h 116"/>
                <a:gd name="T4" fmla="*/ 84 w 104"/>
                <a:gd name="T5" fmla="*/ 0 h 116"/>
                <a:gd name="T6" fmla="*/ 100 w 104"/>
                <a:gd name="T7" fmla="*/ 8 h 116"/>
                <a:gd name="T8" fmla="*/ 104 w 104"/>
                <a:gd name="T9" fmla="*/ 24 h 116"/>
                <a:gd name="T10" fmla="*/ 96 w 104"/>
                <a:gd name="T11" fmla="*/ 48 h 116"/>
                <a:gd name="T12" fmla="*/ 76 w 104"/>
                <a:gd name="T13" fmla="*/ 72 h 116"/>
                <a:gd name="T14" fmla="*/ 52 w 104"/>
                <a:gd name="T15" fmla="*/ 80 h 116"/>
                <a:gd name="T16" fmla="*/ 44 w 104"/>
                <a:gd name="T17" fmla="*/ 80 h 116"/>
                <a:gd name="T18" fmla="*/ 36 w 104"/>
                <a:gd name="T19" fmla="*/ 76 h 116"/>
                <a:gd name="T20" fmla="*/ 28 w 104"/>
                <a:gd name="T21" fmla="*/ 104 h 116"/>
                <a:gd name="T22" fmla="*/ 28 w 104"/>
                <a:gd name="T23" fmla="*/ 108 h 116"/>
                <a:gd name="T24" fmla="*/ 32 w 104"/>
                <a:gd name="T25" fmla="*/ 112 h 116"/>
                <a:gd name="T26" fmla="*/ 36 w 104"/>
                <a:gd name="T27" fmla="*/ 112 h 116"/>
                <a:gd name="T28" fmla="*/ 40 w 104"/>
                <a:gd name="T29" fmla="*/ 116 h 116"/>
                <a:gd name="T30" fmla="*/ 0 w 104"/>
                <a:gd name="T31" fmla="*/ 112 h 116"/>
                <a:gd name="T32" fmla="*/ 12 w 104"/>
                <a:gd name="T33" fmla="*/ 112 h 116"/>
                <a:gd name="T34" fmla="*/ 16 w 104"/>
                <a:gd name="T35" fmla="*/ 96 h 116"/>
                <a:gd name="T36" fmla="*/ 40 w 104"/>
                <a:gd name="T37" fmla="*/ 16 h 116"/>
                <a:gd name="T38" fmla="*/ 40 w 104"/>
                <a:gd name="T39" fmla="*/ 12 h 116"/>
                <a:gd name="T40" fmla="*/ 40 w 104"/>
                <a:gd name="T41" fmla="*/ 8 h 116"/>
                <a:gd name="T42" fmla="*/ 32 w 104"/>
                <a:gd name="T43" fmla="*/ 8 h 116"/>
                <a:gd name="T44" fmla="*/ 32 w 104"/>
                <a:gd name="T45" fmla="*/ 4 h 116"/>
                <a:gd name="T46" fmla="*/ 40 w 104"/>
                <a:gd name="T47" fmla="*/ 72 h 116"/>
                <a:gd name="T48" fmla="*/ 52 w 104"/>
                <a:gd name="T49" fmla="*/ 76 h 116"/>
                <a:gd name="T50" fmla="*/ 64 w 104"/>
                <a:gd name="T51" fmla="*/ 76 h 116"/>
                <a:gd name="T52" fmla="*/ 72 w 104"/>
                <a:gd name="T53" fmla="*/ 68 h 116"/>
                <a:gd name="T54" fmla="*/ 80 w 104"/>
                <a:gd name="T55" fmla="*/ 56 h 116"/>
                <a:gd name="T56" fmla="*/ 88 w 104"/>
                <a:gd name="T57" fmla="*/ 40 h 116"/>
                <a:gd name="T58" fmla="*/ 88 w 104"/>
                <a:gd name="T59" fmla="*/ 24 h 116"/>
                <a:gd name="T60" fmla="*/ 88 w 104"/>
                <a:gd name="T61" fmla="*/ 12 h 116"/>
                <a:gd name="T62" fmla="*/ 80 w 104"/>
                <a:gd name="T63" fmla="*/ 8 h 116"/>
                <a:gd name="T64" fmla="*/ 60 w 104"/>
                <a:gd name="T65" fmla="*/ 20 h 116"/>
                <a:gd name="T66" fmla="*/ 44 w 104"/>
                <a:gd name="T67" fmla="*/ 44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16"/>
                <a:gd name="T104" fmla="*/ 104 w 104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16">
                  <a:moveTo>
                    <a:pt x="60" y="0"/>
                  </a:moveTo>
                  <a:lnTo>
                    <a:pt x="52" y="20"/>
                  </a:lnTo>
                  <a:lnTo>
                    <a:pt x="60" y="12"/>
                  </a:lnTo>
                  <a:lnTo>
                    <a:pt x="68" y="4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100" y="8"/>
                  </a:lnTo>
                  <a:lnTo>
                    <a:pt x="104" y="12"/>
                  </a:lnTo>
                  <a:lnTo>
                    <a:pt x="104" y="24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88" y="60"/>
                  </a:lnTo>
                  <a:lnTo>
                    <a:pt x="76" y="72"/>
                  </a:lnTo>
                  <a:lnTo>
                    <a:pt x="64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6" y="76"/>
                  </a:lnTo>
                  <a:lnTo>
                    <a:pt x="32" y="100"/>
                  </a:lnTo>
                  <a:lnTo>
                    <a:pt x="28" y="104"/>
                  </a:lnTo>
                  <a:lnTo>
                    <a:pt x="28" y="108"/>
                  </a:lnTo>
                  <a:lnTo>
                    <a:pt x="28" y="112"/>
                  </a:lnTo>
                  <a:lnTo>
                    <a:pt x="32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12" y="112"/>
                  </a:lnTo>
                  <a:lnTo>
                    <a:pt x="16" y="108"/>
                  </a:lnTo>
                  <a:lnTo>
                    <a:pt x="16" y="96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60" y="0"/>
                  </a:lnTo>
                  <a:close/>
                  <a:moveTo>
                    <a:pt x="40" y="72"/>
                  </a:moveTo>
                  <a:lnTo>
                    <a:pt x="44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6" y="60"/>
                  </a:lnTo>
                  <a:lnTo>
                    <a:pt x="80" y="56"/>
                  </a:lnTo>
                  <a:lnTo>
                    <a:pt x="84" y="48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68" y="12"/>
                  </a:lnTo>
                  <a:lnTo>
                    <a:pt x="60" y="20"/>
                  </a:lnTo>
                  <a:lnTo>
                    <a:pt x="52" y="32"/>
                  </a:lnTo>
                  <a:lnTo>
                    <a:pt x="44" y="44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30"/>
            <p:cNvSpPr>
              <a:spLocks noEditPoints="1"/>
            </p:cNvSpPr>
            <p:nvPr/>
          </p:nvSpPr>
          <p:spPr bwMode="auto">
            <a:xfrm>
              <a:off x="4387" y="3098"/>
              <a:ext cx="40" cy="112"/>
            </a:xfrm>
            <a:custGeom>
              <a:avLst/>
              <a:gdLst>
                <a:gd name="T0" fmla="*/ 32 w 40"/>
                <a:gd name="T1" fmla="*/ 0 h 112"/>
                <a:gd name="T2" fmla="*/ 36 w 40"/>
                <a:gd name="T3" fmla="*/ 0 h 112"/>
                <a:gd name="T4" fmla="*/ 36 w 40"/>
                <a:gd name="T5" fmla="*/ 4 h 112"/>
                <a:gd name="T6" fmla="*/ 40 w 40"/>
                <a:gd name="T7" fmla="*/ 4 h 112"/>
                <a:gd name="T8" fmla="*/ 40 w 40"/>
                <a:gd name="T9" fmla="*/ 8 h 112"/>
                <a:gd name="T10" fmla="*/ 40 w 40"/>
                <a:gd name="T11" fmla="*/ 12 h 112"/>
                <a:gd name="T12" fmla="*/ 36 w 40"/>
                <a:gd name="T13" fmla="*/ 12 h 112"/>
                <a:gd name="T14" fmla="*/ 36 w 40"/>
                <a:gd name="T15" fmla="*/ 16 h 112"/>
                <a:gd name="T16" fmla="*/ 32 w 40"/>
                <a:gd name="T17" fmla="*/ 16 h 112"/>
                <a:gd name="T18" fmla="*/ 28 w 40"/>
                <a:gd name="T19" fmla="*/ 16 h 112"/>
                <a:gd name="T20" fmla="*/ 28 w 40"/>
                <a:gd name="T21" fmla="*/ 12 h 112"/>
                <a:gd name="T22" fmla="*/ 24 w 40"/>
                <a:gd name="T23" fmla="*/ 12 h 112"/>
                <a:gd name="T24" fmla="*/ 24 w 40"/>
                <a:gd name="T25" fmla="*/ 8 h 112"/>
                <a:gd name="T26" fmla="*/ 24 w 40"/>
                <a:gd name="T27" fmla="*/ 4 h 112"/>
                <a:gd name="T28" fmla="*/ 24 w 40"/>
                <a:gd name="T29" fmla="*/ 4 h 112"/>
                <a:gd name="T30" fmla="*/ 28 w 40"/>
                <a:gd name="T31" fmla="*/ 0 h 112"/>
                <a:gd name="T32" fmla="*/ 32 w 40"/>
                <a:gd name="T33" fmla="*/ 0 h 112"/>
                <a:gd name="T34" fmla="*/ 32 w 40"/>
                <a:gd name="T35" fmla="*/ 32 h 112"/>
                <a:gd name="T36" fmla="*/ 16 w 40"/>
                <a:gd name="T37" fmla="*/ 92 h 112"/>
                <a:gd name="T38" fmla="*/ 16 w 40"/>
                <a:gd name="T39" fmla="*/ 100 h 112"/>
                <a:gd name="T40" fmla="*/ 12 w 40"/>
                <a:gd name="T41" fmla="*/ 100 h 112"/>
                <a:gd name="T42" fmla="*/ 16 w 40"/>
                <a:gd name="T43" fmla="*/ 104 h 112"/>
                <a:gd name="T44" fmla="*/ 16 w 40"/>
                <a:gd name="T45" fmla="*/ 104 h 112"/>
                <a:gd name="T46" fmla="*/ 16 w 40"/>
                <a:gd name="T47" fmla="*/ 104 h 112"/>
                <a:gd name="T48" fmla="*/ 16 w 40"/>
                <a:gd name="T49" fmla="*/ 104 h 112"/>
                <a:gd name="T50" fmla="*/ 16 w 40"/>
                <a:gd name="T51" fmla="*/ 104 h 112"/>
                <a:gd name="T52" fmla="*/ 20 w 40"/>
                <a:gd name="T53" fmla="*/ 104 h 112"/>
                <a:gd name="T54" fmla="*/ 24 w 40"/>
                <a:gd name="T55" fmla="*/ 100 h 112"/>
                <a:gd name="T56" fmla="*/ 28 w 40"/>
                <a:gd name="T57" fmla="*/ 92 h 112"/>
                <a:gd name="T58" fmla="*/ 28 w 40"/>
                <a:gd name="T59" fmla="*/ 92 h 112"/>
                <a:gd name="T60" fmla="*/ 24 w 40"/>
                <a:gd name="T61" fmla="*/ 104 h 112"/>
                <a:gd name="T62" fmla="*/ 16 w 40"/>
                <a:gd name="T63" fmla="*/ 108 h 112"/>
                <a:gd name="T64" fmla="*/ 12 w 40"/>
                <a:gd name="T65" fmla="*/ 112 h 112"/>
                <a:gd name="T66" fmla="*/ 8 w 40"/>
                <a:gd name="T67" fmla="*/ 112 h 112"/>
                <a:gd name="T68" fmla="*/ 4 w 40"/>
                <a:gd name="T69" fmla="*/ 112 h 112"/>
                <a:gd name="T70" fmla="*/ 0 w 40"/>
                <a:gd name="T71" fmla="*/ 112 h 112"/>
                <a:gd name="T72" fmla="*/ 0 w 40"/>
                <a:gd name="T73" fmla="*/ 108 h 112"/>
                <a:gd name="T74" fmla="*/ 0 w 40"/>
                <a:gd name="T75" fmla="*/ 104 h 112"/>
                <a:gd name="T76" fmla="*/ 0 w 40"/>
                <a:gd name="T77" fmla="*/ 100 h 112"/>
                <a:gd name="T78" fmla="*/ 0 w 40"/>
                <a:gd name="T79" fmla="*/ 96 h 112"/>
                <a:gd name="T80" fmla="*/ 12 w 40"/>
                <a:gd name="T81" fmla="*/ 56 h 112"/>
                <a:gd name="T82" fmla="*/ 16 w 40"/>
                <a:gd name="T83" fmla="*/ 48 h 112"/>
                <a:gd name="T84" fmla="*/ 16 w 40"/>
                <a:gd name="T85" fmla="*/ 44 h 112"/>
                <a:gd name="T86" fmla="*/ 16 w 40"/>
                <a:gd name="T87" fmla="*/ 40 h 112"/>
                <a:gd name="T88" fmla="*/ 16 w 40"/>
                <a:gd name="T89" fmla="*/ 40 h 112"/>
                <a:gd name="T90" fmla="*/ 12 w 40"/>
                <a:gd name="T91" fmla="*/ 40 h 112"/>
                <a:gd name="T92" fmla="*/ 12 w 40"/>
                <a:gd name="T93" fmla="*/ 40 h 112"/>
                <a:gd name="T94" fmla="*/ 8 w 40"/>
                <a:gd name="T95" fmla="*/ 40 h 112"/>
                <a:gd name="T96" fmla="*/ 4 w 40"/>
                <a:gd name="T97" fmla="*/ 40 h 112"/>
                <a:gd name="T98" fmla="*/ 4 w 40"/>
                <a:gd name="T99" fmla="*/ 36 h 112"/>
                <a:gd name="T100" fmla="*/ 32 w 40"/>
                <a:gd name="T101" fmla="*/ 32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"/>
                <a:gd name="T154" fmla="*/ 0 h 112"/>
                <a:gd name="T155" fmla="*/ 40 w 40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" h="112">
                  <a:moveTo>
                    <a:pt x="32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32" y="0"/>
                  </a:lnTo>
                  <a:close/>
                  <a:moveTo>
                    <a:pt x="32" y="32"/>
                  </a:moveTo>
                  <a:lnTo>
                    <a:pt x="16" y="92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16" y="104"/>
                  </a:lnTo>
                  <a:lnTo>
                    <a:pt x="20" y="104"/>
                  </a:lnTo>
                  <a:lnTo>
                    <a:pt x="24" y="100"/>
                  </a:lnTo>
                  <a:lnTo>
                    <a:pt x="28" y="92"/>
                  </a:lnTo>
                  <a:lnTo>
                    <a:pt x="24" y="104"/>
                  </a:lnTo>
                  <a:lnTo>
                    <a:pt x="16" y="108"/>
                  </a:lnTo>
                  <a:lnTo>
                    <a:pt x="12" y="112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12" y="56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31"/>
            <p:cNvSpPr>
              <a:spLocks/>
            </p:cNvSpPr>
            <p:nvPr/>
          </p:nvSpPr>
          <p:spPr bwMode="auto">
            <a:xfrm>
              <a:off x="4432" y="3086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4 h 124"/>
                <a:gd name="T4" fmla="*/ 16 w 48"/>
                <a:gd name="T5" fmla="*/ 108 h 124"/>
                <a:gd name="T6" fmla="*/ 16 w 48"/>
                <a:gd name="T7" fmla="*/ 112 h 124"/>
                <a:gd name="T8" fmla="*/ 16 w 48"/>
                <a:gd name="T9" fmla="*/ 116 h 124"/>
                <a:gd name="T10" fmla="*/ 16 w 48"/>
                <a:gd name="T11" fmla="*/ 116 h 124"/>
                <a:gd name="T12" fmla="*/ 16 w 48"/>
                <a:gd name="T13" fmla="*/ 116 h 124"/>
                <a:gd name="T14" fmla="*/ 20 w 48"/>
                <a:gd name="T15" fmla="*/ 116 h 124"/>
                <a:gd name="T16" fmla="*/ 20 w 48"/>
                <a:gd name="T17" fmla="*/ 116 h 124"/>
                <a:gd name="T18" fmla="*/ 20 w 48"/>
                <a:gd name="T19" fmla="*/ 116 h 124"/>
                <a:gd name="T20" fmla="*/ 28 w 48"/>
                <a:gd name="T21" fmla="*/ 108 h 124"/>
                <a:gd name="T22" fmla="*/ 32 w 48"/>
                <a:gd name="T23" fmla="*/ 104 h 124"/>
                <a:gd name="T24" fmla="*/ 36 w 48"/>
                <a:gd name="T25" fmla="*/ 104 h 124"/>
                <a:gd name="T26" fmla="*/ 28 w 48"/>
                <a:gd name="T27" fmla="*/ 116 h 124"/>
                <a:gd name="T28" fmla="*/ 20 w 48"/>
                <a:gd name="T29" fmla="*/ 120 h 124"/>
                <a:gd name="T30" fmla="*/ 12 w 48"/>
                <a:gd name="T31" fmla="*/ 124 h 124"/>
                <a:gd name="T32" fmla="*/ 8 w 48"/>
                <a:gd name="T33" fmla="*/ 124 h 124"/>
                <a:gd name="T34" fmla="*/ 8 w 48"/>
                <a:gd name="T35" fmla="*/ 124 h 124"/>
                <a:gd name="T36" fmla="*/ 4 w 48"/>
                <a:gd name="T37" fmla="*/ 124 h 124"/>
                <a:gd name="T38" fmla="*/ 0 w 48"/>
                <a:gd name="T39" fmla="*/ 120 h 124"/>
                <a:gd name="T40" fmla="*/ 0 w 48"/>
                <a:gd name="T41" fmla="*/ 116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4 h 124"/>
                <a:gd name="T48" fmla="*/ 32 w 48"/>
                <a:gd name="T49" fmla="*/ 16 h 124"/>
                <a:gd name="T50" fmla="*/ 32 w 48"/>
                <a:gd name="T51" fmla="*/ 12 h 124"/>
                <a:gd name="T52" fmla="*/ 32 w 48"/>
                <a:gd name="T53" fmla="*/ 12 h 124"/>
                <a:gd name="T54" fmla="*/ 28 w 48"/>
                <a:gd name="T55" fmla="*/ 8 h 124"/>
                <a:gd name="T56" fmla="*/ 28 w 48"/>
                <a:gd name="T57" fmla="*/ 8 h 124"/>
                <a:gd name="T58" fmla="*/ 24 w 48"/>
                <a:gd name="T59" fmla="*/ 8 h 124"/>
                <a:gd name="T60" fmla="*/ 24 w 48"/>
                <a:gd name="T61" fmla="*/ 8 h 124"/>
                <a:gd name="T62" fmla="*/ 20 w 48"/>
                <a:gd name="T63" fmla="*/ 8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8" y="108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28" y="116"/>
                  </a:lnTo>
                  <a:lnTo>
                    <a:pt x="20" y="120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32"/>
            <p:cNvSpPr>
              <a:spLocks noEditPoints="1"/>
            </p:cNvSpPr>
            <p:nvPr/>
          </p:nvSpPr>
          <p:spPr bwMode="auto">
            <a:xfrm>
              <a:off x="4480" y="3130"/>
              <a:ext cx="76" cy="80"/>
            </a:xfrm>
            <a:custGeom>
              <a:avLst/>
              <a:gdLst>
                <a:gd name="T0" fmla="*/ 76 w 76"/>
                <a:gd name="T1" fmla="*/ 28 h 80"/>
                <a:gd name="T2" fmla="*/ 76 w 76"/>
                <a:gd name="T3" fmla="*/ 40 h 80"/>
                <a:gd name="T4" fmla="*/ 72 w 76"/>
                <a:gd name="T5" fmla="*/ 52 h 80"/>
                <a:gd name="T6" fmla="*/ 64 w 76"/>
                <a:gd name="T7" fmla="*/ 64 h 80"/>
                <a:gd name="T8" fmla="*/ 52 w 76"/>
                <a:gd name="T9" fmla="*/ 72 h 80"/>
                <a:gd name="T10" fmla="*/ 40 w 76"/>
                <a:gd name="T11" fmla="*/ 80 h 80"/>
                <a:gd name="T12" fmla="*/ 28 w 76"/>
                <a:gd name="T13" fmla="*/ 80 h 80"/>
                <a:gd name="T14" fmla="*/ 16 w 76"/>
                <a:gd name="T15" fmla="*/ 80 h 80"/>
                <a:gd name="T16" fmla="*/ 8 w 76"/>
                <a:gd name="T17" fmla="*/ 72 h 80"/>
                <a:gd name="T18" fmla="*/ 4 w 76"/>
                <a:gd name="T19" fmla="*/ 64 h 80"/>
                <a:gd name="T20" fmla="*/ 0 w 76"/>
                <a:gd name="T21" fmla="*/ 52 h 80"/>
                <a:gd name="T22" fmla="*/ 4 w 76"/>
                <a:gd name="T23" fmla="*/ 40 h 80"/>
                <a:gd name="T24" fmla="*/ 8 w 76"/>
                <a:gd name="T25" fmla="*/ 28 h 80"/>
                <a:gd name="T26" fmla="*/ 16 w 76"/>
                <a:gd name="T27" fmla="*/ 16 h 80"/>
                <a:gd name="T28" fmla="*/ 28 w 76"/>
                <a:gd name="T29" fmla="*/ 8 h 80"/>
                <a:gd name="T30" fmla="*/ 40 w 76"/>
                <a:gd name="T31" fmla="*/ 4 h 80"/>
                <a:gd name="T32" fmla="*/ 52 w 76"/>
                <a:gd name="T33" fmla="*/ 0 h 80"/>
                <a:gd name="T34" fmla="*/ 60 w 76"/>
                <a:gd name="T35" fmla="*/ 4 h 80"/>
                <a:gd name="T36" fmla="*/ 72 w 76"/>
                <a:gd name="T37" fmla="*/ 8 h 80"/>
                <a:gd name="T38" fmla="*/ 76 w 76"/>
                <a:gd name="T39" fmla="*/ 16 h 80"/>
                <a:gd name="T40" fmla="*/ 76 w 76"/>
                <a:gd name="T41" fmla="*/ 28 h 80"/>
                <a:gd name="T42" fmla="*/ 64 w 76"/>
                <a:gd name="T43" fmla="*/ 20 h 80"/>
                <a:gd name="T44" fmla="*/ 60 w 76"/>
                <a:gd name="T45" fmla="*/ 12 h 80"/>
                <a:gd name="T46" fmla="*/ 60 w 76"/>
                <a:gd name="T47" fmla="*/ 8 h 80"/>
                <a:gd name="T48" fmla="*/ 56 w 76"/>
                <a:gd name="T49" fmla="*/ 4 h 80"/>
                <a:gd name="T50" fmla="*/ 48 w 76"/>
                <a:gd name="T51" fmla="*/ 4 h 80"/>
                <a:gd name="T52" fmla="*/ 40 w 76"/>
                <a:gd name="T53" fmla="*/ 8 h 80"/>
                <a:gd name="T54" fmla="*/ 32 w 76"/>
                <a:gd name="T55" fmla="*/ 12 h 80"/>
                <a:gd name="T56" fmla="*/ 28 w 76"/>
                <a:gd name="T57" fmla="*/ 24 h 80"/>
                <a:gd name="T58" fmla="*/ 20 w 76"/>
                <a:gd name="T59" fmla="*/ 40 h 80"/>
                <a:gd name="T60" fmla="*/ 16 w 76"/>
                <a:gd name="T61" fmla="*/ 60 h 80"/>
                <a:gd name="T62" fmla="*/ 16 w 76"/>
                <a:gd name="T63" fmla="*/ 68 h 80"/>
                <a:gd name="T64" fmla="*/ 20 w 76"/>
                <a:gd name="T65" fmla="*/ 72 h 80"/>
                <a:gd name="T66" fmla="*/ 24 w 76"/>
                <a:gd name="T67" fmla="*/ 76 h 80"/>
                <a:gd name="T68" fmla="*/ 32 w 76"/>
                <a:gd name="T69" fmla="*/ 76 h 80"/>
                <a:gd name="T70" fmla="*/ 36 w 76"/>
                <a:gd name="T71" fmla="*/ 76 h 80"/>
                <a:gd name="T72" fmla="*/ 44 w 76"/>
                <a:gd name="T73" fmla="*/ 68 h 80"/>
                <a:gd name="T74" fmla="*/ 52 w 76"/>
                <a:gd name="T75" fmla="*/ 60 h 80"/>
                <a:gd name="T76" fmla="*/ 60 w 76"/>
                <a:gd name="T77" fmla="*/ 40 h 80"/>
                <a:gd name="T78" fmla="*/ 64 w 76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0"/>
                <a:gd name="T122" fmla="*/ 76 w 76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0">
                  <a:moveTo>
                    <a:pt x="76" y="28"/>
                  </a:moveTo>
                  <a:lnTo>
                    <a:pt x="76" y="40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80"/>
                  </a:lnTo>
                  <a:lnTo>
                    <a:pt x="28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72" y="8"/>
                  </a:lnTo>
                  <a:lnTo>
                    <a:pt x="76" y="16"/>
                  </a:lnTo>
                  <a:lnTo>
                    <a:pt x="76" y="28"/>
                  </a:lnTo>
                  <a:close/>
                  <a:moveTo>
                    <a:pt x="64" y="20"/>
                  </a:move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2" y="12"/>
                  </a:lnTo>
                  <a:lnTo>
                    <a:pt x="28" y="24"/>
                  </a:lnTo>
                  <a:lnTo>
                    <a:pt x="20" y="40"/>
                  </a:lnTo>
                  <a:lnTo>
                    <a:pt x="16" y="60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4" y="68"/>
                  </a:lnTo>
                  <a:lnTo>
                    <a:pt x="52" y="60"/>
                  </a:lnTo>
                  <a:lnTo>
                    <a:pt x="60" y="40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33"/>
            <p:cNvSpPr>
              <a:spLocks/>
            </p:cNvSpPr>
            <p:nvPr/>
          </p:nvSpPr>
          <p:spPr bwMode="auto">
            <a:xfrm>
              <a:off x="4572" y="3110"/>
              <a:ext cx="44" cy="100"/>
            </a:xfrm>
            <a:custGeom>
              <a:avLst/>
              <a:gdLst>
                <a:gd name="T0" fmla="*/ 36 w 44"/>
                <a:gd name="T1" fmla="*/ 0 h 100"/>
                <a:gd name="T2" fmla="*/ 32 w 44"/>
                <a:gd name="T3" fmla="*/ 24 h 100"/>
                <a:gd name="T4" fmla="*/ 44 w 44"/>
                <a:gd name="T5" fmla="*/ 24 h 100"/>
                <a:gd name="T6" fmla="*/ 44 w 44"/>
                <a:gd name="T7" fmla="*/ 28 h 100"/>
                <a:gd name="T8" fmla="*/ 32 w 44"/>
                <a:gd name="T9" fmla="*/ 28 h 100"/>
                <a:gd name="T10" fmla="*/ 16 w 44"/>
                <a:gd name="T11" fmla="*/ 80 h 100"/>
                <a:gd name="T12" fmla="*/ 12 w 44"/>
                <a:gd name="T13" fmla="*/ 88 h 100"/>
                <a:gd name="T14" fmla="*/ 12 w 44"/>
                <a:gd name="T15" fmla="*/ 92 h 100"/>
                <a:gd name="T16" fmla="*/ 12 w 44"/>
                <a:gd name="T17" fmla="*/ 92 h 100"/>
                <a:gd name="T18" fmla="*/ 12 w 44"/>
                <a:gd name="T19" fmla="*/ 92 h 100"/>
                <a:gd name="T20" fmla="*/ 12 w 44"/>
                <a:gd name="T21" fmla="*/ 92 h 100"/>
                <a:gd name="T22" fmla="*/ 16 w 44"/>
                <a:gd name="T23" fmla="*/ 92 h 100"/>
                <a:gd name="T24" fmla="*/ 16 w 44"/>
                <a:gd name="T25" fmla="*/ 92 h 100"/>
                <a:gd name="T26" fmla="*/ 20 w 44"/>
                <a:gd name="T27" fmla="*/ 92 h 100"/>
                <a:gd name="T28" fmla="*/ 20 w 44"/>
                <a:gd name="T29" fmla="*/ 88 h 100"/>
                <a:gd name="T30" fmla="*/ 28 w 44"/>
                <a:gd name="T31" fmla="*/ 80 h 100"/>
                <a:gd name="T32" fmla="*/ 28 w 44"/>
                <a:gd name="T33" fmla="*/ 84 h 100"/>
                <a:gd name="T34" fmla="*/ 24 w 44"/>
                <a:gd name="T35" fmla="*/ 92 h 100"/>
                <a:gd name="T36" fmla="*/ 16 w 44"/>
                <a:gd name="T37" fmla="*/ 96 h 100"/>
                <a:gd name="T38" fmla="*/ 12 w 44"/>
                <a:gd name="T39" fmla="*/ 100 h 100"/>
                <a:gd name="T40" fmla="*/ 8 w 44"/>
                <a:gd name="T41" fmla="*/ 100 h 100"/>
                <a:gd name="T42" fmla="*/ 4 w 44"/>
                <a:gd name="T43" fmla="*/ 100 h 100"/>
                <a:gd name="T44" fmla="*/ 0 w 44"/>
                <a:gd name="T45" fmla="*/ 100 h 100"/>
                <a:gd name="T46" fmla="*/ 0 w 44"/>
                <a:gd name="T47" fmla="*/ 96 h 100"/>
                <a:gd name="T48" fmla="*/ 0 w 44"/>
                <a:gd name="T49" fmla="*/ 92 h 100"/>
                <a:gd name="T50" fmla="*/ 0 w 44"/>
                <a:gd name="T51" fmla="*/ 88 h 100"/>
                <a:gd name="T52" fmla="*/ 0 w 44"/>
                <a:gd name="T53" fmla="*/ 76 h 100"/>
                <a:gd name="T54" fmla="*/ 16 w 44"/>
                <a:gd name="T55" fmla="*/ 28 h 100"/>
                <a:gd name="T56" fmla="*/ 4 w 44"/>
                <a:gd name="T57" fmla="*/ 28 h 100"/>
                <a:gd name="T58" fmla="*/ 4 w 44"/>
                <a:gd name="T59" fmla="*/ 24 h 100"/>
                <a:gd name="T60" fmla="*/ 12 w 44"/>
                <a:gd name="T61" fmla="*/ 20 h 100"/>
                <a:gd name="T62" fmla="*/ 20 w 44"/>
                <a:gd name="T63" fmla="*/ 16 h 100"/>
                <a:gd name="T64" fmla="*/ 28 w 44"/>
                <a:gd name="T65" fmla="*/ 12 h 100"/>
                <a:gd name="T66" fmla="*/ 32 w 44"/>
                <a:gd name="T67" fmla="*/ 0 h 100"/>
                <a:gd name="T68" fmla="*/ 36 w 44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100"/>
                <a:gd name="T107" fmla="*/ 44 w 44"/>
                <a:gd name="T108" fmla="*/ 100 h 1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100">
                  <a:moveTo>
                    <a:pt x="36" y="0"/>
                  </a:moveTo>
                  <a:lnTo>
                    <a:pt x="32" y="24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32" y="28"/>
                  </a:lnTo>
                  <a:lnTo>
                    <a:pt x="16" y="80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0" y="8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4" y="92"/>
                  </a:lnTo>
                  <a:lnTo>
                    <a:pt x="16" y="96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16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6" name="Picture 2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3" y="3122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7" name="Picture 2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3" y="3122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8" name="Freeform 236"/>
            <p:cNvSpPr>
              <a:spLocks/>
            </p:cNvSpPr>
            <p:nvPr/>
          </p:nvSpPr>
          <p:spPr bwMode="auto">
            <a:xfrm>
              <a:off x="4890" y="3130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8 h 80"/>
                <a:gd name="T4" fmla="*/ 44 w 68"/>
                <a:gd name="T5" fmla="*/ 76 h 80"/>
                <a:gd name="T6" fmla="*/ 32 w 68"/>
                <a:gd name="T7" fmla="*/ 80 h 80"/>
                <a:gd name="T8" fmla="*/ 24 w 68"/>
                <a:gd name="T9" fmla="*/ 80 h 80"/>
                <a:gd name="T10" fmla="*/ 12 w 68"/>
                <a:gd name="T11" fmla="*/ 80 h 80"/>
                <a:gd name="T12" fmla="*/ 4 w 68"/>
                <a:gd name="T13" fmla="*/ 72 h 80"/>
                <a:gd name="T14" fmla="*/ 0 w 68"/>
                <a:gd name="T15" fmla="*/ 64 h 80"/>
                <a:gd name="T16" fmla="*/ 0 w 68"/>
                <a:gd name="T17" fmla="*/ 56 h 80"/>
                <a:gd name="T18" fmla="*/ 0 w 68"/>
                <a:gd name="T19" fmla="*/ 44 h 80"/>
                <a:gd name="T20" fmla="*/ 4 w 68"/>
                <a:gd name="T21" fmla="*/ 28 h 80"/>
                <a:gd name="T22" fmla="*/ 16 w 68"/>
                <a:gd name="T23" fmla="*/ 16 h 80"/>
                <a:gd name="T24" fmla="*/ 24 w 68"/>
                <a:gd name="T25" fmla="*/ 8 h 80"/>
                <a:gd name="T26" fmla="*/ 36 w 68"/>
                <a:gd name="T27" fmla="*/ 4 h 80"/>
                <a:gd name="T28" fmla="*/ 48 w 68"/>
                <a:gd name="T29" fmla="*/ 0 h 80"/>
                <a:gd name="T30" fmla="*/ 56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6 h 80"/>
                <a:gd name="T38" fmla="*/ 68 w 68"/>
                <a:gd name="T39" fmla="*/ 20 h 80"/>
                <a:gd name="T40" fmla="*/ 64 w 68"/>
                <a:gd name="T41" fmla="*/ 24 h 80"/>
                <a:gd name="T42" fmla="*/ 60 w 68"/>
                <a:gd name="T43" fmla="*/ 24 h 80"/>
                <a:gd name="T44" fmla="*/ 60 w 68"/>
                <a:gd name="T45" fmla="*/ 28 h 80"/>
                <a:gd name="T46" fmla="*/ 56 w 68"/>
                <a:gd name="T47" fmla="*/ 24 h 80"/>
                <a:gd name="T48" fmla="*/ 52 w 68"/>
                <a:gd name="T49" fmla="*/ 24 h 80"/>
                <a:gd name="T50" fmla="*/ 52 w 68"/>
                <a:gd name="T51" fmla="*/ 24 h 80"/>
                <a:gd name="T52" fmla="*/ 52 w 68"/>
                <a:gd name="T53" fmla="*/ 20 h 80"/>
                <a:gd name="T54" fmla="*/ 52 w 68"/>
                <a:gd name="T55" fmla="*/ 20 h 80"/>
                <a:gd name="T56" fmla="*/ 52 w 68"/>
                <a:gd name="T57" fmla="*/ 16 h 80"/>
                <a:gd name="T58" fmla="*/ 52 w 68"/>
                <a:gd name="T59" fmla="*/ 16 h 80"/>
                <a:gd name="T60" fmla="*/ 56 w 68"/>
                <a:gd name="T61" fmla="*/ 12 h 80"/>
                <a:gd name="T62" fmla="*/ 56 w 68"/>
                <a:gd name="T63" fmla="*/ 12 h 80"/>
                <a:gd name="T64" fmla="*/ 56 w 68"/>
                <a:gd name="T65" fmla="*/ 12 h 80"/>
                <a:gd name="T66" fmla="*/ 56 w 68"/>
                <a:gd name="T67" fmla="*/ 8 h 80"/>
                <a:gd name="T68" fmla="*/ 56 w 68"/>
                <a:gd name="T69" fmla="*/ 8 h 80"/>
                <a:gd name="T70" fmla="*/ 56 w 68"/>
                <a:gd name="T71" fmla="*/ 8 h 80"/>
                <a:gd name="T72" fmla="*/ 56 w 68"/>
                <a:gd name="T73" fmla="*/ 4 h 80"/>
                <a:gd name="T74" fmla="*/ 52 w 68"/>
                <a:gd name="T75" fmla="*/ 4 h 80"/>
                <a:gd name="T76" fmla="*/ 48 w 68"/>
                <a:gd name="T77" fmla="*/ 4 h 80"/>
                <a:gd name="T78" fmla="*/ 40 w 68"/>
                <a:gd name="T79" fmla="*/ 4 h 80"/>
                <a:gd name="T80" fmla="*/ 32 w 68"/>
                <a:gd name="T81" fmla="*/ 8 h 80"/>
                <a:gd name="T82" fmla="*/ 28 w 68"/>
                <a:gd name="T83" fmla="*/ 16 h 80"/>
                <a:gd name="T84" fmla="*/ 20 w 68"/>
                <a:gd name="T85" fmla="*/ 28 h 80"/>
                <a:gd name="T86" fmla="*/ 16 w 68"/>
                <a:gd name="T87" fmla="*/ 40 h 80"/>
                <a:gd name="T88" fmla="*/ 12 w 68"/>
                <a:gd name="T89" fmla="*/ 52 h 80"/>
                <a:gd name="T90" fmla="*/ 16 w 68"/>
                <a:gd name="T91" fmla="*/ 60 h 80"/>
                <a:gd name="T92" fmla="*/ 20 w 68"/>
                <a:gd name="T93" fmla="*/ 64 h 80"/>
                <a:gd name="T94" fmla="*/ 24 w 68"/>
                <a:gd name="T95" fmla="*/ 68 h 80"/>
                <a:gd name="T96" fmla="*/ 32 w 68"/>
                <a:gd name="T97" fmla="*/ 68 h 80"/>
                <a:gd name="T98" fmla="*/ 36 w 68"/>
                <a:gd name="T99" fmla="*/ 68 h 80"/>
                <a:gd name="T100" fmla="*/ 44 w 68"/>
                <a:gd name="T101" fmla="*/ 68 h 80"/>
                <a:gd name="T102" fmla="*/ 48 w 68"/>
                <a:gd name="T103" fmla="*/ 60 h 80"/>
                <a:gd name="T104" fmla="*/ 56 w 68"/>
                <a:gd name="T105" fmla="*/ 56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8"/>
                  </a:lnTo>
                  <a:lnTo>
                    <a:pt x="44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0"/>
                  </a:lnTo>
                  <a:lnTo>
                    <a:pt x="12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0"/>
                  </a:lnTo>
                  <a:lnTo>
                    <a:pt x="56" y="56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237"/>
            <p:cNvSpPr>
              <a:spLocks/>
            </p:cNvSpPr>
            <p:nvPr/>
          </p:nvSpPr>
          <p:spPr bwMode="auto">
            <a:xfrm>
              <a:off x="4962" y="3130"/>
              <a:ext cx="68" cy="80"/>
            </a:xfrm>
            <a:custGeom>
              <a:avLst/>
              <a:gdLst>
                <a:gd name="T0" fmla="*/ 8 w 68"/>
                <a:gd name="T1" fmla="*/ 4 h 80"/>
                <a:gd name="T2" fmla="*/ 36 w 68"/>
                <a:gd name="T3" fmla="*/ 0 h 80"/>
                <a:gd name="T4" fmla="*/ 24 w 68"/>
                <a:gd name="T5" fmla="*/ 44 h 80"/>
                <a:gd name="T6" fmla="*/ 32 w 68"/>
                <a:gd name="T7" fmla="*/ 28 h 80"/>
                <a:gd name="T8" fmla="*/ 44 w 68"/>
                <a:gd name="T9" fmla="*/ 16 h 80"/>
                <a:gd name="T10" fmla="*/ 52 w 68"/>
                <a:gd name="T11" fmla="*/ 8 h 80"/>
                <a:gd name="T12" fmla="*/ 56 w 68"/>
                <a:gd name="T13" fmla="*/ 4 h 80"/>
                <a:gd name="T14" fmla="*/ 60 w 68"/>
                <a:gd name="T15" fmla="*/ 0 h 80"/>
                <a:gd name="T16" fmla="*/ 64 w 68"/>
                <a:gd name="T17" fmla="*/ 0 h 80"/>
                <a:gd name="T18" fmla="*/ 64 w 68"/>
                <a:gd name="T19" fmla="*/ 4 h 80"/>
                <a:gd name="T20" fmla="*/ 68 w 68"/>
                <a:gd name="T21" fmla="*/ 4 h 80"/>
                <a:gd name="T22" fmla="*/ 68 w 68"/>
                <a:gd name="T23" fmla="*/ 8 h 80"/>
                <a:gd name="T24" fmla="*/ 68 w 68"/>
                <a:gd name="T25" fmla="*/ 16 h 80"/>
                <a:gd name="T26" fmla="*/ 64 w 68"/>
                <a:gd name="T27" fmla="*/ 20 h 80"/>
                <a:gd name="T28" fmla="*/ 60 w 68"/>
                <a:gd name="T29" fmla="*/ 24 h 80"/>
                <a:gd name="T30" fmla="*/ 60 w 68"/>
                <a:gd name="T31" fmla="*/ 24 h 80"/>
                <a:gd name="T32" fmla="*/ 56 w 68"/>
                <a:gd name="T33" fmla="*/ 24 h 80"/>
                <a:gd name="T34" fmla="*/ 56 w 68"/>
                <a:gd name="T35" fmla="*/ 24 h 80"/>
                <a:gd name="T36" fmla="*/ 56 w 68"/>
                <a:gd name="T37" fmla="*/ 20 h 80"/>
                <a:gd name="T38" fmla="*/ 52 w 68"/>
                <a:gd name="T39" fmla="*/ 20 h 80"/>
                <a:gd name="T40" fmla="*/ 52 w 68"/>
                <a:gd name="T41" fmla="*/ 16 h 80"/>
                <a:gd name="T42" fmla="*/ 52 w 68"/>
                <a:gd name="T43" fmla="*/ 16 h 80"/>
                <a:gd name="T44" fmla="*/ 52 w 68"/>
                <a:gd name="T45" fmla="*/ 16 h 80"/>
                <a:gd name="T46" fmla="*/ 52 w 68"/>
                <a:gd name="T47" fmla="*/ 16 h 80"/>
                <a:gd name="T48" fmla="*/ 52 w 68"/>
                <a:gd name="T49" fmla="*/ 16 h 80"/>
                <a:gd name="T50" fmla="*/ 48 w 68"/>
                <a:gd name="T51" fmla="*/ 16 h 80"/>
                <a:gd name="T52" fmla="*/ 48 w 68"/>
                <a:gd name="T53" fmla="*/ 20 h 80"/>
                <a:gd name="T54" fmla="*/ 44 w 68"/>
                <a:gd name="T55" fmla="*/ 24 h 80"/>
                <a:gd name="T56" fmla="*/ 36 w 68"/>
                <a:gd name="T57" fmla="*/ 32 h 80"/>
                <a:gd name="T58" fmla="*/ 28 w 68"/>
                <a:gd name="T59" fmla="*/ 44 h 80"/>
                <a:gd name="T60" fmla="*/ 24 w 68"/>
                <a:gd name="T61" fmla="*/ 48 h 80"/>
                <a:gd name="T62" fmla="*/ 20 w 68"/>
                <a:gd name="T63" fmla="*/ 56 h 80"/>
                <a:gd name="T64" fmla="*/ 20 w 68"/>
                <a:gd name="T65" fmla="*/ 64 h 80"/>
                <a:gd name="T66" fmla="*/ 16 w 68"/>
                <a:gd name="T67" fmla="*/ 68 h 80"/>
                <a:gd name="T68" fmla="*/ 16 w 68"/>
                <a:gd name="T69" fmla="*/ 80 h 80"/>
                <a:gd name="T70" fmla="*/ 0 w 68"/>
                <a:gd name="T71" fmla="*/ 80 h 80"/>
                <a:gd name="T72" fmla="*/ 16 w 68"/>
                <a:gd name="T73" fmla="*/ 24 h 80"/>
                <a:gd name="T74" fmla="*/ 20 w 68"/>
                <a:gd name="T75" fmla="*/ 16 h 80"/>
                <a:gd name="T76" fmla="*/ 20 w 68"/>
                <a:gd name="T77" fmla="*/ 12 h 80"/>
                <a:gd name="T78" fmla="*/ 20 w 68"/>
                <a:gd name="T79" fmla="*/ 8 h 80"/>
                <a:gd name="T80" fmla="*/ 20 w 68"/>
                <a:gd name="T81" fmla="*/ 8 h 80"/>
                <a:gd name="T82" fmla="*/ 16 w 68"/>
                <a:gd name="T83" fmla="*/ 8 h 80"/>
                <a:gd name="T84" fmla="*/ 12 w 68"/>
                <a:gd name="T85" fmla="*/ 8 h 80"/>
                <a:gd name="T86" fmla="*/ 12 w 68"/>
                <a:gd name="T87" fmla="*/ 8 h 80"/>
                <a:gd name="T88" fmla="*/ 8 w 68"/>
                <a:gd name="T89" fmla="*/ 8 h 80"/>
                <a:gd name="T90" fmla="*/ 8 w 68"/>
                <a:gd name="T91" fmla="*/ 4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"/>
                <a:gd name="T139" fmla="*/ 0 h 80"/>
                <a:gd name="T140" fmla="*/ 68 w 68"/>
                <a:gd name="T141" fmla="*/ 80 h 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" h="80">
                  <a:moveTo>
                    <a:pt x="8" y="4"/>
                  </a:moveTo>
                  <a:lnTo>
                    <a:pt x="36" y="0"/>
                  </a:lnTo>
                  <a:lnTo>
                    <a:pt x="24" y="44"/>
                  </a:lnTo>
                  <a:lnTo>
                    <a:pt x="32" y="28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8" y="20"/>
                  </a:lnTo>
                  <a:lnTo>
                    <a:pt x="44" y="24"/>
                  </a:lnTo>
                  <a:lnTo>
                    <a:pt x="36" y="32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20" y="56"/>
                  </a:lnTo>
                  <a:lnTo>
                    <a:pt x="20" y="64"/>
                  </a:lnTo>
                  <a:lnTo>
                    <a:pt x="16" y="68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16" y="24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238"/>
            <p:cNvSpPr>
              <a:spLocks noEditPoints="1"/>
            </p:cNvSpPr>
            <p:nvPr/>
          </p:nvSpPr>
          <p:spPr bwMode="auto">
            <a:xfrm>
              <a:off x="5026" y="3130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48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9 w 69"/>
                <a:gd name="T11" fmla="*/ 68 h 80"/>
                <a:gd name="T12" fmla="*/ 33 w 69"/>
                <a:gd name="T13" fmla="*/ 68 h 80"/>
                <a:gd name="T14" fmla="*/ 41 w 69"/>
                <a:gd name="T15" fmla="*/ 68 h 80"/>
                <a:gd name="T16" fmla="*/ 45 w 69"/>
                <a:gd name="T17" fmla="*/ 68 h 80"/>
                <a:gd name="T18" fmla="*/ 53 w 69"/>
                <a:gd name="T19" fmla="*/ 64 h 80"/>
                <a:gd name="T20" fmla="*/ 61 w 69"/>
                <a:gd name="T21" fmla="*/ 56 h 80"/>
                <a:gd name="T22" fmla="*/ 65 w 69"/>
                <a:gd name="T23" fmla="*/ 60 h 80"/>
                <a:gd name="T24" fmla="*/ 49 w 69"/>
                <a:gd name="T25" fmla="*/ 72 h 80"/>
                <a:gd name="T26" fmla="*/ 37 w 69"/>
                <a:gd name="T27" fmla="*/ 80 h 80"/>
                <a:gd name="T28" fmla="*/ 25 w 69"/>
                <a:gd name="T29" fmla="*/ 80 h 80"/>
                <a:gd name="T30" fmla="*/ 16 w 69"/>
                <a:gd name="T31" fmla="*/ 80 h 80"/>
                <a:gd name="T32" fmla="*/ 8 w 69"/>
                <a:gd name="T33" fmla="*/ 72 h 80"/>
                <a:gd name="T34" fmla="*/ 4 w 69"/>
                <a:gd name="T35" fmla="*/ 64 h 80"/>
                <a:gd name="T36" fmla="*/ 0 w 69"/>
                <a:gd name="T37" fmla="*/ 56 h 80"/>
                <a:gd name="T38" fmla="*/ 4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9 w 69"/>
                <a:gd name="T45" fmla="*/ 8 h 80"/>
                <a:gd name="T46" fmla="*/ 41 w 69"/>
                <a:gd name="T47" fmla="*/ 4 h 80"/>
                <a:gd name="T48" fmla="*/ 53 w 69"/>
                <a:gd name="T49" fmla="*/ 0 h 80"/>
                <a:gd name="T50" fmla="*/ 61 w 69"/>
                <a:gd name="T51" fmla="*/ 0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2 h 80"/>
                <a:gd name="T58" fmla="*/ 69 w 69"/>
                <a:gd name="T59" fmla="*/ 20 h 80"/>
                <a:gd name="T60" fmla="*/ 65 w 69"/>
                <a:gd name="T61" fmla="*/ 28 h 80"/>
                <a:gd name="T62" fmla="*/ 57 w 69"/>
                <a:gd name="T63" fmla="*/ 36 h 80"/>
                <a:gd name="T64" fmla="*/ 45 w 69"/>
                <a:gd name="T65" fmla="*/ 40 h 80"/>
                <a:gd name="T66" fmla="*/ 33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9 w 69"/>
                <a:gd name="T73" fmla="*/ 40 h 80"/>
                <a:gd name="T74" fmla="*/ 37 w 69"/>
                <a:gd name="T75" fmla="*/ 36 h 80"/>
                <a:gd name="T76" fmla="*/ 45 w 69"/>
                <a:gd name="T77" fmla="*/ 32 h 80"/>
                <a:gd name="T78" fmla="*/ 53 w 69"/>
                <a:gd name="T79" fmla="*/ 24 h 80"/>
                <a:gd name="T80" fmla="*/ 57 w 69"/>
                <a:gd name="T81" fmla="*/ 20 h 80"/>
                <a:gd name="T82" fmla="*/ 57 w 69"/>
                <a:gd name="T83" fmla="*/ 12 h 80"/>
                <a:gd name="T84" fmla="*/ 57 w 69"/>
                <a:gd name="T85" fmla="*/ 8 h 80"/>
                <a:gd name="T86" fmla="*/ 53 w 69"/>
                <a:gd name="T87" fmla="*/ 8 h 80"/>
                <a:gd name="T88" fmla="*/ 53 w 69"/>
                <a:gd name="T89" fmla="*/ 4 h 80"/>
                <a:gd name="T90" fmla="*/ 49 w 69"/>
                <a:gd name="T91" fmla="*/ 4 h 80"/>
                <a:gd name="T92" fmla="*/ 41 w 69"/>
                <a:gd name="T93" fmla="*/ 8 h 80"/>
                <a:gd name="T94" fmla="*/ 33 w 69"/>
                <a:gd name="T95" fmla="*/ 12 h 80"/>
                <a:gd name="T96" fmla="*/ 25 w 69"/>
                <a:gd name="T97" fmla="*/ 24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9" y="68"/>
                  </a:lnTo>
                  <a:lnTo>
                    <a:pt x="33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53" y="64"/>
                  </a:lnTo>
                  <a:lnTo>
                    <a:pt x="61" y="56"/>
                  </a:lnTo>
                  <a:lnTo>
                    <a:pt x="65" y="60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8"/>
                  </a:lnTo>
                  <a:lnTo>
                    <a:pt x="41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8"/>
                  </a:lnTo>
                  <a:lnTo>
                    <a:pt x="57" y="36"/>
                  </a:lnTo>
                  <a:lnTo>
                    <a:pt x="45" y="40"/>
                  </a:lnTo>
                  <a:lnTo>
                    <a:pt x="33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9" y="40"/>
                  </a:lnTo>
                  <a:lnTo>
                    <a:pt x="37" y="36"/>
                  </a:lnTo>
                  <a:lnTo>
                    <a:pt x="45" y="32"/>
                  </a:lnTo>
                  <a:lnTo>
                    <a:pt x="53" y="24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239"/>
            <p:cNvSpPr>
              <a:spLocks/>
            </p:cNvSpPr>
            <p:nvPr/>
          </p:nvSpPr>
          <p:spPr bwMode="auto">
            <a:xfrm>
              <a:off x="5103" y="3130"/>
              <a:ext cx="108" cy="80"/>
            </a:xfrm>
            <a:custGeom>
              <a:avLst/>
              <a:gdLst>
                <a:gd name="T0" fmla="*/ 72 w 108"/>
                <a:gd name="T1" fmla="*/ 0 h 80"/>
                <a:gd name="T2" fmla="*/ 76 w 108"/>
                <a:gd name="T3" fmla="*/ 64 h 80"/>
                <a:gd name="T4" fmla="*/ 88 w 108"/>
                <a:gd name="T5" fmla="*/ 48 h 80"/>
                <a:gd name="T6" fmla="*/ 96 w 108"/>
                <a:gd name="T7" fmla="*/ 32 h 80"/>
                <a:gd name="T8" fmla="*/ 100 w 108"/>
                <a:gd name="T9" fmla="*/ 24 h 80"/>
                <a:gd name="T10" fmla="*/ 100 w 108"/>
                <a:gd name="T11" fmla="*/ 20 h 80"/>
                <a:gd name="T12" fmla="*/ 100 w 108"/>
                <a:gd name="T13" fmla="*/ 16 h 80"/>
                <a:gd name="T14" fmla="*/ 100 w 108"/>
                <a:gd name="T15" fmla="*/ 16 h 80"/>
                <a:gd name="T16" fmla="*/ 100 w 108"/>
                <a:gd name="T17" fmla="*/ 16 h 80"/>
                <a:gd name="T18" fmla="*/ 100 w 108"/>
                <a:gd name="T19" fmla="*/ 12 h 80"/>
                <a:gd name="T20" fmla="*/ 96 w 108"/>
                <a:gd name="T21" fmla="*/ 12 h 80"/>
                <a:gd name="T22" fmla="*/ 96 w 108"/>
                <a:gd name="T23" fmla="*/ 12 h 80"/>
                <a:gd name="T24" fmla="*/ 96 w 108"/>
                <a:gd name="T25" fmla="*/ 8 h 80"/>
                <a:gd name="T26" fmla="*/ 96 w 108"/>
                <a:gd name="T27" fmla="*/ 8 h 80"/>
                <a:gd name="T28" fmla="*/ 96 w 108"/>
                <a:gd name="T29" fmla="*/ 4 h 80"/>
                <a:gd name="T30" fmla="*/ 96 w 108"/>
                <a:gd name="T31" fmla="*/ 4 h 80"/>
                <a:gd name="T32" fmla="*/ 100 w 108"/>
                <a:gd name="T33" fmla="*/ 0 h 80"/>
                <a:gd name="T34" fmla="*/ 100 w 108"/>
                <a:gd name="T35" fmla="*/ 0 h 80"/>
                <a:gd name="T36" fmla="*/ 104 w 108"/>
                <a:gd name="T37" fmla="*/ 0 h 80"/>
                <a:gd name="T38" fmla="*/ 108 w 108"/>
                <a:gd name="T39" fmla="*/ 4 h 80"/>
                <a:gd name="T40" fmla="*/ 108 w 108"/>
                <a:gd name="T41" fmla="*/ 8 h 80"/>
                <a:gd name="T42" fmla="*/ 108 w 108"/>
                <a:gd name="T43" fmla="*/ 12 h 80"/>
                <a:gd name="T44" fmla="*/ 108 w 108"/>
                <a:gd name="T45" fmla="*/ 16 h 80"/>
                <a:gd name="T46" fmla="*/ 108 w 108"/>
                <a:gd name="T47" fmla="*/ 20 h 80"/>
                <a:gd name="T48" fmla="*/ 104 w 108"/>
                <a:gd name="T49" fmla="*/ 28 h 80"/>
                <a:gd name="T50" fmla="*/ 100 w 108"/>
                <a:gd name="T51" fmla="*/ 36 h 80"/>
                <a:gd name="T52" fmla="*/ 88 w 108"/>
                <a:gd name="T53" fmla="*/ 52 h 80"/>
                <a:gd name="T54" fmla="*/ 80 w 108"/>
                <a:gd name="T55" fmla="*/ 64 h 80"/>
                <a:gd name="T56" fmla="*/ 72 w 108"/>
                <a:gd name="T57" fmla="*/ 76 h 80"/>
                <a:gd name="T58" fmla="*/ 64 w 108"/>
                <a:gd name="T59" fmla="*/ 80 h 80"/>
                <a:gd name="T60" fmla="*/ 60 w 108"/>
                <a:gd name="T61" fmla="*/ 80 h 80"/>
                <a:gd name="T62" fmla="*/ 60 w 108"/>
                <a:gd name="T63" fmla="*/ 24 h 80"/>
                <a:gd name="T64" fmla="*/ 24 w 108"/>
                <a:gd name="T65" fmla="*/ 80 h 80"/>
                <a:gd name="T66" fmla="*/ 20 w 108"/>
                <a:gd name="T67" fmla="*/ 80 h 80"/>
                <a:gd name="T68" fmla="*/ 20 w 108"/>
                <a:gd name="T69" fmla="*/ 60 h 80"/>
                <a:gd name="T70" fmla="*/ 16 w 108"/>
                <a:gd name="T71" fmla="*/ 40 h 80"/>
                <a:gd name="T72" fmla="*/ 16 w 108"/>
                <a:gd name="T73" fmla="*/ 24 h 80"/>
                <a:gd name="T74" fmla="*/ 16 w 108"/>
                <a:gd name="T75" fmla="*/ 16 h 80"/>
                <a:gd name="T76" fmla="*/ 12 w 108"/>
                <a:gd name="T77" fmla="*/ 12 h 80"/>
                <a:gd name="T78" fmla="*/ 8 w 108"/>
                <a:gd name="T79" fmla="*/ 12 h 80"/>
                <a:gd name="T80" fmla="*/ 4 w 108"/>
                <a:gd name="T81" fmla="*/ 8 h 80"/>
                <a:gd name="T82" fmla="*/ 4 w 108"/>
                <a:gd name="T83" fmla="*/ 8 h 80"/>
                <a:gd name="T84" fmla="*/ 0 w 108"/>
                <a:gd name="T85" fmla="*/ 12 h 80"/>
                <a:gd name="T86" fmla="*/ 0 w 108"/>
                <a:gd name="T87" fmla="*/ 8 h 80"/>
                <a:gd name="T88" fmla="*/ 24 w 108"/>
                <a:gd name="T89" fmla="*/ 0 h 80"/>
                <a:gd name="T90" fmla="*/ 28 w 108"/>
                <a:gd name="T91" fmla="*/ 12 h 80"/>
                <a:gd name="T92" fmla="*/ 32 w 108"/>
                <a:gd name="T93" fmla="*/ 28 h 80"/>
                <a:gd name="T94" fmla="*/ 32 w 108"/>
                <a:gd name="T95" fmla="*/ 44 h 80"/>
                <a:gd name="T96" fmla="*/ 32 w 108"/>
                <a:gd name="T97" fmla="*/ 52 h 80"/>
                <a:gd name="T98" fmla="*/ 32 w 108"/>
                <a:gd name="T99" fmla="*/ 60 h 80"/>
                <a:gd name="T100" fmla="*/ 68 w 108"/>
                <a:gd name="T101" fmla="*/ 0 h 80"/>
                <a:gd name="T102" fmla="*/ 72 w 108"/>
                <a:gd name="T103" fmla="*/ 0 h 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80"/>
                <a:gd name="T158" fmla="*/ 108 w 108"/>
                <a:gd name="T159" fmla="*/ 80 h 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80">
                  <a:moveTo>
                    <a:pt x="72" y="0"/>
                  </a:moveTo>
                  <a:lnTo>
                    <a:pt x="76" y="64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8"/>
                  </a:lnTo>
                  <a:lnTo>
                    <a:pt x="100" y="36"/>
                  </a:lnTo>
                  <a:lnTo>
                    <a:pt x="88" y="52"/>
                  </a:lnTo>
                  <a:lnTo>
                    <a:pt x="80" y="64"/>
                  </a:lnTo>
                  <a:lnTo>
                    <a:pt x="72" y="76"/>
                  </a:lnTo>
                  <a:lnTo>
                    <a:pt x="64" y="80"/>
                  </a:lnTo>
                  <a:lnTo>
                    <a:pt x="60" y="80"/>
                  </a:lnTo>
                  <a:lnTo>
                    <a:pt x="60" y="24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20" y="60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12"/>
                  </a:lnTo>
                  <a:lnTo>
                    <a:pt x="32" y="2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2" y="60"/>
                  </a:lnTo>
                  <a:lnTo>
                    <a:pt x="6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240"/>
            <p:cNvSpPr>
              <a:spLocks noChangeArrowheads="1"/>
            </p:cNvSpPr>
            <p:nvPr/>
          </p:nvSpPr>
          <p:spPr bwMode="auto">
            <a:xfrm>
              <a:off x="5533" y="3066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Rectangle 241"/>
            <p:cNvSpPr>
              <a:spLocks noChangeArrowheads="1"/>
            </p:cNvSpPr>
            <p:nvPr/>
          </p:nvSpPr>
          <p:spPr bwMode="auto">
            <a:xfrm>
              <a:off x="211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242"/>
            <p:cNvSpPr>
              <a:spLocks/>
            </p:cNvSpPr>
            <p:nvPr/>
          </p:nvSpPr>
          <p:spPr bwMode="auto">
            <a:xfrm>
              <a:off x="267" y="3311"/>
              <a:ext cx="125" cy="116"/>
            </a:xfrm>
            <a:custGeom>
              <a:avLst/>
              <a:gdLst>
                <a:gd name="T0" fmla="*/ 89 w 125"/>
                <a:gd name="T1" fmla="*/ 52 h 116"/>
                <a:gd name="T2" fmla="*/ 89 w 125"/>
                <a:gd name="T3" fmla="*/ 12 h 116"/>
                <a:gd name="T4" fmla="*/ 89 w 125"/>
                <a:gd name="T5" fmla="*/ 4 h 116"/>
                <a:gd name="T6" fmla="*/ 81 w 125"/>
                <a:gd name="T7" fmla="*/ 0 h 116"/>
                <a:gd name="T8" fmla="*/ 73 w 125"/>
                <a:gd name="T9" fmla="*/ 0 h 116"/>
                <a:gd name="T10" fmla="*/ 125 w 125"/>
                <a:gd name="T11" fmla="*/ 0 h 116"/>
                <a:gd name="T12" fmla="*/ 121 w 125"/>
                <a:gd name="T13" fmla="*/ 0 h 116"/>
                <a:gd name="T14" fmla="*/ 113 w 125"/>
                <a:gd name="T15" fmla="*/ 4 h 116"/>
                <a:gd name="T16" fmla="*/ 109 w 125"/>
                <a:gd name="T17" fmla="*/ 8 h 116"/>
                <a:gd name="T18" fmla="*/ 109 w 125"/>
                <a:gd name="T19" fmla="*/ 20 h 116"/>
                <a:gd name="T20" fmla="*/ 109 w 125"/>
                <a:gd name="T21" fmla="*/ 104 h 116"/>
                <a:gd name="T22" fmla="*/ 109 w 125"/>
                <a:gd name="T23" fmla="*/ 112 h 116"/>
                <a:gd name="T24" fmla="*/ 117 w 125"/>
                <a:gd name="T25" fmla="*/ 112 h 116"/>
                <a:gd name="T26" fmla="*/ 125 w 125"/>
                <a:gd name="T27" fmla="*/ 116 h 116"/>
                <a:gd name="T28" fmla="*/ 73 w 125"/>
                <a:gd name="T29" fmla="*/ 116 h 116"/>
                <a:gd name="T30" fmla="*/ 77 w 125"/>
                <a:gd name="T31" fmla="*/ 116 h 116"/>
                <a:gd name="T32" fmla="*/ 89 w 125"/>
                <a:gd name="T33" fmla="*/ 108 h 116"/>
                <a:gd name="T34" fmla="*/ 89 w 125"/>
                <a:gd name="T35" fmla="*/ 96 h 116"/>
                <a:gd name="T36" fmla="*/ 33 w 125"/>
                <a:gd name="T37" fmla="*/ 60 h 116"/>
                <a:gd name="T38" fmla="*/ 33 w 125"/>
                <a:gd name="T39" fmla="*/ 104 h 116"/>
                <a:gd name="T40" fmla="*/ 37 w 125"/>
                <a:gd name="T41" fmla="*/ 112 h 116"/>
                <a:gd name="T42" fmla="*/ 41 w 125"/>
                <a:gd name="T43" fmla="*/ 112 h 116"/>
                <a:gd name="T44" fmla="*/ 49 w 125"/>
                <a:gd name="T45" fmla="*/ 116 h 116"/>
                <a:gd name="T46" fmla="*/ 0 w 125"/>
                <a:gd name="T47" fmla="*/ 116 h 116"/>
                <a:gd name="T48" fmla="*/ 4 w 125"/>
                <a:gd name="T49" fmla="*/ 116 h 116"/>
                <a:gd name="T50" fmla="*/ 16 w 125"/>
                <a:gd name="T51" fmla="*/ 108 h 116"/>
                <a:gd name="T52" fmla="*/ 16 w 125"/>
                <a:gd name="T53" fmla="*/ 96 h 116"/>
                <a:gd name="T54" fmla="*/ 16 w 125"/>
                <a:gd name="T55" fmla="*/ 12 h 116"/>
                <a:gd name="T56" fmla="*/ 16 w 125"/>
                <a:gd name="T57" fmla="*/ 4 h 116"/>
                <a:gd name="T58" fmla="*/ 8 w 125"/>
                <a:gd name="T59" fmla="*/ 0 h 116"/>
                <a:gd name="T60" fmla="*/ 0 w 125"/>
                <a:gd name="T61" fmla="*/ 0 h 116"/>
                <a:gd name="T62" fmla="*/ 49 w 125"/>
                <a:gd name="T63" fmla="*/ 0 h 116"/>
                <a:gd name="T64" fmla="*/ 45 w 125"/>
                <a:gd name="T65" fmla="*/ 0 h 116"/>
                <a:gd name="T66" fmla="*/ 37 w 125"/>
                <a:gd name="T67" fmla="*/ 4 h 116"/>
                <a:gd name="T68" fmla="*/ 37 w 125"/>
                <a:gd name="T69" fmla="*/ 8 h 116"/>
                <a:gd name="T70" fmla="*/ 33 w 125"/>
                <a:gd name="T71" fmla="*/ 20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16"/>
                <a:gd name="T110" fmla="*/ 125 w 125"/>
                <a:gd name="T111" fmla="*/ 116 h 1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16">
                  <a:moveTo>
                    <a:pt x="33" y="52"/>
                  </a:moveTo>
                  <a:lnTo>
                    <a:pt x="89" y="52"/>
                  </a:lnTo>
                  <a:lnTo>
                    <a:pt x="89" y="20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5" y="4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96"/>
                  </a:lnTo>
                  <a:lnTo>
                    <a:pt x="109" y="104"/>
                  </a:lnTo>
                  <a:lnTo>
                    <a:pt x="109" y="108"/>
                  </a:lnTo>
                  <a:lnTo>
                    <a:pt x="109" y="112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21" y="116"/>
                  </a:lnTo>
                  <a:lnTo>
                    <a:pt x="125" y="116"/>
                  </a:lnTo>
                  <a:lnTo>
                    <a:pt x="73" y="116"/>
                  </a:lnTo>
                  <a:lnTo>
                    <a:pt x="77" y="116"/>
                  </a:lnTo>
                  <a:lnTo>
                    <a:pt x="85" y="112"/>
                  </a:lnTo>
                  <a:lnTo>
                    <a:pt x="89" y="108"/>
                  </a:lnTo>
                  <a:lnTo>
                    <a:pt x="89" y="104"/>
                  </a:lnTo>
                  <a:lnTo>
                    <a:pt x="89" y="96"/>
                  </a:lnTo>
                  <a:lnTo>
                    <a:pt x="89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41" y="112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2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3" y="12"/>
                  </a:lnTo>
                  <a:lnTo>
                    <a:pt x="33" y="20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243"/>
            <p:cNvSpPr>
              <a:spLocks noEditPoints="1"/>
            </p:cNvSpPr>
            <p:nvPr/>
          </p:nvSpPr>
          <p:spPr bwMode="auto">
            <a:xfrm>
              <a:off x="396" y="3347"/>
              <a:ext cx="72" cy="80"/>
            </a:xfrm>
            <a:custGeom>
              <a:avLst/>
              <a:gdLst>
                <a:gd name="T0" fmla="*/ 40 w 72"/>
                <a:gd name="T1" fmla="*/ 72 h 80"/>
                <a:gd name="T2" fmla="*/ 32 w 72"/>
                <a:gd name="T3" fmla="*/ 80 h 80"/>
                <a:gd name="T4" fmla="*/ 20 w 72"/>
                <a:gd name="T5" fmla="*/ 80 h 80"/>
                <a:gd name="T6" fmla="*/ 8 w 72"/>
                <a:gd name="T7" fmla="*/ 76 h 80"/>
                <a:gd name="T8" fmla="*/ 0 w 72"/>
                <a:gd name="T9" fmla="*/ 60 h 80"/>
                <a:gd name="T10" fmla="*/ 4 w 72"/>
                <a:gd name="T11" fmla="*/ 52 h 80"/>
                <a:gd name="T12" fmla="*/ 16 w 72"/>
                <a:gd name="T13" fmla="*/ 40 h 80"/>
                <a:gd name="T14" fmla="*/ 44 w 72"/>
                <a:gd name="T15" fmla="*/ 28 h 80"/>
                <a:gd name="T16" fmla="*/ 44 w 72"/>
                <a:gd name="T17" fmla="*/ 16 h 80"/>
                <a:gd name="T18" fmla="*/ 36 w 72"/>
                <a:gd name="T19" fmla="*/ 8 h 80"/>
                <a:gd name="T20" fmla="*/ 28 w 72"/>
                <a:gd name="T21" fmla="*/ 4 h 80"/>
                <a:gd name="T22" fmla="*/ 20 w 72"/>
                <a:gd name="T23" fmla="*/ 12 h 80"/>
                <a:gd name="T24" fmla="*/ 20 w 72"/>
                <a:gd name="T25" fmla="*/ 20 h 80"/>
                <a:gd name="T26" fmla="*/ 20 w 72"/>
                <a:gd name="T27" fmla="*/ 28 h 80"/>
                <a:gd name="T28" fmla="*/ 12 w 72"/>
                <a:gd name="T29" fmla="*/ 28 h 80"/>
                <a:gd name="T30" fmla="*/ 8 w 72"/>
                <a:gd name="T31" fmla="*/ 28 h 80"/>
                <a:gd name="T32" fmla="*/ 4 w 72"/>
                <a:gd name="T33" fmla="*/ 20 h 80"/>
                <a:gd name="T34" fmla="*/ 12 w 72"/>
                <a:gd name="T35" fmla="*/ 8 h 80"/>
                <a:gd name="T36" fmla="*/ 36 w 72"/>
                <a:gd name="T37" fmla="*/ 0 h 80"/>
                <a:gd name="T38" fmla="*/ 52 w 72"/>
                <a:gd name="T39" fmla="*/ 4 h 80"/>
                <a:gd name="T40" fmla="*/ 60 w 72"/>
                <a:gd name="T41" fmla="*/ 12 h 80"/>
                <a:gd name="T42" fmla="*/ 60 w 72"/>
                <a:gd name="T43" fmla="*/ 28 h 80"/>
                <a:gd name="T44" fmla="*/ 60 w 72"/>
                <a:gd name="T45" fmla="*/ 60 h 80"/>
                <a:gd name="T46" fmla="*/ 60 w 72"/>
                <a:gd name="T47" fmla="*/ 68 h 80"/>
                <a:gd name="T48" fmla="*/ 64 w 72"/>
                <a:gd name="T49" fmla="*/ 72 h 80"/>
                <a:gd name="T50" fmla="*/ 64 w 72"/>
                <a:gd name="T51" fmla="*/ 72 h 80"/>
                <a:gd name="T52" fmla="*/ 68 w 72"/>
                <a:gd name="T53" fmla="*/ 68 h 80"/>
                <a:gd name="T54" fmla="*/ 72 w 72"/>
                <a:gd name="T55" fmla="*/ 68 h 80"/>
                <a:gd name="T56" fmla="*/ 56 w 72"/>
                <a:gd name="T57" fmla="*/ 80 h 80"/>
                <a:gd name="T58" fmla="*/ 48 w 72"/>
                <a:gd name="T59" fmla="*/ 80 h 80"/>
                <a:gd name="T60" fmla="*/ 44 w 72"/>
                <a:gd name="T61" fmla="*/ 68 h 80"/>
                <a:gd name="T62" fmla="*/ 44 w 72"/>
                <a:gd name="T63" fmla="*/ 36 h 80"/>
                <a:gd name="T64" fmla="*/ 28 w 72"/>
                <a:gd name="T65" fmla="*/ 40 h 80"/>
                <a:gd name="T66" fmla="*/ 20 w 72"/>
                <a:gd name="T67" fmla="*/ 48 h 80"/>
                <a:gd name="T68" fmla="*/ 16 w 72"/>
                <a:gd name="T69" fmla="*/ 56 h 80"/>
                <a:gd name="T70" fmla="*/ 20 w 72"/>
                <a:gd name="T71" fmla="*/ 68 h 80"/>
                <a:gd name="T72" fmla="*/ 28 w 72"/>
                <a:gd name="T73" fmla="*/ 72 h 80"/>
                <a:gd name="T74" fmla="*/ 44 w 72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"/>
                <a:gd name="T115" fmla="*/ 0 h 80"/>
                <a:gd name="T116" fmla="*/ 72 w 72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" h="80">
                  <a:moveTo>
                    <a:pt x="44" y="68"/>
                  </a:moveTo>
                  <a:lnTo>
                    <a:pt x="40" y="72"/>
                  </a:lnTo>
                  <a:lnTo>
                    <a:pt x="32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8" y="36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68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6" y="40"/>
                  </a:lnTo>
                  <a:lnTo>
                    <a:pt x="28" y="40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36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244"/>
            <p:cNvSpPr>
              <a:spLocks/>
            </p:cNvSpPr>
            <p:nvPr/>
          </p:nvSpPr>
          <p:spPr bwMode="auto">
            <a:xfrm>
              <a:off x="480" y="3347"/>
              <a:ext cx="53" cy="80"/>
            </a:xfrm>
            <a:custGeom>
              <a:avLst/>
              <a:gdLst>
                <a:gd name="T0" fmla="*/ 49 w 53"/>
                <a:gd name="T1" fmla="*/ 0 h 80"/>
                <a:gd name="T2" fmla="*/ 49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7 w 53"/>
                <a:gd name="T9" fmla="*/ 8 h 80"/>
                <a:gd name="T10" fmla="*/ 33 w 53"/>
                <a:gd name="T11" fmla="*/ 8 h 80"/>
                <a:gd name="T12" fmla="*/ 24 w 53"/>
                <a:gd name="T13" fmla="*/ 4 h 80"/>
                <a:gd name="T14" fmla="*/ 20 w 53"/>
                <a:gd name="T15" fmla="*/ 4 h 80"/>
                <a:gd name="T16" fmla="*/ 16 w 53"/>
                <a:gd name="T17" fmla="*/ 8 h 80"/>
                <a:gd name="T18" fmla="*/ 12 w 53"/>
                <a:gd name="T19" fmla="*/ 12 h 80"/>
                <a:gd name="T20" fmla="*/ 12 w 53"/>
                <a:gd name="T21" fmla="*/ 16 h 80"/>
                <a:gd name="T22" fmla="*/ 12 w 53"/>
                <a:gd name="T23" fmla="*/ 20 h 80"/>
                <a:gd name="T24" fmla="*/ 12 w 53"/>
                <a:gd name="T25" fmla="*/ 24 h 80"/>
                <a:gd name="T26" fmla="*/ 16 w 53"/>
                <a:gd name="T27" fmla="*/ 28 h 80"/>
                <a:gd name="T28" fmla="*/ 24 w 53"/>
                <a:gd name="T29" fmla="*/ 32 h 80"/>
                <a:gd name="T30" fmla="*/ 37 w 53"/>
                <a:gd name="T31" fmla="*/ 36 h 80"/>
                <a:gd name="T32" fmla="*/ 45 w 53"/>
                <a:gd name="T33" fmla="*/ 44 h 80"/>
                <a:gd name="T34" fmla="*/ 53 w 53"/>
                <a:gd name="T35" fmla="*/ 48 h 80"/>
                <a:gd name="T36" fmla="*/ 53 w 53"/>
                <a:gd name="T37" fmla="*/ 60 h 80"/>
                <a:gd name="T38" fmla="*/ 53 w 53"/>
                <a:gd name="T39" fmla="*/ 68 h 80"/>
                <a:gd name="T40" fmla="*/ 45 w 53"/>
                <a:gd name="T41" fmla="*/ 76 h 80"/>
                <a:gd name="T42" fmla="*/ 37 w 53"/>
                <a:gd name="T43" fmla="*/ 80 h 80"/>
                <a:gd name="T44" fmla="*/ 29 w 53"/>
                <a:gd name="T45" fmla="*/ 80 h 80"/>
                <a:gd name="T46" fmla="*/ 20 w 53"/>
                <a:gd name="T47" fmla="*/ 80 h 80"/>
                <a:gd name="T48" fmla="*/ 8 w 53"/>
                <a:gd name="T49" fmla="*/ 80 h 80"/>
                <a:gd name="T50" fmla="*/ 8 w 53"/>
                <a:gd name="T51" fmla="*/ 80 h 80"/>
                <a:gd name="T52" fmla="*/ 4 w 53"/>
                <a:gd name="T53" fmla="*/ 80 h 80"/>
                <a:gd name="T54" fmla="*/ 4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6 h 80"/>
                <a:gd name="T62" fmla="*/ 0 w 53"/>
                <a:gd name="T63" fmla="*/ 56 h 80"/>
                <a:gd name="T64" fmla="*/ 4 w 53"/>
                <a:gd name="T65" fmla="*/ 64 h 80"/>
                <a:gd name="T66" fmla="*/ 12 w 53"/>
                <a:gd name="T67" fmla="*/ 72 h 80"/>
                <a:gd name="T68" fmla="*/ 20 w 53"/>
                <a:gd name="T69" fmla="*/ 76 h 80"/>
                <a:gd name="T70" fmla="*/ 29 w 53"/>
                <a:gd name="T71" fmla="*/ 76 h 80"/>
                <a:gd name="T72" fmla="*/ 33 w 53"/>
                <a:gd name="T73" fmla="*/ 76 h 80"/>
                <a:gd name="T74" fmla="*/ 37 w 53"/>
                <a:gd name="T75" fmla="*/ 72 h 80"/>
                <a:gd name="T76" fmla="*/ 41 w 53"/>
                <a:gd name="T77" fmla="*/ 68 h 80"/>
                <a:gd name="T78" fmla="*/ 41 w 53"/>
                <a:gd name="T79" fmla="*/ 64 h 80"/>
                <a:gd name="T80" fmla="*/ 41 w 53"/>
                <a:gd name="T81" fmla="*/ 60 h 80"/>
                <a:gd name="T82" fmla="*/ 37 w 53"/>
                <a:gd name="T83" fmla="*/ 56 h 80"/>
                <a:gd name="T84" fmla="*/ 33 w 53"/>
                <a:gd name="T85" fmla="*/ 52 h 80"/>
                <a:gd name="T86" fmla="*/ 20 w 53"/>
                <a:gd name="T87" fmla="*/ 44 h 80"/>
                <a:gd name="T88" fmla="*/ 8 w 53"/>
                <a:gd name="T89" fmla="*/ 40 h 80"/>
                <a:gd name="T90" fmla="*/ 4 w 53"/>
                <a:gd name="T91" fmla="*/ 36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8 w 53"/>
                <a:gd name="T99" fmla="*/ 8 h 80"/>
                <a:gd name="T100" fmla="*/ 16 w 53"/>
                <a:gd name="T101" fmla="*/ 0 h 80"/>
                <a:gd name="T102" fmla="*/ 24 w 53"/>
                <a:gd name="T103" fmla="*/ 0 h 80"/>
                <a:gd name="T104" fmla="*/ 29 w 53"/>
                <a:gd name="T105" fmla="*/ 0 h 80"/>
                <a:gd name="T106" fmla="*/ 37 w 53"/>
                <a:gd name="T107" fmla="*/ 0 h 80"/>
                <a:gd name="T108" fmla="*/ 41 w 53"/>
                <a:gd name="T109" fmla="*/ 4 h 80"/>
                <a:gd name="T110" fmla="*/ 41 w 53"/>
                <a:gd name="T111" fmla="*/ 4 h 80"/>
                <a:gd name="T112" fmla="*/ 45 w 53"/>
                <a:gd name="T113" fmla="*/ 4 h 80"/>
                <a:gd name="T114" fmla="*/ 45 w 53"/>
                <a:gd name="T115" fmla="*/ 4 h 80"/>
                <a:gd name="T116" fmla="*/ 45 w 53"/>
                <a:gd name="T117" fmla="*/ 0 h 80"/>
                <a:gd name="T118" fmla="*/ 45 w 53"/>
                <a:gd name="T119" fmla="*/ 0 h 80"/>
                <a:gd name="T120" fmla="*/ 49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9" y="0"/>
                  </a:moveTo>
                  <a:lnTo>
                    <a:pt x="49" y="28"/>
                  </a:lnTo>
                  <a:lnTo>
                    <a:pt x="45" y="28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7" y="36"/>
                  </a:lnTo>
                  <a:lnTo>
                    <a:pt x="45" y="44"/>
                  </a:lnTo>
                  <a:lnTo>
                    <a:pt x="53" y="48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7" y="80"/>
                  </a:lnTo>
                  <a:lnTo>
                    <a:pt x="29" y="80"/>
                  </a:lnTo>
                  <a:lnTo>
                    <a:pt x="20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2"/>
                  </a:lnTo>
                  <a:lnTo>
                    <a:pt x="41" y="68"/>
                  </a:lnTo>
                  <a:lnTo>
                    <a:pt x="41" y="64"/>
                  </a:lnTo>
                  <a:lnTo>
                    <a:pt x="41" y="60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Rectangle 245"/>
            <p:cNvSpPr>
              <a:spLocks noChangeArrowheads="1"/>
            </p:cNvSpPr>
            <p:nvPr/>
          </p:nvSpPr>
          <p:spPr bwMode="auto">
            <a:xfrm>
              <a:off x="545" y="3379"/>
              <a:ext cx="44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246"/>
            <p:cNvSpPr>
              <a:spLocks noEditPoints="1"/>
            </p:cNvSpPr>
            <p:nvPr/>
          </p:nvSpPr>
          <p:spPr bwMode="auto">
            <a:xfrm>
              <a:off x="601" y="3311"/>
              <a:ext cx="88" cy="116"/>
            </a:xfrm>
            <a:custGeom>
              <a:avLst/>
              <a:gdLst>
                <a:gd name="T0" fmla="*/ 32 w 88"/>
                <a:gd name="T1" fmla="*/ 60 h 116"/>
                <a:gd name="T2" fmla="*/ 32 w 88"/>
                <a:gd name="T3" fmla="*/ 96 h 116"/>
                <a:gd name="T4" fmla="*/ 32 w 88"/>
                <a:gd name="T5" fmla="*/ 104 h 116"/>
                <a:gd name="T6" fmla="*/ 32 w 88"/>
                <a:gd name="T7" fmla="*/ 112 h 116"/>
                <a:gd name="T8" fmla="*/ 36 w 88"/>
                <a:gd name="T9" fmla="*/ 112 h 116"/>
                <a:gd name="T10" fmla="*/ 44 w 88"/>
                <a:gd name="T11" fmla="*/ 116 h 116"/>
                <a:gd name="T12" fmla="*/ 48 w 88"/>
                <a:gd name="T13" fmla="*/ 116 h 116"/>
                <a:gd name="T14" fmla="*/ 48 w 88"/>
                <a:gd name="T15" fmla="*/ 116 h 116"/>
                <a:gd name="T16" fmla="*/ 0 w 88"/>
                <a:gd name="T17" fmla="*/ 116 h 116"/>
                <a:gd name="T18" fmla="*/ 0 w 88"/>
                <a:gd name="T19" fmla="*/ 116 h 116"/>
                <a:gd name="T20" fmla="*/ 4 w 88"/>
                <a:gd name="T21" fmla="*/ 116 h 116"/>
                <a:gd name="T22" fmla="*/ 8 w 88"/>
                <a:gd name="T23" fmla="*/ 112 h 116"/>
                <a:gd name="T24" fmla="*/ 12 w 88"/>
                <a:gd name="T25" fmla="*/ 108 h 116"/>
                <a:gd name="T26" fmla="*/ 16 w 88"/>
                <a:gd name="T27" fmla="*/ 104 h 116"/>
                <a:gd name="T28" fmla="*/ 16 w 88"/>
                <a:gd name="T29" fmla="*/ 96 h 116"/>
                <a:gd name="T30" fmla="*/ 16 w 88"/>
                <a:gd name="T31" fmla="*/ 20 h 116"/>
                <a:gd name="T32" fmla="*/ 16 w 88"/>
                <a:gd name="T33" fmla="*/ 8 h 116"/>
                <a:gd name="T34" fmla="*/ 12 w 88"/>
                <a:gd name="T35" fmla="*/ 4 h 116"/>
                <a:gd name="T36" fmla="*/ 8 w 88"/>
                <a:gd name="T37" fmla="*/ 4 h 116"/>
                <a:gd name="T38" fmla="*/ 4 w 88"/>
                <a:gd name="T39" fmla="*/ 0 h 116"/>
                <a:gd name="T40" fmla="*/ 0 w 88"/>
                <a:gd name="T41" fmla="*/ 0 h 116"/>
                <a:gd name="T42" fmla="*/ 0 w 88"/>
                <a:gd name="T43" fmla="*/ 0 h 116"/>
                <a:gd name="T44" fmla="*/ 40 w 88"/>
                <a:gd name="T45" fmla="*/ 0 h 116"/>
                <a:gd name="T46" fmla="*/ 56 w 88"/>
                <a:gd name="T47" fmla="*/ 0 h 116"/>
                <a:gd name="T48" fmla="*/ 68 w 88"/>
                <a:gd name="T49" fmla="*/ 4 h 116"/>
                <a:gd name="T50" fmla="*/ 76 w 88"/>
                <a:gd name="T51" fmla="*/ 8 h 116"/>
                <a:gd name="T52" fmla="*/ 80 w 88"/>
                <a:gd name="T53" fmla="*/ 12 h 116"/>
                <a:gd name="T54" fmla="*/ 88 w 88"/>
                <a:gd name="T55" fmla="*/ 20 h 116"/>
                <a:gd name="T56" fmla="*/ 88 w 88"/>
                <a:gd name="T57" fmla="*/ 32 h 116"/>
                <a:gd name="T58" fmla="*/ 84 w 88"/>
                <a:gd name="T59" fmla="*/ 44 h 116"/>
                <a:gd name="T60" fmla="*/ 80 w 88"/>
                <a:gd name="T61" fmla="*/ 56 h 116"/>
                <a:gd name="T62" fmla="*/ 72 w 88"/>
                <a:gd name="T63" fmla="*/ 60 h 116"/>
                <a:gd name="T64" fmla="*/ 64 w 88"/>
                <a:gd name="T65" fmla="*/ 64 h 116"/>
                <a:gd name="T66" fmla="*/ 52 w 88"/>
                <a:gd name="T67" fmla="*/ 64 h 116"/>
                <a:gd name="T68" fmla="*/ 48 w 88"/>
                <a:gd name="T69" fmla="*/ 64 h 116"/>
                <a:gd name="T70" fmla="*/ 44 w 88"/>
                <a:gd name="T71" fmla="*/ 64 h 116"/>
                <a:gd name="T72" fmla="*/ 36 w 88"/>
                <a:gd name="T73" fmla="*/ 60 h 116"/>
                <a:gd name="T74" fmla="*/ 32 w 88"/>
                <a:gd name="T75" fmla="*/ 60 h 116"/>
                <a:gd name="T76" fmla="*/ 32 w 88"/>
                <a:gd name="T77" fmla="*/ 56 h 116"/>
                <a:gd name="T78" fmla="*/ 36 w 88"/>
                <a:gd name="T79" fmla="*/ 56 h 116"/>
                <a:gd name="T80" fmla="*/ 40 w 88"/>
                <a:gd name="T81" fmla="*/ 56 h 116"/>
                <a:gd name="T82" fmla="*/ 44 w 88"/>
                <a:gd name="T83" fmla="*/ 56 h 116"/>
                <a:gd name="T84" fmla="*/ 44 w 88"/>
                <a:gd name="T85" fmla="*/ 56 h 116"/>
                <a:gd name="T86" fmla="*/ 56 w 88"/>
                <a:gd name="T87" fmla="*/ 56 h 116"/>
                <a:gd name="T88" fmla="*/ 60 w 88"/>
                <a:gd name="T89" fmla="*/ 52 h 116"/>
                <a:gd name="T90" fmla="*/ 68 w 88"/>
                <a:gd name="T91" fmla="*/ 44 h 116"/>
                <a:gd name="T92" fmla="*/ 68 w 88"/>
                <a:gd name="T93" fmla="*/ 32 h 116"/>
                <a:gd name="T94" fmla="*/ 68 w 88"/>
                <a:gd name="T95" fmla="*/ 24 h 116"/>
                <a:gd name="T96" fmla="*/ 64 w 88"/>
                <a:gd name="T97" fmla="*/ 16 h 116"/>
                <a:gd name="T98" fmla="*/ 60 w 88"/>
                <a:gd name="T99" fmla="*/ 12 h 116"/>
                <a:gd name="T100" fmla="*/ 56 w 88"/>
                <a:gd name="T101" fmla="*/ 8 h 116"/>
                <a:gd name="T102" fmla="*/ 48 w 88"/>
                <a:gd name="T103" fmla="*/ 4 h 116"/>
                <a:gd name="T104" fmla="*/ 44 w 88"/>
                <a:gd name="T105" fmla="*/ 4 h 116"/>
                <a:gd name="T106" fmla="*/ 36 w 88"/>
                <a:gd name="T107" fmla="*/ 4 h 116"/>
                <a:gd name="T108" fmla="*/ 32 w 88"/>
                <a:gd name="T109" fmla="*/ 8 h 116"/>
                <a:gd name="T110" fmla="*/ 32 w 88"/>
                <a:gd name="T111" fmla="*/ 56 h 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6"/>
                <a:gd name="T170" fmla="*/ 88 w 88"/>
                <a:gd name="T171" fmla="*/ 116 h 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6">
                  <a:moveTo>
                    <a:pt x="32" y="60"/>
                  </a:move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6" y="112"/>
                  </a:lnTo>
                  <a:lnTo>
                    <a:pt x="44" y="116"/>
                  </a:lnTo>
                  <a:lnTo>
                    <a:pt x="48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6"/>
                  </a:lnTo>
                  <a:lnTo>
                    <a:pt x="72" y="60"/>
                  </a:lnTo>
                  <a:lnTo>
                    <a:pt x="64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36" y="60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56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8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247"/>
            <p:cNvSpPr>
              <a:spLocks noEditPoints="1"/>
            </p:cNvSpPr>
            <p:nvPr/>
          </p:nvSpPr>
          <p:spPr bwMode="auto">
            <a:xfrm>
              <a:off x="697" y="3347"/>
              <a:ext cx="73" cy="80"/>
            </a:xfrm>
            <a:custGeom>
              <a:avLst/>
              <a:gdLst>
                <a:gd name="T0" fmla="*/ 37 w 73"/>
                <a:gd name="T1" fmla="*/ 72 h 80"/>
                <a:gd name="T2" fmla="*/ 29 w 73"/>
                <a:gd name="T3" fmla="*/ 80 h 80"/>
                <a:gd name="T4" fmla="*/ 21 w 73"/>
                <a:gd name="T5" fmla="*/ 80 h 80"/>
                <a:gd name="T6" fmla="*/ 8 w 73"/>
                <a:gd name="T7" fmla="*/ 76 h 80"/>
                <a:gd name="T8" fmla="*/ 0 w 73"/>
                <a:gd name="T9" fmla="*/ 60 h 80"/>
                <a:gd name="T10" fmla="*/ 4 w 73"/>
                <a:gd name="T11" fmla="*/ 52 h 80"/>
                <a:gd name="T12" fmla="*/ 17 w 73"/>
                <a:gd name="T13" fmla="*/ 40 h 80"/>
                <a:gd name="T14" fmla="*/ 45 w 73"/>
                <a:gd name="T15" fmla="*/ 28 h 80"/>
                <a:gd name="T16" fmla="*/ 45 w 73"/>
                <a:gd name="T17" fmla="*/ 16 h 80"/>
                <a:gd name="T18" fmla="*/ 37 w 73"/>
                <a:gd name="T19" fmla="*/ 8 h 80"/>
                <a:gd name="T20" fmla="*/ 25 w 73"/>
                <a:gd name="T21" fmla="*/ 4 h 80"/>
                <a:gd name="T22" fmla="*/ 21 w 73"/>
                <a:gd name="T23" fmla="*/ 12 h 80"/>
                <a:gd name="T24" fmla="*/ 21 w 73"/>
                <a:gd name="T25" fmla="*/ 20 h 80"/>
                <a:gd name="T26" fmla="*/ 17 w 73"/>
                <a:gd name="T27" fmla="*/ 28 h 80"/>
                <a:gd name="T28" fmla="*/ 12 w 73"/>
                <a:gd name="T29" fmla="*/ 28 h 80"/>
                <a:gd name="T30" fmla="*/ 8 w 73"/>
                <a:gd name="T31" fmla="*/ 28 h 80"/>
                <a:gd name="T32" fmla="*/ 4 w 73"/>
                <a:gd name="T33" fmla="*/ 20 h 80"/>
                <a:gd name="T34" fmla="*/ 12 w 73"/>
                <a:gd name="T35" fmla="*/ 8 h 80"/>
                <a:gd name="T36" fmla="*/ 33 w 73"/>
                <a:gd name="T37" fmla="*/ 0 h 80"/>
                <a:gd name="T38" fmla="*/ 53 w 73"/>
                <a:gd name="T39" fmla="*/ 4 h 80"/>
                <a:gd name="T40" fmla="*/ 57 w 73"/>
                <a:gd name="T41" fmla="*/ 12 h 80"/>
                <a:gd name="T42" fmla="*/ 61 w 73"/>
                <a:gd name="T43" fmla="*/ 28 h 80"/>
                <a:gd name="T44" fmla="*/ 61 w 73"/>
                <a:gd name="T45" fmla="*/ 60 h 80"/>
                <a:gd name="T46" fmla="*/ 61 w 73"/>
                <a:gd name="T47" fmla="*/ 68 h 80"/>
                <a:gd name="T48" fmla="*/ 65 w 73"/>
                <a:gd name="T49" fmla="*/ 72 h 80"/>
                <a:gd name="T50" fmla="*/ 65 w 73"/>
                <a:gd name="T51" fmla="*/ 72 h 80"/>
                <a:gd name="T52" fmla="*/ 69 w 73"/>
                <a:gd name="T53" fmla="*/ 68 h 80"/>
                <a:gd name="T54" fmla="*/ 73 w 73"/>
                <a:gd name="T55" fmla="*/ 68 h 80"/>
                <a:gd name="T56" fmla="*/ 53 w 73"/>
                <a:gd name="T57" fmla="*/ 80 h 80"/>
                <a:gd name="T58" fmla="*/ 49 w 73"/>
                <a:gd name="T59" fmla="*/ 80 h 80"/>
                <a:gd name="T60" fmla="*/ 45 w 73"/>
                <a:gd name="T61" fmla="*/ 68 h 80"/>
                <a:gd name="T62" fmla="*/ 45 w 73"/>
                <a:gd name="T63" fmla="*/ 36 h 80"/>
                <a:gd name="T64" fmla="*/ 29 w 73"/>
                <a:gd name="T65" fmla="*/ 40 h 80"/>
                <a:gd name="T66" fmla="*/ 21 w 73"/>
                <a:gd name="T67" fmla="*/ 48 h 80"/>
                <a:gd name="T68" fmla="*/ 17 w 73"/>
                <a:gd name="T69" fmla="*/ 56 h 80"/>
                <a:gd name="T70" fmla="*/ 21 w 73"/>
                <a:gd name="T71" fmla="*/ 68 h 80"/>
                <a:gd name="T72" fmla="*/ 29 w 73"/>
                <a:gd name="T73" fmla="*/ 72 h 80"/>
                <a:gd name="T74" fmla="*/ 45 w 73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80"/>
                <a:gd name="T116" fmla="*/ 73 w 73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80">
                  <a:moveTo>
                    <a:pt x="45" y="68"/>
                  </a:moveTo>
                  <a:lnTo>
                    <a:pt x="37" y="72"/>
                  </a:lnTo>
                  <a:lnTo>
                    <a:pt x="33" y="76"/>
                  </a:lnTo>
                  <a:lnTo>
                    <a:pt x="29" y="80"/>
                  </a:lnTo>
                  <a:lnTo>
                    <a:pt x="25" y="80"/>
                  </a:lnTo>
                  <a:lnTo>
                    <a:pt x="21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7" y="40"/>
                  </a:lnTo>
                  <a:lnTo>
                    <a:pt x="29" y="36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5" y="16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25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61" y="16"/>
                  </a:lnTo>
                  <a:lnTo>
                    <a:pt x="61" y="28"/>
                  </a:lnTo>
                  <a:lnTo>
                    <a:pt x="61" y="52"/>
                  </a:lnTo>
                  <a:lnTo>
                    <a:pt x="61" y="60"/>
                  </a:lnTo>
                  <a:lnTo>
                    <a:pt x="61" y="68"/>
                  </a:lnTo>
                  <a:lnTo>
                    <a:pt x="61" y="72"/>
                  </a:lnTo>
                  <a:lnTo>
                    <a:pt x="65" y="72"/>
                  </a:lnTo>
                  <a:lnTo>
                    <a:pt x="69" y="6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65" y="80"/>
                  </a:lnTo>
                  <a:lnTo>
                    <a:pt x="53" y="80"/>
                  </a:lnTo>
                  <a:lnTo>
                    <a:pt x="49" y="80"/>
                  </a:lnTo>
                  <a:lnTo>
                    <a:pt x="45" y="76"/>
                  </a:lnTo>
                  <a:lnTo>
                    <a:pt x="45" y="68"/>
                  </a:lnTo>
                  <a:close/>
                  <a:moveTo>
                    <a:pt x="45" y="64"/>
                  </a:moveTo>
                  <a:lnTo>
                    <a:pt x="45" y="36"/>
                  </a:lnTo>
                  <a:lnTo>
                    <a:pt x="37" y="40"/>
                  </a:lnTo>
                  <a:lnTo>
                    <a:pt x="29" y="40"/>
                  </a:lnTo>
                  <a:lnTo>
                    <a:pt x="25" y="44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7" y="64"/>
                  </a:lnTo>
                  <a:lnTo>
                    <a:pt x="21" y="68"/>
                  </a:lnTo>
                  <a:lnTo>
                    <a:pt x="25" y="68"/>
                  </a:lnTo>
                  <a:lnTo>
                    <a:pt x="29" y="72"/>
                  </a:lnTo>
                  <a:lnTo>
                    <a:pt x="37" y="68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248"/>
            <p:cNvSpPr>
              <a:spLocks/>
            </p:cNvSpPr>
            <p:nvPr/>
          </p:nvSpPr>
          <p:spPr bwMode="auto">
            <a:xfrm>
              <a:off x="774" y="3347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0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8 w 56"/>
                <a:gd name="T85" fmla="*/ 8 h 80"/>
                <a:gd name="T86" fmla="*/ 4 w 56"/>
                <a:gd name="T87" fmla="*/ 8 h 80"/>
                <a:gd name="T88" fmla="*/ 4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249"/>
            <p:cNvSpPr>
              <a:spLocks/>
            </p:cNvSpPr>
            <p:nvPr/>
          </p:nvSpPr>
          <p:spPr bwMode="auto">
            <a:xfrm>
              <a:off x="830" y="3323"/>
              <a:ext cx="48" cy="104"/>
            </a:xfrm>
            <a:custGeom>
              <a:avLst/>
              <a:gdLst>
                <a:gd name="T0" fmla="*/ 28 w 48"/>
                <a:gd name="T1" fmla="*/ 0 h 104"/>
                <a:gd name="T2" fmla="*/ 28 w 48"/>
                <a:gd name="T3" fmla="*/ 24 h 104"/>
                <a:gd name="T4" fmla="*/ 48 w 48"/>
                <a:gd name="T5" fmla="*/ 24 h 104"/>
                <a:gd name="T6" fmla="*/ 48 w 48"/>
                <a:gd name="T7" fmla="*/ 32 h 104"/>
                <a:gd name="T8" fmla="*/ 28 w 48"/>
                <a:gd name="T9" fmla="*/ 32 h 104"/>
                <a:gd name="T10" fmla="*/ 28 w 48"/>
                <a:gd name="T11" fmla="*/ 80 h 104"/>
                <a:gd name="T12" fmla="*/ 28 w 48"/>
                <a:gd name="T13" fmla="*/ 88 h 104"/>
                <a:gd name="T14" fmla="*/ 32 w 48"/>
                <a:gd name="T15" fmla="*/ 92 h 104"/>
                <a:gd name="T16" fmla="*/ 32 w 48"/>
                <a:gd name="T17" fmla="*/ 96 h 104"/>
                <a:gd name="T18" fmla="*/ 36 w 48"/>
                <a:gd name="T19" fmla="*/ 96 h 104"/>
                <a:gd name="T20" fmla="*/ 40 w 48"/>
                <a:gd name="T21" fmla="*/ 96 h 104"/>
                <a:gd name="T22" fmla="*/ 40 w 48"/>
                <a:gd name="T23" fmla="*/ 92 h 104"/>
                <a:gd name="T24" fmla="*/ 44 w 48"/>
                <a:gd name="T25" fmla="*/ 92 h 104"/>
                <a:gd name="T26" fmla="*/ 48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6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6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12 w 48"/>
                <a:gd name="T59" fmla="*/ 24 h 104"/>
                <a:gd name="T60" fmla="*/ 16 w 48"/>
                <a:gd name="T61" fmla="*/ 16 h 104"/>
                <a:gd name="T62" fmla="*/ 20 w 48"/>
                <a:gd name="T63" fmla="*/ 12 h 104"/>
                <a:gd name="T64" fmla="*/ 24 w 48"/>
                <a:gd name="T65" fmla="*/ 8 h 104"/>
                <a:gd name="T66" fmla="*/ 24 w 48"/>
                <a:gd name="T67" fmla="*/ 0 h 104"/>
                <a:gd name="T68" fmla="*/ 28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Rectangle 250"/>
            <p:cNvSpPr>
              <a:spLocks noChangeArrowheads="1"/>
            </p:cNvSpPr>
            <p:nvPr/>
          </p:nvSpPr>
          <p:spPr bwMode="auto">
            <a:xfrm>
              <a:off x="1240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251"/>
            <p:cNvSpPr>
              <a:spLocks/>
            </p:cNvSpPr>
            <p:nvPr/>
          </p:nvSpPr>
          <p:spPr bwMode="auto">
            <a:xfrm>
              <a:off x="1509" y="3311"/>
              <a:ext cx="85" cy="116"/>
            </a:xfrm>
            <a:custGeom>
              <a:avLst/>
              <a:gdLst>
                <a:gd name="T0" fmla="*/ 33 w 85"/>
                <a:gd name="T1" fmla="*/ 4 h 116"/>
                <a:gd name="T2" fmla="*/ 33 w 85"/>
                <a:gd name="T3" fmla="*/ 52 h 116"/>
                <a:gd name="T4" fmla="*/ 53 w 85"/>
                <a:gd name="T5" fmla="*/ 52 h 116"/>
                <a:gd name="T6" fmla="*/ 61 w 85"/>
                <a:gd name="T7" fmla="*/ 52 h 116"/>
                <a:gd name="T8" fmla="*/ 65 w 85"/>
                <a:gd name="T9" fmla="*/ 52 h 116"/>
                <a:gd name="T10" fmla="*/ 69 w 85"/>
                <a:gd name="T11" fmla="*/ 44 h 116"/>
                <a:gd name="T12" fmla="*/ 69 w 85"/>
                <a:gd name="T13" fmla="*/ 36 h 116"/>
                <a:gd name="T14" fmla="*/ 73 w 85"/>
                <a:gd name="T15" fmla="*/ 36 h 116"/>
                <a:gd name="T16" fmla="*/ 73 w 85"/>
                <a:gd name="T17" fmla="*/ 76 h 116"/>
                <a:gd name="T18" fmla="*/ 69 w 85"/>
                <a:gd name="T19" fmla="*/ 76 h 116"/>
                <a:gd name="T20" fmla="*/ 69 w 85"/>
                <a:gd name="T21" fmla="*/ 68 h 116"/>
                <a:gd name="T22" fmla="*/ 69 w 85"/>
                <a:gd name="T23" fmla="*/ 64 h 116"/>
                <a:gd name="T24" fmla="*/ 65 w 85"/>
                <a:gd name="T25" fmla="*/ 64 h 116"/>
                <a:gd name="T26" fmla="*/ 61 w 85"/>
                <a:gd name="T27" fmla="*/ 60 h 116"/>
                <a:gd name="T28" fmla="*/ 57 w 85"/>
                <a:gd name="T29" fmla="*/ 60 h 116"/>
                <a:gd name="T30" fmla="*/ 53 w 85"/>
                <a:gd name="T31" fmla="*/ 60 h 116"/>
                <a:gd name="T32" fmla="*/ 33 w 85"/>
                <a:gd name="T33" fmla="*/ 60 h 116"/>
                <a:gd name="T34" fmla="*/ 33 w 85"/>
                <a:gd name="T35" fmla="*/ 96 h 116"/>
                <a:gd name="T36" fmla="*/ 33 w 85"/>
                <a:gd name="T37" fmla="*/ 104 h 116"/>
                <a:gd name="T38" fmla="*/ 33 w 85"/>
                <a:gd name="T39" fmla="*/ 108 h 116"/>
                <a:gd name="T40" fmla="*/ 37 w 85"/>
                <a:gd name="T41" fmla="*/ 112 h 116"/>
                <a:gd name="T42" fmla="*/ 37 w 85"/>
                <a:gd name="T43" fmla="*/ 112 h 116"/>
                <a:gd name="T44" fmla="*/ 41 w 85"/>
                <a:gd name="T45" fmla="*/ 112 h 116"/>
                <a:gd name="T46" fmla="*/ 45 w 85"/>
                <a:gd name="T47" fmla="*/ 116 h 116"/>
                <a:gd name="T48" fmla="*/ 49 w 85"/>
                <a:gd name="T49" fmla="*/ 116 h 116"/>
                <a:gd name="T50" fmla="*/ 49 w 85"/>
                <a:gd name="T51" fmla="*/ 116 h 116"/>
                <a:gd name="T52" fmla="*/ 0 w 85"/>
                <a:gd name="T53" fmla="*/ 116 h 116"/>
                <a:gd name="T54" fmla="*/ 0 w 85"/>
                <a:gd name="T55" fmla="*/ 116 h 116"/>
                <a:gd name="T56" fmla="*/ 4 w 85"/>
                <a:gd name="T57" fmla="*/ 116 h 116"/>
                <a:gd name="T58" fmla="*/ 8 w 85"/>
                <a:gd name="T59" fmla="*/ 112 h 116"/>
                <a:gd name="T60" fmla="*/ 12 w 85"/>
                <a:gd name="T61" fmla="*/ 108 h 116"/>
                <a:gd name="T62" fmla="*/ 16 w 85"/>
                <a:gd name="T63" fmla="*/ 104 h 116"/>
                <a:gd name="T64" fmla="*/ 16 w 85"/>
                <a:gd name="T65" fmla="*/ 96 h 116"/>
                <a:gd name="T66" fmla="*/ 16 w 85"/>
                <a:gd name="T67" fmla="*/ 20 h 116"/>
                <a:gd name="T68" fmla="*/ 16 w 85"/>
                <a:gd name="T69" fmla="*/ 12 h 116"/>
                <a:gd name="T70" fmla="*/ 16 w 85"/>
                <a:gd name="T71" fmla="*/ 8 h 116"/>
                <a:gd name="T72" fmla="*/ 12 w 85"/>
                <a:gd name="T73" fmla="*/ 4 h 116"/>
                <a:gd name="T74" fmla="*/ 12 w 85"/>
                <a:gd name="T75" fmla="*/ 4 h 116"/>
                <a:gd name="T76" fmla="*/ 8 w 85"/>
                <a:gd name="T77" fmla="*/ 0 h 116"/>
                <a:gd name="T78" fmla="*/ 4 w 85"/>
                <a:gd name="T79" fmla="*/ 0 h 116"/>
                <a:gd name="T80" fmla="*/ 0 w 85"/>
                <a:gd name="T81" fmla="*/ 0 h 116"/>
                <a:gd name="T82" fmla="*/ 0 w 85"/>
                <a:gd name="T83" fmla="*/ 0 h 116"/>
                <a:gd name="T84" fmla="*/ 85 w 85"/>
                <a:gd name="T85" fmla="*/ 0 h 116"/>
                <a:gd name="T86" fmla="*/ 85 w 85"/>
                <a:gd name="T87" fmla="*/ 24 h 116"/>
                <a:gd name="T88" fmla="*/ 81 w 85"/>
                <a:gd name="T89" fmla="*/ 24 h 116"/>
                <a:gd name="T90" fmla="*/ 81 w 85"/>
                <a:gd name="T91" fmla="*/ 16 h 116"/>
                <a:gd name="T92" fmla="*/ 77 w 85"/>
                <a:gd name="T93" fmla="*/ 12 h 116"/>
                <a:gd name="T94" fmla="*/ 77 w 85"/>
                <a:gd name="T95" fmla="*/ 8 h 116"/>
                <a:gd name="T96" fmla="*/ 73 w 85"/>
                <a:gd name="T97" fmla="*/ 8 h 116"/>
                <a:gd name="T98" fmla="*/ 65 w 85"/>
                <a:gd name="T99" fmla="*/ 4 h 116"/>
                <a:gd name="T100" fmla="*/ 57 w 85"/>
                <a:gd name="T101" fmla="*/ 4 h 116"/>
                <a:gd name="T102" fmla="*/ 33 w 85"/>
                <a:gd name="T103" fmla="*/ 4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116"/>
                <a:gd name="T158" fmla="*/ 85 w 85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116">
                  <a:moveTo>
                    <a:pt x="33" y="4"/>
                  </a:moveTo>
                  <a:lnTo>
                    <a:pt x="33" y="52"/>
                  </a:lnTo>
                  <a:lnTo>
                    <a:pt x="53" y="52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9" y="44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3" y="76"/>
                  </a:lnTo>
                  <a:lnTo>
                    <a:pt x="69" y="76"/>
                  </a:lnTo>
                  <a:lnTo>
                    <a:pt x="69" y="68"/>
                  </a:lnTo>
                  <a:lnTo>
                    <a:pt x="69" y="64"/>
                  </a:lnTo>
                  <a:lnTo>
                    <a:pt x="65" y="64"/>
                  </a:lnTo>
                  <a:lnTo>
                    <a:pt x="61" y="60"/>
                  </a:lnTo>
                  <a:lnTo>
                    <a:pt x="57" y="60"/>
                  </a:lnTo>
                  <a:lnTo>
                    <a:pt x="53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3" y="108"/>
                  </a:lnTo>
                  <a:lnTo>
                    <a:pt x="37" y="112"/>
                  </a:lnTo>
                  <a:lnTo>
                    <a:pt x="41" y="112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1" y="16"/>
                  </a:lnTo>
                  <a:lnTo>
                    <a:pt x="77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252"/>
            <p:cNvSpPr>
              <a:spLocks/>
            </p:cNvSpPr>
            <p:nvPr/>
          </p:nvSpPr>
          <p:spPr bwMode="auto">
            <a:xfrm>
              <a:off x="1606" y="3347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36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2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4 w 56"/>
                <a:gd name="T27" fmla="*/ 20 h 80"/>
                <a:gd name="T28" fmla="*/ 40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0 h 80"/>
                <a:gd name="T44" fmla="*/ 24 w 56"/>
                <a:gd name="T45" fmla="*/ 68 h 80"/>
                <a:gd name="T46" fmla="*/ 24 w 56"/>
                <a:gd name="T47" fmla="*/ 72 h 80"/>
                <a:gd name="T48" fmla="*/ 28 w 56"/>
                <a:gd name="T49" fmla="*/ 76 h 80"/>
                <a:gd name="T50" fmla="*/ 28 w 56"/>
                <a:gd name="T51" fmla="*/ 76 h 80"/>
                <a:gd name="T52" fmla="*/ 32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6 h 80"/>
                <a:gd name="T68" fmla="*/ 8 w 56"/>
                <a:gd name="T69" fmla="*/ 72 h 80"/>
                <a:gd name="T70" fmla="*/ 8 w 56"/>
                <a:gd name="T71" fmla="*/ 68 h 80"/>
                <a:gd name="T72" fmla="*/ 8 w 56"/>
                <a:gd name="T73" fmla="*/ 60 h 80"/>
                <a:gd name="T74" fmla="*/ 8 w 56"/>
                <a:gd name="T75" fmla="*/ 32 h 80"/>
                <a:gd name="T76" fmla="*/ 8 w 56"/>
                <a:gd name="T77" fmla="*/ 20 h 80"/>
                <a:gd name="T78" fmla="*/ 8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4 w 56"/>
                <a:gd name="T85" fmla="*/ 8 h 80"/>
                <a:gd name="T86" fmla="*/ 4 w 56"/>
                <a:gd name="T87" fmla="*/ 8 h 80"/>
                <a:gd name="T88" fmla="*/ 0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0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253"/>
            <p:cNvSpPr>
              <a:spLocks noEditPoints="1"/>
            </p:cNvSpPr>
            <p:nvPr/>
          </p:nvSpPr>
          <p:spPr bwMode="auto">
            <a:xfrm>
              <a:off x="1666" y="3347"/>
              <a:ext cx="76" cy="80"/>
            </a:xfrm>
            <a:custGeom>
              <a:avLst/>
              <a:gdLst>
                <a:gd name="T0" fmla="*/ 36 w 76"/>
                <a:gd name="T1" fmla="*/ 0 h 80"/>
                <a:gd name="T2" fmla="*/ 48 w 76"/>
                <a:gd name="T3" fmla="*/ 0 h 80"/>
                <a:gd name="T4" fmla="*/ 60 w 76"/>
                <a:gd name="T5" fmla="*/ 4 h 80"/>
                <a:gd name="T6" fmla="*/ 68 w 76"/>
                <a:gd name="T7" fmla="*/ 12 h 80"/>
                <a:gd name="T8" fmla="*/ 72 w 76"/>
                <a:gd name="T9" fmla="*/ 24 h 80"/>
                <a:gd name="T10" fmla="*/ 76 w 76"/>
                <a:gd name="T11" fmla="*/ 40 h 80"/>
                <a:gd name="T12" fmla="*/ 76 w 76"/>
                <a:gd name="T13" fmla="*/ 48 h 80"/>
                <a:gd name="T14" fmla="*/ 72 w 76"/>
                <a:gd name="T15" fmla="*/ 60 h 80"/>
                <a:gd name="T16" fmla="*/ 64 w 76"/>
                <a:gd name="T17" fmla="*/ 68 h 80"/>
                <a:gd name="T18" fmla="*/ 56 w 76"/>
                <a:gd name="T19" fmla="*/ 76 h 80"/>
                <a:gd name="T20" fmla="*/ 48 w 76"/>
                <a:gd name="T21" fmla="*/ 80 h 80"/>
                <a:gd name="T22" fmla="*/ 36 w 76"/>
                <a:gd name="T23" fmla="*/ 80 h 80"/>
                <a:gd name="T24" fmla="*/ 28 w 76"/>
                <a:gd name="T25" fmla="*/ 80 h 80"/>
                <a:gd name="T26" fmla="*/ 16 w 76"/>
                <a:gd name="T27" fmla="*/ 76 h 80"/>
                <a:gd name="T28" fmla="*/ 8 w 76"/>
                <a:gd name="T29" fmla="*/ 68 h 80"/>
                <a:gd name="T30" fmla="*/ 4 w 76"/>
                <a:gd name="T31" fmla="*/ 56 h 80"/>
                <a:gd name="T32" fmla="*/ 0 w 76"/>
                <a:gd name="T33" fmla="*/ 40 h 80"/>
                <a:gd name="T34" fmla="*/ 0 w 76"/>
                <a:gd name="T35" fmla="*/ 32 h 80"/>
                <a:gd name="T36" fmla="*/ 4 w 76"/>
                <a:gd name="T37" fmla="*/ 20 h 80"/>
                <a:gd name="T38" fmla="*/ 12 w 76"/>
                <a:gd name="T39" fmla="*/ 12 h 80"/>
                <a:gd name="T40" fmla="*/ 20 w 76"/>
                <a:gd name="T41" fmla="*/ 4 h 80"/>
                <a:gd name="T42" fmla="*/ 28 w 76"/>
                <a:gd name="T43" fmla="*/ 0 h 80"/>
                <a:gd name="T44" fmla="*/ 36 w 76"/>
                <a:gd name="T45" fmla="*/ 0 h 80"/>
                <a:gd name="T46" fmla="*/ 36 w 76"/>
                <a:gd name="T47" fmla="*/ 4 h 80"/>
                <a:gd name="T48" fmla="*/ 32 w 76"/>
                <a:gd name="T49" fmla="*/ 4 h 80"/>
                <a:gd name="T50" fmla="*/ 24 w 76"/>
                <a:gd name="T51" fmla="*/ 8 h 80"/>
                <a:gd name="T52" fmla="*/ 20 w 76"/>
                <a:gd name="T53" fmla="*/ 12 h 80"/>
                <a:gd name="T54" fmla="*/ 16 w 76"/>
                <a:gd name="T55" fmla="*/ 16 h 80"/>
                <a:gd name="T56" fmla="*/ 16 w 76"/>
                <a:gd name="T57" fmla="*/ 24 h 80"/>
                <a:gd name="T58" fmla="*/ 16 w 76"/>
                <a:gd name="T59" fmla="*/ 36 h 80"/>
                <a:gd name="T60" fmla="*/ 16 w 76"/>
                <a:gd name="T61" fmla="*/ 52 h 80"/>
                <a:gd name="T62" fmla="*/ 24 w 76"/>
                <a:gd name="T63" fmla="*/ 64 h 80"/>
                <a:gd name="T64" fmla="*/ 28 w 76"/>
                <a:gd name="T65" fmla="*/ 72 h 80"/>
                <a:gd name="T66" fmla="*/ 32 w 76"/>
                <a:gd name="T67" fmla="*/ 76 h 80"/>
                <a:gd name="T68" fmla="*/ 40 w 76"/>
                <a:gd name="T69" fmla="*/ 76 h 80"/>
                <a:gd name="T70" fmla="*/ 48 w 76"/>
                <a:gd name="T71" fmla="*/ 76 h 80"/>
                <a:gd name="T72" fmla="*/ 56 w 76"/>
                <a:gd name="T73" fmla="*/ 68 h 80"/>
                <a:gd name="T74" fmla="*/ 60 w 76"/>
                <a:gd name="T75" fmla="*/ 60 h 80"/>
                <a:gd name="T76" fmla="*/ 60 w 76"/>
                <a:gd name="T77" fmla="*/ 48 h 80"/>
                <a:gd name="T78" fmla="*/ 60 w 76"/>
                <a:gd name="T79" fmla="*/ 32 h 80"/>
                <a:gd name="T80" fmla="*/ 56 w 76"/>
                <a:gd name="T81" fmla="*/ 24 h 80"/>
                <a:gd name="T82" fmla="*/ 52 w 76"/>
                <a:gd name="T83" fmla="*/ 12 h 80"/>
                <a:gd name="T84" fmla="*/ 44 w 76"/>
                <a:gd name="T85" fmla="*/ 8 h 80"/>
                <a:gd name="T86" fmla="*/ 36 w 76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0"/>
                <a:gd name="T134" fmla="*/ 76 w 76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0">
                  <a:moveTo>
                    <a:pt x="36" y="0"/>
                  </a:moveTo>
                  <a:lnTo>
                    <a:pt x="48" y="0"/>
                  </a:lnTo>
                  <a:lnTo>
                    <a:pt x="60" y="4"/>
                  </a:lnTo>
                  <a:lnTo>
                    <a:pt x="68" y="12"/>
                  </a:lnTo>
                  <a:lnTo>
                    <a:pt x="72" y="24"/>
                  </a:lnTo>
                  <a:lnTo>
                    <a:pt x="76" y="40"/>
                  </a:lnTo>
                  <a:lnTo>
                    <a:pt x="76" y="48"/>
                  </a:lnTo>
                  <a:lnTo>
                    <a:pt x="72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254"/>
            <p:cNvSpPr>
              <a:spLocks/>
            </p:cNvSpPr>
            <p:nvPr/>
          </p:nvSpPr>
          <p:spPr bwMode="auto">
            <a:xfrm>
              <a:off x="1751" y="3347"/>
              <a:ext cx="132" cy="80"/>
            </a:xfrm>
            <a:custGeom>
              <a:avLst/>
              <a:gdLst>
                <a:gd name="T0" fmla="*/ 32 w 132"/>
                <a:gd name="T1" fmla="*/ 12 h 80"/>
                <a:gd name="T2" fmla="*/ 40 w 132"/>
                <a:gd name="T3" fmla="*/ 4 h 80"/>
                <a:gd name="T4" fmla="*/ 48 w 132"/>
                <a:gd name="T5" fmla="*/ 0 h 80"/>
                <a:gd name="T6" fmla="*/ 60 w 132"/>
                <a:gd name="T7" fmla="*/ 0 h 80"/>
                <a:gd name="T8" fmla="*/ 72 w 132"/>
                <a:gd name="T9" fmla="*/ 8 h 80"/>
                <a:gd name="T10" fmla="*/ 80 w 132"/>
                <a:gd name="T11" fmla="*/ 8 h 80"/>
                <a:gd name="T12" fmla="*/ 92 w 132"/>
                <a:gd name="T13" fmla="*/ 0 h 80"/>
                <a:gd name="T14" fmla="*/ 108 w 132"/>
                <a:gd name="T15" fmla="*/ 0 h 80"/>
                <a:gd name="T16" fmla="*/ 116 w 132"/>
                <a:gd name="T17" fmla="*/ 8 h 80"/>
                <a:gd name="T18" fmla="*/ 120 w 132"/>
                <a:gd name="T19" fmla="*/ 20 h 80"/>
                <a:gd name="T20" fmla="*/ 120 w 132"/>
                <a:gd name="T21" fmla="*/ 60 h 80"/>
                <a:gd name="T22" fmla="*/ 120 w 132"/>
                <a:gd name="T23" fmla="*/ 72 h 80"/>
                <a:gd name="T24" fmla="*/ 124 w 132"/>
                <a:gd name="T25" fmla="*/ 76 h 80"/>
                <a:gd name="T26" fmla="*/ 132 w 132"/>
                <a:gd name="T27" fmla="*/ 80 h 80"/>
                <a:gd name="T28" fmla="*/ 96 w 132"/>
                <a:gd name="T29" fmla="*/ 80 h 80"/>
                <a:gd name="T30" fmla="*/ 96 w 132"/>
                <a:gd name="T31" fmla="*/ 80 h 80"/>
                <a:gd name="T32" fmla="*/ 104 w 132"/>
                <a:gd name="T33" fmla="*/ 76 h 80"/>
                <a:gd name="T34" fmla="*/ 104 w 132"/>
                <a:gd name="T35" fmla="*/ 72 h 80"/>
                <a:gd name="T36" fmla="*/ 108 w 132"/>
                <a:gd name="T37" fmla="*/ 60 h 80"/>
                <a:gd name="T38" fmla="*/ 104 w 132"/>
                <a:gd name="T39" fmla="*/ 20 h 80"/>
                <a:gd name="T40" fmla="*/ 100 w 132"/>
                <a:gd name="T41" fmla="*/ 12 h 80"/>
                <a:gd name="T42" fmla="*/ 88 w 132"/>
                <a:gd name="T43" fmla="*/ 12 h 80"/>
                <a:gd name="T44" fmla="*/ 80 w 132"/>
                <a:gd name="T45" fmla="*/ 16 h 80"/>
                <a:gd name="T46" fmla="*/ 72 w 132"/>
                <a:gd name="T47" fmla="*/ 24 h 80"/>
                <a:gd name="T48" fmla="*/ 72 w 132"/>
                <a:gd name="T49" fmla="*/ 60 h 80"/>
                <a:gd name="T50" fmla="*/ 76 w 132"/>
                <a:gd name="T51" fmla="*/ 72 h 80"/>
                <a:gd name="T52" fmla="*/ 76 w 132"/>
                <a:gd name="T53" fmla="*/ 76 h 80"/>
                <a:gd name="T54" fmla="*/ 84 w 132"/>
                <a:gd name="T55" fmla="*/ 80 h 80"/>
                <a:gd name="T56" fmla="*/ 48 w 132"/>
                <a:gd name="T57" fmla="*/ 80 h 80"/>
                <a:gd name="T58" fmla="*/ 52 w 132"/>
                <a:gd name="T59" fmla="*/ 76 h 80"/>
                <a:gd name="T60" fmla="*/ 56 w 132"/>
                <a:gd name="T61" fmla="*/ 76 h 80"/>
                <a:gd name="T62" fmla="*/ 60 w 132"/>
                <a:gd name="T63" fmla="*/ 68 h 80"/>
                <a:gd name="T64" fmla="*/ 60 w 132"/>
                <a:gd name="T65" fmla="*/ 28 h 80"/>
                <a:gd name="T66" fmla="*/ 56 w 132"/>
                <a:gd name="T67" fmla="*/ 16 h 80"/>
                <a:gd name="T68" fmla="*/ 44 w 132"/>
                <a:gd name="T69" fmla="*/ 12 h 80"/>
                <a:gd name="T70" fmla="*/ 36 w 132"/>
                <a:gd name="T71" fmla="*/ 12 h 80"/>
                <a:gd name="T72" fmla="*/ 24 w 132"/>
                <a:gd name="T73" fmla="*/ 20 h 80"/>
                <a:gd name="T74" fmla="*/ 28 w 132"/>
                <a:gd name="T75" fmla="*/ 68 h 80"/>
                <a:gd name="T76" fmla="*/ 28 w 132"/>
                <a:gd name="T77" fmla="*/ 76 h 80"/>
                <a:gd name="T78" fmla="*/ 32 w 132"/>
                <a:gd name="T79" fmla="*/ 76 h 80"/>
                <a:gd name="T80" fmla="*/ 36 w 132"/>
                <a:gd name="T81" fmla="*/ 80 h 80"/>
                <a:gd name="T82" fmla="*/ 0 w 132"/>
                <a:gd name="T83" fmla="*/ 80 h 80"/>
                <a:gd name="T84" fmla="*/ 8 w 132"/>
                <a:gd name="T85" fmla="*/ 76 h 80"/>
                <a:gd name="T86" fmla="*/ 12 w 132"/>
                <a:gd name="T87" fmla="*/ 72 h 80"/>
                <a:gd name="T88" fmla="*/ 12 w 132"/>
                <a:gd name="T89" fmla="*/ 60 h 80"/>
                <a:gd name="T90" fmla="*/ 12 w 132"/>
                <a:gd name="T91" fmla="*/ 20 h 80"/>
                <a:gd name="T92" fmla="*/ 12 w 132"/>
                <a:gd name="T93" fmla="*/ 12 h 80"/>
                <a:gd name="T94" fmla="*/ 8 w 132"/>
                <a:gd name="T95" fmla="*/ 8 h 80"/>
                <a:gd name="T96" fmla="*/ 4 w 132"/>
                <a:gd name="T97" fmla="*/ 8 h 80"/>
                <a:gd name="T98" fmla="*/ 0 w 132"/>
                <a:gd name="T99" fmla="*/ 8 h 80"/>
                <a:gd name="T100" fmla="*/ 24 w 132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80"/>
                <a:gd name="T155" fmla="*/ 132 w 132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80">
                  <a:moveTo>
                    <a:pt x="24" y="16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88" y="4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2"/>
                  </a:lnTo>
                  <a:lnTo>
                    <a:pt x="120" y="20"/>
                  </a:lnTo>
                  <a:lnTo>
                    <a:pt x="120" y="28"/>
                  </a:lnTo>
                  <a:lnTo>
                    <a:pt x="120" y="60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4" y="76"/>
                  </a:lnTo>
                  <a:lnTo>
                    <a:pt x="128" y="76"/>
                  </a:lnTo>
                  <a:lnTo>
                    <a:pt x="132" y="80"/>
                  </a:lnTo>
                  <a:lnTo>
                    <a:pt x="96" y="80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08" y="60"/>
                  </a:lnTo>
                  <a:lnTo>
                    <a:pt x="108" y="28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6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4" y="80"/>
                  </a:lnTo>
                  <a:lnTo>
                    <a:pt x="48" y="80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0"/>
                  </a:lnTo>
                  <a:lnTo>
                    <a:pt x="60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4" y="20"/>
                  </a:lnTo>
                  <a:lnTo>
                    <a:pt x="24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255"/>
            <p:cNvSpPr>
              <a:spLocks/>
            </p:cNvSpPr>
            <p:nvPr/>
          </p:nvSpPr>
          <p:spPr bwMode="auto">
            <a:xfrm>
              <a:off x="1931" y="3347"/>
              <a:ext cx="129" cy="80"/>
            </a:xfrm>
            <a:custGeom>
              <a:avLst/>
              <a:gdLst>
                <a:gd name="T0" fmla="*/ 0 w 129"/>
                <a:gd name="T1" fmla="*/ 0 h 80"/>
                <a:gd name="T2" fmla="*/ 33 w 129"/>
                <a:gd name="T3" fmla="*/ 0 h 80"/>
                <a:gd name="T4" fmla="*/ 33 w 129"/>
                <a:gd name="T5" fmla="*/ 4 h 80"/>
                <a:gd name="T6" fmla="*/ 29 w 129"/>
                <a:gd name="T7" fmla="*/ 4 h 80"/>
                <a:gd name="T8" fmla="*/ 29 w 129"/>
                <a:gd name="T9" fmla="*/ 4 h 80"/>
                <a:gd name="T10" fmla="*/ 29 w 129"/>
                <a:gd name="T11" fmla="*/ 8 h 80"/>
                <a:gd name="T12" fmla="*/ 29 w 129"/>
                <a:gd name="T13" fmla="*/ 8 h 80"/>
                <a:gd name="T14" fmla="*/ 29 w 129"/>
                <a:gd name="T15" fmla="*/ 12 h 80"/>
                <a:gd name="T16" fmla="*/ 29 w 129"/>
                <a:gd name="T17" fmla="*/ 16 h 80"/>
                <a:gd name="T18" fmla="*/ 45 w 129"/>
                <a:gd name="T19" fmla="*/ 60 h 80"/>
                <a:gd name="T20" fmla="*/ 65 w 129"/>
                <a:gd name="T21" fmla="*/ 24 h 80"/>
                <a:gd name="T22" fmla="*/ 61 w 129"/>
                <a:gd name="T23" fmla="*/ 12 h 80"/>
                <a:gd name="T24" fmla="*/ 57 w 129"/>
                <a:gd name="T25" fmla="*/ 8 h 80"/>
                <a:gd name="T26" fmla="*/ 53 w 129"/>
                <a:gd name="T27" fmla="*/ 4 h 80"/>
                <a:gd name="T28" fmla="*/ 49 w 129"/>
                <a:gd name="T29" fmla="*/ 4 h 80"/>
                <a:gd name="T30" fmla="*/ 45 w 129"/>
                <a:gd name="T31" fmla="*/ 4 h 80"/>
                <a:gd name="T32" fmla="*/ 45 w 129"/>
                <a:gd name="T33" fmla="*/ 0 h 80"/>
                <a:gd name="T34" fmla="*/ 81 w 129"/>
                <a:gd name="T35" fmla="*/ 0 h 80"/>
                <a:gd name="T36" fmla="*/ 81 w 129"/>
                <a:gd name="T37" fmla="*/ 4 h 80"/>
                <a:gd name="T38" fmla="*/ 77 w 129"/>
                <a:gd name="T39" fmla="*/ 4 h 80"/>
                <a:gd name="T40" fmla="*/ 77 w 129"/>
                <a:gd name="T41" fmla="*/ 8 h 80"/>
                <a:gd name="T42" fmla="*/ 73 w 129"/>
                <a:gd name="T43" fmla="*/ 8 h 80"/>
                <a:gd name="T44" fmla="*/ 73 w 129"/>
                <a:gd name="T45" fmla="*/ 12 h 80"/>
                <a:gd name="T46" fmla="*/ 73 w 129"/>
                <a:gd name="T47" fmla="*/ 12 h 80"/>
                <a:gd name="T48" fmla="*/ 73 w 129"/>
                <a:gd name="T49" fmla="*/ 16 h 80"/>
                <a:gd name="T50" fmla="*/ 93 w 129"/>
                <a:gd name="T51" fmla="*/ 60 h 80"/>
                <a:gd name="T52" fmla="*/ 109 w 129"/>
                <a:gd name="T53" fmla="*/ 16 h 80"/>
                <a:gd name="T54" fmla="*/ 113 w 129"/>
                <a:gd name="T55" fmla="*/ 12 h 80"/>
                <a:gd name="T56" fmla="*/ 113 w 129"/>
                <a:gd name="T57" fmla="*/ 8 h 80"/>
                <a:gd name="T58" fmla="*/ 113 w 129"/>
                <a:gd name="T59" fmla="*/ 8 h 80"/>
                <a:gd name="T60" fmla="*/ 113 w 129"/>
                <a:gd name="T61" fmla="*/ 4 h 80"/>
                <a:gd name="T62" fmla="*/ 109 w 129"/>
                <a:gd name="T63" fmla="*/ 4 h 80"/>
                <a:gd name="T64" fmla="*/ 105 w 129"/>
                <a:gd name="T65" fmla="*/ 4 h 80"/>
                <a:gd name="T66" fmla="*/ 105 w 129"/>
                <a:gd name="T67" fmla="*/ 0 h 80"/>
                <a:gd name="T68" fmla="*/ 129 w 129"/>
                <a:gd name="T69" fmla="*/ 0 h 80"/>
                <a:gd name="T70" fmla="*/ 129 w 129"/>
                <a:gd name="T71" fmla="*/ 4 h 80"/>
                <a:gd name="T72" fmla="*/ 121 w 129"/>
                <a:gd name="T73" fmla="*/ 8 h 80"/>
                <a:gd name="T74" fmla="*/ 117 w 129"/>
                <a:gd name="T75" fmla="*/ 16 h 80"/>
                <a:gd name="T76" fmla="*/ 93 w 129"/>
                <a:gd name="T77" fmla="*/ 80 h 80"/>
                <a:gd name="T78" fmla="*/ 89 w 129"/>
                <a:gd name="T79" fmla="*/ 80 h 80"/>
                <a:gd name="T80" fmla="*/ 65 w 129"/>
                <a:gd name="T81" fmla="*/ 28 h 80"/>
                <a:gd name="T82" fmla="*/ 41 w 129"/>
                <a:gd name="T83" fmla="*/ 80 h 80"/>
                <a:gd name="T84" fmla="*/ 37 w 129"/>
                <a:gd name="T85" fmla="*/ 80 h 80"/>
                <a:gd name="T86" fmla="*/ 12 w 129"/>
                <a:gd name="T87" fmla="*/ 16 h 80"/>
                <a:gd name="T88" fmla="*/ 8 w 129"/>
                <a:gd name="T89" fmla="*/ 12 h 80"/>
                <a:gd name="T90" fmla="*/ 8 w 129"/>
                <a:gd name="T91" fmla="*/ 8 h 80"/>
                <a:gd name="T92" fmla="*/ 4 w 129"/>
                <a:gd name="T93" fmla="*/ 4 h 80"/>
                <a:gd name="T94" fmla="*/ 0 w 129"/>
                <a:gd name="T95" fmla="*/ 4 h 80"/>
                <a:gd name="T96" fmla="*/ 0 w 129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80"/>
                <a:gd name="T149" fmla="*/ 129 w 129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80">
                  <a:moveTo>
                    <a:pt x="0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8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45" y="60"/>
                  </a:lnTo>
                  <a:lnTo>
                    <a:pt x="65" y="24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81" y="0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2"/>
                  </a:lnTo>
                  <a:lnTo>
                    <a:pt x="73" y="16"/>
                  </a:lnTo>
                  <a:lnTo>
                    <a:pt x="93" y="60"/>
                  </a:lnTo>
                  <a:lnTo>
                    <a:pt x="109" y="16"/>
                  </a:lnTo>
                  <a:lnTo>
                    <a:pt x="113" y="12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1" y="8"/>
                  </a:lnTo>
                  <a:lnTo>
                    <a:pt x="117" y="16"/>
                  </a:lnTo>
                  <a:lnTo>
                    <a:pt x="93" y="80"/>
                  </a:lnTo>
                  <a:lnTo>
                    <a:pt x="89" y="80"/>
                  </a:lnTo>
                  <a:lnTo>
                    <a:pt x="65" y="28"/>
                  </a:lnTo>
                  <a:lnTo>
                    <a:pt x="41" y="80"/>
                  </a:lnTo>
                  <a:lnTo>
                    <a:pt x="37" y="8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256"/>
            <p:cNvSpPr>
              <a:spLocks/>
            </p:cNvSpPr>
            <p:nvPr/>
          </p:nvSpPr>
          <p:spPr bwMode="auto">
            <a:xfrm>
              <a:off x="2060" y="3303"/>
              <a:ext cx="84" cy="124"/>
            </a:xfrm>
            <a:custGeom>
              <a:avLst/>
              <a:gdLst>
                <a:gd name="T0" fmla="*/ 24 w 84"/>
                <a:gd name="T1" fmla="*/ 60 h 124"/>
                <a:gd name="T2" fmla="*/ 40 w 84"/>
                <a:gd name="T3" fmla="*/ 48 h 124"/>
                <a:gd name="T4" fmla="*/ 52 w 84"/>
                <a:gd name="T5" fmla="*/ 44 h 124"/>
                <a:gd name="T6" fmla="*/ 64 w 84"/>
                <a:gd name="T7" fmla="*/ 48 h 124"/>
                <a:gd name="T8" fmla="*/ 72 w 84"/>
                <a:gd name="T9" fmla="*/ 60 h 124"/>
                <a:gd name="T10" fmla="*/ 72 w 84"/>
                <a:gd name="T11" fmla="*/ 80 h 124"/>
                <a:gd name="T12" fmla="*/ 72 w 84"/>
                <a:gd name="T13" fmla="*/ 112 h 124"/>
                <a:gd name="T14" fmla="*/ 76 w 84"/>
                <a:gd name="T15" fmla="*/ 120 h 124"/>
                <a:gd name="T16" fmla="*/ 80 w 84"/>
                <a:gd name="T17" fmla="*/ 120 h 124"/>
                <a:gd name="T18" fmla="*/ 84 w 84"/>
                <a:gd name="T19" fmla="*/ 124 h 124"/>
                <a:gd name="T20" fmla="*/ 48 w 84"/>
                <a:gd name="T21" fmla="*/ 124 h 124"/>
                <a:gd name="T22" fmla="*/ 52 w 84"/>
                <a:gd name="T23" fmla="*/ 120 h 124"/>
                <a:gd name="T24" fmla="*/ 56 w 84"/>
                <a:gd name="T25" fmla="*/ 116 h 124"/>
                <a:gd name="T26" fmla="*/ 56 w 84"/>
                <a:gd name="T27" fmla="*/ 112 h 124"/>
                <a:gd name="T28" fmla="*/ 56 w 84"/>
                <a:gd name="T29" fmla="*/ 80 h 124"/>
                <a:gd name="T30" fmla="*/ 56 w 84"/>
                <a:gd name="T31" fmla="*/ 64 h 124"/>
                <a:gd name="T32" fmla="*/ 52 w 84"/>
                <a:gd name="T33" fmla="*/ 56 h 124"/>
                <a:gd name="T34" fmla="*/ 44 w 84"/>
                <a:gd name="T35" fmla="*/ 56 h 124"/>
                <a:gd name="T36" fmla="*/ 36 w 84"/>
                <a:gd name="T37" fmla="*/ 56 h 124"/>
                <a:gd name="T38" fmla="*/ 24 w 84"/>
                <a:gd name="T39" fmla="*/ 64 h 124"/>
                <a:gd name="T40" fmla="*/ 24 w 84"/>
                <a:gd name="T41" fmla="*/ 112 h 124"/>
                <a:gd name="T42" fmla="*/ 28 w 84"/>
                <a:gd name="T43" fmla="*/ 120 h 124"/>
                <a:gd name="T44" fmla="*/ 32 w 84"/>
                <a:gd name="T45" fmla="*/ 120 h 124"/>
                <a:gd name="T46" fmla="*/ 36 w 84"/>
                <a:gd name="T47" fmla="*/ 124 h 124"/>
                <a:gd name="T48" fmla="*/ 0 w 84"/>
                <a:gd name="T49" fmla="*/ 124 h 124"/>
                <a:gd name="T50" fmla="*/ 8 w 84"/>
                <a:gd name="T51" fmla="*/ 120 h 124"/>
                <a:gd name="T52" fmla="*/ 8 w 84"/>
                <a:gd name="T53" fmla="*/ 116 h 124"/>
                <a:gd name="T54" fmla="*/ 12 w 84"/>
                <a:gd name="T55" fmla="*/ 104 h 124"/>
                <a:gd name="T56" fmla="*/ 12 w 84"/>
                <a:gd name="T57" fmla="*/ 24 h 124"/>
                <a:gd name="T58" fmla="*/ 8 w 84"/>
                <a:gd name="T59" fmla="*/ 16 h 124"/>
                <a:gd name="T60" fmla="*/ 8 w 84"/>
                <a:gd name="T61" fmla="*/ 12 h 124"/>
                <a:gd name="T62" fmla="*/ 4 w 84"/>
                <a:gd name="T63" fmla="*/ 12 h 124"/>
                <a:gd name="T64" fmla="*/ 0 w 84"/>
                <a:gd name="T65" fmla="*/ 12 h 124"/>
                <a:gd name="T66" fmla="*/ 24 w 8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4"/>
                <a:gd name="T104" fmla="*/ 84 w 8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4">
                  <a:moveTo>
                    <a:pt x="24" y="0"/>
                  </a:moveTo>
                  <a:lnTo>
                    <a:pt x="24" y="60"/>
                  </a:lnTo>
                  <a:lnTo>
                    <a:pt x="32" y="52"/>
                  </a:lnTo>
                  <a:lnTo>
                    <a:pt x="40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60" y="44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80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72" y="116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4" y="124"/>
                  </a:lnTo>
                  <a:lnTo>
                    <a:pt x="48" y="124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2" y="60"/>
                  </a:lnTo>
                  <a:lnTo>
                    <a:pt x="24" y="6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24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4"/>
                  </a:lnTo>
                  <a:lnTo>
                    <a:pt x="0" y="124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257"/>
            <p:cNvSpPr>
              <a:spLocks noEditPoints="1"/>
            </p:cNvSpPr>
            <p:nvPr/>
          </p:nvSpPr>
          <p:spPr bwMode="auto">
            <a:xfrm>
              <a:off x="2152" y="3347"/>
              <a:ext cx="73" cy="80"/>
            </a:xfrm>
            <a:custGeom>
              <a:avLst/>
              <a:gdLst>
                <a:gd name="T0" fmla="*/ 37 w 73"/>
                <a:gd name="T1" fmla="*/ 0 h 80"/>
                <a:gd name="T2" fmla="*/ 49 w 73"/>
                <a:gd name="T3" fmla="*/ 0 h 80"/>
                <a:gd name="T4" fmla="*/ 57 w 73"/>
                <a:gd name="T5" fmla="*/ 4 h 80"/>
                <a:gd name="T6" fmla="*/ 65 w 73"/>
                <a:gd name="T7" fmla="*/ 12 h 80"/>
                <a:gd name="T8" fmla="*/ 73 w 73"/>
                <a:gd name="T9" fmla="*/ 24 h 80"/>
                <a:gd name="T10" fmla="*/ 73 w 73"/>
                <a:gd name="T11" fmla="*/ 40 h 80"/>
                <a:gd name="T12" fmla="*/ 73 w 73"/>
                <a:gd name="T13" fmla="*/ 48 h 80"/>
                <a:gd name="T14" fmla="*/ 69 w 73"/>
                <a:gd name="T15" fmla="*/ 60 h 80"/>
                <a:gd name="T16" fmla="*/ 65 w 73"/>
                <a:gd name="T17" fmla="*/ 68 h 80"/>
                <a:gd name="T18" fmla="*/ 57 w 73"/>
                <a:gd name="T19" fmla="*/ 76 h 80"/>
                <a:gd name="T20" fmla="*/ 45 w 73"/>
                <a:gd name="T21" fmla="*/ 80 h 80"/>
                <a:gd name="T22" fmla="*/ 37 w 73"/>
                <a:gd name="T23" fmla="*/ 80 h 80"/>
                <a:gd name="T24" fmla="*/ 25 w 73"/>
                <a:gd name="T25" fmla="*/ 80 h 80"/>
                <a:gd name="T26" fmla="*/ 17 w 73"/>
                <a:gd name="T27" fmla="*/ 76 h 80"/>
                <a:gd name="T28" fmla="*/ 9 w 73"/>
                <a:gd name="T29" fmla="*/ 68 h 80"/>
                <a:gd name="T30" fmla="*/ 0 w 73"/>
                <a:gd name="T31" fmla="*/ 56 h 80"/>
                <a:gd name="T32" fmla="*/ 0 w 73"/>
                <a:gd name="T33" fmla="*/ 40 h 80"/>
                <a:gd name="T34" fmla="*/ 0 w 73"/>
                <a:gd name="T35" fmla="*/ 32 h 80"/>
                <a:gd name="T36" fmla="*/ 4 w 73"/>
                <a:gd name="T37" fmla="*/ 20 h 80"/>
                <a:gd name="T38" fmla="*/ 13 w 73"/>
                <a:gd name="T39" fmla="*/ 12 h 80"/>
                <a:gd name="T40" fmla="*/ 17 w 73"/>
                <a:gd name="T41" fmla="*/ 4 h 80"/>
                <a:gd name="T42" fmla="*/ 29 w 73"/>
                <a:gd name="T43" fmla="*/ 0 h 80"/>
                <a:gd name="T44" fmla="*/ 37 w 73"/>
                <a:gd name="T45" fmla="*/ 0 h 80"/>
                <a:gd name="T46" fmla="*/ 33 w 73"/>
                <a:gd name="T47" fmla="*/ 4 h 80"/>
                <a:gd name="T48" fmla="*/ 29 w 73"/>
                <a:gd name="T49" fmla="*/ 4 h 80"/>
                <a:gd name="T50" fmla="*/ 25 w 73"/>
                <a:gd name="T51" fmla="*/ 8 h 80"/>
                <a:gd name="T52" fmla="*/ 21 w 73"/>
                <a:gd name="T53" fmla="*/ 12 h 80"/>
                <a:gd name="T54" fmla="*/ 17 w 73"/>
                <a:gd name="T55" fmla="*/ 16 h 80"/>
                <a:gd name="T56" fmla="*/ 13 w 73"/>
                <a:gd name="T57" fmla="*/ 24 h 80"/>
                <a:gd name="T58" fmla="*/ 13 w 73"/>
                <a:gd name="T59" fmla="*/ 36 h 80"/>
                <a:gd name="T60" fmla="*/ 17 w 73"/>
                <a:gd name="T61" fmla="*/ 52 h 80"/>
                <a:gd name="T62" fmla="*/ 21 w 73"/>
                <a:gd name="T63" fmla="*/ 64 h 80"/>
                <a:gd name="T64" fmla="*/ 25 w 73"/>
                <a:gd name="T65" fmla="*/ 72 h 80"/>
                <a:gd name="T66" fmla="*/ 33 w 73"/>
                <a:gd name="T67" fmla="*/ 76 h 80"/>
                <a:gd name="T68" fmla="*/ 41 w 73"/>
                <a:gd name="T69" fmla="*/ 76 h 80"/>
                <a:gd name="T70" fmla="*/ 49 w 73"/>
                <a:gd name="T71" fmla="*/ 76 h 80"/>
                <a:gd name="T72" fmla="*/ 53 w 73"/>
                <a:gd name="T73" fmla="*/ 68 h 80"/>
                <a:gd name="T74" fmla="*/ 57 w 73"/>
                <a:gd name="T75" fmla="*/ 60 h 80"/>
                <a:gd name="T76" fmla="*/ 61 w 73"/>
                <a:gd name="T77" fmla="*/ 48 h 80"/>
                <a:gd name="T78" fmla="*/ 57 w 73"/>
                <a:gd name="T79" fmla="*/ 32 h 80"/>
                <a:gd name="T80" fmla="*/ 57 w 73"/>
                <a:gd name="T81" fmla="*/ 24 h 80"/>
                <a:gd name="T82" fmla="*/ 49 w 73"/>
                <a:gd name="T83" fmla="*/ 12 h 80"/>
                <a:gd name="T84" fmla="*/ 45 w 73"/>
                <a:gd name="T85" fmla="*/ 8 h 80"/>
                <a:gd name="T86" fmla="*/ 33 w 73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7" y="0"/>
                  </a:moveTo>
                  <a:lnTo>
                    <a:pt x="49" y="0"/>
                  </a:lnTo>
                  <a:lnTo>
                    <a:pt x="57" y="4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48"/>
                  </a:lnTo>
                  <a:lnTo>
                    <a:pt x="69" y="60"/>
                  </a:lnTo>
                  <a:lnTo>
                    <a:pt x="65" y="68"/>
                  </a:lnTo>
                  <a:lnTo>
                    <a:pt x="57" y="76"/>
                  </a:lnTo>
                  <a:lnTo>
                    <a:pt x="45" y="80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76"/>
                  </a:lnTo>
                  <a:lnTo>
                    <a:pt x="9" y="68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3" y="12"/>
                  </a:lnTo>
                  <a:lnTo>
                    <a:pt x="17" y="4"/>
                  </a:lnTo>
                  <a:lnTo>
                    <a:pt x="29" y="0"/>
                  </a:lnTo>
                  <a:lnTo>
                    <a:pt x="37" y="0"/>
                  </a:lnTo>
                  <a:close/>
                  <a:moveTo>
                    <a:pt x="33" y="4"/>
                  </a:moveTo>
                  <a:lnTo>
                    <a:pt x="29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17" y="16"/>
                  </a:lnTo>
                  <a:lnTo>
                    <a:pt x="13" y="24"/>
                  </a:lnTo>
                  <a:lnTo>
                    <a:pt x="13" y="36"/>
                  </a:lnTo>
                  <a:lnTo>
                    <a:pt x="17" y="52"/>
                  </a:lnTo>
                  <a:lnTo>
                    <a:pt x="21" y="64"/>
                  </a:lnTo>
                  <a:lnTo>
                    <a:pt x="25" y="72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3" y="68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258"/>
            <p:cNvSpPr>
              <a:spLocks/>
            </p:cNvSpPr>
            <p:nvPr/>
          </p:nvSpPr>
          <p:spPr bwMode="auto">
            <a:xfrm>
              <a:off x="2241" y="3303"/>
              <a:ext cx="36" cy="124"/>
            </a:xfrm>
            <a:custGeom>
              <a:avLst/>
              <a:gdLst>
                <a:gd name="T0" fmla="*/ 24 w 36"/>
                <a:gd name="T1" fmla="*/ 0 h 124"/>
                <a:gd name="T2" fmla="*/ 24 w 36"/>
                <a:gd name="T3" fmla="*/ 104 h 124"/>
                <a:gd name="T4" fmla="*/ 24 w 36"/>
                <a:gd name="T5" fmla="*/ 112 h 124"/>
                <a:gd name="T6" fmla="*/ 28 w 36"/>
                <a:gd name="T7" fmla="*/ 116 h 124"/>
                <a:gd name="T8" fmla="*/ 28 w 36"/>
                <a:gd name="T9" fmla="*/ 120 h 124"/>
                <a:gd name="T10" fmla="*/ 28 w 36"/>
                <a:gd name="T11" fmla="*/ 120 h 124"/>
                <a:gd name="T12" fmla="*/ 32 w 36"/>
                <a:gd name="T13" fmla="*/ 120 h 124"/>
                <a:gd name="T14" fmla="*/ 36 w 36"/>
                <a:gd name="T15" fmla="*/ 124 h 124"/>
                <a:gd name="T16" fmla="*/ 36 w 36"/>
                <a:gd name="T17" fmla="*/ 124 h 124"/>
                <a:gd name="T18" fmla="*/ 0 w 36"/>
                <a:gd name="T19" fmla="*/ 124 h 124"/>
                <a:gd name="T20" fmla="*/ 0 w 36"/>
                <a:gd name="T21" fmla="*/ 124 h 124"/>
                <a:gd name="T22" fmla="*/ 4 w 36"/>
                <a:gd name="T23" fmla="*/ 120 h 124"/>
                <a:gd name="T24" fmla="*/ 8 w 36"/>
                <a:gd name="T25" fmla="*/ 120 h 124"/>
                <a:gd name="T26" fmla="*/ 8 w 36"/>
                <a:gd name="T27" fmla="*/ 120 h 124"/>
                <a:gd name="T28" fmla="*/ 8 w 36"/>
                <a:gd name="T29" fmla="*/ 116 h 124"/>
                <a:gd name="T30" fmla="*/ 12 w 36"/>
                <a:gd name="T31" fmla="*/ 112 h 124"/>
                <a:gd name="T32" fmla="*/ 12 w 36"/>
                <a:gd name="T33" fmla="*/ 104 h 124"/>
                <a:gd name="T34" fmla="*/ 12 w 36"/>
                <a:gd name="T35" fmla="*/ 36 h 124"/>
                <a:gd name="T36" fmla="*/ 12 w 36"/>
                <a:gd name="T37" fmla="*/ 24 h 124"/>
                <a:gd name="T38" fmla="*/ 12 w 36"/>
                <a:gd name="T39" fmla="*/ 16 h 124"/>
                <a:gd name="T40" fmla="*/ 8 w 36"/>
                <a:gd name="T41" fmla="*/ 16 h 124"/>
                <a:gd name="T42" fmla="*/ 8 w 36"/>
                <a:gd name="T43" fmla="*/ 12 h 124"/>
                <a:gd name="T44" fmla="*/ 8 w 36"/>
                <a:gd name="T45" fmla="*/ 12 h 124"/>
                <a:gd name="T46" fmla="*/ 8 w 36"/>
                <a:gd name="T47" fmla="*/ 12 h 124"/>
                <a:gd name="T48" fmla="*/ 4 w 36"/>
                <a:gd name="T49" fmla="*/ 12 h 124"/>
                <a:gd name="T50" fmla="*/ 0 w 36"/>
                <a:gd name="T51" fmla="*/ 12 h 124"/>
                <a:gd name="T52" fmla="*/ 0 w 36"/>
                <a:gd name="T53" fmla="*/ 12 h 124"/>
                <a:gd name="T54" fmla="*/ 20 w 36"/>
                <a:gd name="T55" fmla="*/ 0 h 124"/>
                <a:gd name="T56" fmla="*/ 24 w 36"/>
                <a:gd name="T57" fmla="*/ 0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24"/>
                <a:gd name="T89" fmla="*/ 36 w 36"/>
                <a:gd name="T90" fmla="*/ 124 h 1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24">
                  <a:moveTo>
                    <a:pt x="24" y="0"/>
                  </a:moveTo>
                  <a:lnTo>
                    <a:pt x="24" y="104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4"/>
                  </a:lnTo>
                  <a:lnTo>
                    <a:pt x="0" y="124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259"/>
            <p:cNvSpPr>
              <a:spLocks noEditPoints="1"/>
            </p:cNvSpPr>
            <p:nvPr/>
          </p:nvSpPr>
          <p:spPr bwMode="auto">
            <a:xfrm>
              <a:off x="2289" y="3347"/>
              <a:ext cx="64" cy="80"/>
            </a:xfrm>
            <a:custGeom>
              <a:avLst/>
              <a:gdLst>
                <a:gd name="T0" fmla="*/ 12 w 64"/>
                <a:gd name="T1" fmla="*/ 32 h 80"/>
                <a:gd name="T2" fmla="*/ 16 w 64"/>
                <a:gd name="T3" fmla="*/ 44 h 80"/>
                <a:gd name="T4" fmla="*/ 20 w 64"/>
                <a:gd name="T5" fmla="*/ 56 h 80"/>
                <a:gd name="T6" fmla="*/ 28 w 64"/>
                <a:gd name="T7" fmla="*/ 64 h 80"/>
                <a:gd name="T8" fmla="*/ 40 w 64"/>
                <a:gd name="T9" fmla="*/ 68 h 80"/>
                <a:gd name="T10" fmla="*/ 48 w 64"/>
                <a:gd name="T11" fmla="*/ 68 h 80"/>
                <a:gd name="T12" fmla="*/ 52 w 64"/>
                <a:gd name="T13" fmla="*/ 64 h 80"/>
                <a:gd name="T14" fmla="*/ 60 w 64"/>
                <a:gd name="T15" fmla="*/ 60 h 80"/>
                <a:gd name="T16" fmla="*/ 64 w 64"/>
                <a:gd name="T17" fmla="*/ 48 h 80"/>
                <a:gd name="T18" fmla="*/ 64 w 64"/>
                <a:gd name="T19" fmla="*/ 52 h 80"/>
                <a:gd name="T20" fmla="*/ 60 w 64"/>
                <a:gd name="T21" fmla="*/ 64 h 80"/>
                <a:gd name="T22" fmla="*/ 56 w 64"/>
                <a:gd name="T23" fmla="*/ 72 h 80"/>
                <a:gd name="T24" fmla="*/ 44 w 64"/>
                <a:gd name="T25" fmla="*/ 80 h 80"/>
                <a:gd name="T26" fmla="*/ 32 w 64"/>
                <a:gd name="T27" fmla="*/ 80 h 80"/>
                <a:gd name="T28" fmla="*/ 20 w 64"/>
                <a:gd name="T29" fmla="*/ 80 h 80"/>
                <a:gd name="T30" fmla="*/ 8 w 64"/>
                <a:gd name="T31" fmla="*/ 72 h 80"/>
                <a:gd name="T32" fmla="*/ 4 w 64"/>
                <a:gd name="T33" fmla="*/ 64 h 80"/>
                <a:gd name="T34" fmla="*/ 0 w 64"/>
                <a:gd name="T35" fmla="*/ 52 h 80"/>
                <a:gd name="T36" fmla="*/ 0 w 64"/>
                <a:gd name="T37" fmla="*/ 40 h 80"/>
                <a:gd name="T38" fmla="*/ 0 w 64"/>
                <a:gd name="T39" fmla="*/ 28 h 80"/>
                <a:gd name="T40" fmla="*/ 4 w 64"/>
                <a:gd name="T41" fmla="*/ 20 h 80"/>
                <a:gd name="T42" fmla="*/ 8 w 64"/>
                <a:gd name="T43" fmla="*/ 12 h 80"/>
                <a:gd name="T44" fmla="*/ 16 w 64"/>
                <a:gd name="T45" fmla="*/ 4 h 80"/>
                <a:gd name="T46" fmla="*/ 24 w 64"/>
                <a:gd name="T47" fmla="*/ 0 h 80"/>
                <a:gd name="T48" fmla="*/ 36 w 64"/>
                <a:gd name="T49" fmla="*/ 0 h 80"/>
                <a:gd name="T50" fmla="*/ 48 w 64"/>
                <a:gd name="T51" fmla="*/ 0 h 80"/>
                <a:gd name="T52" fmla="*/ 56 w 64"/>
                <a:gd name="T53" fmla="*/ 8 h 80"/>
                <a:gd name="T54" fmla="*/ 64 w 64"/>
                <a:gd name="T55" fmla="*/ 20 h 80"/>
                <a:gd name="T56" fmla="*/ 64 w 64"/>
                <a:gd name="T57" fmla="*/ 32 h 80"/>
                <a:gd name="T58" fmla="*/ 12 w 64"/>
                <a:gd name="T59" fmla="*/ 32 h 80"/>
                <a:gd name="T60" fmla="*/ 12 w 64"/>
                <a:gd name="T61" fmla="*/ 24 h 80"/>
                <a:gd name="T62" fmla="*/ 48 w 64"/>
                <a:gd name="T63" fmla="*/ 24 h 80"/>
                <a:gd name="T64" fmla="*/ 48 w 64"/>
                <a:gd name="T65" fmla="*/ 20 h 80"/>
                <a:gd name="T66" fmla="*/ 44 w 64"/>
                <a:gd name="T67" fmla="*/ 16 h 80"/>
                <a:gd name="T68" fmla="*/ 44 w 64"/>
                <a:gd name="T69" fmla="*/ 12 h 80"/>
                <a:gd name="T70" fmla="*/ 40 w 64"/>
                <a:gd name="T71" fmla="*/ 8 h 80"/>
                <a:gd name="T72" fmla="*/ 36 w 64"/>
                <a:gd name="T73" fmla="*/ 4 h 80"/>
                <a:gd name="T74" fmla="*/ 32 w 64"/>
                <a:gd name="T75" fmla="*/ 4 h 80"/>
                <a:gd name="T76" fmla="*/ 24 w 64"/>
                <a:gd name="T77" fmla="*/ 8 h 80"/>
                <a:gd name="T78" fmla="*/ 20 w 64"/>
                <a:gd name="T79" fmla="*/ 12 h 80"/>
                <a:gd name="T80" fmla="*/ 16 w 64"/>
                <a:gd name="T81" fmla="*/ 16 h 80"/>
                <a:gd name="T82" fmla="*/ 12 w 64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0"/>
                <a:gd name="T128" fmla="*/ 64 w 64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0">
                  <a:moveTo>
                    <a:pt x="12" y="32"/>
                  </a:moveTo>
                  <a:lnTo>
                    <a:pt x="16" y="44"/>
                  </a:lnTo>
                  <a:lnTo>
                    <a:pt x="20" y="56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2"/>
                  </a:lnTo>
                  <a:lnTo>
                    <a:pt x="44" y="80"/>
                  </a:lnTo>
                  <a:lnTo>
                    <a:pt x="32" y="80"/>
                  </a:lnTo>
                  <a:lnTo>
                    <a:pt x="20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260"/>
            <p:cNvSpPr>
              <a:spLocks/>
            </p:cNvSpPr>
            <p:nvPr/>
          </p:nvSpPr>
          <p:spPr bwMode="auto">
            <a:xfrm>
              <a:off x="2370" y="3347"/>
              <a:ext cx="56" cy="80"/>
            </a:xfrm>
            <a:custGeom>
              <a:avLst/>
              <a:gdLst>
                <a:gd name="T0" fmla="*/ 48 w 56"/>
                <a:gd name="T1" fmla="*/ 0 h 80"/>
                <a:gd name="T2" fmla="*/ 48 w 56"/>
                <a:gd name="T3" fmla="*/ 28 h 80"/>
                <a:gd name="T4" fmla="*/ 48 w 56"/>
                <a:gd name="T5" fmla="*/ 28 h 80"/>
                <a:gd name="T6" fmla="*/ 44 w 56"/>
                <a:gd name="T7" fmla="*/ 16 h 80"/>
                <a:gd name="T8" fmla="*/ 40 w 56"/>
                <a:gd name="T9" fmla="*/ 8 h 80"/>
                <a:gd name="T10" fmla="*/ 32 w 56"/>
                <a:gd name="T11" fmla="*/ 8 h 80"/>
                <a:gd name="T12" fmla="*/ 24 w 56"/>
                <a:gd name="T13" fmla="*/ 4 h 80"/>
                <a:gd name="T14" fmla="*/ 20 w 56"/>
                <a:gd name="T15" fmla="*/ 4 h 80"/>
                <a:gd name="T16" fmla="*/ 16 w 56"/>
                <a:gd name="T17" fmla="*/ 8 h 80"/>
                <a:gd name="T18" fmla="*/ 12 w 56"/>
                <a:gd name="T19" fmla="*/ 12 h 80"/>
                <a:gd name="T20" fmla="*/ 12 w 56"/>
                <a:gd name="T21" fmla="*/ 16 h 80"/>
                <a:gd name="T22" fmla="*/ 12 w 56"/>
                <a:gd name="T23" fmla="*/ 20 h 80"/>
                <a:gd name="T24" fmla="*/ 16 w 56"/>
                <a:gd name="T25" fmla="*/ 24 h 80"/>
                <a:gd name="T26" fmla="*/ 20 w 56"/>
                <a:gd name="T27" fmla="*/ 28 h 80"/>
                <a:gd name="T28" fmla="*/ 24 w 56"/>
                <a:gd name="T29" fmla="*/ 32 h 80"/>
                <a:gd name="T30" fmla="*/ 36 w 56"/>
                <a:gd name="T31" fmla="*/ 36 h 80"/>
                <a:gd name="T32" fmla="*/ 48 w 56"/>
                <a:gd name="T33" fmla="*/ 44 h 80"/>
                <a:gd name="T34" fmla="*/ 52 w 56"/>
                <a:gd name="T35" fmla="*/ 48 h 80"/>
                <a:gd name="T36" fmla="*/ 56 w 56"/>
                <a:gd name="T37" fmla="*/ 60 h 80"/>
                <a:gd name="T38" fmla="*/ 52 w 56"/>
                <a:gd name="T39" fmla="*/ 68 h 80"/>
                <a:gd name="T40" fmla="*/ 48 w 56"/>
                <a:gd name="T41" fmla="*/ 76 h 80"/>
                <a:gd name="T42" fmla="*/ 36 w 56"/>
                <a:gd name="T43" fmla="*/ 80 h 80"/>
                <a:gd name="T44" fmla="*/ 28 w 56"/>
                <a:gd name="T45" fmla="*/ 80 h 80"/>
                <a:gd name="T46" fmla="*/ 20 w 56"/>
                <a:gd name="T47" fmla="*/ 80 h 80"/>
                <a:gd name="T48" fmla="*/ 12 w 56"/>
                <a:gd name="T49" fmla="*/ 80 h 80"/>
                <a:gd name="T50" fmla="*/ 8 w 56"/>
                <a:gd name="T51" fmla="*/ 80 h 80"/>
                <a:gd name="T52" fmla="*/ 8 w 56"/>
                <a:gd name="T53" fmla="*/ 80 h 80"/>
                <a:gd name="T54" fmla="*/ 4 w 56"/>
                <a:gd name="T55" fmla="*/ 80 h 80"/>
                <a:gd name="T56" fmla="*/ 4 w 56"/>
                <a:gd name="T57" fmla="*/ 80 h 80"/>
                <a:gd name="T58" fmla="*/ 0 w 56"/>
                <a:gd name="T59" fmla="*/ 80 h 80"/>
                <a:gd name="T60" fmla="*/ 0 w 56"/>
                <a:gd name="T61" fmla="*/ 56 h 80"/>
                <a:gd name="T62" fmla="*/ 4 w 56"/>
                <a:gd name="T63" fmla="*/ 56 h 80"/>
                <a:gd name="T64" fmla="*/ 8 w 56"/>
                <a:gd name="T65" fmla="*/ 64 h 80"/>
                <a:gd name="T66" fmla="*/ 12 w 56"/>
                <a:gd name="T67" fmla="*/ 72 h 80"/>
                <a:gd name="T68" fmla="*/ 20 w 56"/>
                <a:gd name="T69" fmla="*/ 76 h 80"/>
                <a:gd name="T70" fmla="*/ 28 w 56"/>
                <a:gd name="T71" fmla="*/ 76 h 80"/>
                <a:gd name="T72" fmla="*/ 32 w 56"/>
                <a:gd name="T73" fmla="*/ 76 h 80"/>
                <a:gd name="T74" fmla="*/ 36 w 56"/>
                <a:gd name="T75" fmla="*/ 72 h 80"/>
                <a:gd name="T76" fmla="*/ 40 w 56"/>
                <a:gd name="T77" fmla="*/ 68 h 80"/>
                <a:gd name="T78" fmla="*/ 40 w 56"/>
                <a:gd name="T79" fmla="*/ 64 h 80"/>
                <a:gd name="T80" fmla="*/ 40 w 56"/>
                <a:gd name="T81" fmla="*/ 60 h 80"/>
                <a:gd name="T82" fmla="*/ 36 w 56"/>
                <a:gd name="T83" fmla="*/ 56 h 80"/>
                <a:gd name="T84" fmla="*/ 32 w 56"/>
                <a:gd name="T85" fmla="*/ 52 h 80"/>
                <a:gd name="T86" fmla="*/ 20 w 56"/>
                <a:gd name="T87" fmla="*/ 44 h 80"/>
                <a:gd name="T88" fmla="*/ 12 w 56"/>
                <a:gd name="T89" fmla="*/ 40 h 80"/>
                <a:gd name="T90" fmla="*/ 4 w 56"/>
                <a:gd name="T91" fmla="*/ 36 h 80"/>
                <a:gd name="T92" fmla="*/ 4 w 56"/>
                <a:gd name="T93" fmla="*/ 28 h 80"/>
                <a:gd name="T94" fmla="*/ 0 w 56"/>
                <a:gd name="T95" fmla="*/ 20 h 80"/>
                <a:gd name="T96" fmla="*/ 4 w 56"/>
                <a:gd name="T97" fmla="*/ 12 h 80"/>
                <a:gd name="T98" fmla="*/ 8 w 56"/>
                <a:gd name="T99" fmla="*/ 8 h 80"/>
                <a:gd name="T100" fmla="*/ 16 w 56"/>
                <a:gd name="T101" fmla="*/ 0 h 80"/>
                <a:gd name="T102" fmla="*/ 24 w 56"/>
                <a:gd name="T103" fmla="*/ 0 h 80"/>
                <a:gd name="T104" fmla="*/ 32 w 56"/>
                <a:gd name="T105" fmla="*/ 0 h 80"/>
                <a:gd name="T106" fmla="*/ 36 w 56"/>
                <a:gd name="T107" fmla="*/ 0 h 80"/>
                <a:gd name="T108" fmla="*/ 40 w 56"/>
                <a:gd name="T109" fmla="*/ 4 h 80"/>
                <a:gd name="T110" fmla="*/ 44 w 56"/>
                <a:gd name="T111" fmla="*/ 4 h 80"/>
                <a:gd name="T112" fmla="*/ 44 w 56"/>
                <a:gd name="T113" fmla="*/ 4 h 80"/>
                <a:gd name="T114" fmla="*/ 44 w 56"/>
                <a:gd name="T115" fmla="*/ 4 h 80"/>
                <a:gd name="T116" fmla="*/ 48 w 56"/>
                <a:gd name="T117" fmla="*/ 0 h 80"/>
                <a:gd name="T118" fmla="*/ 48 w 56"/>
                <a:gd name="T119" fmla="*/ 0 h 80"/>
                <a:gd name="T120" fmla="*/ 48 w 56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80"/>
                <a:gd name="T185" fmla="*/ 56 w 56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80">
                  <a:moveTo>
                    <a:pt x="48" y="0"/>
                  </a:moveTo>
                  <a:lnTo>
                    <a:pt x="48" y="2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6" y="60"/>
                  </a:lnTo>
                  <a:lnTo>
                    <a:pt x="52" y="68"/>
                  </a:lnTo>
                  <a:lnTo>
                    <a:pt x="48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261"/>
            <p:cNvSpPr>
              <a:spLocks/>
            </p:cNvSpPr>
            <p:nvPr/>
          </p:nvSpPr>
          <p:spPr bwMode="auto">
            <a:xfrm>
              <a:off x="2478" y="3323"/>
              <a:ext cx="48" cy="104"/>
            </a:xfrm>
            <a:custGeom>
              <a:avLst/>
              <a:gdLst>
                <a:gd name="T0" fmla="*/ 24 w 48"/>
                <a:gd name="T1" fmla="*/ 0 h 104"/>
                <a:gd name="T2" fmla="*/ 24 w 48"/>
                <a:gd name="T3" fmla="*/ 24 h 104"/>
                <a:gd name="T4" fmla="*/ 44 w 48"/>
                <a:gd name="T5" fmla="*/ 24 h 104"/>
                <a:gd name="T6" fmla="*/ 44 w 48"/>
                <a:gd name="T7" fmla="*/ 32 h 104"/>
                <a:gd name="T8" fmla="*/ 24 w 48"/>
                <a:gd name="T9" fmla="*/ 32 h 104"/>
                <a:gd name="T10" fmla="*/ 24 w 48"/>
                <a:gd name="T11" fmla="*/ 80 h 104"/>
                <a:gd name="T12" fmla="*/ 28 w 48"/>
                <a:gd name="T13" fmla="*/ 88 h 104"/>
                <a:gd name="T14" fmla="*/ 28 w 48"/>
                <a:gd name="T15" fmla="*/ 92 h 104"/>
                <a:gd name="T16" fmla="*/ 32 w 48"/>
                <a:gd name="T17" fmla="*/ 96 h 104"/>
                <a:gd name="T18" fmla="*/ 32 w 48"/>
                <a:gd name="T19" fmla="*/ 96 h 104"/>
                <a:gd name="T20" fmla="*/ 36 w 48"/>
                <a:gd name="T21" fmla="*/ 96 h 104"/>
                <a:gd name="T22" fmla="*/ 40 w 48"/>
                <a:gd name="T23" fmla="*/ 92 h 104"/>
                <a:gd name="T24" fmla="*/ 40 w 48"/>
                <a:gd name="T25" fmla="*/ 92 h 104"/>
                <a:gd name="T26" fmla="*/ 44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2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2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8 w 48"/>
                <a:gd name="T59" fmla="*/ 24 h 104"/>
                <a:gd name="T60" fmla="*/ 12 w 48"/>
                <a:gd name="T61" fmla="*/ 16 h 104"/>
                <a:gd name="T62" fmla="*/ 16 w 48"/>
                <a:gd name="T63" fmla="*/ 12 h 104"/>
                <a:gd name="T64" fmla="*/ 20 w 48"/>
                <a:gd name="T65" fmla="*/ 8 h 104"/>
                <a:gd name="T66" fmla="*/ 24 w 48"/>
                <a:gd name="T67" fmla="*/ 0 h 104"/>
                <a:gd name="T68" fmla="*/ 24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4" y="0"/>
                  </a:moveTo>
                  <a:lnTo>
                    <a:pt x="24" y="24"/>
                  </a:lnTo>
                  <a:lnTo>
                    <a:pt x="44" y="24"/>
                  </a:lnTo>
                  <a:lnTo>
                    <a:pt x="44" y="32"/>
                  </a:lnTo>
                  <a:lnTo>
                    <a:pt x="24" y="32"/>
                  </a:lnTo>
                  <a:lnTo>
                    <a:pt x="24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262"/>
            <p:cNvSpPr>
              <a:spLocks noEditPoints="1"/>
            </p:cNvSpPr>
            <p:nvPr/>
          </p:nvSpPr>
          <p:spPr bwMode="auto">
            <a:xfrm>
              <a:off x="2530" y="3347"/>
              <a:ext cx="77" cy="80"/>
            </a:xfrm>
            <a:custGeom>
              <a:avLst/>
              <a:gdLst>
                <a:gd name="T0" fmla="*/ 41 w 77"/>
                <a:gd name="T1" fmla="*/ 0 h 80"/>
                <a:gd name="T2" fmla="*/ 49 w 77"/>
                <a:gd name="T3" fmla="*/ 0 h 80"/>
                <a:gd name="T4" fmla="*/ 61 w 77"/>
                <a:gd name="T5" fmla="*/ 4 h 80"/>
                <a:gd name="T6" fmla="*/ 69 w 77"/>
                <a:gd name="T7" fmla="*/ 12 h 80"/>
                <a:gd name="T8" fmla="*/ 73 w 77"/>
                <a:gd name="T9" fmla="*/ 24 h 80"/>
                <a:gd name="T10" fmla="*/ 77 w 77"/>
                <a:gd name="T11" fmla="*/ 40 h 80"/>
                <a:gd name="T12" fmla="*/ 77 w 77"/>
                <a:gd name="T13" fmla="*/ 48 h 80"/>
                <a:gd name="T14" fmla="*/ 73 w 77"/>
                <a:gd name="T15" fmla="*/ 60 h 80"/>
                <a:gd name="T16" fmla="*/ 65 w 77"/>
                <a:gd name="T17" fmla="*/ 68 h 80"/>
                <a:gd name="T18" fmla="*/ 57 w 77"/>
                <a:gd name="T19" fmla="*/ 76 h 80"/>
                <a:gd name="T20" fmla="*/ 49 w 77"/>
                <a:gd name="T21" fmla="*/ 80 h 80"/>
                <a:gd name="T22" fmla="*/ 36 w 77"/>
                <a:gd name="T23" fmla="*/ 80 h 80"/>
                <a:gd name="T24" fmla="*/ 28 w 77"/>
                <a:gd name="T25" fmla="*/ 80 h 80"/>
                <a:gd name="T26" fmla="*/ 16 w 77"/>
                <a:gd name="T27" fmla="*/ 76 h 80"/>
                <a:gd name="T28" fmla="*/ 8 w 77"/>
                <a:gd name="T29" fmla="*/ 68 h 80"/>
                <a:gd name="T30" fmla="*/ 4 w 77"/>
                <a:gd name="T31" fmla="*/ 56 h 80"/>
                <a:gd name="T32" fmla="*/ 0 w 77"/>
                <a:gd name="T33" fmla="*/ 40 h 80"/>
                <a:gd name="T34" fmla="*/ 4 w 77"/>
                <a:gd name="T35" fmla="*/ 32 h 80"/>
                <a:gd name="T36" fmla="*/ 8 w 77"/>
                <a:gd name="T37" fmla="*/ 20 h 80"/>
                <a:gd name="T38" fmla="*/ 12 w 77"/>
                <a:gd name="T39" fmla="*/ 12 h 80"/>
                <a:gd name="T40" fmla="*/ 20 w 77"/>
                <a:gd name="T41" fmla="*/ 4 h 80"/>
                <a:gd name="T42" fmla="*/ 28 w 77"/>
                <a:gd name="T43" fmla="*/ 0 h 80"/>
                <a:gd name="T44" fmla="*/ 41 w 77"/>
                <a:gd name="T45" fmla="*/ 0 h 80"/>
                <a:gd name="T46" fmla="*/ 36 w 77"/>
                <a:gd name="T47" fmla="*/ 4 h 80"/>
                <a:gd name="T48" fmla="*/ 32 w 77"/>
                <a:gd name="T49" fmla="*/ 4 h 80"/>
                <a:gd name="T50" fmla="*/ 28 w 77"/>
                <a:gd name="T51" fmla="*/ 8 h 80"/>
                <a:gd name="T52" fmla="*/ 20 w 77"/>
                <a:gd name="T53" fmla="*/ 12 h 80"/>
                <a:gd name="T54" fmla="*/ 20 w 77"/>
                <a:gd name="T55" fmla="*/ 16 h 80"/>
                <a:gd name="T56" fmla="*/ 16 w 77"/>
                <a:gd name="T57" fmla="*/ 24 h 80"/>
                <a:gd name="T58" fmla="*/ 16 w 77"/>
                <a:gd name="T59" fmla="*/ 36 h 80"/>
                <a:gd name="T60" fmla="*/ 16 w 77"/>
                <a:gd name="T61" fmla="*/ 52 h 80"/>
                <a:gd name="T62" fmla="*/ 24 w 77"/>
                <a:gd name="T63" fmla="*/ 64 h 80"/>
                <a:gd name="T64" fmla="*/ 28 w 77"/>
                <a:gd name="T65" fmla="*/ 72 h 80"/>
                <a:gd name="T66" fmla="*/ 32 w 77"/>
                <a:gd name="T67" fmla="*/ 76 h 80"/>
                <a:gd name="T68" fmla="*/ 41 w 77"/>
                <a:gd name="T69" fmla="*/ 76 h 80"/>
                <a:gd name="T70" fmla="*/ 49 w 77"/>
                <a:gd name="T71" fmla="*/ 76 h 80"/>
                <a:gd name="T72" fmla="*/ 57 w 77"/>
                <a:gd name="T73" fmla="*/ 68 h 80"/>
                <a:gd name="T74" fmla="*/ 61 w 77"/>
                <a:gd name="T75" fmla="*/ 60 h 80"/>
                <a:gd name="T76" fmla="*/ 61 w 77"/>
                <a:gd name="T77" fmla="*/ 48 h 80"/>
                <a:gd name="T78" fmla="*/ 61 w 77"/>
                <a:gd name="T79" fmla="*/ 32 h 80"/>
                <a:gd name="T80" fmla="*/ 57 w 77"/>
                <a:gd name="T81" fmla="*/ 24 h 80"/>
                <a:gd name="T82" fmla="*/ 53 w 77"/>
                <a:gd name="T83" fmla="*/ 12 h 80"/>
                <a:gd name="T84" fmla="*/ 45 w 77"/>
                <a:gd name="T85" fmla="*/ 8 h 80"/>
                <a:gd name="T86" fmla="*/ 36 w 77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0"/>
                <a:gd name="T134" fmla="*/ 77 w 77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0">
                  <a:moveTo>
                    <a:pt x="41" y="0"/>
                  </a:moveTo>
                  <a:lnTo>
                    <a:pt x="49" y="0"/>
                  </a:lnTo>
                  <a:lnTo>
                    <a:pt x="61" y="4"/>
                  </a:lnTo>
                  <a:lnTo>
                    <a:pt x="69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7" y="48"/>
                  </a:lnTo>
                  <a:lnTo>
                    <a:pt x="73" y="60"/>
                  </a:lnTo>
                  <a:lnTo>
                    <a:pt x="65" y="68"/>
                  </a:lnTo>
                  <a:lnTo>
                    <a:pt x="57" y="76"/>
                  </a:lnTo>
                  <a:lnTo>
                    <a:pt x="49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1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7" y="68"/>
                  </a:lnTo>
                  <a:lnTo>
                    <a:pt x="61" y="60"/>
                  </a:lnTo>
                  <a:lnTo>
                    <a:pt x="61" y="48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3" y="12"/>
                  </a:lnTo>
                  <a:lnTo>
                    <a:pt x="45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263"/>
            <p:cNvSpPr>
              <a:spLocks noEditPoints="1"/>
            </p:cNvSpPr>
            <p:nvPr/>
          </p:nvSpPr>
          <p:spPr bwMode="auto">
            <a:xfrm>
              <a:off x="2659" y="3347"/>
              <a:ext cx="84" cy="121"/>
            </a:xfrm>
            <a:custGeom>
              <a:avLst/>
              <a:gdLst>
                <a:gd name="T0" fmla="*/ 24 w 84"/>
                <a:gd name="T1" fmla="*/ 0 h 121"/>
                <a:gd name="T2" fmla="*/ 28 w 84"/>
                <a:gd name="T3" fmla="*/ 20 h 121"/>
                <a:gd name="T4" fmla="*/ 40 w 84"/>
                <a:gd name="T5" fmla="*/ 4 h 121"/>
                <a:gd name="T6" fmla="*/ 52 w 84"/>
                <a:gd name="T7" fmla="*/ 0 h 121"/>
                <a:gd name="T8" fmla="*/ 72 w 84"/>
                <a:gd name="T9" fmla="*/ 8 h 121"/>
                <a:gd name="T10" fmla="*/ 84 w 84"/>
                <a:gd name="T11" fmla="*/ 28 h 121"/>
                <a:gd name="T12" fmla="*/ 80 w 84"/>
                <a:gd name="T13" fmla="*/ 52 h 121"/>
                <a:gd name="T14" fmla="*/ 72 w 84"/>
                <a:gd name="T15" fmla="*/ 72 h 121"/>
                <a:gd name="T16" fmla="*/ 48 w 84"/>
                <a:gd name="T17" fmla="*/ 80 h 121"/>
                <a:gd name="T18" fmla="*/ 36 w 84"/>
                <a:gd name="T19" fmla="*/ 80 h 121"/>
                <a:gd name="T20" fmla="*/ 28 w 84"/>
                <a:gd name="T21" fmla="*/ 76 h 121"/>
                <a:gd name="T22" fmla="*/ 28 w 84"/>
                <a:gd name="T23" fmla="*/ 108 h 121"/>
                <a:gd name="T24" fmla="*/ 32 w 84"/>
                <a:gd name="T25" fmla="*/ 113 h 121"/>
                <a:gd name="T26" fmla="*/ 36 w 84"/>
                <a:gd name="T27" fmla="*/ 117 h 121"/>
                <a:gd name="T28" fmla="*/ 40 w 84"/>
                <a:gd name="T29" fmla="*/ 121 h 121"/>
                <a:gd name="T30" fmla="*/ 0 w 84"/>
                <a:gd name="T31" fmla="*/ 117 h 121"/>
                <a:gd name="T32" fmla="*/ 8 w 84"/>
                <a:gd name="T33" fmla="*/ 117 h 121"/>
                <a:gd name="T34" fmla="*/ 12 w 84"/>
                <a:gd name="T35" fmla="*/ 113 h 121"/>
                <a:gd name="T36" fmla="*/ 12 w 84"/>
                <a:gd name="T37" fmla="*/ 108 h 121"/>
                <a:gd name="T38" fmla="*/ 12 w 84"/>
                <a:gd name="T39" fmla="*/ 24 h 121"/>
                <a:gd name="T40" fmla="*/ 12 w 84"/>
                <a:gd name="T41" fmla="*/ 12 h 121"/>
                <a:gd name="T42" fmla="*/ 12 w 84"/>
                <a:gd name="T43" fmla="*/ 12 h 121"/>
                <a:gd name="T44" fmla="*/ 8 w 84"/>
                <a:gd name="T45" fmla="*/ 8 h 121"/>
                <a:gd name="T46" fmla="*/ 4 w 84"/>
                <a:gd name="T47" fmla="*/ 12 h 121"/>
                <a:gd name="T48" fmla="*/ 28 w 84"/>
                <a:gd name="T49" fmla="*/ 24 h 121"/>
                <a:gd name="T50" fmla="*/ 28 w 84"/>
                <a:gd name="T51" fmla="*/ 60 h 121"/>
                <a:gd name="T52" fmla="*/ 32 w 84"/>
                <a:gd name="T53" fmla="*/ 68 h 121"/>
                <a:gd name="T54" fmla="*/ 40 w 84"/>
                <a:gd name="T55" fmla="*/ 76 h 121"/>
                <a:gd name="T56" fmla="*/ 56 w 84"/>
                <a:gd name="T57" fmla="*/ 76 h 121"/>
                <a:gd name="T58" fmla="*/ 68 w 84"/>
                <a:gd name="T59" fmla="*/ 60 h 121"/>
                <a:gd name="T60" fmla="*/ 68 w 84"/>
                <a:gd name="T61" fmla="*/ 36 h 121"/>
                <a:gd name="T62" fmla="*/ 60 w 84"/>
                <a:gd name="T63" fmla="*/ 20 h 121"/>
                <a:gd name="T64" fmla="*/ 48 w 84"/>
                <a:gd name="T65" fmla="*/ 12 h 121"/>
                <a:gd name="T66" fmla="*/ 40 w 84"/>
                <a:gd name="T67" fmla="*/ 16 h 121"/>
                <a:gd name="T68" fmla="*/ 28 w 84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21"/>
                <a:gd name="T107" fmla="*/ 84 w 84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21">
                  <a:moveTo>
                    <a:pt x="4" y="8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2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0" y="52"/>
                  </a:lnTo>
                  <a:lnTo>
                    <a:pt x="76" y="60"/>
                  </a:lnTo>
                  <a:lnTo>
                    <a:pt x="72" y="72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8" y="100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32" y="113"/>
                  </a:lnTo>
                  <a:lnTo>
                    <a:pt x="32" y="117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60" y="68"/>
                  </a:lnTo>
                  <a:lnTo>
                    <a:pt x="68" y="60"/>
                  </a:lnTo>
                  <a:lnTo>
                    <a:pt x="68" y="44"/>
                  </a:lnTo>
                  <a:lnTo>
                    <a:pt x="68" y="36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264"/>
            <p:cNvSpPr>
              <a:spLocks noEditPoints="1"/>
            </p:cNvSpPr>
            <p:nvPr/>
          </p:nvSpPr>
          <p:spPr bwMode="auto">
            <a:xfrm>
              <a:off x="2755" y="3347"/>
              <a:ext cx="69" cy="80"/>
            </a:xfrm>
            <a:custGeom>
              <a:avLst/>
              <a:gdLst>
                <a:gd name="T0" fmla="*/ 37 w 69"/>
                <a:gd name="T1" fmla="*/ 72 h 80"/>
                <a:gd name="T2" fmla="*/ 29 w 69"/>
                <a:gd name="T3" fmla="*/ 80 h 80"/>
                <a:gd name="T4" fmla="*/ 16 w 69"/>
                <a:gd name="T5" fmla="*/ 80 h 80"/>
                <a:gd name="T6" fmla="*/ 4 w 69"/>
                <a:gd name="T7" fmla="*/ 76 h 80"/>
                <a:gd name="T8" fmla="*/ 0 w 69"/>
                <a:gd name="T9" fmla="*/ 60 h 80"/>
                <a:gd name="T10" fmla="*/ 0 w 69"/>
                <a:gd name="T11" fmla="*/ 52 h 80"/>
                <a:gd name="T12" fmla="*/ 12 w 69"/>
                <a:gd name="T13" fmla="*/ 40 h 80"/>
                <a:gd name="T14" fmla="*/ 41 w 69"/>
                <a:gd name="T15" fmla="*/ 28 h 80"/>
                <a:gd name="T16" fmla="*/ 41 w 69"/>
                <a:gd name="T17" fmla="*/ 16 h 80"/>
                <a:gd name="T18" fmla="*/ 33 w 69"/>
                <a:gd name="T19" fmla="*/ 8 h 80"/>
                <a:gd name="T20" fmla="*/ 25 w 69"/>
                <a:gd name="T21" fmla="*/ 4 h 80"/>
                <a:gd name="T22" fmla="*/ 16 w 69"/>
                <a:gd name="T23" fmla="*/ 12 h 80"/>
                <a:gd name="T24" fmla="*/ 16 w 69"/>
                <a:gd name="T25" fmla="*/ 20 h 80"/>
                <a:gd name="T26" fmla="*/ 16 w 69"/>
                <a:gd name="T27" fmla="*/ 28 h 80"/>
                <a:gd name="T28" fmla="*/ 8 w 69"/>
                <a:gd name="T29" fmla="*/ 28 h 80"/>
                <a:gd name="T30" fmla="*/ 4 w 69"/>
                <a:gd name="T31" fmla="*/ 28 h 80"/>
                <a:gd name="T32" fmla="*/ 0 w 69"/>
                <a:gd name="T33" fmla="*/ 20 h 80"/>
                <a:gd name="T34" fmla="*/ 8 w 69"/>
                <a:gd name="T35" fmla="*/ 8 h 80"/>
                <a:gd name="T36" fmla="*/ 33 w 69"/>
                <a:gd name="T37" fmla="*/ 0 h 80"/>
                <a:gd name="T38" fmla="*/ 49 w 69"/>
                <a:gd name="T39" fmla="*/ 4 h 80"/>
                <a:gd name="T40" fmla="*/ 57 w 69"/>
                <a:gd name="T41" fmla="*/ 12 h 80"/>
                <a:gd name="T42" fmla="*/ 57 w 69"/>
                <a:gd name="T43" fmla="*/ 28 h 80"/>
                <a:gd name="T44" fmla="*/ 57 w 69"/>
                <a:gd name="T45" fmla="*/ 60 h 80"/>
                <a:gd name="T46" fmla="*/ 57 w 69"/>
                <a:gd name="T47" fmla="*/ 68 h 80"/>
                <a:gd name="T48" fmla="*/ 61 w 69"/>
                <a:gd name="T49" fmla="*/ 72 h 80"/>
                <a:gd name="T50" fmla="*/ 61 w 69"/>
                <a:gd name="T51" fmla="*/ 72 h 80"/>
                <a:gd name="T52" fmla="*/ 65 w 69"/>
                <a:gd name="T53" fmla="*/ 68 h 80"/>
                <a:gd name="T54" fmla="*/ 69 w 69"/>
                <a:gd name="T55" fmla="*/ 68 h 80"/>
                <a:gd name="T56" fmla="*/ 53 w 69"/>
                <a:gd name="T57" fmla="*/ 80 h 80"/>
                <a:gd name="T58" fmla="*/ 45 w 69"/>
                <a:gd name="T59" fmla="*/ 80 h 80"/>
                <a:gd name="T60" fmla="*/ 41 w 69"/>
                <a:gd name="T61" fmla="*/ 68 h 80"/>
                <a:gd name="T62" fmla="*/ 41 w 69"/>
                <a:gd name="T63" fmla="*/ 36 h 80"/>
                <a:gd name="T64" fmla="*/ 25 w 69"/>
                <a:gd name="T65" fmla="*/ 40 h 80"/>
                <a:gd name="T66" fmla="*/ 16 w 69"/>
                <a:gd name="T67" fmla="*/ 48 h 80"/>
                <a:gd name="T68" fmla="*/ 12 w 69"/>
                <a:gd name="T69" fmla="*/ 56 h 80"/>
                <a:gd name="T70" fmla="*/ 16 w 69"/>
                <a:gd name="T71" fmla="*/ 68 h 80"/>
                <a:gd name="T72" fmla="*/ 25 w 69"/>
                <a:gd name="T73" fmla="*/ 72 h 80"/>
                <a:gd name="T74" fmla="*/ 41 w 69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9"/>
                <a:gd name="T115" fmla="*/ 0 h 80"/>
                <a:gd name="T116" fmla="*/ 69 w 69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9" h="80">
                  <a:moveTo>
                    <a:pt x="41" y="68"/>
                  </a:moveTo>
                  <a:lnTo>
                    <a:pt x="37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12" y="40"/>
                  </a:lnTo>
                  <a:lnTo>
                    <a:pt x="25" y="36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7" y="28"/>
                  </a:lnTo>
                  <a:lnTo>
                    <a:pt x="57" y="52"/>
                  </a:lnTo>
                  <a:lnTo>
                    <a:pt x="57" y="60"/>
                  </a:lnTo>
                  <a:lnTo>
                    <a:pt x="57" y="68"/>
                  </a:lnTo>
                  <a:lnTo>
                    <a:pt x="61" y="72"/>
                  </a:lnTo>
                  <a:lnTo>
                    <a:pt x="65" y="72"/>
                  </a:lnTo>
                  <a:lnTo>
                    <a:pt x="65" y="68"/>
                  </a:lnTo>
                  <a:lnTo>
                    <a:pt x="69" y="64"/>
                  </a:lnTo>
                  <a:lnTo>
                    <a:pt x="69" y="68"/>
                  </a:lnTo>
                  <a:lnTo>
                    <a:pt x="61" y="80"/>
                  </a:lnTo>
                  <a:lnTo>
                    <a:pt x="53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76"/>
                  </a:lnTo>
                  <a:lnTo>
                    <a:pt x="41" y="68"/>
                  </a:lnTo>
                  <a:close/>
                  <a:moveTo>
                    <a:pt x="41" y="64"/>
                  </a:moveTo>
                  <a:lnTo>
                    <a:pt x="41" y="36"/>
                  </a:lnTo>
                  <a:lnTo>
                    <a:pt x="33" y="40"/>
                  </a:lnTo>
                  <a:lnTo>
                    <a:pt x="25" y="40"/>
                  </a:lnTo>
                  <a:lnTo>
                    <a:pt x="20" y="44"/>
                  </a:lnTo>
                  <a:lnTo>
                    <a:pt x="16" y="48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5" y="72"/>
                  </a:lnTo>
                  <a:lnTo>
                    <a:pt x="33" y="68"/>
                  </a:lnTo>
                  <a:lnTo>
                    <a:pt x="41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265"/>
            <p:cNvSpPr>
              <a:spLocks/>
            </p:cNvSpPr>
            <p:nvPr/>
          </p:nvSpPr>
          <p:spPr bwMode="auto">
            <a:xfrm>
              <a:off x="2828" y="3347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8 w 56"/>
                <a:gd name="T9" fmla="*/ 0 h 80"/>
                <a:gd name="T10" fmla="*/ 52 w 56"/>
                <a:gd name="T11" fmla="*/ 0 h 80"/>
                <a:gd name="T12" fmla="*/ 56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16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2 h 80"/>
                <a:gd name="T32" fmla="*/ 40 w 56"/>
                <a:gd name="T33" fmla="*/ 12 h 80"/>
                <a:gd name="T34" fmla="*/ 36 w 56"/>
                <a:gd name="T35" fmla="*/ 12 h 80"/>
                <a:gd name="T36" fmla="*/ 36 w 56"/>
                <a:gd name="T37" fmla="*/ 16 h 80"/>
                <a:gd name="T38" fmla="*/ 32 w 56"/>
                <a:gd name="T39" fmla="*/ 20 h 80"/>
                <a:gd name="T40" fmla="*/ 28 w 56"/>
                <a:gd name="T41" fmla="*/ 28 h 80"/>
                <a:gd name="T42" fmla="*/ 28 w 56"/>
                <a:gd name="T43" fmla="*/ 60 h 80"/>
                <a:gd name="T44" fmla="*/ 28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12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12 w 56"/>
                <a:gd name="T81" fmla="*/ 12 h 80"/>
                <a:gd name="T82" fmla="*/ 8 w 56"/>
                <a:gd name="T83" fmla="*/ 12 h 80"/>
                <a:gd name="T84" fmla="*/ 8 w 56"/>
                <a:gd name="T85" fmla="*/ 8 h 80"/>
                <a:gd name="T86" fmla="*/ 8 w 56"/>
                <a:gd name="T87" fmla="*/ 8 h 80"/>
                <a:gd name="T88" fmla="*/ 4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266"/>
            <p:cNvSpPr>
              <a:spLocks/>
            </p:cNvSpPr>
            <p:nvPr/>
          </p:nvSpPr>
          <p:spPr bwMode="auto">
            <a:xfrm>
              <a:off x="2884" y="3323"/>
              <a:ext cx="52" cy="104"/>
            </a:xfrm>
            <a:custGeom>
              <a:avLst/>
              <a:gdLst>
                <a:gd name="T0" fmla="*/ 28 w 52"/>
                <a:gd name="T1" fmla="*/ 0 h 104"/>
                <a:gd name="T2" fmla="*/ 28 w 52"/>
                <a:gd name="T3" fmla="*/ 24 h 104"/>
                <a:gd name="T4" fmla="*/ 48 w 52"/>
                <a:gd name="T5" fmla="*/ 24 h 104"/>
                <a:gd name="T6" fmla="*/ 48 w 52"/>
                <a:gd name="T7" fmla="*/ 32 h 104"/>
                <a:gd name="T8" fmla="*/ 28 w 52"/>
                <a:gd name="T9" fmla="*/ 32 h 104"/>
                <a:gd name="T10" fmla="*/ 28 w 52"/>
                <a:gd name="T11" fmla="*/ 80 h 104"/>
                <a:gd name="T12" fmla="*/ 28 w 52"/>
                <a:gd name="T13" fmla="*/ 88 h 104"/>
                <a:gd name="T14" fmla="*/ 32 w 52"/>
                <a:gd name="T15" fmla="*/ 92 h 104"/>
                <a:gd name="T16" fmla="*/ 32 w 52"/>
                <a:gd name="T17" fmla="*/ 96 h 104"/>
                <a:gd name="T18" fmla="*/ 36 w 52"/>
                <a:gd name="T19" fmla="*/ 96 h 104"/>
                <a:gd name="T20" fmla="*/ 40 w 52"/>
                <a:gd name="T21" fmla="*/ 96 h 104"/>
                <a:gd name="T22" fmla="*/ 44 w 52"/>
                <a:gd name="T23" fmla="*/ 92 h 104"/>
                <a:gd name="T24" fmla="*/ 44 w 52"/>
                <a:gd name="T25" fmla="*/ 92 h 104"/>
                <a:gd name="T26" fmla="*/ 48 w 52"/>
                <a:gd name="T27" fmla="*/ 88 h 104"/>
                <a:gd name="T28" fmla="*/ 52 w 52"/>
                <a:gd name="T29" fmla="*/ 88 h 104"/>
                <a:gd name="T30" fmla="*/ 48 w 52"/>
                <a:gd name="T31" fmla="*/ 96 h 104"/>
                <a:gd name="T32" fmla="*/ 40 w 52"/>
                <a:gd name="T33" fmla="*/ 100 h 104"/>
                <a:gd name="T34" fmla="*/ 36 w 52"/>
                <a:gd name="T35" fmla="*/ 104 h 104"/>
                <a:gd name="T36" fmla="*/ 32 w 52"/>
                <a:gd name="T37" fmla="*/ 104 h 104"/>
                <a:gd name="T38" fmla="*/ 28 w 52"/>
                <a:gd name="T39" fmla="*/ 104 h 104"/>
                <a:gd name="T40" fmla="*/ 24 w 52"/>
                <a:gd name="T41" fmla="*/ 104 h 104"/>
                <a:gd name="T42" fmla="*/ 20 w 52"/>
                <a:gd name="T43" fmla="*/ 100 h 104"/>
                <a:gd name="T44" fmla="*/ 16 w 52"/>
                <a:gd name="T45" fmla="*/ 96 h 104"/>
                <a:gd name="T46" fmla="*/ 16 w 52"/>
                <a:gd name="T47" fmla="*/ 92 h 104"/>
                <a:gd name="T48" fmla="*/ 16 w 52"/>
                <a:gd name="T49" fmla="*/ 84 h 104"/>
                <a:gd name="T50" fmla="*/ 16 w 52"/>
                <a:gd name="T51" fmla="*/ 32 h 104"/>
                <a:gd name="T52" fmla="*/ 0 w 52"/>
                <a:gd name="T53" fmla="*/ 32 h 104"/>
                <a:gd name="T54" fmla="*/ 0 w 52"/>
                <a:gd name="T55" fmla="*/ 28 h 104"/>
                <a:gd name="T56" fmla="*/ 8 w 52"/>
                <a:gd name="T57" fmla="*/ 24 h 104"/>
                <a:gd name="T58" fmla="*/ 12 w 52"/>
                <a:gd name="T59" fmla="*/ 24 h 104"/>
                <a:gd name="T60" fmla="*/ 16 w 52"/>
                <a:gd name="T61" fmla="*/ 16 h 104"/>
                <a:gd name="T62" fmla="*/ 20 w 52"/>
                <a:gd name="T63" fmla="*/ 12 h 104"/>
                <a:gd name="T64" fmla="*/ 24 w 52"/>
                <a:gd name="T65" fmla="*/ 8 h 104"/>
                <a:gd name="T66" fmla="*/ 28 w 52"/>
                <a:gd name="T67" fmla="*/ 0 h 104"/>
                <a:gd name="T68" fmla="*/ 28 w 52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4"/>
                <a:gd name="T107" fmla="*/ 52 w 5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48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267"/>
            <p:cNvSpPr>
              <a:spLocks/>
            </p:cNvSpPr>
            <p:nvPr/>
          </p:nvSpPr>
          <p:spPr bwMode="auto">
            <a:xfrm>
              <a:off x="2944" y="3347"/>
              <a:ext cx="53" cy="80"/>
            </a:xfrm>
            <a:custGeom>
              <a:avLst/>
              <a:gdLst>
                <a:gd name="T0" fmla="*/ 49 w 53"/>
                <a:gd name="T1" fmla="*/ 0 h 80"/>
                <a:gd name="T2" fmla="*/ 49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6 w 53"/>
                <a:gd name="T9" fmla="*/ 8 h 80"/>
                <a:gd name="T10" fmla="*/ 32 w 53"/>
                <a:gd name="T11" fmla="*/ 8 h 80"/>
                <a:gd name="T12" fmla="*/ 24 w 53"/>
                <a:gd name="T13" fmla="*/ 4 h 80"/>
                <a:gd name="T14" fmla="*/ 20 w 53"/>
                <a:gd name="T15" fmla="*/ 4 h 80"/>
                <a:gd name="T16" fmla="*/ 16 w 53"/>
                <a:gd name="T17" fmla="*/ 8 h 80"/>
                <a:gd name="T18" fmla="*/ 12 w 53"/>
                <a:gd name="T19" fmla="*/ 12 h 80"/>
                <a:gd name="T20" fmla="*/ 12 w 53"/>
                <a:gd name="T21" fmla="*/ 16 h 80"/>
                <a:gd name="T22" fmla="*/ 12 w 53"/>
                <a:gd name="T23" fmla="*/ 20 h 80"/>
                <a:gd name="T24" fmla="*/ 12 w 53"/>
                <a:gd name="T25" fmla="*/ 24 h 80"/>
                <a:gd name="T26" fmla="*/ 16 w 53"/>
                <a:gd name="T27" fmla="*/ 28 h 80"/>
                <a:gd name="T28" fmla="*/ 24 w 53"/>
                <a:gd name="T29" fmla="*/ 32 h 80"/>
                <a:gd name="T30" fmla="*/ 36 w 53"/>
                <a:gd name="T31" fmla="*/ 36 h 80"/>
                <a:gd name="T32" fmla="*/ 45 w 53"/>
                <a:gd name="T33" fmla="*/ 44 h 80"/>
                <a:gd name="T34" fmla="*/ 53 w 53"/>
                <a:gd name="T35" fmla="*/ 48 h 80"/>
                <a:gd name="T36" fmla="*/ 53 w 53"/>
                <a:gd name="T37" fmla="*/ 60 h 80"/>
                <a:gd name="T38" fmla="*/ 53 w 53"/>
                <a:gd name="T39" fmla="*/ 68 h 80"/>
                <a:gd name="T40" fmla="*/ 45 w 53"/>
                <a:gd name="T41" fmla="*/ 76 h 80"/>
                <a:gd name="T42" fmla="*/ 36 w 53"/>
                <a:gd name="T43" fmla="*/ 80 h 80"/>
                <a:gd name="T44" fmla="*/ 28 w 53"/>
                <a:gd name="T45" fmla="*/ 80 h 80"/>
                <a:gd name="T46" fmla="*/ 20 w 53"/>
                <a:gd name="T47" fmla="*/ 80 h 80"/>
                <a:gd name="T48" fmla="*/ 8 w 53"/>
                <a:gd name="T49" fmla="*/ 80 h 80"/>
                <a:gd name="T50" fmla="*/ 8 w 53"/>
                <a:gd name="T51" fmla="*/ 80 h 80"/>
                <a:gd name="T52" fmla="*/ 4 w 53"/>
                <a:gd name="T53" fmla="*/ 80 h 80"/>
                <a:gd name="T54" fmla="*/ 4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6 h 80"/>
                <a:gd name="T62" fmla="*/ 0 w 53"/>
                <a:gd name="T63" fmla="*/ 56 h 80"/>
                <a:gd name="T64" fmla="*/ 4 w 53"/>
                <a:gd name="T65" fmla="*/ 64 h 80"/>
                <a:gd name="T66" fmla="*/ 12 w 53"/>
                <a:gd name="T67" fmla="*/ 72 h 80"/>
                <a:gd name="T68" fmla="*/ 20 w 53"/>
                <a:gd name="T69" fmla="*/ 76 h 80"/>
                <a:gd name="T70" fmla="*/ 28 w 53"/>
                <a:gd name="T71" fmla="*/ 76 h 80"/>
                <a:gd name="T72" fmla="*/ 32 w 53"/>
                <a:gd name="T73" fmla="*/ 76 h 80"/>
                <a:gd name="T74" fmla="*/ 36 w 53"/>
                <a:gd name="T75" fmla="*/ 72 h 80"/>
                <a:gd name="T76" fmla="*/ 41 w 53"/>
                <a:gd name="T77" fmla="*/ 68 h 80"/>
                <a:gd name="T78" fmla="*/ 41 w 53"/>
                <a:gd name="T79" fmla="*/ 64 h 80"/>
                <a:gd name="T80" fmla="*/ 41 w 53"/>
                <a:gd name="T81" fmla="*/ 60 h 80"/>
                <a:gd name="T82" fmla="*/ 36 w 53"/>
                <a:gd name="T83" fmla="*/ 56 h 80"/>
                <a:gd name="T84" fmla="*/ 32 w 53"/>
                <a:gd name="T85" fmla="*/ 52 h 80"/>
                <a:gd name="T86" fmla="*/ 20 w 53"/>
                <a:gd name="T87" fmla="*/ 44 h 80"/>
                <a:gd name="T88" fmla="*/ 8 w 53"/>
                <a:gd name="T89" fmla="*/ 40 h 80"/>
                <a:gd name="T90" fmla="*/ 4 w 53"/>
                <a:gd name="T91" fmla="*/ 36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8 w 53"/>
                <a:gd name="T99" fmla="*/ 8 h 80"/>
                <a:gd name="T100" fmla="*/ 16 w 53"/>
                <a:gd name="T101" fmla="*/ 0 h 80"/>
                <a:gd name="T102" fmla="*/ 24 w 53"/>
                <a:gd name="T103" fmla="*/ 0 h 80"/>
                <a:gd name="T104" fmla="*/ 28 w 53"/>
                <a:gd name="T105" fmla="*/ 0 h 80"/>
                <a:gd name="T106" fmla="*/ 36 w 53"/>
                <a:gd name="T107" fmla="*/ 0 h 80"/>
                <a:gd name="T108" fmla="*/ 41 w 53"/>
                <a:gd name="T109" fmla="*/ 4 h 80"/>
                <a:gd name="T110" fmla="*/ 41 w 53"/>
                <a:gd name="T111" fmla="*/ 4 h 80"/>
                <a:gd name="T112" fmla="*/ 45 w 53"/>
                <a:gd name="T113" fmla="*/ 4 h 80"/>
                <a:gd name="T114" fmla="*/ 45 w 53"/>
                <a:gd name="T115" fmla="*/ 4 h 80"/>
                <a:gd name="T116" fmla="*/ 45 w 53"/>
                <a:gd name="T117" fmla="*/ 0 h 80"/>
                <a:gd name="T118" fmla="*/ 45 w 53"/>
                <a:gd name="T119" fmla="*/ 0 h 80"/>
                <a:gd name="T120" fmla="*/ 49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9" y="0"/>
                  </a:moveTo>
                  <a:lnTo>
                    <a:pt x="49" y="28"/>
                  </a:lnTo>
                  <a:lnTo>
                    <a:pt x="45" y="28"/>
                  </a:lnTo>
                  <a:lnTo>
                    <a:pt x="41" y="16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5" y="44"/>
                  </a:lnTo>
                  <a:lnTo>
                    <a:pt x="53" y="48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1" y="68"/>
                  </a:lnTo>
                  <a:lnTo>
                    <a:pt x="41" y="64"/>
                  </a:lnTo>
                  <a:lnTo>
                    <a:pt x="41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Rectangle 268"/>
            <p:cNvSpPr>
              <a:spLocks noChangeArrowheads="1"/>
            </p:cNvSpPr>
            <p:nvPr/>
          </p:nvSpPr>
          <p:spPr bwMode="auto">
            <a:xfrm>
              <a:off x="3829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69"/>
            <p:cNvSpPr>
              <a:spLocks/>
            </p:cNvSpPr>
            <p:nvPr/>
          </p:nvSpPr>
          <p:spPr bwMode="auto">
            <a:xfrm>
              <a:off x="4122" y="3327"/>
              <a:ext cx="48" cy="100"/>
            </a:xfrm>
            <a:custGeom>
              <a:avLst/>
              <a:gdLst>
                <a:gd name="T0" fmla="*/ 40 w 48"/>
                <a:gd name="T1" fmla="*/ 0 h 100"/>
                <a:gd name="T2" fmla="*/ 32 w 48"/>
                <a:gd name="T3" fmla="*/ 24 h 100"/>
                <a:gd name="T4" fmla="*/ 48 w 48"/>
                <a:gd name="T5" fmla="*/ 24 h 100"/>
                <a:gd name="T6" fmla="*/ 48 w 48"/>
                <a:gd name="T7" fmla="*/ 28 h 100"/>
                <a:gd name="T8" fmla="*/ 32 w 48"/>
                <a:gd name="T9" fmla="*/ 28 h 100"/>
                <a:gd name="T10" fmla="*/ 16 w 48"/>
                <a:gd name="T11" fmla="*/ 80 h 100"/>
                <a:gd name="T12" fmla="*/ 16 w 48"/>
                <a:gd name="T13" fmla="*/ 88 h 100"/>
                <a:gd name="T14" fmla="*/ 12 w 48"/>
                <a:gd name="T15" fmla="*/ 92 h 100"/>
                <a:gd name="T16" fmla="*/ 12 w 48"/>
                <a:gd name="T17" fmla="*/ 92 h 100"/>
                <a:gd name="T18" fmla="*/ 12 w 48"/>
                <a:gd name="T19" fmla="*/ 92 h 100"/>
                <a:gd name="T20" fmla="*/ 16 w 48"/>
                <a:gd name="T21" fmla="*/ 96 h 100"/>
                <a:gd name="T22" fmla="*/ 16 w 48"/>
                <a:gd name="T23" fmla="*/ 96 h 100"/>
                <a:gd name="T24" fmla="*/ 16 w 48"/>
                <a:gd name="T25" fmla="*/ 92 h 100"/>
                <a:gd name="T26" fmla="*/ 20 w 48"/>
                <a:gd name="T27" fmla="*/ 92 h 100"/>
                <a:gd name="T28" fmla="*/ 24 w 48"/>
                <a:gd name="T29" fmla="*/ 88 h 100"/>
                <a:gd name="T30" fmla="*/ 28 w 48"/>
                <a:gd name="T31" fmla="*/ 80 h 100"/>
                <a:gd name="T32" fmla="*/ 32 w 48"/>
                <a:gd name="T33" fmla="*/ 84 h 100"/>
                <a:gd name="T34" fmla="*/ 24 w 48"/>
                <a:gd name="T35" fmla="*/ 92 h 100"/>
                <a:gd name="T36" fmla="*/ 16 w 48"/>
                <a:gd name="T37" fmla="*/ 100 h 100"/>
                <a:gd name="T38" fmla="*/ 12 w 48"/>
                <a:gd name="T39" fmla="*/ 100 h 100"/>
                <a:gd name="T40" fmla="*/ 8 w 48"/>
                <a:gd name="T41" fmla="*/ 100 h 100"/>
                <a:gd name="T42" fmla="*/ 4 w 48"/>
                <a:gd name="T43" fmla="*/ 100 h 100"/>
                <a:gd name="T44" fmla="*/ 0 w 48"/>
                <a:gd name="T45" fmla="*/ 100 h 100"/>
                <a:gd name="T46" fmla="*/ 0 w 48"/>
                <a:gd name="T47" fmla="*/ 96 h 100"/>
                <a:gd name="T48" fmla="*/ 0 w 48"/>
                <a:gd name="T49" fmla="*/ 92 h 100"/>
                <a:gd name="T50" fmla="*/ 0 w 48"/>
                <a:gd name="T51" fmla="*/ 88 h 100"/>
                <a:gd name="T52" fmla="*/ 4 w 48"/>
                <a:gd name="T53" fmla="*/ 80 h 100"/>
                <a:gd name="T54" fmla="*/ 16 w 48"/>
                <a:gd name="T55" fmla="*/ 28 h 100"/>
                <a:gd name="T56" fmla="*/ 4 w 48"/>
                <a:gd name="T57" fmla="*/ 28 h 100"/>
                <a:gd name="T58" fmla="*/ 4 w 48"/>
                <a:gd name="T59" fmla="*/ 24 h 100"/>
                <a:gd name="T60" fmla="*/ 12 w 48"/>
                <a:gd name="T61" fmla="*/ 24 h 100"/>
                <a:gd name="T62" fmla="*/ 20 w 48"/>
                <a:gd name="T63" fmla="*/ 20 h 100"/>
                <a:gd name="T64" fmla="*/ 28 w 48"/>
                <a:gd name="T65" fmla="*/ 12 h 100"/>
                <a:gd name="T66" fmla="*/ 36 w 48"/>
                <a:gd name="T67" fmla="*/ 0 h 100"/>
                <a:gd name="T68" fmla="*/ 40 w 4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0"/>
                <a:gd name="T107" fmla="*/ 48 w 48"/>
                <a:gd name="T108" fmla="*/ 100 h 1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0">
                  <a:moveTo>
                    <a:pt x="40" y="0"/>
                  </a:moveTo>
                  <a:lnTo>
                    <a:pt x="32" y="24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32" y="28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12" y="92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4" y="88"/>
                  </a:lnTo>
                  <a:lnTo>
                    <a:pt x="28" y="80"/>
                  </a:lnTo>
                  <a:lnTo>
                    <a:pt x="32" y="84"/>
                  </a:lnTo>
                  <a:lnTo>
                    <a:pt x="24" y="92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4" y="80"/>
                  </a:lnTo>
                  <a:lnTo>
                    <a:pt x="16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36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270"/>
            <p:cNvSpPr>
              <a:spLocks noEditPoints="1"/>
            </p:cNvSpPr>
            <p:nvPr/>
          </p:nvSpPr>
          <p:spPr bwMode="auto">
            <a:xfrm>
              <a:off x="4170" y="3347"/>
              <a:ext cx="81" cy="80"/>
            </a:xfrm>
            <a:custGeom>
              <a:avLst/>
              <a:gdLst>
                <a:gd name="T0" fmla="*/ 65 w 81"/>
                <a:gd name="T1" fmla="*/ 60 h 80"/>
                <a:gd name="T2" fmla="*/ 65 w 81"/>
                <a:gd name="T3" fmla="*/ 72 h 80"/>
                <a:gd name="T4" fmla="*/ 65 w 81"/>
                <a:gd name="T5" fmla="*/ 72 h 80"/>
                <a:gd name="T6" fmla="*/ 65 w 81"/>
                <a:gd name="T7" fmla="*/ 72 h 80"/>
                <a:gd name="T8" fmla="*/ 65 w 81"/>
                <a:gd name="T9" fmla="*/ 72 h 80"/>
                <a:gd name="T10" fmla="*/ 69 w 81"/>
                <a:gd name="T11" fmla="*/ 68 h 80"/>
                <a:gd name="T12" fmla="*/ 77 w 81"/>
                <a:gd name="T13" fmla="*/ 64 h 80"/>
                <a:gd name="T14" fmla="*/ 65 w 81"/>
                <a:gd name="T15" fmla="*/ 76 h 80"/>
                <a:gd name="T16" fmla="*/ 57 w 81"/>
                <a:gd name="T17" fmla="*/ 80 h 80"/>
                <a:gd name="T18" fmla="*/ 53 w 81"/>
                <a:gd name="T19" fmla="*/ 80 h 80"/>
                <a:gd name="T20" fmla="*/ 48 w 81"/>
                <a:gd name="T21" fmla="*/ 76 h 80"/>
                <a:gd name="T22" fmla="*/ 53 w 81"/>
                <a:gd name="T23" fmla="*/ 64 h 80"/>
                <a:gd name="T24" fmla="*/ 40 w 81"/>
                <a:gd name="T25" fmla="*/ 68 h 80"/>
                <a:gd name="T26" fmla="*/ 24 w 81"/>
                <a:gd name="T27" fmla="*/ 80 h 80"/>
                <a:gd name="T28" fmla="*/ 8 w 81"/>
                <a:gd name="T29" fmla="*/ 80 h 80"/>
                <a:gd name="T30" fmla="*/ 0 w 81"/>
                <a:gd name="T31" fmla="*/ 72 h 80"/>
                <a:gd name="T32" fmla="*/ 0 w 81"/>
                <a:gd name="T33" fmla="*/ 48 h 80"/>
                <a:gd name="T34" fmla="*/ 16 w 81"/>
                <a:gd name="T35" fmla="*/ 20 h 80"/>
                <a:gd name="T36" fmla="*/ 40 w 81"/>
                <a:gd name="T37" fmla="*/ 4 h 80"/>
                <a:gd name="T38" fmla="*/ 57 w 81"/>
                <a:gd name="T39" fmla="*/ 4 h 80"/>
                <a:gd name="T40" fmla="*/ 65 w 81"/>
                <a:gd name="T41" fmla="*/ 8 h 80"/>
                <a:gd name="T42" fmla="*/ 69 w 81"/>
                <a:gd name="T43" fmla="*/ 4 h 80"/>
                <a:gd name="T44" fmla="*/ 53 w 81"/>
                <a:gd name="T45" fmla="*/ 4 h 80"/>
                <a:gd name="T46" fmla="*/ 36 w 81"/>
                <a:gd name="T47" fmla="*/ 12 h 80"/>
                <a:gd name="T48" fmla="*/ 20 w 81"/>
                <a:gd name="T49" fmla="*/ 32 h 80"/>
                <a:gd name="T50" fmla="*/ 16 w 81"/>
                <a:gd name="T51" fmla="*/ 60 h 80"/>
                <a:gd name="T52" fmla="*/ 16 w 81"/>
                <a:gd name="T53" fmla="*/ 68 h 80"/>
                <a:gd name="T54" fmla="*/ 24 w 81"/>
                <a:gd name="T55" fmla="*/ 72 h 80"/>
                <a:gd name="T56" fmla="*/ 40 w 81"/>
                <a:gd name="T57" fmla="*/ 68 h 80"/>
                <a:gd name="T58" fmla="*/ 57 w 81"/>
                <a:gd name="T59" fmla="*/ 44 h 80"/>
                <a:gd name="T60" fmla="*/ 61 w 81"/>
                <a:gd name="T61" fmla="*/ 20 h 80"/>
                <a:gd name="T62" fmla="*/ 61 w 81"/>
                <a:gd name="T63" fmla="*/ 8 h 80"/>
                <a:gd name="T64" fmla="*/ 53 w 81"/>
                <a:gd name="T65" fmla="*/ 4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80"/>
                <a:gd name="T101" fmla="*/ 81 w 81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80">
                  <a:moveTo>
                    <a:pt x="81" y="0"/>
                  </a:moveTo>
                  <a:lnTo>
                    <a:pt x="65" y="60"/>
                  </a:lnTo>
                  <a:lnTo>
                    <a:pt x="65" y="68"/>
                  </a:lnTo>
                  <a:lnTo>
                    <a:pt x="65" y="72"/>
                  </a:lnTo>
                  <a:lnTo>
                    <a:pt x="69" y="72"/>
                  </a:lnTo>
                  <a:lnTo>
                    <a:pt x="69" y="68"/>
                  </a:lnTo>
                  <a:lnTo>
                    <a:pt x="73" y="64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5" y="76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3" y="80"/>
                  </a:lnTo>
                  <a:lnTo>
                    <a:pt x="48" y="76"/>
                  </a:lnTo>
                  <a:lnTo>
                    <a:pt x="48" y="68"/>
                  </a:lnTo>
                  <a:lnTo>
                    <a:pt x="53" y="64"/>
                  </a:lnTo>
                  <a:lnTo>
                    <a:pt x="53" y="56"/>
                  </a:lnTo>
                  <a:lnTo>
                    <a:pt x="40" y="68"/>
                  </a:lnTo>
                  <a:lnTo>
                    <a:pt x="32" y="76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53" y="0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6"/>
                  </a:lnTo>
                  <a:lnTo>
                    <a:pt x="69" y="4"/>
                  </a:lnTo>
                  <a:lnTo>
                    <a:pt x="81" y="0"/>
                  </a:lnTo>
                  <a:close/>
                  <a:moveTo>
                    <a:pt x="53" y="4"/>
                  </a:moveTo>
                  <a:lnTo>
                    <a:pt x="44" y="8"/>
                  </a:lnTo>
                  <a:lnTo>
                    <a:pt x="36" y="12"/>
                  </a:lnTo>
                  <a:lnTo>
                    <a:pt x="28" y="20"/>
                  </a:lnTo>
                  <a:lnTo>
                    <a:pt x="20" y="32"/>
                  </a:lnTo>
                  <a:lnTo>
                    <a:pt x="16" y="48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40" y="68"/>
                  </a:lnTo>
                  <a:lnTo>
                    <a:pt x="48" y="60"/>
                  </a:lnTo>
                  <a:lnTo>
                    <a:pt x="57" y="44"/>
                  </a:lnTo>
                  <a:lnTo>
                    <a:pt x="61" y="32"/>
                  </a:lnTo>
                  <a:lnTo>
                    <a:pt x="61" y="20"/>
                  </a:lnTo>
                  <a:lnTo>
                    <a:pt x="61" y="12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271"/>
            <p:cNvSpPr>
              <a:spLocks noEditPoints="1"/>
            </p:cNvSpPr>
            <p:nvPr/>
          </p:nvSpPr>
          <p:spPr bwMode="auto">
            <a:xfrm>
              <a:off x="4259" y="3303"/>
              <a:ext cx="76" cy="124"/>
            </a:xfrm>
            <a:custGeom>
              <a:avLst/>
              <a:gdLst>
                <a:gd name="T0" fmla="*/ 48 w 76"/>
                <a:gd name="T1" fmla="*/ 0 h 124"/>
                <a:gd name="T2" fmla="*/ 28 w 76"/>
                <a:gd name="T3" fmla="*/ 64 h 124"/>
                <a:gd name="T4" fmla="*/ 36 w 76"/>
                <a:gd name="T5" fmla="*/ 56 h 124"/>
                <a:gd name="T6" fmla="*/ 44 w 76"/>
                <a:gd name="T7" fmla="*/ 48 h 124"/>
                <a:gd name="T8" fmla="*/ 48 w 76"/>
                <a:gd name="T9" fmla="*/ 48 h 124"/>
                <a:gd name="T10" fmla="*/ 56 w 76"/>
                <a:gd name="T11" fmla="*/ 44 h 124"/>
                <a:gd name="T12" fmla="*/ 64 w 76"/>
                <a:gd name="T13" fmla="*/ 48 h 124"/>
                <a:gd name="T14" fmla="*/ 68 w 76"/>
                <a:gd name="T15" fmla="*/ 52 h 124"/>
                <a:gd name="T16" fmla="*/ 72 w 76"/>
                <a:gd name="T17" fmla="*/ 60 h 124"/>
                <a:gd name="T18" fmla="*/ 76 w 76"/>
                <a:gd name="T19" fmla="*/ 68 h 124"/>
                <a:gd name="T20" fmla="*/ 72 w 76"/>
                <a:gd name="T21" fmla="*/ 84 h 124"/>
                <a:gd name="T22" fmla="*/ 68 w 76"/>
                <a:gd name="T23" fmla="*/ 96 h 124"/>
                <a:gd name="T24" fmla="*/ 60 w 76"/>
                <a:gd name="T25" fmla="*/ 108 h 124"/>
                <a:gd name="T26" fmla="*/ 48 w 76"/>
                <a:gd name="T27" fmla="*/ 120 h 124"/>
                <a:gd name="T28" fmla="*/ 36 w 76"/>
                <a:gd name="T29" fmla="*/ 124 h 124"/>
                <a:gd name="T30" fmla="*/ 28 w 76"/>
                <a:gd name="T31" fmla="*/ 124 h 124"/>
                <a:gd name="T32" fmla="*/ 12 w 76"/>
                <a:gd name="T33" fmla="*/ 124 h 124"/>
                <a:gd name="T34" fmla="*/ 0 w 76"/>
                <a:gd name="T35" fmla="*/ 116 h 124"/>
                <a:gd name="T36" fmla="*/ 28 w 76"/>
                <a:gd name="T37" fmla="*/ 24 h 124"/>
                <a:gd name="T38" fmla="*/ 28 w 76"/>
                <a:gd name="T39" fmla="*/ 16 h 124"/>
                <a:gd name="T40" fmla="*/ 28 w 76"/>
                <a:gd name="T41" fmla="*/ 12 h 124"/>
                <a:gd name="T42" fmla="*/ 28 w 76"/>
                <a:gd name="T43" fmla="*/ 12 h 124"/>
                <a:gd name="T44" fmla="*/ 28 w 76"/>
                <a:gd name="T45" fmla="*/ 8 h 124"/>
                <a:gd name="T46" fmla="*/ 24 w 76"/>
                <a:gd name="T47" fmla="*/ 8 h 124"/>
                <a:gd name="T48" fmla="*/ 24 w 76"/>
                <a:gd name="T49" fmla="*/ 8 h 124"/>
                <a:gd name="T50" fmla="*/ 20 w 76"/>
                <a:gd name="T51" fmla="*/ 8 h 124"/>
                <a:gd name="T52" fmla="*/ 16 w 76"/>
                <a:gd name="T53" fmla="*/ 8 h 124"/>
                <a:gd name="T54" fmla="*/ 16 w 76"/>
                <a:gd name="T55" fmla="*/ 4 h 124"/>
                <a:gd name="T56" fmla="*/ 48 w 76"/>
                <a:gd name="T57" fmla="*/ 0 h 124"/>
                <a:gd name="T58" fmla="*/ 12 w 76"/>
                <a:gd name="T59" fmla="*/ 116 h 124"/>
                <a:gd name="T60" fmla="*/ 20 w 76"/>
                <a:gd name="T61" fmla="*/ 120 h 124"/>
                <a:gd name="T62" fmla="*/ 28 w 76"/>
                <a:gd name="T63" fmla="*/ 124 h 124"/>
                <a:gd name="T64" fmla="*/ 36 w 76"/>
                <a:gd name="T65" fmla="*/ 120 h 124"/>
                <a:gd name="T66" fmla="*/ 40 w 76"/>
                <a:gd name="T67" fmla="*/ 116 h 124"/>
                <a:gd name="T68" fmla="*/ 48 w 76"/>
                <a:gd name="T69" fmla="*/ 108 h 124"/>
                <a:gd name="T70" fmla="*/ 56 w 76"/>
                <a:gd name="T71" fmla="*/ 100 h 124"/>
                <a:gd name="T72" fmla="*/ 60 w 76"/>
                <a:gd name="T73" fmla="*/ 84 h 124"/>
                <a:gd name="T74" fmla="*/ 60 w 76"/>
                <a:gd name="T75" fmla="*/ 72 h 124"/>
                <a:gd name="T76" fmla="*/ 60 w 76"/>
                <a:gd name="T77" fmla="*/ 64 h 124"/>
                <a:gd name="T78" fmla="*/ 56 w 76"/>
                <a:gd name="T79" fmla="*/ 60 h 124"/>
                <a:gd name="T80" fmla="*/ 52 w 76"/>
                <a:gd name="T81" fmla="*/ 56 h 124"/>
                <a:gd name="T82" fmla="*/ 48 w 76"/>
                <a:gd name="T83" fmla="*/ 56 h 124"/>
                <a:gd name="T84" fmla="*/ 40 w 76"/>
                <a:gd name="T85" fmla="*/ 56 h 124"/>
                <a:gd name="T86" fmla="*/ 36 w 76"/>
                <a:gd name="T87" fmla="*/ 64 h 124"/>
                <a:gd name="T88" fmla="*/ 28 w 76"/>
                <a:gd name="T89" fmla="*/ 68 h 124"/>
                <a:gd name="T90" fmla="*/ 24 w 76"/>
                <a:gd name="T91" fmla="*/ 80 h 124"/>
                <a:gd name="T92" fmla="*/ 12 w 76"/>
                <a:gd name="T93" fmla="*/ 116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"/>
                <a:gd name="T142" fmla="*/ 0 h 124"/>
                <a:gd name="T143" fmla="*/ 76 w 76"/>
                <a:gd name="T144" fmla="*/ 124 h 1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" h="124">
                  <a:moveTo>
                    <a:pt x="48" y="0"/>
                  </a:moveTo>
                  <a:lnTo>
                    <a:pt x="28" y="64"/>
                  </a:lnTo>
                  <a:lnTo>
                    <a:pt x="36" y="56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6" y="44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72" y="60"/>
                  </a:lnTo>
                  <a:lnTo>
                    <a:pt x="76" y="68"/>
                  </a:lnTo>
                  <a:lnTo>
                    <a:pt x="72" y="84"/>
                  </a:lnTo>
                  <a:lnTo>
                    <a:pt x="68" y="96"/>
                  </a:lnTo>
                  <a:lnTo>
                    <a:pt x="60" y="108"/>
                  </a:lnTo>
                  <a:lnTo>
                    <a:pt x="48" y="120"/>
                  </a:lnTo>
                  <a:lnTo>
                    <a:pt x="36" y="124"/>
                  </a:lnTo>
                  <a:lnTo>
                    <a:pt x="28" y="124"/>
                  </a:lnTo>
                  <a:lnTo>
                    <a:pt x="12" y="124"/>
                  </a:lnTo>
                  <a:lnTo>
                    <a:pt x="0" y="11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8" y="0"/>
                  </a:lnTo>
                  <a:close/>
                  <a:moveTo>
                    <a:pt x="12" y="116"/>
                  </a:moveTo>
                  <a:lnTo>
                    <a:pt x="20" y="120"/>
                  </a:lnTo>
                  <a:lnTo>
                    <a:pt x="28" y="124"/>
                  </a:lnTo>
                  <a:lnTo>
                    <a:pt x="36" y="120"/>
                  </a:lnTo>
                  <a:lnTo>
                    <a:pt x="40" y="116"/>
                  </a:lnTo>
                  <a:lnTo>
                    <a:pt x="48" y="108"/>
                  </a:lnTo>
                  <a:lnTo>
                    <a:pt x="56" y="100"/>
                  </a:lnTo>
                  <a:lnTo>
                    <a:pt x="60" y="84"/>
                  </a:lnTo>
                  <a:lnTo>
                    <a:pt x="60" y="72"/>
                  </a:lnTo>
                  <a:lnTo>
                    <a:pt x="60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6" y="64"/>
                  </a:lnTo>
                  <a:lnTo>
                    <a:pt x="28" y="68"/>
                  </a:lnTo>
                  <a:lnTo>
                    <a:pt x="24" y="80"/>
                  </a:lnTo>
                  <a:lnTo>
                    <a:pt x="12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272"/>
            <p:cNvSpPr>
              <a:spLocks/>
            </p:cNvSpPr>
            <p:nvPr/>
          </p:nvSpPr>
          <p:spPr bwMode="auto">
            <a:xfrm>
              <a:off x="4347" y="3303"/>
              <a:ext cx="44" cy="124"/>
            </a:xfrm>
            <a:custGeom>
              <a:avLst/>
              <a:gdLst>
                <a:gd name="T0" fmla="*/ 44 w 44"/>
                <a:gd name="T1" fmla="*/ 0 h 124"/>
                <a:gd name="T2" fmla="*/ 16 w 44"/>
                <a:gd name="T3" fmla="*/ 104 h 124"/>
                <a:gd name="T4" fmla="*/ 16 w 44"/>
                <a:gd name="T5" fmla="*/ 112 h 124"/>
                <a:gd name="T6" fmla="*/ 16 w 44"/>
                <a:gd name="T7" fmla="*/ 112 h 124"/>
                <a:gd name="T8" fmla="*/ 16 w 44"/>
                <a:gd name="T9" fmla="*/ 116 h 124"/>
                <a:gd name="T10" fmla="*/ 16 w 44"/>
                <a:gd name="T11" fmla="*/ 116 h 124"/>
                <a:gd name="T12" fmla="*/ 16 w 44"/>
                <a:gd name="T13" fmla="*/ 116 h 124"/>
                <a:gd name="T14" fmla="*/ 16 w 44"/>
                <a:gd name="T15" fmla="*/ 116 h 124"/>
                <a:gd name="T16" fmla="*/ 20 w 44"/>
                <a:gd name="T17" fmla="*/ 116 h 124"/>
                <a:gd name="T18" fmla="*/ 20 w 44"/>
                <a:gd name="T19" fmla="*/ 116 h 124"/>
                <a:gd name="T20" fmla="*/ 24 w 44"/>
                <a:gd name="T21" fmla="*/ 112 h 124"/>
                <a:gd name="T22" fmla="*/ 28 w 44"/>
                <a:gd name="T23" fmla="*/ 104 h 124"/>
                <a:gd name="T24" fmla="*/ 32 w 44"/>
                <a:gd name="T25" fmla="*/ 108 h 124"/>
                <a:gd name="T26" fmla="*/ 24 w 44"/>
                <a:gd name="T27" fmla="*/ 116 h 124"/>
                <a:gd name="T28" fmla="*/ 16 w 44"/>
                <a:gd name="T29" fmla="*/ 124 h 124"/>
                <a:gd name="T30" fmla="*/ 12 w 44"/>
                <a:gd name="T31" fmla="*/ 124 h 124"/>
                <a:gd name="T32" fmla="*/ 8 w 44"/>
                <a:gd name="T33" fmla="*/ 124 h 124"/>
                <a:gd name="T34" fmla="*/ 4 w 44"/>
                <a:gd name="T35" fmla="*/ 124 h 124"/>
                <a:gd name="T36" fmla="*/ 4 w 44"/>
                <a:gd name="T37" fmla="*/ 124 h 124"/>
                <a:gd name="T38" fmla="*/ 0 w 44"/>
                <a:gd name="T39" fmla="*/ 120 h 124"/>
                <a:gd name="T40" fmla="*/ 0 w 44"/>
                <a:gd name="T41" fmla="*/ 120 h 124"/>
                <a:gd name="T42" fmla="*/ 0 w 44"/>
                <a:gd name="T43" fmla="*/ 112 h 124"/>
                <a:gd name="T44" fmla="*/ 4 w 44"/>
                <a:gd name="T45" fmla="*/ 104 h 124"/>
                <a:gd name="T46" fmla="*/ 28 w 44"/>
                <a:gd name="T47" fmla="*/ 24 h 124"/>
                <a:gd name="T48" fmla="*/ 28 w 44"/>
                <a:gd name="T49" fmla="*/ 16 h 124"/>
                <a:gd name="T50" fmla="*/ 28 w 44"/>
                <a:gd name="T51" fmla="*/ 12 h 124"/>
                <a:gd name="T52" fmla="*/ 28 w 44"/>
                <a:gd name="T53" fmla="*/ 12 h 124"/>
                <a:gd name="T54" fmla="*/ 28 w 44"/>
                <a:gd name="T55" fmla="*/ 8 h 124"/>
                <a:gd name="T56" fmla="*/ 24 w 44"/>
                <a:gd name="T57" fmla="*/ 8 h 124"/>
                <a:gd name="T58" fmla="*/ 24 w 44"/>
                <a:gd name="T59" fmla="*/ 8 h 124"/>
                <a:gd name="T60" fmla="*/ 20 w 44"/>
                <a:gd name="T61" fmla="*/ 8 h 124"/>
                <a:gd name="T62" fmla="*/ 16 w 44"/>
                <a:gd name="T63" fmla="*/ 8 h 124"/>
                <a:gd name="T64" fmla="*/ 16 w 44"/>
                <a:gd name="T65" fmla="*/ 4 h 124"/>
                <a:gd name="T66" fmla="*/ 44 w 4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124"/>
                <a:gd name="T104" fmla="*/ 44 w 4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124">
                  <a:moveTo>
                    <a:pt x="44" y="0"/>
                  </a:moveTo>
                  <a:lnTo>
                    <a:pt x="16" y="104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4" y="112"/>
                  </a:lnTo>
                  <a:lnTo>
                    <a:pt x="28" y="104"/>
                  </a:lnTo>
                  <a:lnTo>
                    <a:pt x="32" y="108"/>
                  </a:lnTo>
                  <a:lnTo>
                    <a:pt x="24" y="116"/>
                  </a:lnTo>
                  <a:lnTo>
                    <a:pt x="16" y="124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273"/>
            <p:cNvSpPr>
              <a:spLocks noEditPoints="1"/>
            </p:cNvSpPr>
            <p:nvPr/>
          </p:nvSpPr>
          <p:spPr bwMode="auto">
            <a:xfrm>
              <a:off x="4395" y="3347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52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4 w 69"/>
                <a:gd name="T11" fmla="*/ 68 h 80"/>
                <a:gd name="T12" fmla="*/ 32 w 69"/>
                <a:gd name="T13" fmla="*/ 72 h 80"/>
                <a:gd name="T14" fmla="*/ 37 w 69"/>
                <a:gd name="T15" fmla="*/ 72 h 80"/>
                <a:gd name="T16" fmla="*/ 45 w 69"/>
                <a:gd name="T17" fmla="*/ 68 h 80"/>
                <a:gd name="T18" fmla="*/ 49 w 69"/>
                <a:gd name="T19" fmla="*/ 64 h 80"/>
                <a:gd name="T20" fmla="*/ 61 w 69"/>
                <a:gd name="T21" fmla="*/ 56 h 80"/>
                <a:gd name="T22" fmla="*/ 61 w 69"/>
                <a:gd name="T23" fmla="*/ 60 h 80"/>
                <a:gd name="T24" fmla="*/ 49 w 69"/>
                <a:gd name="T25" fmla="*/ 72 h 80"/>
                <a:gd name="T26" fmla="*/ 37 w 69"/>
                <a:gd name="T27" fmla="*/ 80 h 80"/>
                <a:gd name="T28" fmla="*/ 24 w 69"/>
                <a:gd name="T29" fmla="*/ 80 h 80"/>
                <a:gd name="T30" fmla="*/ 12 w 69"/>
                <a:gd name="T31" fmla="*/ 80 h 80"/>
                <a:gd name="T32" fmla="*/ 4 w 69"/>
                <a:gd name="T33" fmla="*/ 72 h 80"/>
                <a:gd name="T34" fmla="*/ 0 w 69"/>
                <a:gd name="T35" fmla="*/ 64 h 80"/>
                <a:gd name="T36" fmla="*/ 0 w 69"/>
                <a:gd name="T37" fmla="*/ 56 h 80"/>
                <a:gd name="T38" fmla="*/ 0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8 w 69"/>
                <a:gd name="T45" fmla="*/ 8 h 80"/>
                <a:gd name="T46" fmla="*/ 37 w 69"/>
                <a:gd name="T47" fmla="*/ 4 h 80"/>
                <a:gd name="T48" fmla="*/ 49 w 69"/>
                <a:gd name="T49" fmla="*/ 0 h 80"/>
                <a:gd name="T50" fmla="*/ 57 w 69"/>
                <a:gd name="T51" fmla="*/ 4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6 h 80"/>
                <a:gd name="T58" fmla="*/ 65 w 69"/>
                <a:gd name="T59" fmla="*/ 20 h 80"/>
                <a:gd name="T60" fmla="*/ 61 w 69"/>
                <a:gd name="T61" fmla="*/ 28 h 80"/>
                <a:gd name="T62" fmla="*/ 53 w 69"/>
                <a:gd name="T63" fmla="*/ 36 h 80"/>
                <a:gd name="T64" fmla="*/ 41 w 69"/>
                <a:gd name="T65" fmla="*/ 40 h 80"/>
                <a:gd name="T66" fmla="*/ 28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8 w 69"/>
                <a:gd name="T73" fmla="*/ 40 h 80"/>
                <a:gd name="T74" fmla="*/ 37 w 69"/>
                <a:gd name="T75" fmla="*/ 40 h 80"/>
                <a:gd name="T76" fmla="*/ 45 w 69"/>
                <a:gd name="T77" fmla="*/ 32 h 80"/>
                <a:gd name="T78" fmla="*/ 49 w 69"/>
                <a:gd name="T79" fmla="*/ 28 h 80"/>
                <a:gd name="T80" fmla="*/ 53 w 69"/>
                <a:gd name="T81" fmla="*/ 20 h 80"/>
                <a:gd name="T82" fmla="*/ 57 w 69"/>
                <a:gd name="T83" fmla="*/ 12 h 80"/>
                <a:gd name="T84" fmla="*/ 53 w 69"/>
                <a:gd name="T85" fmla="*/ 12 h 80"/>
                <a:gd name="T86" fmla="*/ 53 w 69"/>
                <a:gd name="T87" fmla="*/ 8 h 80"/>
                <a:gd name="T88" fmla="*/ 49 w 69"/>
                <a:gd name="T89" fmla="*/ 4 h 80"/>
                <a:gd name="T90" fmla="*/ 49 w 69"/>
                <a:gd name="T91" fmla="*/ 4 h 80"/>
                <a:gd name="T92" fmla="*/ 37 w 69"/>
                <a:gd name="T93" fmla="*/ 8 h 80"/>
                <a:gd name="T94" fmla="*/ 28 w 69"/>
                <a:gd name="T95" fmla="*/ 16 h 80"/>
                <a:gd name="T96" fmla="*/ 20 w 69"/>
                <a:gd name="T97" fmla="*/ 28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72"/>
                  </a:lnTo>
                  <a:lnTo>
                    <a:pt x="37" y="72"/>
                  </a:lnTo>
                  <a:lnTo>
                    <a:pt x="45" y="68"/>
                  </a:lnTo>
                  <a:lnTo>
                    <a:pt x="49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5" y="20"/>
                  </a:lnTo>
                  <a:lnTo>
                    <a:pt x="61" y="28"/>
                  </a:lnTo>
                  <a:lnTo>
                    <a:pt x="53" y="36"/>
                  </a:lnTo>
                  <a:lnTo>
                    <a:pt x="41" y="40"/>
                  </a:lnTo>
                  <a:lnTo>
                    <a:pt x="28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8" y="40"/>
                  </a:lnTo>
                  <a:lnTo>
                    <a:pt x="37" y="40"/>
                  </a:lnTo>
                  <a:lnTo>
                    <a:pt x="45" y="32"/>
                  </a:lnTo>
                  <a:lnTo>
                    <a:pt x="49" y="28"/>
                  </a:lnTo>
                  <a:lnTo>
                    <a:pt x="53" y="20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4"/>
                  </a:lnTo>
                  <a:lnTo>
                    <a:pt x="37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06" name="Picture 2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8" y="3339"/>
              <a:ext cx="15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07" name="Picture 2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8" y="3339"/>
              <a:ext cx="15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08" name="Freeform 276"/>
            <p:cNvSpPr>
              <a:spLocks/>
            </p:cNvSpPr>
            <p:nvPr/>
          </p:nvSpPr>
          <p:spPr bwMode="auto">
            <a:xfrm>
              <a:off x="4741" y="3303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4 h 124"/>
                <a:gd name="T4" fmla="*/ 16 w 48"/>
                <a:gd name="T5" fmla="*/ 112 h 124"/>
                <a:gd name="T6" fmla="*/ 16 w 48"/>
                <a:gd name="T7" fmla="*/ 112 h 124"/>
                <a:gd name="T8" fmla="*/ 16 w 48"/>
                <a:gd name="T9" fmla="*/ 116 h 124"/>
                <a:gd name="T10" fmla="*/ 16 w 48"/>
                <a:gd name="T11" fmla="*/ 116 h 124"/>
                <a:gd name="T12" fmla="*/ 16 w 48"/>
                <a:gd name="T13" fmla="*/ 116 h 124"/>
                <a:gd name="T14" fmla="*/ 16 w 48"/>
                <a:gd name="T15" fmla="*/ 116 h 124"/>
                <a:gd name="T16" fmla="*/ 20 w 48"/>
                <a:gd name="T17" fmla="*/ 116 h 124"/>
                <a:gd name="T18" fmla="*/ 20 w 48"/>
                <a:gd name="T19" fmla="*/ 116 h 124"/>
                <a:gd name="T20" fmla="*/ 24 w 48"/>
                <a:gd name="T21" fmla="*/ 112 h 124"/>
                <a:gd name="T22" fmla="*/ 32 w 48"/>
                <a:gd name="T23" fmla="*/ 104 h 124"/>
                <a:gd name="T24" fmla="*/ 32 w 48"/>
                <a:gd name="T25" fmla="*/ 108 h 124"/>
                <a:gd name="T26" fmla="*/ 24 w 48"/>
                <a:gd name="T27" fmla="*/ 116 h 124"/>
                <a:gd name="T28" fmla="*/ 20 w 48"/>
                <a:gd name="T29" fmla="*/ 124 h 124"/>
                <a:gd name="T30" fmla="*/ 12 w 48"/>
                <a:gd name="T31" fmla="*/ 124 h 124"/>
                <a:gd name="T32" fmla="*/ 8 w 48"/>
                <a:gd name="T33" fmla="*/ 124 h 124"/>
                <a:gd name="T34" fmla="*/ 4 w 48"/>
                <a:gd name="T35" fmla="*/ 124 h 124"/>
                <a:gd name="T36" fmla="*/ 4 w 48"/>
                <a:gd name="T37" fmla="*/ 124 h 124"/>
                <a:gd name="T38" fmla="*/ 0 w 48"/>
                <a:gd name="T39" fmla="*/ 120 h 124"/>
                <a:gd name="T40" fmla="*/ 0 w 48"/>
                <a:gd name="T41" fmla="*/ 120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4 h 124"/>
                <a:gd name="T48" fmla="*/ 28 w 48"/>
                <a:gd name="T49" fmla="*/ 16 h 124"/>
                <a:gd name="T50" fmla="*/ 32 w 48"/>
                <a:gd name="T51" fmla="*/ 12 h 124"/>
                <a:gd name="T52" fmla="*/ 28 w 48"/>
                <a:gd name="T53" fmla="*/ 12 h 124"/>
                <a:gd name="T54" fmla="*/ 28 w 48"/>
                <a:gd name="T55" fmla="*/ 8 h 124"/>
                <a:gd name="T56" fmla="*/ 28 w 48"/>
                <a:gd name="T57" fmla="*/ 8 h 124"/>
                <a:gd name="T58" fmla="*/ 24 w 48"/>
                <a:gd name="T59" fmla="*/ 8 h 124"/>
                <a:gd name="T60" fmla="*/ 20 w 48"/>
                <a:gd name="T61" fmla="*/ 8 h 124"/>
                <a:gd name="T62" fmla="*/ 20 w 48"/>
                <a:gd name="T63" fmla="*/ 8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4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32" y="108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277"/>
            <p:cNvSpPr>
              <a:spLocks noEditPoints="1"/>
            </p:cNvSpPr>
            <p:nvPr/>
          </p:nvSpPr>
          <p:spPr bwMode="auto">
            <a:xfrm>
              <a:off x="4789" y="3347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52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8 w 69"/>
                <a:gd name="T11" fmla="*/ 68 h 80"/>
                <a:gd name="T12" fmla="*/ 32 w 69"/>
                <a:gd name="T13" fmla="*/ 72 h 80"/>
                <a:gd name="T14" fmla="*/ 40 w 69"/>
                <a:gd name="T15" fmla="*/ 72 h 80"/>
                <a:gd name="T16" fmla="*/ 44 w 69"/>
                <a:gd name="T17" fmla="*/ 68 h 80"/>
                <a:gd name="T18" fmla="*/ 52 w 69"/>
                <a:gd name="T19" fmla="*/ 64 h 80"/>
                <a:gd name="T20" fmla="*/ 61 w 69"/>
                <a:gd name="T21" fmla="*/ 56 h 80"/>
                <a:gd name="T22" fmla="*/ 61 w 69"/>
                <a:gd name="T23" fmla="*/ 60 h 80"/>
                <a:gd name="T24" fmla="*/ 48 w 69"/>
                <a:gd name="T25" fmla="*/ 72 h 80"/>
                <a:gd name="T26" fmla="*/ 36 w 69"/>
                <a:gd name="T27" fmla="*/ 80 h 80"/>
                <a:gd name="T28" fmla="*/ 24 w 69"/>
                <a:gd name="T29" fmla="*/ 80 h 80"/>
                <a:gd name="T30" fmla="*/ 12 w 69"/>
                <a:gd name="T31" fmla="*/ 80 h 80"/>
                <a:gd name="T32" fmla="*/ 8 w 69"/>
                <a:gd name="T33" fmla="*/ 72 h 80"/>
                <a:gd name="T34" fmla="*/ 0 w 69"/>
                <a:gd name="T35" fmla="*/ 64 h 80"/>
                <a:gd name="T36" fmla="*/ 0 w 69"/>
                <a:gd name="T37" fmla="*/ 56 h 80"/>
                <a:gd name="T38" fmla="*/ 4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8 w 69"/>
                <a:gd name="T45" fmla="*/ 8 h 80"/>
                <a:gd name="T46" fmla="*/ 40 w 69"/>
                <a:gd name="T47" fmla="*/ 4 h 80"/>
                <a:gd name="T48" fmla="*/ 52 w 69"/>
                <a:gd name="T49" fmla="*/ 0 h 80"/>
                <a:gd name="T50" fmla="*/ 61 w 69"/>
                <a:gd name="T51" fmla="*/ 4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6 h 80"/>
                <a:gd name="T58" fmla="*/ 69 w 69"/>
                <a:gd name="T59" fmla="*/ 20 h 80"/>
                <a:gd name="T60" fmla="*/ 65 w 69"/>
                <a:gd name="T61" fmla="*/ 28 h 80"/>
                <a:gd name="T62" fmla="*/ 52 w 69"/>
                <a:gd name="T63" fmla="*/ 36 h 80"/>
                <a:gd name="T64" fmla="*/ 40 w 69"/>
                <a:gd name="T65" fmla="*/ 40 h 80"/>
                <a:gd name="T66" fmla="*/ 32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8 w 69"/>
                <a:gd name="T73" fmla="*/ 40 h 80"/>
                <a:gd name="T74" fmla="*/ 36 w 69"/>
                <a:gd name="T75" fmla="*/ 40 h 80"/>
                <a:gd name="T76" fmla="*/ 44 w 69"/>
                <a:gd name="T77" fmla="*/ 32 h 80"/>
                <a:gd name="T78" fmla="*/ 52 w 69"/>
                <a:gd name="T79" fmla="*/ 28 h 80"/>
                <a:gd name="T80" fmla="*/ 52 w 69"/>
                <a:gd name="T81" fmla="*/ 20 h 80"/>
                <a:gd name="T82" fmla="*/ 57 w 69"/>
                <a:gd name="T83" fmla="*/ 12 h 80"/>
                <a:gd name="T84" fmla="*/ 57 w 69"/>
                <a:gd name="T85" fmla="*/ 12 h 80"/>
                <a:gd name="T86" fmla="*/ 52 w 69"/>
                <a:gd name="T87" fmla="*/ 8 h 80"/>
                <a:gd name="T88" fmla="*/ 52 w 69"/>
                <a:gd name="T89" fmla="*/ 4 h 80"/>
                <a:gd name="T90" fmla="*/ 48 w 69"/>
                <a:gd name="T91" fmla="*/ 4 h 80"/>
                <a:gd name="T92" fmla="*/ 40 w 69"/>
                <a:gd name="T93" fmla="*/ 8 h 80"/>
                <a:gd name="T94" fmla="*/ 28 w 69"/>
                <a:gd name="T95" fmla="*/ 16 h 80"/>
                <a:gd name="T96" fmla="*/ 20 w 69"/>
                <a:gd name="T97" fmla="*/ 28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8" y="72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5" y="28"/>
                  </a:lnTo>
                  <a:lnTo>
                    <a:pt x="52" y="36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8" y="40"/>
                  </a:lnTo>
                  <a:lnTo>
                    <a:pt x="36" y="40"/>
                  </a:lnTo>
                  <a:lnTo>
                    <a:pt x="44" y="32"/>
                  </a:lnTo>
                  <a:lnTo>
                    <a:pt x="52" y="28"/>
                  </a:lnTo>
                  <a:lnTo>
                    <a:pt x="52" y="20"/>
                  </a:lnTo>
                  <a:lnTo>
                    <a:pt x="57" y="12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278"/>
            <p:cNvSpPr>
              <a:spLocks noEditPoints="1"/>
            </p:cNvSpPr>
            <p:nvPr/>
          </p:nvSpPr>
          <p:spPr bwMode="auto">
            <a:xfrm>
              <a:off x="4854" y="3347"/>
              <a:ext cx="96" cy="121"/>
            </a:xfrm>
            <a:custGeom>
              <a:avLst/>
              <a:gdLst>
                <a:gd name="T0" fmla="*/ 96 w 96"/>
                <a:gd name="T1" fmla="*/ 16 h 121"/>
                <a:gd name="T2" fmla="*/ 80 w 96"/>
                <a:gd name="T3" fmla="*/ 20 h 121"/>
                <a:gd name="T4" fmla="*/ 80 w 96"/>
                <a:gd name="T5" fmla="*/ 36 h 121"/>
                <a:gd name="T6" fmla="*/ 60 w 96"/>
                <a:gd name="T7" fmla="*/ 52 h 121"/>
                <a:gd name="T8" fmla="*/ 40 w 96"/>
                <a:gd name="T9" fmla="*/ 56 h 121"/>
                <a:gd name="T10" fmla="*/ 32 w 96"/>
                <a:gd name="T11" fmla="*/ 64 h 121"/>
                <a:gd name="T12" fmla="*/ 32 w 96"/>
                <a:gd name="T13" fmla="*/ 64 h 121"/>
                <a:gd name="T14" fmla="*/ 36 w 96"/>
                <a:gd name="T15" fmla="*/ 68 h 121"/>
                <a:gd name="T16" fmla="*/ 56 w 96"/>
                <a:gd name="T17" fmla="*/ 72 h 121"/>
                <a:gd name="T18" fmla="*/ 72 w 96"/>
                <a:gd name="T19" fmla="*/ 80 h 121"/>
                <a:gd name="T20" fmla="*/ 80 w 96"/>
                <a:gd name="T21" fmla="*/ 92 h 121"/>
                <a:gd name="T22" fmla="*/ 72 w 96"/>
                <a:gd name="T23" fmla="*/ 104 h 121"/>
                <a:gd name="T24" fmla="*/ 56 w 96"/>
                <a:gd name="T25" fmla="*/ 117 h 121"/>
                <a:gd name="T26" fmla="*/ 36 w 96"/>
                <a:gd name="T27" fmla="*/ 121 h 121"/>
                <a:gd name="T28" fmla="*/ 16 w 96"/>
                <a:gd name="T29" fmla="*/ 117 h 121"/>
                <a:gd name="T30" fmla="*/ 4 w 96"/>
                <a:gd name="T31" fmla="*/ 108 h 121"/>
                <a:gd name="T32" fmla="*/ 0 w 96"/>
                <a:gd name="T33" fmla="*/ 100 h 121"/>
                <a:gd name="T34" fmla="*/ 4 w 96"/>
                <a:gd name="T35" fmla="*/ 92 h 121"/>
                <a:gd name="T36" fmla="*/ 8 w 96"/>
                <a:gd name="T37" fmla="*/ 84 h 121"/>
                <a:gd name="T38" fmla="*/ 24 w 96"/>
                <a:gd name="T39" fmla="*/ 76 h 121"/>
                <a:gd name="T40" fmla="*/ 20 w 96"/>
                <a:gd name="T41" fmla="*/ 72 h 121"/>
                <a:gd name="T42" fmla="*/ 24 w 96"/>
                <a:gd name="T43" fmla="*/ 64 h 121"/>
                <a:gd name="T44" fmla="*/ 36 w 96"/>
                <a:gd name="T45" fmla="*/ 56 h 121"/>
                <a:gd name="T46" fmla="*/ 20 w 96"/>
                <a:gd name="T47" fmla="*/ 48 h 121"/>
                <a:gd name="T48" fmla="*/ 16 w 96"/>
                <a:gd name="T49" fmla="*/ 32 h 121"/>
                <a:gd name="T50" fmla="*/ 28 w 96"/>
                <a:gd name="T51" fmla="*/ 12 h 121"/>
                <a:gd name="T52" fmla="*/ 44 w 96"/>
                <a:gd name="T53" fmla="*/ 4 h 121"/>
                <a:gd name="T54" fmla="*/ 60 w 96"/>
                <a:gd name="T55" fmla="*/ 0 h 121"/>
                <a:gd name="T56" fmla="*/ 68 w 96"/>
                <a:gd name="T57" fmla="*/ 4 h 121"/>
                <a:gd name="T58" fmla="*/ 96 w 96"/>
                <a:gd name="T59" fmla="*/ 8 h 121"/>
                <a:gd name="T60" fmla="*/ 64 w 96"/>
                <a:gd name="T61" fmla="*/ 12 h 121"/>
                <a:gd name="T62" fmla="*/ 60 w 96"/>
                <a:gd name="T63" fmla="*/ 8 h 121"/>
                <a:gd name="T64" fmla="*/ 44 w 96"/>
                <a:gd name="T65" fmla="*/ 8 h 121"/>
                <a:gd name="T66" fmla="*/ 32 w 96"/>
                <a:gd name="T67" fmla="*/ 24 h 121"/>
                <a:gd name="T68" fmla="*/ 32 w 96"/>
                <a:gd name="T69" fmla="*/ 40 h 121"/>
                <a:gd name="T70" fmla="*/ 40 w 96"/>
                <a:gd name="T71" fmla="*/ 48 h 121"/>
                <a:gd name="T72" fmla="*/ 48 w 96"/>
                <a:gd name="T73" fmla="*/ 52 h 121"/>
                <a:gd name="T74" fmla="*/ 56 w 96"/>
                <a:gd name="T75" fmla="*/ 44 h 121"/>
                <a:gd name="T76" fmla="*/ 64 w 96"/>
                <a:gd name="T77" fmla="*/ 36 h 121"/>
                <a:gd name="T78" fmla="*/ 68 w 96"/>
                <a:gd name="T79" fmla="*/ 24 h 121"/>
                <a:gd name="T80" fmla="*/ 28 w 96"/>
                <a:gd name="T81" fmla="*/ 80 h 121"/>
                <a:gd name="T82" fmla="*/ 16 w 96"/>
                <a:gd name="T83" fmla="*/ 88 h 121"/>
                <a:gd name="T84" fmla="*/ 12 w 96"/>
                <a:gd name="T85" fmla="*/ 100 h 121"/>
                <a:gd name="T86" fmla="*/ 16 w 96"/>
                <a:gd name="T87" fmla="*/ 108 h 121"/>
                <a:gd name="T88" fmla="*/ 40 w 96"/>
                <a:gd name="T89" fmla="*/ 117 h 121"/>
                <a:gd name="T90" fmla="*/ 60 w 96"/>
                <a:gd name="T91" fmla="*/ 113 h 121"/>
                <a:gd name="T92" fmla="*/ 68 w 96"/>
                <a:gd name="T93" fmla="*/ 100 h 121"/>
                <a:gd name="T94" fmla="*/ 64 w 96"/>
                <a:gd name="T95" fmla="*/ 92 h 121"/>
                <a:gd name="T96" fmla="*/ 52 w 96"/>
                <a:gd name="T97" fmla="*/ 88 h 121"/>
                <a:gd name="T98" fmla="*/ 40 w 96"/>
                <a:gd name="T99" fmla="*/ 84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21"/>
                <a:gd name="T152" fmla="*/ 96 w 96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21">
                  <a:moveTo>
                    <a:pt x="96" y="8"/>
                  </a:moveTo>
                  <a:lnTo>
                    <a:pt x="96" y="16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36"/>
                  </a:lnTo>
                  <a:lnTo>
                    <a:pt x="72" y="44"/>
                  </a:lnTo>
                  <a:lnTo>
                    <a:pt x="60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56" y="72"/>
                  </a:lnTo>
                  <a:lnTo>
                    <a:pt x="68" y="76"/>
                  </a:lnTo>
                  <a:lnTo>
                    <a:pt x="72" y="80"/>
                  </a:lnTo>
                  <a:lnTo>
                    <a:pt x="76" y="88"/>
                  </a:lnTo>
                  <a:lnTo>
                    <a:pt x="80" y="92"/>
                  </a:lnTo>
                  <a:lnTo>
                    <a:pt x="76" y="100"/>
                  </a:lnTo>
                  <a:lnTo>
                    <a:pt x="72" y="104"/>
                  </a:lnTo>
                  <a:lnTo>
                    <a:pt x="68" y="113"/>
                  </a:lnTo>
                  <a:lnTo>
                    <a:pt x="56" y="117"/>
                  </a:lnTo>
                  <a:lnTo>
                    <a:pt x="48" y="117"/>
                  </a:lnTo>
                  <a:lnTo>
                    <a:pt x="36" y="121"/>
                  </a:lnTo>
                  <a:lnTo>
                    <a:pt x="24" y="117"/>
                  </a:lnTo>
                  <a:lnTo>
                    <a:pt x="16" y="117"/>
                  </a:lnTo>
                  <a:lnTo>
                    <a:pt x="8" y="113"/>
                  </a:lnTo>
                  <a:lnTo>
                    <a:pt x="4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24" y="64"/>
                  </a:lnTo>
                  <a:lnTo>
                    <a:pt x="28" y="60"/>
                  </a:lnTo>
                  <a:lnTo>
                    <a:pt x="36" y="56"/>
                  </a:lnTo>
                  <a:lnTo>
                    <a:pt x="28" y="52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8"/>
                  </a:lnTo>
                  <a:lnTo>
                    <a:pt x="96" y="8"/>
                  </a:lnTo>
                  <a:close/>
                  <a:moveTo>
                    <a:pt x="68" y="20"/>
                  </a:moveTo>
                  <a:lnTo>
                    <a:pt x="64" y="12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2" y="4"/>
                  </a:lnTo>
                  <a:lnTo>
                    <a:pt x="44" y="8"/>
                  </a:lnTo>
                  <a:lnTo>
                    <a:pt x="36" y="16"/>
                  </a:lnTo>
                  <a:lnTo>
                    <a:pt x="32" y="24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4"/>
                  </a:lnTo>
                  <a:lnTo>
                    <a:pt x="60" y="40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8" y="24"/>
                  </a:lnTo>
                  <a:lnTo>
                    <a:pt x="68" y="20"/>
                  </a:lnTo>
                  <a:close/>
                  <a:moveTo>
                    <a:pt x="28" y="80"/>
                  </a:moveTo>
                  <a:lnTo>
                    <a:pt x="20" y="84"/>
                  </a:lnTo>
                  <a:lnTo>
                    <a:pt x="16" y="88"/>
                  </a:lnTo>
                  <a:lnTo>
                    <a:pt x="12" y="92"/>
                  </a:lnTo>
                  <a:lnTo>
                    <a:pt x="12" y="100"/>
                  </a:lnTo>
                  <a:lnTo>
                    <a:pt x="12" y="104"/>
                  </a:lnTo>
                  <a:lnTo>
                    <a:pt x="16" y="108"/>
                  </a:lnTo>
                  <a:lnTo>
                    <a:pt x="28" y="113"/>
                  </a:lnTo>
                  <a:lnTo>
                    <a:pt x="40" y="117"/>
                  </a:lnTo>
                  <a:lnTo>
                    <a:pt x="48" y="113"/>
                  </a:lnTo>
                  <a:lnTo>
                    <a:pt x="60" y="113"/>
                  </a:lnTo>
                  <a:lnTo>
                    <a:pt x="64" y="104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64" y="92"/>
                  </a:lnTo>
                  <a:lnTo>
                    <a:pt x="60" y="88"/>
                  </a:lnTo>
                  <a:lnTo>
                    <a:pt x="52" y="88"/>
                  </a:lnTo>
                  <a:lnTo>
                    <a:pt x="48" y="84"/>
                  </a:lnTo>
                  <a:lnTo>
                    <a:pt x="40" y="84"/>
                  </a:lnTo>
                  <a:lnTo>
                    <a:pt x="2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Rectangle 279"/>
            <p:cNvSpPr>
              <a:spLocks noChangeArrowheads="1"/>
            </p:cNvSpPr>
            <p:nvPr/>
          </p:nvSpPr>
          <p:spPr bwMode="auto">
            <a:xfrm>
              <a:off x="5533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Rectangle 280"/>
            <p:cNvSpPr>
              <a:spLocks noChangeArrowheads="1"/>
            </p:cNvSpPr>
            <p:nvPr/>
          </p:nvSpPr>
          <p:spPr bwMode="auto">
            <a:xfrm>
              <a:off x="211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281"/>
            <p:cNvSpPr>
              <a:spLocks noEditPoints="1"/>
            </p:cNvSpPr>
            <p:nvPr/>
          </p:nvSpPr>
          <p:spPr bwMode="auto">
            <a:xfrm>
              <a:off x="267" y="3528"/>
              <a:ext cx="89" cy="116"/>
            </a:xfrm>
            <a:custGeom>
              <a:avLst/>
              <a:gdLst>
                <a:gd name="T0" fmla="*/ 33 w 89"/>
                <a:gd name="T1" fmla="*/ 60 h 116"/>
                <a:gd name="T2" fmla="*/ 33 w 89"/>
                <a:gd name="T3" fmla="*/ 96 h 116"/>
                <a:gd name="T4" fmla="*/ 33 w 89"/>
                <a:gd name="T5" fmla="*/ 108 h 116"/>
                <a:gd name="T6" fmla="*/ 37 w 89"/>
                <a:gd name="T7" fmla="*/ 112 h 116"/>
                <a:gd name="T8" fmla="*/ 41 w 89"/>
                <a:gd name="T9" fmla="*/ 116 h 116"/>
                <a:gd name="T10" fmla="*/ 45 w 89"/>
                <a:gd name="T11" fmla="*/ 116 h 116"/>
                <a:gd name="T12" fmla="*/ 49 w 89"/>
                <a:gd name="T13" fmla="*/ 116 h 116"/>
                <a:gd name="T14" fmla="*/ 49 w 89"/>
                <a:gd name="T15" fmla="*/ 116 h 116"/>
                <a:gd name="T16" fmla="*/ 0 w 89"/>
                <a:gd name="T17" fmla="*/ 116 h 116"/>
                <a:gd name="T18" fmla="*/ 0 w 89"/>
                <a:gd name="T19" fmla="*/ 116 h 116"/>
                <a:gd name="T20" fmla="*/ 4 w 89"/>
                <a:gd name="T21" fmla="*/ 116 h 116"/>
                <a:gd name="T22" fmla="*/ 12 w 89"/>
                <a:gd name="T23" fmla="*/ 112 h 116"/>
                <a:gd name="T24" fmla="*/ 16 w 89"/>
                <a:gd name="T25" fmla="*/ 112 h 116"/>
                <a:gd name="T26" fmla="*/ 16 w 89"/>
                <a:gd name="T27" fmla="*/ 104 h 116"/>
                <a:gd name="T28" fmla="*/ 16 w 89"/>
                <a:gd name="T29" fmla="*/ 96 h 116"/>
                <a:gd name="T30" fmla="*/ 16 w 89"/>
                <a:gd name="T31" fmla="*/ 20 h 116"/>
                <a:gd name="T32" fmla="*/ 16 w 89"/>
                <a:gd name="T33" fmla="*/ 12 h 116"/>
                <a:gd name="T34" fmla="*/ 16 w 89"/>
                <a:gd name="T35" fmla="*/ 4 h 116"/>
                <a:gd name="T36" fmla="*/ 12 w 89"/>
                <a:gd name="T37" fmla="*/ 4 h 116"/>
                <a:gd name="T38" fmla="*/ 4 w 89"/>
                <a:gd name="T39" fmla="*/ 0 h 116"/>
                <a:gd name="T40" fmla="*/ 0 w 89"/>
                <a:gd name="T41" fmla="*/ 0 h 116"/>
                <a:gd name="T42" fmla="*/ 0 w 89"/>
                <a:gd name="T43" fmla="*/ 0 h 116"/>
                <a:gd name="T44" fmla="*/ 45 w 89"/>
                <a:gd name="T45" fmla="*/ 0 h 116"/>
                <a:gd name="T46" fmla="*/ 57 w 89"/>
                <a:gd name="T47" fmla="*/ 0 h 116"/>
                <a:gd name="T48" fmla="*/ 69 w 89"/>
                <a:gd name="T49" fmla="*/ 4 h 116"/>
                <a:gd name="T50" fmla="*/ 77 w 89"/>
                <a:gd name="T51" fmla="*/ 8 h 116"/>
                <a:gd name="T52" fmla="*/ 85 w 89"/>
                <a:gd name="T53" fmla="*/ 16 h 116"/>
                <a:gd name="T54" fmla="*/ 89 w 89"/>
                <a:gd name="T55" fmla="*/ 24 h 116"/>
                <a:gd name="T56" fmla="*/ 89 w 89"/>
                <a:gd name="T57" fmla="*/ 32 h 116"/>
                <a:gd name="T58" fmla="*/ 89 w 89"/>
                <a:gd name="T59" fmla="*/ 44 h 116"/>
                <a:gd name="T60" fmla="*/ 81 w 89"/>
                <a:gd name="T61" fmla="*/ 56 h 116"/>
                <a:gd name="T62" fmla="*/ 73 w 89"/>
                <a:gd name="T63" fmla="*/ 60 h 116"/>
                <a:gd name="T64" fmla="*/ 65 w 89"/>
                <a:gd name="T65" fmla="*/ 64 h 116"/>
                <a:gd name="T66" fmla="*/ 53 w 89"/>
                <a:gd name="T67" fmla="*/ 64 h 116"/>
                <a:gd name="T68" fmla="*/ 49 w 89"/>
                <a:gd name="T69" fmla="*/ 64 h 116"/>
                <a:gd name="T70" fmla="*/ 45 w 89"/>
                <a:gd name="T71" fmla="*/ 64 h 116"/>
                <a:gd name="T72" fmla="*/ 41 w 89"/>
                <a:gd name="T73" fmla="*/ 64 h 116"/>
                <a:gd name="T74" fmla="*/ 33 w 89"/>
                <a:gd name="T75" fmla="*/ 60 h 116"/>
                <a:gd name="T76" fmla="*/ 33 w 89"/>
                <a:gd name="T77" fmla="*/ 56 h 116"/>
                <a:gd name="T78" fmla="*/ 37 w 89"/>
                <a:gd name="T79" fmla="*/ 56 h 116"/>
                <a:gd name="T80" fmla="*/ 41 w 89"/>
                <a:gd name="T81" fmla="*/ 60 h 116"/>
                <a:gd name="T82" fmla="*/ 45 w 89"/>
                <a:gd name="T83" fmla="*/ 60 h 116"/>
                <a:gd name="T84" fmla="*/ 49 w 89"/>
                <a:gd name="T85" fmla="*/ 60 h 116"/>
                <a:gd name="T86" fmla="*/ 57 w 89"/>
                <a:gd name="T87" fmla="*/ 56 h 116"/>
                <a:gd name="T88" fmla="*/ 65 w 89"/>
                <a:gd name="T89" fmla="*/ 52 h 116"/>
                <a:gd name="T90" fmla="*/ 69 w 89"/>
                <a:gd name="T91" fmla="*/ 44 h 116"/>
                <a:gd name="T92" fmla="*/ 69 w 89"/>
                <a:gd name="T93" fmla="*/ 32 h 116"/>
                <a:gd name="T94" fmla="*/ 69 w 89"/>
                <a:gd name="T95" fmla="*/ 24 h 116"/>
                <a:gd name="T96" fmla="*/ 69 w 89"/>
                <a:gd name="T97" fmla="*/ 20 h 116"/>
                <a:gd name="T98" fmla="*/ 65 w 89"/>
                <a:gd name="T99" fmla="*/ 12 h 116"/>
                <a:gd name="T100" fmla="*/ 57 w 89"/>
                <a:gd name="T101" fmla="*/ 8 h 116"/>
                <a:gd name="T102" fmla="*/ 53 w 89"/>
                <a:gd name="T103" fmla="*/ 8 h 116"/>
                <a:gd name="T104" fmla="*/ 45 w 89"/>
                <a:gd name="T105" fmla="*/ 4 h 116"/>
                <a:gd name="T106" fmla="*/ 41 w 89"/>
                <a:gd name="T107" fmla="*/ 8 h 116"/>
                <a:gd name="T108" fmla="*/ 33 w 89"/>
                <a:gd name="T109" fmla="*/ 8 h 116"/>
                <a:gd name="T110" fmla="*/ 33 w 89"/>
                <a:gd name="T111" fmla="*/ 56 h 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6"/>
                <a:gd name="T170" fmla="*/ 89 w 89"/>
                <a:gd name="T171" fmla="*/ 116 h 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6">
                  <a:moveTo>
                    <a:pt x="33" y="60"/>
                  </a:moveTo>
                  <a:lnTo>
                    <a:pt x="33" y="96"/>
                  </a:lnTo>
                  <a:lnTo>
                    <a:pt x="33" y="108"/>
                  </a:lnTo>
                  <a:lnTo>
                    <a:pt x="37" y="112"/>
                  </a:lnTo>
                  <a:lnTo>
                    <a:pt x="41" y="116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6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9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60"/>
                  </a:lnTo>
                  <a:lnTo>
                    <a:pt x="45" y="60"/>
                  </a:lnTo>
                  <a:lnTo>
                    <a:pt x="49" y="60"/>
                  </a:lnTo>
                  <a:lnTo>
                    <a:pt x="57" y="56"/>
                  </a:lnTo>
                  <a:lnTo>
                    <a:pt x="65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9" y="20"/>
                  </a:lnTo>
                  <a:lnTo>
                    <a:pt x="65" y="12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5" y="4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282"/>
            <p:cNvSpPr>
              <a:spLocks noEditPoints="1"/>
            </p:cNvSpPr>
            <p:nvPr/>
          </p:nvSpPr>
          <p:spPr bwMode="auto">
            <a:xfrm>
              <a:off x="368" y="3564"/>
              <a:ext cx="68" cy="84"/>
            </a:xfrm>
            <a:custGeom>
              <a:avLst/>
              <a:gdLst>
                <a:gd name="T0" fmla="*/ 36 w 68"/>
                <a:gd name="T1" fmla="*/ 76 h 84"/>
                <a:gd name="T2" fmla="*/ 28 w 68"/>
                <a:gd name="T3" fmla="*/ 80 h 84"/>
                <a:gd name="T4" fmla="*/ 16 w 68"/>
                <a:gd name="T5" fmla="*/ 84 h 84"/>
                <a:gd name="T6" fmla="*/ 4 w 68"/>
                <a:gd name="T7" fmla="*/ 76 h 84"/>
                <a:gd name="T8" fmla="*/ 0 w 68"/>
                <a:gd name="T9" fmla="*/ 64 h 84"/>
                <a:gd name="T10" fmla="*/ 0 w 68"/>
                <a:gd name="T11" fmla="*/ 52 h 84"/>
                <a:gd name="T12" fmla="*/ 12 w 68"/>
                <a:gd name="T13" fmla="*/ 44 h 84"/>
                <a:gd name="T14" fmla="*/ 44 w 68"/>
                <a:gd name="T15" fmla="*/ 28 h 84"/>
                <a:gd name="T16" fmla="*/ 40 w 68"/>
                <a:gd name="T17" fmla="*/ 16 h 84"/>
                <a:gd name="T18" fmla="*/ 36 w 68"/>
                <a:gd name="T19" fmla="*/ 8 h 84"/>
                <a:gd name="T20" fmla="*/ 24 w 68"/>
                <a:gd name="T21" fmla="*/ 8 h 84"/>
                <a:gd name="T22" fmla="*/ 16 w 68"/>
                <a:gd name="T23" fmla="*/ 12 h 84"/>
                <a:gd name="T24" fmla="*/ 16 w 68"/>
                <a:gd name="T25" fmla="*/ 20 h 84"/>
                <a:gd name="T26" fmla="*/ 16 w 68"/>
                <a:gd name="T27" fmla="*/ 28 h 84"/>
                <a:gd name="T28" fmla="*/ 8 w 68"/>
                <a:gd name="T29" fmla="*/ 28 h 84"/>
                <a:gd name="T30" fmla="*/ 4 w 68"/>
                <a:gd name="T31" fmla="*/ 28 h 84"/>
                <a:gd name="T32" fmla="*/ 4 w 68"/>
                <a:gd name="T33" fmla="*/ 20 h 84"/>
                <a:gd name="T34" fmla="*/ 8 w 68"/>
                <a:gd name="T35" fmla="*/ 8 h 84"/>
                <a:gd name="T36" fmla="*/ 32 w 68"/>
                <a:gd name="T37" fmla="*/ 0 h 84"/>
                <a:gd name="T38" fmla="*/ 48 w 68"/>
                <a:gd name="T39" fmla="*/ 4 h 84"/>
                <a:gd name="T40" fmla="*/ 56 w 68"/>
                <a:gd name="T41" fmla="*/ 12 h 84"/>
                <a:gd name="T42" fmla="*/ 56 w 68"/>
                <a:gd name="T43" fmla="*/ 28 h 84"/>
                <a:gd name="T44" fmla="*/ 56 w 68"/>
                <a:gd name="T45" fmla="*/ 64 h 84"/>
                <a:gd name="T46" fmla="*/ 60 w 68"/>
                <a:gd name="T47" fmla="*/ 68 h 84"/>
                <a:gd name="T48" fmla="*/ 60 w 68"/>
                <a:gd name="T49" fmla="*/ 72 h 84"/>
                <a:gd name="T50" fmla="*/ 64 w 68"/>
                <a:gd name="T51" fmla="*/ 72 h 84"/>
                <a:gd name="T52" fmla="*/ 64 w 68"/>
                <a:gd name="T53" fmla="*/ 68 h 84"/>
                <a:gd name="T54" fmla="*/ 68 w 68"/>
                <a:gd name="T55" fmla="*/ 72 h 84"/>
                <a:gd name="T56" fmla="*/ 52 w 68"/>
                <a:gd name="T57" fmla="*/ 84 h 84"/>
                <a:gd name="T58" fmla="*/ 44 w 68"/>
                <a:gd name="T59" fmla="*/ 80 h 84"/>
                <a:gd name="T60" fmla="*/ 44 w 68"/>
                <a:gd name="T61" fmla="*/ 68 h 84"/>
                <a:gd name="T62" fmla="*/ 44 w 68"/>
                <a:gd name="T63" fmla="*/ 36 h 84"/>
                <a:gd name="T64" fmla="*/ 24 w 68"/>
                <a:gd name="T65" fmla="*/ 44 h 84"/>
                <a:gd name="T66" fmla="*/ 16 w 68"/>
                <a:gd name="T67" fmla="*/ 48 h 84"/>
                <a:gd name="T68" fmla="*/ 12 w 68"/>
                <a:gd name="T69" fmla="*/ 60 h 84"/>
                <a:gd name="T70" fmla="*/ 16 w 68"/>
                <a:gd name="T71" fmla="*/ 68 h 84"/>
                <a:gd name="T72" fmla="*/ 24 w 68"/>
                <a:gd name="T73" fmla="*/ 72 h 84"/>
                <a:gd name="T74" fmla="*/ 44 w 68"/>
                <a:gd name="T75" fmla="*/ 64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84"/>
                <a:gd name="T116" fmla="*/ 68 w 68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84">
                  <a:moveTo>
                    <a:pt x="44" y="68"/>
                  </a:moveTo>
                  <a:lnTo>
                    <a:pt x="36" y="76"/>
                  </a:lnTo>
                  <a:lnTo>
                    <a:pt x="32" y="80"/>
                  </a:lnTo>
                  <a:lnTo>
                    <a:pt x="28" y="80"/>
                  </a:lnTo>
                  <a:lnTo>
                    <a:pt x="24" y="84"/>
                  </a:lnTo>
                  <a:lnTo>
                    <a:pt x="16" y="84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8" y="48"/>
                  </a:lnTo>
                  <a:lnTo>
                    <a:pt x="12" y="44"/>
                  </a:lnTo>
                  <a:lnTo>
                    <a:pt x="24" y="36"/>
                  </a:lnTo>
                  <a:lnTo>
                    <a:pt x="44" y="28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12"/>
                  </a:lnTo>
                  <a:lnTo>
                    <a:pt x="56" y="20"/>
                  </a:lnTo>
                  <a:lnTo>
                    <a:pt x="56" y="28"/>
                  </a:lnTo>
                  <a:lnTo>
                    <a:pt x="56" y="52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8" y="68"/>
                  </a:lnTo>
                  <a:lnTo>
                    <a:pt x="68" y="72"/>
                  </a:lnTo>
                  <a:lnTo>
                    <a:pt x="60" y="80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4" y="80"/>
                  </a:lnTo>
                  <a:lnTo>
                    <a:pt x="44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2" y="40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283"/>
            <p:cNvSpPr>
              <a:spLocks/>
            </p:cNvSpPr>
            <p:nvPr/>
          </p:nvSpPr>
          <p:spPr bwMode="auto">
            <a:xfrm>
              <a:off x="440" y="3564"/>
              <a:ext cx="60" cy="80"/>
            </a:xfrm>
            <a:custGeom>
              <a:avLst/>
              <a:gdLst>
                <a:gd name="T0" fmla="*/ 28 w 60"/>
                <a:gd name="T1" fmla="*/ 0 h 80"/>
                <a:gd name="T2" fmla="*/ 28 w 60"/>
                <a:gd name="T3" fmla="*/ 20 h 80"/>
                <a:gd name="T4" fmla="*/ 32 w 60"/>
                <a:gd name="T5" fmla="*/ 8 h 80"/>
                <a:gd name="T6" fmla="*/ 40 w 60"/>
                <a:gd name="T7" fmla="*/ 4 h 80"/>
                <a:gd name="T8" fmla="*/ 48 w 60"/>
                <a:gd name="T9" fmla="*/ 0 h 80"/>
                <a:gd name="T10" fmla="*/ 52 w 60"/>
                <a:gd name="T11" fmla="*/ 0 h 80"/>
                <a:gd name="T12" fmla="*/ 56 w 60"/>
                <a:gd name="T13" fmla="*/ 4 h 80"/>
                <a:gd name="T14" fmla="*/ 56 w 60"/>
                <a:gd name="T15" fmla="*/ 8 h 80"/>
                <a:gd name="T16" fmla="*/ 60 w 60"/>
                <a:gd name="T17" fmla="*/ 12 h 80"/>
                <a:gd name="T18" fmla="*/ 56 w 60"/>
                <a:gd name="T19" fmla="*/ 16 h 80"/>
                <a:gd name="T20" fmla="*/ 56 w 60"/>
                <a:gd name="T21" fmla="*/ 20 h 80"/>
                <a:gd name="T22" fmla="*/ 52 w 60"/>
                <a:gd name="T23" fmla="*/ 20 h 80"/>
                <a:gd name="T24" fmla="*/ 52 w 60"/>
                <a:gd name="T25" fmla="*/ 20 h 80"/>
                <a:gd name="T26" fmla="*/ 48 w 60"/>
                <a:gd name="T27" fmla="*/ 20 h 80"/>
                <a:gd name="T28" fmla="*/ 44 w 60"/>
                <a:gd name="T29" fmla="*/ 16 h 80"/>
                <a:gd name="T30" fmla="*/ 40 w 60"/>
                <a:gd name="T31" fmla="*/ 16 h 80"/>
                <a:gd name="T32" fmla="*/ 40 w 60"/>
                <a:gd name="T33" fmla="*/ 12 h 80"/>
                <a:gd name="T34" fmla="*/ 36 w 60"/>
                <a:gd name="T35" fmla="*/ 12 h 80"/>
                <a:gd name="T36" fmla="*/ 36 w 60"/>
                <a:gd name="T37" fmla="*/ 16 h 80"/>
                <a:gd name="T38" fmla="*/ 32 w 60"/>
                <a:gd name="T39" fmla="*/ 20 h 80"/>
                <a:gd name="T40" fmla="*/ 28 w 60"/>
                <a:gd name="T41" fmla="*/ 28 h 80"/>
                <a:gd name="T42" fmla="*/ 28 w 60"/>
                <a:gd name="T43" fmla="*/ 64 h 80"/>
                <a:gd name="T44" fmla="*/ 28 w 60"/>
                <a:gd name="T45" fmla="*/ 68 h 80"/>
                <a:gd name="T46" fmla="*/ 28 w 60"/>
                <a:gd name="T47" fmla="*/ 72 h 80"/>
                <a:gd name="T48" fmla="*/ 32 w 60"/>
                <a:gd name="T49" fmla="*/ 76 h 80"/>
                <a:gd name="T50" fmla="*/ 32 w 60"/>
                <a:gd name="T51" fmla="*/ 76 h 80"/>
                <a:gd name="T52" fmla="*/ 36 w 60"/>
                <a:gd name="T53" fmla="*/ 80 h 80"/>
                <a:gd name="T54" fmla="*/ 40 w 60"/>
                <a:gd name="T55" fmla="*/ 80 h 80"/>
                <a:gd name="T56" fmla="*/ 40 w 60"/>
                <a:gd name="T57" fmla="*/ 80 h 80"/>
                <a:gd name="T58" fmla="*/ 0 w 60"/>
                <a:gd name="T59" fmla="*/ 80 h 80"/>
                <a:gd name="T60" fmla="*/ 0 w 60"/>
                <a:gd name="T61" fmla="*/ 80 h 80"/>
                <a:gd name="T62" fmla="*/ 8 w 60"/>
                <a:gd name="T63" fmla="*/ 80 h 80"/>
                <a:gd name="T64" fmla="*/ 8 w 60"/>
                <a:gd name="T65" fmla="*/ 76 h 80"/>
                <a:gd name="T66" fmla="*/ 12 w 60"/>
                <a:gd name="T67" fmla="*/ 76 h 80"/>
                <a:gd name="T68" fmla="*/ 12 w 60"/>
                <a:gd name="T69" fmla="*/ 72 h 80"/>
                <a:gd name="T70" fmla="*/ 12 w 60"/>
                <a:gd name="T71" fmla="*/ 68 h 80"/>
                <a:gd name="T72" fmla="*/ 12 w 60"/>
                <a:gd name="T73" fmla="*/ 64 h 80"/>
                <a:gd name="T74" fmla="*/ 12 w 60"/>
                <a:gd name="T75" fmla="*/ 32 h 80"/>
                <a:gd name="T76" fmla="*/ 12 w 60"/>
                <a:gd name="T77" fmla="*/ 20 h 80"/>
                <a:gd name="T78" fmla="*/ 12 w 60"/>
                <a:gd name="T79" fmla="*/ 16 h 80"/>
                <a:gd name="T80" fmla="*/ 12 w 60"/>
                <a:gd name="T81" fmla="*/ 12 h 80"/>
                <a:gd name="T82" fmla="*/ 12 w 60"/>
                <a:gd name="T83" fmla="*/ 12 h 80"/>
                <a:gd name="T84" fmla="*/ 8 w 60"/>
                <a:gd name="T85" fmla="*/ 12 h 80"/>
                <a:gd name="T86" fmla="*/ 8 w 60"/>
                <a:gd name="T87" fmla="*/ 12 h 80"/>
                <a:gd name="T88" fmla="*/ 4 w 60"/>
                <a:gd name="T89" fmla="*/ 12 h 80"/>
                <a:gd name="T90" fmla="*/ 4 w 60"/>
                <a:gd name="T91" fmla="*/ 12 h 80"/>
                <a:gd name="T92" fmla="*/ 0 w 60"/>
                <a:gd name="T93" fmla="*/ 8 h 80"/>
                <a:gd name="T94" fmla="*/ 24 w 60"/>
                <a:gd name="T95" fmla="*/ 0 h 80"/>
                <a:gd name="T96" fmla="*/ 28 w 60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0"/>
                <a:gd name="T149" fmla="*/ 60 w 6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284"/>
            <p:cNvSpPr>
              <a:spLocks/>
            </p:cNvSpPr>
            <p:nvPr/>
          </p:nvSpPr>
          <p:spPr bwMode="auto">
            <a:xfrm>
              <a:off x="500" y="3540"/>
              <a:ext cx="49" cy="108"/>
            </a:xfrm>
            <a:custGeom>
              <a:avLst/>
              <a:gdLst>
                <a:gd name="T0" fmla="*/ 25 w 49"/>
                <a:gd name="T1" fmla="*/ 0 h 108"/>
                <a:gd name="T2" fmla="*/ 25 w 49"/>
                <a:gd name="T3" fmla="*/ 28 h 108"/>
                <a:gd name="T4" fmla="*/ 45 w 49"/>
                <a:gd name="T5" fmla="*/ 28 h 108"/>
                <a:gd name="T6" fmla="*/ 45 w 49"/>
                <a:gd name="T7" fmla="*/ 32 h 108"/>
                <a:gd name="T8" fmla="*/ 25 w 49"/>
                <a:gd name="T9" fmla="*/ 32 h 108"/>
                <a:gd name="T10" fmla="*/ 25 w 49"/>
                <a:gd name="T11" fmla="*/ 84 h 108"/>
                <a:gd name="T12" fmla="*/ 29 w 49"/>
                <a:gd name="T13" fmla="*/ 88 h 108"/>
                <a:gd name="T14" fmla="*/ 29 w 49"/>
                <a:gd name="T15" fmla="*/ 92 h 108"/>
                <a:gd name="T16" fmla="*/ 33 w 49"/>
                <a:gd name="T17" fmla="*/ 96 h 108"/>
                <a:gd name="T18" fmla="*/ 33 w 49"/>
                <a:gd name="T19" fmla="*/ 96 h 108"/>
                <a:gd name="T20" fmla="*/ 37 w 49"/>
                <a:gd name="T21" fmla="*/ 96 h 108"/>
                <a:gd name="T22" fmla="*/ 41 w 49"/>
                <a:gd name="T23" fmla="*/ 96 h 108"/>
                <a:gd name="T24" fmla="*/ 41 w 49"/>
                <a:gd name="T25" fmla="*/ 92 h 108"/>
                <a:gd name="T26" fmla="*/ 45 w 49"/>
                <a:gd name="T27" fmla="*/ 92 h 108"/>
                <a:gd name="T28" fmla="*/ 49 w 49"/>
                <a:gd name="T29" fmla="*/ 92 h 108"/>
                <a:gd name="T30" fmla="*/ 45 w 49"/>
                <a:gd name="T31" fmla="*/ 96 h 108"/>
                <a:gd name="T32" fmla="*/ 41 w 49"/>
                <a:gd name="T33" fmla="*/ 104 h 108"/>
                <a:gd name="T34" fmla="*/ 33 w 49"/>
                <a:gd name="T35" fmla="*/ 104 h 108"/>
                <a:gd name="T36" fmla="*/ 29 w 49"/>
                <a:gd name="T37" fmla="*/ 108 h 108"/>
                <a:gd name="T38" fmla="*/ 25 w 49"/>
                <a:gd name="T39" fmla="*/ 108 h 108"/>
                <a:gd name="T40" fmla="*/ 21 w 49"/>
                <a:gd name="T41" fmla="*/ 104 h 108"/>
                <a:gd name="T42" fmla="*/ 17 w 49"/>
                <a:gd name="T43" fmla="*/ 100 h 108"/>
                <a:gd name="T44" fmla="*/ 13 w 49"/>
                <a:gd name="T45" fmla="*/ 100 h 108"/>
                <a:gd name="T46" fmla="*/ 13 w 49"/>
                <a:gd name="T47" fmla="*/ 92 h 108"/>
                <a:gd name="T48" fmla="*/ 13 w 49"/>
                <a:gd name="T49" fmla="*/ 84 h 108"/>
                <a:gd name="T50" fmla="*/ 13 w 49"/>
                <a:gd name="T51" fmla="*/ 32 h 108"/>
                <a:gd name="T52" fmla="*/ 0 w 49"/>
                <a:gd name="T53" fmla="*/ 32 h 108"/>
                <a:gd name="T54" fmla="*/ 0 w 49"/>
                <a:gd name="T55" fmla="*/ 28 h 108"/>
                <a:gd name="T56" fmla="*/ 4 w 49"/>
                <a:gd name="T57" fmla="*/ 28 h 108"/>
                <a:gd name="T58" fmla="*/ 9 w 49"/>
                <a:gd name="T59" fmla="*/ 24 h 108"/>
                <a:gd name="T60" fmla="*/ 13 w 49"/>
                <a:gd name="T61" fmla="*/ 20 h 108"/>
                <a:gd name="T62" fmla="*/ 17 w 49"/>
                <a:gd name="T63" fmla="*/ 12 h 108"/>
                <a:gd name="T64" fmla="*/ 21 w 49"/>
                <a:gd name="T65" fmla="*/ 8 h 108"/>
                <a:gd name="T66" fmla="*/ 25 w 49"/>
                <a:gd name="T67" fmla="*/ 0 h 108"/>
                <a:gd name="T68" fmla="*/ 25 w 49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8"/>
                <a:gd name="T107" fmla="*/ 49 w 49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8">
                  <a:moveTo>
                    <a:pt x="25" y="0"/>
                  </a:moveTo>
                  <a:lnTo>
                    <a:pt x="25" y="28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25" y="32"/>
                  </a:lnTo>
                  <a:lnTo>
                    <a:pt x="25" y="84"/>
                  </a:lnTo>
                  <a:lnTo>
                    <a:pt x="29" y="88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45" y="96"/>
                  </a:lnTo>
                  <a:lnTo>
                    <a:pt x="41" y="104"/>
                  </a:lnTo>
                  <a:lnTo>
                    <a:pt x="33" y="104"/>
                  </a:lnTo>
                  <a:lnTo>
                    <a:pt x="29" y="108"/>
                  </a:lnTo>
                  <a:lnTo>
                    <a:pt x="25" y="108"/>
                  </a:lnTo>
                  <a:lnTo>
                    <a:pt x="21" y="104"/>
                  </a:lnTo>
                  <a:lnTo>
                    <a:pt x="17" y="100"/>
                  </a:lnTo>
                  <a:lnTo>
                    <a:pt x="13" y="100"/>
                  </a:lnTo>
                  <a:lnTo>
                    <a:pt x="13" y="92"/>
                  </a:lnTo>
                  <a:lnTo>
                    <a:pt x="13" y="84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Rectangle 285"/>
            <p:cNvSpPr>
              <a:spLocks noChangeArrowheads="1"/>
            </p:cNvSpPr>
            <p:nvPr/>
          </p:nvSpPr>
          <p:spPr bwMode="auto">
            <a:xfrm>
              <a:off x="557" y="3596"/>
              <a:ext cx="44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286"/>
            <p:cNvSpPr>
              <a:spLocks noEditPoints="1"/>
            </p:cNvSpPr>
            <p:nvPr/>
          </p:nvSpPr>
          <p:spPr bwMode="auto">
            <a:xfrm>
              <a:off x="613" y="3528"/>
              <a:ext cx="113" cy="120"/>
            </a:xfrm>
            <a:custGeom>
              <a:avLst/>
              <a:gdLst>
                <a:gd name="T0" fmla="*/ 56 w 113"/>
                <a:gd name="T1" fmla="*/ 0 h 120"/>
                <a:gd name="T2" fmla="*/ 72 w 113"/>
                <a:gd name="T3" fmla="*/ 0 h 120"/>
                <a:gd name="T4" fmla="*/ 84 w 113"/>
                <a:gd name="T5" fmla="*/ 4 h 120"/>
                <a:gd name="T6" fmla="*/ 96 w 113"/>
                <a:gd name="T7" fmla="*/ 16 h 120"/>
                <a:gd name="T8" fmla="*/ 105 w 113"/>
                <a:gd name="T9" fmla="*/ 28 h 120"/>
                <a:gd name="T10" fmla="*/ 113 w 113"/>
                <a:gd name="T11" fmla="*/ 40 h 120"/>
                <a:gd name="T12" fmla="*/ 113 w 113"/>
                <a:gd name="T13" fmla="*/ 56 h 120"/>
                <a:gd name="T14" fmla="*/ 113 w 113"/>
                <a:gd name="T15" fmla="*/ 76 h 120"/>
                <a:gd name="T16" fmla="*/ 105 w 113"/>
                <a:gd name="T17" fmla="*/ 88 h 120"/>
                <a:gd name="T18" fmla="*/ 96 w 113"/>
                <a:gd name="T19" fmla="*/ 100 h 120"/>
                <a:gd name="T20" fmla="*/ 84 w 113"/>
                <a:gd name="T21" fmla="*/ 112 h 120"/>
                <a:gd name="T22" fmla="*/ 72 w 113"/>
                <a:gd name="T23" fmla="*/ 116 h 120"/>
                <a:gd name="T24" fmla="*/ 56 w 113"/>
                <a:gd name="T25" fmla="*/ 120 h 120"/>
                <a:gd name="T26" fmla="*/ 40 w 113"/>
                <a:gd name="T27" fmla="*/ 116 h 120"/>
                <a:gd name="T28" fmla="*/ 28 w 113"/>
                <a:gd name="T29" fmla="*/ 112 h 120"/>
                <a:gd name="T30" fmla="*/ 16 w 113"/>
                <a:gd name="T31" fmla="*/ 100 h 120"/>
                <a:gd name="T32" fmla="*/ 8 w 113"/>
                <a:gd name="T33" fmla="*/ 88 h 120"/>
                <a:gd name="T34" fmla="*/ 4 w 113"/>
                <a:gd name="T35" fmla="*/ 76 h 120"/>
                <a:gd name="T36" fmla="*/ 0 w 113"/>
                <a:gd name="T37" fmla="*/ 60 h 120"/>
                <a:gd name="T38" fmla="*/ 4 w 113"/>
                <a:gd name="T39" fmla="*/ 40 h 120"/>
                <a:gd name="T40" fmla="*/ 8 w 113"/>
                <a:gd name="T41" fmla="*/ 28 h 120"/>
                <a:gd name="T42" fmla="*/ 20 w 113"/>
                <a:gd name="T43" fmla="*/ 12 h 120"/>
                <a:gd name="T44" fmla="*/ 32 w 113"/>
                <a:gd name="T45" fmla="*/ 4 h 120"/>
                <a:gd name="T46" fmla="*/ 44 w 113"/>
                <a:gd name="T47" fmla="*/ 0 h 120"/>
                <a:gd name="T48" fmla="*/ 56 w 113"/>
                <a:gd name="T49" fmla="*/ 0 h 120"/>
                <a:gd name="T50" fmla="*/ 56 w 113"/>
                <a:gd name="T51" fmla="*/ 4 h 120"/>
                <a:gd name="T52" fmla="*/ 48 w 113"/>
                <a:gd name="T53" fmla="*/ 4 h 120"/>
                <a:gd name="T54" fmla="*/ 40 w 113"/>
                <a:gd name="T55" fmla="*/ 8 h 120"/>
                <a:gd name="T56" fmla="*/ 32 w 113"/>
                <a:gd name="T57" fmla="*/ 16 h 120"/>
                <a:gd name="T58" fmla="*/ 28 w 113"/>
                <a:gd name="T59" fmla="*/ 28 h 120"/>
                <a:gd name="T60" fmla="*/ 24 w 113"/>
                <a:gd name="T61" fmla="*/ 40 h 120"/>
                <a:gd name="T62" fmla="*/ 20 w 113"/>
                <a:gd name="T63" fmla="*/ 56 h 120"/>
                <a:gd name="T64" fmla="*/ 24 w 113"/>
                <a:gd name="T65" fmla="*/ 76 h 120"/>
                <a:gd name="T66" fmla="*/ 28 w 113"/>
                <a:gd name="T67" fmla="*/ 88 h 120"/>
                <a:gd name="T68" fmla="*/ 32 w 113"/>
                <a:gd name="T69" fmla="*/ 100 h 120"/>
                <a:gd name="T70" fmla="*/ 40 w 113"/>
                <a:gd name="T71" fmla="*/ 108 h 120"/>
                <a:gd name="T72" fmla="*/ 48 w 113"/>
                <a:gd name="T73" fmla="*/ 112 h 120"/>
                <a:gd name="T74" fmla="*/ 56 w 113"/>
                <a:gd name="T75" fmla="*/ 112 h 120"/>
                <a:gd name="T76" fmla="*/ 68 w 113"/>
                <a:gd name="T77" fmla="*/ 112 h 120"/>
                <a:gd name="T78" fmla="*/ 76 w 113"/>
                <a:gd name="T79" fmla="*/ 108 h 120"/>
                <a:gd name="T80" fmla="*/ 84 w 113"/>
                <a:gd name="T81" fmla="*/ 100 h 120"/>
                <a:gd name="T82" fmla="*/ 88 w 113"/>
                <a:gd name="T83" fmla="*/ 92 h 120"/>
                <a:gd name="T84" fmla="*/ 92 w 113"/>
                <a:gd name="T85" fmla="*/ 76 h 120"/>
                <a:gd name="T86" fmla="*/ 92 w 113"/>
                <a:gd name="T87" fmla="*/ 60 h 120"/>
                <a:gd name="T88" fmla="*/ 92 w 113"/>
                <a:gd name="T89" fmla="*/ 40 h 120"/>
                <a:gd name="T90" fmla="*/ 88 w 113"/>
                <a:gd name="T91" fmla="*/ 28 h 120"/>
                <a:gd name="T92" fmla="*/ 80 w 113"/>
                <a:gd name="T93" fmla="*/ 16 h 120"/>
                <a:gd name="T94" fmla="*/ 76 w 113"/>
                <a:gd name="T95" fmla="*/ 8 h 120"/>
                <a:gd name="T96" fmla="*/ 68 w 113"/>
                <a:gd name="T97" fmla="*/ 4 h 120"/>
                <a:gd name="T98" fmla="*/ 56 w 113"/>
                <a:gd name="T99" fmla="*/ 4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"/>
                <a:gd name="T151" fmla="*/ 0 h 120"/>
                <a:gd name="T152" fmla="*/ 113 w 113"/>
                <a:gd name="T153" fmla="*/ 120 h 1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" h="120">
                  <a:moveTo>
                    <a:pt x="56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6" y="16"/>
                  </a:lnTo>
                  <a:lnTo>
                    <a:pt x="105" y="28"/>
                  </a:lnTo>
                  <a:lnTo>
                    <a:pt x="113" y="40"/>
                  </a:lnTo>
                  <a:lnTo>
                    <a:pt x="113" y="56"/>
                  </a:lnTo>
                  <a:lnTo>
                    <a:pt x="113" y="76"/>
                  </a:lnTo>
                  <a:lnTo>
                    <a:pt x="105" y="88"/>
                  </a:lnTo>
                  <a:lnTo>
                    <a:pt x="96" y="100"/>
                  </a:lnTo>
                  <a:lnTo>
                    <a:pt x="84" y="112"/>
                  </a:lnTo>
                  <a:lnTo>
                    <a:pt x="72" y="116"/>
                  </a:lnTo>
                  <a:lnTo>
                    <a:pt x="56" y="120"/>
                  </a:lnTo>
                  <a:lnTo>
                    <a:pt x="40" y="116"/>
                  </a:lnTo>
                  <a:lnTo>
                    <a:pt x="28" y="112"/>
                  </a:lnTo>
                  <a:lnTo>
                    <a:pt x="16" y="100"/>
                  </a:lnTo>
                  <a:lnTo>
                    <a:pt x="8" y="88"/>
                  </a:lnTo>
                  <a:lnTo>
                    <a:pt x="4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20" y="12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close/>
                  <a:moveTo>
                    <a:pt x="56" y="4"/>
                  </a:moveTo>
                  <a:lnTo>
                    <a:pt x="48" y="4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8" y="28"/>
                  </a:lnTo>
                  <a:lnTo>
                    <a:pt x="24" y="40"/>
                  </a:lnTo>
                  <a:lnTo>
                    <a:pt x="20" y="56"/>
                  </a:lnTo>
                  <a:lnTo>
                    <a:pt x="24" y="76"/>
                  </a:lnTo>
                  <a:lnTo>
                    <a:pt x="28" y="88"/>
                  </a:lnTo>
                  <a:lnTo>
                    <a:pt x="32" y="100"/>
                  </a:lnTo>
                  <a:lnTo>
                    <a:pt x="40" y="10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68" y="112"/>
                  </a:lnTo>
                  <a:lnTo>
                    <a:pt x="76" y="108"/>
                  </a:lnTo>
                  <a:lnTo>
                    <a:pt x="84" y="100"/>
                  </a:lnTo>
                  <a:lnTo>
                    <a:pt x="88" y="92"/>
                  </a:lnTo>
                  <a:lnTo>
                    <a:pt x="92" y="76"/>
                  </a:lnTo>
                  <a:lnTo>
                    <a:pt x="92" y="60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80" y="16"/>
                  </a:lnTo>
                  <a:lnTo>
                    <a:pt x="76" y="8"/>
                  </a:lnTo>
                  <a:lnTo>
                    <a:pt x="68" y="4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287"/>
            <p:cNvSpPr>
              <a:spLocks/>
            </p:cNvSpPr>
            <p:nvPr/>
          </p:nvSpPr>
          <p:spPr bwMode="auto">
            <a:xfrm>
              <a:off x="738" y="3524"/>
              <a:ext cx="72" cy="120"/>
            </a:xfrm>
            <a:custGeom>
              <a:avLst/>
              <a:gdLst>
                <a:gd name="T0" fmla="*/ 32 w 72"/>
                <a:gd name="T1" fmla="*/ 48 h 120"/>
                <a:gd name="T2" fmla="*/ 32 w 72"/>
                <a:gd name="T3" fmla="*/ 100 h 120"/>
                <a:gd name="T4" fmla="*/ 32 w 72"/>
                <a:gd name="T5" fmla="*/ 112 h 120"/>
                <a:gd name="T6" fmla="*/ 32 w 72"/>
                <a:gd name="T7" fmla="*/ 116 h 120"/>
                <a:gd name="T8" fmla="*/ 36 w 72"/>
                <a:gd name="T9" fmla="*/ 120 h 120"/>
                <a:gd name="T10" fmla="*/ 40 w 72"/>
                <a:gd name="T11" fmla="*/ 120 h 120"/>
                <a:gd name="T12" fmla="*/ 48 w 72"/>
                <a:gd name="T13" fmla="*/ 120 h 120"/>
                <a:gd name="T14" fmla="*/ 48 w 72"/>
                <a:gd name="T15" fmla="*/ 120 h 120"/>
                <a:gd name="T16" fmla="*/ 0 w 72"/>
                <a:gd name="T17" fmla="*/ 120 h 120"/>
                <a:gd name="T18" fmla="*/ 0 w 72"/>
                <a:gd name="T19" fmla="*/ 120 h 120"/>
                <a:gd name="T20" fmla="*/ 4 w 72"/>
                <a:gd name="T21" fmla="*/ 120 h 120"/>
                <a:gd name="T22" fmla="*/ 8 w 72"/>
                <a:gd name="T23" fmla="*/ 120 h 120"/>
                <a:gd name="T24" fmla="*/ 12 w 72"/>
                <a:gd name="T25" fmla="*/ 116 h 120"/>
                <a:gd name="T26" fmla="*/ 12 w 72"/>
                <a:gd name="T27" fmla="*/ 116 h 120"/>
                <a:gd name="T28" fmla="*/ 16 w 72"/>
                <a:gd name="T29" fmla="*/ 112 h 120"/>
                <a:gd name="T30" fmla="*/ 16 w 72"/>
                <a:gd name="T31" fmla="*/ 108 h 120"/>
                <a:gd name="T32" fmla="*/ 16 w 72"/>
                <a:gd name="T33" fmla="*/ 100 h 120"/>
                <a:gd name="T34" fmla="*/ 16 w 72"/>
                <a:gd name="T35" fmla="*/ 48 h 120"/>
                <a:gd name="T36" fmla="*/ 0 w 72"/>
                <a:gd name="T37" fmla="*/ 48 h 120"/>
                <a:gd name="T38" fmla="*/ 0 w 72"/>
                <a:gd name="T39" fmla="*/ 44 h 120"/>
                <a:gd name="T40" fmla="*/ 16 w 72"/>
                <a:gd name="T41" fmla="*/ 44 h 120"/>
                <a:gd name="T42" fmla="*/ 16 w 72"/>
                <a:gd name="T43" fmla="*/ 36 h 120"/>
                <a:gd name="T44" fmla="*/ 16 w 72"/>
                <a:gd name="T45" fmla="*/ 28 h 120"/>
                <a:gd name="T46" fmla="*/ 20 w 72"/>
                <a:gd name="T47" fmla="*/ 16 h 120"/>
                <a:gd name="T48" fmla="*/ 24 w 72"/>
                <a:gd name="T49" fmla="*/ 8 h 120"/>
                <a:gd name="T50" fmla="*/ 32 w 72"/>
                <a:gd name="T51" fmla="*/ 4 h 120"/>
                <a:gd name="T52" fmla="*/ 40 w 72"/>
                <a:gd name="T53" fmla="*/ 0 h 120"/>
                <a:gd name="T54" fmla="*/ 48 w 72"/>
                <a:gd name="T55" fmla="*/ 0 h 120"/>
                <a:gd name="T56" fmla="*/ 56 w 72"/>
                <a:gd name="T57" fmla="*/ 0 h 120"/>
                <a:gd name="T58" fmla="*/ 64 w 72"/>
                <a:gd name="T59" fmla="*/ 4 h 120"/>
                <a:gd name="T60" fmla="*/ 68 w 72"/>
                <a:gd name="T61" fmla="*/ 8 h 120"/>
                <a:gd name="T62" fmla="*/ 72 w 72"/>
                <a:gd name="T63" fmla="*/ 12 h 120"/>
                <a:gd name="T64" fmla="*/ 68 w 72"/>
                <a:gd name="T65" fmla="*/ 16 h 120"/>
                <a:gd name="T66" fmla="*/ 68 w 72"/>
                <a:gd name="T67" fmla="*/ 20 h 120"/>
                <a:gd name="T68" fmla="*/ 64 w 72"/>
                <a:gd name="T69" fmla="*/ 20 h 120"/>
                <a:gd name="T70" fmla="*/ 64 w 72"/>
                <a:gd name="T71" fmla="*/ 20 h 120"/>
                <a:gd name="T72" fmla="*/ 60 w 72"/>
                <a:gd name="T73" fmla="*/ 20 h 120"/>
                <a:gd name="T74" fmla="*/ 60 w 72"/>
                <a:gd name="T75" fmla="*/ 20 h 120"/>
                <a:gd name="T76" fmla="*/ 56 w 72"/>
                <a:gd name="T77" fmla="*/ 16 h 120"/>
                <a:gd name="T78" fmla="*/ 52 w 72"/>
                <a:gd name="T79" fmla="*/ 12 h 120"/>
                <a:gd name="T80" fmla="*/ 52 w 72"/>
                <a:gd name="T81" fmla="*/ 8 h 120"/>
                <a:gd name="T82" fmla="*/ 48 w 72"/>
                <a:gd name="T83" fmla="*/ 4 h 120"/>
                <a:gd name="T84" fmla="*/ 44 w 72"/>
                <a:gd name="T85" fmla="*/ 4 h 120"/>
                <a:gd name="T86" fmla="*/ 44 w 72"/>
                <a:gd name="T87" fmla="*/ 4 h 120"/>
                <a:gd name="T88" fmla="*/ 40 w 72"/>
                <a:gd name="T89" fmla="*/ 4 h 120"/>
                <a:gd name="T90" fmla="*/ 36 w 72"/>
                <a:gd name="T91" fmla="*/ 8 h 120"/>
                <a:gd name="T92" fmla="*/ 32 w 72"/>
                <a:gd name="T93" fmla="*/ 8 h 120"/>
                <a:gd name="T94" fmla="*/ 32 w 72"/>
                <a:gd name="T95" fmla="*/ 12 h 120"/>
                <a:gd name="T96" fmla="*/ 32 w 72"/>
                <a:gd name="T97" fmla="*/ 20 h 120"/>
                <a:gd name="T98" fmla="*/ 32 w 72"/>
                <a:gd name="T99" fmla="*/ 36 h 120"/>
                <a:gd name="T100" fmla="*/ 32 w 72"/>
                <a:gd name="T101" fmla="*/ 44 h 120"/>
                <a:gd name="T102" fmla="*/ 52 w 72"/>
                <a:gd name="T103" fmla="*/ 44 h 120"/>
                <a:gd name="T104" fmla="*/ 52 w 72"/>
                <a:gd name="T105" fmla="*/ 48 h 120"/>
                <a:gd name="T106" fmla="*/ 32 w 72"/>
                <a:gd name="T107" fmla="*/ 48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"/>
                <a:gd name="T163" fmla="*/ 0 h 120"/>
                <a:gd name="T164" fmla="*/ 72 w 72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" h="120">
                  <a:moveTo>
                    <a:pt x="32" y="48"/>
                  </a:moveTo>
                  <a:lnTo>
                    <a:pt x="32" y="100"/>
                  </a:lnTo>
                  <a:lnTo>
                    <a:pt x="32" y="112"/>
                  </a:lnTo>
                  <a:lnTo>
                    <a:pt x="32" y="116"/>
                  </a:lnTo>
                  <a:lnTo>
                    <a:pt x="36" y="120"/>
                  </a:lnTo>
                  <a:lnTo>
                    <a:pt x="40" y="120"/>
                  </a:lnTo>
                  <a:lnTo>
                    <a:pt x="48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6" y="10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6" y="44"/>
                  </a:lnTo>
                  <a:lnTo>
                    <a:pt x="16" y="36"/>
                  </a:lnTo>
                  <a:lnTo>
                    <a:pt x="16" y="28"/>
                  </a:lnTo>
                  <a:lnTo>
                    <a:pt x="20" y="16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0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0"/>
                  </a:lnTo>
                  <a:lnTo>
                    <a:pt x="32" y="36"/>
                  </a:lnTo>
                  <a:lnTo>
                    <a:pt x="3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Rectangle 288"/>
            <p:cNvSpPr>
              <a:spLocks noChangeArrowheads="1"/>
            </p:cNvSpPr>
            <p:nvPr/>
          </p:nvSpPr>
          <p:spPr bwMode="auto">
            <a:xfrm>
              <a:off x="1240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289"/>
            <p:cNvSpPr>
              <a:spLocks/>
            </p:cNvSpPr>
            <p:nvPr/>
          </p:nvSpPr>
          <p:spPr bwMode="auto">
            <a:xfrm>
              <a:off x="1505" y="3528"/>
              <a:ext cx="89" cy="116"/>
            </a:xfrm>
            <a:custGeom>
              <a:avLst/>
              <a:gdLst>
                <a:gd name="T0" fmla="*/ 33 w 89"/>
                <a:gd name="T1" fmla="*/ 4 h 116"/>
                <a:gd name="T2" fmla="*/ 33 w 89"/>
                <a:gd name="T3" fmla="*/ 56 h 116"/>
                <a:gd name="T4" fmla="*/ 53 w 89"/>
                <a:gd name="T5" fmla="*/ 56 h 116"/>
                <a:gd name="T6" fmla="*/ 61 w 89"/>
                <a:gd name="T7" fmla="*/ 56 h 116"/>
                <a:gd name="T8" fmla="*/ 65 w 89"/>
                <a:gd name="T9" fmla="*/ 52 h 116"/>
                <a:gd name="T10" fmla="*/ 69 w 89"/>
                <a:gd name="T11" fmla="*/ 48 h 116"/>
                <a:gd name="T12" fmla="*/ 69 w 89"/>
                <a:gd name="T13" fmla="*/ 40 h 116"/>
                <a:gd name="T14" fmla="*/ 73 w 89"/>
                <a:gd name="T15" fmla="*/ 40 h 116"/>
                <a:gd name="T16" fmla="*/ 73 w 89"/>
                <a:gd name="T17" fmla="*/ 76 h 116"/>
                <a:gd name="T18" fmla="*/ 69 w 89"/>
                <a:gd name="T19" fmla="*/ 76 h 116"/>
                <a:gd name="T20" fmla="*/ 69 w 89"/>
                <a:gd name="T21" fmla="*/ 72 h 116"/>
                <a:gd name="T22" fmla="*/ 69 w 89"/>
                <a:gd name="T23" fmla="*/ 68 h 116"/>
                <a:gd name="T24" fmla="*/ 65 w 89"/>
                <a:gd name="T25" fmla="*/ 64 h 116"/>
                <a:gd name="T26" fmla="*/ 65 w 89"/>
                <a:gd name="T27" fmla="*/ 60 h 116"/>
                <a:gd name="T28" fmla="*/ 57 w 89"/>
                <a:gd name="T29" fmla="*/ 60 h 116"/>
                <a:gd name="T30" fmla="*/ 53 w 89"/>
                <a:gd name="T31" fmla="*/ 60 h 116"/>
                <a:gd name="T32" fmla="*/ 33 w 89"/>
                <a:gd name="T33" fmla="*/ 60 h 116"/>
                <a:gd name="T34" fmla="*/ 33 w 89"/>
                <a:gd name="T35" fmla="*/ 96 h 116"/>
                <a:gd name="T36" fmla="*/ 33 w 89"/>
                <a:gd name="T37" fmla="*/ 104 h 116"/>
                <a:gd name="T38" fmla="*/ 37 w 89"/>
                <a:gd name="T39" fmla="*/ 108 h 116"/>
                <a:gd name="T40" fmla="*/ 37 w 89"/>
                <a:gd name="T41" fmla="*/ 112 h 116"/>
                <a:gd name="T42" fmla="*/ 37 w 89"/>
                <a:gd name="T43" fmla="*/ 112 h 116"/>
                <a:gd name="T44" fmla="*/ 41 w 89"/>
                <a:gd name="T45" fmla="*/ 116 h 116"/>
                <a:gd name="T46" fmla="*/ 45 w 89"/>
                <a:gd name="T47" fmla="*/ 116 h 116"/>
                <a:gd name="T48" fmla="*/ 49 w 89"/>
                <a:gd name="T49" fmla="*/ 116 h 116"/>
                <a:gd name="T50" fmla="*/ 49 w 89"/>
                <a:gd name="T51" fmla="*/ 116 h 116"/>
                <a:gd name="T52" fmla="*/ 0 w 89"/>
                <a:gd name="T53" fmla="*/ 116 h 116"/>
                <a:gd name="T54" fmla="*/ 0 w 89"/>
                <a:gd name="T55" fmla="*/ 116 h 116"/>
                <a:gd name="T56" fmla="*/ 4 w 89"/>
                <a:gd name="T57" fmla="*/ 116 h 116"/>
                <a:gd name="T58" fmla="*/ 12 w 89"/>
                <a:gd name="T59" fmla="*/ 116 h 116"/>
                <a:gd name="T60" fmla="*/ 16 w 89"/>
                <a:gd name="T61" fmla="*/ 112 h 116"/>
                <a:gd name="T62" fmla="*/ 16 w 89"/>
                <a:gd name="T63" fmla="*/ 104 h 116"/>
                <a:gd name="T64" fmla="*/ 16 w 89"/>
                <a:gd name="T65" fmla="*/ 96 h 116"/>
                <a:gd name="T66" fmla="*/ 16 w 89"/>
                <a:gd name="T67" fmla="*/ 20 h 116"/>
                <a:gd name="T68" fmla="*/ 16 w 89"/>
                <a:gd name="T69" fmla="*/ 12 h 116"/>
                <a:gd name="T70" fmla="*/ 16 w 89"/>
                <a:gd name="T71" fmla="*/ 8 h 116"/>
                <a:gd name="T72" fmla="*/ 16 w 89"/>
                <a:gd name="T73" fmla="*/ 4 h 116"/>
                <a:gd name="T74" fmla="*/ 12 w 89"/>
                <a:gd name="T75" fmla="*/ 4 h 116"/>
                <a:gd name="T76" fmla="*/ 8 w 89"/>
                <a:gd name="T77" fmla="*/ 4 h 116"/>
                <a:gd name="T78" fmla="*/ 4 w 89"/>
                <a:gd name="T79" fmla="*/ 0 h 116"/>
                <a:gd name="T80" fmla="*/ 0 w 89"/>
                <a:gd name="T81" fmla="*/ 0 h 116"/>
                <a:gd name="T82" fmla="*/ 0 w 89"/>
                <a:gd name="T83" fmla="*/ 0 h 116"/>
                <a:gd name="T84" fmla="*/ 85 w 89"/>
                <a:gd name="T85" fmla="*/ 0 h 116"/>
                <a:gd name="T86" fmla="*/ 89 w 89"/>
                <a:gd name="T87" fmla="*/ 24 h 116"/>
                <a:gd name="T88" fmla="*/ 85 w 89"/>
                <a:gd name="T89" fmla="*/ 24 h 116"/>
                <a:gd name="T90" fmla="*/ 81 w 89"/>
                <a:gd name="T91" fmla="*/ 20 h 116"/>
                <a:gd name="T92" fmla="*/ 81 w 89"/>
                <a:gd name="T93" fmla="*/ 12 h 116"/>
                <a:gd name="T94" fmla="*/ 77 w 89"/>
                <a:gd name="T95" fmla="*/ 8 h 116"/>
                <a:gd name="T96" fmla="*/ 73 w 89"/>
                <a:gd name="T97" fmla="*/ 8 h 116"/>
                <a:gd name="T98" fmla="*/ 69 w 89"/>
                <a:gd name="T99" fmla="*/ 8 h 116"/>
                <a:gd name="T100" fmla="*/ 61 w 89"/>
                <a:gd name="T101" fmla="*/ 4 h 116"/>
                <a:gd name="T102" fmla="*/ 33 w 89"/>
                <a:gd name="T103" fmla="*/ 4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116"/>
                <a:gd name="T158" fmla="*/ 89 w 89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116">
                  <a:moveTo>
                    <a:pt x="33" y="4"/>
                  </a:moveTo>
                  <a:lnTo>
                    <a:pt x="33" y="56"/>
                  </a:lnTo>
                  <a:lnTo>
                    <a:pt x="53" y="56"/>
                  </a:lnTo>
                  <a:lnTo>
                    <a:pt x="61" y="56"/>
                  </a:lnTo>
                  <a:lnTo>
                    <a:pt x="65" y="52"/>
                  </a:lnTo>
                  <a:lnTo>
                    <a:pt x="69" y="48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3" y="76"/>
                  </a:lnTo>
                  <a:lnTo>
                    <a:pt x="69" y="76"/>
                  </a:lnTo>
                  <a:lnTo>
                    <a:pt x="69" y="72"/>
                  </a:lnTo>
                  <a:lnTo>
                    <a:pt x="69" y="68"/>
                  </a:lnTo>
                  <a:lnTo>
                    <a:pt x="65" y="64"/>
                  </a:lnTo>
                  <a:lnTo>
                    <a:pt x="65" y="60"/>
                  </a:lnTo>
                  <a:lnTo>
                    <a:pt x="57" y="60"/>
                  </a:lnTo>
                  <a:lnTo>
                    <a:pt x="53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41" y="116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6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9" y="24"/>
                  </a:lnTo>
                  <a:lnTo>
                    <a:pt x="85" y="24"/>
                  </a:lnTo>
                  <a:lnTo>
                    <a:pt x="81" y="20"/>
                  </a:lnTo>
                  <a:lnTo>
                    <a:pt x="81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1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290"/>
            <p:cNvSpPr>
              <a:spLocks/>
            </p:cNvSpPr>
            <p:nvPr/>
          </p:nvSpPr>
          <p:spPr bwMode="auto">
            <a:xfrm>
              <a:off x="1602" y="3564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4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2 w 56"/>
                <a:gd name="T21" fmla="*/ 20 h 80"/>
                <a:gd name="T22" fmla="*/ 52 w 56"/>
                <a:gd name="T23" fmla="*/ 20 h 80"/>
                <a:gd name="T24" fmla="*/ 48 w 56"/>
                <a:gd name="T25" fmla="*/ 20 h 80"/>
                <a:gd name="T26" fmla="*/ 44 w 56"/>
                <a:gd name="T27" fmla="*/ 20 h 80"/>
                <a:gd name="T28" fmla="*/ 44 w 56"/>
                <a:gd name="T29" fmla="*/ 16 h 80"/>
                <a:gd name="T30" fmla="*/ 40 w 56"/>
                <a:gd name="T31" fmla="*/ 16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4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80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80 h 80"/>
                <a:gd name="T64" fmla="*/ 8 w 56"/>
                <a:gd name="T65" fmla="*/ 76 h 80"/>
                <a:gd name="T66" fmla="*/ 8 w 56"/>
                <a:gd name="T67" fmla="*/ 76 h 80"/>
                <a:gd name="T68" fmla="*/ 8 w 56"/>
                <a:gd name="T69" fmla="*/ 72 h 80"/>
                <a:gd name="T70" fmla="*/ 12 w 56"/>
                <a:gd name="T71" fmla="*/ 68 h 80"/>
                <a:gd name="T72" fmla="*/ 12 w 56"/>
                <a:gd name="T73" fmla="*/ 64 h 80"/>
                <a:gd name="T74" fmla="*/ 12 w 56"/>
                <a:gd name="T75" fmla="*/ 32 h 80"/>
                <a:gd name="T76" fmla="*/ 12 w 56"/>
                <a:gd name="T77" fmla="*/ 20 h 80"/>
                <a:gd name="T78" fmla="*/ 8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8 w 56"/>
                <a:gd name="T85" fmla="*/ 12 h 80"/>
                <a:gd name="T86" fmla="*/ 4 w 56"/>
                <a:gd name="T87" fmla="*/ 12 h 80"/>
                <a:gd name="T88" fmla="*/ 4 w 56"/>
                <a:gd name="T89" fmla="*/ 12 h 80"/>
                <a:gd name="T90" fmla="*/ 0 w 56"/>
                <a:gd name="T91" fmla="*/ 12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291"/>
            <p:cNvSpPr>
              <a:spLocks noEditPoints="1"/>
            </p:cNvSpPr>
            <p:nvPr/>
          </p:nvSpPr>
          <p:spPr bwMode="auto">
            <a:xfrm>
              <a:off x="1662" y="3564"/>
              <a:ext cx="76" cy="84"/>
            </a:xfrm>
            <a:custGeom>
              <a:avLst/>
              <a:gdLst>
                <a:gd name="T0" fmla="*/ 40 w 76"/>
                <a:gd name="T1" fmla="*/ 0 h 84"/>
                <a:gd name="T2" fmla="*/ 48 w 76"/>
                <a:gd name="T3" fmla="*/ 4 h 84"/>
                <a:gd name="T4" fmla="*/ 60 w 76"/>
                <a:gd name="T5" fmla="*/ 8 h 84"/>
                <a:gd name="T6" fmla="*/ 68 w 76"/>
                <a:gd name="T7" fmla="*/ 16 h 84"/>
                <a:gd name="T8" fmla="*/ 72 w 76"/>
                <a:gd name="T9" fmla="*/ 28 h 84"/>
                <a:gd name="T10" fmla="*/ 76 w 76"/>
                <a:gd name="T11" fmla="*/ 40 h 84"/>
                <a:gd name="T12" fmla="*/ 76 w 76"/>
                <a:gd name="T13" fmla="*/ 52 h 84"/>
                <a:gd name="T14" fmla="*/ 72 w 76"/>
                <a:gd name="T15" fmla="*/ 60 h 84"/>
                <a:gd name="T16" fmla="*/ 64 w 76"/>
                <a:gd name="T17" fmla="*/ 72 h 84"/>
                <a:gd name="T18" fmla="*/ 56 w 76"/>
                <a:gd name="T19" fmla="*/ 76 h 84"/>
                <a:gd name="T20" fmla="*/ 48 w 76"/>
                <a:gd name="T21" fmla="*/ 80 h 84"/>
                <a:gd name="T22" fmla="*/ 36 w 76"/>
                <a:gd name="T23" fmla="*/ 84 h 84"/>
                <a:gd name="T24" fmla="*/ 28 w 76"/>
                <a:gd name="T25" fmla="*/ 80 h 84"/>
                <a:gd name="T26" fmla="*/ 16 w 76"/>
                <a:gd name="T27" fmla="*/ 76 h 84"/>
                <a:gd name="T28" fmla="*/ 12 w 76"/>
                <a:gd name="T29" fmla="*/ 68 h 84"/>
                <a:gd name="T30" fmla="*/ 4 w 76"/>
                <a:gd name="T31" fmla="*/ 56 h 84"/>
                <a:gd name="T32" fmla="*/ 0 w 76"/>
                <a:gd name="T33" fmla="*/ 44 h 84"/>
                <a:gd name="T34" fmla="*/ 4 w 76"/>
                <a:gd name="T35" fmla="*/ 32 h 84"/>
                <a:gd name="T36" fmla="*/ 8 w 76"/>
                <a:gd name="T37" fmla="*/ 20 h 84"/>
                <a:gd name="T38" fmla="*/ 12 w 76"/>
                <a:gd name="T39" fmla="*/ 12 h 84"/>
                <a:gd name="T40" fmla="*/ 20 w 76"/>
                <a:gd name="T41" fmla="*/ 4 h 84"/>
                <a:gd name="T42" fmla="*/ 28 w 76"/>
                <a:gd name="T43" fmla="*/ 0 h 84"/>
                <a:gd name="T44" fmla="*/ 40 w 76"/>
                <a:gd name="T45" fmla="*/ 0 h 84"/>
                <a:gd name="T46" fmla="*/ 36 w 76"/>
                <a:gd name="T47" fmla="*/ 8 h 84"/>
                <a:gd name="T48" fmla="*/ 32 w 76"/>
                <a:gd name="T49" fmla="*/ 8 h 84"/>
                <a:gd name="T50" fmla="*/ 28 w 76"/>
                <a:gd name="T51" fmla="*/ 8 h 84"/>
                <a:gd name="T52" fmla="*/ 24 w 76"/>
                <a:gd name="T53" fmla="*/ 12 h 84"/>
                <a:gd name="T54" fmla="*/ 20 w 76"/>
                <a:gd name="T55" fmla="*/ 20 h 84"/>
                <a:gd name="T56" fmla="*/ 16 w 76"/>
                <a:gd name="T57" fmla="*/ 24 h 84"/>
                <a:gd name="T58" fmla="*/ 16 w 76"/>
                <a:gd name="T59" fmla="*/ 36 h 84"/>
                <a:gd name="T60" fmla="*/ 16 w 76"/>
                <a:gd name="T61" fmla="*/ 52 h 84"/>
                <a:gd name="T62" fmla="*/ 24 w 76"/>
                <a:gd name="T63" fmla="*/ 64 h 84"/>
                <a:gd name="T64" fmla="*/ 28 w 76"/>
                <a:gd name="T65" fmla="*/ 72 h 84"/>
                <a:gd name="T66" fmla="*/ 36 w 76"/>
                <a:gd name="T67" fmla="*/ 76 h 84"/>
                <a:gd name="T68" fmla="*/ 40 w 76"/>
                <a:gd name="T69" fmla="*/ 76 h 84"/>
                <a:gd name="T70" fmla="*/ 48 w 76"/>
                <a:gd name="T71" fmla="*/ 76 h 84"/>
                <a:gd name="T72" fmla="*/ 56 w 76"/>
                <a:gd name="T73" fmla="*/ 72 h 84"/>
                <a:gd name="T74" fmla="*/ 60 w 76"/>
                <a:gd name="T75" fmla="*/ 60 h 84"/>
                <a:gd name="T76" fmla="*/ 60 w 76"/>
                <a:gd name="T77" fmla="*/ 48 h 84"/>
                <a:gd name="T78" fmla="*/ 60 w 76"/>
                <a:gd name="T79" fmla="*/ 36 h 84"/>
                <a:gd name="T80" fmla="*/ 56 w 76"/>
                <a:gd name="T81" fmla="*/ 24 h 84"/>
                <a:gd name="T82" fmla="*/ 52 w 76"/>
                <a:gd name="T83" fmla="*/ 16 h 84"/>
                <a:gd name="T84" fmla="*/ 44 w 76"/>
                <a:gd name="T85" fmla="*/ 8 h 84"/>
                <a:gd name="T86" fmla="*/ 36 w 76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4"/>
                <a:gd name="T134" fmla="*/ 76 w 76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4">
                  <a:moveTo>
                    <a:pt x="40" y="0"/>
                  </a:moveTo>
                  <a:lnTo>
                    <a:pt x="48" y="4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2" y="28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2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4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292"/>
            <p:cNvSpPr>
              <a:spLocks/>
            </p:cNvSpPr>
            <p:nvPr/>
          </p:nvSpPr>
          <p:spPr bwMode="auto">
            <a:xfrm>
              <a:off x="1747" y="3564"/>
              <a:ext cx="132" cy="80"/>
            </a:xfrm>
            <a:custGeom>
              <a:avLst/>
              <a:gdLst>
                <a:gd name="T0" fmla="*/ 32 w 132"/>
                <a:gd name="T1" fmla="*/ 12 h 80"/>
                <a:gd name="T2" fmla="*/ 40 w 132"/>
                <a:gd name="T3" fmla="*/ 4 h 80"/>
                <a:gd name="T4" fmla="*/ 48 w 132"/>
                <a:gd name="T5" fmla="*/ 0 h 80"/>
                <a:gd name="T6" fmla="*/ 60 w 132"/>
                <a:gd name="T7" fmla="*/ 0 h 80"/>
                <a:gd name="T8" fmla="*/ 72 w 132"/>
                <a:gd name="T9" fmla="*/ 12 h 80"/>
                <a:gd name="T10" fmla="*/ 84 w 132"/>
                <a:gd name="T11" fmla="*/ 8 h 80"/>
                <a:gd name="T12" fmla="*/ 96 w 132"/>
                <a:gd name="T13" fmla="*/ 0 h 80"/>
                <a:gd name="T14" fmla="*/ 108 w 132"/>
                <a:gd name="T15" fmla="*/ 0 h 80"/>
                <a:gd name="T16" fmla="*/ 116 w 132"/>
                <a:gd name="T17" fmla="*/ 8 h 80"/>
                <a:gd name="T18" fmla="*/ 120 w 132"/>
                <a:gd name="T19" fmla="*/ 20 h 80"/>
                <a:gd name="T20" fmla="*/ 120 w 132"/>
                <a:gd name="T21" fmla="*/ 64 h 80"/>
                <a:gd name="T22" fmla="*/ 124 w 132"/>
                <a:gd name="T23" fmla="*/ 76 h 80"/>
                <a:gd name="T24" fmla="*/ 124 w 132"/>
                <a:gd name="T25" fmla="*/ 76 h 80"/>
                <a:gd name="T26" fmla="*/ 132 w 132"/>
                <a:gd name="T27" fmla="*/ 80 h 80"/>
                <a:gd name="T28" fmla="*/ 96 w 132"/>
                <a:gd name="T29" fmla="*/ 80 h 80"/>
                <a:gd name="T30" fmla="*/ 96 w 132"/>
                <a:gd name="T31" fmla="*/ 80 h 80"/>
                <a:gd name="T32" fmla="*/ 104 w 132"/>
                <a:gd name="T33" fmla="*/ 76 h 80"/>
                <a:gd name="T34" fmla="*/ 108 w 132"/>
                <a:gd name="T35" fmla="*/ 72 h 80"/>
                <a:gd name="T36" fmla="*/ 108 w 132"/>
                <a:gd name="T37" fmla="*/ 64 h 80"/>
                <a:gd name="T38" fmla="*/ 108 w 132"/>
                <a:gd name="T39" fmla="*/ 24 h 80"/>
                <a:gd name="T40" fmla="*/ 100 w 132"/>
                <a:gd name="T41" fmla="*/ 12 h 80"/>
                <a:gd name="T42" fmla="*/ 88 w 132"/>
                <a:gd name="T43" fmla="*/ 12 h 80"/>
                <a:gd name="T44" fmla="*/ 80 w 132"/>
                <a:gd name="T45" fmla="*/ 16 h 80"/>
                <a:gd name="T46" fmla="*/ 76 w 132"/>
                <a:gd name="T47" fmla="*/ 24 h 80"/>
                <a:gd name="T48" fmla="*/ 76 w 132"/>
                <a:gd name="T49" fmla="*/ 64 h 80"/>
                <a:gd name="T50" fmla="*/ 76 w 132"/>
                <a:gd name="T51" fmla="*/ 72 h 80"/>
                <a:gd name="T52" fmla="*/ 80 w 132"/>
                <a:gd name="T53" fmla="*/ 76 h 80"/>
                <a:gd name="T54" fmla="*/ 84 w 132"/>
                <a:gd name="T55" fmla="*/ 80 h 80"/>
                <a:gd name="T56" fmla="*/ 48 w 132"/>
                <a:gd name="T57" fmla="*/ 80 h 80"/>
                <a:gd name="T58" fmla="*/ 52 w 132"/>
                <a:gd name="T59" fmla="*/ 80 h 80"/>
                <a:gd name="T60" fmla="*/ 60 w 132"/>
                <a:gd name="T61" fmla="*/ 76 h 80"/>
                <a:gd name="T62" fmla="*/ 60 w 132"/>
                <a:gd name="T63" fmla="*/ 68 h 80"/>
                <a:gd name="T64" fmla="*/ 60 w 132"/>
                <a:gd name="T65" fmla="*/ 32 h 80"/>
                <a:gd name="T66" fmla="*/ 56 w 132"/>
                <a:gd name="T67" fmla="*/ 16 h 80"/>
                <a:gd name="T68" fmla="*/ 48 w 132"/>
                <a:gd name="T69" fmla="*/ 12 h 80"/>
                <a:gd name="T70" fmla="*/ 36 w 132"/>
                <a:gd name="T71" fmla="*/ 16 h 80"/>
                <a:gd name="T72" fmla="*/ 28 w 132"/>
                <a:gd name="T73" fmla="*/ 24 h 80"/>
                <a:gd name="T74" fmla="*/ 28 w 132"/>
                <a:gd name="T75" fmla="*/ 68 h 80"/>
                <a:gd name="T76" fmla="*/ 28 w 132"/>
                <a:gd name="T77" fmla="*/ 76 h 80"/>
                <a:gd name="T78" fmla="*/ 32 w 132"/>
                <a:gd name="T79" fmla="*/ 80 h 80"/>
                <a:gd name="T80" fmla="*/ 36 w 132"/>
                <a:gd name="T81" fmla="*/ 80 h 80"/>
                <a:gd name="T82" fmla="*/ 0 w 132"/>
                <a:gd name="T83" fmla="*/ 80 h 80"/>
                <a:gd name="T84" fmla="*/ 8 w 132"/>
                <a:gd name="T85" fmla="*/ 76 h 80"/>
                <a:gd name="T86" fmla="*/ 12 w 132"/>
                <a:gd name="T87" fmla="*/ 72 h 80"/>
                <a:gd name="T88" fmla="*/ 12 w 132"/>
                <a:gd name="T89" fmla="*/ 64 h 80"/>
                <a:gd name="T90" fmla="*/ 12 w 132"/>
                <a:gd name="T91" fmla="*/ 24 h 80"/>
                <a:gd name="T92" fmla="*/ 12 w 132"/>
                <a:gd name="T93" fmla="*/ 12 h 80"/>
                <a:gd name="T94" fmla="*/ 8 w 132"/>
                <a:gd name="T95" fmla="*/ 12 h 80"/>
                <a:gd name="T96" fmla="*/ 4 w 132"/>
                <a:gd name="T97" fmla="*/ 12 h 80"/>
                <a:gd name="T98" fmla="*/ 0 w 132"/>
                <a:gd name="T99" fmla="*/ 8 h 80"/>
                <a:gd name="T100" fmla="*/ 28 w 132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80"/>
                <a:gd name="T155" fmla="*/ 132 w 132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80">
                  <a:moveTo>
                    <a:pt x="28" y="16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4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84" y="8"/>
                  </a:lnTo>
                  <a:lnTo>
                    <a:pt x="88" y="4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6"/>
                  </a:lnTo>
                  <a:lnTo>
                    <a:pt x="120" y="20"/>
                  </a:lnTo>
                  <a:lnTo>
                    <a:pt x="120" y="28"/>
                  </a:lnTo>
                  <a:lnTo>
                    <a:pt x="120" y="64"/>
                  </a:lnTo>
                  <a:lnTo>
                    <a:pt x="124" y="68"/>
                  </a:lnTo>
                  <a:lnTo>
                    <a:pt x="124" y="76"/>
                  </a:lnTo>
                  <a:lnTo>
                    <a:pt x="128" y="80"/>
                  </a:lnTo>
                  <a:lnTo>
                    <a:pt x="132" y="80"/>
                  </a:lnTo>
                  <a:lnTo>
                    <a:pt x="96" y="80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08" y="68"/>
                  </a:lnTo>
                  <a:lnTo>
                    <a:pt x="108" y="64"/>
                  </a:lnTo>
                  <a:lnTo>
                    <a:pt x="108" y="32"/>
                  </a:lnTo>
                  <a:lnTo>
                    <a:pt x="108" y="24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6"/>
                  </a:lnTo>
                  <a:lnTo>
                    <a:pt x="76" y="24"/>
                  </a:lnTo>
                  <a:lnTo>
                    <a:pt x="76" y="28"/>
                  </a:lnTo>
                  <a:lnTo>
                    <a:pt x="76" y="64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48" y="80"/>
                  </a:lnTo>
                  <a:lnTo>
                    <a:pt x="52" y="80"/>
                  </a:lnTo>
                  <a:lnTo>
                    <a:pt x="56" y="76"/>
                  </a:lnTo>
                  <a:lnTo>
                    <a:pt x="60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0" y="32"/>
                  </a:lnTo>
                  <a:lnTo>
                    <a:pt x="60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8" y="2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2" y="80"/>
                  </a:lnTo>
                  <a:lnTo>
                    <a:pt x="36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293"/>
            <p:cNvSpPr>
              <a:spLocks noEditPoints="1"/>
            </p:cNvSpPr>
            <p:nvPr/>
          </p:nvSpPr>
          <p:spPr bwMode="auto">
            <a:xfrm>
              <a:off x="1927" y="3564"/>
              <a:ext cx="85" cy="121"/>
            </a:xfrm>
            <a:custGeom>
              <a:avLst/>
              <a:gdLst>
                <a:gd name="T0" fmla="*/ 25 w 85"/>
                <a:gd name="T1" fmla="*/ 0 h 121"/>
                <a:gd name="T2" fmla="*/ 29 w 85"/>
                <a:gd name="T3" fmla="*/ 20 h 121"/>
                <a:gd name="T4" fmla="*/ 41 w 85"/>
                <a:gd name="T5" fmla="*/ 4 h 121"/>
                <a:gd name="T6" fmla="*/ 53 w 85"/>
                <a:gd name="T7" fmla="*/ 0 h 121"/>
                <a:gd name="T8" fmla="*/ 73 w 85"/>
                <a:gd name="T9" fmla="*/ 8 h 121"/>
                <a:gd name="T10" fmla="*/ 81 w 85"/>
                <a:gd name="T11" fmla="*/ 28 h 121"/>
                <a:gd name="T12" fmla="*/ 81 w 85"/>
                <a:gd name="T13" fmla="*/ 52 h 121"/>
                <a:gd name="T14" fmla="*/ 73 w 85"/>
                <a:gd name="T15" fmla="*/ 72 h 121"/>
                <a:gd name="T16" fmla="*/ 49 w 85"/>
                <a:gd name="T17" fmla="*/ 84 h 121"/>
                <a:gd name="T18" fmla="*/ 37 w 85"/>
                <a:gd name="T19" fmla="*/ 80 h 121"/>
                <a:gd name="T20" fmla="*/ 29 w 85"/>
                <a:gd name="T21" fmla="*/ 76 h 121"/>
                <a:gd name="T22" fmla="*/ 29 w 85"/>
                <a:gd name="T23" fmla="*/ 109 h 121"/>
                <a:gd name="T24" fmla="*/ 29 w 85"/>
                <a:gd name="T25" fmla="*/ 117 h 121"/>
                <a:gd name="T26" fmla="*/ 37 w 85"/>
                <a:gd name="T27" fmla="*/ 117 h 121"/>
                <a:gd name="T28" fmla="*/ 41 w 85"/>
                <a:gd name="T29" fmla="*/ 121 h 121"/>
                <a:gd name="T30" fmla="*/ 0 w 85"/>
                <a:gd name="T31" fmla="*/ 117 h 121"/>
                <a:gd name="T32" fmla="*/ 4 w 85"/>
                <a:gd name="T33" fmla="*/ 117 h 121"/>
                <a:gd name="T34" fmla="*/ 12 w 85"/>
                <a:gd name="T35" fmla="*/ 117 h 121"/>
                <a:gd name="T36" fmla="*/ 12 w 85"/>
                <a:gd name="T37" fmla="*/ 109 h 121"/>
                <a:gd name="T38" fmla="*/ 12 w 85"/>
                <a:gd name="T39" fmla="*/ 24 h 121"/>
                <a:gd name="T40" fmla="*/ 12 w 85"/>
                <a:gd name="T41" fmla="*/ 16 h 121"/>
                <a:gd name="T42" fmla="*/ 12 w 85"/>
                <a:gd name="T43" fmla="*/ 12 h 121"/>
                <a:gd name="T44" fmla="*/ 8 w 85"/>
                <a:gd name="T45" fmla="*/ 12 h 121"/>
                <a:gd name="T46" fmla="*/ 4 w 85"/>
                <a:gd name="T47" fmla="*/ 12 h 121"/>
                <a:gd name="T48" fmla="*/ 29 w 85"/>
                <a:gd name="T49" fmla="*/ 24 h 121"/>
                <a:gd name="T50" fmla="*/ 29 w 85"/>
                <a:gd name="T51" fmla="*/ 60 h 121"/>
                <a:gd name="T52" fmla="*/ 33 w 85"/>
                <a:gd name="T53" fmla="*/ 68 h 121"/>
                <a:gd name="T54" fmla="*/ 41 w 85"/>
                <a:gd name="T55" fmla="*/ 76 h 121"/>
                <a:gd name="T56" fmla="*/ 57 w 85"/>
                <a:gd name="T57" fmla="*/ 76 h 121"/>
                <a:gd name="T58" fmla="*/ 69 w 85"/>
                <a:gd name="T59" fmla="*/ 60 h 121"/>
                <a:gd name="T60" fmla="*/ 69 w 85"/>
                <a:gd name="T61" fmla="*/ 36 h 121"/>
                <a:gd name="T62" fmla="*/ 61 w 85"/>
                <a:gd name="T63" fmla="*/ 20 h 121"/>
                <a:gd name="T64" fmla="*/ 49 w 85"/>
                <a:gd name="T65" fmla="*/ 12 h 121"/>
                <a:gd name="T66" fmla="*/ 41 w 85"/>
                <a:gd name="T67" fmla="*/ 16 h 121"/>
                <a:gd name="T68" fmla="*/ 29 w 85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121"/>
                <a:gd name="T107" fmla="*/ 85 w 85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121">
                  <a:moveTo>
                    <a:pt x="4" y="8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29" y="20"/>
                  </a:lnTo>
                  <a:lnTo>
                    <a:pt x="37" y="12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6"/>
                  </a:lnTo>
                  <a:lnTo>
                    <a:pt x="81" y="28"/>
                  </a:lnTo>
                  <a:lnTo>
                    <a:pt x="85" y="40"/>
                  </a:lnTo>
                  <a:lnTo>
                    <a:pt x="81" y="52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1" y="80"/>
                  </a:lnTo>
                  <a:lnTo>
                    <a:pt x="49" y="84"/>
                  </a:lnTo>
                  <a:lnTo>
                    <a:pt x="41" y="84"/>
                  </a:lnTo>
                  <a:lnTo>
                    <a:pt x="37" y="80"/>
                  </a:lnTo>
                  <a:lnTo>
                    <a:pt x="33" y="80"/>
                  </a:lnTo>
                  <a:lnTo>
                    <a:pt x="29" y="76"/>
                  </a:lnTo>
                  <a:lnTo>
                    <a:pt x="29" y="101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9" y="117"/>
                  </a:lnTo>
                  <a:lnTo>
                    <a:pt x="33" y="117"/>
                  </a:lnTo>
                  <a:lnTo>
                    <a:pt x="37" y="117"/>
                  </a:lnTo>
                  <a:lnTo>
                    <a:pt x="41" y="117"/>
                  </a:lnTo>
                  <a:lnTo>
                    <a:pt x="41" y="121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2" y="101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9" y="24"/>
                  </a:moveTo>
                  <a:lnTo>
                    <a:pt x="29" y="52"/>
                  </a:lnTo>
                  <a:lnTo>
                    <a:pt x="29" y="60"/>
                  </a:lnTo>
                  <a:lnTo>
                    <a:pt x="29" y="64"/>
                  </a:lnTo>
                  <a:lnTo>
                    <a:pt x="33" y="68"/>
                  </a:lnTo>
                  <a:lnTo>
                    <a:pt x="37" y="72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9" y="60"/>
                  </a:lnTo>
                  <a:lnTo>
                    <a:pt x="69" y="48"/>
                  </a:lnTo>
                  <a:lnTo>
                    <a:pt x="69" y="36"/>
                  </a:lnTo>
                  <a:lnTo>
                    <a:pt x="65" y="28"/>
                  </a:lnTo>
                  <a:lnTo>
                    <a:pt x="61" y="20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1" y="16"/>
                  </a:lnTo>
                  <a:lnTo>
                    <a:pt x="37" y="2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294"/>
            <p:cNvSpPr>
              <a:spLocks noEditPoints="1"/>
            </p:cNvSpPr>
            <p:nvPr/>
          </p:nvSpPr>
          <p:spPr bwMode="auto">
            <a:xfrm>
              <a:off x="2020" y="3564"/>
              <a:ext cx="72" cy="84"/>
            </a:xfrm>
            <a:custGeom>
              <a:avLst/>
              <a:gdLst>
                <a:gd name="T0" fmla="*/ 40 w 72"/>
                <a:gd name="T1" fmla="*/ 76 h 84"/>
                <a:gd name="T2" fmla="*/ 32 w 72"/>
                <a:gd name="T3" fmla="*/ 80 h 84"/>
                <a:gd name="T4" fmla="*/ 20 w 72"/>
                <a:gd name="T5" fmla="*/ 84 h 84"/>
                <a:gd name="T6" fmla="*/ 8 w 72"/>
                <a:gd name="T7" fmla="*/ 76 h 84"/>
                <a:gd name="T8" fmla="*/ 0 w 72"/>
                <a:gd name="T9" fmla="*/ 64 h 84"/>
                <a:gd name="T10" fmla="*/ 4 w 72"/>
                <a:gd name="T11" fmla="*/ 52 h 84"/>
                <a:gd name="T12" fmla="*/ 16 w 72"/>
                <a:gd name="T13" fmla="*/ 44 h 84"/>
                <a:gd name="T14" fmla="*/ 44 w 72"/>
                <a:gd name="T15" fmla="*/ 28 h 84"/>
                <a:gd name="T16" fmla="*/ 44 w 72"/>
                <a:gd name="T17" fmla="*/ 16 h 84"/>
                <a:gd name="T18" fmla="*/ 36 w 72"/>
                <a:gd name="T19" fmla="*/ 8 h 84"/>
                <a:gd name="T20" fmla="*/ 28 w 72"/>
                <a:gd name="T21" fmla="*/ 8 h 84"/>
                <a:gd name="T22" fmla="*/ 20 w 72"/>
                <a:gd name="T23" fmla="*/ 12 h 84"/>
                <a:gd name="T24" fmla="*/ 20 w 72"/>
                <a:gd name="T25" fmla="*/ 20 h 84"/>
                <a:gd name="T26" fmla="*/ 16 w 72"/>
                <a:gd name="T27" fmla="*/ 28 h 84"/>
                <a:gd name="T28" fmla="*/ 12 w 72"/>
                <a:gd name="T29" fmla="*/ 28 h 84"/>
                <a:gd name="T30" fmla="*/ 8 w 72"/>
                <a:gd name="T31" fmla="*/ 28 h 84"/>
                <a:gd name="T32" fmla="*/ 4 w 72"/>
                <a:gd name="T33" fmla="*/ 20 h 84"/>
                <a:gd name="T34" fmla="*/ 12 w 72"/>
                <a:gd name="T35" fmla="*/ 8 h 84"/>
                <a:gd name="T36" fmla="*/ 32 w 72"/>
                <a:gd name="T37" fmla="*/ 0 h 84"/>
                <a:gd name="T38" fmla="*/ 52 w 72"/>
                <a:gd name="T39" fmla="*/ 4 h 84"/>
                <a:gd name="T40" fmla="*/ 60 w 72"/>
                <a:gd name="T41" fmla="*/ 12 h 84"/>
                <a:gd name="T42" fmla="*/ 60 w 72"/>
                <a:gd name="T43" fmla="*/ 28 h 84"/>
                <a:gd name="T44" fmla="*/ 60 w 72"/>
                <a:gd name="T45" fmla="*/ 64 h 84"/>
                <a:gd name="T46" fmla="*/ 60 w 72"/>
                <a:gd name="T47" fmla="*/ 68 h 84"/>
                <a:gd name="T48" fmla="*/ 64 w 72"/>
                <a:gd name="T49" fmla="*/ 72 h 84"/>
                <a:gd name="T50" fmla="*/ 64 w 72"/>
                <a:gd name="T51" fmla="*/ 72 h 84"/>
                <a:gd name="T52" fmla="*/ 68 w 72"/>
                <a:gd name="T53" fmla="*/ 68 h 84"/>
                <a:gd name="T54" fmla="*/ 72 w 72"/>
                <a:gd name="T55" fmla="*/ 72 h 84"/>
                <a:gd name="T56" fmla="*/ 56 w 72"/>
                <a:gd name="T57" fmla="*/ 84 h 84"/>
                <a:gd name="T58" fmla="*/ 48 w 72"/>
                <a:gd name="T59" fmla="*/ 80 h 84"/>
                <a:gd name="T60" fmla="*/ 44 w 72"/>
                <a:gd name="T61" fmla="*/ 68 h 84"/>
                <a:gd name="T62" fmla="*/ 44 w 72"/>
                <a:gd name="T63" fmla="*/ 36 h 84"/>
                <a:gd name="T64" fmla="*/ 28 w 72"/>
                <a:gd name="T65" fmla="*/ 44 h 84"/>
                <a:gd name="T66" fmla="*/ 20 w 72"/>
                <a:gd name="T67" fmla="*/ 48 h 84"/>
                <a:gd name="T68" fmla="*/ 16 w 72"/>
                <a:gd name="T69" fmla="*/ 60 h 84"/>
                <a:gd name="T70" fmla="*/ 20 w 72"/>
                <a:gd name="T71" fmla="*/ 68 h 84"/>
                <a:gd name="T72" fmla="*/ 28 w 72"/>
                <a:gd name="T73" fmla="*/ 72 h 84"/>
                <a:gd name="T74" fmla="*/ 44 w 72"/>
                <a:gd name="T75" fmla="*/ 64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"/>
                <a:gd name="T115" fmla="*/ 0 h 84"/>
                <a:gd name="T116" fmla="*/ 72 w 72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" h="84">
                  <a:moveTo>
                    <a:pt x="44" y="68"/>
                  </a:moveTo>
                  <a:lnTo>
                    <a:pt x="40" y="76"/>
                  </a:lnTo>
                  <a:lnTo>
                    <a:pt x="32" y="80"/>
                  </a:lnTo>
                  <a:lnTo>
                    <a:pt x="24" y="84"/>
                  </a:lnTo>
                  <a:lnTo>
                    <a:pt x="20" y="84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6" y="44"/>
                  </a:lnTo>
                  <a:lnTo>
                    <a:pt x="28" y="36"/>
                  </a:lnTo>
                  <a:lnTo>
                    <a:pt x="44" y="28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0" y="20"/>
                  </a:lnTo>
                  <a:lnTo>
                    <a:pt x="60" y="28"/>
                  </a:lnTo>
                  <a:lnTo>
                    <a:pt x="60" y="52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56" y="84"/>
                  </a:lnTo>
                  <a:lnTo>
                    <a:pt x="52" y="84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36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295"/>
            <p:cNvSpPr>
              <a:spLocks/>
            </p:cNvSpPr>
            <p:nvPr/>
          </p:nvSpPr>
          <p:spPr bwMode="auto">
            <a:xfrm>
              <a:off x="2096" y="3564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4 h 80"/>
                <a:gd name="T8" fmla="*/ 48 w 56"/>
                <a:gd name="T9" fmla="*/ 0 h 80"/>
                <a:gd name="T10" fmla="*/ 52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20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6 h 80"/>
                <a:gd name="T32" fmla="*/ 36 w 56"/>
                <a:gd name="T33" fmla="*/ 12 h 80"/>
                <a:gd name="T34" fmla="*/ 36 w 56"/>
                <a:gd name="T35" fmla="*/ 12 h 80"/>
                <a:gd name="T36" fmla="*/ 36 w 56"/>
                <a:gd name="T37" fmla="*/ 16 h 80"/>
                <a:gd name="T38" fmla="*/ 32 w 56"/>
                <a:gd name="T39" fmla="*/ 20 h 80"/>
                <a:gd name="T40" fmla="*/ 28 w 56"/>
                <a:gd name="T41" fmla="*/ 28 h 80"/>
                <a:gd name="T42" fmla="*/ 28 w 56"/>
                <a:gd name="T43" fmla="*/ 64 h 80"/>
                <a:gd name="T44" fmla="*/ 28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80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80 h 80"/>
                <a:gd name="T64" fmla="*/ 8 w 56"/>
                <a:gd name="T65" fmla="*/ 76 h 80"/>
                <a:gd name="T66" fmla="*/ 12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4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12 w 56"/>
                <a:gd name="T81" fmla="*/ 12 h 80"/>
                <a:gd name="T82" fmla="*/ 8 w 56"/>
                <a:gd name="T83" fmla="*/ 12 h 80"/>
                <a:gd name="T84" fmla="*/ 8 w 56"/>
                <a:gd name="T85" fmla="*/ 12 h 80"/>
                <a:gd name="T86" fmla="*/ 8 w 56"/>
                <a:gd name="T87" fmla="*/ 12 h 80"/>
                <a:gd name="T88" fmla="*/ 4 w 56"/>
                <a:gd name="T89" fmla="*/ 12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296"/>
            <p:cNvSpPr>
              <a:spLocks/>
            </p:cNvSpPr>
            <p:nvPr/>
          </p:nvSpPr>
          <p:spPr bwMode="auto">
            <a:xfrm>
              <a:off x="2152" y="3540"/>
              <a:ext cx="53" cy="108"/>
            </a:xfrm>
            <a:custGeom>
              <a:avLst/>
              <a:gdLst>
                <a:gd name="T0" fmla="*/ 29 w 53"/>
                <a:gd name="T1" fmla="*/ 0 h 108"/>
                <a:gd name="T2" fmla="*/ 29 w 53"/>
                <a:gd name="T3" fmla="*/ 28 h 108"/>
                <a:gd name="T4" fmla="*/ 49 w 53"/>
                <a:gd name="T5" fmla="*/ 28 h 108"/>
                <a:gd name="T6" fmla="*/ 49 w 53"/>
                <a:gd name="T7" fmla="*/ 32 h 108"/>
                <a:gd name="T8" fmla="*/ 29 w 53"/>
                <a:gd name="T9" fmla="*/ 32 h 108"/>
                <a:gd name="T10" fmla="*/ 29 w 53"/>
                <a:gd name="T11" fmla="*/ 84 h 108"/>
                <a:gd name="T12" fmla="*/ 29 w 53"/>
                <a:gd name="T13" fmla="*/ 88 h 108"/>
                <a:gd name="T14" fmla="*/ 33 w 53"/>
                <a:gd name="T15" fmla="*/ 92 h 108"/>
                <a:gd name="T16" fmla="*/ 33 w 53"/>
                <a:gd name="T17" fmla="*/ 96 h 108"/>
                <a:gd name="T18" fmla="*/ 37 w 53"/>
                <a:gd name="T19" fmla="*/ 96 h 108"/>
                <a:gd name="T20" fmla="*/ 41 w 53"/>
                <a:gd name="T21" fmla="*/ 96 h 108"/>
                <a:gd name="T22" fmla="*/ 45 w 53"/>
                <a:gd name="T23" fmla="*/ 96 h 108"/>
                <a:gd name="T24" fmla="*/ 45 w 53"/>
                <a:gd name="T25" fmla="*/ 92 h 108"/>
                <a:gd name="T26" fmla="*/ 49 w 53"/>
                <a:gd name="T27" fmla="*/ 92 h 108"/>
                <a:gd name="T28" fmla="*/ 53 w 53"/>
                <a:gd name="T29" fmla="*/ 92 h 108"/>
                <a:gd name="T30" fmla="*/ 49 w 53"/>
                <a:gd name="T31" fmla="*/ 96 h 108"/>
                <a:gd name="T32" fmla="*/ 41 w 53"/>
                <a:gd name="T33" fmla="*/ 104 h 108"/>
                <a:gd name="T34" fmla="*/ 37 w 53"/>
                <a:gd name="T35" fmla="*/ 104 h 108"/>
                <a:gd name="T36" fmla="*/ 29 w 53"/>
                <a:gd name="T37" fmla="*/ 108 h 108"/>
                <a:gd name="T38" fmla="*/ 25 w 53"/>
                <a:gd name="T39" fmla="*/ 108 h 108"/>
                <a:gd name="T40" fmla="*/ 21 w 53"/>
                <a:gd name="T41" fmla="*/ 104 h 108"/>
                <a:gd name="T42" fmla="*/ 21 w 53"/>
                <a:gd name="T43" fmla="*/ 100 h 108"/>
                <a:gd name="T44" fmla="*/ 17 w 53"/>
                <a:gd name="T45" fmla="*/ 100 h 108"/>
                <a:gd name="T46" fmla="*/ 17 w 53"/>
                <a:gd name="T47" fmla="*/ 92 h 108"/>
                <a:gd name="T48" fmla="*/ 13 w 53"/>
                <a:gd name="T49" fmla="*/ 84 h 108"/>
                <a:gd name="T50" fmla="*/ 13 w 53"/>
                <a:gd name="T51" fmla="*/ 32 h 108"/>
                <a:gd name="T52" fmla="*/ 0 w 53"/>
                <a:gd name="T53" fmla="*/ 32 h 108"/>
                <a:gd name="T54" fmla="*/ 0 w 53"/>
                <a:gd name="T55" fmla="*/ 28 h 108"/>
                <a:gd name="T56" fmla="*/ 9 w 53"/>
                <a:gd name="T57" fmla="*/ 28 h 108"/>
                <a:gd name="T58" fmla="*/ 13 w 53"/>
                <a:gd name="T59" fmla="*/ 24 h 108"/>
                <a:gd name="T60" fmla="*/ 17 w 53"/>
                <a:gd name="T61" fmla="*/ 20 h 108"/>
                <a:gd name="T62" fmla="*/ 21 w 53"/>
                <a:gd name="T63" fmla="*/ 12 h 108"/>
                <a:gd name="T64" fmla="*/ 25 w 53"/>
                <a:gd name="T65" fmla="*/ 8 h 108"/>
                <a:gd name="T66" fmla="*/ 29 w 53"/>
                <a:gd name="T67" fmla="*/ 0 h 108"/>
                <a:gd name="T68" fmla="*/ 29 w 53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108"/>
                <a:gd name="T107" fmla="*/ 53 w 53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108">
                  <a:moveTo>
                    <a:pt x="29" y="0"/>
                  </a:moveTo>
                  <a:lnTo>
                    <a:pt x="29" y="28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29" y="32"/>
                  </a:lnTo>
                  <a:lnTo>
                    <a:pt x="29" y="84"/>
                  </a:lnTo>
                  <a:lnTo>
                    <a:pt x="29" y="88"/>
                  </a:lnTo>
                  <a:lnTo>
                    <a:pt x="33" y="92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5" y="96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53" y="92"/>
                  </a:lnTo>
                  <a:lnTo>
                    <a:pt x="49" y="96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29" y="108"/>
                  </a:lnTo>
                  <a:lnTo>
                    <a:pt x="25" y="108"/>
                  </a:lnTo>
                  <a:lnTo>
                    <a:pt x="21" y="104"/>
                  </a:lnTo>
                  <a:lnTo>
                    <a:pt x="21" y="100"/>
                  </a:lnTo>
                  <a:lnTo>
                    <a:pt x="17" y="100"/>
                  </a:lnTo>
                  <a:lnTo>
                    <a:pt x="17" y="92"/>
                  </a:lnTo>
                  <a:lnTo>
                    <a:pt x="13" y="84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9" y="28"/>
                  </a:lnTo>
                  <a:lnTo>
                    <a:pt x="13" y="24"/>
                  </a:lnTo>
                  <a:lnTo>
                    <a:pt x="17" y="20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297"/>
            <p:cNvSpPr>
              <a:spLocks/>
            </p:cNvSpPr>
            <p:nvPr/>
          </p:nvSpPr>
          <p:spPr bwMode="auto">
            <a:xfrm>
              <a:off x="2213" y="3564"/>
              <a:ext cx="52" cy="84"/>
            </a:xfrm>
            <a:custGeom>
              <a:avLst/>
              <a:gdLst>
                <a:gd name="T0" fmla="*/ 48 w 52"/>
                <a:gd name="T1" fmla="*/ 0 h 84"/>
                <a:gd name="T2" fmla="*/ 48 w 52"/>
                <a:gd name="T3" fmla="*/ 28 h 84"/>
                <a:gd name="T4" fmla="*/ 44 w 52"/>
                <a:gd name="T5" fmla="*/ 28 h 84"/>
                <a:gd name="T6" fmla="*/ 40 w 52"/>
                <a:gd name="T7" fmla="*/ 16 h 84"/>
                <a:gd name="T8" fmla="*/ 36 w 52"/>
                <a:gd name="T9" fmla="*/ 12 h 84"/>
                <a:gd name="T10" fmla="*/ 32 w 52"/>
                <a:gd name="T11" fmla="*/ 8 h 84"/>
                <a:gd name="T12" fmla="*/ 24 w 52"/>
                <a:gd name="T13" fmla="*/ 8 h 84"/>
                <a:gd name="T14" fmla="*/ 20 w 52"/>
                <a:gd name="T15" fmla="*/ 8 h 84"/>
                <a:gd name="T16" fmla="*/ 16 w 52"/>
                <a:gd name="T17" fmla="*/ 8 h 84"/>
                <a:gd name="T18" fmla="*/ 12 w 52"/>
                <a:gd name="T19" fmla="*/ 12 h 84"/>
                <a:gd name="T20" fmla="*/ 12 w 52"/>
                <a:gd name="T21" fmla="*/ 16 h 84"/>
                <a:gd name="T22" fmla="*/ 12 w 52"/>
                <a:gd name="T23" fmla="*/ 20 h 84"/>
                <a:gd name="T24" fmla="*/ 12 w 52"/>
                <a:gd name="T25" fmla="*/ 24 h 84"/>
                <a:gd name="T26" fmla="*/ 16 w 52"/>
                <a:gd name="T27" fmla="*/ 28 h 84"/>
                <a:gd name="T28" fmla="*/ 24 w 52"/>
                <a:gd name="T29" fmla="*/ 32 h 84"/>
                <a:gd name="T30" fmla="*/ 36 w 52"/>
                <a:gd name="T31" fmla="*/ 36 h 84"/>
                <a:gd name="T32" fmla="*/ 44 w 52"/>
                <a:gd name="T33" fmla="*/ 44 h 84"/>
                <a:gd name="T34" fmla="*/ 52 w 52"/>
                <a:gd name="T35" fmla="*/ 52 h 84"/>
                <a:gd name="T36" fmla="*/ 52 w 52"/>
                <a:gd name="T37" fmla="*/ 60 h 84"/>
                <a:gd name="T38" fmla="*/ 52 w 52"/>
                <a:gd name="T39" fmla="*/ 68 h 84"/>
                <a:gd name="T40" fmla="*/ 44 w 52"/>
                <a:gd name="T41" fmla="*/ 76 h 84"/>
                <a:gd name="T42" fmla="*/ 36 w 52"/>
                <a:gd name="T43" fmla="*/ 80 h 84"/>
                <a:gd name="T44" fmla="*/ 24 w 52"/>
                <a:gd name="T45" fmla="*/ 84 h 84"/>
                <a:gd name="T46" fmla="*/ 16 w 52"/>
                <a:gd name="T47" fmla="*/ 84 h 84"/>
                <a:gd name="T48" fmla="*/ 8 w 52"/>
                <a:gd name="T49" fmla="*/ 80 h 84"/>
                <a:gd name="T50" fmla="*/ 8 w 52"/>
                <a:gd name="T51" fmla="*/ 80 h 84"/>
                <a:gd name="T52" fmla="*/ 4 w 52"/>
                <a:gd name="T53" fmla="*/ 80 h 84"/>
                <a:gd name="T54" fmla="*/ 4 w 52"/>
                <a:gd name="T55" fmla="*/ 80 h 84"/>
                <a:gd name="T56" fmla="*/ 0 w 52"/>
                <a:gd name="T57" fmla="*/ 84 h 84"/>
                <a:gd name="T58" fmla="*/ 0 w 52"/>
                <a:gd name="T59" fmla="*/ 84 h 84"/>
                <a:gd name="T60" fmla="*/ 0 w 52"/>
                <a:gd name="T61" fmla="*/ 56 h 84"/>
                <a:gd name="T62" fmla="*/ 0 w 52"/>
                <a:gd name="T63" fmla="*/ 56 h 84"/>
                <a:gd name="T64" fmla="*/ 4 w 52"/>
                <a:gd name="T65" fmla="*/ 64 h 84"/>
                <a:gd name="T66" fmla="*/ 12 w 52"/>
                <a:gd name="T67" fmla="*/ 72 h 84"/>
                <a:gd name="T68" fmla="*/ 16 w 52"/>
                <a:gd name="T69" fmla="*/ 76 h 84"/>
                <a:gd name="T70" fmla="*/ 28 w 52"/>
                <a:gd name="T71" fmla="*/ 76 h 84"/>
                <a:gd name="T72" fmla="*/ 32 w 52"/>
                <a:gd name="T73" fmla="*/ 76 h 84"/>
                <a:gd name="T74" fmla="*/ 36 w 52"/>
                <a:gd name="T75" fmla="*/ 72 h 84"/>
                <a:gd name="T76" fmla="*/ 40 w 52"/>
                <a:gd name="T77" fmla="*/ 72 h 84"/>
                <a:gd name="T78" fmla="*/ 40 w 52"/>
                <a:gd name="T79" fmla="*/ 64 h 84"/>
                <a:gd name="T80" fmla="*/ 40 w 52"/>
                <a:gd name="T81" fmla="*/ 60 h 84"/>
                <a:gd name="T82" fmla="*/ 36 w 52"/>
                <a:gd name="T83" fmla="*/ 56 h 84"/>
                <a:gd name="T84" fmla="*/ 28 w 52"/>
                <a:gd name="T85" fmla="*/ 52 h 84"/>
                <a:gd name="T86" fmla="*/ 20 w 52"/>
                <a:gd name="T87" fmla="*/ 44 h 84"/>
                <a:gd name="T88" fmla="*/ 8 w 52"/>
                <a:gd name="T89" fmla="*/ 40 h 84"/>
                <a:gd name="T90" fmla="*/ 4 w 52"/>
                <a:gd name="T91" fmla="*/ 36 h 84"/>
                <a:gd name="T92" fmla="*/ 0 w 52"/>
                <a:gd name="T93" fmla="*/ 28 h 84"/>
                <a:gd name="T94" fmla="*/ 0 w 52"/>
                <a:gd name="T95" fmla="*/ 24 h 84"/>
                <a:gd name="T96" fmla="*/ 0 w 52"/>
                <a:gd name="T97" fmla="*/ 16 h 84"/>
                <a:gd name="T98" fmla="*/ 8 w 52"/>
                <a:gd name="T99" fmla="*/ 8 h 84"/>
                <a:gd name="T100" fmla="*/ 12 w 52"/>
                <a:gd name="T101" fmla="*/ 4 h 84"/>
                <a:gd name="T102" fmla="*/ 24 w 52"/>
                <a:gd name="T103" fmla="*/ 0 h 84"/>
                <a:gd name="T104" fmla="*/ 28 w 52"/>
                <a:gd name="T105" fmla="*/ 0 h 84"/>
                <a:gd name="T106" fmla="*/ 36 w 52"/>
                <a:gd name="T107" fmla="*/ 4 h 84"/>
                <a:gd name="T108" fmla="*/ 40 w 52"/>
                <a:gd name="T109" fmla="*/ 4 h 84"/>
                <a:gd name="T110" fmla="*/ 40 w 52"/>
                <a:gd name="T111" fmla="*/ 4 h 84"/>
                <a:gd name="T112" fmla="*/ 44 w 52"/>
                <a:gd name="T113" fmla="*/ 4 h 84"/>
                <a:gd name="T114" fmla="*/ 44 w 52"/>
                <a:gd name="T115" fmla="*/ 4 h 84"/>
                <a:gd name="T116" fmla="*/ 44 w 52"/>
                <a:gd name="T117" fmla="*/ 4 h 84"/>
                <a:gd name="T118" fmla="*/ 44 w 52"/>
                <a:gd name="T119" fmla="*/ 0 h 84"/>
                <a:gd name="T120" fmla="*/ 48 w 52"/>
                <a:gd name="T121" fmla="*/ 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4"/>
                <a:gd name="T185" fmla="*/ 52 w 52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4">
                  <a:moveTo>
                    <a:pt x="48" y="0"/>
                  </a:moveTo>
                  <a:lnTo>
                    <a:pt x="48" y="28"/>
                  </a:lnTo>
                  <a:lnTo>
                    <a:pt x="44" y="28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4" y="44"/>
                  </a:lnTo>
                  <a:lnTo>
                    <a:pt x="52" y="52"/>
                  </a:lnTo>
                  <a:lnTo>
                    <a:pt x="52" y="60"/>
                  </a:lnTo>
                  <a:lnTo>
                    <a:pt x="52" y="68"/>
                  </a:lnTo>
                  <a:lnTo>
                    <a:pt x="44" y="76"/>
                  </a:lnTo>
                  <a:lnTo>
                    <a:pt x="36" y="80"/>
                  </a:lnTo>
                  <a:lnTo>
                    <a:pt x="24" y="84"/>
                  </a:lnTo>
                  <a:lnTo>
                    <a:pt x="16" y="84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16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28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298"/>
            <p:cNvSpPr>
              <a:spLocks/>
            </p:cNvSpPr>
            <p:nvPr/>
          </p:nvSpPr>
          <p:spPr bwMode="auto">
            <a:xfrm>
              <a:off x="2317" y="3540"/>
              <a:ext cx="49" cy="108"/>
            </a:xfrm>
            <a:custGeom>
              <a:avLst/>
              <a:gdLst>
                <a:gd name="T0" fmla="*/ 28 w 49"/>
                <a:gd name="T1" fmla="*/ 0 h 108"/>
                <a:gd name="T2" fmla="*/ 28 w 49"/>
                <a:gd name="T3" fmla="*/ 28 h 108"/>
                <a:gd name="T4" fmla="*/ 44 w 49"/>
                <a:gd name="T5" fmla="*/ 28 h 108"/>
                <a:gd name="T6" fmla="*/ 44 w 49"/>
                <a:gd name="T7" fmla="*/ 32 h 108"/>
                <a:gd name="T8" fmla="*/ 28 w 49"/>
                <a:gd name="T9" fmla="*/ 32 h 108"/>
                <a:gd name="T10" fmla="*/ 28 w 49"/>
                <a:gd name="T11" fmla="*/ 84 h 108"/>
                <a:gd name="T12" fmla="*/ 28 w 49"/>
                <a:gd name="T13" fmla="*/ 88 h 108"/>
                <a:gd name="T14" fmla="*/ 28 w 49"/>
                <a:gd name="T15" fmla="*/ 92 h 108"/>
                <a:gd name="T16" fmla="*/ 32 w 49"/>
                <a:gd name="T17" fmla="*/ 96 h 108"/>
                <a:gd name="T18" fmla="*/ 36 w 49"/>
                <a:gd name="T19" fmla="*/ 96 h 108"/>
                <a:gd name="T20" fmla="*/ 40 w 49"/>
                <a:gd name="T21" fmla="*/ 96 h 108"/>
                <a:gd name="T22" fmla="*/ 40 w 49"/>
                <a:gd name="T23" fmla="*/ 96 h 108"/>
                <a:gd name="T24" fmla="*/ 44 w 49"/>
                <a:gd name="T25" fmla="*/ 92 h 108"/>
                <a:gd name="T26" fmla="*/ 44 w 49"/>
                <a:gd name="T27" fmla="*/ 92 h 108"/>
                <a:gd name="T28" fmla="*/ 49 w 49"/>
                <a:gd name="T29" fmla="*/ 92 h 108"/>
                <a:gd name="T30" fmla="*/ 44 w 49"/>
                <a:gd name="T31" fmla="*/ 96 h 108"/>
                <a:gd name="T32" fmla="*/ 40 w 49"/>
                <a:gd name="T33" fmla="*/ 104 h 108"/>
                <a:gd name="T34" fmla="*/ 36 w 49"/>
                <a:gd name="T35" fmla="*/ 104 h 108"/>
                <a:gd name="T36" fmla="*/ 28 w 49"/>
                <a:gd name="T37" fmla="*/ 108 h 108"/>
                <a:gd name="T38" fmla="*/ 24 w 49"/>
                <a:gd name="T39" fmla="*/ 108 h 108"/>
                <a:gd name="T40" fmla="*/ 20 w 49"/>
                <a:gd name="T41" fmla="*/ 104 h 108"/>
                <a:gd name="T42" fmla="*/ 16 w 49"/>
                <a:gd name="T43" fmla="*/ 100 h 108"/>
                <a:gd name="T44" fmla="*/ 16 w 49"/>
                <a:gd name="T45" fmla="*/ 100 h 108"/>
                <a:gd name="T46" fmla="*/ 12 w 49"/>
                <a:gd name="T47" fmla="*/ 92 h 108"/>
                <a:gd name="T48" fmla="*/ 12 w 49"/>
                <a:gd name="T49" fmla="*/ 84 h 108"/>
                <a:gd name="T50" fmla="*/ 12 w 49"/>
                <a:gd name="T51" fmla="*/ 32 h 108"/>
                <a:gd name="T52" fmla="*/ 0 w 49"/>
                <a:gd name="T53" fmla="*/ 32 h 108"/>
                <a:gd name="T54" fmla="*/ 0 w 49"/>
                <a:gd name="T55" fmla="*/ 28 h 108"/>
                <a:gd name="T56" fmla="*/ 4 w 49"/>
                <a:gd name="T57" fmla="*/ 28 h 108"/>
                <a:gd name="T58" fmla="*/ 8 w 49"/>
                <a:gd name="T59" fmla="*/ 24 h 108"/>
                <a:gd name="T60" fmla="*/ 16 w 49"/>
                <a:gd name="T61" fmla="*/ 20 h 108"/>
                <a:gd name="T62" fmla="*/ 20 w 49"/>
                <a:gd name="T63" fmla="*/ 12 h 108"/>
                <a:gd name="T64" fmla="*/ 24 w 49"/>
                <a:gd name="T65" fmla="*/ 8 h 108"/>
                <a:gd name="T66" fmla="*/ 24 w 49"/>
                <a:gd name="T67" fmla="*/ 0 h 108"/>
                <a:gd name="T68" fmla="*/ 28 w 49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8"/>
                <a:gd name="T107" fmla="*/ 49 w 49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8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2"/>
                  </a:lnTo>
                  <a:lnTo>
                    <a:pt x="49" y="92"/>
                  </a:lnTo>
                  <a:lnTo>
                    <a:pt x="44" y="96"/>
                  </a:lnTo>
                  <a:lnTo>
                    <a:pt x="40" y="104"/>
                  </a:lnTo>
                  <a:lnTo>
                    <a:pt x="36" y="104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299"/>
            <p:cNvSpPr>
              <a:spLocks noEditPoints="1"/>
            </p:cNvSpPr>
            <p:nvPr/>
          </p:nvSpPr>
          <p:spPr bwMode="auto">
            <a:xfrm>
              <a:off x="2374" y="3564"/>
              <a:ext cx="72" cy="84"/>
            </a:xfrm>
            <a:custGeom>
              <a:avLst/>
              <a:gdLst>
                <a:gd name="T0" fmla="*/ 36 w 72"/>
                <a:gd name="T1" fmla="*/ 0 h 84"/>
                <a:gd name="T2" fmla="*/ 48 w 72"/>
                <a:gd name="T3" fmla="*/ 4 h 84"/>
                <a:gd name="T4" fmla="*/ 56 w 72"/>
                <a:gd name="T5" fmla="*/ 8 h 84"/>
                <a:gd name="T6" fmla="*/ 64 w 72"/>
                <a:gd name="T7" fmla="*/ 16 h 84"/>
                <a:gd name="T8" fmla="*/ 72 w 72"/>
                <a:gd name="T9" fmla="*/ 28 h 84"/>
                <a:gd name="T10" fmla="*/ 72 w 72"/>
                <a:gd name="T11" fmla="*/ 40 h 84"/>
                <a:gd name="T12" fmla="*/ 72 w 72"/>
                <a:gd name="T13" fmla="*/ 52 h 84"/>
                <a:gd name="T14" fmla="*/ 68 w 72"/>
                <a:gd name="T15" fmla="*/ 60 h 84"/>
                <a:gd name="T16" fmla="*/ 64 w 72"/>
                <a:gd name="T17" fmla="*/ 72 h 84"/>
                <a:gd name="T18" fmla="*/ 56 w 72"/>
                <a:gd name="T19" fmla="*/ 76 h 84"/>
                <a:gd name="T20" fmla="*/ 44 w 72"/>
                <a:gd name="T21" fmla="*/ 80 h 84"/>
                <a:gd name="T22" fmla="*/ 36 w 72"/>
                <a:gd name="T23" fmla="*/ 84 h 84"/>
                <a:gd name="T24" fmla="*/ 24 w 72"/>
                <a:gd name="T25" fmla="*/ 80 h 84"/>
                <a:gd name="T26" fmla="*/ 16 w 72"/>
                <a:gd name="T27" fmla="*/ 76 h 84"/>
                <a:gd name="T28" fmla="*/ 8 w 72"/>
                <a:gd name="T29" fmla="*/ 68 h 84"/>
                <a:gd name="T30" fmla="*/ 0 w 72"/>
                <a:gd name="T31" fmla="*/ 56 h 84"/>
                <a:gd name="T32" fmla="*/ 0 w 72"/>
                <a:gd name="T33" fmla="*/ 44 h 84"/>
                <a:gd name="T34" fmla="*/ 0 w 72"/>
                <a:gd name="T35" fmla="*/ 32 h 84"/>
                <a:gd name="T36" fmla="*/ 4 w 72"/>
                <a:gd name="T37" fmla="*/ 20 h 84"/>
                <a:gd name="T38" fmla="*/ 12 w 72"/>
                <a:gd name="T39" fmla="*/ 12 h 84"/>
                <a:gd name="T40" fmla="*/ 16 w 72"/>
                <a:gd name="T41" fmla="*/ 4 h 84"/>
                <a:gd name="T42" fmla="*/ 28 w 72"/>
                <a:gd name="T43" fmla="*/ 0 h 84"/>
                <a:gd name="T44" fmla="*/ 36 w 72"/>
                <a:gd name="T45" fmla="*/ 0 h 84"/>
                <a:gd name="T46" fmla="*/ 32 w 72"/>
                <a:gd name="T47" fmla="*/ 8 h 84"/>
                <a:gd name="T48" fmla="*/ 28 w 72"/>
                <a:gd name="T49" fmla="*/ 8 h 84"/>
                <a:gd name="T50" fmla="*/ 24 w 72"/>
                <a:gd name="T51" fmla="*/ 8 h 84"/>
                <a:gd name="T52" fmla="*/ 20 w 72"/>
                <a:gd name="T53" fmla="*/ 12 h 84"/>
                <a:gd name="T54" fmla="*/ 16 w 72"/>
                <a:gd name="T55" fmla="*/ 20 h 84"/>
                <a:gd name="T56" fmla="*/ 16 w 72"/>
                <a:gd name="T57" fmla="*/ 24 h 84"/>
                <a:gd name="T58" fmla="*/ 12 w 72"/>
                <a:gd name="T59" fmla="*/ 36 h 84"/>
                <a:gd name="T60" fmla="*/ 16 w 72"/>
                <a:gd name="T61" fmla="*/ 52 h 84"/>
                <a:gd name="T62" fmla="*/ 20 w 72"/>
                <a:gd name="T63" fmla="*/ 64 h 84"/>
                <a:gd name="T64" fmla="*/ 24 w 72"/>
                <a:gd name="T65" fmla="*/ 72 h 84"/>
                <a:gd name="T66" fmla="*/ 32 w 72"/>
                <a:gd name="T67" fmla="*/ 76 h 84"/>
                <a:gd name="T68" fmla="*/ 40 w 72"/>
                <a:gd name="T69" fmla="*/ 76 h 84"/>
                <a:gd name="T70" fmla="*/ 48 w 72"/>
                <a:gd name="T71" fmla="*/ 76 h 84"/>
                <a:gd name="T72" fmla="*/ 52 w 72"/>
                <a:gd name="T73" fmla="*/ 72 h 84"/>
                <a:gd name="T74" fmla="*/ 56 w 72"/>
                <a:gd name="T75" fmla="*/ 60 h 84"/>
                <a:gd name="T76" fmla="*/ 60 w 72"/>
                <a:gd name="T77" fmla="*/ 48 h 84"/>
                <a:gd name="T78" fmla="*/ 56 w 72"/>
                <a:gd name="T79" fmla="*/ 36 h 84"/>
                <a:gd name="T80" fmla="*/ 56 w 72"/>
                <a:gd name="T81" fmla="*/ 24 h 84"/>
                <a:gd name="T82" fmla="*/ 48 w 72"/>
                <a:gd name="T83" fmla="*/ 16 h 84"/>
                <a:gd name="T84" fmla="*/ 44 w 72"/>
                <a:gd name="T85" fmla="*/ 8 h 84"/>
                <a:gd name="T86" fmla="*/ 32 w 72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4"/>
                <a:gd name="T134" fmla="*/ 72 w 72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4">
                  <a:moveTo>
                    <a:pt x="36" y="0"/>
                  </a:moveTo>
                  <a:lnTo>
                    <a:pt x="48" y="4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72" y="28"/>
                  </a:lnTo>
                  <a:lnTo>
                    <a:pt x="72" y="40"/>
                  </a:lnTo>
                  <a:lnTo>
                    <a:pt x="72" y="52"/>
                  </a:lnTo>
                  <a:lnTo>
                    <a:pt x="68" y="60"/>
                  </a:lnTo>
                  <a:lnTo>
                    <a:pt x="64" y="72"/>
                  </a:lnTo>
                  <a:lnTo>
                    <a:pt x="56" y="76"/>
                  </a:lnTo>
                  <a:lnTo>
                    <a:pt x="44" y="80"/>
                  </a:lnTo>
                  <a:lnTo>
                    <a:pt x="36" y="84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2" y="72"/>
                  </a:lnTo>
                  <a:lnTo>
                    <a:pt x="56" y="60"/>
                  </a:lnTo>
                  <a:lnTo>
                    <a:pt x="60" y="48"/>
                  </a:lnTo>
                  <a:lnTo>
                    <a:pt x="56" y="36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300"/>
            <p:cNvSpPr>
              <a:spLocks/>
            </p:cNvSpPr>
            <p:nvPr/>
          </p:nvSpPr>
          <p:spPr bwMode="auto">
            <a:xfrm>
              <a:off x="2502" y="3568"/>
              <a:ext cx="125" cy="80"/>
            </a:xfrm>
            <a:custGeom>
              <a:avLst/>
              <a:gdLst>
                <a:gd name="T0" fmla="*/ 0 w 125"/>
                <a:gd name="T1" fmla="*/ 0 h 80"/>
                <a:gd name="T2" fmla="*/ 32 w 125"/>
                <a:gd name="T3" fmla="*/ 0 h 80"/>
                <a:gd name="T4" fmla="*/ 32 w 125"/>
                <a:gd name="T5" fmla="*/ 0 h 80"/>
                <a:gd name="T6" fmla="*/ 28 w 125"/>
                <a:gd name="T7" fmla="*/ 0 h 80"/>
                <a:gd name="T8" fmla="*/ 28 w 125"/>
                <a:gd name="T9" fmla="*/ 4 h 80"/>
                <a:gd name="T10" fmla="*/ 24 w 125"/>
                <a:gd name="T11" fmla="*/ 4 h 80"/>
                <a:gd name="T12" fmla="*/ 24 w 125"/>
                <a:gd name="T13" fmla="*/ 8 h 80"/>
                <a:gd name="T14" fmla="*/ 24 w 125"/>
                <a:gd name="T15" fmla="*/ 8 h 80"/>
                <a:gd name="T16" fmla="*/ 28 w 125"/>
                <a:gd name="T17" fmla="*/ 12 h 80"/>
                <a:gd name="T18" fmla="*/ 44 w 125"/>
                <a:gd name="T19" fmla="*/ 56 h 80"/>
                <a:gd name="T20" fmla="*/ 60 w 125"/>
                <a:gd name="T21" fmla="*/ 20 h 80"/>
                <a:gd name="T22" fmla="*/ 56 w 125"/>
                <a:gd name="T23" fmla="*/ 12 h 80"/>
                <a:gd name="T24" fmla="*/ 56 w 125"/>
                <a:gd name="T25" fmla="*/ 4 h 80"/>
                <a:gd name="T26" fmla="*/ 52 w 125"/>
                <a:gd name="T27" fmla="*/ 0 h 80"/>
                <a:gd name="T28" fmla="*/ 48 w 125"/>
                <a:gd name="T29" fmla="*/ 0 h 80"/>
                <a:gd name="T30" fmla="*/ 44 w 125"/>
                <a:gd name="T31" fmla="*/ 0 h 80"/>
                <a:gd name="T32" fmla="*/ 44 w 125"/>
                <a:gd name="T33" fmla="*/ 0 h 80"/>
                <a:gd name="T34" fmla="*/ 81 w 125"/>
                <a:gd name="T35" fmla="*/ 0 h 80"/>
                <a:gd name="T36" fmla="*/ 81 w 125"/>
                <a:gd name="T37" fmla="*/ 0 h 80"/>
                <a:gd name="T38" fmla="*/ 77 w 125"/>
                <a:gd name="T39" fmla="*/ 0 h 80"/>
                <a:gd name="T40" fmla="*/ 73 w 125"/>
                <a:gd name="T41" fmla="*/ 4 h 80"/>
                <a:gd name="T42" fmla="*/ 73 w 125"/>
                <a:gd name="T43" fmla="*/ 4 h 80"/>
                <a:gd name="T44" fmla="*/ 73 w 125"/>
                <a:gd name="T45" fmla="*/ 8 h 80"/>
                <a:gd name="T46" fmla="*/ 73 w 125"/>
                <a:gd name="T47" fmla="*/ 8 h 80"/>
                <a:gd name="T48" fmla="*/ 73 w 125"/>
                <a:gd name="T49" fmla="*/ 12 h 80"/>
                <a:gd name="T50" fmla="*/ 93 w 125"/>
                <a:gd name="T51" fmla="*/ 56 h 80"/>
                <a:gd name="T52" fmla="*/ 109 w 125"/>
                <a:gd name="T53" fmla="*/ 12 h 80"/>
                <a:gd name="T54" fmla="*/ 113 w 125"/>
                <a:gd name="T55" fmla="*/ 8 h 80"/>
                <a:gd name="T56" fmla="*/ 113 w 125"/>
                <a:gd name="T57" fmla="*/ 4 h 80"/>
                <a:gd name="T58" fmla="*/ 113 w 125"/>
                <a:gd name="T59" fmla="*/ 4 h 80"/>
                <a:gd name="T60" fmla="*/ 109 w 125"/>
                <a:gd name="T61" fmla="*/ 0 h 80"/>
                <a:gd name="T62" fmla="*/ 109 w 125"/>
                <a:gd name="T63" fmla="*/ 0 h 80"/>
                <a:gd name="T64" fmla="*/ 101 w 125"/>
                <a:gd name="T65" fmla="*/ 0 h 80"/>
                <a:gd name="T66" fmla="*/ 101 w 125"/>
                <a:gd name="T67" fmla="*/ 0 h 80"/>
                <a:gd name="T68" fmla="*/ 125 w 125"/>
                <a:gd name="T69" fmla="*/ 0 h 80"/>
                <a:gd name="T70" fmla="*/ 125 w 125"/>
                <a:gd name="T71" fmla="*/ 0 h 80"/>
                <a:gd name="T72" fmla="*/ 121 w 125"/>
                <a:gd name="T73" fmla="*/ 4 h 80"/>
                <a:gd name="T74" fmla="*/ 117 w 125"/>
                <a:gd name="T75" fmla="*/ 12 h 80"/>
                <a:gd name="T76" fmla="*/ 93 w 125"/>
                <a:gd name="T77" fmla="*/ 80 h 80"/>
                <a:gd name="T78" fmla="*/ 89 w 125"/>
                <a:gd name="T79" fmla="*/ 80 h 80"/>
                <a:gd name="T80" fmla="*/ 64 w 125"/>
                <a:gd name="T81" fmla="*/ 28 h 80"/>
                <a:gd name="T82" fmla="*/ 40 w 125"/>
                <a:gd name="T83" fmla="*/ 80 h 80"/>
                <a:gd name="T84" fmla="*/ 36 w 125"/>
                <a:gd name="T85" fmla="*/ 80 h 80"/>
                <a:gd name="T86" fmla="*/ 12 w 125"/>
                <a:gd name="T87" fmla="*/ 12 h 80"/>
                <a:gd name="T88" fmla="*/ 8 w 125"/>
                <a:gd name="T89" fmla="*/ 8 h 80"/>
                <a:gd name="T90" fmla="*/ 8 w 125"/>
                <a:gd name="T91" fmla="*/ 4 h 80"/>
                <a:gd name="T92" fmla="*/ 4 w 125"/>
                <a:gd name="T93" fmla="*/ 0 h 80"/>
                <a:gd name="T94" fmla="*/ 0 w 125"/>
                <a:gd name="T95" fmla="*/ 0 h 80"/>
                <a:gd name="T96" fmla="*/ 0 w 125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"/>
                <a:gd name="T148" fmla="*/ 0 h 80"/>
                <a:gd name="T149" fmla="*/ 125 w 125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" h="80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8" y="12"/>
                  </a:lnTo>
                  <a:lnTo>
                    <a:pt x="44" y="56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73" y="12"/>
                  </a:lnTo>
                  <a:lnTo>
                    <a:pt x="93" y="56"/>
                  </a:lnTo>
                  <a:lnTo>
                    <a:pt x="109" y="12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125" y="0"/>
                  </a:lnTo>
                  <a:lnTo>
                    <a:pt x="121" y="4"/>
                  </a:lnTo>
                  <a:lnTo>
                    <a:pt x="117" y="12"/>
                  </a:lnTo>
                  <a:lnTo>
                    <a:pt x="93" y="80"/>
                  </a:lnTo>
                  <a:lnTo>
                    <a:pt x="89" y="80"/>
                  </a:lnTo>
                  <a:lnTo>
                    <a:pt x="64" y="28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301"/>
            <p:cNvSpPr>
              <a:spLocks/>
            </p:cNvSpPr>
            <p:nvPr/>
          </p:nvSpPr>
          <p:spPr bwMode="auto">
            <a:xfrm>
              <a:off x="2631" y="3524"/>
              <a:ext cx="84" cy="120"/>
            </a:xfrm>
            <a:custGeom>
              <a:avLst/>
              <a:gdLst>
                <a:gd name="T0" fmla="*/ 24 w 84"/>
                <a:gd name="T1" fmla="*/ 56 h 120"/>
                <a:gd name="T2" fmla="*/ 40 w 84"/>
                <a:gd name="T3" fmla="*/ 44 h 120"/>
                <a:gd name="T4" fmla="*/ 52 w 84"/>
                <a:gd name="T5" fmla="*/ 40 h 120"/>
                <a:gd name="T6" fmla="*/ 64 w 84"/>
                <a:gd name="T7" fmla="*/ 44 h 120"/>
                <a:gd name="T8" fmla="*/ 68 w 84"/>
                <a:gd name="T9" fmla="*/ 56 h 120"/>
                <a:gd name="T10" fmla="*/ 72 w 84"/>
                <a:gd name="T11" fmla="*/ 76 h 120"/>
                <a:gd name="T12" fmla="*/ 72 w 84"/>
                <a:gd name="T13" fmla="*/ 108 h 120"/>
                <a:gd name="T14" fmla="*/ 72 w 84"/>
                <a:gd name="T15" fmla="*/ 116 h 120"/>
                <a:gd name="T16" fmla="*/ 80 w 84"/>
                <a:gd name="T17" fmla="*/ 120 h 120"/>
                <a:gd name="T18" fmla="*/ 84 w 84"/>
                <a:gd name="T19" fmla="*/ 120 h 120"/>
                <a:gd name="T20" fmla="*/ 48 w 84"/>
                <a:gd name="T21" fmla="*/ 120 h 120"/>
                <a:gd name="T22" fmla="*/ 52 w 84"/>
                <a:gd name="T23" fmla="*/ 120 h 120"/>
                <a:gd name="T24" fmla="*/ 56 w 84"/>
                <a:gd name="T25" fmla="*/ 116 h 120"/>
                <a:gd name="T26" fmla="*/ 56 w 84"/>
                <a:gd name="T27" fmla="*/ 108 h 120"/>
                <a:gd name="T28" fmla="*/ 56 w 84"/>
                <a:gd name="T29" fmla="*/ 76 h 120"/>
                <a:gd name="T30" fmla="*/ 56 w 84"/>
                <a:gd name="T31" fmla="*/ 60 h 120"/>
                <a:gd name="T32" fmla="*/ 52 w 84"/>
                <a:gd name="T33" fmla="*/ 52 h 120"/>
                <a:gd name="T34" fmla="*/ 44 w 84"/>
                <a:gd name="T35" fmla="*/ 52 h 120"/>
                <a:gd name="T36" fmla="*/ 36 w 84"/>
                <a:gd name="T37" fmla="*/ 52 h 120"/>
                <a:gd name="T38" fmla="*/ 24 w 84"/>
                <a:gd name="T39" fmla="*/ 64 h 120"/>
                <a:gd name="T40" fmla="*/ 24 w 84"/>
                <a:gd name="T41" fmla="*/ 112 h 120"/>
                <a:gd name="T42" fmla="*/ 28 w 84"/>
                <a:gd name="T43" fmla="*/ 116 h 120"/>
                <a:gd name="T44" fmla="*/ 32 w 84"/>
                <a:gd name="T45" fmla="*/ 120 h 120"/>
                <a:gd name="T46" fmla="*/ 36 w 84"/>
                <a:gd name="T47" fmla="*/ 120 h 120"/>
                <a:gd name="T48" fmla="*/ 0 w 84"/>
                <a:gd name="T49" fmla="*/ 120 h 120"/>
                <a:gd name="T50" fmla="*/ 8 w 84"/>
                <a:gd name="T51" fmla="*/ 116 h 120"/>
                <a:gd name="T52" fmla="*/ 8 w 84"/>
                <a:gd name="T53" fmla="*/ 112 h 120"/>
                <a:gd name="T54" fmla="*/ 8 w 84"/>
                <a:gd name="T55" fmla="*/ 104 h 120"/>
                <a:gd name="T56" fmla="*/ 8 w 84"/>
                <a:gd name="T57" fmla="*/ 20 h 120"/>
                <a:gd name="T58" fmla="*/ 8 w 84"/>
                <a:gd name="T59" fmla="*/ 12 h 120"/>
                <a:gd name="T60" fmla="*/ 8 w 84"/>
                <a:gd name="T61" fmla="*/ 8 h 120"/>
                <a:gd name="T62" fmla="*/ 4 w 84"/>
                <a:gd name="T63" fmla="*/ 8 h 120"/>
                <a:gd name="T64" fmla="*/ 0 w 84"/>
                <a:gd name="T65" fmla="*/ 8 h 120"/>
                <a:gd name="T66" fmla="*/ 24 w 84"/>
                <a:gd name="T67" fmla="*/ 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0"/>
                <a:gd name="T104" fmla="*/ 84 w 84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0">
                  <a:moveTo>
                    <a:pt x="24" y="0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44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4" y="44"/>
                  </a:lnTo>
                  <a:lnTo>
                    <a:pt x="68" y="48"/>
                  </a:lnTo>
                  <a:lnTo>
                    <a:pt x="68" y="56"/>
                  </a:lnTo>
                  <a:lnTo>
                    <a:pt x="72" y="64"/>
                  </a:lnTo>
                  <a:lnTo>
                    <a:pt x="72" y="76"/>
                  </a:lnTo>
                  <a:lnTo>
                    <a:pt x="72" y="104"/>
                  </a:lnTo>
                  <a:lnTo>
                    <a:pt x="72" y="108"/>
                  </a:lnTo>
                  <a:lnTo>
                    <a:pt x="72" y="116"/>
                  </a:lnTo>
                  <a:lnTo>
                    <a:pt x="76" y="116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48" y="120"/>
                  </a:lnTo>
                  <a:lnTo>
                    <a:pt x="52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6" y="76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2" y="56"/>
                  </a:lnTo>
                  <a:lnTo>
                    <a:pt x="24" y="6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302"/>
            <p:cNvSpPr>
              <a:spLocks noEditPoints="1"/>
            </p:cNvSpPr>
            <p:nvPr/>
          </p:nvSpPr>
          <p:spPr bwMode="auto">
            <a:xfrm>
              <a:off x="2719" y="3564"/>
              <a:ext cx="77" cy="84"/>
            </a:xfrm>
            <a:custGeom>
              <a:avLst/>
              <a:gdLst>
                <a:gd name="T0" fmla="*/ 40 w 77"/>
                <a:gd name="T1" fmla="*/ 0 h 84"/>
                <a:gd name="T2" fmla="*/ 52 w 77"/>
                <a:gd name="T3" fmla="*/ 4 h 84"/>
                <a:gd name="T4" fmla="*/ 61 w 77"/>
                <a:gd name="T5" fmla="*/ 8 h 84"/>
                <a:gd name="T6" fmla="*/ 69 w 77"/>
                <a:gd name="T7" fmla="*/ 16 h 84"/>
                <a:gd name="T8" fmla="*/ 77 w 77"/>
                <a:gd name="T9" fmla="*/ 28 h 84"/>
                <a:gd name="T10" fmla="*/ 77 w 77"/>
                <a:gd name="T11" fmla="*/ 40 h 84"/>
                <a:gd name="T12" fmla="*/ 77 w 77"/>
                <a:gd name="T13" fmla="*/ 52 h 84"/>
                <a:gd name="T14" fmla="*/ 73 w 77"/>
                <a:gd name="T15" fmla="*/ 60 h 84"/>
                <a:gd name="T16" fmla="*/ 65 w 77"/>
                <a:gd name="T17" fmla="*/ 72 h 84"/>
                <a:gd name="T18" fmla="*/ 56 w 77"/>
                <a:gd name="T19" fmla="*/ 76 h 84"/>
                <a:gd name="T20" fmla="*/ 48 w 77"/>
                <a:gd name="T21" fmla="*/ 80 h 84"/>
                <a:gd name="T22" fmla="*/ 40 w 77"/>
                <a:gd name="T23" fmla="*/ 84 h 84"/>
                <a:gd name="T24" fmla="*/ 28 w 77"/>
                <a:gd name="T25" fmla="*/ 80 h 84"/>
                <a:gd name="T26" fmla="*/ 20 w 77"/>
                <a:gd name="T27" fmla="*/ 76 h 84"/>
                <a:gd name="T28" fmla="*/ 12 w 77"/>
                <a:gd name="T29" fmla="*/ 68 h 84"/>
                <a:gd name="T30" fmla="*/ 4 w 77"/>
                <a:gd name="T31" fmla="*/ 56 h 84"/>
                <a:gd name="T32" fmla="*/ 0 w 77"/>
                <a:gd name="T33" fmla="*/ 44 h 84"/>
                <a:gd name="T34" fmla="*/ 4 w 77"/>
                <a:gd name="T35" fmla="*/ 32 h 84"/>
                <a:gd name="T36" fmla="*/ 8 w 77"/>
                <a:gd name="T37" fmla="*/ 20 h 84"/>
                <a:gd name="T38" fmla="*/ 12 w 77"/>
                <a:gd name="T39" fmla="*/ 12 h 84"/>
                <a:gd name="T40" fmla="*/ 20 w 77"/>
                <a:gd name="T41" fmla="*/ 4 h 84"/>
                <a:gd name="T42" fmla="*/ 32 w 77"/>
                <a:gd name="T43" fmla="*/ 0 h 84"/>
                <a:gd name="T44" fmla="*/ 40 w 77"/>
                <a:gd name="T45" fmla="*/ 0 h 84"/>
                <a:gd name="T46" fmla="*/ 36 w 77"/>
                <a:gd name="T47" fmla="*/ 8 h 84"/>
                <a:gd name="T48" fmla="*/ 32 w 77"/>
                <a:gd name="T49" fmla="*/ 8 h 84"/>
                <a:gd name="T50" fmla="*/ 28 w 77"/>
                <a:gd name="T51" fmla="*/ 8 h 84"/>
                <a:gd name="T52" fmla="*/ 24 w 77"/>
                <a:gd name="T53" fmla="*/ 12 h 84"/>
                <a:gd name="T54" fmla="*/ 20 w 77"/>
                <a:gd name="T55" fmla="*/ 20 h 84"/>
                <a:gd name="T56" fmla="*/ 16 w 77"/>
                <a:gd name="T57" fmla="*/ 24 h 84"/>
                <a:gd name="T58" fmla="*/ 16 w 77"/>
                <a:gd name="T59" fmla="*/ 36 h 84"/>
                <a:gd name="T60" fmla="*/ 20 w 77"/>
                <a:gd name="T61" fmla="*/ 52 h 84"/>
                <a:gd name="T62" fmla="*/ 24 w 77"/>
                <a:gd name="T63" fmla="*/ 64 h 84"/>
                <a:gd name="T64" fmla="*/ 28 w 77"/>
                <a:gd name="T65" fmla="*/ 72 h 84"/>
                <a:gd name="T66" fmla="*/ 36 w 77"/>
                <a:gd name="T67" fmla="*/ 76 h 84"/>
                <a:gd name="T68" fmla="*/ 44 w 77"/>
                <a:gd name="T69" fmla="*/ 76 h 84"/>
                <a:gd name="T70" fmla="*/ 52 w 77"/>
                <a:gd name="T71" fmla="*/ 76 h 84"/>
                <a:gd name="T72" fmla="*/ 56 w 77"/>
                <a:gd name="T73" fmla="*/ 72 h 84"/>
                <a:gd name="T74" fmla="*/ 61 w 77"/>
                <a:gd name="T75" fmla="*/ 60 h 84"/>
                <a:gd name="T76" fmla="*/ 65 w 77"/>
                <a:gd name="T77" fmla="*/ 48 h 84"/>
                <a:gd name="T78" fmla="*/ 61 w 77"/>
                <a:gd name="T79" fmla="*/ 36 h 84"/>
                <a:gd name="T80" fmla="*/ 56 w 77"/>
                <a:gd name="T81" fmla="*/ 24 h 84"/>
                <a:gd name="T82" fmla="*/ 52 w 77"/>
                <a:gd name="T83" fmla="*/ 16 h 84"/>
                <a:gd name="T84" fmla="*/ 44 w 77"/>
                <a:gd name="T85" fmla="*/ 8 h 84"/>
                <a:gd name="T86" fmla="*/ 36 w 77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4"/>
                <a:gd name="T134" fmla="*/ 77 w 77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4">
                  <a:moveTo>
                    <a:pt x="40" y="0"/>
                  </a:moveTo>
                  <a:lnTo>
                    <a:pt x="52" y="4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7" y="28"/>
                  </a:lnTo>
                  <a:lnTo>
                    <a:pt x="77" y="40"/>
                  </a:lnTo>
                  <a:lnTo>
                    <a:pt x="77" y="52"/>
                  </a:lnTo>
                  <a:lnTo>
                    <a:pt x="73" y="60"/>
                  </a:lnTo>
                  <a:lnTo>
                    <a:pt x="65" y="72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4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20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4" y="76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61" y="60"/>
                  </a:lnTo>
                  <a:lnTo>
                    <a:pt x="65" y="48"/>
                  </a:lnTo>
                  <a:lnTo>
                    <a:pt x="61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303"/>
            <p:cNvSpPr>
              <a:spLocks/>
            </p:cNvSpPr>
            <p:nvPr/>
          </p:nvSpPr>
          <p:spPr bwMode="auto">
            <a:xfrm>
              <a:off x="2812" y="3524"/>
              <a:ext cx="36" cy="120"/>
            </a:xfrm>
            <a:custGeom>
              <a:avLst/>
              <a:gdLst>
                <a:gd name="T0" fmla="*/ 24 w 36"/>
                <a:gd name="T1" fmla="*/ 0 h 120"/>
                <a:gd name="T2" fmla="*/ 24 w 36"/>
                <a:gd name="T3" fmla="*/ 104 h 120"/>
                <a:gd name="T4" fmla="*/ 24 w 36"/>
                <a:gd name="T5" fmla="*/ 108 h 120"/>
                <a:gd name="T6" fmla="*/ 24 w 36"/>
                <a:gd name="T7" fmla="*/ 112 h 120"/>
                <a:gd name="T8" fmla="*/ 28 w 36"/>
                <a:gd name="T9" fmla="*/ 116 h 120"/>
                <a:gd name="T10" fmla="*/ 28 w 36"/>
                <a:gd name="T11" fmla="*/ 116 h 120"/>
                <a:gd name="T12" fmla="*/ 32 w 36"/>
                <a:gd name="T13" fmla="*/ 120 h 120"/>
                <a:gd name="T14" fmla="*/ 36 w 36"/>
                <a:gd name="T15" fmla="*/ 120 h 120"/>
                <a:gd name="T16" fmla="*/ 36 w 36"/>
                <a:gd name="T17" fmla="*/ 120 h 120"/>
                <a:gd name="T18" fmla="*/ 0 w 36"/>
                <a:gd name="T19" fmla="*/ 120 h 120"/>
                <a:gd name="T20" fmla="*/ 0 w 36"/>
                <a:gd name="T21" fmla="*/ 120 h 120"/>
                <a:gd name="T22" fmla="*/ 4 w 36"/>
                <a:gd name="T23" fmla="*/ 120 h 120"/>
                <a:gd name="T24" fmla="*/ 8 w 36"/>
                <a:gd name="T25" fmla="*/ 116 h 120"/>
                <a:gd name="T26" fmla="*/ 8 w 36"/>
                <a:gd name="T27" fmla="*/ 116 h 120"/>
                <a:gd name="T28" fmla="*/ 8 w 36"/>
                <a:gd name="T29" fmla="*/ 112 h 120"/>
                <a:gd name="T30" fmla="*/ 12 w 36"/>
                <a:gd name="T31" fmla="*/ 108 h 120"/>
                <a:gd name="T32" fmla="*/ 12 w 36"/>
                <a:gd name="T33" fmla="*/ 104 h 120"/>
                <a:gd name="T34" fmla="*/ 12 w 36"/>
                <a:gd name="T35" fmla="*/ 32 h 120"/>
                <a:gd name="T36" fmla="*/ 12 w 36"/>
                <a:gd name="T37" fmla="*/ 20 h 120"/>
                <a:gd name="T38" fmla="*/ 8 w 36"/>
                <a:gd name="T39" fmla="*/ 12 h 120"/>
                <a:gd name="T40" fmla="*/ 8 w 36"/>
                <a:gd name="T41" fmla="*/ 12 h 120"/>
                <a:gd name="T42" fmla="*/ 8 w 36"/>
                <a:gd name="T43" fmla="*/ 8 h 120"/>
                <a:gd name="T44" fmla="*/ 8 w 36"/>
                <a:gd name="T45" fmla="*/ 8 h 120"/>
                <a:gd name="T46" fmla="*/ 4 w 36"/>
                <a:gd name="T47" fmla="*/ 8 h 120"/>
                <a:gd name="T48" fmla="*/ 4 w 36"/>
                <a:gd name="T49" fmla="*/ 8 h 120"/>
                <a:gd name="T50" fmla="*/ 0 w 36"/>
                <a:gd name="T51" fmla="*/ 8 h 120"/>
                <a:gd name="T52" fmla="*/ 0 w 36"/>
                <a:gd name="T53" fmla="*/ 8 h 120"/>
                <a:gd name="T54" fmla="*/ 20 w 36"/>
                <a:gd name="T55" fmla="*/ 0 h 120"/>
                <a:gd name="T56" fmla="*/ 24 w 36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20"/>
                <a:gd name="T89" fmla="*/ 36 w 36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20">
                  <a:moveTo>
                    <a:pt x="24" y="0"/>
                  </a:moveTo>
                  <a:lnTo>
                    <a:pt x="24" y="104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304"/>
            <p:cNvSpPr>
              <a:spLocks noEditPoints="1"/>
            </p:cNvSpPr>
            <p:nvPr/>
          </p:nvSpPr>
          <p:spPr bwMode="auto">
            <a:xfrm>
              <a:off x="2860" y="3564"/>
              <a:ext cx="64" cy="84"/>
            </a:xfrm>
            <a:custGeom>
              <a:avLst/>
              <a:gdLst>
                <a:gd name="T0" fmla="*/ 12 w 64"/>
                <a:gd name="T1" fmla="*/ 32 h 84"/>
                <a:gd name="T2" fmla="*/ 12 w 64"/>
                <a:gd name="T3" fmla="*/ 48 h 84"/>
                <a:gd name="T4" fmla="*/ 20 w 64"/>
                <a:gd name="T5" fmla="*/ 60 h 84"/>
                <a:gd name="T6" fmla="*/ 28 w 64"/>
                <a:gd name="T7" fmla="*/ 64 h 84"/>
                <a:gd name="T8" fmla="*/ 40 w 64"/>
                <a:gd name="T9" fmla="*/ 68 h 84"/>
                <a:gd name="T10" fmla="*/ 48 w 64"/>
                <a:gd name="T11" fmla="*/ 68 h 84"/>
                <a:gd name="T12" fmla="*/ 52 w 64"/>
                <a:gd name="T13" fmla="*/ 64 h 84"/>
                <a:gd name="T14" fmla="*/ 60 w 64"/>
                <a:gd name="T15" fmla="*/ 60 h 84"/>
                <a:gd name="T16" fmla="*/ 64 w 64"/>
                <a:gd name="T17" fmla="*/ 48 h 84"/>
                <a:gd name="T18" fmla="*/ 64 w 64"/>
                <a:gd name="T19" fmla="*/ 52 h 84"/>
                <a:gd name="T20" fmla="*/ 60 w 64"/>
                <a:gd name="T21" fmla="*/ 64 h 84"/>
                <a:gd name="T22" fmla="*/ 56 w 64"/>
                <a:gd name="T23" fmla="*/ 72 h 84"/>
                <a:gd name="T24" fmla="*/ 44 w 64"/>
                <a:gd name="T25" fmla="*/ 80 h 84"/>
                <a:gd name="T26" fmla="*/ 32 w 64"/>
                <a:gd name="T27" fmla="*/ 84 h 84"/>
                <a:gd name="T28" fmla="*/ 20 w 64"/>
                <a:gd name="T29" fmla="*/ 80 h 84"/>
                <a:gd name="T30" fmla="*/ 8 w 64"/>
                <a:gd name="T31" fmla="*/ 72 h 84"/>
                <a:gd name="T32" fmla="*/ 4 w 64"/>
                <a:gd name="T33" fmla="*/ 64 h 84"/>
                <a:gd name="T34" fmla="*/ 0 w 64"/>
                <a:gd name="T35" fmla="*/ 56 h 84"/>
                <a:gd name="T36" fmla="*/ 0 w 64"/>
                <a:gd name="T37" fmla="*/ 44 h 84"/>
                <a:gd name="T38" fmla="*/ 0 w 64"/>
                <a:gd name="T39" fmla="*/ 32 h 84"/>
                <a:gd name="T40" fmla="*/ 4 w 64"/>
                <a:gd name="T41" fmla="*/ 20 h 84"/>
                <a:gd name="T42" fmla="*/ 8 w 64"/>
                <a:gd name="T43" fmla="*/ 12 h 84"/>
                <a:gd name="T44" fmla="*/ 16 w 64"/>
                <a:gd name="T45" fmla="*/ 4 h 84"/>
                <a:gd name="T46" fmla="*/ 24 w 64"/>
                <a:gd name="T47" fmla="*/ 0 h 84"/>
                <a:gd name="T48" fmla="*/ 36 w 64"/>
                <a:gd name="T49" fmla="*/ 0 h 84"/>
                <a:gd name="T50" fmla="*/ 48 w 64"/>
                <a:gd name="T51" fmla="*/ 4 h 84"/>
                <a:gd name="T52" fmla="*/ 56 w 64"/>
                <a:gd name="T53" fmla="*/ 8 h 84"/>
                <a:gd name="T54" fmla="*/ 64 w 64"/>
                <a:gd name="T55" fmla="*/ 20 h 84"/>
                <a:gd name="T56" fmla="*/ 64 w 64"/>
                <a:gd name="T57" fmla="*/ 32 h 84"/>
                <a:gd name="T58" fmla="*/ 12 w 64"/>
                <a:gd name="T59" fmla="*/ 32 h 84"/>
                <a:gd name="T60" fmla="*/ 12 w 64"/>
                <a:gd name="T61" fmla="*/ 28 h 84"/>
                <a:gd name="T62" fmla="*/ 48 w 64"/>
                <a:gd name="T63" fmla="*/ 28 h 84"/>
                <a:gd name="T64" fmla="*/ 44 w 64"/>
                <a:gd name="T65" fmla="*/ 20 h 84"/>
                <a:gd name="T66" fmla="*/ 44 w 64"/>
                <a:gd name="T67" fmla="*/ 16 h 84"/>
                <a:gd name="T68" fmla="*/ 40 w 64"/>
                <a:gd name="T69" fmla="*/ 12 h 84"/>
                <a:gd name="T70" fmla="*/ 40 w 64"/>
                <a:gd name="T71" fmla="*/ 8 h 84"/>
                <a:gd name="T72" fmla="*/ 36 w 64"/>
                <a:gd name="T73" fmla="*/ 8 h 84"/>
                <a:gd name="T74" fmla="*/ 28 w 64"/>
                <a:gd name="T75" fmla="*/ 8 h 84"/>
                <a:gd name="T76" fmla="*/ 24 w 64"/>
                <a:gd name="T77" fmla="*/ 8 h 84"/>
                <a:gd name="T78" fmla="*/ 16 w 64"/>
                <a:gd name="T79" fmla="*/ 12 h 84"/>
                <a:gd name="T80" fmla="*/ 12 w 64"/>
                <a:gd name="T81" fmla="*/ 16 h 84"/>
                <a:gd name="T82" fmla="*/ 12 w 64"/>
                <a:gd name="T83" fmla="*/ 28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4"/>
                <a:gd name="T128" fmla="*/ 64 w 64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4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2"/>
                  </a:lnTo>
                  <a:lnTo>
                    <a:pt x="44" y="80"/>
                  </a:lnTo>
                  <a:lnTo>
                    <a:pt x="32" y="84"/>
                  </a:lnTo>
                  <a:lnTo>
                    <a:pt x="20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8"/>
                  </a:moveTo>
                  <a:lnTo>
                    <a:pt x="48" y="28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305"/>
            <p:cNvSpPr>
              <a:spLocks/>
            </p:cNvSpPr>
            <p:nvPr/>
          </p:nvSpPr>
          <p:spPr bwMode="auto">
            <a:xfrm>
              <a:off x="2940" y="3564"/>
              <a:ext cx="53" cy="84"/>
            </a:xfrm>
            <a:custGeom>
              <a:avLst/>
              <a:gdLst>
                <a:gd name="T0" fmla="*/ 49 w 53"/>
                <a:gd name="T1" fmla="*/ 0 h 84"/>
                <a:gd name="T2" fmla="*/ 49 w 53"/>
                <a:gd name="T3" fmla="*/ 28 h 84"/>
                <a:gd name="T4" fmla="*/ 49 w 53"/>
                <a:gd name="T5" fmla="*/ 28 h 84"/>
                <a:gd name="T6" fmla="*/ 45 w 53"/>
                <a:gd name="T7" fmla="*/ 16 h 84"/>
                <a:gd name="T8" fmla="*/ 40 w 53"/>
                <a:gd name="T9" fmla="*/ 12 h 84"/>
                <a:gd name="T10" fmla="*/ 32 w 53"/>
                <a:gd name="T11" fmla="*/ 8 h 84"/>
                <a:gd name="T12" fmla="*/ 24 w 53"/>
                <a:gd name="T13" fmla="*/ 8 h 84"/>
                <a:gd name="T14" fmla="*/ 20 w 53"/>
                <a:gd name="T15" fmla="*/ 8 h 84"/>
                <a:gd name="T16" fmla="*/ 16 w 53"/>
                <a:gd name="T17" fmla="*/ 8 h 84"/>
                <a:gd name="T18" fmla="*/ 12 w 53"/>
                <a:gd name="T19" fmla="*/ 12 h 84"/>
                <a:gd name="T20" fmla="*/ 12 w 53"/>
                <a:gd name="T21" fmla="*/ 16 h 84"/>
                <a:gd name="T22" fmla="*/ 12 w 53"/>
                <a:gd name="T23" fmla="*/ 20 h 84"/>
                <a:gd name="T24" fmla="*/ 16 w 53"/>
                <a:gd name="T25" fmla="*/ 24 h 84"/>
                <a:gd name="T26" fmla="*/ 16 w 53"/>
                <a:gd name="T27" fmla="*/ 28 h 84"/>
                <a:gd name="T28" fmla="*/ 24 w 53"/>
                <a:gd name="T29" fmla="*/ 32 h 84"/>
                <a:gd name="T30" fmla="*/ 36 w 53"/>
                <a:gd name="T31" fmla="*/ 36 h 84"/>
                <a:gd name="T32" fmla="*/ 49 w 53"/>
                <a:gd name="T33" fmla="*/ 44 h 84"/>
                <a:gd name="T34" fmla="*/ 53 w 53"/>
                <a:gd name="T35" fmla="*/ 52 h 84"/>
                <a:gd name="T36" fmla="*/ 53 w 53"/>
                <a:gd name="T37" fmla="*/ 60 h 84"/>
                <a:gd name="T38" fmla="*/ 53 w 53"/>
                <a:gd name="T39" fmla="*/ 68 h 84"/>
                <a:gd name="T40" fmla="*/ 45 w 53"/>
                <a:gd name="T41" fmla="*/ 76 h 84"/>
                <a:gd name="T42" fmla="*/ 36 w 53"/>
                <a:gd name="T43" fmla="*/ 80 h 84"/>
                <a:gd name="T44" fmla="*/ 28 w 53"/>
                <a:gd name="T45" fmla="*/ 84 h 84"/>
                <a:gd name="T46" fmla="*/ 20 w 53"/>
                <a:gd name="T47" fmla="*/ 84 h 84"/>
                <a:gd name="T48" fmla="*/ 12 w 53"/>
                <a:gd name="T49" fmla="*/ 80 h 84"/>
                <a:gd name="T50" fmla="*/ 8 w 53"/>
                <a:gd name="T51" fmla="*/ 80 h 84"/>
                <a:gd name="T52" fmla="*/ 4 w 53"/>
                <a:gd name="T53" fmla="*/ 80 h 84"/>
                <a:gd name="T54" fmla="*/ 4 w 53"/>
                <a:gd name="T55" fmla="*/ 80 h 84"/>
                <a:gd name="T56" fmla="*/ 4 w 53"/>
                <a:gd name="T57" fmla="*/ 84 h 84"/>
                <a:gd name="T58" fmla="*/ 0 w 53"/>
                <a:gd name="T59" fmla="*/ 84 h 84"/>
                <a:gd name="T60" fmla="*/ 0 w 53"/>
                <a:gd name="T61" fmla="*/ 56 h 84"/>
                <a:gd name="T62" fmla="*/ 4 w 53"/>
                <a:gd name="T63" fmla="*/ 56 h 84"/>
                <a:gd name="T64" fmla="*/ 8 w 53"/>
                <a:gd name="T65" fmla="*/ 64 h 84"/>
                <a:gd name="T66" fmla="*/ 12 w 53"/>
                <a:gd name="T67" fmla="*/ 72 h 84"/>
                <a:gd name="T68" fmla="*/ 20 w 53"/>
                <a:gd name="T69" fmla="*/ 76 h 84"/>
                <a:gd name="T70" fmla="*/ 28 w 53"/>
                <a:gd name="T71" fmla="*/ 76 h 84"/>
                <a:gd name="T72" fmla="*/ 32 w 53"/>
                <a:gd name="T73" fmla="*/ 76 h 84"/>
                <a:gd name="T74" fmla="*/ 36 w 53"/>
                <a:gd name="T75" fmla="*/ 72 h 84"/>
                <a:gd name="T76" fmla="*/ 40 w 53"/>
                <a:gd name="T77" fmla="*/ 72 h 84"/>
                <a:gd name="T78" fmla="*/ 40 w 53"/>
                <a:gd name="T79" fmla="*/ 64 h 84"/>
                <a:gd name="T80" fmla="*/ 40 w 53"/>
                <a:gd name="T81" fmla="*/ 60 h 84"/>
                <a:gd name="T82" fmla="*/ 36 w 53"/>
                <a:gd name="T83" fmla="*/ 56 h 84"/>
                <a:gd name="T84" fmla="*/ 32 w 53"/>
                <a:gd name="T85" fmla="*/ 52 h 84"/>
                <a:gd name="T86" fmla="*/ 20 w 53"/>
                <a:gd name="T87" fmla="*/ 44 h 84"/>
                <a:gd name="T88" fmla="*/ 12 w 53"/>
                <a:gd name="T89" fmla="*/ 40 h 84"/>
                <a:gd name="T90" fmla="*/ 4 w 53"/>
                <a:gd name="T91" fmla="*/ 36 h 84"/>
                <a:gd name="T92" fmla="*/ 0 w 53"/>
                <a:gd name="T93" fmla="*/ 28 h 84"/>
                <a:gd name="T94" fmla="*/ 0 w 53"/>
                <a:gd name="T95" fmla="*/ 24 h 84"/>
                <a:gd name="T96" fmla="*/ 4 w 53"/>
                <a:gd name="T97" fmla="*/ 16 h 84"/>
                <a:gd name="T98" fmla="*/ 8 w 53"/>
                <a:gd name="T99" fmla="*/ 8 h 84"/>
                <a:gd name="T100" fmla="*/ 16 w 53"/>
                <a:gd name="T101" fmla="*/ 4 h 84"/>
                <a:gd name="T102" fmla="*/ 24 w 53"/>
                <a:gd name="T103" fmla="*/ 0 h 84"/>
                <a:gd name="T104" fmla="*/ 32 w 53"/>
                <a:gd name="T105" fmla="*/ 0 h 84"/>
                <a:gd name="T106" fmla="*/ 36 w 53"/>
                <a:gd name="T107" fmla="*/ 4 h 84"/>
                <a:gd name="T108" fmla="*/ 40 w 53"/>
                <a:gd name="T109" fmla="*/ 4 h 84"/>
                <a:gd name="T110" fmla="*/ 45 w 53"/>
                <a:gd name="T111" fmla="*/ 4 h 84"/>
                <a:gd name="T112" fmla="*/ 45 w 53"/>
                <a:gd name="T113" fmla="*/ 4 h 84"/>
                <a:gd name="T114" fmla="*/ 45 w 53"/>
                <a:gd name="T115" fmla="*/ 4 h 84"/>
                <a:gd name="T116" fmla="*/ 45 w 53"/>
                <a:gd name="T117" fmla="*/ 4 h 84"/>
                <a:gd name="T118" fmla="*/ 49 w 53"/>
                <a:gd name="T119" fmla="*/ 0 h 84"/>
                <a:gd name="T120" fmla="*/ 49 w 53"/>
                <a:gd name="T121" fmla="*/ 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4"/>
                <a:gd name="T185" fmla="*/ 53 w 53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4">
                  <a:moveTo>
                    <a:pt x="49" y="0"/>
                  </a:moveTo>
                  <a:lnTo>
                    <a:pt x="49" y="28"/>
                  </a:lnTo>
                  <a:lnTo>
                    <a:pt x="45" y="16"/>
                  </a:lnTo>
                  <a:lnTo>
                    <a:pt x="40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6" y="80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Rectangle 306"/>
            <p:cNvSpPr>
              <a:spLocks noChangeArrowheads="1"/>
            </p:cNvSpPr>
            <p:nvPr/>
          </p:nvSpPr>
          <p:spPr bwMode="auto">
            <a:xfrm>
              <a:off x="3829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307"/>
            <p:cNvSpPr>
              <a:spLocks/>
            </p:cNvSpPr>
            <p:nvPr/>
          </p:nvSpPr>
          <p:spPr bwMode="auto">
            <a:xfrm>
              <a:off x="4118" y="3568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4 h 80"/>
                <a:gd name="T4" fmla="*/ 44 w 68"/>
                <a:gd name="T5" fmla="*/ 72 h 80"/>
                <a:gd name="T6" fmla="*/ 36 w 68"/>
                <a:gd name="T7" fmla="*/ 76 h 80"/>
                <a:gd name="T8" fmla="*/ 24 w 68"/>
                <a:gd name="T9" fmla="*/ 80 h 80"/>
                <a:gd name="T10" fmla="*/ 16 w 68"/>
                <a:gd name="T11" fmla="*/ 76 h 80"/>
                <a:gd name="T12" fmla="*/ 8 w 68"/>
                <a:gd name="T13" fmla="*/ 72 h 80"/>
                <a:gd name="T14" fmla="*/ 4 w 68"/>
                <a:gd name="T15" fmla="*/ 64 h 80"/>
                <a:gd name="T16" fmla="*/ 0 w 68"/>
                <a:gd name="T17" fmla="*/ 52 h 80"/>
                <a:gd name="T18" fmla="*/ 4 w 68"/>
                <a:gd name="T19" fmla="*/ 40 h 80"/>
                <a:gd name="T20" fmla="*/ 8 w 68"/>
                <a:gd name="T21" fmla="*/ 28 h 80"/>
                <a:gd name="T22" fmla="*/ 16 w 68"/>
                <a:gd name="T23" fmla="*/ 16 h 80"/>
                <a:gd name="T24" fmla="*/ 28 w 68"/>
                <a:gd name="T25" fmla="*/ 8 h 80"/>
                <a:gd name="T26" fmla="*/ 40 w 68"/>
                <a:gd name="T27" fmla="*/ 0 h 80"/>
                <a:gd name="T28" fmla="*/ 52 w 68"/>
                <a:gd name="T29" fmla="*/ 0 h 80"/>
                <a:gd name="T30" fmla="*/ 60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2 h 80"/>
                <a:gd name="T38" fmla="*/ 68 w 68"/>
                <a:gd name="T39" fmla="*/ 16 h 80"/>
                <a:gd name="T40" fmla="*/ 68 w 68"/>
                <a:gd name="T41" fmla="*/ 20 h 80"/>
                <a:gd name="T42" fmla="*/ 64 w 68"/>
                <a:gd name="T43" fmla="*/ 24 h 80"/>
                <a:gd name="T44" fmla="*/ 60 w 68"/>
                <a:gd name="T45" fmla="*/ 24 h 80"/>
                <a:gd name="T46" fmla="*/ 56 w 68"/>
                <a:gd name="T47" fmla="*/ 24 h 80"/>
                <a:gd name="T48" fmla="*/ 56 w 68"/>
                <a:gd name="T49" fmla="*/ 24 h 80"/>
                <a:gd name="T50" fmla="*/ 56 w 68"/>
                <a:gd name="T51" fmla="*/ 20 h 80"/>
                <a:gd name="T52" fmla="*/ 52 w 68"/>
                <a:gd name="T53" fmla="*/ 16 h 80"/>
                <a:gd name="T54" fmla="*/ 52 w 68"/>
                <a:gd name="T55" fmla="*/ 16 h 80"/>
                <a:gd name="T56" fmla="*/ 56 w 68"/>
                <a:gd name="T57" fmla="*/ 16 h 80"/>
                <a:gd name="T58" fmla="*/ 56 w 68"/>
                <a:gd name="T59" fmla="*/ 12 h 80"/>
                <a:gd name="T60" fmla="*/ 56 w 68"/>
                <a:gd name="T61" fmla="*/ 12 h 80"/>
                <a:gd name="T62" fmla="*/ 56 w 68"/>
                <a:gd name="T63" fmla="*/ 8 h 80"/>
                <a:gd name="T64" fmla="*/ 60 w 68"/>
                <a:gd name="T65" fmla="*/ 8 h 80"/>
                <a:gd name="T66" fmla="*/ 60 w 68"/>
                <a:gd name="T67" fmla="*/ 8 h 80"/>
                <a:gd name="T68" fmla="*/ 60 w 68"/>
                <a:gd name="T69" fmla="*/ 8 h 80"/>
                <a:gd name="T70" fmla="*/ 60 w 68"/>
                <a:gd name="T71" fmla="*/ 4 h 80"/>
                <a:gd name="T72" fmla="*/ 56 w 68"/>
                <a:gd name="T73" fmla="*/ 4 h 80"/>
                <a:gd name="T74" fmla="*/ 56 w 68"/>
                <a:gd name="T75" fmla="*/ 4 h 80"/>
                <a:gd name="T76" fmla="*/ 52 w 68"/>
                <a:gd name="T77" fmla="*/ 4 h 80"/>
                <a:gd name="T78" fmla="*/ 44 w 68"/>
                <a:gd name="T79" fmla="*/ 4 h 80"/>
                <a:gd name="T80" fmla="*/ 36 w 68"/>
                <a:gd name="T81" fmla="*/ 8 h 80"/>
                <a:gd name="T82" fmla="*/ 28 w 68"/>
                <a:gd name="T83" fmla="*/ 16 h 80"/>
                <a:gd name="T84" fmla="*/ 24 w 68"/>
                <a:gd name="T85" fmla="*/ 24 h 80"/>
                <a:gd name="T86" fmla="*/ 16 w 68"/>
                <a:gd name="T87" fmla="*/ 36 h 80"/>
                <a:gd name="T88" fmla="*/ 16 w 68"/>
                <a:gd name="T89" fmla="*/ 48 h 80"/>
                <a:gd name="T90" fmla="*/ 16 w 68"/>
                <a:gd name="T91" fmla="*/ 56 h 80"/>
                <a:gd name="T92" fmla="*/ 20 w 68"/>
                <a:gd name="T93" fmla="*/ 64 h 80"/>
                <a:gd name="T94" fmla="*/ 28 w 68"/>
                <a:gd name="T95" fmla="*/ 68 h 80"/>
                <a:gd name="T96" fmla="*/ 32 w 68"/>
                <a:gd name="T97" fmla="*/ 68 h 80"/>
                <a:gd name="T98" fmla="*/ 40 w 68"/>
                <a:gd name="T99" fmla="*/ 68 h 80"/>
                <a:gd name="T100" fmla="*/ 44 w 68"/>
                <a:gd name="T101" fmla="*/ 64 h 80"/>
                <a:gd name="T102" fmla="*/ 52 w 68"/>
                <a:gd name="T103" fmla="*/ 60 h 80"/>
                <a:gd name="T104" fmla="*/ 60 w 68"/>
                <a:gd name="T105" fmla="*/ 52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4"/>
                  </a:lnTo>
                  <a:lnTo>
                    <a:pt x="44" y="72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28" y="16"/>
                  </a:lnTo>
                  <a:lnTo>
                    <a:pt x="24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2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308"/>
            <p:cNvSpPr>
              <a:spLocks noEditPoints="1"/>
            </p:cNvSpPr>
            <p:nvPr/>
          </p:nvSpPr>
          <p:spPr bwMode="auto">
            <a:xfrm>
              <a:off x="4194" y="3568"/>
              <a:ext cx="77" cy="80"/>
            </a:xfrm>
            <a:custGeom>
              <a:avLst/>
              <a:gdLst>
                <a:gd name="T0" fmla="*/ 77 w 77"/>
                <a:gd name="T1" fmla="*/ 24 h 80"/>
                <a:gd name="T2" fmla="*/ 77 w 77"/>
                <a:gd name="T3" fmla="*/ 40 h 80"/>
                <a:gd name="T4" fmla="*/ 73 w 77"/>
                <a:gd name="T5" fmla="*/ 52 h 80"/>
                <a:gd name="T6" fmla="*/ 65 w 77"/>
                <a:gd name="T7" fmla="*/ 64 h 80"/>
                <a:gd name="T8" fmla="*/ 53 w 77"/>
                <a:gd name="T9" fmla="*/ 72 h 80"/>
                <a:gd name="T10" fmla="*/ 41 w 77"/>
                <a:gd name="T11" fmla="*/ 76 h 80"/>
                <a:gd name="T12" fmla="*/ 29 w 77"/>
                <a:gd name="T13" fmla="*/ 80 h 80"/>
                <a:gd name="T14" fmla="*/ 16 w 77"/>
                <a:gd name="T15" fmla="*/ 76 h 80"/>
                <a:gd name="T16" fmla="*/ 8 w 77"/>
                <a:gd name="T17" fmla="*/ 72 h 80"/>
                <a:gd name="T18" fmla="*/ 4 w 77"/>
                <a:gd name="T19" fmla="*/ 64 h 80"/>
                <a:gd name="T20" fmla="*/ 0 w 77"/>
                <a:gd name="T21" fmla="*/ 52 h 80"/>
                <a:gd name="T22" fmla="*/ 4 w 77"/>
                <a:gd name="T23" fmla="*/ 40 h 80"/>
                <a:gd name="T24" fmla="*/ 8 w 77"/>
                <a:gd name="T25" fmla="*/ 28 h 80"/>
                <a:gd name="T26" fmla="*/ 16 w 77"/>
                <a:gd name="T27" fmla="*/ 16 h 80"/>
                <a:gd name="T28" fmla="*/ 29 w 77"/>
                <a:gd name="T29" fmla="*/ 4 h 80"/>
                <a:gd name="T30" fmla="*/ 41 w 77"/>
                <a:gd name="T31" fmla="*/ 0 h 80"/>
                <a:gd name="T32" fmla="*/ 53 w 77"/>
                <a:gd name="T33" fmla="*/ 0 h 80"/>
                <a:gd name="T34" fmla="*/ 65 w 77"/>
                <a:gd name="T35" fmla="*/ 0 h 80"/>
                <a:gd name="T36" fmla="*/ 73 w 77"/>
                <a:gd name="T37" fmla="*/ 4 h 80"/>
                <a:gd name="T38" fmla="*/ 77 w 77"/>
                <a:gd name="T39" fmla="*/ 16 h 80"/>
                <a:gd name="T40" fmla="*/ 77 w 77"/>
                <a:gd name="T41" fmla="*/ 24 h 80"/>
                <a:gd name="T42" fmla="*/ 65 w 77"/>
                <a:gd name="T43" fmla="*/ 20 h 80"/>
                <a:gd name="T44" fmla="*/ 61 w 77"/>
                <a:gd name="T45" fmla="*/ 12 h 80"/>
                <a:gd name="T46" fmla="*/ 61 w 77"/>
                <a:gd name="T47" fmla="*/ 8 h 80"/>
                <a:gd name="T48" fmla="*/ 57 w 77"/>
                <a:gd name="T49" fmla="*/ 4 h 80"/>
                <a:gd name="T50" fmla="*/ 49 w 77"/>
                <a:gd name="T51" fmla="*/ 4 h 80"/>
                <a:gd name="T52" fmla="*/ 41 w 77"/>
                <a:gd name="T53" fmla="*/ 4 h 80"/>
                <a:gd name="T54" fmla="*/ 33 w 77"/>
                <a:gd name="T55" fmla="*/ 12 h 80"/>
                <a:gd name="T56" fmla="*/ 29 w 77"/>
                <a:gd name="T57" fmla="*/ 20 h 80"/>
                <a:gd name="T58" fmla="*/ 20 w 77"/>
                <a:gd name="T59" fmla="*/ 40 h 80"/>
                <a:gd name="T60" fmla="*/ 16 w 77"/>
                <a:gd name="T61" fmla="*/ 56 h 80"/>
                <a:gd name="T62" fmla="*/ 16 w 77"/>
                <a:gd name="T63" fmla="*/ 64 h 80"/>
                <a:gd name="T64" fmla="*/ 20 w 77"/>
                <a:gd name="T65" fmla="*/ 72 h 80"/>
                <a:gd name="T66" fmla="*/ 24 w 77"/>
                <a:gd name="T67" fmla="*/ 72 h 80"/>
                <a:gd name="T68" fmla="*/ 33 w 77"/>
                <a:gd name="T69" fmla="*/ 76 h 80"/>
                <a:gd name="T70" fmla="*/ 41 w 77"/>
                <a:gd name="T71" fmla="*/ 72 h 80"/>
                <a:gd name="T72" fmla="*/ 45 w 77"/>
                <a:gd name="T73" fmla="*/ 68 h 80"/>
                <a:gd name="T74" fmla="*/ 53 w 77"/>
                <a:gd name="T75" fmla="*/ 56 h 80"/>
                <a:gd name="T76" fmla="*/ 61 w 77"/>
                <a:gd name="T77" fmla="*/ 40 h 80"/>
                <a:gd name="T78" fmla="*/ 65 w 77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80"/>
                <a:gd name="T122" fmla="*/ 77 w 7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80">
                  <a:moveTo>
                    <a:pt x="77" y="24"/>
                  </a:moveTo>
                  <a:lnTo>
                    <a:pt x="77" y="40"/>
                  </a:lnTo>
                  <a:lnTo>
                    <a:pt x="73" y="52"/>
                  </a:lnTo>
                  <a:lnTo>
                    <a:pt x="65" y="64"/>
                  </a:lnTo>
                  <a:lnTo>
                    <a:pt x="53" y="72"/>
                  </a:lnTo>
                  <a:lnTo>
                    <a:pt x="41" y="76"/>
                  </a:lnTo>
                  <a:lnTo>
                    <a:pt x="29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3" y="4"/>
                  </a:lnTo>
                  <a:lnTo>
                    <a:pt x="77" y="16"/>
                  </a:lnTo>
                  <a:lnTo>
                    <a:pt x="77" y="24"/>
                  </a:lnTo>
                  <a:close/>
                  <a:moveTo>
                    <a:pt x="65" y="20"/>
                  </a:moveTo>
                  <a:lnTo>
                    <a:pt x="61" y="12"/>
                  </a:lnTo>
                  <a:lnTo>
                    <a:pt x="61" y="8"/>
                  </a:lnTo>
                  <a:lnTo>
                    <a:pt x="57" y="4"/>
                  </a:lnTo>
                  <a:lnTo>
                    <a:pt x="49" y="4"/>
                  </a:lnTo>
                  <a:lnTo>
                    <a:pt x="41" y="4"/>
                  </a:lnTo>
                  <a:lnTo>
                    <a:pt x="33" y="12"/>
                  </a:lnTo>
                  <a:lnTo>
                    <a:pt x="29" y="20"/>
                  </a:lnTo>
                  <a:lnTo>
                    <a:pt x="20" y="40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1" y="72"/>
                  </a:lnTo>
                  <a:lnTo>
                    <a:pt x="45" y="68"/>
                  </a:lnTo>
                  <a:lnTo>
                    <a:pt x="53" y="56"/>
                  </a:lnTo>
                  <a:lnTo>
                    <a:pt x="61" y="40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309"/>
            <p:cNvSpPr>
              <a:spLocks/>
            </p:cNvSpPr>
            <p:nvPr/>
          </p:nvSpPr>
          <p:spPr bwMode="auto">
            <a:xfrm>
              <a:off x="4287" y="3568"/>
              <a:ext cx="80" cy="80"/>
            </a:xfrm>
            <a:custGeom>
              <a:avLst/>
              <a:gdLst>
                <a:gd name="T0" fmla="*/ 64 w 80"/>
                <a:gd name="T1" fmla="*/ 52 h 80"/>
                <a:gd name="T2" fmla="*/ 60 w 80"/>
                <a:gd name="T3" fmla="*/ 68 h 80"/>
                <a:gd name="T4" fmla="*/ 60 w 80"/>
                <a:gd name="T5" fmla="*/ 68 h 80"/>
                <a:gd name="T6" fmla="*/ 64 w 80"/>
                <a:gd name="T7" fmla="*/ 72 h 80"/>
                <a:gd name="T8" fmla="*/ 64 w 80"/>
                <a:gd name="T9" fmla="*/ 68 h 80"/>
                <a:gd name="T10" fmla="*/ 72 w 80"/>
                <a:gd name="T11" fmla="*/ 60 h 80"/>
                <a:gd name="T12" fmla="*/ 68 w 80"/>
                <a:gd name="T13" fmla="*/ 68 h 80"/>
                <a:gd name="T14" fmla="*/ 60 w 80"/>
                <a:gd name="T15" fmla="*/ 80 h 80"/>
                <a:gd name="T16" fmla="*/ 52 w 80"/>
                <a:gd name="T17" fmla="*/ 80 h 80"/>
                <a:gd name="T18" fmla="*/ 48 w 80"/>
                <a:gd name="T19" fmla="*/ 76 h 80"/>
                <a:gd name="T20" fmla="*/ 48 w 80"/>
                <a:gd name="T21" fmla="*/ 68 h 80"/>
                <a:gd name="T22" fmla="*/ 48 w 80"/>
                <a:gd name="T23" fmla="*/ 60 h 80"/>
                <a:gd name="T24" fmla="*/ 56 w 80"/>
                <a:gd name="T25" fmla="*/ 36 h 80"/>
                <a:gd name="T26" fmla="*/ 40 w 80"/>
                <a:gd name="T27" fmla="*/ 64 h 80"/>
                <a:gd name="T28" fmla="*/ 20 w 80"/>
                <a:gd name="T29" fmla="*/ 76 h 80"/>
                <a:gd name="T30" fmla="*/ 8 w 80"/>
                <a:gd name="T31" fmla="*/ 80 h 80"/>
                <a:gd name="T32" fmla="*/ 4 w 80"/>
                <a:gd name="T33" fmla="*/ 72 h 80"/>
                <a:gd name="T34" fmla="*/ 4 w 80"/>
                <a:gd name="T35" fmla="*/ 60 h 80"/>
                <a:gd name="T36" fmla="*/ 16 w 80"/>
                <a:gd name="T37" fmla="*/ 24 h 80"/>
                <a:gd name="T38" fmla="*/ 20 w 80"/>
                <a:gd name="T39" fmla="*/ 12 h 80"/>
                <a:gd name="T40" fmla="*/ 20 w 80"/>
                <a:gd name="T41" fmla="*/ 8 h 80"/>
                <a:gd name="T42" fmla="*/ 16 w 80"/>
                <a:gd name="T43" fmla="*/ 8 h 80"/>
                <a:gd name="T44" fmla="*/ 12 w 80"/>
                <a:gd name="T45" fmla="*/ 8 h 80"/>
                <a:gd name="T46" fmla="*/ 4 w 80"/>
                <a:gd name="T47" fmla="*/ 20 h 80"/>
                <a:gd name="T48" fmla="*/ 8 w 80"/>
                <a:gd name="T49" fmla="*/ 8 h 80"/>
                <a:gd name="T50" fmla="*/ 20 w 80"/>
                <a:gd name="T51" fmla="*/ 0 h 80"/>
                <a:gd name="T52" fmla="*/ 28 w 80"/>
                <a:gd name="T53" fmla="*/ 0 h 80"/>
                <a:gd name="T54" fmla="*/ 32 w 80"/>
                <a:gd name="T55" fmla="*/ 4 h 80"/>
                <a:gd name="T56" fmla="*/ 32 w 80"/>
                <a:gd name="T57" fmla="*/ 16 h 80"/>
                <a:gd name="T58" fmla="*/ 20 w 80"/>
                <a:gd name="T59" fmla="*/ 52 h 80"/>
                <a:gd name="T60" fmla="*/ 16 w 80"/>
                <a:gd name="T61" fmla="*/ 64 h 80"/>
                <a:gd name="T62" fmla="*/ 20 w 80"/>
                <a:gd name="T63" fmla="*/ 68 h 80"/>
                <a:gd name="T64" fmla="*/ 20 w 80"/>
                <a:gd name="T65" fmla="*/ 68 h 80"/>
                <a:gd name="T66" fmla="*/ 28 w 80"/>
                <a:gd name="T67" fmla="*/ 68 h 80"/>
                <a:gd name="T68" fmla="*/ 40 w 80"/>
                <a:gd name="T69" fmla="*/ 52 h 80"/>
                <a:gd name="T70" fmla="*/ 52 w 80"/>
                <a:gd name="T71" fmla="*/ 36 h 80"/>
                <a:gd name="T72" fmla="*/ 64 w 80"/>
                <a:gd name="T73" fmla="*/ 8 h 80"/>
                <a:gd name="T74" fmla="*/ 80 w 80"/>
                <a:gd name="T75" fmla="*/ 0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"/>
                <a:gd name="T115" fmla="*/ 0 h 80"/>
                <a:gd name="T116" fmla="*/ 80 w 8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" h="80">
                  <a:moveTo>
                    <a:pt x="80" y="0"/>
                  </a:moveTo>
                  <a:lnTo>
                    <a:pt x="64" y="52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8" y="68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68" y="68"/>
                  </a:lnTo>
                  <a:lnTo>
                    <a:pt x="64" y="76"/>
                  </a:lnTo>
                  <a:lnTo>
                    <a:pt x="60" y="80"/>
                  </a:lnTo>
                  <a:lnTo>
                    <a:pt x="52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52"/>
                  </a:lnTo>
                  <a:lnTo>
                    <a:pt x="56" y="36"/>
                  </a:lnTo>
                  <a:lnTo>
                    <a:pt x="48" y="5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20" y="76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0"/>
                  </a:lnTo>
                  <a:lnTo>
                    <a:pt x="8" y="48"/>
                  </a:lnTo>
                  <a:lnTo>
                    <a:pt x="16" y="24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8" y="24"/>
                  </a:lnTo>
                  <a:lnTo>
                    <a:pt x="20" y="52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2" y="60"/>
                  </a:lnTo>
                  <a:lnTo>
                    <a:pt x="40" y="52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60" y="24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310"/>
            <p:cNvSpPr>
              <a:spLocks/>
            </p:cNvSpPr>
            <p:nvPr/>
          </p:nvSpPr>
          <p:spPr bwMode="auto">
            <a:xfrm>
              <a:off x="4371" y="3568"/>
              <a:ext cx="65" cy="76"/>
            </a:xfrm>
            <a:custGeom>
              <a:avLst/>
              <a:gdLst>
                <a:gd name="T0" fmla="*/ 4 w 65"/>
                <a:gd name="T1" fmla="*/ 4 h 76"/>
                <a:gd name="T2" fmla="*/ 32 w 65"/>
                <a:gd name="T3" fmla="*/ 0 h 76"/>
                <a:gd name="T4" fmla="*/ 20 w 65"/>
                <a:gd name="T5" fmla="*/ 40 h 76"/>
                <a:gd name="T6" fmla="*/ 32 w 65"/>
                <a:gd name="T7" fmla="*/ 24 h 76"/>
                <a:gd name="T8" fmla="*/ 40 w 65"/>
                <a:gd name="T9" fmla="*/ 12 h 76"/>
                <a:gd name="T10" fmla="*/ 48 w 65"/>
                <a:gd name="T11" fmla="*/ 4 h 76"/>
                <a:gd name="T12" fmla="*/ 52 w 65"/>
                <a:gd name="T13" fmla="*/ 0 h 76"/>
                <a:gd name="T14" fmla="*/ 61 w 65"/>
                <a:gd name="T15" fmla="*/ 0 h 76"/>
                <a:gd name="T16" fmla="*/ 61 w 65"/>
                <a:gd name="T17" fmla="*/ 0 h 76"/>
                <a:gd name="T18" fmla="*/ 65 w 65"/>
                <a:gd name="T19" fmla="*/ 0 h 76"/>
                <a:gd name="T20" fmla="*/ 65 w 65"/>
                <a:gd name="T21" fmla="*/ 4 h 76"/>
                <a:gd name="T22" fmla="*/ 65 w 65"/>
                <a:gd name="T23" fmla="*/ 4 h 76"/>
                <a:gd name="T24" fmla="*/ 65 w 65"/>
                <a:gd name="T25" fmla="*/ 12 h 76"/>
                <a:gd name="T26" fmla="*/ 61 w 65"/>
                <a:gd name="T27" fmla="*/ 16 h 76"/>
                <a:gd name="T28" fmla="*/ 61 w 65"/>
                <a:gd name="T29" fmla="*/ 20 h 76"/>
                <a:gd name="T30" fmla="*/ 56 w 65"/>
                <a:gd name="T31" fmla="*/ 24 h 76"/>
                <a:gd name="T32" fmla="*/ 56 w 65"/>
                <a:gd name="T33" fmla="*/ 20 h 76"/>
                <a:gd name="T34" fmla="*/ 52 w 65"/>
                <a:gd name="T35" fmla="*/ 20 h 76"/>
                <a:gd name="T36" fmla="*/ 52 w 65"/>
                <a:gd name="T37" fmla="*/ 20 h 76"/>
                <a:gd name="T38" fmla="*/ 52 w 65"/>
                <a:gd name="T39" fmla="*/ 16 h 76"/>
                <a:gd name="T40" fmla="*/ 52 w 65"/>
                <a:gd name="T41" fmla="*/ 16 h 76"/>
                <a:gd name="T42" fmla="*/ 52 w 65"/>
                <a:gd name="T43" fmla="*/ 12 h 76"/>
                <a:gd name="T44" fmla="*/ 48 w 65"/>
                <a:gd name="T45" fmla="*/ 12 h 76"/>
                <a:gd name="T46" fmla="*/ 48 w 65"/>
                <a:gd name="T47" fmla="*/ 12 h 76"/>
                <a:gd name="T48" fmla="*/ 48 w 65"/>
                <a:gd name="T49" fmla="*/ 12 h 76"/>
                <a:gd name="T50" fmla="*/ 48 w 65"/>
                <a:gd name="T51" fmla="*/ 12 h 76"/>
                <a:gd name="T52" fmla="*/ 44 w 65"/>
                <a:gd name="T53" fmla="*/ 16 h 76"/>
                <a:gd name="T54" fmla="*/ 40 w 65"/>
                <a:gd name="T55" fmla="*/ 20 h 76"/>
                <a:gd name="T56" fmla="*/ 32 w 65"/>
                <a:gd name="T57" fmla="*/ 28 h 76"/>
                <a:gd name="T58" fmla="*/ 24 w 65"/>
                <a:gd name="T59" fmla="*/ 40 h 76"/>
                <a:gd name="T60" fmla="*/ 20 w 65"/>
                <a:gd name="T61" fmla="*/ 48 h 76"/>
                <a:gd name="T62" fmla="*/ 20 w 65"/>
                <a:gd name="T63" fmla="*/ 56 h 76"/>
                <a:gd name="T64" fmla="*/ 16 w 65"/>
                <a:gd name="T65" fmla="*/ 60 h 76"/>
                <a:gd name="T66" fmla="*/ 16 w 65"/>
                <a:gd name="T67" fmla="*/ 64 h 76"/>
                <a:gd name="T68" fmla="*/ 12 w 65"/>
                <a:gd name="T69" fmla="*/ 76 h 76"/>
                <a:gd name="T70" fmla="*/ 0 w 65"/>
                <a:gd name="T71" fmla="*/ 76 h 76"/>
                <a:gd name="T72" fmla="*/ 16 w 65"/>
                <a:gd name="T73" fmla="*/ 24 h 76"/>
                <a:gd name="T74" fmla="*/ 16 w 65"/>
                <a:gd name="T75" fmla="*/ 16 h 76"/>
                <a:gd name="T76" fmla="*/ 16 w 65"/>
                <a:gd name="T77" fmla="*/ 8 h 76"/>
                <a:gd name="T78" fmla="*/ 16 w 65"/>
                <a:gd name="T79" fmla="*/ 8 h 76"/>
                <a:gd name="T80" fmla="*/ 16 w 65"/>
                <a:gd name="T81" fmla="*/ 8 h 76"/>
                <a:gd name="T82" fmla="*/ 12 w 65"/>
                <a:gd name="T83" fmla="*/ 4 h 76"/>
                <a:gd name="T84" fmla="*/ 12 w 65"/>
                <a:gd name="T85" fmla="*/ 4 h 76"/>
                <a:gd name="T86" fmla="*/ 8 w 65"/>
                <a:gd name="T87" fmla="*/ 4 h 76"/>
                <a:gd name="T88" fmla="*/ 4 w 65"/>
                <a:gd name="T89" fmla="*/ 4 h 76"/>
                <a:gd name="T90" fmla="*/ 4 w 65"/>
                <a:gd name="T91" fmla="*/ 4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"/>
                <a:gd name="T139" fmla="*/ 0 h 76"/>
                <a:gd name="T140" fmla="*/ 65 w 65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" h="76">
                  <a:moveTo>
                    <a:pt x="4" y="4"/>
                  </a:moveTo>
                  <a:lnTo>
                    <a:pt x="32" y="0"/>
                  </a:lnTo>
                  <a:lnTo>
                    <a:pt x="20" y="40"/>
                  </a:lnTo>
                  <a:lnTo>
                    <a:pt x="32" y="24"/>
                  </a:lnTo>
                  <a:lnTo>
                    <a:pt x="40" y="12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4"/>
                  </a:lnTo>
                  <a:lnTo>
                    <a:pt x="65" y="12"/>
                  </a:lnTo>
                  <a:lnTo>
                    <a:pt x="61" y="16"/>
                  </a:lnTo>
                  <a:lnTo>
                    <a:pt x="61" y="20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28"/>
                  </a:lnTo>
                  <a:lnTo>
                    <a:pt x="24" y="40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2" y="76"/>
                  </a:lnTo>
                  <a:lnTo>
                    <a:pt x="0" y="7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311"/>
            <p:cNvSpPr>
              <a:spLocks/>
            </p:cNvSpPr>
            <p:nvPr/>
          </p:nvSpPr>
          <p:spPr bwMode="auto">
            <a:xfrm>
              <a:off x="4436" y="3568"/>
              <a:ext cx="64" cy="80"/>
            </a:xfrm>
            <a:custGeom>
              <a:avLst/>
              <a:gdLst>
                <a:gd name="T0" fmla="*/ 64 w 64"/>
                <a:gd name="T1" fmla="*/ 0 h 80"/>
                <a:gd name="T2" fmla="*/ 60 w 64"/>
                <a:gd name="T3" fmla="*/ 24 h 80"/>
                <a:gd name="T4" fmla="*/ 56 w 64"/>
                <a:gd name="T5" fmla="*/ 24 h 80"/>
                <a:gd name="T6" fmla="*/ 52 w 64"/>
                <a:gd name="T7" fmla="*/ 16 h 80"/>
                <a:gd name="T8" fmla="*/ 52 w 64"/>
                <a:gd name="T9" fmla="*/ 8 h 80"/>
                <a:gd name="T10" fmla="*/ 44 w 64"/>
                <a:gd name="T11" fmla="*/ 4 h 80"/>
                <a:gd name="T12" fmla="*/ 40 w 64"/>
                <a:gd name="T13" fmla="*/ 4 h 80"/>
                <a:gd name="T14" fmla="*/ 36 w 64"/>
                <a:gd name="T15" fmla="*/ 4 h 80"/>
                <a:gd name="T16" fmla="*/ 32 w 64"/>
                <a:gd name="T17" fmla="*/ 4 h 80"/>
                <a:gd name="T18" fmla="*/ 32 w 64"/>
                <a:gd name="T19" fmla="*/ 8 h 80"/>
                <a:gd name="T20" fmla="*/ 28 w 64"/>
                <a:gd name="T21" fmla="*/ 12 h 80"/>
                <a:gd name="T22" fmla="*/ 28 w 64"/>
                <a:gd name="T23" fmla="*/ 16 h 80"/>
                <a:gd name="T24" fmla="*/ 32 w 64"/>
                <a:gd name="T25" fmla="*/ 16 h 80"/>
                <a:gd name="T26" fmla="*/ 32 w 64"/>
                <a:gd name="T27" fmla="*/ 20 h 80"/>
                <a:gd name="T28" fmla="*/ 36 w 64"/>
                <a:gd name="T29" fmla="*/ 24 h 80"/>
                <a:gd name="T30" fmla="*/ 44 w 64"/>
                <a:gd name="T31" fmla="*/ 36 h 80"/>
                <a:gd name="T32" fmla="*/ 48 w 64"/>
                <a:gd name="T33" fmla="*/ 44 h 80"/>
                <a:gd name="T34" fmla="*/ 52 w 64"/>
                <a:gd name="T35" fmla="*/ 48 h 80"/>
                <a:gd name="T36" fmla="*/ 52 w 64"/>
                <a:gd name="T37" fmla="*/ 56 h 80"/>
                <a:gd name="T38" fmla="*/ 52 w 64"/>
                <a:gd name="T39" fmla="*/ 64 h 80"/>
                <a:gd name="T40" fmla="*/ 44 w 64"/>
                <a:gd name="T41" fmla="*/ 72 h 80"/>
                <a:gd name="T42" fmla="*/ 36 w 64"/>
                <a:gd name="T43" fmla="*/ 76 h 80"/>
                <a:gd name="T44" fmla="*/ 28 w 64"/>
                <a:gd name="T45" fmla="*/ 80 h 80"/>
                <a:gd name="T46" fmla="*/ 20 w 64"/>
                <a:gd name="T47" fmla="*/ 76 h 80"/>
                <a:gd name="T48" fmla="*/ 12 w 64"/>
                <a:gd name="T49" fmla="*/ 76 h 80"/>
                <a:gd name="T50" fmla="*/ 8 w 64"/>
                <a:gd name="T51" fmla="*/ 72 h 80"/>
                <a:gd name="T52" fmla="*/ 8 w 64"/>
                <a:gd name="T53" fmla="*/ 72 h 80"/>
                <a:gd name="T54" fmla="*/ 4 w 64"/>
                <a:gd name="T55" fmla="*/ 76 h 80"/>
                <a:gd name="T56" fmla="*/ 0 w 64"/>
                <a:gd name="T57" fmla="*/ 80 h 80"/>
                <a:gd name="T58" fmla="*/ 0 w 64"/>
                <a:gd name="T59" fmla="*/ 80 h 80"/>
                <a:gd name="T60" fmla="*/ 4 w 64"/>
                <a:gd name="T61" fmla="*/ 52 h 80"/>
                <a:gd name="T62" fmla="*/ 8 w 64"/>
                <a:gd name="T63" fmla="*/ 52 h 80"/>
                <a:gd name="T64" fmla="*/ 8 w 64"/>
                <a:gd name="T65" fmla="*/ 64 h 80"/>
                <a:gd name="T66" fmla="*/ 12 w 64"/>
                <a:gd name="T67" fmla="*/ 68 h 80"/>
                <a:gd name="T68" fmla="*/ 20 w 64"/>
                <a:gd name="T69" fmla="*/ 72 h 80"/>
                <a:gd name="T70" fmla="*/ 28 w 64"/>
                <a:gd name="T71" fmla="*/ 76 h 80"/>
                <a:gd name="T72" fmla="*/ 32 w 64"/>
                <a:gd name="T73" fmla="*/ 76 h 80"/>
                <a:gd name="T74" fmla="*/ 36 w 64"/>
                <a:gd name="T75" fmla="*/ 72 h 80"/>
                <a:gd name="T76" fmla="*/ 40 w 64"/>
                <a:gd name="T77" fmla="*/ 68 h 80"/>
                <a:gd name="T78" fmla="*/ 40 w 64"/>
                <a:gd name="T79" fmla="*/ 64 h 80"/>
                <a:gd name="T80" fmla="*/ 40 w 64"/>
                <a:gd name="T81" fmla="*/ 60 h 80"/>
                <a:gd name="T82" fmla="*/ 40 w 64"/>
                <a:gd name="T83" fmla="*/ 56 h 80"/>
                <a:gd name="T84" fmla="*/ 36 w 64"/>
                <a:gd name="T85" fmla="*/ 48 h 80"/>
                <a:gd name="T86" fmla="*/ 28 w 64"/>
                <a:gd name="T87" fmla="*/ 40 h 80"/>
                <a:gd name="T88" fmla="*/ 24 w 64"/>
                <a:gd name="T89" fmla="*/ 32 h 80"/>
                <a:gd name="T90" fmla="*/ 20 w 64"/>
                <a:gd name="T91" fmla="*/ 28 h 80"/>
                <a:gd name="T92" fmla="*/ 16 w 64"/>
                <a:gd name="T93" fmla="*/ 24 h 80"/>
                <a:gd name="T94" fmla="*/ 16 w 64"/>
                <a:gd name="T95" fmla="*/ 20 h 80"/>
                <a:gd name="T96" fmla="*/ 20 w 64"/>
                <a:gd name="T97" fmla="*/ 12 h 80"/>
                <a:gd name="T98" fmla="*/ 24 w 64"/>
                <a:gd name="T99" fmla="*/ 4 h 80"/>
                <a:gd name="T100" fmla="*/ 28 w 64"/>
                <a:gd name="T101" fmla="*/ 0 h 80"/>
                <a:gd name="T102" fmla="*/ 40 w 64"/>
                <a:gd name="T103" fmla="*/ 0 h 80"/>
                <a:gd name="T104" fmla="*/ 40 w 64"/>
                <a:gd name="T105" fmla="*/ 0 h 80"/>
                <a:gd name="T106" fmla="*/ 44 w 64"/>
                <a:gd name="T107" fmla="*/ 0 h 80"/>
                <a:gd name="T108" fmla="*/ 44 w 64"/>
                <a:gd name="T109" fmla="*/ 0 h 80"/>
                <a:gd name="T110" fmla="*/ 48 w 64"/>
                <a:gd name="T111" fmla="*/ 0 h 80"/>
                <a:gd name="T112" fmla="*/ 52 w 64"/>
                <a:gd name="T113" fmla="*/ 4 h 80"/>
                <a:gd name="T114" fmla="*/ 56 w 64"/>
                <a:gd name="T115" fmla="*/ 4 h 80"/>
                <a:gd name="T116" fmla="*/ 60 w 64"/>
                <a:gd name="T117" fmla="*/ 4 h 80"/>
                <a:gd name="T118" fmla="*/ 60 w 64"/>
                <a:gd name="T119" fmla="*/ 0 h 80"/>
                <a:gd name="T120" fmla="*/ 64 w 64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"/>
                <a:gd name="T184" fmla="*/ 0 h 80"/>
                <a:gd name="T185" fmla="*/ 64 w 64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" h="80">
                  <a:moveTo>
                    <a:pt x="64" y="0"/>
                  </a:moveTo>
                  <a:lnTo>
                    <a:pt x="60" y="24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52" y="8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6" y="24"/>
                  </a:lnTo>
                  <a:lnTo>
                    <a:pt x="44" y="36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2" y="56"/>
                  </a:lnTo>
                  <a:lnTo>
                    <a:pt x="52" y="64"/>
                  </a:lnTo>
                  <a:lnTo>
                    <a:pt x="44" y="72"/>
                  </a:lnTo>
                  <a:lnTo>
                    <a:pt x="36" y="76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76"/>
                  </a:lnTo>
                  <a:lnTo>
                    <a:pt x="0" y="80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20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36" y="48"/>
                  </a:lnTo>
                  <a:lnTo>
                    <a:pt x="28" y="40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312"/>
            <p:cNvSpPr>
              <a:spLocks noEditPoints="1"/>
            </p:cNvSpPr>
            <p:nvPr/>
          </p:nvSpPr>
          <p:spPr bwMode="auto">
            <a:xfrm>
              <a:off x="4504" y="3568"/>
              <a:ext cx="68" cy="80"/>
            </a:xfrm>
            <a:custGeom>
              <a:avLst/>
              <a:gdLst>
                <a:gd name="T0" fmla="*/ 16 w 68"/>
                <a:gd name="T1" fmla="*/ 44 h 80"/>
                <a:gd name="T2" fmla="*/ 16 w 68"/>
                <a:gd name="T3" fmla="*/ 48 h 80"/>
                <a:gd name="T4" fmla="*/ 16 w 68"/>
                <a:gd name="T5" fmla="*/ 52 h 80"/>
                <a:gd name="T6" fmla="*/ 20 w 68"/>
                <a:gd name="T7" fmla="*/ 56 h 80"/>
                <a:gd name="T8" fmla="*/ 24 w 68"/>
                <a:gd name="T9" fmla="*/ 64 h 80"/>
                <a:gd name="T10" fmla="*/ 28 w 68"/>
                <a:gd name="T11" fmla="*/ 68 h 80"/>
                <a:gd name="T12" fmla="*/ 36 w 68"/>
                <a:gd name="T13" fmla="*/ 68 h 80"/>
                <a:gd name="T14" fmla="*/ 40 w 68"/>
                <a:gd name="T15" fmla="*/ 68 h 80"/>
                <a:gd name="T16" fmla="*/ 44 w 68"/>
                <a:gd name="T17" fmla="*/ 64 h 80"/>
                <a:gd name="T18" fmla="*/ 52 w 68"/>
                <a:gd name="T19" fmla="*/ 60 h 80"/>
                <a:gd name="T20" fmla="*/ 60 w 68"/>
                <a:gd name="T21" fmla="*/ 56 h 80"/>
                <a:gd name="T22" fmla="*/ 64 w 68"/>
                <a:gd name="T23" fmla="*/ 56 h 80"/>
                <a:gd name="T24" fmla="*/ 52 w 68"/>
                <a:gd name="T25" fmla="*/ 68 h 80"/>
                <a:gd name="T26" fmla="*/ 36 w 68"/>
                <a:gd name="T27" fmla="*/ 76 h 80"/>
                <a:gd name="T28" fmla="*/ 24 w 68"/>
                <a:gd name="T29" fmla="*/ 80 h 80"/>
                <a:gd name="T30" fmla="*/ 16 w 68"/>
                <a:gd name="T31" fmla="*/ 76 h 80"/>
                <a:gd name="T32" fmla="*/ 8 w 68"/>
                <a:gd name="T33" fmla="*/ 72 h 80"/>
                <a:gd name="T34" fmla="*/ 4 w 68"/>
                <a:gd name="T35" fmla="*/ 64 h 80"/>
                <a:gd name="T36" fmla="*/ 0 w 68"/>
                <a:gd name="T37" fmla="*/ 52 h 80"/>
                <a:gd name="T38" fmla="*/ 4 w 68"/>
                <a:gd name="T39" fmla="*/ 40 h 80"/>
                <a:gd name="T40" fmla="*/ 8 w 68"/>
                <a:gd name="T41" fmla="*/ 28 h 80"/>
                <a:gd name="T42" fmla="*/ 16 w 68"/>
                <a:gd name="T43" fmla="*/ 16 h 80"/>
                <a:gd name="T44" fmla="*/ 28 w 68"/>
                <a:gd name="T45" fmla="*/ 4 h 80"/>
                <a:gd name="T46" fmla="*/ 40 w 68"/>
                <a:gd name="T47" fmla="*/ 0 h 80"/>
                <a:gd name="T48" fmla="*/ 52 w 68"/>
                <a:gd name="T49" fmla="*/ 0 h 80"/>
                <a:gd name="T50" fmla="*/ 60 w 68"/>
                <a:gd name="T51" fmla="*/ 0 h 80"/>
                <a:gd name="T52" fmla="*/ 64 w 68"/>
                <a:gd name="T53" fmla="*/ 4 h 80"/>
                <a:gd name="T54" fmla="*/ 68 w 68"/>
                <a:gd name="T55" fmla="*/ 8 h 80"/>
                <a:gd name="T56" fmla="*/ 68 w 68"/>
                <a:gd name="T57" fmla="*/ 12 h 80"/>
                <a:gd name="T58" fmla="*/ 68 w 68"/>
                <a:gd name="T59" fmla="*/ 20 h 80"/>
                <a:gd name="T60" fmla="*/ 64 w 68"/>
                <a:gd name="T61" fmla="*/ 24 h 80"/>
                <a:gd name="T62" fmla="*/ 56 w 68"/>
                <a:gd name="T63" fmla="*/ 32 h 80"/>
                <a:gd name="T64" fmla="*/ 44 w 68"/>
                <a:gd name="T65" fmla="*/ 40 h 80"/>
                <a:gd name="T66" fmla="*/ 32 w 68"/>
                <a:gd name="T67" fmla="*/ 40 h 80"/>
                <a:gd name="T68" fmla="*/ 16 w 68"/>
                <a:gd name="T69" fmla="*/ 44 h 80"/>
                <a:gd name="T70" fmla="*/ 16 w 68"/>
                <a:gd name="T71" fmla="*/ 40 h 80"/>
                <a:gd name="T72" fmla="*/ 28 w 68"/>
                <a:gd name="T73" fmla="*/ 40 h 80"/>
                <a:gd name="T74" fmla="*/ 36 w 68"/>
                <a:gd name="T75" fmla="*/ 36 h 80"/>
                <a:gd name="T76" fmla="*/ 44 w 68"/>
                <a:gd name="T77" fmla="*/ 28 h 80"/>
                <a:gd name="T78" fmla="*/ 52 w 68"/>
                <a:gd name="T79" fmla="*/ 24 h 80"/>
                <a:gd name="T80" fmla="*/ 56 w 68"/>
                <a:gd name="T81" fmla="*/ 16 h 80"/>
                <a:gd name="T82" fmla="*/ 56 w 68"/>
                <a:gd name="T83" fmla="*/ 12 h 80"/>
                <a:gd name="T84" fmla="*/ 56 w 68"/>
                <a:gd name="T85" fmla="*/ 8 h 80"/>
                <a:gd name="T86" fmla="*/ 56 w 68"/>
                <a:gd name="T87" fmla="*/ 4 h 80"/>
                <a:gd name="T88" fmla="*/ 52 w 68"/>
                <a:gd name="T89" fmla="*/ 4 h 80"/>
                <a:gd name="T90" fmla="*/ 48 w 68"/>
                <a:gd name="T91" fmla="*/ 4 h 80"/>
                <a:gd name="T92" fmla="*/ 40 w 68"/>
                <a:gd name="T93" fmla="*/ 4 h 80"/>
                <a:gd name="T94" fmla="*/ 32 w 68"/>
                <a:gd name="T95" fmla="*/ 12 h 80"/>
                <a:gd name="T96" fmla="*/ 24 w 68"/>
                <a:gd name="T97" fmla="*/ 24 h 80"/>
                <a:gd name="T98" fmla="*/ 16 w 68"/>
                <a:gd name="T99" fmla="*/ 40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0"/>
                <a:gd name="T152" fmla="*/ 68 w 68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0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20" y="56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52" y="68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4" y="40"/>
                  </a:lnTo>
                  <a:lnTo>
                    <a:pt x="32" y="40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2" y="24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45" name="Picture 3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1" y="3560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6" name="Picture 3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1" y="3560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47" name="Freeform 315"/>
            <p:cNvSpPr>
              <a:spLocks/>
            </p:cNvSpPr>
            <p:nvPr/>
          </p:nvSpPr>
          <p:spPr bwMode="auto">
            <a:xfrm>
              <a:off x="4854" y="3568"/>
              <a:ext cx="116" cy="80"/>
            </a:xfrm>
            <a:custGeom>
              <a:avLst/>
              <a:gdLst>
                <a:gd name="T0" fmla="*/ 24 w 116"/>
                <a:gd name="T1" fmla="*/ 40 h 80"/>
                <a:gd name="T2" fmla="*/ 36 w 116"/>
                <a:gd name="T3" fmla="*/ 16 h 80"/>
                <a:gd name="T4" fmla="*/ 52 w 116"/>
                <a:gd name="T5" fmla="*/ 0 h 80"/>
                <a:gd name="T6" fmla="*/ 60 w 116"/>
                <a:gd name="T7" fmla="*/ 0 h 80"/>
                <a:gd name="T8" fmla="*/ 68 w 116"/>
                <a:gd name="T9" fmla="*/ 0 h 80"/>
                <a:gd name="T10" fmla="*/ 72 w 116"/>
                <a:gd name="T11" fmla="*/ 8 h 80"/>
                <a:gd name="T12" fmla="*/ 68 w 116"/>
                <a:gd name="T13" fmla="*/ 20 h 80"/>
                <a:gd name="T14" fmla="*/ 72 w 116"/>
                <a:gd name="T15" fmla="*/ 24 h 80"/>
                <a:gd name="T16" fmla="*/ 92 w 116"/>
                <a:gd name="T17" fmla="*/ 4 h 80"/>
                <a:gd name="T18" fmla="*/ 104 w 116"/>
                <a:gd name="T19" fmla="*/ 0 h 80"/>
                <a:gd name="T20" fmla="*/ 112 w 116"/>
                <a:gd name="T21" fmla="*/ 0 h 80"/>
                <a:gd name="T22" fmla="*/ 116 w 116"/>
                <a:gd name="T23" fmla="*/ 12 h 80"/>
                <a:gd name="T24" fmla="*/ 112 w 116"/>
                <a:gd name="T25" fmla="*/ 20 h 80"/>
                <a:gd name="T26" fmla="*/ 100 w 116"/>
                <a:gd name="T27" fmla="*/ 64 h 80"/>
                <a:gd name="T28" fmla="*/ 100 w 116"/>
                <a:gd name="T29" fmla="*/ 68 h 80"/>
                <a:gd name="T30" fmla="*/ 100 w 116"/>
                <a:gd name="T31" fmla="*/ 68 h 80"/>
                <a:gd name="T32" fmla="*/ 100 w 116"/>
                <a:gd name="T33" fmla="*/ 68 h 80"/>
                <a:gd name="T34" fmla="*/ 108 w 116"/>
                <a:gd name="T35" fmla="*/ 64 h 80"/>
                <a:gd name="T36" fmla="*/ 112 w 116"/>
                <a:gd name="T37" fmla="*/ 60 h 80"/>
                <a:gd name="T38" fmla="*/ 108 w 116"/>
                <a:gd name="T39" fmla="*/ 68 h 80"/>
                <a:gd name="T40" fmla="*/ 96 w 116"/>
                <a:gd name="T41" fmla="*/ 76 h 80"/>
                <a:gd name="T42" fmla="*/ 92 w 116"/>
                <a:gd name="T43" fmla="*/ 80 h 80"/>
                <a:gd name="T44" fmla="*/ 88 w 116"/>
                <a:gd name="T45" fmla="*/ 76 h 80"/>
                <a:gd name="T46" fmla="*/ 84 w 116"/>
                <a:gd name="T47" fmla="*/ 72 h 80"/>
                <a:gd name="T48" fmla="*/ 88 w 116"/>
                <a:gd name="T49" fmla="*/ 56 h 80"/>
                <a:gd name="T50" fmla="*/ 100 w 116"/>
                <a:gd name="T51" fmla="*/ 20 h 80"/>
                <a:gd name="T52" fmla="*/ 100 w 116"/>
                <a:gd name="T53" fmla="*/ 16 h 80"/>
                <a:gd name="T54" fmla="*/ 100 w 116"/>
                <a:gd name="T55" fmla="*/ 12 h 80"/>
                <a:gd name="T56" fmla="*/ 100 w 116"/>
                <a:gd name="T57" fmla="*/ 8 h 80"/>
                <a:gd name="T58" fmla="*/ 92 w 116"/>
                <a:gd name="T59" fmla="*/ 12 h 80"/>
                <a:gd name="T60" fmla="*/ 76 w 116"/>
                <a:gd name="T61" fmla="*/ 28 h 80"/>
                <a:gd name="T62" fmla="*/ 60 w 116"/>
                <a:gd name="T63" fmla="*/ 60 h 80"/>
                <a:gd name="T64" fmla="*/ 40 w 116"/>
                <a:gd name="T65" fmla="*/ 76 h 80"/>
                <a:gd name="T66" fmla="*/ 56 w 116"/>
                <a:gd name="T67" fmla="*/ 20 h 80"/>
                <a:gd name="T68" fmla="*/ 56 w 116"/>
                <a:gd name="T69" fmla="*/ 12 h 80"/>
                <a:gd name="T70" fmla="*/ 56 w 116"/>
                <a:gd name="T71" fmla="*/ 8 h 80"/>
                <a:gd name="T72" fmla="*/ 52 w 116"/>
                <a:gd name="T73" fmla="*/ 8 h 80"/>
                <a:gd name="T74" fmla="*/ 40 w 116"/>
                <a:gd name="T75" fmla="*/ 16 h 80"/>
                <a:gd name="T76" fmla="*/ 28 w 116"/>
                <a:gd name="T77" fmla="*/ 36 h 80"/>
                <a:gd name="T78" fmla="*/ 20 w 116"/>
                <a:gd name="T79" fmla="*/ 52 h 80"/>
                <a:gd name="T80" fmla="*/ 12 w 116"/>
                <a:gd name="T81" fmla="*/ 76 h 80"/>
                <a:gd name="T82" fmla="*/ 16 w 116"/>
                <a:gd name="T83" fmla="*/ 20 h 80"/>
                <a:gd name="T84" fmla="*/ 16 w 116"/>
                <a:gd name="T85" fmla="*/ 12 h 80"/>
                <a:gd name="T86" fmla="*/ 16 w 116"/>
                <a:gd name="T87" fmla="*/ 8 h 80"/>
                <a:gd name="T88" fmla="*/ 12 w 116"/>
                <a:gd name="T89" fmla="*/ 4 h 80"/>
                <a:gd name="T90" fmla="*/ 8 w 116"/>
                <a:gd name="T91" fmla="*/ 4 h 80"/>
                <a:gd name="T92" fmla="*/ 4 w 116"/>
                <a:gd name="T93" fmla="*/ 4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80"/>
                <a:gd name="T143" fmla="*/ 116 w 116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80">
                  <a:moveTo>
                    <a:pt x="32" y="0"/>
                  </a:moveTo>
                  <a:lnTo>
                    <a:pt x="24" y="40"/>
                  </a:lnTo>
                  <a:lnTo>
                    <a:pt x="28" y="24"/>
                  </a:lnTo>
                  <a:lnTo>
                    <a:pt x="36" y="16"/>
                  </a:lnTo>
                  <a:lnTo>
                    <a:pt x="44" y="8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2" y="12"/>
                  </a:lnTo>
                  <a:lnTo>
                    <a:pt x="68" y="2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12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2" y="20"/>
                  </a:lnTo>
                  <a:lnTo>
                    <a:pt x="104" y="56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8" y="64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4"/>
                  </a:lnTo>
                  <a:lnTo>
                    <a:pt x="108" y="68"/>
                  </a:lnTo>
                  <a:lnTo>
                    <a:pt x="100" y="72"/>
                  </a:lnTo>
                  <a:lnTo>
                    <a:pt x="96" y="76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84" y="72"/>
                  </a:lnTo>
                  <a:lnTo>
                    <a:pt x="84" y="64"/>
                  </a:lnTo>
                  <a:lnTo>
                    <a:pt x="88" y="56"/>
                  </a:lnTo>
                  <a:lnTo>
                    <a:pt x="96" y="28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96" y="8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76" y="28"/>
                  </a:lnTo>
                  <a:lnTo>
                    <a:pt x="64" y="44"/>
                  </a:lnTo>
                  <a:lnTo>
                    <a:pt x="60" y="60"/>
                  </a:lnTo>
                  <a:lnTo>
                    <a:pt x="52" y="76"/>
                  </a:lnTo>
                  <a:lnTo>
                    <a:pt x="40" y="76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6" y="24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0" y="52"/>
                  </a:lnTo>
                  <a:lnTo>
                    <a:pt x="16" y="64"/>
                  </a:lnTo>
                  <a:lnTo>
                    <a:pt x="12" y="76"/>
                  </a:lnTo>
                  <a:lnTo>
                    <a:pt x="0" y="7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316"/>
            <p:cNvSpPr>
              <a:spLocks noEditPoints="1"/>
            </p:cNvSpPr>
            <p:nvPr/>
          </p:nvSpPr>
          <p:spPr bwMode="auto">
            <a:xfrm>
              <a:off x="4978" y="3568"/>
              <a:ext cx="68" cy="80"/>
            </a:xfrm>
            <a:custGeom>
              <a:avLst/>
              <a:gdLst>
                <a:gd name="T0" fmla="*/ 16 w 68"/>
                <a:gd name="T1" fmla="*/ 44 h 80"/>
                <a:gd name="T2" fmla="*/ 16 w 68"/>
                <a:gd name="T3" fmla="*/ 48 h 80"/>
                <a:gd name="T4" fmla="*/ 16 w 68"/>
                <a:gd name="T5" fmla="*/ 52 h 80"/>
                <a:gd name="T6" fmla="*/ 16 w 68"/>
                <a:gd name="T7" fmla="*/ 56 h 80"/>
                <a:gd name="T8" fmla="*/ 20 w 68"/>
                <a:gd name="T9" fmla="*/ 64 h 80"/>
                <a:gd name="T10" fmla="*/ 28 w 68"/>
                <a:gd name="T11" fmla="*/ 68 h 80"/>
                <a:gd name="T12" fmla="*/ 32 w 68"/>
                <a:gd name="T13" fmla="*/ 68 h 80"/>
                <a:gd name="T14" fmla="*/ 40 w 68"/>
                <a:gd name="T15" fmla="*/ 68 h 80"/>
                <a:gd name="T16" fmla="*/ 44 w 68"/>
                <a:gd name="T17" fmla="*/ 64 h 80"/>
                <a:gd name="T18" fmla="*/ 52 w 68"/>
                <a:gd name="T19" fmla="*/ 60 h 80"/>
                <a:gd name="T20" fmla="*/ 60 w 68"/>
                <a:gd name="T21" fmla="*/ 56 h 80"/>
                <a:gd name="T22" fmla="*/ 64 w 68"/>
                <a:gd name="T23" fmla="*/ 56 h 80"/>
                <a:gd name="T24" fmla="*/ 48 w 68"/>
                <a:gd name="T25" fmla="*/ 68 h 80"/>
                <a:gd name="T26" fmla="*/ 36 w 68"/>
                <a:gd name="T27" fmla="*/ 76 h 80"/>
                <a:gd name="T28" fmla="*/ 24 w 68"/>
                <a:gd name="T29" fmla="*/ 80 h 80"/>
                <a:gd name="T30" fmla="*/ 16 w 68"/>
                <a:gd name="T31" fmla="*/ 76 h 80"/>
                <a:gd name="T32" fmla="*/ 8 w 68"/>
                <a:gd name="T33" fmla="*/ 72 h 80"/>
                <a:gd name="T34" fmla="*/ 4 w 68"/>
                <a:gd name="T35" fmla="*/ 64 h 80"/>
                <a:gd name="T36" fmla="*/ 0 w 68"/>
                <a:gd name="T37" fmla="*/ 52 h 80"/>
                <a:gd name="T38" fmla="*/ 4 w 68"/>
                <a:gd name="T39" fmla="*/ 40 h 80"/>
                <a:gd name="T40" fmla="*/ 8 w 68"/>
                <a:gd name="T41" fmla="*/ 28 h 80"/>
                <a:gd name="T42" fmla="*/ 16 w 68"/>
                <a:gd name="T43" fmla="*/ 16 h 80"/>
                <a:gd name="T44" fmla="*/ 28 w 68"/>
                <a:gd name="T45" fmla="*/ 4 h 80"/>
                <a:gd name="T46" fmla="*/ 40 w 68"/>
                <a:gd name="T47" fmla="*/ 0 h 80"/>
                <a:gd name="T48" fmla="*/ 52 w 68"/>
                <a:gd name="T49" fmla="*/ 0 h 80"/>
                <a:gd name="T50" fmla="*/ 60 w 68"/>
                <a:gd name="T51" fmla="*/ 0 h 80"/>
                <a:gd name="T52" fmla="*/ 64 w 68"/>
                <a:gd name="T53" fmla="*/ 4 h 80"/>
                <a:gd name="T54" fmla="*/ 68 w 68"/>
                <a:gd name="T55" fmla="*/ 8 h 80"/>
                <a:gd name="T56" fmla="*/ 68 w 68"/>
                <a:gd name="T57" fmla="*/ 12 h 80"/>
                <a:gd name="T58" fmla="*/ 68 w 68"/>
                <a:gd name="T59" fmla="*/ 20 h 80"/>
                <a:gd name="T60" fmla="*/ 64 w 68"/>
                <a:gd name="T61" fmla="*/ 24 h 80"/>
                <a:gd name="T62" fmla="*/ 56 w 68"/>
                <a:gd name="T63" fmla="*/ 32 h 80"/>
                <a:gd name="T64" fmla="*/ 44 w 68"/>
                <a:gd name="T65" fmla="*/ 40 h 80"/>
                <a:gd name="T66" fmla="*/ 32 w 68"/>
                <a:gd name="T67" fmla="*/ 40 h 80"/>
                <a:gd name="T68" fmla="*/ 16 w 68"/>
                <a:gd name="T69" fmla="*/ 44 h 80"/>
                <a:gd name="T70" fmla="*/ 16 w 68"/>
                <a:gd name="T71" fmla="*/ 40 h 80"/>
                <a:gd name="T72" fmla="*/ 28 w 68"/>
                <a:gd name="T73" fmla="*/ 40 h 80"/>
                <a:gd name="T74" fmla="*/ 36 w 68"/>
                <a:gd name="T75" fmla="*/ 36 h 80"/>
                <a:gd name="T76" fmla="*/ 44 w 68"/>
                <a:gd name="T77" fmla="*/ 28 h 80"/>
                <a:gd name="T78" fmla="*/ 52 w 68"/>
                <a:gd name="T79" fmla="*/ 24 h 80"/>
                <a:gd name="T80" fmla="*/ 56 w 68"/>
                <a:gd name="T81" fmla="*/ 16 h 80"/>
                <a:gd name="T82" fmla="*/ 56 w 68"/>
                <a:gd name="T83" fmla="*/ 12 h 80"/>
                <a:gd name="T84" fmla="*/ 56 w 68"/>
                <a:gd name="T85" fmla="*/ 8 h 80"/>
                <a:gd name="T86" fmla="*/ 52 w 68"/>
                <a:gd name="T87" fmla="*/ 4 h 80"/>
                <a:gd name="T88" fmla="*/ 52 w 68"/>
                <a:gd name="T89" fmla="*/ 4 h 80"/>
                <a:gd name="T90" fmla="*/ 48 w 68"/>
                <a:gd name="T91" fmla="*/ 4 h 80"/>
                <a:gd name="T92" fmla="*/ 40 w 68"/>
                <a:gd name="T93" fmla="*/ 4 h 80"/>
                <a:gd name="T94" fmla="*/ 32 w 68"/>
                <a:gd name="T95" fmla="*/ 12 h 80"/>
                <a:gd name="T96" fmla="*/ 24 w 68"/>
                <a:gd name="T97" fmla="*/ 24 h 80"/>
                <a:gd name="T98" fmla="*/ 16 w 68"/>
                <a:gd name="T99" fmla="*/ 40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0"/>
                <a:gd name="T152" fmla="*/ 68 w 68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0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48" y="68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4" y="40"/>
                  </a:lnTo>
                  <a:lnTo>
                    <a:pt x="32" y="40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2" y="24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317"/>
            <p:cNvSpPr>
              <a:spLocks noEditPoints="1"/>
            </p:cNvSpPr>
            <p:nvPr/>
          </p:nvSpPr>
          <p:spPr bwMode="auto">
            <a:xfrm>
              <a:off x="5059" y="3568"/>
              <a:ext cx="84" cy="80"/>
            </a:xfrm>
            <a:custGeom>
              <a:avLst/>
              <a:gdLst>
                <a:gd name="T0" fmla="*/ 64 w 84"/>
                <a:gd name="T1" fmla="*/ 60 h 80"/>
                <a:gd name="T2" fmla="*/ 64 w 84"/>
                <a:gd name="T3" fmla="*/ 68 h 80"/>
                <a:gd name="T4" fmla="*/ 64 w 84"/>
                <a:gd name="T5" fmla="*/ 68 h 80"/>
                <a:gd name="T6" fmla="*/ 64 w 84"/>
                <a:gd name="T7" fmla="*/ 72 h 80"/>
                <a:gd name="T8" fmla="*/ 64 w 84"/>
                <a:gd name="T9" fmla="*/ 72 h 80"/>
                <a:gd name="T10" fmla="*/ 68 w 84"/>
                <a:gd name="T11" fmla="*/ 64 h 80"/>
                <a:gd name="T12" fmla="*/ 76 w 84"/>
                <a:gd name="T13" fmla="*/ 60 h 80"/>
                <a:gd name="T14" fmla="*/ 64 w 84"/>
                <a:gd name="T15" fmla="*/ 76 h 80"/>
                <a:gd name="T16" fmla="*/ 56 w 84"/>
                <a:gd name="T17" fmla="*/ 80 h 80"/>
                <a:gd name="T18" fmla="*/ 52 w 84"/>
                <a:gd name="T19" fmla="*/ 76 h 80"/>
                <a:gd name="T20" fmla="*/ 48 w 84"/>
                <a:gd name="T21" fmla="*/ 72 h 80"/>
                <a:gd name="T22" fmla="*/ 52 w 84"/>
                <a:gd name="T23" fmla="*/ 60 h 80"/>
                <a:gd name="T24" fmla="*/ 40 w 84"/>
                <a:gd name="T25" fmla="*/ 68 h 80"/>
                <a:gd name="T26" fmla="*/ 24 w 84"/>
                <a:gd name="T27" fmla="*/ 76 h 80"/>
                <a:gd name="T28" fmla="*/ 8 w 84"/>
                <a:gd name="T29" fmla="*/ 76 h 80"/>
                <a:gd name="T30" fmla="*/ 0 w 84"/>
                <a:gd name="T31" fmla="*/ 68 h 80"/>
                <a:gd name="T32" fmla="*/ 0 w 84"/>
                <a:gd name="T33" fmla="*/ 44 h 80"/>
                <a:gd name="T34" fmla="*/ 20 w 84"/>
                <a:gd name="T35" fmla="*/ 16 h 80"/>
                <a:gd name="T36" fmla="*/ 40 w 84"/>
                <a:gd name="T37" fmla="*/ 0 h 80"/>
                <a:gd name="T38" fmla="*/ 56 w 84"/>
                <a:gd name="T39" fmla="*/ 0 h 80"/>
                <a:gd name="T40" fmla="*/ 64 w 84"/>
                <a:gd name="T41" fmla="*/ 4 h 80"/>
                <a:gd name="T42" fmla="*/ 68 w 84"/>
                <a:gd name="T43" fmla="*/ 4 h 80"/>
                <a:gd name="T44" fmla="*/ 52 w 84"/>
                <a:gd name="T45" fmla="*/ 4 h 80"/>
                <a:gd name="T46" fmla="*/ 40 w 84"/>
                <a:gd name="T47" fmla="*/ 8 h 80"/>
                <a:gd name="T48" fmla="*/ 20 w 84"/>
                <a:gd name="T49" fmla="*/ 28 h 80"/>
                <a:gd name="T50" fmla="*/ 16 w 84"/>
                <a:gd name="T51" fmla="*/ 56 h 80"/>
                <a:gd name="T52" fmla="*/ 16 w 84"/>
                <a:gd name="T53" fmla="*/ 68 h 80"/>
                <a:gd name="T54" fmla="*/ 24 w 84"/>
                <a:gd name="T55" fmla="*/ 68 h 80"/>
                <a:gd name="T56" fmla="*/ 40 w 84"/>
                <a:gd name="T57" fmla="*/ 64 h 80"/>
                <a:gd name="T58" fmla="*/ 56 w 84"/>
                <a:gd name="T59" fmla="*/ 44 h 80"/>
                <a:gd name="T60" fmla="*/ 60 w 84"/>
                <a:gd name="T61" fmla="*/ 16 h 80"/>
                <a:gd name="T62" fmla="*/ 60 w 84"/>
                <a:gd name="T63" fmla="*/ 4 h 80"/>
                <a:gd name="T64" fmla="*/ 52 w 84"/>
                <a:gd name="T65" fmla="*/ 4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0"/>
                <a:gd name="T101" fmla="*/ 84 w 84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0">
                  <a:moveTo>
                    <a:pt x="84" y="0"/>
                  </a:moveTo>
                  <a:lnTo>
                    <a:pt x="64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2" y="68"/>
                  </a:lnTo>
                  <a:lnTo>
                    <a:pt x="64" y="76"/>
                  </a:lnTo>
                  <a:lnTo>
                    <a:pt x="60" y="76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52" y="76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16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8" y="32"/>
                  </a:lnTo>
                  <a:lnTo>
                    <a:pt x="20" y="16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12"/>
                  </a:lnTo>
                  <a:lnTo>
                    <a:pt x="68" y="4"/>
                  </a:lnTo>
                  <a:lnTo>
                    <a:pt x="84" y="0"/>
                  </a:lnTo>
                  <a:close/>
                  <a:moveTo>
                    <a:pt x="52" y="4"/>
                  </a:moveTo>
                  <a:lnTo>
                    <a:pt x="44" y="4"/>
                  </a:lnTo>
                  <a:lnTo>
                    <a:pt x="40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44"/>
                  </a:lnTo>
                  <a:lnTo>
                    <a:pt x="60" y="28"/>
                  </a:lnTo>
                  <a:lnTo>
                    <a:pt x="60" y="16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Freeform 318"/>
            <p:cNvSpPr>
              <a:spLocks/>
            </p:cNvSpPr>
            <p:nvPr/>
          </p:nvSpPr>
          <p:spPr bwMode="auto">
            <a:xfrm>
              <a:off x="5147" y="3524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0 h 124"/>
                <a:gd name="T4" fmla="*/ 16 w 48"/>
                <a:gd name="T5" fmla="*/ 108 h 124"/>
                <a:gd name="T6" fmla="*/ 16 w 48"/>
                <a:gd name="T7" fmla="*/ 112 h 124"/>
                <a:gd name="T8" fmla="*/ 16 w 48"/>
                <a:gd name="T9" fmla="*/ 112 h 124"/>
                <a:gd name="T10" fmla="*/ 16 w 48"/>
                <a:gd name="T11" fmla="*/ 112 h 124"/>
                <a:gd name="T12" fmla="*/ 16 w 48"/>
                <a:gd name="T13" fmla="*/ 112 h 124"/>
                <a:gd name="T14" fmla="*/ 16 w 48"/>
                <a:gd name="T15" fmla="*/ 112 h 124"/>
                <a:gd name="T16" fmla="*/ 20 w 48"/>
                <a:gd name="T17" fmla="*/ 112 h 124"/>
                <a:gd name="T18" fmla="*/ 20 w 48"/>
                <a:gd name="T19" fmla="*/ 112 h 124"/>
                <a:gd name="T20" fmla="*/ 24 w 48"/>
                <a:gd name="T21" fmla="*/ 108 h 124"/>
                <a:gd name="T22" fmla="*/ 32 w 48"/>
                <a:gd name="T23" fmla="*/ 100 h 124"/>
                <a:gd name="T24" fmla="*/ 32 w 48"/>
                <a:gd name="T25" fmla="*/ 104 h 124"/>
                <a:gd name="T26" fmla="*/ 24 w 48"/>
                <a:gd name="T27" fmla="*/ 112 h 124"/>
                <a:gd name="T28" fmla="*/ 20 w 48"/>
                <a:gd name="T29" fmla="*/ 120 h 124"/>
                <a:gd name="T30" fmla="*/ 12 w 48"/>
                <a:gd name="T31" fmla="*/ 120 h 124"/>
                <a:gd name="T32" fmla="*/ 8 w 48"/>
                <a:gd name="T33" fmla="*/ 124 h 124"/>
                <a:gd name="T34" fmla="*/ 4 w 48"/>
                <a:gd name="T35" fmla="*/ 124 h 124"/>
                <a:gd name="T36" fmla="*/ 4 w 48"/>
                <a:gd name="T37" fmla="*/ 120 h 124"/>
                <a:gd name="T38" fmla="*/ 0 w 48"/>
                <a:gd name="T39" fmla="*/ 120 h 124"/>
                <a:gd name="T40" fmla="*/ 0 w 48"/>
                <a:gd name="T41" fmla="*/ 116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0 h 124"/>
                <a:gd name="T48" fmla="*/ 28 w 48"/>
                <a:gd name="T49" fmla="*/ 12 h 124"/>
                <a:gd name="T50" fmla="*/ 32 w 48"/>
                <a:gd name="T51" fmla="*/ 8 h 124"/>
                <a:gd name="T52" fmla="*/ 28 w 48"/>
                <a:gd name="T53" fmla="*/ 8 h 124"/>
                <a:gd name="T54" fmla="*/ 28 w 48"/>
                <a:gd name="T55" fmla="*/ 8 h 124"/>
                <a:gd name="T56" fmla="*/ 28 w 48"/>
                <a:gd name="T57" fmla="*/ 4 h 124"/>
                <a:gd name="T58" fmla="*/ 24 w 48"/>
                <a:gd name="T59" fmla="*/ 4 h 124"/>
                <a:gd name="T60" fmla="*/ 20 w 48"/>
                <a:gd name="T61" fmla="*/ 4 h 124"/>
                <a:gd name="T62" fmla="*/ 20 w 48"/>
                <a:gd name="T63" fmla="*/ 4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0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32" y="100"/>
                  </a:lnTo>
                  <a:lnTo>
                    <a:pt x="32" y="104"/>
                  </a:lnTo>
                  <a:lnTo>
                    <a:pt x="24" y="112"/>
                  </a:lnTo>
                  <a:lnTo>
                    <a:pt x="20" y="120"/>
                  </a:lnTo>
                  <a:lnTo>
                    <a:pt x="12" y="120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Rectangle 319"/>
            <p:cNvSpPr>
              <a:spLocks noChangeArrowheads="1"/>
            </p:cNvSpPr>
            <p:nvPr/>
          </p:nvSpPr>
          <p:spPr bwMode="auto">
            <a:xfrm>
              <a:off x="5533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Rectangle 320"/>
            <p:cNvSpPr>
              <a:spLocks noChangeArrowheads="1"/>
            </p:cNvSpPr>
            <p:nvPr/>
          </p:nvSpPr>
          <p:spPr bwMode="auto">
            <a:xfrm>
              <a:off x="211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Freeform 321"/>
            <p:cNvSpPr>
              <a:spLocks noEditPoints="1"/>
            </p:cNvSpPr>
            <p:nvPr/>
          </p:nvSpPr>
          <p:spPr bwMode="auto">
            <a:xfrm>
              <a:off x="267" y="3745"/>
              <a:ext cx="125" cy="117"/>
            </a:xfrm>
            <a:custGeom>
              <a:avLst/>
              <a:gdLst>
                <a:gd name="T0" fmla="*/ 81 w 125"/>
                <a:gd name="T1" fmla="*/ 80 h 117"/>
                <a:gd name="T2" fmla="*/ 33 w 125"/>
                <a:gd name="T3" fmla="*/ 80 h 117"/>
                <a:gd name="T4" fmla="*/ 24 w 125"/>
                <a:gd name="T5" fmla="*/ 96 h 117"/>
                <a:gd name="T6" fmla="*/ 20 w 125"/>
                <a:gd name="T7" fmla="*/ 104 h 117"/>
                <a:gd name="T8" fmla="*/ 20 w 125"/>
                <a:gd name="T9" fmla="*/ 108 h 117"/>
                <a:gd name="T10" fmla="*/ 20 w 125"/>
                <a:gd name="T11" fmla="*/ 112 h 117"/>
                <a:gd name="T12" fmla="*/ 24 w 125"/>
                <a:gd name="T13" fmla="*/ 112 h 117"/>
                <a:gd name="T14" fmla="*/ 28 w 125"/>
                <a:gd name="T15" fmla="*/ 117 h 117"/>
                <a:gd name="T16" fmla="*/ 37 w 125"/>
                <a:gd name="T17" fmla="*/ 117 h 117"/>
                <a:gd name="T18" fmla="*/ 37 w 125"/>
                <a:gd name="T19" fmla="*/ 117 h 117"/>
                <a:gd name="T20" fmla="*/ 0 w 125"/>
                <a:gd name="T21" fmla="*/ 117 h 117"/>
                <a:gd name="T22" fmla="*/ 0 w 125"/>
                <a:gd name="T23" fmla="*/ 117 h 117"/>
                <a:gd name="T24" fmla="*/ 4 w 125"/>
                <a:gd name="T25" fmla="*/ 117 h 117"/>
                <a:gd name="T26" fmla="*/ 8 w 125"/>
                <a:gd name="T27" fmla="*/ 112 h 117"/>
                <a:gd name="T28" fmla="*/ 12 w 125"/>
                <a:gd name="T29" fmla="*/ 104 h 117"/>
                <a:gd name="T30" fmla="*/ 16 w 125"/>
                <a:gd name="T31" fmla="*/ 96 h 117"/>
                <a:gd name="T32" fmla="*/ 61 w 125"/>
                <a:gd name="T33" fmla="*/ 0 h 117"/>
                <a:gd name="T34" fmla="*/ 65 w 125"/>
                <a:gd name="T35" fmla="*/ 0 h 117"/>
                <a:gd name="T36" fmla="*/ 105 w 125"/>
                <a:gd name="T37" fmla="*/ 96 h 117"/>
                <a:gd name="T38" fmla="*/ 109 w 125"/>
                <a:gd name="T39" fmla="*/ 108 h 117"/>
                <a:gd name="T40" fmla="*/ 113 w 125"/>
                <a:gd name="T41" fmla="*/ 112 h 117"/>
                <a:gd name="T42" fmla="*/ 117 w 125"/>
                <a:gd name="T43" fmla="*/ 117 h 117"/>
                <a:gd name="T44" fmla="*/ 125 w 125"/>
                <a:gd name="T45" fmla="*/ 117 h 117"/>
                <a:gd name="T46" fmla="*/ 125 w 125"/>
                <a:gd name="T47" fmla="*/ 117 h 117"/>
                <a:gd name="T48" fmla="*/ 77 w 125"/>
                <a:gd name="T49" fmla="*/ 117 h 117"/>
                <a:gd name="T50" fmla="*/ 77 w 125"/>
                <a:gd name="T51" fmla="*/ 117 h 117"/>
                <a:gd name="T52" fmla="*/ 81 w 125"/>
                <a:gd name="T53" fmla="*/ 117 h 117"/>
                <a:gd name="T54" fmla="*/ 85 w 125"/>
                <a:gd name="T55" fmla="*/ 112 h 117"/>
                <a:gd name="T56" fmla="*/ 89 w 125"/>
                <a:gd name="T57" fmla="*/ 112 h 117"/>
                <a:gd name="T58" fmla="*/ 89 w 125"/>
                <a:gd name="T59" fmla="*/ 108 h 117"/>
                <a:gd name="T60" fmla="*/ 89 w 125"/>
                <a:gd name="T61" fmla="*/ 104 h 117"/>
                <a:gd name="T62" fmla="*/ 85 w 125"/>
                <a:gd name="T63" fmla="*/ 96 h 117"/>
                <a:gd name="T64" fmla="*/ 81 w 125"/>
                <a:gd name="T65" fmla="*/ 80 h 117"/>
                <a:gd name="T66" fmla="*/ 77 w 125"/>
                <a:gd name="T67" fmla="*/ 76 h 117"/>
                <a:gd name="T68" fmla="*/ 57 w 125"/>
                <a:gd name="T69" fmla="*/ 28 h 117"/>
                <a:gd name="T70" fmla="*/ 37 w 125"/>
                <a:gd name="T71" fmla="*/ 76 h 117"/>
                <a:gd name="T72" fmla="*/ 77 w 125"/>
                <a:gd name="T73" fmla="*/ 76 h 1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17"/>
                <a:gd name="T113" fmla="*/ 125 w 125"/>
                <a:gd name="T114" fmla="*/ 117 h 1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17">
                  <a:moveTo>
                    <a:pt x="81" y="80"/>
                  </a:moveTo>
                  <a:lnTo>
                    <a:pt x="33" y="80"/>
                  </a:lnTo>
                  <a:lnTo>
                    <a:pt x="24" y="96"/>
                  </a:lnTo>
                  <a:lnTo>
                    <a:pt x="20" y="104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4" y="112"/>
                  </a:lnTo>
                  <a:lnTo>
                    <a:pt x="28" y="117"/>
                  </a:lnTo>
                  <a:lnTo>
                    <a:pt x="37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105" y="96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7" y="117"/>
                  </a:lnTo>
                  <a:lnTo>
                    <a:pt x="125" y="117"/>
                  </a:lnTo>
                  <a:lnTo>
                    <a:pt x="77" y="117"/>
                  </a:lnTo>
                  <a:lnTo>
                    <a:pt x="81" y="117"/>
                  </a:lnTo>
                  <a:lnTo>
                    <a:pt x="85" y="112"/>
                  </a:lnTo>
                  <a:lnTo>
                    <a:pt x="89" y="112"/>
                  </a:lnTo>
                  <a:lnTo>
                    <a:pt x="89" y="108"/>
                  </a:lnTo>
                  <a:lnTo>
                    <a:pt x="89" y="104"/>
                  </a:lnTo>
                  <a:lnTo>
                    <a:pt x="85" y="96"/>
                  </a:lnTo>
                  <a:lnTo>
                    <a:pt x="81" y="80"/>
                  </a:lnTo>
                  <a:close/>
                  <a:moveTo>
                    <a:pt x="77" y="76"/>
                  </a:moveTo>
                  <a:lnTo>
                    <a:pt x="57" y="28"/>
                  </a:lnTo>
                  <a:lnTo>
                    <a:pt x="37" y="76"/>
                  </a:lnTo>
                  <a:lnTo>
                    <a:pt x="7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Freeform 322"/>
            <p:cNvSpPr>
              <a:spLocks/>
            </p:cNvSpPr>
            <p:nvPr/>
          </p:nvSpPr>
          <p:spPr bwMode="auto">
            <a:xfrm>
              <a:off x="396" y="3781"/>
              <a:ext cx="84" cy="81"/>
            </a:xfrm>
            <a:custGeom>
              <a:avLst/>
              <a:gdLst>
                <a:gd name="T0" fmla="*/ 24 w 84"/>
                <a:gd name="T1" fmla="*/ 20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4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6 h 81"/>
                <a:gd name="T16" fmla="*/ 72 w 84"/>
                <a:gd name="T17" fmla="*/ 20 h 81"/>
                <a:gd name="T18" fmla="*/ 72 w 84"/>
                <a:gd name="T19" fmla="*/ 32 h 81"/>
                <a:gd name="T20" fmla="*/ 72 w 84"/>
                <a:gd name="T21" fmla="*/ 64 h 81"/>
                <a:gd name="T22" fmla="*/ 72 w 84"/>
                <a:gd name="T23" fmla="*/ 72 h 81"/>
                <a:gd name="T24" fmla="*/ 72 w 84"/>
                <a:gd name="T25" fmla="*/ 76 h 81"/>
                <a:gd name="T26" fmla="*/ 72 w 84"/>
                <a:gd name="T27" fmla="*/ 76 h 81"/>
                <a:gd name="T28" fmla="*/ 76 w 84"/>
                <a:gd name="T29" fmla="*/ 81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81 h 81"/>
                <a:gd name="T46" fmla="*/ 56 w 84"/>
                <a:gd name="T47" fmla="*/ 76 h 81"/>
                <a:gd name="T48" fmla="*/ 56 w 84"/>
                <a:gd name="T49" fmla="*/ 72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72 h 81"/>
                <a:gd name="T72" fmla="*/ 24 w 84"/>
                <a:gd name="T73" fmla="*/ 76 h 81"/>
                <a:gd name="T74" fmla="*/ 24 w 84"/>
                <a:gd name="T75" fmla="*/ 76 h 81"/>
                <a:gd name="T76" fmla="*/ 28 w 84"/>
                <a:gd name="T77" fmla="*/ 81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81 h 81"/>
                <a:gd name="T92" fmla="*/ 8 w 84"/>
                <a:gd name="T93" fmla="*/ 76 h 81"/>
                <a:gd name="T94" fmla="*/ 8 w 84"/>
                <a:gd name="T95" fmla="*/ 72 h 81"/>
                <a:gd name="T96" fmla="*/ 8 w 84"/>
                <a:gd name="T97" fmla="*/ 64 h 81"/>
                <a:gd name="T98" fmla="*/ 8 w 84"/>
                <a:gd name="T99" fmla="*/ 36 h 81"/>
                <a:gd name="T100" fmla="*/ 8 w 84"/>
                <a:gd name="T101" fmla="*/ 24 h 81"/>
                <a:gd name="T102" fmla="*/ 8 w 84"/>
                <a:gd name="T103" fmla="*/ 16 h 81"/>
                <a:gd name="T104" fmla="*/ 8 w 84"/>
                <a:gd name="T105" fmla="*/ 16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12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20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20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72" y="20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6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3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Freeform 323"/>
            <p:cNvSpPr>
              <a:spLocks/>
            </p:cNvSpPr>
            <p:nvPr/>
          </p:nvSpPr>
          <p:spPr bwMode="auto">
            <a:xfrm>
              <a:off x="480" y="3757"/>
              <a:ext cx="49" cy="109"/>
            </a:xfrm>
            <a:custGeom>
              <a:avLst/>
              <a:gdLst>
                <a:gd name="T0" fmla="*/ 29 w 49"/>
                <a:gd name="T1" fmla="*/ 0 h 109"/>
                <a:gd name="T2" fmla="*/ 29 w 49"/>
                <a:gd name="T3" fmla="*/ 28 h 109"/>
                <a:gd name="T4" fmla="*/ 45 w 49"/>
                <a:gd name="T5" fmla="*/ 28 h 109"/>
                <a:gd name="T6" fmla="*/ 45 w 49"/>
                <a:gd name="T7" fmla="*/ 32 h 109"/>
                <a:gd name="T8" fmla="*/ 29 w 49"/>
                <a:gd name="T9" fmla="*/ 32 h 109"/>
                <a:gd name="T10" fmla="*/ 29 w 49"/>
                <a:gd name="T11" fmla="*/ 84 h 109"/>
                <a:gd name="T12" fmla="*/ 29 w 49"/>
                <a:gd name="T13" fmla="*/ 92 h 109"/>
                <a:gd name="T14" fmla="*/ 29 w 49"/>
                <a:gd name="T15" fmla="*/ 96 h 109"/>
                <a:gd name="T16" fmla="*/ 33 w 49"/>
                <a:gd name="T17" fmla="*/ 96 h 109"/>
                <a:gd name="T18" fmla="*/ 37 w 49"/>
                <a:gd name="T19" fmla="*/ 96 h 109"/>
                <a:gd name="T20" fmla="*/ 41 w 49"/>
                <a:gd name="T21" fmla="*/ 96 h 109"/>
                <a:gd name="T22" fmla="*/ 41 w 49"/>
                <a:gd name="T23" fmla="*/ 96 h 109"/>
                <a:gd name="T24" fmla="*/ 45 w 49"/>
                <a:gd name="T25" fmla="*/ 92 h 109"/>
                <a:gd name="T26" fmla="*/ 45 w 49"/>
                <a:gd name="T27" fmla="*/ 92 h 109"/>
                <a:gd name="T28" fmla="*/ 49 w 49"/>
                <a:gd name="T29" fmla="*/ 92 h 109"/>
                <a:gd name="T30" fmla="*/ 45 w 49"/>
                <a:gd name="T31" fmla="*/ 100 h 109"/>
                <a:gd name="T32" fmla="*/ 41 w 49"/>
                <a:gd name="T33" fmla="*/ 105 h 109"/>
                <a:gd name="T34" fmla="*/ 37 w 49"/>
                <a:gd name="T35" fmla="*/ 109 h 109"/>
                <a:gd name="T36" fmla="*/ 29 w 49"/>
                <a:gd name="T37" fmla="*/ 109 h 109"/>
                <a:gd name="T38" fmla="*/ 24 w 49"/>
                <a:gd name="T39" fmla="*/ 109 h 109"/>
                <a:gd name="T40" fmla="*/ 20 w 49"/>
                <a:gd name="T41" fmla="*/ 105 h 109"/>
                <a:gd name="T42" fmla="*/ 16 w 49"/>
                <a:gd name="T43" fmla="*/ 105 h 109"/>
                <a:gd name="T44" fmla="*/ 16 w 49"/>
                <a:gd name="T45" fmla="*/ 100 h 109"/>
                <a:gd name="T46" fmla="*/ 12 w 49"/>
                <a:gd name="T47" fmla="*/ 92 h 109"/>
                <a:gd name="T48" fmla="*/ 12 w 49"/>
                <a:gd name="T49" fmla="*/ 88 h 109"/>
                <a:gd name="T50" fmla="*/ 12 w 49"/>
                <a:gd name="T51" fmla="*/ 32 h 109"/>
                <a:gd name="T52" fmla="*/ 0 w 49"/>
                <a:gd name="T53" fmla="*/ 32 h 109"/>
                <a:gd name="T54" fmla="*/ 0 w 49"/>
                <a:gd name="T55" fmla="*/ 32 h 109"/>
                <a:gd name="T56" fmla="*/ 4 w 49"/>
                <a:gd name="T57" fmla="*/ 28 h 109"/>
                <a:gd name="T58" fmla="*/ 8 w 49"/>
                <a:gd name="T59" fmla="*/ 24 h 109"/>
                <a:gd name="T60" fmla="*/ 16 w 49"/>
                <a:gd name="T61" fmla="*/ 20 h 109"/>
                <a:gd name="T62" fmla="*/ 20 w 49"/>
                <a:gd name="T63" fmla="*/ 12 h 109"/>
                <a:gd name="T64" fmla="*/ 20 w 49"/>
                <a:gd name="T65" fmla="*/ 8 h 109"/>
                <a:gd name="T66" fmla="*/ 24 w 49"/>
                <a:gd name="T67" fmla="*/ 0 h 109"/>
                <a:gd name="T68" fmla="*/ 29 w 49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9"/>
                <a:gd name="T107" fmla="*/ 49 w 49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9">
                  <a:moveTo>
                    <a:pt x="29" y="0"/>
                  </a:moveTo>
                  <a:lnTo>
                    <a:pt x="29" y="28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29" y="32"/>
                  </a:lnTo>
                  <a:lnTo>
                    <a:pt x="29" y="84"/>
                  </a:lnTo>
                  <a:lnTo>
                    <a:pt x="29" y="92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45" y="100"/>
                  </a:lnTo>
                  <a:lnTo>
                    <a:pt x="41" y="105"/>
                  </a:lnTo>
                  <a:lnTo>
                    <a:pt x="37" y="109"/>
                  </a:lnTo>
                  <a:lnTo>
                    <a:pt x="29" y="109"/>
                  </a:lnTo>
                  <a:lnTo>
                    <a:pt x="24" y="109"/>
                  </a:lnTo>
                  <a:lnTo>
                    <a:pt x="20" y="105"/>
                  </a:lnTo>
                  <a:lnTo>
                    <a:pt x="16" y="105"/>
                  </a:lnTo>
                  <a:lnTo>
                    <a:pt x="16" y="100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Freeform 324"/>
            <p:cNvSpPr>
              <a:spLocks noEditPoints="1"/>
            </p:cNvSpPr>
            <p:nvPr/>
          </p:nvSpPr>
          <p:spPr bwMode="auto">
            <a:xfrm>
              <a:off x="537" y="3781"/>
              <a:ext cx="72" cy="85"/>
            </a:xfrm>
            <a:custGeom>
              <a:avLst/>
              <a:gdLst>
                <a:gd name="T0" fmla="*/ 36 w 72"/>
                <a:gd name="T1" fmla="*/ 0 h 85"/>
                <a:gd name="T2" fmla="*/ 48 w 72"/>
                <a:gd name="T3" fmla="*/ 4 h 85"/>
                <a:gd name="T4" fmla="*/ 56 w 72"/>
                <a:gd name="T5" fmla="*/ 8 h 85"/>
                <a:gd name="T6" fmla="*/ 64 w 72"/>
                <a:gd name="T7" fmla="*/ 16 h 85"/>
                <a:gd name="T8" fmla="*/ 72 w 72"/>
                <a:gd name="T9" fmla="*/ 28 h 85"/>
                <a:gd name="T10" fmla="*/ 72 w 72"/>
                <a:gd name="T11" fmla="*/ 40 h 85"/>
                <a:gd name="T12" fmla="*/ 72 w 72"/>
                <a:gd name="T13" fmla="*/ 52 h 85"/>
                <a:gd name="T14" fmla="*/ 68 w 72"/>
                <a:gd name="T15" fmla="*/ 64 h 85"/>
                <a:gd name="T16" fmla="*/ 64 w 72"/>
                <a:gd name="T17" fmla="*/ 72 h 85"/>
                <a:gd name="T18" fmla="*/ 56 w 72"/>
                <a:gd name="T19" fmla="*/ 81 h 85"/>
                <a:gd name="T20" fmla="*/ 44 w 72"/>
                <a:gd name="T21" fmla="*/ 85 h 85"/>
                <a:gd name="T22" fmla="*/ 36 w 72"/>
                <a:gd name="T23" fmla="*/ 85 h 85"/>
                <a:gd name="T24" fmla="*/ 24 w 72"/>
                <a:gd name="T25" fmla="*/ 85 h 85"/>
                <a:gd name="T26" fmla="*/ 16 w 72"/>
                <a:gd name="T27" fmla="*/ 76 h 85"/>
                <a:gd name="T28" fmla="*/ 8 w 72"/>
                <a:gd name="T29" fmla="*/ 68 h 85"/>
                <a:gd name="T30" fmla="*/ 0 w 72"/>
                <a:gd name="T31" fmla="*/ 56 h 85"/>
                <a:gd name="T32" fmla="*/ 0 w 72"/>
                <a:gd name="T33" fmla="*/ 44 h 85"/>
                <a:gd name="T34" fmla="*/ 0 w 72"/>
                <a:gd name="T35" fmla="*/ 32 h 85"/>
                <a:gd name="T36" fmla="*/ 4 w 72"/>
                <a:gd name="T37" fmla="*/ 24 h 85"/>
                <a:gd name="T38" fmla="*/ 12 w 72"/>
                <a:gd name="T39" fmla="*/ 12 h 85"/>
                <a:gd name="T40" fmla="*/ 16 w 72"/>
                <a:gd name="T41" fmla="*/ 8 h 85"/>
                <a:gd name="T42" fmla="*/ 28 w 72"/>
                <a:gd name="T43" fmla="*/ 4 h 85"/>
                <a:gd name="T44" fmla="*/ 36 w 72"/>
                <a:gd name="T45" fmla="*/ 0 h 85"/>
                <a:gd name="T46" fmla="*/ 32 w 72"/>
                <a:gd name="T47" fmla="*/ 8 h 85"/>
                <a:gd name="T48" fmla="*/ 28 w 72"/>
                <a:gd name="T49" fmla="*/ 8 h 85"/>
                <a:gd name="T50" fmla="*/ 24 w 72"/>
                <a:gd name="T51" fmla="*/ 8 h 85"/>
                <a:gd name="T52" fmla="*/ 20 w 72"/>
                <a:gd name="T53" fmla="*/ 12 h 85"/>
                <a:gd name="T54" fmla="*/ 16 w 72"/>
                <a:gd name="T55" fmla="*/ 20 h 85"/>
                <a:gd name="T56" fmla="*/ 16 w 72"/>
                <a:gd name="T57" fmla="*/ 28 h 85"/>
                <a:gd name="T58" fmla="*/ 12 w 72"/>
                <a:gd name="T59" fmla="*/ 36 h 85"/>
                <a:gd name="T60" fmla="*/ 16 w 72"/>
                <a:gd name="T61" fmla="*/ 52 h 85"/>
                <a:gd name="T62" fmla="*/ 20 w 72"/>
                <a:gd name="T63" fmla="*/ 64 h 85"/>
                <a:gd name="T64" fmla="*/ 24 w 72"/>
                <a:gd name="T65" fmla="*/ 72 h 85"/>
                <a:gd name="T66" fmla="*/ 32 w 72"/>
                <a:gd name="T67" fmla="*/ 76 h 85"/>
                <a:gd name="T68" fmla="*/ 40 w 72"/>
                <a:gd name="T69" fmla="*/ 81 h 85"/>
                <a:gd name="T70" fmla="*/ 48 w 72"/>
                <a:gd name="T71" fmla="*/ 76 h 85"/>
                <a:gd name="T72" fmla="*/ 52 w 72"/>
                <a:gd name="T73" fmla="*/ 72 h 85"/>
                <a:gd name="T74" fmla="*/ 56 w 72"/>
                <a:gd name="T75" fmla="*/ 64 h 85"/>
                <a:gd name="T76" fmla="*/ 60 w 72"/>
                <a:gd name="T77" fmla="*/ 48 h 85"/>
                <a:gd name="T78" fmla="*/ 56 w 72"/>
                <a:gd name="T79" fmla="*/ 36 h 85"/>
                <a:gd name="T80" fmla="*/ 56 w 72"/>
                <a:gd name="T81" fmla="*/ 24 h 85"/>
                <a:gd name="T82" fmla="*/ 48 w 72"/>
                <a:gd name="T83" fmla="*/ 16 h 85"/>
                <a:gd name="T84" fmla="*/ 44 w 72"/>
                <a:gd name="T85" fmla="*/ 8 h 85"/>
                <a:gd name="T86" fmla="*/ 32 w 72"/>
                <a:gd name="T87" fmla="*/ 8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5"/>
                <a:gd name="T134" fmla="*/ 72 w 72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5">
                  <a:moveTo>
                    <a:pt x="36" y="0"/>
                  </a:moveTo>
                  <a:lnTo>
                    <a:pt x="48" y="4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72" y="28"/>
                  </a:lnTo>
                  <a:lnTo>
                    <a:pt x="72" y="40"/>
                  </a:lnTo>
                  <a:lnTo>
                    <a:pt x="72" y="52"/>
                  </a:lnTo>
                  <a:lnTo>
                    <a:pt x="68" y="64"/>
                  </a:lnTo>
                  <a:lnTo>
                    <a:pt x="64" y="72"/>
                  </a:lnTo>
                  <a:lnTo>
                    <a:pt x="56" y="81"/>
                  </a:lnTo>
                  <a:lnTo>
                    <a:pt x="44" y="85"/>
                  </a:lnTo>
                  <a:lnTo>
                    <a:pt x="36" y="85"/>
                  </a:lnTo>
                  <a:lnTo>
                    <a:pt x="24" y="85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8" y="4"/>
                  </a:lnTo>
                  <a:lnTo>
                    <a:pt x="36" y="0"/>
                  </a:lnTo>
                  <a:close/>
                  <a:moveTo>
                    <a:pt x="32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40" y="81"/>
                  </a:lnTo>
                  <a:lnTo>
                    <a:pt x="48" y="76"/>
                  </a:lnTo>
                  <a:lnTo>
                    <a:pt x="52" y="72"/>
                  </a:lnTo>
                  <a:lnTo>
                    <a:pt x="56" y="64"/>
                  </a:lnTo>
                  <a:lnTo>
                    <a:pt x="60" y="48"/>
                  </a:lnTo>
                  <a:lnTo>
                    <a:pt x="56" y="36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Freeform 325"/>
            <p:cNvSpPr>
              <a:spLocks/>
            </p:cNvSpPr>
            <p:nvPr/>
          </p:nvSpPr>
          <p:spPr bwMode="auto">
            <a:xfrm>
              <a:off x="621" y="3781"/>
              <a:ext cx="84" cy="81"/>
            </a:xfrm>
            <a:custGeom>
              <a:avLst/>
              <a:gdLst>
                <a:gd name="T0" fmla="*/ 24 w 84"/>
                <a:gd name="T1" fmla="*/ 20 h 81"/>
                <a:gd name="T2" fmla="*/ 32 w 84"/>
                <a:gd name="T3" fmla="*/ 8 h 81"/>
                <a:gd name="T4" fmla="*/ 44 w 84"/>
                <a:gd name="T5" fmla="*/ 4 h 81"/>
                <a:gd name="T6" fmla="*/ 52 w 84"/>
                <a:gd name="T7" fmla="*/ 0 h 81"/>
                <a:gd name="T8" fmla="*/ 56 w 84"/>
                <a:gd name="T9" fmla="*/ 4 h 81"/>
                <a:gd name="T10" fmla="*/ 64 w 84"/>
                <a:gd name="T11" fmla="*/ 4 h 81"/>
                <a:gd name="T12" fmla="*/ 68 w 84"/>
                <a:gd name="T13" fmla="*/ 8 h 81"/>
                <a:gd name="T14" fmla="*/ 68 w 84"/>
                <a:gd name="T15" fmla="*/ 16 h 81"/>
                <a:gd name="T16" fmla="*/ 72 w 84"/>
                <a:gd name="T17" fmla="*/ 20 h 81"/>
                <a:gd name="T18" fmla="*/ 72 w 84"/>
                <a:gd name="T19" fmla="*/ 32 h 81"/>
                <a:gd name="T20" fmla="*/ 72 w 84"/>
                <a:gd name="T21" fmla="*/ 64 h 81"/>
                <a:gd name="T22" fmla="*/ 72 w 84"/>
                <a:gd name="T23" fmla="*/ 72 h 81"/>
                <a:gd name="T24" fmla="*/ 72 w 84"/>
                <a:gd name="T25" fmla="*/ 76 h 81"/>
                <a:gd name="T26" fmla="*/ 72 w 84"/>
                <a:gd name="T27" fmla="*/ 76 h 81"/>
                <a:gd name="T28" fmla="*/ 76 w 84"/>
                <a:gd name="T29" fmla="*/ 81 h 81"/>
                <a:gd name="T30" fmla="*/ 80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8 w 84"/>
                <a:gd name="T37" fmla="*/ 81 h 81"/>
                <a:gd name="T38" fmla="*/ 48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6 w 84"/>
                <a:gd name="T45" fmla="*/ 81 h 81"/>
                <a:gd name="T46" fmla="*/ 56 w 84"/>
                <a:gd name="T47" fmla="*/ 76 h 81"/>
                <a:gd name="T48" fmla="*/ 56 w 84"/>
                <a:gd name="T49" fmla="*/ 72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6 w 84"/>
                <a:gd name="T59" fmla="*/ 16 h 81"/>
                <a:gd name="T60" fmla="*/ 52 w 84"/>
                <a:gd name="T61" fmla="*/ 12 h 81"/>
                <a:gd name="T62" fmla="*/ 44 w 84"/>
                <a:gd name="T63" fmla="*/ 12 h 81"/>
                <a:gd name="T64" fmla="*/ 36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72 h 81"/>
                <a:gd name="T72" fmla="*/ 24 w 84"/>
                <a:gd name="T73" fmla="*/ 76 h 81"/>
                <a:gd name="T74" fmla="*/ 28 w 84"/>
                <a:gd name="T75" fmla="*/ 76 h 81"/>
                <a:gd name="T76" fmla="*/ 28 w 84"/>
                <a:gd name="T77" fmla="*/ 81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81 h 81"/>
                <a:gd name="T92" fmla="*/ 8 w 84"/>
                <a:gd name="T93" fmla="*/ 76 h 81"/>
                <a:gd name="T94" fmla="*/ 8 w 84"/>
                <a:gd name="T95" fmla="*/ 72 h 81"/>
                <a:gd name="T96" fmla="*/ 8 w 84"/>
                <a:gd name="T97" fmla="*/ 64 h 81"/>
                <a:gd name="T98" fmla="*/ 8 w 84"/>
                <a:gd name="T99" fmla="*/ 36 h 81"/>
                <a:gd name="T100" fmla="*/ 8 w 84"/>
                <a:gd name="T101" fmla="*/ 24 h 81"/>
                <a:gd name="T102" fmla="*/ 8 w 84"/>
                <a:gd name="T103" fmla="*/ 16 h 81"/>
                <a:gd name="T104" fmla="*/ 8 w 84"/>
                <a:gd name="T105" fmla="*/ 16 h 81"/>
                <a:gd name="T106" fmla="*/ 8 w 84"/>
                <a:gd name="T107" fmla="*/ 12 h 81"/>
                <a:gd name="T108" fmla="*/ 8 w 84"/>
                <a:gd name="T109" fmla="*/ 12 h 81"/>
                <a:gd name="T110" fmla="*/ 4 w 84"/>
                <a:gd name="T111" fmla="*/ 12 h 81"/>
                <a:gd name="T112" fmla="*/ 4 w 84"/>
                <a:gd name="T113" fmla="*/ 12 h 81"/>
                <a:gd name="T114" fmla="*/ 0 w 84"/>
                <a:gd name="T115" fmla="*/ 12 h 81"/>
                <a:gd name="T116" fmla="*/ 0 w 84"/>
                <a:gd name="T117" fmla="*/ 12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20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20"/>
                  </a:moveTo>
                  <a:lnTo>
                    <a:pt x="32" y="8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72" y="20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6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36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8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3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Freeform 326"/>
            <p:cNvSpPr>
              <a:spLocks/>
            </p:cNvSpPr>
            <p:nvPr/>
          </p:nvSpPr>
          <p:spPr bwMode="auto">
            <a:xfrm>
              <a:off x="705" y="3785"/>
              <a:ext cx="85" cy="117"/>
            </a:xfrm>
            <a:custGeom>
              <a:avLst/>
              <a:gdLst>
                <a:gd name="T0" fmla="*/ 0 w 85"/>
                <a:gd name="T1" fmla="*/ 0 h 117"/>
                <a:gd name="T2" fmla="*/ 37 w 85"/>
                <a:gd name="T3" fmla="*/ 0 h 117"/>
                <a:gd name="T4" fmla="*/ 37 w 85"/>
                <a:gd name="T5" fmla="*/ 0 h 117"/>
                <a:gd name="T6" fmla="*/ 37 w 85"/>
                <a:gd name="T7" fmla="*/ 0 h 117"/>
                <a:gd name="T8" fmla="*/ 33 w 85"/>
                <a:gd name="T9" fmla="*/ 0 h 117"/>
                <a:gd name="T10" fmla="*/ 29 w 85"/>
                <a:gd name="T11" fmla="*/ 4 h 117"/>
                <a:gd name="T12" fmla="*/ 29 w 85"/>
                <a:gd name="T13" fmla="*/ 4 h 117"/>
                <a:gd name="T14" fmla="*/ 29 w 85"/>
                <a:gd name="T15" fmla="*/ 8 h 117"/>
                <a:gd name="T16" fmla="*/ 29 w 85"/>
                <a:gd name="T17" fmla="*/ 12 h 117"/>
                <a:gd name="T18" fmla="*/ 29 w 85"/>
                <a:gd name="T19" fmla="*/ 16 h 117"/>
                <a:gd name="T20" fmla="*/ 49 w 85"/>
                <a:gd name="T21" fmla="*/ 56 h 117"/>
                <a:gd name="T22" fmla="*/ 69 w 85"/>
                <a:gd name="T23" fmla="*/ 12 h 117"/>
                <a:gd name="T24" fmla="*/ 69 w 85"/>
                <a:gd name="T25" fmla="*/ 8 h 117"/>
                <a:gd name="T26" fmla="*/ 69 w 85"/>
                <a:gd name="T27" fmla="*/ 8 h 117"/>
                <a:gd name="T28" fmla="*/ 69 w 85"/>
                <a:gd name="T29" fmla="*/ 4 h 117"/>
                <a:gd name="T30" fmla="*/ 69 w 85"/>
                <a:gd name="T31" fmla="*/ 4 h 117"/>
                <a:gd name="T32" fmla="*/ 65 w 85"/>
                <a:gd name="T33" fmla="*/ 4 h 117"/>
                <a:gd name="T34" fmla="*/ 65 w 85"/>
                <a:gd name="T35" fmla="*/ 0 h 117"/>
                <a:gd name="T36" fmla="*/ 65 w 85"/>
                <a:gd name="T37" fmla="*/ 0 h 117"/>
                <a:gd name="T38" fmla="*/ 61 w 85"/>
                <a:gd name="T39" fmla="*/ 0 h 117"/>
                <a:gd name="T40" fmla="*/ 61 w 85"/>
                <a:gd name="T41" fmla="*/ 0 h 117"/>
                <a:gd name="T42" fmla="*/ 85 w 85"/>
                <a:gd name="T43" fmla="*/ 0 h 117"/>
                <a:gd name="T44" fmla="*/ 85 w 85"/>
                <a:gd name="T45" fmla="*/ 0 h 117"/>
                <a:gd name="T46" fmla="*/ 81 w 85"/>
                <a:gd name="T47" fmla="*/ 0 h 117"/>
                <a:gd name="T48" fmla="*/ 81 w 85"/>
                <a:gd name="T49" fmla="*/ 4 h 117"/>
                <a:gd name="T50" fmla="*/ 77 w 85"/>
                <a:gd name="T51" fmla="*/ 4 h 117"/>
                <a:gd name="T52" fmla="*/ 77 w 85"/>
                <a:gd name="T53" fmla="*/ 8 h 117"/>
                <a:gd name="T54" fmla="*/ 73 w 85"/>
                <a:gd name="T55" fmla="*/ 8 h 117"/>
                <a:gd name="T56" fmla="*/ 73 w 85"/>
                <a:gd name="T57" fmla="*/ 16 h 117"/>
                <a:gd name="T58" fmla="*/ 41 w 85"/>
                <a:gd name="T59" fmla="*/ 93 h 117"/>
                <a:gd name="T60" fmla="*/ 37 w 85"/>
                <a:gd name="T61" fmla="*/ 101 h 117"/>
                <a:gd name="T62" fmla="*/ 29 w 85"/>
                <a:gd name="T63" fmla="*/ 109 h 117"/>
                <a:gd name="T64" fmla="*/ 21 w 85"/>
                <a:gd name="T65" fmla="*/ 117 h 117"/>
                <a:gd name="T66" fmla="*/ 13 w 85"/>
                <a:gd name="T67" fmla="*/ 117 h 117"/>
                <a:gd name="T68" fmla="*/ 9 w 85"/>
                <a:gd name="T69" fmla="*/ 117 h 117"/>
                <a:gd name="T70" fmla="*/ 4 w 85"/>
                <a:gd name="T71" fmla="*/ 113 h 117"/>
                <a:gd name="T72" fmla="*/ 4 w 85"/>
                <a:gd name="T73" fmla="*/ 109 h 117"/>
                <a:gd name="T74" fmla="*/ 4 w 85"/>
                <a:gd name="T75" fmla="*/ 105 h 117"/>
                <a:gd name="T76" fmla="*/ 4 w 85"/>
                <a:gd name="T77" fmla="*/ 101 h 117"/>
                <a:gd name="T78" fmla="*/ 4 w 85"/>
                <a:gd name="T79" fmla="*/ 101 h 117"/>
                <a:gd name="T80" fmla="*/ 9 w 85"/>
                <a:gd name="T81" fmla="*/ 97 h 117"/>
                <a:gd name="T82" fmla="*/ 13 w 85"/>
                <a:gd name="T83" fmla="*/ 97 h 117"/>
                <a:gd name="T84" fmla="*/ 17 w 85"/>
                <a:gd name="T85" fmla="*/ 97 h 117"/>
                <a:gd name="T86" fmla="*/ 21 w 85"/>
                <a:gd name="T87" fmla="*/ 101 h 117"/>
                <a:gd name="T88" fmla="*/ 25 w 85"/>
                <a:gd name="T89" fmla="*/ 101 h 117"/>
                <a:gd name="T90" fmla="*/ 25 w 85"/>
                <a:gd name="T91" fmla="*/ 101 h 117"/>
                <a:gd name="T92" fmla="*/ 29 w 85"/>
                <a:gd name="T93" fmla="*/ 101 h 117"/>
                <a:gd name="T94" fmla="*/ 29 w 85"/>
                <a:gd name="T95" fmla="*/ 97 h 117"/>
                <a:gd name="T96" fmla="*/ 33 w 85"/>
                <a:gd name="T97" fmla="*/ 93 h 117"/>
                <a:gd name="T98" fmla="*/ 37 w 85"/>
                <a:gd name="T99" fmla="*/ 89 h 117"/>
                <a:gd name="T100" fmla="*/ 41 w 85"/>
                <a:gd name="T101" fmla="*/ 72 h 117"/>
                <a:gd name="T102" fmla="*/ 13 w 85"/>
                <a:gd name="T103" fmla="*/ 16 h 117"/>
                <a:gd name="T104" fmla="*/ 13 w 85"/>
                <a:gd name="T105" fmla="*/ 12 h 117"/>
                <a:gd name="T106" fmla="*/ 9 w 85"/>
                <a:gd name="T107" fmla="*/ 8 h 117"/>
                <a:gd name="T108" fmla="*/ 9 w 85"/>
                <a:gd name="T109" fmla="*/ 4 h 117"/>
                <a:gd name="T110" fmla="*/ 4 w 85"/>
                <a:gd name="T111" fmla="*/ 4 h 117"/>
                <a:gd name="T112" fmla="*/ 4 w 85"/>
                <a:gd name="T113" fmla="*/ 4 h 117"/>
                <a:gd name="T114" fmla="*/ 0 w 85"/>
                <a:gd name="T115" fmla="*/ 0 h 117"/>
                <a:gd name="T116" fmla="*/ 0 w 85"/>
                <a:gd name="T117" fmla="*/ 0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"/>
                <a:gd name="T178" fmla="*/ 0 h 117"/>
                <a:gd name="T179" fmla="*/ 85 w 85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" h="117">
                  <a:moveTo>
                    <a:pt x="0" y="0"/>
                  </a:moveTo>
                  <a:lnTo>
                    <a:pt x="37" y="0"/>
                  </a:lnTo>
                  <a:lnTo>
                    <a:pt x="33" y="0"/>
                  </a:lnTo>
                  <a:lnTo>
                    <a:pt x="29" y="4"/>
                  </a:lnTo>
                  <a:lnTo>
                    <a:pt x="29" y="8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49" y="56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9" y="4"/>
                  </a:lnTo>
                  <a:lnTo>
                    <a:pt x="65" y="4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41" y="93"/>
                  </a:lnTo>
                  <a:lnTo>
                    <a:pt x="37" y="101"/>
                  </a:lnTo>
                  <a:lnTo>
                    <a:pt x="29" y="109"/>
                  </a:lnTo>
                  <a:lnTo>
                    <a:pt x="21" y="117"/>
                  </a:lnTo>
                  <a:lnTo>
                    <a:pt x="13" y="117"/>
                  </a:lnTo>
                  <a:lnTo>
                    <a:pt x="9" y="117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4" y="105"/>
                  </a:lnTo>
                  <a:lnTo>
                    <a:pt x="4" y="101"/>
                  </a:lnTo>
                  <a:lnTo>
                    <a:pt x="9" y="97"/>
                  </a:lnTo>
                  <a:lnTo>
                    <a:pt x="13" y="97"/>
                  </a:lnTo>
                  <a:lnTo>
                    <a:pt x="17" y="97"/>
                  </a:lnTo>
                  <a:lnTo>
                    <a:pt x="21" y="101"/>
                  </a:lnTo>
                  <a:lnTo>
                    <a:pt x="25" y="101"/>
                  </a:lnTo>
                  <a:lnTo>
                    <a:pt x="29" y="101"/>
                  </a:lnTo>
                  <a:lnTo>
                    <a:pt x="29" y="97"/>
                  </a:lnTo>
                  <a:lnTo>
                    <a:pt x="33" y="93"/>
                  </a:lnTo>
                  <a:lnTo>
                    <a:pt x="37" y="89"/>
                  </a:lnTo>
                  <a:lnTo>
                    <a:pt x="41" y="72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Freeform 327"/>
            <p:cNvSpPr>
              <a:spLocks/>
            </p:cNvSpPr>
            <p:nvPr/>
          </p:nvSpPr>
          <p:spPr bwMode="auto">
            <a:xfrm>
              <a:off x="790" y="3781"/>
              <a:ext cx="133" cy="81"/>
            </a:xfrm>
            <a:custGeom>
              <a:avLst/>
              <a:gdLst>
                <a:gd name="T0" fmla="*/ 32 w 133"/>
                <a:gd name="T1" fmla="*/ 12 h 81"/>
                <a:gd name="T2" fmla="*/ 40 w 133"/>
                <a:gd name="T3" fmla="*/ 4 h 81"/>
                <a:gd name="T4" fmla="*/ 48 w 133"/>
                <a:gd name="T5" fmla="*/ 4 h 81"/>
                <a:gd name="T6" fmla="*/ 60 w 133"/>
                <a:gd name="T7" fmla="*/ 4 h 81"/>
                <a:gd name="T8" fmla="*/ 72 w 133"/>
                <a:gd name="T9" fmla="*/ 12 h 81"/>
                <a:gd name="T10" fmla="*/ 80 w 133"/>
                <a:gd name="T11" fmla="*/ 12 h 81"/>
                <a:gd name="T12" fmla="*/ 92 w 133"/>
                <a:gd name="T13" fmla="*/ 4 h 81"/>
                <a:gd name="T14" fmla="*/ 108 w 133"/>
                <a:gd name="T15" fmla="*/ 4 h 81"/>
                <a:gd name="T16" fmla="*/ 116 w 133"/>
                <a:gd name="T17" fmla="*/ 8 h 81"/>
                <a:gd name="T18" fmla="*/ 120 w 133"/>
                <a:gd name="T19" fmla="*/ 20 h 81"/>
                <a:gd name="T20" fmla="*/ 120 w 133"/>
                <a:gd name="T21" fmla="*/ 64 h 81"/>
                <a:gd name="T22" fmla="*/ 120 w 133"/>
                <a:gd name="T23" fmla="*/ 76 h 81"/>
                <a:gd name="T24" fmla="*/ 124 w 133"/>
                <a:gd name="T25" fmla="*/ 81 h 81"/>
                <a:gd name="T26" fmla="*/ 133 w 133"/>
                <a:gd name="T27" fmla="*/ 81 h 81"/>
                <a:gd name="T28" fmla="*/ 96 w 133"/>
                <a:gd name="T29" fmla="*/ 81 h 81"/>
                <a:gd name="T30" fmla="*/ 96 w 133"/>
                <a:gd name="T31" fmla="*/ 81 h 81"/>
                <a:gd name="T32" fmla="*/ 104 w 133"/>
                <a:gd name="T33" fmla="*/ 76 h 81"/>
                <a:gd name="T34" fmla="*/ 104 w 133"/>
                <a:gd name="T35" fmla="*/ 72 h 81"/>
                <a:gd name="T36" fmla="*/ 108 w 133"/>
                <a:gd name="T37" fmla="*/ 64 h 81"/>
                <a:gd name="T38" fmla="*/ 104 w 133"/>
                <a:gd name="T39" fmla="*/ 24 h 81"/>
                <a:gd name="T40" fmla="*/ 100 w 133"/>
                <a:gd name="T41" fmla="*/ 12 h 81"/>
                <a:gd name="T42" fmla="*/ 88 w 133"/>
                <a:gd name="T43" fmla="*/ 12 h 81"/>
                <a:gd name="T44" fmla="*/ 80 w 133"/>
                <a:gd name="T45" fmla="*/ 16 h 81"/>
                <a:gd name="T46" fmla="*/ 72 w 133"/>
                <a:gd name="T47" fmla="*/ 24 h 81"/>
                <a:gd name="T48" fmla="*/ 72 w 133"/>
                <a:gd name="T49" fmla="*/ 64 h 81"/>
                <a:gd name="T50" fmla="*/ 76 w 133"/>
                <a:gd name="T51" fmla="*/ 76 h 81"/>
                <a:gd name="T52" fmla="*/ 76 w 133"/>
                <a:gd name="T53" fmla="*/ 81 h 81"/>
                <a:gd name="T54" fmla="*/ 84 w 133"/>
                <a:gd name="T55" fmla="*/ 81 h 81"/>
                <a:gd name="T56" fmla="*/ 48 w 133"/>
                <a:gd name="T57" fmla="*/ 81 h 81"/>
                <a:gd name="T58" fmla="*/ 52 w 133"/>
                <a:gd name="T59" fmla="*/ 81 h 81"/>
                <a:gd name="T60" fmla="*/ 56 w 133"/>
                <a:gd name="T61" fmla="*/ 76 h 81"/>
                <a:gd name="T62" fmla="*/ 60 w 133"/>
                <a:gd name="T63" fmla="*/ 68 h 81"/>
                <a:gd name="T64" fmla="*/ 60 w 133"/>
                <a:gd name="T65" fmla="*/ 32 h 81"/>
                <a:gd name="T66" fmla="*/ 56 w 133"/>
                <a:gd name="T67" fmla="*/ 16 h 81"/>
                <a:gd name="T68" fmla="*/ 44 w 133"/>
                <a:gd name="T69" fmla="*/ 12 h 81"/>
                <a:gd name="T70" fmla="*/ 36 w 133"/>
                <a:gd name="T71" fmla="*/ 16 h 81"/>
                <a:gd name="T72" fmla="*/ 24 w 133"/>
                <a:gd name="T73" fmla="*/ 24 h 81"/>
                <a:gd name="T74" fmla="*/ 28 w 133"/>
                <a:gd name="T75" fmla="*/ 72 h 81"/>
                <a:gd name="T76" fmla="*/ 28 w 133"/>
                <a:gd name="T77" fmla="*/ 76 h 81"/>
                <a:gd name="T78" fmla="*/ 32 w 133"/>
                <a:gd name="T79" fmla="*/ 81 h 81"/>
                <a:gd name="T80" fmla="*/ 36 w 133"/>
                <a:gd name="T81" fmla="*/ 81 h 81"/>
                <a:gd name="T82" fmla="*/ 0 w 133"/>
                <a:gd name="T83" fmla="*/ 81 h 81"/>
                <a:gd name="T84" fmla="*/ 8 w 133"/>
                <a:gd name="T85" fmla="*/ 81 h 81"/>
                <a:gd name="T86" fmla="*/ 12 w 133"/>
                <a:gd name="T87" fmla="*/ 76 h 81"/>
                <a:gd name="T88" fmla="*/ 12 w 133"/>
                <a:gd name="T89" fmla="*/ 64 h 81"/>
                <a:gd name="T90" fmla="*/ 12 w 133"/>
                <a:gd name="T91" fmla="*/ 24 h 81"/>
                <a:gd name="T92" fmla="*/ 8 w 133"/>
                <a:gd name="T93" fmla="*/ 12 h 81"/>
                <a:gd name="T94" fmla="*/ 8 w 133"/>
                <a:gd name="T95" fmla="*/ 12 h 81"/>
                <a:gd name="T96" fmla="*/ 4 w 133"/>
                <a:gd name="T97" fmla="*/ 12 h 81"/>
                <a:gd name="T98" fmla="*/ 0 w 133"/>
                <a:gd name="T99" fmla="*/ 12 h 81"/>
                <a:gd name="T100" fmla="*/ 24 w 133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1"/>
                <a:gd name="T155" fmla="*/ 133 w 133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1">
                  <a:moveTo>
                    <a:pt x="24" y="20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2" y="20"/>
                  </a:lnTo>
                  <a:lnTo>
                    <a:pt x="80" y="12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6"/>
                  </a:lnTo>
                  <a:lnTo>
                    <a:pt x="120" y="20"/>
                  </a:lnTo>
                  <a:lnTo>
                    <a:pt x="120" y="32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4" y="76"/>
                  </a:lnTo>
                  <a:lnTo>
                    <a:pt x="124" y="81"/>
                  </a:lnTo>
                  <a:lnTo>
                    <a:pt x="129" y="81"/>
                  </a:lnTo>
                  <a:lnTo>
                    <a:pt x="133" y="81"/>
                  </a:lnTo>
                  <a:lnTo>
                    <a:pt x="96" y="81"/>
                  </a:lnTo>
                  <a:lnTo>
                    <a:pt x="100" y="81"/>
                  </a:lnTo>
                  <a:lnTo>
                    <a:pt x="104" y="76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08" y="64"/>
                  </a:lnTo>
                  <a:lnTo>
                    <a:pt x="108" y="32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6" y="76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81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Rectangle 328"/>
            <p:cNvSpPr>
              <a:spLocks noChangeArrowheads="1"/>
            </p:cNvSpPr>
            <p:nvPr/>
          </p:nvSpPr>
          <p:spPr bwMode="auto">
            <a:xfrm>
              <a:off x="1240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Freeform 329"/>
            <p:cNvSpPr>
              <a:spLocks noEditPoints="1"/>
            </p:cNvSpPr>
            <p:nvPr/>
          </p:nvSpPr>
          <p:spPr bwMode="auto">
            <a:xfrm>
              <a:off x="1513" y="3745"/>
              <a:ext cx="109" cy="121"/>
            </a:xfrm>
            <a:custGeom>
              <a:avLst/>
              <a:gdLst>
                <a:gd name="T0" fmla="*/ 57 w 109"/>
                <a:gd name="T1" fmla="*/ 0 h 121"/>
                <a:gd name="T2" fmla="*/ 69 w 109"/>
                <a:gd name="T3" fmla="*/ 0 h 121"/>
                <a:gd name="T4" fmla="*/ 85 w 109"/>
                <a:gd name="T5" fmla="*/ 8 h 121"/>
                <a:gd name="T6" fmla="*/ 93 w 109"/>
                <a:gd name="T7" fmla="*/ 16 h 121"/>
                <a:gd name="T8" fmla="*/ 105 w 109"/>
                <a:gd name="T9" fmla="*/ 28 h 121"/>
                <a:gd name="T10" fmla="*/ 109 w 109"/>
                <a:gd name="T11" fmla="*/ 44 h 121"/>
                <a:gd name="T12" fmla="*/ 109 w 109"/>
                <a:gd name="T13" fmla="*/ 60 h 121"/>
                <a:gd name="T14" fmla="*/ 109 w 109"/>
                <a:gd name="T15" fmla="*/ 76 h 121"/>
                <a:gd name="T16" fmla="*/ 105 w 109"/>
                <a:gd name="T17" fmla="*/ 88 h 121"/>
                <a:gd name="T18" fmla="*/ 93 w 109"/>
                <a:gd name="T19" fmla="*/ 104 h 121"/>
                <a:gd name="T20" fmla="*/ 81 w 109"/>
                <a:gd name="T21" fmla="*/ 112 h 121"/>
                <a:gd name="T22" fmla="*/ 69 w 109"/>
                <a:gd name="T23" fmla="*/ 117 h 121"/>
                <a:gd name="T24" fmla="*/ 57 w 109"/>
                <a:gd name="T25" fmla="*/ 121 h 121"/>
                <a:gd name="T26" fmla="*/ 41 w 109"/>
                <a:gd name="T27" fmla="*/ 117 h 121"/>
                <a:gd name="T28" fmla="*/ 29 w 109"/>
                <a:gd name="T29" fmla="*/ 112 h 121"/>
                <a:gd name="T30" fmla="*/ 16 w 109"/>
                <a:gd name="T31" fmla="*/ 104 h 121"/>
                <a:gd name="T32" fmla="*/ 4 w 109"/>
                <a:gd name="T33" fmla="*/ 92 h 121"/>
                <a:gd name="T34" fmla="*/ 0 w 109"/>
                <a:gd name="T35" fmla="*/ 76 h 121"/>
                <a:gd name="T36" fmla="*/ 0 w 109"/>
                <a:gd name="T37" fmla="*/ 60 h 121"/>
                <a:gd name="T38" fmla="*/ 0 w 109"/>
                <a:gd name="T39" fmla="*/ 40 h 121"/>
                <a:gd name="T40" fmla="*/ 8 w 109"/>
                <a:gd name="T41" fmla="*/ 28 h 121"/>
                <a:gd name="T42" fmla="*/ 16 w 109"/>
                <a:gd name="T43" fmla="*/ 16 h 121"/>
                <a:gd name="T44" fmla="*/ 29 w 109"/>
                <a:gd name="T45" fmla="*/ 4 h 121"/>
                <a:gd name="T46" fmla="*/ 41 w 109"/>
                <a:gd name="T47" fmla="*/ 0 h 121"/>
                <a:gd name="T48" fmla="*/ 57 w 109"/>
                <a:gd name="T49" fmla="*/ 0 h 121"/>
                <a:gd name="T50" fmla="*/ 53 w 109"/>
                <a:gd name="T51" fmla="*/ 4 h 121"/>
                <a:gd name="T52" fmla="*/ 45 w 109"/>
                <a:gd name="T53" fmla="*/ 8 h 121"/>
                <a:gd name="T54" fmla="*/ 37 w 109"/>
                <a:gd name="T55" fmla="*/ 8 h 121"/>
                <a:gd name="T56" fmla="*/ 29 w 109"/>
                <a:gd name="T57" fmla="*/ 16 h 121"/>
                <a:gd name="T58" fmla="*/ 25 w 109"/>
                <a:gd name="T59" fmla="*/ 28 h 121"/>
                <a:gd name="T60" fmla="*/ 20 w 109"/>
                <a:gd name="T61" fmla="*/ 40 h 121"/>
                <a:gd name="T62" fmla="*/ 20 w 109"/>
                <a:gd name="T63" fmla="*/ 60 h 121"/>
                <a:gd name="T64" fmla="*/ 20 w 109"/>
                <a:gd name="T65" fmla="*/ 76 h 121"/>
                <a:gd name="T66" fmla="*/ 25 w 109"/>
                <a:gd name="T67" fmla="*/ 92 h 121"/>
                <a:gd name="T68" fmla="*/ 33 w 109"/>
                <a:gd name="T69" fmla="*/ 104 h 121"/>
                <a:gd name="T70" fmla="*/ 37 w 109"/>
                <a:gd name="T71" fmla="*/ 108 h 121"/>
                <a:gd name="T72" fmla="*/ 45 w 109"/>
                <a:gd name="T73" fmla="*/ 112 h 121"/>
                <a:gd name="T74" fmla="*/ 53 w 109"/>
                <a:gd name="T75" fmla="*/ 117 h 121"/>
                <a:gd name="T76" fmla="*/ 65 w 109"/>
                <a:gd name="T77" fmla="*/ 112 h 121"/>
                <a:gd name="T78" fmla="*/ 73 w 109"/>
                <a:gd name="T79" fmla="*/ 108 h 121"/>
                <a:gd name="T80" fmla="*/ 81 w 109"/>
                <a:gd name="T81" fmla="*/ 100 h 121"/>
                <a:gd name="T82" fmla="*/ 85 w 109"/>
                <a:gd name="T83" fmla="*/ 92 h 121"/>
                <a:gd name="T84" fmla="*/ 89 w 109"/>
                <a:gd name="T85" fmla="*/ 76 h 121"/>
                <a:gd name="T86" fmla="*/ 89 w 109"/>
                <a:gd name="T87" fmla="*/ 60 h 121"/>
                <a:gd name="T88" fmla="*/ 89 w 109"/>
                <a:gd name="T89" fmla="*/ 44 h 121"/>
                <a:gd name="T90" fmla="*/ 85 w 109"/>
                <a:gd name="T91" fmla="*/ 28 h 121"/>
                <a:gd name="T92" fmla="*/ 81 w 109"/>
                <a:gd name="T93" fmla="*/ 16 h 121"/>
                <a:gd name="T94" fmla="*/ 73 w 109"/>
                <a:gd name="T95" fmla="*/ 8 h 121"/>
                <a:gd name="T96" fmla="*/ 65 w 109"/>
                <a:gd name="T97" fmla="*/ 8 h 121"/>
                <a:gd name="T98" fmla="*/ 53 w 109"/>
                <a:gd name="T99" fmla="*/ 4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9"/>
                <a:gd name="T151" fmla="*/ 0 h 121"/>
                <a:gd name="T152" fmla="*/ 109 w 109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9" h="121">
                  <a:moveTo>
                    <a:pt x="57" y="0"/>
                  </a:moveTo>
                  <a:lnTo>
                    <a:pt x="69" y="0"/>
                  </a:lnTo>
                  <a:lnTo>
                    <a:pt x="85" y="8"/>
                  </a:lnTo>
                  <a:lnTo>
                    <a:pt x="93" y="16"/>
                  </a:lnTo>
                  <a:lnTo>
                    <a:pt x="105" y="28"/>
                  </a:lnTo>
                  <a:lnTo>
                    <a:pt x="109" y="44"/>
                  </a:lnTo>
                  <a:lnTo>
                    <a:pt x="109" y="60"/>
                  </a:lnTo>
                  <a:lnTo>
                    <a:pt x="109" y="76"/>
                  </a:lnTo>
                  <a:lnTo>
                    <a:pt x="105" y="88"/>
                  </a:lnTo>
                  <a:lnTo>
                    <a:pt x="93" y="104"/>
                  </a:lnTo>
                  <a:lnTo>
                    <a:pt x="81" y="112"/>
                  </a:lnTo>
                  <a:lnTo>
                    <a:pt x="69" y="117"/>
                  </a:lnTo>
                  <a:lnTo>
                    <a:pt x="57" y="121"/>
                  </a:lnTo>
                  <a:lnTo>
                    <a:pt x="41" y="117"/>
                  </a:lnTo>
                  <a:lnTo>
                    <a:pt x="29" y="112"/>
                  </a:lnTo>
                  <a:lnTo>
                    <a:pt x="16" y="104"/>
                  </a:lnTo>
                  <a:lnTo>
                    <a:pt x="4" y="92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7" y="0"/>
                  </a:lnTo>
                  <a:close/>
                  <a:moveTo>
                    <a:pt x="53" y="4"/>
                  </a:moveTo>
                  <a:lnTo>
                    <a:pt x="45" y="8"/>
                  </a:lnTo>
                  <a:lnTo>
                    <a:pt x="37" y="8"/>
                  </a:lnTo>
                  <a:lnTo>
                    <a:pt x="29" y="16"/>
                  </a:lnTo>
                  <a:lnTo>
                    <a:pt x="25" y="28"/>
                  </a:lnTo>
                  <a:lnTo>
                    <a:pt x="20" y="40"/>
                  </a:lnTo>
                  <a:lnTo>
                    <a:pt x="20" y="60"/>
                  </a:lnTo>
                  <a:lnTo>
                    <a:pt x="20" y="76"/>
                  </a:lnTo>
                  <a:lnTo>
                    <a:pt x="25" y="92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45" y="112"/>
                  </a:lnTo>
                  <a:lnTo>
                    <a:pt x="53" y="117"/>
                  </a:lnTo>
                  <a:lnTo>
                    <a:pt x="65" y="112"/>
                  </a:lnTo>
                  <a:lnTo>
                    <a:pt x="73" y="108"/>
                  </a:lnTo>
                  <a:lnTo>
                    <a:pt x="81" y="100"/>
                  </a:lnTo>
                  <a:lnTo>
                    <a:pt x="85" y="92"/>
                  </a:lnTo>
                  <a:lnTo>
                    <a:pt x="89" y="76"/>
                  </a:lnTo>
                  <a:lnTo>
                    <a:pt x="89" y="60"/>
                  </a:lnTo>
                  <a:lnTo>
                    <a:pt x="89" y="44"/>
                  </a:lnTo>
                  <a:lnTo>
                    <a:pt x="85" y="28"/>
                  </a:lnTo>
                  <a:lnTo>
                    <a:pt x="81" y="16"/>
                  </a:lnTo>
                  <a:lnTo>
                    <a:pt x="73" y="8"/>
                  </a:lnTo>
                  <a:lnTo>
                    <a:pt x="65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Freeform 330"/>
            <p:cNvSpPr>
              <a:spLocks noEditPoints="1"/>
            </p:cNvSpPr>
            <p:nvPr/>
          </p:nvSpPr>
          <p:spPr bwMode="auto">
            <a:xfrm>
              <a:off x="1630" y="3781"/>
              <a:ext cx="84" cy="121"/>
            </a:xfrm>
            <a:custGeom>
              <a:avLst/>
              <a:gdLst>
                <a:gd name="T0" fmla="*/ 24 w 84"/>
                <a:gd name="T1" fmla="*/ 0 h 121"/>
                <a:gd name="T2" fmla="*/ 28 w 84"/>
                <a:gd name="T3" fmla="*/ 20 h 121"/>
                <a:gd name="T4" fmla="*/ 40 w 84"/>
                <a:gd name="T5" fmla="*/ 4 h 121"/>
                <a:gd name="T6" fmla="*/ 52 w 84"/>
                <a:gd name="T7" fmla="*/ 0 h 121"/>
                <a:gd name="T8" fmla="*/ 72 w 84"/>
                <a:gd name="T9" fmla="*/ 12 h 121"/>
                <a:gd name="T10" fmla="*/ 84 w 84"/>
                <a:gd name="T11" fmla="*/ 28 h 121"/>
                <a:gd name="T12" fmla="*/ 84 w 84"/>
                <a:gd name="T13" fmla="*/ 52 h 121"/>
                <a:gd name="T14" fmla="*/ 72 w 84"/>
                <a:gd name="T15" fmla="*/ 72 h 121"/>
                <a:gd name="T16" fmla="*/ 48 w 84"/>
                <a:gd name="T17" fmla="*/ 85 h 121"/>
                <a:gd name="T18" fmla="*/ 36 w 84"/>
                <a:gd name="T19" fmla="*/ 81 h 121"/>
                <a:gd name="T20" fmla="*/ 28 w 84"/>
                <a:gd name="T21" fmla="*/ 76 h 121"/>
                <a:gd name="T22" fmla="*/ 28 w 84"/>
                <a:gd name="T23" fmla="*/ 109 h 121"/>
                <a:gd name="T24" fmla="*/ 32 w 84"/>
                <a:gd name="T25" fmla="*/ 117 h 121"/>
                <a:gd name="T26" fmla="*/ 36 w 84"/>
                <a:gd name="T27" fmla="*/ 121 h 121"/>
                <a:gd name="T28" fmla="*/ 40 w 84"/>
                <a:gd name="T29" fmla="*/ 121 h 121"/>
                <a:gd name="T30" fmla="*/ 0 w 84"/>
                <a:gd name="T31" fmla="*/ 121 h 121"/>
                <a:gd name="T32" fmla="*/ 8 w 84"/>
                <a:gd name="T33" fmla="*/ 117 h 121"/>
                <a:gd name="T34" fmla="*/ 12 w 84"/>
                <a:gd name="T35" fmla="*/ 117 h 121"/>
                <a:gd name="T36" fmla="*/ 12 w 84"/>
                <a:gd name="T37" fmla="*/ 109 h 121"/>
                <a:gd name="T38" fmla="*/ 16 w 84"/>
                <a:gd name="T39" fmla="*/ 24 h 121"/>
                <a:gd name="T40" fmla="*/ 12 w 84"/>
                <a:gd name="T41" fmla="*/ 16 h 121"/>
                <a:gd name="T42" fmla="*/ 12 w 84"/>
                <a:gd name="T43" fmla="*/ 12 h 121"/>
                <a:gd name="T44" fmla="*/ 8 w 84"/>
                <a:gd name="T45" fmla="*/ 12 h 121"/>
                <a:gd name="T46" fmla="*/ 4 w 84"/>
                <a:gd name="T47" fmla="*/ 12 h 121"/>
                <a:gd name="T48" fmla="*/ 28 w 84"/>
                <a:gd name="T49" fmla="*/ 24 h 121"/>
                <a:gd name="T50" fmla="*/ 28 w 84"/>
                <a:gd name="T51" fmla="*/ 60 h 121"/>
                <a:gd name="T52" fmla="*/ 32 w 84"/>
                <a:gd name="T53" fmla="*/ 72 h 121"/>
                <a:gd name="T54" fmla="*/ 40 w 84"/>
                <a:gd name="T55" fmla="*/ 76 h 121"/>
                <a:gd name="T56" fmla="*/ 56 w 84"/>
                <a:gd name="T57" fmla="*/ 76 h 121"/>
                <a:gd name="T58" fmla="*/ 68 w 84"/>
                <a:gd name="T59" fmla="*/ 60 h 121"/>
                <a:gd name="T60" fmla="*/ 68 w 84"/>
                <a:gd name="T61" fmla="*/ 36 h 121"/>
                <a:gd name="T62" fmla="*/ 60 w 84"/>
                <a:gd name="T63" fmla="*/ 20 h 121"/>
                <a:gd name="T64" fmla="*/ 48 w 84"/>
                <a:gd name="T65" fmla="*/ 16 h 121"/>
                <a:gd name="T66" fmla="*/ 40 w 84"/>
                <a:gd name="T67" fmla="*/ 16 h 121"/>
                <a:gd name="T68" fmla="*/ 28 w 84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21"/>
                <a:gd name="T107" fmla="*/ 84 w 84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21">
                  <a:moveTo>
                    <a:pt x="4" y="12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20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4" y="4"/>
                  </a:lnTo>
                  <a:lnTo>
                    <a:pt x="72" y="12"/>
                  </a:lnTo>
                  <a:lnTo>
                    <a:pt x="80" y="20"/>
                  </a:lnTo>
                  <a:lnTo>
                    <a:pt x="84" y="28"/>
                  </a:lnTo>
                  <a:lnTo>
                    <a:pt x="84" y="40"/>
                  </a:lnTo>
                  <a:lnTo>
                    <a:pt x="84" y="52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0" y="81"/>
                  </a:lnTo>
                  <a:lnTo>
                    <a:pt x="48" y="85"/>
                  </a:lnTo>
                  <a:lnTo>
                    <a:pt x="40" y="85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28" y="76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3"/>
                  </a:lnTo>
                  <a:lnTo>
                    <a:pt x="32" y="117"/>
                  </a:lnTo>
                  <a:lnTo>
                    <a:pt x="36" y="121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6" y="101"/>
                  </a:lnTo>
                  <a:lnTo>
                    <a:pt x="16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8" y="81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8" y="60"/>
                  </a:lnTo>
                  <a:lnTo>
                    <a:pt x="68" y="48"/>
                  </a:lnTo>
                  <a:lnTo>
                    <a:pt x="68" y="36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2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Freeform 331"/>
            <p:cNvSpPr>
              <a:spLocks noEditPoints="1"/>
            </p:cNvSpPr>
            <p:nvPr/>
          </p:nvSpPr>
          <p:spPr bwMode="auto">
            <a:xfrm>
              <a:off x="1718" y="3781"/>
              <a:ext cx="85" cy="121"/>
            </a:xfrm>
            <a:custGeom>
              <a:avLst/>
              <a:gdLst>
                <a:gd name="T0" fmla="*/ 24 w 85"/>
                <a:gd name="T1" fmla="*/ 0 h 121"/>
                <a:gd name="T2" fmla="*/ 29 w 85"/>
                <a:gd name="T3" fmla="*/ 20 h 121"/>
                <a:gd name="T4" fmla="*/ 41 w 85"/>
                <a:gd name="T5" fmla="*/ 4 h 121"/>
                <a:gd name="T6" fmla="*/ 53 w 85"/>
                <a:gd name="T7" fmla="*/ 0 h 121"/>
                <a:gd name="T8" fmla="*/ 73 w 85"/>
                <a:gd name="T9" fmla="*/ 12 h 121"/>
                <a:gd name="T10" fmla="*/ 81 w 85"/>
                <a:gd name="T11" fmla="*/ 28 h 121"/>
                <a:gd name="T12" fmla="*/ 81 w 85"/>
                <a:gd name="T13" fmla="*/ 52 h 121"/>
                <a:gd name="T14" fmla="*/ 73 w 85"/>
                <a:gd name="T15" fmla="*/ 72 h 121"/>
                <a:gd name="T16" fmla="*/ 49 w 85"/>
                <a:gd name="T17" fmla="*/ 85 h 121"/>
                <a:gd name="T18" fmla="*/ 37 w 85"/>
                <a:gd name="T19" fmla="*/ 81 h 121"/>
                <a:gd name="T20" fmla="*/ 29 w 85"/>
                <a:gd name="T21" fmla="*/ 76 h 121"/>
                <a:gd name="T22" fmla="*/ 29 w 85"/>
                <a:gd name="T23" fmla="*/ 109 h 121"/>
                <a:gd name="T24" fmla="*/ 33 w 85"/>
                <a:gd name="T25" fmla="*/ 117 h 121"/>
                <a:gd name="T26" fmla="*/ 37 w 85"/>
                <a:gd name="T27" fmla="*/ 121 h 121"/>
                <a:gd name="T28" fmla="*/ 41 w 85"/>
                <a:gd name="T29" fmla="*/ 121 h 121"/>
                <a:gd name="T30" fmla="*/ 0 w 85"/>
                <a:gd name="T31" fmla="*/ 121 h 121"/>
                <a:gd name="T32" fmla="*/ 4 w 85"/>
                <a:gd name="T33" fmla="*/ 117 h 121"/>
                <a:gd name="T34" fmla="*/ 12 w 85"/>
                <a:gd name="T35" fmla="*/ 117 h 121"/>
                <a:gd name="T36" fmla="*/ 12 w 85"/>
                <a:gd name="T37" fmla="*/ 109 h 121"/>
                <a:gd name="T38" fmla="*/ 12 w 85"/>
                <a:gd name="T39" fmla="*/ 24 h 121"/>
                <a:gd name="T40" fmla="*/ 12 w 85"/>
                <a:gd name="T41" fmla="*/ 16 h 121"/>
                <a:gd name="T42" fmla="*/ 12 w 85"/>
                <a:gd name="T43" fmla="*/ 12 h 121"/>
                <a:gd name="T44" fmla="*/ 8 w 85"/>
                <a:gd name="T45" fmla="*/ 12 h 121"/>
                <a:gd name="T46" fmla="*/ 4 w 85"/>
                <a:gd name="T47" fmla="*/ 12 h 121"/>
                <a:gd name="T48" fmla="*/ 29 w 85"/>
                <a:gd name="T49" fmla="*/ 24 h 121"/>
                <a:gd name="T50" fmla="*/ 29 w 85"/>
                <a:gd name="T51" fmla="*/ 60 h 121"/>
                <a:gd name="T52" fmla="*/ 33 w 85"/>
                <a:gd name="T53" fmla="*/ 72 h 121"/>
                <a:gd name="T54" fmla="*/ 41 w 85"/>
                <a:gd name="T55" fmla="*/ 76 h 121"/>
                <a:gd name="T56" fmla="*/ 57 w 85"/>
                <a:gd name="T57" fmla="*/ 76 h 121"/>
                <a:gd name="T58" fmla="*/ 69 w 85"/>
                <a:gd name="T59" fmla="*/ 60 h 121"/>
                <a:gd name="T60" fmla="*/ 69 w 85"/>
                <a:gd name="T61" fmla="*/ 36 h 121"/>
                <a:gd name="T62" fmla="*/ 61 w 85"/>
                <a:gd name="T63" fmla="*/ 20 h 121"/>
                <a:gd name="T64" fmla="*/ 49 w 85"/>
                <a:gd name="T65" fmla="*/ 16 h 121"/>
                <a:gd name="T66" fmla="*/ 41 w 85"/>
                <a:gd name="T67" fmla="*/ 16 h 121"/>
                <a:gd name="T68" fmla="*/ 29 w 85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121"/>
                <a:gd name="T107" fmla="*/ 85 w 85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121">
                  <a:moveTo>
                    <a:pt x="4" y="12"/>
                  </a:moveTo>
                  <a:lnTo>
                    <a:pt x="24" y="0"/>
                  </a:lnTo>
                  <a:lnTo>
                    <a:pt x="29" y="0"/>
                  </a:lnTo>
                  <a:lnTo>
                    <a:pt x="29" y="20"/>
                  </a:lnTo>
                  <a:lnTo>
                    <a:pt x="37" y="12"/>
                  </a:lnTo>
                  <a:lnTo>
                    <a:pt x="41" y="4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65" y="4"/>
                  </a:lnTo>
                  <a:lnTo>
                    <a:pt x="73" y="12"/>
                  </a:lnTo>
                  <a:lnTo>
                    <a:pt x="81" y="20"/>
                  </a:lnTo>
                  <a:lnTo>
                    <a:pt x="81" y="28"/>
                  </a:lnTo>
                  <a:lnTo>
                    <a:pt x="85" y="40"/>
                  </a:lnTo>
                  <a:lnTo>
                    <a:pt x="81" y="52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1" y="81"/>
                  </a:lnTo>
                  <a:lnTo>
                    <a:pt x="49" y="85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9" y="76"/>
                  </a:lnTo>
                  <a:lnTo>
                    <a:pt x="29" y="101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33" y="117"/>
                  </a:lnTo>
                  <a:lnTo>
                    <a:pt x="37" y="121"/>
                  </a:lnTo>
                  <a:lnTo>
                    <a:pt x="41" y="121"/>
                  </a:lnTo>
                  <a:lnTo>
                    <a:pt x="0" y="121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2" y="101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close/>
                  <a:moveTo>
                    <a:pt x="29" y="24"/>
                  </a:moveTo>
                  <a:lnTo>
                    <a:pt x="29" y="52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33" y="72"/>
                  </a:lnTo>
                  <a:lnTo>
                    <a:pt x="37" y="76"/>
                  </a:lnTo>
                  <a:lnTo>
                    <a:pt x="41" y="76"/>
                  </a:lnTo>
                  <a:lnTo>
                    <a:pt x="49" y="81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9" y="60"/>
                  </a:lnTo>
                  <a:lnTo>
                    <a:pt x="69" y="48"/>
                  </a:lnTo>
                  <a:lnTo>
                    <a:pt x="69" y="36"/>
                  </a:lnTo>
                  <a:lnTo>
                    <a:pt x="65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49" y="16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2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332"/>
            <p:cNvSpPr>
              <a:spLocks noEditPoints="1"/>
            </p:cNvSpPr>
            <p:nvPr/>
          </p:nvSpPr>
          <p:spPr bwMode="auto">
            <a:xfrm>
              <a:off x="1811" y="3781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4 h 85"/>
                <a:gd name="T4" fmla="*/ 60 w 76"/>
                <a:gd name="T5" fmla="*/ 8 h 85"/>
                <a:gd name="T6" fmla="*/ 68 w 76"/>
                <a:gd name="T7" fmla="*/ 16 h 85"/>
                <a:gd name="T8" fmla="*/ 76 w 76"/>
                <a:gd name="T9" fmla="*/ 28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4 h 85"/>
                <a:gd name="T16" fmla="*/ 64 w 76"/>
                <a:gd name="T17" fmla="*/ 72 h 85"/>
                <a:gd name="T18" fmla="*/ 56 w 76"/>
                <a:gd name="T19" fmla="*/ 81 h 85"/>
                <a:gd name="T20" fmla="*/ 48 w 76"/>
                <a:gd name="T21" fmla="*/ 85 h 85"/>
                <a:gd name="T22" fmla="*/ 40 w 76"/>
                <a:gd name="T23" fmla="*/ 85 h 85"/>
                <a:gd name="T24" fmla="*/ 28 w 76"/>
                <a:gd name="T25" fmla="*/ 85 h 85"/>
                <a:gd name="T26" fmla="*/ 20 w 76"/>
                <a:gd name="T27" fmla="*/ 76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4 h 85"/>
                <a:gd name="T38" fmla="*/ 12 w 76"/>
                <a:gd name="T39" fmla="*/ 12 h 85"/>
                <a:gd name="T40" fmla="*/ 20 w 76"/>
                <a:gd name="T41" fmla="*/ 8 h 85"/>
                <a:gd name="T42" fmla="*/ 32 w 76"/>
                <a:gd name="T43" fmla="*/ 4 h 85"/>
                <a:gd name="T44" fmla="*/ 40 w 76"/>
                <a:gd name="T45" fmla="*/ 0 h 85"/>
                <a:gd name="T46" fmla="*/ 36 w 76"/>
                <a:gd name="T47" fmla="*/ 8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20 h 85"/>
                <a:gd name="T56" fmla="*/ 16 w 76"/>
                <a:gd name="T57" fmla="*/ 28 h 85"/>
                <a:gd name="T58" fmla="*/ 16 w 76"/>
                <a:gd name="T59" fmla="*/ 36 h 85"/>
                <a:gd name="T60" fmla="*/ 20 w 76"/>
                <a:gd name="T61" fmla="*/ 52 h 85"/>
                <a:gd name="T62" fmla="*/ 24 w 76"/>
                <a:gd name="T63" fmla="*/ 64 h 85"/>
                <a:gd name="T64" fmla="*/ 28 w 76"/>
                <a:gd name="T65" fmla="*/ 72 h 85"/>
                <a:gd name="T66" fmla="*/ 36 w 76"/>
                <a:gd name="T67" fmla="*/ 76 h 85"/>
                <a:gd name="T68" fmla="*/ 44 w 76"/>
                <a:gd name="T69" fmla="*/ 81 h 85"/>
                <a:gd name="T70" fmla="*/ 52 w 76"/>
                <a:gd name="T71" fmla="*/ 76 h 85"/>
                <a:gd name="T72" fmla="*/ 56 w 76"/>
                <a:gd name="T73" fmla="*/ 72 h 85"/>
                <a:gd name="T74" fmla="*/ 60 w 76"/>
                <a:gd name="T75" fmla="*/ 64 h 85"/>
                <a:gd name="T76" fmla="*/ 64 w 76"/>
                <a:gd name="T77" fmla="*/ 48 h 85"/>
                <a:gd name="T78" fmla="*/ 60 w 76"/>
                <a:gd name="T79" fmla="*/ 36 h 85"/>
                <a:gd name="T80" fmla="*/ 56 w 76"/>
                <a:gd name="T81" fmla="*/ 24 h 85"/>
                <a:gd name="T82" fmla="*/ 52 w 76"/>
                <a:gd name="T83" fmla="*/ 16 h 85"/>
                <a:gd name="T84" fmla="*/ 44 w 76"/>
                <a:gd name="T85" fmla="*/ 8 h 85"/>
                <a:gd name="T86" fmla="*/ 36 w 76"/>
                <a:gd name="T87" fmla="*/ 8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4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6" y="28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81"/>
                  </a:lnTo>
                  <a:lnTo>
                    <a:pt x="48" y="85"/>
                  </a:lnTo>
                  <a:lnTo>
                    <a:pt x="40" y="85"/>
                  </a:lnTo>
                  <a:lnTo>
                    <a:pt x="28" y="85"/>
                  </a:lnTo>
                  <a:lnTo>
                    <a:pt x="20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2" y="4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8"/>
                  </a:lnTo>
                  <a:lnTo>
                    <a:pt x="16" y="36"/>
                  </a:lnTo>
                  <a:lnTo>
                    <a:pt x="20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4" y="81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60" y="64"/>
                  </a:lnTo>
                  <a:lnTo>
                    <a:pt x="64" y="48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Freeform 333"/>
            <p:cNvSpPr>
              <a:spLocks/>
            </p:cNvSpPr>
            <p:nvPr/>
          </p:nvSpPr>
          <p:spPr bwMode="auto">
            <a:xfrm>
              <a:off x="1903" y="3781"/>
              <a:ext cx="57" cy="85"/>
            </a:xfrm>
            <a:custGeom>
              <a:avLst/>
              <a:gdLst>
                <a:gd name="T0" fmla="*/ 49 w 57"/>
                <a:gd name="T1" fmla="*/ 0 h 85"/>
                <a:gd name="T2" fmla="*/ 49 w 57"/>
                <a:gd name="T3" fmla="*/ 28 h 85"/>
                <a:gd name="T4" fmla="*/ 49 w 57"/>
                <a:gd name="T5" fmla="*/ 28 h 85"/>
                <a:gd name="T6" fmla="*/ 44 w 57"/>
                <a:gd name="T7" fmla="*/ 20 h 85"/>
                <a:gd name="T8" fmla="*/ 40 w 57"/>
                <a:gd name="T9" fmla="*/ 12 h 85"/>
                <a:gd name="T10" fmla="*/ 32 w 57"/>
                <a:gd name="T11" fmla="*/ 8 h 85"/>
                <a:gd name="T12" fmla="*/ 24 w 57"/>
                <a:gd name="T13" fmla="*/ 8 h 85"/>
                <a:gd name="T14" fmla="*/ 20 w 57"/>
                <a:gd name="T15" fmla="*/ 8 h 85"/>
                <a:gd name="T16" fmla="*/ 16 w 57"/>
                <a:gd name="T17" fmla="*/ 12 h 85"/>
                <a:gd name="T18" fmla="*/ 12 w 57"/>
                <a:gd name="T19" fmla="*/ 12 h 85"/>
                <a:gd name="T20" fmla="*/ 12 w 57"/>
                <a:gd name="T21" fmla="*/ 16 h 85"/>
                <a:gd name="T22" fmla="*/ 12 w 57"/>
                <a:gd name="T23" fmla="*/ 20 h 85"/>
                <a:gd name="T24" fmla="*/ 16 w 57"/>
                <a:gd name="T25" fmla="*/ 24 h 85"/>
                <a:gd name="T26" fmla="*/ 16 w 57"/>
                <a:gd name="T27" fmla="*/ 28 h 85"/>
                <a:gd name="T28" fmla="*/ 24 w 57"/>
                <a:gd name="T29" fmla="*/ 32 h 85"/>
                <a:gd name="T30" fmla="*/ 36 w 57"/>
                <a:gd name="T31" fmla="*/ 40 h 85"/>
                <a:gd name="T32" fmla="*/ 49 w 57"/>
                <a:gd name="T33" fmla="*/ 44 h 85"/>
                <a:gd name="T34" fmla="*/ 53 w 57"/>
                <a:gd name="T35" fmla="*/ 52 h 85"/>
                <a:gd name="T36" fmla="*/ 57 w 57"/>
                <a:gd name="T37" fmla="*/ 60 h 85"/>
                <a:gd name="T38" fmla="*/ 53 w 57"/>
                <a:gd name="T39" fmla="*/ 68 h 85"/>
                <a:gd name="T40" fmla="*/ 44 w 57"/>
                <a:gd name="T41" fmla="*/ 76 h 85"/>
                <a:gd name="T42" fmla="*/ 36 w 57"/>
                <a:gd name="T43" fmla="*/ 85 h 85"/>
                <a:gd name="T44" fmla="*/ 28 w 57"/>
                <a:gd name="T45" fmla="*/ 85 h 85"/>
                <a:gd name="T46" fmla="*/ 20 w 57"/>
                <a:gd name="T47" fmla="*/ 85 h 85"/>
                <a:gd name="T48" fmla="*/ 12 w 57"/>
                <a:gd name="T49" fmla="*/ 81 h 85"/>
                <a:gd name="T50" fmla="*/ 8 w 57"/>
                <a:gd name="T51" fmla="*/ 81 h 85"/>
                <a:gd name="T52" fmla="*/ 8 w 57"/>
                <a:gd name="T53" fmla="*/ 81 h 85"/>
                <a:gd name="T54" fmla="*/ 4 w 57"/>
                <a:gd name="T55" fmla="*/ 81 h 85"/>
                <a:gd name="T56" fmla="*/ 4 w 57"/>
                <a:gd name="T57" fmla="*/ 85 h 85"/>
                <a:gd name="T58" fmla="*/ 0 w 57"/>
                <a:gd name="T59" fmla="*/ 85 h 85"/>
                <a:gd name="T60" fmla="*/ 0 w 57"/>
                <a:gd name="T61" fmla="*/ 56 h 85"/>
                <a:gd name="T62" fmla="*/ 4 w 57"/>
                <a:gd name="T63" fmla="*/ 56 h 85"/>
                <a:gd name="T64" fmla="*/ 8 w 57"/>
                <a:gd name="T65" fmla="*/ 64 h 85"/>
                <a:gd name="T66" fmla="*/ 12 w 57"/>
                <a:gd name="T67" fmla="*/ 72 h 85"/>
                <a:gd name="T68" fmla="*/ 20 w 57"/>
                <a:gd name="T69" fmla="*/ 76 h 85"/>
                <a:gd name="T70" fmla="*/ 28 w 57"/>
                <a:gd name="T71" fmla="*/ 81 h 85"/>
                <a:gd name="T72" fmla="*/ 32 w 57"/>
                <a:gd name="T73" fmla="*/ 76 h 85"/>
                <a:gd name="T74" fmla="*/ 36 w 57"/>
                <a:gd name="T75" fmla="*/ 76 h 85"/>
                <a:gd name="T76" fmla="*/ 40 w 57"/>
                <a:gd name="T77" fmla="*/ 72 h 85"/>
                <a:gd name="T78" fmla="*/ 40 w 57"/>
                <a:gd name="T79" fmla="*/ 68 h 85"/>
                <a:gd name="T80" fmla="*/ 40 w 57"/>
                <a:gd name="T81" fmla="*/ 60 h 85"/>
                <a:gd name="T82" fmla="*/ 36 w 57"/>
                <a:gd name="T83" fmla="*/ 56 h 85"/>
                <a:gd name="T84" fmla="*/ 32 w 57"/>
                <a:gd name="T85" fmla="*/ 52 h 85"/>
                <a:gd name="T86" fmla="*/ 20 w 57"/>
                <a:gd name="T87" fmla="*/ 48 h 85"/>
                <a:gd name="T88" fmla="*/ 12 w 57"/>
                <a:gd name="T89" fmla="*/ 40 h 85"/>
                <a:gd name="T90" fmla="*/ 4 w 57"/>
                <a:gd name="T91" fmla="*/ 36 h 85"/>
                <a:gd name="T92" fmla="*/ 4 w 57"/>
                <a:gd name="T93" fmla="*/ 32 h 85"/>
                <a:gd name="T94" fmla="*/ 0 w 57"/>
                <a:gd name="T95" fmla="*/ 24 h 85"/>
                <a:gd name="T96" fmla="*/ 4 w 57"/>
                <a:gd name="T97" fmla="*/ 16 h 85"/>
                <a:gd name="T98" fmla="*/ 8 w 57"/>
                <a:gd name="T99" fmla="*/ 8 h 85"/>
                <a:gd name="T100" fmla="*/ 16 w 57"/>
                <a:gd name="T101" fmla="*/ 4 h 85"/>
                <a:gd name="T102" fmla="*/ 24 w 57"/>
                <a:gd name="T103" fmla="*/ 0 h 85"/>
                <a:gd name="T104" fmla="*/ 32 w 57"/>
                <a:gd name="T105" fmla="*/ 4 h 85"/>
                <a:gd name="T106" fmla="*/ 36 w 57"/>
                <a:gd name="T107" fmla="*/ 4 h 85"/>
                <a:gd name="T108" fmla="*/ 40 w 57"/>
                <a:gd name="T109" fmla="*/ 4 h 85"/>
                <a:gd name="T110" fmla="*/ 44 w 57"/>
                <a:gd name="T111" fmla="*/ 4 h 85"/>
                <a:gd name="T112" fmla="*/ 44 w 57"/>
                <a:gd name="T113" fmla="*/ 4 h 85"/>
                <a:gd name="T114" fmla="*/ 44 w 57"/>
                <a:gd name="T115" fmla="*/ 4 h 85"/>
                <a:gd name="T116" fmla="*/ 44 w 57"/>
                <a:gd name="T117" fmla="*/ 4 h 85"/>
                <a:gd name="T118" fmla="*/ 49 w 57"/>
                <a:gd name="T119" fmla="*/ 0 h 85"/>
                <a:gd name="T120" fmla="*/ 49 w 57"/>
                <a:gd name="T121" fmla="*/ 0 h 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5"/>
                <a:gd name="T185" fmla="*/ 57 w 57"/>
                <a:gd name="T186" fmla="*/ 85 h 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5">
                  <a:moveTo>
                    <a:pt x="49" y="0"/>
                  </a:moveTo>
                  <a:lnTo>
                    <a:pt x="49" y="28"/>
                  </a:lnTo>
                  <a:lnTo>
                    <a:pt x="44" y="20"/>
                  </a:lnTo>
                  <a:lnTo>
                    <a:pt x="40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40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7" y="60"/>
                  </a:lnTo>
                  <a:lnTo>
                    <a:pt x="53" y="68"/>
                  </a:lnTo>
                  <a:lnTo>
                    <a:pt x="44" y="76"/>
                  </a:lnTo>
                  <a:lnTo>
                    <a:pt x="36" y="85"/>
                  </a:lnTo>
                  <a:lnTo>
                    <a:pt x="28" y="85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81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8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Freeform 334"/>
            <p:cNvSpPr>
              <a:spLocks noEditPoints="1"/>
            </p:cNvSpPr>
            <p:nvPr/>
          </p:nvSpPr>
          <p:spPr bwMode="auto">
            <a:xfrm>
              <a:off x="1972" y="3741"/>
              <a:ext cx="36" cy="121"/>
            </a:xfrm>
            <a:custGeom>
              <a:avLst/>
              <a:gdLst>
                <a:gd name="T0" fmla="*/ 16 w 36"/>
                <a:gd name="T1" fmla="*/ 0 h 121"/>
                <a:gd name="T2" fmla="*/ 20 w 36"/>
                <a:gd name="T3" fmla="*/ 0 h 121"/>
                <a:gd name="T4" fmla="*/ 24 w 36"/>
                <a:gd name="T5" fmla="*/ 4 h 121"/>
                <a:gd name="T6" fmla="*/ 24 w 36"/>
                <a:gd name="T7" fmla="*/ 4 h 121"/>
                <a:gd name="T8" fmla="*/ 28 w 36"/>
                <a:gd name="T9" fmla="*/ 8 h 121"/>
                <a:gd name="T10" fmla="*/ 24 w 36"/>
                <a:gd name="T11" fmla="*/ 12 h 121"/>
                <a:gd name="T12" fmla="*/ 24 w 36"/>
                <a:gd name="T13" fmla="*/ 16 h 121"/>
                <a:gd name="T14" fmla="*/ 20 w 36"/>
                <a:gd name="T15" fmla="*/ 20 h 121"/>
                <a:gd name="T16" fmla="*/ 16 w 36"/>
                <a:gd name="T17" fmla="*/ 20 h 121"/>
                <a:gd name="T18" fmla="*/ 12 w 36"/>
                <a:gd name="T19" fmla="*/ 20 h 121"/>
                <a:gd name="T20" fmla="*/ 8 w 36"/>
                <a:gd name="T21" fmla="*/ 16 h 121"/>
                <a:gd name="T22" fmla="*/ 8 w 36"/>
                <a:gd name="T23" fmla="*/ 12 h 121"/>
                <a:gd name="T24" fmla="*/ 8 w 36"/>
                <a:gd name="T25" fmla="*/ 8 h 121"/>
                <a:gd name="T26" fmla="*/ 8 w 36"/>
                <a:gd name="T27" fmla="*/ 4 h 121"/>
                <a:gd name="T28" fmla="*/ 8 w 36"/>
                <a:gd name="T29" fmla="*/ 4 h 121"/>
                <a:gd name="T30" fmla="*/ 12 w 36"/>
                <a:gd name="T31" fmla="*/ 0 h 121"/>
                <a:gd name="T32" fmla="*/ 16 w 36"/>
                <a:gd name="T33" fmla="*/ 0 h 121"/>
                <a:gd name="T34" fmla="*/ 24 w 36"/>
                <a:gd name="T35" fmla="*/ 40 h 121"/>
                <a:gd name="T36" fmla="*/ 24 w 36"/>
                <a:gd name="T37" fmla="*/ 104 h 121"/>
                <a:gd name="T38" fmla="*/ 24 w 36"/>
                <a:gd name="T39" fmla="*/ 112 h 121"/>
                <a:gd name="T40" fmla="*/ 24 w 36"/>
                <a:gd name="T41" fmla="*/ 116 h 121"/>
                <a:gd name="T42" fmla="*/ 28 w 36"/>
                <a:gd name="T43" fmla="*/ 116 h 121"/>
                <a:gd name="T44" fmla="*/ 28 w 36"/>
                <a:gd name="T45" fmla="*/ 121 h 121"/>
                <a:gd name="T46" fmla="*/ 32 w 36"/>
                <a:gd name="T47" fmla="*/ 121 h 121"/>
                <a:gd name="T48" fmla="*/ 36 w 36"/>
                <a:gd name="T49" fmla="*/ 121 h 121"/>
                <a:gd name="T50" fmla="*/ 36 w 36"/>
                <a:gd name="T51" fmla="*/ 121 h 121"/>
                <a:gd name="T52" fmla="*/ 0 w 36"/>
                <a:gd name="T53" fmla="*/ 121 h 121"/>
                <a:gd name="T54" fmla="*/ 0 w 36"/>
                <a:gd name="T55" fmla="*/ 121 h 121"/>
                <a:gd name="T56" fmla="*/ 4 w 36"/>
                <a:gd name="T57" fmla="*/ 121 h 121"/>
                <a:gd name="T58" fmla="*/ 4 w 36"/>
                <a:gd name="T59" fmla="*/ 121 h 121"/>
                <a:gd name="T60" fmla="*/ 8 w 36"/>
                <a:gd name="T61" fmla="*/ 116 h 121"/>
                <a:gd name="T62" fmla="*/ 8 w 36"/>
                <a:gd name="T63" fmla="*/ 116 h 121"/>
                <a:gd name="T64" fmla="*/ 8 w 36"/>
                <a:gd name="T65" fmla="*/ 112 h 121"/>
                <a:gd name="T66" fmla="*/ 8 w 36"/>
                <a:gd name="T67" fmla="*/ 104 h 121"/>
                <a:gd name="T68" fmla="*/ 8 w 36"/>
                <a:gd name="T69" fmla="*/ 76 h 121"/>
                <a:gd name="T70" fmla="*/ 8 w 36"/>
                <a:gd name="T71" fmla="*/ 64 h 121"/>
                <a:gd name="T72" fmla="*/ 8 w 36"/>
                <a:gd name="T73" fmla="*/ 56 h 121"/>
                <a:gd name="T74" fmla="*/ 8 w 36"/>
                <a:gd name="T75" fmla="*/ 52 h 121"/>
                <a:gd name="T76" fmla="*/ 8 w 36"/>
                <a:gd name="T77" fmla="*/ 52 h 121"/>
                <a:gd name="T78" fmla="*/ 8 w 36"/>
                <a:gd name="T79" fmla="*/ 52 h 121"/>
                <a:gd name="T80" fmla="*/ 4 w 36"/>
                <a:gd name="T81" fmla="*/ 52 h 121"/>
                <a:gd name="T82" fmla="*/ 4 w 36"/>
                <a:gd name="T83" fmla="*/ 52 h 121"/>
                <a:gd name="T84" fmla="*/ 0 w 36"/>
                <a:gd name="T85" fmla="*/ 52 h 121"/>
                <a:gd name="T86" fmla="*/ 0 w 36"/>
                <a:gd name="T87" fmla="*/ 52 h 121"/>
                <a:gd name="T88" fmla="*/ 20 w 36"/>
                <a:gd name="T89" fmla="*/ 40 h 121"/>
                <a:gd name="T90" fmla="*/ 24 w 36"/>
                <a:gd name="T91" fmla="*/ 40 h 1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121"/>
                <a:gd name="T140" fmla="*/ 36 w 36"/>
                <a:gd name="T141" fmla="*/ 121 h 1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121">
                  <a:moveTo>
                    <a:pt x="16" y="0"/>
                  </a:move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4" y="40"/>
                  </a:moveTo>
                  <a:lnTo>
                    <a:pt x="24" y="104"/>
                  </a:lnTo>
                  <a:lnTo>
                    <a:pt x="24" y="112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6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76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0" y="40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335"/>
            <p:cNvSpPr>
              <a:spLocks/>
            </p:cNvSpPr>
            <p:nvPr/>
          </p:nvSpPr>
          <p:spPr bwMode="auto">
            <a:xfrm>
              <a:off x="2012" y="3757"/>
              <a:ext cx="52" cy="109"/>
            </a:xfrm>
            <a:custGeom>
              <a:avLst/>
              <a:gdLst>
                <a:gd name="T0" fmla="*/ 28 w 52"/>
                <a:gd name="T1" fmla="*/ 0 h 109"/>
                <a:gd name="T2" fmla="*/ 28 w 52"/>
                <a:gd name="T3" fmla="*/ 28 h 109"/>
                <a:gd name="T4" fmla="*/ 48 w 52"/>
                <a:gd name="T5" fmla="*/ 28 h 109"/>
                <a:gd name="T6" fmla="*/ 48 w 52"/>
                <a:gd name="T7" fmla="*/ 32 h 109"/>
                <a:gd name="T8" fmla="*/ 28 w 52"/>
                <a:gd name="T9" fmla="*/ 32 h 109"/>
                <a:gd name="T10" fmla="*/ 28 w 52"/>
                <a:gd name="T11" fmla="*/ 84 h 109"/>
                <a:gd name="T12" fmla="*/ 28 w 52"/>
                <a:gd name="T13" fmla="*/ 92 h 109"/>
                <a:gd name="T14" fmla="*/ 32 w 52"/>
                <a:gd name="T15" fmla="*/ 96 h 109"/>
                <a:gd name="T16" fmla="*/ 32 w 52"/>
                <a:gd name="T17" fmla="*/ 96 h 109"/>
                <a:gd name="T18" fmla="*/ 36 w 52"/>
                <a:gd name="T19" fmla="*/ 96 h 109"/>
                <a:gd name="T20" fmla="*/ 40 w 52"/>
                <a:gd name="T21" fmla="*/ 96 h 109"/>
                <a:gd name="T22" fmla="*/ 44 w 52"/>
                <a:gd name="T23" fmla="*/ 96 h 109"/>
                <a:gd name="T24" fmla="*/ 44 w 52"/>
                <a:gd name="T25" fmla="*/ 92 h 109"/>
                <a:gd name="T26" fmla="*/ 48 w 52"/>
                <a:gd name="T27" fmla="*/ 92 h 109"/>
                <a:gd name="T28" fmla="*/ 52 w 52"/>
                <a:gd name="T29" fmla="*/ 92 h 109"/>
                <a:gd name="T30" fmla="*/ 48 w 52"/>
                <a:gd name="T31" fmla="*/ 100 h 109"/>
                <a:gd name="T32" fmla="*/ 40 w 52"/>
                <a:gd name="T33" fmla="*/ 105 h 109"/>
                <a:gd name="T34" fmla="*/ 36 w 52"/>
                <a:gd name="T35" fmla="*/ 109 h 109"/>
                <a:gd name="T36" fmla="*/ 28 w 52"/>
                <a:gd name="T37" fmla="*/ 109 h 109"/>
                <a:gd name="T38" fmla="*/ 24 w 52"/>
                <a:gd name="T39" fmla="*/ 109 h 109"/>
                <a:gd name="T40" fmla="*/ 20 w 52"/>
                <a:gd name="T41" fmla="*/ 105 h 109"/>
                <a:gd name="T42" fmla="*/ 16 w 52"/>
                <a:gd name="T43" fmla="*/ 105 h 109"/>
                <a:gd name="T44" fmla="*/ 16 w 52"/>
                <a:gd name="T45" fmla="*/ 100 h 109"/>
                <a:gd name="T46" fmla="*/ 16 w 52"/>
                <a:gd name="T47" fmla="*/ 92 h 109"/>
                <a:gd name="T48" fmla="*/ 12 w 52"/>
                <a:gd name="T49" fmla="*/ 88 h 109"/>
                <a:gd name="T50" fmla="*/ 12 w 52"/>
                <a:gd name="T51" fmla="*/ 32 h 109"/>
                <a:gd name="T52" fmla="*/ 0 w 52"/>
                <a:gd name="T53" fmla="*/ 32 h 109"/>
                <a:gd name="T54" fmla="*/ 0 w 52"/>
                <a:gd name="T55" fmla="*/ 32 h 109"/>
                <a:gd name="T56" fmla="*/ 4 w 52"/>
                <a:gd name="T57" fmla="*/ 28 h 109"/>
                <a:gd name="T58" fmla="*/ 12 w 52"/>
                <a:gd name="T59" fmla="*/ 24 h 109"/>
                <a:gd name="T60" fmla="*/ 16 w 52"/>
                <a:gd name="T61" fmla="*/ 20 h 109"/>
                <a:gd name="T62" fmla="*/ 20 w 52"/>
                <a:gd name="T63" fmla="*/ 12 h 109"/>
                <a:gd name="T64" fmla="*/ 24 w 52"/>
                <a:gd name="T65" fmla="*/ 8 h 109"/>
                <a:gd name="T66" fmla="*/ 28 w 52"/>
                <a:gd name="T67" fmla="*/ 0 h 109"/>
                <a:gd name="T68" fmla="*/ 28 w 52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9"/>
                <a:gd name="T107" fmla="*/ 52 w 52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9">
                  <a:moveTo>
                    <a:pt x="28" y="0"/>
                  </a:moveTo>
                  <a:lnTo>
                    <a:pt x="28" y="28"/>
                  </a:lnTo>
                  <a:lnTo>
                    <a:pt x="48" y="28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52" y="92"/>
                  </a:lnTo>
                  <a:lnTo>
                    <a:pt x="48" y="100"/>
                  </a:lnTo>
                  <a:lnTo>
                    <a:pt x="40" y="105"/>
                  </a:lnTo>
                  <a:lnTo>
                    <a:pt x="36" y="109"/>
                  </a:lnTo>
                  <a:lnTo>
                    <a:pt x="28" y="109"/>
                  </a:lnTo>
                  <a:lnTo>
                    <a:pt x="24" y="109"/>
                  </a:lnTo>
                  <a:lnTo>
                    <a:pt x="20" y="105"/>
                  </a:lnTo>
                  <a:lnTo>
                    <a:pt x="16" y="105"/>
                  </a:lnTo>
                  <a:lnTo>
                    <a:pt x="16" y="100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Freeform 336"/>
            <p:cNvSpPr>
              <a:spLocks noEditPoints="1"/>
            </p:cNvSpPr>
            <p:nvPr/>
          </p:nvSpPr>
          <p:spPr bwMode="auto">
            <a:xfrm>
              <a:off x="2068" y="3781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8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52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6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2 h 85"/>
                <a:gd name="T32" fmla="*/ 4 w 64"/>
                <a:gd name="T33" fmla="*/ 64 h 85"/>
                <a:gd name="T34" fmla="*/ 0 w 64"/>
                <a:gd name="T35" fmla="*/ 56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8 h 85"/>
                <a:gd name="T46" fmla="*/ 24 w 64"/>
                <a:gd name="T47" fmla="*/ 4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12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8 h 85"/>
                <a:gd name="T62" fmla="*/ 48 w 64"/>
                <a:gd name="T63" fmla="*/ 28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8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20 h 85"/>
                <a:gd name="T82" fmla="*/ 12 w 64"/>
                <a:gd name="T83" fmla="*/ 28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8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6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8"/>
                  </a:moveTo>
                  <a:lnTo>
                    <a:pt x="48" y="28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Freeform 337"/>
            <p:cNvSpPr>
              <a:spLocks/>
            </p:cNvSpPr>
            <p:nvPr/>
          </p:nvSpPr>
          <p:spPr bwMode="auto">
            <a:xfrm>
              <a:off x="2148" y="3781"/>
              <a:ext cx="57" cy="85"/>
            </a:xfrm>
            <a:custGeom>
              <a:avLst/>
              <a:gdLst>
                <a:gd name="T0" fmla="*/ 49 w 57"/>
                <a:gd name="T1" fmla="*/ 0 h 85"/>
                <a:gd name="T2" fmla="*/ 49 w 57"/>
                <a:gd name="T3" fmla="*/ 28 h 85"/>
                <a:gd name="T4" fmla="*/ 49 w 57"/>
                <a:gd name="T5" fmla="*/ 28 h 85"/>
                <a:gd name="T6" fmla="*/ 45 w 57"/>
                <a:gd name="T7" fmla="*/ 20 h 85"/>
                <a:gd name="T8" fmla="*/ 41 w 57"/>
                <a:gd name="T9" fmla="*/ 12 h 85"/>
                <a:gd name="T10" fmla="*/ 33 w 57"/>
                <a:gd name="T11" fmla="*/ 8 h 85"/>
                <a:gd name="T12" fmla="*/ 25 w 57"/>
                <a:gd name="T13" fmla="*/ 8 h 85"/>
                <a:gd name="T14" fmla="*/ 21 w 57"/>
                <a:gd name="T15" fmla="*/ 8 h 85"/>
                <a:gd name="T16" fmla="*/ 17 w 57"/>
                <a:gd name="T17" fmla="*/ 12 h 85"/>
                <a:gd name="T18" fmla="*/ 13 w 57"/>
                <a:gd name="T19" fmla="*/ 12 h 85"/>
                <a:gd name="T20" fmla="*/ 13 w 57"/>
                <a:gd name="T21" fmla="*/ 16 h 85"/>
                <a:gd name="T22" fmla="*/ 13 w 57"/>
                <a:gd name="T23" fmla="*/ 20 h 85"/>
                <a:gd name="T24" fmla="*/ 17 w 57"/>
                <a:gd name="T25" fmla="*/ 24 h 85"/>
                <a:gd name="T26" fmla="*/ 21 w 57"/>
                <a:gd name="T27" fmla="*/ 28 h 85"/>
                <a:gd name="T28" fmla="*/ 25 w 57"/>
                <a:gd name="T29" fmla="*/ 32 h 85"/>
                <a:gd name="T30" fmla="*/ 37 w 57"/>
                <a:gd name="T31" fmla="*/ 40 h 85"/>
                <a:gd name="T32" fmla="*/ 49 w 57"/>
                <a:gd name="T33" fmla="*/ 44 h 85"/>
                <a:gd name="T34" fmla="*/ 53 w 57"/>
                <a:gd name="T35" fmla="*/ 52 h 85"/>
                <a:gd name="T36" fmla="*/ 57 w 57"/>
                <a:gd name="T37" fmla="*/ 60 h 85"/>
                <a:gd name="T38" fmla="*/ 53 w 57"/>
                <a:gd name="T39" fmla="*/ 68 h 85"/>
                <a:gd name="T40" fmla="*/ 49 w 57"/>
                <a:gd name="T41" fmla="*/ 76 h 85"/>
                <a:gd name="T42" fmla="*/ 37 w 57"/>
                <a:gd name="T43" fmla="*/ 85 h 85"/>
                <a:gd name="T44" fmla="*/ 29 w 57"/>
                <a:gd name="T45" fmla="*/ 85 h 85"/>
                <a:gd name="T46" fmla="*/ 21 w 57"/>
                <a:gd name="T47" fmla="*/ 85 h 85"/>
                <a:gd name="T48" fmla="*/ 13 w 57"/>
                <a:gd name="T49" fmla="*/ 81 h 85"/>
                <a:gd name="T50" fmla="*/ 8 w 57"/>
                <a:gd name="T51" fmla="*/ 81 h 85"/>
                <a:gd name="T52" fmla="*/ 8 w 57"/>
                <a:gd name="T53" fmla="*/ 81 h 85"/>
                <a:gd name="T54" fmla="*/ 4 w 57"/>
                <a:gd name="T55" fmla="*/ 81 h 85"/>
                <a:gd name="T56" fmla="*/ 4 w 57"/>
                <a:gd name="T57" fmla="*/ 85 h 85"/>
                <a:gd name="T58" fmla="*/ 0 w 57"/>
                <a:gd name="T59" fmla="*/ 85 h 85"/>
                <a:gd name="T60" fmla="*/ 0 w 57"/>
                <a:gd name="T61" fmla="*/ 56 h 85"/>
                <a:gd name="T62" fmla="*/ 4 w 57"/>
                <a:gd name="T63" fmla="*/ 56 h 85"/>
                <a:gd name="T64" fmla="*/ 8 w 57"/>
                <a:gd name="T65" fmla="*/ 64 h 85"/>
                <a:gd name="T66" fmla="*/ 13 w 57"/>
                <a:gd name="T67" fmla="*/ 72 h 85"/>
                <a:gd name="T68" fmla="*/ 21 w 57"/>
                <a:gd name="T69" fmla="*/ 76 h 85"/>
                <a:gd name="T70" fmla="*/ 29 w 57"/>
                <a:gd name="T71" fmla="*/ 81 h 85"/>
                <a:gd name="T72" fmla="*/ 33 w 57"/>
                <a:gd name="T73" fmla="*/ 76 h 85"/>
                <a:gd name="T74" fmla="*/ 41 w 57"/>
                <a:gd name="T75" fmla="*/ 76 h 85"/>
                <a:gd name="T76" fmla="*/ 41 w 57"/>
                <a:gd name="T77" fmla="*/ 72 h 85"/>
                <a:gd name="T78" fmla="*/ 41 w 57"/>
                <a:gd name="T79" fmla="*/ 68 h 85"/>
                <a:gd name="T80" fmla="*/ 41 w 57"/>
                <a:gd name="T81" fmla="*/ 60 h 85"/>
                <a:gd name="T82" fmla="*/ 37 w 57"/>
                <a:gd name="T83" fmla="*/ 56 h 85"/>
                <a:gd name="T84" fmla="*/ 33 w 57"/>
                <a:gd name="T85" fmla="*/ 52 h 85"/>
                <a:gd name="T86" fmla="*/ 21 w 57"/>
                <a:gd name="T87" fmla="*/ 48 h 85"/>
                <a:gd name="T88" fmla="*/ 13 w 57"/>
                <a:gd name="T89" fmla="*/ 40 h 85"/>
                <a:gd name="T90" fmla="*/ 4 w 57"/>
                <a:gd name="T91" fmla="*/ 36 h 85"/>
                <a:gd name="T92" fmla="*/ 4 w 57"/>
                <a:gd name="T93" fmla="*/ 32 h 85"/>
                <a:gd name="T94" fmla="*/ 0 w 57"/>
                <a:gd name="T95" fmla="*/ 24 h 85"/>
                <a:gd name="T96" fmla="*/ 4 w 57"/>
                <a:gd name="T97" fmla="*/ 16 h 85"/>
                <a:gd name="T98" fmla="*/ 8 w 57"/>
                <a:gd name="T99" fmla="*/ 8 h 85"/>
                <a:gd name="T100" fmla="*/ 17 w 57"/>
                <a:gd name="T101" fmla="*/ 4 h 85"/>
                <a:gd name="T102" fmla="*/ 25 w 57"/>
                <a:gd name="T103" fmla="*/ 0 h 85"/>
                <a:gd name="T104" fmla="*/ 33 w 57"/>
                <a:gd name="T105" fmla="*/ 4 h 85"/>
                <a:gd name="T106" fmla="*/ 37 w 57"/>
                <a:gd name="T107" fmla="*/ 4 h 85"/>
                <a:gd name="T108" fmla="*/ 41 w 57"/>
                <a:gd name="T109" fmla="*/ 4 h 85"/>
                <a:gd name="T110" fmla="*/ 45 w 57"/>
                <a:gd name="T111" fmla="*/ 4 h 85"/>
                <a:gd name="T112" fmla="*/ 45 w 57"/>
                <a:gd name="T113" fmla="*/ 4 h 85"/>
                <a:gd name="T114" fmla="*/ 45 w 57"/>
                <a:gd name="T115" fmla="*/ 4 h 85"/>
                <a:gd name="T116" fmla="*/ 49 w 57"/>
                <a:gd name="T117" fmla="*/ 4 h 85"/>
                <a:gd name="T118" fmla="*/ 49 w 57"/>
                <a:gd name="T119" fmla="*/ 0 h 85"/>
                <a:gd name="T120" fmla="*/ 49 w 57"/>
                <a:gd name="T121" fmla="*/ 0 h 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5"/>
                <a:gd name="T185" fmla="*/ 57 w 57"/>
                <a:gd name="T186" fmla="*/ 85 h 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5">
                  <a:moveTo>
                    <a:pt x="49" y="0"/>
                  </a:moveTo>
                  <a:lnTo>
                    <a:pt x="49" y="28"/>
                  </a:lnTo>
                  <a:lnTo>
                    <a:pt x="45" y="20"/>
                  </a:lnTo>
                  <a:lnTo>
                    <a:pt x="41" y="12"/>
                  </a:lnTo>
                  <a:lnTo>
                    <a:pt x="33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5" y="32"/>
                  </a:lnTo>
                  <a:lnTo>
                    <a:pt x="37" y="40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7" y="60"/>
                  </a:lnTo>
                  <a:lnTo>
                    <a:pt x="53" y="68"/>
                  </a:lnTo>
                  <a:lnTo>
                    <a:pt x="49" y="76"/>
                  </a:lnTo>
                  <a:lnTo>
                    <a:pt x="37" y="85"/>
                  </a:lnTo>
                  <a:lnTo>
                    <a:pt x="29" y="85"/>
                  </a:lnTo>
                  <a:lnTo>
                    <a:pt x="21" y="85"/>
                  </a:lnTo>
                  <a:lnTo>
                    <a:pt x="13" y="81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3" y="72"/>
                  </a:lnTo>
                  <a:lnTo>
                    <a:pt x="21" y="76"/>
                  </a:lnTo>
                  <a:lnTo>
                    <a:pt x="29" y="81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1" y="72"/>
                  </a:lnTo>
                  <a:lnTo>
                    <a:pt x="41" y="68"/>
                  </a:lnTo>
                  <a:lnTo>
                    <a:pt x="41" y="60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1" y="48"/>
                  </a:lnTo>
                  <a:lnTo>
                    <a:pt x="13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Rectangle 338"/>
            <p:cNvSpPr>
              <a:spLocks noChangeArrowheads="1"/>
            </p:cNvSpPr>
            <p:nvPr/>
          </p:nvSpPr>
          <p:spPr bwMode="auto">
            <a:xfrm>
              <a:off x="3829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Freeform 339"/>
            <p:cNvSpPr>
              <a:spLocks/>
            </p:cNvSpPr>
            <p:nvPr/>
          </p:nvSpPr>
          <p:spPr bwMode="auto">
            <a:xfrm>
              <a:off x="4114" y="3741"/>
              <a:ext cx="48" cy="125"/>
            </a:xfrm>
            <a:custGeom>
              <a:avLst/>
              <a:gdLst>
                <a:gd name="T0" fmla="*/ 48 w 48"/>
                <a:gd name="T1" fmla="*/ 0 h 125"/>
                <a:gd name="T2" fmla="*/ 16 w 48"/>
                <a:gd name="T3" fmla="*/ 104 h 125"/>
                <a:gd name="T4" fmla="*/ 16 w 48"/>
                <a:gd name="T5" fmla="*/ 108 h 125"/>
                <a:gd name="T6" fmla="*/ 16 w 48"/>
                <a:gd name="T7" fmla="*/ 112 h 125"/>
                <a:gd name="T8" fmla="*/ 16 w 48"/>
                <a:gd name="T9" fmla="*/ 112 h 125"/>
                <a:gd name="T10" fmla="*/ 16 w 48"/>
                <a:gd name="T11" fmla="*/ 112 h 125"/>
                <a:gd name="T12" fmla="*/ 16 w 48"/>
                <a:gd name="T13" fmla="*/ 116 h 125"/>
                <a:gd name="T14" fmla="*/ 16 w 48"/>
                <a:gd name="T15" fmla="*/ 116 h 125"/>
                <a:gd name="T16" fmla="*/ 20 w 48"/>
                <a:gd name="T17" fmla="*/ 116 h 125"/>
                <a:gd name="T18" fmla="*/ 20 w 48"/>
                <a:gd name="T19" fmla="*/ 112 h 125"/>
                <a:gd name="T20" fmla="*/ 24 w 48"/>
                <a:gd name="T21" fmla="*/ 108 h 125"/>
                <a:gd name="T22" fmla="*/ 32 w 48"/>
                <a:gd name="T23" fmla="*/ 104 h 125"/>
                <a:gd name="T24" fmla="*/ 32 w 48"/>
                <a:gd name="T25" fmla="*/ 104 h 125"/>
                <a:gd name="T26" fmla="*/ 24 w 48"/>
                <a:gd name="T27" fmla="*/ 116 h 125"/>
                <a:gd name="T28" fmla="*/ 20 w 48"/>
                <a:gd name="T29" fmla="*/ 121 h 125"/>
                <a:gd name="T30" fmla="*/ 12 w 48"/>
                <a:gd name="T31" fmla="*/ 125 h 125"/>
                <a:gd name="T32" fmla="*/ 8 w 48"/>
                <a:gd name="T33" fmla="*/ 125 h 125"/>
                <a:gd name="T34" fmla="*/ 4 w 48"/>
                <a:gd name="T35" fmla="*/ 125 h 125"/>
                <a:gd name="T36" fmla="*/ 4 w 48"/>
                <a:gd name="T37" fmla="*/ 121 h 125"/>
                <a:gd name="T38" fmla="*/ 0 w 48"/>
                <a:gd name="T39" fmla="*/ 121 h 125"/>
                <a:gd name="T40" fmla="*/ 0 w 48"/>
                <a:gd name="T41" fmla="*/ 116 h 125"/>
                <a:gd name="T42" fmla="*/ 0 w 48"/>
                <a:gd name="T43" fmla="*/ 112 h 125"/>
                <a:gd name="T44" fmla="*/ 4 w 48"/>
                <a:gd name="T45" fmla="*/ 104 h 125"/>
                <a:gd name="T46" fmla="*/ 28 w 48"/>
                <a:gd name="T47" fmla="*/ 20 h 125"/>
                <a:gd name="T48" fmla="*/ 28 w 48"/>
                <a:gd name="T49" fmla="*/ 16 h 125"/>
                <a:gd name="T50" fmla="*/ 32 w 48"/>
                <a:gd name="T51" fmla="*/ 12 h 125"/>
                <a:gd name="T52" fmla="*/ 28 w 48"/>
                <a:gd name="T53" fmla="*/ 8 h 125"/>
                <a:gd name="T54" fmla="*/ 28 w 48"/>
                <a:gd name="T55" fmla="*/ 8 h 125"/>
                <a:gd name="T56" fmla="*/ 28 w 48"/>
                <a:gd name="T57" fmla="*/ 8 h 125"/>
                <a:gd name="T58" fmla="*/ 24 w 48"/>
                <a:gd name="T59" fmla="*/ 8 h 125"/>
                <a:gd name="T60" fmla="*/ 20 w 48"/>
                <a:gd name="T61" fmla="*/ 8 h 125"/>
                <a:gd name="T62" fmla="*/ 20 w 48"/>
                <a:gd name="T63" fmla="*/ 8 h 125"/>
                <a:gd name="T64" fmla="*/ 20 w 48"/>
                <a:gd name="T65" fmla="*/ 4 h 125"/>
                <a:gd name="T66" fmla="*/ 48 w 48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5"/>
                <a:gd name="T104" fmla="*/ 48 w 48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5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24" y="116"/>
                  </a:lnTo>
                  <a:lnTo>
                    <a:pt x="20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5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Freeform 340"/>
            <p:cNvSpPr>
              <a:spLocks noEditPoints="1"/>
            </p:cNvSpPr>
            <p:nvPr/>
          </p:nvSpPr>
          <p:spPr bwMode="auto">
            <a:xfrm>
              <a:off x="4162" y="3785"/>
              <a:ext cx="69" cy="81"/>
            </a:xfrm>
            <a:custGeom>
              <a:avLst/>
              <a:gdLst>
                <a:gd name="T0" fmla="*/ 16 w 69"/>
                <a:gd name="T1" fmla="*/ 44 h 81"/>
                <a:gd name="T2" fmla="*/ 16 w 69"/>
                <a:gd name="T3" fmla="*/ 48 h 81"/>
                <a:gd name="T4" fmla="*/ 16 w 69"/>
                <a:gd name="T5" fmla="*/ 52 h 81"/>
                <a:gd name="T6" fmla="*/ 16 w 69"/>
                <a:gd name="T7" fmla="*/ 60 h 81"/>
                <a:gd name="T8" fmla="*/ 20 w 69"/>
                <a:gd name="T9" fmla="*/ 64 h 81"/>
                <a:gd name="T10" fmla="*/ 28 w 69"/>
                <a:gd name="T11" fmla="*/ 68 h 81"/>
                <a:gd name="T12" fmla="*/ 32 w 69"/>
                <a:gd name="T13" fmla="*/ 68 h 81"/>
                <a:gd name="T14" fmla="*/ 40 w 69"/>
                <a:gd name="T15" fmla="*/ 68 h 81"/>
                <a:gd name="T16" fmla="*/ 44 w 69"/>
                <a:gd name="T17" fmla="*/ 68 h 81"/>
                <a:gd name="T18" fmla="*/ 52 w 69"/>
                <a:gd name="T19" fmla="*/ 64 h 81"/>
                <a:gd name="T20" fmla="*/ 61 w 69"/>
                <a:gd name="T21" fmla="*/ 56 h 81"/>
                <a:gd name="T22" fmla="*/ 61 w 69"/>
                <a:gd name="T23" fmla="*/ 60 h 81"/>
                <a:gd name="T24" fmla="*/ 48 w 69"/>
                <a:gd name="T25" fmla="*/ 72 h 81"/>
                <a:gd name="T26" fmla="*/ 36 w 69"/>
                <a:gd name="T27" fmla="*/ 77 h 81"/>
                <a:gd name="T28" fmla="*/ 24 w 69"/>
                <a:gd name="T29" fmla="*/ 81 h 81"/>
                <a:gd name="T30" fmla="*/ 12 w 69"/>
                <a:gd name="T31" fmla="*/ 77 h 81"/>
                <a:gd name="T32" fmla="*/ 8 w 69"/>
                <a:gd name="T33" fmla="*/ 72 h 81"/>
                <a:gd name="T34" fmla="*/ 0 w 69"/>
                <a:gd name="T35" fmla="*/ 64 h 81"/>
                <a:gd name="T36" fmla="*/ 0 w 69"/>
                <a:gd name="T37" fmla="*/ 56 h 81"/>
                <a:gd name="T38" fmla="*/ 4 w 69"/>
                <a:gd name="T39" fmla="*/ 40 h 81"/>
                <a:gd name="T40" fmla="*/ 8 w 69"/>
                <a:gd name="T41" fmla="*/ 28 h 81"/>
                <a:gd name="T42" fmla="*/ 16 w 69"/>
                <a:gd name="T43" fmla="*/ 16 h 81"/>
                <a:gd name="T44" fmla="*/ 28 w 69"/>
                <a:gd name="T45" fmla="*/ 8 h 81"/>
                <a:gd name="T46" fmla="*/ 40 w 69"/>
                <a:gd name="T47" fmla="*/ 0 h 81"/>
                <a:gd name="T48" fmla="*/ 52 w 69"/>
                <a:gd name="T49" fmla="*/ 0 h 81"/>
                <a:gd name="T50" fmla="*/ 61 w 69"/>
                <a:gd name="T51" fmla="*/ 0 h 81"/>
                <a:gd name="T52" fmla="*/ 65 w 69"/>
                <a:gd name="T53" fmla="*/ 4 h 81"/>
                <a:gd name="T54" fmla="*/ 69 w 69"/>
                <a:gd name="T55" fmla="*/ 8 h 81"/>
                <a:gd name="T56" fmla="*/ 69 w 69"/>
                <a:gd name="T57" fmla="*/ 12 h 81"/>
                <a:gd name="T58" fmla="*/ 69 w 69"/>
                <a:gd name="T59" fmla="*/ 20 h 81"/>
                <a:gd name="T60" fmla="*/ 65 w 69"/>
                <a:gd name="T61" fmla="*/ 24 h 81"/>
                <a:gd name="T62" fmla="*/ 52 w 69"/>
                <a:gd name="T63" fmla="*/ 32 h 81"/>
                <a:gd name="T64" fmla="*/ 40 w 69"/>
                <a:gd name="T65" fmla="*/ 40 h 81"/>
                <a:gd name="T66" fmla="*/ 32 w 69"/>
                <a:gd name="T67" fmla="*/ 44 h 81"/>
                <a:gd name="T68" fmla="*/ 16 w 69"/>
                <a:gd name="T69" fmla="*/ 44 h 81"/>
                <a:gd name="T70" fmla="*/ 16 w 69"/>
                <a:gd name="T71" fmla="*/ 40 h 81"/>
                <a:gd name="T72" fmla="*/ 28 w 69"/>
                <a:gd name="T73" fmla="*/ 40 h 81"/>
                <a:gd name="T74" fmla="*/ 36 w 69"/>
                <a:gd name="T75" fmla="*/ 36 h 81"/>
                <a:gd name="T76" fmla="*/ 44 w 69"/>
                <a:gd name="T77" fmla="*/ 32 h 81"/>
                <a:gd name="T78" fmla="*/ 52 w 69"/>
                <a:gd name="T79" fmla="*/ 24 h 81"/>
                <a:gd name="T80" fmla="*/ 52 w 69"/>
                <a:gd name="T81" fmla="*/ 16 h 81"/>
                <a:gd name="T82" fmla="*/ 56 w 69"/>
                <a:gd name="T83" fmla="*/ 12 h 81"/>
                <a:gd name="T84" fmla="*/ 56 w 69"/>
                <a:gd name="T85" fmla="*/ 8 h 81"/>
                <a:gd name="T86" fmla="*/ 52 w 69"/>
                <a:gd name="T87" fmla="*/ 4 h 81"/>
                <a:gd name="T88" fmla="*/ 52 w 69"/>
                <a:gd name="T89" fmla="*/ 4 h 81"/>
                <a:gd name="T90" fmla="*/ 48 w 69"/>
                <a:gd name="T91" fmla="*/ 4 h 81"/>
                <a:gd name="T92" fmla="*/ 40 w 69"/>
                <a:gd name="T93" fmla="*/ 4 h 81"/>
                <a:gd name="T94" fmla="*/ 28 w 69"/>
                <a:gd name="T95" fmla="*/ 12 h 81"/>
                <a:gd name="T96" fmla="*/ 20 w 69"/>
                <a:gd name="T97" fmla="*/ 24 h 81"/>
                <a:gd name="T98" fmla="*/ 16 w 69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1"/>
                <a:gd name="T152" fmla="*/ 69 w 69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1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2" y="77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52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32"/>
                  </a:lnTo>
                  <a:lnTo>
                    <a:pt x="52" y="24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28" y="12"/>
                  </a:lnTo>
                  <a:lnTo>
                    <a:pt x="20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Freeform 341"/>
            <p:cNvSpPr>
              <a:spLocks noEditPoints="1"/>
            </p:cNvSpPr>
            <p:nvPr/>
          </p:nvSpPr>
          <p:spPr bwMode="auto">
            <a:xfrm>
              <a:off x="4243" y="3785"/>
              <a:ext cx="80" cy="81"/>
            </a:xfrm>
            <a:custGeom>
              <a:avLst/>
              <a:gdLst>
                <a:gd name="T0" fmla="*/ 64 w 80"/>
                <a:gd name="T1" fmla="*/ 60 h 81"/>
                <a:gd name="T2" fmla="*/ 60 w 80"/>
                <a:gd name="T3" fmla="*/ 68 h 81"/>
                <a:gd name="T4" fmla="*/ 60 w 80"/>
                <a:gd name="T5" fmla="*/ 72 h 81"/>
                <a:gd name="T6" fmla="*/ 64 w 80"/>
                <a:gd name="T7" fmla="*/ 72 h 81"/>
                <a:gd name="T8" fmla="*/ 64 w 80"/>
                <a:gd name="T9" fmla="*/ 72 h 81"/>
                <a:gd name="T10" fmla="*/ 68 w 80"/>
                <a:gd name="T11" fmla="*/ 68 h 81"/>
                <a:gd name="T12" fmla="*/ 76 w 80"/>
                <a:gd name="T13" fmla="*/ 64 h 81"/>
                <a:gd name="T14" fmla="*/ 64 w 80"/>
                <a:gd name="T15" fmla="*/ 77 h 81"/>
                <a:gd name="T16" fmla="*/ 56 w 80"/>
                <a:gd name="T17" fmla="*/ 81 h 81"/>
                <a:gd name="T18" fmla="*/ 52 w 80"/>
                <a:gd name="T19" fmla="*/ 77 h 81"/>
                <a:gd name="T20" fmla="*/ 48 w 80"/>
                <a:gd name="T21" fmla="*/ 72 h 81"/>
                <a:gd name="T22" fmla="*/ 52 w 80"/>
                <a:gd name="T23" fmla="*/ 60 h 81"/>
                <a:gd name="T24" fmla="*/ 40 w 80"/>
                <a:gd name="T25" fmla="*/ 68 h 81"/>
                <a:gd name="T26" fmla="*/ 24 w 80"/>
                <a:gd name="T27" fmla="*/ 81 h 81"/>
                <a:gd name="T28" fmla="*/ 8 w 80"/>
                <a:gd name="T29" fmla="*/ 81 h 81"/>
                <a:gd name="T30" fmla="*/ 0 w 80"/>
                <a:gd name="T31" fmla="*/ 68 h 81"/>
                <a:gd name="T32" fmla="*/ 0 w 80"/>
                <a:gd name="T33" fmla="*/ 48 h 81"/>
                <a:gd name="T34" fmla="*/ 16 w 80"/>
                <a:gd name="T35" fmla="*/ 16 h 81"/>
                <a:gd name="T36" fmla="*/ 40 w 80"/>
                <a:gd name="T37" fmla="*/ 0 h 81"/>
                <a:gd name="T38" fmla="*/ 56 w 80"/>
                <a:gd name="T39" fmla="*/ 0 h 81"/>
                <a:gd name="T40" fmla="*/ 64 w 80"/>
                <a:gd name="T41" fmla="*/ 8 h 81"/>
                <a:gd name="T42" fmla="*/ 68 w 80"/>
                <a:gd name="T43" fmla="*/ 4 h 81"/>
                <a:gd name="T44" fmla="*/ 48 w 80"/>
                <a:gd name="T45" fmla="*/ 4 h 81"/>
                <a:gd name="T46" fmla="*/ 36 w 80"/>
                <a:gd name="T47" fmla="*/ 8 h 81"/>
                <a:gd name="T48" fmla="*/ 20 w 80"/>
                <a:gd name="T49" fmla="*/ 32 h 81"/>
                <a:gd name="T50" fmla="*/ 16 w 80"/>
                <a:gd name="T51" fmla="*/ 56 h 81"/>
                <a:gd name="T52" fmla="*/ 16 w 80"/>
                <a:gd name="T53" fmla="*/ 68 h 81"/>
                <a:gd name="T54" fmla="*/ 24 w 80"/>
                <a:gd name="T55" fmla="*/ 72 h 81"/>
                <a:gd name="T56" fmla="*/ 40 w 80"/>
                <a:gd name="T57" fmla="*/ 64 h 81"/>
                <a:gd name="T58" fmla="*/ 56 w 80"/>
                <a:gd name="T59" fmla="*/ 44 h 81"/>
                <a:gd name="T60" fmla="*/ 60 w 80"/>
                <a:gd name="T61" fmla="*/ 16 h 81"/>
                <a:gd name="T62" fmla="*/ 56 w 80"/>
                <a:gd name="T63" fmla="*/ 8 h 81"/>
                <a:gd name="T64" fmla="*/ 48 w 80"/>
                <a:gd name="T65" fmla="*/ 4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1"/>
                <a:gd name="T101" fmla="*/ 80 w 80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1">
                  <a:moveTo>
                    <a:pt x="80" y="0"/>
                  </a:moveTo>
                  <a:lnTo>
                    <a:pt x="64" y="60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68"/>
                  </a:lnTo>
                  <a:lnTo>
                    <a:pt x="72" y="60"/>
                  </a:lnTo>
                  <a:lnTo>
                    <a:pt x="76" y="64"/>
                  </a:lnTo>
                  <a:lnTo>
                    <a:pt x="72" y="72"/>
                  </a:lnTo>
                  <a:lnTo>
                    <a:pt x="64" y="77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8" y="77"/>
                  </a:lnTo>
                  <a:lnTo>
                    <a:pt x="24" y="81"/>
                  </a:lnTo>
                  <a:lnTo>
                    <a:pt x="16" y="81"/>
                  </a:lnTo>
                  <a:lnTo>
                    <a:pt x="8" y="81"/>
                  </a:lnTo>
                  <a:lnTo>
                    <a:pt x="4" y="77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8" y="4"/>
                  </a:lnTo>
                  <a:lnTo>
                    <a:pt x="80" y="0"/>
                  </a:lnTo>
                  <a:close/>
                  <a:moveTo>
                    <a:pt x="48" y="4"/>
                  </a:moveTo>
                  <a:lnTo>
                    <a:pt x="44" y="4"/>
                  </a:lnTo>
                  <a:lnTo>
                    <a:pt x="36" y="8"/>
                  </a:lnTo>
                  <a:lnTo>
                    <a:pt x="28" y="16"/>
                  </a:lnTo>
                  <a:lnTo>
                    <a:pt x="20" y="32"/>
                  </a:lnTo>
                  <a:lnTo>
                    <a:pt x="16" y="4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44"/>
                  </a:lnTo>
                  <a:lnTo>
                    <a:pt x="60" y="32"/>
                  </a:lnTo>
                  <a:lnTo>
                    <a:pt x="60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Freeform 342"/>
            <p:cNvSpPr>
              <a:spLocks noEditPoints="1"/>
            </p:cNvSpPr>
            <p:nvPr/>
          </p:nvSpPr>
          <p:spPr bwMode="auto">
            <a:xfrm>
              <a:off x="4331" y="3741"/>
              <a:ext cx="92" cy="125"/>
            </a:xfrm>
            <a:custGeom>
              <a:avLst/>
              <a:gdLst>
                <a:gd name="T0" fmla="*/ 64 w 92"/>
                <a:gd name="T1" fmla="*/ 104 h 125"/>
                <a:gd name="T2" fmla="*/ 60 w 92"/>
                <a:gd name="T3" fmla="*/ 112 h 125"/>
                <a:gd name="T4" fmla="*/ 60 w 92"/>
                <a:gd name="T5" fmla="*/ 116 h 125"/>
                <a:gd name="T6" fmla="*/ 64 w 92"/>
                <a:gd name="T7" fmla="*/ 116 h 125"/>
                <a:gd name="T8" fmla="*/ 64 w 92"/>
                <a:gd name="T9" fmla="*/ 116 h 125"/>
                <a:gd name="T10" fmla="*/ 72 w 92"/>
                <a:gd name="T11" fmla="*/ 104 h 125"/>
                <a:gd name="T12" fmla="*/ 72 w 92"/>
                <a:gd name="T13" fmla="*/ 112 h 125"/>
                <a:gd name="T14" fmla="*/ 60 w 92"/>
                <a:gd name="T15" fmla="*/ 125 h 125"/>
                <a:gd name="T16" fmla="*/ 52 w 92"/>
                <a:gd name="T17" fmla="*/ 125 h 125"/>
                <a:gd name="T18" fmla="*/ 48 w 92"/>
                <a:gd name="T19" fmla="*/ 121 h 125"/>
                <a:gd name="T20" fmla="*/ 48 w 92"/>
                <a:gd name="T21" fmla="*/ 112 h 125"/>
                <a:gd name="T22" fmla="*/ 52 w 92"/>
                <a:gd name="T23" fmla="*/ 92 h 125"/>
                <a:gd name="T24" fmla="*/ 28 w 92"/>
                <a:gd name="T25" fmla="*/ 121 h 125"/>
                <a:gd name="T26" fmla="*/ 16 w 92"/>
                <a:gd name="T27" fmla="*/ 125 h 125"/>
                <a:gd name="T28" fmla="*/ 4 w 92"/>
                <a:gd name="T29" fmla="*/ 116 h 125"/>
                <a:gd name="T30" fmla="*/ 0 w 92"/>
                <a:gd name="T31" fmla="*/ 104 h 125"/>
                <a:gd name="T32" fmla="*/ 8 w 92"/>
                <a:gd name="T33" fmla="*/ 76 h 125"/>
                <a:gd name="T34" fmla="*/ 28 w 92"/>
                <a:gd name="T35" fmla="*/ 52 h 125"/>
                <a:gd name="T36" fmla="*/ 52 w 92"/>
                <a:gd name="T37" fmla="*/ 44 h 125"/>
                <a:gd name="T38" fmla="*/ 60 w 92"/>
                <a:gd name="T39" fmla="*/ 44 h 125"/>
                <a:gd name="T40" fmla="*/ 64 w 92"/>
                <a:gd name="T41" fmla="*/ 52 h 125"/>
                <a:gd name="T42" fmla="*/ 76 w 92"/>
                <a:gd name="T43" fmla="*/ 20 h 125"/>
                <a:gd name="T44" fmla="*/ 76 w 92"/>
                <a:gd name="T45" fmla="*/ 12 h 125"/>
                <a:gd name="T46" fmla="*/ 76 w 92"/>
                <a:gd name="T47" fmla="*/ 8 h 125"/>
                <a:gd name="T48" fmla="*/ 72 w 92"/>
                <a:gd name="T49" fmla="*/ 8 h 125"/>
                <a:gd name="T50" fmla="*/ 68 w 92"/>
                <a:gd name="T51" fmla="*/ 8 h 125"/>
                <a:gd name="T52" fmla="*/ 64 w 92"/>
                <a:gd name="T53" fmla="*/ 4 h 125"/>
                <a:gd name="T54" fmla="*/ 60 w 92"/>
                <a:gd name="T55" fmla="*/ 60 h 125"/>
                <a:gd name="T56" fmla="*/ 56 w 92"/>
                <a:gd name="T57" fmla="*/ 52 h 125"/>
                <a:gd name="T58" fmla="*/ 48 w 92"/>
                <a:gd name="T59" fmla="*/ 48 h 125"/>
                <a:gd name="T60" fmla="*/ 32 w 92"/>
                <a:gd name="T61" fmla="*/ 56 h 125"/>
                <a:gd name="T62" fmla="*/ 16 w 92"/>
                <a:gd name="T63" fmla="*/ 84 h 125"/>
                <a:gd name="T64" fmla="*/ 16 w 92"/>
                <a:gd name="T65" fmla="*/ 108 h 125"/>
                <a:gd name="T66" fmla="*/ 20 w 92"/>
                <a:gd name="T67" fmla="*/ 112 h 125"/>
                <a:gd name="T68" fmla="*/ 32 w 92"/>
                <a:gd name="T69" fmla="*/ 112 h 125"/>
                <a:gd name="T70" fmla="*/ 48 w 92"/>
                <a:gd name="T71" fmla="*/ 96 h 125"/>
                <a:gd name="T72" fmla="*/ 60 w 92"/>
                <a:gd name="T73" fmla="*/ 72 h 1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25"/>
                <a:gd name="T113" fmla="*/ 92 w 92"/>
                <a:gd name="T114" fmla="*/ 125 h 1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25">
                  <a:moveTo>
                    <a:pt x="92" y="0"/>
                  </a:moveTo>
                  <a:lnTo>
                    <a:pt x="64" y="104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64" y="116"/>
                  </a:lnTo>
                  <a:lnTo>
                    <a:pt x="68" y="112"/>
                  </a:lnTo>
                  <a:lnTo>
                    <a:pt x="72" y="104"/>
                  </a:lnTo>
                  <a:lnTo>
                    <a:pt x="76" y="108"/>
                  </a:lnTo>
                  <a:lnTo>
                    <a:pt x="72" y="112"/>
                  </a:lnTo>
                  <a:lnTo>
                    <a:pt x="64" y="121"/>
                  </a:lnTo>
                  <a:lnTo>
                    <a:pt x="60" y="125"/>
                  </a:lnTo>
                  <a:lnTo>
                    <a:pt x="56" y="125"/>
                  </a:lnTo>
                  <a:lnTo>
                    <a:pt x="52" y="125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52" y="104"/>
                  </a:lnTo>
                  <a:lnTo>
                    <a:pt x="52" y="92"/>
                  </a:lnTo>
                  <a:lnTo>
                    <a:pt x="40" y="108"/>
                  </a:lnTo>
                  <a:lnTo>
                    <a:pt x="28" y="121"/>
                  </a:lnTo>
                  <a:lnTo>
                    <a:pt x="24" y="125"/>
                  </a:lnTo>
                  <a:lnTo>
                    <a:pt x="16" y="125"/>
                  </a:lnTo>
                  <a:lnTo>
                    <a:pt x="8" y="125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8" y="76"/>
                  </a:lnTo>
                  <a:lnTo>
                    <a:pt x="16" y="60"/>
                  </a:lnTo>
                  <a:lnTo>
                    <a:pt x="28" y="52"/>
                  </a:lnTo>
                  <a:lnTo>
                    <a:pt x="40" y="44"/>
                  </a:lnTo>
                  <a:lnTo>
                    <a:pt x="52" y="44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72" y="24"/>
                  </a:lnTo>
                  <a:lnTo>
                    <a:pt x="76" y="20"/>
                  </a:lnTo>
                  <a:lnTo>
                    <a:pt x="76" y="16"/>
                  </a:lnTo>
                  <a:lnTo>
                    <a:pt x="76" y="12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64" y="4"/>
                  </a:lnTo>
                  <a:lnTo>
                    <a:pt x="92" y="0"/>
                  </a:lnTo>
                  <a:close/>
                  <a:moveTo>
                    <a:pt x="60" y="60"/>
                  </a:moveTo>
                  <a:lnTo>
                    <a:pt x="60" y="56"/>
                  </a:lnTo>
                  <a:lnTo>
                    <a:pt x="56" y="52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64"/>
                  </a:lnTo>
                  <a:lnTo>
                    <a:pt x="16" y="84"/>
                  </a:lnTo>
                  <a:lnTo>
                    <a:pt x="12" y="100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20" y="112"/>
                  </a:lnTo>
                  <a:lnTo>
                    <a:pt x="24" y="116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6" y="80"/>
                  </a:lnTo>
                  <a:lnTo>
                    <a:pt x="60" y="72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Freeform 343"/>
            <p:cNvSpPr>
              <a:spLocks noEditPoints="1"/>
            </p:cNvSpPr>
            <p:nvPr/>
          </p:nvSpPr>
          <p:spPr bwMode="auto">
            <a:xfrm>
              <a:off x="4415" y="3785"/>
              <a:ext cx="69" cy="81"/>
            </a:xfrm>
            <a:custGeom>
              <a:avLst/>
              <a:gdLst>
                <a:gd name="T0" fmla="*/ 17 w 69"/>
                <a:gd name="T1" fmla="*/ 44 h 81"/>
                <a:gd name="T2" fmla="*/ 17 w 69"/>
                <a:gd name="T3" fmla="*/ 48 h 81"/>
                <a:gd name="T4" fmla="*/ 17 w 69"/>
                <a:gd name="T5" fmla="*/ 52 h 81"/>
                <a:gd name="T6" fmla="*/ 21 w 69"/>
                <a:gd name="T7" fmla="*/ 60 h 81"/>
                <a:gd name="T8" fmla="*/ 25 w 69"/>
                <a:gd name="T9" fmla="*/ 64 h 81"/>
                <a:gd name="T10" fmla="*/ 29 w 69"/>
                <a:gd name="T11" fmla="*/ 68 h 81"/>
                <a:gd name="T12" fmla="*/ 37 w 69"/>
                <a:gd name="T13" fmla="*/ 68 h 81"/>
                <a:gd name="T14" fmla="*/ 41 w 69"/>
                <a:gd name="T15" fmla="*/ 68 h 81"/>
                <a:gd name="T16" fmla="*/ 45 w 69"/>
                <a:gd name="T17" fmla="*/ 68 h 81"/>
                <a:gd name="T18" fmla="*/ 53 w 69"/>
                <a:gd name="T19" fmla="*/ 64 h 81"/>
                <a:gd name="T20" fmla="*/ 61 w 69"/>
                <a:gd name="T21" fmla="*/ 56 h 81"/>
                <a:gd name="T22" fmla="*/ 65 w 69"/>
                <a:gd name="T23" fmla="*/ 60 h 81"/>
                <a:gd name="T24" fmla="*/ 53 w 69"/>
                <a:gd name="T25" fmla="*/ 72 h 81"/>
                <a:gd name="T26" fmla="*/ 37 w 69"/>
                <a:gd name="T27" fmla="*/ 77 h 81"/>
                <a:gd name="T28" fmla="*/ 29 w 69"/>
                <a:gd name="T29" fmla="*/ 81 h 81"/>
                <a:gd name="T30" fmla="*/ 17 w 69"/>
                <a:gd name="T31" fmla="*/ 77 h 81"/>
                <a:gd name="T32" fmla="*/ 8 w 69"/>
                <a:gd name="T33" fmla="*/ 72 h 81"/>
                <a:gd name="T34" fmla="*/ 4 w 69"/>
                <a:gd name="T35" fmla="*/ 64 h 81"/>
                <a:gd name="T36" fmla="*/ 0 w 69"/>
                <a:gd name="T37" fmla="*/ 56 h 81"/>
                <a:gd name="T38" fmla="*/ 4 w 69"/>
                <a:gd name="T39" fmla="*/ 40 h 81"/>
                <a:gd name="T40" fmla="*/ 8 w 69"/>
                <a:gd name="T41" fmla="*/ 28 h 81"/>
                <a:gd name="T42" fmla="*/ 21 w 69"/>
                <a:gd name="T43" fmla="*/ 16 h 81"/>
                <a:gd name="T44" fmla="*/ 29 w 69"/>
                <a:gd name="T45" fmla="*/ 8 h 81"/>
                <a:gd name="T46" fmla="*/ 41 w 69"/>
                <a:gd name="T47" fmla="*/ 0 h 81"/>
                <a:gd name="T48" fmla="*/ 53 w 69"/>
                <a:gd name="T49" fmla="*/ 0 h 81"/>
                <a:gd name="T50" fmla="*/ 61 w 69"/>
                <a:gd name="T51" fmla="*/ 0 h 81"/>
                <a:gd name="T52" fmla="*/ 65 w 69"/>
                <a:gd name="T53" fmla="*/ 4 h 81"/>
                <a:gd name="T54" fmla="*/ 69 w 69"/>
                <a:gd name="T55" fmla="*/ 8 h 81"/>
                <a:gd name="T56" fmla="*/ 69 w 69"/>
                <a:gd name="T57" fmla="*/ 12 h 81"/>
                <a:gd name="T58" fmla="*/ 69 w 69"/>
                <a:gd name="T59" fmla="*/ 20 h 81"/>
                <a:gd name="T60" fmla="*/ 65 w 69"/>
                <a:gd name="T61" fmla="*/ 24 h 81"/>
                <a:gd name="T62" fmla="*/ 57 w 69"/>
                <a:gd name="T63" fmla="*/ 32 h 81"/>
                <a:gd name="T64" fmla="*/ 45 w 69"/>
                <a:gd name="T65" fmla="*/ 40 h 81"/>
                <a:gd name="T66" fmla="*/ 33 w 69"/>
                <a:gd name="T67" fmla="*/ 44 h 81"/>
                <a:gd name="T68" fmla="*/ 17 w 69"/>
                <a:gd name="T69" fmla="*/ 44 h 81"/>
                <a:gd name="T70" fmla="*/ 17 w 69"/>
                <a:gd name="T71" fmla="*/ 40 h 81"/>
                <a:gd name="T72" fmla="*/ 29 w 69"/>
                <a:gd name="T73" fmla="*/ 40 h 81"/>
                <a:gd name="T74" fmla="*/ 37 w 69"/>
                <a:gd name="T75" fmla="*/ 36 h 81"/>
                <a:gd name="T76" fmla="*/ 45 w 69"/>
                <a:gd name="T77" fmla="*/ 32 h 81"/>
                <a:gd name="T78" fmla="*/ 53 w 69"/>
                <a:gd name="T79" fmla="*/ 24 h 81"/>
                <a:gd name="T80" fmla="*/ 57 w 69"/>
                <a:gd name="T81" fmla="*/ 16 h 81"/>
                <a:gd name="T82" fmla="*/ 57 w 69"/>
                <a:gd name="T83" fmla="*/ 12 h 81"/>
                <a:gd name="T84" fmla="*/ 57 w 69"/>
                <a:gd name="T85" fmla="*/ 8 h 81"/>
                <a:gd name="T86" fmla="*/ 57 w 69"/>
                <a:gd name="T87" fmla="*/ 4 h 81"/>
                <a:gd name="T88" fmla="*/ 53 w 69"/>
                <a:gd name="T89" fmla="*/ 4 h 81"/>
                <a:gd name="T90" fmla="*/ 49 w 69"/>
                <a:gd name="T91" fmla="*/ 4 h 81"/>
                <a:gd name="T92" fmla="*/ 41 w 69"/>
                <a:gd name="T93" fmla="*/ 4 h 81"/>
                <a:gd name="T94" fmla="*/ 33 w 69"/>
                <a:gd name="T95" fmla="*/ 12 h 81"/>
                <a:gd name="T96" fmla="*/ 25 w 69"/>
                <a:gd name="T97" fmla="*/ 24 h 81"/>
                <a:gd name="T98" fmla="*/ 17 w 69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1"/>
                <a:gd name="T152" fmla="*/ 69 w 69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1">
                  <a:moveTo>
                    <a:pt x="17" y="44"/>
                  </a:moveTo>
                  <a:lnTo>
                    <a:pt x="17" y="48"/>
                  </a:lnTo>
                  <a:lnTo>
                    <a:pt x="17" y="52"/>
                  </a:lnTo>
                  <a:lnTo>
                    <a:pt x="21" y="60"/>
                  </a:lnTo>
                  <a:lnTo>
                    <a:pt x="25" y="64"/>
                  </a:lnTo>
                  <a:lnTo>
                    <a:pt x="29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53" y="64"/>
                  </a:lnTo>
                  <a:lnTo>
                    <a:pt x="61" y="56"/>
                  </a:lnTo>
                  <a:lnTo>
                    <a:pt x="65" y="60"/>
                  </a:lnTo>
                  <a:lnTo>
                    <a:pt x="53" y="72"/>
                  </a:lnTo>
                  <a:lnTo>
                    <a:pt x="37" y="77"/>
                  </a:lnTo>
                  <a:lnTo>
                    <a:pt x="29" y="81"/>
                  </a:lnTo>
                  <a:lnTo>
                    <a:pt x="17" y="77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21" y="16"/>
                  </a:lnTo>
                  <a:lnTo>
                    <a:pt x="29" y="8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57" y="32"/>
                  </a:lnTo>
                  <a:lnTo>
                    <a:pt x="45" y="40"/>
                  </a:lnTo>
                  <a:lnTo>
                    <a:pt x="33" y="44"/>
                  </a:lnTo>
                  <a:lnTo>
                    <a:pt x="17" y="44"/>
                  </a:lnTo>
                  <a:close/>
                  <a:moveTo>
                    <a:pt x="17" y="40"/>
                  </a:moveTo>
                  <a:lnTo>
                    <a:pt x="29" y="40"/>
                  </a:lnTo>
                  <a:lnTo>
                    <a:pt x="37" y="36"/>
                  </a:lnTo>
                  <a:lnTo>
                    <a:pt x="45" y="32"/>
                  </a:lnTo>
                  <a:lnTo>
                    <a:pt x="53" y="24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4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Freeform 344"/>
            <p:cNvSpPr>
              <a:spLocks/>
            </p:cNvSpPr>
            <p:nvPr/>
          </p:nvSpPr>
          <p:spPr bwMode="auto">
            <a:xfrm>
              <a:off x="4496" y="3785"/>
              <a:ext cx="64" cy="77"/>
            </a:xfrm>
            <a:custGeom>
              <a:avLst/>
              <a:gdLst>
                <a:gd name="T0" fmla="*/ 4 w 64"/>
                <a:gd name="T1" fmla="*/ 4 h 77"/>
                <a:gd name="T2" fmla="*/ 32 w 64"/>
                <a:gd name="T3" fmla="*/ 0 h 77"/>
                <a:gd name="T4" fmla="*/ 20 w 64"/>
                <a:gd name="T5" fmla="*/ 44 h 77"/>
                <a:gd name="T6" fmla="*/ 32 w 64"/>
                <a:gd name="T7" fmla="*/ 28 h 77"/>
                <a:gd name="T8" fmla="*/ 40 w 64"/>
                <a:gd name="T9" fmla="*/ 16 h 77"/>
                <a:gd name="T10" fmla="*/ 48 w 64"/>
                <a:gd name="T11" fmla="*/ 4 h 77"/>
                <a:gd name="T12" fmla="*/ 52 w 64"/>
                <a:gd name="T13" fmla="*/ 0 h 77"/>
                <a:gd name="T14" fmla="*/ 60 w 64"/>
                <a:gd name="T15" fmla="*/ 0 h 77"/>
                <a:gd name="T16" fmla="*/ 60 w 64"/>
                <a:gd name="T17" fmla="*/ 0 h 77"/>
                <a:gd name="T18" fmla="*/ 64 w 64"/>
                <a:gd name="T19" fmla="*/ 0 h 77"/>
                <a:gd name="T20" fmla="*/ 64 w 64"/>
                <a:gd name="T21" fmla="*/ 4 h 77"/>
                <a:gd name="T22" fmla="*/ 64 w 64"/>
                <a:gd name="T23" fmla="*/ 8 h 77"/>
                <a:gd name="T24" fmla="*/ 64 w 64"/>
                <a:gd name="T25" fmla="*/ 12 h 77"/>
                <a:gd name="T26" fmla="*/ 60 w 64"/>
                <a:gd name="T27" fmla="*/ 20 h 77"/>
                <a:gd name="T28" fmla="*/ 60 w 64"/>
                <a:gd name="T29" fmla="*/ 24 h 77"/>
                <a:gd name="T30" fmla="*/ 56 w 64"/>
                <a:gd name="T31" fmla="*/ 24 h 77"/>
                <a:gd name="T32" fmla="*/ 56 w 64"/>
                <a:gd name="T33" fmla="*/ 24 h 77"/>
                <a:gd name="T34" fmla="*/ 52 w 64"/>
                <a:gd name="T35" fmla="*/ 20 h 77"/>
                <a:gd name="T36" fmla="*/ 52 w 64"/>
                <a:gd name="T37" fmla="*/ 20 h 77"/>
                <a:gd name="T38" fmla="*/ 52 w 64"/>
                <a:gd name="T39" fmla="*/ 16 h 77"/>
                <a:gd name="T40" fmla="*/ 52 w 64"/>
                <a:gd name="T41" fmla="*/ 16 h 77"/>
                <a:gd name="T42" fmla="*/ 52 w 64"/>
                <a:gd name="T43" fmla="*/ 16 h 77"/>
                <a:gd name="T44" fmla="*/ 48 w 64"/>
                <a:gd name="T45" fmla="*/ 16 h 77"/>
                <a:gd name="T46" fmla="*/ 48 w 64"/>
                <a:gd name="T47" fmla="*/ 16 h 77"/>
                <a:gd name="T48" fmla="*/ 48 w 64"/>
                <a:gd name="T49" fmla="*/ 16 h 77"/>
                <a:gd name="T50" fmla="*/ 44 w 64"/>
                <a:gd name="T51" fmla="*/ 16 h 77"/>
                <a:gd name="T52" fmla="*/ 44 w 64"/>
                <a:gd name="T53" fmla="*/ 16 h 77"/>
                <a:gd name="T54" fmla="*/ 40 w 64"/>
                <a:gd name="T55" fmla="*/ 20 h 77"/>
                <a:gd name="T56" fmla="*/ 32 w 64"/>
                <a:gd name="T57" fmla="*/ 32 h 77"/>
                <a:gd name="T58" fmla="*/ 24 w 64"/>
                <a:gd name="T59" fmla="*/ 44 h 77"/>
                <a:gd name="T60" fmla="*/ 20 w 64"/>
                <a:gd name="T61" fmla="*/ 48 h 77"/>
                <a:gd name="T62" fmla="*/ 20 w 64"/>
                <a:gd name="T63" fmla="*/ 56 h 77"/>
                <a:gd name="T64" fmla="*/ 16 w 64"/>
                <a:gd name="T65" fmla="*/ 64 h 77"/>
                <a:gd name="T66" fmla="*/ 16 w 64"/>
                <a:gd name="T67" fmla="*/ 68 h 77"/>
                <a:gd name="T68" fmla="*/ 12 w 64"/>
                <a:gd name="T69" fmla="*/ 77 h 77"/>
                <a:gd name="T70" fmla="*/ 0 w 64"/>
                <a:gd name="T71" fmla="*/ 77 h 77"/>
                <a:gd name="T72" fmla="*/ 12 w 64"/>
                <a:gd name="T73" fmla="*/ 24 h 77"/>
                <a:gd name="T74" fmla="*/ 16 w 64"/>
                <a:gd name="T75" fmla="*/ 16 h 77"/>
                <a:gd name="T76" fmla="*/ 16 w 64"/>
                <a:gd name="T77" fmla="*/ 8 h 77"/>
                <a:gd name="T78" fmla="*/ 16 w 64"/>
                <a:gd name="T79" fmla="*/ 8 h 77"/>
                <a:gd name="T80" fmla="*/ 16 w 64"/>
                <a:gd name="T81" fmla="*/ 8 h 77"/>
                <a:gd name="T82" fmla="*/ 12 w 64"/>
                <a:gd name="T83" fmla="*/ 8 h 77"/>
                <a:gd name="T84" fmla="*/ 12 w 64"/>
                <a:gd name="T85" fmla="*/ 4 h 77"/>
                <a:gd name="T86" fmla="*/ 8 w 64"/>
                <a:gd name="T87" fmla="*/ 8 h 77"/>
                <a:gd name="T88" fmla="*/ 4 w 64"/>
                <a:gd name="T89" fmla="*/ 8 h 77"/>
                <a:gd name="T90" fmla="*/ 4 w 64"/>
                <a:gd name="T91" fmla="*/ 4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"/>
                <a:gd name="T139" fmla="*/ 0 h 77"/>
                <a:gd name="T140" fmla="*/ 64 w 64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" h="77">
                  <a:moveTo>
                    <a:pt x="4" y="4"/>
                  </a:moveTo>
                  <a:lnTo>
                    <a:pt x="32" y="0"/>
                  </a:lnTo>
                  <a:lnTo>
                    <a:pt x="20" y="44"/>
                  </a:lnTo>
                  <a:lnTo>
                    <a:pt x="32" y="28"/>
                  </a:lnTo>
                  <a:lnTo>
                    <a:pt x="40" y="16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32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2" y="77"/>
                  </a:lnTo>
                  <a:lnTo>
                    <a:pt x="0" y="77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77" name="Picture 3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0" y="3777"/>
              <a:ext cx="15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78" name="Picture 3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0" y="3777"/>
              <a:ext cx="15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79" name="Freeform 347"/>
            <p:cNvSpPr>
              <a:spLocks/>
            </p:cNvSpPr>
            <p:nvPr/>
          </p:nvSpPr>
          <p:spPr bwMode="auto">
            <a:xfrm>
              <a:off x="4797" y="3741"/>
              <a:ext cx="113" cy="161"/>
            </a:xfrm>
            <a:custGeom>
              <a:avLst/>
              <a:gdLst>
                <a:gd name="T0" fmla="*/ 85 w 113"/>
                <a:gd name="T1" fmla="*/ 52 h 161"/>
                <a:gd name="T2" fmla="*/ 61 w 113"/>
                <a:gd name="T3" fmla="*/ 88 h 161"/>
                <a:gd name="T4" fmla="*/ 49 w 113"/>
                <a:gd name="T5" fmla="*/ 129 h 161"/>
                <a:gd name="T6" fmla="*/ 28 w 113"/>
                <a:gd name="T7" fmla="*/ 157 h 161"/>
                <a:gd name="T8" fmla="*/ 12 w 113"/>
                <a:gd name="T9" fmla="*/ 161 h 161"/>
                <a:gd name="T10" fmla="*/ 4 w 113"/>
                <a:gd name="T11" fmla="*/ 157 h 161"/>
                <a:gd name="T12" fmla="*/ 0 w 113"/>
                <a:gd name="T13" fmla="*/ 153 h 161"/>
                <a:gd name="T14" fmla="*/ 4 w 113"/>
                <a:gd name="T15" fmla="*/ 145 h 161"/>
                <a:gd name="T16" fmla="*/ 8 w 113"/>
                <a:gd name="T17" fmla="*/ 145 h 161"/>
                <a:gd name="T18" fmla="*/ 12 w 113"/>
                <a:gd name="T19" fmla="*/ 145 h 161"/>
                <a:gd name="T20" fmla="*/ 12 w 113"/>
                <a:gd name="T21" fmla="*/ 149 h 161"/>
                <a:gd name="T22" fmla="*/ 12 w 113"/>
                <a:gd name="T23" fmla="*/ 153 h 161"/>
                <a:gd name="T24" fmla="*/ 12 w 113"/>
                <a:gd name="T25" fmla="*/ 157 h 161"/>
                <a:gd name="T26" fmla="*/ 12 w 113"/>
                <a:gd name="T27" fmla="*/ 157 h 161"/>
                <a:gd name="T28" fmla="*/ 16 w 113"/>
                <a:gd name="T29" fmla="*/ 157 h 161"/>
                <a:gd name="T30" fmla="*/ 20 w 113"/>
                <a:gd name="T31" fmla="*/ 157 h 161"/>
                <a:gd name="T32" fmla="*/ 28 w 113"/>
                <a:gd name="T33" fmla="*/ 149 h 161"/>
                <a:gd name="T34" fmla="*/ 36 w 113"/>
                <a:gd name="T35" fmla="*/ 133 h 161"/>
                <a:gd name="T36" fmla="*/ 40 w 113"/>
                <a:gd name="T37" fmla="*/ 121 h 161"/>
                <a:gd name="T38" fmla="*/ 61 w 113"/>
                <a:gd name="T39" fmla="*/ 52 h 161"/>
                <a:gd name="T40" fmla="*/ 44 w 113"/>
                <a:gd name="T41" fmla="*/ 44 h 161"/>
                <a:gd name="T42" fmla="*/ 53 w 113"/>
                <a:gd name="T43" fmla="*/ 44 h 161"/>
                <a:gd name="T44" fmla="*/ 61 w 113"/>
                <a:gd name="T45" fmla="*/ 40 h 161"/>
                <a:gd name="T46" fmla="*/ 65 w 113"/>
                <a:gd name="T47" fmla="*/ 32 h 161"/>
                <a:gd name="T48" fmla="*/ 77 w 113"/>
                <a:gd name="T49" fmla="*/ 16 h 161"/>
                <a:gd name="T50" fmla="*/ 89 w 113"/>
                <a:gd name="T51" fmla="*/ 4 h 161"/>
                <a:gd name="T52" fmla="*/ 101 w 113"/>
                <a:gd name="T53" fmla="*/ 0 h 161"/>
                <a:gd name="T54" fmla="*/ 109 w 113"/>
                <a:gd name="T55" fmla="*/ 4 h 161"/>
                <a:gd name="T56" fmla="*/ 113 w 113"/>
                <a:gd name="T57" fmla="*/ 8 h 161"/>
                <a:gd name="T58" fmla="*/ 113 w 113"/>
                <a:gd name="T59" fmla="*/ 16 h 161"/>
                <a:gd name="T60" fmla="*/ 109 w 113"/>
                <a:gd name="T61" fmla="*/ 16 h 161"/>
                <a:gd name="T62" fmla="*/ 105 w 113"/>
                <a:gd name="T63" fmla="*/ 16 h 161"/>
                <a:gd name="T64" fmla="*/ 101 w 113"/>
                <a:gd name="T65" fmla="*/ 12 h 161"/>
                <a:gd name="T66" fmla="*/ 101 w 113"/>
                <a:gd name="T67" fmla="*/ 8 h 161"/>
                <a:gd name="T68" fmla="*/ 105 w 113"/>
                <a:gd name="T69" fmla="*/ 4 h 161"/>
                <a:gd name="T70" fmla="*/ 101 w 113"/>
                <a:gd name="T71" fmla="*/ 4 h 161"/>
                <a:gd name="T72" fmla="*/ 101 w 113"/>
                <a:gd name="T73" fmla="*/ 4 h 161"/>
                <a:gd name="T74" fmla="*/ 89 w 113"/>
                <a:gd name="T75" fmla="*/ 8 h 161"/>
                <a:gd name="T76" fmla="*/ 81 w 113"/>
                <a:gd name="T77" fmla="*/ 20 h 161"/>
                <a:gd name="T78" fmla="*/ 77 w 113"/>
                <a:gd name="T79" fmla="*/ 36 h 161"/>
                <a:gd name="T80" fmla="*/ 85 w 113"/>
                <a:gd name="T81" fmla="*/ 44 h 1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"/>
                <a:gd name="T124" fmla="*/ 0 h 161"/>
                <a:gd name="T125" fmla="*/ 113 w 113"/>
                <a:gd name="T126" fmla="*/ 161 h 1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" h="161">
                  <a:moveTo>
                    <a:pt x="85" y="44"/>
                  </a:moveTo>
                  <a:lnTo>
                    <a:pt x="85" y="52"/>
                  </a:lnTo>
                  <a:lnTo>
                    <a:pt x="73" y="52"/>
                  </a:lnTo>
                  <a:lnTo>
                    <a:pt x="61" y="88"/>
                  </a:lnTo>
                  <a:lnTo>
                    <a:pt x="53" y="112"/>
                  </a:lnTo>
                  <a:lnTo>
                    <a:pt x="49" y="129"/>
                  </a:lnTo>
                  <a:lnTo>
                    <a:pt x="36" y="145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2" y="161"/>
                  </a:lnTo>
                  <a:lnTo>
                    <a:pt x="8" y="161"/>
                  </a:lnTo>
                  <a:lnTo>
                    <a:pt x="4" y="157"/>
                  </a:lnTo>
                  <a:lnTo>
                    <a:pt x="0" y="157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4" y="145"/>
                  </a:lnTo>
                  <a:lnTo>
                    <a:pt x="8" y="145"/>
                  </a:lnTo>
                  <a:lnTo>
                    <a:pt x="12" y="145"/>
                  </a:lnTo>
                  <a:lnTo>
                    <a:pt x="12" y="149"/>
                  </a:lnTo>
                  <a:lnTo>
                    <a:pt x="12" y="153"/>
                  </a:lnTo>
                  <a:lnTo>
                    <a:pt x="12" y="157"/>
                  </a:lnTo>
                  <a:lnTo>
                    <a:pt x="16" y="157"/>
                  </a:lnTo>
                  <a:lnTo>
                    <a:pt x="20" y="157"/>
                  </a:lnTo>
                  <a:lnTo>
                    <a:pt x="24" y="153"/>
                  </a:lnTo>
                  <a:lnTo>
                    <a:pt x="28" y="149"/>
                  </a:lnTo>
                  <a:lnTo>
                    <a:pt x="32" y="141"/>
                  </a:lnTo>
                  <a:lnTo>
                    <a:pt x="36" y="133"/>
                  </a:lnTo>
                  <a:lnTo>
                    <a:pt x="36" y="129"/>
                  </a:lnTo>
                  <a:lnTo>
                    <a:pt x="40" y="121"/>
                  </a:lnTo>
                  <a:lnTo>
                    <a:pt x="40" y="11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44" y="44"/>
                  </a:lnTo>
                  <a:lnTo>
                    <a:pt x="49" y="44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61" y="40"/>
                  </a:lnTo>
                  <a:lnTo>
                    <a:pt x="65" y="36"/>
                  </a:lnTo>
                  <a:lnTo>
                    <a:pt x="65" y="32"/>
                  </a:lnTo>
                  <a:lnTo>
                    <a:pt x="73" y="20"/>
                  </a:lnTo>
                  <a:lnTo>
                    <a:pt x="77" y="16"/>
                  </a:lnTo>
                  <a:lnTo>
                    <a:pt x="81" y="8"/>
                  </a:lnTo>
                  <a:lnTo>
                    <a:pt x="89" y="4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6"/>
                  </a:lnTo>
                  <a:lnTo>
                    <a:pt x="109" y="16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3" y="4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81" y="20"/>
                  </a:lnTo>
                  <a:lnTo>
                    <a:pt x="81" y="28"/>
                  </a:lnTo>
                  <a:lnTo>
                    <a:pt x="77" y="36"/>
                  </a:lnTo>
                  <a:lnTo>
                    <a:pt x="73" y="44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Freeform 348"/>
            <p:cNvSpPr>
              <a:spLocks noEditPoints="1"/>
            </p:cNvSpPr>
            <p:nvPr/>
          </p:nvSpPr>
          <p:spPr bwMode="auto">
            <a:xfrm>
              <a:off x="4882" y="3785"/>
              <a:ext cx="76" cy="81"/>
            </a:xfrm>
            <a:custGeom>
              <a:avLst/>
              <a:gdLst>
                <a:gd name="T0" fmla="*/ 76 w 76"/>
                <a:gd name="T1" fmla="*/ 28 h 81"/>
                <a:gd name="T2" fmla="*/ 76 w 76"/>
                <a:gd name="T3" fmla="*/ 40 h 81"/>
                <a:gd name="T4" fmla="*/ 68 w 76"/>
                <a:gd name="T5" fmla="*/ 52 h 81"/>
                <a:gd name="T6" fmla="*/ 60 w 76"/>
                <a:gd name="T7" fmla="*/ 64 h 81"/>
                <a:gd name="T8" fmla="*/ 52 w 76"/>
                <a:gd name="T9" fmla="*/ 72 h 81"/>
                <a:gd name="T10" fmla="*/ 40 w 76"/>
                <a:gd name="T11" fmla="*/ 77 h 81"/>
                <a:gd name="T12" fmla="*/ 28 w 76"/>
                <a:gd name="T13" fmla="*/ 81 h 81"/>
                <a:gd name="T14" fmla="*/ 16 w 76"/>
                <a:gd name="T15" fmla="*/ 77 h 81"/>
                <a:gd name="T16" fmla="*/ 8 w 76"/>
                <a:gd name="T17" fmla="*/ 72 h 81"/>
                <a:gd name="T18" fmla="*/ 0 w 76"/>
                <a:gd name="T19" fmla="*/ 64 h 81"/>
                <a:gd name="T20" fmla="*/ 0 w 76"/>
                <a:gd name="T21" fmla="*/ 52 h 81"/>
                <a:gd name="T22" fmla="*/ 0 w 76"/>
                <a:gd name="T23" fmla="*/ 40 h 81"/>
                <a:gd name="T24" fmla="*/ 8 w 76"/>
                <a:gd name="T25" fmla="*/ 28 h 81"/>
                <a:gd name="T26" fmla="*/ 16 w 76"/>
                <a:gd name="T27" fmla="*/ 16 h 81"/>
                <a:gd name="T28" fmla="*/ 28 w 76"/>
                <a:gd name="T29" fmla="*/ 8 h 81"/>
                <a:gd name="T30" fmla="*/ 40 w 76"/>
                <a:gd name="T31" fmla="*/ 0 h 81"/>
                <a:gd name="T32" fmla="*/ 52 w 76"/>
                <a:gd name="T33" fmla="*/ 0 h 81"/>
                <a:gd name="T34" fmla="*/ 60 w 76"/>
                <a:gd name="T35" fmla="*/ 0 h 81"/>
                <a:gd name="T36" fmla="*/ 68 w 76"/>
                <a:gd name="T37" fmla="*/ 8 h 81"/>
                <a:gd name="T38" fmla="*/ 76 w 76"/>
                <a:gd name="T39" fmla="*/ 16 h 81"/>
                <a:gd name="T40" fmla="*/ 76 w 76"/>
                <a:gd name="T41" fmla="*/ 28 h 81"/>
                <a:gd name="T42" fmla="*/ 60 w 76"/>
                <a:gd name="T43" fmla="*/ 20 h 81"/>
                <a:gd name="T44" fmla="*/ 60 w 76"/>
                <a:gd name="T45" fmla="*/ 12 h 81"/>
                <a:gd name="T46" fmla="*/ 56 w 76"/>
                <a:gd name="T47" fmla="*/ 8 h 81"/>
                <a:gd name="T48" fmla="*/ 52 w 76"/>
                <a:gd name="T49" fmla="*/ 4 h 81"/>
                <a:gd name="T50" fmla="*/ 48 w 76"/>
                <a:gd name="T51" fmla="*/ 4 h 81"/>
                <a:gd name="T52" fmla="*/ 40 w 76"/>
                <a:gd name="T53" fmla="*/ 4 h 81"/>
                <a:gd name="T54" fmla="*/ 32 w 76"/>
                <a:gd name="T55" fmla="*/ 12 h 81"/>
                <a:gd name="T56" fmla="*/ 24 w 76"/>
                <a:gd name="T57" fmla="*/ 20 h 81"/>
                <a:gd name="T58" fmla="*/ 20 w 76"/>
                <a:gd name="T59" fmla="*/ 40 h 81"/>
                <a:gd name="T60" fmla="*/ 16 w 76"/>
                <a:gd name="T61" fmla="*/ 60 h 81"/>
                <a:gd name="T62" fmla="*/ 16 w 76"/>
                <a:gd name="T63" fmla="*/ 68 h 81"/>
                <a:gd name="T64" fmla="*/ 20 w 76"/>
                <a:gd name="T65" fmla="*/ 72 h 81"/>
                <a:gd name="T66" fmla="*/ 24 w 76"/>
                <a:gd name="T67" fmla="*/ 77 h 81"/>
                <a:gd name="T68" fmla="*/ 28 w 76"/>
                <a:gd name="T69" fmla="*/ 77 h 81"/>
                <a:gd name="T70" fmla="*/ 36 w 76"/>
                <a:gd name="T71" fmla="*/ 77 h 81"/>
                <a:gd name="T72" fmla="*/ 44 w 76"/>
                <a:gd name="T73" fmla="*/ 68 h 81"/>
                <a:gd name="T74" fmla="*/ 52 w 76"/>
                <a:gd name="T75" fmla="*/ 56 h 81"/>
                <a:gd name="T76" fmla="*/ 60 w 76"/>
                <a:gd name="T77" fmla="*/ 40 h 81"/>
                <a:gd name="T78" fmla="*/ 60 w 76"/>
                <a:gd name="T79" fmla="*/ 2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1"/>
                <a:gd name="T122" fmla="*/ 76 w 76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1">
                  <a:moveTo>
                    <a:pt x="76" y="28"/>
                  </a:moveTo>
                  <a:lnTo>
                    <a:pt x="76" y="40"/>
                  </a:lnTo>
                  <a:lnTo>
                    <a:pt x="68" y="52"/>
                  </a:lnTo>
                  <a:lnTo>
                    <a:pt x="60" y="64"/>
                  </a:lnTo>
                  <a:lnTo>
                    <a:pt x="52" y="72"/>
                  </a:lnTo>
                  <a:lnTo>
                    <a:pt x="40" y="77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8"/>
                  </a:lnTo>
                  <a:lnTo>
                    <a:pt x="76" y="16"/>
                  </a:lnTo>
                  <a:lnTo>
                    <a:pt x="76" y="28"/>
                  </a:lnTo>
                  <a:close/>
                  <a:moveTo>
                    <a:pt x="60" y="20"/>
                  </a:move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0"/>
                  </a:lnTo>
                  <a:lnTo>
                    <a:pt x="20" y="40"/>
                  </a:lnTo>
                  <a:lnTo>
                    <a:pt x="16" y="60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6" y="77"/>
                  </a:lnTo>
                  <a:lnTo>
                    <a:pt x="44" y="68"/>
                  </a:lnTo>
                  <a:lnTo>
                    <a:pt x="52" y="56"/>
                  </a:lnTo>
                  <a:lnTo>
                    <a:pt x="60" y="4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Freeform 349"/>
            <p:cNvSpPr>
              <a:spLocks/>
            </p:cNvSpPr>
            <p:nvPr/>
          </p:nvSpPr>
          <p:spPr bwMode="auto">
            <a:xfrm>
              <a:off x="4970" y="3741"/>
              <a:ext cx="48" cy="125"/>
            </a:xfrm>
            <a:custGeom>
              <a:avLst/>
              <a:gdLst>
                <a:gd name="T0" fmla="*/ 48 w 48"/>
                <a:gd name="T1" fmla="*/ 0 h 125"/>
                <a:gd name="T2" fmla="*/ 16 w 48"/>
                <a:gd name="T3" fmla="*/ 104 h 125"/>
                <a:gd name="T4" fmla="*/ 16 w 48"/>
                <a:gd name="T5" fmla="*/ 108 h 125"/>
                <a:gd name="T6" fmla="*/ 16 w 48"/>
                <a:gd name="T7" fmla="*/ 112 h 125"/>
                <a:gd name="T8" fmla="*/ 16 w 48"/>
                <a:gd name="T9" fmla="*/ 112 h 125"/>
                <a:gd name="T10" fmla="*/ 16 w 48"/>
                <a:gd name="T11" fmla="*/ 112 h 125"/>
                <a:gd name="T12" fmla="*/ 16 w 48"/>
                <a:gd name="T13" fmla="*/ 116 h 125"/>
                <a:gd name="T14" fmla="*/ 20 w 48"/>
                <a:gd name="T15" fmla="*/ 116 h 125"/>
                <a:gd name="T16" fmla="*/ 20 w 48"/>
                <a:gd name="T17" fmla="*/ 116 h 125"/>
                <a:gd name="T18" fmla="*/ 20 w 48"/>
                <a:gd name="T19" fmla="*/ 112 h 125"/>
                <a:gd name="T20" fmla="*/ 28 w 48"/>
                <a:gd name="T21" fmla="*/ 108 h 125"/>
                <a:gd name="T22" fmla="*/ 32 w 48"/>
                <a:gd name="T23" fmla="*/ 104 h 125"/>
                <a:gd name="T24" fmla="*/ 36 w 48"/>
                <a:gd name="T25" fmla="*/ 104 h 125"/>
                <a:gd name="T26" fmla="*/ 28 w 48"/>
                <a:gd name="T27" fmla="*/ 116 h 125"/>
                <a:gd name="T28" fmla="*/ 20 w 48"/>
                <a:gd name="T29" fmla="*/ 121 h 125"/>
                <a:gd name="T30" fmla="*/ 12 w 48"/>
                <a:gd name="T31" fmla="*/ 125 h 125"/>
                <a:gd name="T32" fmla="*/ 8 w 48"/>
                <a:gd name="T33" fmla="*/ 125 h 125"/>
                <a:gd name="T34" fmla="*/ 8 w 48"/>
                <a:gd name="T35" fmla="*/ 125 h 125"/>
                <a:gd name="T36" fmla="*/ 4 w 48"/>
                <a:gd name="T37" fmla="*/ 121 h 125"/>
                <a:gd name="T38" fmla="*/ 0 w 48"/>
                <a:gd name="T39" fmla="*/ 121 h 125"/>
                <a:gd name="T40" fmla="*/ 0 w 48"/>
                <a:gd name="T41" fmla="*/ 116 h 125"/>
                <a:gd name="T42" fmla="*/ 0 w 48"/>
                <a:gd name="T43" fmla="*/ 112 h 125"/>
                <a:gd name="T44" fmla="*/ 4 w 48"/>
                <a:gd name="T45" fmla="*/ 104 h 125"/>
                <a:gd name="T46" fmla="*/ 28 w 48"/>
                <a:gd name="T47" fmla="*/ 20 h 125"/>
                <a:gd name="T48" fmla="*/ 32 w 48"/>
                <a:gd name="T49" fmla="*/ 16 h 125"/>
                <a:gd name="T50" fmla="*/ 32 w 48"/>
                <a:gd name="T51" fmla="*/ 12 h 125"/>
                <a:gd name="T52" fmla="*/ 32 w 48"/>
                <a:gd name="T53" fmla="*/ 8 h 125"/>
                <a:gd name="T54" fmla="*/ 28 w 48"/>
                <a:gd name="T55" fmla="*/ 8 h 125"/>
                <a:gd name="T56" fmla="*/ 28 w 48"/>
                <a:gd name="T57" fmla="*/ 8 h 125"/>
                <a:gd name="T58" fmla="*/ 24 w 48"/>
                <a:gd name="T59" fmla="*/ 8 h 125"/>
                <a:gd name="T60" fmla="*/ 24 w 48"/>
                <a:gd name="T61" fmla="*/ 8 h 125"/>
                <a:gd name="T62" fmla="*/ 20 w 48"/>
                <a:gd name="T63" fmla="*/ 8 h 125"/>
                <a:gd name="T64" fmla="*/ 20 w 48"/>
                <a:gd name="T65" fmla="*/ 4 h 125"/>
                <a:gd name="T66" fmla="*/ 48 w 48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5"/>
                <a:gd name="T104" fmla="*/ 48 w 48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5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8" y="108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28" y="116"/>
                  </a:lnTo>
                  <a:lnTo>
                    <a:pt x="20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Freeform 350"/>
            <p:cNvSpPr>
              <a:spLocks/>
            </p:cNvSpPr>
            <p:nvPr/>
          </p:nvSpPr>
          <p:spPr bwMode="auto">
            <a:xfrm>
              <a:off x="5022" y="3741"/>
              <a:ext cx="45" cy="125"/>
            </a:xfrm>
            <a:custGeom>
              <a:avLst/>
              <a:gdLst>
                <a:gd name="T0" fmla="*/ 45 w 45"/>
                <a:gd name="T1" fmla="*/ 0 h 125"/>
                <a:gd name="T2" fmla="*/ 16 w 45"/>
                <a:gd name="T3" fmla="*/ 104 h 125"/>
                <a:gd name="T4" fmla="*/ 12 w 45"/>
                <a:gd name="T5" fmla="*/ 108 h 125"/>
                <a:gd name="T6" fmla="*/ 12 w 45"/>
                <a:gd name="T7" fmla="*/ 112 h 125"/>
                <a:gd name="T8" fmla="*/ 12 w 45"/>
                <a:gd name="T9" fmla="*/ 112 h 125"/>
                <a:gd name="T10" fmla="*/ 12 w 45"/>
                <a:gd name="T11" fmla="*/ 112 h 125"/>
                <a:gd name="T12" fmla="*/ 16 w 45"/>
                <a:gd name="T13" fmla="*/ 116 h 125"/>
                <a:gd name="T14" fmla="*/ 16 w 45"/>
                <a:gd name="T15" fmla="*/ 116 h 125"/>
                <a:gd name="T16" fmla="*/ 16 w 45"/>
                <a:gd name="T17" fmla="*/ 116 h 125"/>
                <a:gd name="T18" fmla="*/ 20 w 45"/>
                <a:gd name="T19" fmla="*/ 112 h 125"/>
                <a:gd name="T20" fmla="*/ 24 w 45"/>
                <a:gd name="T21" fmla="*/ 108 h 125"/>
                <a:gd name="T22" fmla="*/ 29 w 45"/>
                <a:gd name="T23" fmla="*/ 104 h 125"/>
                <a:gd name="T24" fmla="*/ 33 w 45"/>
                <a:gd name="T25" fmla="*/ 104 h 125"/>
                <a:gd name="T26" fmla="*/ 24 w 45"/>
                <a:gd name="T27" fmla="*/ 116 h 125"/>
                <a:gd name="T28" fmla="*/ 16 w 45"/>
                <a:gd name="T29" fmla="*/ 121 h 125"/>
                <a:gd name="T30" fmla="*/ 12 w 45"/>
                <a:gd name="T31" fmla="*/ 125 h 125"/>
                <a:gd name="T32" fmla="*/ 8 w 45"/>
                <a:gd name="T33" fmla="*/ 125 h 125"/>
                <a:gd name="T34" fmla="*/ 4 w 45"/>
                <a:gd name="T35" fmla="*/ 125 h 125"/>
                <a:gd name="T36" fmla="*/ 0 w 45"/>
                <a:gd name="T37" fmla="*/ 121 h 125"/>
                <a:gd name="T38" fmla="*/ 0 w 45"/>
                <a:gd name="T39" fmla="*/ 121 h 125"/>
                <a:gd name="T40" fmla="*/ 0 w 45"/>
                <a:gd name="T41" fmla="*/ 116 h 125"/>
                <a:gd name="T42" fmla="*/ 0 w 45"/>
                <a:gd name="T43" fmla="*/ 112 h 125"/>
                <a:gd name="T44" fmla="*/ 0 w 45"/>
                <a:gd name="T45" fmla="*/ 104 h 125"/>
                <a:gd name="T46" fmla="*/ 24 w 45"/>
                <a:gd name="T47" fmla="*/ 20 h 125"/>
                <a:gd name="T48" fmla="*/ 29 w 45"/>
                <a:gd name="T49" fmla="*/ 16 h 125"/>
                <a:gd name="T50" fmla="*/ 29 w 45"/>
                <a:gd name="T51" fmla="*/ 12 h 125"/>
                <a:gd name="T52" fmla="*/ 29 w 45"/>
                <a:gd name="T53" fmla="*/ 8 h 125"/>
                <a:gd name="T54" fmla="*/ 29 w 45"/>
                <a:gd name="T55" fmla="*/ 8 h 125"/>
                <a:gd name="T56" fmla="*/ 24 w 45"/>
                <a:gd name="T57" fmla="*/ 8 h 125"/>
                <a:gd name="T58" fmla="*/ 20 w 45"/>
                <a:gd name="T59" fmla="*/ 8 h 125"/>
                <a:gd name="T60" fmla="*/ 20 w 45"/>
                <a:gd name="T61" fmla="*/ 8 h 125"/>
                <a:gd name="T62" fmla="*/ 16 w 45"/>
                <a:gd name="T63" fmla="*/ 8 h 125"/>
                <a:gd name="T64" fmla="*/ 16 w 45"/>
                <a:gd name="T65" fmla="*/ 4 h 125"/>
                <a:gd name="T66" fmla="*/ 45 w 4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125"/>
                <a:gd name="T104" fmla="*/ 45 w 4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125">
                  <a:moveTo>
                    <a:pt x="45" y="0"/>
                  </a:moveTo>
                  <a:lnTo>
                    <a:pt x="16" y="104"/>
                  </a:lnTo>
                  <a:lnTo>
                    <a:pt x="12" y="108"/>
                  </a:lnTo>
                  <a:lnTo>
                    <a:pt x="12" y="112"/>
                  </a:lnTo>
                  <a:lnTo>
                    <a:pt x="16" y="116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29" y="104"/>
                  </a:lnTo>
                  <a:lnTo>
                    <a:pt x="33" y="104"/>
                  </a:lnTo>
                  <a:lnTo>
                    <a:pt x="24" y="116"/>
                  </a:lnTo>
                  <a:lnTo>
                    <a:pt x="16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5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Freeform 351"/>
            <p:cNvSpPr>
              <a:spLocks noEditPoints="1"/>
            </p:cNvSpPr>
            <p:nvPr/>
          </p:nvSpPr>
          <p:spPr bwMode="auto">
            <a:xfrm>
              <a:off x="5071" y="3785"/>
              <a:ext cx="76" cy="81"/>
            </a:xfrm>
            <a:custGeom>
              <a:avLst/>
              <a:gdLst>
                <a:gd name="T0" fmla="*/ 76 w 76"/>
                <a:gd name="T1" fmla="*/ 28 h 81"/>
                <a:gd name="T2" fmla="*/ 72 w 76"/>
                <a:gd name="T3" fmla="*/ 40 h 81"/>
                <a:gd name="T4" fmla="*/ 68 w 76"/>
                <a:gd name="T5" fmla="*/ 52 h 81"/>
                <a:gd name="T6" fmla="*/ 60 w 76"/>
                <a:gd name="T7" fmla="*/ 64 h 81"/>
                <a:gd name="T8" fmla="*/ 48 w 76"/>
                <a:gd name="T9" fmla="*/ 72 h 81"/>
                <a:gd name="T10" fmla="*/ 36 w 76"/>
                <a:gd name="T11" fmla="*/ 77 h 81"/>
                <a:gd name="T12" fmla="*/ 24 w 76"/>
                <a:gd name="T13" fmla="*/ 81 h 81"/>
                <a:gd name="T14" fmla="*/ 16 w 76"/>
                <a:gd name="T15" fmla="*/ 77 h 81"/>
                <a:gd name="T16" fmla="*/ 4 w 76"/>
                <a:gd name="T17" fmla="*/ 72 h 81"/>
                <a:gd name="T18" fmla="*/ 0 w 76"/>
                <a:gd name="T19" fmla="*/ 64 h 81"/>
                <a:gd name="T20" fmla="*/ 0 w 76"/>
                <a:gd name="T21" fmla="*/ 52 h 81"/>
                <a:gd name="T22" fmla="*/ 0 w 76"/>
                <a:gd name="T23" fmla="*/ 40 h 81"/>
                <a:gd name="T24" fmla="*/ 4 w 76"/>
                <a:gd name="T25" fmla="*/ 28 h 81"/>
                <a:gd name="T26" fmla="*/ 16 w 76"/>
                <a:gd name="T27" fmla="*/ 16 h 81"/>
                <a:gd name="T28" fmla="*/ 24 w 76"/>
                <a:gd name="T29" fmla="*/ 8 h 81"/>
                <a:gd name="T30" fmla="*/ 36 w 76"/>
                <a:gd name="T31" fmla="*/ 0 h 81"/>
                <a:gd name="T32" fmla="*/ 48 w 76"/>
                <a:gd name="T33" fmla="*/ 0 h 81"/>
                <a:gd name="T34" fmla="*/ 60 w 76"/>
                <a:gd name="T35" fmla="*/ 0 h 81"/>
                <a:gd name="T36" fmla="*/ 68 w 76"/>
                <a:gd name="T37" fmla="*/ 8 h 81"/>
                <a:gd name="T38" fmla="*/ 72 w 76"/>
                <a:gd name="T39" fmla="*/ 16 h 81"/>
                <a:gd name="T40" fmla="*/ 76 w 76"/>
                <a:gd name="T41" fmla="*/ 28 h 81"/>
                <a:gd name="T42" fmla="*/ 60 w 76"/>
                <a:gd name="T43" fmla="*/ 20 h 81"/>
                <a:gd name="T44" fmla="*/ 60 w 76"/>
                <a:gd name="T45" fmla="*/ 12 h 81"/>
                <a:gd name="T46" fmla="*/ 56 w 76"/>
                <a:gd name="T47" fmla="*/ 8 h 81"/>
                <a:gd name="T48" fmla="*/ 52 w 76"/>
                <a:gd name="T49" fmla="*/ 4 h 81"/>
                <a:gd name="T50" fmla="*/ 48 w 76"/>
                <a:gd name="T51" fmla="*/ 4 h 81"/>
                <a:gd name="T52" fmla="*/ 40 w 76"/>
                <a:gd name="T53" fmla="*/ 4 h 81"/>
                <a:gd name="T54" fmla="*/ 32 w 76"/>
                <a:gd name="T55" fmla="*/ 12 h 81"/>
                <a:gd name="T56" fmla="*/ 24 w 76"/>
                <a:gd name="T57" fmla="*/ 20 h 81"/>
                <a:gd name="T58" fmla="*/ 16 w 76"/>
                <a:gd name="T59" fmla="*/ 40 h 81"/>
                <a:gd name="T60" fmla="*/ 12 w 76"/>
                <a:gd name="T61" fmla="*/ 60 h 81"/>
                <a:gd name="T62" fmla="*/ 16 w 76"/>
                <a:gd name="T63" fmla="*/ 68 h 81"/>
                <a:gd name="T64" fmla="*/ 16 w 76"/>
                <a:gd name="T65" fmla="*/ 72 h 81"/>
                <a:gd name="T66" fmla="*/ 24 w 76"/>
                <a:gd name="T67" fmla="*/ 77 h 81"/>
                <a:gd name="T68" fmla="*/ 28 w 76"/>
                <a:gd name="T69" fmla="*/ 77 h 81"/>
                <a:gd name="T70" fmla="*/ 36 w 76"/>
                <a:gd name="T71" fmla="*/ 77 h 81"/>
                <a:gd name="T72" fmla="*/ 44 w 76"/>
                <a:gd name="T73" fmla="*/ 68 h 81"/>
                <a:gd name="T74" fmla="*/ 48 w 76"/>
                <a:gd name="T75" fmla="*/ 56 h 81"/>
                <a:gd name="T76" fmla="*/ 56 w 76"/>
                <a:gd name="T77" fmla="*/ 40 h 81"/>
                <a:gd name="T78" fmla="*/ 60 w 76"/>
                <a:gd name="T79" fmla="*/ 2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1"/>
                <a:gd name="T122" fmla="*/ 76 w 76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1">
                  <a:moveTo>
                    <a:pt x="76" y="28"/>
                  </a:moveTo>
                  <a:lnTo>
                    <a:pt x="72" y="40"/>
                  </a:lnTo>
                  <a:lnTo>
                    <a:pt x="68" y="52"/>
                  </a:lnTo>
                  <a:lnTo>
                    <a:pt x="60" y="64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8" y="8"/>
                  </a:lnTo>
                  <a:lnTo>
                    <a:pt x="72" y="16"/>
                  </a:lnTo>
                  <a:lnTo>
                    <a:pt x="76" y="28"/>
                  </a:lnTo>
                  <a:close/>
                  <a:moveTo>
                    <a:pt x="60" y="20"/>
                  </a:move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0"/>
                  </a:lnTo>
                  <a:lnTo>
                    <a:pt x="16" y="40"/>
                  </a:lnTo>
                  <a:lnTo>
                    <a:pt x="12" y="60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6" y="77"/>
                  </a:lnTo>
                  <a:lnTo>
                    <a:pt x="44" y="68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Freeform 352"/>
            <p:cNvSpPr>
              <a:spLocks/>
            </p:cNvSpPr>
            <p:nvPr/>
          </p:nvSpPr>
          <p:spPr bwMode="auto">
            <a:xfrm>
              <a:off x="5155" y="3785"/>
              <a:ext cx="109" cy="81"/>
            </a:xfrm>
            <a:custGeom>
              <a:avLst/>
              <a:gdLst>
                <a:gd name="T0" fmla="*/ 72 w 109"/>
                <a:gd name="T1" fmla="*/ 0 h 81"/>
                <a:gd name="T2" fmla="*/ 76 w 109"/>
                <a:gd name="T3" fmla="*/ 64 h 81"/>
                <a:gd name="T4" fmla="*/ 88 w 109"/>
                <a:gd name="T5" fmla="*/ 48 h 81"/>
                <a:gd name="T6" fmla="*/ 96 w 109"/>
                <a:gd name="T7" fmla="*/ 32 h 81"/>
                <a:gd name="T8" fmla="*/ 101 w 109"/>
                <a:gd name="T9" fmla="*/ 24 h 81"/>
                <a:gd name="T10" fmla="*/ 101 w 109"/>
                <a:gd name="T11" fmla="*/ 20 h 81"/>
                <a:gd name="T12" fmla="*/ 101 w 109"/>
                <a:gd name="T13" fmla="*/ 16 h 81"/>
                <a:gd name="T14" fmla="*/ 101 w 109"/>
                <a:gd name="T15" fmla="*/ 16 h 81"/>
                <a:gd name="T16" fmla="*/ 101 w 109"/>
                <a:gd name="T17" fmla="*/ 12 h 81"/>
                <a:gd name="T18" fmla="*/ 101 w 109"/>
                <a:gd name="T19" fmla="*/ 12 h 81"/>
                <a:gd name="T20" fmla="*/ 96 w 109"/>
                <a:gd name="T21" fmla="*/ 12 h 81"/>
                <a:gd name="T22" fmla="*/ 96 w 109"/>
                <a:gd name="T23" fmla="*/ 8 h 81"/>
                <a:gd name="T24" fmla="*/ 96 w 109"/>
                <a:gd name="T25" fmla="*/ 8 h 81"/>
                <a:gd name="T26" fmla="*/ 96 w 109"/>
                <a:gd name="T27" fmla="*/ 4 h 81"/>
                <a:gd name="T28" fmla="*/ 96 w 109"/>
                <a:gd name="T29" fmla="*/ 4 h 81"/>
                <a:gd name="T30" fmla="*/ 96 w 109"/>
                <a:gd name="T31" fmla="*/ 0 h 81"/>
                <a:gd name="T32" fmla="*/ 101 w 109"/>
                <a:gd name="T33" fmla="*/ 0 h 81"/>
                <a:gd name="T34" fmla="*/ 101 w 109"/>
                <a:gd name="T35" fmla="*/ 0 h 81"/>
                <a:gd name="T36" fmla="*/ 105 w 109"/>
                <a:gd name="T37" fmla="*/ 0 h 81"/>
                <a:gd name="T38" fmla="*/ 109 w 109"/>
                <a:gd name="T39" fmla="*/ 4 h 81"/>
                <a:gd name="T40" fmla="*/ 109 w 109"/>
                <a:gd name="T41" fmla="*/ 4 h 81"/>
                <a:gd name="T42" fmla="*/ 109 w 109"/>
                <a:gd name="T43" fmla="*/ 8 h 81"/>
                <a:gd name="T44" fmla="*/ 109 w 109"/>
                <a:gd name="T45" fmla="*/ 12 h 81"/>
                <a:gd name="T46" fmla="*/ 109 w 109"/>
                <a:gd name="T47" fmla="*/ 16 h 81"/>
                <a:gd name="T48" fmla="*/ 105 w 109"/>
                <a:gd name="T49" fmla="*/ 28 h 81"/>
                <a:gd name="T50" fmla="*/ 101 w 109"/>
                <a:gd name="T51" fmla="*/ 36 h 81"/>
                <a:gd name="T52" fmla="*/ 88 w 109"/>
                <a:gd name="T53" fmla="*/ 52 h 81"/>
                <a:gd name="T54" fmla="*/ 80 w 109"/>
                <a:gd name="T55" fmla="*/ 64 h 81"/>
                <a:gd name="T56" fmla="*/ 72 w 109"/>
                <a:gd name="T57" fmla="*/ 72 h 81"/>
                <a:gd name="T58" fmla="*/ 64 w 109"/>
                <a:gd name="T59" fmla="*/ 81 h 81"/>
                <a:gd name="T60" fmla="*/ 64 w 109"/>
                <a:gd name="T61" fmla="*/ 81 h 81"/>
                <a:gd name="T62" fmla="*/ 60 w 109"/>
                <a:gd name="T63" fmla="*/ 20 h 81"/>
                <a:gd name="T64" fmla="*/ 24 w 109"/>
                <a:gd name="T65" fmla="*/ 81 h 81"/>
                <a:gd name="T66" fmla="*/ 20 w 109"/>
                <a:gd name="T67" fmla="*/ 81 h 81"/>
                <a:gd name="T68" fmla="*/ 20 w 109"/>
                <a:gd name="T69" fmla="*/ 56 h 81"/>
                <a:gd name="T70" fmla="*/ 20 w 109"/>
                <a:gd name="T71" fmla="*/ 36 h 81"/>
                <a:gd name="T72" fmla="*/ 16 w 109"/>
                <a:gd name="T73" fmla="*/ 24 h 81"/>
                <a:gd name="T74" fmla="*/ 16 w 109"/>
                <a:gd name="T75" fmla="*/ 16 h 81"/>
                <a:gd name="T76" fmla="*/ 12 w 109"/>
                <a:gd name="T77" fmla="*/ 12 h 81"/>
                <a:gd name="T78" fmla="*/ 8 w 109"/>
                <a:gd name="T79" fmla="*/ 8 h 81"/>
                <a:gd name="T80" fmla="*/ 8 w 109"/>
                <a:gd name="T81" fmla="*/ 8 h 81"/>
                <a:gd name="T82" fmla="*/ 4 w 109"/>
                <a:gd name="T83" fmla="*/ 8 h 81"/>
                <a:gd name="T84" fmla="*/ 0 w 109"/>
                <a:gd name="T85" fmla="*/ 8 h 81"/>
                <a:gd name="T86" fmla="*/ 0 w 109"/>
                <a:gd name="T87" fmla="*/ 4 h 81"/>
                <a:gd name="T88" fmla="*/ 24 w 109"/>
                <a:gd name="T89" fmla="*/ 0 h 81"/>
                <a:gd name="T90" fmla="*/ 28 w 109"/>
                <a:gd name="T91" fmla="*/ 12 h 81"/>
                <a:gd name="T92" fmla="*/ 32 w 109"/>
                <a:gd name="T93" fmla="*/ 24 h 81"/>
                <a:gd name="T94" fmla="*/ 32 w 109"/>
                <a:gd name="T95" fmla="*/ 44 h 81"/>
                <a:gd name="T96" fmla="*/ 32 w 109"/>
                <a:gd name="T97" fmla="*/ 52 h 81"/>
                <a:gd name="T98" fmla="*/ 32 w 109"/>
                <a:gd name="T99" fmla="*/ 56 h 81"/>
                <a:gd name="T100" fmla="*/ 68 w 109"/>
                <a:gd name="T101" fmla="*/ 0 h 81"/>
                <a:gd name="T102" fmla="*/ 72 w 109"/>
                <a:gd name="T103" fmla="*/ 0 h 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"/>
                <a:gd name="T157" fmla="*/ 0 h 81"/>
                <a:gd name="T158" fmla="*/ 109 w 109"/>
                <a:gd name="T159" fmla="*/ 81 h 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" h="81">
                  <a:moveTo>
                    <a:pt x="72" y="0"/>
                  </a:moveTo>
                  <a:lnTo>
                    <a:pt x="76" y="64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101" y="24"/>
                  </a:lnTo>
                  <a:lnTo>
                    <a:pt x="101" y="20"/>
                  </a:lnTo>
                  <a:lnTo>
                    <a:pt x="101" y="16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09" y="12"/>
                  </a:lnTo>
                  <a:lnTo>
                    <a:pt x="109" y="16"/>
                  </a:lnTo>
                  <a:lnTo>
                    <a:pt x="105" y="28"/>
                  </a:lnTo>
                  <a:lnTo>
                    <a:pt x="101" y="36"/>
                  </a:lnTo>
                  <a:lnTo>
                    <a:pt x="88" y="52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81"/>
                  </a:lnTo>
                  <a:lnTo>
                    <a:pt x="60" y="20"/>
                  </a:lnTo>
                  <a:lnTo>
                    <a:pt x="24" y="81"/>
                  </a:lnTo>
                  <a:lnTo>
                    <a:pt x="20" y="81"/>
                  </a:lnTo>
                  <a:lnTo>
                    <a:pt x="20" y="56"/>
                  </a:lnTo>
                  <a:lnTo>
                    <a:pt x="20" y="3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4" y="0"/>
                  </a:lnTo>
                  <a:lnTo>
                    <a:pt x="28" y="12"/>
                  </a:lnTo>
                  <a:lnTo>
                    <a:pt x="32" y="24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2" y="56"/>
                  </a:lnTo>
                  <a:lnTo>
                    <a:pt x="6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Freeform 353"/>
            <p:cNvSpPr>
              <a:spLocks noEditPoints="1"/>
            </p:cNvSpPr>
            <p:nvPr/>
          </p:nvSpPr>
          <p:spPr bwMode="auto">
            <a:xfrm>
              <a:off x="5276" y="3785"/>
              <a:ext cx="68" cy="81"/>
            </a:xfrm>
            <a:custGeom>
              <a:avLst/>
              <a:gdLst>
                <a:gd name="T0" fmla="*/ 16 w 68"/>
                <a:gd name="T1" fmla="*/ 44 h 81"/>
                <a:gd name="T2" fmla="*/ 16 w 68"/>
                <a:gd name="T3" fmla="*/ 48 h 81"/>
                <a:gd name="T4" fmla="*/ 16 w 68"/>
                <a:gd name="T5" fmla="*/ 52 h 81"/>
                <a:gd name="T6" fmla="*/ 16 w 68"/>
                <a:gd name="T7" fmla="*/ 60 h 81"/>
                <a:gd name="T8" fmla="*/ 20 w 68"/>
                <a:gd name="T9" fmla="*/ 64 h 81"/>
                <a:gd name="T10" fmla="*/ 24 w 68"/>
                <a:gd name="T11" fmla="*/ 68 h 81"/>
                <a:gd name="T12" fmla="*/ 32 w 68"/>
                <a:gd name="T13" fmla="*/ 68 h 81"/>
                <a:gd name="T14" fmla="*/ 36 w 68"/>
                <a:gd name="T15" fmla="*/ 68 h 81"/>
                <a:gd name="T16" fmla="*/ 44 w 68"/>
                <a:gd name="T17" fmla="*/ 68 h 81"/>
                <a:gd name="T18" fmla="*/ 48 w 68"/>
                <a:gd name="T19" fmla="*/ 64 h 81"/>
                <a:gd name="T20" fmla="*/ 56 w 68"/>
                <a:gd name="T21" fmla="*/ 56 h 81"/>
                <a:gd name="T22" fmla="*/ 60 w 68"/>
                <a:gd name="T23" fmla="*/ 60 h 81"/>
                <a:gd name="T24" fmla="*/ 48 w 68"/>
                <a:gd name="T25" fmla="*/ 72 h 81"/>
                <a:gd name="T26" fmla="*/ 36 w 68"/>
                <a:gd name="T27" fmla="*/ 77 h 81"/>
                <a:gd name="T28" fmla="*/ 24 w 68"/>
                <a:gd name="T29" fmla="*/ 81 h 81"/>
                <a:gd name="T30" fmla="*/ 12 w 68"/>
                <a:gd name="T31" fmla="*/ 77 h 81"/>
                <a:gd name="T32" fmla="*/ 4 w 68"/>
                <a:gd name="T33" fmla="*/ 72 h 81"/>
                <a:gd name="T34" fmla="*/ 0 w 68"/>
                <a:gd name="T35" fmla="*/ 64 h 81"/>
                <a:gd name="T36" fmla="*/ 0 w 68"/>
                <a:gd name="T37" fmla="*/ 56 h 81"/>
                <a:gd name="T38" fmla="*/ 0 w 68"/>
                <a:gd name="T39" fmla="*/ 40 h 81"/>
                <a:gd name="T40" fmla="*/ 8 w 68"/>
                <a:gd name="T41" fmla="*/ 28 h 81"/>
                <a:gd name="T42" fmla="*/ 16 w 68"/>
                <a:gd name="T43" fmla="*/ 16 h 81"/>
                <a:gd name="T44" fmla="*/ 24 w 68"/>
                <a:gd name="T45" fmla="*/ 8 h 81"/>
                <a:gd name="T46" fmla="*/ 36 w 68"/>
                <a:gd name="T47" fmla="*/ 0 h 81"/>
                <a:gd name="T48" fmla="*/ 48 w 68"/>
                <a:gd name="T49" fmla="*/ 0 h 81"/>
                <a:gd name="T50" fmla="*/ 56 w 68"/>
                <a:gd name="T51" fmla="*/ 0 h 81"/>
                <a:gd name="T52" fmla="*/ 60 w 68"/>
                <a:gd name="T53" fmla="*/ 4 h 81"/>
                <a:gd name="T54" fmla="*/ 64 w 68"/>
                <a:gd name="T55" fmla="*/ 8 h 81"/>
                <a:gd name="T56" fmla="*/ 68 w 68"/>
                <a:gd name="T57" fmla="*/ 12 h 81"/>
                <a:gd name="T58" fmla="*/ 64 w 68"/>
                <a:gd name="T59" fmla="*/ 20 h 81"/>
                <a:gd name="T60" fmla="*/ 60 w 68"/>
                <a:gd name="T61" fmla="*/ 24 h 81"/>
                <a:gd name="T62" fmla="*/ 52 w 68"/>
                <a:gd name="T63" fmla="*/ 32 h 81"/>
                <a:gd name="T64" fmla="*/ 40 w 68"/>
                <a:gd name="T65" fmla="*/ 40 h 81"/>
                <a:gd name="T66" fmla="*/ 28 w 68"/>
                <a:gd name="T67" fmla="*/ 44 h 81"/>
                <a:gd name="T68" fmla="*/ 16 w 68"/>
                <a:gd name="T69" fmla="*/ 44 h 81"/>
                <a:gd name="T70" fmla="*/ 16 w 68"/>
                <a:gd name="T71" fmla="*/ 40 h 81"/>
                <a:gd name="T72" fmla="*/ 24 w 68"/>
                <a:gd name="T73" fmla="*/ 40 h 81"/>
                <a:gd name="T74" fmla="*/ 32 w 68"/>
                <a:gd name="T75" fmla="*/ 36 h 81"/>
                <a:gd name="T76" fmla="*/ 44 w 68"/>
                <a:gd name="T77" fmla="*/ 32 h 81"/>
                <a:gd name="T78" fmla="*/ 48 w 68"/>
                <a:gd name="T79" fmla="*/ 24 h 81"/>
                <a:gd name="T80" fmla="*/ 52 w 68"/>
                <a:gd name="T81" fmla="*/ 16 h 81"/>
                <a:gd name="T82" fmla="*/ 52 w 68"/>
                <a:gd name="T83" fmla="*/ 12 h 81"/>
                <a:gd name="T84" fmla="*/ 52 w 68"/>
                <a:gd name="T85" fmla="*/ 8 h 81"/>
                <a:gd name="T86" fmla="*/ 52 w 68"/>
                <a:gd name="T87" fmla="*/ 4 h 81"/>
                <a:gd name="T88" fmla="*/ 48 w 68"/>
                <a:gd name="T89" fmla="*/ 4 h 81"/>
                <a:gd name="T90" fmla="*/ 44 w 68"/>
                <a:gd name="T91" fmla="*/ 4 h 81"/>
                <a:gd name="T92" fmla="*/ 36 w 68"/>
                <a:gd name="T93" fmla="*/ 4 h 81"/>
                <a:gd name="T94" fmla="*/ 28 w 68"/>
                <a:gd name="T95" fmla="*/ 12 h 81"/>
                <a:gd name="T96" fmla="*/ 20 w 68"/>
                <a:gd name="T97" fmla="*/ 24 h 81"/>
                <a:gd name="T98" fmla="*/ 16 w 68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1"/>
                <a:gd name="T152" fmla="*/ 68 w 68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1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2" y="77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2" y="32"/>
                  </a:lnTo>
                  <a:lnTo>
                    <a:pt x="40" y="40"/>
                  </a:lnTo>
                  <a:lnTo>
                    <a:pt x="28" y="44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4" y="40"/>
                  </a:lnTo>
                  <a:lnTo>
                    <a:pt x="32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12"/>
                  </a:lnTo>
                  <a:lnTo>
                    <a:pt x="20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Freeform 354"/>
            <p:cNvSpPr>
              <a:spLocks/>
            </p:cNvSpPr>
            <p:nvPr/>
          </p:nvSpPr>
          <p:spPr bwMode="auto">
            <a:xfrm>
              <a:off x="5352" y="3785"/>
              <a:ext cx="64" cy="77"/>
            </a:xfrm>
            <a:custGeom>
              <a:avLst/>
              <a:gdLst>
                <a:gd name="T0" fmla="*/ 4 w 64"/>
                <a:gd name="T1" fmla="*/ 4 h 77"/>
                <a:gd name="T2" fmla="*/ 36 w 64"/>
                <a:gd name="T3" fmla="*/ 0 h 77"/>
                <a:gd name="T4" fmla="*/ 24 w 64"/>
                <a:gd name="T5" fmla="*/ 44 h 77"/>
                <a:gd name="T6" fmla="*/ 32 w 64"/>
                <a:gd name="T7" fmla="*/ 28 h 77"/>
                <a:gd name="T8" fmla="*/ 40 w 64"/>
                <a:gd name="T9" fmla="*/ 16 h 77"/>
                <a:gd name="T10" fmla="*/ 48 w 64"/>
                <a:gd name="T11" fmla="*/ 4 h 77"/>
                <a:gd name="T12" fmla="*/ 56 w 64"/>
                <a:gd name="T13" fmla="*/ 0 h 77"/>
                <a:gd name="T14" fmla="*/ 60 w 64"/>
                <a:gd name="T15" fmla="*/ 0 h 77"/>
                <a:gd name="T16" fmla="*/ 60 w 64"/>
                <a:gd name="T17" fmla="*/ 0 h 77"/>
                <a:gd name="T18" fmla="*/ 64 w 64"/>
                <a:gd name="T19" fmla="*/ 0 h 77"/>
                <a:gd name="T20" fmla="*/ 64 w 64"/>
                <a:gd name="T21" fmla="*/ 4 h 77"/>
                <a:gd name="T22" fmla="*/ 64 w 64"/>
                <a:gd name="T23" fmla="*/ 8 h 77"/>
                <a:gd name="T24" fmla="*/ 64 w 64"/>
                <a:gd name="T25" fmla="*/ 12 h 77"/>
                <a:gd name="T26" fmla="*/ 64 w 64"/>
                <a:gd name="T27" fmla="*/ 20 h 77"/>
                <a:gd name="T28" fmla="*/ 60 w 64"/>
                <a:gd name="T29" fmla="*/ 24 h 77"/>
                <a:gd name="T30" fmla="*/ 56 w 64"/>
                <a:gd name="T31" fmla="*/ 24 h 77"/>
                <a:gd name="T32" fmla="*/ 56 w 64"/>
                <a:gd name="T33" fmla="*/ 24 h 77"/>
                <a:gd name="T34" fmla="*/ 52 w 64"/>
                <a:gd name="T35" fmla="*/ 20 h 77"/>
                <a:gd name="T36" fmla="*/ 52 w 64"/>
                <a:gd name="T37" fmla="*/ 20 h 77"/>
                <a:gd name="T38" fmla="*/ 52 w 64"/>
                <a:gd name="T39" fmla="*/ 16 h 77"/>
                <a:gd name="T40" fmla="*/ 52 w 64"/>
                <a:gd name="T41" fmla="*/ 16 h 77"/>
                <a:gd name="T42" fmla="*/ 52 w 64"/>
                <a:gd name="T43" fmla="*/ 16 h 77"/>
                <a:gd name="T44" fmla="*/ 52 w 64"/>
                <a:gd name="T45" fmla="*/ 16 h 77"/>
                <a:gd name="T46" fmla="*/ 48 w 64"/>
                <a:gd name="T47" fmla="*/ 16 h 77"/>
                <a:gd name="T48" fmla="*/ 48 w 64"/>
                <a:gd name="T49" fmla="*/ 16 h 77"/>
                <a:gd name="T50" fmla="*/ 48 w 64"/>
                <a:gd name="T51" fmla="*/ 16 h 77"/>
                <a:gd name="T52" fmla="*/ 44 w 64"/>
                <a:gd name="T53" fmla="*/ 16 h 77"/>
                <a:gd name="T54" fmla="*/ 40 w 64"/>
                <a:gd name="T55" fmla="*/ 20 h 77"/>
                <a:gd name="T56" fmla="*/ 32 w 64"/>
                <a:gd name="T57" fmla="*/ 32 h 77"/>
                <a:gd name="T58" fmla="*/ 24 w 64"/>
                <a:gd name="T59" fmla="*/ 44 h 77"/>
                <a:gd name="T60" fmla="*/ 24 w 64"/>
                <a:gd name="T61" fmla="*/ 48 h 77"/>
                <a:gd name="T62" fmla="*/ 20 w 64"/>
                <a:gd name="T63" fmla="*/ 56 h 77"/>
                <a:gd name="T64" fmla="*/ 16 w 64"/>
                <a:gd name="T65" fmla="*/ 64 h 77"/>
                <a:gd name="T66" fmla="*/ 16 w 64"/>
                <a:gd name="T67" fmla="*/ 68 h 77"/>
                <a:gd name="T68" fmla="*/ 12 w 64"/>
                <a:gd name="T69" fmla="*/ 77 h 77"/>
                <a:gd name="T70" fmla="*/ 0 w 64"/>
                <a:gd name="T71" fmla="*/ 77 h 77"/>
                <a:gd name="T72" fmla="*/ 16 w 64"/>
                <a:gd name="T73" fmla="*/ 24 h 77"/>
                <a:gd name="T74" fmla="*/ 16 w 64"/>
                <a:gd name="T75" fmla="*/ 16 h 77"/>
                <a:gd name="T76" fmla="*/ 16 w 64"/>
                <a:gd name="T77" fmla="*/ 8 h 77"/>
                <a:gd name="T78" fmla="*/ 16 w 64"/>
                <a:gd name="T79" fmla="*/ 8 h 77"/>
                <a:gd name="T80" fmla="*/ 16 w 64"/>
                <a:gd name="T81" fmla="*/ 8 h 77"/>
                <a:gd name="T82" fmla="*/ 16 w 64"/>
                <a:gd name="T83" fmla="*/ 8 h 77"/>
                <a:gd name="T84" fmla="*/ 12 w 64"/>
                <a:gd name="T85" fmla="*/ 4 h 77"/>
                <a:gd name="T86" fmla="*/ 8 w 64"/>
                <a:gd name="T87" fmla="*/ 8 h 77"/>
                <a:gd name="T88" fmla="*/ 4 w 64"/>
                <a:gd name="T89" fmla="*/ 8 h 77"/>
                <a:gd name="T90" fmla="*/ 4 w 64"/>
                <a:gd name="T91" fmla="*/ 4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"/>
                <a:gd name="T139" fmla="*/ 0 h 77"/>
                <a:gd name="T140" fmla="*/ 64 w 64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" h="77">
                  <a:moveTo>
                    <a:pt x="4" y="4"/>
                  </a:moveTo>
                  <a:lnTo>
                    <a:pt x="36" y="0"/>
                  </a:lnTo>
                  <a:lnTo>
                    <a:pt x="24" y="44"/>
                  </a:lnTo>
                  <a:lnTo>
                    <a:pt x="32" y="28"/>
                  </a:lnTo>
                  <a:lnTo>
                    <a:pt x="40" y="16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32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0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2" y="77"/>
                  </a:lnTo>
                  <a:lnTo>
                    <a:pt x="0" y="77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Rectangle 355"/>
            <p:cNvSpPr>
              <a:spLocks noChangeArrowheads="1"/>
            </p:cNvSpPr>
            <p:nvPr/>
          </p:nvSpPr>
          <p:spPr bwMode="auto">
            <a:xfrm>
              <a:off x="5533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Rectangle 356"/>
            <p:cNvSpPr>
              <a:spLocks noChangeArrowheads="1"/>
            </p:cNvSpPr>
            <p:nvPr/>
          </p:nvSpPr>
          <p:spPr bwMode="auto">
            <a:xfrm>
              <a:off x="211" y="3934"/>
              <a:ext cx="5326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3" name="Text Box 357"/>
          <p:cNvSpPr txBox="1">
            <a:spLocks noChangeArrowheads="1"/>
          </p:cNvSpPr>
          <p:nvPr/>
        </p:nvSpPr>
        <p:spPr bwMode="auto">
          <a:xfrm>
            <a:off x="2592387" y="983512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fi</a:t>
            </a:r>
          </a:p>
        </p:txBody>
      </p:sp>
      <p:sp>
        <p:nvSpPr>
          <p:cNvPr id="9234" name="Rectangle 358"/>
          <p:cNvSpPr>
            <a:spLocks noChangeArrowheads="1"/>
          </p:cNvSpPr>
          <p:nvPr/>
        </p:nvSpPr>
        <p:spPr bwMode="auto">
          <a:xfrm>
            <a:off x="0" y="49530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b="0">
              <a:latin typeface="Comic Sans MS" pitchFamily="66" charset="0"/>
            </a:endParaRPr>
          </a:p>
        </p:txBody>
      </p:sp>
      <p:pic>
        <p:nvPicPr>
          <p:cNvPr id="9235" name="Picture 359" descr="fig1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0447" y="4287616"/>
            <a:ext cx="8001000" cy="167163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7" name="Ink 3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4313" y="1870075"/>
              <a:ext cx="854075" cy="28575"/>
            </p14:xfrm>
          </p:contentPart>
        </mc:Choice>
        <mc:Fallback xmlns="">
          <p:pic>
            <p:nvPicPr>
              <p:cNvPr id="9227" name="Ink 3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1793" y="1862841"/>
                <a:ext cx="861636" cy="3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589" name="Ink 3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6496" y="687277"/>
              <a:ext cx="225425" cy="238125"/>
            </p14:xfrm>
          </p:contentPart>
        </mc:Choice>
        <mc:Fallback xmlns="">
          <p:pic>
            <p:nvPicPr>
              <p:cNvPr id="9589" name="Ink 3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7148" y="678644"/>
                <a:ext cx="244480" cy="256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90" name="Ink 3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0944" y="4044951"/>
              <a:ext cx="274638" cy="214312"/>
            </p14:xfrm>
          </p:contentPart>
        </mc:Choice>
        <mc:Fallback xmlns="">
          <p:pic>
            <p:nvPicPr>
              <p:cNvPr id="9590" name="Ink 3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3385" y="4033785"/>
                <a:ext cx="293355" cy="23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4014720" y="802080"/>
              <a:ext cx="1031040" cy="352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6080" y="795240"/>
                <a:ext cx="1049040" cy="35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67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Visualizing </a:t>
            </a:r>
            <a:r>
              <a:rPr lang="en-CA" dirty="0" err="1"/>
              <a:t>Wordnet</a:t>
            </a:r>
            <a:r>
              <a:rPr lang="en-CA" dirty="0"/>
              <a:t> Relations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6498" name="Picture 2" descr="http://vialab.science.uoit.ca/wp-content/themes/vialab/lib/utils/timthumb.php?src=/wp-content/uploads/2011/12/emotion_sequence.png&amp;h=&amp;w=610&amp;zc=1&amp;q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72533" cy="34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44981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/>
              <a:t>C. Collins, “WordNet Explorer: Applying visualization principles to lexical semantics,” University of Toronto, Technical Report </a:t>
            </a:r>
            <a:r>
              <a:rPr lang="en-CA" b="0" dirty="0" err="1"/>
              <a:t>kmdi</a:t>
            </a:r>
            <a:r>
              <a:rPr lang="en-CA" b="0" dirty="0"/>
              <a:t> 2007-2, 2007.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246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24</a:t>
            </a:r>
          </a:p>
        </p:txBody>
      </p:sp>
      <p:sp>
        <p:nvSpPr>
          <p:cNvPr id="8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45794-FBEC-4F08-9980-B549EE48D5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/>
              <a:t>Semantic Similarity/Distance: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74" y="1066799"/>
            <a:ext cx="3992526" cy="22328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sz="2400" b="0" dirty="0"/>
            </a:br>
            <a:r>
              <a:rPr lang="en-US" sz="2400" b="0" dirty="0"/>
              <a:t>(n) </a:t>
            </a:r>
            <a:r>
              <a:rPr lang="en-US" sz="2400" b="0" dirty="0">
                <a:solidFill>
                  <a:schemeClr val="accent2"/>
                </a:solidFill>
              </a:rPr>
              <a:t>table</a:t>
            </a:r>
            <a:r>
              <a:rPr lang="en-US" sz="2400" b="0" dirty="0"/>
              <a:t> -- (</a:t>
            </a:r>
            <a:r>
              <a:rPr lang="en-CA" sz="2400" dirty="0"/>
              <a:t>a piece of furniture having a smooth flat top that is usually supported by one or more vertical legs)</a:t>
            </a:r>
            <a:endParaRPr lang="en-US" sz="2400" b="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0" y="1447800"/>
            <a:ext cx="307812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br>
              <a:rPr lang="en-US" sz="2400" b="0" kern="0" dirty="0"/>
            </a:br>
            <a:r>
              <a:rPr lang="en-US" sz="2400" b="0" kern="0" dirty="0"/>
              <a:t>(n) </a:t>
            </a:r>
            <a:r>
              <a:rPr lang="en-US" sz="2400" b="0" kern="0" dirty="0">
                <a:solidFill>
                  <a:schemeClr val="accent2"/>
                </a:solidFill>
              </a:rPr>
              <a:t>mesa, table</a:t>
            </a:r>
            <a:r>
              <a:rPr lang="en-US" sz="2400" b="0" kern="0" dirty="0"/>
              <a:t> -- (</a:t>
            </a:r>
            <a:r>
              <a:rPr lang="en-CA" sz="2400" b="0" dirty="0"/>
              <a:t>flat tableland with steep edges)</a:t>
            </a:r>
            <a:br>
              <a:rPr lang="en-US" sz="2400" b="0" kern="0" dirty="0"/>
            </a:br>
            <a:endParaRPr lang="en-US" sz="2400" b="0" kern="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0" y="3516718"/>
            <a:ext cx="38401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br>
              <a:rPr lang="en-US" sz="2400" b="0" kern="0" dirty="0"/>
            </a:br>
            <a:r>
              <a:rPr lang="en-CA" sz="2400" b="0" dirty="0"/>
              <a:t>(n) </a:t>
            </a:r>
            <a:r>
              <a:rPr lang="en-CA" sz="2400" b="0" dirty="0">
                <a:solidFill>
                  <a:schemeClr val="accent6"/>
                </a:solidFill>
              </a:rPr>
              <a:t>lamp</a:t>
            </a:r>
            <a:r>
              <a:rPr lang="en-CA" sz="2400" b="0" dirty="0"/>
              <a:t> (a piece of furniture holding one or more electric light bulbs)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1000" y="3810000"/>
            <a:ext cx="3877718" cy="108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CA" sz="2400" b="0" dirty="0"/>
              <a:t>(n) </a:t>
            </a:r>
            <a:r>
              <a:rPr lang="en-CA" sz="2400" b="0" dirty="0">
                <a:solidFill>
                  <a:schemeClr val="accent6"/>
                </a:solidFill>
              </a:rPr>
              <a:t>hill</a:t>
            </a:r>
            <a:r>
              <a:rPr lang="en-CA" sz="2400" b="0" dirty="0"/>
              <a:t> (a local and well-defined elevation of the land)</a:t>
            </a:r>
            <a:endParaRPr lang="en-US" sz="2400" b="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18720" y="2215440"/>
              <a:ext cx="4674240" cy="347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8640" y="2206800"/>
                <a:ext cx="4686840" cy="34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08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0D2156-4502-4770-AF74-DFBBBE589C6C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 Semantic Similarity/Distance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704"/>
            <a:ext cx="8474149" cy="14677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Between two concepts in an ontology, e.g., between two senses in </a:t>
            </a:r>
            <a:r>
              <a:rPr lang="en-US" dirty="0" err="1"/>
              <a:t>Wordnet</a:t>
            </a:r>
            <a:endParaRPr lang="en-US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What would you use to compute it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6174" y="2743200"/>
            <a:ext cx="687322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The distance between the two concepts in the underlying hierarchies / graphs  </a:t>
            </a:r>
            <a:endParaRPr lang="en-US" baseline="300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6174" y="3700590"/>
            <a:ext cx="492022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The glosses of the concepts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1997" y="4341038"/>
            <a:ext cx="36040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None of the above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4341038"/>
            <a:ext cx="3429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D.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Both of the above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1127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00600" y="4012790"/>
              <a:ext cx="3144600" cy="111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0520" y="4000550"/>
                <a:ext cx="3168000" cy="11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6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842E-C83D-4A22-80D0-6CF0FD562123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Lesk’s (1986) idea: Related word senses are (often) defined </a:t>
            </a:r>
            <a:r>
              <a:rPr lang="en-US" altLang="en-US" i="1"/>
              <a:t>using the same words. </a:t>
            </a:r>
            <a:r>
              <a:rPr lang="en-US" altLang="en-US"/>
              <a:t>E.g:</a:t>
            </a:r>
          </a:p>
          <a:p>
            <a:pPr lvl="1"/>
            <a:r>
              <a:rPr lang="en-US" altLang="en-US"/>
              <a:t>bank(1): “a financial institution”</a:t>
            </a:r>
          </a:p>
          <a:p>
            <a:pPr lvl="1"/>
            <a:r>
              <a:rPr lang="en-US" altLang="en-US"/>
              <a:t>bank(2): “sloping land beside a body of water”</a:t>
            </a:r>
          </a:p>
          <a:p>
            <a:pPr lvl="1"/>
            <a:r>
              <a:rPr lang="en-US" altLang="en-US"/>
              <a:t>lake: “a body of water surrounded by land”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6520" y="1092600"/>
              <a:ext cx="7339320" cy="105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960" y="1079640"/>
                <a:ext cx="7358760" cy="10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60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55000</TotalTime>
  <Words>4487</Words>
  <Application>Microsoft Office PowerPoint</Application>
  <PresentationFormat>On-screen Show (4:3)</PresentationFormat>
  <Paragraphs>500</Paragraphs>
  <Slides>40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63" baseType="lpstr">
      <vt:lpstr>ＭＳ Ｐゴシック</vt:lpstr>
      <vt:lpstr>Arial</vt:lpstr>
      <vt:lpstr>Arial Unicode MS</vt:lpstr>
      <vt:lpstr>Calibri</vt:lpstr>
      <vt:lpstr>Calibri (Body)</vt:lpstr>
      <vt:lpstr>Cambria Math</vt:lpstr>
      <vt:lpstr>Comic Sans MS</vt:lpstr>
      <vt:lpstr>Courier</vt:lpstr>
      <vt:lpstr>Courier New</vt:lpstr>
      <vt:lpstr>Lucida Sans</vt:lpstr>
      <vt:lpstr>Symbol</vt:lpstr>
      <vt:lpstr>Tahoma</vt:lpstr>
      <vt:lpstr>Times</vt:lpstr>
      <vt:lpstr>Times New Roman</vt:lpstr>
      <vt:lpstr>Wingdings</vt:lpstr>
      <vt:lpstr>Default Design</vt:lpstr>
      <vt:lpstr>2_Default Design</vt:lpstr>
      <vt:lpstr>1_5832 Template</vt:lpstr>
      <vt:lpstr>Compass</vt:lpstr>
      <vt:lpstr>NLP-jurafsky</vt:lpstr>
      <vt:lpstr>Microsoft Equation 3.0</vt:lpstr>
      <vt:lpstr>Equation</vt:lpstr>
      <vt:lpstr>Worksheet</vt:lpstr>
      <vt:lpstr>PowerPoint Presentation</vt:lpstr>
      <vt:lpstr>Lecture Overview</vt:lpstr>
      <vt:lpstr>Why words/concepts similarity is important ?</vt:lpstr>
      <vt:lpstr>WordNet: entry for “table”</vt:lpstr>
      <vt:lpstr>WordNet Relations (between synsets!)</vt:lpstr>
      <vt:lpstr>Visualizing Wordnet Relations</vt:lpstr>
      <vt:lpstr>Semantic Similarity/Distance: example</vt:lpstr>
      <vt:lpstr> Semantic Similarity/Distance</vt:lpstr>
      <vt:lpstr>Gloss Overlaps ≈ Relatedness</vt:lpstr>
      <vt:lpstr>Gloss Overlaps ≈ Relatedness</vt:lpstr>
      <vt:lpstr>Gloss Overlaps ≈ Relatedness</vt:lpstr>
      <vt:lpstr>Limitations of (Lesk’s) Gloss Overlaps</vt:lpstr>
      <vt:lpstr>Extending a Gloss</vt:lpstr>
      <vt:lpstr>Extending a Gloss</vt:lpstr>
      <vt:lpstr>Extending a Gloss</vt:lpstr>
      <vt:lpstr>Creating the Extended Gloss Overlap Measure</vt:lpstr>
      <vt:lpstr>How to Score Overlaps?</vt:lpstr>
      <vt:lpstr>Which Relations to Use?</vt:lpstr>
      <vt:lpstr>Extended Gloss Overlap Measure</vt:lpstr>
      <vt:lpstr>Distance: Path-length</vt:lpstr>
      <vt:lpstr>Probability of a concept/sense and its  info content</vt:lpstr>
      <vt:lpstr>Concept Distance: info content</vt:lpstr>
      <vt:lpstr>PowerPoint Presentation</vt:lpstr>
      <vt:lpstr>Concept Distance: info content</vt:lpstr>
      <vt:lpstr>Concept Distance: info content</vt:lpstr>
      <vt:lpstr>Concept Distance: info content</vt:lpstr>
      <vt:lpstr>Concept Distance: info content</vt:lpstr>
      <vt:lpstr>PowerPoint Presentation</vt:lpstr>
      <vt:lpstr>Best Performers</vt:lpstr>
      <vt:lpstr>Lecture Overview</vt:lpstr>
      <vt:lpstr>Word Similarity: Distributional Methods</vt:lpstr>
      <vt:lpstr>Intuition of distributional word similarity</vt:lpstr>
      <vt:lpstr>Word-Word matrix: Sample contexts ± 7 words</vt:lpstr>
      <vt:lpstr>WS Distributional Methods (2)</vt:lpstr>
      <vt:lpstr>Positive Pointwise Mutual Information</vt:lpstr>
      <vt:lpstr>PMI example</vt:lpstr>
      <vt:lpstr>Other popular vector representations</vt:lpstr>
      <vt:lpstr>WS Distributional Methods (3)</vt:lpstr>
      <vt:lpstr>Learning Goals for today’s class</vt:lpstr>
      <vt:lpstr>Next class Mon: Paper Discussion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750</cp:revision>
  <cp:lastPrinted>2014-03-10T16:23:59Z</cp:lastPrinted>
  <dcterms:created xsi:type="dcterms:W3CDTF">2003-01-21T20:11:16Z</dcterms:created>
  <dcterms:modified xsi:type="dcterms:W3CDTF">2019-11-01T00:23:55Z</dcterms:modified>
</cp:coreProperties>
</file>