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9.xml" ContentType="application/inkml+xml"/>
  <Override PartName="/ppt/notesSlides/notesSlide15.xml" ContentType="application/vnd.openxmlformats-officedocument.presentationml.notesSlide+xml"/>
  <Override PartName="/ppt/ink/ink10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01.xml" ContentType="application/inkml+xml"/>
  <Override PartName="/ppt/notesSlides/notesSlide19.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20.xml" ContentType="application/vnd.openxmlformats-officedocument.presentationml.notesSlide+xml"/>
  <Override PartName="/ppt/ink/ink10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0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0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12.xml" ContentType="application/inkml+xml"/>
  <Override PartName="/ppt/notesSlides/notesSlide39.xml" ContentType="application/vnd.openxmlformats-officedocument.presentationml.notesSlide+xml"/>
  <Override PartName="/ppt/ink/ink113.xml" ContentType="application/inkml+xml"/>
  <Override PartName="/ppt/ink/ink114.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38.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39.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ink/ink147.xml" ContentType="application/inkml+xml"/>
  <Override PartName="/ppt/ink/ink148.xml" ContentType="application/inkml+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Lst>
  <p:notesMasterIdLst>
    <p:notesMasterId r:id="rId76"/>
  </p:notesMasterIdLst>
  <p:handoutMasterIdLst>
    <p:handoutMasterId r:id="rId77"/>
  </p:handoutMasterIdLst>
  <p:sldIdLst>
    <p:sldId id="485" r:id="rId4"/>
    <p:sldId id="560" r:id="rId5"/>
    <p:sldId id="465" r:id="rId6"/>
    <p:sldId id="466" r:id="rId7"/>
    <p:sldId id="467" r:id="rId8"/>
    <p:sldId id="468" r:id="rId9"/>
    <p:sldId id="562" r:id="rId10"/>
    <p:sldId id="559" r:id="rId11"/>
    <p:sldId id="552" r:id="rId12"/>
    <p:sldId id="547" r:id="rId13"/>
    <p:sldId id="486" r:id="rId14"/>
    <p:sldId id="526" r:id="rId15"/>
    <p:sldId id="495" r:id="rId16"/>
    <p:sldId id="500" r:id="rId17"/>
    <p:sldId id="502" r:id="rId18"/>
    <p:sldId id="503" r:id="rId19"/>
    <p:sldId id="504" r:id="rId20"/>
    <p:sldId id="505" r:id="rId21"/>
    <p:sldId id="506" r:id="rId22"/>
    <p:sldId id="507" r:id="rId23"/>
    <p:sldId id="508" r:id="rId24"/>
    <p:sldId id="558" r:id="rId25"/>
    <p:sldId id="548" r:id="rId26"/>
    <p:sldId id="509" r:id="rId27"/>
    <p:sldId id="512" r:id="rId28"/>
    <p:sldId id="513" r:id="rId29"/>
    <p:sldId id="522" r:id="rId30"/>
    <p:sldId id="523" r:id="rId31"/>
    <p:sldId id="524" r:id="rId32"/>
    <p:sldId id="527" r:id="rId33"/>
    <p:sldId id="531" r:id="rId34"/>
    <p:sldId id="543" r:id="rId35"/>
    <p:sldId id="556" r:id="rId36"/>
    <p:sldId id="542" r:id="rId37"/>
    <p:sldId id="494" r:id="rId38"/>
    <p:sldId id="493" r:id="rId39"/>
    <p:sldId id="491" r:id="rId40"/>
    <p:sldId id="555" r:id="rId41"/>
    <p:sldId id="490" r:id="rId42"/>
    <p:sldId id="544" r:id="rId43"/>
    <p:sldId id="489" r:id="rId44"/>
    <p:sldId id="488" r:id="rId45"/>
    <p:sldId id="557" r:id="rId46"/>
    <p:sldId id="483" r:id="rId47"/>
    <p:sldId id="563" r:id="rId48"/>
    <p:sldId id="532" r:id="rId49"/>
    <p:sldId id="541" r:id="rId50"/>
    <p:sldId id="492" r:id="rId51"/>
    <p:sldId id="481" r:id="rId52"/>
    <p:sldId id="471" r:id="rId53"/>
    <p:sldId id="472" r:id="rId54"/>
    <p:sldId id="473" r:id="rId55"/>
    <p:sldId id="474" r:id="rId56"/>
    <p:sldId id="475" r:id="rId57"/>
    <p:sldId id="476" r:id="rId58"/>
    <p:sldId id="477" r:id="rId59"/>
    <p:sldId id="478" r:id="rId60"/>
    <p:sldId id="479" r:id="rId61"/>
    <p:sldId id="480" r:id="rId62"/>
    <p:sldId id="438" r:id="rId63"/>
    <p:sldId id="496" r:id="rId64"/>
    <p:sldId id="528" r:id="rId65"/>
    <p:sldId id="529" r:id="rId66"/>
    <p:sldId id="530" r:id="rId67"/>
    <p:sldId id="533" r:id="rId68"/>
    <p:sldId id="534" r:id="rId69"/>
    <p:sldId id="535" r:id="rId70"/>
    <p:sldId id="536" r:id="rId71"/>
    <p:sldId id="537" r:id="rId72"/>
    <p:sldId id="538" r:id="rId73"/>
    <p:sldId id="539" r:id="rId74"/>
    <p:sldId id="540" r:id="rId75"/>
  </p:sldIdLst>
  <p:sldSz cx="9144000" cy="6858000" type="screen4x3"/>
  <p:notesSz cx="9283700" cy="69850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81" autoAdjust="0"/>
  </p:normalViewPr>
  <p:slideViewPr>
    <p:cSldViewPr>
      <p:cViewPr varScale="1">
        <p:scale>
          <a:sx n="72" d="100"/>
          <a:sy n="72" d="100"/>
        </p:scale>
        <p:origin x="63" y="1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837"/>
    </p:cViewPr>
  </p:sorterViewPr>
  <p:notesViewPr>
    <p:cSldViewPr>
      <p:cViewPr>
        <p:scale>
          <a:sx n="75" d="100"/>
          <a:sy n="75" d="100"/>
        </p:scale>
        <p:origin x="-1368" y="-7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5261044"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1" y="6636228"/>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5261044" y="6636228"/>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1080624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09-26T17:39:43.90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0 356 12,'0'0'20,"0"0"0,0 0-4,0 0-9,0 0-9,0 0-10,10-15-8,4 12-1</inkml:trace>
  <inkml:trace contextRef="#ctx0" brushRef="#br0" timeOffset="5985">3098 6 19,'0'0'7,"0"0"-2,0 0-3,0 0-6,10-6-7,-10 6-1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19:18:03.902"/>
    </inkml:context>
    <inkml:brush xml:id="br0">
      <inkml:brushProperty name="width" value="0.05292" units="cm"/>
      <inkml:brushProperty name="height" value="0.05292" units="cm"/>
      <inkml:brushProperty name="color" value="#7030A0"/>
    </inkml:brush>
  </inkml:definitions>
  <inkml:trace contextRef="#ctx0" brushRef="#br0">6098 8938 40 0,'-45'-11'16'0,"15"8"-8"0,-20 1-5 0,23-1 7 16,-12 0 0-16,-2 1 2 15,-7-1-2-15,-3 1 1 16,-5 2 0-16,-4 5 3 16,-5 3-5-16,2 2-3 15,1 6 5-15,-7 3 5 16,-2 7-4-16,-3 6 1 15,-4 5-4-15,7 11 0 16,-1-3-5-16,7 5-1 0,2-3-1 16,4 14-2-16,2 11 1 0,4 5-1 15,8-3 2-15,3 2-3 16,13 1 0-16,8 2 1 16,12-2 0-16,9-3 0 15,9-5 0-15,12-3 2 16,5-8 1-16,10-5 3 15,6-2 3-15,11-4 0 16,19-4 2-16,8-6-2 16,3-8 2-16,10 0-4 15,17-5-2-15,3-11-2 16,0-13 0-16,12-16 0 0,3-11 3 16,-3-4-1-16,3-17 0 15,6-10-3-15,-6-19 1 16,18-21-2-16,-9-8-1 15,-9-2 1-15,-21-8-1 16,-15 10-3-16,-20 0 2 16,-13 5 1-16,-14 3 0 15,-9 6 0-15,-22 10 0 16,-8 10 0-16,-18 6 0 16,-14 8-7-16,-22 10 0 15,-17 1-4-15,-7 12 0 16,-5 17-1-16,-18 15 2 15,-16 14 4-15,1 10 3 16,0 8-18-16,-9 13-8 16,6 11-40-16</inkml:trace>
  <inkml:trace contextRef="#ctx0" brushRef="#br0" timeOffset="992.094">15161 8927 148 0,'-14'-26'55'0,"5"15"-30"0,-9 0-16 0,9 6 16 15,-6 0-14-15,-9 0-6 16,-12 2-10-16,-5 0-2 15,-7 3 3-15,-2 6-2 0,-16 1-1 16,-11 7 1-16,-4 4 4 16,-2 9 7-16,-3 10 7 15,-7 8-2-15,-5 10 0 16,6 9-4-16,6-3 1 16,5 5-2-16,13 8 2 15,11 3-2-15,16-3 0 16,14 2-3-16,12-7-2 15,12 8 3-15,12 0 2 16,12-1 2-16,14-4 3 16,19-9 4-16,11 1 1 0,13-11-2 15,8-8 0-15,21-11 1 16,9-10 4-16,9-11-6 16,18-15-2-16,6-14-3 15,18-16-2-15,-4-13-6 16,1-19 1-16,3-2 0 15,-12-3 0-15,-15-7 0 16,-15-9 2-16,-12-2 3 16,-21 5 2-16,-18-3 5 15,-20 0 3-15,-12-23-6 16,-33 10-1-16,-24 19-6 16,-15 5-4-16,-18 15-4 15,-20 12-1-15,-30 15-3 16,-13 16-1-16,-14 13-10 0,-20 19-4 15,-13 19-41-15,-12 26-20 16,-2 7-15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422AD1B-CBC6-4076-B657-1EE9CDE5CC7D}" emma:medium="tactile" emma:mode="ink">
          <msink:context xmlns:msink="http://schemas.microsoft.com/ink/2010/main" type="inkDrawing"/>
        </emma:interpretation>
      </emma:emma>
    </inkml:annotationXML>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traceGroup>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0C59BBB-BCAE-42EF-B035-8DE00EFB06F0}" emma:medium="tactile" emma:mode="ink">
          <msink:context xmlns:msink="http://schemas.microsoft.com/ink/2010/main" type="inkDrawing"/>
        </emma:interpretation>
      </emma:emma>
    </inkml:annotationXML>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traceGroup>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E9071DD-A0A4-41CB-AF58-68A5F5BA1CF5}" emma:medium="tactile" emma:mode="ink">
          <msink:context xmlns:msink="http://schemas.microsoft.com/ink/2010/main" type="inkDrawing"/>
        </emma:interpretation>
      </emma:emma>
    </inkml:annotationXML>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traceGroup>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4T16:26:03.14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0B17F609-FE9C-4934-BCB8-9B4E9FFE4578}" emma:medium="tactile" emma:mode="ink">
          <msink:context xmlns:msink="http://schemas.microsoft.com/ink/2010/main" type="inkDrawing"/>
        </emma:interpretation>
      </emma:emma>
    </inkml:annotationXML>
    <inkml:trace contextRef="#ctx0" brushRef="#br0">12030 3040 104 0,'-4'4'41'0,"4"0"-22"0,-8 3-22 0,3-3 6 16,1 0-14-16,-4-1-3 0,-5 5-4 15,1-1-2-15,-5 5 14 16,0-5 7-16,-4 0 21 16,9-3 8-16,-5-8 13 15,0 1 6-15,0-5-7 16,5-7 0-16,7 0-20 16,5-3-5-16,5-5-11 15,3-10-2-15,9-4 2 0,4-1-3 16,4 1-2-16,0 0 6 15,0 7 3-15,5 4 1 16,-1 3 1-16,0 8-6 16,1 4-2-16,3 4-2 15,-3 7 1-15,3 3-2 16,-8 5-1-16,1 3 1 16,-1 8-1-16,-4-1 0 0,-5 9 0 15,-7-1 0-15,-9 0 2 16,-9 4 3-16,-12-1 2 15,-8 1 12-15,-9 4 7 16,-8-4-2-16,-4-1-2 16,4-6-12-16,4-8-4 15,8-8-6-15,5-10-1 16,4-5-45-16,12-3-20 16,5-4-74-1</inkml:trace>
    <inkml:trace contextRef="#ctx0" brushRef="#br0" timeOffset="495.152">12596 2749 212 0,'9'0'79'0,"8"4"-42"0,4 4-34 0,-13-5 15 16,0 1-11-16,1 3-2 15,-5 1-16 1,-4 3-8-16,0 8 10 0,-4 11 6 0,-5-1 5 15,1 5 15-15,0 0 6 16,-1-5 8-16,5-2 6 16,8-9-9-16,9 1-4 15,8-12-8-15,12-7-2 16,9-11-11-16,4-11-1 16,0-12-11-16,-4-7-4 15,-4-4 9-15,-4 1 4 16,-9-1 5-16,-8 4 4 15,-5 4 9-15,-3 7 3 16,-5 4-2-16,0 3 1 0,0 5-13 16,0 3-5-16,1 3-14 15,-1 1-8-15,4 4-44 16,-4 3-19-16,-4 4-52 16</inkml:trace>
    <inkml:trace contextRef="#ctx0" brushRef="#br0" timeOffset="1094.506">13469 2667 204 0,'-4'15'77'0,"8"4"-42"0,0 3-28 0,0-11 18 15,-4 4-13-15,0 0-2 16,4 8-6-16,-4 7-1 16,0-1-1-16,-4 5 9 0,-4-1 6 15,-5 1 8-15,1 3 7 16,-5-7-4-16,4-7 0 15,1-5-4-15,7-18-1 16,5-11-10-16,0-4-23 16,5-4-8-16,-1-18-3 15,-4 4 0-15,0-1 9 16,0 4 7-16,0 0 4 16,0 4 1-16,0 4 2 15,0 3 3-15,4 1-4 16,0 3-3-16,5 3 1 15,-1 1 0-15,0 4 1 16,1 3 2-16,-5 0-3 16,4 1 0-16,-3 3-1 15,-5 0 0-15,0 0 0 16,0 0 0-16,0 0-5 16,0 0 0-16,0 0 1 15,4 0 3-15,0 0 2 0,0 0 1 16,0 0-3-16,5-4 2 15,-1 0-10-15,-4 0-3 16,1 1-22-16,-1-1-9 16,-4 0-9-16,0 1-5 15</inkml:trace>
    <inkml:trace contextRef="#ctx0" brushRef="#br0" timeOffset="1682.231">13578 2582 116 0,'-4'0'46'0,"-1"3"-24"0,5-3-28 16,0 0 6-16,0 0-17 15,0 0-6-15,0 0-21 16,0 0-8-16</inkml:trace>
    <inkml:trace contextRef="#ctx0" brushRef="#br0" timeOffset="2476.981">13586 2582 160 0,'9'3'63'0,"-5"5"-34"0,0 10-32 0,0-6 11 16,5 2 0-16,-1 9 3 15,5 7-4-15,-1 3 1 16,5 8-5-16,4 0 9 0,0 0 7 0,0-3 3 16,0-5 2-16,0-7 2 15,0-7 3-15,-5-4-2 16,1-8 1-16,0-3-10 16,0-11 0-16,0-5-11 15,-5-17-4-15,1-5-2 16,-1-7-1-16,1-11-3 15,-5 0 2-15,1 3-4 16,-1 1 1-16,5 3-16 16,-1 4-6-16,5 4-42 15,0 3-19-15,4 8-23 16</inkml:trace>
    <inkml:trace contextRef="#ctx0" brushRef="#br0" timeOffset="4353.028">14832 2522 200 0,'-13'-4'77'0,"5"4"-42"0,-1 0-41 15,-11 4 64-15,-10 3-27 16,-3 5-14-16,-5-1-8 16,-4 4-7-16,0 7 3 0,0 4 1 15,0 4 2-15,4 0 2 16,5 0-3-16,8-4 1 15,8 0-7-15,8-8-1 16,14 1 0-16,11-11 2 16,10 3-1-16,16-11-1 15,4 4-2-15,4-1 1 16,5 1 1-16,-5 3 2 16,-8 8-1-16,-4-3 2 0,-9 2-2 15,-4 1-1-15,-12 0 12 16,-9 4 6-16,-8 0 2 15,-17 7 3-15,-13 0-11 16,-12 7-4-16,-9 1-8 16,-7 3 0-16,-1 8-40 15,-4 7-15-15,-5 8-90 16</inkml:trace>
    <inkml:trace contextRef="#ctx0" brushRef="#br0" timeOffset="5360.312">11229 11786 180 0,'0'4'68'0,"0"-4"-36"0,0 3-33 0,0-3 12 15</inkml:trace>
    <inkml:trace contextRef="#ctx0" brushRef="#br0" timeOffset="5630.043">11225 11808 291 0,'-4'12'5'15,"-5"6"-3"-15,-3 1 17 0,3 3 7 0,1 8 2 16,0 7 1-16,-5 8-12 16,0 4-5-16,1 7-5 15,-1 0 0-15,1-1-2 16,3-2 0-16,1-9-3 16,4 1 1-16,4-11-2 15,8-1-1-15,5-3 7 16,3-11 3-16,10-4-1 15,-1-4 2-15,8-11-4 16,9 0 1-16,0-4-5 16,4 0-2-16,1 1-3 15,-6-1-1-15,-3 0-14 16,-4 1-6-16,-9-1-26 0,0-7-11 16,-8-1-54-1</inkml:trace>
    <inkml:trace contextRef="#ctx0" brushRef="#br0" timeOffset="5914.316">11112 12357 324 0,'-17'18'123'0,"21"-18"-66"0,0 8-60 0,5-8 24 0,7 0-17 16,5-4-5-16,5-3-4 16,7-5-2-16,5-3 4 15,8 1-3-15,0 2 1 0,0 1 1 16,-4 4 2-16,-4-1-6 16,-4 5-2-16,-9-1-14 15,0-7-7-15,-4-1-57 16,0-6-60-1,-9-8 42-15</inkml:trace>
    <inkml:trace contextRef="#ctx0" brushRef="#br0" timeOffset="6155.427">11162 11939 276 0,'-25'4'104'0,"29"-4"-56"0,4 0-47 0,1 3 21 16,3-3-14-16,5-7-2 15,8-8-4-15,9 0-2 16,8 0 1-16,4-3-8 0,9 3 0 16,-1-4-13-16,1 0-2 15,-1 1-19-15,5 3-9 16,-5 4-50-1</inkml:trace>
    <inkml:trace contextRef="#ctx0" brushRef="#br0" timeOffset="6845.039">12022 11939 116 0,'8'41'44'0,"5"-7"-24"0,-5 14-26 16,-4-22 6-16,1 4-12 15,-5 11-3-15,-5-4 47 16,1 4 25-16,-4-7 5 16,-1-4 1-16,-3-4-20 15,-1-8-9-15,1-3-19 0,3-11-14 0,1-8-4 16,-1-14-15-16,5-12-5 15,4-7-8-15,4-16-1 16,5-6 4-16,3 3 4 16,9 0 14-16,5 4 8 15,-1 3 15-15,8 1 7 16,1 7 7-16,4 3 4 16,-1 5-11-16,1 7-2 15,0 7-12-15,-5 4-4 16,1 8-9-16,-5 7 0 15,-4 7-6-15,-4 4-2 0,-4 4 4 16,-8 4 4-16,-5-1 15 16,-8 9 7-16,-5 2 4 15,-3 1 3-15,-9 0-8 16,-5 0-3-16,1-4-9 16,-8-7-1-16,-1-4-6 15,1-8-1-15,3-7-11 16,1-4-3-16,4-3-1 15,4-1 2-15,8 1 6 16,5-1 6-16,8 1 2 16,4-4 3-16,9 3 3 15,12 1 2-15,-4 3 1 16,0 8 0-16,4 3 9 16,0 8 3-16,4 4-3 15,1 7-3-15,-1 4-1 0,0 3 1 16,-3 8-7-16,-1 4-2 15,-4-4-1-15,-4 0 0 16,-5-7-3-16,-3-8 2 16,-1-7-21-16,-4-4-10 15,0-8-77 1</inkml:trace>
    <inkml:trace contextRef="#ctx0" brushRef="#br0" timeOffset="7609.875">12928 11820 284 0,'-13'29'107'0,"17"-17"-58"0,1 14-55 15,-5-8 19-15,0 5-26 16,0 7-5-16,0 7-10 15,-5 8 0-15,1 7 15 16,-4 0 7-16,-5-3 5 0,1-1 23 16,-5-7 10-16,0-4-1 15,0-11-1-15,5-7-14 16,-1-8-7-16,5-11-37 16,4-11-16-16,4-19-29 0,0-11-10 15,4-11-4 1,4-11 10-16,0 7 54 15,5-4 66-15,0 4 33 16,-1 8-3-16,1 7-4 16,-1 7-24-16,1 0-10 15,4 5-20-15,4 6-3 0,0 1 1 16,4 3-7-16,4 8-3 16,5 4-2-16,-5 3 1 15,0 4-3-15,-3 4-2 16,-5 3 2-16,0 4 0 15,-9 4 5-15,-3 4 2 0,-9 3 6 16,-5 8 5-16,-7-4 0 16,-9 0-1-16,0 0-4 15,0-3-2-15,-4-1-6 16,4-3-1-16,0-8-6 16,4-4-2-16,4-3-12 15,1-4-3-15,8 0 1 16,4-4 3-16,4 1 8 15,4-1 2-15,5 0 1 16,8 8 4-16,4 3 0 16,0 5 1-16,0 2 0 15,5 5 2-15,-1 3-3 16,0 5 0-16,-3-1 3 16,-6 0 1-16,-7 7-1 15,0 5-2-15,-18-5 5 16,-7-3 4-16,-5 0 1 0,-8-4 2 15,-4 0-6-15,-1 0-2 16,-3-7-4-16,-1-4-3 16,1-4-14-16,3-4-6 15,9-3-30-15,4-8-11 16,9-3-49 0</inkml:trace>
    <inkml:trace contextRef="#ctx0" brushRef="#br0" timeOffset="8210.568">14027 11644 240 0,'-5'0'90'0,"1"15"-48"0,-13-4-34 0,9-7 21 16,-9 4-9-16,-4-1-1 16,-4 4-5-16,-4 4-1 15,-1 0-7-15,-3 4 0 0,3-1 1 16,1 5-6-16,4-5-2 16,4 5 0-16,4-1 2 15,5 1-2-15,3-1 0 16,5-3-1-16,8-1 0 15,9 1 2-15,4-1 0 16,4 5-5-16,0-1-1 16,4 1 0-16,4-1 4 15,0 4 1-15,-3-4 1 0,-1-3 0 16,-8 0 2-16,-5-1 14 16,-3-3 9-16,-14 8 1 15,-7-5-1-15,-5 5-7 16,-8-1-1-16,-9 1-6 15,1-5-1-15,-5-3-15 16,-4 0-4-16,0-4-31 16,-4-3-12-16,0-1-103 15</inkml:trace>
    <inkml:trace contextRef="#ctx0" brushRef="#br0" timeOffset="9054.068">10109 12838 116 0,'13'3'46'0,"-1"5"-24"0,5-4-10 0,-8-1 16 16,7 5 8-16,5 3 5 15,13 4-8-15,4 0-3 16,-1 0-17-16,10 0-1 0,3 0 1 15,9-4-5-15,16 0 0 16,17-4-2-16,5-3 1 16,8 0-4-16,12-4 0 15,22-4-1-15,-1-3-2 16,5-1 5-16,-1-7 4 0,18-3-1 16,-1-5 1-16,-4 1-3 15,13 0 1-15,8-5-2 16,-12 1 0-16,-1-3-1 15,5-1 0-15,-5 4 2 16,-12-1 1-16,-8 5-1 16,-13 0 1-16,-4 3 2 15,-9 4 2-15,-16 4 3 16,-13-4 4-16,-17 4-6 16,-16 3 1-16,-13 1-10 15,-9-1-2-15,-7 5-12 16,-10-1-3-16,-12 0-42 15,-8 8-15-15,-8 3-74 16</inkml:trace>
  </inkml:traceGroup>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8:10.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116 125 3,'0'0'1,"0"0"-1,0 0-1,0 0 1,0 0 0,0 0 1,0 0-1,0 0 1,0 0 1,0 0 1,-23-30-2,22 42 1,1 2-1,-1 5 1,1 5-1,0 0 1,1 8-1,0 19-1,-1-16 1,1 0 2,-2 3-1,-1-3 1,-1 5-1,-3-3 0,-2 3 0,0-5 0,-2-2 1,0-3-2,-1-3 0,3-5 0,0-4 0,2-5-1,2-2 2,4-11-2,-4 15 1,4-15 1,1 9-1,-1-9 1,0 0 0,4 10-1,-4-10 1,0 0-1,6 10 1,-6-10-1,2 12 0,-2-12 0,3 14-1,-3-14 1,4 13 0,-4-13 1,0 0-1,10 11 1,-10-11 0,18 9 0,-8-4 0,7-3 0,2 5 1,3-5-1,7 3 2,3-5-1,5 4 0,6 3 0,4-5-1,7 6 1,1-6-1,10 7 0,-2-7 0,6 8-1,3-9 0,5 1 0,4-2 0,4 0 0,0-1 0,5-1 0,4-2 0,5-6 0,-1 5 0,3-4 0,1 5-1,2-4 1,2 6-1,0-4 0,2 4 0,-2 3 0,3-2 0,-1 2 1,-1-2-1,1 2 0,-3-5 1,1 3 0,2-9 0,0 8-1,-1-7 1,0 8-1,-1-8 1,3 9-1,0-8 1,1 9-2,-5 11 2,0-11 0,-1 11-1,-2-12 1,3 14 0,-1-4 0,-2 4 0,3-4 1,1-5-1,1 8 0,3-10 0,1 11-1,-1-10 1,-1-1 0,2-1-1,-1-1 0,4-1 1,0 0-1,0 0 0,1 1 1,0-1-1,0 1 0,2 0 0,-1 0 0,-2 0 1,0-1-1,-3 0 1,2 0-1,0-1 0,-4 0 0,-5 0 0,0 1 1,-7 0 0,-2 2-1,-9 1 0,-5-1 0,-9 1 0,-2 0 1,-10 0-1,-2 1 0,-4-1-1,0-1 1,-8-1 0,5-1 0,-9 0 1,3-1 0,-45 1-1,80-3 1,-80 3 0,60-4-1,-60 4 1,44-3-1,-44 3 0,0 0 0,41 0 0,-41 0 1,0 0-1,0 0 0,0 0 1,0 0-1,0 0 1,0 0 0,0 0-1,0 0 1,0 0 0,0 0 0,0 0 0,0 0 0,0 0 0,0 0 0,0 0-1,0 0 1,22-54-1,-22 54 0,0 0 0,21-46 0,-21 46 0,10-55 1,-10 55-1,14-71 0,-14 71 1,6-86-1,-6 31 1,3-3 0,-3-2 0,-1 1-1,1 59 1,-8-115-1,8 115 0,-5-103 0,5 103 0,-3-82 0,3 82 0,0 0-1,0 0 1,4-87-1,-4 87 0,0 0-3,0 0-6,0 0-11,0 0-11,0 0 0,0 0-1</inkml:trace>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19:27:33.166"/>
    </inkml:context>
    <inkml:brush xml:id="br0">
      <inkml:brushProperty name="width" value="0.05292" units="cm"/>
      <inkml:brushProperty name="height" value="0.05292" units="cm"/>
      <inkml:brushProperty name="color" value="#7030A0"/>
    </inkml:brush>
  </inkml:definitions>
  <inkml:trace contextRef="#ctx0" brushRef="#br0">23255 4011 80 0,'-21'-3'33'0,"18"3"-18"0,-6 8 2 0,6-8 14 15,0 6-14-15,-3-4-7 16,0 6-4-16,0 0 0 16,3 8-1-16,0 0 2 15,0 5-4-15,-3 6 3 0,6 2 0 16,-3 5 2-16,-3 6 0 15,0 2 2-15,-8 6 1 0,2 7 3 16,-3 17 2-16,-3 12-1 16,3 4 1-16,-3 7-2 15,0 19-1-15,0 5-5 16,1 8-3-16,-4 10 2 16,0 1 0-16,0 10 3 15,-3 0 4-15,-5 3-4 16,-1 13 0-16,-6 3-6 15,-6-3-3-15,4 13 0 16,-1-10 1-16,9 7 3 16,6-4 2-16,7-9 1 15,2 6 0-15,3-8-2 16,0-11 1-16,0 5-2 16,-3-13 0-16,0-5-1 15,0-2 2-15,0 2 1 0,-2-6 1 16,-1-2-4-16,0 14-3 15,-9 17 0-15,0-18-1 16,0-7 4-16,1-6 5 16,-1-13-3-16,-3-14-1 15,3-7 2-15,1-17 0 16,5-7-1-16,6 0 1 16,3-8-4-16,6-8-2 15,3-6-9-15,0-2-3 16,3-2-3-16,0-9-1 15,0-5-19-15,0-5-7 16,-3-5-19-16,0-1-5 0,-6-5-40 16,0-2-20-1,3-6 62-15</inkml:trace>
  <inkml:trace contextRef="#ctx0" brushRef="#br0" timeOffset="884.891">21826 9745 148 0,'-15'8'55'0,"12"-1"-30"0,-3-7-10 0,6 3 18 0,0 0-12 16,0-1-4-16,0 4-4 15,0 2-1-15,0-3-6 16,3 0-2-16,3 3 2 0,0 0-1 16,0 0 2-16,0 5 0 15,0 6 3-15,-3 7-3 16,0 9 1-16,0 4 1 15,-3 9 2-15,0 5-1 16,0 5-1-16,0 11-3 16,3 2-1-16,3-2-1 15,3-5 2-15,0-6-1 16,3-3 2-16,-1-4-2 16,4-6 2-16,0-3-2 15,0 0 0-15,3-2-3 16,-3-3 1-16,-3-3-2 15,0 1 2-15,3-6 0 0,-4-3 1 16,1-2 4-16,0-3 3 16,3-2-2-16,0-6 2 15,3-8-4-15,6-5-2 16,5-8 2-16,10-15 2 16,3-12-2-16,2-4-2 15,4-9-2-15,0-2 0 16,-1-9 0-16,-2-4 1 15,9-11-5-15,2 0 1 16,-2 2 0-16,-4 6 2 16,-8 11 1-16,-3 10 3 0,-10 5 1 15,-2 8 1-15,-9 6 4 16,0 5 3-16,-3 5-4 16,-6 3-1-16,0 2-4 15,-3 3-1-15,0 0-1 16,-3 3 0-16,-3 2-9 15,-3 0-4-15,0 3-22 16,-6 3-7-16,0 0-47 16,-15-3-18-16</inkml:trace>
  <inkml:trace contextRef="#ctx0" brushRef="#br0" timeOffset="23816.004">8839 13869 116 0,'9'3'46'0,"0"0"-24"0,6-3-4 0,-6 2 20 16,3-2-12-16,3 0-5 15,3 0-8-15,2 0-1 16,7 0-7-16,6 0 4 0,0 0 3 16,2-2 0-16,1 2 1 15,3 0-3-15,0 0 1 16,2 0-4-16,7 0 1 15,5 0-1-15,10 2 1 16,2 1-2-16,1 2-1 16,-1 1-1-16,1-4 2 0,14 1-1 15,10 0 2-15,-4 2-4 16,0-2 0-16,6-1-1 16,13 1-2-16,-4-1 1 15,3-2-1-15,9-2 0 16,12-3 0-16,-3-1 0 15,0 1 2-15,12 2-1 16,-6 3-1-16,-3 0-2 16,6 3 1-16,0 2 1 15,-6 3 2-15,9 0 1 16,6 0 1-16,-3 0 4 16,-3-3 3-16,15 1-4 15,-6-1-2-15,-4 0-2 0,7 0 0 16,24 3-2-16,-15 0-1 15,8 0 1-15,-2 0-1 16,-15-3-3-16,12 1 2 16,-3-1 1-16,-10-2 2 15,22 2-1-15,-9 0 2 16,-6 1 2-16,14-4 4 16,-5 1-2-16,9 0 1 15,5-1-3-15,-8-2 0 16,15 0-3-16,-7 3-2 15,-11-1-2-15,12 1-1 0,-10 2 4 16,4-5 1-16,3 3 0 16,-7-6 1-16,19-2-2 15,-7 0-1-15,7 0-2 16,-1 2-1-16,-11 0-1 16,9 1 3-16,-10 2 2 15,1 0 2-15,9 0-1 16,-13-3 1-16,13-2-4 15,-7-1 0-15,-8-2 3 16,12 0 3-16,-13 3 0 16,1-3 2-16,9 3-4 15,-13 0 0-15,4-1-1 16,-6 1-2-16,-3-3-4 16,11 0-2-16,-11 0 5 0,-9 0 5 15,3-2 0-15,-7 2 1 16,-5 0-6-16,-6 3 1 15,9 2 2-15,-9 3 3 16,-9 3-2-16,3-1 0 16,-3 1-1-16,-12 2-2 15,-12-2 1-15,-8-3-1 16,-1-3 0-16,0-2 2 16,-14 0-1-16,-7 2-1 15,-8 0 1-15,-10-2 1 16,-2 2-1-16,-7 1 2 15,-8-1-4-15,3 0 0 16,-6 1 1-16,-4-1 0 16,-5 3-7-16,-3 0 0 15,-3 0-4-15,-6 3 2 0,-6 2-17 16,-6 3-6-16,-6 3-47 16,-9 4-21-16,-21-1-17 15</inkml:trace>
</inkml:ink>
</file>

<file path=ppt/ink/ink1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19:34:57.380"/>
    </inkml:context>
    <inkml:brush xml:id="br0">
      <inkml:brushProperty name="width" value="0.05292" units="cm"/>
      <inkml:brushProperty name="height" value="0.05292" units="cm"/>
      <inkml:brushProperty name="color" value="#7030A0"/>
    </inkml:brush>
  </inkml:definitions>
  <inkml:trace contextRef="#ctx0" brushRef="#br0">23079 9549 72 0,'3'-8'30'0,"3"5"-16"0,-3 1-30 15,0 2 1-15,0 0-13 16,0 0-3-16</inkml:trace>
  <inkml:trace contextRef="#ctx0" brushRef="#br0" timeOffset="1427.872">23103 9520 144 0,'0'0'55'0,"0"0"-30"0,0 0-16 0,0 0 14 16,0 0-7-16,0 0-1 15,9 2-3-15,0 1 0 16,3 0-6-16,3-3 0 0,2 0 1 15,1 0 1-15,3 0 0 16,0 0-2-16,3 2-1 16,0-2 3-16,-1 0 3 15,4 0 2-15,6-2 3 16,3-1 2-16,5-2 1 16,13-3-4-16,5 0-1 0,1 0-4 15,3 0 1-15,-4 0-4 16,1 0-2-16,5 0-5 15,1 3 0-15,-7 0 2 16,-5-1 3-16,-7 4 0 16,-5-1 2-16,-6 3 0 15,-1 0 3-15,-5 0 1 16,-6-3 1-16,-3 3-4 16,-3-2 0-16,-3 2-5 15,-1 0 0-15,-5 0-1 16,-3 0 1-16,3 2-2 15,0-2-1-15,-3 6-2 16,0-1-1-16,-6 0 2 16,6 3 2-16,-3 3 0 15,-3 2 2-15,6 0-4 16,0 3 0-16,0 0 1 0,-3 8 2 16,6 2-3-16,-3 3 0 15,0 0 1-15,3 3 0 16,3 0 0-16,-7 0 0 15,-2 7 0-15,6 12 0 16,-6-1 0-16,0 5 2 16,0 1-1-16,0 8-1 15,3-6 3-15,-3 11 0 16,3 7-4-16,0 4-1 16,-6-1 3-16,0 0 1 15,0 9 0-15,-3 7-2 16,-6-5 7-16,0-3 3 15,0-2-1-15,-3 5 2 0,1-3-2 16,2-2 2-16,0-3-4 16,3-5 1-16,0 2-5 15,3 6 0-15,3-1-1 16,0-4 1-16,0-1-2 16,0-5 2-16,0 8-4 15,3-2 0-15,-3-4 1 16,0-2 2-16,-3-5 1 15,-3-3 3-15,6 6 1 16,0 2 1-16,-3 3 2 16,-3-3 4-16,6-6-6 15,0-1 0-15,0 4-6 16,0 3-2-16,0-3 2 0,0-2 1 16,0 0-1-16,0-3-2 15,0-5 1-15,0 5-1 16,0 0 0-16,0-2 0 15,0-1 0-15,0-4 0 16,0-7 0-16,0-4 0 16,0-6 2-16,0 1 3 15,0-6-2-15,0-3-2 16,6-2 0-16,-3 2-1 16,-3 1 0-16,6-1 2 15,-3 3-3-15,0 0 0 0,0 0-6 16,0-5 0-1,-3-3 3-15,0-2 2 0,0-6 6 16,0 3 11 0,0-1-1-16,0-1-5 15,0-7-3-15,-3-4-1 16,3 0-1-16,0-3-2 16,0-3 1-16,-3 0-4 15,3 0-2-15,-3-2-1 16,0 0 3-16,-3-1 0 15,-3 1 3-15,-3 0-1 16,0-1-1-16,-6-2 1 16,-3 3 1-16,-2-3-3 15,-4 0 0-15,3 3 3 16,-12-1 1-16,1-2-1 0,-10 0 1 16,0 0 0-16,4 0 3 15,-1 0-1-15,-3 3 2 16,1-3-2-16,-13 5 2 15,-5 0-2-15,-4 3 0 16,1 0-3-16,2 3-2 16,1-1-2-16,-1-2 1 15,9 0 1-15,4-2 2 16,2-4-1-16,4 1 2 16,2-3-2-16,6 0 2 15,6 0-2-15,7 0-1 16,5 0-4-16,3 0-2 15,6 0-6-15,0 0 0 16,3 0-5-16,0 0 0 0,6 0-23 16,9-11-115-1,3-15-20-15,-3-8 6 16</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1">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16577 4589 1419,'0'11'1677,"0"-11"-903,0 0-774,-18 0-3741</inkml:trace>
  <inkml:trace contextRef="#ctx0" brushRef="#br0" timeOffset="2628.15">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6">18833 4284 4644,'-3'36'3870,"-8"-18"-258,10 8-129,-6 2-3741,2 5 0,-2 5 0,1-2 516,-2 3-258,1 2 258,0 2 0,-2-2 0,0 4 129,2-1 129,6 2-258,1-5-129,1 4 0,11-8 0,8-4 0,5-4-129,4-8 0,5-5 0,2-7 0,1-6-129,-1-6-129,0-6-903,-7-11-1290,-4-9-1548,1 7 0,-13-13-387</inkml:trace>
  <inkml:trace contextRef="#ctx0" brushRef="#br0" timeOffset="8096.463">18617 4585 5289,'31'8'4257,"-8"-8"-258,10 7-258,6-2-3870,5 3 0,8-3-129,3 5-387,0-6-774,3-3-2193,0 5-516,-6-7 129</inkml:trace>
  <inkml:trace contextRef="#ctx0" brushRef="#br0" timeOffset="15403.88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18295 10483 258,'0'11'1419,"0"-11"-2322</inkml:trace>
  <inkml:trace contextRef="#ctx0" brushRef="#br0" timeOffset="17423.99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29">19516 10155 2709,'3'14'3096,"-3"-14"-387,0 21-258,0-21-3999,4 32 387,-4-13 645,1 5 516,0 3 516,-1-1 516,2 8 516,-2-2 0,0 8 0,0 0-645,0 3-129,0-2-516,0 1 0,0-4-129,0-3 129,0-9-129,4-3-129,-1-8 129,-3-15-258,8 13-903,-8-13-1290,-4-13-1677,4 13-387,-11-31 129</inkml:trace>
  <inkml:trace contextRef="#ctx0" brushRef="#br0" timeOffset="23489.343">19256 10403 3354,'38'0'4257,"-14"0"-129,14 0-387,2-5-3483,5 0-516,0-3 258,0 5-387,-4-5-258,0 6-774,-9 1-1419,-11-6-1290,6 9 387</inkml:trace>
  <inkml:trace contextRef="#ctx0" brushRef="#br0" timeOffset="24343.392">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19406 8443 1,'8'-41'1160,"-2"17"388,2-5 129,6-2 258,-1-8 129,6-2-387,-2-10-258,7-1-387,-2-10 0,8-1-387,-3-10-129,2-1-129,3-7 0,2-3 0,0-7-129,4 1 258,2-2-387,1 5 129,3 2-258,0 7 129,3 6-129,-1 9 0,0 8-129,-4 9 129,-2 9 0,-4 8 0,-6 5-129,-6 7 0,-5 6-129,-7 3-516,-12 8-645,0 0-1548,0 0-1161,-4 12-387</inkml:trace>
  <inkml:trace contextRef="#ctx0" brushRef="#br0" timeOffset="48967.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20382 6620 3225,'8'7'4257,"26"-10"-516,-16-10-129,11 6-3870,1-4-258,2 1-129,0 0 258,0 1-258,-6-1 129,-2 5-387,-6 0-1032,-6-7-1935,5 12 387</inkml:trace>
  <inkml:trace contextRef="#ctx0" brushRef="#br0" timeOffset="49763.846">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21145 6026 4902,'-7'10'4128,"7"-10"-129,0 0-1677,-3 17-2451,3 0 129,2 2 0,2 5 129,3 8-129,2-1 129,2 5-129,0 3 258,3 1-258,-1 2 258,0-1-258,1 1 0,1-1 129,4 0-258,-4-7 129,3 0-387,-4-10 0,2 1-774,-6-12-774,2-10-1806,0 1-516,-12-15 130</inkml:trace>
  <inkml:trace contextRef="#ctx0" brushRef="#br0" timeOffset="50483.887">20856 6330 3354,'19'9'4128,"14"-2"-387,-19-7-258,8 0-3741,4-3 129,4-2 258,2 2 0,-2-8 129,7 4 387,-4-9-129,7 0 258,-3-3-387,8 0 0,-2-5-258,3 4 129,-5-2-387,-1 3 258,1 2-387,-9 4 0,-4 5-258,-13-3-903,6 11-903,-21 0-1935,11 0-258,-11 0 130</inkml:trace>
  <inkml:trace contextRef="#ctx0" brushRef="#br0" timeOffset="51362.937">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22770 5609 1548,'-12'13'2451,"12"6"0,-10-11-2193,8 9-1290,-1-4 645,1 4 774,2 3 258,0-2 645,5 6 129,1 0 0,6 7 129,1 1-387,3 6-387,2-3-516,1 3-129,0-2 0,2-2 0,-4-3-129,1-6 258,-5-6-258,-2-3 258,-2-5-258,-9-11 0,9 12-774,-9-12-1161,-8-7-903,8 7-1419,-29-22 387</inkml:trace>
  <inkml:trace contextRef="#ctx0" brushRef="#br0" timeOffset="54029.09">22580 5874 774,'27'-4'4128,"-11"-4"258,15 8-387,-6-3-2580,10-7-903,7 2-129,-1-5-258,2 1 0,0-2-129,-4 3 0,-3-1-258,-7 0-645,-3 4-645,-7-1-1161,-19 9-1419,23-8 0</inkml:trace>
  <inkml:trace contextRef="#ctx0" brushRef="#br0" timeOffset="54700.128">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2">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6">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24122 9842 1,'18'15'1031,"0"-13"-1031</inkml:trace>
  <inkml:trace contextRef="#ctx0" brushRef="#br0" timeOffset="5011.28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1">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6">10623 9290 516,'0'0'3741,"0"0"258,0 0-387,0 0-3741,0 0-129,3 8 258,-3-8 387,2 19 0,-1-4 129,-1-2 129,0 5 0,0 0 129,0 4-258,-3 1-129,3 4-258,0 5 0,0 1 0,0 5-129,0-1 129,0 7-258,2 1 129,0-2 0,-2-3 0,0-4 0,0-2 0,0-9-129,0-4-258,1-5-645,-1-16-1548,0 0-1806,0 0-129</inkml:trace>
  <inkml:trace contextRef="#ctx0" brushRef="#br0" timeOffset="16039.917">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11705 9293 3483,'0'36'4644,"0"-36"-1548,6 24-2322,-2-9-4257,-4-15-1677</inkml:trace>
  <inkml:trace contextRef="#ctx0" brushRef="#br0" timeOffset="17616.007">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13569 9994 645,'0'12'2838,"-2"-21"-2322,2 9-129,0 0 387,0 0 0,0 0 129,0 0 0,0 0 0,0 0 0,0 0-258,0 0 129,0 0-387,9 5 258,-9-5-129,3 14 0,-3-4-129,2 4 129,-2-1-258,1 6-258,-1-1 129,1 3-258,1 0 0,-1 2 129,0-2 0,0-2-129,1-2 129,0-4 0,-1 1-516,-1-14-129,6 12-1677,-6-12-1677,11 0-258</inkml:trace>
  <inkml:trace contextRef="#ctx0" brushRef="#br0" timeOffset="28511.629">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15819 11125 645,'7'11'3612,"-7"-11"258,3 15-258,-3-15-3483,3 17 0,-3-3 129,0-2 387,0 5-129,0 0 387,0 6 0,-5-6-129,5 7 129,-6-7-387,6 3-258,-6-3-129,5-3-258,1 1-387,0-15-645,5 11-1548,-5-11-1677,0 0-387</inkml:trace>
  <inkml:trace contextRef="#ctx0" brushRef="#br0" timeOffset="34859.992">16121 10948 903,'2'14'3483,"-2"-14"258,0 14-387,0-14-3483,0 18 129,1-3 516,-1-2 129,0 8 258,-6-2 258,6 9 0,-8-2-129,4 9-258,-5 0-387,1 5 129,-3-2-387,0 2 0,-1-7-129,2-3 129,3-4-387,-1-8-516,5-1-387,3-17-1935,0 0-1290,0 0-516,0-6 646</inkml:trace>
  <inkml:trace contextRef="#ctx0" brushRef="#br0" timeOffset="35416.024">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17016 11613 2451,'1'22'3999,"-1"10"-258,0-32 0,-6 17-3741,5 0 0,-5-1 387,3 4 0,-6-6 516,9 10 0,-8-7 0,8 5-258,-1-3-258,1-4-774,3 0-387,-3-15-645,19 12-1290,-5-11-1935,0-5-258</inkml:trace>
  <inkml:trace contextRef="#ctx0" brushRef="#br0" timeOffset="36656.096">17361 11425 3354,'3'14'4128,"-3"-14"-258,2 12-129,-2-12-3225,0 17-774,0-17 258,0 17 129,0-2 258,-5 0 516,2 13-129,-9-4 129,7 10-258,-12 5-258,7 7-258,-8 2 0,5 3-258,0-5 129,3-2 0,1-5-129,2-6 0,4-7-258,-5-15-774,8-11-1935,0 0-1419,0 0-516,0-13 387</inkml:trace>
  <inkml:trace contextRef="#ctx0" brushRef="#br0" timeOffset="37391.138">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19:42:34.982"/>
    </inkml:context>
    <inkml:brush xml:id="br0">
      <inkml:brushProperty name="width" value="0.05292" units="cm"/>
      <inkml:brushProperty name="height" value="0.05292" units="cm"/>
      <inkml:brushProperty name="color" value="#7030A0"/>
    </inkml:brush>
  </inkml:definitions>
  <inkml:trace contextRef="#ctx0" brushRef="#br0">10691 11009 44 0,'0'3'16'0,"0"0"-8"0,0-1 6 0,0-2 9 0,0 0-3 16,0 0-1-16,0 0 0 15,0 0 0-15,3 3-6 16,0 0-3-16,-3-3-3 16,0 0-2-16,0 0-1 15,3 2 0-15,0 3-2 16,3-2 1-16,0 0 2 0,2 2 0 16,1 0 0-16,0 1-1 15,0-4 0-15,3 4-5 16,3-1 1-16,3 0 0 15,3 0 0-15,3 3 2 0,2 0 3 16,1 0-2-16,3 0 0 16,3 0-1-16,-7 0-2 15,1 0 3-15,0 0 2 16,3-3 2-16,0 3 1 16,-1-3-2-16,7 1-1 15,3-4-6-15,5 1 1 16,-2 2 0-16,6-2 2 15,-7 2-1-15,1 1 2 16,-3-1 2-16,-1-2 4 16,1-1 0-16,3-2 2 15,2 0 0-15,7 0 1 0,3-2-6 16,-4-1-4-16,-2 0-1 16,-1 1 1-16,-2-1-1 15,0 0-1-15,-1 1 1 16,1-1 1-16,3-2-1 15,-4-1 2-15,1-2 2 16,0 3 4-16,-4-5-4 16,-2-1-1-16,-3 0-2 15,-1-2-2-15,1-3 1 16,-3 3-1-16,0-3-3 16,-1-2 2-16,-2-3 1 15,3-1 2-15,0 1-1 16,-1-3 2-16,1-2-4 15,-3-3 0-15,3 2-1 16,-4 4 0-16,-2-1-3 16,-3 3-1-16,-3-1 0 0,-3 1 4 15,-3 3 5 1,-4-1 3-16,-2 1 6 0,-3-3 3 16,0-1-11-16,-3 4-1 15,-3-3-12-15,0 0-2 16,-3-3-3-16,0 3-1 15,-3-1 3-15,0 1 3 16,-6 0 7-16,1-3 6 16,-7-2 9-16,-3 2 4 15,-6 3-4-15,-3 0-3 16,-2 5-3-16,-1 0-2 16,-6 0-10-16,3 3-2 0,-2 0-3 15,-4 2 1-15,-6 0 3 16,-5 1 3-16,-7 2 0 15,-11-3 1-15,2 6 2 16,4 0 2-16,5 5-1 16,1 0 2-16,-4 0 0 15,-5 2 1-15,-1 1 0 16,1 0 2-16,0-1-5 16,-4 1-3-16,4 2 1 15,-1 0 0-15,1 1 1 16,2 2 0-16,7 0 0 15,2 2 0-15,4-2 0 16,-1 3 2-16,-3 2-3 16,-2 3 0-16,-1 0 3 0,4 2 1 15,11-2-1-15,6 0-2 16,4 0-2-16,5-3-1 16,3 3 2-16,6 3 0 15,1-1-2-15,2-2 2 16,0 0 1-16,0-3 2 15,0 3-3-15,0-3 0 16,0 3 1-16,3-3 2 16,1 3-3-16,-1-3 0 15,3 6 1-15,0-1 0 16,3-2 0-16,0 0 0 0,3 0-3 16,3 3 2-1,0 2 1-15,0 0 0 0,3 3 2 16,0-1 1-16,0 1-4 15,0-3-1-15,0 3 1 16,3-3 2-16,3 9 0 16,3-9-1-16,3-3 1 15,3 1-1-15,0-6 0 16,3 0 0-16,-1-2 0 16,1-1 0-16,0-2 0 15,0 0 0-15,-3-2 0 16,3-4 0-16,0 1 0 15,-1-3 0-15,1 0 0 16,3-3 0-16,0 3-7 16,3-2 0-16,0 2-6 0,-1 0-2 15,1 2-9-15,0 1-5 16,0 2-20 0,0 0-48-16,-1 1 10 15</inkml:trace>
</inkml:ink>
</file>

<file path=ppt/ink/ink1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2">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24">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2">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6">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2">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43">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8">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83">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58.2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1437 0 0,'0'0'17,"0"0"-2,0 0-5,0 0-2,0 0-2,0 0-1,-14 9 0,4-6 1,-3 1 0,-1-1 1,-6 2-1,1 0-1,-4 0 0,1 4 0,-4-2-2,-1 3 0,-3 1-2,-3 6 1,-3-1 0,-3 6 0,-5 0 1,-2 1 0,-3 2 0,2 1 0,-1-1 0,3 1 0,2-2 0,5-1-1,5-3 0,4 0-2,4-3 1,4-1-1,4-4 0,4-1 0,0-2 1,3-2-1,-2 1-1,-1-3 0,-2 2-2,-2-4-2,1 2-4,-4-5-3,4 1-5,-4-1-8,1-2-3,3 2 0</inkml:trace>
  <inkml:trace contextRef="#ctx0" brushRef="#br0" timeOffset="550">322 191 12,'5'-16'15,"-5"16"-1,11-10-3,-11 10-1,12-5-1,-12 5-1,0 0 0,0 0-2,0 0 0,0 0-2,-4 16 0,-8-3 0,-1 4-1,-7 7 0,-5 7-1,-4 5 0,-3 6-1,-2 7 0,0 4-1,1 2 1,4 2-2,3-1 1,6-2 0,3-5 0,6-3 0,3-7-1,5-6 1,4-4 0,5-7 1,3-5-1,5-4 1,9-8 0,8-3 0,9-7 0,11-4 0,5-6 0,7-3 1,5-4 0,6 0-1,-1-1 2,-1 1-1,-7 4 1,-4 3 0,-8 3 0,-7 4-1,-10 2 1,-9 3-1,-10 0-1,-6 3 0,-11 0-1,0 0 1,9 0-1,-9 0 0,0 0 0,0 0-1,0 0 0,0 0 0,0 0-2,0 0 0,0 0-2,0 0-1,0 0-1,-13 10-3,13-10-5,-8 11-9,8-11-3,-14 7 0,1-9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39.3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65 304 5,'35'0'14,"3"-4"-6,14 1-5,11-2 1,7 2 0,10-1 1,8 0 1,6-1 0,5-1 1,4 0 1,-4-1-1,-1 2 2,-9-4-2,-4 2-1,-13-3 0,-6 1 0,-17-3 0,-6 3-1,-15-3-1,-5 3-1,-9 0 0,-3 2-1,-11 7-2,6-11-2,-6 11-4,0 0-4,0 0-11,0 0-6,-25-15-1,3 8 1</inkml:trace>
  <inkml:trace contextRef="#ctx0" brushRef="#br0" timeOffset="501">456 3 13,'20'-4'14,"-20"4"-8,13 1-5,-13-1-2,0 0 0,-1 13 0,1-13 2,-16 11 2,3-6 2,-4-2 0,-4 1 2,0-1 0,-2 1 1,-4 2-1,-3-1-1,-1 5 1,-5 0-2,2 5-1,0 1-1,0 2 0,-1 1 0,6 2-1,2-1 0,5 2 0,6-1-1,5 1 1,2-3-1,8 1 0,3-1 0,2-1 0,4-3 0,2 0 0,5-3 0,9 0 0,3-3 0,8 2 1,5 1-1,5 1 0,6 0 0,3 0-1,-2 2 1,-1-1-1,-2 2 1,-5-2-1,-8-2 0,-4-2 0,-7-1 0,-5-1 0,-8-1 0,-2-3 0,-10-4 0,0 0 1,10 6-1,-10-6 1,0 0 0,0 0 0,0 0 0,0 0 0,0 0 0,0 0-1,0 0-1,0 0-2,0 0-4,0 0-9,-12 1-11,12-1 0,-21-1-1,8-3 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12:38.0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4345 76 3,'-56'-10'4,"-9"-1"-1,-8 1 0,-8 1-1,-7 2 0,-7 0 1,-7 1 0,-4 2 2,-6 1 0,-1 2 2,-5-2 0,-3 2 2,-6 0-1,1 3 1,-5 0-2,-3 3 0,-5 0-3,0 3-1,-1 1-1,2 3-1,1 1 0,-1 1-1,5 0 1,3 2-1,3 2 2,6 1-1,0 0 1,3 3-1,2 0 1,4 2-1,2 2 0,7 2 0,1 2 0,3 1-1,7 4 1,7 0 0,9 3-1,12 0 1,10 2 0,10 0-1,11-4 1,14 2 0,12-3 0,9 0 0,10-2 0,9 0 0,8-1 1,8 0-1,7 1 1,8-1-1,6 2 1,10 1 0,5-1 0,8-1 0,7 0 1,7 0-1,8-1 0,4-1 1,6-2-1,7-2 0,2 0 0,4-2-1,1-4 0,3 1 0,2-3 0,5-2-1,1-1 1,1-2-1,3-1 0,4-2 0,0-1 0,2 1 1,-1 0-1,0-3 1,0 1-1,2-4 0,-1 1 1,2-3-1,2 1 1,4-4-1,1-1 0,1 1 0,2-5 1,2 4-1,-3-3 0,-1 1 0,-4-4 0,-3 2 0,-3-6 0,-3-1 0,-5 0 0,-3-5-1,-3-3 1,-7-4 0,-5-2 0,-5-4 0,-5-1 0,-5-1 0,-10-1 0,-11-3 1,-7 1-1,-10-1 0,-10 2 0,-8-2 0,-11 1 1,-11-3-1,-6 1 0,-7 1 0,-8 0-1,-7 1 1,-7-1-1,-9 0 1,-6 2-1,-8-1 0,-9 1 1,-8-2-1,-10 2 1,-7-3 0,-7 2 0,-4-2-1,-7 0 1,-7 3 0,-9 0 0,-1 2 0,-3 1 0,-7 1 0,-5 1-1,-8 2 1,-5 2 0,-5 0 0,-2 3-1,-11 0 1,-7 5 0,-6 3-1,-5 4 1,-6 4 0,-4 4 0,-4 5 0,-2 4 0,3 3 0,3 1 0,3 0 0,5 0 0,6-1 0,8-2 0,11-4-2,16 5-8,9-1-17,15-1-2,19-4-2,21-6 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trace contextRef="#ctx0" brushRef="#br0" timeOffset="2774">2640 89 43,'-10'-3'16,"10"3"-1,-15-9 0,15 9-13,0 0-3,0 0-2,-11-9-2,11 9 1,0 0 0,18 3 2,-5-2-1,7 1 1,2 0 1,3 1 3,0-1-1,-1 0 1,-3 4 0,-3 0 1,-5 2-1,-9 2 1,-3 4-1,-7 2 1,-6 5-1,-8 4 0,-3 3-1,-7 4 0,-4 1 0,-4 4 0,-2 2 0,0-2 0,5-1-1,6-2 1,0-3-1,10-3 1,4-4-1,10-4 1,8-2 0,9-5 0,5-2 2,5-6 0,8 0 1,-1-6 1,7 0-1,-3-5 1,2 1-1,-3-2 0,1 1-2,0 1-3,-2-1-6,5 3-10,0-1-3,1-1-2,-4-3 1</inkml:trace>
  <inkml:trace contextRef="#ctx0" brushRef="#br0" timeOffset="3455">3077 50 32,'0'0'13,"0"0"-4,0 0-2,0 0-9,0 0-4,-2-9 1,2 9 1,15-6 1,-4 2 3,2 1 4,5-1 3,4 0 0,5-1-1,4 2 0,1-1-1,5 0-1,-5 2-1,5 1-1,-8 1 0,-1 1-1,-11 3 0,-2 2 0,-15-6 0,6 20 0,-10-3 0,-9 3-1,-1 5 0,-6 3 0,1 3 0,-6 1 1,-1-1-1,-3 0 1,3-2 0,1-1 1,-1-4-1,4-2 1,3-3-1,2-1 0,6-1 0,5-1 0,1-1 1,8 0 0,7-2 1,6 0-1,6-2 2,8 0-2,8-5 1,6 1 0,5-4-1,5-1 0,1-2-1,4 0 0,-1-2-1,-2 0 1,-3 1-1,-5 0-1,-6 1 1,-7 1-1,-12 1 0,-1 0-2,-9 6-4,-13-8-9,0 14-3,-12-9-2,-7-1 1,-5-5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2886 23,'-13'-5'12,"13"5"1,-9-7-1,9 7 0,-11-7-2,11 7-1,-18-10-3,8 6-2,-3-2-1,-1 1 0,-4 0-1,-4 0 0,-2 0 0,-5 0-1,-5-1 0,-7 1 0,-5 0 0,-4 0 0,-5 0 0,-3-3 0,-2 3-1,-1 0 1,0 0-1,0 0 0,3-1 0,1 1 0,3 1 0,4 2 0,5-1 0,3 0 0,7 2 0,8-1 0,6 1 1,6 1-1,5-1 0,10 1 0,0 0 0,0 0-1,0 0 1,11-7-1,-11 7 0,17-1 0,-8 0 1,-9 1-1,12 0 0,-12 0 0,0 0 0,0 0 1,10 3 0,-10-3 0,0 0 0,0 0 1,0 0 0,0 0 0,0 0 0,0 0 0,0 0 0,0 0-1,0 0-1,0 0 1,-11-1-1,11 1 0,0 0 0,0 0 0,-13 8 1,13-8-1,-9 2 1,9-2-1,-11 1 1,11-1 0,-11 1 1,11-1-1,-9 0 0,9 0 1,-10-1-1,10 1 1,0 0 0,0 0 0,0 0-1,0 0 0,4-11 0,9 5-2,4-2 1,7-2-2,5-4 1,4-2-1,4 0 2,0 0-1,-4 2 3,-2 2 1,-8 1 1,-4 4 0,-8 1 0,-11 6-2,10-4 0,-10 4 0,-10 5-3,10-5-1,-17 9 0,4-4-1,2 2 1,-5 1 0,1 0 0,0 0 1,-2 2 1,-3-1-1,0 1 1,-5 2 1,-4 2 0,-1 3 1,-5 0 1,-2 2-1,-3 1 2,-1-1-1,-1 0 0,2 1 0,2-6 0,4 1 0,4-3-1,6-1 0,4-2-1,7-2 0,13-7 0,-11 13 2,11-13 0,9 11 0,2-6 1,6 4-1,5-2 1,5 1 0,2 1-1,5 2-1,-1 0-1,2 2 1,-1 0-1,0 2 0,-2 0 0,-1 1 0,-2-2 0,0 2 0,-1-2 0,-2 0 1,-2-3 1,-3 1-1,-2-4 1,-2 1 1,-3-3-1,-3 1 0,-11-7-1,14 7 0,-14-7 0,0 0-2,0 0 0,0 0-2,0 0-3,0 0-5,0 0-10,0 0-2,9-9 2,-10-12-1</inkml:trace>
  <inkml:trace contextRef="#ctx0" brushRef="#br0" timeOffset="2093">2426 1255 30,'6'9'10,"-6"-9"0,0 0-2,0 0-7,0 0 0,0 0 1,4 12-1,-4-12 2,0 0 2,5 13-1,-5-13 1,7 15 1,0-5-1,-1 1 0,3 4-1,0 4 1,4 4-1,-2 3 1,3 6 0,-3 3-1,1 5 0,-2 2-1,0 4 0,-3-2-1,0 0 0,-3 0-1,-1-3-1,0-1 1,-1-3-1,1-3 1,0-3-1,0-3 0,1-2 1,2-3-1,-1-2 0,-1-7 0,0 0 0,-1-2 0,0-2 0,-3-10 0,3 11-1,-3-11-2,0 0-5,4 10-11,-4-10-1,0 0-2,2-15 2</inkml:trace>
  <inkml:trace contextRef="#ctx0" brushRef="#br0" timeOffset="2653">2368 2192 54,'0'0'15,"0"0"-1,10 3 0,-10-3-13,19-5-2,-6 2 0,7-3 1,6-2 1,5-3 2,7-2 1,3-4 0,5-1 2,-2-2-1,2 0 0,-6-1 0,-2 5 1,-9-2-1,-5 8 1,-8-1 0,-4 6-2,-12 5 0,9-6-2,-9 6-1,0 0-1,0 0-3,0 0-3,0 0-5,0 0-7,18-9-5,-18 9-1,23-19 1,-10 2 1</inkml:trace>
  <inkml:trace contextRef="#ctx0" brushRef="#br0" timeOffset="3154">2312 1251 0,'-18'-14'0</inkml:trace>
  <inkml:trace contextRef="#ctx0" brushRef="#br0" timeOffset="3274">2163 1314 11,'0'0'10,"-9"1"0,9-1 1,-10 1-2,10-1-1,-9 1-1,9-1-1,0 0-2,-9 2-1,9-2 0,0 0 0,16-2-1,1-1-1,9-3 0,7-3-1,8-2 2,7-1 1,2-5 2,4 1 0,-6-1 3,-2 3 0,-14 0 0,-3 6 1,-11-2-1,-4 7-1,-14 3-2,10-4-2,-10 4-2,0 0-1,0 0-1,0 0 0,0 0 0,0 0 0,0 0 0,0 0-1,0 0-3,0 0-6,0 0-7,0 0-4,0 0-1,0 0 0,17-10 1</inkml:trace>
  <inkml:trace contextRef="#ctx0" brushRef="#br0" timeOffset="3975">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4776">3256 1586 58,'0'0'17,"0"0"1,0 0-3,0 0-10,0 0-2,0 0 0,0 0-1,9-9 0,3 7 0,2-3 0,9 0 0,4-2-1,7-4-2,6 0 0,5-4 1,3-1 0,2-2 0,-4-2 1,-2 4 1,-9 0 1,-4 4 0,-9 0 0,-7 5 0,-15 7-3,8-9-4,-8 9-4,-21 4-6,4 2-7,-6-3-2,-2-3 2,-6-3-1</inkml:trace>
  <inkml:trace contextRef="#ctx0" brushRef="#br0" timeOffset="5237">3082 1137 29,'-11'-2'12,"11"2"-1,0 0 1,0 0-7,-6-11-1,6 11-1,0 0 0,0 0 0,0 0 1,0 0 0,0 0-1,0 0-1,15-3-1,2-2 0,7 0 0,9-5 1,10 1 1,9-5 2,6-1 0,2-4 1,0 4 0,-5-3 1,-3 7 0,-13-3-1,-4 7-1,-14-1-1,-4 5-2,-17 3 0,14-1-2,-14 1 0,0 0-1,-7 14-3,7-14-3,-11 20-8,-2-8-8,2 1 1,-8-11-2,1-6 1</inkml:trace>
  <inkml:trace contextRef="#ctx0" brushRef="#br0" timeOffset="7681">1702 2696 5,'0'0'6,"0"0"2,0 0-1,0 0-1,0 0 1,0 0-1,0 0 1,0 0-1,0 0 1,-12-3-1,12 3-3,-11-2-1,11 2 0,-18-4 1,9 3 3,-1-2-1,-2-1 1,-4-1 0,1 1 1,-5-2-2,0 0 0,-7-3 0,-1 2-2,-8-1-1,-4 0 0,-6-1 0,-5 1-1,-5 1 0,-6 0 0,-3 1 0,-2 0 0,-1 2 0,2 0-1,1 2 1,3 0 0,1 0 0,6-1-1,3 0 1,6 1 0,3-1 0,6 0 0,5-2 0,5 0 0,5 1 1,5-2-1,1 1 1,6 0-1,1 1 0,9 4-1,-12-6 1,12 6-1,0 0 0,0 0 0,-9-6 0,9 6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2-1,7 1 0,4-5 0,9 0-1,3-4 1,5 1-1,4-2 1,-1 3 1,-2-2 0,-1 3 0,-6 0 1,-6 5 0,-7 0 0,-5 3 0,-4 1-1,-11 3 0,9 0-1,-9 0-1,0 0 0,0 0 0,-2 9-1,2-9 0,0 0 1,0 0 0,0 0-1,-10 9-4,10-9-5,-12 2-3,12-2 1,-23 7 0,6-3-1</inkml:trace>
  <inkml:trace contextRef="#ctx0" brushRef="#br0" timeOffset="8993">0 2561 7,'13'-1'6,"-13"1"1,11 6-1,-11-6 0,10 14-1,-10-14 1,13 19-2,-3-8-1,-1-1-1,1 2 1,1-2 0,1 2 0,-1-3 2,4 2 0,-2 2 1,3 0 0,-2 3 1,3 2-3,-1 1 1,3 4-2,1-2 1,1 2-2,-1 0 1,2 1-2,-3-1 1,1-1 0,-2-3-1,-2-2 0,-3 0 0,-3-5 0,-3-3 0,-7-9 1,8 11 0,-8-11 0,0 0 2,0 0 0,0 0 0,0 0 1,0 0 0,0 0-1,0 0 0,0 0-2,0 0-4,0 0-16,0 0-4,-9-3-2,0-9-1,-9-9 1</inkml:trace>
  <inkml:trace contextRef="#ctx0" brushRef="#br0" timeOffset="10204">2 2640 9,'3'-11'6,"-3"11"1,10-16 0,1 7 0,1-3-1,5-1-2,3-5-1,5 1-1,5-6 1,3-4 0,6-2 0,2-1 2,3-1 1,-1-1 0,1 4 3,-4 0-1,1 6 0,-10 1 0,-3 9 0,-8-2-1,-3 9-2,-6-1-1,-11 6 0,11-4-2,-11 4-1,0 0-1,0 0 0,0 0 0,0 0-2,0 0-1,0 0-5,-7 10-6,7-10-6,-13 14-2,4-8 2,-5-1 0</inkml:trace>
  <inkml:trace contextRef="#ctx0" brushRef="#br0" timeOffset="10855">141 2627 16,'0'0'9,"0"0"0,0 0-2,0 0-1,0 0-3,0 0-1,0 0 0,0 0 1,-10-8 1,10 8 1,0 0 0,0 0 0,0 0 0,0 0 1,0 0-2,0 0-2,0 0-1,0 0 0,0 0 0,0 0 0,0 0 1,12 8 0,-12-8 1,14 6 1,-4-4 1,4 3 0,-3-4 0,7 4 0,-3-4 0,5 5 0,0-4-1,4 3-1,-1-2 0,4 2-1,1-1 0,3 1 0,0 1 0,3 0-1,1-1 0,2 2 0,1-2 1,1 2-1,1-2 0,2 0 1,-2-2-1,0 2 0,-2-4 2,3 2-2,-4 1 0,1 1 0,-3-2 0,2 1-1,-1 1 1,0 0 0,1 2-1,1-2 0,0-2 1,1 0-2,-2-1 2,2 0-1,-3-1 1,-4 0-2,-4 0 2,-3-1-1,-4 1 1,-4 0-1,-2 0 0,-3 0 0,-3 1 1,-9-2-1,14 4 0,-14-4 0,10 1 1,-10-1-1,0 0 1,0 0-1,0 0 1,0 0-1,0 0 1,0 0-1,0 0 0,0 0 1,0 0-1,0 0 0,0 0 0,0 0 0,0 0 0,0 0 0,0 0 0,0 0 0,0 0 0,0 0 0,0 0 0,0 0 0,0 0-1,0 0 0,0 0-1,0 0-5,0 0-16,0 0-2,0 0-2,3-21 0,3 1 1</inkml:trace>
  <inkml:trace contextRef="#ctx0" brushRef="#br0" timeOffset="12417">3561 2943 22,'0'0'13,"0"0"1,0 0 0,0 0-2,0 0-1,0 0-4,0 0-1,0 0-2,0 0-2,0 0-1,0 0 0,0 0 0,0 0 0,0 0 1,11 3-1,-11-3 1,15 3 0,-4-1 1,2-1 0,3 1 0,1-2 1,3 1-1,-2-2 1,5 2 0,-3-3-1,4 3 0,1-3 0,2 2-1,0-1 0,2 1 0,2-1 0,3 1 0,1-1-1,2 1 0,0 0 0,0 1 0,-1-2-1,1 2 1,-1-1-1,3 0 1,-2 0-1,-1 1 1,1 0-1,3 0 1,0 0-1,2 0 0,-1 1 1,-1-1-1,1 1 0,1 1 2,0-1-2,-1 0 0,-1 0 0,-4 1 1,-2-2-1,0 1 1,-3 0-1,-2 0 1,-4 0-1,-1 0 0,-3-1 1,-2 1-1,-1 0 0,-6-1 0,-3 1 1,1-1 0,-10-1 0,0 0-1,10 1 1,-10-1 0,0 0 0,0 0 0,0 0-1,0 0 0,0 0 0,0 0 1,0 0-1,0 0 0,0 0 0,0 0 0,0 0 0,0 0 0,0 0 0,0 0-3,0 0-4,0 0-9,0 0-10,-18 2 1,9-5-2,-11-10 1</inkml:trace>
  <inkml:trace contextRef="#ctx0" brushRef="#br0" timeOffset="13699">3678 2841 35,'0'0'14,"0"0"0,0-11-1,0 11-4,1-10-4,-1 10-2,0 0-1,8-11 0,-8 11 0,12-8 0,-2 3-1,1-3-1,7 1 0,0-4 1,6-2-2,2 0 2,1-4 1,2 1 1,-1-3 1,3 2 0,-5-2 1,1 3 0,-7-2 1,3 5-2,-4-2 0,-1 4-1,-2 0-2,-3 2 0,-1 2-1,-1 2 1,-11 5 0,14-7 0,-14 7 0,0 0 1,10-5 0,-10 5-1,0 0 1,0 0-1,0 0-1,0 0 0,0 0 0,0 0 0,0 0 0,0 0-1,0 0 1,0 0-2,0 0-1,0 0-2,0 0-5,1 12-12,-1-12 0,-8 11-2,8-11 2</inkml:trace>
  <inkml:trace contextRef="#ctx0" brushRef="#br0" timeOffset="14671">3526 2995 20,'0'0'12,"12"-10"0,-12 10 0,0 0 0,0 0-2,0 0-1,0 0-4,0 0-2,0 0 0,0 0-2,0 0 1,0 0-1,0 0 0,10-2 0,-10 2 0,0 0 0,9 9 1,-9-9 1,13 10 0,-3-4 1,2 2 0,0 1-1,3 4 0,-1 0 0,5 2-1,-1 3 0,2 2 0,2 0-1,2 4 1,3 0-1,3 0 1,2-1-2,0-1 2,1-1-1,1 0 1,-3-5-1,0 2 1,-4-4 0,-2-2 0,-5-1 0,0-1-1,-6-3 0,-2 0 0,-3-2-1,-9-5 1,13 7 0,-13-7-1,0 0 1,0 0 0,9 5 0,-9-5-1,0 0 1,0 0 0,0 0 0,0 0-1,0 0 2,0 0-1,0 0-1,0 0 0,0 0 0,0 0 0,0 0-3,0 0 0,0 0-4,0 0-12,0 0-5,0 0 0,0 0-1,-11-24 0</inkml:trace>
  <inkml:trace contextRef="#ctx0" brushRef="#br0" timeOffset="16844">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4339">3916 1364 32,'0'0'12,"9"-10"1,-9 10 1,0 0-8,12-8-1,-12 8 1,0 0 0,13 1-1,-13-1 1,18 10 0,-4 0-1,5 3-2,3 3-1,4 0-1,4 4 0,0-1-1,0-1-1,-1 2-1,-4-4-4,-2-1-5,-7-3-6,-2-1-3,-14-11 2,7 15-1</inkml:trace>
  <inkml:trace contextRef="#ctx0" brushRef="#br0" timeOffset="194629">4009 1619 65,'-8'9'23,"8"-9"-1,0 0-1,0 0-10,13-15-7,-5 5-1,-1-4-1,5-3 0,-2-4 0,5-5 0,0-2-1,2-4-2,3 0-4,-1-8-4,11 3-4,-3-6-10,5 5-1,0-2 1,0 8 0</inkml:trace>
  <inkml:trace contextRef="#ctx0" brushRef="#br0" timeOffset="195060">4326 746 45,'1'-12'15,"0"3"1,-1 9 0,5-15-11,-5 15-4,0 0 1,0 0 0,0 0 0,10-2 1,-6 12 0,0 4 0,4 8-1,2 6 1,3 7-2,3 8 1,1 6 0,2 4-1,-1 1-1,2 0-1,-2-3 1,-1-2-3,-2-8-1,-2-6-3,-7-11-2,-1-4-3,-7-8-5,2-12 0,-17-3 1,1-9 1</inkml:trace>
  <inkml:trace contextRef="#ctx0" brushRef="#br0" timeOffset="195330">4374 1105 32,'-15'-24'17,"5"5"1,1 3 1,5 7-3,-2-1-3,6 10-3,2-11-3,-2 11-2,18-10-2,-2 4-2,4-2-1,5-3-1,7 0-3,0-3-1,6 3-5,-5-4-6,4 2-4,-6-2-2,-3 2 2,-6-1 1</inkml:trace>
  <inkml:trace contextRef="#ctx0" brushRef="#br0" timeOffset="195601">4687 834 26,'1'14'11,"-1"-14"-1,12 17 0,-3-9-7,2 5-5,4 0 0,-1 3 1,1 1 1,-1 3 0,1-1 2,-3 0 1,-2 0 0,-1-2 0,-3-2 0,-2-2-1,0-2 1,-4-11 1,3 12 3,-3-12-1,0 0 2,0 0-1,0 0 1,-9-14 0,9 14-1,-7-22-1,4 9-2,-2-6-1,3 0-1,1-2 0,1 1 0,3-1-1,4 2 0,0-1 0,4 3-1,4 3-1,2 2 1,5 3-1,3 2-1,3 4 0,1-2-1,4 7-2,-2-5-2,3 6-5,-5-6-7,2 3-3,-5-2 2,-2-2-1</inkml:trace>
  <inkml:trace contextRef="#ctx0" brushRef="#br0" timeOffset="196202">5104 693 32,'0'0'12,"14"-5"-2,4 5 0,2-1-8,2 1-3,3 1 0,2 1 2,0 1 1,-1 0 1,-1 3 0,-5 4 1,-1 0 0,-3 6-2,1 5 0,-5 2-4,-1 3 0,-4 2 0,-3-1 0,-3-1 2,-3 0-1,-6-4 3,-5-3 1,-4-2 2,-2-3 0,-3-4 2,2-2 0,-3-6 0,3 0 0,-1-6-1,7 0 1,1-7-2,3 2 0,3-4-2,4 1-1,1 0 0,2-1-2,2 1 0,1 1-2,4 1-2,0-2-6,7 3-7,2-1-4,7 1-2,3-7 2,8 2 0</inkml:trace>
  <inkml:trace contextRef="#ctx0" brushRef="#br0" timeOffset="196662">5763 587 48,'0'0'15,"0"0"-1,0 0 2,-10-9-12,10 9-1,0 0-1,0 0 0,-13-9 0,13 9 2,-22 8-1,8 0-1,-5 4-1,-4 4 0,-3 3 0,1 3 0,0 3 0,1 2 0,2-1 0,6 0-1,2-4 1,7-1 0,5-4 0,4-1-1,5-5 0,7-6-3,8 0-4,3-8-5,6-2-5,1-7-2,5-5 1,-2-7-1</inkml:trace>
  <inkml:trace contextRef="#ctx0" brushRef="#br0" timeOffset="197013">5869 134 43,'-7'-26'18,"-1"4"0,4 6 2,-1 2-7,5 14-5,-3-14-3,3 14-3,0 0-2,0 0 0,0 0 0,1 9 0,1 6 0,1 4-1,3 5 1,2 8 1,-1 6 0,5 7 0,0 6 0,-1 3 0,3-1-1,-2 0-1,-1-1 1,-3-5-2,-2-4 1,-5-9-1,0-6-2,-3-9-1,-6-4-4,-5-10-2,0-3-2,-7-8 1,0-2 1,-4-6 1,-2 1 3,-1-4 2,3 1 4,2 1 4,4 2 3,2 1 1,7 3-1,9 9-1,3-16 0,8 8-2,10 0 0,6-2-1,7-3-1,4-1-1,6-3 1,1 0-1,0 1 1,0-1 0,-4 1 0,-3 2 3,-5 2 0,-3 1-1,-6 4 2,-7 2-1,-2 1 0,0 4 0,-15 0-2,18 5 0,-18-5-1,8 19 0,-7-6 0,4 5 0,-3 1 0,-2 4 0,1 1 0,1 2 1,-1-3-2,-1-1-2,3 0-6,-3-3-9,2-8-2,-2-11 1,0 0 0</inkml:trace>
  <inkml:trace contextRef="#ctx0" brushRef="#br0" timeOffset="197714">6244-3 87,'-9'6'21,"9"-6"-1,0 0-3,0 0-24,3 16-7,-3-16-7,11 15-1,-2-9-1,2 1 2</inkml:trace>
  <inkml:trace contextRef="#ctx0" brushRef="#br0" timeOffset="197994">6661 442 63,'-9'-2'22,"-1"-3"-2,-2-8 0,2 1-8,-2-7-10,0 0-1,2-3-1,1-3 0,5-1 0,5 2 0,7 1 0,6 2 0,4 4-1,3 1 1,4 6 0,2 3-1,-1 5 1,1 3 0,-6 5-1,-2 5 1,-5 4 0,-5 3-1,-4 5 1,-6 1-1,-3 2 1,-8-1 0,-3-2 1,-6 0 1,-4-8 0,0 1 0,-4-8 1,1 0-1,-1-7 1,1 1 0,4-4-1,5-3 0,5-3-3,3-8-5,12 1-10,5-9-5,8 0-2,6-6 0,7-1-1</inkml:trace>
  <inkml:trace contextRef="#ctx0" brushRef="#br0" timeOffset="198485">6924 48 66,'0'0'20,"0"0"0,0 0-2,0 0-14,0 0-4,0 0-1,1 10 0,-1-10 0,2 17 0,-1-3 1,1 3-1,2 3 1,-1 1 1,0 3-1,1 1 1,2-2 0,-2-4-1,2-2 1,-1-3 0,-2-2 0,-3-12 1,11 15 0,-11-15 1,10 2 1,-10-2-1,13-12 1,-5 0 0,3-1-1,-1-6 0,4-1 0,-3-8-1,4 2 0,-4-2 0,3 2-1,-1 1 0,-3 3 1,3 2-2,-4 3 0,0 7 0,-9 10 0,16-10-2,-16 10 0,18 2 1,-4 5 0,-2 2 0,4 7-1,-2 4 1,6 1 1,-3 3 0,1 2-1,-1 0 1,-6-1 0,0-1 0,-2-4 0,-3 1-4,-14-6-6,-4 2-13,-9-6 1,-7-3-2,-10-8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4:26.73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45 1355 36,'0'0'14,"-13"-11"-1,13 11-3,0 0-5,0 0-4,0 0-2,0 0 0,0 0 1,0 0 0,0 0 1,0 0 2,0 0 1,-10-2 1,10 2-1,0 0 0,0 0 1,0 0-1,-13-6-1,13 6 0,0 0-1,-11-3 0,11 3 0,0 0 1,0 0 1,0 0 1,0 0-1,0 0 0,0 0 0,0 0 0,0 0-1,0 0-1,0 0-1,0 0 0,13 5 0,-13-5 1,11 3 0,-11-3 0,11 2 1,-11-2 0,12 0 1,-12 0-2,13 1-1,-13-1 1,15 1-1,-15-1-1,18 3 1,-18-3 0,19 2-1,-8-2 2,1 1 0,-1-1 0,2 0 0,-1 0 0,1 0 0,2 1-1,1 4 0,0-4-1,3 4 1,1-2-1,3 2 1,1-3 0,4 3-1,-1-4 1,2 1 0,2-2 0,2 2 0,-2 0 0,2 0-1,-1 0 0,-2 2 1,0-1-1,1 2 0,-3-1 0,1 0 1,0 0-1,1-2 1,2 2-1,1-2 0,-2 0 1,0 1-1,-3-1 0,-2 0 0,-2-1 1,-2 2 0,-3-2 0,-3 1 0,-2-2 0,-1 0 0,0 0 0,-3 1-1,2-1 1,-1-1-1,1 1 0,0-1 0,1 0 0,0 1 1,-1-1-1,1 0 0,-1-2 1,1 1-1,1 0 0,1-1 0,1 2 0,2-1 0,2-1 0,-1 1 0,5 1 0,-2-1 0,-1-1 0,-3 2 0,-4 0 1,-2 0-1,-12 1 1,16-3-1,-16 3 0,0 0 1,0 0-1,0 0 0,0 0 1,0 0-1,0 0 0,0 0 0,0 0 0,0 0-1,0 0-1,0 0-2,0 0-4,0 0-12,0 0-14,11 5 1,-8-15-1,4-3 2</inkml:trace>
  <inkml:trace contextRef="#ctx0" brushRef="#br0" timeOffset="2636">1256 1167 27,'-17'3'16,"17"-3"2,0 0 0,0 0-2,0 0-6,0 0-2,0 0-1,0 0-1,0 0 0,0 0-2,0 0 0,0 0-1,0 0 0,0 0-1,0 0 1,0 0-2,0 0 1,12-3 0,-12 3 1,21 5-1,-5 0-1,4 1 1,6-1-1,-1 3 0,5 1 0,0 0 0,-1 0 1,-2 1-2,0-1 1,-4-1 0,-1 0-1,-4 0 1,-2-1-1,-4 0 0,-2 0 1,-10-7-1,14 11 1,-14-11-1,9 11 0,-9-11 1,0 0 0,2 14-1,-2-14 1,0 11 0,0-11-2,0 10 2,0-10-1,-2 11 1,2-11-1,-3 11 1,3-11-1,-4 11 1,4-11 0,-9 11 0,9-11 1,-12 14-1,12-14 1,-19 17 0,7-6 0,-3 0 0,0 3-1,-3 1 1,0 1 0,-2 3-1,0 2 1,-1-1-1,0 4 1,0-3 0,0 2-1,0-2 1,1 0 0,-1-3-1,2 1 0,0-3 0,1-2-1,2 0 1,1-1-1,1-3 1,1 0 0,1-2 0,2-2 0,10-6-1,-16 8 1,16-8 0,-10 6 0,10-6-1,0 0 1,0 0-1,0 0 0,0 0 1,0 0-1,0 0-1,0 0-2,0 0-8,0 0-21,3-20-2,7-6-1,-3-17 0</inkml:trace>
  <inkml:trace contextRef="#ctx0" brushRef="#br0" timeOffset="4030">758 907 6,'0'0'7,"-10"7"1,10-7 1,0 0 0,0 0 1,0 0 2,0 0-1,0 0 2,0 0-2,0 0 0,0 0-1,0 0-2,0 0-1,0 0-1,0 0 0,0 0-1,0 0 0,0 0-1,0 0 1,0 0-1,0 0 2,0 0-1,0 0-1,0 0-1,0 0 0,0 0-2,13-11 1,-13 11-1,17-10 0,-5 3-1,3-1 1,2 0 0,6-2 0,0 1 0,4 0 0,1-2 1,2 1-1,3-1 1,2 1-1,1-1 0,1 2 0,2 0 0,3 0 0,-1-1 0,3 0 0,-3 0 0,5-1-1,-3 0 1,4 0 1,-3-1-1,3 0 1,0 0-1,1 1 1,6-2-1,-3 2 1,1-1-1,1 1-1,0-2 1,1 0-1,-2 1 0,3 0 1,-1 0-1,2 1 0,0-1 1,2 0 0,-1-2-1,3-1 1,0-1 0,-3-2 0,-1 0 0,0-1 0,-1 0 0,-2 1 0,0-1-1,-2 2 0,-2-1 1,0 2-1,2 0 1,-2-1-1,0 1 1,1 2-1,-1 1 1,-1 2-1,-4 2 0,-2 0 1,-6 2-1,-5 2 1,-9 0-1,-6 1 1,-4 2 1,-12 2-1,11-3 0,-11 3 0,0 0 0,0 0 0,0 0 0,0 0-1,0 0 0,0 0 0,0 0 0,0 0-2,0 0-1,0 0-4,2 11-14,-2-11-14,0 0-1,0 0 0,-9-28-1</inkml:trace>
  <inkml:trace contextRef="#ctx0" brushRef="#br0" timeOffset="5682">1763 1029 32,'0'0'16,"0"0"-1,0 0-2,0 0 1,0 0-6,0 0 1,0 0 0,0 0 1,0 0-1,0 0 0,0 0-1,0 0-2,0 0-4,0 0-1,0 0-1,0 0 0,0 0-1,0 0 0,-7 13 0,7-13 0,-3 20 1,1-6-1,-1 3 1,0 6 1,-1 0-1,2 7 1,-4 1-1,3 4-1,-3 2 2,-1 4-1,0 1 0,-1 4 0,-3 4 0,2 2 0,-2 2 0,1 2 1,-1 2 0,1 0 1,-1 3-2,3-2 1,1-5-1,2 1 1,2-6-1,2-3 1,1-5-1,1-2 0,1-7 1,-1 0 0,2-5 0,-2 1 1,-1 0-2,-1-1 2,-1 0-1,0-3 0,0-1 1,1 0-1,-2-4 1,2-1 0,1-4-1,-1-2 0,1-1 0,0-11 0,0 17-1,0-17 1,0 13-1,0-13 1,0 0-1,0 13 0,0-13 0,0 0 1,0 0-1,0 12 0,0-12 1,0 0 0,0 0-1,0 0 1,0 0 0,0 0 0,0 0 0,0 0 0,2 10-1,-2-10 1,0 0-1,0 0 0,1 11 0,-1-11 0,0 0 0,5 10 1,-5-10-1,0 0 0,9 12 0,-9-12 0,0 0 0,16 14-1,-16-14 1,15 12-1,-5-5 1,3 1 0,1 1 0,4 0 0,2-1 1,3 0-2,3 0 2,4-1-1,5-1 1,2-2-2,3-1 2,2-3-1,1-1 1,5-1 0,1-2 0,1 1 1,2-2-1,0 2 0,2-2 0,3 1 0,3 2 0,0 0-1,2 1 0,0 1 0,2 1 0,-1 1 1,-1 2-1,-2-1-1,-1 2 2,-1 0-2,0-1 1,-1 1 0,-1-2 0,0 1-1,0-3 1,0 1 1,1-1-1,-1-1 0,-2 1 0,-1-1 0,-1 0 1,0 0-1,-3 0 0,-1 2 0,-5-2 0,-2 0 1,-5 0-1,-4 0 0,-5-2 0,-2 1 0,-5-1 0,-3 0 0,-4-2 0,-1-1 1,-12 5-1,16-10 1,-16 10-1,13-13 2,-13 13-2,9-16 2,-5 5-2,-1 0 1,0-3-1,0-2 1,-1-5-1,1-3 0,-1-2 0,2-6 0,-1 0-1,1-7 1,0 0 0,0-4-1,0-1 1,0-1 0,-1 0 0,-1-1 0,-1-2 1,-1-1-1,0 0 1,0-2-1,1-4 0,-2 0 0,2-2 1,-1 2-1,1-1-1,-2 3 1,0 3-1,-3 2 1,1 6 0,-1 1 0,0 3 0,0 1 1,1 2-1,0 2 0,3 2 0,0-2 0,3 2 0,-1 2-1,1 1 1,1 0 0,-1 1 0,2-2-1,-1 1 1,-2-1 0,1 1 0,0 2 0,-2 0 0,1-1 0,1 3 1,0 2-2,1 1 2,-2 2-2,3 1 2,-2 1-1,1 3 0,-1 2 0,-1 1 0,-2 11 0,2-16 0,-2 16 0,0-12 0,0 12 0,-2-14 0,2 14 2,-3-14-2,3 14 1,-7-15-1,7 15 1,-11-15-1,11 15 1,-17-14-1,6 8-1,-1-1 1,-4-1-1,-1 1 1,-4-1-1,-2 0 1,-6 1-1,-1 0 0,-5 0 1,-2 2-1,-4 2 1,-1-1-1,-1 2 1,-2 1-1,-1-1 1,-3-1 0,0 1 0,-2 0-1,-2-2 1,-6 2 0,0-2 0,-2 3 0,2 1 0,-2 2 0,0 2 0,-1 2 0,2 1 0,0 2 0,-2 0 0,-2 2 0,0 0 0,-1 0 0,0-1 0,2 1 0,2-2 0,1 2 0,2-3-2,2 0 2,4-1-1,-2 1 1,4 0-2,1-1 3,2-1-3,4-1 2,5-1 1,1 0-1,6 0 0,3-2 0,4-1 0,3 0 1,5 1-1,0-2 0,3 1 0,13-1 0,-18 0 1,18 0-1,-10 0 1,10 0-1,0 0 0,0 0 0,0 0 0,0 0 1,0 0-1,0 0-1,0 0 1,0 0 0,0 0-1,0 0-1,0 0-6,0 0-13,0 0-10,0 0-1,1-19 0,5-6 1</inkml:trace>
  <inkml:trace contextRef="#ctx0" brushRef="#br0" timeOffset="9072">5476 735 17,'0'0'10,"0"0"1,0 0 1,0 0 0,-7-13-2,7 13-1,0 0 0,0 0-2,0 0 0,-5-10-2,5 10 0,0 0 0,0 0-1,0 0 0,0 0 0,0 0-1,0 0 1,-1-12-1,1 12 0,0 0-1,0 0 0,-1-12 0,1 12 0,0 0-1,0 0 1,-3-11-1,3 11 1,0 0 0,0 0 0,0 0 0,0 0 0,0-12 0,0 12 1,0 0-1,0 0-1,0 0 0,0 0-1,0 0 0,0 0 0,0 0 0,0 0 0,0 0 0,0 0-1,0 0 1,0 0-2,0 15 2,0-15-1,0 21 1,0-6-1,0 3 2,0 6-1,-4 4 2,3 5-1,-5 4 0,3 3 1,0 5-1,2 1 1,2 2 0,1 1-1,3-2 1,3 1-1,-1 0 0,1 1 0,-1-3 0,0 4 0,-3 0 0,0 5-1,-2 2 1,-1 1 0,-2-1 0,1-1 0,0-3 0,-2-1 0,1-4-2,-1-3 2,1-5-1,0-2 0,-1-2 1,0 0-1,2-1 0,-2 3 0,1-2 1,-1 1 0,1 4 0,1 2 0,-1 1-1,0-1 1,0-1 0,1-3-1,-1-4 1,1-1-1,0-5 1,0-4-1,-4 0 0,3 0-1,-4 1 1,3 0-1,-3 2 2,1-2-3,-1 0 2,1-2 0,1-3 0,2-1 0,0-5 1,-1-1-1,1-2 1,2-2-1,-2 1 0,1-11 1,0 18-1,0-18 0,0 19 0,0-19 0,1 15 0,-1-15 0,0 13 0,0-13 0,0 0 1,0 14-1,0-14 0,0 0 0,0 0 0,0 0 0,0 0 0,0 0 0,0 0 0,0 0 0,0 0 0,0 0 0,0 0 0,0 0 0,0 0 0,0 0 1,0 0-1,0 0 0,0 0 0,0 0 0,0 0 0,0 0 0,0 0 0,0 0 0,0 0 0,0 0 0,0 0 0,4 10 0,-4-10 0,0 0 0,0 0 0,16 13 0,-16-13 0,22 10 0,-6-5 0,2 1 0,6 0 1,1 0-1,5-1 0,2 1 0,3 0 0,5 1 1,3 0-1,3 0 0,2-1 0,1 0 0,3-1 0,2 1 0,2-1 0,0-1 0,1 0-1,3 1 1,4 0 0,4 1 0,0 0 0,2 0 0,4 1 0,0-1 0,1-1 0,1-1 0,0-1 0,0 0 0,-5-2-1,-4 0 1,-3 0 0,3-1 1,0 1-2,-1-1 1,-4 2 0,-3-4 0,2 2 0,4-1 0,1 1-1,-7-1 1,-4 1 0,-4-1 0,0 0 0,-7 1 0,-6-1 0,-5-1 0,-4 0 0,-2 0 0,-1-3 0,-2 0-1,0 1 0,0-2 1,2 1-1,0-2 0,-2 3 0,-2-2 1,0 1 0,-3 1 0,-1-1 0,-3 1 0,-1 1 0,-4 1 0,1-2 0,-11 4 0,17-6 0,-17 6 0,12-8 0,-12 8 0,12-16-1,-6 5 1,-2-2-1,0-4 1,-1-1-1,0-3 1,0-1 0,-2 0-1,-1-2 1,0 1 0,-1 0 0,0-2-1,-1 1 1,0-4 0,1 0 0,1-3 1,0-2-1,0-2 1,0-1-1,1-3 1,-2-2-1,1 0 1,0 2 0,1-3-2,2-1 1,1 1 0,2-1 0,1 1 0,3-1 0,1 0 0,1-2 1,-2 0-1,0 0 1,-2 0 0,-2-2 0,-2-2-1,1 2 1,-1-2 0,-1 0-1,2 0-1,1 2 1,-1 1 0,2 4 0,-1 3 0,0 0 0,-1 3 0,-1 1 1,-1 5 0,-2 0-1,-1 1 1,0 1 0,0 0 0,-1 0-1,2 3 0,0-2 0,0 0 0,2-1 0,-1 0-1,0 0 1,1 0 0,-1 1 0,-1-1 0,1 0 0,1 0 0,0 0 0,2-1-1,0 0 1,-2-1 0,2-3 0,-2 2 1,0 0 0,-3 2 0,0 1-1,-3 2 1,1 0-1,0 4 1,-2 3-1,3 2 0,-1 1 0,-1 1 0,2 1 0,0 1 0,1 0 0,-1 1 0,0 1 0,1 11-1,-3-19 1,3 19 0,-1-14 0,1 14 0,0 0 0,-2-14 0,2 14 0,0 0 0,0-10 0,0 10 0,0 0 0,-1-11 0,1 11 0,0 0 0,0 0 0,0 0 0,0 0 0,-5-10-1,5 10 1,0 0 0,0 0 0,0 0 0,0 0-1,0 0 1,-11-9 0,11 9-1,-11-4 1,11 4 0,-24-6-1,6 2 1,-3 1 0,-6 0 0,-5-1 0,-4 2-1,-4 1 1,-2 1 0,-4 1-1,-4 2 1,-4 1-1,-1 2 1,-3-2 0,-2 2-1,-3-3 1,-2 0 0,-4-2-1,1 1 1,-4-3 0,-2 2 0,-2-1 0,-1 2 0,0 0 0,-2-1 0,1 4 0,-2-4 0,3 4 0,0-4 1,0 0-1,0-2 0,-2-2 1,-1 3-1,1-3 0,-1 2 1,3-2-1,3 3 0,2 3 0,6 1 1,6 2-1,7 0 0,5 2 0,6-1 1,2 1 0,3 2-1,4-5 0,3 2 1,1-1-1,3 0 1,1 0-1,4 0 1,1 0-1,4-2 0,1 0 1,2-1-1,0-1 0,3 0 1,10-2-1,-18 1 0,18-1 1,-13 1-1,13-1 0,0 0 0,0 0 0,0 0 0,0 0-1,0 0-1,0 0-3,0 0-7,0 0-12,0 0-8,19-9 0,4-4 0,7-13 0</inkml:trace>
  <inkml:trace contextRef="#ctx0" brushRef="#br0" timeOffset="13101">10576 1151 47,'0'0'17,"0"0"-1,0 0-1,0 0-6,0 0-7,0 0-3,0 0 0,0 0 0,0 0 2,0 0 0,0 0 0,0 0 1,5 12 0,-5-12 0,0 13 0,1-2 1,-1 4 0,2 3-1,0 5 2,1 5-1,1 7 0,0 1 0,2 7 0,1 3 0,0 7-1,1 3 1,2 3-2,2-2 1,1-1 0,0-2 0,0-3 0,0-5-1,0-6 2,-3-3-1,0-4 0,-5-4-1,-1-1 1,-2-3-1,-1-2 2,-1-4-2,0-2 0,-1-5 1,1-12 1,-2 15 0,2-15 0,0 0 1,0 0 0,0 0-1,0 0-1,0 0-3,0 0-8,-5-19-14,4 1-6,-4-10-1,3-5-2,-1-10 2</inkml:trace>
  <inkml:trace contextRef="#ctx0" brushRef="#br0" timeOffset="13707">10582 1600 69,'0'0'21,"0"0"1,0 0-4,0 0-12,0 0-4,0 0 2,6-13 1,-6 13 1,16-16 2,-3 4-2,3-5 0,8-1-2,-1-5-1,5 1 0,3-5-1,1-2 0,2-1 0,2 1 0,0 1 0,1 2 1,-5 3-2,0 1 1,-3 3 0,-3 6-1,-3 1 0,-2 3 0,-7 0 1,-3 5-1,-11 4 0,14-6-1,-14 6 1,0 0-1,0 0-2,0 0 0,0 0-2,0 0-3,0 12-5,-6-2-10,-4 4-8,0 8 0,-5-1 0,1 6 1</inkml:trace>
  <inkml:trace contextRef="#ctx0" brushRef="#br0" timeOffset="14153">10614 1667 38,'0'0'17,"28"-5"0,-12-4 1,7 5-8,1-2-5,1 5 0,3 5 1,-2 7 0,2 5 0,-1 6-1,2 6 0,4 4-2,3 4-1,3 1 0,1 0 1,1-4 1,2-2 1,-4-5 0,1-2 3,-9-8-2,0 1 1,-10-8-1,-3 0-1,-6-4-1,-12-5-2,13 6 0,-13-6-1,0 0 0,0 0-1,0 0 0,0 0-2,0 0 0,-1-11-4,1 11-9,0 0-11,0 0-6,4-17 1,3-4 0,7 0 1</inkml:trace>
  <inkml:trace contextRef="#ctx0" brushRef="#br0" timeOffset="14729">11409 1287 45,'0'0'21,"0"0"0,0 0-1,0 0-5,0 0-12,0 0-3,0 0 0,2 12 0,-3 1 0,1 2 2,0 6-1,0 4 2,2 4-1,-1 4 2,2 4-1,0 0 1,1 4 0,-2 3-1,0 4 1,-2-2 0,0 3-1,-1-1-1,1 0 0,-2-3-1,2-1 0,-1-9 1,2-2-1,-1-9 0,2-4 1,-1-6 0,0-4 1,-1-10 0,0 0 0,0 0-1,0 0 0,0 0-2,4-10-4,-2-3-8,-1-6-11,-1-10-6,6-1 0,-2-14-2,3-2 1</inkml:trace>
  <inkml:trace contextRef="#ctx0" brushRef="#br0" timeOffset="15237">11370 1255 47,'9'-19'20,"-9"19"-1,16-12-3,-6 8-5,-10 4-5,20-5-2,-7 5-1,1-1 0,5 1 0,0-1 0,5 1 1,1 0-1,5-1-1,-1 1 0,1 1 0,2 0 0,-1 4 0,1-1-1,-3 3 1,-3 1-1,-3 2 0,-2 1-1,-2 2 0,-4 2 0,-5-2 0,-3 1 0,-1 1-1,-5 0 1,-1 0 0,-3-1 1,-3 2-1,-1-4 1,-4 3-1,1-3 2,-4 0 0,-2-1 1,-2 1 0,-4-2 1,0 0 0,-5-2 0,-1 0-1,-3-2 0,2-1 0,0 0 0,2-3-1,2 1-1,4-2 0,3-1 0,5 0 0,2 0 0,11 0-1,-12-1 1,12 1-1,0 0 0,0 0 0,0 0 0,0 0-1,19 7 1,-4-1-1,5 2 0,3 2 0,7 4 0,4 2 0,5 4 0,0 0 0,0 1 0,-3 0 0,-2 1 1,-4 0-1,-4-1 1,-5 1 0,-5 0 0,-3 0 0,-4-1 0,-2-1 0,-2 0 0,-4-2 0,-2 0 0,-4-4 1,-3 0-2,-2-3 2,-4 2-2,-3 0 1,-2 1 0,-1-1 0,-2-1 1,-3 2 0,1-2 1,-3 0-1,-3-4 2,1 0 0,-3-5 1,-1 3-1,-1-5 1,1 0-1,2-1 0,3 0-1,2 0 0,7 2-1,4-2-1,5 0 0,10 0-2,-13-2-2,13 2-9,0 0-17,0 0-5,5-17 1,-2-20 0</inkml:trace>
  <inkml:trace contextRef="#ctx0" brushRef="#br0" timeOffset="23664">11835 812 11,'0'0'12,"-5"-13"0,5 13 2,-15-13 0,15 13 1,-23-13 1,9 9-5,-3-3-4,0 0-2,-3 0-1,-1-2 0,-3 1-1,-2 0 1,-1-1-1,-4 1 1,1-2-1,-1 2 1,0 2 0,-3-1 0,2 4 0,-3-2-2,0 3 2,1-1-2,-1 3 0,0 0 1,0 1-2,0 2 0,2 1-1,0 0 1,3 0-2,-2 2 2,1-1-2,-1 2 2,2 0-1,-1 0 1,0 3 1,1-3-1,-2 3 1,2-1 0,-2 4 0,2-2 0,0 0 0,-1 1 0,3 2 0,-1 0 0,1 1-1,0 1 0,4 1 0,-1 1-1,1 3 0,-1 0 1,1 0 0,-1 0-1,3 2 1,-2 0 0,2 1 0,0 0 0,0 2 0,1-1 0,0 3 0,1 0 0,0 1 1,2 1-2,1 3 0,1-3 1,1 2-1,1-1 1,2-1-2,-1 0 2,4 3-1,-2-4 0,3 0 1,0 1 0,2 2 0,-1-1 0,4 3 0,-1-2 0,1 3 0,0-1 0,3 1 1,-1-3-2,2 2 1,2-1-1,0-2 1,2 2-2,1-2 1,1-1 0,2 2 0,3-3 0,0 1 0,4-2 0,-1 1 0,2-2 1,3 0-1,-1-2 1,3-2-1,-1 2 1,1-1 0,2 1-1,1-1 1,1 0 0,1 1 0,0-2-1,0 2 1,-1-1 0,2-2-1,-1-1 0,0-1 1,-1-3-1,-1 1 1,2-2-1,1-1 0,-1 0 0,0 0-1,0-2 1,0 0-2,-2-1 2,3 0-1,-1-1 1,2 2-1,1-4 1,1 1 1,3-2-1,1 1 0,1-2 0,2-2 0,-1 0 0,0-1 0,2-3 0,-1-2 0,2-1 0,1-1 0,1-1 1,0 0-1,1-1 0,0-1-1,2 2 1,-4-2 0,-2 1 0,0-1 0,-1-2 0,1 0 0,-2-2 1,-1-3 0,-1-1-1,0-1 2,2-3-2,-5 1 1,0-2-1,-3 1 1,-3-3-1,-2-1 0,-2-4 0,1-2 0,-6-2 0,1 2 0,-1-3 0,1 0-1,0 1 1,2 0 0,-1 2 0,1 1-1,0 2 1,-2-2 0,0 1 1,-2 1-2,-2-3 2,-1 1-1,-1 0 1,-3 1 0,0-1-1,-1 0 1,-2 0 0,0 1-1,-1-1 1,-3-1-1,0-1 0,1-3 0,-3 0 0,1-3-1,0-1 1,0 1 0,0 1 0,-1 2 0,-1 0 0,-1 2-1,-2 3 1,-3 3 0,-3 0 1,-1 0-1,0 0 0,-3-1 1,0 1 0,0 0 0,1-1-1,0 1 1,3-1-1,-2 1 1,1 1-1,0 1 0,-1-2-1,-1 1 1,-1 1 0,-1 0 0,-1 1 0,-1 1 0,0 2 0,-1-1 0,1 2 0,-1 0 0,-2 0 1,2 1-1,0-1 1,1 0-1,-1 1 0,-1-1 1,1 1-1,-2 0 0,1 2 0,-3-1-1,0 2 1,-4-1 0,-1 2 0,-1 1 0,-1-1 0,1 3 1,1-1-1,4 2 0,2 2 0,3 2 0,4 0-1,14 4 1,-16-4-1,16 4-2,-10 5-3,10-5-6,-18 18-17,6-4-7,-9-6 1,-4-3-1,-13-12 0</inkml:trace>
  <inkml:trace contextRef="#ctx0" brushRef="#br0" timeOffset="33507">15402 358 12,'0'0'11,"0"0"-2,0 0 0,0 0-4,-5-10-1,5 10-1,0 0 1,0 0 3,0 0 1,0 0 1,2-12 2,-2 12 0,0 0-1,0 0-1,0 0-2,0 0-1,0 0-2,0 0-1,0 0-1,0 0 0,0 0-1,2-11 1,-2 11 0,0 0 1,0 0 1,0 0 0,0 0 1,0 0 0,0 0-1,0 0-1,0 0-1,0 0-1,0 0-1,0 0 0,0 0 0,0 0-1,12 11 1,-12-11 0,8 13 0,-2-3 0,0 4 0,0 2 0,-1 5 1,1 1-1,-1 5 1,1 1-1,1 4 1,0-1-1,1 3 1,1-1 0,2 3-2,-1-1 2,2 2 0,0 1-1,0 1 1,1 1 0,2 0-1,-1-2 1,2-3 0,-2-4 0,0-3 0,-1-6 1,-4-3 0,-1-8 0,-8-11 0,11 15 1,-11-15-1,0 0 0,0 0-1,0 0 1,0 0-1,0 0-1,0 0 1,0 0-2,0 0 0,0 0-2,0 0-4,0 0-5,0 0-7,0 0-5,-18-16-1,8 7-2,10 9-4,-25-20 2,25 20 4</inkml:trace>
  <inkml:trace contextRef="#ctx0" brushRef="#br0" timeOffset="34281">15329 1137 52,'6'14'20,"-6"-14"0,21-2-3,-8-2-15,2 1-2,1-1 2,-1 0 3,-1 1 1,-3 0 1,0 2 1,-11 1 0,21-4 1,-7 1-2,7-2 0,3-3-4,5-1-1,2-3 0,5-1 0,-1-2 1,2 1 0,-6 0 1,1 3 0,-5-1 0,-3 5 0,-6-2 0,-1 3-1,-1 0 0,-1 3-1,-4-1 0,1 1-1,-12 3 0,20-5 0,-20 5-1,17-5 0,-17 5 1,0 0-1,12-3 0,-12 3-1,0 0-1,0 0-2,0 0-10,-19-14-10,4 2-10,1-1 1,-7-6-1,3-3 2</inkml:trace>
  <inkml:trace contextRef="#ctx0" brushRef="#br0" timeOffset="34781">15095 516 36,'-14'4'13,"-2"-11"-2,16 7 0,-13-15-6,13 15-7,-5-16 2,5 16 4,2-11 4,-2 11 2,0 0 1,0 0 1,0 0-2,0 0-5,12-11-2,-12 11-2,18-10 1,-6 2 0,4-2 0,3-3 1,4-1 0,5-5 1,6-1 0,1-2 0,5 1 0,0-2 1,5 2-2,-3 1 1,1 3-1,-6-1 1,1 7-1,-4-2 0,0 4 0,-4-2-1,-1 4 0,-3-2 0,-2 3 0,-4-1-1,-1 2 0,-6 1 1,-13 4-1,15-5 0,-15 5 0,0 0-1,0 0 1,0 0-1,0 0 1,0 0-1,0 0 0,0 0 0,0 0 0,0 0 0,0 0 0,0 0-1,0 0-2,0 0-6,0 0-13,0 0-10,0 0 1,0 0-2,0 0 2</inkml:trace>
  <inkml:trace contextRef="#ctx0" brushRef="#br0" timeOffset="35627">16269 270 8,'0'0'13,"-23"-21"0,23 21 0,-21-18-1,21 18-1,-15-15-1,15 15-3,-8-14 0,8 14 1,-3-10-2,3 10 0,0 0 0,0 0-1,-4-11-1,4 11 0,0 0-2,0 0 0,0 0-2,0 0 1,0 0 0,2 13-1,-2-13 0,3 14 0,-3-14 1,4 22 0,-1-7 1,-2 4 0,4 4 0,-3 4 1,1 4-1,-1 5 1,1 5 0,-2 1 0,2 4 0,-1 3-1,-1 0 0,-1-1 1,1-1-1,-2-2 0,2-4-1,-2-3 1,1-5-1,0-6 1,0-5-1,0-3 0,0-6 0,1-3 0,-1-10 0,1 14 0,-1-14-1,0 0 2,2 11-1,-2-11 0,0 0 1,0 0-1,0 0 1,0 0 1,11 2-1,1-7 0,3-1 0,6-3-1,5-1 0,5-6 0,2 1-1,2-1 0,0-1 0,-1-1 1,-1 3-1,-5 0 0,-3 0-1,-4 3-1,-2-2-3,-1 5-5,-6-4-10,-1-2-10,-2 1-1,-6-6-1,-1 3 3</inkml:trace>
  <inkml:trace contextRef="#ctx0" brushRef="#br0" timeOffset="36344">16281 562 51,'-14'0'20,"14"0"1,0 0-1,0 0-9,14-17-8,-1 10 1,5 1 3,3-1 0,6 1 0,2-3 1,5 2-1,1-2 0,3 0-3,0-4-1,-2 0-3,-4-1-2,-5 0-1,-3 0-5,-8-2-6,-9-1-6,-3 4-5,-11-8-3,0 6 1,-13-11 1</inkml:trace>
  <inkml:trace contextRef="#ctx0" brushRef="#br0" timeOffset="36658">16202 141 95,'0'0'28,"19"0"0,-3-13-1,7-2-24,9-2-3,5-1 1,4 0 1,1 2-1,-2 1 1,-3 3-1,-3 3 2,-6 3-2,-3 4 1,-7 4-3,-3 2-6,-3 4-11,-1 6-12,-11-14 2,1 11-3,-1-11 2</inkml:trace>
  <inkml:trace contextRef="#ctx0" brushRef="#br0" timeOffset="43417">13003 1580 1,'-14'-4'6,"14"4"0,0 0-1,0 0 1,0 0 1,0 0 0,0 0 2,12 1 0,-12-1-2,0 0-1,0 0-1,15 8-2,-15-8 0,0 0 0,14 7 1,-14-7-1,12 4 1,-12-4-1,15 5 1,-4-1 0,3 0 0,1 2-1,3 0 0,2 1-1,5 2 2,3-1 0,6 2 0,1-1 0,7 3 0,4-2 0,10 3 1,6-2-2,7 1 0,5 0 0,6-1-1,7-1 0,4-1 0,2-3-1,5 0 1,-2-2-1,0 0 0,-2-2 0,-4 3 0,-5-2-1,-4 2 2,-8-2-1,-5 2 0,-4-3 1,-4 2 0,-6-3-1,-4 0 1,-6-2 0,-7 1 0,-6-2-1,-7 2 1,-8-2-1,-5 1 1,-11 1-1,0 0-2,0 0 0,-21-2-5,3 2-9,-7-1-13,-9-11-2,-2-2-2,-13-13 2</inkml:trace>
  <inkml:trace contextRef="#ctx0" brushRef="#br0" timeOffset="44144">13572 1509 48,'0'0'22,"24"12"1,-13-9-2,5 4-14,5 3-4,4-1 3,6 1 1,1-1 0,7 1 1,5-4 0,8 2 0,4-2 0,10 0-3,5-2-1,7 0-3,3-1 0,0 1 0,0-3 0,-3 1-1,-6-2 2,-6 1-1,-11-2 1,-9 1 0,-9-2 0,-8 2 0,-11-1 0,-4 1 0,-14 0-2,0 0-1,0 0-4,-14-11-7,-7 3-16,-8 0-3,-15-8-2,-9-2 0</inkml:trace>
  <inkml:trace contextRef="#ctx0" brushRef="#br0" timeOffset="44576">13128 1530 15,'0'0'16,"-16"-14"2,16 14 2,2-20-3,1 10-6,-3 10 1,10-17 0,-10 17 0,22-21-1,-3 8-1,7-8-2,10-2-3,8-8-2,10-5-1,9-4-1,7-6 0,4-4-1,1-1 2,-3 5-1,-5 0 0,-5 6 1,-8 6-1,-11 5 1,-8 9-1,-12 6 0,-5 8-1,-18 6 0,13 5-2,-17 7 0,-9 0-4,-1 6-9,-8 3-9,-10-4-4,-6 5-1,-14-5 0</inkml:trace>
  <inkml:trace contextRef="#ctx0" brushRef="#br0" timeOffset="44972">12875 1648 69,'-5'16'26,"15"0"-1,1-11 0,11 5-18,5 4-7,5 5 2,5 6 2,2 3 1,3 5 0,-3 2 1,3 8 0,-2-2 0,2 4-1,-4-3-2,-1 0-2,-2-3 0,-4 0-1,-4-7 0,-5-4 0,-4-6 1,-4-4-1,-5-4 1,-1-4-1,-8-10 1,9 13 0,-9-13 0,0 0-1,0 0 1,0 0 0,0 0-1,0 0 1,0 0 0,0 0-1,0 0 0,0 0 0,8 10 0,-8-10 0,0 0 0,0 0-1,0 0-3,0 0-4,0 0-18,0 0-6,4-15-1,-5 1-1,-7-11 1</inkml:trace>
</inkml:ink>
</file>

<file path=ppt/ink/ink1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04.33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55-11 38,'0'0'18,"0"0"1,7-11 0,-7 11-3,0 0-3,0 0-3,0 0-3,0 0-1,0 0-1,0 0-1,0 0 0,0 0 0,0 0-1,0 0 1,-2 12-1,2-12-1,3 12 0,-3-12 0,3 15-1,-3-15 1,0 18-1,-2-7 0,0 2 0,0 1 0,-1 4 0,0 3 0,-1 5 0,0 4 0,-1 6-1,-1 5 1,0 3-1,1 3 2,-1-1-1,1 3 1,-1-4-2,3-2 2,0-4-1,3-6 0,0-8 0,2-1 0,-1-9-1,1-1 0,-2-14 1,6 11 0,-6-11-1,12-13 1,-3-1 0,4-9-1,2-3 1,4-7-1,2-6 0,2-2 0,1-2-1,0 3 2,-2 2 0,0 4-1,-2 3 2,-1 4-2,-3 7 2,-3 2-2,-3 6 2,-10 12-2,16-17-1,-16 17 1,0 0 0,11 0-1,-11 0 1,3 24 0,-2-6-2,-2 8 2,-1 5-2,1 5 2,2 3-1,1 3 1,0 1 0,3-1 1,2-2-1,4-2 1,1-4 0,1-4 0,0-4 0,1-5 0,0-9 0,1-5 1,-2-6-1,2-7 1,-2-10 0,3-7-1,0-9 1,2-7-1,2-7-1,3-3 1,1-6 1,2 1-1,0 0 0,1 3-1,-2 4 2,1 5-2,-5 8 1,-5 7-2,-2 6 0,-4 3-2,-10 18-4,8-18-9,-8 18-15,0 0-4,-6 16 0,5-3 0</inkml:trace>
  <inkml:trace contextRef="#ctx0" brushRef="#br0" timeOffset="1068">1008 529 57,'12'20'22,"-12"-20"0,24 20-4,-8-13-15,-1-2 1,3-1 1,-2-5 1,3-1 1,-2-5 0,4 1 2,-3-5-1,3 2-1,-1-4-3,0 0-3,-2-1 0,-4 2-1,-1-1 1,-3 2 0,-5-1 0,-1 2 0,-8-1 0,1-2 0,-5 0 0,-2 0 0,-5 0 0,0 0-1,-5 1 0,0 4 0,-1 1 0,-2 6 1,-2 7-1,0 3-1,0 5 2,-2 5-1,3 4 0,2 4 1,2 4 0,5 3 1,2-2 0,3 4 0,3 3 1,6 1-1,5 1 1,4-1-1,4-2-1,6-3 0,7-2 0,5-8-2,7-6-2,0-13-3,11-5-8,-3-15-14,3-12-5,2-10 0,-3-12-1,2-4 2</inkml:trace>
  <inkml:trace contextRef="#ctx0" brushRef="#br0" timeOffset="1665">1614 30 63,'-6'11'25,"6"-11"0,0 0-1,0 0-13,0 0-8,0 0 0,0 0 1,8 15 1,-8-15 0,7 19 1,-6-6 0,4 5-2,-3 1 0,-1 7-1,0 1-2,-1 5 1,-1 6-1,2 5 1,-1 5-1,2 5 1,-5 3 0,3 1-1,-2 2 1,0-1 0,-3-5-1,3-6 1,-2-6-1,-1-8 0,3-10-1,1-3 2,1-20-1,1 13 0,-1-13-1,12-17 1,-2-2-1,7-4 0,4-4 0,2-1-1,7-4 0,4 2 0,5 4 0,1 5 1,2 6-1,1 4 1,-3 5 0,1 6 0,-2 6-1,-4 4 2,-3 3-2,-4 2 2,-3 4-1,-4 1 0,-4 1 0,-4 0 1,-3-2-1,-6 0 1,-4-1 1,-4 0-1,-8-4 2,-3 0-1,-5-2 1,-3 0 0,-5-3-1,-3 2 1,0-3 0,-2 1-1,0-2 0,2 1 0,-1-1 0,2 0-1,1-1 0,3 0 0,2-2 0,1 0-1,5-1-1,0-3-3,5 0-21,-3-13-13,-6-17 0,-5-14-1,-8-22-1</inkml:trace>
</inkml:ink>
</file>

<file path=ppt/ink/ink1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6:10.7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223 277 38,'0'0'19,"0"0"1,0 0-4,0 0-9,0 0-4,0 0 0,12 3-1,-12-3 1,0 0 0,18 4 0,-18-4 1,21 2 0,-9-3 0,5 3 0,4-2-1,3 1 1,2-1-1,6 2-2,1-2 2,7 1-1,2-1 0,6 0-2,2 1 2,5-1-3,3 0 2,4 0 1,5 0-1,2-1-1,3 0 1,3-1 1,0 0-1,-1 0 2,0-1-1,2 2-1,-2 0 3,1 1-2,-2 0 1,0 2 0,-1-1 0,2 3-2,-3-2 1,2 2-1,-6-3 1,-1 3-3,-2-3 3,-1 1-3,-3-1 2,-3 1 0,-1-2 0,1-2 0,-2 1 1,2 1-1,-3-2 0,0 2 1,-1-2 0,2 2-1,0-2 1,1 4-1,1-2 1,4 1-1,0 0 0,1 0 0,3 0 0,0 2-1,-1-1 1,1 2 0,0-2 0,0 2 0,-1 0 0,1 0 0,-1-1 1,1 1-1,0-2 0,0 1 0,-2-2 0,-2 1 0,1-3 0,-4 1-1,-2 0 1,0-1 0,-2 1-1,0 2 1,-1-1 0,2 3-1,-1 1 1,0-1-1,0 2 0,1 0 1,0 0-1,0-1 1,0-1 0,-1-1-1,-1-2 1,3 2 0,0-3 0,2 0-1,-2 1 1,0-1-1,1 0 0,-1 1 1,0 0-1,1 0 0,-1 2 1,0-2-1,2 0 0,0 2 0,3-1 1,2-1-1,2 0 0,2 1 0,0-2 0,3 0 0,-1-2 0,-1 4 0,1-2 0,-1 1-1,0-1 1,0 2 0,-1 0 1,-1 3-1,1 0 0,-1 1 0,-1-1-1,-2 1 1,-1 0 0,-3-2 0,-1 2 0,1-1-1,-2 1 2,-1 0-1,-1 1 0,-1-1 0,-1-1 0,0 2 0,-2-2 0,-1-2 0,1 2 0,-2-2 0,0 0 0,2-2 0,0 1 0,2 1 0,1 0 0,1 0 0,3 0 0,-1 0 0,2 0 0,-2 0 0,-2-1 0,1-1 0,-1 0 1,1 0-1,1-1 0,-1 0 0,2 0 0,2-1 0,-2 1 0,-2-2 0,-3 0 0,-7 0 0,-4-1 0,-5-1 0,-6 1 1,-4 0-2,-4 1 1,-2 1 0,-1 0 0,0-1 0,-2 1 0,-3 1 0,-1 0 0,-4-1 0,-10 1 0,18-1 0,-18 1 0,0 0 0,11-3 0,-11 3 0,0 0 0,0 0 0,0 0-1,11 0 1,-11 0 0,0 0 0,0 0 0,0 0 0,0 0 0,0 0-1,0 0 1,0 0 0,0 0-1,0 0 1,0 0-1,0 0-1,0 0-1,0 0-2,0 0-3,0 0-8,0 0-17,-13 11-4,13-11 0,-19-7 0</inkml:trace>
  <inkml:trace contextRef="#ctx0" brushRef="#br0" timeOffset="1888">9294 318 57,'0'0'28,"6"-12"-1,-6 12-4,10-5-13,-10 5-2,0 0-2,0 0 1,0 0-1,0 0-2,0 0-2,0 0-1,0 0 0,0 0-1,7 11 0,-7-11 0,6 24 0,-4-5 1,3 5-1,-1 4 1,0 4 0,0 0 0,-2 3 0,-1-3-1,2-1 1,-3-6 1,0-4-1,-2-7 1,2-2 0,0-12 1,0 0 1,0 0-1,0 0 0,-8-15 0,7-4-1,-1-6 0,-1-6-1,2-5 0,-1-1-1,1 1 0,0 0 0,-1 4 0,2 6 0,-1 4 1,1 6-1,0 16 0,-1-17-1,1 17 1,0 0-1,0 0 1,6 16 0,0-1-1,0 4 1,2 4 0,-1 3 0,1 1 0,-1 1 0,-2 0 1,-3-3-1,-2-3 0,-1 0 1,-4-6-1,-1 1 1,-1-3-1,-3-3-3,3 4-10,-11-6-19,-3-11-4,-3-12 1,-9-17-2</inkml:trace>
  <inkml:trace contextRef="#ctx0" brushRef="#br0" timeOffset="3084">235 153 70,'0'0'24,"6"11"-1,-6-11-6,0 0-17,0 0 0,0 0 0,0 0 3,-16 6 0,9 6 2,-4-5 0,1 10-1,-2-1-1,0 10-2,-3 4 0,0 10-1,-3 3 2,2 4-2,-3 1 2,2 2-1,-2-5 2,3-1 0,1-11-1,4-5-1,3-11 0,3-3 1,5-14 0,0 0-1,0-12 1,5-8-1,0-11 0,-2-7 1,-1-7 0,1-6-1,-3-2 1,0 1 0,-1 2 0,-1 0 0,4 7-1,0 6 1,1 8-1,2 5 1,0 5-3,-1 5 2,0 3-1,-4 11 0,0 0 0,0 0 1,0 0-1,0 0 0,7 11 0,-9 4 0,-1 5 0,0 6-2,-2 6 2,2 5-1,-3 2 1,2 3-2,3-10 2,2-2-2,0-7 2,8-7 0,5-14 0,5-10 0,8-12 0,2-9 1,3-12 0,0-8 1,0-4-2,-4-1 3,-6 3-1,-5 6 1,-7 7 0,-3 8-1,-4 11 0,-2 7-1,-1 12-1,0 0 0,0 0-1,-4 27 1,2 2-1,0 4 0,-3 9 0,1 6-1,-1 5 1,-2 0-2,-2 3 0,0-6-5,3 0-9,-4-9-16,4-11-2,5-14 0,1-16 0</inkml:trace>
</inkml:ink>
</file>

<file path=ppt/ink/ink1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27.47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122 0 36,'0'0'13,"0"0"-1,0 0-4,0 0-8,-9 10-2,9-10 0,0 0 0,-7 16 0,7-16 2,-9 11-1,9-11 2,-4 13-1,4-13 0,0 17 1,5-6-1,-3 6 1,5 4 0,-1 5 0,0 6 0,-4 6 1,0 3 0,-2 5 0,-3 5 1,-2 3 1,-3 0 0,-2 3 2,0-2-1,1-1 0,1 0 0,0-2-1,4-2 0,-2-3-1,4-3-1,1-2-1,0-3 0,-2-1 0,1-3 0,1-2-1,-2-5 1,1-1-1,0-4 0,-1-1 0,1-3 1,1-2-1,1-6 0,0 1 0,0-12 0,2 15 1,-2-15-1,3 11 1,-3-11-1,0 0 1,5 10-1,-5-10 1,0 0-1,0 0 0,10 12 0,-10-12 0,0 0 0,0 0 0,0 0 1,10 11-1,-10-11 1,0 0-1,0 0 1,13 7 0,-13-7 0,15 4 0,-15-4-1,21 8 1,-8-6 0,2 0 0,3-1-1,-1 1 1,2-1 0,3-1 0,-1-1-1,2 1 1,2-2-1,-1 0 1,5 1-1,3-1 0,0-1 0,3 0 1,0 0-1,4 0 0,-1-1 0,4 2 1,-2 0-1,0-1 0,2 1 1,0 1-1,-1 0 1,0-1-1,0 2 0,0-1 1,0 0-1,2 0 0,-1 0 0,0 0 1,1-1-1,2 1 1,1-1-1,0 1 1,0-1-1,-1 1 1,1 0 0,-2 0-1,-1 0 1,-1 1-1,-1 1 1,-1-1-1,-1 1 1,0 0-1,-1-1 0,1 0 1,-1 0 0,2-1 1,-1-1-1,3-1 1,-1 1-1,0 1 0,1 0 0,0 1 0,-1 1 0,0 1-1,-2-1 1,-3 2-1,2-1 1,-2-1 1,-1-1-1,1-1 0,-1 0 0,2-1 1,2 0-1,1 1 0,-1 1 0,2 0-1,-1 0 1,1 1-1,0-1 1,-1 3-1,-2-3 1,1 0 0,0 0 0,1 0 0,-2-3 0,2 2 0,1-1 0,2 0 0,1-2 0,4 1-1,-3-1 1,3-1 0,2 1-1,0 0 1,2 1 0,-1-1-1,2 2 1,-2-1-1,2 1 1,0 0-1,-1-1 1,2 0 0,-2-1 0,3 0 1,-2 1 0,-1-1 0,-1 0-1,1 1 1,-1 1-1,-1 2 0,-1 0-1,-2 2 0,-3-1 1,-1 0-1,1 0 0,-2 3 0,-1-4 0,0 3-1,1-3 1,1 4 0,0-3 0,2 2-1,-2 0 1,-1-1 0,2-1 1,-1 2-1,0-1 0,-1-1 0,1 0 1,3 2-1,-2-2 0,4 1 0,0 0 0,2 1 1,2-1-1,1-1 0,3 2 0,2-3 0,1 0 0,3-2 0,3 0 1,2-3-1,3 2 0,3-2 0,-1 1 1,4-2 0,0 2-1,1-1 1,-2 3-1,1-1 1,-1 1-1,0-1 0,-2 1 1,-1-2 0,2-2-1,-1 0 0,0-2 1,-1 1-1,-1-1 1,1 1-1,-1 0 1,2 1-2,-3 1 2,1 3-1,0 0 0,0-1 0,1 2 1,2 0-1,0-2 0,3 2 1,1-2-1,-1-1 0,4 1 1,-2-1-1,0 0 0,2-1 0,-3 0 0,1 2 0,1-2 0,1 0 0,0 1 0,0-1 0,0 1 0,0 0 0,-1 0 0,1 2 0,-1-1 0,-1 2 0,-1 0 0,2 1 0,-1 0 0,0 1 1,-1-1-1,3 1 0,-1 1 0,3-1 0,-1-1 0,0 1 0,2 0 1,1 0-1,2 1 0,-2 0 0,0 0 0,1-1 0,-3 2 0,-2-1 0,0 0 0,-3 1 0,-1-1 0,0 2 0,-4-1 0,0 2 0,1-2 0,1 1 0,-1 1 0,0-1 1,2 1-1,-1 0 0,2-1 0,3 1 0,-2 1 0,2-1 0,2 0 0,2 0 0,-3 1 1,4 0-1,-1 1 0,0-1 0,4 2 1,-3-2-2,1 2 2,1-2-2,3 1 1,0-1 0,1 0 0,1-4-1,1 0 1,3 1 0,-2-2 0,3 2 1,-3-1-2,1 0 1,0 1 0,0 3 0,-2-1 0,3 1 0,-1 0 0,2 0 0,0-1 0,3 1-1,0-2 1,3-1 0,2 0 0,0-1 0,-2 2 0,1-2 0,0 0 0,-2 1 0,-1 0 0,0 1 0,-3 0 0,-1 0-1,1 1 1,-3-2 0,2 1 0,-1-1 0,-1-1 0,0 1 0,-4 0 0,2-2 0,-1 3 0,0 0 0,-1-1 0,-1 2 1,-2-1-2,1 1 2,1-1-2,-3 0 1,-2-1 1,-1-2-1,-1 0 0,-3-1 0,-2-1 0,-3 1 0,-4-1 0,-1 1 0,-2 0 0,-3 1 1,-1 0-1,0 1 0,0 1 0,0-2 0,-1 0 0,-1 0 0,0-2 1,-3-1-1,1-1 0,-2-1 0,-2-2 1,-1-1-1,0 0 0,2-1 1,1 0-1,4 1 0,1 2 0,1-2 0,6 1 0,2-1 0,0 1 0,-2 1-1,1-2 1,-5 2 0,-6 1 0,-4-2 0,-8 2 1,-6 1-1,-9 0 0,-7 2 0,-8 0 1,-4 0 0,-14 1-1,14-1 1,-14 1-1,0 0 1,0 0-1,0 0 0,0 0 0,0 0 0,0 0 0,0 0-2,0 0-1,0 0-4,0 0-13,-18-10-12,-6-13-2,-8-9 0,-17-24-1</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8:45:31.3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-16-17 3,'-15'3'10,"15"-3"-1,-12 2-2,12-2-1,0 0 0,0 0 1,-12 7 2,12-7 0,0 0 0,0 0-1,0 0 0,0 0-3,0 0-1,0 0-2,0 0 0,0 0-1,16 12 0,-16-12 0,21 11 0,-4-2 1,3 1-1,6 0 1,3 1 0,4 1 1,5-2 0,3-2 1,7 2 0,5-2 0,5-1 0,6-1 0,6 2-1,7-1 0,5 0-1,4 0 0,5-2-1,4-1 1,4-3-1,3 0 0,4-3 1,1-2 0,4 0-1,1-1 1,1 2 0,3 0 0,-2 3-1,0 3 1,-2-1 0,-3 3-1,1-1 1,0 0 0,-1-1 0,0-1-1,2-1 1,-1-2 0,1-1-1,2 2 0,-1-1 0,0 2-1,-1 1 0,0-1 1,-2 0-1,0-1 1,1 0 0,-2-1 0,3 1-1,0-3 1,3 3 0,1 0 0,-1 2 0,2-1-1,-1 1 1,0 2-1,-1 0 0,-1 0 1,-3-1-1,0 0 0,2 1 1,-1-2-1,2-1 0,-1 1 1,1 0-1,0-1 1,4 2 0,-3-2-1,0 0 1,-5-1-1,0 0 1,-4-1-1,-1 1 1,-3 0-1,0-1 1,-3 1-1,-1 0 0,1 1 0,-1-1 0,2 0 0,-1-1 0,2-2 0,0 1 0,-1-3 0,1 1 0,0 0 1,1 2-1,0 2 0,0 1 0,-3 2 0,0-1 0,-1 2 0,-2 0 0,2-2 0,0-1 0,-1-1 0,0-1 0,2 1 1,1-1-1,1 1 0,1 0 0,1 1 0,-1 2 0,0 0 0,1 1 0,-2-1 0,1 0 0,1 1 0,1-1 0,-4-2 1,1 1-1,-1-2 0,1 1 0,0 1 0,1-1 0,-4-1 0,0 4 0,0-2 0,-1-1 0,0 2 0,0-1 0,-3 1 0,-6-3 0,1 4 0,0-4 0,-1 3 0,1-1 0,-3 1-1,-1-1 1,1 0 0,3 1 0,-2-2 0,-2 0 0,-2 0 0,-1 1 0,-1 0 0,-2-1 0,-3 2 0,1-1 0,-5 2 0,0-1 0,1-2 0,-2 0 0,-3 0 0,0-1 0,-1 0 0,2 0 0,-1 0-1,-2 2 1,-1-1 0,-1 0 1,0 0-1,-2 1 0,0 0 0,-3-1 0,1 2 0,0-2 0,1 2 0,2-2 1,-1-1-1,1 1 0,0-2 0,1 1 1,-4-3-1,2 2 0,0-1 0,-2-1 0,3 1 0,1-1 0,-1 2 0,0 0 1,0-2-1,2 3 0,0-1 0,0 0 0,4-1 0,0 1 0,1 0 0,1-2 1,1 1-1,-2-2 0,1-1 0,-3 3 1,-2-3-1,-1 1 0,-1-1 1,2 1-1,2-1 0,3 3 1,-1-1-1,1-2 0,2 0 0,0-1 0,2 0 1,0-3-1,0 2 0,1-2 0,2-1 0,-1 2 1,3 1-1,1 2 0,0 1 0,2 2 1,0 2-1,-1 0 0,3 1 1,1-1-1,1-1 0,0-1 0,-1 0 0,2-2 1,0-1-1,1 1 0,-1 2 0,0-1 0,0 2 0,2 2 0,3 2 0,-1 1 0,1-1 0,-1 1 0,3-1 1,0-1-1,-1-1 0,0 1 0,-2-1 0,1-1 0,-2 1 0,0 0 0,-1 2-1,-2-2 1,0 0 0,-1 1-1,-3-4 1,-1 0 0,-1-2-1,-1-1 1,0-1 0,-2 0-1,1-1 1,-2 0-1,1-1 1,-1 1 0,-2-2 0,-1 1-1,-1 0 1,-1-1 0,1 1 0,-1 0-1,-1 1 1,-1-1 0,-1 2 0,-3-2-1,-5 0 1,-5 0 0,-7 1 0,-9-1-1,-6 3 0,-10 0-2,-4 6-1,-6 1-3,-1 11-8,-9 7-11,-7-1-5,-3-4 0,-17-21-1,-2-12 3</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1628 3,'-9'1'7,"9"-1"0,-10-1-2,10 1-2,0 0-1,0 0-1,0 0 0,0 0 0,0 0 1,0 0 1,11 4 0,-2-2 1,5 0 0,5 0 0,4 1 1,6 0-1,4-1 1,7 0 0,4 0 0,10 1 0,3-2 1,8 3-2,6-1 0,7 1 0,2 0-2,8 2 0,3-1 0,2 1-1,0-3 0,-1 3 1,-2-4-1,-3 2 1,-6-4 0,-3 2 0,-10-2 0,-6 2 0,-11-2 0,-4 1 0,-13-1-1,-7 0 1,-7 0-1,-8 1 0,-12-1 0,10 0-1,-10 0 1,0 0 0,0 0 0,0 0-1,0 0 1,0 0 0,0 0 0,0 0 0,0 0-1,0 0 1,0 0 0,0 0-1,0 0 0,0 0 1,0 0-1,0 0 0,0 0 0,0 0 0,0 0 0,0 0 0,0 0 1,0 0-1,0 0 0,0 0 0,0 0 0,0 0 0,0 0 0,0 0 0,0 0 0,0 0 0,0 0 0,0 0 0,0 0 0,0 0 0,0 0-1,0 0-1,0 0-4,0 0-9,0 0-12,-14-2-2,-1-1 1,-1-3-2</inkml:trace>
  <inkml:trace contextRef="#ctx0" brushRef="#br0" timeOffset="37053">1512 1716 2,'-26'-5'3,"-4"3"-1,-5 3 0,-10-1 1,-5 4-1,-7-1 0,-7 2 0,-5-2 1,-6 6-1,-4-1 1,-3-4 0,0-2 1,3 0 0,0-2 0,6 0 0,6-1-1,5 1 1,6-3-2,6 3 1,7 3-2,5-3 1,7 0-2,3 0 1,3 0-1,3-2 1,1 2 0,2-4-1,3-3 1,0-2 0,3 3 0,-1-4 0,1 0 1,1-3-1,1-3 0,2-4 1,1-3-1,2-6 0,1-10 0,2-6 0,4-8 0,0-6 0,5-10 0,0 0 0,3-1-1,0-4 1,2 0-1,-1-1 0,0-1 0,0 0 0,-4 3-1,1 0 2,-2-1-1,-1 4 0,0 5 1,1 7-1,1 4 0,0 7 0,3 3 2,5 7-2,-4 2 0,6 5 0,1 3 0,2 1 0,-2 3-2,2 4 4,-2 2-4,-1 3 2,2 3-1,-2 3 1,-1 1-1,3 4 1,1 1-1,3 3 0,3 0 1,4 5 0,4-1 0,7-1 0,6 2 0,7 0 0,6 2 0,7-2 0,8 1 1,10 0-1,8 0 1,5 3-1,8-2 0,8 2 1,5-2 0,8 1-1,2-1 2,2 1-2,-1-1 1,0 0-1,0 2 1,-5-3-1,-7 2 1,-6-1-1,-6 1 0,-11-2 0,-9 0 1,-6-2-1,-10 1 0,-8-2 0,-5 0 0,-8 0 0,-2 0 0,-3 0 0,-3 1 0,-3 3-1,-2-1 1,-1 2 0,-4 2 0,-3 1 0,-3 3 0,-3-2 0,-4 4 0,-4 2 0,-2 3 0,-3 2 0,-1 1 0,-1 2 0,-1 4 0,1 4-1,1 2 1,0 5 0,1 2 0,0 6 0,1 2 0,-2 5-1,0 0 1,-4 3 1,0 1-1,-2-1 0,-4 0 0,-2-3 0,-3 0 0,-2 0 0,-1-2 0,0-2 0,-1-3 0,2 1 0,2-2 1,-1-7-1,2 0 0,3-5 0,-2-4 0,2-5 1,-2-5-1,1-4 2,-1-6-1,0 0 1,6-13 0,-12 12 0,12-12-1,-10 6 1,10-6 0,-11 3-1,11-3 0,-18 2 0,7 0 0,-2-2 0,-4 2 0,-5-5 1,-2 1-1,-3-3 0,-3-4 0,-4 2 0,0-4 0,-4-2-1,3 3 1,2-1-3,1 3-1,7 4-8,5 4-16,2-11 2,8 3-2</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3-02-07T17:08:04.159"/>
    </inkml:context>
    <inkml:brush xml:id="br0">
      <inkml:brushProperty name="width" value="0.05292" units="cm"/>
      <inkml:brushProperty name="height" value="0.05292" units="cm"/>
      <inkml:brushProperty name="fitToCurve" value="1"/>
    </inkml:brush>
  </inkml:definitions>
  <inkml:trace contextRef="#ctx0" brushRef="#br0">234 20 1,'0'0'4,"0"0"0,0 0-1,0 0 0,0 0 0,0 0 0,0 0-1,0 0 0,0 0 0,0 0 0,0 0 0,0 0 0,0 0-1,0 0 1,0 0 1,0 0 0,0 0 0,0 0 0,0 0 0,0 0 0,0 0-1,0 0 1,0 0-2,0 0 1,0 0 0,0 0 0,0 0 0,0 0 0,0 0 1,0 0 0,0 0 0,0 0-1,0 0 2,0 0-2,0 0 1,0 0-1,0 0 1,0 0-1,0 0 0,0 0 1,-7-11-1,7 11 0,0 0 0,0 0 0,-14-3-1,14 3 0,0 0 0,-14-3 0,14 3 0,-11-1 0,11 1 0,0 0 0,-13-1 0,13 1 0,0 0 0,-10-1-1,10 1 1,0 0 0,-11 0-1,11 0 1,0 0-1,-14 1 0,14-1 0,-12 2 0,12-2 0,-13 4 0,13-4 0,-11 4 0,11-4 0,-12 5-1,12-5 1,0 0 0,-14 8 0,14-8 0,0 0 0,-13 7 0,13-7 0,0 0 0,-13 9 0,13-9 0,0 0 0,-15 7 0,15-7 0,0 0 0,0 0 0,-13 10 0,13-10 0,0 0 0,0 0 0,0 0 0,-10 12 0,10-12 0,0 0 1,0 0-1,-9 12 1,9-12-1,0 0 1,-5 10-2,5-10 1,0 0 0,-2 12 0,2-12 1,0 0-1,7 12 1,-7-12 0,0 0 0,12 16-1,-12-16 1,0 0 0,16 12-1,-16-12 1,13 7 0,-13-7-1,18 7 1,-18-7 0,21 3-1,-21-3 1,21 8-1,-10-5 0,-1 3 1,1-4-1,-1 5 0,2-3 0,0 3 0,0-4 0,-1 1 0,2-1 1,0 0-1,-1 0 0,0 1 0,0-1 0,-2 1 0,1 0 0,-11-4 0,17 12 0,-17-12 0,18 13 0,-18-13 0,18 12 0,-18-12 0,16 11 0,-16-11 0,14 9 0,-14-9 0,11 7 0,-11-7 0,0 0 0,6 11 0,-6-11 0,0 0 0,0 16 0,0-16 0,-3 11 0,3-11 0,-2 13 0,2-13 0,-5 13 0,5-13 0,-3 11 1,3-11-1,0 0 0,-11 14 1,11-14-1,-11 9 1,11-9-1,-15 11 1,15-11-1,-17 8 1,17-8 0,-19 8 0,19-8 0,-20 6 0,6-3 1,2 1-1,-3-1 1,2 1 0,-3-2-1,4 2 1,-3-2-1,2 1 1,2-2 0,0-1 0,-1-1 0,12 1 0,-20-4 1,20 4-2,-18-7 1,18 7-1,-18-7 0,18 7 0,-17-7-1,17 7 1,-13-7-1,13 7 0,0 0-2,-10-6-1,10 6-8,0 0-14,0 0-3,0 0-3,0 0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31.6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1612 1544 3,'0'0'8,"0"0"0,0 0 1,0 0-1,0 0 1,0 0 0,0 0 0,0 0-2,9 0 0,-9 0-1,0 0 0,0 0-4,10 1 0,-10-1-1,14 2-1,-4-1 0,3-1 0,0 0 0,3 0 1,1 0 1,4-1 1,7 0 1,8 2-1,7 0 1,10 2 0,10 1 0,13 3-1,7 0 1,12 1-1,8-1 0,7 0 0,7 0 0,7 0 0,3-3 0,5 1 0,-3-1 0,-1 0-1,-9-2 0,-5 2-1,-10-2 0,-10 0 1,-13-2-1,-10 2 0,-10-2 0,-10 1 0,-9-1 0,-9 1 0,-11-1 0,-4 1 1,-9-1-1,-9 0 1,0 0 0,0 0-1,0 0 0,0 0-1,0 0 1,0 0-1,0 0 1,0 0-1,0 0 0,0 0 0,0 0 0,0 0-1,0 0 1,0 0 0,0 0-1,0 0 1,0 0 0,0 0 0,0 0 0,0 0-1,0 0 1,0 0 0,0 0 0,0 0 0,0 0 0,0 0-1,0 0 1,0 0-1,0 0 0,0 0-2,0 0 0,0 0 1,0 0-1,0 0 0,0 0 0,0 0 1,0 0 1,0 0 0,2-10 0,-2 10 0,0 0-2,3-14-5,-3 14-10,11-6-11,-11 6-1,13-16 1,-7 3 0</inkml:trace>
  <inkml:trace contextRef="#ctx0" brushRef="#br0" timeOffset="3194">1795 916 8,'0'0'9,"0"0"-4,-18 1-1,8-3-2,-4-1 0,-4-1 0,-2 0 2,-7-2 0,-3-3 2,-6-3 0,-2-3 1,-6-5 1,-2-4-1,-9-7 1,-2-2 1,-3-6-2,0 1-1,-2-4 0,1 4-2,-2 0 0,2 6-1,1 2-1,4 6-1,-1 3 0,4 6 0,1 2-1,5 5 0,3 2 0,4 1 0,7 2 0,4 0 0,8 1-1,3 0 0,8 2-5,10 0-2,0 0-6,0 0-8,0 0-4,27 15 1</inkml:trace>
  <inkml:trace contextRef="#ctx0" brushRef="#br0" timeOffset="3895">1589 1115 21,'-36'14'16,"-11"8"-1,-11 7 0,-12 6-2,-9 6-1,-13 5-3,-5 6-2,-4-2-3,0 1-1,2-3-1,12-6 0,10-7-1,15-8 0,17-5-1,11-9 0,11-4-2,11-9-3,12 0-7,9-18-13,1-3-1,7 0 1,-4-9-1</inkml:trace>
  <inkml:trace contextRef="#ctx0" brushRef="#br0" timeOffset="4226">634 1364 39,'-4'10'25,"4"-10"0,0 0-12,0 0-9,-12 12-3,4 2-2,-5 8 0,-12 6 1,-6 6 1,-2 8 2,-10 3 1,4 2 0,-2-1 1,7-1-1,1-4 0,16-4-2,10-6 0,9-6 0,12-8-1,9-5 0,11-8 0,3-4 1,7-8 0,1-1 0,-1-4 0,-4 1 0,-5 0 0,-3 3-1,-8 1 1,-3 3-2,-7 3 1,-3 1-2,-11 1 1,18 4-1,-18-4-1,17 13-2,-4 0-10,2-2-15,-3-6-2,3-8 2,-3-14-2</inkml:trace>
  <inkml:trace contextRef="#ctx0" brushRef="#br0" timeOffset="4947">646 282 9,'-10'-20'15,"-3"0"-9,-4-1-3,-4-1-2,-5-2-2,-7 0 1,-5 0 2,-6 0 0,-3 1 2,-6 2 1,1 3 0,-2 2-1,1 5 0,6 4-2,4 3-1,9 2 0,5 4-2,11 1-1,5 2 0,13-5 1,-1 12-1,1-12 1,16 15 1,-5-7 1,2 0 0,4 2 1,2-1 1,2 1-2,7 5 1,2 0-2,7 5 1,2 1-1,3 4-1,2 2 0,-4-1 1,-2-2 0,-7-5 0,-5-1 0,-5-6 0,-5-2-1,-6-5-3,-10-5-6,14 3-8,-17-14-1</inkml:trace>
  <inkml:trace contextRef="#ctx0" brushRef="#br0" timeOffset="5518">867 153 3,'7'-11'21,"-7"11"-3,-7-10-1,-3 10-13,-1 3-6,-4 3-3,-1 2-2,-1 2 1,1-1 0,-2 0 3,4 0 3,4-3 3,10-6 2,-12 7 1,12-7 1,0 0-1,0 0 0,-10 5-1,10-5-1,-11 5-2,1-1-1,-7 5-1,-6 0 2,-12 1 0,-3 5 3,-8 1 0,-2 5-1,-6-3 1,7 3-1,-2-3 0,9-1-2,4 0 0,11-3-2,10-3-1,3-3 1,12-8-1,-9 10 1,9-10 1,0 0 0,0 0 0,0 0 2,0 0-1,0 0 1,0 0-1,14 14-1,-14-14 0,20 19-1,-7-2 0,8 4 0,2 7 0,7 6 0,-1 5 0,4 2 1,0 2-1,-1-2 0,-3-4 1,-3-5-1,-4-5 1,-4-6 0,-5-8 0,-1-4 0,-12-9 1,10 7-1,-10-7 1,0 0 0,0 0-1,0 0 0,0 0 0,0 0-2,0 0-1,0 0-4,-4 12-15,-5 0-7,-9-9-1,3-6 0</inkml:trace>
  <inkml:trace contextRef="#ctx0" brushRef="#br0" timeOffset="89518">11841 1878 10,'0'0'9,"0"0"-8,0 0-6,0 0-2</inkml:trace>
  <inkml:trace contextRef="#ctx0" brushRef="#br0" timeOffset="89608">11772 1849 4,'-30'-7'6,"-5"-1"-2,-5 2 1,-2 0 0,-6 2-1,-2 0-1,-3 2 0,-2 2-1,-2 2 0,-2 3-1,-1 2 0,-1 3 1,1 3-1,0 3 1,-1 2 0,0 2 0,3 1 1,1 3 1,4 1 0,0 2 1,2 3 0,-1 0 1,4 6 0,1-1 2,2 6-2,5 1 0,3 5-1,6-1-1,7 3 0,8 0-1,7 2 0,8-3 0,11 3-1,4-3 0,10 1 1,8-2-1,7-1-1,7-1 1,6 0-1,7-1 1,7 0-1,8-3 1,6 1-1,8-3 1,5-1 0,9-3 0,6-2 0,5-2-1,6-3 1,4-3 0,4-2-1,3-3 0,4-2-1,5-4 1,3-4-1,3-4 0,-1-5 0,4-5 0,1-5 0,0-7-1,-3-5 1,-4-4 0,-2-5 0,-6-2 0,-7-1 0,-10-3 0,-9 1 1,-12-1-1,-11 1 1,-12 1-1,-11 0 0,-12-1 1,-8-3-1,-12-2 0,-8-4-1,-11-6 1,-11-5-1,-10-3 0,-9-3 0,-9 1 0,-12 0 0,-6 5 0,-9 3 0,-11 7 1,-7 5 0,-9 4-1,-7 5 1,-8 4 0,-3 4 0,-5 3 0,-2 3-1,3 4 1,4 2-2,8 6 0,1 1-3,14 9-6,6 2-13,10 3-6,12 2 1,8-5 0</inkml:trace>
  <inkml:trace contextRef="#ctx0" brushRef="#br0" timeOffset="92102">4663 1067 3,'21'-3'5,"2"1"-1,5 1 0,6 1-1,4 2 0,7 1-1,8 0 0,9 2-1,12 0 0,6 0 0,12 0 1,8-2 0,10 1 0,10 0 1,6 2 1,6-2 0,4 1 1,8 3 0,2 1 0,4 6-1,7 4 0,4 4 0,5 7-2,3 4 1,6 4-1,2 1 0,4 2 2,3 0-1,-1-2 0,-2 0 0,-3-2 0,-2 3 1,-5-5-1,-5 3-2,-8 0 1,-3 3-2,-6 0 2,-4 1 0,-6-1-1,-7 0 1,-9 0 0,-9-2 1,-15-4-1,-11-2 1,-16-7 0,-15-4-1,-16-6 1,-7-3-1,-13-5 0,-7-2-1,-14-6 1,15 5-1,-15-5 0,0 0 0,0 0-2,0 0-2,0 0-3,-12 2-8,-2 2-10,-4 3-6,-6 0 2,2-1-1</inkml:trace>
  <inkml:trace contextRef="#ctx0" brushRef="#br0" timeOffset="92773">10235 1837 21,'-14'-22'23,"7"1"-1,-1 0-7,1 5-8,3 3-4,0 3-2,4 10-1,-3-11-1,3 11 0,0 0 0,0 0 1,13 13-1,-2-1 1,4 1 0,5 3 0,6 5 1,2 1 0,4 1 0,-2-1-1,1 0 1,-4-1-1,-3-4 0,0 2 1,-5-5-1,-4 0 1,-1-1-1,-2-1 0,-3 0 0,2 0 1,-5 2-1,-4 0 1,-3 3 0,-4 2 1,-9-2 0,-5 4 1,-12-1 1,-5 2 0,-9-3 0,-7 1 1,-5-4 0,1 2 0,-5-5-1,3 0 0,1 0 0,4 0-1,3 0-1,9-2-1,2 0 0,7 0 0,6-4 0,8 0-1,2-3 2,16-4-3,-13 5 2,13-5 0,0 0-1,0 0 0,0 0-2,0 0-5,0 0-17,0 0-5,0 0-3,0 0 2</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7:44.2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140 633 5,'35'-22'12,"15"-3"-4,17-8-3,14-7-3,11-5-1,8-1 1,2 4 0,-7 0 2,-8 5 2,-13 5 1,-13 9 0,-14 6-1,-12 8 0,-12 2-1,-8 6-6,-5 3-13,-3 9-6,-7-11-2</inkml:trace>
  <inkml:trace contextRef="#ctx0" brushRef="#br0" timeOffset="1091">-2 845 9,'0'0'21,"0"0"0,1 10-6,-1-10-8,7 11-1,-7-11 0,7 17 0,1-3 0,-2-1 0,7 7 1,-2-1 0,9 6 0,2-1-1,11 7 0,3-3 0,12 6-1,2 0 0,11 4-1,3-1 0,4 2-1,-1 0-1,-1 1-1,-7-3 1,-4 1 0,-6-4-2,-10-3 2,-7-4-2,-5-4 2,-6-4-1,-5-3 0,-3-4 1,-4-4-1,-9-8 0,11 9 0,-11-9 0,0 0 0,0 0 0,0 0-1,0 0-2,0 0-4,0 0-19,0 0-8,-13-6-2,-1-11 1</inkml:trace>
  <inkml:trace contextRef="#ctx0" brushRef="#br0" timeOffset="2193">832 0 17,'0'0'11,"0"0"0,0 0 0,11 4-1,1-3-1,4 1-2,7 0-3,7 2 1,3-2-2,4 0 1,4-1-1,-1 0 0,-2-1-1,3 1 1,-8-1-2,-6 2 0,-4 1 0,-7 2-1,-3 2 1,-6 4-1,-8 1 1,-5 4 0,-6 2 0,-3 6 1,-7 2 0,-2 4 1,-8 2 0,0 2 0,-2-2 0,-1 1 0,-3-3 0,8-4-1,3-4-1,5-5-4,11-3-5,2-4-15,9-10-6,0 0 0,15 0 1</inkml:trace>
  <inkml:trace contextRef="#ctx0" brushRef="#br0" timeOffset="3024">1022 1556 29,'0'0'16,"0"0"0,-3-22 0,1 5 1,-6-6-4,-2-2-3,-6-6-2,1 0-2,-5-3-1,-1 0-2,-3 1-2,1 5 1,0 1-2,5 6 1,1 1-1,4 4 0,2 4 0,11 12 0,-12-12 0,12 12-1,0 0 1,0 0-1,0 0 1,9-3-1,1 5-1,0 0 1,6 1-1,-1-1-1,5 2 1,-3-1 0,2 1-1,-3-1 0,0 4-3,-5-6-9,-11-1-11,16 5 0,-16-5 0</inkml:trace>
  <inkml:trace contextRef="#ctx0" brushRef="#br0" timeOffset="3525">988 1572 3,'0'0'12,"6"15"-1,-6-15-2,0 18-2,-5-8-1,-3 0 0,-6 1 0,-6-1 2,-4 1 1,-9-5 3,-5 4-1,-11-8 0,-1 5 1,-10-8-2,4 6 0,-4-5-2,6 4-2,1-1-2,8 4-1,7-2-2,8 2-2,7 1 0,6-2-1,5 3-1,0-6-2,12-3-11,0 0-15,0 0 0,0 0 0,-1-24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15.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19 813 16,'32'-21'14,"7"-7"1,12-9 0,13-6-1,10-8 1,12-3-3,3-5-2,8 4-3,-6 1-1,-1 5-1,-12 7-2,-8 8-1,-18 7 0,-9 10 0,-14 4 0,-11 7-1,-6 2-1,-12 4 0,0 0-3,0 0-3,0 0-7,0 0-9,0 0-8,-3 10 2,-7-7 0</inkml:trace>
  <inkml:trace contextRef="#ctx0" brushRef="#br0" timeOffset="551">160 833 7,'0'0'13,"13"0"-9,-4 2-1,7 0 1,6 1 1,5 0 2,9-1 0,10-1 1,12-1 2,10-5 0,12 2-2,5-2-1,4 2-2,-1-2-1,-4 3-1,-10 0-1,-9 2-1,-14 2-1,-12 0-1,-11 2-5,-11 0-10,-17-4-9,0 0 1,-17 0 0</inkml:trace>
  <inkml:trace contextRef="#ctx0" brushRef="#br0" timeOffset="971">0 1244 5,'11'-2'18,"9"6"-1,-7-4-5,7 2-9,4 2-3,2 2 1,4 4 0,0 0 2,7 4 2,4 2 0,10 3 2,6 1 2,11 4-2,6-4 2,9 5-2,5-3-1,4 3-1,-1-4 0,-2 2-3,-8-4 1,-6 2-2,-12-1 0,-10-3-1,-11-1 0,-9-2 0,-10-2-1,-7-6-2,-5 1-10,-11-7-14,0 0-1,-21-14 1,-4-6-1</inkml:trace>
  <inkml:trace contextRef="#ctx0" brushRef="#br0" timeOffset="1702">1343 1682 7,'-13'-22'20,"9"9"1,-9-6-4,1-3-10,-1 0-1,-5-2 1,1 4-1,-3-2-1,2 5 0,-1 2-1,2 2 0,3 2-1,4 3 1,10 8-2,-14-12 0,14 12-1,0 0-1,0 0-1,15-7-1,-2 12 0,3 1-3,3 7 1,2 0-2,4 9 2,-4 1-1,4 5 1,-3 0 1,0 1 0,-2-2 3,-1-2 0,-2-3 1,-3-4 1,-2-3-1,-2-4 1,-5 0 0,-7-1 0,-6 1 0,-11 2 1,-4 1 2,-9 2-1,-4 3 1,-11-2-1,-1 5 1,-5-2-2,0 2-1,4-4-3,0-2-5,9-6-16,7-2-5,2-12 0,11-5 0</inkml:trace>
  <inkml:trace contextRef="#ctx0" brushRef="#br0" timeOffset="3054">495 256 14,'0'0'16,"0"0"-9,11 3-1,9-10 0,9-3 1,7-8 1,13-5 1,5-3 0,12 0 0,0-5-2,3 5 0,-7-1-1,-3 8-1,-10 0 0,-7 10-1,-12-2-1,-6 6 0,-11 3 0,-1 2-1,-12 0-1,0 0-1,8 17 0,-11-8 1,-1 4-1,-7 6 0,-1 2 0,-5 5 1,-4 4-1,-4 4-1,-2 5-2,-5 3-3,4 5-10,0 3-11,-1-3-2,4 1 1,-1-7 0</inkml:trace>
  <inkml:trace contextRef="#ctx0" brushRef="#br0" timeOffset="3905">1049 643 16,'22'16'13,"-3"-7"1,4 3-1,5 1-2,2 2-3,3 2-1,-1 2-1,-3 2-4,-5 2 0,-4-1-2,-7 0 1,-5 1 0,-8-2 2,-5 1 2,-10-3 1,-5 4 1,-12-4 1,-2 4-1,-7-4 0,1 3-2,-2-2-1,5-3-4,5 1-5,2-2-18,7-6-6,5-3-1,2-10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22.6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0 269 1,'16'-1'14,"-5"-1"-2,11 6-2,2-2-1,8 3-2,8 0-1,8 2-1,8 0-1,2 0 0,6-1-1,-2-3 1,1 1 0,-6-3 2,-2 1-1,-12-2 0,-6 0 0,-10-1-1,-5 1 0,-9-1-1,-13 1-2,11 0-4,-11 0-8,-19-10-13,5 7-1,-5-10 0,-1 1-1</inkml:trace>
  <inkml:trace contextRef="#ctx0" brushRef="#br0" timeOffset="300">588 0 3,'14'17'14,"-14"-17"1,18 21-11,-4-6-7,6 2 2,2 2 2,6-4 2,3 3 2,4-5 2,6 0 2,2-4 0,7 2 0,-4-3 2,2 0-2,-7-4-2,-4 3-1,-9-4-2,-4 2-1,-10-2 0,-14-3-1,3 11 0,-13 1 0,-11 2-1,-8 5 0,-6 1 1,-8 6-1,-8 2 1,1 1-2,-2-1 1,3-1 0,9-3-1,7-4 0,10-2-4,6-6-5,17-12-18,0 0-2,17-3 0,6-12 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23.8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0 292 35,'0'0'21,"0"0"-1,0 0-1,0 0-6,11 2-3,8-3-4,8 2-2,8-1-2,11 1 1,8-2-1,8 1 1,2-1 0,3 1-1,-8-1 0,-4 2 0,-9-2 0,-6 1-1,-11 0-1,-6 1 0,-8 1-3,-6-2-1,-9 0-2,12 1-2,-12-1-7,0 0-2,3-15-1,-8 2 2,4-1 2,-4-8 3,2-1 1,1-5 2,2-1 5,2 0 3,3 1 2,-1 1-1,0 4 2,1 3 0,-1 5 1,-2 4 0,-2 11 1,0 0 0,0 0 0,0 0 0,7 18-2,-2-5 0,3-1 1,4 4 1,5-2 0,7 1 1,1-4 2,7 1-1,0-6 0,2 2-1,-2-5 0,1 2-1,-6-4 0,-4 2-2,-4-1-1,-3 2-1,-5 3 0,-11-7 0,8 17-1,-10-3 0,-4 0 0,-1 2 0,-6 1 1,-1 2 0,-6-1 0,0 2 0,-5-2 1,0 1 0,-10 1 1,4-1-1,-2-1 0,2 1 0,2-2-1,4-2 0,3-3 0,6-3-1,6-3 1,10-6-1,-10 8 0,10-8-1,0 0-1,0 0-3,0 0-14,7-9-10,-4-1-2,-1-2 1,-2-9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840-1 4,'-10'0'4,"-7"0"-1,4 2-1,-2 0-1,0 1-1,-1 0 0,0 2 0,1 0 0,-2 0 0,1 0 0,-4 0 0,0 2 1,3 4-1,-4-2 2,1 3-2,-1 1 2,-4 1-1,1 1 1,1 0-1,2 1 1,-6-3 0,4 3-1,-4-1 1,2 1 0,2 0 0,0 1 1,-3 1 0,2 0 0,3 1 1,-4 0 0,2 0 0,3 1 0,-4 1 0,2-3-1,0 1 0,3 0-1,1-1 0,-1 0 0,8-1 0,-3 0-1,2-2 1,6 3-1,1-3 1,3 3 1,-5-3-1,10 2-1,-6-2 1,5 0 0,-4-2-1,-3 1 0,5-3 1,-4 0-1,2-1 0,1 1 1,1 0-1,-2 0 0,6 2 0,-1-3 0,6 3 0,1 1-1,1 1 1,0-2-1,-3-2 1,5 2-1,-4-3 1,7 7-1,-7-6 1,2 0-1,-3 1 1,4 1 0,4 2 0,0 0 0,1 2-1,-1-2 1,2 3 0,-2-2 0,5-1-1,-2 0 1,4-1 0,3-2 0,-1 1 0,2-2 0,2-2 1,1 3-1,-1-2 1,-1-1 0,4 2-2,2 1 1,4-3 0,-1 1-1,4 0 0,-2 0 1,5-3-1,2 1 0,-5-2 1,0-2 1,-1 0-1,2-1 1,0 0 0,1-1-1,-3 0 1,5 0-1,-2 0-1,2 1 1,1-2-1,-1 0 0,0 1 0,1-1 0,-1 0 0,-1 1 0,-1 0 1,0 0-1,-3-1 1,1 1-1,-4-2 0,0 0 1,4 0-2,-5 1 1,-2-2 0,-5 1 0,2 1 0,0 0-1,1 1 1,-3 0 0,1 1 0,-2 0 0,5 0 0,2 1 0,-1-1 0,1-1 1,2 0-1,2 0 0,-1 0 0,3 0 0,0 1 0,4 1 0,3 0 0,1 2 0,0 0 0,4-1 0,3-1 0,3 1 0,4 0 1,0-1-1,2 2 0,0-2 0,4 1 1,0 2-1,0-2 0,1 3 0,0-3 0,2 1 0,1-1 0,3-2 0,-2 0 0,1 0 0,0-1 0,-3-1 0,1 0 0,-3-1 0,-3 0 0,0 2 0,-4-1-1,-1 0 2,-4 0-1,0 0 0,-6 0 0,-1 0 0,-3-1 1,0 1-1,-2-1 0,-2 0 0,1 0 0,-3 0 0,2 1 0,-3 0 0,-1-1 0,0 0 1,-3-1-1,1 0 0,-1 0 0,0-2 0,1 0 0,3 0 0,-2 1 0,3 0 0,-2 0 0,0 0 1,-1 0-1,-3 0 0,-2 0 0,-3-1 0,-2-1 1,-1 0-1,-1-2 0,-2 1 0,-1 0 0,0 1 0,-1 1 0,0-1 0,0 0 0,-1 1 0,-3-1 0,2 1 0,-1-1 1,1-1-1,-3-2 0,2 2 0,-1-4 0,-1 1 0,1-1 0,1-1 0,-2-2 0,1 2 0,1 1 0,-3-3 0,4 2 0,0-1 0,-2 0 0,4-1 0,0-1 0,1 0 0,-1-1 0,2 1 0,-3 0 0,1-1 0,-1 2 0,-3 1 0,-2-1 1,-2 2-2,1 1 2,-5-3-1,1 1 0,-3 1 0,-2-3 0,0 1 0,-3-1 1,0-1-1,-2 1 0,-2-1 0,0 1 0,-2-2-1,0 1 1,-2-2 0,-3 2-1,-1-5 2,-1 1-2,-3-1 1,-2 2-1,0-2 1,-1 0 0,-2 1 0,-2 0-1,-3 4 0,-2-2 1,-2 2-1,0-2 1,-6 1-1,-2 0 1,-1 0-1,-5 1 0,-1 0 1,-3 0 0,-3-2 0,-5 1 0,-3-2 0,-6 1 0,-6 0-1,-4 0 1,-4-2 0,-4 0 0,-4 0 0,-3-1 0,-4 1 0,1-2 0,-1-1 0,1 0 0,0 0 0,-1-1 0,-2 3 0,-1-2 0,-2 3 0,-2 0 0,-4 1 1,-2 3-2,-2-1 1,-3 0 0,1 3 0,0 0-1,4 1 1,-1 2 0,5-2 0,-2 2 0,4 3 0,1 1 0,2 1 0,-3-1 1,1 2-1,-1 2 0,-4 1 0,-1 2 0,-1 3 0,1 2 1,-2-1 0,2 2-1,0-2 0,0 3 0,3-4 1,3 2 0,0 0 0,-2-2 0,8 3-1,0-2 1,3 2-1,8-2 1,6 4-1,3-6 0,10-2 0,8 1 0,4-2 0,9-2 0,5 0 0,8 0 0,8 0 0,2-1-1,16 2 0,-11-3-3,11 3-7,12-10-15,6 3-3,8-8-1,8-6 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6732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0,0-3 0,-4 3 0,6 0 1,1-1 0,8 1 0,3-1-1,0-2 0,12 3 1,2 0-1,16-2-1,-2 1 1,11 2 0,3-3-1,13 1 1,9-1-1,4 1 1,11-2-1,4 0 0,10 2 0,-3 0 0,10 1 0,-7-1-1,-6-1 1,0 2-1,-6 1 1,-3-2-1,-11 1 0,-5-1 0,-13 0 0,-2 2 0,-8 1 0,-9 1 1,-7 3 0,-8 0 0,-6 4 0,-4 1 0,-3 1-1,-8 2 1,4 2 0,2 0-1,0-2 1,-1-1-1,4-2 1,10-3-1,10-3 0,10-3 1,8-5-1,8 0 0,3 1 1,15 1-1,5 0 0,4-1 0,-1 4 1,-2 1-1,-1 4 1,-2 1-1,2 0 0,-9 2 0,3 2 0,-3 1 0,-6 2 0,2 3 0,-4-2 0,-3 0 0,-3-1 0,-4 1 0,-11-2 1,-7 1-1,-9-2 1,-11 2 0,-10-1 0,-5 1 0,-10-2 1,0 0-1,3-2 1,4 1-1,8-2 0,8-2 0,8-4 0,12-1 0,15 1-1,8-2 0,8 1 0,6-2 1,10 0-1,0-1 0,5-1 1,-3 1-1,-2 0 0,-1-1 0,-5 1 0,-3-1 0,-9 3 0,-1 1 0,-5 0 0,-4 1 1,-4 0-1,-6 2 1,-10-1-1,-6 0 1,-6 5-1,-9-1 2,-3 1-1,-4 1 0,3-3 0,1 1 1,9-2-1,7 1-1,12-3 1,14 0 0,14-1-2,13-1 2,6 0-1,7-2 0,2 0 0,7-1 0,-1-4 0,-2 1 0,-8-2 0,-3 1 1,-6-2-1,-2 0 0,-2-2 1,-7 0-1,-2 0 0,-8-3-1,5 0-1,-14-7-6,0 0-21,0 0-2,-27-1-2,1-10 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3 0,3 1-2,5 0 0,-3 0-1,2-1-1,-3 0 0,-5-4-1,-10 4 1,-3 0-2,-9-6 1,-6 2-1,-6-3 0,-9-1-1,0 0 0,9 5-1,-9-5 1,0 0-1,0 0 0,0 0 1,0 0-1,0 0 2,0 0-1,0 0 1,0 0-1,0 0 1,0 0-1,0 0 0,0 0 0,0 0-1,0 0 0,0 0 0,-1 11 0,1-11 0,0 0 0,0 0 0,0 13 0,0-13 0,0 0 0,1 10 0,-1-10 0,-2 10-1,2-10 1,-3 15 0,3-15 0,-3 16 0,1-5 0,0 0 1,0 2-1,0 1 0,1 4 0,-2 2 0,0 4 0,0 4 0,-2 5 0,0 2 0,-2 5 0,-3 5 1,1 1-2,0 5 2,-1 2-1,1 4 0,3 1 1,1 2-1,4 1 1,2 0-1,1-3 1,0-4-1,1-5 0,0-6 1,-2-5-1,1-6 0,-2-7 0,-1-4 0,0-6 1,0-1-1,0-4 0,1-10 1,1 12-1,-1-12 0,0 0 1,0 0-1,0 0 1,0 0-1,0 0 1,0 0-1,0 0 0,0 0 0,-5 10 0,5-10 1,0 0-1,-13 7 0,2-3 0,-5 1 1,-4 0-1,-5 2 1,-5-1-1,-4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1,0-6-1,2-2 0,-3-2 1,2-1-1,-3 1 0,1 4 1,-3 1-1,2 6 0,-1 1 0,2 4 0,-2 3 0,1 2 0,0 0 0,0 3 0,0-1 0,-3 10-1,6-16 1,-6 16-1,0 0 0,4-10 0,-4 10-1,0 0 0,0 0-1,0 0 1,-2 16 0,2-5 0,1 2 0,1 3 0,4 2 1,-1 5 0,3 0 0,2 3 1,4-2-1,1 3 0,0 1 0,1-1 0,-1 0 0,0-2 0,-2-2 0,-3 0 0,-1 0 0,-3-6 0,-1 2 0,-1-2 0,-1-1 0,-1-1 0,0-3 0,-1-2 0,-1-10 0,4 16 0,-4-16 1,0 0-1,0 0-2,0 0-3,0 0-8,-8-18-6,1 7-7,-2-2-2,-5-2 0</inkml:trace>
  <inkml:trace contextRef="#ctx0" brushRef="#br0" timeOffset="2794">758 407 7,'13'0'10,"2"0"1,3 0-1,3-1 1,1 1-1,1-1-1,0 1 0,1-2 0,-1 2-3,-2-1-1,2 1-2,-2 1-2,1-1-2,-1 2-4,-2 0-11,-3-2-7,0 3 0,-5-8-1</inkml:trace>
  <inkml:trace contextRef="#ctx0" brushRef="#br0" timeOffset="3164">1168 358 7,'0'0'18,"0"0"-2,9 1-7,-9-1-3,0 0 0,9-1 0,-9 1-2,0 0-1,0 0-1,0 0 0,0 0-1,4 10 1,-4-10-1,4 17 2,1-7-2,1 4 1,1-1 0,2 3 1,0-1-1,0 1 0,-2 0 0,4-1 0,-5-1 0,0-4 0,-3 2-1,-3-12 0,5 13 1,-5-13 0,0 0 1,0 0 1,0 0 1,0 0-1,0 0 1,6-17-1,-5 0 0,1 2-1,-1-7-1,1 4-2,0-3 0,0 3 0,-1 3 1,1 3-2,-2 12 1,6-13 0,-6 13-1,12-5 0,-2 5 0,1 1-2,9 3-2,0-1-5,10 3-8,3 3-11,4-3 2,5-1-1</inkml:trace>
  <inkml:trace contextRef="#ctx0" brushRef="#br0" timeOffset="3785">1724 358 5,'0'0'10,"0"0"-1,-2-10-2,2 10 0,0 0 0,-12-2-1,12 2-1,-18 3-1,1 0-1,-3 3 1,-2-2 0,-2 5 1,-1-4-1,3 4 1,0-1-1,6 1-1,4-1 0,8 2 0,4-10-1,11 18 0,3-11 0,6-1 1,5-3-1,2-3 0,0-2 0,1-4 0,-4-2-1,-3-5 1,-5 1-1,-4-2 0,-7 3 0,1-1-1,-7 2 1,0 1-2,1 9 1,-4-11-1,4 11 0,0 0 0,0 0-1,0 0 1,0 0-1,0 0 1,-8 10 0,8-1 0,0 4 1,1 2 0,-1 5 0,1 4 1,3 6-1,-1 5 1,2 3-1,2 5 0,1 4 1,0 1-1,2 2 0,-1-2 0,-1-4 0,0-7 0,-2-5 0,-2-7 0,-2-7 1,-1-5-1,-1-13 1,-3 13 0,3-13 1,-12-1-1,2-4 1,-3-3 0,-6-6 0,-4 0-1,-5-6 1,-1 0-2,-3-2 1,1 1-1,3 1 0,3 4 1,5 1-1,8 1 0,11 1-1,10-2-1,16 1-2,7-3-5,15 4-4,5-3-12,3-1-1,7 1 0</inkml:trace>
  <inkml:trace contextRef="#ctx0" brushRef="#br0" timeOffset="4797">2058 358 28,'0'0'14,"5"-9"1,-5 9-1,13-16-2,-6 4-2,6-1-2,-5-4-3,5-1-1,0-2 0,1-3-1,-2-3 0,1 2-1,0-4 0,-1 4 1,0-1-1,3 3-1,-5 2 1,1 4-1,-2 4 0,-1 2 1,-8 10-1,14-13 0,-14 13 0,0 0 0,0 0-1,10-10 0,-10 10 0,0 0 0,0 0 0,0 0-1,0 0 1,0 0 0,0 0-1,0 0 1,0 0-1,3 11 1,-3 0-1,2 4 1,2 8-1,2 4 1,-1 7 0,3 5 0,-2 2 0,-2 2 0,2-2 0,-2-2 0,0-4 0,-5-3 1,-2-5-1,-1-4 0,-2-6 0,4 0 0,-1-6 0,0 1 1,3-12-1,-6 13 0,6-13 0,-3 10 0,3-10 0,0 0 0,0 0 0,0 0-1,0 0 0,0 0-3,0 0-2,0 0-2,0 0 1,0 0-1,0 0 0,0 0 0,-2 11 0,2-11 3,0 0 2,-14-1 1,14 1 1,-15 1 0,5 0 1,0 2-1,-1 1 1,1-1 0,0 2 1,1 1-1,9-6 2,-14 12 0,14-12 2,0 0 1,3 10 2,12-5-1,8-5 0,9 2 1,6-3 0,8 2-1,1-3-1,2 2-1,-6-2-1,-2 1 1,-9-1-1,-7 0 0,-11 1-2,-2 0-1,-12 1 1,9-1-2,-9 1 1,0 0-1,0 0-1,0 0-2,0 0-7,3 14-14,-3-14-4,0 0 1,0 0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4140 47 3,'0'0'7,"0"0"-1,0 0-1,-2-9-2,-7 10 0,-1-2-2,1 0-1,-4 1 1,1 0 0,-4-1 0,0 0 1,-3 0 1,-2-2 1,-1-1 1,-3 0 1,-1 1-1,-1-1 1,1 1 0,-2 1-2,5 0 0,-1 2-2,7 1-1,2 0-1,3 1 0,1 0 0,11-2 0,0 0 0,-9 5 0,9-5 0,0 0 1,0 0-1,-2 10 1,2-10 0,-1 9 0,1-9-1,0 16 2,1-2-2,-1-3 1,-3 5-1,1 3 0,-2 0 1,0 3 0,-3 1 0,0 2 0,-5 1 1,1 6-1,-1 2 0,-2 4 1,0 5 0,0 2 0,2 4-1,2 2 0,1-1 0,4 0 0,0 0 0,2-3 0,0-4 1,0-2-1,-5-2 1,0-1-1,-1 0 1,-3 1-1,3-3 1,-1 1-1,0 0 0,4-1 0,4-3 0,2-1 0,1-6 0,6-3 1,-5-5 0,4-3 0,-2-6 1,-4-9 1,6 10-1,-6-10 0,0 0 1,0 0-2,0 0 1,17 1-2,-17-1 0,21-4-1,-3 1 1,4 0-1,5-2 0,4 0 0,4-1 1,-1 0-1,3-2 1,0 1-1,-3 1 0,-1 1 1,-3 2-1,-6 2 0,-1 2 0,-4 1-1,-4 1 1,-4 1 0,-1 0 0,-10-4 0,13 8-2,-13-8-3,16 5-17,-5-4-8,1-9-1,8-4 0</inkml:trace>
  <inkml:trace contextRef="#ctx0" brushRef="#br0" timeOffset="7711">-2 1169 20,'0'0'11,"0"0"-1,-7 15-3,5-6-2,3 2-4,4 0 1,5-2 1,7 0 0,6-3 1,6-2 0,4-5 1,4-1 2,-1-5 0,2 0-1,-3-3-1,1 1 0,-2-3-1,4 2-1,-2-1-1,1 0-1,3 1 0,-1 2-1,-1 3 0,-2 2-1,-6 5 0,-3 3 1,-7 3-1,-4 6 1,-4 0 0,-3 3 1,-4-1 1,0 2 1,0-2 0,3-1 1,1-2 0,7-1 0,7-4-1,11 0-1,7-4 0,7-1-1,6-6-1,7-1 0,1-3 0,-1-3 0,-5-2 0,-3-2 1,-4 0 1,-5-1-1,-6 3 0,-1 3 0,-6 2 0,-1 4-1,-3 5 0,-3 4 0,-4 4-1,-1 5 1,-2 4 0,-1 2 0,1-1-1,4 1 2,7-2-1,8-1 1,8-6-1,11-3 1,9-5-1,8-4 0,3-4 0,2-3-1,2-1 1,-4-3-1,-3 1 1,-4 1 0,-3 1 1,-7 1-1,-2 2 0,-5 2 0,-7 1 1,-2 0-1,-6 0 0,2 0 1,-6-1-1,-1 1 0,-2-1 0,1 0 0,1 0 0,0 0 0,1-1 0,-3 2 0,0-1 1,-2 1-1,0 1 0,-3 0 0,-4 2 0,-1 2-3,2 9-11,-3 0-15,-4-3-2,-1 0 1,-13-9-1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13,'0'0'18,"0"0"-2,11-10-3,-11 10-4,20-5-3,-5 3-1,5 2-2,6 1 0,7 2-3,5 0 1,5 3 0,-1-1 0,5 0 0,-2-1 1,1 1 1,-9-5 0,-2 2 2,-10-4 0,-3 2 0,-7-2-1,-2 2-1,-13 0 0,9-2-2,-9 2 0,0 0-2,-4 11 0,4-11 0,-4 11 0,4-11 1,-9 19 0,4-8 0,2 3 0,-1 0 1,0 8 0,1 5-1,1 5 1,2 6-1,4 10 1,2 3 0,6 9 0,5 5-1,3 0 0,1 1 1,-1 1-1,0-2 1,-4-4-1,2-1 0,-7-3 1,-2-3-1,-2-1 1,-1-1-1,1-2 0,-1-1 0,-1-4 0,0-4 0,-2-5 0,-2-5 1,-2-6-1,-1-5 1,-2-5-1,-1-5 1,5-10-1,-11 14 1,2-10-1,9-4 0,-19 6 0,3-3 0,-6 1 0,-4 0 0,-5 1-1,-6 0 1,-6-1 0,-4 1 1,-4-2 0,1 0 0,0-3 1,2 1 0,3-4 1,5 2-1,5-2 1,8 0-1,5 0 0,7 1-1,15 2-1,-15-3 0,15 3 0,0 0-1,0 0 1,0 0-1,0 0 0,0 0-3,15 10-3,-15-10-16,10 1-5,1-5-3,0-8 2</inkml:trace>
  <inkml:trace contextRef="#ctx0" brushRef="#br0" timeOffset="1823">755 496 15,'0'0'8,"0"0"0,0 0 0,0 0 0,0 0-1,0 0 0,0 0 1,0 0 0,0 0 2,0 0-2,10-1 0,-10 1-2,8-9-1,-8 9-1,15-18-2,-1 6 0,0-1 1,3-7-1,2-2 1,3-4-1,3-3 1,0-3-1,2-2 0,-4-1 0,3 0-1,-3 0 1,0 4-1,-3 1 1,-2 6-1,-4 1 1,-3 6-1,0 3 0,-4 4 0,-7 10 0,11-15 0,-11 15-1,0 0 1,8-11-1,-8 11 0,0 0 1,0 0-1,0 0 0,0 0 0,0 0-1,0 0 1,0 0-1,0 0 0,9 4 0,-9-4 1,8 21-1,-4-8 1,1 6-1,-1 1 1,-2 4 0,4 0 0,-4 3 0,1 1 0,0 1 0,-1 2 0,1 0 0,2 2 0,1-2 0,-1-1 0,1-3 0,2-2 0,-1-7 0,-1-4 0,1-4 0,-7-10 0,8 10 0,-8-10 0,0 0-2,0 0-2,0 0-6,-3-19-6,-2 7-12,1-1-2,-5-6 1,2 0 0</inkml:trace>
  <inkml:trace contextRef="#ctx0" brushRef="#br0" timeOffset="2574">949 249 19,'0'0'16,"0"0"1,0 0-2,11 10-1,1-10-1,7 4-4,2-3-2,6 2-2,3-3-1,3 2 0,-2-1-2,-3 1 0,-5-1-1,-1 0 0,-4 1-3,-9 0-3,0 2-5,-9-4-8,0 0-9,14 12 0,-14-12 1</inkml:trace>
  <inkml:trace contextRef="#ctx0" brushRef="#br0" timeOffset="2914">1470 319 2,'0'0'21,"0"0"0,1-10-2,-1 10-6,0 0-6,0 0 0,0 0-2,0 0-1,8-9 0,-8 9-1,0 0 0,0 0-2,2 10 0,-2-10-1,-2 19 0,0-7-1,0 4 1,0 1 0,-1 3 0,0 0 0,1 0 0,0 0 1,0 1-1,2-3 1,0 0-1,1-5 1,2 1 0,-3-14 0,3 15 1,-3-15 0,0 0 1,0 0 0,0 0 0,0 0 1,0 0-1,11-13 0,-10-3 0,3-1-1,-2-5-1,0 1-1,1-2 0,-2 1 0,2 1 1,-2 4-1,0 3 0,0 2 1,1 2-1,-2 10 1,9-11-1,0 8 0,3-1 1,2 1-1,3-1 0,3 2-1,1 2-2,-1-2-6,6 2-14,-6 3-6,1-4 0,1 3 0</inkml:trace>
  <inkml:trace contextRef="#ctx0" brushRef="#br0" timeOffset="3545">1969 349 24,'0'0'17,"-10"-6"1,10 6-1,-17-2-4,5 3-5,-1-1-3,-3 4-1,-1-1 0,1 6-1,1-2 0,2 4-1,2 2 0,5 0-1,0 2 0,10 0 1,-2 1-1,9-2 1,3 0 0,8-2-1,2-3 0,5-1 0,2-4-1,1-4 1,0-5-1,-3-3 0,-5-3 0,-5-2 0,-5-3 1,-6 1-1,-6 0 0,-5-1 0,-3 4 0,-3 1 0,-5 2-1,-3 2-1,-5 3 1,-3 1-2,0 3-2,-2-1-3,3 4-5,-1-1-6,5 1-4,7 2-2,13-5 0</inkml:trace>
  <inkml:trace contextRef="#ctx0" brushRef="#br0" timeOffset="3986">1965 399 2,'0'0'5,"-14"2"-2,14-2 0,-13 6 2,13-6 1,-5 13 2,7-4 1,0 1 1,7 3 0,-2 2 0,5 3 0,-2 2 0,4 4-3,-1 2-1,3 6-2,-2 3 0,0 4-1,0 2-1,-1 7-1,0 1 0,-2 2-1,-2 0 0,-3-3 0,-3-1-1,-1-4 1,-5-5 0,-1-6 0,-3-5 0,1-7 1,-1-7 0,0-4 2,-3-7 0,0-4 0,-6-7 1,3-4-1,-3-6 1,-1-2-2,-1-3 0,-1-3-1,6 0 0,3-1-2,10 4 1,5-2-2,5 3 0,6 1-3,7 7-5,2-1-12,3 0-7,8 2 1,-4-4 0</inkml:trace>
  <inkml:trace contextRef="#ctx0" brushRef="#br0" timeOffset="4717">2462 368 21,'0'0'21,"0"0"0,0 0-2,0 0-2,-6-11-5,6 11-3,10-8-4,1 5-1,0-1-1,5 3-1,2-1-1,2 2-1,0 1 1,1 1-1,-2 2 0,-4 0 0,-4 2 0,-11-6-1,10 12 1,-10-12 0,-11 18 0,-1-7 0,-5 3 0,-2 2 0,-1 2 0,-3-1 0,1 5 1,1 0-1,1-1 0,2 2 0,0-1 0,5 1 0,-3-2 1,4 1-1,1-2 0,2-1 0,3 1 0,3-2 0,3 0 1,5-1-1,4-1 1,7 0 0,2-2 0,6 0 0,5-3-1,5-1 1,4-1 0,2-3 0,2-2-1,-1-3 1,-2-1-1,3-2 1,-9-1-1,-4 0 1,-6-1-1,-6 2 1,-6-1-1,-11 3 0,13-3 0,-13 3 0,0 0-1,0 0 1,0 0-1,-13 0 1,13 0 0,0 0 0,-11 3-1,11-3 0,-10 2-1,10-2-7,-16 0-17,16 0-3,-22-6 0,13-2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19:02:11.773"/>
    </inkml:context>
    <inkml:brush xml:id="br0">
      <inkml:brushProperty name="width" value="0.05292" units="cm"/>
      <inkml:brushProperty name="height" value="0.05292" units="cm"/>
      <inkml:brushProperty name="color" value="#7030A0"/>
    </inkml:brush>
  </inkml:definitions>
  <inkml:trace contextRef="#ctx0" brushRef="#br0">21609 5998 172 0,'0'-8'66'0,"3"6"-36"0,0-6-29 0,0 5 14 16,0 0-15-16,6-2-2 15,2-3-8-15,10-3-2 16,15-2 7-16,12-3-4 0,8 1-2 16,4-4 7-16,5-5 3 15,16 3 22-15,-1 0 10 16,-3 0 2-16,-5 0 3 16,-10 2-11-16,-8 0-3 15,-9 4-9-15,-10 1 0 16,-5 4-10-16,-6 2-4 0,-6 0-33 15,-9 0-13-15,-9 3-60 16</inkml:trace>
  <inkml:trace contextRef="#ctx0" brushRef="#br0" timeOffset="498.229">21689 5689 144 0,'-9'5'55'0,"0"-3"-30"0,0 4-25 0,3-1 10 16,-6 3-6-16,-2 3-3 15,-7-1 4-15,0 3 1 16,-6 3-2-16,0 0 15 0,-5 0 7 16,-7 3 2-16,-3 2 3 15,4 5-6-15,-1 6-1 16,3-3-7-16,0 3 0 0,7 0-6 15,2-3 1-15,3-3-1 16,6-5 3-16,6 0-5 16,3-5-1-16,6 0 0 15,6-3 0-15,15-2 0 16,6-6 0-16,15-2-4 16,8 0-1-16,7-3 1 15,2-3 0-15,1 0-7 16,0 1-2-16,2-1-14 15,1-2-5-15,-4 2-34 16,-8 0-12-16,-18 1-52 16</inkml:trace>
  <inkml:trace contextRef="#ctx0" brushRef="#br0" timeOffset="1815.356">22272 7321 200 0,'-8'-3'77'0,"11"3"-42"0,2-5-39 16,1 2 13-16,3 1-14 15,3-3-4-15,3-1 0 16,6-2 3-16,6 0 3 16,6-2-3-16,2-6 2 0,7 3 0 15,12-1 2-15,5 1 16 16,1 0 8-16,-1-3 3 0,4 3 2 15,-4 0-6-15,-8-1-1 16,-4 4-5-16,-8-1-1 16,-6 3-6-16,-6 0 0 15,-10 3-18-15,-5 0-8 16,-12 2-51-16,0 0-22 16,-15 1-4-1</inkml:trace>
  <inkml:trace contextRef="#ctx0" brushRef="#br0" timeOffset="2364.794">22362 6996 168 0,'-12'0'63'0,"9"0"-34"0,-6 0-34 16,6 5 12-16,-9 0-6 15,3 0 2-15,-6 3-2 16,-3 0 2-16,1 3-2 0,-1-3 8 15,-3 5 4-15,0 0 13 16,-3 1 6-16,0 1-3 0,-2 4-1 16,-4 5-9-16,0 8-1 15,0 5-5-15,1 0 0 16,5 0-3-16,9 0 1 16,6-3-4-16,12-2 1 15,12-6-3-15,6-5 0 16,11 1-3-16,10-7-2 15,9-1 3-15,5-4 0 16,-2-2 5-16,-1-2 5 0,-2-1-3 16,-6 0 0-16,-7-2-4 15,-2-1-1-15,-6 1-3 16,-6 0-2-16,-4-3 1 16,-5 2-1-16,-3-2-14 15,-3 0-3-15,-3 0-29 16,-6 0-10-16,-3 3-81 15</inkml:trace>
  <inkml:trace contextRef="#ctx0" brushRef="#br0" timeOffset="8646.788">19608 8057 156 0,'12'0'57'0,"-3"5"-30"0,12-10-18 0,-9 5 16 0,3 2-12 16,6 1-2-16,9-3 6 16,14 0 4-16,22 0-11 15,14 0 8-15,12 0 4 0,21 0 0 16,4-3 1-16,8 3-6 15,14 0-2-15,-5 0-5 16,-3 0-1-16,6 3-3 16,-3 0-1-16,-9-1-1 15,-18 1 0-15,-8 2 2 16,-10-2 1-16,-9-1 3 16,-11 4 1-16,-10-1-5 15,-8 0-2-15,-9 3-7 16,-7 0 0-16,-8 3-12 0,-3 2-6 15,-9 3-13-15,-6 2-3 16,-12 4-27-16,-12-7-10 16,-9-9-26-1</inkml:trace>
  <inkml:trace contextRef="#ctx0" brushRef="#br0" timeOffset="10135.448">13158 7848 144 0,'15'0'55'0,"-3"-8"-30"0,9 10-10 0,-9-2 18 15,3-2-7-15,6-4-1 16,5-2-8-16,10-2 0 0,6-1-10 16,14 1 0-16,13-1 3 0,8 3-4 15,12 3-1-15,22 2-2 16,11 1-3-16,9 2 1 15,20 0 1-15,-2 2 1 16,3 3 1-16,0 1 2 16,-12-1 3-16,-6 0 7 15,-6 1 2-15,-9-4-1 16,-18 1 2-16,-15-3-6 16,-14 0 0-16,-13-3-8 15,-8 1-3-15,-10 2-1 16,-8-3-1-16,-6 3-14 15,-6 0-3-15,-6 0-15 16,0 0-6-16,-9 5-25 16,-9 6-13-16,-9 2-21 15</inkml:trace>
  <inkml:trace contextRef="#ctx0" brushRef="#br0" timeOffset="11946.653">12486 11261 64 0,'-9'-3'27'0,"6"0"-14"0,0 1-2 16,0 2 10-16,0-3 6 15,0 3 6-15,3 0 4 16,-3-3 4-16,3 3-7 16,0 0-1-16,0 0-18 0,0 0 2 15,0 0 3-15,0 0-2 0,6 0-1 16,0 0-1-16,3 0 3 16,5 0-9-16,7 0-1 15,6 0-1-15,12 0 2 16,11 3-3-16,7 0 1 15,5 2-5-15,10 0-2 16,20 1 0-16,3-1-1 16,1 0 0-16,14-2 2 15,15-1-1-15,-6-2 2 16,0-2-2-16,3-1 2 16,-9 1 2-16,-12 2 4 15,-14 0 5-15,-16 0 1 0,-8 2-8 16,-16 1-2-1,-5-1-8-15,-9 1-2 0,-7 0-12 16,-11-1-1-16,-3 4-13 16,-6-1-5-16,-12 0-47 15,-6-2-21-15,-26-8-4 16</inkml:trace>
  <inkml:trace contextRef="#ctx0" brushRef="#br0" timeOffset="45807.965">1600 9292 48 0,'0'-5'19'0,"6"2"-10"0,-6-2-9 15,0 2 7-15,0 3 13 16,0-2 7-16,0-1 11 16,0 0 3-16,-6 1-10 15,0 2-4-15,0 0-12 16,-3 2-4-16,1 4-6 16,-4-1-8-16,0 3-1 0,0 2 4 15,-9 6 4-15,-9 3 8 16,3 2 2-16,-5 8 4 15,-7 11 1-15,0 7 5 16,-2 4 2-16,-1 2-2 16,3-6-1-16,6-4-8 0,4-6-4 15,5-8-13-15,3-5-4 16,6-6-46-16,9-7-18 16,12-14-46-1</inkml:trace>
  <inkml:trace contextRef="#ctx0" brushRef="#br0" timeOffset="46358.392">1192 9311 164 0,'-11'5'63'0,"11"-8"-34"0,0 3-23 16,0 0 17-16,0 0-12 16,0 0 3-1,9-8-1-15,11-2-8 16,10-6 7-16,6-11 1 0,8 1-2 15,7-6 1-15,0-2-5 16,-4 5 1-16,1 2-1 16,-9 4 3-16,-7 7 6 15,-5 5 2-15,-6 6-1 16,-6 7 2-16,0 6-6 0,-9 6 0 16,0 1-8-16,3 9-1 15,-6-3-2-15,3 3-2 16,-1 0 1-16,1 3-1 15,3-4 0-15,-6 4 0 16,0-1 2-16,0-2 3 16,-3 0-2-16,0 0 0 15,-3-1-3-15,0 1-3 16,0 0-1-16,3-3 0 16,-6-2-26-16,3-3-12 15,3-6-182 1,9-10 100-16</inkml:trace>
  <inkml:trace contextRef="#ctx0" brushRef="#br0" timeOffset="52791.024">1868 7366 140 0,'0'-3'55'0,"0"3"-30"0,0 0-14 15,0 0 18-15,0 0-15 16,0 0-2-16,0 0-8 15,-6 3-3-15,3-3 0 16,3 3 3-16,-9-1 2 0,3 1 4 16,0 0 4-16,-8-1 1 15,2 6 0-15,-3-3-1 16,-3 9 1-16,0-1-2 0,-3 0 0 16,0 6-3-1,-2-1 1-15,-4 3 3 16,3 6 1-16,-6-1-2 0,-6 6 2 15,4 2-4-15,-1 3-1 16,3-5-4-16,0-3-1 16,10-2-19-16,-1-9-5 15,15-10-68 1,12-10-43 0</inkml:trace>
  <inkml:trace contextRef="#ctx0" brushRef="#br0" timeOffset="53457.862">1636 7242 8 0,'0'-8'5'0,"0"8"-2"0,0-3-8 0,0 3 1 16,3 3 105 15,-3-3-28-31,6 2-5 16,-6 1-14-16,6-6-9 15,3-2-20-15,6-3-8 16,11-2-10-16,13-4-1 0,9-4 1 16,2-3-6-16,4-3-2 15,0 0-3-15,-1 0 0 16,4 0 11-16,-1 3 5 15,-11 5 6-15,0 3 1 0,-4 3-6 16,-8 7-3-16,6 3-3 16,-10 5-2-16,-2 0-3 15,0 6 1-15,-6 0 4 16,-3 2 4-16,-3 0 5 16,-1 3 2-16,-8 0-3 15,0 2 1-15,-3 6-3 16,0 3 0-16,-3 2-7 15,0 2-2-15,0 1-2 16,0 3 1-16,0-4-4 16,0-2 0-16,0-2-1 15,0-3 0-15,3-6-9 16,0-2-3-16,-3-3-13 0,0-2-5 16,-3-3-63-16,-3-3-25 15,-6-10 0 1</inkml:trace>
  <inkml:trace contextRef="#ctx0" brushRef="#br0" timeOffset="58750.417">392 6683 176 0,'0'-8'68'0,"9"6"-36"0,3-1-37 15,-3 3 12-15,2 0-15 16,7 0-4-16,-3 3-5 16,9-1 0-16,-3 4 4 15,9-4 6-15,-7 1 4 16,10-3 4-16,-3 3 13 15,6-1 6-15,5 1-2 16,10-6 2-16,8 3-11 16,4 0-1-16,-1-2 2 0,10-4-4 15,11 6-1-15,7 0-2 0,2 3 0 16,3 2-4 0,12 1 0-16,9-4 1 0,-3 1 0 15,-2 0 0-15,11-1 0 16,0 1 11-16,-3-1 5 15,15-2 7-15,-3 0 3 16,-3 0-2-16,9-2-3 16,5-1-7-16,-5 3-4 15,6 3-5-15,6-3-4 16,-9 2-3-16,3 4 1 16,6-1-6-16,-6 0-3 15,2-2 6-15,7 0 3 0,-9-1 2 16,-3-2 2-16,12 0 4 15,0-2 6-15,20-4-5 16,4 4 0-16,-12-1-4 16,-7 0-1-16,13-2-1 15,-12 2-2-15,-4 1 1 16,13-1 1-16,-6-2-6 16,0-3 1-16,2 3 1 15,-5-3 3-15,12 0-2 16,-1 0 0-16,-8-5 3 15,12 5 1-15,-7 0-1 16,1-3-2-16,6-2-2 16,-9 2 1-16,5 1 1 0,-5-1 0 15,-3-5 2-15,11-2 1 16,-11-1-4-16,-6 6 1 16,14-3 0-16,-8 3 0 15,0 0 0-15,6-1 0 16,-7 4 0-16,-2-1 0 15,9 3 0-15,-15 0 0 16,5 1 0-16,1-1 0 16,-12 0 2-16,12 2 3 15,-3 4 0-15,-10-4 2 16,4 4-4-16,3-1-2 16,-9 3 0-16,6 0-1 15,2 5-3-15,-8 1 2 16,3 2-1-16,12 0 0 0,-6-3 0 15,0 0 0-15,2 0 2 16,-8-2 2-16,6-3 5 16,9 0 4-16,-15 0-4 15,-4 0 1-15,10 3-7 16,-6-1-3-16,-3 1-2 16,15 2 3-16,-12 1-7 15,-1 2-2-15,10-3 1 16,-9 0 3-16,3-2 3 15,9-1 4-15,-12-2 4 16,-4 0 4-16,16 0 0 16,-6 0 2-16,-9 0-4 15,12 6-2-15,-10 4-2 16,-5-7-3-16,12 8-4 16,-9-6 0-16,-9 0 0 0,6 0 2 15,0-2 1-15,-6 5 3 16,-3-8-3-16,6 3-2 15,-12 2 2-15,-6 3 0 16,-3 0-2-16,9 0 2 16,-9-3 3-16,-12 0 1 15,0 1-4-15,3-1 1 16,1 0 2-16,-10-2 3 16,-6-1 0-16,-3 4 0 0,10-4-3 15,-4 4-2-15,-6-1-2 16,-8 0 1-16,-4 1-4 15,0-4 1-15,7 1-3 16,-4 0 2-16,-9-1 3 16,-2 1 3-16,-1-3-2 15,-2 0-2-15,-4 2 2 16,1 1 0-16,-1 0-4 16,-5-3-1-16,-12 2-6 15,-7 4 0-15,-5-4-1 16,-6-2 3-16,-6 0-1 15,-3-2 0-15,-7-1-21 16,-5 0-6-16,-12-2-74 16</inkml:trace>
  <inkml:trace contextRef="#ctx0" brushRef="#br0" timeOffset="95003.634">2294 13684 184 0,'-30'-16'71'0,"15"3"-38"0,-3-8-32 0,9 13 14 15,-6-3-13-15,1-4 0 16,-7-4 2-16,0 1 5 15,-3-1-5-15,-3 1 13 0,-2-1 6 16,-7 3 0-16,-6 3 0 16,-5 2-12-16,-7 1-4 15,3 2-5-15,-2-3-2 16,2 3-2-16,-5 0-1 16,-4 3-5-16,-2 0 0 15,-10 2-1-15,7 3 3 16,-1 5 2-16,1 6 2 0,-7 5 1 15,1 8 3 1,-7 5-3-16,4 5 0 0,6 3 1 16,5 3 0-16,-5 0-3 15,-1 5 0-15,4-3 4 16,-4 8 1-16,7 6 0 16,11 5 1-16,0-1-2 15,10 7-1-15,5-4 1 16,3 14 1-16,4 5-1 15,5 2-1-15,-3 1 3 16,9 0 2-16,3 15 4 16,6 1 2-16,-3-3-3 15,12-3-3-15,-6 35 2 16,12-1 2-16,-3-7-2 0,6 2-2 16,3 6 4-16,6-6 2 15,-3-7-2-15,12-3 0 16,5-1-5-16,16-7-1 15,12-8-3-15,-7-13-1 16,1-3 1-16,2 0 0 16,-11-5 0-16,3-6 2 15,5-2-3-15,4-11 0 16,2-8 7-16,-2-10 4 16,8 0-5-16,-5-11-1 15,2-3-2-15,10-5-2 16,8-2-2-16,-8-3 1 0,2 2 1 15,-6-7 2-15,1-3-3 16,-4-6 0-16,7-4 5 16,2-6 2-16,-2-3-5 15,-7-7 0-15,-2-9 1 16,2-2 1-16,7-13-4 16,-1-3 1-16,3-16 0 15,-2-5 2-15,-4-3-1 16,-8-2 2-16,-1-11-2 15,1-19-1-15,2 1-2 16,-2 4 1-16,-9-4 5 16,-4-22 2-16,-8 3-2 15,-3 5-3-15,-13-10 0 0,4-1-1 16,-3 6 0 0,-3-8 0-16,-3-8 0 0,-6 8 0 15,-3 8-7-15,-6-8-3 16,-3 3 3-16,-9 8 2 15,-3 5 3-15,-9-1 3 16,-6 1-2-16,-6 11 0 16,-2 12 3-16,-13 14 3 15,-3 0 0-15,4 11 0 16,-4 7-3-16,-5 6 1 16,-13 8-4-16,-14 10-2 15,-9 13 2-15,2 11 2 16,-2 11-7-16,-6 8-1 0,-3 4-23 15,8 15-10-15,4 7-96 16,-3-3-48 0,-4-8 93-16</inkml:trace>
  <inkml:trace contextRef="#ctx0" brushRef="#br0" timeOffset="99446.335">4065 15618 116 0,'6'-2'44'0,"-3"2"-24"0,0 0-8 16,-3 0 16-16,6 0-14 16,0 0-2-16,0 2-6 15,3 1 1-15,-1 0-4 16,4-1-4-16,0 1-2 0,0-3 10 16,3 5 5-16,0 1 6 15,3-4 1-15,0 9 1 16,3-3 0-16,5-3-5 15,1 0 1-15,3 1 0 16,9-4-1-16,8-2-1 16,4-2 1-16,5-1-4 15,1-2-1-15,2-1-4 0,7-2-1 16,2 0 1 0,4 1 1-16,-1 1 5 0,-2 1 3 15,-1 0-2-15,1-1 0 16,5 1-3-16,0 2 1 15,1-2-2-15,-4 0 0 16,4 0-3-16,-7-3-1 16,4 2 1-16,2 1 3 15,0 2 0-15,-2 1 0 16,-7-1-3-16,1 0-1 16,-4 1-1-16,4-1 2 15,-1 1-1-15,-2-1 0 0,-7 0 1 16,-5 1 1-16,-6-4-1 15,-4 6-1-15,-2-2-3 16,-3-1-2-16,-4 0 1 16,-5-2-1-16,-3 5 2 15,-6-3 1-15,-3 1 3 16,-3-1 1-16,-3 3-1 16,-3-3 1-16,0 3-2 15,0 0 0-15,-4 0-1 16,1 0 0-16,-3 0-5 15,3 0 1-15,-3 0-5 16,0 0 1-16,0 0-3 16,0 0 0-16,0 0-1 15,0 0 0-15,0 0-6 0,0 0-4 16,0 0-12-16,0 0-4 16,0 0-37-16,0 0-14 15,3-5-60 1</inkml:trace>
  <inkml:trace contextRef="#ctx0" brushRef="#br0" timeOffset="101834.835">8937 15759 148 0,'-5'0'55'0,"-1"2"-30"0,3-2-25 0,3 0 13 16,-3 3-7-16,0 0 2 15,0-3 4-15,0 0 4 16,0 0-8-16,-3 0 2 0,3 0 1 16,0 0 0-16,0 0 3 15,0 0-3-15,0 0-1 16,3 0-4-16,0 0-1 15,0 0-3-15,0 0 1 16,0 0-2-16,0 0-1 16,0 0 3-16,0 0 0 0,0 0 1 15,0 0 2 1,0 0-3-16,0 0 0 0,0 0-1 16,0 0-2-16,0 0 7 15,0 0 5-15,0 0-6 16,0 0-3-16,6 0 0 15,3 0-2 1,0 0 2-16,0 0 0 16,0 0 1-16,-1 0-2 15,4 2 1-15,0 1-2 16,6-1 2-16,3 4-2 16,3-4-1-16,3 4 3 15,-1-1 2-15,1 0-2 0,0 1-2 16,3-1 0-1,0-2 1-15,2 4 1 0,4-4 1 16,3 0 2-16,5-3 3 16,10 0-2-16,-4 0-2 15,1 0-2-15,0 0 0 16,-4 0-2-16,-2 0 2 16,0 0 0-16,-1 0 3 15,7 0 1-15,2 0 1 16,1 0-2-16,0 0 1 15,-4 0-2-15,1 0 2 16,-4 0-2-16,1 0 0 16,6 0-1-16,-1 0 0 15,1 0 2-15,-1 0 3 0,-2 0 0 16,-3-3 2-16,-1 0-4 16,-2 1-2-16,2-3 0 15,4 2-1-15,3-2-2 16,-1-1 1-16,1 1-2 15,-4 0 2-15,-11 2 0 16,9-5 3-16,-4 0-1 16,1-2 2-16,0-1-4 15,2 0 0-15,7 1-1 16,-1 5-2-16,-2-3 1 16,-6 2 1-16,-4 1 1 15,-5 2 3-15,-6 1 3 0,-3 2 2 16,-6 0-3-16,-4 0 0 15,-2 0-1-15,-3 0 1 16,-3 0-2-16,0 2-1 16,-3 1-8-16,-3 2-2 15,-3 1-5-15,0 2-1 16,-3-3-5-16,0 5-1 16,-3 1-12-16,0-6-4 15,0 6-40-15,-6-3-18 16,-9-6-58-1</inkml:trace>
  <inkml:trace contextRef="#ctx0" brushRef="#br0" timeOffset="113582.898">1794 6720 80 0,'-12'0'33'0,"3"3"-18"0,-6 5-2 0,3-3 11 15,3 6-6-15,-6 5-3 16,3 8-4-16,3 5-2 15,4 2 1-15,-4 6 1 16,9 6-5-16,-6-1 0 0,3 6 1 0,0 7-1 16,0 11 1-16,-3 16 2 15,-12 3 5-15,6 0-2 16,-9 5 3-16,3-3 3 16,6-5 1-16,-2-10-6 15,11-12 0-15,6-7-6 16,5-10 1-16,10-9 1 15,15-7 2-15,24-12 1 16,14-12 0-16,9-11-2 16,13-5 1-16,17-8-6 15,-3-6-3-15,-6 1-1 16,15 2 1-16,-9 3-23 16,-2 8-11-16,-13 7-91 15</inkml:trace>
  <inkml:trace contextRef="#ctx0" brushRef="#br0" timeOffset="114349.83">2094 9274 184 0,'-12'8'71'0,"12"-6"-38"0,-5 6-28 0,7-3 17 16,-4 1-14-16,-1 2-2 16,0 5-4-16,-6 3 1 15,-3 5-2-15,3 8 6 0,-9 11 3 16,6 10 6-16,-9 3 2 15,0 10 2-15,-8 9 2 16,-1 15 1-16,-6 8 1 16,0 1-7-16,7 7 0 0,-4-3-6 15,9-4 1-15,9-14-5 16,6-8-2-16,9-8-2 16,9-8 0-16,12-10-4 15,0-6 0-15,12-8 1 16,5-10 2-16,7-8 5 15,3-8 4-15,20-11 2 16,12-4 3-16,7-7-5 16,-1 1 1-16,6 0-3 15,4 0 0-15,-1 2-5 16,-12 3-3-16,-8 5-5 16,-10 1-2-16,-14 2-26 15,-13 2-11-15,-8 1-38 16,-12 2-16-16,-15-7-32 15</inkml:trace>
  <inkml:trace contextRef="#ctx0" brushRef="#br0" timeOffset="114760.553">2106 9252 88 0,'6'14'33'0,"-6"-9"-18"0,3-5 4 16,-3 0 18-16,0 0 6 15,0 0 4-15,0 0-8 16,0 0-4-16,0 0-19 16,6 5-3-16,-3 1-2 0,9-1 7 15,15 0 6-15,6 0 0 16,17-2 1-16,19-3-6 15,-1 0 1-15,24 0-13 16,10 3-7-16,-4 2-18 0,-3 3-8 16,-9 5-115-1</inkml:trace>
  <inkml:trace contextRef="#ctx0" brushRef="#br0" timeOffset="119684.098">21415 14557 244 0,'-12'0'93'0,"9"-10"-50"0,3 5-66 16,3 2 8-16,0-2-16 16,3-1-1-16,0 1 21 15,0 0 11-15,-3-1 2 16,-3-2 30-16,-3 1 13 0,0 1 0 16,0 1 0-16,3-3-19 15,3-3-7-15,6-2-12 16,6-8-5-16,6-3-4 0,12-2-1 15,8-1-3-15,16-2 1 16,11-5 1-16,1 2 2 16,-7 3-1-16,4 2 1 15,-13 9 6-15,1 2 2 16,-9 3 4-16,-4 2 1 16,1 6 1-16,3 0 2 15,-4 2-5-15,-2 3-1 16,0-3-2-16,-4 3-1 15,4 0-3-15,6-2 1 16,11-4-11-16,22-1-2 16,5-1-6-16,-3 2-3 0,13 9 4 15,-7 0 4-15,-6 2 10 16,-8 8 8-16,-13 6 12 16,-11-1 8-16,-9 6-3 15,-10-3 0-15,1 3-4 16,0 2-1-16,9 4-8 15,11-4-4-15,25-2-15 16,20-3-8-16,9-3-13 16,6 1-5-16,0 2 9 15,-12-2 5-15,-11 2 20 16,-16 3 10-16,-17-1 15 16,-13 4 10-16,-11-1-10 0,-9 3-3 15,-3 6-12-15,0-1-4 16,-3 9-4-16,20 7 1 15,7 3-7-15,9 2-1 16,-1 1-7-16,-5-6 0 16,-6-2 8-16,-13 2 5 15,-11 6 11-15,-9 5 4 16,-24 2 1-16,-5 1 2 16,-13 2-15-16,3-3-4 15,0 6-14-15,4 0-4 16,-1-11 4-16,3 3 6 15,-3-11 7-15,6-2 3 16,-8-6 2-16,2-5 2 0,-6 0-3 16,1 0 0-16,-1 0-8 15,3-8-4-15,6-2-11 16,6-3-5-16,7-9-33 16,2-1-14-16,-3-4 6 15,6-2 6-15,0 5 44 16,-3 1 18-16,-9-1 35 15,3 8 14-15,-8-2 0 16,-1-1-1-16,-12 1-30 16,3-4-13-16,-11 4-20 15,-7 0-7-15,-2-1 8 16,-4-5 7-16,-5 1 16 16,-7-1 8-16,-8 0 6 15,-1-5 2-15,1 2-17 0,3-7-5 16,2-3-15-16,1 0-6 15,-4 0 5-15,7-3 6 16,3 1 8-16,-4-1 3 16,10 3 4-16,2 0 4 15,1 0 1-15,-10 5 3 16,-5 1-1-16,2-1-1 16,10 0-4-16,2-7 0 15,7-4-7-15,5-7-3 16,-3-5-6-16,1-1-2 15,-10-2-4-15,4-3-1 16,-1-2-1-16,1-1 0 16,-1 1-2-16,0 2 1 0,7 5 9 15,5 4 7-15,9-1 3 16,7 2 4-16,2-9-1 16,6-4 0-16,3-5-10 15,3-7-1-15,0-9-11 16,-2-2-4-16,-1-6 6 15,-3 3 6-15,0 6 4 16,3 2 1-16,0 2-5 16,6 1-1-16,4-5-26 15,-4-4-9-15,6 1-100 16</inkml:trace>
  <inkml:trace contextRef="#ctx0" brushRef="#br0" timeOffset="129598.169">18448 14256 152 0,'-15'13'57'0,"18"-13"-30"0,-3 3-36 0,0-3 9 15,0 0-13-15,3 2-2 16,3 4 8-16,0-1 6 16,0 0 18-16,-1 0 10 15,1 1-1-15,3-1-1 16,0 0-9-16,3 1-5 16,6-1-6-16,3 0-2 0,3 0 3 0,3 1 1 15,-1-1 3-15,7-5 1 16,3 0 3-1,-1-3-1-15,1-2 0 16,3 0-5-16,3-3 0 0,-1 0-1 16,7 3 3-16,2-1-1 15,1-2 0-15,0 6-1 16,-1-1 2-16,-2 1-5 16,2 2-1-16,1-6 4 15,3 4 3-15,5-6 2 16,1 0 5-16,-1 0-6 15,1 0 1-15,5-3-8 16,1 1-3-16,5-1 3 16,1 0 1-16,-1 1 2 15,-2-1 0-15,-7 1 0 0,4 2 0 16,5 0 0-16,6 0 2 16,-2-5-3-16,-1-1-2 15,-5 4-2-15,2-6 0 16,4 0-2-16,5-5 2 15,-3 0-2-15,1-3 2 16,-1 0-2-16,-6 0-1 16,10 1 5-16,2 1 4 15,-2 4-5-15,-4 2 0 16,0-3 0-16,1 1 0 16,8-1 0-16,0 1 0 15,-2-3-2-15,-7 0-2 0,0-1 1 16,13-7 1-16,-4 0-3 15,0-3-2-15,-5-2 2 16,-4-3 0-16,1-3 1 16,8 3 0-16,-6-2 0 15,-2-1 2-15,-1 3-1 16,21-8-1-16,-8 0 1 16,2 3-1-16,-9 2 0 15,-2 0 2-15,-10 1-3 16,6-1 0-16,-8 3 1 15,2 5 2-15,4 3-1 16,-7-3-1-16,-5 0 1 16,-4-2-1-16,-8 2-5 15,-1-2 1-15,-5-3 0 16,0 0 2-16,-10-3 1 16,-5 6 3-16,3-1 5 0,-6 6 4 15,0 3-6-15,-1 2-1 16,1 5-4-16,-3-2-1 15,-6 0-4-15,0 5-1 16,-4 3 0-16,-5 0 4 16,3 2 1-16,-3 3 1 15,-3 3 0-15,-3 0 2 16,3 2-1-16,-6 0-1 16,0 3-2-16,0 0-1 15,0 0-3-15,0 0-1 16,0-2-3-16,0 2 1 0,-6 0 5 15,3 2 2-15,-3 1-3 16,0 0 1-16,-3 5-3 16,-6 0 2-16,-5 2 1 15,-10-2-1-15,-6 3 4 16,-3 2 0-16,-8 5 1 16,-4 6 2-16,1 8-1 15,-16 2-1-15,-11 9 1 16,-4-4-1-16,7 4-7 15,-3 2-3-15,-7 0-1 16,-8 0-1-16,-6 10 4 16,8 6 5-16,-2 3-5 15,-3-6 1-15,-9 0 5 0,6 0 3 16,-4-10 1 0,4 2-2-16,-9 6 1 15,0 2-1-15,6 3-3 0,2-6 2 16,-11-4-1-16,-3-4 0 15,9 3 0-15,0-2-2 16,-6 0 3-16,-3 10 2 16,2 0-2-16,4 0 0 15,-6-2 1-15,-9-6 2 16,12-2 3-16,3-6 2 16,0-5-1-16,-6 3-1 15,5 2 1-15,7 3 1 16,-9-3-1-16,0-4 1 15,6-1 0-15,8-3 3 0,13-5-5 16,0-2-1-16,-1-4-7 16,4-2-2-16,9 1-3 15,2-4 2-15,10 1-1 16,5-3 0-16,6-1 1 16,7-1 4-16,5-1-10 15,9-3-4-15,12-4-30 16,9-4-12-16,9-7-76 15</inkml:trace>
  <inkml:trace contextRef="#ctx0" brushRef="#br0" timeOffset="154666.057">14435 13817 56 0,'-15'-24'24'0,"9"16"-12"0,-3-3-16 0,3 6 2 15,-5 0-4 1,-4-3 1-16,-6 2 29 0,-6 1 16 15,-6 0 11-15,-8 2 6 16,-10 3-14-16,0 0-3 16,-2 5-23-16,2 3-8 15,1 3-6-15,2 2-3 0,-3 3 1 16,-2 0-4-16,-7 2 0 16,-2 9 4-16,-1 10 1 15,4 3 4-15,-1 5 1 16,4 2 8-16,-1 1 4 15,1 2 0-15,-1 11 0 0,0 10-4 16,10 6-1 0,5-3-11-16,6 6-3 0,7 4-1 15,2 12 2-15,6-4-5 16,3 1 1-16,6-6-4 16,3 6 2-16,9-3 5 15,6-6 2-15,3-4 4 16,6-1 3-16,9 6 0 15,9 2 2-15,5-2-4 16,4-11 1-16,0-3-5 16,2-7-2-16,7-1 0 15,6-2 1-15,29 16-1 16,0-11-1-16,-2-13 3 16,-1-5 2-16,6-6-2 0,9-10-2 15,-5-11 2-15,-4-3 0 16,-9-10 1-16,-2-8 2 15,11-2-1-15,0-9 0 16,1-13-3-16,-1-13 1 16,3-8-4-16,6-5 0 15,-2 0 1-15,-10-6 2 16,-9-10 5-16,-2-11 6 16,-1 0-3-16,1-2 0 15,-7 0-6-15,-8-6-1 16,-10-13-1-16,-8 11 1 15,-6 0-2-15,-10-6-1 16,-2-5-4-16,-6-3 0 16,-3 12 0-16,-3 1 2 0,-3-2-1 15,-6 0-1-15,-3-5 3 16,-3 16 2-16,-6 2 2 16,-6 3 1-1,-6-3-2-15,-6 3-2 0,-8-3 5 16,-10 11 4-16,-3 11-3 15,-2 4 2-15,-4 6-5 16,-2 6 0-16,-7 4 3 16,-20 4 1-16,-4 9-6 15,1 4 0-15,-9 5 1 16,-9 5 3-16,2 5 2 16,7 3 1-16,9 5-4 15,6 3-3-15,-4 0-9 16,-5 3-5-16,9 5-4 0,-1 0 0 15,7-1 2-15,-1 4 2 16,-2-1-3-16,0 4-3 16,5 1-9-1,13 4-5-15,5-1-62 0,6-7-25 16,10-14 11 0</inkml:trace>
  <inkml:trace contextRef="#ctx0" brushRef="#br0" timeOffset="177407.615">17748 8914 176 0,'39'-13'66'0,"-15"10"-36"0,17-5-9 0,-20 8 22 16,9-3-10-16,6 1-2 16,8-1-16-16,13 3-4 15,-1 0-7-15,-2 0-1 0,-3 0 3 16,-7 3-1-16,-2-1 2 15,-3-2-6-15,-7 3-1 0,-2 0-2 16,-6-1 0-16,-12-2-75 16,-12 0-42-1</inkml:trace>
  <inkml:trace contextRef="#ctx0" brushRef="#br0" timeOffset="177995.058">17519 8771 248 0,'24'-32'93'0,"-3"14"-50"0,17-9-37 16,-8 11 22-16,15-7-17 0,5-7-4 15,7 4-6-15,-1 2-4 16,-2-2 2-16,-3 5 0 0,-7 2 3 16,-5 6-1-16,-12 2-1 15,-6 3-6-15,-10 6-1 16,-8 7-4-16,-9 0 0 16,-8 3 1-16,-10 5 1 15,-6 6 3-15,-15 2 4 16,-5 6 1-16,-13 2 1 15,-2 8-3-15,-4 0 2 16,1-3 3-16,-7 0 1 0,1-2 7 16,6-3 6-16,8-2-2 15,15-3 0-15,13-3-11 16,14-3-1-16,18-2 0 16,15 0 3-16,14-3-2 15,10 3 0-15,6 0-1 16,5 3-2-16,7-1 9 15,2 3 4-15,1 3 7 16,-3-3 4-16,-4 3-1 16,-2-5-2-16,-1 2-9 15,-2-3-3-15,0-2-5 16,-4-5-1-16,1-1-3 16,-9-2-1-16,-7 0-1 15,-5-3 0-15,-6-2-7 0,-6 0-2 16,-3-3-12-16,-6 5-3 15,-6 0-37-15,-3 3-16 16,-3 0-43 0</inkml:trace>
  <inkml:trace contextRef="#ctx0" brushRef="#br0" timeOffset="198856.643">5247 16039 192 0,'-12'16'71'0,"9"-13"-38"0,-3-1-34 0,6-2 12 16,0 6-10-16,0-1 0 15,0 3-3-15,0 2 0 16,0 4 2-16,0 7 8 0,0 5 5 15,0 9 7-15,0 4 2 16,-3 9 2-16,-3 0 2 16,0 2-3-16,-3 5-2 15,-3 4 0-15,0-1-1 16,0-8-5-16,0-8-1 16,0-2-11-16,3-8-3 15,1-6-21-15,2-5-9 0,0-10-64 16,0-3-35-1</inkml:trace>
  <inkml:trace contextRef="#ctx0" brushRef="#br0" timeOffset="199044.043">4872 16327 108 0,'-15'24'41'0,"12"-21"-22"0,3-3-33 0,3 0 3 15</inkml:trace>
  <inkml:trace contextRef="#ctx0" brushRef="#br0" timeOffset="199404.853">4866 16335 156 0,'8'-21'32'0,"7"-5"11"0,6-6 4 0,6-8-14 0,3 1-8 16,5-6-14-16,4 0-3 0,0-8-1 15,-3 2-1-15,-1-1 1 16,-5 4 5-16,-6 3 2 16,-3 13 8-16,-6 6 4 15,-3 7-3-15,-4 11 0 16,1 16-8-1,0 3-8-15,0 2-3 0,-3 6-2 16,0 7 1-16,0 0 0 16,0 1 1-16,0-1 0 15,0 11 2-15,0-2-1 16,0-3 2-16,0 2-2 16,-3 0 2-16,0 1-2 15,0-6 2-15,-3 3-4 16,0-9 0-16,0 1-1 15,0-5-2-15,-3 2-2 16,0-3 1-16,-3-2-8 16,0-2-2-16,0-6-34 15,-3-8-13-15,3-6-85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1:40.69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747-288 64 0,'4'3'27'0,"-1"1"-14"0,1 6-9 16,0-7 8-16,0 4-5 15,3-1-2-15,-3 4-2 16,4 0-3-16,-5 1 1 16,1-1-1-16,0 0 2 15,3 0 3-15,-3 3 0 16,0 1 2-16,0-4-4 16,-1-4-2-16,1 1 2 15,0-4 2-15</inkml:trace>
  <inkml:trace contextRef="#ctx0" brushRef="#br0" timeOffset="482.063">826-144 170 0,'0'-7'3'15,"0"-3"-3"1,-4 0-3-16,0-3 2 0,1-1 2 16,-1-2 2-16,0-1 1 15,0-3-2-15,1 0 1 16,3-4-4-16,0 4 0 16,3 3-1-16,1 1 0 15,4-1 2-15,-1 3 0 16,5 1-3-16,3 3 0 15,0 0 2-15,0 3 0 0,0 4 1 16,0-1 2 0,-4 4-1-16,1 4-1 0,-5 2 1 15,1 5-1-15,-5-1 2 16,-3 0 3-16,0 3 0 16,-3 0 2-16,-5-2-4 15,1-1 0-15,-5 0-1 16,-3 0 1-16,0 0-4 15,4-4-2-15,-1 1-7 16,1-3-4-16,0-1 5 16,0 0 5-16,3-3 3 15,0 0 1-15,5 0 4 16,3 0 5-16,0 0-1 16,0 0 3-16,7 4-4 15,5-4 1-15,3 0-3 16,0 0 0-16,0 3-6 0,0 4-1 15,0-1 1-15,-4 1 0 0,1 0 3 16,-1-1-12-16,0 1-6 16,1 0-13-1,-1 0-32-15,-4-4 7 16</inkml:trace>
  <inkml:trace contextRef="#ctx0" brushRef="#br0" timeOffset="932.036">1116-459 100 0,'-11'0'38'0,"11"3"-20"0,-4-3-17 15,4 0 2 1,-7 7-10-16,-1 0-5 15,-3-1-2-15,0 1 7 16,-1 6 6-16,5 1 5 16,-1-4 5-16,1 3 2 15,-1 1 1-15,4-4-2 16,4 0 1-16,0 0-6 16,4-3-1-16,4-1-2 15,3 1-2-15,4-4-4 16,-4 1 0-16,4-1 0 0,0 4-1 15,-3 0 1-15,-1 3 0 16,-3 0 5-16,-5 0 1 16,1 0 4-16,-4 3 3 15,-4-3 7-15,1 0 4 16,-1 0-10-16,-4 0-3 16,1-3-7-16,-1 0-1 15,1-4-15-15,-1-3-4 16,1 0-21-16,3-3-7 15,0-4 6-15,4 0 5 16</inkml:trace>
  <inkml:trace contextRef="#ctx0" brushRef="#br0" timeOffset="1232.258">1331-385 240 0,'-4'16'23'0,"1"5"-11"16,-5-1-8-16,1-4-3 0,-1 1-1 15,1-3 2-15,3-1-1 0,0-3 2 16,0-3-22-16,4-1-9 16,0-6-33-1,4 0-24-15,4 0 31 16</inkml:trace>
  <inkml:trace contextRef="#ctx0" brushRef="#br0" timeOffset="1098.033">1312-452 88 0,'0'10'33'0,"4"-7"-18"0,0 4-7 15,0-1 11-15,-1 1 0 16,1 0 3-16</inkml:trace>
  <inkml:trace contextRef="#ctx0" brushRef="#br0" timeOffset="1907.925">1505-446 56 0,'-8'10'24'0,"4"-3"-12"0,1 3-12 15,3-3 7-15,0 0-4 16,-4-4-2-16,4 4 0 15,-4 3 1-15,0 0-1 16,4 3-1-16,0 1 9 16,-3-1 4-16,-1 0 0 15,0 4 2-15,0-3-2 16,0-1 0-16,1 0-7 16,3-3-4-16,-4 0-1 15,0-3 1-15,4-7-6 16,0-3-1-16,0-4-7 15,4-3 0-15,3-7 1 16,-3 1 5-16,-4-5 5 0,0 5 3 16,-4 2 6-16,-3 1 3 15,3 3-6-15,0 0-3 16,1 0-4-16,-1 0 1 16,4 3 1-16,4 0 0 15,-1 4 4-15,9-1 5 16,-5 4-1-16,1 0 3 15,3 4-4-15,0 6-2 16,1 0-5-16,3 3 0 16,0 4 0-16,0 0-3 0,0 0 2 15,0-1 1-15,-4 5 0 16,1-5-3-16,-1-2 2 16,-3-1 10-16,-1-3 5 0,4-3 3 15,-3-4 1-15,-1-3-5 16,1 0-3-16,-4-3-5 15,-4-7-2-15,-4-7 3 16,0-3 1-16,-3-7 1 16,-1-3 0-16,1-4-2 15,-1-2-1-15,1-1-6 16,-1 3 1-16,4-3-13 16,0 10-7-16,1 4-22 15,3 3-9-15,0 7-19 16</inkml:trace>
  <inkml:trace contextRef="#ctx0" brushRef="#br0" timeOffset="-1950.623">140-255 56 0,'-4'0'22'0,"4"4"-12"0,-4-1-3 0,4-3 7 16,0 7 1-16,-3-4 1 15,-1 0-4-15,0 4-2 16,4-3-6-16,-4-1-1 0,4 4 3 15,0-4 1-15,0 4-1 16,4-1 1-16,0 1-2 16,0 0 0-16,-1-1-3 15,1 8-2-15,4-1 1 16,-5 1-1-16,1-4 0 16,0 3 0-16,-4 1 2 0,0-1-8 15,-4 0-1-15,0 1-20 16,1-1-39-1,-5-3 9-15</inkml:trace>
  <inkml:trace contextRef="#ctx0" brushRef="#br0" timeOffset="-1394.858">174-278 20 0,'15'-17'11'0,"-8"14"-6"0,1-21-4 16,-1 21 3-16,1 0 0 16,0-7 0-16,-1 3-5 15,4 0 1-15,1 0 6 16,7 4 4-16,-4 0 3 16,0-1 3-16,0 1-5 15,0 0-1-15,-4 6-2 16,0-3 0-16,1 3-7 15,-1 1-2 1,0 6 0-16,-3 0-5 16,-4 0 2-16,0 0 0 15,-4 0-1-15,-4 0 4 16,0 0 2-16,-4 0 6 16,1 0 6-16,-4-3-1 0,-5 3 1 15,-2 0-3-15,-1-3-1 16,0-1-5-16,4-2-3 15,0-4-7-15,0 0-1 16,0 3-8-16,0 1-3 16,-1-1-10-16,-2-3-5 15,6 0 4-15,1 3 5 16</inkml:trace>
  <inkml:trace contextRef="#ctx0" brushRef="#br0" timeOffset="-569.979">457-141 44 0,'3'-16'19'0,"-3"12"-10"0,4-6 2 16,0 7 10-16,0-4-3 15,-1 0 2-15,1-3-9 16,0 0-2-16,0-3-5 16,-1-1-1-16,1 1-3 15,0 0-1-15,0-1 1 16,0-2 0-16,-4 2 0 15,0 4 2-15,0 0-3 16,3 3 0-16,-3 1-1 16,4 2 0-16,0 4 4 15,3 4 3-15,1 2 4 16,-1 1 5-16,1 0-6 16,0-1 0-16,-1 1-2 15,1 0-1-15,-1 3-3 0,1 0-2 0,-1 0 3 16,1 0-4-16,-1 0 0 15,1 0 3-15,-1 0 1 16,-3 4-4-16,0-1 1 16,0 4-2-16,-4-4 0 15,0-3 4-15,3 4 1 16,1-4-1 0,-4 0-4-16,4-4-1 15,-4 1-3-15,0-7-1 16,0 0-78-1,0-3 16-15</inkml:trace>
  <inkml:trace contextRef="#ctx0" brushRef="#br0" timeOffset="-313.043">513-201 72 0,'11'0'30'0,"-11"0"-16"0,0 0-8 15,0 0 9-15,0 0-8 16,8 0-2-16,-1-3-3 16,1-1-2-16,0 1 3 15,-1 0 0-15,4-1-1 0,1 1-2 16,-1 0-10-16,0 3-4 15,1 0-26-15,-1-4-12 16</inkml:trace>
  <inkml:trace contextRef="#ctx0" brushRef="#br0" timeOffset="2748.581">1923-600 96 0,'0'0'38'0,"0"4"-20"0,-4-1-15 16,1-3 12-16,-1 3-11 16,-4 1-2-16,1-1-2 15,-5 4 0-15,1-1 4 16,0 1 5-16,0 3 1 15,-1 0 4-15,1 4-3 16,0-1 1-16,-1 7-5 0,5-3-2 16,-1 0-2-16,1-1 2 0,-1 4 4 15,4-3-1-15,1 7 5 16,3-1-5 0,3-3-2-16,1 0 1 15,4-3-2-15,3-3 0 16,0-1 1-16,4-3 1 15,4-3-1-15,0-4-1 16,4-3-6-16,-1 0 1 16,-3-3-2-16,4-1-2 15,-4-2 3-15,-1-4 0 16,1 3-2-16,-4 0 2 16,-3 0-1-16,-1-3-2 0,-3 0-2 15,-1 4 1-15,-3-4-2 16,0 0 0-16,-4 3 1 15,0 0 4-15,-8 0 3 16,1 1-2 0,-1-1-2-16,1 4-1 15,-1-1 3-15,0 1-7 16,1 0 1-16,-1-1-6 16,1 1 1-16,3 3 1 15,0 0 2-15,0 0-1 16,1 0 1-16,-1 0 5 15,4 0 4-15,-4 0 5 16,0 0 2-16,1 0-1 0,-1 3 1 16,-4 1-2-16,5-1 0 15,-1-3-23-15,0 0-10 16,0-3-30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1:34.79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487 573 52 0,'-4'4'22'0,"0"-1"-12"0,4 0-12 0,0-3 4 16,0 0-2-16,0 0 0 15,0 0 6-15,0 0 4 16,0 0-3-16,0 0-2 16,0 0-2-16,0 0 0 15,0 0-2-15,4 0-1 16,-4 0 3-16,0 0 0 16,4 0 3-16,-4 0 3 15,0 0-2-15,0 0-2 16,0 0 2-16,3-3 0 15,1 3 1-15,-4-3 2 0,0-1-3 16,0 1 1-16,4-1-3 16,-4-2 2-16,0-1-2 15,0 0 2-15,0-3-4 16,0 0 0-16,0 0 1 0,0 0-2 16,0-3-2-16,0-1 1 15,0 1-1-15,0 0 0 16,0-4 2-16,-4 0 1 15,0 0 3-15,-3 0 1 16,-4 1 3-16,3-1-5 16,-3 0-1-16,-4 0-2 15,0 4-2-15,-4 0-2 16,0 3 1-16,0-4 1 16,-4 4 0-16,5-7 0 0,-5 4 2 15,0 0-1-15,1 3-1 16,-5-1 5-16,-3 1 1 15,8 0 0-15,-1 0-1 16,4-3-1-16,4 3 2 16,0 0-1-16,0-4 2 15,3 4-4-15,1 0-2 16,0 0 2-16,0 0 2 16,-1-3 0-16,5 6 0 15,-1 0-6-15,1 1 1 16,3 2-2-16,0 1 0 15,0 0-7-15,4-1-2 16,0-2-14-16,4-1-4 0,7 0-25 16,4 0-36-1,8 4 23-15</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07T13:53:16.63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4937 11276 258,'-12'4'1161,"12"-4"-258,-16 9 0,16-9-129,-16 15 0,6-5-387,-1 1 129,-1 3-258,-2 2 129,1 4 129,-1 1-129,-1 4-129,-4 4 258,3 3-258,-5 3 129,-2 8 0,1-2-129,0 8 0,0-2 129,0 2-258,6 1 129,-4 0 129,6 0-129,1-3 129,2-1 129,8 2 129,-1-6-129,4 4 258,2-6-258,8 3 0,3-6-129,8 3 0,0-7 0,5-3-129,-2-2 129,4-2-129,-2-6 0,2-1 0,-5-7 129,2 0-129,-6-6 129,1 2-129,-6-5 0,-1 0 0,-13-3 0,18 2 0,-18-2 0,0 0-129,0 0 0,13 0 0,-13 0 129,0 0-258,0 0 129,0 0-129,0 0-129,0 0-516,0 0-2193,0 0-1548,0 0-258,0 0-258</inkml:trace>
  <inkml:trace contextRef="#ctx0" brushRef="#br0" timeOffset="915.05">5171 11730 258,'0'0'2451,"0"0"-903,6 12-1548,-6-12-129,6 9 129,-6-9 258,12 17 387,-6-6 258,2 0 387,-8-11-258,16 24 0,-7-12 129,5 5-258,-1 0 0,7 1-258,-2 2-129,6 4 0,0-2-258,0 3-129,2 2 0,-2-4 0,0 0 0,-2 1-129,-4-5 129,-1 1-129,-3-2 258,-1-4-258,-3-2 0,-10-12-258,13 18 129,-13-18-516,0 0-516,8 12-1548,-8-12-1419,0 0 258</inkml:trace>
  <inkml:trace contextRef="#ctx0" brushRef="#br0" timeOffset="1531.087">5203 12228 1419,'0'0'1806,"0"0"258,0 0 129,0 0-258,0 0-129,1-7-258,-1 7-258,0 0-516,11-15-129,-11 15-258,9-16-258,-2 5 129,3 0 129,-3-2-129,8-1 0,-2-6 0,8 1 0,0-7 129,4 0 0,1-7-129,5 2-129,-1-4 129,0 3-129,-2-1 0,2 2-129,-6 4 129,-2 2 0,-4 7 0,0 0-129,-7 5 0,-11 13 0,17-15 0,-17 15-129,0 0 0,0 0 0,0 0-129,0 0-258,6 7-1419,-6 4-2322,0-11-129,-10 15-387</inkml:trace>
  <inkml:trace contextRef="#ctx0" brushRef="#br0" timeOffset="2472.141">5960 12201 1,'3'14'1160,"-3"-14"259,4 18-129,-2-4-129,-1 3-129,-1 5 129,0 4-387,-3 4-258,-2 4 0,-4 2 0,-1 2 0,-2-3 258,2 1-387,-4-9 258,6-2-387,-3-7 0,5-6-129,6-12-258,-9 12-774,9-12-645,0 0-2322,0-6 258</inkml:trace>
  <inkml:trace contextRef="#ctx0" brushRef="#br0" timeOffset="31386.795">3513 11304 774,'0'0'1548,"0"0"-258,0 0 129,0 0 0,0 0-516,0 0-258,-2 11-387,2-11 0,0 0-129,0 0 258,0 11-258,0-11 129,0 0 258,-2 14-258,2-14 0,-3 15 258,3-3-258,0-12 0,-3 22 0,0-7 0,2 3-129,-1 0 0,1 5 129,-4 5 0,5 3-129,-1 4 129,1 5-258,0 1 258,0 2-258,6 2 129,0 1-129,2-4 0,-1-7 0,2 0 258,-2-8-129,0-1 0,-3-3-129,1-3 129,-3 0 0,-1-2-129,-1 3 129,0 2-129,0-2 0,-3-1-129,-2-1 129,1-3 0,0 0 0,0-5 0,4-11 0,-7 14 0,7-14-258,0 0-258,0 0-258,-12 7-258,12-7-516,0 0-258,-11-3-258,11 3-129,-14-3 258,14 3 258</inkml:trace>
  <inkml:trace contextRef="#ctx0" brushRef="#br0" timeOffset="31794.818">3393 12185 774,'-11'7'1032,"11"-7"-129,0 0 258,-8 13 0,8-13-129,0 0 258,0 0-258,0 0 0,0 0 258,0 0-129,11 10 0,-11-10 0,19 0-129,-19 0-129,28-4-129,-14-3-258,11 4 0,-5-8-258,8 7 129,0-6-129,2 2-129,-1 1 0,-1-1-129,0 2 0,-1 0 129,-4 3-129,-5 1 0,-1-1 0,-7 2 0,-10 1 0,17 0 0,-17 0-129,0 0 0,0 0-129,0 0-387,0 0 0,0 0-258,0 0-516,0-11-1161,0 11-1290,-5-16-516,-5-1 258</inkml:trace>
  <inkml:trace contextRef="#ctx0" brushRef="#br0" timeOffset="32357.85">3203 11392 2967,'-4'-13'3096,"4"13"0,0 0-2967,3-15-387,-3 15-129,12-13 129,-12 13 258,15-9 129,-15 9 387,12-9 258,-12 9 129,15-7 129,-4 4 0,-11 3-258,26-12 258,-11 2-258,6 3-258,3-3 129,4 3-387,1-3 129,4 3-258,2-1 129,0 3-258,-1-2 129,3 3-129,-6 2 129,-1-1-129,-4 1 129,-2 1 0,-4-1 0,-3 2 129,-5-3-129,-1 3-129,-11 0 129,13-1 0,-13 1-129,0 0 0,0 0-129,0 0 0,5 6-258,-5-6-258,0 12-774,0-12-2193,-7 13-645,7-2-387</inkml:trace>
  <inkml:trace contextRef="#ctx0" brushRef="#br0" timeOffset="33659.924">3920 11797 1806,'0'11'1677,"0"0"-258,0-11-516,0 17 129,0-17-387,0 22-129,0-8-129,0 3 129,0 1-129,0 5 129,0 2-258,0 0 129,0 5 0,0-3-129,3 2 0,-1-4-129,3 0 258,-2-5-258,2-2 129,-2-5 0,0-2 129,-3-11-129,6 11 129,-6-11 258,0 0-258,0 0 129,10-11-129,-4-2-129,3-3 0,1-7 0,1 0 0,0-4-258,2-1 0,3 1 0,-2-1 0,0 1 0,0 3 0,0 0 0,-1 4 0,0 4 0,-3 3 0,-10 13 129,18-16-129,-18 16 0,17-5 0,-17 5 0,16 1 0,-16-1 0,15 13 0,-15-13 129,10 19-129,-10-19 129,6 24 129,-4-11-129,-1 6 129,-1 0 0,2 4 129,-2 1 0,1 7 0,-1-2-129,0 4 0,3-3 0,0 4 129,-3-5-258,4 0 129,-3-5 0,2-2-129,-2-5 0,2-2-129,-1-3 129,-2-12-129,3 17 0,-3-17-129,0 0 0,0 0-258,4 12-387,-4-12-1935,0 0-1806,0 0-258,0-12 0</inkml:trace>
  <inkml:trace contextRef="#ctx0" brushRef="#br0" timeOffset="86078.923">6368 11701 1,'0'0'902,"-1"-15"-257,1 15 0,0 0-258,0 0 258,0 0 0,0 0 129,0 0-129,0 0 387,0 0-129,-12-10-129,12 10-129,0 0 0,0 0-129,0 0-129,0 0-129,0 0 0,0 0-129,0 0-129,0 0 129,0 0-129,0 0 0,0 0 0,-7 7 0,7-7 129,-1 13-129,1-13 0,-1 22 129,-3-7 0,3 3-129,-2 2 129,-1 0 258,1 3-258,0 1 258,0 0 0,3 1 0,0-3-129,3-1 129,3-4-129,6 0-129,1-8 0,2-1 0,4-4-129,1-1 0,0-3 0,1-3 0,0-3 0,-2-2 0,0-3 0,0-2 0,-3-2 0,0-1 0,1-2 0,-2 1 0,0-4-129,0 1 129,1-1 0,-2 2-129,-1-1 129,-1 3 129,-1 1-129,-2 3 0,1 1 129,-4 2 0,-6 10-129,7-15 129,-7 15 0,0 0 129,0 0-258,0 0 0,4-11 0,-4 11 0,0 0-258,0 0 129,0 0 129,0 7-129,0-7 0,0 11 0,0-11 129,0 14-129,0-14 129,3 19 0,-1-5 0,3 0 0,-1 6 129,1 2-129,-1 5 129,0 4 129,2 5-129,-1 5 258,3 2-258,-1 6 129,-1-3-129,6 5 129,-4-9-258,2 3 129,-1-9 0,0-2-129,-2-4 0,-2-5 258,2-2-129,-1 0 0,-2 0 0,-1-1-129,2-1 258,-4 0-258,0-5 129,-1 3 0,0-4-129,0-1 0,0-4 129,0-10-129,-2 19 0,2-19 0,0 0 0,0 13 129,0-13-129,0 0 129,0 0-129,0 0 129,0 0-129,0 0 129,0 0-129,0 0 0,0 0 0,0 0 0,0 0 0,0 0 129,0 0-129,0 0 0,0 0 258,0 0-258,0 0 0,0 0-258,0 0 0,0 0-387,0 0-1161,0 0-2451,0 0-129,10-15-258</inkml:trace>
  <inkml:trace contextRef="#ctx0" brushRef="#br0" timeOffset="87197.987">7154 11287 258,'29'40'1677,"-15"-16"-129,3 4-387,3 3-258,1 1-129,4 4-129,-4-3 0,5 3-129,-4-2 0,2 0 0,-3 1-129,1 1 0,-7-3 0,1 2 0,-6 2 0,0 1 0,-5 1 129,0 0-129,-5 1 129,1 2-129,-1-4 129,-1 3-258,-6-2 0,2-2 0,-2-3-129,0-1 0,-2-7 129,0 1-129,-2-5 0,-1 0 129,-1-3 0,1 0 0,-1-5 129,0 2 0,-1-4 0,3 0-258,0-2 258,11-10-258,-16 12 129,16-12 0,0 0 0,0 0-129,-12 4-258,12-4 129,0 0-129,0 0 0,0 0-258,0 0 129,0 0-516,0 0-1032,0 0-2322,14 0-516,-11-12 129</inkml:trace>
  <inkml:trace contextRef="#ctx0" brushRef="#br0" timeOffset="88603.067">7259 11388 516,'0'0'516,"-8"-13"129,8 13-387,0 0 258,-5-13-258,5 13 258,-5-11 129,5 11-129,-6-11 129,6 11 0,-7-13 0,7 13 0,-10-12 0,10 12-258,-11-17-129,11 17 0,-9-19-129,4 7 129,0-2 0,1 0-129,0-2 0,1 4 258,-3 1-258,6 11 0,-13-18 0,13 18 0,-13-13 258,13 13-387,-13-11 129,13 11 129,-12-12 0,12 12 129,-12-11-129,12 11 0,0 0-129,-13-13 0,13 13 129,0 0-645,0 0 0,0 0-258,0 0 0,0 0-774,0 0-1548,15 0-774</inkml:trace>
  <inkml:trace contextRef="#ctx0" brushRef="#br0" timeOffset="90974.203">7981 11722 129,'0'0'903,"0"0"-258,0 0-387,0 0-258,0 0 0,0 0 258,8 3 0,-8-3 258,10 12-129,-10-12 258,12 17 129,-4-4-258,-1 0 258,1 3 129,1 2-258,2 2 0,0 3-258,4 1 129,-1 4-258,4-2 129,-2 3-129,4-2-258,-3 0 129,3-3 0,-4 0 0,-2-5 258,-1-4-129,-1 0 0,-12-15 129,15 19-129,-15-19 129,11 13 0,-11-13-129,0 0 0,0 0 0,0 0 258,0 0 0,7 11 129,-7-11-129,0 0 0,0 0 0,0 0 0,0 0-258,0-7 0,0 7-129,0 0 0,-3-14 0,3 14 129,-1-15-129,1 15-129,0-20 0,0 20 129,8-26-129,2 9 0,3-3 0,2-5 0,3-3 0,4 1 0,1-7 0,4-1 0,0 0 0,1 3 0,-1-1 0,2 2 129,-6 6 0,-3 1 0,-2 7-129,-4 3 129,-4 2 0,-10 12 0,13-13-129,-13 13 129,0 0-129,0 0 0,0 0 0,0 0 129,0 0-129,0 0-129,0 0 0,0 0 0,0 0-129,0 0-387,0 8-645,0-8-2322,0 0-903,-1 11-387</inkml:trace>
  <inkml:trace contextRef="#ctx0" brushRef="#br0" timeOffset="116994.691">9079 11573 645,'0'0'1161,"0"0"0,0 0-258,0 0 0,0 0-129,0 0-258,0 0 129,0 0-129,0 0-258,0 0 0,0 0 129,0 0 0,0 0 129,0 0-129,0 0 129,0 0-129,0 0 0,0 0-129,0 0-129,0 0 0,0 0-129,7-1 0,-7 1 0,10-3 0,-10 3-129,18 0 129,-18 0 0,19-1 0,-19 1 0,22-1 0,-11-1 0,5 1 129,-2 0-129,1-1 0,4 1 129,-4-1-129,4 1 0,-2-1 0,-2 2 0,-3-2 0,-2 1 0,2 1 0,-12 0 0,12-1 129,-12 1-129,0 0 387,0 0-258,0 0 0,0 0 129,0 0 129,0 0-258,0 0 129,0 0-129,0 0 0,0 0 0,0 0-129,-2 7 0,2-7 258,0 0-258,-7 11 0,7-11 0,-4 12 0,4-12 129,-5 22 0,3-10 0,-4 8 0,3-3 129,2 6-129,-1-2 258,2 5-129,-2-3 0,2 4-129,0-3 129,0-1 0,0-2 129,3 1-129,-3-3 0,5-2 0,-5-2-129,3-3 129,-3-12-129,7 18 129,-7-18 0,0 0-129,3 12 0,-3-12 0,0 0 129,0 0-129,0 0 0,0 0 0,0 0 0,0 0 0,0 0 0,0 0-129,0 0 0,0 0-129,0 0-129,0 0-516,13-5-1419,-13 5-2322,15-20-258,0 5-129</inkml:trace>
  <inkml:trace contextRef="#ctx0" brushRef="#br0" timeOffset="119318.824">10116 11151 1,'-12'-15'1031,"12"15"388,0 0-258,-10-8 129,10 8-258,0 0-129,-12-5-258,12 5-129,0 0-129,-13-1-129,13 1 258,0 0-129,0 0 0,-10-3 0,10 3 0,0 0-129,0 0-129,-12 0 129,12 0-129,0 0 129,-11 0-129,11 0 129,-12 0-129,12 0 129,-18 3 129,6-2-129,-1 3-129,-1 2 0,-1 1 258,-3 1-258,2 5 0,-4 2 0,0 3 0,-2 3-129,0 4 129,0 3-129,-1 2 129,-1 2-258,1 2 258,3-2-129,-4 0 129,4-3-129,4 3 129,0-3 129,3 0 0,2-1-129,4 3 0,0 0 129,5-1-258,0 0 258,2 0-129,0-1 129,4 1-129,4-2 0,6 1 129,-2-4 0,7 3 129,-3-6-129,8 0 0,-2-3 129,6 1-129,-2-8 0,0 2 0,2-9 0,0 2-129,-2-6 0,2-1 0,-2 0 0,-3-5 0,-3-3 0,-1 0 0,-4 1 0,-1 0-129,-3-3 258,-11 10-258,13-11 258,-13 11-129,0 0-129,6-11 129,-6 11-129,0 0 0,0 0-129,0 0 0,0 0-129,0 0-129,0 0-129,0 0-387,0 0-645,0 0-1161,0 0-1935,0 0-387,11-4 129</inkml:trace>
  <inkml:trace contextRef="#ctx0" brushRef="#br0" timeOffset="120361.884">10391 11204 258,'0'13'903,"-2"0"129,2-13-129,-3 13 0,3-13-258,-6 17 0,6-17-129,-3 16 0,3-16 0,-4 25 0,2-12-129,0 6 129,1-1-129,0 7 129,-1 2-129,1 6 0,-3 2 0,2 4 129,-3 1-258,0 2 0,1-1 129,1 1-129,-1-5 258,1-1-129,-1-5 0,2-5 129,-1-3-258,3-5 0,-1-4 0,1-14-129,-4 17-129,4-17 129,0 0 129,0 0 0,0 0-129,8-1 0,1-10 0,-1-1 0,5-5 0,0-1 0,4-6-129,2-2-129,5 1 129,-2-3-129,1 1-129,0 1 258,-1 2-258,1 4 129,-4 6 0,-2 4-129,-3 8 129,-2 2 129,-1 1 129,-11-1-129,19 22 258,-13-7-258,3 2 129,-2 3-129,-1-1 258,0 5-258,-4 0 258,3 1-129,-3 1 0,-1-3 0,-1-1 387,0 1-258,0-4 0,-2-1 129,-4-4-129,4 0 0,2-14 129,-10 17-258,10-17 0,0 0 0,-11 12-129,11-12 0,0 0-645,0 0-129,0 0-1290,0-12-2193,0-5-516,9 3 0</inkml:trace>
  <inkml:trace contextRef="#ctx0" brushRef="#br0" timeOffset="121082.925">10799 11635 903,'12'-13'2064,"-12"13"-2064,14-4 129,-2 4 129,2-3 0,2 3 516,0 0 129,4 0-129,-1 0 387,2 0-387,0 0-129,1 0-129,-5 3 129,3 5-258,-6-1 129,3 3-129,-7 2 0,1 5 0,-2 0-129,-3 4 0,-2-1-129,0 4 129,-4 0 0,0 0 0,-1-4 0,-4 1 258,-3-4-129,0-1 0,-5-5 129,2 0 0,-4-5-129,2 0 0,-3-5-129,2 1 0,-4-2 0,3-4-129,-3-4 0,5-2-129,-2 1 0,3-1 0,1 0 129,11 10-129,-14-16-129,14 16 129,-5-15-129,5 15 129,0-11-129,0 11 0,21-10 129,-5 5-129,4 1 0,2-1 0,2 1 0,1 1-129,2 0-129,-6 0 0,2 3-258,-5-3-129,4 3-258,-10 0-387,3 0-516,-15 0-516,18 0-1032,-8 0-387</inkml:trace>
  <inkml:trace contextRef="#ctx0" brushRef="#br0" timeOffset="121645.957">11206 11613 1677,'0'0'3225,"0"0"258,12 8-3483,-12-8-129,10 14 258,-3-2 129,-1-2 258,1 8 129,-2-3-129,3 7 258,-2-1-129,1 3-129,-1-1-258,1 4 129,-2-3-129,1-2 0,-5-2-129,1-3 387,-2-3-258,1-2 129,-1-12 129,0 17-129,0-17 0,0 0 129,-13 2-129,13-2-129,-11-2 0,11 2 0,-17-15 0,17 15-129,-14-20 258,7 9-258,1-4 0,2 1 0,2-4 0,2 0 0,6-1 0,4 1-129,5-2 0,4 2 0,4 0 0,4-1 0,4 2-129,-1 0 0,3 5-258,-3-2-129,6 6-129,-9-4-129,6 12-516,-12-5-516,5 5-903,-4 8-2064,-7-8 516</inkml:trace>
  <inkml:trace contextRef="#ctx0" brushRef="#br0" timeOffset="122357.996">11699 11739 1548,'7'17'3483,"-7"-17"129,0 0-2322,15 19-1032,-15-19 387,19 19-129,-19-19 129,26 15-129,-14-14 129,8 3 0,-4-4-129,4-5-258,1-4-129,0-5 0,-2-1-129,-2-8-129,-4 2 129,-1-1 0,-7-2-258,-4 3 387,-3 1-258,-10 3 129,-3 5 0,-4 5 0,-3 4 129,-2 3 0,-1 7 258,2 3-258,2 7 129,0 2-129,3 3 0,3 2-129,2-2 129,1 6-129,6 1-129,2 4 129,4 2-129,0 3 129,5 7-129,5 1 129,4 5-129,1 2 129,2 3 0,-3-3 0,2 2 129,-3-2 0,-2-4 129,-1-2-258,-5-6 258,-3-3-258,-2-5 516,0-3-387,-8-6 0,-4-5-129,-2-4 258,-3-3 0,-5-7 0,0 0 0,-4-5 258,2 0-129,-4-7 0,3 0 0,3-11 0,4 1-129,3-7 129,10-4-129,5-6-387,6-3 129,14-1-387,7-6 0,14 5-645,-5-10-387,19 11-903,-11-3-1935,4-2-645,3 8 258</inkml:trace>
  <inkml:trace contextRef="#ctx0" brushRef="#br0" timeOffset="123239.048">12090 11944 516,'-17'10'2967,"17"-10"387,0 0-2580,0 0-645,0 0 129,12-7-129,0-1 129,3-3 258,5 1 0,2-4 0,2 1-258,0-2 258,1-1-387,0-1-129,-2 0 129,-2-4-129,-2 5 129,-3-5-129,-3 3 0,-3 0 129,-2-1 0,-6 3 0,-1 0 129,-1 3 0,-4 1 0,-9 3-129,3 4 0,-4 0 129,-2 5 0,0 0-129,-2 3-129,-2 7 129,1 7-129,0 1 129,1 7-129,-2 0 129,2 7 258,-2 1-129,6 4 0,-2-2 129,6 3 129,2-5-258,7-3 0,1-2 0,6-10-258,9-3-129,5-10-129,9-2 0,1-6 0,4-6-129,-1-2 129,2-3 0,-5 2 129,1 3 129,-7 4 0,-1 5 129,-3 0-129,-5 7 129,0 4 0,-2 5 0,3 0 0,-3 1 129,4-1-129,-1-2 0,3-5-129,-1-2 0,2-5 0,-3-2 0,2-3-129,2-8 0,-3-6-129,2-4 258,-4-3 0,-2-3-129,-1 0 129,-4-2 0,-3 0 0,-3 1 387,-3 7-258,-3 0 129,-6 6-129,-5 6 0,-2 6 0,-5 3 0,-1 5 0,-2 10-258,-4-1 0,1 6-129,-2-1 0,4 0-258,-1-4 129,7 2-516,-2-7-387,11 2-129,-2-8-516,12-4-516,0 0-387,0 0-129</inkml:trace>
  <inkml:trace contextRef="#ctx0" brushRef="#br0" timeOffset="123606.069">12700 11511 1935,'7'-84'2838,"-7"46"-387,-2 6-774,-1 4-516,-4 3-129,4 7-258,-4 4-129,7 14-129,-7-15-387,7 15 0,0 0-129,0 0 0,0 0 0,0 18 129,4-1-129,2 6 387,2 6-258,1 10 258,-1 7 0,2 12 0,-3 6 0,2 10-129,-5-2 129,6 5 0,-5-1-129,6 0 0,-1-11-258,1-5 258,5-11-387,2-11-258,8-4-1806,5-9-2064,-3-21-387,10 0 129</inkml:trace>
  <inkml:trace contextRef="#ctx0" brushRef="#br0" timeOffset="126162.215">13592 11058 258,'0'0'1677,"0"0"-129,0 0-129,1-11-258,-1 11 387,0 0-129,-11 0-387,1 3 0,10-3-258,-26 19-258,11-5 0,-3 3-258,-2 5 129,0 1-129,0 5 0,-5 4-129,2 3 129,-5 6 0,1 3 129,-2 2-129,0 4 129,-1 3 0,5 8 0,2-4-129,5 6-129,6 0 129,9 4-129,3-6 129,7 0-129,9-4 0,9-3 0,0-6 0,3-4 0,-1-10-129,1-2 258,-2-7-129,-4-5 0,-2-6-129,-2-4 129,-4-4-129,-1-1 129,-2-1-129,-11-4-129,17 4 0,-17-4-387,12 5-129,-12-5-258,0 0-1032,0 0-1677,0 0-1032,3-7 0</inkml:trace>
  <inkml:trace contextRef="#ctx0" brushRef="#br0" timeOffset="126523.235">13582 11592 1548,'10'12'4128,"-10"-12"129,18 14-258,-12-2-3483,8 1-516,3 1-129,0 2 387,5 4 0,-1 0 129,1 4-129,-2 0 0,3 4 0,-3-3 0,2-3-258,-3 2 0,-1-6-129,-2 2-258,-4-8-129,0 0-774,-12-12-1548,0 0-1419,3 18-129</inkml:trace>
  <inkml:trace contextRef="#ctx0" brushRef="#br0" timeOffset="126843.255">13499 11993 258,'0'0'3870,"12"-4"129,-4-16-129,6-2-3354,14 1 0,0-8 258,11 1-258,-3-10 258,11 4 0,-5-6 0,2 8-258,-4-4-129,1 7-129,-7 4-129,-4 4-129,-5 5-129,-7 4-387,-1 10-258,-17 2-1161,13-9-2322,-13 9-516,0 0 258</inkml:trace>
  <inkml:trace contextRef="#ctx0" brushRef="#br0" timeOffset="128002.321">14163 10964 2451,'0'0'1677,"0"0"-516,18 13 258,-5-1 0,-2-4 0,9 8 129,-5-4-129,10 7-129,-5 1-387,8 6 0,-4 1-387,4 9 0,-2 4-258,-1 7 0,1 6-129,-2 5 0,0 3 0,-1 5-129,-3-1 129,-2 0 0,-2-5 0,-1 1 129,-4-5 258,-3 2-129,-5-11-129,0 5 258,-6-5-129,-4 1 0,-7-2-129,-2-3 0,-2-6-129,-1-2 0,-3-6 0,4-4 0,-3-6 129,5-4-258,-1-5 129,4-4 0,0-1-129,13-5-258,-16 6-516,2-6-2838,14 0-1032,-13-8-645,4-8 0</inkml:trace>
  <inkml:trace contextRef="#ctx0" brushRef="#br0" timeOffset="168078.613">2648 14336 645,'-18'0'1161,"18"0"258,0 0 129,-13 0 387,13 0-129,-13-1-129,13 1 0,-11-3-387,11 3-258,0 0-387,0 0 129,-15-5-387,15 5 129,0 0-129,0 0-129,0 0-129,0 0 129,0 0-129,0 0-129,0 0 129,0 0-129,0 0 0,0 0 0,0 0 0,0 0 0,9-8 0,2 7 129,0-1-129,5-1 0,2-1 129,3-1-129,1 2 0,3-2 0,3 3 0,0-5 0,2 0 0,1 2 0,1-4 0,-2 1 0,1 1 129,-4 1-129,-3 0 0,0 3 0,-4-1 0,-4 1 0,-2 3 0,-14 0 0,16 0 258,-16 0-258,0 0 0,14 0 0,-14 0 129,0 0-129,0 0 129,0 0-129,0 0 129,-4 7-129,4-7 129,-13 9-129,13-9 0,-16 16 0,5-5 0,4 1 0,-1 4 0,0 0 0,0 4 0,2 3 0,0-3 0,2 5 0,1 0 0,2 0 0,-1-4 0,2 4 0,0-3 0,0 1 129,3-1-129,-1-2 0,2-3 129,-1-1-129,0-3 0,-1-1 129,-2-12-129,3 13 0,-3-13 0,0 0 129,0 0-129,0 0-129,0 0-258,0 0-516,0 0-1935,20-5-1548,-17-11-387,5 3 129</inkml:trace>
  <inkml:trace contextRef="#ctx0" brushRef="#br0" timeOffset="168925.662">3768 13582 2322,'0'0'1806,"0"0"-774,-14 4-129,14-4 0,-11 8-129,11-8 129,-11 10 0,11-10 0,-12 15 0,12-15 0,-11 24-129,4-9-258,5 8 129,-3 1-258,3 9 129,0 1-387,-1 7 129,-2 8 0,2 4 0,-2 5-129,1 4 258,0 3-258,1-1 0,1 1 129,2-5 0,0-7-129,2-7 0,2-8 0,3-6-129,0-7 0,-1-8-129,1-5 0,-7-12-129,13 8-645,-13-8-645,9-12-1419,3 4-1290,-12-12-129</inkml:trace>
  <inkml:trace contextRef="#ctx0" brushRef="#br0" timeOffset="169277.682">3543 14466 2451,'0'0'3225,"0"0"129,0 0-3096,0 0-258,11 0 129,-1 2 387,2-2 0,2 0 258,-1 0 129,5 0 0,-2 0-129,6 0 0,0 0-129,5 0-129,-2 2-258,3 0-129,0-1 0,-2 2-129,1 0-129,-4-2 0,0 2 0,-6-3-516,1 2-387,-6-2-1677,-12 0-1290,19-5-258</inkml:trace>
  <inkml:trace contextRef="#ctx0" brushRef="#br0" timeOffset="169685.705">3450 13677 2193,'-11'7'3096,"11"-7"258,0 0-2838,11 0-258,3-3 258,-1-2 258,9 1 0,-3-5 129,9 4 129,-2-5 0,8 6 0,-2-5-258,9 3-129,-3 0-258,5 2-258,-1-1 0,0 3-129,-3 1-387,-3-3-645,1 4-2064,0 5-1290,-16-5-129,5 10 388</inkml:trace>
  <inkml:trace contextRef="#ctx0" brushRef="#br0" timeOffset="170489.751">4103 13972 645,'10'-17'2838,"-3"17"387,-7 0-2322,0 0-387,0 0-129,0 0 258,14 0 0,-14 0 0,5 20 258,-4-6 129,2 11-129,-3-2 0,5 8-387,-2 1 129,1 5-387,0 0 0,3-2 0,-4 0 129,4-6-258,-2-5 0,0-5 129,-5-19 0,17 13-129,-4-14 129,8-14-129,5-9-129,2-3 0,8-6-129,0-1 0,2 0 0,-2 3 0,-5 4 0,-6 8 129,-6 2 129,-3 9 129,-16 8 129,16 0-129,-16 0 258,6 16-129,-6 0 0,0 7 0,-2 0-129,2 6 129,-4 0-258,1 0 129,-1-2 0,0 0-129,-2-4 0,2-3-129,-1-1 0,0-5-129,4 0-387,1-14-387,0 18-903,0-18-1806,0 0-1032,0 0-258,6-19 1</inkml:trace>
  <inkml:trace contextRef="#ctx0" brushRef="#br0" timeOffset="171201.792">5095 13500 903,'0'0'3870,"0"0"-129,0 0-129,0 0-2838,-18 8-645,18-8 129,-17 17 258,10-3-129,-7-2 0,4 6 387,-3-1-258,2 8 258,-2-3-258,-1 13-129,1-2-129,0 9 0,-2 6 129,1 6-129,-2 1-129,5 6 0,-3 3 129,4 0-129,3 1 0,2-2 129,4-3-258,1-2 129,6-5 0,5-2 0,3-7-129,3-5 129,3-3 0,3-4-129,1-6 129,2-4-129,0 1 129,2-7 0,-2 0-129,1-4 258,-1-3-129,-5-3 0,0-1 0,-6-3 129,2-2 0,-6 2 0,-11-2-129,17 0 0,-17 0 0,0 0-129,0 0 0,0 0-129,0 0-645,0 0-1032,-15-14-2580,15 14-645,-19-15 129,19 15-387</inkml:trace>
  <inkml:trace contextRef="#ctx0" brushRef="#br0" timeOffset="176018.067">5301 13868 1,'0'0'644,"0"0"130,0 0 129,0 0 129,0 0 258,0 0-258,0 0 129,0 0-387,0 0 0,0 0-516,0 0 0,0 0 0,0 0-129,0 0 0,0 0 0,0 0 258,0 0-129,10 0-129,-10 0 258,25-2-129,-10 2-129,1-2 0,4 1 0,0 0 0,1 0 129,0-2 0,2 2-129,-4 0 129,2-1 129,-3 2-258,0 0 129,-4 0-129,0 0 0,-2 0-129,-12 0 0,14 0 0,-14 0 129,0 0-129,13 9 0,-13-9 258,0 0-258,0 0 129,1 11 0,-1-11 0,0 0 0,0 0 0,-8 11 0,8-11-129,-12 8 129,12-8 0,-19 15-129,19-15 387,-20 18-387,8-7 129,-3 1 0,0 4 0,-3 3-129,0-1 0,-2 5-129,0-1 129,1 4 0,-1 1 0,3-1 0,-1 2 0,4-4 0,1-2 0,5-1 0,1-4 0,2-2 129,4-3-129,1 0 0,0-12 129,6 14-129,-6-14 129,16 6-129,-4-4 129,1-1 0,1 0 0,1-1 129,0 0-129,2 0 0,2 0 129,3 1-129,-3-1 129,6 0-129,-1 0 129,3 0-258,1 0 129,1-2-129,-2-1 0,3 1 129,-3 1-129,1-2-129,-6 2 129,-1-2 0,-4 3-129,-4 0 0,-13 0-129,16-4-129,-16 4-516,0 0-1419,0 0-1935,0 0-129,-11-13 129</inkml:trace>
  <inkml:trace contextRef="#ctx0" brushRef="#br0" timeOffset="176566.098">5310 14066 258,'0'0'3612,"0"0"-129,16 2-129,-16-2-2967,12 1-387,-12-1 258,15 0 387,-4 0 129,-11 0 0,22 0 258,-11 0 0,9 0-129,-6-1 0,13 1-258,-4-4-129,6 4-129,0-2-258,2 1 129,-1-3-258,0 2 258,-3-2-129,-2 4 129,-5-3-129,1 2 0,-7-1 0,-2 2 0,-12 0 0,10 0-129,-10 0-258,0 0-129,0 0-516,0 0-774,-3 7-1935,3-7-903,-13 12-387,13-12 517</inkml:trace>
  <inkml:trace contextRef="#ctx0" brushRef="#br0" timeOffset="177167.133">6058 14304 1677,'-4'12'2967,"-3"-12"129,7 0-2580,-10 21-258,2-4 516,2 8 129,-8-2 129,4 12 0,-7-4 0,4 13 0,-3-3-129,2 3-387,-2-3-387,5-4-387,6-1-1548,5 1-2064,-7-23-516,8 4 258</inkml:trace>
  <inkml:trace contextRef="#ctx0" brushRef="#br0" timeOffset="182197.419">6334 13904 1161,'0'0'1806,"0"0"-129,0-13 129,0 13 0,0 0 0,0 0-516,0 0 129,0-12-387,0 12-258,0 0 0,0 0-258,0 0-258,0 0-129,0 0 129,0 0-129,0 0-129,0 0 129,0 0-129,0 0 0,0 0 0,0 0 0,0 0 0,0 0 0,6 0 0,-6 0 0,13 1 0,-13-1 0,14 16 129,-6-5-129,2 4 129,0 3 0,3 2-129,-2 1 0,0 2 129,2 5-129,-1-4 0,2 1 0,-1 2-129,-1-4 129,-1 0 0,0-3 129,-3-1-129,0-3 258,-4-3-129,1-2 129,-5-11 0,2 17 129,-2-17 0,0 11-129,0-11 0,0 0 0,0 0-129,0 0 129,-11 5-129,11-5-129,0 0 129,0 0 0,0 0 0,0 0 0,0 0 0,0 0 0,0 0 129,0 0 0,0 0-129,0 0 258,0 0-258,0 0 0,0 0-129,0 0 129,-9-6-129,9 6 0,0 0 0,0 0 0,0 0 0,0 0 0,0 0 0,0 0-129,0 0 129,0 0 0,0 0 0,0 0 0,0 0 0,0 0 0,0 0 0,0 0 0,0 0 0,0 0 0,0 0 129,-5-11-129,5 11 0,0 0 0,0 0 0,0 0 0,0 0 129,0 0-129,0 0 0,0 0 0,0 0 0,0 0 0,0 0 0,0 0 0,0 0 0,0 0 0,0 0 0,0 0 0,0 0 0,0 0 0,0 0 0,0 0 0,0 0 0,0 0 0,0 0 0,0 0 0,0 0-129,0 0 129,0 0 0,0 0 0,0 0-129,0 0 129,0 0 0,0 0 0,0 0 0,6-15-129,-6 15 129,18-10 0,-18 10 0,22-19-129,-10 7 129,2-2 0,1-1-129,3 0 129,-1-3-258,3-1 258,1 0-129,1-3 129,-1 2 0,0-3-129,-1 1 0,-3 0 129,-1 1-129,-3-1 129,-4 5-129,-3 0 129,1 0-129,-5 3 129,-2 1 0,0 1 0,0 2 0,0 10 0,-3-16 0,3 16 0,-7-15 0,7 15 0,0 0 0,-12-13 129,12 13-129,0 0 0,0 0 0,-10-12 0,10 12 0,0 0-129,0 0 0,0 0 0,0 0-129,0 0 0,0 0 0,0 0-129,0 8-258,0-8-516,4 12-1290,5 0-2064,-9-12-129,13 5 129</inkml:trace>
  <inkml:trace contextRef="#ctx0" brushRef="#br0" timeOffset="184394.546">7064 13387 774,'0'-12'903,"0"12"-258,0 0-258,0 0 129,0 0 129,0 0-258,0 0 258,0 0 0,8 0 129,-8 0-129,15 7 129,-15-7-258,21 16-129,-7-6 0,-3 3-258,3 0 0,3 4 0,0 3 0,3 5 258,0 4-258,3 3 129,0 8 129,2 2-258,-1 6 0,-1 4 129,2 2-129,-4 0 258,1 3-129,-5-3 129,3-1 129,-6 0 0,0-3 258,-6-3-258,0 1 258,-7-6-129,2 3 258,-4-8-258,-2 6 258,-10-11-129,3 7 0,-8-13-129,2 5 129,-6-10-129,2 2 0,-2-6-387,1 1 0,-1-6 0,4 0-258,1-3 129,2 0-129,3-1 0,12-8 0,-16 9 0,16-9 0,0 0 0,-11 5-129,11-5 0,0 0-129,0 0-258,0 0-903,12-3-2193,6-3-1161,-2-8-129,9-3-387</inkml:trace>
  <inkml:trace contextRef="#ctx0" brushRef="#br0" timeOffset="185901.633">8117 13693 645,'0'0'903,"0"0"-129,0 0 129,-2 8 129,2-8 0,0 0 0,0 12 0,0-12-258,0 0-258,0 14 258,0-14-129,0 0 129,4 13-129,-4-13 129,0 0-129,8 17 0,-8-17-129,4 14 0,-4-14 0,3 16-129,-3-16-129,8 21 129,-4-7-258,2 1 387,0 6-258,4 1-129,-2 5 129,4 2-129,1 0 0,0 0 0,2 0 0,-2 0 0,1-6 0,-1 2-129,-2-7 258,0-2-129,-2 0-129,-1-4 129,-2-2-129,-6-10 0,9 19 0,-9-19 0,0 0 129,8 13-129,-8-13 129,0 0 0,0 0 129,0 0 0,0 0-129,0 0 129,0 0 0,0 0-129,2-9 129,-2 9-129,4-15-129,0 3 0,2-1 0,2-3 0,0-3 0,7-3 129,4-3-258,3-6 0,3-4 0,4-2 129,-2-1-129,3-1 0,-1 0 0,-1 3 129,-4 1 0,-2 6 0,-6 5 129,1 3-129,-7 6 0,-1 2 0,-9 13 129,9-13-129,-9 13-129,0 0 129,0 0-129,0 0 0,0 0-129,0 0-258,0 18-516,0-18-1161,-3 16-1935,3 5-387,0-21-258</inkml:trace>
  <inkml:trace contextRef="#ctx0" brushRef="#br0" timeOffset="-75803.5">9682 13552 1806,'0'0'2193,"0"0"-1161,0 0-258,0 0 258,-12 0-129,12 0 258,0 0-129,0 0 129,-10 0-129,10 0-129,0 0-387,0 0 0,-12 0-258,12 0 0,0 0-129,-11-1 258,11 1-258,-10 0 0,10 0 0,-17 3 0,17-3 0,-21 9-129,10-3 0,-1 1 0,-1 2 129,0 0-129,-1 0 129,0 2 0,-1 2 258,0 1-258,0 2 129,1-1-129,-2 5 129,2-2-258,-2 5 129,3 0 0,-3 2-129,2 3 129,-1 0 0,1 3 0,1 3 129,1-3 0,1 3-129,1-2 129,3 2-129,1-1 129,4 2-129,-1-2 0,3 3 0,0-2 129,5 1 0,1-2-129,5-1 129,0-3 0,7-1 0,-4-6 0,7 0-129,-2-5 0,4-2 258,-1-4-258,4-2 0,-2-6 0,2 1 0,1-4-129,-1-1 129,1-4 0,0 1-129,-3-4 129,1-1 0,-4 2-129,-1-1 129,-6 0 0,1 3-129,-15 5 129,14-8-129,-14 8 0,0 0 129,0 0-129,0 0-129,0 0-129,0 0-258,12 0-774,-12 0-1032,0 0-2322,0-10-129,0 10-387</inkml:trace>
  <inkml:trace contextRef="#ctx0" brushRef="#br0" timeOffset="-75056.458">9906 14291 3225,'-7'-26'3483,"9"15"0,-2-5-2451,0-3-516,6 2-258,1-5 0,4 6 0,-1-5 387,4 7 0,-1-2-129,1 4 0,0-1 129,2 4-258,-2 1 0,2 1-129,1 2-129,-3 3-129,1 2 0,-2 0 0,-1 4 129,1 4 0,-13-8-129,18 24 129,-10-9-129,1 2 129,-4-1 0,2 4 0,-3-3 0,-2-2 129,-2 0 0,0-1 129,-1-2 0,-3-1-129,4-11 129,-18 17 0,5-12-129,0 0 0,-4-2-129,0-1 129,-2-2-129,2 0 0,-4 0 0,2 0-129,0-4 129,0 1-258,3 0 129,2-2-387,14 5-516,-21-8-1032,15-3-2451,6 11 0,0-14-516</inkml:trace>
  <inkml:trace contextRef="#ctx0" brushRef="#br0" timeOffset="-73644.379">10380 14030 2967,'0'0'3096,"0"0"0,0 0-2064,0 0-1161,0 0 0,0 0 0,0 0-129,0 0 258,0 0 387,0 0-129,0 0 258,0 0-129,13 3-129,-13-3-129,2 21 258,1-7-258,-3 2 129,2 3-129,-2 3 258,1 0-129,-1 2 0,0 0 0,0 1 258,0-2-258,0-4 129,0 1 0,0-7 0,0-1 0,0-12 0,0 0 258,0 0-258,20-3 0,-10-14-129,9 0 0,-2-9 129,6-1-258,-1-3 0,2 2-129,-4 2 129,0 2-129,-3 5 129,-2 2 129,-4 3-129,1 7 129,-12 7-129,17-10 0,-17 10 0,12-3 0,-12 3 0,0 0 0,12 9 129,-8 2-258,-1 2 258,2 4-258,0 2 129,-2 3 0,1 3-129,-1 0 129,0 2-129,0-3 0,-2-2 0,0-3 0,1-4 0,-2-3-258,0-12-258,0 0-387,3 16-774,-3-16-1806,0-8-1032,0 8-387,12-29 387</inkml:trace>
  <inkml:trace contextRef="#ctx0" brushRef="#br0" timeOffset="-72988.339">10859 14047 1161,'-6'5'3096,"6"-5"0,2 15-129,-2-15-2967,0 0-516,6 14 129,-6-14 387,9 22 387,-6-7 129,4 4 258,-4-1-129,3 6 0,-1-1 0,4 1-258,-2 1 0,3-1 129,-5-7-129,5 4 387,-10-21-129,11 20 129,-11-20 129,0 0 0,0 0-129,14 0-129,-12-10-129,6-5-129,-1-4-129,4-5-129,1-4 0,1-2-129,1-1 129,0 4-129,1-2 258,-1 5-258,0 0 129,0 7 0,-2 2-129,1 3 0,-13 12 0,20-12 129,-20 12-129,17 0-129,-17 0 129,16 19 0,-8-2 0,1 4 0,1 3 129,-1 4-129,-3 1 0,3 1 129,-2 0-129,0-3 0,0-2-129,-2-5-258,7 1-774,-12-21-903,14 4-2451,1-4-258,-4-9-258,5-6 646</inkml:trace>
  <inkml:trace contextRef="#ctx0" brushRef="#br0" timeOffset="-72516.312">11443 14137 3354,'9'24'4257,"-9"-24"-387,16 17 0,-16-17-2580,21 2-1806,-5-2 387,8 0 0,0-8 129,1-5 129,3 0 0,-3-6 387,-1 2-129,-3-2-129,-1 1 129,-5 0-129,-2 1-129,-8 1 0,-1 3 258,-4 1-258,0 12 129,-8-16-129,-4 10 129,-3 6-129,-3 0 129,-2 6 0,1 5-258,-4-1 258,3 6-258,-2-2 258,4 5-129,-1-2 0,5 5 0,0-2 129,4 3 0,1-1-129,6 3 0,2 0 129,1-1-258,3-2 0,9-1-258,6-3 0,-1-8-387,10 4-645,-2-14-1290,7 0-1935,9-7-258,-3-8-129</inkml:trace>
  <inkml:trace contextRef="#ctx0" brushRef="#br0" timeOffset="-71608.26">12154 14064 3096,'0'-12'4128,"-9"10"-387,9 2-129,-17 0-3096,1 0-516,2 0 0,-4 0 129,3 1 0,-5 3 258,6 5 0,-5-1 258,5 8-258,-2-1 129,4 8 0,-1 1 0,3 4-129,0-1-129,3 5 129,1-4-129,5 1 129,0-4-258,2 0 129,5-5-129,8 0 0,-1-7-129,8-5-129,2-1-129,3-7-129,5-8 0,-2-11 0,8-4-129,-7-13-258,10-6 129,-6-9 0,7-2-129,-7-10 129,5 0-129,-6-4 129,0 6 129,-4-3 258,-3 7 129,-4 4 129,-7 6 129,2 7 129,-9 6 387,0 6-258,-7 4 387,3 11-387,-4-2 129,0 15 129,0 0-258,-11 0 129,11 0 129,-16 20-258,5 1 0,7 9 0,-4 3-129,6 9 258,-3 4-258,5 9 129,0 3-129,4 6 0,1 0-129,4 2 129,2-2-258,-3-4 129,0-9 0,-1-8-129,-2-7 0,-2-10 0,-3-9 0,0-17 0,0 0-129,-11-2 0,3-16-258,-3-10 258,0-4 0,-3-9-129,-2 0 258,2 0 0,-2 0 0,3 4 129,1 4-129,1 6 258,3 7-258,2 4 258,-1 4-258,7 12 0,0 0 258,0 0-129,7-3 129,8 6 0,3 1 0,9 5 0,2-2 0,7 1-258,6 0-129,-3-4-258,10 5-774,-10-9-387,11 8-1161,-13-7-1806,0-1-387,0 3-387</inkml:trace>
  <inkml:trace contextRef="#ctx0" brushRef="#br0" timeOffset="-70864.218">12863 14093 3870,'-4'21'4644,"7"-8"-129,-3-13-516,16-2-1677,-4-6-2580,4 3 0,-1-5 129,7-1 0,-5-4 258,3 1 0,-2-1 129,-5-2 0,2 6 129,-7-2-258,-2 3 0,-6 10-129,1-17 0,-1 17-129,-9-9 129,-6 8 0,1 1 0,-5 0 0,0 3 0,-3 3 129,-1 6-258,2 2 387,1 5-258,-1 3 0,3 4 0,0 3 129,2 4-129,5 0 0,4 1 0,6 0-129,1-2 0,7-4-258,5-11-129,12 0-516,0-15-129,10 3-387,-6-10 0,12 2-129,-7-11 0,10 5 387,-11-3 258,3 7 387,-4 2 516,-2 3 387,-1 0 258,-4 8 0,0 2 129,-2 2 0,3 2-129,-2-4 129,1 2-258,-4-5 0,2-2 0,-4-5-129,0-3 0,0-11-129,-4-2 0,-1-4-129,-4-3 129,-5-5 0,-2 1 129,-2-4 258,0 6-129,-14-1 258,4 6-129,-8 0-129,0 11-129,-3 2 129,-2 7-387,-3 5-129,-5 6-258,4 11-258,-5-2-516,6 9-258,-3-6-774,8 3-387,6-4-645,-1-12-774</inkml:trace>
  <inkml:trace contextRef="#ctx0" brushRef="#br0" timeOffset="-70444.194">13411 13775 1677,'15'-95'4386,"-8"58"258,-7-3-516,-2 8-2322,2 11-903,-3 3-516,3 18 129,-3-16-387,3 16 0,0 0 129,0 0 0,-13 6 0,13 6 129,-2 0-129,2 8 129,-1 0-129,1 9 129,0 4-129,0 6 0,0 7 129,0 8-129,0 4 0,0 9 0,0 5 0,0 3-129,0 3 129,0 0-129,0-6-129,0-2 129,3-8-129,4-9 0,2-7-258,3-13-129,14-2-645,-5-21-1290,11-1-2322,4-6-387,2-6-258</inkml:trace>
  <inkml:trace contextRef="#ctx0" brushRef="#br0" timeOffset="-66243.954">14130 13525 1806,'-20'8'3225,"3"-8"-645,17 0-2064,-18 7-129,18-7 258,-10 7 0,10-7-129,0 0 0,-13 9 0,13-9-129,0 0-129,0 0-129,0 0-129,0 0-129,0 0-129,0 0 0,0 0 0,11-11-129,-11 11 0,16-16 0,-16 16-258,17-18 258,-17 18-258,16-18 0,-16 18 258,16-13-129,-16 13 129,13-12 0,-13 12 258,11-9 0,-11 9 129,11-7 129,-11 7-129,12-6 129,-12 6 258,13-7 0,-13 7 0,10-6 129,-10 6 258,0 0-129,0 0 258,14-7-129,-14 7 129,0 0-387,0 0 129,0 0-129,0 0-129,0 0-129,0 0 0,0 0-129,0 0 0,-9-1 0,9 1 0,-12 4-129,12-4 258,-18 13-129,7-3 0,-1 4 0,-3 0 0,1 7 0,-3 3 0,1 5 0,-2 4 0,1 6-129,-1-1 129,4 6 129,1 2-258,1 1 129,3 2 0,3-1 0,3 0 0,3 3 0,0-4 129,2 2-129,3-3 129,9 2 0,-4-4 129,8-2-129,-4-6 0,8 2 0,-4-9 0,4 0 0,-2-8 0,1-1 0,-3-9-129,1-2 129,-6-5-129,2-1 129,-15-3 0,17 0-129,-17 0 129,0 0 129,11-2-258,-11 2 129,0 0-129,0 0 0,0 0 0,0 0-258,0 0 0,0 0-129,0 0-387,0 0-645,0 0-1419,0 0-1935,0 0-387,18-11-258</inkml:trace>
  <inkml:trace contextRef="#ctx0" brushRef="#br0" timeOffset="-65279.898">14407 13776 903,'0'0'3096,"-10"-12"-129,10 12-2580,0 0-516,0-10 258,0 10 129,0 0 129,9-16 129,-9 16 0,20-12 0,-9 7 129,6-1 0,-2 0-129,6 2-129,2 0 0,-1 2-129,2 1 129,1 1-129,-1 0-129,2 0 0,-6 4 129,1 5 0,-7 1 0,-1 2 0,-7 1 0,1 3 0,-7-2 129,0 6-129,-11-4-129,-2 2 129,-2 3-129,-4-1-129,-1 0 129,-5 1 0,-2 3 258,3-2-387,-4 1 258,3 0-129,0-2 258,4 0-258,-1-3 129,8-3 0,0-1-129,6-2 258,8-12-258,-9 20 0,9-20 0,0 14 129,0-14 0,12 11 0,-12-11 0,26 8 0,-7-7 0,3 2-129,4-3 129,1 0-129,5 0 0,-1 0-129,2-3 129,1-2-129,-1 0 0,-1-1 0,-4 0 0,-1 2 0,-4-2-129,-1 1 129,-6 5 0,-2-2-129,-2 2 0,-12 0-129,14 0-129,-14 0-129,0 0-258,0 0-645,0 0-1290,0 0-1677,0 0-516,-8 0 258</inkml:trace>
  <inkml:trace contextRef="#ctx0" brushRef="#br0" timeOffset="-64659.863">14453 13905 2451,'0'0'903,"0"0"-387,0 0 258,0 0-129,0 9 774,0-9-387,0 0 258,0 0-387,0 0 0,0 0-258,10 3 0,-10-3 0,0 0 0,0 0 0,0 0 0,11 0 129,-11 0-258,16 0 129,-4 3-258,1-3 0,4 1-129,2-1 0,4 3-129,0-3 0,4 2 129,4-1-129,-1 1-129,1-2 129,-1 0-129,0 0 129,-5 0-129,-2 0 0,-6 0 129,-4 0-129,-2 0 129,-11 0 129,0 0-129,0 0 0,11 2 0,-11-2 0,0 0-129,0 0-258,-11 0-129,11 0-645,-16 0-1548,16 0-1806,-12 0-387,3-12 0</inkml:trace>
  <inkml:trace contextRef="#ctx0" brushRef="#br0" timeOffset="-63695.809">14868 13423 2322,'0'0'2580,"0"0"-2322,0 0-516,11-7 129,-11 7 387,10 0 387,-10 0 387,16 0 258,-3 5-258,-13-5 129,24 12-129,-12-5-129,7 7 0,-5-6 129,8 9-258,-3-7 129,4 9-129,-3-5-129,7 9-129,-6-2 0,3 8-129,-3-1-129,0 7 0,-6 1 0,2 5 0,-4 4 0,1 5-129,-6-1 129,0 1-129,-2 0 0,1 1 0,-6-2 0,0-2-129,-1-3 129,-3-5 0,-9-2 0,5-1 129,-7-5-129,4-6 0,-3-4 129,0-1-258,0-6 129,3 0 0,10-14-129,-17 15 129,17-15-129,-13 9 0,13-9 0,0 0 0,-11 6 0,11-6 0,0 0-129,0 0-387,0 0-258,0 0-1032,0 0-2838,0 0-258,0-10-387</inkml:trace>
  <inkml:trace contextRef="#ctx0" brushRef="#br0" timeOffset="-17488.165">17186 11876 129,'0'0'1290,"0"0"-387,0 0-129,0 0-258,0 0 0,0 0-258,0 0 258,0 0-258,0 0 129,0 0-258,0 0-129,0 0 0,0 0 0,-9 6 0,9-6 0,-10 12-129,4-1 129,-1 2 129,-2 4-129,-1 7 129,2 1-129,1 5 129,1 7-129,3 4 129,1 4-129,2 4 258,2 1-258,2 0 129,4 3-129,1-7 258,3-2 0,-2-6 129,3-1-129,-3-9 387,6-1-258,-3-7 258,4-3 0,-1-3-129,6-2 129,1-8-258,8-4 129,0-4-258,8-9 0,0-10 0,6-4 0,-2-13-258,2-2 129,-3-6-129,-2-4 0,-6 0 129,-3-7 0,-3 4-129,-3-2 0,-4 0 387,-2 1-387,-7-1 258,1 3-258,-7 0 129,-4 9 129,-2 0-129,-2 7 0,-8 7 0,-3 6-129,-2 6 0,-5 6 258,-2 7-516,-5 6 129,-2 3 129,-2 9-258,-3 4 129,2 7-129,-2 6 129,1 2-516,6 6-129,-2-2-774,5 6-1290,8 8-1419,-11-8 388</inkml:trace>
  <inkml:trace contextRef="#ctx0" brushRef="#br0" timeOffset="-16615.115">17433 11787 516,'-47'33'645,"24"-10"0,-2-1 0,-2 6-129,0 2-258,0 6-129,3 1-387,1 1-903</inkml:trace>
  <inkml:trace contextRef="#ctx0" brushRef="#br0" timeOffset="-16060.084">17005 12105 258,'12'7'3741,"14"-7"-129,-13 0-1935,12 0-1548,8 0-129,2 0 129,8 3 129,-1-1 0,2 6 129,-4-7 129,3 6-129,-5-4 129,1 2 0,-6-5 129,4 3-129,-6-3 0,1 2-258,-8-2 0,-1 0-129,-6 0 0,-3 0 129,-2 0-258,-12 0 0,13 1 0,-13-1-258,0 0 129,0 0 0,0 0 0,0 0 0,0 0-129,0 0-387,8 15-258,-8-15-645,0 0-1290,13 27-1290,-13-27 130</inkml:trace>
  <inkml:trace contextRef="#ctx0" brushRef="#br0" timeOffset="-13558.94">18127 12303 1032,'0'0'2451,"16"0"-1806,-16 0 0,21 0-258,-8 2 258,0 0 0,0 3 258,-13-5-516,22 5 258,-22-5-129,23 5-258,-23-5 0,21 5-258,-21-5 0,21 3-258,-21-3-387,19 0-645,-19 0-903,16 4-1419</inkml:trace>
  <inkml:trace contextRef="#ctx0" brushRef="#br0" timeOffset="-13312.926">18190 12168 258,'26'7'3225,"-15"-9"129,6 2-3354,7 0-129,0 0-129,4 0-258,1 0 129,-1 0-774,-3-5-645</inkml:trace>
  <inkml:trace contextRef="#ctx0" brushRef="#br0" timeOffset="-12140.859">19111 11522 1548,'0'0'1935,"0"0"-2967,0 0 129,0 0 774,0 0 129,0 0 516,-10-7 774,10 7-129,0 0 387,-16 3 129,16-3-645,-12 5-387,12-5 0,-13 3-129,13-3 129,0 0-258,0 0 129,-13 4-258,13-4-129,-6 13 0,6-13-129,-11 25 0,4-8 0,-1 6 0,-4 4 0,1 5 0,-2 5 0,-6 3 258,-1 2-129,1 3 0,-2 2 0,-1 0 129,3-1 129,-1-3-258,5-3 129,0-6-129,4-3 0,2-7 0,2-5-129,2-4 129,1-3-129,4-12 129,-4 9 129,4-9 0,0 0-129,0 0 0,0 0 0,0 0-129,0 0 129,9-6-129,-9 6-129,21-13 129,-8 7-129,3 1 0,0 0 0,4 5 129,1 0-129,-2 3 129,-1 6-129,2 2 129,-2 1-258,2 6 258,-4 2 0,-4 4 258,0 4-258,-5 4 129,-4 7-129,-3 2 129,0 5-129,-6-2 129,-5 3-129,-6 1 258,0-3-129,-6-4 0,5-5 129,-5 0 0,6-4-129,-2-6 0,4-1 0,5-4-129,0-4 0,6-2 0,2-3 0,2-12 129,0 16-129,0-16 129,20 6-129,-7-4 129,5 0 0,1-1 0,6 1-129,0 0 0,-1-1 0,-1 1 0,0 2 0,-2 1 0,0 0 0,-4-3 0,-2 3 0,-2 0 0,3-3 129,-4-1-129,-12-1 0,20 3 0,-20-3 0,14 3 0,-14-3 0,0 0 129,0 0-129,0 0 0,0 0 0,0 0-129,0 0-129,0 0-387,0 0-645,0 0-1935,14 4-1419,-14-4 129</inkml:trace>
  <inkml:trace contextRef="#ctx0" brushRef="#br0" timeOffset="-3005.338">19320 11889 1,'0'0'1160,"0"0"-128,0 0-129,0 0-129,0 0 0,0 0-129,0 0 387,0 0-129,0 0-387,0 0 129,0 0-129,0 0-387,0 0 129,0 0-258,0 0 0,0 0 0,0 0 0,0 0 0,0 0 129,0 0-129,0 0 129,0 0-129,0 0 258,0 0-258,0 0 129,0 0-129,0 0 129,8 8-129,-8-8 0,20 1 129,-7 2-129,1-1 129,2 0-129,-1 0 0,5 1 0,-3 0 0,3-1 129,-2-1-129,1 1 0,-3 1 0,4-1 0,-4 1 0,-1-1 258,0 2-258,-2-1 0,-13-3 0,20 8 0,-20-8 0,14 7 0,-14-7 0,0 0-258,14 9 258,-14-9 0,0 0 0,0 0 0,0 0 258,0 0-129,0 0 0,0 0 129,0 0-129,0 12 258,0-12-258,-14 9-129,14-9 129,-20 16-129,7-7 0,0 5 0,-3 1 0,0 2 0,-1 3 0,-3 1-129,1 2 129,-2 0 0,-1 2 0,-2-1 0,2-3 0,1 1 0,1-4 129,1-1-129,4-1 0,2-1 0,0-4 0,13-11-129,-12 18 129,12-18 0,-5 12-129,5-12 129,0 11 129,0-11-129,0 0 258,4 16 0,-4-16 258,21 7-258,-4-3 129,-1-4-129,9 0 0,-2-2-129,5 0-129,3-3 129,-2 2-258,-2-2 129,-3 1 0,-2 4 129,-2-3-129,-5 3 0,-2 0-129,-1 0 129,-12 0-129,14-3 0,-14 3-387,0 0 0,0 0-903,13 0-1161,-13 0-1677,0 0 258</inkml:trace>
  <inkml:trace contextRef="#ctx0" brushRef="#br0" timeOffset="-2492.308">19195 12160 3096,'10'-9'2709,"-10"9"-2193,20-3 0,-10 2 0,5-2-129,-1 3 258,0 0 129,2 0-129,0 0 0,4 0 129,-4 0 0,5 2-387,-2-1 129,5 1-258,0-2 0,0 4 129,-1-3-129,2 0-129,-1-1 0,1 5 0,-6-5 0,2 0 0,-6 0 0,0 0-129,-15 0 0,18 0 258,-18 0-258,0 0-258,0 0 129,0 0 0,0 0-387,0 0-258,0 0-258,0 0-774,0 0-516,10 15-1548,-10-15-258</inkml:trace>
  <inkml:trace contextRef="#ctx0" brushRef="#br0" timeOffset="-1884.272">19486 12712 2967,'35'-41'2838,"-15"14"-2838,8 0-129,5-5-258,4-1 258,4-1 0,3-5 258,-2 1-129,3-2 129,-1 2 129,-1 1-129,-3 2 129,0 3-129,-1 3 129,-5 0-129,0 6 129,-6 3 0,-2 3 129,-4 5 0,-5 2-129,-2 3 0,-15 7-129,14-9-258,-14 9 0,0 0-774,0 0-1032,0 18-1548</inkml:trace>
  <inkml:trace contextRef="#ctx0" brushRef="#br0" timeOffset="-1037.224">19949 12555 1677,'0'0'-258,"11"0"-129,-11 0 387,16 9 516,-16-9 258,15 12 129,-15-12 258,18 20 129,-9-5 0,1 0-129,4 2-258,0 3-129,1 0-258,2 2 0,-1 2-258,2 0 0,-1-2 129,3 4-129,-2-4-129,-1 0 129,-3-5-129,2 0 129,-7-3-129,-1-2-258,-8-12-516,11 15-516,-11-15-774,4 12-1290,-10-12-774</inkml:trace>
  <inkml:trace contextRef="#ctx0" brushRef="#br0" timeOffset="-633.201">19883 13012 1548,'9'-8'3612,"-9"-7"387,5 4-2838,4-1-645,0-1-258,0-1 0,2-3 129,2 0-129,1-4 129,3 1 129,1-7-129,8 3-129,2-5 129,3 0-258,2 0 0,-1-1-129,4-1 129,-2 5-258,-4-2 258,-3 6-129,-3 2 0,-5 3-129,-3 5-129,-5 1-387,1 7-1290,-12 4-1935,0 0-516</inkml:trace>
  <inkml:trace contextRef="#ctx0" brushRef="#br0" timeOffset="159.844">21078 12177 1032,'0'0'2967,"0"0"-2322,0 0-387,0 0-129,0 0-129,0 0 258,0 0 258,0 0 387,0 0-129,0 0 129,-2 12-129,2-12 0,-3 24 0,1-11-258,-2 8 129,-3 0-258,0 7 129,-3-2-129,-2 8-129,-6 0 258,1 5-387,-5 2 0,0-2-258,1 2-903,-2-1-2451,-5-13-903,15 4 258</inkml:trace>
  <inkml:trace contextRef="#ctx0" brushRef="#br0" timeOffset="4175.072">21331 11746 1935,'0'0'2064,"0"0"-129,0 0-129,0 0-258,0 0-387,0 0-129,0 0-129,0 0-258,0 0-258,0 0 129,0 0-387,0 0 129,0 0 0,0 0-129,0 0 258,0 0-129,0 0-129,0 0 129,0 0-129,0 0 0,0 0 0,0 0 0,0 0-129,0 0-129,0 0 129,0 0-129,0 0 129,0 8 0,0-8 0,11 13-129,-11-13 129,15 18 0,-5-6 0,0 3 0,2 1 0,-2 3 0,3 0-129,-1 4 129,2-1 0,-1 4-129,1-2 129,-1 3-129,-1-3 129,-1 1-129,-2-3 129,0-1-129,-3 1 129,0-4 0,-3-2-129,0-3 129,-2-1 0,-1-12 0,0 18 0,0-18 129,0 0-129,-10 13 129,10-13-129,-14 4 129,14-4 0,-11 1-129,11-1 0,0 0 0,-13 0 0,13 0 0,0 0 0,0 0 0,0 0 0,0 0 0,0 0 0,0 0 0,0 0 0,0 0 129,0 0-258,0 0 129,0 0 0,0 0 0,11-5-129,0 3 129,2-2-129,3 0 129,2-3-129,2 0 129,0-1-129,3-2 129,-1-1 0,2-5 0,-2 0 0,2-8 0,-3 0 0,1-1 129,2-4-129,-4 0 0,-3 0 0,-1 1 0,-1 2 0,-5-1 129,-3 5-129,-3-2 0,-2 5 0,-2-2 129,-1 4 0,-4 0 0,-2 3-129,-2 1 129,2-1-129,7 14 0,-20-20 0,20 20 0,-14-16 0,14 16-129,-14-13 0,14 13-129,0 0-258,0 0 129,0 0 0,0 0-387,0 0-258,0 0-903,0 8-1419,0-8-903</inkml:trace>
  <inkml:trace contextRef="#ctx0" brushRef="#br0" timeOffset="5955.176">21510 12490 1548,'0'11'2838,"0"-11"0,2-6-3096,-2 6 516,0 0 129,12-15 516,-12 15 516,9-14 0,-9 14 129,14-20-387,-1 12-387,0-8-258,5 1-258,3-5-258,5-1 0,5-6 0,8-2 0,1-8-129,3 1 129,2 0 129,1-2-129,-3 0 129,-2 1-129,-2 4 258,-6 3-258,-5 3 129,-2 5 0,-6 7-129,-4 2 258,-2 5-258,-14 8-258,15-10 258,-15 10-129,0 0-129,0 0 0,0 0-129,0 0-258,0 7-516,0-7-1161,-14 10-1935,13 5-129</inkml:trace>
  <inkml:trace contextRef="#ctx0" brushRef="#br0" timeOffset="6859.228">21889 12380 1548,'0'0'2451,"0"0"-516,0 0-258,0 0-774,0 0-387,0 0-387,0 0 129,0 0 129,0 0 0,4 13 129,-4-1 0,0 5 0,0 0-129,0 4 0,-2-1 0,2 3-258,0-3 0,0-2-129,1-4 129,6-3 0,-7-11-129,22 10 129,-7-10 129,3-9-129,2-5 0,2-4 0,1-3 0,-2-3 0,-2-3-129,-2 1 258,-5-1 129,2 4-129,-9-1-129,3 8 129,-3-1-258,-2 5 129,-3 12-129,3-13-129,-3 13-129,0 0 129,0 0-129,0 0 0,0 7 129,0-7 0,0 19 129,0-8 0,0 5 129,-1-1-129,-1 8 129,2 1-129,0 5 258,0 5-516,0 2 516,2 5-258,-1 1 0,-1 7 0,0-3 129,0 3-129,0-4 129,0 0-129,0-5 129,0-3-129,0-1 0,0-7 129,0-5-129,0-2 0,0-5 0,0-5 0,0-12 0,-1 15-129,1-15-903,0 0-1677,0 0-1548,-5-13-129</inkml:trace>
  <inkml:trace contextRef="#ctx0" brushRef="#br0" timeOffset="8563.324">22578 11510 129,'24'18'387,"-11"-6"0,-2 6-129,-1 3 129,-3 1-129,3 5-129,-4 1 258,1 5-258,-4 0 129,1 3 258,-2 3 129,-2 2 129,0 2-129,1-1 387,-1 2-129,0-1-129,3-2-258,2-1 0,0-6-258,3-4-129,0-3-129,3-4 0,-2-6 0,0-4 0,-9-13 0,12 17 129,-12-17 129,0 0 0,0 0-129,11 8 0,-11-8 258,0 0-129,0 0-129,0 0 0,0 0 0,0 0-129,0 0 129,0 0-129,-6 0 258,6 0-258,-12 0 129,12 0-129,-17 4 129,17-4 0,-18 8 129,18-8-129,-16 8 129,16-8 0,-12 11-129,12-11 0,-7 14-129,7-14 129,0 24-129,0-10 0,2 4 387,5 1-387,-1 5 129,2 1 0,1 1 0,1 2-129,0 0 258,-2 2-258,4-2 0,-4 1 129,-1-1 0,0-3 0,0 1-129,-2-2 387,-3 0-258,0-3 129,-2-1-129,3 1 129,-3-4 0,0 0 129,-4-2-129,2 2 0,-5-6 0,1 1-129,6-12 129,-14 18 0,14-18-129,-17 16 129,17-16-129,-16 12 0,16-12-129,-14 12 0,14-12 129,0 0-258,-13 13 129,13-13-129,0 0 0,0 0-129,0 16-516,0-16-1032,0 0-2580,12 5-129,-12-5-387</inkml:trace>
  <inkml:trace contextRef="#ctx0" brushRef="#br0" timeOffset="82321.544">4033 16029 1548,'0'0'3225,"0"0"-1290,0 0-1161,0 0-258,-10-2-129,10 2-129,0 0 258,0 0 129,0 0-129,-11-8 258,11 8 0,0 0-258,-12-7 258,12 7-387,0 0 129,0 0-258,0 0-129,0 0 0,0 0 0,0 0-129,0 0 0,0 0 0,0 0 0,0 0 129,7-4-129,-7 4 0,21 0 258,-7 0-258,3 0 129,1 0-129,-1 0 0,2 0 0,0 1 0,-2 2 0,3-3 0,-3 3 0,-1-3 0,-2 1 0,3-1 0,-4 3 0,-2-2 0,-11-1 0,19 5 0,-19-5 0,13 6 0,-13-6 0,0 0 0,11 10 0,-11-10 0,0 0 0,0 0 0,7 13 0,-7-13 0,0 0 0,3 11 0,-3-11 0,0 0 0,6 16 0,-6-16 0,2 11 129,-2-11-129,4 19 0,-4-19 129,3 22 0,-2-10-129,2 0 129,-2 6 0,3-2 0,-3 1 0,1 0 0,-2-2 129,2-3-258,-2 2 129,0-14 0,2 13 0,-2-13 0,0 0-129,0 0 129,0 0 0,0 0 0,0 0 0,0 0 0,0 0 0,0 0-129,0 0 0,0 0 0,0 0 0,0 0-129,3-7-258,-3 7-387,0 0-516,5-15-1419,-1 2-1548,7 13-516</inkml:trace>
  <inkml:trace contextRef="#ctx0" brushRef="#br0" timeOffset="83673.621">5244 15433 258,'0'0'1161,"0"0"0,0 0 129,-1-13-129,1 13-129,0 0 387,-12 0-645,12 0 0,-14 0-258,14 0 0,-19 0-129,19 0 0,-22 3 0,10 0-129,-3 0 0,3 2 0,-5 1 0,5 1-129,-3 3 0,2 1 129,-4 2-258,4 1 0,-2 4 0,0 2 129,1 4-129,0-1 0,-1 5 129,2 1 0,-3 7 0,4-2 0,-1 5 258,-1 2-258,1 1 129,2 4 0,-1-6 129,4 2 129,-2-9-258,7 6 258,0-15 0,3 6-129,4-13 0,9 2 0,0-7-129,11 1 129,1-5-258,7 0 0,2-3 0,2-3-129,2-2 0,2 0 129,-2 0-129,-4 0 0,-2-4 129,-1 1 0,-4-4-129,-2 4 129,-6-2 0,-2 1 0,-3 1 0,-3-2-129,-11 5 129,11-4 0,-11 4 0,0 0 0,0 0-129,0 0 0,0 0-258,0 0-387,0 0-1161,0 0-2580,0 0-387,-4-13-258</inkml:trace>
  <inkml:trace contextRef="#ctx0" brushRef="#br0" timeOffset="84518.67">5542 15446 129,'0'-17'2838,"0"17"-516,0 0-2322,0 0-387,10-10 258,-10 10 129,0 0 387,0 0 387,12 3 516,-12-3-129,0 0 258,4 15 0,-4-15-258,3 15-258,-3-15-258,8 16-258,-8-16-129,8 15 0,-8-15 0,7 16-129,-7-16 0,8 21-129,-2-8 129,-2 4-129,2 4 0,-2 6 129,-2 3-129,-1 11 0,-1 1 0,0 8 0,0 0 0,-2 2-129,0-2 258,1-4-129,1-3 0,0-11 0,0-3-129,4-11 129,-4-18 0,24 10-258,-8-14-129,6-8 129,3-15 0,3 1 0,-1-10 0,4 0 0,-3-5 129,-2 7 129,-2 0 129,-5 5 258,-4 8-258,-2 0 129,-2 9 0,-11 12-129,16-7 0,-16 7 258,14 1-258,-14-1 0,15 21 129,-7-7-129,0 5 129,0 3-129,3 2 258,-4-1-258,1 3 129,-2-5 0,1 4 129,-4-9-129,6 8 0,-8-11 129,5 4-258,-4-5 129,-2-12-258,6 17 0,-6-17-258,6 15-258,-6-15-516,13 4-1548,-13-4-1935,14-3-258,-1-1 129</inkml:trace>
  <inkml:trace contextRef="#ctx0" brushRef="#br0" timeOffset="85245.711">6227 15731 1548,'-4'-16'2580,"4"16"-2451,0 0-129,12-7-129,-12 7 258,20-4 387,-10 4 258,2 0 0,2 0 258,-2 3-129,3 2 0,-1 5-129,3-1-387,2 4 129,1 1-387,0 6 0,-1 1-129,0 3 0,-2 0 0,1-1 0,-4 4 0,-1-1 129,-3 2 0,0-6 0,-3 0 387,-6-5-129,4 4 258,-5-9-258,0 4 258,0-16-258,-9 14-129,9-14 129,-18 4-129,5-4-129,-1-1-129,0-4 129,1-6 0,-1 0 0,3-3 0,1 1 0,4-3-129,1 1 0,3 2 0,2 13 0,-3-21 0,3 21-129,0-13 129,0 13 0,0 0-129,12-9 0,-12 9 0,22-3-258,-10-2-645,9 5-1677,9 0-1419,-12-6-258</inkml:trace>
  <inkml:trace contextRef="#ctx0" brushRef="#br0" timeOffset="85861.745">6731 15744 1677,'34'33'903,"-19"-12"0,-2 0 387,0 3-129,1 5 258,-1-5 129,1 8-258,-2-10 258,4 8-258,-9-15-258,7 10-258,-7-14-129,2 3-129,-9-14 0,8 11 0,-8-11 0,0 0 0,0 0 129,0 0-258,0 0 0,0 0 0,-8-12-129,8 12 0,-13-24-258,4 9 129,0 0-129,3-2 0,0-2 0,3 2 0,1 3 129,2-1-258,3 1 129,7-3 0,7 5-129,2-3 129,5 4-129,7-2-129,3 3-129,-2-4-258,10 9-903,-12-9-1161,7 4-1677,-2 7-387,-14-6 0</inkml:trace>
  <inkml:trace contextRef="#ctx0" brushRef="#br0" timeOffset="86513.784">7431 15823 3870,'26'0'4257,"-22"-14"-645,13 14-516,-12-14-3741,-5 14-258,6-22 387,-6 22 0,0-19 516,0 19 129,-17-13 516,0 8 387,4 5-258,-7 0 0,5 5-387,-1 0-258,1 3-129,3 4 0,-1-2 0,4 1 0,4 2 129,3 3-129,1-1 258,1 2-258,1 3 258,5 3-258,9 6 258,-2-2-258,7 6 129,1-1 0,2 6 0,2-1-129,2 2 0,3 1 0,-5-4 0,-1-1 129,-4-3 0,-4-1 129,-3-5-129,-5-6 258,-4 2-258,-4-10 129,-3 6-129,-9-7 129,0 1-258,-7-4 129,-1 0 0,-4-2 129,-1-4 0,-3-2-129,3 0 258,-3-9-129,8 1 0,0-8-258,5-4 0,7 3 0,4-9-258,5 1-258,5-9-129,20 7-1548,-5-5-2193,7-3-387,6 5-258</inkml:trace>
  <inkml:trace contextRef="#ctx0" brushRef="#br0" timeOffset="87394.834">7804 15934 5160,'0'0'3999,"0"0"-645,19-6-1161,-8-7-2709,0 1 129,0-7 129,4 0 258,1-1 516,-5-5 0,6 7 258,-9-7 0,6 9-129,-6-1-258,-2 2-129,2 2-129,-8 13-129,3-16 0,-3 16 0,0 0 0,-5-10 0,5 10 129,-20 0-129,8 1 0,-3 3 129,0 4 0,-2 1 0,0 1 258,3-1-258,-1 4 0,4 1 0,0 1 0,1 4 0,6 0 0,2 4-129,2 0 129,0 4-129,5-3 129,5 2 0,2-2 0,4-2 0,2-7-129,7 0 129,2-9 0,2-3-129,4-3 0,1-7 0,0-3 129,-1-4-258,-2 1 258,-4 0-258,-3 3 258,-4 2-129,-6 2 0,0 5 0,-2 1 129,-2 1-129,1 6 0,0 2 0,1 0 129,3 2-129,3-2 0,0 0 0,3-3 0,-1-4 0,2 0 0,0-2 0,-1-4-129,-2-6 129,0-4 0,-7-6 0,2 0 0,-6-3 0,-1-1 0,-3 0 0,-3-1 0,-1 3 0,-1 3 0,-5 3 0,-4 4 0,-4 4-129,0 5 0,-6 3 0,0 3 0,-3 6 0,-3 13-129,0-2-129,4 9-258,-4-5-387,10 8-516,-5-9-129,12 4-645,-3-11-258,10 1-258,2-17 0,0 0-258</inkml:trace>
  <inkml:trace contextRef="#ctx0" brushRef="#br0" timeOffset="87761.855">8504 15411 5289,'-6'-18'4644,"6"18"-774,0 0-258,-14-11-3354,14 11-387,0 0-129,0 0 0,0 11 258,0 1 258,0 0 129,1 8 0,-1 1 258,6 11-387,-4 2 129,4 12-129,-2 4 0,0 8 0,-1 4-129,0 4 129,1 0-258,-1-4 258,0-5-258,1-7 129,2-8-516,-2-13-516,9-8-2838,-3-3-903,-10-18-129,22 0-129</inkml:trace>
  <inkml:trace contextRef="#ctx0" brushRef="#br0" timeOffset="91090.045">2741 11062 645,'-20'-23'387,"20"23"-258,-16-18 258,2 14-129,4 1-129,-6 2 258,1 1 0,-5 0 129,-1 4 129,-3 4 129,0 2-129,-1 2 0,-1 2 258,3 3-129,0 4-258,1 2 0,2 2-129,4 4-129,-1 5-129,2 2 0,0 4-129,3 3 0,0 0 0,4 4 0,1 3 0,5 4 0,2-1 0,1 4 0,7 0 0,4 4 0,1 3 258,2 2-516,1 0 516,-1-3-258,-3 2 0,-2-3 129,-3-4 0,-4-2 129,-3-10 258,-3-2-258,-4-9 0,-1-1 258,-2-10-387,0-3 0,0-5 0,2-3-258,8-13-129,-12 17-129,12-17 129,0 0-258,0 0 129,-7 11 0,7-11 0,0 0 129,6 7 0,-6-7 129,13 9-129,-13-9 258,15 17 0,-4-5 0,-4 5 0,0 2 0,-2 7 0,-1 3 0,0 6 0,-3 3 258,-1 6-258,0 2 0,-8 2 0,-4 5 129,-4 3 0,-4 0 129,-4 0 129,-3 6-129,-1-1 129,-1 4 129,-1 1 0,5 5 129,-1 0 0,8 4-129,-2-2 129,8 0 0,1-3-129,7 2-129,3-7 129,1 3-258,1-5 258,10 3-258,-4-1 0,5 2-129,-1-3 0,3 0 129,1-6-129,2-1 129,3-8 129,5-4-129,-1-11-129,6-2 129,-2-10 0,5-3 0,-3-7 0,3-5-129,-2 1 0,-1-7 0,-1-1-129,0-1-387,1-2-387,-8-11-1677,4 0-2064,5-4-258,-12-21-258</inkml:trace>
  <inkml:trace contextRef="#ctx0" brushRef="#br0" timeOffset="92059.101">2272 12760 1935,'-45'15'3354,"16"-3"-645,-7 2-645,3 3-387,-11 3-516,7 9-258,-10 0-258,4 7 0,-4 0-258,1 10 0,-2 2 0,1 8 0,-3 2-129,2 5-129,0 4 0,2 3 0,7 5 0,2 3-129,5 0-129,5-1 258,5 7-129,7 2 0,2 1 0,5 5 0,1 1 0,1 3 0,-1 0 0,0 3-129,1-4 129,-1 0 0,1-4 0,-1-3 0,0-4 0,5-1 129,-1-3-129,3-2 0,3-5 0,5-7 129,5-4-129,3-3 129,5-6 0,4-2-129,4-7 0,5-4 0,1 1 129,3-4-258,2-5 258,1-3 0,2-2-129,3-6 387,1-1-258,5-4 0,3-5 0,5-2 0,2-3 0,7-2 0,-1-3 0,5-1-129,-3 0 0,-3-2 0,-2-3 129,-3-1 0,-9 0-129,-6-1 129,-9 3-129,-6 3 0,-6-1 129,-6 0-129,-8 1 129,-12 1 0,14 0 0,-14 0-129,0 0 129,0 0-129,0 0-129,-8 1-258,8-1-258,-17 2-774,17-2-1032,-20 0-1161,8-4-1290,12 4 0</inkml:trace>
  <inkml:trace contextRef="#ctx0" brushRef="#br0" timeOffset="92650.135">2538 15588 1161,'-15'-2'4128,"1"2"-903,14 0-903,-12 0-774,12 0-516,0 0-387,0 0-387,0 0-129,0 0 0,0 5 129,0-5 129,19 12-129,-5-7 0,6 4 129,3 1 0,6 3-129,-1 1-129,7 3 0,0 2-129,4-1 129,0 3-129,-1-1 0,3 4 0,-2-5 0,-1 2 0,-3-1 0,-2-2 0,-3-3 129,-5 0-129,-2 0 0,-5-3 0,-2-2 129,-5-2-129,-11-8 129,15 18 0,-9-8 0,-6-10 0,0 21 0,-2-10 0,-7 5 129,-5-1-258,-4 5 129,-3-1 0,-5 2-129,-4-1 129,-1 2 0,-3-2 0,1-1 129,-3-3-129,6 3 0,2-4 0,4-3-129,5 2 0,4-8-129,15-6 0,-15 11-258,15-11-258,0 0-1290,26-4-2709,8-1-258,-2-21-129</inkml:trace>
  <inkml:trace contextRef="#ctx0" brushRef="#br0" timeOffset="94070.215">9342 15487 1161,'15'-17'2838,"-15"17"-1677,15-11-387,-15 11 258,12-10 258,-12 10-129,0 0 258,0 0-258,0 0 129,3-12-129,-3 12 0,0 0-516,0 0-258,0 0-258,0 0-129,0 0 0,0 0 129,-9 7 0,9-7 0,-19 13 0,9-1 0,-4 1 0,1 6 0,-4 1-129,1 4 0,-1 5 0,0 2 0,-1 4 0,2 1 0,-1 7 0,-1 3 0,-2 1 129,7 3 0,0-1 0,1 1 258,3-6-258,5 2 129,1-7-129,4-2 0,6-3 0,8-5 0,1 1 0,7-8 0,-1 2 0,7-7-129,0 0 129,0-1 0,-3-6 0,-2 1 0,-1-7 0,-6 4 0,-3-7 0,-2 4 0,-12-5-129,13 3 129,-13-3-129,0 0-129,0 0-258,0 0-903,2-9-3096,-2 9-258,0-22-129,-1 8 0</inkml:trace>
  <inkml:trace contextRef="#ctx0" brushRef="#br0" timeOffset="101590.646">9556 15715 1032,'0'-15'1548,"0"15"0,0 0 0,0 0-258,0 0-129,0 0-129,5-12-129,-5 12 0,0 0 129,0 0-258,0 0-129,0 0 0,0 0-129,0 0-258,0 0 258,0 0-258,0 0-129,0 0 0,0 0 0,14 7-129,-14-7 129,12 14 0,1-3-129,-13-11 0,22 24 258,-6-10-258,2 5 0,1-2 0,0 4 0,1-2 129,2 3-129,2 2 0,1 0 0,1 0 0,1-2 0,-2 3 0,0-2-129,0 0 129,-3-4 0,-3-3 129,-1-2-129,-4-2-129,-14-12-129,16 15-129,-16-15-387,0 0-903,0 0-1290,6 14-1161,-12-16 129</inkml:trace>
  <inkml:trace contextRef="#ctx0" brushRef="#br0" timeOffset="102001.67">9526 16141 516,'-13'0'3354,"13"0"129,0 0 0,0 0-2838,-1-8 0,1 8 129,8-26 129,6 11 0,-2-7 0,6 2 129,0-5-258,7 0-258,-4-1 0,7-2-387,-4 2 0,0-1-129,0 2 129,-1 2-129,-3 0 129,1 3-129,-1 1 0,-4 4 0,4 1-258,-5 1 0,5 4-774,-11-1-387,6 3-1806,-1 7-1032,-14 0-258,20-3 517</inkml:trace>
  <inkml:trace contextRef="#ctx0" brushRef="#br0" timeOffset="102603.704">10039 15609 3225,'35'20'3225,"-21"-17"129,8 9-3096,2 1-129,0 4 129,2 4 0,-1 3 0,-1 3 129,-4 7 129,1 2-129,-5 4 129,0 3-129,-5-1-129,-1 3 258,-6-9-129,-1 4 0,-3-10 258,-3 4-129,-9-12 129,3 0 0,-8-7-258,2 2 129,-4-4-129,4-3-258,-3-2 0,2-6-258,4 4-387,-2-6-387,14 0-774,-12 2-2322,4-10-258,8 8-387</inkml:trace>
  <inkml:trace contextRef="#ctx0" brushRef="#br0" timeOffset="103466.753">10977 15869 516,'17'35'903,"-8"-19"-129,1 5 258,0-1 387,2 6 0,-4-4 645,8 7-387,-3-5-258,6 5-258,-5-7-129,5 3-258,-6-8-258,4 0 0,-5-5-129,1-2 0,-13-10 129,15 7 0,-15-7 0,0 0 0,13-14 129,-6 4-258,-2-10 0,6-1 0,-2-9-129,4-1-129,2-3 0,2-5-129,1 0 129,1 1-129,1 4 0,0 0 0,-1 4 0,-4 5 0,2 5 0,-5 6 0,-1 0 0,-11 14-129,14-13-129,-14 13-129,0 0-516,0 0-1161,0 0-2451,6 5 0,-6-5-258</inkml:trace>
  <inkml:trace contextRef="#ctx0" brushRef="#br0" timeOffset="104354.804">12539 15542 516,'27'-20'3096,"-21"2"129,7 9-2322,-3 2-258,-10 7 129,19-11 0,-19 11 129,11-7 129,-11 7 0,0 0 0,0 0-387,0 0-129,-7 0-258,7 0 0,-25 9 0,10-4-129,-7 2 129,-1 3 258,-5-4-129,1 7 0,-5-3 129,1 5-129,-2-1 0,-1 6-129,-3 1 0,3 6-129,-2 0 129,3 6-129,3 4 0,0 0 129,6 4-129,5 2 0,4-1-129,7-1 129,3-3-129,5 3 129,5-7-129,10 2 0,6-6 0,7 1 129,4-6-129,6-2 0,4-3 129,4-6-129,-2-7 129,0-3 0,-4-4-129,-3 0 129,-3-6-129,-5-3 0,-5 1 0,-6-3 0,-3 4 0,-4-1-129,-11 8 0,0 0-129,12-3 0,-12 3-258,0 0-645,-15 0-1161,15 0-2193,-13 12-258,13-12-129</inkml:trace>
  <inkml:trace contextRef="#ctx0" brushRef="#br0" timeOffset="104869.834">12679 16024 516,'35'-36'2580,"-7"28"-774,-3-3-1677,-2 5-258,4 1 0,-1 5 258,-2 0 0,0 4 387,-2 5-129,-3 1 129,-1 4 258,-6-1-258,-1 6 387,-6-5 0,0 7 258,-5-10-129,0 11 387,-13-13 0,7 10 0,-14-13-129,6 10 0,-7-13-387,3 7-258,-8-7-258,6-1 0,-2 0-387,-3-2 0,7 0-129,-2 0-258,6 0-258,-3-9-516,17 9-903,-14-4-1935,14 4-516,0-12-516</inkml:trace>
  <inkml:trace contextRef="#ctx0" brushRef="#br0" timeOffset="105527.871">13060 15862 2193,'18'23'2064,"-7"3"387,-5-5-3483,3 1 129,-4 7 774,4-4 516,-1 8 387,-4-6 1032,6 5 0,-7-10 0,6 4-129,-7-13-387,6 3-129,-8-16-516,14 2 129,-3-11-516,6-11-258,8-7-129,3-11-258,7-1-129,2-9 129,5 6 0,-3-2 258,-3 8 258,0 8 0,-10 2 129,3 15 129,-11 2 258,1 9-258,-7 8 0,1 8-129,-6 5 0,0 4 0,-4 0 129,2 6 0,-5-3-129,1 4 129,-1-8-129,0 2 0,-5-8 129,3 1-258,-3-4 0,1-3-129,4-12-129,-10 11-516,10-11-516,0 0-1806,-11 0-1677,11 0-516,0 0 129</inkml:trace>
  <inkml:trace contextRef="#ctx0" brushRef="#br0" timeOffset="106101.904">13789 15899 516,'12'43'2838,"-11"-24"-1548,5 11 387,-6-9 129,6 11 0,-6-14 0,4 11-129,-4-16-258,4 7-258,-4-20-258,2 15-387,-2-15-129,14-8-129,-5-7-129,7-4 258,2-8-258,6-2-129,4-2 129,3-5-258,5 4 258,-2 1-129,0 5 129,-1 4 0,-5 6 0,-1 8 0,-8 3 129,1 5-129,-5 7 0,-2 11 129,-6 2-129,2 9 258,-6-3-129,0 8 0,-3-4 0,0 3 0,0-3 129,-2-5-387,1-4-516,-5-9-258,9 5-1290,-3-17-2451,0 0-516,0 0-258</inkml:trace>
  <inkml:trace contextRef="#ctx0" brushRef="#br0" timeOffset="106582.931">14427 16022 258,'22'16'2193,"-22"-16"516,24-9-2322,-7 1-258,3-4 258,5 1 774,-4-9 129,6 3 645,-7-6 0,4 7-258,-3-3-1032,-1 3-258,-4-1-387,-2 4 0,-14 13-258,14-17 129,-14 17 129,0-11-129,0 11 129,-14 0 0,0 0 129,-2 4-129,-4 1 129,-1 5 258,-2-2-129,3 4 129,-3-1 258,8 7-129,-7-4 129,14 8-129,-5-6 0,11 6-129,0-2-129,2 5-129,7-5 0,6 2-129,1-5 0,4 2-129,6-4-258,-3-8-129,13 8-1032,-10-13-1677,5-2-1548,9 3-387</inkml:trace>
  <inkml:trace contextRef="#ctx0" brushRef="#br0" timeOffset="107094.961">15133 15824 1032,'-24'-3'4257,"0"3"258,24 0-258,-16 12-2967,-4-5-903,9 6 129,-8 0 0,9 9 129,-10-2 0,12 12 258,-8-9-258,10 9-129,-4-8-129,9 5-129,0-7 0,1-1-129,2-6 0,6-2 0,9-6-129,2-4 0,3-3 0,4-6-129,4-6 0,1-9-258,6 1 0,-1-13-258,5 6 0,-10-17-387,12 11-129,-13-16-387,10 10-645,-12-9-258,4 7-645,-8-6 387,2 4 0,-9 6 517</inkml:trace>
  <inkml:trace contextRef="#ctx0" brushRef="#br0" timeOffset="107590.989">15508 15429 1806,'-13'-24'2322,"13"24"258,-8-12-129,8 12-258,0 0-387,0 0-129,-3 7-387,6 5-258,-3 0-387,4 11 129,-2-1-129,3 11-387,-3 2 129,2 8-258,0 9 129,4 6-129,-5 1 129,3 3-129,-3-5 0,3 0 129,-4-12-129,2-3 0,-4-14 0,0-12-258,0-16-129,0 0 0,-17 0 0,3-16 0,2-8 0,-5-6 0,1-5 0,-2-3 129,2 2 129,0-1-129,3 6 258,0 3-258,4 3 129,3 6 0,5 5 129,1 14-129,4-19 129,8 15-129,6 2 129,4-1 0,4 3 0,5 0 0,5 0 0,2 0 0,0-1-129,4-1 0,-2 1-129,1-2-129,3 3-129,-8-2-516,6 3-903,-10-1-1935,-4 0-1161,6 0-129</inkml:trace>
  <inkml:trace contextRef="#ctx0" brushRef="#br0" timeOffset="108155.021">15882 15804 2451,'28'12'3999,"-17"-17"-258,16 5 129,-4-3-3741,2-5-516,1 0 129,1-1 258,-1 1 258,-2-4 258,1 7-129,-8-5-258,0 2-387,-2 1-258,-15 7-258,16-11 258,-16 11 0,0-15 258,0 15 129,-16-13 387,7 9 129,-8-3 387,6 5-129,-12-1 0,9 3 0,-8 0-129,7 0-129,-7 1 129,6 6-258,-3-1-129,3 2 0,-1 3 0,1 1-129,2 5 0,-1-1 0,3 9 129,-2 2 0,3 1 129,2 5 0,-3 1 129,9 4 129,-1-4-258,4 6 129,0-14-129,7 6 129,0-10-387,8-2 0,7-6-645,-3-14-903,11 0-2451,3-2-903,-4-14-387</inkml:trace>
  <inkml:trace contextRef="#ctx0" brushRef="#br0" timeOffset="108491.039">16224 15976 1161,'11'39'4386,"8"-14"-129,-12-14-258,14 3-2451,-5-1-1677,2-1-258,1-5 129,-3-6 258,2-1 258,-7-11 387,3 2 0,-10-11 258,6 3-258,-10-5 258,2 3-258,-2-5-129,-1 7 0,-6-2-129,2 4-258,-3 2 0,8 13 0,-16-11-258,4 9-129,1 7-129,-3-1 0,5 13-516,-11-9-645,12 15-387,-14-13-1290,6 3-1548,8 3-258</inkml:trace>
  <inkml:trace contextRef="#ctx0" brushRef="#br0" timeOffset="109115.076">16374 15373 3612,'0'0'4644,"0"0"-129,0 0-258,9 14-3483,-9-14-516,6 13 258,-6-13-129,12 23 129,-9-11 0,7 12 129,-6-2-129,7 9-129,-6 5 0,2 7-129,-4 6 0,3 6-258,-5 3 129,3 0-129,0-2 0,1-3 129,-1-5-129,0-6 0,2-8 0,-1-8 0,2-5-129,-2-6 0,0-2-129,-5-13-387,11 10-387,-11-10-903,3-6-2838,-3 6-516,11-17-129</inkml:trace>
  <inkml:trace contextRef="#ctx0" brushRef="#br0" timeOffset="110882.177">17169 15383 3096,'5'-14'4515,"1"2"-129,-6 12-258,15-5-3354,-15 5-387,0 0 129,6-12 258,-6 12-129,0 0-129,0 0 129,0 0 0,0 0-258,0 0 129,0 0-258,-7 5 0,7-5-129,-20 7 129,8-2 0,-4-4-129,2 4 0,-5-2 0,3 5 0,-2 1-129,4 2 0,-1 3 129,2 4-129,-1 5 0,2 4 0,-1 2 0,4 6-129,-3 5 258,1 2-129,3 5 0,2 1 0,3 1 129,1 3-258,2-2 129,4 0 129,4-5-129,6 1 0,0-7 0,5-6 129,1-5-129,6-4 0,-1-5 129,4-4-129,-2-3 129,-2-9-129,1 1 0,-3-4 0,-3 0 129,-5 0-258,-1-2 129,-14 2 0,15-7 0,-15 7-129,0 0 0,0 0-258,13-7-387,-13 7-645,0 0-1290,0 0-2193,1-12-387,-1 12-258</inkml:trace>
  <inkml:trace contextRef="#ctx0" brushRef="#br0" timeOffset="111294.201">17386 15634 5031,'0'0'5031,"-2"-14"-516,2 14 0,18 0-3741,-7 0-774,5 7 129,3 0-129,4 8 0,-2 2 258,6 7-129,-2 1 129,3 4-129,-1 3 0,2 0 0,2-2-129,-3-5 0,-1 0-129,-4-5 129,-5-5 0,-3-6-129,-4-4-129,-11-5-258,0 0-645,0-8-903,0-3-2322,0 11-387,-25-21-258</inkml:trace>
  <inkml:trace contextRef="#ctx0" brushRef="#br0" timeOffset="111663.222">17371 15956 3225,'11'-27'3741,"-9"3"129,2 7-3225,7 1-258,1-4-129,6 2 0,-4-3 129,7 2-129,-1-5 0,4 6-258,2-7 0,1 3-129,1 0 0,-2 0 129,2 1-129,-8 3 129,3 4-129,-9 1-129,0 5 129,-14 8-258,14-8-387,-14 8-1161,0 0-2064,0 0 387</inkml:trace>
  <inkml:trace contextRef="#ctx0" brushRef="#br0" timeOffset="112390.264">17802 15307 3225,'3'6'3225,"8"6"258,-11-12-1161,9 15-2580,-9-15 258,19 14 387,-3 1 645,-16-15 258,30 25 129,-18-17-258,9 9 0,-5-2-516,8 5-258,-3 1 0,1 2-129,-3 1 0,3 4-129,-7 2 129,3 1-258,-6 0 258,0 5-258,-6 1 129,-2 4-129,-4 1 0,0 0 0,-7 2 0,-3 1 129,-2-4-129,1-1 129,-3-5-129,2-3 129,0-5 0,-2-2-129,3-6 0,0-2-129,2-3 0,-1-2 0,4 3-516,-5-13-1032,11-2-2838,-6 12-387,6-12 0</inkml:trace>
  <inkml:trace contextRef="#ctx0" brushRef="#br1" timeOffset="123854.919">3561 15133 258,'0'0'387,"0"0"-258,0 0 129,0 0 387,0 0 0,12-1 129,-12 1 129,0 0 129,12 3 0,-12-3 258,9 11-387,-9-11-129,18 19-258,-8-5 129,1 1-387,1 7 0,-3 3-129,1 8 0,-1 5-129,0 7 0,-2 10-129,-1 12 0,-2 13-129,-2 8 258,2 11-258,-1 8 129,-1 9 0,-2 1-258,2 2 387,-2-8 0,1-7 258,-1-6 0,0-13 0,0-6 258,0-17-129,0-4 258,0-16-387,2 0 0,3-15-129,2-2-129,3-9-129,0-5 0,2-4 0,0-4-129,1-2 129,-13-1 129,23-4-258,-12-3 129,1 0 129,1-3 0,-1 0 0,1-2 0,0 1 0,2-1 0,-3 6 129,3-2-129,-3 2 258,2-3-258,-1 4 129,2-2-129,1 1 129,4-1-129,3 0 129,2-2-129,4-1 129,3 2 0,4 1-129,2-3 129,5 3 129,3 2-258,3-2 129,3 5 0,5-1 0,1 2 0,3-2 0,4 3 0,1-1 258,4 1-258,-2-4 129,4 1 0,-2 2 0,5-2 0,-1 2 0,5-1 0,-4 1 0,3 1 129,2 0-129,4 0-129,-4 0 0,3 0 0,-5 1-129,3 6 129,-3-2-129,0 2 0,-4-2 129,0 6 0,-1-7 129,0 8-129,-3-7 129,2 0-129,-4 2 258,1 2-129,-2-5-129,3-3 0,1 4-129,1 2 0,-4-7 0,2 6 129,0-6-258,0 1 129,-3 2 0,1 0 0,-2 3 129,0-5-129,1 2 0,2-3 0,-3 2 129,2 0-129,-2-1 0,4 1 129,0-2-129,1-1 129,-2-1-129,1 2 129,2-4-129,-2 1 0,5 2 129,-2-2-129,0 0 0,-2 2 129,2 1-129,1-2 0,-6-1 129,1 1 0,0-3-129,1 3 0,1-5 129,4 2-129,-2-3 129,5 1-129,-2-5 0,1 3 0,0 1 129,1 0 0,-3-1 0,2 0 0,-3 1 0,4 0 0,-2 4 0,3 0-129,-3-4 129,-1 1-129,1 0 0,-1 4 0,-3-5 129,0 1 0,-5 1 129,1-2-258,-1 5 129,4-8 0,-4 6-129,2-1 129,2 3-129,0-2 0,1 2 0,2 1 0,-4-6 0,3 6 0,-1-3 129,-2 0-129,-2 0 0,0 3 129,0-5-129,-1 4 129,-1 3-129,0 0 0,0-2 0,3 2 0,1-2 0,2 2 0,0 0 0,3 0-129,0-1 129,-1 1 0,3-2 0,-2 2-129,0 0 0,-1 0 129,0 3-129,2 1 129,4-3-129,0 1 0,0 2 129,1-3 0,4-1 0,3 0 0,0-5-258,1 5 258,1-3-129,2 0 129,3 1-129,0-3 129,2 5 0,0-2 0,0 2 0,-1 0 0,4-1 0,1 0 0,-3 1 0,1 0 0,-1-3 0,-1-2 129,1 3-129,-3-3 0,-1 0 0,-1 5 0,1-9 0,1 2 0,-3 0 0,-1 3 129,5-4-129,-3 2 258,-2-3-258,1 1 129,1-1-129,-2 2 129,1-1-129,-2-1 0,0 1 0,-2 1 129,0 0-129,0-2 258,-2 1-258,0 1 258,1-1-258,-2 3 129,1-3-129,0 3 0,-2-2 0,-2 3 0,1-1-258,-3 1 258,0-1-258,-1 1 258,-4 1-129,-2-1 129,0 0-258,-2 4 129,-7-2 129,0-1-258,-3 3 258,-4 0 0,0-2 0,-3 2-129,-4 0 129,-1-1 0,-1 1 0,-3-1 0,-2 1 0,-3 0 0,-3 0 0,-4-1 0,-4-1 0,-3 2 0,-6 0 0,-5 0 0,-3 0 0,-12 0 0,13 0 0,-13 0 0,0 0 0,0 0 0,0 0-129,0 0 129,0 0 129,0 0-129,0 0-129,4-13 129,-4 13 0,0-16-129,1 3 0,-1-5 0,3-4 0,-1-5 0,3-1 0,-2-4 0,7-7-129,-3-7 129,2-1-129,0-10 0,3-1 0,-3-8-258,5 4 129,-7-9-129,3 3 258,-3 0 0,0 4-129,-3 3 258,1 0-258,-1 4-129,2 3 258,-5-2-258,6 13 0,-4-3 0,1 5 129,0 1-129,1 5 387,-3 3-129,1 4 258,1 3 0,-3-1 0,0 6 129,0 1-129,0 2 129,-1 0 0,0 5 0,0-1-129,0 13 129,-2-19-129,2 19 258,-7-14-129,7 14-129,-6-12 0,6 12 0,0 0 129,-15-13-129,3 13 129,12 0 0,-20-4 0,9 0 0,-3 4 0,-2 0 0,-1 0 129,-1 0-129,-2 0-129,-2 0 129,-3 0-129,-4 0 129,-4 0-129,-3 0 129,-5 0 129,-3 0-129,-5 0 129,0 5 129,-9-3-258,3 4 129,-6-3 0,2 2-129,-3-3 0,-1 1 0,-3 0-129,-1 3 129,-3-3 0,0 1-129,-1-3 129,-1 3 0,0-4-129,-1 4 0,-1-2 0,1-1 0,-2 0 0,1 0 0,-2-1 258,-2 2-516,-1-1 258,0-1 258,2 1-129,-3 1-129,2-2 0,0 0-129,-2 2-129,2-2 258,2 3 0,-1-2-258,-1 2 258,4-2 0,1 2 0,1-3 129,0 0-129,7 0 0,-3 0 129,3 0 129,-1 0-258,1 1 129,-1-1-129,0 0 0,-1 3 0,2-3 129,0 0-129,-2 0 0,4 0 129,-2 0-129,0 0 129,0-3-129,-2 3 129,-1 0-129,-1-1 0,-3 1 0,2 0 0,-1 0 0,-1 1 0,1-1 129,0 0 0,-1 0 0,3 0-129,-2 0 129,-1 0 0,-1 0-129,0 0 129,3 0-129,1 0 0,-3 0 0,2 0 129,2 0-129,-1 0 129,-1 0-129,0 0 129,-2 0 0,-2 0-129,-1 0 0,2 0 0,-1 3 129,3 0-129,-1-1 0,2 1 0,3-1 129,-2 0-129,1 0 129,-1 1-129,0 1 129,-1 0-129,0-3 0,0 2 0,-2 0 0,1 1 129,2-2-129,1 2 0,-1-3 0,-1 5 129,0-5-129,0 4 0,0 0 0,1-3 0,-1 2 0,2-2 129,1 0-129,0-1 0,2-1 0,0 0 129,1 0-129,1 0 0,1 0 0,0 0 0,-2 0 0,3 0 0,-1 0 0,2-1-129,-2 1 129,0 0 0,-2-2 0,0 0 0,-2 1 0,-3-2 0,-1 1 0,-2 2 0,-2-2 0,2-1 0,-3 1 0,2 0 0,1 1-129,-1 0 129,0 1-129,1 0 129,-3 0 0,-2 0-129,2 0 129,-1 2-129,0 0 129,-2 0 0,1-2 0,-3 3 0,4-1 0,-2 3 0,1-3 0,-3 3 0,0 1 0,0-4-129,2 3 129,3 0 0,-4-1 0,5-1-129,-2 4 129,4-4 0,0-2-129,1 2 129,-2-2 0,1 1-129,0 2 129,1-1 0,1 0-129,0 2 129,1-1 0,-2 3-129,6-2 129,-1 0-129,-1-1 129,1 2 0,1-4 0,1 3 0,3-1 0,3-1-129,2 1 129,0-3 0,3 4 0,3 0 0,2-3 129,0 0-129,2 1 129,0-3-129,0 0 0,2 0 129,-1 0-129,0 0 0,3 0 0,-1 0 0,1-2 0,-1 0 0,1 0 0,2 1 0,1 1 0,-2-1 0,2 1 129,-3 0-129,3 0 129,-1 0 0,1 0 0,0 0 0,2 0 0,-1-2-129,1-2 129,1 1 0,0 0-129,-3 0 0,-1 1 0,-2 0 0,1 0 129,-5 2-129,5-2 0,-3-1 0,-3 2 0,6-2 0,-4 2 0,0-2 0,2 2 0,0 1 129,-3 0-129,1 0 0,-2 0 0,0 0 0,-3 1 0,3 3 0,-3 0 0,-3-1 0,5 2 0,-4-1 0,3 1 0,2 2 129,-1-2-129,1-2 0,3-1 0,1 2 0,1-2 0,2-1 0,-2 0 0,3 0 129,0 2-129,3 0 0,1 0 0,2 1 0,3-1 0,5 1 0,3 0 0,8-4 0,1 1 0,13-1-129,-10 0 0,10 0 129,0 0-129,0 0 129,7 0-129,-7 0 0,21 0-129,-1 1-387,-3-1-1806,11-1-1935,7 0-516,-9-17-258</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1:49.668"/>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1320-31 116 0,'-8'3'46'0,"8"1"-24"0,-3 2-26 16,3 1 10-16,-4 0-7 15,0-1 0-15,-3 5 1 16,-1 2 2-16,1 0 8 16,-1 4 3-16,4 0 0 15,0 0 2-15,1-1-6 16,3 1-1-16,0-3-4 15,0-1-3-15,3 0 2 0,1 1 0 16,4-4 1-16,3 0-2 16,4-3 1-16,0-4-2 0,0 0 2 15,0-3 2-15,0-3 2 16,-3 0 5-16,-1-4 3 16,-3 0-8-16,-5-3-2 15,-3 0-3-15,0-7 1 16,-3 4-4-16,-1-4 0 15,0 0-6-15,0 4 0 16,1 0-17-16,3 3-7 16,0-1-27-1,3 1-36-15,5 0 31 16</inkml:trace>
  <inkml:trace contextRef="#ctx0" brushRef="#br0" timeOffset="691.867">1561-18 80 0,'0'14'33'0,"0"-4"-18"0,0 3-16 16,0-3 7-16,0 4-4 15,0 2-2-15,0 1 1 16,0 3-1-16,0 0 11 15,0 1 7-15,0-1 0 16,0 0-1-16,0-3-5 16,0-1 0-16,0-6-3 15,0 0 0-15,0-3-5 0,0-4-3 0,0-3 0 16,0-3-4-16,0-4 0 16,0-3 2-16,0-3 2 15,0-4 6-15,0-6 6 16,4-4-7-16,4 0-3 15,-1 0-2-15,4 0-1 16,1 4-3-16,-1 0 2 16,0 6-1-16,1 0 0 15,-1 4 2-15,0 3 2 16,1 6-1-16,-5 1-1 16,1 3-2-16,-1 7 1 15,-3-1 1-15,0 1 2 0,0 3-1 16,-4-3 2-16,0 3-4 15,-4-4-2-15,-4 1 2 16,1 0 2-16,-1-4 0 16,-3 1-1-16,0-4-8 15,-1 3-3-15,1 0 1 16,0-3 1-16,-1 4 6 16,1-4 3-16,3 3 1 15,5-3 2-15,-1 3-4 16,4 4 0-16,0 0 3 15,4-1 1-15,3 8 3 16,5-4 3-16,-1 3 2 16,4 1 3-16,0-4-5 15,0 3-3-15,0 1 1 16,0-4 0-16,0 0-6 0,0 0 0 16,0-4-8-16,1-2-3 15,-5-4-30 1,0 0-53-16,4-4 7 15</inkml:trace>
  <inkml:trace contextRef="#ctx0" brushRef="#br0" timeOffset="1125.898">2165-165 124 0,'-8'0'49'0,"4"3"-26"0,-3 4-29 16,-1 0 8-16,-3-1-2 15,0 1 0-15,-5 3 0 16,-2 0 0-16,-5 4-3 16,4-1 0-16,0 4 2 15,4 3 2-15,4-3 2 16,3-1 1-16,5-2 0 15,6 3 2-15,5-4-1 16,3 0 0-16,4-3-3 16,0 4 1-16,0-4-2 15,1-3-1-15,-1-1 1 0,-4 1 1 16,-4 3 1-16,1-3 1 16,-8 3 0-16,0 0-2 0,-4 0-2 15,-3 0 5-15,-1 0 4 16,1 0 4-16,-5-3 4 15,1-4-11-15,-4 0-4 16,4 1-8-16,-1-4-1 16,1 0-39-1,3-4-47-15,5-2 17 16</inkml:trace>
  <inkml:trace contextRef="#ctx0" brushRef="#br0" timeOffset="1473.733">2338-91 152 0,'0'6'57'0,"0"-2"-30"0,4 6-25 16,-4 0 14-16,0-3-10 16,0 3-1-16,0 0-8 15,0 0-2-15,0 0 2 16,0 0 1-16,-4 0 4 0,-4 7-1 15,1 3 2-15,-1 0 7 16,1 0 5-16,3 3-3 16,0-3 1-16,0 1 3 15,4-5 4-15,0 1-6 16,4-7-3-16,8 0-6 16,-1-6-2-16,4-1-17 0,8-6-7 15,7-1-26-15,7-2-7 16,1-1 8-1,-4 0-13-15,-4 0 14 16,0 1 9-16,-7-1 5 16</inkml:trace>
  <inkml:trace contextRef="#ctx0" brushRef="#br0" timeOffset="2013.927">2338-78 100 0,'4'-7'38'0,"11"4"-20"0,0-4-19 0,-8 4 7 0,9-4-4 16,2 1 1-16,5-5-4 16,3 1-2-16,5 0-7 15,-1 4-2-15,4-1-28 16,0 0-14-16</inkml:trace>
  <inkml:trace contextRef="#ctx0" brushRef="#br0" timeOffset="1772.979">2402 73 116 0,'23'-3'46'0,"-8"-11"-24"0,4 7-28 16,-8 4 8-16,8 0-2 16,3-1 0-16,1 1-7 15,0 0 0-15,-4-1-13 16,-1 1-4-16,-3 0-16 16,1-1-5-16</inkml:trace>
  <inkml:trace contextRef="#ctx0" brushRef="#br0" timeOffset="3710.133">2866-249 108 0,'0'0'44'0,"0"3"-24"0,0 1-13 16,0-4 13-16,0 0-8 16,0 0-2-16,0 0-1 15,0 7-1-15,0-1-4 16,0 1 8-16,0 0 5 0,-4 6-5 15,0 4-2-15,1 6-5 16,-5 7-4-16,0 4 0 16,1 13 1-16,-4 0-1 15,-1 0 2-15,-3 0-2 16,4 0-1-16,0-7 1 16,-1-7 1-16,5-3-3 15,-1-3 0-15,4-3-19 16,1-8-7-16,3-2-43 15,3-4-27-15,5-10 42 16</inkml:trace>
  <inkml:trace contextRef="#ctx0" brushRef="#br0" timeOffset="-1996.408">19-24 28 0,'-4'3'13'0,"4"-3"-6"0,4 3-4 16,-4-3 4-16,0 0 1 15,8 4 0-15,3-1 2 16,0 0 1-16,4 1 1 16,4 2 2-16,4 1-5 15,3 0-3-15,1 0-6 16,3-1 0-16,-7 8-2 15,-1 2 0-15,-3 1 0 16,-4 3 0-16,-4 0-3 16,-3 1 1-16,-4-1 2 15,-4 0 1-15,-4-3 1 16,0 3 0-16,-3 0 8 16,-5-4 5-16,-3-2 11 15,-4-1 7-15,-3 1-12 16,-1-4-3-16,-3 0-12 0,-1-3-3 15,5-1-1-15,-1-2-3 0,4-1 2 16,0-3-6-16,4 0-3 16,4-3-12-1,3-1-43-15,1 1-3 16</inkml:trace>
  <inkml:trace contextRef="#ctx0" brushRef="#br0" timeOffset="-2476.94">0-1 48 0,'0'0'19'0,"0"0"-10"0,8 0-9 0,-8 0 5 16,0 0 1-16,0 0 1 15,7 0 1-15,-7 0 0 16,0 0 0-16,0 0 0 16,4 3-4-16,0 4-1 15,0 0-1-15,0 6 1 0,-1 4 2 16,1 3 2-16,0 0 5 16,0 0 5-16,-1 0-3 15,-3 1 0-15,4-1-4 16,-4 0-1-16,0-3-5 15,0 3-3-15,0-4 0 16,0 1-1-16,0-3 2 0,-4-1-3 16,1-3-17-1,3-3-6-15,-4-4-30 16,4-6-17 0,0-1 33-16</inkml:trace>
  <inkml:trace contextRef="#ctx0" brushRef="#br0" timeOffset="-1649.773">438-11 100 0,'-8'3'38'0,"4"7"-20"0,-3 1-21 16,7-5 6-16,-8 1-3 15,1 0 0-15,-1 3 0 16,4-4 0-16,-3 1 6 16,-1 7 4-16,8-4-1 15,-3 3 0-15,3-3-3 16,0 3-1-16,3 1-3 16,1 3 1-16,-4-1-4 15,0 1-2-15,0 0 2 16,0 0 0-16,0-4-6 15,0 4 0-15,0-7-26 0,0-3-8 16,8-1-1-16,-1-6 2 16</inkml:trace>
  <inkml:trace contextRef="#ctx0" brushRef="#br0" timeOffset="-1215.413">641 6 96 0,'-3'-4'38'0,"-1"4"-20"0,-4 7-19 0,4-3 7 0,-3 6-4 16,-1 0 1-16,-3 3-4 16,-4 0 0-16,0 1 5 15,0 3 5-15,0-4-1 16,3 0 3-16,1 1-8 15,4-1-4-15,3 1-3 16,4-4 3-16,4 0-2 16,7-4-1-16,0 1-6 15,1 0-2-15,3 0-2 16,0-1 1-16,-4-2 7 16,0 2 3-16,-3 1 7 15,-1 0 5-15,-3-1-5 16,-4 4-2-16,-4 1 3 15,-3-1 4-15,-1 0 8 0,1 0 7 16,-5 0-9-16,5-4-1 16,-4 1-6-16,-1 0-3 15,5 0-16-15,-5-4-5 16,5-3-23-16,3 0-10 16,0-3 1-16,4-1 4 15</inkml:trace>
  <inkml:trace contextRef="#ctx0" brushRef="#br0" timeOffset="-868.268">958 66 116 0,'-19'0'44'0,"12"4"-24"0,-1-1-24 15,4 0 8-15,1 7-20 16,-5 0-4-16,-3 0-1 16,-1-3 2-16,-3 0 17 15,-4-1 11-15,1 1 9 16,-1 0 6-16,0 3-6 16,0 0-3-16,0 3-2 15,0 1 1-15,4-1-5 16,4 1-1-16,3-1-2 15,1-3 1-15,3 3-4 16,4 1 3-16,4-4 0 0,3 0-5 16,5 0 0-16,7-3-17 0,7-4-6 15,0-3-44 1</inkml:trace>
  <inkml:trace contextRef="#ctx0" brushRef="#br0" timeOffset="-434.569">992 271 92 0,'-11'-4'35'0,"7"4"-18"15,-11-10-20-15,11 7 6 0,0-1-10 16,-3-6-3-16,3 0 6 15,0-3 1-15,0 0 14 16,8-1 5-16,4-3-4 16,3-3 1-16,4 0-10 15,4-3-4-15,4 6 0 16,-5 0 2-16,1 7 6 16,0 3 4-16,-4 4-2 15,0 6 0-15,-3 1-3 16,-5 6-1-16,1 3-1 15,-5 1 2-15,-3 2-3 16,-3 1-2-16,-1 0 0 0,-4 0 5 16,1-1 4-16,-4 1 3 0,-5-3 5 15,1-1-4-15,0-3 0 16,0-3-11-16,0-4-1 16,0 0-11-16,0-3-2 15,4-3-25-15,3-4-11 16,1-3-25-1</inkml:trace>
  <inkml:trace contextRef="#ctx0" brushRef="#br0" timeOffset="4250.291">3341-199 52 0,'0'-3'19'0,"-4"0"-10"0,0 3-6 16,4 0 4-16,-3 0 1 15,-1-4 0-15,0 1 4 16,-4 3 5-16,1 0 6 15,-4 0 6-15,-1 3-12 16,1 1-4-16,-4 2-8 16,0 1-2-16,0 3-1 15,0 4-2-15,3-1 1 0,1 4-4 16,0-1 2-16,-1 1 1 16,5 0 0-16,3 0 0 15,4 3 2-15,4-3-3 16,3-4 0-16,9-3-1 15,-1 0-2-15,3 0-2 16,1 4 1-16,0-4 1 0,-4 0 2 16,-3 3 1-16,-1 4 3 15,-4-4-1-15,-3 1 2 16,-4-1-2-16,0 0 2 16,-4 1 4-16,-3-1 6 15,-4-3 2-15,-5 0 0 16,1-3-5-16,0 0-2 15,0-4-6-15,0 1-2 16,0-4-22-16,4 0-10 16,-1-4-24-1,9 1-23-15,-1-4 27 0</inkml:trace>
  <inkml:trace contextRef="#ctx0" brushRef="#br0" timeOffset="4880.901">3424 59 120 0,'7'-3'46'0,"1"3"-24"0,11-10-24 16,-8 7 9-16,4-1-8 15,0 1-1-15,4-4-8 0,4-3-4 16,3 0 5 0,0 0 3-16,1 0-7 0,-5 0-2 15,1 3-23-15,-4 1-8 16</inkml:trace>
  <inkml:trace contextRef="#ctx0" brushRef="#br0" timeOffset="5120.501">3465-172 148 0,'15'-3'55'0,"0"3"-30"0,4-7-25 0,-7 4 10 0,3-1-9 16,0-2 0-16,7-1-10 15,1 4-2-15,3-4-3 16,5 4-1-16,-1-1-19 16,-4 4-7-16,1-3-1 15,-1 3 0-15</inkml:trace>
  <inkml:trace contextRef="#ctx0" brushRef="#br0" timeOffset="4626.083">3511-132 116 0,'-4'7'44'0,"4"-4"-24"0,0 4-24 15,0-3 8-15,-4 2-11 0,0 1-3 16,4 3 3-16,0 3 4 16,-4 4 8-16,4 0 5 15,0 3 3-15,0 0 5 16,0 7 1-16,0 0 1 16,0 0-7-16,0-4-3 15,0-3-5-15,0-3-4 0,0 0 0 16,8-7-4-16,0 0 2 15,-1-4-4-15,1-2-1 16,3-4-4-16,0-4-1 16,4 1-12-1,0-4-49-15,0 1-3 16</inkml:trace>
  <inkml:trace contextRef="#ctx0" brushRef="#br0" timeOffset="5796.665">3771 173 36 0,'3'0'16'0,"-3"4"-8"0,4-4-1 0,0 0 9 15,-4-4-8-15,4-2-2 16,0-1 9-16,-1 0 7 16,1 1 4-16,-4-8 4 15,4 1-5-15,0-4-1 16,-1 0-11-16,1-3-5 16,0-3-5-16,0-7-3 0,-1-4 1 0,1 1-4 15,0-1 0-15,0 7-3 16,0 4 1-16,-4 3 1 15,3 0-1-15,1 6 4 16,0 1 2-16,0 3 0 16,-1 3-1-16,1 4-2 15,-4-1-1-15,0 4 4 16,0 0 1-16,0 10 0 16,4 4-2-16,-4 2 1 15,4 1-1-15,-1 0 2 16,5-4 1-16,0-3 3 15,-5-3 3-15,5-4-2 16,3-6-2-16,1-4-7 16,3-3-3-16,0-3-9 15,0-4-2-15,0 4 7 0,4-1 2 16,-4 4 9-16,-4 0 4 16,-3 4 10-16,-8 2 5 15,0 4-9-15,0 0-2 16,-4 7-8-16,4 6-2 15,0 4 0-15,0 7 0 16,-4 6 0-16,4 0 2 16,0 0-3-16,-4 7-2 15,1-4 2-15,-1-2 0 16,0-5-8-16,0-2-4 16,4-4-59-1,0-7-30-15,0-3 50 0</inkml:trace>
  <inkml:trace contextRef="#ctx0" brushRef="#br0" timeOffset="6908.167">4091 217 56 0,'0'7'22'0,"4"-7"-12"0,0-4 1 15,-1 1 10-15,-3 0-7 16,4-4-3-16,0-3 5 16,0-7 1-16,3-3 3 15,1-7 0-15,-1 0-3 0,5-3 2 16,-1-3-4-16,8-1 1 16,-4 1-9-16,4 3-4 0,0-1-2 15,0 8-1-15,-1 3 2 16,1 6-3-16,-4 4 0 15,0 0-1-15,-3 4 0 16,-1 2 2-16,-3 4 2 16,-1 0-1-16,1 4 2 15,-1 2-2-15,1 4 2 16,-5 7 0-16,5 3 1 16,-4 7-2-16,3 10 1 0,-3-4 0 15,4 1 1 1,-5-1-2-16,-3 1 1 15,0-4-2-15,-3-3 2 0,-1-4-18 16,0-3-4-16,0-3-11 16,-3-7-2-16,-1-3 2 15,-3 0-10 1,0-7 12-16,-1 0 10 16,-3-4 6-16,0-6 12 15,0 0 5-15,0-3 9 16,0-1 5-16,0-2 0 15,4-1-2-15,7 0-14 16,4 4-6-16,4-1 1 16,3 4 0-16,4 0 2 15,4 4 2-15,4-1 1 16,0 7 1-16,0 0-5 0,4 0 1 16,-1-4-2-16,-3-2 0 15,4-1 0-15,-4-3 0 16,-1-3-3-16,1-1 1 15,-4 1-5-15,0-1 1 16,-3 1 4-16,-5 3 4 16,1 0 1-16,-1 7-1 15,-7 3-2-15,0 0 1 16,0 10 1-16,0 3 0 16,-3 7 2-16,-1 4 1 15,0 2 10-15,-3 5 3 0,-1-5 4 16,0-2 2-16,1-4-3 15,-1-3-2-15,1-4-5 16,-1 0-2-16,5-6-6 16,-1-7-14-16,4-7-3 0,0-3-23 15,4-3-26 1,3-7 14-16,1-7 25 16,-1 4 16-16,1-1 29 15,-5 4 10-15,-3 3-4 16,0 4-2-16,0-1-15 15,0 4-4-15,0 7-12 16,0 3-4-16,4 7 2 16,0 6 4-16,4 7 2 15,3 0 1-15,0 7 6 16,8-3 4-16,-4-4 3 16,4 0 3-16,-4-3 4 0,0-4 2 15,0-3-11-15,-4-3-2 0,1-7 1 16,-5-4-8-16,-3-2-3 15,0-1-3-15,-4-3 3 16,0-7 0-16,4-6 3 16,-1-1-1-16,1 1-1 15,0-1-13-15,3-2-6 16,5 2-17 0,-1 1-49-16,0 3 4 15</inkml:trace>
  <inkml:trace contextRef="#ctx0" brushRef="#br0" timeOffset="7116.896">4909-98 148 0,'-11'17'55'0,"7"-4"-30"0,0 11-29 15,1-14 8-15,-1 3-4 16,0 0 2-16,0 8-6 15,1 2 1-15,-1 4-12 16,4-4-6-16,0 1-30 16,4-4-15-16,-1 0 30 15,1-3 15-15</inkml:trace>
  <inkml:trace contextRef="#ctx0" brushRef="#br0" timeOffset="7627.557">5169-58 68 0,'0'0'27'0,"4"0"-14"0,-8 4-15 16,4-4 4-16,0 3 0 15,0 4 1-15,0-1 16 16,-3 1 10-16,-5 0 5 15,8-4 1-15,-4 0-7 16,-3 4-5-16,-1 0-13 16,1-1-4-16,-5 1-4 15,1 0-2-15,-4 3 1 0,0 3-1 16,-4 4 0-16,4 3 0 0,0 0 0 16,0 0 6-16,4 1 4 15,3-1 1-15,8 3 3 16,4 1-1-16,3-1 0 15,5-3-5-15,7-3-3 16,-1-4-2-16,5-3-3 16,0-3-41-16,3-4-18 15,-3-6-34 1</inkml:trace>
  <inkml:trace contextRef="#ctx0" brushRef="#br0" timeOffset="9595.107">1527 626 96 0,'-3'-4'38'0,"3"4"-20"0,0 0-12 0,0 0 11 16,0-3-5-16,0 3 1 15,0 0-6-15,0 0-2 16,0 0 0-16,0 0 1 16,0 3-3-16,0 8-2 0,3-1 0 15,5 3 1-15,-4-3 1 16,3 3-4-16,1-2 1 15,3-1-2-15,0 0 0 16,1-4-3-16,3-2-1 0,0-4-8 16,0-4-2-16,0-2-4 15,0-4-7 1,-4-4 10-16,1 1 9 16,3-4 5-16,-4 0 3 15,-3 4 0-15,-1 3-3 16,1 0 2-16,-5 3 1 15,1 0 2-15,0 4-6 16,0 0 1-16,-4 3-1 16,0 0-1-16,0 0 4 15,0 0 11 1,-4 10 8-16,-4 3-5 16,1 0-2-16,-1-2-2 15,-3 2 1-15,0 4-1 16,-1-1 2-16,1 1 0 0,-4 3 3 15,0 0 4-15,0 1 3 16,0-1-11-16,0 0-3 16,0 0-5-16,3-3-2 0,5-4 1 15,3-3-6-15,0-3-1 16,4-1-2-16,0 1 0 16,0-7 0-16,0 0 0 15,0 0 2-15,0 0 4 16,0 0-10-16,4 0-2 15,4 0-35 1,-1-3-22-16,1-4 30 16</inkml:trace>
  <inkml:trace contextRef="#ctx0" brushRef="#br0" timeOffset="10000.933">1799 626 60 0,'0'0'24'0,"0"0"-12"0,0 20-3 0,0-13 11 16,0 3 0-16,-4 3 0 16,0 1-4-16,1-1 0 15,-5 4-5-15,-3 3-1 16,3-3-4-16,1-1 1 15,-1-2-4-15,0-4-2 0,5 0 0 16,-1-3-12-16,4-7-5 16,7-7-19-1,5-3-34-15,-1-4 11 0</inkml:trace>
  <inkml:trace contextRef="#ctx0" brushRef="#br0" timeOffset="10330.031">1833 586 144 0,'0'-14'55'0,"-4"11"-30"0,4 0-29 16,0 3 10-16,0 0-5 15,0 0-1-15,0 0-2 16,0 0 1-16,4 6 1 16,0 8 0-16,3-4 2 0,4 6-3 15,4 5 0-15,4-1-6 16,0 3-3-16,4-3-3 16,-1 0 0-16,-3 0 7 15,0-3 5-15,0-3 0 16,-4-4 0-16,0 0 14 15,-4-4 6-15,-3-2 2 16,0-4 2-16,-1-4-15 0,-3-2-7 16,0-4-1-16,-1-4-1 15,-3-3 1-15,4-6 2 16,-4-4-1-16,0 0-1 16,0 1 1-16,0-1-1 15,4 3-14-15,0 4-5 16,-1 3-83-1,9 4 33 1</inkml:trace>
  <inkml:trace contextRef="#ctx0" brushRef="#br0" timeOffset="8709.197">1384 579 88 0,'-4'0'35'0,"1"3"-18"0,-5-3-9 0,8 4 13 15,-4-4-8-15,0 3-2 16,-3 0 0-16,-4 1 0 16,-1-1 1-16,1 0 2 15,-4 4-5-15,0 6-1 16,0 1-4-16,0-1 2 0,0 1 0 15,-1-1-5-15,1 1-2 0,4-1 2 16,4-3 1-16,3 0-3 16,8 0-3-1,3-3 1-15,1-1 2 16,3 1 1-16,4 0 0 16,0 0 0-16,0-1-5 15,0 1 1-15,0 0 2 16,0 3 1-16,-3 0-2 15,-1 3 0-15,-3-3-1 16,-5 0 0-16,-3 0 5 16,0 0 1-16,-3-3 11 15,-5 0 6-15,-3 0-6 16,-4-1 0-16,0 1-9 16,0-4-5-16,-1 1-11 15,1-4-3-15,0 0-10 16,0 0-4-16,0 0-22 15,4 0-27 1,-1 0 23-16</inkml:trace>
  <inkml:trace contextRef="#ctx0" brushRef="#br0" timeOffset="10812.346">2157 478 104 0,'4'4'38'0,"11"-1"-20"0,-4 4-12 0,-3-4 9 16,7 0-6-16,4-3-3 15,3 0 1-15,5 0 0 16,3-3 3-16,4-4 1 0,0 1-10 16,3-1-3-16,-3 4-23 15,0-1-9-15,-7 1-23 16,-5 0-6-16</inkml:trace>
  <inkml:trace contextRef="#ctx0" brushRef="#br0" timeOffset="10599.232">2236 773 145 0,'0'-10'-78'0</inkml:trace>
  <inkml:trace contextRef="#ctx0" brushRef="#br0" timeOffset="10555.628">2274 542 128 0,'0'7'49'0,"0"-1"-26"0,0 5-27 16,0-5 8-16,0 4-13 15,0 0-2-15,-4 7-3 16,0 0 1-16,1 0 9 16,-1-1 7-16,0 4 8 15,0 1 5-15,0-1 3 16,1 0 1-16,-1-7-11 15,0 1-3-15</inkml:trace>
  <inkml:trace contextRef="#ctx0" brushRef="#br0" timeOffset="11290.601">2519 783 56 0,'-4'4'22'0,"4"-4"-12"0,0 0-12 0,0 0 4 15,0 0 2-15,0-4 5 16,4 1 12-16,0-4 7 16,3 4 3-16,1-4 3 15,-1 1-5-15,1-5-1 16,3 1-11-16,1-6-3 15,-1-8-8-15,0 1-6 0,0-1-1 16,1-3-1-16,3 1 0 16,0-4-5-16,0 3 0 15,-4 0 3-15,1 7 2 16,-5 3-1-16,1 4 2 16,-1 3 1-16,1 3 0 0,-1 4-3 15,1 6 2-15,-1 4 1 16,-3 3 2-16,0 3-1 15,3 4-1-15,1 3 1 16,-4 13-1-16,3-2-5 16,-3-1-1-16,0 3-6 15,0-6-3-15,-1 0-2 16,1-4 0-16,0-6-29 16,-4-4-27-1,0-2 23-15</inkml:trace>
  <inkml:trace contextRef="#ctx0" brushRef="#br0" timeOffset="11472.093">2579 659 108 0,'8'14'44'0,"3"-18"-24"0,8 8-19 0,-8-4 8 16,4-4-5-16,0 4-3 15,4-3-11-15,4-4-4 16,0 1-35-16,3-4-13 16</inkml:trace>
  <inkml:trace contextRef="#ctx0" brushRef="#br0" timeOffset="11785.599">3152 435 76 0,'0'0'30'0,"0"0"-16"0,0 0-17 16,0 0 6-16,-3 0-1 16,-5 3 3-16,-3 1 0 15,-1-1 2-15,-3 4 7 16,-4 3 5-16,-3 0 4 16,-1 3 1-16,1 4 0 15,-1 3 0-15,0 3-5 16,1 4-1-16,-1 0-10 15,4 0-1-15,4-4 0 0,4 1-6 16,7-4 0-16,0-3-6 16,8-1-1-16,4-6-8 15,7 0-4-15,7-6-10 0,5-4-5 16,7-4-26 0,0-2-21-16,0-4 31 15</inkml:trace>
  <inkml:trace contextRef="#ctx0" brushRef="#br0" timeOffset="12679.02">3194 545 92 0,'0'0'35'0,"4"0"-18"0,3-3-18 0,-3 3 9 16,3-3-3-16,1-1 2 16,3-2 2-16,4-1 2 15,0-6 1-15,8 2 2 16,0 1-3-16,-1 0-1 16,1 0-6-16,0 0-3 15,-1 0-14-15,1 4-6 16,-4-1-30-16,0 0-11 15</inkml:trace>
  <inkml:trace contextRef="#ctx0" brushRef="#br0" timeOffset="12043.012">3356 445 124 0,'0'10'46'0,"0"0"-24"0,-4 3-26 15,4-3 8 1,-4 0-4-16,1 4 0 0,-1 6 0 15,0 0 0-15,0 10 15 16,1-3 7-16,-1 0 1 16,0-4-2-16,-4 1-11 15,5-4-6-15,-1-3-3 16,0-4-17-16,4-3-44 16,0-3-32-1,0-4 23-15</inkml:trace>
  <inkml:trace contextRef="#ctx0" brushRef="#br0" timeOffset="12944.839">3548 395 160 0,'-4'3'60'0,"4"0"-32"0,4 7-33 15,-4-3 10-15,0 3-5 16,4 4 2-16,-4-1-8 16,4 4-1-16,0 3 4 15,-1 0 1-15,1 17 4 0,0-7-1 16,-4 0-1-16,0 0 5 16,0 0 4-16,0-6-5 0,0-4-2 15,0-3-28-15,0-4-10 16,7-6-26-1</inkml:trace>
  <inkml:trace contextRef="#ctx0" brushRef="#br0" timeOffset="13287.345">3929 452 64 0,'0'0'24'0,"0"0"-12"0,0 0-25 16,0 0 1-16,-4 0 0 15,-7 0 5-15,0 0 8 16,-4 0 7-16,-1 3 18 16,-2 4 10-16,-1 3-1 15,0 0 2-15,0 3-19 16,0 1-6-16,4 6-7 15,0-4-4-15,4 5 0 16,3 2 3-16,1 0 2 0,3 1 13 16,8-4 5-16,3 0-4 15,5 0 1-15,3-3-12 16,3-4-3-16,5-6-22 16,3 0-9-16,1-7-64 15</inkml:trace>
  <inkml:trace contextRef="#ctx0" brushRef="#br0" timeOffset="32940.678">5283 626 88 0,'0'0'33'0,"0"0"-18"0,0 3-7 16,0-3 13-16,0 0-6 0,0-3 2 15,0-1-8-15,0 1-1 16,0 0 0-16,0-1 2 16,-4 1-5-16,0 0 1 0,0 6 4 15,1 0 3-15,-5 1 2 16,0-1-4-16,-3 0-1 16,0-3-4-16,-1 7-1 15,1-7-3-15,0 7 1 16,0-4-4-16,-1 1 0 15,-3-1 1-15,4 0 0 16,3 1 0-16,-3-1 2 0,3-3-3 16,1 3 0-16,3 1 1 15,0-1 0-15,4-3-3 16,0 7 0-16,8-4 2 16,-4 4 0-16,3 0-2 15,1-1 0-15,-1-2 2 16,1 6 0-16,-1-4-2 15,5 1 2-15,-5 3 1 16,5 0 0-16,-5 0 0 16,1 0 0-16,-1 0 2 15,-3-3 1-15,0 0-4 16,-1-1 1-16,-3-6-2 16,0 7 0-16,0-7 4 15,-3 7 3-15,-1 0-2 0,0-4 0 16,-3-3 1-1,-1 3 0-15,-3 1 4 0,-1-1 3 16,-3 0-9-16,4 1 0 16,4-1-2-16,-5 0 0 15,5-3 0-15,-1 0 0 16,1 0-7-16,3 0-3 16,0 0-12-16,4 0-4 15,4 0-10-15,0 0-3 16,3-3-25-1</inkml:trace>
  <inkml:trace contextRef="#ctx0" brushRef="#br0" timeOffset="33346.866">5456 706 128 0,'-11'7'49'0,"11"-7"-26"0,0 3-18 16,0-3 11-16,0 0-9 15,0 0-2-15,0 0-3 16,0 0 1-16,0 0-2 0,0 7 13 15,0 0 5-15,0-1-5 0,0 4-1 16,-4 1-3-16,0-1 1 16,-3 0-6-16,-1 3-3 15,-3-3 1-15,-1 4 0 16,1 2-1-16,0-2 1 16,0-1-2-16,-1-3-1 15,5-3-4-15,-1 0 0 16,4-1-20-16,1-2-9 15,-1 2-19 1,0-2-40-16,0-1 19 16</inkml:trace>
  <inkml:trace contextRef="#ctx0" brushRef="#br0" timeOffset="16619.54">4151 435 84 0,'-7'0'33'0,"7"0"-18"0,0-4-9 0,0 4 11 16,0 0 4-16,0 0 4 15,0 0-4-15,0 0-3 16,0 0-4-16,0 0 1 16,0 7-8-16,0 0-4 0,0 3-2 15,0 3-1-15,-4 4 2 16,0 3-1-16,1 4-1 16,-1-1 3-16,0 4 2 0,4 0-4 15,0-4-1-15,0 1 0 16,0-1 2-16,0-3-1 15,0 0-1-15,0-6-10 16,0-1-6-16,0-3-19 16,4-3-51-1,-4-7 4-15</inkml:trace>
  <inkml:trace contextRef="#ctx0" brushRef="#br0" timeOffset="17055.348">4201 428 88 0,'0'0'35'0,"3"0"-18"0,1 0-18 0,-4 0 9 16,8 0-5-16,-1 0-2 15,1-3 2-15,3-1 2 16,0 1 7-16,1 3 4 16,-1 0-2-16,0 3 2 15,1 4-5-15,-1 0 1 16,0 3-5-16,-3 0-2 0,-1 3-2 16,1 1-3-16,-1-1 1 0,-3 1-1 15,0-1 0-15,-4-3 4 16,0 0 5-16,-4 0 4 15,-7 0 2-15,-4-3 0 16,-4 0 4-16,-4-1-5 16,-3 1 0-16,-1-4-8 15,1 7-4-15,3-3-1 16,1 0 1-16,7-4-17 16,3 0-6-16,9-9-54 15,10-1-15 1</inkml:trace>
  <inkml:trace contextRef="#ctx0" brushRef="#br0" timeOffset="17326.571">4370 733 64 0,'4'0'24'0,"0"3"-12"0,-1-3-10 15,1 0 9-15,0 0-1 16,0-3 4-16</inkml:trace>
  <inkml:trace contextRef="#ctx0" brushRef="#br0" timeOffset="17685.075">4404 726 177 0,'8'-6'31'0,"-1"-4"-9"16,1 0-5-16,-1-4-7 16,5-6-1-16,-1 0-5 15,0-4-3-15,4 1 0 0,0-4-4 16,0 4 2-16,1-4 1 15,-5 0 0-15,0 7 0 16,0 0 2-16,1 3 8 16,-1 7 7-16,0 3-1 15,-3 4-9-15,-1 3-2 16,-3 3-1-16,0 4 2 16,0 3-5-16,0 4-1 15,3-1 0-15,1 4 2 16,-5 3 1-16,1 3 1 15,0 1-2-15,0 6-2 16,-1-7 1-16,-3 1 1 16,0-1-1-16,-3-3-1 15,-1-3-6-15,4-3-1 16,-4-1-10-16,0-3-2 16,-3-3-21-16,-1-4-7 15,5-3-21-15,-5 0-12 16,0-7 40-16</inkml:trace>
  <inkml:trace contextRef="#ctx0" brushRef="#br0" timeOffset="17851.785">4517 616 136 0,'-7'-10'52'0,"7"3"-28"0,0 0-24 16,0 7 13-16,3 0-9 16,5 0-2-16,0 0-1 15,7 0 1-15,-4 0-1 16,8 0-1-16,0 0 3 0,-1 0-2 15,5 0-1-15,0 0-13 16,-1 0-6-16,1 0-43 16</inkml:trace>
  <inkml:trace contextRef="#ctx0" brushRef="#br0" timeOffset="18526.299">4868 539 120 0,'-8'13'46'0,"5"-3"-24"0,-1 4-28 0,4-8 8 15,0 8 0-15,0-1 1 16,0 4-1-16,0 0-2 16,0 3 18-16,-4 0 10 15,0 0 1-15,0 0 1 16,1-3-9-16,-5-4 0 0,1 1-12 15,-1-8-5-15,1 1-3 0,-1-4 1 16,4-3 3-16,0-3-4 16,1-4-3-16,-1 1 1 15,4-4 2-15,0-4-2 16,4-6-2-16,-1 0-1 16,5 0 3-16,3 0-2 15,4 0-1-15,0-1-2 16,4 5 1-16,0-1 3 15,0 0 1-15,0 4-2 16,-4 3 2-16,0 3 1 16,-4 4 2-16,1 3-1 15,-5 3-1-15,1 4 1 0,-8-1-1 16,0 5 2-16,-4-5 1 16,-4 1-1-16,1 6 1 15,-4-3 2-15,-1 0 2 16,-3-3-1-16,4 0-1 15,0-4-3-15,-1-3 1 16,1 0-7-16,3 0-1 16,1-3 2-16,3-1 3 15,0 11-1 1,4 3 0-16,4 0 1 16,4 4 4-16,-1-1 2 15,4 4 0-15,1 0 1 16,3-1-2-16,0 1 2 0,-4 0-2 15,1 0 2-15,-1-4-4 16,0 0 0-16,-3 1-1 16,-1-4-2-16,1-3-19 15,-1-4-10-15,-3-3-34 16,4-3-12-16,-1-4-5 16</inkml:trace>
  <inkml:trace contextRef="#ctx0" brushRef="#br0" timeOffset="34095.204">5482 860 100 0,'-3'-6'38'0,"3"-4"-20"0,-4 3-12 0,4 7 11 16,0 0-11-16,0-3-4 0,4-1-1 16,3 1 1-16,4 0-1 15,1 3-1-15,-1 0 7 16,0 0 5-16,-3 0 3 15,3 3 3-15,-3 0-6 16,-1 1-2 0,1 6-5-16,-1 0-4 0,1 0-5 15,0 0-2-15,-1 3-4 16,1 1-1-16,-1-1 3 16,-3 0 5-16,3 1 8 15,1-1 5-15,0-3-1 16,-1-3 0-16,-3-4 6 15,3-3 2-15,-3-3 0 16,4-4 0-16,-1-3-5 0,-3 0 0 16,4-3-1-16,-5-1 1 15,5-2-6-15,-1 2-2 16,1 1-2-16,-4-4-2 16,3 4 1-16,-3-1-1 15,0 1-9-15,0 3-2 16,-1 0-23-16,1 3-10 15,0 0-116 1,7 1 87 0</inkml:trace>
  <inkml:trace contextRef="#ctx0" brushRef="#br0" timeOffset="33691.204">5584 783 116 0,'4'4'44'0,"-8"2"-24"0,4 1-30 16,0-7 6-16,-4 3-13 15,1 4-2-15,-5 0 10 16,1 0 5-16,-1 3 16 0,1 3 7 16,-5 0 2-16,1 1 2 15,3-1-11-15,1 1-2 16,-1-4-8-16,1 0-4 16,-1-4-15-16,4 1-6 15,1-3-21-15,-1-4-10 16,4-4 20-16,0 1 9 15</inkml:trace>
  <inkml:trace contextRef="#ctx0" brushRef="#br0" timeOffset="34844.657">5961 777 128 0,'-4'0'49'0,"4"0"-26"0,0 3-20 0,0-3 12 16,0 0-9-16,0 0-1 16,0 0-1-16,0 0 2 15,-3 3-3-15,-1-3 5 0,0 4 2 16,-3-1 1-16,-1 0 1 16,1 4-6-16,-1 0-2 15,0 3-2-15,1 0 1 16,-1 0-2-16,-3 3-1 15,4 1 1-15,-1-1 1 16,0 4 1-16,1 0 1 16,3 3 0-16,0 0 2 15,4 0-3-15,0 3-2 16,4 1 0-16,4-1 1 0,-1-2 1 16,5-1 3-16,3 0 3 15,3-7 5-15,5 1-8 16,3-4-1-16,1-4-3 15,-1-2 1-15,1-1-2 16,-1-3 2-16,-3-3-4 16,-4-1 0-16,-1-2 1 15,-3-1 2-15,-3-3-1 16,3 0 2-16,-8 0 0 16,1-4 3-16,-4 4-1 15,-1 0 0-15,-3 0-3 16,0 0 1-16,-3 0 0 15,-5 0 3-15,1 0-1 16,-8 3 0-16,3 1-3 16,1 2 1-16,0 1-2 0,-1-1-1 15,-3 4 3-15,0 0 0 16,0 0-1-16,4 4-2 16,-4-1 1-16,11-3-1 15,-4 0-3-15,1 4 2 16,3-4-10-16,0 0-3 15,0 3-31-15,-3 0-10 16,-1 1-45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21:42:49.28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3281 2627 48 0,'-4'10'19'0,"8"0"-10"0,-4 3-6 0,0-3 4 0,0 4-1 15,-4 2-1-15,0 4 3 16,0 4 3-16,0-1 5 15,-3 4 4-15,-1 3 1 16,-3 1-1-16,0-8-4 16,3-3-2-16,1-7-4 15,-1 1-1-15,4-7-5 16,1-4-1-16,-1-3 1 0,4-7 0 16,0-6 0-16,4-4 0 15,3-3 0-15,4-7-5 16,1-10 1-16,3 0 0 15,0 4 2-15,0 3-1 16,0 3-1-16,0 3-2 16,4 1 1-16,0 6 3 15,0 1 1-15,-4 2-4 16,0 1 1-16,0 3-2 0,-4 6 0 16,4 1 2-16,-3 3 2 15,-5 3-3-15,1 4-2 16,-4 0-7-16,-8-1-2 15,0 4 5-15,-4 4 3 16,1-1 3-16,-4 1 1 16,-1-1 0-16,1 0 0 15,-4-2 2-15,0-5 3 16,0 1-4-16,3-4-1 16,1-3-7-16,0-3-3 15,3 0-10-15,1-1-2 16,-1 1 4-16,4 3 4 15,1 0 8-15,3 0 10 16,0 3 5-16,3 4 2 16,1 0 3-16,4 3-1 15,-1 0 2-15,5 3-2 16,-1 1 0-16,0 2-7 16,4 1-2-16,-3 0-2 15,-1 0-4-15,0-1-1 0,1 4 4 16,-5-3 1-16,1 0 0 15,-5-4 1-15,1-3-7 16,0 0 1-16,0-3-34 16,-4-3-46-1,0-4 14-15</inkml:trace>
  <inkml:trace contextRef="#ctx0" brushRef="#br0" timeOffset="1051.115">3748 2617 76 0,'8'3'30'0,"-5"-3"-16"0,5 0-14 0,-8 0 7 16,4 3-4-16,-4-3-2 0,0 0 2 15,0 0 2-15,3 4 11 16,1 2 7-16,-4 4-6 16,0 0-2-16,0 7-4 15,0 3-2-15,-4 4-3 16,1-1-1-16,-1 4-3 16,0 0 1-16,0 3 2 0,1 0 2 15,-1-3 1-15,0-7-2 16,4-3-1-16,0 0-3 15,0-7 1-15,4-4-4 16,0-2 0-16,-4-4-8 16,0 0-2-16,0-4-5 15,0-2-3-15,0-4 6 16,-4-4 3-16,0 1 3 16,0-1 5-16,1-2-6 0,-1-4-2 15,0-11 1 1,-4 5-6-16,1-5 4 15,-4 5 1-15,-1-1 3 16,1 3 7-16,3 4 2 16,1 3 8-16,-1 4 4 15,5 3 6-15,3 0 2 16,0 3 2-16,7 1 2 16,4-1-3-16,5-3-2 15,2 3-11-15,5 0 0 0,7-3 3 16,0-3-5-16,0-1-2 15,1 1-3-15,-1 3-3 0,-4 0 1 16,-3 3-1-16,-1 1 0 16,-6 2 2-16,-1 4-12 15,-4 0-3-15,-4 0-16 16,-3 0-4-16,-4 0-40 16,-4 4-22-1,-3-1 45-15</inkml:trace>
  <inkml:trace contextRef="#ctx0" brushRef="#br0" timeOffset="1293.832">3737 2737 84 0,'22'-6'33'0,"-3"-1"-18"0,11-7-29 0,-15 8 1 16,4-4-13-16,4 0-1 16,0 0 12-16,-1 3 6 15,-3 0 25-15,0 0 12 16,-4 7-9-16,0 0-5 16,-4 7-40-16,-3 0-15 15</inkml:trace>
  <inkml:trace contextRef="#ctx0" brushRef="#br0" timeOffset="-931.3">3073 2519 72 0,'-7'-3'30'0,"7"6"-16"0,-4-3-8 15,4 0 11-15,0 0 0 16,0 0-1-16,0 0-2 16,-4 0-1-16,0 0-3 15,1 0 1-15,-1 0-2 16,-4-3 0-16,1 3-5 16,-1 0-1-16,1 0 1 0,-5 0 0 15,1 3 0-15,0-3-2 16,-4 7-2-16,-4 0 1 15,4-1-1-15,0 1 0 16,0 0 0-16,-1 0 4 16,1-1 5-16,0 1-3 15,4 0 2-15,0-1-3 0,-1 1 2 16,1 0-6-16,0 3-1 16,3 0 0-16,1 0 2 15,-1 0-1-15,1 3-1 16,3 4 3-16,0 0 0 15,0 0-1-15,4-1 1 16,0 1-4-16,4-3 0 16,4-4 3-16,3 0 1 15,0 0-4-15,0-4 1 16,5 1-2-16,-5 0 0 16,4-4-9-16,0 1-3 0,0-1-26 15,0 0-53 1,-3-3 7-16</inkml:trace>
  <inkml:trace contextRef="#ctx0" brushRef="#br0" timeOffset="3078.966">4555 2583 96 0,'-4'-3'38'15,"0"3"-20"-15,4 3-19 0,0-3 7 0,0 0-4 16,-3 3 1-16,3 1-4 16,-4-1-2-16,0 4 4 15,0 0 3-15,-3-1 12 16,-1 4 5-16,1 0-3 15,-1 4 2-15,-3 2-9 16,0 8-4-16,-5 6-4 16,-2 0-3-16,-9 10 3 0,-3 7 0 15,-8 4 3-15,-7-4 1 16,4 0 3-16,-1-4-1 16,8 1 0-16,-4-7-5 15,12-4-3-15,7-6-22 16,4-7-11-16</inkml:trace>
  <inkml:trace contextRef="#ctx0" brushRef="#br0" timeOffset="3469.848">4664 2915 100 0,'-4'23'38'0,"4"-16"-20"0,0 3-19 16,0-3 9-16,-3-1-7 16,-1 5-3-16,0 2 1 15,0 0 0-15,-3 4 5 16,-1 0 5-16,1-4 4 16,-1 1 2-16,1-1-4 15,-1-3-1-15,4-3-20 16,1-4-7-16,3-6-34 15,3-4-13-15,9-3 25 16,-1-3 14-16</inkml:trace>
  <inkml:trace contextRef="#ctx0" brushRef="#br0" timeOffset="3874.739">4687 2838 120 0,'0'-14'46'0,"0"11"-24"0,0 0-19 0,0 3 10 15,0 0-11-15,0 0 0 16,0 0-2-16,7 3 0 15,1 0 0-15,-1 1 0 0,1 2 0 16,0 8 0-16,-1-4 0 16,1 7 6-16,-1 3 6 15,1 0 0-15,3 0 3 0,0 0-8 16,1 0-2-16,-1 0-3 16,0 0-2-16,1-3 1 15,-5-3 1-15,1-1-1 16,-1-3 2-16,1-3-4 15,-1-4 0-15,1 0 7 16,-1-3 6-16,-3-3 3 16,0 0 3-16,0-4 1 15,-1-3 1-15,-3-3-9 16,0-4-2-16,4 0-3 16,-4-6-1-16,4-4-3 15,0-3-2-15,3-1-2 16,1 1-1-16,-1-3-14 15,5 3-6-15,-1 6-15 16,4 4-6-16,0 3-23 16,0 4-27-16,0 6 32 15</inkml:trace>
  <inkml:trace contextRef="#ctx0" brushRef="#br0" timeOffset="4518.769">5132 3052 152 0,'4'4'57'0,"-1"-1"-30"0,1 0-27 16,4-3 13-16,-5 4-9 16,9-1 0-16,-5-3-4 15,5-3-3-15,-1-1 2 16,0-2 0-16,0-1 3 0,1 0 10 15,-5 0 4-15,1-3-3 16,-1 0 0-16,1 0-4 0,-4 0 0 16,0 0-5-16,-4 0-3 15,0-3-5-15,-4-1 0 16,0 4-3-16,-4 4 0 16,1 2 1-16,-4 4 4 15,-1 0-1-15,1 4-1 16,0-1 3-16,-1 4 0 15,1-1 1-15,0 4 0 16,-1 0 0-16,5 1 2 16,-4-1-1-16,3 3-1 15,0 0-2-15,1 4 1 16,-1 0 1-16,5 0 0 16,-1-1 0-16,4 1 2 0,4 0-1 15,-1 0-1-15,5-4 1 16,3-3-1-16,4-3 0 15,0-4 0-15,8-3-3 16,0-3 2-16,-1-4-23 16,5-3-12-16,-1 0-8 15,0-3-32 1,-3-1 13-16</inkml:trace>
  <inkml:trace contextRef="#ctx0" brushRef="#br0" timeOffset="5074.173">5471 3009 64 0,'8'-7'27'0,"-5"4"-14"0,1-1-2 0,-4 4 10 16,0 0 0-16,0 0 2 16,0 0-4-16,0 0-2 15,0 0-3-15,0 7 1 16,0 0 1-16,0-1 2 16,-4-2-10-16,1 2 0 0,-1 1 2 15,0 0-2-15,-3 0 1 16,-1-1-3-16,0 4 1 15,1 4-2-15,-1-1 0 16,1 4-3-16,-1 0 1 16,1-1-2-16,3 1 2 15,4 0 2-15,4 0 4 16,3-1-2-16,5-2 1 0,3-4-5 16,0-3-2-16,4-7-3 15,-1-7-1-15,1-3 2 16,0-4 0-16,-4 1 3 15,0 0 1-15,-3 3-1 16,-5-4-2-16,1 1 3 16,-4-1 2-16,-1 4-2 15,1 0-2-15,0 0-3 16,0 3 1-16,-4 1-1 16,0 2-2-16,0 1-2 15,0 3-1-15,0 0 1 16,0 0 4-16,0 7 1 15,0-1 3-15,0 1-3 16,0 0 0-16,0 0 1 16,0-1 0-16,3 4 0 0,1 4 2 15,0-1-3-15,0 1 0 16,3-1-1-16,1 0 0 16,-1-3-14-16,1 0-4 15,3-3-21-15,0-7-9 16,1 0-28-1</inkml:trace>
  <inkml:trace contextRef="#ctx0" brushRef="#br0" timeOffset="5959.809">5818 3123 72 0,'0'-7'30'0,"0"-6"-16"0,4 6-12 16,-4 3 9-16,0 1 4 16,0 0 5-16,0-1 1 15,0 4 2-15,0 0-2 16,0 0 8 0,0 10-7-16,-4 4-11 15,0-1-3-15,0 1-1 0,1 2-3 16,3 1-3-16,0 3 0 15,0 4-1-15,0-1 0 16,0 1 0-16,0-4 2 16,0 0 3-16,0-3 4 0,0-7 5 15,-4 0-2 1,0-7 3-16,0-3-8 0,1-3-4 16,-1-4-2-16,0-6 1 15,0-1 1-15,0-3 1 16,1 1-2-16,-1-4-2 15,4 3 1-15,0 0 1 16,4 4-6-16,-1-1 1 16,5 1-4-16,0 3 2 15,3 3 3-15,0 0 1 16,8 4-2-16,4 0 0 16,3-1-1-16,0 1 0 15,5 3-6-15,-1 0-4 16,-4-3-23-16,1 3-11 0,-5 0-33 15</inkml:trace>
  <inkml:trace contextRef="#ctx0" brushRef="#br0" timeOffset="6126.248">6123 3129 12 0,'0'-3'5'0,"4"3"-2"0,4-3-8 15,-1 3-1-15</inkml:trace>
  <inkml:trace contextRef="#ctx0" brushRef="#br0" timeOffset="6470.628">6199 3126 152 0,'7'3'57'0,"-3"1"-30"0,0 6-21 0,3-4 15 16,1 1-13-16,-1 3-4 15,1 4-19-15,3 2-5 16,-3 4 10-16,-1 1 5 0,-3-1 4 16,0 0 7-16,-4 0 4 15,0 0 14-15,-4-3 8 16,-3-4-11-16,-1-3-2 16,-3-3-11-16,-1-4-3 15,-3-3-5-15,0-6-3 16,0-4 2-16,0-4 0 0,0 1-2 15,0-4 0-15,4 0-1 16,3 4 0-16,4-1-4 16,4 4 0-16,4 0-5 15,4 0 1-15,-1 4 1 16,5 2 5-16,6 4-2 16,-3 4 1-16,4 2 4 15,0 1 3-15,0-4-4 16,0 1-1-16,3-1-36 15,1-3-43 1,0 0 17-16</inkml:trace>
  <inkml:trace contextRef="#ctx0" brushRef="#br0" timeOffset="6875.82">6523 2824 72 0,'0'0'30'0,"4"4"-16"0,-4-1-3 16,0-3 10-16,0 7 2 16,0 3 3-16,0 0-5 15,0 7-3-15,0-1-4 16,0 1-1-16,-4 3-7 16,4 4-2-16,0 3 0 0,-4 6 0 15,0 1 0-15,1 6-2 16,-1 10 1-16,0 4-2 15,0-7-1-15,1-1-4 16,-1-5 0-16,4-1-47 16,0-3-46-1,0-7 21-15</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3.16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145 2067 13,'0'0'12,"0"0"-1,0 0-1,0 0-1,0 0 0,0 0-1,0 0-1,0 0 2,0 0-3,0 0-1,0 0-1,0 0-2,0 0 0,0 0-1,0 0-1,0 0 1,0 0-1,0 0 1,0 0 0,44-9 1,-44 9-1,0 0 0,0 0 0,0 0 0,47 6 0,-47-6 0,0 0 0,0 0 0,52 4 1,-52-4 0,0 0 0,0 0 0,55 1 1,-55-1-1,0 0 0,0 0 0,54-1 0,-54 1 0,0 0-1,43 2 0,-43-2 0,0 0 0,42 3 0,-42-3 0,0 0 1,58 0-1,-58 0 1,0 0 0,60-4-1,-36 2 0,4-1 0,4 2-1,-3-1 1,2 0-1,-1 1 0,-2 0 0,3-1 0,0 2 1,-2-1 0,-4 0 0,4-2-1,-3 0 1,6 0 0,0-1 0,1 0 0,-1-1 0,1 0 0,0 1 1,-1-1-1,0 2-1,-3-1 1,-4 0-1,-6 2 1,-3 0-1,11-1 0,-1 1-1,1 0 1,0 0-1,-1 1 1,3-1-1,9 1 1,-2 1-2,-6-1 2,-4 1 2,2-1-2,-1 1 0,2 1 1,1-1-1,-6 0 0,4 1 0,-4 0 0,6 1 0,-4 0 0,-1 0 1,0 0-1,-4 0 0,0 1 0,1 0-1,-1 1 1,-1-1 0,1-1-1,1 2 1,-2-1-2,3 1 2,2 1-1,-4-1 1,2 0 0,-1 2 1,1-1-1,1 2 0,0-2 0,3 0 0,-1 0 0,2 0 2,4 0-2,0-1 0,2 0 0,1 0 0,2-1 1,-2 0-1,-5-1 0,7 0 0,-2-1 0,-1 1-1,-2 0 1,-1 0-2,0 1 2,1 0 0,6 0-1,-7 0 1,0-1 0,2 0 0,3 0 1,1 0-1,1-1 0,3 0 0,-2 1 0,-1 0 0,0 0 0,3-1 0,-2 1 0,-2 0 0,1 0-1,-1-1 1,-1 1 0,1-1 0,5 0 0,-6 1 0,2-2 0,0 2 0,2-2 0,-1 1 0,1-1 1,-2 0-1,0 0 0,-1 0 0,-5 0 0,4 0 0,-2 0 0,-1 1-1,0-1 1,1 0 0,-2 1 0,2-1 0,3 0-1,-2 1 2,0-1-1,0 0 0,1 0 0,1 0 0,0 0 0,0 0 0,-2 0 0,0 0 0,-1 0 0,-2 0 0,3-1 0,-2 1 0,0 0 0,1 0 0,1 0 0,3 0 0,0 0 0,3-1 0,-1 1 0,3-1 0,0 1 0,3-2 0,-2 1 0,2-2 0,0 0 1,-1 0-1,0-1 0,0 1 0,-2-2 0,0 1 0,-1-1 0,1 1 0,-1-1 0,0 0 0,4-1 0,-1 1 0,0-2 0,0 1 0,-1 0 0,-2 0 0,-1 0 0,-5 0 0,3 1 0,-3-1 0,0 1 0,-3 0 0,-2 1 0,-1 0 0,-1 1 0,3 1 2,-5 0-4,0 1 4,-3 0-4,2 1 2,-1 1 0,0 0 0,1 3 0,-2-2 0,0 2 0,-3 0 0,3 0 0,-1 0 2,-1 2-2,1-2 0,0 0 0,1 0 0,-1-1 0,5 0-2,0 1 2,-2 0 0,2 0 0,0 0 0,1 0 0,-1 1 0,2-1 0,-2 0 0,-1 0 0,2 0 0,2 0 0,0 1 0,4-1 0,0 0 0,1 1 0,1 0 0,1-1 0,0-1 0,-2 0 0,1 0 0,-3-2 0,0 1 0,-2-1 0,1 0 0,-3-1 0,2-1 2,1 0-2,-1 0 0,0-1 0,0 1 0,3-1 0,2 1 0,-2 0 0,0 0 0,-2 0-2,-3 0 4,-1 1-2,-3 0 0,-4 0 0,-4 0 0,-1 0 0,-4 0 0,0 0 0,-2 1 0,-2-1 0,2 0 0,-2 0 0,0 1 0,-9-1 0,16 0 0,-5 0 0,-1 0 0,2 0 0,-12 0 0,18 0 0,-8-1 0,0 1 0,-10 0 0,9-2 0,-9 2 0,0 0 1,0 0-1,0 0 0,10-5 0,-10 5 0,0 0 1,7-13-1,-7 13 0,8-19 0,-3 8 0,0-4 0,2-1 0,-1-1 0,0-1 0,1-1 1,1-2-1,-2 2 0,0-2 0,0 1 0,0 0 0,0 0 0,-1-1 0,-1-1 1,-1 0-1,0-1 0,-1-1 0,1 3 0,-2-4 0,0 2 0,1 1 0,-1 1 0,1 2 0,-2 1 1,3-5-1,-2 2-1,1 1 2,-2 0-2,1-2 2,-1 2-2,0-4 2,0 2-2,-2 2 1,1-1 1,-2-2-1,3 1 0,-1-2-1,0-2 1,0 1 0,1-2 0,2 1 0,-1-1 0,2-1 0,1 0 0,-1 0 0,0 1 0,-1 1 0,2-1 0,-3 1 0,2-1 0,-3-3 0,-1 0 0,-1 1 0,0-2-1,1 0 1,-2-1-1,0-2 1,-1 0 0,1 2 0,1-2 0,-2 1-1,2 1 2,-2 0-2,1 2 2,0 1-2,-1 0 2,0 0-2,-1 3 1,1-1 0,0 0 0,0 3 0,0 1 0,1 2 0,1 1 0,0-2 0,0 2 0,0 4 0,0 2-1,0-1 1,1 2 0,-3-1-2,2-1 2,-1 6 0,0-1 0,0-2-1,0 0 1,0 2 0,3 10 0,-8-16-1,8 16 1,-11-14-1,11 14 1,-12-10-1,12 10 0,-17-10 1,5 5 0,0 0-1,0 0 1,-1-1 0,-2 2 0,-1 0 0,-2 0 0,-3 1-1,2 0 1,-5 1 0,-4 0 0,-2 0 0,-2 1 0,-2 2 0,-4-1 0,-2 1 0,0 0 0,-1-1 0,-1 1 0,1 0 0,-3 0 0,3-2 0,-1 1 0,0-1 0,-1-1 1,-3 1-1,-3-1 0,-2 0 0,-1 1 0,-2 0 0,-1 0 0,-3 0 0,-3 0-1,2 0 1,3 1 0,1 0 0,2-1 0,-2 2 0,-2-1-1,2 1 1,4-1 0,0 1 1,0 0-1,0 0 0,2 0-1,-5-1 2,7 2-2,3-1 1,-2 1 0,1-1 0,0 1 0,0-1 0,-1 0 0,5-1 0,-3 0 0,-1-1 0,2-1 0,1 1 0,1-1 0,1 1 0,1 0 0,-2 0 0,2 0 0,0 2 0,0 0 0,-1 0 0,-1-1 0,-1 0 0,-1 0 0,2 1 0,0 0 0,-1 0 0,0-1 0,1 1 0,0 0 0,1 0 0,2 0 0,-4 0 0,0-1 0,1 1 0,-2-1 0,-1 0 0,0 0 0,-4-1 1,-2 2-1,5-3 0,-5 2 0,0-1-1,-1 2 2,0 0-1,1 0-1,-2 1 2,0 0-1,2 0 0,1 1 0,-2-1 0,1 0 1,-3-1-1,0 0 0,1-1 0,3 0 0,0 0 0,1 0 0,1-1 0,4 1-1,-1-1 1,2 1 0,1-1 0,0 1 0,-2 0 0,0 0 0,-1 0 0,-1 1 0,1 0 0,-1 0 0,0 1 0,-1 1-1,2 0 1,-2-1 0,-1 0 1,1 1-1,2 0 0,-2-1 0,1 1 1,-1-1-1,-1 0 1,0-1-1,5 1 0,-2-2 0,-2 0 0,2 0 0,0 0 0,1 1 0,0-1-1,-3 0 1,3 1 1,-1 0-1,-2 1 1,1 1-1,-3-1 1,1-1-1,-3 2 0,5 1 0,-7-2 0,2 0 0,4 0-1,0-1 1,-7 0 1,3 0 0,7 0-1,1 0 1,3 0 0,-5 1-1,2-1 2,-3 1-1,8 1-2,-3-1 1,-9-1 0,3 1-2,-1-1 2,3 1 0,-3-2-1,3 0 1,-1-1 0,0-1 1,45 2-1,-82-3 2,82 3-1,-71-5 0,71 5-1,-67-5 1,67 5-1,-57-4-1,57 4 1,-49-3 0,49 3 0,-56 0 0,56 0-1,-47 0 1,47 0 0,-48 1-1,48-1 1,-44-3 0,44 3 0,0 0-2,-46-7 4,46 7-2,0 0 0,0 0 0,0 0 0,0 0 0,0 0 0,0 0-2,0 0 2,0 0 0,0 0 0,0 0-1,0 0 1,0 0 0,0 0 0,0 0 0,0 0 0,-42 10 0,42-10 0,0 0 0,0 0 0,0 0-1,0 0 1,0 0 0,0 0 0,0 0 0,-46 38 0,46-38-1,0 0 1,0 0 0,0 0 0,0 0 0,-41 25-1,41-25 1,0 0-1,0 0 1,0 0-2,0 0 2,0 0 0,-25 48 0,25-48-1,0 0 1,-14 53 1,14-53-1,-11 47 1,11-47-2,0 0 1,-20 61 0,20-61 0,-6 49 0,6-49 0,-6 61-1,6-61 1,4 70 0,-4-70-1,1 77 1,-1-77 0,-5 80-1,2-36 1,3-1 0,-6 2 0,1 0 0,-5 1 1,9 2-1,5 3-1,-9 3 2,11-2-1,-8 0 0,0 0 0,4 0 0,-7-1 0,4-1 0,-6-2 0,5-2 0,-1-2 0,-1-2 0,0 0-1,4-42 1,7 78 0,-7-78 0,2 72 0,-2-72 0,7 69 0,-7-69 0,14 67 0,-14-67 0,4 61 0,-4-61 0,6 57 0,-6-57 0,3 43 0,-3-43 0,0 0 0,0 47 0,0-47 0,0 0 0,0 0 0,0 0 0,0 0 0,0 0 0,0 0 0,0 0 0,0 0 1,0 0-1,0 0-1,13 41 1,-13-41 0,0 0 0,0 0 0,0 0 0,0 0-2,0 0-2,0 0-9,43 19-21,-43-19-2,0 0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19.42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22,'0'0'14,"0"0"-1,0 0 0,0 0-3,0 0-4,0 0-1,10-3-2,-10 3-2,14-4 1,-3 3-1,4-1 0,2-1 0,5 2 1,1-2-1,2 2 1,4 0-1,1-1 1,1 1-1,-1 1 0,1-1 1,-3 1-1,-1 0 0,-4-1 0,-4 2 0,-4-1-1,-3 1 1,-12-1-1,16 3 1,-16-3-1,14 6-1,-4-1 1,0-1-2,3 1-6,7 3-22,-4-12 1,6 4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0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 9,'18'-2'10,"5"2"0,-1-2 0,1 4 0,-1-2-1,3 0 0,1 1-2,-1-1-1,4 2 0,-4-1-2,1 1-1,-1-2 1,2 1-2,-5 0 1,-2 0-1,-3-1 0,-1 0-1,-4 1 0,0 0 0,-2-1-1,-10 0-1,15 2-5,-5 1-17,1-6-5,4 5-2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0.6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9,'23'2'9,"-8"1"-1,5 0 0,1 1 2,2 3-1,0-3 1,1 2-1,2 0 0,0-6-1,3 3-3,-2 2-1,2-2 0,-2-2-2,2 0 0,-1 0-1,0-1-1,0 6 1,0-6-2,0 1 0,2-1-3,3 1-3,-3 0-13,0-7-8,8 8-1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14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 5,'20'-1'15,"4"1"-1,-1-1-1,2 1-2,1 0 0,2 0-3,0 1 1,-1-1-4,5-1-1,-4 0-2,1 0 0,-3-1 0,2 0-1,0 1 1,-1-2-1,-1 0-1,-1-1 1,-1 3-2,-1-1-1,2 1-1,-3 0-2,1 1-5,-1 4-18,-5-6 1,7 4-2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1.63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20,'19'1'13,"0"1"-1,2-1-1,3 1-1,0-2-3,1 2-1,-2-2 0,2 1-2,-3 0-1,2-1-1,0 0 0,0 0-1,-1 0 0,-1 0-1,1 0-2,-2-1-2,3 2-8,4 2-15,-12-8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09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22 7,'17'0'13,"3"6"-1,2-4-1,-1-2 0,1 2-1,0-2-2,-1 2-1,1-2-1,-1 1-2,0-1 0,-1 0-2,-3-1 0,1 1-1,-2-5 0,0 3-2,-2-4-2,-2 3-6,3-5-14,5 8-5,-8-10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2.60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 2,'10'0'7,"1"1"0,3-1 1,-2 0 1,4 0 1,-2-1-1,1 0 1,-2 0-2,0 1-1,0-2-3,-1 2-2,0-1 1,-1-1-2,1 1 0,-1 0 0,3-1-1,-2 1 0,2 0 0,-2-1 0,1 2-3,-1-2-6,-3-8-16,6 8-2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14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0 541 11,'0'0'15,"8"-20"0,-5 9-2,3-1-2,-2-2 0,3 2-1,-4-3-2,2 2-2,-1-4 0,1 2-1,-2-3 0,4 0-1,-4-2-1,3 1 1,-4-3-1,1 1-1,-2-3 0,2-1 0,-1-1-2,-2 1 0,3-1-2,-3-3-1,5 3-5,-5-2-8,0 1-17,4 0 0,-5-4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3.65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56 277 4,'-4'-11'7,"0"1"0,1 0-1,-1-1-1,1-2 0,-1 2-1,2 0 0,1 1 1,-1 0-1,2 10-1,-1-15 0,1 4 1,0 11 2,-2-16-1,-1 1 1,1 4-1,-1-3 1,0 3-1,-1-2-2,4 13-2,-4-21-1,0 10-4,4 11-4,2-14-20,-7-2 1,6 4-1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20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850 17 2,'0'0'13,"-11"-2"0,11 2-1,-15-3-2,15 3-2,-20-5-1,8 4-1,-3 0-3,-3 0-1,-1 0 0,-5 1-1,-3 1 0,-2-1-1,-2 1 1,-3-1-1,-4 0 1,-2 1-1,-2-1 0,-2 0 1,1 0-1,-4 1 0,-1-2 0,2 1 0,1-1-1,1 1-2,3-1-5,0 2-9,-2-6-8,9 5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4.78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519 16 10,'0'0'8,"-13"-3"-3,3 2-1,10 1-2,-19-5 1,4 3-1,-2 0 0,-4 0 0,-5 2-1,-2 0 1,-3 1-1,-4 1 0,-2 1 0,0 0-1,-2 0 0,1 1-1,1 0 0,-2-1-4,-2-2-6,5 4-10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33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 48 7,'-17'-3'8,"1"2"0,-3-2-3,1 2-1,-3-2-1,-1 2 0,-1-3 0,-2 2-1,-3-3 0,-1 3 0,-2-2-1,-4 2-1,-1-2 0,0 1 0,-3-1-1,-1 2-1,1 0-3,-2-1-2,1 4-8</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5.9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471 26 11,'-19'-5'14,"-2"4"-1,-1 0-3,-1 0-2,-1 0-2,-3 0-1,1 1-1,-3-1-1,0-1 0,1 1-1,1 0-1,-1-1 1,3 0-1,1-1 1,3 2-2,1 1-2,3-1-1,0 1-3,2 0-4,-3-4-15,7 7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6.40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197 11 13,'0'0'10,"-13"1"0,13-1-1,-11-1-4,11 1-1,-18-9 0,7 9-1,-3-1 0,2 0 0,-2 1 0,-3 0-1,4 0 0,-1 6-1,4-5 0,1-1-1,9 0 0,-11 0 0,11 0 1,0 0-1,0 0 0,0 0 0,0 0 0,0 0 0,-10 3-1,10-3-2,-13 4-2,13-4-8,-7 12-10,7-12-1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27.4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0,'8'14'4,"-2"-1"0,0 3 1,0-1 0,-2 2 0,1-1-1,1-1 1,-2 3-1,-1-1 0,-1 2 0,0-3-1,0 0 0,-1-1-1,-1-2-1,1 2-1,-2-4-4,1-11-16,0 0-2</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2.69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 9,'0'0'11,"0"0"-4,15-11-2,-6 9-2,3 1-1,1 0 0,3 1-1,0 0 1,6 1 0,0-1 0,1 2 1,3 0-1,3 1 1,3-1-1,3 1 0,2-1 0,0 1-1,3 0-1,-1-2 0,0 2-4,1 2-18,-5-9-1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3.35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12,'0'0'7,"0"0"-1,0 0 0,0 0-2,0 0 0,11 2-1,-11-2 0,15 3 0,-4-1 0,1-1 1,3 2-1,1-1 1,1 0-1,-1 0 0,2 1 0,-2-1-1,0 3-1,0-1-2,0 2-3,-2-3-19,5 9-2</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1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 0 9,'-5'17'13,"3"-7"-2,2 7-4,-2 1-2,0-1-1,1 5-1,1 0-1,1 0 0,0 1-1,0 1 0,-1-1-1,1 0-1,-1-1-7,4 10-14,-7-16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4.63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705 52 3,'-15'-1'21,"4"-1"-10,-1-1-4,-4-1 0,0-1 2,-5-1 0,0 2 0,-3-2 1,-2 1-3,-4-1-2,0 3-1,-2 0-2,-1 2 0,-2-1-2,0 2 1,-2 0-1,2 0 0,-1 1-1,-2-1 0,1 3-4,-2-2-6,-5-2-18,6 6 0,-6-10 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23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423 11 3,'0'0'22,"0"0"0,0 0-13,-11 2-5,11-2 0,-15-1-1,6 0 0,-2 0-1,-6 0 2,5-1-1,-5-1 0,-1 2 0,-2 1-1,-3-1-2,-2 0 0,0 2 0,-4-1-1,-5 1-3,-3-2 0,-1 2-6,2 3-15,-10-11 0</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5.88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382 5 4,'0'0'22,"-10"1"0,10-1-13,0 0-2,-14-2-1,14 2-1,-11-2 0,11 2 0,-11-2 0,1 2-1,10 0 0,-19 0-2,5-1-1,-1 2 0,-1-1 0,-4 1-1,-4 0 0,0-1 0,-2 0 0,26 0 0,-56 2-1,56-2-1,-56 4-4,56-4-14,-57-1-6,57 1-1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6.62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-1 453 6,'0'0'15,"0"0"-4,0 0 0,0 0-2,0 0 0,0 0 0,-3-49 0,3 49 1,0 0-3,13-52 0,-13 52-2,0 0-2,22-56-1,-22 56 1,7-44-1,-7 44 0,0 0 0,17-57 0,-17 57 0,1-44-1,-1 44 0,-10-45-5,10 45-7,3-44-20,-3 44 1,1-63-1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16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3,'12'-1'13,"-12"1"0,18 2-2,-4 0-1,5-1-1,-2 3-1,-1-4 0,5 2-2,-4-2 1,11 2-3,-5-2 0,2 2-1,2-1 0,7-1 0,-1 1-1,6 0 0,-1 0-1,0-1 0,1 1 0,3-2-1,1 2 0,-3-2-4,10-1-12,4 2-14,4-12 2,12 2-2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7.94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 21,'9'-2'13,"1"2"0,-1-1 0,-9 1-2,19-1-1,-9-1-2,5 3-2,-4-1-1,5 2-1,-3-1-1,6 1-1,-1 0-1,3 2 0,0 0 0,1-2-1,2 1-1,0-2-5,7-5-20,6 8-3,-5-8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8.475"/>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 15,'22'1'15,"3"-1"-2,2-1-1,3 0 0,0-1 0,5 2-1,-1-3-2,6 2-1,-2-2-2,2 2-2,-3-1-1,3 1-1,-5 0-1,0 0 1,-2 1-2,-1 0 1,-4 0-1,-1 1 0,-2 0 0,-2 0-2,4 1-2,-2 0-14,-2-3-13,9 3 0,-4-6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116"/>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18,'22'1'13,"2"1"0,0 0 0,1-2-2,1 3-2,-2-2 0,1 1-2,-2-2-2,1 2-1,-1-2-2,-1 2 0,0-2-1,-2 1 0,-2 0 0,2 0 0,-3-1-1,0 2 0,-3-1-1,1 1-1,0 1-8,5 1-20,-6-7 1,8 5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39.767"/>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9,'1'10'8,"-1"-10"0,0 0 1,-1 11 1,1-11-1,0 10-1,0-10 0,2 14-2,-2-4-2,2-1 0,-1 5 1,-1-1-1,-1 3-1,1 3 0,-3 1 0,0 3-1,-1 1 1,-2 3-1,2 1 0,0 2-1,1-1 0,-2 3-1,4-4 1,-2 0-1,3 0 1,0 0-1,-1-2-1,0-2 1,-1 3-2,0-3-1,-3 5-7,3 3-20,-10-8 0,4 4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0.48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679 25 20,'0'0'24,"0"0"-9,-10-5-8,10 5-1,-15-3 1,2-1 1,1 2 0,-5-3-2,-1 4 0,-3-2-2,-1 2-2,-3-1 0,0 3-1,-4-1 0,0 2 0,-3-1 0,-2 1 1,-3 0-1,2 2 0,-2-2 0,-2 1 1,3 0-2,1-1 0,3 2-2,2-5-3,4-1-18,3 5-9,-5-11 1,9 5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21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740 0 22,'0'0'16,"0"0"-2,0 0 0,0 0 0,-9-3 1,9 3-3,-10 2-1,10-2-3,-19 3-3,5 0-2,-5 0-2,-4 2 0,-5-2-1,-4 3 0,-2-2 1,1 1-1,-5-1 0,0-1 0,-4 1 0,2-1 0,-3-1 0,4-1 1,-3 1-2,-2-1 1,5-1-4,-3-1-10,0-5-18,8 6-1,-2-10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1.800"/>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611 64 12,'-17'-1'25,"17"1"-11,0 0-5,-15-3 0,15 3-1,-16-5 0,6 3-1,-3-2 0,-2 0-2,-4 0 0,-1 0 0,-6 0-2,1 3 0,-8-2 0,0 1-1,-3 0 0,2 1-1,-4 0 0,3 2-1,0 0 1,-1-1-2,5 0 1,3 0-2,3 0-2,1-4-6,5-2-22,4 3 1,1-10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2.441"/>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0 665 9,'5'-12'15,"4"2"-2,-9 10-1,9-17 1,-9 17 0,2-16 2,-2 16-1,1-15-2,-1 15-2,0-16-3,1 6-1,-2-3-2,2 1 0,-2-5-1,2 0-1,0-6 0,2 0-1,-2-1 0,1-1 0,1-2 0,-2-2-1,2 0 1,-1-1-1,0-1-1,-2-2 0,1 1-2,-2-6-7,3-4-24,0 5-2,-2-8 1,3 3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3.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20,'13'-1'10,"-13"1"0,12-3-1,-2 0 0,1 2-2,0-2-1,1 2-2,4-1 0,-2 2-1,2-4 0,1 4 0,-3-1-2,0 0 0,-1 2 0,1-1 0,-4 4-1,1-2-1,0 4-3,1 8-19,-12-14-3,15 12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1.132"/>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35 7,'0'0'15,"0"0"-4,0 0-4,0 0-2,0 0-2,0 0-2,0 0-2,0 0 1,12 5 0,-12-5 1,12 6 1,-12-6 1,14 4-1,-5-3 3,3-1-1,-2 2 0,-10-2 0,21 1 1,-11 0-1,4 0 0,-3 0-2,1 1 0,-1 0 0,3 0-1,-2-1 0,1 2 0,-1-1 1,-1 0-1,0 1 2,0-1 0,3-1-1,-3 1 2,4-3-1,-6 2 0,4-2 0,2 2-1,-2-1-1,1 0 0,-2 1 1,2 0-3,-4 0 2,6 0-1,-4 1 1,-1-2-1,3 2 0,-2-2 1,3 1-1,0-1 0,2 0 1,0 0-1,2 0 0,0 0 0,4-3 0,0 2 0,3-1 0,-1 0-1,1-1 1,1 0-1,0-1 1,-1 1-1,-1 0 1,1 0 0,-5-3 0,3 2-1,-4-1 2,2 1-2,2-1 1,2 1-1,-1-2 1,0 2-1,0 1 1,-1-1 0,2 2-1,-1 0 1,-3 0 0,1 0-1,1 1 1,0 0 0,0 0 0,1-1 0,1 0 0,-3 1 0,4 0 0,-2 0 1,0 0-1,0 1 0,0 0 0,-2 2 0,-1 0 0,0 2 0,-1-1 0,-1 0 0,-2 1 0,-1 1 0,-3-1 0,2 1 0,1 1 0,1 0 1,-2 1-1,2-2 0,-1 2 0,1-2 1,0 3-1,-1-2 0,-3-2 1,1 3-1,-2-4 0,-2 4 0,3-4 0,-3 2 0,3-2 0,-3 1-1,2-1 1,-3 0-1,1-1 1,0 0 0,-2 1 0,-9-3 0,17 3 0,-17-3-1,17 3 1,-7-2 0,-10-1 0,18 3-1,-7-2 0,-1 1 1,-1-1-1,0 0 1,0-1-1,-9 0 1,15 1 0,-6 0 0,-9-1 0,18 0 0,-9 0 0,0 0 1,3-1-1,0 1 0,1 0-1,-1 0 1,0 0 0,1 0 0,0 1 0,1 0 0,-2 0 0,2 0 0,-1 0 0,0 0 0,0 0 0,2 1 0,3 1 0,1-2 0,-1 1 0,3-1 0,1 0-1,-1 0 1,3 0 0,-1 1-1,-3-1 1,1 1 0,2 0 0,-2 0-1,1-1 1,0 1 0,0-1 0,-1 0 0,5-1 0,-2 0 0,0 0 0,1-1 0,-2 2 0,1-1 0,0 0 0,0 1 0,-3 0 0,1 2 0,-1-2-1,-2 1 1,4-2 0,-1 0 0,3-1 0,1-1-1,-1-1 1,3-1 0,0-1 0,1 0 0,-1 0 0,2 0 0,-3 0 0,-1 2 0,-1 0 0,-1 0 0,1 1 0,-4 0 0,0 1 0,-3 1 0,0 0 0,-2 0 1,3 0-1,-4 1 0,0 0 0,2-1 0,0 1 0,0-1 0,-1 2 0,2-2 0,-2 1 0,2-1 0,0 1-1,1 0 1,3 1-1,0 0 1,2 1-1,1 1 1,0-1-1,4 0 1,2-1 0,0 0 0,2-2 0,-2 0 0,2-1 0,1 0 0,1 0 0,-2-1 0,1 1 0,-2-1 0,-2 1 0,1 0 0,2 1 0,-5 0 0,3 1 0,2 0 0,-2 0 0,1 1-1,1-1 1,0 1 0,1-1 0,2 0-1,-2-2 1,0 0-1,3 1-1,-1-2 0,2 1-1,-3-1-1,1 2-1,-2-1 0,3 1-2,-5 0 2,-1 1-1,0-1 2,-2 1 0,3 0 1,-2-1 2,-1 1 0,-4-1 1,1 1-1,0-1 1,-1 0 0,-2 0-1,-3-1 1,1 0-1,-2 0 0,0 0 0,-1-1 0,-3-2-1,-1 2 0,-1 0-2,1 2 0,-3 0-2,0 1 0,-11-1 0,19 0 0,-10 0 1,1 0 1,-10 0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23.4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5339 596 0,'1'-29'1,"-2"-1"0,0-1-1,1 3 1,0-3 0,-3 1 0,1 0 0,-2 2-1,2 0 1,-1 4 0,-1-1 1,-3 2 0,0 2 0,0 2 1,0 0 0,1 3 0,-2 0-1,2 2 0,-2 1 0,1 1-1,1 2 0,-2 1 0,8 9-1,-18-14 1,8 9 0,-3-1 0,1 2 0,-1 0 0,-2 1 0,-1 1-1,0-1 1,-3 1-1,1 0 0,-3 0 0,-4 0 1,-2-1-1,0 1 0,-4 1 0,-1-1 1,-1 0-1,-4 1 1,-1-1 0,-2 1 1,0 0 0,-4 0 0,2 1 0,-4 0 1,-1 0 0,-2 0-1,1 0 0,0 0-1,0 0 0,0 0 0,-1-1 0,1-3 0,-1 2-1,2-1 2,-1 2-1,-1-3 1,2 3-1,1-2 1,1 2-1,1 1 0,2-1 0,2 1-1,-3-2 0,4 2 1,0-1-1,-1 1 0,0 0 0,-2-1 0,2 2-1,0 3 1,1-2-1,-4 3 0,3-2 1,-2 3-1,3-1 1,1 2-2,-1-2 2,-1-1-1,1 1 0,2-1 0,-2 0 0,0-1 0,0 0 0,-1-1 0,2 2 0,-1-2 0,0-1 1,-2 1-1,2 1 1,-1-1-1,-1 1 0,3 0 0,-2 0 0,3-1 0,1 0 0,1-1 1,0 0-1,2-1 1,1 0 0,-1-1 0,3 1 0,-3-1 0,3 1-1,-3 0 1,2 1 0,-2 0 0,1 1 0,-2 0-1,-1 0 1,0 0-1,-1 1 1,1-1 0,0-1-1,2-1 2,0-1-1,1 0 1,-1-1 1,1-1-1,-1-1 0,-1 1 0,1-1 0,-5 1-1,3 0 0,-3 0 0,-2 1 0,-1-1 0,2 0 0,0 0-1,-3-1 2,4 0-1,-2 0 0,-1 0 1,5 0 0,0 0 0,-1 0 0,1-4 1,1 4-1,-1-3 0,1 3 0,-1-1 0,0 2 0,-4-2-1,2 3 1,-2 2-1,0-2 1,3 2 1,-1-2-1,4 1 1,0 0 0,5 0 0,0 0 0,1 1 1,5-1-1,-1 2 0,0-1-1,3 0 0,2 1 0,0 0 0,2-1 0,2 1-1,0 0 1,0-1-1,3 1 0,-3-1 0,1 3-1,0 1 1,0 0 0,1 2-1,-2-1 1,5 4-1,-2-3 1,6 3 0,-6-3 0,-1 1-1,13-7 1,-18 14 0,18-14 0,-21 15 0,12-6 0,-4 1-1,7 3 1,-1-1 0,-1 2-1,2 2 1,-2 2-1,3 1 1,0 1-1,0 0 1,-1 6 0,4 2 0,2 2-1,0 6 1,1 2 0,1 5-1,2 4 1,-2 3-1,1-1 1,2 1 0,-4-2 0,2 0-2,2-1 4,-1-2-2,2 2 0,0 1 0,1 0 0,-4 4-2,3 6-3,-2 10-15,-10-7-5,8 9 0</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1.5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440 1188 0,'22'4'1,"2"0"1,-2-1 0,0 1-1,1-2 1,-1 1-1,2 0-1,-2 0 1,1 0 0,1 0-1,0 2 1,-1-1 0,1 0-1,2 0 1,-1 0-1,2 0 1,-1-1 0,1 2 0,0-1 0,0 0 0,-3 0 0,1 0 0,1 0 1,0 0-1,-1 1-1,-1-2 1,-3 4-1,3-3 0,-3 2 0,-1-2 1,0 2-1,-2 0 0,1 0 1,-1 0-1,-1 0 1,-1-1-1,2-1 1,-2 0-1,3-1 0,-2 1 1,1-3 0,2 0-1,0-1 1,4 0 0,-1 0-1,2-2 1,-1 1 0,3-2-1,-1 3 0,1-1 1,0 0-1,-3 0 0,1 1 0,-1 0 0,-2 0 1,0-1-1,0 1 0,-2-1 1,0 0-1,-2-1 1,-1 0-1,2 1 1,-3-1-1,0 0 1,0 0 0,0 1 0,-1 0 0,2 0 0,-1 1 0,-1-1 0,0 0 0,3 0 0,-1 1 0,0-2 0,1 1 0,0 0 0,1 0 0,2 1 0,-2 0-1,2 0 1,1 0 0,1 0-1,-1 0 1,3 1-1,1 0 0,-1-1 1,2-1-1,0 2 0,-1-1 1,1 0-1,0 1 0,1-1 1,-1 1-1,3 0 0,-1 0 0,1 0 0,1 0 1,2 0-1,0 1 0,2-1 0,2 1 0,-2 0 0,1 0 0,1 1 1,1-1-1,-1 1 0,0 0 0,-3 1 0,1-1 0,-1 0 0,0 0 0,-1-1 0,0-1 1,-2 0-1,1-1 0,0 0 0,1 1 0,1-1 0,1 1 1,-1 0-1,2-1 0,2 0 0,-1 0 0,2-1 0,2 0 0,-3-2 1,0 1-1,1-1 0,-2 0 0,1 0 0,1 2 1,0-3-1,0 2 0,1 0 0,2 1 1,1-1-1,4-1 0,-1 1 0,-1-2 0,3 1 0,1-1 0,2-1 1,-2-1-1,3 0 0,0 1 1,-3 0-1,5 0 1,-1-1-1,1-1 1,2 1-1,-1 1 1,-1-2-1,0 1 0,1-2 1,-2 2-1,-1-1 1,2 0 0,-2 0-1,1 0 2,-1 1-1,2 0 0,2-1 1,2 1-1,-1-1 1,-1 2 0,0-2-1,-2 2 1,2-1-1,-1 2 0,-3-2-1,2 2 1,-2 0 0,1 1-1,1-1 1,1 1-1,-1 0 1,0 1-1,3-2 0,-2 1 1,1 0-1,-1 0 0,0 0 0,-1 0 0,-1 0 1,0-2-1,-2 2 0,-1-2 0,1-1 1,-3 1-1,1 1 0,0 0 0,-1 0 0,-1 1 0,1-1 1,-1 2-1,-2 0 0,0-1 0,0 2 0,-2 0 0,-2 1 1,2 0-1,-3 0 0,1 1 0,-2 1 0,-1 0 1,-3 0-1,0-1 0,-1 1 1,0 0-1,-5 0 0,-2 0 1,-1 0-1,3 0 0,-5 0 0,0 1 0,-1 1 0,0 0 0,-3 1-1,2 0 1,-3 0 0,-1 0 0,3 0 0,-2-1 0,-1 0 0,-2 1 0,-1-2 1,-4 0-1,-1-2 0,-10-1 0,10 2 1,-10-2-1,0 0-1,11 1 1,-11-1 0,0 0 0,0 0 0,9 1 1,-9-1 0,0 0 1,0 0 0,0 0-1,0 0 0,1-10 0,-1 10-1,-2-16 0,2 6-1,-2-4 1,1 0-1,0-3 1,-1-1-1,0-2 1,-1 1-1,-1-3 1,-1 0-1,-1-1 0,-2 0-1,-1-3 1,1 2-1,-2-2 1,0-1-1,2-2 0,1-1 1,1-1 0,2-1-1,-1 0 1,2-1 0,3 1 1,-1-1 0,0 2 0,-1 1 1,3-1 1,-4 2-1,2 2 1,-1 0-1,-2 3 0,3 1-1,0 1 1,0 1-2,1 3 1,1-1 0,1 1-1,1 2 1,0-2-1,-1 3 1,0-1-1,2 3 1,-2 1-1,1 0 1,-2 3 0,-1 9 1,0-13-1,0 13 0,0 0-1,0 0-1,-5-10 0,5 10-2,0 0-1,0 0 1,0 0 0,0 0 0,0 0 1,-9 2 1,9-2 1,0 0 1,0 0 0,0 0 0,0 0 0,0 0 0,0 0 0,0 0 0,0 0 0,0 0 0,-10 9 0,10-9 1,0 0-1,0 0 0,0 0 1,-12 3-1,12-3 1,-15-2-1,6 0 1,-3 0 0,-4 0 0,-3 0 0,-2 0-1,-3 1 1,-1 0-1,-5 2 1,-4 0-1,-3 1 0,-2 0 0,-2 2-1,-5-1 1,1 0 0,-4 0 0,-1-2 1,1 1-1,-2-2-1,-1 0 2,1-1-1,-1-1-1,-2 1 1,-1-2 0,-1 1 0,-4-1 0,-1 0 0,0 0 0,-4 0 0,0 1 0,-2-2 1,0 1-1,-3 0 0,0 0 0,1 0 0,-5-1 0,3 0 1,-2-1-1,1 1 0,2-2 0,0 0 0,4 1 0,0-3 0,1 2 0,0 0 0,-2 1 0,3 1 0,-1 1 0,-3 0 0,-1 1 1,2-2-1,0 3 0,0 0 0,-1 1 0,-1 0 0,-1 1 0,3 0 0,-3 3 0,1-1-1,2 0 1,1 0-1,3 0 1,0-1 0,4 0 0,1-1-1,0-1 1,0 0 1,1-1-1,0 0 0,-1 0 0,0 0 0,0 0-1,1 0 1,0 0 0,0 0 0,-1 1 0,1-1 0,-1 1 0,1 0 0,2-1 0,-1 0 0,2 1 0,2-2 0,2-1 0,1 0-1,2 0 1,-1 0 0,-2 1 0,0 0-1,-3 1 1,-1 2-1,-2 0-1,0 1 1,0 0-1,-3 2 0,1 0 0,2-1 1,2 0 0,1 0 0,-1 0 0,2 0 1,-1-2 0,3 1 0,3 0 1,-2-1-1,3 0 0,2-1 0,1 1 1,3-2-1,3 0 0,0 0 1,1-1-1,3 1 1,-2 0 0,-1-1-1,1 2 1,-2-2 1,1 2 0,-2 0-1,-1 1 1,0-1-1,-2 1 1,3-1-1,0 1-1,-2 0 1,-4-1-2,1-1 1,-1 1 0,0 0 0,-3 1 0,-2-1 0,-2 0 0,-2 1 0,0 1 0,-1 1 0,-2 0 0,-2 0 0,1-2 0,-1 2 0,3-1 0,0-1 0,3-1 0,0 0 1,1 0-1,1 0 0,4 0 0,1 0 0,4 1 0,3 0 0,2 0 0,3 0 0,5 1 0,3 0 0,3 1 1,3-1-1,5 0 0,1 0 0,4 1-1,9-3 1,-11 4 0,11-4 0,0 0-1,0 0 1,-3 13 0,3-13 0,3 9 0,-3-9 1,3 14-1,0-4 0,-1 2 0,-1 2 0,2 2 0,0 2 0,0 2 0,0 5 0,0 1 0,0 3 0,1 2 1,2 2-1,-1 2 0,0 2-1,-1 0 1,3 1 0,-3 2 0,-1 1 0,-1-3-1,-1 1 1,0-1 0,-2 0 0,1-1 0,0-2 0,0-2 0,3-1 0,0-3 0,0-1 0,4-4 0,3-2 0,-2-3-1,4-1 1,2-2-1,-3-2 1,1-1-1,-1-1 1,-2 3-1,0-2 1,-2 1 0,-3 0 0,-1 1 0,3 0 0,4-2 0,7 2 1,4-3-1,8 1-1,9-1-3,11-9-19,17 13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6.35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 1,'0'0'3,"0"0"-5,8-9 1,-8 9 3,0 0 1,0 0 2,0 0 2,0 0 0,0 0-1,0 0-1,0 0-1,0 0-1,0 0-1,14 7 0,-14-7 1,18 9 0,-3-5-1,2-1 1,5 2-1,2-1 0,5-2-1,2 0-1,3-1 1,-1 1-1,4-2 0,0 2 1,4-1-1,1-2 0,-1 2 1,5-1-1,2-1 0,3-1 0,1 0 0,1 0 1,2-1-1,1-1 0,3 0 1,-3 1-1,-2-1 0,0 2 0,-2 0 0,-1 0 0,-1 2 0,-1 2 0,-2-1 0,1 0 0,5 1 0,0-1 0,1 0 1,2-1-1,-1 0 0,0-1 0,0 0 0,0-2 0,0 0 0,-2 0 0,-1 0 0,1 1 0,2 0 0,3 0 0,1-1 0,-2 1 0,0 1 0,-1 0 0,1 0 1,0-1-1,0 0 1,-3 1 0,1 0 0,1-2 0,2 2-1,0 0 1,3 0-1,-2 1 1,1-1-1,-4 0 0,3 0 1,-3 0 0,1 0 0,-1 0 1,-1 0-1,3-1 2,0 1-2,5 0 1,-2 1-1,0 0-1,-1 0 1,2 0-1,1-1 0,-2 1 0,1 1 0,0-1 0,1 0 0,0 1 0,1 0 0,0 1 0,-3 0 0,1 0 0,-1-1 0,-3 1 0,-2-1 0,-3 1 0,-1-1 0,-2 1 0,0-4 0,-3 1 0,1 1-1,2-2 1,-2 1-1,2-1 0,-1 0 1,2 1-1,0 0 0,0 0-1,0 1 2,-1 1-1,0 0 1,1 1 0,2-1 0,-1 2 0,-1-1 0,2 1 0,-1-1 1,-1-1-1,1 0 2,0 0-2,-3 0 1,-1 0-1,1-1 1,-1-1-1,2 1 0,-2-1 0,3 1 0,2 0-1,0-1 1,1 0-1,0 0 1,2 1 0,0 0-2,-2 0 2,0 1 2,1 0-2,-1 0 0,-2 1 0,3 0-2,0-1 2,-2 1-1,-1 2 1,0-3-1,0 1 0,-1-1 0,-1 1 1,0-1-1,-2 1 1,1 1 0,-2-1 0,0 1 0,-4-1 0,-3 0 0,-2 3 0,-4-2-1,-2 1 1,-4-1-1,-3 2 0,-4-2 0,0 1 0,-1-1 0,-3 1 0,0-2 0,-1 1 0,-1-1 0,1 0 0,-1-1 0,-1 1 0,0-2 0,-2 1-1,-1-2-1,0 1-1,1 0-4,-12 0-6,27 0-8</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37.79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8225 0 12,'0'0'17,"0"0"-10,0 0-6,0 0-3,0 0-3,-1 10 2,1-10 1,0 0 2,0 0 0,-2 11 1,2-11 1,0 0-1,0 0 0,-2 12 0,2-12 0,-3 20-1,2-5 1,0 3-1,1 5 0,0 3 0,0 3 0,3 1 0,-1 2 0,1 2 2,0-1-1,-1 1 1,1 0 0,-1 2 0,-1-2 0,0 3 0,0-3 1,0 1-1,-2-1-1,1 2 1,0-2-1,0-2 0,0 0 0,2-2-1,0-1 0,0-3 1,1-1-1,1-5 0,-1-1 0,1-3 0,-1 1-1,-3-4 0,-1 2 0,-1-3 0,-2 3-1,-2-3 1,-2 2 0,-2-1 1,-1-1-1,-2-2 1,0 1 0,-2-1 1,-4-2-2,0 0 2,-5-1-1,0-3 0,-4 0 0,-3 0 0,-5-1 1,-1 1-1,-2 2 0,-5-2 0,-4 1 0,-2 0 0,0 2 0,-5 0 1,0 0-1,-4-2 0,1 0 0,-1-1 0,0 1 0,-3-2 0,-1-2 0,0-1 0,0 0 0,1 0-1,-2 0 1,2-1-1,-2-1 0,2 0 0,0 2 0,-1-3 0,-4 0 1,-1 1 0,-4 0-1,-2 2 1,-1 0 0,0 1 0,2 0 0,-2 2 0,3 1 0,3-1 0,1-1 0,7-1 1,1 0-1,2-1 1,-3-1 0,-2-1 0,4 0 0,-7-3-1,-1 3 1,-5 0 0,-4 2-1,-2 0 1,-2 2-1,-1 0 0,-2 1 0,0 2 0,1-3-1,-4 0 1,0 1-1,-2-2 0,-3-1 0,-1 1 0,-2-1 0,-3 0 0,0 1 0,-4 0 0,3 0 0,-1 0 1,0 1 0,1-2-2,-3 1 2,3-1 0,0-1 0,3 1-1,-3-2 0,4 0 1,1-1-1,1 1 2,2 0-1,2 0 1,3-1 0,-1 2 0,1-1 0,3 1 0,-2-1 0,0 4-1,1-2 0,0 1 0,1 2 0,3-2 1,2 1-1,2-2 0,5 1 0,6-1 1,1 0 0,4-3 1,0 1-1,2 0 1,1 1-1,0-1 0,-1 2 0,-1-1-1,3 0 1,2 1-1,1 0 0,2 0 0,4 0 0,1-2 1,4 2-1,2 0 0,4 0 0,2 0 1,0 1-1,6-1 0,0 0 1,4 1-1,1-2 0,3 1 0,0-1 1,5 0-1,1 1 0,0-1 0,2 0 0,2 0 0,9 1 0,-17-1-1,7 2 0,0 0 0,1 0 0,-1 0 0,0-1 0,0 1 0,-1 0 1,11-1 0,-15 0 0,15 0 0,-17-2 1,17 2-1,-17-4 1,7 0 0,1-2 0,-2-2 0,-2-2 0,1 2 1,-2-6 1,0-1 0,2-5 1,-1-4 0,4-5 0,0-6-1,1-11 1,3-7-1,1-6 0,0-5-1,1-6-1,-4-3-1,-2 2-1,1-1-5,0 12-19,-6-12-2,8 11-1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0.31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1143 8,'0'0'12,"0"0"-3,0 0-2,0 0 0,10-8-2,-10 8-1,0 0 1,0 0-1,16 2 0,-5 1 0,3 0-1,3 2 0,4-1-1,4 1 0,6 1-1,0 0 0,3-1 0,1 1 2,3-1-2,2-2 0,1 0 1,5-1-1,0 0 0,5 1 0,3-1 0,4 1-1,0 1 0,2 3 0,2 0 0,-4 1 0,1 2 1,2 0 0,-2 1-1,-1-2 1,1 0 0,2 0 0,1-2 0,3-1 0,0 0-1,0-1 0,0 0 0,0 2 0,-5 2 0,-1 0-1,-3 2 1,-2 3-2,-1-1 2,-1 1-2,1-2 2,-1 0-2,1-2 2,-1-2-1,3-5 0,1 1 1,-1-5-1,1-2 1,1-1-1,0-2 1,3 2-1,-2-3 1,1 3 0,-2-2 0,1 4 1,-2 0 0,-1 1 0,3-1 1,-3 2-1,4-1 1,-1 1-1,4-2 0,1-2-1,3 1 2,-2-2-2,0 1 1,3-3 0,0 4 0,-1-2 0,0 2 1,0 1 0,1 0-1,-1-2 0,1 0 0,-3 2 0,-1-2 0,4-1 0,-3 1-1,-2 1 1,0-2-1,-2 2 0,0 1 0,1-1 0,0 2 1,-1 0-1,0 1 0,-1 0 0,0 0 0,1 1 0,-3 1 0,-2 0 0,-2 0 0,-2-1 0,-3 3 0,0-3 1,-1 1-1,-2 0 0,-3-2 0,0 1 1,-3-1-1,0 1 0,-3-1 0,-2 1 0,-3-1 0,-2 0 0,1 0 0,-1 1 0,0 0 0,-2 0 0,1-1 0,-3 1 0,0-1 1,-2 1-1,-4-1 0,-5-1 1,-3 1 0,-1-2 0,-10 2 0,9-7-1,-9 7-1,3-15-1,-3 3 0,0-1 0,-1-6-1,-1 1 0,-1-4 1,-2-2 0,0-5 1,0 0 0,-1-2 1,1-2 1,0-1-1,-1 1 0,0-1 1,3 0-1,-2 3 1,1-1-1,1 1 1,-3 1-1,0 0 0,-2-1 0,0 2 0,0-1 0,-1 0-1,1 0 0,-2 2 1,4-1-1,-4 0 0,2 3 1,1-1-1,-2-1 1,-1 2 0,-1 2 1,0-1-1,-1 1 0,3 1-1,1 0 0,-1-1 0,1 4 0,0-1-1,2 0 1,-2 2 0,3 1 0,-2 3 1,1 1 0,-1 2-1,2 0-1,0 1-2,5 11-2,-12-18 0,12 18-1,-15-13 1,15 13-1,-17-9 1,5 7 2,-2 0 1,-4 1 1,-5 1 0,0 1 1,-6 0 0,-5 0-1,-2 1 0,-4 1 0,-4-2 0,-4 2 0,2 2 1,-6-3 0,1 3 0,-4-2 1,-1 1 0,-4-1 1,-1 1-1,1-1 1,-3-2 0,1-1 0,-1 0 1,1-3 0,0 0 0,3-2 1,2-1 1,-2 0-1,-2-1 1,0 0 0,0 0 0,0 0 0,-3 1-1,-1 2-1,1 1 1,0-1-2,3 1 1,0 1-2,0-2 1,2 2-1,1-1 1,2-1-1,2 1 0,-1-2 1,-1 2-1,1-3 0,2 2 0,0-1 1,3 1-2,-2 0 1,0 0 0,0 1 0,3-1 0,0 1 0,-1 1-1,0 0 1,1 0 0,0 0 0,3 1 0,0-1 0,2 1 0,1-1 0,4 1 0,1 0 0,0 0 0,4 0 0,0 0 0,-1 1 0,1 0 1,-2 0-1,-2 0 0,0 1 0,-2 1 0,-1 0 0,2 2 0,0 0 1,-2 0-1,1-1 0,2 1 0,-1 0 0,-1 1 0,1-1 0,-5 0 0,0 1 1,1-2-1,2 0 1,-1 2-1,-1-1 1,4-1-1,-2 1 1,6-1 0,1-1-1,0 0 1,-5 4-1,5-4 1,-1 2-1,1-2 0,-1 1 0,-2 0 0,2 0 1,-2 0-1,0 1 2,2-2-1,-1 0-1,1 0 2,0-1-1,1 0 0,0-1 0,5 1-1,-1 0 1,0 2-1,0-2 1,0 2-1,-1-1 0,2 3 0,-1-4 1,-4 3 0,5-3 0,-3 1 1,3-1-1,3 1 1,1-1-1,1 0 0,5 0 0,2-1 0,2 1-1,3 0 0,12-1 0,-16 1 0,16-1 0,-12 2-1,12-2 0,-12 7 0,12-7 1,0 0-1,-11 12 1,11-12 0,-8 15 0,8-15 0,-8 20-1,8-8 1,-3 4 0,0 1 0,-1 4 0,1 0-1,0 3 1,-1 1 0,0 3 1,0 3-1,-2 1 0,2 2 1,1 2-1,0 1 1,1 3-1,1 1 0,0 4 1,-3 1-1,1 0 0,-2 3 0,1 5 1,-1-1-1,0 1 0,-1-2-2,0-2-3,6 0-24,-8-15 1,6-3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3.83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124 172 10,'0'0'7,"0"0"-4,0 0-2,0 0-1,12-4 1,-2 3 1,-10 1 1,21-5 2,-8 2 0,1 0 1,6 0 0,3 0-1,1-1 1,2 0-2,3 0 0,4-2-1,2 1 0,5-1-2,-4-1 0,6-1 0,-1 1 0,8-1 1,-2 1-1,8 1 1,-2-2 0,6 3 0,0 2 1,1-1-1,1-1 1,-1-1-1,5 1 0,-8-1-1,5 3 1,-5-3 0,2 2-1,2-3 1,3 3-2,-2 0 2,1 1-1,3 0 0,0 2-1,0 0 1,0 1 0,-3 1 0,3 1 0,-3 0 0,1 0 1,-3 0 0,1 1-1,-3 3 1,3-2 0,-2 2-1,0 0-1,-3 2 1,3 2-1,0-1 1,-1 1-1,2-1 0,-1 0 1,2-2-1,-1 2 1,1-4-1,-1 0 1,0-1-1,0 0 1,0 0-1,0-1 0,1 3 0,0-1 0,0 0 0,0 1 0,1-1 0,1 0 0,-1 0 0,1 0 1,0-2-1,2-1 0,2 0 1,0-2-1,-2 1 0,0 0 0,-3-1 1,-3 1-1,-2 0-1,-2 1 2,-5-1-1,-5 0 0,1 2 0,-5-2 0,3 2 0,-3-3 0,-1 2 0,-1-2 0,-1 2 0,1-1-1,-4 0 1,0 1 0,0-1 0,-3 1 0,-4-1 0,-4 0 0,0 0 0,-5 0 0,0-1 0,-1 0 0,-1 1-1,-2-1 0,1 1 0,0 0 0,1 1 0,-2 0 0,-3 1 0,-2 0 1,0 2-1,-11-5 1,14 11 0,-14-11 0,8 14 0,-4-4-1,1 2 0,-1 2 1,1 4-1,0 2 0,2 2 0,2 3 0,-1 1 1,0 3-1,2 0 1,2 0 1,0-2-1,0 1 0,-1-1 0,1 3 1,0-1-1,1 1-1,1-1 1,-2 4-1,-1 1 1,2 3 0,-1-2-1,-4 2 0,3 1 0,0 2 2,-6-3-2,3-2 2,-3-1-1,0-4 0,-1 0 0,-1-3 0,1-5-1,-3 1 1,2-1 0,-1 0-1,5-1 0,-6 3 1,1-2-1,-2-22 1,0 55 0,0-55-2,-6 60 2,6-60-1,-13 68-1,13-68-1,-11 67 1,11-67-1,-14 62 1,14-62 1,-14 51 0,14-51 0,-12 52 1,12-52 1,-14 48 0,14-48-1,0 0 0,-9 55 1,9-55 0,0 0 0,0 0 0,-10 48-1,10-48 0,0 0 1,-5 44-1,5-44 0,0 0 1,-7 49-1,7-49 0,0 0 0,-14 47 0,14-47 0,0 0 0,0 0 1,-18 48-1,18-48 0,0 0 1,0 0 0,0 0-1,0 0 1,0 0-1,-41 43 0,41-43 1,0 0-1,-46 21 0,46-21 0,0 0 0,-56 11 1,56-11-1,-46 2 0,46-2-1,-57-4 1,57 4-1,-70 0 1,70 0-1,-81-4 0,38 1 0,-8 1 0,6 1 0,-9 3 0,3-4-1,-4 1 1,2 0 0,1-5 0,-1 7 1,1-3 0,-3 1 0,2 1 0,-1 0 0,2 2 1,-4 1-1,0 7 0,1-7 0,0 3-1,1-2 1,0-2 0,0-1 0,1 0-1,2 2 2,-1-6-1,0 2-1,-1-2 2,-4 1-2,1 1 1,0 3 0,-3 1 0,0-1 0,-1 3 0,-1 0 1,4 0-1,0 0 0,-2-2 0,1-6 0,1-3 0,-2 5 0,1-8 0,0 2-1,-5 2 0,1 1-2,0 0 1,0 2-1,-4 3-1,2-3 1,-2 7 0,0-5 1,3-2 0,0 3 1,4-4 1,-2-1 0,3-1 0,0-5 0,2 3 0,2-3 0,-1-2 0,0 0 1,-7 4-1,3-2 0,0 1 0,0 3 1,2-4 0,-1 5 0,6 3 0,-4-4 1,7 2 0,2 2 0,-7-1 1,8 3-1,-6 0-1,0 0 0,-2-1-1,4 4-1,1-1 1,-3 1 0,4 2 0,-8-3 0,13 6 1,-4 1 0,47-9 0,-83 19 0,35-10-1,2-2 1,46-7-2,-80 13 1,80-13 0,-76 11 1,76-11-1,-68 4 1,68-4 0,-42 3 1,42-3 0,0 0 0,0 0 0,-53-7 0,53 7 1,0 0-2,0 0 1,0 0 0,0 0-1,0 0 0,0 0 0,0 0-1,0 0 0,-42-29 0,42 29 0,0 0 0,-12-42-1,12 42 1,0 0 0,-11-54-1,11 54 1,-5-54 0,5 54-1,3-74 0,-8 31 1,6-9-1,-10 1 0,11-8 1,-8-1-1,11-1 1,-3 5 1,4-6 0,-5 7 0,3-1-1,3-2 2,-12 3-1,5-1-1,-6 3-2,-7-4-6,4 3-10,11 6-13,-5-8 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7.85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3,'0'0'5,"0"0"-2,0 0-2,0 0 0,0 0-1,0 0 1,0 0 0,13 4 1,-13-4 0,0 0-1,12 4 2,-12-4-1,16 3 1,-5-1 0,1-1 0,5 1 0,5-1 0,0 1 1,5-1-1,2-1 0,3 1 0,2-1-1,0 1 0,1-1 0,2 0 0,2 0 0,1-1-1,3 1 1,1-2-1,1 0 0,3-1 0,3 1 0,-1-2 1,1 0-2,3 0 1,2-1 0,3 1 0,1-1 0,2 2 0,-1-1-1,0 0 1,2 2-1,-4 0 1,0 0-1,-1 0 0,-1 1 0,-1 0 0,3 0 1,0 0-1,1-1 0,3 1 0,-3 1 0,0 0 0,0 0 1,-1 2-1,-2-1 0,0 1 0,-3 1 0,-2-1 1,3 1-1,-2-1 0,-2-1 0,-2 0 1,1 1-1,-2-1 2,-3 1-2,-1 1 1,-1 1-1,-1-1 1,-2 1 0,2 1-1,-3-1 1,1-1 0,2 0 0,0-1 0,2 1 0,-2 0 1,0-2-1,4 0 1,-2 0-1,1 1 0,-1-2 0,2 1 0,-2-2-1,5 2 0,-3-1 1,2-1-1,-1 1 0,4 0 1,1 0-1,2 1 0,-1 0 0,1 1 1,1-2-1,-2 3 0,1-3 0,1 4 0,-2-4 0,1 4 0,0 3 0,2-1 0,2 1 0,1-3 0,1 3 0,0-5 0,1 7 0,2-8 1,-3 0-1,2 3 0,0-3 0,2-1 0,-3 1 0,2 3 0,-2-3 0,-1 4-1,2-4 1,-3 0 0,0 1 0,0 5 0,2-4 0,0 0 0,1 0-1,2 1 1,1-1 0,3 2 0,-2-1-1,-1 0 1,0 1 0,-1-2 0,-1 0 0,0 0 0,-2-1 1,0 0-1,-1-1 0,4 0 0,-6 0 0,5 1-1,-5-1 0,6 1 2,-3-1-1,5 1 0,-4 2 0,-1-2 0,0 2 0,-4-1 0,3 1-1,-8 1 1,7 1-2,-11 0 0,3 1-3,-2-1-3,9 2-6,3 3-13,-8-8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49.77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121-1 13,'0'0'6,"0"0"0,0 0-1,2 10 0,-6 0-2,1 5-1,0 3-2,-1 6 0,0 3 1,-4 3 0,3 0-1,-1 1 1,0 1 0,1 0 0,1 1-1,-1-4 1,2 2 0,1 0 0,-1 1-1,0 1 1,-1 2-1,0-2 0,0 4 1,1-2-1,0 0 0,0 0 0,2 0 0,2 0 1,-1-4-1,0 2 1,0-1-1,-1 1 1,-1-1 0,-1-1 1,-1 0-1,-1-1 1,1-1-1,0-4 1,2-1 0,0-4 0,1-2 0,1-4-1,2-2 1,1-3 0,-3-9 0,8 15 0,-8-15 1,14 8 0,-3-5 2,2-3-1,4 1-1,1-4 1,7 2-1,1-4-1,4 2 0,1-3-1,3 1 0,2-2 0,3 1-1,5 1 1,0-1-1,5 1 1,2-2-1,4 3 1,4 0-1,3 0 0,3 0 0,3 0 0,4 1 0,3-1-1,1 0 2,1 2-1,1 0-1,4 1 2,1 0-1,-1 1 0,3 1 0,1 0 0,-1 1 0,5-1 0,-1 0 0,1 1 1,1 0-1,1-1 0,1 2 1,-3-1 0,1 0-1,-2 2 1,1-1 0,0 0 0,2 1-1,-1-1 1,-1 0-1,1-1 1,-3-1-1,2 1 1,1-2-1,0 1 0,0-1 0,-2 0 0,0 1 1,-1 1-1,3 0 0,-6-1 0,-3 1 0,2-1 0,-3 1 0,2-1 0,-1 1 0,-1-1 1,1 0-1,1 1 0,5-1 0,-3 0 0,2 0 0,-1-1 0,1 0 0,3 0 0,-2-1 0,1 1 1,3-1-2,-1 0 1,0 0 0,0 2 0,3 0 1,0 0-1,5 2 0,1 0-1,2 2 1,-1 0 0,5 1 0,-1 1-2,-1 2-4,-3-3-24,-2 6-2,-7-10 2</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1.52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 3,'0'0'14,"0"0"-4,10-14-2,5 9-2,3-1-2,3 0-2,8-1 0,2 1 0,5 1-1,4 0 1,2 1-1,4 2 0,3 1 0,5 1 1,3 1-1,6 1 1,4 1-1,6 1 1,4 1-1,4-2 1,4 2-1,5-1 1,5-1-1,4 0 0,2-1 0,4-1 1,4 1-1,4-2 1,4 0 0,1 1-1,2-1 2,3 1-2,2 0 0,5 1 0,-1 1-1,3 0 1,-2 1-1,0 0 0,-1 1 1,0 0 0,-4 0 0,-2 0 0,-1 1 0,-4-2 1,0 2-1,-2 2 1,0-1-1,-4 1 1,0-1-1,-1 0 0,0-2 0,0 2 0,-2-3 0,-2-2 0,-1-1 0,-1 1 0,-1 2 0,-3-3 0,-1 3-1,-1-2 0,0 3 0,-2-2 0,5 2 0,1-2-1,1 0 1,0 1-1,2 1 1,2 1 0,1 1 0,6 3 0,0 1 0,1 0 0,4 2 0,5 0 0,1 0 0,-3 0-1,2-1 0,-5 0 0,4 0-1,-12 1-3,1-4-4,-12-1-21,0 5 1,-10-10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2.79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62-1 12,'0'0'14,"-9"-5"-1,9 5-1,0 0 0,0 0-3,0 0-2,0 0-1,0 0-4,0 0 0,1 12-1,-2 0 0,-2 3-1,2 6 1,-3 6 0,-1 6 0,-3 4 0,0 10-1,-2 3 1,0 1-1,3 5 0,0 0 0,4 1 1,5 0-1,1-3 1,3-1-1,3-3 0,4-2 0,2-2 0,-1 0 0,1-4 0,-3-1-1,5-2 1,-5-2 0,2-5 0,-2-2 0,-1-4 0,-1-3 0,0-4 0,2 0 1,-3-5-1,3-1 1,-1-3 0,2 0 0,-1-3 0,2-2 0,1-2 1,1-2-1,5-2 0,0 0 0,2-2 0,2-1-1,4-1 0,1 1 0,4-1 0,5 3 1,1 0-1,5 0 0,7 1 0,6 1 0,6 0 1,5 1-1,6-1 1,3-1-1,5 0 1,6 0 0,2-2 0,2 1 0,5-2 0,2 1 0,6-3 0,3 2 0,0-1-1,2 2 0,-1 0 1,3 1 0,-2 0 1,1 2 0,-2 1 0,-1 1 0,-1 0 1,-1 0-1,2 0 0,1 0 0,1-1-1,-3 1 0,3-1-1,2 0 1,0-1-1,3 0 0,0 1 0,0-1 0,0 1 0,2 1 0,1 0 0,-1 2 0,-4 0 0,-1 2 0,0-1-1,1 2 1,-1 1-1,0-1 1,-3-1-1,0-1 1,4 0-1,-1 1 1,2 0-1,-4-1 1,2 0 0,0 0 0,0 3-1,4-2 1,0 1-1,-1-1 0,1 2 1,2-2 0,-3 0 0,2 2 0,2 3-1,-1-3 1,0 3-1,-3-3-4,-3 3-9,-1 1-19,-16-12 1,4 2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3:54.230"/>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 1075 20,'0'0'26,"0"0"1,0 0-15,0 0-4,0 0 1,0 0 0,41-42 2,-41 42-1,0 0 1,2-72-1,-2 72-3,6-74-2,-6 26 0,-3-6-1,3-4-2,-2-4-1,7-4 0,-10 0-1,-1 0 0,1 1 0,-1 2-1,10 5-1,-15-4-7,6 7-29,-9 5 1,3-7-3,1 0 2</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2.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1289 0,'0'0'19,"0"0"-7,0 0-4,0 0-4,17 9 0,-1-7-1,4 1 0,3 1 0,4 1 1,8 0 1,8 0-1,1 2-1,2-1 1,5-1 0,-1 2 1,-1-2-1,0-1 0,-4-3 0,-7 2 0,-6-3 1,-5 2-2,-9-3 1,-7 1-2,-11 0 0,13 0-1,-13 0-1,0 0-4,0 0-6,-13-2-15,0-9-5,9 2 0</inkml:trace>
  <inkml:trace contextRef="#ctx0" brushRef="#br0" timeOffset="681">75 4 4,'0'0'9,"0"0"-7,-8-9-2,8 9-1,0 0 0,0 0 1,0 0 2,0 0 0,0 0 1,0 0 0,0 0 0,8 10 0,-8-10 0,-5 11 0,2-1 0,-2 2 0,-4 5 1,1 4 0,0-1 1,0 8-2,-2 5 1,6 1 0,1 5-1,3 5 0,5 3 0,-3-1 0,4 4-1,-4-5 0,4-5-1,-4-5-1,0-8 1,-1-6 2,-1-7-1,0-14 0,0 0 0,0 0-5,-3-17-8,-3-12-13,5 3-1,-6-16-2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4.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11,'20'6'7,"-8"-3"-1,4 1 0,1 0-2,7-2-2,2 3-1,-1-2 0,-6 0 0,1 1-1,-6-2 0,-1 1-1,-13-3-2,9 8-6,-4 2-10</inkml:trace>
  <inkml:trace contextRef="#ctx0" brushRef="#br0" timeOffset="431">865 228 1,'35'-1'3,"-1"0"0,-4-1 0,-5 1 1,0-1-1,1 0 0,0 0 0,2 1-2,-1 0 0,-2 0 1,-5 0-1,-4 1 0,-5 1-2,-11-1 0,10 7-5,-19-4-12</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06.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472 143 3,'0'0'8,"9"15"-2,-9-15 0,17 12 0,1-6 1,7 3 1,0-2 0,11 6 1,6-5-2,10 0 0,8-1-1,11 2 0,0-1-1,3 0-1,9-3-1,5 2 0,-2-2 0,-1 0-1,-5 0 0,-8 0 0,-6-1 0,-3 1-1,-16 1 1,-8-1-1,-12-2 0,-6 1 0,-6 0 0,-6-1 0,-9-3 0,9 6 1,-9-6-1,0 0 0,0 0 0,0 0 0,0 0 0,10 5 0,-10-5-1,0 0 0,15 6 0,-5-3 0,1 1 0,4-1 0,3 0 0,-2-1 0,1 0 1,-5 0-1,-1-2 1,-11 0-1,15-3 0,-15 3 1,0 0-1,-1-14 0,-3 5 0,-2-3-1,-3-2 1,-1-5-1,-2 0 1,-5-8-1,-2-1 0,-2 4 1,-4 1-1,-2 2 2,0 2-2,-4 1 1,2 3 0,0 7 1,2 0-1,4 0 1,4 1 1,7 2 0,0 0 0,12 5 0,-12-8-1,12 8 0,0 0-1,0 0 0,10-1 0,1 8-1,8 1 0,2 2 0,5 5 1,4 3-1,3 1 2,1-1-2,-3 2 2,0-1-2,-2-1 2,-2-1-2,-2-3 1,-3-1 0,-4-1 0,-3-3 0,-3 0 1,-3-2-1,-9-7 0,5 14 0,-5-14 1,-5 15 0,-1-5-1,-2 2 1,-6 2 0,-2 4 1,-7 0-1,-4 4 1,-8 2 0,-3 1 0,-5 1 0,1 1 0,0-3 0,3-2 0,3-2-1,9-4 1,6-5-2,4-3 1,17-8-2,-14 4-1,14-4-6,0 0-27,10-21-1,-5 1 0,-4-6 0</inkml:trace>
  <inkml:trace contextRef="#ctx0" brushRef="#br0" timeOffset="1382">163 196 19,'0'0'14,"-11"-1"-2,11 1 1,0 0-3,0 0 0,0 0-2,0 0-2,0 0-1,0 0-2,15-12 0,8-1-2,10-1 0,8-2-1,7-3 0,9-4 0,6 0 0,-3 1 0,-6 5 1,-10 4 0,-10 1 0,-11 4-1,-7 5 1,-16 3-1,-11 8 0,-11 3 0,-5 1 0,-9 0 1,-7 4-1,-7 4 0,-6-5 1,-4 4-1,3-3 0,1 1 1,4-3 0,3 1-1,9-3 1,6-6 0,8 6 0,5-9 0,9 0 1,12-3-1,-12 1 0,12-1-1,0 0 1,0 0-2,11 1 1,4 1-1,6 2 1,6 2-1,4 2 1,4 5 0,7 1 0,0 4 0,-2 2 1,-3 2-1,-3 3 1,-3 1-1,-4 1 1,-4 1 0,-5-2 0,0-2 0,-2-1 1,-1-3-1,-1-2 0,2-3 0,-3 0 1,-6-2-1,9-2 0,-3-1 0,0-1 0,-2-1-1,-1-1 1,-10-7-1,14 13 1,-5-10-1,-9-3 1,0 0-1,0 0-1,10 6-11,-10-6-20,-1-17-2,-1 4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4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2,'16'-1'8,"4"-1"-1,8-1-1,3-2-2,6 3-1,6-1 0,4 2-2,2 1 1,4 1-2,-3 2 1,0 3 0,-5 0 0,-4 1 0,-3-2 1,-7 0 0,-7-1 0,-6-1 0,-3-1 1,-6-1-1,-9-1-1,11 1-6,-11-1-12,0 0-5</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4T00:18:41.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7,'0'0'1,"11"8"-6</inkml:trace>
  <inkml:trace contextRef="#ctx0" brushRef="#br0" timeOffset="60">165 10 22,'42'-1'14,"-1"-1"1,2-1 0,-1 3-2,-1-1-2,-1 2-4,-9-2-2,-3 4 0,-6-5-2,-3 6-1,-3-4 0,0 3-1,-3-2-1,-1 1-2,0 2-2,-2-4-8,-10 0-18,13-6 0,-21-6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7T00:50:07.8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8358 2181 23,'0'0'16,"0"0"0,0 0-1,0 0-4,0 0-1,0 0-4,0 0-1,-1-15-2,1 15-2,-10-10 0,10 10-1,-14-9-1,14 9 0,-19-6-2,9 4 0,-2 4 0,1 0-1,11-2 1,-16 7 0,16-7-1,-11 10 3,11-10-1,0 0 1,0 0 0,-5 10 0,5-10 0,0 0 1,0 0-1,14-5 1,-14 5 1,16-13 1,-2 1 0,1-5 2,0-11 1,4-2 0,-2-10 0,0-5 0,0-6 0,-2-7-1,-5-5 0,0 0-1,-3-3-1,-5-2 0,-3-3 1,0-1-1,-3-3 0,-2 5 0,-2-8 0,0 7 0,-1 2-1,1 2 0,-2-1-1,-1 1 1,-3 1-1,-1-1 0,0 6 0,-2-4 0,2 1-1,1 1 1,1 3-1,5 5 0,1 5 0,2 8 0,3 5 0,1 7 0,0 7 1,-1 5-1,-1 6 1,-2 2-1,5 10 1,-12-12 0,12 12 0,-17-10 0,5 5 1,-6-1-1,-3-1 1,1 2-1,-7-1 1,-3 0 0,-6 0-1,-10-1 0,-5 1 0,-2 1 0,-11 0 0,-7 1 1,-9 0-1,-8 1-1,-8-1 1,-3-1 0,-5 1 0,-9-4 0,-1 1 0,-7-1 0,-5-2 0,-1 0 0,-4 2 0,-1 2 0,-8 1 0,0 2 0,-3 0 0,-7 1-1,1 0 2,-8-1-1,0 2 0,-9 1 0,0 3-1,-4 1 1,-5 4 0,1 3 0,-4 3 0,2 0 0,-1 1 0,1-3 0,3-1-1,1 0 1,3-3 0,1 3 1,2-2-2,0 4 2,1 2-1,1 0 1,-1 3-1,0 0 1,6-2 0,6-2 0,2-3 0,9-5 0,4-4-1,5-3 0,-6-3 1,15-2 0,7-1-1,-1 0 0,10 3 1,6 0-1,8 2 0,10 1 0,23-2 0,-7 3-1,13-1 0,14 0 1,41 1 0,-79-4 0,79 4 0,-50-2 0,50 2-1,0 0 0,0 0 0,-43 5-1,43-5 0,0 0 0,0 0 0,0 0 0,28 41 0,-28-41 0,0 0 2,32 64-1,-32-64 2,32 65-2,-32-65 2,19 87-1,-15-26 0,1 4 2,-3 0-2,-4 4 0,-8 9 0,-1 4 0,1 3 0,7 1 0,-1-2-1,-6-2 1,6-1 0,1 0 0,-4-9 0,7-3-1,-4-5 2,-11-3-2,8-5 1,0-1 0,-1-2 0,2-3-1,9-3 1,-2-5-1,-1-42 1,34 68-1,-34-68 1,52 44 0,-9-30-1,3-4 1,15 0 0,9-3 1,10 2-1,10 2 0,12 2 0,15 3 0,5 3 0,12 2 0,1 1 0,12-5-1,10 4 1,-3 1 0,15-3 0,5-2 0,8 0 1,6-1-2,13-3 1,2 3 0,4-4 0,9-2 0,-1 0 0,-2-1 0,3 1-1,0-2 1,-5-1-1,-1-1 1,0-1 0,-4 0 0,-1-1 0,3-2 0,-11 0 0,-2 2 1,-2 1 0,-5 2 0,-13 1 1,-9 3 0,-11 1 0,-11-1 1,-3-1-1,-9-3-1,-14-2 1,-5-2-1,-7-3 0,-5-3-1,-3-3 1,-1-1-1,-8-4 1,-5 1-1,-7-4 1,-8 2-1,-5 0 1,-10 0 0,-13 2 0,-12 2 0,-11 2 0,-6 1 1,-12 5 0,9-14 0,-14 5-1,4-1 0,1-2 0,-1-7-1,9-2-1,-1-4 0,4 0 0,2-3 1,2-3-1,1-3 1,-1-5 0,4-2 0,-5-8 1,-1-4-1,-7-7 2,-3-6-2,-5-4 1,-3-1 0,-5-1 0,-1-4 0,-6 1-1,-1 0 0,-1 1 1,-2 2-1,1-5-1,-2 2-2,7 4-5,-3-2-16,5-3-11,6 2-1,-3-2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18.1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125 128 9,'-10'-10'8,"10"10"0,0 0-1,0 0-1,0 0-1,0 0-2,0 0-1,0 0 0,0 0 0,-5 12 0,5-2 0,1 1 1,1 7 1,0 1 0,-1 7 0,0 4 1,1 6 0,-1 1 1,1 3-2,-2-3 1,0 0-1,-1-5 0,3-3 0,-3-8-1,2-3 1,-2-8 0,1-10 0,0 0 0,0 0 0,5-25 0,-4-1 0,-4-4-1,0-5-1,-4-7-1,0-3-1,-6-1 0,1-1 0,-2 4 0,2 6-1,1-1 1,1 6 0,0 4 0,1 6 0,5 5 0,-1 4 0,5 13 0,-8-15 0,8 15 0,0 0 0,0 0-1,0 0 1,0 0-1,0 0 0,16-4 1,1 9-1,3 2 1,7 3-1,5 3 1,3 4-1,5 6 1,-1 1 0,-1 5-1,-5 3 1,-2 2 0,-4 1 0,-2 3 0,-2 2 0,-5-3 1,-3-1-1,-3-3 1,-4-1-1,-4-7 2,-4 4 0,-8-10 0,-4 1 0,-8-3 1,-5-1-1,-8-3 1,-1-1-1,-3-3 0,-3-1 0,2-3-1,2-3 0,0-3 0,7-2 0,6 0-1,2-5-1,5 4-3,6-7-6,10 11-12,4-19-14,8 3-1,6-1 1</inkml:trace>
  <inkml:trace contextRef="#ctx0" brushRef="#br0" timeOffset="851">636 386 14,'0'0'29,"-12"-7"0,12 7-13,-6-9-8,4-2-1,2 11-2,5-11-1,5 9-1,3-6-1,2 7-1,6 1 0,2 4-1,2 6 1,1 1-1,-1 3 0,-2 3 0,-2 5 1,3-2-1,-8 0 1,-4 1-1,-2-1 1,-1 0 2,-5-1-1,-2 0 2,-6-5 1,-3 1-1,-7-6 1,-1-1 0,-5-5-1,-4-3 0,-5-4-1,2-3 0,-1-3-2,4-3 0,5 1 0,2-2-1,6 2 0,6 0-1,7 2-1,2-1 0,8 0-1,4-2-2,8 0-1,3-7-2,10-1-1,0-5 1,7 1-1,-2-4 1,0 1 1,-8-3 3,-1 2 0,-6 2 3,-6 4 2,-5 2 0,-6 6 1,-4 2 0,-3 4 1,-3 9 0,0 0 0,0 0 0,0 0 1,0 14 0,-2 1 0,3 6 0,-2 1 0,4 5 0,-3 8 0,4 4-2,-2-1 1,1 1-2,-2-3 2,4-1-2,-5-4 0,2-3 0,-2-11 0,0-4-1,0-13 1,0 0-1,-15-2 1,0-11-1,-1-3 0,-3-2 0,0-3 0,-4 0 0,3 3 0,3 1 0,3 4-1,6 2 1,8 11-1,1-17 1,9 10-2,12 0 2,8-1-1,6 1 0,5-1 0,3 3 1,1 5-1,0 0 1,-6 3 0,-5 6-1,-3 3 1,-1 1 0,-5 5 0,-4 0 0,-6 0 0,0 6-1,1-4 1,-4-1 1,-5-1-1,-2 0 1,-5 1-1,1-3 1,-2-1 1,-4-1 0,-4-2 0,-3-1 0,-5-2 0,-1-2 1,-5-6-1,1-2 0,0-6 0,1-2-1,2-2 0,9-3-1,2 0 0,6-2 0,6 3-1,5-1-1,11 3 0,3 0-1,7 4-2,2-3-1,8 6-3,-4-7-6,9 2-14,2 1-6,-7-6 1</inkml:trace>
  <inkml:trace contextRef="#ctx0" brushRef="#br0" timeOffset="2023">1864 126 12,'-2'12'25,"-2"-1"-16,-1 1 1,0 6 2,1 2 0,1 8 0,-2 2-2,6 8-2,-4 0-1,3 5-3,-3 1 0,2 0-2,-2 0-2,2-7-8,6-9-17,5-3-7,2-15 0</inkml:trace>
  <inkml:trace contextRef="#ctx0" brushRef="#br0" timeOffset="2273">1981 566 17,'-18'1'27,"18"-1"0,0 0-19,-5-13-2,14 2-2,7-4 0,4 2 0,1-3-1,3 2-1,0 3-1,2 3 1,-4 3 0,-1 7 1,-7 5-2,0 3 1,-4 6-2,2 3 2,-5 4 0,-3 3 1,-5-1 1,0 3 1,-8-5 0,1 1 2,-10-6-1,-4-1 0,-6-8 0,1 0-2,-1-8 0,1-4-4,3-4-2,2-7-2,12 0-5,6-9-8,10 1-16,10-3-5,6-1 2</inkml:trace>
  <inkml:trace contextRef="#ctx0" brushRef="#br0" timeOffset="2664">2419 590 6,'-6'18'25,"12"0"-5,2 0-10,3-7 0,8-4-2,4-8-1,6-7-3,0-8 0,4-4 0,-6-5 0,1-3 0,-8-2 1,-2 4 0,-10-2 0,-3 8 0,-8 2 0,-1 6-1,-5 5-1,-5 7 0,0 5-2,-3 5 0,-2 5 0,-2 3-1,3 4 0,2 3 1,3 2-1,4 1 0,5 5 1,4 2-1,5 2 0,7 4 1,1 3-1,5 1 0,0 4 0,-1 2 0,1-2 0,-2-1 0,-6-2 0,-2-3 0,-6-2 1,-5-2-1,-4-4 1,-4-2 0,-7-8 0,-2-4 1,-4-4 0,-3-5 0,-3-10 1,1-5-1,-2-11 1,3-6-2,2-9 1,2-6 0,10-13-2,8-7 0,13-7-2,12-5 1,11-1 0,9-2 0,7 5 0,9 3 0,2 9 0,-3 8 0,-3 12 1,-8 7-1,-8 9 1,-8 6-1,-4 6 0,-11 3 1,-12 2-1,14 4 1,-14-4-1,0 0 1,0 0 0,0 0-1,0 9-1,0-9-7,0 0-18,0 0-8,-5-11-1,5 11 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2T23:47:32.9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175 15 11,'0'0'9,"0"0"-2,-7 9 0,7-9-2,0 0 0,0 0-1,4 13-1,-4-13 0,4 10-1,-2-1 1,0 0 0,-2 3-1,0 2 1,0 3 0,3 3-1,-3 5 1,-2 3-1,2 3 0,-1 6-1,2 2 0,1 2 0,-1 0 0,0-2 1,1-2-1,0-4 0,1-7-1,-2-4 1,1-6 1,-1-4-1,-1-12 2,2 12 0,-2-12 1,0 0-1,0 0 1,0 0-1,-4-13 0,3 3-1,-2-4 0,1-1-1,-3-6-1,0-4-1,0-2 0,-2-5 0,0-3 0,-1-1-1,2-1 1,1 0 0,0 1 1,3 0-1,3 3 1,0 4 0,1 5-1,2 1 1,1 5 0,3 2-1,2 2 0,3 4 1,5 2 0,5 1 0,5 1 1,4 4 0,3 1 0,1 2 1,-3 2-1,1 4 0,-3 1 0,-4 3-1,-5-1 1,-5 1-2,-6 4 1,-7 2 1,1-1 0,-5 2 0,-8 0 0,-2 0 0,-4 3 0,-1-3 1,-5-1-1,2-2 0,-5-1 0,-1-2 0,2-2-1,2-2 1,4-4 0,4-1-1,2-2 1,10-1-1,0 0 0,17-5-1,0 4 1,3 3-1,2 2 1,4 2-1,1 4 1,-8 3-1,2 6 0,-10 0 1,1 4-1,-4-1 0,-2 2 1,-6-2 0,-8 2-1,6-2 2,-8-4-1,2 2 1,-6-4 0,-5 2 1,-5-5 0,-2 1 1,-5-5-1,-5 1 1,-3-6 0,-2 0-1,-1-5 0,3 0 0,1-3-1,7-3 0,8 0-1,4-1-2,9-1-2,4-5-5,17 3-12,5-4-13,6-6 0,10 1 0</inkml:trace>
  <inkml:trace contextRef="#ctx0" brushRef="#br0" timeOffset="1272">787 61 3,'0'0'6,"0"0"-1,0 0 0,0 0 1,0 0 0,1 14 1,-1-14 0,-8 20 0,3-3 0,-1 4 0,3 5-1,-4 8 0,6 2-1,-2 2 2,4 7-3,0 0 0,6 1-1,0-1-1,6-3 1,0-6-1,3-4 0,1-8 1,3-4 0,1-13 0,2-5 0,-2-9 1,1-7-1,-2-9 1,0-3-1,-1-10 0,1-2 0,-7-4 0,1 0-1,-6-1 0,1 4 0,-5 3 0,1 4 0,-5 5-1,1 7 0,-4 4 0,2-2 0,1 18-1,-3-13 0,3 13 0,-3-12-1,3 12-1,0 0-4,0 0-7,0 0-21,0 0-2,0 0 1</inkml:trace>
  <inkml:trace contextRef="#ctx0" brushRef="#br0" timeOffset="2103">-1 784 4,'0'0'13,"0"0"-1,0 0-3,1 11-1,-1-11 0,15 10-2,-5-8 1,11 8 1,7-7 0,14 5 1,9-8-1,12 0-1,12-3-1,15-5 1,7 1-2,10-1 1,0-5-1,2 4 0,-7-1-2,0 3 1,-15-1-1,-12 8-1,-12-7 0,-11 7 0,-13 0-1,-10 0 0,-9 0 1,-6 0-1,-14 0 1,12 0-1,-12 0 1,0 0-1,0 0 1,0 0-1,0 0-1,0 0 0,0 0-1,-10-2-2,10 2-2,-12-4-6,12 4-23,-15-4-4,15 4 2,-19-10-1</inkml:trace>
  <inkml:trace contextRef="#ctx0" brushRef="#br0" timeOffset="9163">520 1345 5,'9'-5'8,"-9"5"-1,2 21 0,-2-1-1,2 6 0,-1 7 1,0 8 0,-1 8-1,-2 2 1,2 5 0,-3-3-1,3-1 1,-2-3-1,1-4 0,-1-7-1,2-5-1,-1-10-1,1-4-1,-1-6 0,1-2-1,0-11-3,0 0-4,-1-11-11,6-3-13,-12-14 0,7-2 0</inkml:trace>
  <inkml:trace contextRef="#ctx0" brushRef="#br0" timeOffset="9504">136 1459 8,'27'0'27,"8"-5"-11,16-1-3,16-2 0,13-5-1,14 6-2,5-7-3,6 0-1,-10 0-1,-6 4-1,-17-1-1,-12 6 0,-17 0-1,-11 3 1,-14-1-2,-8 5 1,-10-2-1,0 0 0,0 0 0,-12 9-2,12-9-6,-21 10-15,9-9-11,3 2 0,0-7 1</inkml:trace>
  <inkml:trace contextRef="#ctx0" brushRef="#br0" timeOffset="10575">1229 1572 11,'-1'55'9,"2"7"-1,-1 1-1,1-1 0,1-3-1,-1-10 0,1-4-1,0-14 1,0-8 0,-3-11 0,1-12 0,0 0 0,3-14-2,-4-6-1,1-8-2,-1-7-1,0-8-1,1-2-1,1-7-1,0-1 1,-2 1 0,4 1 0,-1 1-1,1 6 2,-3 4 0,0 3 1,-1 7 1,0 4-1,0 4 1,-2 3-1,2 7 1,-3 3 1,4 9 0,-1-12 0,1 12 0,0 0 1,15 11 0,-3-5 0,7 6 1,6 4 0,5 3-1,7 3 1,2 3-1,0 1 0,2 4 0,-2 2-1,-1 1 0,-5-1-1,-3 1 1,-4-1-1,-4 1 0,-5 0 0,-7 1 1,-8-2 0,-5 3 1,-11-2 0,-8 2 0,-13-3 0,-7 1 1,-10-7-1,-7-2 0,-7-5 0,-5-4-1,-2-1 1,4-2-1,4-9 0,7-2-1,8-2-1,9 0-2,13 1-5,3-7-7,15-6-20,4 2-4,6 11 1,-7-16 0</inkml:trace>
  <inkml:trace contextRef="#ctx0" brushRef="#br0" timeOffset="11427">171 2320 19,'30'13'15,"7"-3"2,10-1-1,7-7-1,12 1 1,6-7-5,15 4-2,3-6-2,9 2-1,2-2-1,4 1-1,-1-2 0,1 2-1,-7-1 1,-4 1-2,-8-2 1,-7 3 0,-12 0-1,-7 2 0,-12 0 0,-11 3-1,-10 0 0,-7 0 0,-10 0-1,-10-1 2,10 2-2,-10-2 1,0 0-1,0 0 0,0 0 0,0 0 0,0 0-4,0 0-6,-10-3-26,10 3-2,-13-12 0,6-2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93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106 295 5,'-18'0'16,"0"-1"0,3 0-2,1-3-2,14 4-2,-15-9-1,15 9-1,3-13-2,5 1-1,5 5-2,4-3-1,0 5-1,5 2 1,1-1-1,0 4-1,-2 1 1,1 9-1,-3-6 0,-3 7 0,0-3 1,-2 0-1,-4 1 1,-2 1-1,-4 2 1,-5 0 1,-4 1 0,-1 1 1,-10-1 0,-4 1-1,-6-3 1,-4 1 0,1-5 0,1 0-1,-3-4-1,3-2 0,4-4 0,5-4-2,7-1-1,5-5-3,7 1-4,3-7-7,13 0-13,3 1-3,4-9 0</inkml:trace>
  <inkml:trace contextRef="#ctx0" brushRef="#br0" timeOffset="5609">452 213 6,'0'0'9,"0"0"1,0 0 1,0 0-2,0 0-1,0 0 0,0 0-1,0 0-1,0 0 0,0 0 0,0 0-2,0 0-1,0 0 0,0 0-1,0 0 0,0 0 0,0 0 0,0 0-1,0 0 0,0 0 0,1 9-1,2 1 0,-3-10 1,5 21-1,-3-9 1,0 5 0,1-2-1,0 0 1,-4 1-1,2-2 1,-2 1-1,1-3 0,-1-1 0,1-1 1,0-10-1,-1 14 0,1-14 0,3 11 0,-3-11 1,0 0-1,0 0 1,12 9 1,-12-9-1,10-9 0,-3 0 1,2-2-1,2-5 0,2 0 0,0-3 0,2 2-1,1-1 0,-3 3 0,0 1 0,-1 4 0,-1 2 0,1 2 0,-2 2 0,-10 4 0,9-1-1,-9 1 1,12 7 0,-12-7 0,10 17 0,-8-5 0,1 2 1,3 1-1,-2 3 0,-3-3 1,4 2-1,-2-2 1,-3-1-1,3-2 1,-3 0 0,0-12-1,1 14 1,-1-14 0,0 0 0,1 9 0,-1-9 1,10-8-1,3 0 0,-1-3 0,2-1 0,5-2 0,3-2 0,-1 1-1,1-1 0,-2 3 0,-5 1 0,0 3 0,-4 2 0,-2 3 0,-9 4 1,0 0-2,10-5 1,-10 5 0,0 0 0,0 0 0,2 14 1,-2-14-1,4 20 0,1-6 0,-1 3 0,-1 1 1,0 2-1,1-1 0,-2 0 0,-1-1 0,1-3 0,-3-4-1,3 1-4,-2-12-6,0 0-9,11 8-13,-11-8 0,22-17 0</inkml:trace>
  <inkml:trace contextRef="#ctx0" brushRef="#br0" timeOffset="6670">1206 265 21,'-1'10'23,"1"-10"-12,-6 19-7,7-6 1,-1 2 0,1 5 0,1 1 0,3 4 2,-2 1-1,0 5-1,-2 4 0,-1 5-1,0 0-1,0 3 0,-1 0-1,0-1 0,-4-5-1,1-2 0,0-5 0,-1-6 0,-2-5 0,3-7 0,-3-1 1,7-11-1,-11 12 1,11-12-1,0 0 1,-11-9 0,8-1-1,2-1 1,-1-10-1,0 1 1,2-8-1,1-2-1,-1-4 1,4-3-1,-3-1 1,3 0-1,4-1 0,-1 1 0,3 1 0,2 4 0,4 3 0,0 4 0,3 3 0,1 5 0,0 4 0,0 2 0,0 5 0,-4 2-1,0 3 1,-4 3-1,1 2 1,-13-3-1,14 16 1,-13-4 0,4 5 0,-2 0 0,-4 4 0,-2 0 0,-1 3 1,1-2-1,-5 1 1,5-3-1,-10 0 1,0-4 0,1-1 0,1-5 1,-4-4-1,-1 0 1,0-6-1,-3-4 0,3-3-1,4-2-1,2-2-3,-4-8-7,11 2-8,2-1-13,6-7-2,8 1 0</inkml:trace>
  <inkml:trace contextRef="#ctx0" brushRef="#br0" timeOffset="7431">1591 0 21,'-6'14'23,"6"-14"-14,-3 16-3,5-4 1,-2-2-1,2 4 0,0 1 2,2 3 0,-2 3-1,1 7 1,-2 0-2,4 6-1,-5 2 0,2 4-2,-4 0 0,1 2-1,0-4-1,-2-3 0,-1-3-1,0-3 1,1-6-1,0-6 1,1-2-1,2-15-1,-3 13-2,3-13-3,11-5-6,-4-6-9,-1-6-13,12 0 3</inkml:trace>
  <inkml:trace contextRef="#ctx0" brushRef="#br0" timeOffset="7812">1874 363 5,'-5'17'12,"5"-17"-2,5 16 1,-5-16-2,18 7-1,-4-7 1,2-4-1,6 0 1,1-4 0,-1 0-1,-3-3-2,1 2 0,-6-2-2,-3 2 0,-4-1-2,-4 0 0,-6 1-1,3 9-1,-15-12 0,-1 9 0,-2 1 0,0 1 0,-4 4 0,-2 2 0,0 3 0,-1 1 1,2 2 0,4 1 0,1 1 0,1 3 0,2 2 0,3-2 0,3 2 0,2 0 1,5 1-1,2-1 0,2 1-1,5-2 1,4 0 0,5 0 0,3-3-1,2-3 1,6-1-1,0-4 0,2-3-2,-3-6-1,3 0-8,-3-7-12,0-5-11,-1-1 2,-3-7-1</inkml:trace>
  <inkml:trace contextRef="#ctx0" brushRef="#br0" timeOffset="8363">2281 73 2,'0'0'23,"0"0"1,9 4-17,-9-4 1,0 0-1,3 12-1,-4-1 0,-1 1 2,2 5 0,-2 6-1,2 8-1,-1 1-1,-1 8-2,-2 3 0,1 1-1,1 2-1,-3 1 0,2-7-1,-6-3 1,4-5-1,-4-5 1,4-6-1,1-6 1,2-3-2,2-12-1,0 0-3,0 0-1,-7-17-2,3-4-2,0-2 0,-1-9-1,-6-2 3,-2-5 0,-1-2 3,0 4 3,0 3 1,2 1 2,4 10 0,-5 3 0,4 8 0,9 12 2,0 0 1,0 0 1,0 0 2,18 8 0,-4-4 1,10 8 0,-24-12 1,66 11-2,-24-5-2,4-1 0,2-1-3,0-1 0,-3-1 0,-3-2-1,-42 0-1,52-1 0,-52 1-3,0 0-3,49-3-4,-49 3-7,0 0-13,0 0-1,0 0-1</inkml:trace>
  <inkml:trace contextRef="#ctx0" brushRef="#br0" timeOffset="8993">2630 438 18,'0'0'12,"0"0"-1,13 44 0,-13-44-2,0 0 1,43 16-1,-43-16 1,0 0-2,48-4-1,-48 4 0,45-12-2,-45 12 1,0 0-2,48-25 0,-48 25-1,0 0-1,0 0 0,0 0-2,-6-43 1,6 43-1,0 0 0,-46-10 0,46 10 0,0 0 0,-50 5 1,50-5-1,0 0 1,-57 22-1,57-22 1,-43 20 0,43-20-1,0 0 1,-56 49 0,56-49 0,0 0 0,-52 64 0,52-64 0,-16 50 1,16-50-1,-4 46 1,4-46-1,15 42 1,-15-42-1,54 37 0,-54-37-1,68 29 1,-68-29-2,83 20-2,-38-8-4,-45-12-16,71 7-12,-71-7-2,50-2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0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211 18 10,'0'0'9,"1"-10"0,-1 10-1,0 0-1,-12-7-2,12 7-2,-19-1-1,4 3 0,2 0-1,-5 2-1,0 0 1,1 2-1,-2 0 1,1 0-1,2 2 0,1-1 0,3 0 0,1 1 0,11-8 0,-9 14 0,9-14-1,5 13 2,-5-13-1,22 17 0,-5-7 0,4 0 0,3 1 0,1 0 0,-1-1 0,0 2 0,-3-3 0,-2 1 0,-3-2-1,-4 1 1,-4 0 0,-1 2 0,-2-1 0,-2 2 0,-2 0 0,0 1 0,-4 0 0,-1 0 0,-1-1 1,-6 1-1,2-3 1,-3 2 0,-1-5 1,-3 1-1,0-5 0,0 3 1,-1-6-1,4 1 1,-5-1-1,4-1 0,-2 0 0,4-2 0,-1 2-1,4-5-2,-1 3-2,10 3-8,-10-15-11,10 15-1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5.8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16 122 4,'0'0'8,"2"-18"-1,2 8 0,1-1-2,3-1 0,0 1-1,3-1-1,2 1 0,2 1-1,0 1 0,2 2 0,0 1-1,-1 3 1,2 1-1,-3 2 1,-2 3-1,1 2 0,-4 2 0,1 3 0,-2 2 0,-3 0 0,-1 3 0,-2 1 0,1-1 1,-5 0 0,-2 1 1,-3-2 0,-1 0 0,-3-1 0,-3-1 2,-5-1-2,0 0 0,-1-4 0,-1 2-1,-2-4 0,1-1 0,1-2-1,3-2 0,2-2-1,2-1-2,1-2-1,2-4-3,10 9-6,-11-13-8,10 0-8,1 13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4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0-3 5,'0'0'6,"5"10"0,-5-10 1,1 19 1,0-6-1,2 3 0,-1 1 0,2 4-1,0-2-1,0 1-1,1 0 0,4 1-2,-2-4 0,2-2 0,-4-2 0,6-4 0,0-2 1,3-3-2,0-5 1,0-1 1,1-7-1,-2 1 0,4-4 1,-3 1-1,-3-3 1,-3 0-1,-3-2 1,0 1 0,-3-2 0,-2 1-1,-1 0-1,-2 0 1,-1 1-1,0 2-1,1 3 0,3 10 0,-9-13 0,9 13-1,0 0 0,-6-10-1,6 10-2,0 0-5,0 0-7,10 0-10,-10 0-3,22-8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6.98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0 13,'0'0'19,"0"0"-17,0 0 0,0 0 0,-6 10 1,6-10 2,5 11 0,-5-11 0,5 17 1,-1-8 1,1 7-2,-1-3 0,2 5-1,-4-2 1,3 2-3,0-3 0,3 1 0,-4-5 0,0 0 0,-4-11 1,11 11 0,-11-11 0,11 3 0,-11-3 0,15-7 0,-15 7-1,21-14 0,-6 5-1,0-1-1,-1-1 1,1 1-1,-2 0 1,1 2-1,-1 2 1,-2 1-1,-11 5 0,15-7 0,-15 7 0,11-2 0,-11 2 0,0 0 0,11 7 0,-11-7 0,6 17 0,-4-4 1,0 0-1,2 3 0,0 0 1,-3 1-1,-2-1 0,0-2 0,2 2-1,0-5-2,2 2-6,-3-13-10,9 6-11,5-4-1,0-7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7.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16 351 7,'0'0'16,"-11"-3"-3,11 3 0,-5-9-2,5 9-2,0-16-1,4 5 0,2 0-3,4-2-2,1 1-1,2 1-1,-2 1-1,1 3 1,1 2-1,2 3 0,-3 1 0,-2 4 0,0 1 0,0 2 0,1 3 0,0 1 1,-2 2-1,-1 0 1,-2 2 0,0-4 0,1 6 0,-7 0 1,-5 2 0,-5-3 0,0 1 1,-7-3-1,0 1 1,-4-1 0,-3-3 0,3-6-1,1-3-1,6-4 0,1-6-2,5-4 0,3-6-2,3-2 0,1-7-1,6-1 0,0-6-1,3-1 0,3-1 1,1 1 1,-3 1 0,6 3 0,-1 0 1,2 7-1,-3 2 1,0 6 2,-5 3-1,-8 14 1,15-12-1,-15 12 1,0 0 0,0 0 0,10 18 2,-9-4-1,0 4 3,-2 4-2,2 7 2,-1 0-1,3 6 0,-1 2 0,3 3 0,-4-1-1,5 3 1,4-5 0,-2-1-1,0-3 0,1-2 0,3-4 0,-1-5-1,4-3-2,-5-6-5,4-2-13,8-3-12,-10-9 1,6-1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49.2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562 480 0,'6'9'4,"-6"-9"-1,0 0 1,0 0 0,0 0 0,0 0 0,0 0 0,0 0 0,0 0 1,0 0 1,0 0 0,0 0 1,0 0-1,0 0 0,0 0 0,-11 6-1,11-6 0,-12-3-1,1 0 0,-4-2-1,-2 0-1,-6-4 1,-6-2 0,-7-5 0,-4 0-1,-2-5 1,-1-2-2,1-3 1,-1 1-1,2 2 0,5 0 0,3 2 0,7 1 0,5 3-1,2 2 2,5 2-1,4-1-1,5-1 0,6-1 0,4-1 0,7-1-1,4 0 1,7 0-1,7 2 0,1-2 0,2 4 1,3 1-1,-2 3 1,-1 3-1,-3 3 1,-4 3 0,-7 3-1,-1 3 1,-2 1-1,-7 3 1,-1 3 0,-1 1 0,-3 1-1,-1 4 1,-2 0 0,-4 4 1,0 1-1,-1 2 0,-8 4 0,-4 4 0,-8 1 0,-3 2 0,-1 1 1,-3 0-1,-1-1 0,-1-1 0,4-4 0,5-4 0,5-6 0,5-3 0,2-5 1,6-4-1,6-9 0,0 0 1,0 0 0,14-6-1,7-8 1,5-5 0,10-3-1,6-5 1,7-3-1,3-5 0,-1 1 0,-1 4 1,-3 4-1,-1 1 0,-6 5 0,-3 3 1,-8 2-2,1 7 1,-3 4-2,-4-4-6,-1 3-8,-3 4-13,-9-3 0,4 4-1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3-15T16:35:50.48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321 10 7,'0'0'5,"0"0"1,0 0 2,0 0 1,0 0 1,3-9 1,-3 9 0,-15-1 1,4 0-3,-2 3-3,-4 0-2,-4 3 0,-4 1-2,2 5 0,-1 1-1,-4 4 0,-1 1 1,1 3-2,4-2 2,2 2-1,3 0 0,5-1 0,4-3 1,9 0 0,5-2-1,10-1 1,6-2 0,6 0-1,8-5 1,6-2-1,3-3 0,3-2 0,-1-3 0,-2-1 0,-5 0-1,-5-3-2,-2 5-6,-9-3-7,-1 2-7,-6 2-5,-2-1-1,1 1 0</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03T19:17:30.737"/>
    </inkml:context>
    <inkml:brush xml:id="br0">
      <inkml:brushProperty name="width" value="0.05292" units="cm"/>
      <inkml:brushProperty name="height" value="0.05292" units="cm"/>
      <inkml:brushProperty name="color" value="#7030A0"/>
    </inkml:brush>
  </inkml:definitions>
  <inkml:trace contextRef="#ctx0" brushRef="#br0">8405 16550 64 0,'-6'-3'27'0,"6"3"-14"0,-3 0-2 0,3 0 10 16,0 0 2-16,-3 0 1 16,3 0-9-16,0 0-4 15,0 0-4-15,0 0-2 16,3 0 1-16,3 0 3 16,0 0-4-16,6 0 1 0,-1 0 1 15,4 3-3-15,3-3-3 16,6 5 0-16,9-2-1 15,2-1 0-15,13 1 2 16,0-3 1-16,5 0 1 16,4 0-5-16,11 0 1 15,10-3 0-15,5 1 2 0,3-1-3 16,7-2 0-16,14-3 1 16,3 2 2-16,-9-1-6 15,-6 1-1-15,7 1-1 16,-1-3 4-16,-6 8 1 15,-12 0 3-15,-5 0-1 16,-4 0-1-16,4 5 1 16,-10-5 1-16,-5 0-1 15,-7-5-1-15,-8 5 3 16,-10 0 0-16,-5-3-12 16,-6 1-4-16,-9-1-14 15,-3-2-3-15,-6 5-17 16,-9 0-19-1,-3 5 25-15</inkml:trace>
  <inkml:trace contextRef="#ctx0" brushRef="#br0" timeOffset="1295.031">11482 16648 188 0,'-17'18'71'0,"17"-7"-38"0,-3 2-32 15,3-10 16-15,-3 7-11 16,0-2-3-16,-3 11-5 16,-3 4 1-16,-3 7 1 0,-3 9 2 0,-6 11 3 15,-3 17 15-15,-2-1 7 16,2-5-2-16,0-3-1 16,3-5-11-16,3-8-3 15,3-19-22-15,6-7-9 16,6-25-42-16,9-15-20 15,9-18-11 1</inkml:trace>
  <inkml:trace contextRef="#ctx0" brushRef="#br0" timeOffset="1677.367">11322 16645 280 0,'-48'16'104'0,"36"-8"-56"0,0 0-54 16,9-6 19-16,-3 6-15 15,0-2 0-15,3-1-11 16,0-2-2 0,9-14 6-16,6-10 4 0,6-6 2 15,9 1 1-15,3-9 2 16,-1 9 0-16,1 0 6 16,-3 4 4-16,-6 4 8 15,-3 5 6-15,-6 5 2 16,-3 2 2-16,-3 6-4 15,-1 6-3-15,-2-1-7 16,3 3-4-16,0 2-3 16,0 9 0-16,0 7-2 0,3 6 0 15,0 3-3-15,0-4-2 16,-3 6 5-16,0-2 4 16,0-3-1-16,-3-6 1 15,0 0-8-15,-3 1-2 16,0-9-7-16,0-2 0 15,3-5-16-15,0 2-7 16,3-5-25-16,0-3-12 16,0-5-68-1</inkml:trace>
  <inkml:trace contextRef="#ctx0" brushRef="#br0" timeOffset="2702.509">11801 14875 172 0,'-83'3'66'0,"65"-6"-36"0,3-5-66 0,12 3-2 16,-3-6-27-16,0-2-8 16</inkml:trace>
  <inkml:trace contextRef="#ctx0" brushRef="#br0" timeOffset="3577.474">11241 14385 168 0,'-12'-5'63'0,"12"5"-34"0,-3 0-14 0,3 0 20 16,0 0-17 0,0 3-5-16,-3 2-10 0,1 3-3 15,-1 0 0-15,3 3 0 0,0-1 0 16,0 1 0-16,0-1 0 15,0 1 0-15,5 5 0 16,4-3 2-16,6-2 3 16,9 2 4-16,6-3 2 15,9-2 1-15,5 0 2 16,4 0-5-16,5 0-1 16,10 0-4-16,11 0-3 15,7 0 0-15,2 0-1 16,3 0-3-16,16 2 0 0,8-2-5 15,0-2 0-15,12-4 4 16,12-4 2-16,3-1 2 16,9-5 2-16,5-5 1 15,-2 0 1-15,12-6 4 16,3 3 3-16,-7 3-4 16,16 2-2-16,-12 3 2 15,0 0 0-15,5 6-1 16,-11-3-1-16,3 2-1 15,3 0 2-15,-7-2-3 16,4 0-2-16,-3-3 0 16,-9-3-1-16,-6 1 4 15,26-4 2-15,-14 4 4 16,-24-1 1-16,-18 6-1 0,-6 2-1 16,-5 1-5-1,-16 2-1-15,-12 0-1 0,-14 0-2 16,-9 0 1-16,-7-3 1 15,-11 0-1-15,-6 1-1 16,-9 2-6-16,-3-3-1 16,-3 0-32-16,-9 1-12 15,-6 4-82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5258939" y="0"/>
            <a:ext cx="4022656" cy="348772"/>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2895600" y="523875"/>
            <a:ext cx="3492500" cy="26193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28793" y="3318115"/>
            <a:ext cx="7426117" cy="3142534"/>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6635034"/>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5258939" y="6635034"/>
            <a:ext cx="4022656" cy="348772"/>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32592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33.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23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11</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13.2.1 Choosing Individuals and Relations</a:t>
            </a:r>
          </a:p>
          <a:p>
            <a:r>
              <a:rPr lang="en-CA" dirty="0"/>
              <a:t>Given a logical representation language, such as the one developed in the previous chapter, and a world to reason about, the people designing knowledge bases have to choose what, in the world, to refer to. That is, they have to choose what individuals and relations there are. It may seem that they can just refer to the individuals and relations that exist in the world. However, the world does not determine what individuals there are. How the world is divided into individuals is invented by whomever is modeling the world. The </a:t>
            </a:r>
            <a:r>
              <a:rPr lang="en-CA" dirty="0" err="1"/>
              <a:t>modeler</a:t>
            </a:r>
            <a:r>
              <a:rPr lang="en-CA" dirty="0"/>
              <a:t> divides up the world up into things so that the agent can refer to parts of the world that make sense for the task at hand. </a:t>
            </a:r>
          </a:p>
          <a:p>
            <a:endParaRPr lang="en-CA" dirty="0"/>
          </a:p>
          <a:p>
            <a:r>
              <a:rPr lang="en-CA" dirty="0"/>
              <a:t>To share and communicate knowledge, it is important to be able to come up with a common vocabulary and an agreed-on meaning for that vocabulary. </a:t>
            </a:r>
          </a:p>
          <a:p>
            <a:r>
              <a:rPr lang="en-CA" dirty="0"/>
              <a:t>A </a:t>
            </a:r>
            <a:r>
              <a:rPr lang="en-CA" b="1" dirty="0"/>
              <a:t>conceptualization</a:t>
            </a:r>
            <a:r>
              <a:rPr lang="en-CA" dirty="0"/>
              <a:t> is a mapping between symbols used in the computer (i.e., the vocabulary) and the individuals and relations in the world. It provides a particular abstraction of the world and notation for that abstraction. A conceptualization for small knowledge bases can be in the head of the designer or specified in natural language in the documentation. This informal specification of a conceptualization does not scale to larger systems where the conceptualization must be shared. </a:t>
            </a:r>
          </a:p>
          <a:p>
            <a:r>
              <a:rPr lang="en-CA" dirty="0"/>
              <a:t>In philosophy, </a:t>
            </a:r>
            <a:r>
              <a:rPr lang="en-CA" b="1" dirty="0"/>
              <a:t>ontology</a:t>
            </a:r>
            <a:r>
              <a:rPr lang="en-CA" dirty="0"/>
              <a:t> is the study of what exists. In AI, an </a:t>
            </a:r>
            <a:r>
              <a:rPr lang="en-CA" b="1" dirty="0"/>
              <a:t>ontology</a:t>
            </a:r>
            <a:r>
              <a:rPr lang="en-CA" dirty="0"/>
              <a:t> is a specification of the meanings of the symbols in an information system. That is, it is a specification of a conceptualization. It is a specification of what individuals and relationships are assumed to exist and what terminology is used for them. Typically, it specifies what types of individuals will be modeled, specifies what properties will be used, and gives some axioms that restrict the use of that vocabulary. </a:t>
            </a:r>
          </a:p>
          <a:p>
            <a:endParaRPr lang="en-CA" dirty="0"/>
          </a:p>
          <a:p>
            <a:endParaRPr lang="en-CA" dirty="0"/>
          </a:p>
          <a:p>
            <a:r>
              <a:rPr lang="en-CA" b="1" dirty="0"/>
              <a:t>13.3 Ontologies and Knowledge Sharing</a:t>
            </a:r>
          </a:p>
          <a:p>
            <a:r>
              <a:rPr lang="en-CA" dirty="0"/>
              <a:t>Building large knowledge-based systems is complex because </a:t>
            </a:r>
          </a:p>
          <a:p>
            <a:r>
              <a:rPr lang="en-CA" dirty="0"/>
              <a:t>Knowledge often comes from multiple sources and must be integrated. Moreover, these sources may not have the same division of the world. Often knowledge comes from different fields that have their own distinctive terminology and divide the world according to their own needs. </a:t>
            </a:r>
          </a:p>
          <a:p>
            <a:r>
              <a:rPr lang="en-CA" dirty="0"/>
              <a:t>Systems evolve over time and it is difficult to anticipate all future distinctions that should be made. </a:t>
            </a:r>
          </a:p>
          <a:p>
            <a:r>
              <a:rPr lang="en-CA" dirty="0"/>
              <a:t>The people involved in designing a knowledge base must choose what individuals and relationships to represent. The world is not divided into individuals; that is something done by intelligent agents to understand the world. Different people involved in a knowledge-based system should agree on this division of the world. </a:t>
            </a:r>
          </a:p>
          <a:p>
            <a:r>
              <a:rPr lang="en-CA" dirty="0"/>
              <a:t>It is difficult to remember what your own notation means, let alone to discover what someone else's notation means. This has two aspects: </a:t>
            </a:r>
          </a:p>
          <a:p>
            <a:pPr lvl="1"/>
            <a:r>
              <a:rPr lang="en-CA" dirty="0"/>
              <a:t>given a symbol used in the computer, determining what it means; </a:t>
            </a:r>
          </a:p>
          <a:p>
            <a:pPr lvl="1"/>
            <a:r>
              <a:rPr lang="en-CA" dirty="0"/>
              <a:t>given a concept in someone's mind, determining what symbol they should use; that is, determining whether the concept has been used before and, if it has, discovering what notation has been used for it. </a:t>
            </a:r>
          </a:p>
          <a:p>
            <a:r>
              <a:rPr lang="en-CA" dirty="0"/>
              <a:t>n</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12</a:t>
            </a:fld>
            <a:endParaRPr lang="en-US"/>
          </a:p>
        </p:txBody>
      </p:sp>
    </p:spTree>
    <p:extLst>
      <p:ext uri="{BB962C8B-B14F-4D97-AF65-F5344CB8AC3E}">
        <p14:creationId xmlns:p14="http://schemas.microsoft.com/office/powerpoint/2010/main" val="58742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a:t>Repositories of information about the meaning of words, but…..</a:t>
            </a:r>
          </a:p>
          <a:p>
            <a:pPr eaLnBrk="1" hangingPunct="1"/>
            <a:r>
              <a:rPr lang="en-US" sz="3200" dirty="0"/>
              <a:t>We can use them because some lexemes are grounded in the external word (perception (visual systems), ….)</a:t>
            </a:r>
          </a:p>
          <a:p>
            <a:pPr eaLnBrk="1" hangingPunct="1"/>
            <a:endParaRPr lang="en-US" sz="3200" dirty="0"/>
          </a:p>
          <a:p>
            <a:pPr eaLnBrk="1" hangingPunct="1"/>
            <a:r>
              <a:rPr lang="en-US" sz="3200" dirty="0"/>
              <a:t>Red blood</a:t>
            </a:r>
          </a:p>
          <a:p>
            <a:pPr eaLnBrk="1" hangingPunct="1"/>
            <a:endParaRPr lang="en-US" sz="3200" dirty="0"/>
          </a:p>
          <a:p>
            <a:pPr eaLnBrk="1" hangingPunct="1"/>
            <a:r>
              <a:rPr lang="en-US" sz="3200" dirty="0"/>
              <a:t>The list of relations presented here is by no means exhaustive</a:t>
            </a:r>
          </a:p>
          <a:p>
            <a:pPr eaLnBrk="1" hangingPunct="1"/>
            <a:endParaRPr lang="en-US" sz="3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meanings associated with it</a:t>
            </a:r>
          </a:p>
          <a:p>
            <a:pPr eaLnBrk="1" hangingPunct="1"/>
            <a:r>
              <a:rPr lang="en-US"/>
              <a:t>Most non-rare words have multiple meanings</a:t>
            </a:r>
          </a:p>
          <a:p>
            <a:pPr lvl="1" eaLnBrk="1" hangingPunct="1"/>
            <a:r>
              <a:rPr lang="en-US"/>
              <a:t>The number of meanings is related to its frequency</a:t>
            </a:r>
          </a:p>
          <a:p>
            <a:pPr lvl="1" eaLnBrk="1" hangingPunct="1"/>
            <a:r>
              <a:rPr lang="en-US"/>
              <a:t>Verbs tend more to polysemy</a:t>
            </a:r>
          </a:p>
          <a:p>
            <a:pPr lvl="1" eaLnBrk="1" hangingPunct="1"/>
            <a:r>
              <a:rPr lang="en-US"/>
              <a:t>Distinguishing polysemy from homonymy isn’t always easy (or necessary)</a:t>
            </a:r>
          </a:p>
          <a:p>
            <a:pPr lvl="1"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15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Synonyms clash with polysemous meanings (one sense of big is older)</a:t>
            </a:r>
          </a:p>
          <a:p>
            <a:pPr eaLnBrk="1" hangingPunct="1"/>
            <a:r>
              <a:rPr lang="en-US"/>
              <a:t>Collocation: big mistake sounds more natural</a:t>
            </a:r>
          </a:p>
          <a:p>
            <a:pPr eaLnBrk="1" hangingPunct="1"/>
            <a:r>
              <a:rPr lang="en-US"/>
              <a:t>There aren’t any…</a:t>
            </a:r>
          </a:p>
          <a:p>
            <a:pPr eaLnBrk="1" hangingPunct="1"/>
            <a:r>
              <a:rPr lang="en-US"/>
              <a:t>Maybe not, but people think and act like there are so maybe there are…</a:t>
            </a:r>
          </a:p>
          <a:p>
            <a:pPr eaLnBrk="1" hangingPunct="1"/>
            <a:r>
              <a:rPr lang="en-US"/>
              <a:t>PURCHASE / BUY</a:t>
            </a:r>
          </a:p>
          <a:p>
            <a:pPr eaLnBrk="1" hangingPunct="1"/>
            <a:r>
              <a:rPr lang="en-US"/>
              <a:t>One test…</a:t>
            </a:r>
          </a:p>
          <a:p>
            <a:pPr lvl="1" eaLnBrk="1" hangingPunct="1"/>
            <a:r>
              <a:rPr lang="en-US"/>
              <a:t>Two lexemes are synonyms if they can be successfully substituted for each other in all situations</a:t>
            </a:r>
          </a:p>
          <a:p>
            <a:pPr lvl="1" eaLnBrk="1" hangingPunct="1"/>
            <a:r>
              <a:rPr lang="en-US"/>
              <a:t>Too strong!</a:t>
            </a:r>
          </a:p>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A hyponymy relation can be asserted between two lexemes when the meanings of the lexemes entail a subset relation</a:t>
            </a:r>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18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So bass includes fish-sense instrument-sense musical-range-sense</a:t>
            </a:r>
          </a:p>
          <a:p>
            <a:pPr eaLnBrk="1" hangingPunct="1"/>
            <a:endParaRPr lang="en-US" dirty="0"/>
          </a:p>
          <a:p>
            <a:pPr eaLnBrk="1" hangingPunct="1"/>
            <a:r>
              <a:rPr lang="en-US" dirty="0"/>
              <a:t>The </a:t>
            </a:r>
            <a:r>
              <a:rPr lang="en-US" b="1" dirty="0"/>
              <a:t>noun</a:t>
            </a:r>
            <a:r>
              <a:rPr lang="en-US" dirty="0"/>
              <a:t> "bass" has 8 senses in WordNet.</a:t>
            </a:r>
            <a:br>
              <a:rPr lang="en-US" dirty="0"/>
            </a:br>
            <a:br>
              <a:rPr lang="en-US" dirty="0"/>
            </a:br>
            <a:r>
              <a:rPr lang="en-US" dirty="0"/>
              <a:t>1. </a:t>
            </a:r>
            <a:r>
              <a:rPr lang="en-US" b="1" dirty="0"/>
              <a:t>bass</a:t>
            </a:r>
            <a:r>
              <a:rPr lang="en-US" dirty="0"/>
              <a:t> -- (the lowest part of the musical range)</a:t>
            </a:r>
            <a:br>
              <a:rPr lang="en-US" dirty="0"/>
            </a:br>
            <a:r>
              <a:rPr lang="en-US" dirty="0"/>
              <a:t>2. </a:t>
            </a:r>
            <a:r>
              <a:rPr lang="en-US" b="1" dirty="0"/>
              <a:t>bass</a:t>
            </a:r>
            <a:r>
              <a:rPr lang="en-US" dirty="0"/>
              <a:t>, bass part -- (the lowest part in polyphonic music)</a:t>
            </a:r>
            <a:br>
              <a:rPr lang="en-US" dirty="0"/>
            </a:br>
            <a:r>
              <a:rPr lang="en-US" dirty="0"/>
              <a:t>3. </a:t>
            </a:r>
            <a:r>
              <a:rPr lang="en-US" b="1" dirty="0"/>
              <a:t>bass</a:t>
            </a:r>
            <a:r>
              <a:rPr lang="en-US" dirty="0"/>
              <a:t>, basso -- (an adult male singer with the lowest voice)</a:t>
            </a:r>
            <a:br>
              <a:rPr lang="en-US" dirty="0"/>
            </a:br>
            <a:r>
              <a:rPr lang="en-US" dirty="0"/>
              <a:t>4. sea bass, </a:t>
            </a:r>
            <a:r>
              <a:rPr lang="en-US" b="1" dirty="0"/>
              <a:t>bass</a:t>
            </a:r>
            <a:r>
              <a:rPr lang="en-US" dirty="0"/>
              <a:t> -- (the lean flesh of a saltwater fish of the family </a:t>
            </a:r>
            <a:r>
              <a:rPr lang="en-US" dirty="0" err="1"/>
              <a:t>Serranidae</a:t>
            </a:r>
            <a:r>
              <a:rPr lang="en-US" dirty="0"/>
              <a:t>)</a:t>
            </a:r>
            <a:br>
              <a:rPr lang="en-US" dirty="0"/>
            </a:br>
            <a:r>
              <a:rPr lang="en-US" dirty="0"/>
              <a:t>5. freshwater bass, </a:t>
            </a:r>
            <a:r>
              <a:rPr lang="en-US" b="1" dirty="0"/>
              <a:t>bass</a:t>
            </a:r>
            <a:r>
              <a:rPr lang="en-US" dirty="0"/>
              <a:t> -- (any of various North American freshwater fish with lean flesh (especially of the genus </a:t>
            </a:r>
            <a:r>
              <a:rPr lang="en-US" dirty="0" err="1"/>
              <a:t>Micropterus</a:t>
            </a:r>
            <a:r>
              <a:rPr lang="en-US" dirty="0"/>
              <a:t>))</a:t>
            </a:r>
            <a:br>
              <a:rPr lang="en-US" dirty="0"/>
            </a:br>
            <a:r>
              <a:rPr lang="en-US" dirty="0"/>
              <a:t>6. </a:t>
            </a:r>
            <a:r>
              <a:rPr lang="en-US" b="1" dirty="0"/>
              <a:t>bass</a:t>
            </a:r>
            <a:r>
              <a:rPr lang="en-US" dirty="0"/>
              <a:t>, bass voice, basso -- (the lowest adult male singing voice)</a:t>
            </a:r>
            <a:br>
              <a:rPr lang="en-US" dirty="0"/>
            </a:br>
            <a:r>
              <a:rPr lang="en-US" dirty="0"/>
              <a:t>7. </a:t>
            </a:r>
            <a:r>
              <a:rPr lang="en-US" b="1" dirty="0"/>
              <a:t>bass</a:t>
            </a:r>
            <a:r>
              <a:rPr lang="en-US" dirty="0"/>
              <a:t> -- (the member with the lowest range of a family of musical instruments)</a:t>
            </a:r>
            <a:br>
              <a:rPr lang="en-US" dirty="0"/>
            </a:br>
            <a:r>
              <a:rPr lang="en-US" dirty="0"/>
              <a:t>8. </a:t>
            </a:r>
            <a:r>
              <a:rPr lang="en-US" b="1" dirty="0"/>
              <a:t>bass</a:t>
            </a:r>
            <a:r>
              <a:rPr lang="en-US" dirty="0"/>
              <a:t> -- (nontechnical name for any of numerous edible marine and freshwater spiny-finned fishes)</a:t>
            </a:r>
            <a:br>
              <a:rPr lang="en-US" dirty="0"/>
            </a:b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Each blue list is a synset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20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a:t>Key point: synsets are related not specific words</a:t>
            </a:r>
            <a:endParaRPr lang="en-US" sz="1600" b="1"/>
          </a:p>
          <a:p>
            <a:pPr eaLnBrk="1" hangingPunct="1"/>
            <a:endParaRPr lang="en-US"/>
          </a:p>
          <a:p>
            <a:pPr eaLnBrk="1" hangingPunct="1"/>
            <a:r>
              <a:rPr lang="en-US"/>
              <a:t>Adjectives (synonyms, antonyms)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98500" y="4408217"/>
            <a:ext cx="5589617" cy="417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21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Now 3.0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Times New Roman" pitchFamily="18" charset="0"/>
                <a:ea typeface="+mn-ea"/>
                <a:cs typeface="+mn-cs"/>
              </a:rPr>
              <a:t>(A)</a:t>
            </a:r>
          </a:p>
          <a:p>
            <a:r>
              <a:rPr lang="en-CA" sz="1200" kern="1200" dirty="0">
                <a:solidFill>
                  <a:schemeClr val="tx1"/>
                </a:solidFill>
                <a:effectLst/>
                <a:latin typeface="Times New Roman" pitchFamily="18" charset="0"/>
                <a:ea typeface="+mn-ea"/>
                <a:cs typeface="+mn-cs"/>
              </a:rPr>
              <a:t>Hyponymy of “emotion” filtered at depth</a:t>
            </a:r>
          </a:p>
          <a:p>
            <a:r>
              <a:rPr lang="en-CA" sz="1200" kern="1200" dirty="0">
                <a:solidFill>
                  <a:schemeClr val="tx1"/>
                </a:solidFill>
                <a:effectLst/>
                <a:latin typeface="Times New Roman" pitchFamily="18" charset="0"/>
                <a:ea typeface="+mn-ea"/>
                <a:cs typeface="+mn-cs"/>
              </a:rPr>
              <a:t>2</a:t>
            </a:r>
          </a:p>
          <a:p>
            <a:r>
              <a:rPr lang="en-CA" sz="1200" kern="1200" dirty="0">
                <a:solidFill>
                  <a:schemeClr val="tx1"/>
                </a:solidFill>
                <a:effectLst/>
                <a:latin typeface="Times New Roman" pitchFamily="18" charset="0"/>
                <a:ea typeface="+mn-ea"/>
                <a:cs typeface="+mn-cs"/>
              </a:rPr>
              <a:t>. Words starting with “h” and collapsed nodes containing search results</a:t>
            </a:r>
          </a:p>
          <a:p>
            <a:r>
              <a:rPr lang="en-CA" sz="1200" kern="1200" dirty="0">
                <a:solidFill>
                  <a:schemeClr val="tx1"/>
                </a:solidFill>
                <a:effectLst/>
                <a:latin typeface="Times New Roman" pitchFamily="18" charset="0"/>
                <a:ea typeface="+mn-ea"/>
                <a:cs typeface="+mn-cs"/>
              </a:rPr>
              <a:t>are highlighted in pink.</a:t>
            </a:r>
          </a:p>
          <a:p>
            <a:r>
              <a:rPr lang="en-CA" sz="1200" kern="1200" dirty="0">
                <a:solidFill>
                  <a:schemeClr val="tx1"/>
                </a:solidFill>
                <a:effectLst/>
                <a:latin typeface="Times New Roman" pitchFamily="18" charset="0"/>
                <a:ea typeface="+mn-ea"/>
                <a:cs typeface="+mn-cs"/>
              </a:rPr>
              <a:t>(B)</a:t>
            </a:r>
          </a:p>
          <a:p>
            <a:r>
              <a:rPr lang="en-CA" sz="1200" kern="1200" dirty="0">
                <a:solidFill>
                  <a:schemeClr val="tx1"/>
                </a:solidFill>
                <a:effectLst/>
                <a:latin typeface="Times New Roman" pitchFamily="18" charset="0"/>
                <a:ea typeface="+mn-ea"/>
                <a:cs typeface="+mn-cs"/>
              </a:rPr>
              <a:t>Graph from (A) changed so that subtree rooted at the </a:t>
            </a:r>
            <a:r>
              <a:rPr lang="en-CA" sz="1200" kern="1200" dirty="0" err="1">
                <a:solidFill>
                  <a:schemeClr val="tx1"/>
                </a:solidFill>
                <a:effectLst/>
                <a:latin typeface="Times New Roman" pitchFamily="18" charset="0"/>
                <a:ea typeface="+mn-ea"/>
                <a:cs typeface="+mn-cs"/>
              </a:rPr>
              <a:t>synset</a:t>
            </a:r>
            <a:r>
              <a:rPr lang="en-CA" sz="1200" kern="1200" dirty="0">
                <a:solidFill>
                  <a:schemeClr val="tx1"/>
                </a:solidFill>
                <a:effectLst/>
                <a:latin typeface="Times New Roman" pitchFamily="18" charset="0"/>
                <a:ea typeface="+mn-ea"/>
                <a:cs typeface="+mn-cs"/>
              </a:rPr>
              <a:t> containing “love” is the central focus node,</a:t>
            </a:r>
          </a:p>
          <a:p>
            <a:r>
              <a:rPr lang="en-CA" sz="1200" kern="1200" dirty="0">
                <a:solidFill>
                  <a:schemeClr val="tx1"/>
                </a:solidFill>
                <a:effectLst/>
                <a:latin typeface="Times New Roman" pitchFamily="18" charset="0"/>
                <a:ea typeface="+mn-ea"/>
                <a:cs typeface="+mn-cs"/>
              </a:rPr>
              <a:t>expanding its radial extent.</a:t>
            </a:r>
          </a:p>
          <a:p>
            <a:r>
              <a:rPr lang="en-CA" sz="1200" kern="1200" dirty="0">
                <a:solidFill>
                  <a:schemeClr val="tx1"/>
                </a:solidFill>
                <a:effectLst/>
                <a:latin typeface="Times New Roman" pitchFamily="18" charset="0"/>
                <a:ea typeface="+mn-ea"/>
                <a:cs typeface="+mn-cs"/>
              </a:rPr>
              <a:t>(C)</a:t>
            </a:r>
          </a:p>
          <a:p>
            <a:r>
              <a:rPr lang="en-CA" sz="1200" kern="1200" dirty="0">
                <a:solidFill>
                  <a:schemeClr val="tx1"/>
                </a:solidFill>
                <a:effectLst/>
                <a:latin typeface="Times New Roman" pitchFamily="18" charset="0"/>
                <a:ea typeface="+mn-ea"/>
                <a:cs typeface="+mn-cs"/>
              </a:rPr>
              <a:t>All highlighted search results from (A) expanded</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22</a:t>
            </a:fld>
            <a:endParaRPr lang="en-US"/>
          </a:p>
        </p:txBody>
      </p:sp>
    </p:spTree>
    <p:extLst>
      <p:ext uri="{BB962C8B-B14F-4D97-AF65-F5344CB8AC3E}">
        <p14:creationId xmlns:p14="http://schemas.microsoft.com/office/powerpoint/2010/main" val="195254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24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If you know the right attachment for “acquire a company for money”, </a:t>
            </a:r>
          </a:p>
          <a:p>
            <a:pPr eaLnBrk="1" hangingPunct="1"/>
            <a:r>
              <a:rPr lang="en-US"/>
              <a:t>“purchase a car for money”</a:t>
            </a:r>
          </a:p>
          <a:p>
            <a:pPr eaLnBrk="1" hangingPunct="1"/>
            <a:endParaRPr lang="en-US"/>
          </a:p>
          <a:p>
            <a:pPr eaLnBrk="1" hangingPunct="1"/>
            <a:r>
              <a:rPr lang="en-US"/>
              <a:t>Can help you to decide the attachment for “buy books for money”</a:t>
            </a:r>
          </a:p>
          <a:p>
            <a:pPr eaLnBrk="1" hangingPunct="1"/>
            <a:endParaRPr lang="en-US"/>
          </a:p>
          <a:p>
            <a:pPr eaLnBrk="1" hangingPunct="1"/>
            <a:r>
              <a:rPr lang="en-US"/>
              <a:t>John assassinated the senator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27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28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t>Shallow semantic parsing is labeling phrases of a sentence with semantic roles with respect to a target word. </a:t>
            </a:r>
            <a:br>
              <a:rPr lang="en-US" dirty="0"/>
            </a:br>
            <a:r>
              <a:rPr lang="en-US" dirty="0"/>
              <a:t>For example, the sentence </a:t>
            </a:r>
          </a:p>
          <a:p>
            <a:pPr eaLnBrk="1" hangingPunct="1"/>
            <a:r>
              <a:rPr lang="en-US" dirty="0"/>
              <a:t>“Shaw Publishing offered Mr. Smith a reimbursement last March.”</a:t>
            </a:r>
          </a:p>
          <a:p>
            <a:pPr eaLnBrk="1" hangingPunct="1"/>
            <a:r>
              <a:rPr lang="en-US" dirty="0"/>
              <a:t>Is labeled as: </a:t>
            </a:r>
          </a:p>
          <a:p>
            <a:pPr eaLnBrk="1" hangingPunct="1"/>
            <a:r>
              <a:rPr lang="en-US" dirty="0"/>
              <a:t>[</a:t>
            </a:r>
            <a:r>
              <a:rPr lang="en-US" dirty="0" err="1"/>
              <a:t>AGENTShaw</a:t>
            </a:r>
            <a:r>
              <a:rPr lang="en-US" dirty="0"/>
              <a:t> Publishing] </a:t>
            </a:r>
            <a:r>
              <a:rPr lang="en-US" b="1" dirty="0"/>
              <a:t>offered</a:t>
            </a:r>
            <a:r>
              <a:rPr lang="en-US" dirty="0"/>
              <a:t> [</a:t>
            </a:r>
            <a:r>
              <a:rPr lang="en-US" dirty="0" err="1"/>
              <a:t>RECEPIENTMr</a:t>
            </a:r>
            <a:r>
              <a:rPr lang="en-US" dirty="0"/>
              <a:t>. Smith] [</a:t>
            </a:r>
            <a:r>
              <a:rPr lang="en-US" dirty="0" err="1"/>
              <a:t>THEMEa</a:t>
            </a:r>
            <a:r>
              <a:rPr lang="en-US" dirty="0"/>
              <a:t> reimbursement] [</a:t>
            </a:r>
            <a:r>
              <a:rPr lang="en-US" dirty="0" err="1"/>
              <a:t>TIMElast</a:t>
            </a:r>
            <a:r>
              <a:rPr lang="en-US" dirty="0"/>
              <a:t> March] . </a:t>
            </a:r>
          </a:p>
          <a:p>
            <a:pPr eaLnBrk="1" hangingPunct="1"/>
            <a:r>
              <a:rPr lang="en-US" dirty="0"/>
              <a:t>We work with a number of collaborators, beginning with Dan </a:t>
            </a:r>
            <a:r>
              <a:rPr lang="en-US" dirty="0" err="1"/>
              <a:t>Gildea</a:t>
            </a:r>
            <a:r>
              <a:rPr lang="en-US" dirty="0"/>
              <a:t> in his dissertation work, on automatic semantic parsing. Much of Dan </a:t>
            </a:r>
            <a:r>
              <a:rPr lang="en-US" dirty="0" err="1"/>
              <a:t>Gildeas's</a:t>
            </a:r>
            <a:r>
              <a:rPr lang="en-US" dirty="0"/>
              <a:t> dissertation work was written up here: </a:t>
            </a:r>
            <a:r>
              <a:rPr lang="en-US" dirty="0">
                <a:hlinkClick r:id="rId3"/>
              </a:rPr>
              <a:t>Daniel </a:t>
            </a:r>
            <a:r>
              <a:rPr lang="en-US" dirty="0" err="1">
                <a:hlinkClick r:id="rId3"/>
              </a:rPr>
              <a:t>Gildea</a:t>
            </a:r>
            <a:r>
              <a:rPr lang="en-US" dirty="0">
                <a:hlinkClick r:id="rId3"/>
              </a:rPr>
              <a:t> and Daniel </a:t>
            </a:r>
            <a:r>
              <a:rPr lang="en-US" dirty="0" err="1">
                <a:hlinkClick r:id="rId3"/>
              </a:rPr>
              <a:t>Jurafsky</a:t>
            </a:r>
            <a:r>
              <a:rPr lang="en-US" dirty="0">
                <a:hlinkClick r:id="rId3"/>
              </a:rPr>
              <a:t>. 2002. Automatic Labeling of Semantic Roles. </a:t>
            </a:r>
            <a:r>
              <a:rPr lang="en-US" i="1" dirty="0">
                <a:hlinkClick r:id="rId3"/>
              </a:rPr>
              <a:t>Computational Linguistics</a:t>
            </a:r>
            <a:r>
              <a:rPr lang="en-US" dirty="0">
                <a:hlinkClick r:id="rId3"/>
              </a:rPr>
              <a:t> 28:3, 245-288. </a:t>
            </a:r>
            <a:r>
              <a:rPr lang="en-US" dirty="0"/>
              <a:t>This work also involves close collaboration with the </a:t>
            </a:r>
            <a:r>
              <a:rPr lang="en-US" dirty="0" err="1">
                <a:hlinkClick r:id="rId4"/>
              </a:rPr>
              <a:t>FrameNet</a:t>
            </a:r>
            <a:r>
              <a:rPr lang="en-US" dirty="0"/>
              <a:t> and </a:t>
            </a:r>
            <a:r>
              <a:rPr lang="en-US" dirty="0" err="1">
                <a:hlinkClick r:id="rId5"/>
              </a:rPr>
              <a:t>PropBank</a:t>
            </a:r>
            <a:r>
              <a:rPr lang="en-US" dirty="0"/>
              <a:t> projects. </a:t>
            </a:r>
          </a:p>
          <a:p>
            <a:pPr eaLnBrk="1" hangingPunct="1"/>
            <a:r>
              <a:rPr lang="en-US" dirty="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dirty="0"/>
          </a:p>
          <a:p>
            <a:pPr eaLnBrk="1" hangingPunct="1"/>
            <a:r>
              <a:rPr lang="en-US" dirty="0" err="1"/>
              <a:t>CompensationPeripheral</a:t>
            </a:r>
            <a:endParaRPr lang="en-US" dirty="0"/>
          </a:p>
          <a:p>
            <a:pPr eaLnBrk="1" hangingPunct="1"/>
            <a:r>
              <a:rPr lang="en-US" dirty="0" err="1"/>
              <a:t>EmployeeCore</a:t>
            </a:r>
            <a:endParaRPr lang="en-US" dirty="0"/>
          </a:p>
          <a:p>
            <a:pPr eaLnBrk="1" hangingPunct="1"/>
            <a:r>
              <a:rPr lang="en-US" dirty="0" err="1"/>
              <a:t>EmployerCore</a:t>
            </a:r>
            <a:endParaRPr lang="en-US" dirty="0"/>
          </a:p>
          <a:p>
            <a:pPr eaLnBrk="1" hangingPunct="1"/>
            <a:r>
              <a:rPr lang="en-US" dirty="0" err="1"/>
              <a:t>FieldCore</a:t>
            </a:r>
            <a:endParaRPr lang="en-US" dirty="0"/>
          </a:p>
          <a:p>
            <a:pPr eaLnBrk="1" hangingPunct="1"/>
            <a:r>
              <a:rPr lang="en-US" dirty="0" err="1"/>
              <a:t>InstrumentPeripheral</a:t>
            </a:r>
            <a:endParaRPr lang="en-US" dirty="0"/>
          </a:p>
          <a:p>
            <a:pPr eaLnBrk="1" hangingPunct="1"/>
            <a:r>
              <a:rPr lang="en-US" dirty="0" err="1"/>
              <a:t>MannerPeripheral</a:t>
            </a:r>
            <a:endParaRPr lang="en-US" dirty="0"/>
          </a:p>
          <a:p>
            <a:pPr eaLnBrk="1" hangingPunct="1"/>
            <a:r>
              <a:rPr lang="en-US" dirty="0" err="1"/>
              <a:t>MeansPeripheral</a:t>
            </a:r>
            <a:endParaRPr lang="en-US" dirty="0"/>
          </a:p>
          <a:p>
            <a:pPr eaLnBrk="1" hangingPunct="1"/>
            <a:r>
              <a:rPr lang="en-US" dirty="0" err="1"/>
              <a:t>PlacePeripheral</a:t>
            </a:r>
            <a:endParaRPr lang="en-US" dirty="0"/>
          </a:p>
          <a:p>
            <a:pPr eaLnBrk="1" hangingPunct="1"/>
            <a:r>
              <a:rPr lang="en-US" dirty="0" err="1"/>
              <a:t>PositionCore</a:t>
            </a:r>
            <a:endParaRPr lang="en-US" dirty="0"/>
          </a:p>
          <a:p>
            <a:pPr eaLnBrk="1" hangingPunct="1"/>
            <a:r>
              <a:rPr lang="en-US" dirty="0" err="1"/>
              <a:t>PurposeExtra</a:t>
            </a:r>
            <a:r>
              <a:rPr lang="en-US" dirty="0"/>
              <a:t>-Thematic</a:t>
            </a:r>
          </a:p>
          <a:p>
            <a:pPr eaLnBrk="1" hangingPunct="1"/>
            <a:r>
              <a:rPr lang="en-US" dirty="0" err="1"/>
              <a:t>TaskCore</a:t>
            </a:r>
            <a:endParaRPr lang="en-US" dirty="0"/>
          </a:p>
          <a:p>
            <a:pPr eaLnBrk="1" hangingPunct="1"/>
            <a:r>
              <a:rPr lang="en-US" dirty="0" err="1"/>
              <a:t>TimePeripheral</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30</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YAGO2s is a huge semantic knowledge base, derived from </a:t>
            </a:r>
            <a:r>
              <a:rPr lang="en-CA" dirty="0">
                <a:hlinkClick r:id="rId3"/>
              </a:rPr>
              <a:t>Wikipedia</a:t>
            </a:r>
            <a:r>
              <a:rPr lang="en-CA" dirty="0"/>
              <a:t> </a:t>
            </a:r>
            <a:r>
              <a:rPr lang="en-CA" dirty="0" err="1">
                <a:hlinkClick r:id="rId4"/>
              </a:rPr>
              <a:t>WordNet</a:t>
            </a:r>
            <a:r>
              <a:rPr lang="en-CA" dirty="0"/>
              <a:t> and </a:t>
            </a:r>
            <a:r>
              <a:rPr lang="en-CA" dirty="0" err="1">
                <a:hlinkClick r:id="rId5"/>
              </a:rPr>
              <a:t>GeoNames</a:t>
            </a:r>
            <a:r>
              <a:rPr lang="en-CA" dirty="0"/>
              <a:t>. Currently, YAGO2s has knowledge of more than 10 million entities (like persons, organizations, cities, etc.) and contains more than 120 million facts about these entities. </a:t>
            </a:r>
          </a:p>
          <a:p>
            <a:r>
              <a:rPr lang="en-CA" dirty="0"/>
              <a:t>YAGO is special in several ways: </a:t>
            </a:r>
          </a:p>
          <a:p>
            <a:r>
              <a:rPr lang="en-CA" dirty="0"/>
              <a:t>The accuracy of YAGO has been manually evaluated, proving a confirmed accuracy of 95%. Every relation is annotated with its confidence value. </a:t>
            </a:r>
          </a:p>
          <a:p>
            <a:r>
              <a:rPr lang="en-CA" dirty="0"/>
              <a:t>YAGO is an ontology that is anchored in time and space. YAGO attaches a temporal dimension and a spatial dimension to many of its facts and entities. </a:t>
            </a:r>
          </a:p>
          <a:p>
            <a:r>
              <a:rPr lang="en-CA" dirty="0"/>
              <a:t>In addition to a taxonomy, YAGO has thematic domains such as "music" or "science" from </a:t>
            </a:r>
            <a:r>
              <a:rPr lang="en-CA" dirty="0" err="1">
                <a:hlinkClick r:id="rId6"/>
              </a:rPr>
              <a:t>WordNet</a:t>
            </a:r>
            <a:r>
              <a:rPr lang="en-CA" dirty="0">
                <a:hlinkClick r:id="rId6"/>
              </a:rPr>
              <a:t> Domains</a:t>
            </a:r>
            <a:r>
              <a:rPr lang="en-CA" dirty="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lvl1pPr eaLnBrk="0" hangingPunct="0">
              <a:defRPr sz="1600">
                <a:solidFill>
                  <a:schemeClr val="tx1"/>
                </a:solidFill>
                <a:latin typeface="Times New Roman" pitchFamily="18" charset="0"/>
              </a:defRPr>
            </a:lvl1pPr>
            <a:lvl2pPr marL="755283" indent="-290493" eaLnBrk="0" hangingPunct="0">
              <a:defRPr sz="1600">
                <a:solidFill>
                  <a:schemeClr val="tx1"/>
                </a:solidFill>
                <a:latin typeface="Times New Roman" pitchFamily="18" charset="0"/>
              </a:defRPr>
            </a:lvl2pPr>
            <a:lvl3pPr marL="1161974" indent="-232395" eaLnBrk="0" hangingPunct="0">
              <a:defRPr sz="1600">
                <a:solidFill>
                  <a:schemeClr val="tx1"/>
                </a:solidFill>
                <a:latin typeface="Times New Roman" pitchFamily="18" charset="0"/>
              </a:defRPr>
            </a:lvl3pPr>
            <a:lvl4pPr marL="1626763" indent="-232395" eaLnBrk="0" hangingPunct="0">
              <a:defRPr sz="1600">
                <a:solidFill>
                  <a:schemeClr val="tx1"/>
                </a:solidFill>
                <a:latin typeface="Times New Roman" pitchFamily="18" charset="0"/>
              </a:defRPr>
            </a:lvl4pPr>
            <a:lvl5pPr marL="2091553" indent="-232395" eaLnBrk="0" hangingPunct="0">
              <a:defRPr sz="1600">
                <a:solidFill>
                  <a:schemeClr val="tx1"/>
                </a:solidFill>
                <a:latin typeface="Times New Roman" pitchFamily="18" charset="0"/>
              </a:defRPr>
            </a:lvl5pPr>
            <a:lvl6pPr marL="2556342" indent="-232395" eaLnBrk="0" fontAlgn="base" hangingPunct="0">
              <a:spcBef>
                <a:spcPct val="0"/>
              </a:spcBef>
              <a:spcAft>
                <a:spcPct val="0"/>
              </a:spcAft>
              <a:defRPr sz="1600">
                <a:solidFill>
                  <a:schemeClr val="tx1"/>
                </a:solidFill>
                <a:latin typeface="Times New Roman" pitchFamily="18" charset="0"/>
              </a:defRPr>
            </a:lvl6pPr>
            <a:lvl7pPr marL="3021132" indent="-232395" eaLnBrk="0" fontAlgn="base" hangingPunct="0">
              <a:spcBef>
                <a:spcPct val="0"/>
              </a:spcBef>
              <a:spcAft>
                <a:spcPct val="0"/>
              </a:spcAft>
              <a:defRPr sz="1600">
                <a:solidFill>
                  <a:schemeClr val="tx1"/>
                </a:solidFill>
                <a:latin typeface="Times New Roman" pitchFamily="18" charset="0"/>
              </a:defRPr>
            </a:lvl7pPr>
            <a:lvl8pPr marL="3485921" indent="-232395" eaLnBrk="0" fontAlgn="base" hangingPunct="0">
              <a:spcBef>
                <a:spcPct val="0"/>
              </a:spcBef>
              <a:spcAft>
                <a:spcPct val="0"/>
              </a:spcAft>
              <a:defRPr sz="1600">
                <a:solidFill>
                  <a:schemeClr val="tx1"/>
                </a:solidFill>
                <a:latin typeface="Times New Roman" pitchFamily="18" charset="0"/>
              </a:defRPr>
            </a:lvl8pPr>
            <a:lvl9pPr marL="3950711" indent="-232395" eaLnBrk="0" fontAlgn="base" hangingPunct="0">
              <a:spcBef>
                <a:spcPct val="0"/>
              </a:spcBef>
              <a:spcAft>
                <a:spcPct val="0"/>
              </a:spcAft>
              <a:defRPr sz="1600">
                <a:solidFill>
                  <a:schemeClr val="tx1"/>
                </a:solidFill>
                <a:latin typeface="Times New Roman" pitchFamily="18" charset="0"/>
              </a:defRPr>
            </a:lvl9pPr>
          </a:lstStyle>
          <a:p>
            <a:pPr eaLnBrk="1" hangingPunct="1"/>
            <a:fld id="{776A0696-947B-440D-B9DE-9BE0FE3D7F8F}" type="slidenum">
              <a:rPr lang="en-US" altLang="en-US" sz="1200"/>
              <a:pPr eaLnBrk="1" hangingPunct="1"/>
              <a:t>3</a:t>
            </a:fld>
            <a:endParaRPr lang="en-US" alt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lIns="91498" tIns="45749" rIns="91498" bIns="45749"/>
          <a:lstStyle/>
          <a:p>
            <a:pPr eaLnBrk="1" hangingPunct="1"/>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dirty="0"/>
              <a:t>Notable Names Database (</a:t>
            </a:r>
            <a:r>
              <a:rPr lang="en-CA" b="1" dirty="0"/>
              <a:t>NNDB</a:t>
            </a:r>
            <a:r>
              <a:rPr lang="en-CA" dirty="0"/>
              <a:t>) is an online database of biographical details of over 40,000 people of note.</a:t>
            </a:r>
          </a:p>
          <a:p>
            <a:pPr fontAlgn="base"/>
            <a:r>
              <a:rPr lang="en-CA" sz="1200" b="0" i="0" kern="1200" dirty="0" err="1">
                <a:solidFill>
                  <a:schemeClr val="tx1"/>
                </a:solidFill>
                <a:effectLst/>
                <a:latin typeface="Times New Roman" pitchFamily="18" charset="0"/>
                <a:ea typeface="+mn-ea"/>
                <a:cs typeface="+mn-cs"/>
              </a:rPr>
              <a:t>MusicBrainz</a:t>
            </a:r>
            <a:r>
              <a:rPr lang="en-CA" sz="1200" b="0" i="0" kern="1200" dirty="0">
                <a:solidFill>
                  <a:schemeClr val="tx1"/>
                </a:solidFill>
                <a:effectLst/>
                <a:latin typeface="Times New Roman" pitchFamily="18" charset="0"/>
                <a:ea typeface="+mn-ea"/>
                <a:cs typeface="+mn-cs"/>
              </a:rPr>
              <a:t> is an open music encyclopedia that collects music metadata and makes it available to the public</a:t>
            </a:r>
          </a:p>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pPr fontAlgn="base"/>
            <a:r>
              <a:rPr lang="en-CA" sz="1200" b="0" i="0" kern="1200" dirty="0">
                <a:solidFill>
                  <a:schemeClr val="tx1"/>
                </a:solidFill>
                <a:effectLst/>
                <a:latin typeface="Times New Roman" pitchFamily="18" charset="0"/>
                <a:ea typeface="+mn-ea"/>
                <a:cs typeface="+mn-cs"/>
              </a:rPr>
              <a:t>Notable Names Database (</a:t>
            </a:r>
            <a:r>
              <a:rPr lang="en-CA" sz="1200" b="1" i="0" kern="1200" dirty="0">
                <a:solidFill>
                  <a:schemeClr val="tx1"/>
                </a:solidFill>
                <a:effectLst/>
                <a:latin typeface="Times New Roman" pitchFamily="18" charset="0"/>
                <a:ea typeface="+mn-ea"/>
                <a:cs typeface="+mn-cs"/>
              </a:rPr>
              <a:t>NNDB</a:t>
            </a:r>
            <a:r>
              <a:rPr lang="en-CA" sz="1200" b="0" i="0" kern="1200" dirty="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a:solidFill>
                  <a:schemeClr val="tx1"/>
                </a:solidFill>
                <a:effectLst/>
                <a:latin typeface="Times New Roman" pitchFamily="18" charset="0"/>
                <a:ea typeface="+mn-ea"/>
                <a:cs typeface="+mn-cs"/>
              </a:rPr>
              <a:t>MusicBrainz</a:t>
            </a:r>
            <a:r>
              <a:rPr lang="en-CA" sz="1200" b="0" i="0" kern="1200" dirty="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Each Freebase entity is assigned a set of human-readable unique keys, which are assembled of a value and a namespace. </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32</a:t>
            </a:fld>
            <a:endParaRPr lang="en-US"/>
          </a:p>
        </p:txBody>
      </p:sp>
    </p:spTree>
    <p:extLst>
      <p:ext uri="{BB962C8B-B14F-4D97-AF65-F5344CB8AC3E}">
        <p14:creationId xmlns:p14="http://schemas.microsoft.com/office/powerpoint/2010/main" val="4034231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Freebase</a:t>
            </a:r>
            <a:r>
              <a:rPr lang="en-CA" dirty="0"/>
              <a:t> was a large collaborative </a:t>
            </a:r>
            <a:r>
              <a:rPr lang="en-CA" dirty="0">
                <a:hlinkClick r:id="rId3" tooltip="Knowledge base"/>
              </a:rPr>
              <a:t>knowledge base</a:t>
            </a:r>
            <a:r>
              <a:rPr lang="en-CA" dirty="0"/>
              <a:t> consisting of </a:t>
            </a:r>
            <a:r>
              <a:rPr lang="en-CA" dirty="0">
                <a:hlinkClick r:id="rId4" tooltip="Data"/>
              </a:rPr>
              <a:t>data</a:t>
            </a:r>
            <a:r>
              <a:rPr lang="en-CA" dirty="0"/>
              <a:t> composed mainly by its </a:t>
            </a:r>
            <a:r>
              <a:rPr lang="en-CA" dirty="0">
                <a:hlinkClick r:id="rId5" tooltip="Online community"/>
              </a:rPr>
              <a:t>community</a:t>
            </a:r>
            <a:r>
              <a:rPr lang="en-CA" dirty="0"/>
              <a:t> members. It was an </a:t>
            </a:r>
            <a:r>
              <a:rPr lang="en-CA" dirty="0">
                <a:hlinkClick r:id="rId6" tooltip="Online database"/>
              </a:rPr>
              <a:t>online collection of structured data</a:t>
            </a:r>
            <a:r>
              <a:rPr lang="en-CA" dirty="0"/>
              <a:t> harvested from many sources, including individual, user-submitted </a:t>
            </a:r>
            <a:r>
              <a:rPr lang="en-CA" dirty="0">
                <a:hlinkClick r:id="rId7" tooltip="Wiki"/>
              </a:rPr>
              <a:t>wiki</a:t>
            </a:r>
            <a:r>
              <a:rPr lang="en-CA" dirty="0"/>
              <a:t> contributions.</a:t>
            </a:r>
            <a:r>
              <a:rPr lang="en-CA" baseline="30000" dirty="0">
                <a:hlinkClick r:id="rId8"/>
              </a:rPr>
              <a:t>[2]</a:t>
            </a:r>
            <a:r>
              <a:rPr lang="en-CA" dirty="0"/>
              <a:t> Freebase aimed to create a global resource that allowed people (and machines) to access common information more effectively. It was developed by the American software company </a:t>
            </a:r>
            <a:r>
              <a:rPr lang="en-CA" dirty="0" err="1">
                <a:hlinkClick r:id="rId9" tooltip="Metaweb"/>
              </a:rPr>
              <a:t>Metaweb</a:t>
            </a:r>
            <a:r>
              <a:rPr lang="en-CA" dirty="0"/>
              <a:t> and ran publicly since March 2007. </a:t>
            </a:r>
            <a:r>
              <a:rPr lang="en-CA" dirty="0" err="1"/>
              <a:t>Metaweb</a:t>
            </a:r>
            <a:r>
              <a:rPr lang="en-CA" dirty="0"/>
              <a:t> was acquired by </a:t>
            </a:r>
            <a:r>
              <a:rPr lang="en-CA" dirty="0">
                <a:hlinkClick r:id="rId10" tooltip="Google"/>
              </a:rPr>
              <a:t>Google</a:t>
            </a:r>
            <a:r>
              <a:rPr lang="en-CA" dirty="0"/>
              <a:t> in a private sale announced 16 July 2010.</a:t>
            </a:r>
            <a:r>
              <a:rPr lang="en-CA" baseline="30000" dirty="0">
                <a:hlinkClick r:id="rId11"/>
              </a:rPr>
              <a:t>[3]</a:t>
            </a:r>
            <a:r>
              <a:rPr lang="en-CA" dirty="0"/>
              <a:t> Google's </a:t>
            </a:r>
            <a:r>
              <a:rPr lang="en-CA" dirty="0">
                <a:hlinkClick r:id="rId12" tooltip="Knowledge Graph"/>
              </a:rPr>
              <a:t>Knowledge Graph</a:t>
            </a:r>
            <a:r>
              <a:rPr lang="en-CA" dirty="0"/>
              <a:t> was powered in part by Freebase.</a:t>
            </a:r>
            <a:r>
              <a:rPr lang="en-CA" baseline="30000" dirty="0">
                <a:hlinkClick r:id="rId13"/>
              </a:rPr>
              <a:t>[4]</a:t>
            </a:r>
            <a:endParaRPr lang="en-CA" dirty="0"/>
          </a:p>
          <a:p>
            <a:r>
              <a:rPr lang="en-CA" dirty="0"/>
              <a:t>Freebase data was available for </a:t>
            </a:r>
            <a:r>
              <a:rPr lang="en-CA" dirty="0">
                <a:hlinkClick r:id="rId14" tooltip="Commerce"/>
              </a:rPr>
              <a:t>commercial</a:t>
            </a:r>
            <a:r>
              <a:rPr lang="en-CA" dirty="0"/>
              <a:t> and </a:t>
            </a:r>
            <a:r>
              <a:rPr lang="en-CA" dirty="0">
                <a:hlinkClick r:id="rId15" tooltip="Non-commercial"/>
              </a:rPr>
              <a:t>non-commercial</a:t>
            </a:r>
            <a:r>
              <a:rPr lang="en-CA" dirty="0"/>
              <a:t> use under a </a:t>
            </a:r>
            <a:r>
              <a:rPr lang="en-CA" dirty="0">
                <a:hlinkClick r:id="rId16" tooltip="Creative Commons"/>
              </a:rPr>
              <a:t>Creative Commons Attribution License</a:t>
            </a:r>
            <a:r>
              <a:rPr lang="en-CA" dirty="0"/>
              <a:t>, and an open </a:t>
            </a:r>
            <a:r>
              <a:rPr lang="en-CA" dirty="0">
                <a:hlinkClick r:id="rId17" tooltip="Application programming interface"/>
              </a:rPr>
              <a:t>API</a:t>
            </a:r>
            <a:r>
              <a:rPr lang="en-CA" dirty="0"/>
              <a:t>, </a:t>
            </a:r>
            <a:r>
              <a:rPr lang="en-CA" dirty="0">
                <a:hlinkClick r:id="rId18" tooltip="Resource Description Framework"/>
              </a:rPr>
              <a:t>RDF</a:t>
            </a:r>
            <a:r>
              <a:rPr lang="en-CA" dirty="0"/>
              <a:t> endpoint, and a database dump was provided for programmers.</a:t>
            </a:r>
          </a:p>
          <a:p>
            <a:r>
              <a:rPr lang="en-CA" dirty="0"/>
              <a:t>On 16 December 2014, Knowledge Graph announced that it would shut down Freebase over the succeeding six months and help with the move of the data from Freebase to </a:t>
            </a:r>
            <a:r>
              <a:rPr lang="en-CA" dirty="0" err="1">
                <a:hlinkClick r:id="rId19" tooltip="Wikidata"/>
              </a:rPr>
              <a:t>Wikidata</a:t>
            </a:r>
            <a:r>
              <a:rPr lang="en-CA" dirty="0"/>
              <a:t>.</a:t>
            </a:r>
            <a:r>
              <a:rPr lang="en-CA" baseline="30000" dirty="0">
                <a:hlinkClick r:id="rId20"/>
              </a:rPr>
              <a:t>[5]</a:t>
            </a:r>
            <a:endParaRPr lang="en-CA" dirty="0"/>
          </a:p>
          <a:p>
            <a:r>
              <a:rPr lang="en-CA" dirty="0"/>
              <a:t>On 16 December 2015, Google officially announced the </a:t>
            </a:r>
            <a:r>
              <a:rPr lang="en-CA" dirty="0">
                <a:hlinkClick r:id="rId21"/>
              </a:rPr>
              <a:t>Knowledge Graph API</a:t>
            </a:r>
            <a:r>
              <a:rPr lang="en-CA" dirty="0"/>
              <a:t>, which is meant to be a replacement to the Freebase API. Freebase.com was officially shut down on 2 May 2016.</a:t>
            </a:r>
            <a:r>
              <a:rPr lang="en-CA" baseline="30000" dirty="0">
                <a:hlinkClick r:id="rId22"/>
              </a:rPr>
              <a:t>[6]</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33</a:t>
            </a:fld>
            <a:endParaRPr lang="en-US"/>
          </a:p>
        </p:txBody>
      </p:sp>
    </p:spTree>
    <p:extLst>
      <p:ext uri="{BB962C8B-B14F-4D97-AF65-F5344CB8AC3E}">
        <p14:creationId xmlns:p14="http://schemas.microsoft.com/office/powerpoint/2010/main" val="438301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Knowledge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unique in two aspects. First,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has an extremely large concept/category space (2.7 million categories).</a:t>
            </a:r>
            <a:r>
              <a:rPr lang="en-CA" sz="1200" b="0" i="0" kern="1200" dirty="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a:solidFill>
                  <a:schemeClr val="tx1"/>
                </a:solidFill>
                <a:effectLst/>
                <a:latin typeface="Times New Roman" pitchFamily="18" charset="0"/>
                <a:ea typeface="+mn-ea"/>
                <a:cs typeface="+mn-cs"/>
              </a:rPr>
              <a:t>data in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as knowledge in our mind, is not black or white.</a:t>
            </a:r>
            <a:r>
              <a:rPr lang="en-CA" sz="1200" b="0" i="0" kern="1200" dirty="0">
                <a:solidFill>
                  <a:schemeClr val="tx1"/>
                </a:solidFill>
                <a:effectLst/>
                <a:latin typeface="Times New Roman" pitchFamily="18" charset="0"/>
                <a:ea typeface="+mn-ea"/>
                <a:cs typeface="+mn-cs"/>
              </a:rPr>
              <a: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quantifies the uncertainty.</a:t>
            </a:r>
            <a:r>
              <a:rPr lang="en-CA" sz="1200" b="0" i="0" kern="1200" dirty="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Our mental world contains many concepts about worldly facts, and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tries to duplicate them. The core taxonomy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Besides concepts,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a:solidFill>
                  <a:schemeClr val="tx1"/>
                </a:solidFill>
                <a:effectLst/>
                <a:latin typeface="Times New Roman" pitchFamily="18" charset="0"/>
                <a:ea typeface="+mn-ea"/>
                <a:cs typeface="+mn-cs"/>
              </a:rPr>
              <a:t>locatedIn</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friendOf</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mayorOf</a:t>
            </a:r>
            <a:r>
              <a:rPr lang="en-CA" sz="1200" b="0" i="0" kern="1200" dirty="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a:p>
          <a:p>
            <a:r>
              <a:rPr lang="en-CA" sz="1200" b="0" i="0" kern="1200" dirty="0">
                <a:solidFill>
                  <a:schemeClr val="tx1"/>
                </a:solidFill>
                <a:effectLst/>
                <a:latin typeface="Times New Roman" pitchFamily="18" charset="0"/>
                <a:ea typeface="+mn-ea"/>
                <a:cs typeface="+mn-cs"/>
              </a:rPr>
              <a:t>Another feature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that it is probabilistic, which means every claim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contains the following probabilities:</a:t>
            </a:r>
          </a:p>
          <a:p>
            <a:r>
              <a:rPr lang="en-CA" sz="1200" b="0" i="0" kern="1200" dirty="0">
                <a:solidFill>
                  <a:schemeClr val="tx1"/>
                </a:solidFill>
                <a:effectLst/>
                <a:latin typeface="Times New Roman" pitchFamily="18" charset="0"/>
                <a:ea typeface="+mn-ea"/>
                <a:cs typeface="+mn-cs"/>
              </a:rPr>
              <a:t>P(C=</a:t>
            </a:r>
            <a:r>
              <a:rPr lang="en-CA" sz="1200" b="0" i="0" kern="1200" dirty="0" err="1">
                <a:solidFill>
                  <a:schemeClr val="tx1"/>
                </a:solidFill>
                <a:effectLst/>
                <a:latin typeface="Times New Roman" pitchFamily="18" charset="0"/>
                <a:ea typeface="+mn-ea"/>
                <a:cs typeface="+mn-cs"/>
              </a:rPr>
              <a:t>company|I</a:t>
            </a:r>
            <a:r>
              <a:rPr lang="en-CA" sz="1200" b="0" i="0" kern="1200" dirty="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a:solidFill>
                  <a:schemeClr val="tx1"/>
                </a:solidFill>
                <a:effectLst/>
                <a:latin typeface="Times New Roman" pitchFamily="18" charset="0"/>
                <a:ea typeface="+mn-ea"/>
                <a:cs typeface="+mn-cs"/>
              </a:rPr>
              <a:t>P(I=</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jobs|C</a:t>
            </a:r>
            <a:r>
              <a:rPr lang="en-CA" sz="1200" b="0" i="0" kern="1200" dirty="0">
                <a:solidFill>
                  <a:schemeClr val="tx1"/>
                </a:solidFill>
                <a:effectLst/>
                <a:latin typeface="Times New Roman" pitchFamily="18" charset="0"/>
                <a:ea typeface="+mn-ea"/>
                <a:cs typeface="+mn-cs"/>
              </a:rPr>
              <a:t>=</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 How likely “</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jobs” will come into mind when people think about the concept “</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a:t>
            </a:r>
          </a:p>
          <a:p>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the similarity between any</a:t>
            </a:r>
            <a:br>
              <a:rPr lang="en-CA" sz="1200" b="0" i="0" kern="1200" dirty="0">
                <a:solidFill>
                  <a:schemeClr val="tx1"/>
                </a:solidFill>
                <a:effectLst/>
                <a:latin typeface="Times New Roman" pitchFamily="18" charset="0"/>
                <a:ea typeface="+mn-ea"/>
                <a:cs typeface="+mn-cs"/>
              </a:rPr>
            </a:br>
            <a:r>
              <a:rPr lang="en-CA" sz="1200" b="0" i="0" kern="1200" dirty="0">
                <a:solidFill>
                  <a:schemeClr val="tx1"/>
                </a:solidFill>
                <a:effectLst/>
                <a:latin typeface="Times New Roman" pitchFamily="18" charset="0"/>
                <a:ea typeface="+mn-ea"/>
                <a:cs typeface="+mn-cs"/>
              </a:rPr>
              <a:t>two concepts y1 and y2 (e.g., </a:t>
            </a:r>
            <a:r>
              <a:rPr lang="en-CA" sz="1200" b="0" i="1" kern="1200" dirty="0">
                <a:solidFill>
                  <a:schemeClr val="tx1"/>
                </a:solidFill>
                <a:effectLst/>
                <a:latin typeface="Times New Roman" pitchFamily="18" charset="0"/>
                <a:ea typeface="+mn-ea"/>
                <a:cs typeface="+mn-cs"/>
              </a:rPr>
              <a:t>celebrity</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famous politicians</a:t>
            </a:r>
            <a:r>
              <a:rPr lang="en-CA" sz="1200" b="0" i="0" kern="1200" dirty="0">
                <a:solidFill>
                  <a:schemeClr val="tx1"/>
                </a:solidFill>
                <a:effectLst/>
                <a:latin typeface="Times New Roman" pitchFamily="18" charset="0"/>
                <a:ea typeface="+mn-ea"/>
                <a:cs typeface="+mn-cs"/>
              </a:rPr>
              <a:t>). Thus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can tell that </a:t>
            </a:r>
            <a:r>
              <a:rPr lang="en-CA" sz="1200" b="0" i="1" kern="1200" dirty="0">
                <a:solidFill>
                  <a:schemeClr val="tx1"/>
                </a:solidFill>
                <a:effectLst/>
                <a:latin typeface="Times New Roman" pitchFamily="18" charset="0"/>
                <a:ea typeface="+mn-ea"/>
                <a:cs typeface="+mn-cs"/>
              </a:rPr>
              <a:t>natural disasters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politicians</a:t>
            </a:r>
            <a:r>
              <a:rPr lang="en-CA" sz="1200" b="0" i="0" kern="1200" dirty="0">
                <a:solidFill>
                  <a:schemeClr val="tx1"/>
                </a:solidFill>
                <a:effectLst/>
                <a:latin typeface="Times New Roman" pitchFamily="18" charset="0"/>
                <a:ea typeface="+mn-ea"/>
                <a:cs typeface="+mn-cs"/>
              </a:rPr>
              <a:t> are very different </a:t>
            </a:r>
            <a:r>
              <a:rPr lang="en-CA" sz="1200" b="0" i="0" kern="1200" dirty="0" err="1">
                <a:solidFill>
                  <a:schemeClr val="tx1"/>
                </a:solidFill>
                <a:effectLst/>
                <a:latin typeface="Times New Roman" pitchFamily="18" charset="0"/>
                <a:ea typeface="+mn-ea"/>
                <a:cs typeface="+mn-cs"/>
              </a:rPr>
              <a:t>concepts,</a:t>
            </a:r>
            <a:r>
              <a:rPr lang="en-CA" sz="1200" b="0" i="1" kern="1200" dirty="0" err="1">
                <a:solidFill>
                  <a:schemeClr val="tx1"/>
                </a:solidFill>
                <a:effectLst/>
                <a:latin typeface="Times New Roman" pitchFamily="18" charset="0"/>
                <a:ea typeface="+mn-ea"/>
                <a:cs typeface="+mn-cs"/>
              </a:rPr>
              <a:t>endangered</a:t>
            </a:r>
            <a:r>
              <a:rPr lang="en-CA" sz="1200" b="0" i="1" kern="1200" dirty="0">
                <a:solidFill>
                  <a:schemeClr val="tx1"/>
                </a:solidFill>
                <a:effectLst/>
                <a:latin typeface="Times New Roman" pitchFamily="18" charset="0"/>
                <a:ea typeface="+mn-ea"/>
                <a:cs typeface="+mn-cs"/>
              </a:rPr>
              <a:t> species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tropical rainforest plants</a:t>
            </a:r>
            <a:r>
              <a:rPr lang="en-CA" sz="1200" b="0" i="0" kern="1200" dirty="0">
                <a:solidFill>
                  <a:schemeClr val="tx1"/>
                </a:solidFill>
                <a:effectLst/>
                <a:latin typeface="Times New Roman" pitchFamily="18" charset="0"/>
                <a:ea typeface="+mn-ea"/>
                <a:cs typeface="+mn-cs"/>
              </a:rPr>
              <a:t> have certain relationships, while </a:t>
            </a:r>
            <a:r>
              <a:rPr lang="en-CA" sz="1200" b="0" i="1" kern="1200" dirty="0">
                <a:solidFill>
                  <a:schemeClr val="tx1"/>
                </a:solidFill>
                <a:effectLst/>
                <a:latin typeface="Times New Roman" pitchFamily="18" charset="0"/>
                <a:ea typeface="+mn-ea"/>
                <a:cs typeface="+mn-cs"/>
              </a:rPr>
              <a:t>countries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nations</a:t>
            </a:r>
            <a:r>
              <a:rPr lang="en-CA" sz="1200" b="0" i="0" kern="1200" dirty="0">
                <a:solidFill>
                  <a:schemeClr val="tx1"/>
                </a:solidFill>
                <a:effectLst/>
                <a:latin typeface="Times New Roman" pitchFamily="18" charset="0"/>
                <a:ea typeface="+mn-ea"/>
                <a:cs typeface="+mn-cs"/>
              </a:rPr>
              <a:t> are almost the same concepts.</a:t>
            </a:r>
          </a:p>
          <a:p>
            <a:r>
              <a:rPr lang="en-CA" sz="1200" b="0" i="0" kern="1200" dirty="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In addition, the probabilistic nature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regards external data as </a:t>
            </a:r>
            <a:r>
              <a:rPr lang="en-CA" sz="1200" b="0" i="0" kern="1200" dirty="0" err="1">
                <a:solidFill>
                  <a:schemeClr val="tx1"/>
                </a:solidFill>
                <a:effectLst/>
                <a:latin typeface="Times New Roman" pitchFamily="18" charset="0"/>
                <a:ea typeface="+mn-ea"/>
                <a:cs typeface="+mn-cs"/>
              </a:rPr>
              <a:t>evthese</a:t>
            </a:r>
            <a:r>
              <a:rPr lang="en-CA" sz="1200" b="0" i="0" kern="1200" dirty="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34</a:t>
            </a:fld>
            <a:endParaRPr lang="en-US"/>
          </a:p>
        </p:txBody>
      </p:sp>
    </p:spTree>
    <p:extLst>
      <p:ext uri="{BB962C8B-B14F-4D97-AF65-F5344CB8AC3E}">
        <p14:creationId xmlns:p14="http://schemas.microsoft.com/office/powerpoint/2010/main" val="2900813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shows what is inside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The knowledgebase consists of </a:t>
            </a:r>
            <a:r>
              <a:rPr lang="en-CA" sz="1200" b="1" i="1" kern="1200" dirty="0">
                <a:solidFill>
                  <a:schemeClr val="tx1"/>
                </a:solidFill>
                <a:effectLst/>
                <a:latin typeface="Times New Roman" pitchFamily="18" charset="0"/>
                <a:ea typeface="+mn-ea"/>
                <a:cs typeface="+mn-cs"/>
              </a:rPr>
              <a:t>concepts</a:t>
            </a:r>
            <a:r>
              <a:rPr lang="en-CA" sz="1200" b="0" i="0" kern="1200" dirty="0">
                <a:solidFill>
                  <a:schemeClr val="tx1"/>
                </a:solidFill>
                <a:effectLst/>
                <a:latin typeface="Times New Roman" pitchFamily="18" charset="0"/>
                <a:ea typeface="+mn-ea"/>
                <a:cs typeface="+mn-cs"/>
              </a:rPr>
              <a:t> (e.g. emerging markets), </a:t>
            </a:r>
            <a:r>
              <a:rPr lang="en-CA" sz="1200" b="1" i="1" kern="1200" dirty="0">
                <a:solidFill>
                  <a:schemeClr val="tx1"/>
                </a:solidFill>
                <a:effectLst/>
                <a:latin typeface="Times New Roman" pitchFamily="18" charset="0"/>
                <a:ea typeface="+mn-ea"/>
                <a:cs typeface="+mn-cs"/>
              </a:rPr>
              <a:t>instances</a:t>
            </a:r>
            <a:r>
              <a:rPr lang="en-CA" sz="1200" b="0" i="0" kern="1200" dirty="0">
                <a:solidFill>
                  <a:schemeClr val="tx1"/>
                </a:solidFill>
                <a:effectLst/>
                <a:latin typeface="Times New Roman" pitchFamily="18" charset="0"/>
                <a:ea typeface="+mn-ea"/>
                <a:cs typeface="+mn-cs"/>
              </a:rPr>
              <a:t> (e.g., China), </a:t>
            </a:r>
            <a:r>
              <a:rPr lang="en-CA" sz="1200" b="1" i="1" kern="1200" dirty="0">
                <a:solidFill>
                  <a:schemeClr val="tx1"/>
                </a:solidFill>
                <a:effectLst/>
                <a:latin typeface="Times New Roman" pitchFamily="18" charset="0"/>
                <a:ea typeface="+mn-ea"/>
                <a:cs typeface="+mn-cs"/>
              </a:rPr>
              <a:t>attributes</a:t>
            </a:r>
            <a:r>
              <a:rPr lang="en-CA" sz="1200" b="0" i="0" kern="1200" dirty="0">
                <a:solidFill>
                  <a:schemeClr val="tx1"/>
                </a:solidFill>
                <a:effectLst/>
                <a:latin typeface="Times New Roman" pitchFamily="18" charset="0"/>
                <a:ea typeface="+mn-ea"/>
                <a:cs typeface="+mn-cs"/>
              </a:rPr>
              <a:t> and </a:t>
            </a:r>
            <a:r>
              <a:rPr lang="en-CA" sz="1200" b="1" i="1" kern="1200" dirty="0">
                <a:solidFill>
                  <a:schemeClr val="tx1"/>
                </a:solidFill>
                <a:effectLst/>
                <a:latin typeface="Times New Roman" pitchFamily="18" charset="0"/>
                <a:ea typeface="+mn-ea"/>
                <a:cs typeface="+mn-cs"/>
              </a:rPr>
              <a:t>values</a:t>
            </a:r>
            <a:r>
              <a:rPr lang="en-CA" sz="1200" b="0" i="0" kern="1200" dirty="0">
                <a:solidFill>
                  <a:schemeClr val="tx1"/>
                </a:solidFill>
                <a:effectLst/>
                <a:latin typeface="Times New Roman" pitchFamily="18" charset="0"/>
                <a:ea typeface="+mn-ea"/>
                <a:cs typeface="+mn-cs"/>
              </a:rPr>
              <a:t> (e.g., China's population is 1.3 billion), and </a:t>
            </a:r>
            <a:r>
              <a:rPr lang="en-CA" sz="1200" b="1" i="1" kern="1200" dirty="0">
                <a:solidFill>
                  <a:schemeClr val="tx1"/>
                </a:solidFill>
                <a:effectLst/>
                <a:latin typeface="Times New Roman" pitchFamily="18" charset="0"/>
                <a:ea typeface="+mn-ea"/>
                <a:cs typeface="+mn-cs"/>
              </a:rPr>
              <a:t>relationships</a:t>
            </a:r>
            <a:r>
              <a:rPr lang="en-CA" sz="1200" b="0" i="0" kern="1200" dirty="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36</a:t>
            </a:fld>
            <a:endParaRPr lang="en-US"/>
          </a:p>
        </p:txBody>
      </p:sp>
    </p:spTree>
    <p:extLst>
      <p:ext uri="{BB962C8B-B14F-4D97-AF65-F5344CB8AC3E}">
        <p14:creationId xmlns:p14="http://schemas.microsoft.com/office/powerpoint/2010/main" val="1876281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37</a:t>
            </a:fld>
            <a:endParaRPr lang="en-US"/>
          </a:p>
        </p:txBody>
      </p:sp>
    </p:spTree>
    <p:extLst>
      <p:ext uri="{BB962C8B-B14F-4D97-AF65-F5344CB8AC3E}">
        <p14:creationId xmlns:p14="http://schemas.microsoft.com/office/powerpoint/2010/main" val="3480817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39</a:t>
            </a:fld>
            <a:endParaRPr lang="en-US"/>
          </a:p>
        </p:txBody>
      </p:sp>
    </p:spTree>
    <p:extLst>
      <p:ext uri="{BB962C8B-B14F-4D97-AF65-F5344CB8AC3E}">
        <p14:creationId xmlns:p14="http://schemas.microsoft.com/office/powerpoint/2010/main" val="91935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40</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is the UMLS?</a:t>
            </a:r>
          </a:p>
          <a:p>
            <a:r>
              <a:rPr lang="en-CA" dirty="0"/>
              <a:t>The UMLS, or Unified Medical Language System, is a set of files and software that brings together many health and biomedical vocabularies and standards to enable interoperability between computer systems.</a:t>
            </a:r>
          </a:p>
          <a:p>
            <a:r>
              <a:rPr lang="en-CA" dirty="0"/>
              <a:t>You can use the UMLS to enhance or develop applications, such as electronic health records, classification tools, dictionaries and language translators.</a:t>
            </a:r>
          </a:p>
          <a:p>
            <a:r>
              <a:rPr lang="en-CA" b="1" dirty="0"/>
              <a:t>More About the UMLS</a:t>
            </a:r>
          </a:p>
          <a:p>
            <a:pPr lvl="1"/>
            <a:r>
              <a:rPr lang="en-CA" dirty="0">
                <a:hlinkClick r:id="rId3"/>
              </a:rPr>
              <a:t>Presentations and Publications</a:t>
            </a:r>
            <a:endParaRPr lang="en-CA" dirty="0"/>
          </a:p>
          <a:p>
            <a:pPr lvl="1"/>
            <a:r>
              <a:rPr lang="en-CA" dirty="0">
                <a:hlinkClick r:id="rId4"/>
              </a:rPr>
              <a:t>UMLS Reference Manual</a:t>
            </a:r>
            <a:endParaRPr lang="en-CA" dirty="0"/>
          </a:p>
          <a:p>
            <a:pPr lvl="1"/>
            <a:r>
              <a:rPr lang="en-CA" dirty="0">
                <a:hlinkClick r:id="rId5"/>
              </a:rPr>
              <a:t>UMLS Basics Tutorial</a:t>
            </a:r>
            <a:endParaRPr lang="en-CA" dirty="0"/>
          </a:p>
          <a:p>
            <a:pPr lvl="1"/>
            <a:r>
              <a:rPr lang="en-CA" dirty="0">
                <a:hlinkClick r:id="rId6"/>
              </a:rPr>
              <a:t>Source Vocabulary Information</a:t>
            </a:r>
            <a:endParaRPr lang="en-CA" dirty="0"/>
          </a:p>
          <a:p>
            <a:pPr lvl="1"/>
            <a:r>
              <a:rPr lang="en-CA" dirty="0">
                <a:hlinkClick r:id="rId7"/>
              </a:rPr>
              <a:t>UMLS Video Learning Resources</a:t>
            </a:r>
            <a:endParaRPr lang="en-CA" dirty="0"/>
          </a:p>
          <a:p>
            <a:r>
              <a:rPr lang="en-CA" b="1" dirty="0"/>
              <a:t>UMLS in Use</a:t>
            </a:r>
          </a:p>
          <a:p>
            <a:r>
              <a:rPr lang="en-CA" dirty="0"/>
              <a:t>One powerful use of the UMLS is linking health information, medical terms, drug names, and billing codes across different computer systems. Some examples of this are:</a:t>
            </a:r>
          </a:p>
          <a:p>
            <a:r>
              <a:rPr lang="en-CA" dirty="0"/>
              <a:t>Linking terms and codes between your doctor, your pharmacy, and your insurance company</a:t>
            </a:r>
          </a:p>
          <a:p>
            <a:r>
              <a:rPr lang="en-CA" dirty="0"/>
              <a:t>Patient care coordination among several departments within a hospital</a:t>
            </a:r>
          </a:p>
          <a:p>
            <a:r>
              <a:rPr lang="en-CA" dirty="0"/>
              <a:t>The UMLS has many other uses, including search engine retrieval, data mining, public health statistics reporting, and terminology research.</a:t>
            </a:r>
          </a:p>
          <a:p>
            <a:r>
              <a:rPr lang="en-CA" b="1" dirty="0"/>
              <a:t>More Uses of the UMLS</a:t>
            </a:r>
          </a:p>
          <a:p>
            <a:pPr lvl="1"/>
            <a:r>
              <a:rPr lang="en-CA" dirty="0">
                <a:hlinkClick r:id="rId8"/>
              </a:rPr>
              <a:t>NLM Applications</a:t>
            </a:r>
            <a:endParaRPr lang="en-CA" dirty="0"/>
          </a:p>
          <a:p>
            <a:pPr lvl="1"/>
            <a:r>
              <a:rPr lang="en-CA" dirty="0">
                <a:hlinkClick r:id="rId9"/>
              </a:rPr>
              <a:t>UMLS Community</a:t>
            </a:r>
            <a:endParaRPr lang="en-CA" dirty="0"/>
          </a:p>
          <a:p>
            <a:pPr lvl="1"/>
            <a:r>
              <a:rPr lang="en-CA" dirty="0">
                <a:hlinkClick r:id="rId10"/>
              </a:rPr>
              <a:t>Health Information Technology</a:t>
            </a:r>
            <a:endParaRPr lang="en-CA" dirty="0"/>
          </a:p>
          <a:p>
            <a:pPr lvl="1"/>
            <a:r>
              <a:rPr lang="en-CA" dirty="0">
                <a:hlinkClick r:id="rId11"/>
              </a:rPr>
              <a:t>Supporting Interoperability</a:t>
            </a:r>
            <a:endParaRPr lang="en-CA" dirty="0"/>
          </a:p>
          <a:p>
            <a:r>
              <a:rPr lang="en-CA" b="1" dirty="0"/>
              <a:t>The Three UMLS Tools</a:t>
            </a:r>
          </a:p>
          <a:p>
            <a:r>
              <a:rPr lang="en-CA" dirty="0"/>
              <a:t>The UMLS has three tools, which we call the Knowledge Sources:</a:t>
            </a:r>
          </a:p>
          <a:p>
            <a:r>
              <a:rPr lang="en-CA" b="1" dirty="0" err="1"/>
              <a:t>Metathesaurus</a:t>
            </a:r>
            <a:r>
              <a:rPr lang="en-CA" dirty="0"/>
              <a:t>: Terms and codes from many vocabularies, including CPT®, ICD-10-CM, LOINC®, </a:t>
            </a:r>
            <a:r>
              <a:rPr lang="en-CA" dirty="0" err="1"/>
              <a:t>MeSH</a:t>
            </a:r>
            <a:r>
              <a:rPr lang="en-CA" dirty="0"/>
              <a:t>®, </a:t>
            </a:r>
            <a:r>
              <a:rPr lang="en-CA" dirty="0" err="1"/>
              <a:t>RxNorm</a:t>
            </a:r>
            <a:r>
              <a:rPr lang="en-CA" dirty="0"/>
              <a:t>, and SNOMED CT®</a:t>
            </a:r>
          </a:p>
          <a:p>
            <a:r>
              <a:rPr lang="en-CA" b="1" dirty="0"/>
              <a:t>Semantic Network</a:t>
            </a:r>
            <a:r>
              <a:rPr lang="en-CA" dirty="0"/>
              <a:t>: Broad categories (semantic types) and their relationships (semantic relations)</a:t>
            </a:r>
          </a:p>
          <a:p>
            <a:r>
              <a:rPr lang="en-CA" b="1" dirty="0"/>
              <a:t>SPECIALIST Lexicon and Lexical Tools</a:t>
            </a:r>
            <a:r>
              <a:rPr lang="en-CA" dirty="0"/>
              <a:t>: Natural language processing tools</a:t>
            </a:r>
          </a:p>
          <a:p>
            <a:r>
              <a:rPr lang="en-CA" dirty="0"/>
              <a:t>We use the Semantic Network and Lexical Tools to produce the </a:t>
            </a:r>
            <a:r>
              <a:rPr lang="en-CA" dirty="0" err="1"/>
              <a:t>Metathesaurus</a:t>
            </a:r>
            <a:r>
              <a:rPr lang="en-CA" dirty="0"/>
              <a:t>. </a:t>
            </a:r>
            <a:r>
              <a:rPr lang="en-CA" dirty="0" err="1"/>
              <a:t>Metathesaurus</a:t>
            </a:r>
            <a:r>
              <a:rPr lang="en-CA" dirty="0"/>
              <a:t> production involves:</a:t>
            </a:r>
          </a:p>
          <a:p>
            <a:r>
              <a:rPr lang="en-CA" dirty="0"/>
              <a:t>Processing the terms and codes using the Lexical Tools</a:t>
            </a:r>
          </a:p>
          <a:p>
            <a:r>
              <a:rPr lang="en-CA" dirty="0"/>
              <a:t>Grouping synonymous terms into concepts</a:t>
            </a:r>
          </a:p>
          <a:p>
            <a:r>
              <a:rPr lang="en-CA" dirty="0"/>
              <a:t>Categorizing concepts by semantic types from the Semantic Network</a:t>
            </a:r>
          </a:p>
          <a:p>
            <a:r>
              <a:rPr lang="en-CA" dirty="0"/>
              <a:t>Incorporating relationships and attributes provided by vocabularies</a:t>
            </a:r>
          </a:p>
          <a:p>
            <a:r>
              <a:rPr lang="en-CA" dirty="0"/>
              <a:t>Releasing the data in a common format</a:t>
            </a:r>
          </a:p>
          <a:p>
            <a:r>
              <a:rPr lang="en-CA" dirty="0"/>
              <a:t>Although we integrate these tools for </a:t>
            </a:r>
            <a:r>
              <a:rPr lang="en-CA" dirty="0" err="1"/>
              <a:t>Metathesaurus</a:t>
            </a:r>
            <a:r>
              <a:rPr lang="en-CA" dirty="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41</a:t>
            </a:fld>
            <a:endParaRPr lang="en-US"/>
          </a:p>
        </p:txBody>
      </p:sp>
    </p:spTree>
    <p:extLst>
      <p:ext uri="{BB962C8B-B14F-4D97-AF65-F5344CB8AC3E}">
        <p14:creationId xmlns:p14="http://schemas.microsoft.com/office/powerpoint/2010/main" val="86361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Times New Roman" pitchFamily="18" charset="0"/>
                <a:ea typeface="+mn-ea"/>
                <a:cs typeface="+mn-cs"/>
              </a:rPr>
              <a:t>igure</a:t>
            </a:r>
            <a:r>
              <a:rPr lang="en-CA" sz="1200" b="0" i="0" kern="1200" dirty="0">
                <a:solidFill>
                  <a:schemeClr val="tx1"/>
                </a:solidFill>
                <a:effectLst/>
                <a:latin typeface="Times New Roman" pitchFamily="18" charset="0"/>
                <a:ea typeface="+mn-ea"/>
                <a:cs typeface="+mn-cs"/>
              </a:rPr>
              <a:t> 3. A Portion of the UMLS Semantic Network: Relations</a:t>
            </a:r>
          </a:p>
          <a:p>
            <a:r>
              <a:rPr lang="en-CA" sz="1200" b="0" i="0" kern="1200" dirty="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42</a:t>
            </a:fld>
            <a:endParaRPr lang="en-US"/>
          </a:p>
        </p:txBody>
      </p:sp>
    </p:spTree>
    <p:extLst>
      <p:ext uri="{BB962C8B-B14F-4D97-AF65-F5344CB8AC3E}">
        <p14:creationId xmlns:p14="http://schemas.microsoft.com/office/powerpoint/2010/main" val="18030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44</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lvl1pPr eaLnBrk="0" hangingPunct="0">
              <a:defRPr sz="1600">
                <a:solidFill>
                  <a:schemeClr val="tx1"/>
                </a:solidFill>
                <a:latin typeface="Times New Roman" pitchFamily="18" charset="0"/>
              </a:defRPr>
            </a:lvl1pPr>
            <a:lvl2pPr marL="755283" indent="-290493" eaLnBrk="0" hangingPunct="0">
              <a:defRPr sz="1600">
                <a:solidFill>
                  <a:schemeClr val="tx1"/>
                </a:solidFill>
                <a:latin typeface="Times New Roman" pitchFamily="18" charset="0"/>
              </a:defRPr>
            </a:lvl2pPr>
            <a:lvl3pPr marL="1161974" indent="-232395" eaLnBrk="0" hangingPunct="0">
              <a:defRPr sz="1600">
                <a:solidFill>
                  <a:schemeClr val="tx1"/>
                </a:solidFill>
                <a:latin typeface="Times New Roman" pitchFamily="18" charset="0"/>
              </a:defRPr>
            </a:lvl3pPr>
            <a:lvl4pPr marL="1626763" indent="-232395" eaLnBrk="0" hangingPunct="0">
              <a:defRPr sz="1600">
                <a:solidFill>
                  <a:schemeClr val="tx1"/>
                </a:solidFill>
                <a:latin typeface="Times New Roman" pitchFamily="18" charset="0"/>
              </a:defRPr>
            </a:lvl4pPr>
            <a:lvl5pPr marL="2091553" indent="-232395" eaLnBrk="0" hangingPunct="0">
              <a:defRPr sz="1600">
                <a:solidFill>
                  <a:schemeClr val="tx1"/>
                </a:solidFill>
                <a:latin typeface="Times New Roman" pitchFamily="18" charset="0"/>
              </a:defRPr>
            </a:lvl5pPr>
            <a:lvl6pPr marL="2556342" indent="-232395" eaLnBrk="0" fontAlgn="base" hangingPunct="0">
              <a:spcBef>
                <a:spcPct val="0"/>
              </a:spcBef>
              <a:spcAft>
                <a:spcPct val="0"/>
              </a:spcAft>
              <a:defRPr sz="1600">
                <a:solidFill>
                  <a:schemeClr val="tx1"/>
                </a:solidFill>
                <a:latin typeface="Times New Roman" pitchFamily="18" charset="0"/>
              </a:defRPr>
            </a:lvl6pPr>
            <a:lvl7pPr marL="3021132" indent="-232395" eaLnBrk="0" fontAlgn="base" hangingPunct="0">
              <a:spcBef>
                <a:spcPct val="0"/>
              </a:spcBef>
              <a:spcAft>
                <a:spcPct val="0"/>
              </a:spcAft>
              <a:defRPr sz="1600">
                <a:solidFill>
                  <a:schemeClr val="tx1"/>
                </a:solidFill>
                <a:latin typeface="Times New Roman" pitchFamily="18" charset="0"/>
              </a:defRPr>
            </a:lvl7pPr>
            <a:lvl8pPr marL="3485921" indent="-232395" eaLnBrk="0" fontAlgn="base" hangingPunct="0">
              <a:spcBef>
                <a:spcPct val="0"/>
              </a:spcBef>
              <a:spcAft>
                <a:spcPct val="0"/>
              </a:spcAft>
              <a:defRPr sz="1600">
                <a:solidFill>
                  <a:schemeClr val="tx1"/>
                </a:solidFill>
                <a:latin typeface="Times New Roman" pitchFamily="18" charset="0"/>
              </a:defRPr>
            </a:lvl8pPr>
            <a:lvl9pPr marL="3950711" indent="-232395" eaLnBrk="0" fontAlgn="base" hangingPunct="0">
              <a:spcBef>
                <a:spcPct val="0"/>
              </a:spcBef>
              <a:spcAft>
                <a:spcPct val="0"/>
              </a:spcAft>
              <a:defRPr sz="1600">
                <a:solidFill>
                  <a:schemeClr val="tx1"/>
                </a:solidFill>
                <a:latin typeface="Times New Roman" pitchFamily="18" charset="0"/>
              </a:defRPr>
            </a:lvl9pPr>
          </a:lstStyle>
          <a:p>
            <a:pPr eaLnBrk="1" hangingPunct="1"/>
            <a:fld id="{3AEF1ACA-9D8D-4DA1-9ABB-7EC865857E1E}" type="slidenum">
              <a:rPr lang="en-US" altLang="en-US" sz="1200"/>
              <a:pPr eaLnBrk="1" hangingPunct="1"/>
              <a:t>4</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z="1200" dirty="0"/>
              <a:t>Roughly speaking….</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46</a:t>
            </a:fld>
            <a:endParaRPr lang="en-US"/>
          </a:p>
        </p:txBody>
      </p:sp>
    </p:spTree>
    <p:extLst>
      <p:ext uri="{BB962C8B-B14F-4D97-AF65-F5344CB8AC3E}">
        <p14:creationId xmlns:p14="http://schemas.microsoft.com/office/powerpoint/2010/main" val="18089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47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50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51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52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53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A restaurant close to the Ocean serves the food I like most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54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t>We’ll accomplish this by attaching semantic formation rules to our syntactic CFG rules</a:t>
            </a:r>
          </a:p>
          <a:p>
            <a:pPr eaLnBrk="1" hangingPunct="1"/>
            <a:r>
              <a:rPr lang="en-US"/>
              <a:t>This should be read as the semantics we attach to A can be computed from </a:t>
            </a:r>
          </a:p>
          <a:p>
            <a:pPr eaLnBrk="1" hangingPunct="1"/>
            <a:r>
              <a:rPr lang="en-US"/>
              <a:t>some function applied to the semantics of A’s parts.</a:t>
            </a:r>
          </a:p>
          <a:p>
            <a:pPr eaLnBrk="1" hangingPunct="1"/>
            <a:r>
              <a:rPr lang="en-US"/>
              <a:t>As we’ll see the class of actions performed by </a:t>
            </a:r>
            <a:r>
              <a:rPr lang="en-US" i="1"/>
              <a:t>f</a:t>
            </a:r>
            <a:r>
              <a:rPr lang="en-US"/>
              <a:t> in the following rule can be quite restricted.</a:t>
            </a:r>
          </a:p>
          <a:p>
            <a:pPr eaLnBrk="1" hangingPunct="1">
              <a:buFontTx/>
              <a:buChar char="•"/>
            </a:pPr>
            <a:r>
              <a:rPr lang="en-US"/>
              <a:t>What does it mean for a syntactic constituent to have a meaning?</a:t>
            </a:r>
          </a:p>
          <a:p>
            <a:pPr eaLnBrk="1" hangingPunct="1"/>
            <a:r>
              <a:rPr lang="en-US" i="1"/>
              <a:t>• </a:t>
            </a:r>
            <a:r>
              <a:rPr lang="en-US"/>
              <a:t>What do these meanings have to be like so that they can be composed into</a:t>
            </a:r>
          </a:p>
          <a:p>
            <a:pPr eaLnBrk="1" hangingPunct="1"/>
            <a:r>
              <a:rPr lang="en-US"/>
              <a:t>larger meanings?</a:t>
            </a:r>
          </a:p>
          <a:p>
            <a:pPr eaLnBrk="1" hangingPunct="1"/>
            <a:endParaRPr lang="en-US"/>
          </a:p>
          <a:p>
            <a:pPr eaLnBrk="1" hangingPunct="1"/>
            <a:r>
              <a:rPr lang="en-US"/>
              <a:t>Parallel development in programming languages… essentially identical compositional techniques</a:t>
            </a:r>
          </a:p>
          <a:p>
            <a:pPr eaLnBrk="1" hangingPunct="1"/>
            <a:r>
              <a:rPr lang="en-US"/>
              <a:t>for the design of compilers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55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Extend syntax of FOL</a:t>
            </a:r>
          </a:p>
          <a:p>
            <a:pPr eaLnBrk="1" hangingPunct="1"/>
            <a:r>
              <a:rPr lang="en-US"/>
              <a:t>The state of something satisfying the P predicate</a:t>
            </a:r>
          </a:p>
          <a:p>
            <a:pPr eaLnBrk="1" hangingPunct="1"/>
            <a:r>
              <a:rPr lang="en-US" sz="1400"/>
              <a:t>Allow those variables to be bound by treating the lambda form as a function with formal arguments</a:t>
            </a:r>
          </a:p>
          <a:p>
            <a:pPr eaLnBrk="1" hangingPunct="1"/>
            <a:endParaRPr lang="en-US"/>
          </a:p>
          <a:p>
            <a:pPr eaLnBrk="1" hangingPunct="1"/>
            <a:r>
              <a:rPr lang="en-US"/>
              <a:t>Lambda-reduction</a:t>
            </a:r>
          </a:p>
          <a:p>
            <a:pPr eaLnBrk="1" hangingPunct="1"/>
            <a:r>
              <a:rPr lang="en-US"/>
              <a:t>you can apply the lambda expression to logical terms and create new FOPC expressions in which the occurrences of the variable are bound to the argument</a:t>
            </a:r>
          </a:p>
          <a:p>
            <a:pPr eaLnBrk="1" hangingPunct="1"/>
            <a:r>
              <a:rPr lang="en-US"/>
              <a:t>more than one variable: an application returns a reduced lambda exp.</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56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Concrete entities are represented by FOPC constants</a:t>
            </a:r>
          </a:p>
          <a:p>
            <a:pPr eaLnBrk="1" hangingPunct="1"/>
            <a:endParaRPr lang="en-US"/>
          </a:p>
          <a:p>
            <a:pPr eaLnBrk="1" hangingPunct="1"/>
            <a:r>
              <a:rPr lang="en-US" sz="1400">
                <a:solidFill>
                  <a:schemeClr val="accent2"/>
                </a:solidFill>
              </a:rPr>
              <a:t>These attachments consist of assigning constants and copying from daugthers up to mothers.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lvl1pPr eaLnBrk="0" hangingPunct="0">
              <a:defRPr sz="1600">
                <a:solidFill>
                  <a:schemeClr val="tx1"/>
                </a:solidFill>
                <a:latin typeface="Times New Roman" pitchFamily="18" charset="0"/>
              </a:defRPr>
            </a:lvl1pPr>
            <a:lvl2pPr marL="755283" indent="-290493" eaLnBrk="0" hangingPunct="0">
              <a:defRPr sz="1600">
                <a:solidFill>
                  <a:schemeClr val="tx1"/>
                </a:solidFill>
                <a:latin typeface="Times New Roman" pitchFamily="18" charset="0"/>
              </a:defRPr>
            </a:lvl2pPr>
            <a:lvl3pPr marL="1161974" indent="-232395" eaLnBrk="0" hangingPunct="0">
              <a:defRPr sz="1600">
                <a:solidFill>
                  <a:schemeClr val="tx1"/>
                </a:solidFill>
                <a:latin typeface="Times New Roman" pitchFamily="18" charset="0"/>
              </a:defRPr>
            </a:lvl3pPr>
            <a:lvl4pPr marL="1626763" indent="-232395" eaLnBrk="0" hangingPunct="0">
              <a:defRPr sz="1600">
                <a:solidFill>
                  <a:schemeClr val="tx1"/>
                </a:solidFill>
                <a:latin typeface="Times New Roman" pitchFamily="18" charset="0"/>
              </a:defRPr>
            </a:lvl4pPr>
            <a:lvl5pPr marL="2091553" indent="-232395" eaLnBrk="0" hangingPunct="0">
              <a:defRPr sz="1600">
                <a:solidFill>
                  <a:schemeClr val="tx1"/>
                </a:solidFill>
                <a:latin typeface="Times New Roman" pitchFamily="18" charset="0"/>
              </a:defRPr>
            </a:lvl5pPr>
            <a:lvl6pPr marL="2556342" indent="-232395" eaLnBrk="0" fontAlgn="base" hangingPunct="0">
              <a:spcBef>
                <a:spcPct val="0"/>
              </a:spcBef>
              <a:spcAft>
                <a:spcPct val="0"/>
              </a:spcAft>
              <a:defRPr sz="1600">
                <a:solidFill>
                  <a:schemeClr val="tx1"/>
                </a:solidFill>
                <a:latin typeface="Times New Roman" pitchFamily="18" charset="0"/>
              </a:defRPr>
            </a:lvl6pPr>
            <a:lvl7pPr marL="3021132" indent="-232395" eaLnBrk="0" fontAlgn="base" hangingPunct="0">
              <a:spcBef>
                <a:spcPct val="0"/>
              </a:spcBef>
              <a:spcAft>
                <a:spcPct val="0"/>
              </a:spcAft>
              <a:defRPr sz="1600">
                <a:solidFill>
                  <a:schemeClr val="tx1"/>
                </a:solidFill>
                <a:latin typeface="Times New Roman" pitchFamily="18" charset="0"/>
              </a:defRPr>
            </a:lvl7pPr>
            <a:lvl8pPr marL="3485921" indent="-232395" eaLnBrk="0" fontAlgn="base" hangingPunct="0">
              <a:spcBef>
                <a:spcPct val="0"/>
              </a:spcBef>
              <a:spcAft>
                <a:spcPct val="0"/>
              </a:spcAft>
              <a:defRPr sz="1600">
                <a:solidFill>
                  <a:schemeClr val="tx1"/>
                </a:solidFill>
                <a:latin typeface="Times New Roman" pitchFamily="18" charset="0"/>
              </a:defRPr>
            </a:lvl8pPr>
            <a:lvl9pPr marL="3950711" indent="-232395" eaLnBrk="0" fontAlgn="base" hangingPunct="0">
              <a:spcBef>
                <a:spcPct val="0"/>
              </a:spcBef>
              <a:spcAft>
                <a:spcPct val="0"/>
              </a:spcAft>
              <a:defRPr sz="1600">
                <a:solidFill>
                  <a:schemeClr val="tx1"/>
                </a:solidFill>
                <a:latin typeface="Times New Roman" pitchFamily="18" charset="0"/>
              </a:defRPr>
            </a:lvl9pPr>
          </a:lstStyle>
          <a:p>
            <a:pPr eaLnBrk="1" hangingPunct="1"/>
            <a:fld id="{D02F127D-F03C-4277-88FE-E22DC12E165B}" type="slidenum">
              <a:rPr lang="en-US" altLang="en-US" sz="1200"/>
              <a:pPr eaLnBrk="1" hangingPunct="1"/>
              <a:t>5</a:t>
            </a:fld>
            <a:endParaRPr lang="en-US" altLang="en-US"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57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a:solidFill>
                  <a:schemeClr val="accent2"/>
                </a:solidFill>
                <a:latin typeface="Comic Sans MS" pitchFamily="66" charset="0"/>
              </a:rPr>
              <a:t>These consist of taking the semantics attached to one daughter and applying </a:t>
            </a:r>
          </a:p>
          <a:p>
            <a:pPr eaLnBrk="1" hangingPunct="1">
              <a:spcBef>
                <a:spcPct val="0"/>
              </a:spcBef>
            </a:pPr>
            <a:r>
              <a:rPr lang="en-US" sz="2800">
                <a:solidFill>
                  <a:schemeClr val="accent2"/>
                </a:solidFill>
                <a:latin typeface="Comic Sans MS" pitchFamily="66" charset="0"/>
              </a:rPr>
              <a:t>it as a function to the semantics of the other daughters.</a:t>
            </a:r>
            <a:endParaRPr lang="en-US" sz="2800">
              <a:solidFill>
                <a:srgbClr val="A50021"/>
              </a:solidFill>
              <a:latin typeface="Comic Sans MS" pitchFamily="66" charset="0"/>
            </a:endParaRPr>
          </a:p>
          <a:p>
            <a:pPr eaLnBrk="1" hangingPunct="1"/>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58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Each node in a tree corresponds to a rule in the grammar</a:t>
            </a:r>
          </a:p>
          <a:p>
            <a:pPr eaLnBrk="1" hangingPunct="1"/>
            <a:r>
              <a:rPr lang="en-US"/>
              <a:t>Each grammar rule has a semantic rule associated with it that specifies how the semantics </a:t>
            </a:r>
          </a:p>
          <a:p>
            <a:pPr eaLnBrk="1" hangingPunct="1"/>
            <a:r>
              <a:rPr lang="en-US"/>
              <a:t>of the RHS of that rule can be computed from the semantics of its daughters.</a:t>
            </a:r>
          </a:p>
          <a:p>
            <a:pPr eaLnBrk="1" hangingPunct="1"/>
            <a:endParaRPr lang="en-US"/>
          </a:p>
          <a:p>
            <a:pPr eaLnBrk="1" hangingPunct="1"/>
            <a:r>
              <a:rPr lang="en-US"/>
              <a:t>Strong Compositionality :The semantics of the whole is derived </a:t>
            </a:r>
            <a:r>
              <a:rPr lang="en-US">
                <a:solidFill>
                  <a:srgbClr val="A50021"/>
                </a:solidFill>
              </a:rPr>
              <a:t>solely</a:t>
            </a:r>
            <a:r>
              <a:rPr lang="en-US"/>
              <a:t> from the semantics of the parts.</a:t>
            </a:r>
          </a:p>
          <a:p>
            <a:pPr eaLnBrk="1" hangingPunct="1"/>
            <a:r>
              <a:rPr lang="en-US"/>
              <a:t>	(i.e. we ignore what’s going on in other parts of the tree).</a:t>
            </a:r>
          </a:p>
          <a:p>
            <a:pPr eaLnBrk="1" hangingPunct="1"/>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59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60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61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What’s a word?</a:t>
            </a:r>
          </a:p>
          <a:p>
            <a:pPr lvl="1" eaLnBrk="1" hangingPunct="1"/>
            <a:r>
              <a:rPr lang="en-US" dirty="0"/>
              <a:t>Types, tokens, stems, roots, inflected forms, etc... Ugh.</a:t>
            </a:r>
          </a:p>
          <a:p>
            <a:pPr eaLnBrk="1" hangingPunct="1"/>
            <a:r>
              <a:rPr lang="en-US" dirty="0"/>
              <a:t>So how many entries for the “string”….</a:t>
            </a:r>
          </a:p>
          <a:p>
            <a:pPr eaLnBrk="1" hangingPunct="1"/>
            <a:r>
              <a:rPr lang="en-US" dirty="0"/>
              <a:t>Lexeme a pairing of a particular form (</a:t>
            </a:r>
            <a:r>
              <a:rPr lang="en-US" dirty="0" err="1"/>
              <a:t>ortographic</a:t>
            </a:r>
            <a:r>
              <a:rPr lang="en-US" baseline="0" dirty="0"/>
              <a:t> and phonological) with its meaning</a:t>
            </a:r>
          </a:p>
          <a:p>
            <a:pPr eaLnBrk="1" hangingPunct="1"/>
            <a:r>
              <a:rPr lang="en-US" baseline="0" dirty="0"/>
              <a:t>For the purposes of lexical semantics (dictionaries and thesauri) we represent a lexeme by a lemma</a:t>
            </a:r>
            <a:endParaRPr lang="en-US" dirty="0"/>
          </a:p>
          <a:p>
            <a:pPr eaLnBrk="1" hangingPunct="1"/>
            <a:endParaRPr lang="en-US" dirty="0"/>
          </a:p>
          <a:p>
            <a:pPr eaLnBrk="1" hangingPunct="1"/>
            <a:r>
              <a:rPr lang="en-US" dirty="0"/>
              <a:t>Lexicon include compound words and non-compositional phrases</a:t>
            </a:r>
          </a:p>
          <a:p>
            <a:pPr eaLnBrk="1" hangingPunct="1"/>
            <a:r>
              <a:rPr lang="en-US" dirty="0"/>
              <a:t>Where do you usually find this kind of information?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62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a:t>Items taking part in such relation: homonyms</a:t>
            </a:r>
          </a:p>
          <a:p>
            <a:pPr lvl="2" eaLnBrk="1" hangingPunct="1"/>
            <a:r>
              <a:rPr lang="en-US" sz="1600"/>
              <a:t>Phonological, orthographic or both</a:t>
            </a:r>
          </a:p>
          <a:p>
            <a:pPr eaLnBrk="1" hangingPunct="1"/>
            <a:r>
              <a:rPr lang="en-US"/>
              <a:t>POS can help but not always</a:t>
            </a:r>
          </a:p>
          <a:p>
            <a:pPr eaLnBrk="1" hangingPunct="1"/>
            <a:r>
              <a:rPr lang="en-US"/>
              <a:t>Found: past of find / found (a city)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63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The problematic part of understanding homonymy isn’t with the forms, it’s the meanings.</a:t>
            </a:r>
          </a:p>
          <a:p>
            <a:pPr lvl="1" eaLnBrk="1" hangingPunct="1"/>
            <a:r>
              <a:rPr lang="en-US"/>
              <a:t>An intuition with true homonymy is coincidence</a:t>
            </a:r>
          </a:p>
          <a:p>
            <a:pPr lvl="2" eaLnBrk="1" hangingPunct="1"/>
            <a:r>
              <a:rPr lang="en-US"/>
              <a:t>It’s a coincidence in English that bat and bat mean what they do.</a:t>
            </a:r>
          </a:p>
          <a:p>
            <a:pPr lvl="2" eaLnBrk="1" hangingPunct="1"/>
            <a:r>
              <a:rPr lang="en-US"/>
              <a:t>Nothing particularly important would happen to anything else in English if we used a different word for the little flying mammal things</a:t>
            </a:r>
          </a:p>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64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What distinct senses does it have?</a:t>
            </a:r>
          </a:p>
          <a:p>
            <a:pPr eaLnBrk="1" hangingPunct="1"/>
            <a:r>
              <a:rPr lang="en-US" dirty="0"/>
              <a:t>How are these senses related?</a:t>
            </a:r>
          </a:p>
          <a:p>
            <a:pPr eaLnBrk="1" hangingPunct="1"/>
            <a:r>
              <a:rPr lang="en-US" dirty="0"/>
              <a:t>How can they be reliably distinguished?</a:t>
            </a:r>
          </a:p>
          <a:p>
            <a:pPr eaLnBrk="1" hangingPunct="1"/>
            <a:r>
              <a:rPr lang="en-US" dirty="0"/>
              <a:t>The answer to these questions can have serious consequences for how well semantic analyzers</a:t>
            </a:r>
          </a:p>
          <a:p>
            <a:pPr eaLnBrk="1" hangingPunct="1"/>
            <a:r>
              <a:rPr lang="en-US" dirty="0"/>
              <a:t>Search engines, Generators, and Machine translation systems perform their respective tasks.</a:t>
            </a:r>
          </a:p>
          <a:p>
            <a:pPr eaLnBrk="1" hangingPunct="1"/>
            <a:r>
              <a:rPr lang="en-US" dirty="0" err="1"/>
              <a:t>ZEUGMA:Combine</a:t>
            </a:r>
            <a:r>
              <a:rPr lang="en-US" dirty="0"/>
              <a:t> two separate uses of a lexeme into a single example using a conjunction…</a:t>
            </a:r>
          </a:p>
          <a:p>
            <a:pPr eaLnBrk="1" hangingPunct="1"/>
            <a:r>
              <a:rPr lang="en-US" dirty="0"/>
              <a:t>What is the relation among the various senses?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65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In generation.</a:t>
            </a:r>
          </a:p>
          <a:p>
            <a:pPr eaLnBrk="1" hangingPunct="1"/>
            <a:r>
              <a:rPr lang="en-US"/>
              <a:t>Instrument with “with” if there is an agent</a:t>
            </a:r>
          </a:p>
          <a:p>
            <a:pPr eaLnBrk="1" hangingPunct="1"/>
            <a:r>
              <a:rPr lang="en-US"/>
              <a:t>Otherwise it is the subject</a:t>
            </a:r>
          </a:p>
          <a:p>
            <a:pPr eaLnBrk="1" hangingPunct="1"/>
            <a:endParaRPr lang="en-US"/>
          </a:p>
          <a:p>
            <a:pPr eaLnBrk="1" hangingPunct="1"/>
            <a:r>
              <a:rPr lang="en-US"/>
              <a:t>Thematic hierarchy for assigning subject</a:t>
            </a:r>
          </a:p>
          <a:p>
            <a:pPr eaLnBrk="1" hangingPunct="1"/>
            <a:r>
              <a:rPr lang="en-US"/>
              <a:t>Agent &gt; Instrument &gt; Theme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66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How does language convey meaning?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lvl1pPr eaLnBrk="0" hangingPunct="0">
              <a:defRPr sz="1600">
                <a:solidFill>
                  <a:schemeClr val="tx1"/>
                </a:solidFill>
                <a:latin typeface="Times New Roman" pitchFamily="18" charset="0"/>
              </a:defRPr>
            </a:lvl1pPr>
            <a:lvl2pPr marL="755283" indent="-290493" eaLnBrk="0" hangingPunct="0">
              <a:defRPr sz="1600">
                <a:solidFill>
                  <a:schemeClr val="tx1"/>
                </a:solidFill>
                <a:latin typeface="Times New Roman" pitchFamily="18" charset="0"/>
              </a:defRPr>
            </a:lvl2pPr>
            <a:lvl3pPr marL="1161974" indent="-232395" eaLnBrk="0" hangingPunct="0">
              <a:defRPr sz="1600">
                <a:solidFill>
                  <a:schemeClr val="tx1"/>
                </a:solidFill>
                <a:latin typeface="Times New Roman" pitchFamily="18" charset="0"/>
              </a:defRPr>
            </a:lvl3pPr>
            <a:lvl4pPr marL="1626763" indent="-232395" eaLnBrk="0" hangingPunct="0">
              <a:defRPr sz="1600">
                <a:solidFill>
                  <a:schemeClr val="tx1"/>
                </a:solidFill>
                <a:latin typeface="Times New Roman" pitchFamily="18" charset="0"/>
              </a:defRPr>
            </a:lvl4pPr>
            <a:lvl5pPr marL="2091553" indent="-232395" eaLnBrk="0" hangingPunct="0">
              <a:defRPr sz="1600">
                <a:solidFill>
                  <a:schemeClr val="tx1"/>
                </a:solidFill>
                <a:latin typeface="Times New Roman" pitchFamily="18" charset="0"/>
              </a:defRPr>
            </a:lvl5pPr>
            <a:lvl6pPr marL="2556342" indent="-232395" eaLnBrk="0" fontAlgn="base" hangingPunct="0">
              <a:spcBef>
                <a:spcPct val="0"/>
              </a:spcBef>
              <a:spcAft>
                <a:spcPct val="0"/>
              </a:spcAft>
              <a:defRPr sz="1600">
                <a:solidFill>
                  <a:schemeClr val="tx1"/>
                </a:solidFill>
                <a:latin typeface="Times New Roman" pitchFamily="18" charset="0"/>
              </a:defRPr>
            </a:lvl6pPr>
            <a:lvl7pPr marL="3021132" indent="-232395" eaLnBrk="0" fontAlgn="base" hangingPunct="0">
              <a:spcBef>
                <a:spcPct val="0"/>
              </a:spcBef>
              <a:spcAft>
                <a:spcPct val="0"/>
              </a:spcAft>
              <a:defRPr sz="1600">
                <a:solidFill>
                  <a:schemeClr val="tx1"/>
                </a:solidFill>
                <a:latin typeface="Times New Roman" pitchFamily="18" charset="0"/>
              </a:defRPr>
            </a:lvl7pPr>
            <a:lvl8pPr marL="3485921" indent="-232395" eaLnBrk="0" fontAlgn="base" hangingPunct="0">
              <a:spcBef>
                <a:spcPct val="0"/>
              </a:spcBef>
              <a:spcAft>
                <a:spcPct val="0"/>
              </a:spcAft>
              <a:defRPr sz="1600">
                <a:solidFill>
                  <a:schemeClr val="tx1"/>
                </a:solidFill>
                <a:latin typeface="Times New Roman" pitchFamily="18" charset="0"/>
              </a:defRPr>
            </a:lvl8pPr>
            <a:lvl9pPr marL="3950711" indent="-232395" eaLnBrk="0" fontAlgn="base" hangingPunct="0">
              <a:spcBef>
                <a:spcPct val="0"/>
              </a:spcBef>
              <a:spcAft>
                <a:spcPct val="0"/>
              </a:spcAft>
              <a:defRPr sz="1600">
                <a:solidFill>
                  <a:schemeClr val="tx1"/>
                </a:solidFill>
                <a:latin typeface="Times New Roman" pitchFamily="18" charset="0"/>
              </a:defRPr>
            </a:lvl9pPr>
          </a:lstStyle>
          <a:p>
            <a:pPr eaLnBrk="1" hangingPunct="1"/>
            <a:fld id="{8BDF9FB3-91C9-43A5-B219-155122BF00D3}" type="slidenum">
              <a:rPr lang="en-US" altLang="en-US" sz="1200"/>
              <a:pPr eaLnBrk="1" hangingPunct="1"/>
              <a:t>6</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67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68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It is controversial whether a  finite list of thematic roles exists..</a:t>
            </a:r>
          </a:p>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69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70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a:t>Sentience</a:t>
            </a:r>
            <a:r>
              <a:rPr lang="en-US"/>
              <a:t> refers to utilization of sensory organs, the ability to feel or perceive subjectively </a:t>
            </a:r>
          </a:p>
          <a:p>
            <a:pPr eaLnBrk="1" hangingPunct="1"/>
            <a:r>
              <a:rPr lang="en-US"/>
              <a:t>Incremental theme</a:t>
            </a:r>
          </a:p>
          <a:p>
            <a:pPr eaLnBrk="1" hangingPunct="1"/>
            <a:r>
              <a:rPr lang="en-US"/>
              <a:t>the apricot is the incremental theme in (3) since the progress of the eating event is reflected</a:t>
            </a:r>
          </a:p>
          <a:p>
            <a:pPr eaLnBrk="1" hangingPunct="1"/>
            <a:r>
              <a:rPr lang="en-US"/>
              <a:t>in the amount of apricot remaining: when the apricot is half-eaten the event is half done,</a:t>
            </a:r>
          </a:p>
          <a:p>
            <a:pPr eaLnBrk="1" hangingPunct="1"/>
            <a:r>
              <a:rPr lang="en-US"/>
              <a:t>when the apricot is two-thirds eaten, the event is two-thirds done, and so on.</a:t>
            </a:r>
          </a:p>
          <a:p>
            <a:pPr eaLnBrk="1" hangingPunct="1"/>
            <a:r>
              <a:rPr lang="en-US"/>
              <a:t>(3) Taylor ate the apricot.</a:t>
            </a:r>
          </a:p>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71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From wikipedia (and imprecise)</a:t>
            </a:r>
          </a:p>
          <a:p>
            <a:pPr eaLnBrk="1" hangingPunct="1"/>
            <a:r>
              <a:rPr lang="en-US"/>
              <a:t>PropBank differs from </a:t>
            </a:r>
            <a:r>
              <a:rPr lang="en-US">
                <a:hlinkClick r:id="rId3" tooltip="FrameNet"/>
              </a:rPr>
              <a:t>FrameNet</a:t>
            </a:r>
            <a:r>
              <a:rPr lang="en-US"/>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72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KB entails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0" cap="none" spc="0" normalizeH="0" baseline="0" noProof="0" dirty="0" err="1">
                <a:ln>
                  <a:noFill/>
                </a:ln>
                <a:solidFill>
                  <a:schemeClr val="accent2"/>
                </a:solidFill>
                <a:effectLst/>
                <a:uLnTx/>
                <a:uFillTx/>
                <a:latin typeface="Times New Roman" pitchFamily="18" charset="0"/>
                <a:ea typeface="+mn-ea"/>
                <a:cs typeface="+mn-cs"/>
              </a:rPr>
              <a:t>Semidecidable</a:t>
            </a:r>
            <a:r>
              <a:rPr kumimoji="0" lang="en-US" sz="1200" b="1" i="0" u="none" strike="noStrike" kern="0" cap="none" spc="0" normalizeH="0" baseline="0" noProof="0" dirty="0">
                <a:ln>
                  <a:noFill/>
                </a:ln>
                <a:solidFill>
                  <a:schemeClr val="accent2"/>
                </a:solidFill>
                <a:effectLst/>
                <a:uLnTx/>
                <a:uFillTx/>
                <a:latin typeface="Times New Roman" pitchFamily="18" charset="0"/>
                <a:ea typeface="+mn-ea"/>
                <a:cs typeface="+mn-cs"/>
              </a:rPr>
              <a:t>: </a:t>
            </a:r>
            <a:r>
              <a:rPr kumimoji="0" lang="en-US" sz="1200" i="0" u="none" strike="noStrike" kern="0" cap="none" spc="0" normalizeH="0" baseline="0" noProof="0" dirty="0">
                <a:ln>
                  <a:noFill/>
                </a:ln>
                <a:solidFill>
                  <a:schemeClr val="tx1"/>
                </a:solidFill>
                <a:effectLst/>
                <a:uLnTx/>
                <a:uFillTx/>
                <a:latin typeface="Times New Roman" pitchFamily="18" charset="0"/>
                <a:ea typeface="+mn-ea"/>
                <a:cs typeface="+mn-cs"/>
              </a:rPr>
              <a:t>algorithms exists that says yes for every entailed formulas,</a:t>
            </a:r>
            <a:r>
              <a:rPr kumimoji="0" lang="en-US" sz="1200" i="0" u="none" strike="noStrike" kern="0" cap="none" spc="0" normalizeH="0" noProof="0" dirty="0">
                <a:ln>
                  <a:noFill/>
                </a:ln>
                <a:solidFill>
                  <a:schemeClr val="tx1"/>
                </a:solidFill>
                <a:effectLst/>
                <a:uLnTx/>
                <a:uFillTx/>
                <a:latin typeface="Times New Roman" pitchFamily="18" charset="0"/>
                <a:ea typeface="+mn-ea"/>
                <a:cs typeface="+mn-cs"/>
              </a:rPr>
              <a:t> but  no algorithm exists that also says no for every non-entailed sentence</a:t>
            </a:r>
          </a:p>
          <a:p>
            <a:pPr eaLnBrk="1" hangingPunct="1"/>
            <a:r>
              <a:rPr lang="en-US" dirty="0"/>
              <a:t> alpha  </a:t>
            </a:r>
            <a:r>
              <a:rPr lang="en-US" dirty="0" err="1"/>
              <a:t>iff</a:t>
            </a:r>
            <a:r>
              <a:rPr lang="en-US" dirty="0"/>
              <a:t> KB and (not alpha) is </a:t>
            </a:r>
            <a:r>
              <a:rPr lang="en-US" dirty="0" err="1"/>
              <a:t>unsatisfiable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extLst>
      <p:ext uri="{BB962C8B-B14F-4D97-AF65-F5344CB8AC3E}">
        <p14:creationId xmlns:p14="http://schemas.microsoft.com/office/powerpoint/2010/main" val="73050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59CD28F-D6AD-4E4A-A550-3C6F1C26489D}" type="slidenum">
              <a:rPr lang="en-US"/>
              <a:pPr/>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40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01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7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7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20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3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798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35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01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442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16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1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46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6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90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42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5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79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96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59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1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103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9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 422, Lecture 23</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08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 422, Lecture 23</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87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23</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 422, Lecture 23</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a:solidFill>
                  <a:srgbClr val="000000"/>
                </a:solidFill>
              </a:rPr>
              <a:t>CPSC 422, Lecture 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4822131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 422, Lecture 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1616162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17" Type="http://schemas.openxmlformats.org/officeDocument/2006/relationships/customXml" Target="../ink/ink79.xml"/><Relationship Id="rId21" Type="http://schemas.openxmlformats.org/officeDocument/2006/relationships/customXml" Target="../ink/ink31.xml"/><Relationship Id="rId42" Type="http://schemas.openxmlformats.org/officeDocument/2006/relationships/image" Target="../media/image35.emf"/><Relationship Id="rId63" Type="http://schemas.openxmlformats.org/officeDocument/2006/relationships/customXml" Target="../ink/ink52.xml"/><Relationship Id="rId84" Type="http://schemas.openxmlformats.org/officeDocument/2006/relationships/image" Target="../media/image52.emf"/><Relationship Id="rId138" Type="http://schemas.openxmlformats.org/officeDocument/2006/relationships/image" Target="../media/image74.emf"/><Relationship Id="rId107" Type="http://schemas.openxmlformats.org/officeDocument/2006/relationships/customXml" Target="../ink/ink74.xml"/><Relationship Id="rId11" Type="http://schemas.openxmlformats.org/officeDocument/2006/relationships/customXml" Target="../ink/ink26.xml"/><Relationship Id="rId32" Type="http://schemas.openxmlformats.org/officeDocument/2006/relationships/image" Target="../media/image30.emf"/><Relationship Id="rId53" Type="http://schemas.openxmlformats.org/officeDocument/2006/relationships/customXml" Target="../ink/ink47.xml"/><Relationship Id="rId74" Type="http://schemas.openxmlformats.org/officeDocument/2006/relationships/image" Target="../media/image47.emf"/><Relationship Id="rId149" Type="http://schemas.openxmlformats.org/officeDocument/2006/relationships/customXml" Target="../ink/ink94.xml"/><Relationship Id="rId5" Type="http://schemas.openxmlformats.org/officeDocument/2006/relationships/customXml" Target="../ink/ink23.xml"/><Relationship Id="rId90" Type="http://schemas.openxmlformats.org/officeDocument/2006/relationships/image" Target="../media/image55.emf"/><Relationship Id="rId95" Type="http://schemas.openxmlformats.org/officeDocument/2006/relationships/customXml" Target="../ink/ink68.xml"/><Relationship Id="rId22" Type="http://schemas.openxmlformats.org/officeDocument/2006/relationships/image" Target="../media/image25.emf"/><Relationship Id="rId27" Type="http://schemas.openxmlformats.org/officeDocument/2006/relationships/customXml" Target="../ink/ink34.xml"/><Relationship Id="rId43" Type="http://schemas.openxmlformats.org/officeDocument/2006/relationships/customXml" Target="../ink/ink42.xml"/><Relationship Id="rId48" Type="http://schemas.openxmlformats.org/officeDocument/2006/relationships/image" Target="../media/image38.emf"/><Relationship Id="rId64" Type="http://schemas.openxmlformats.org/officeDocument/2006/relationships/image" Target="../media/image227.emf"/><Relationship Id="rId69" Type="http://schemas.openxmlformats.org/officeDocument/2006/relationships/customXml" Target="../ink/ink55.xml"/><Relationship Id="rId113" Type="http://schemas.openxmlformats.org/officeDocument/2006/relationships/customXml" Target="../ink/ink77.xml"/><Relationship Id="rId118" Type="http://schemas.openxmlformats.org/officeDocument/2006/relationships/image" Target="../media/image66.emf"/><Relationship Id="rId134" Type="http://schemas.openxmlformats.org/officeDocument/2006/relationships/image" Target="../media/image720.emf"/><Relationship Id="rId139" Type="http://schemas.openxmlformats.org/officeDocument/2006/relationships/customXml" Target="../ink/ink89.xml"/><Relationship Id="rId80" Type="http://schemas.openxmlformats.org/officeDocument/2006/relationships/image" Target="../media/image50.emf"/><Relationship Id="rId85" Type="http://schemas.openxmlformats.org/officeDocument/2006/relationships/customXml" Target="../ink/ink63.xml"/><Relationship Id="rId150" Type="http://schemas.openxmlformats.org/officeDocument/2006/relationships/image" Target="../media/image80.emf"/><Relationship Id="rId12" Type="http://schemas.openxmlformats.org/officeDocument/2006/relationships/image" Target="../media/image21.emf"/><Relationship Id="rId17" Type="http://schemas.openxmlformats.org/officeDocument/2006/relationships/customXml" Target="../ink/ink29.xml"/><Relationship Id="rId33" Type="http://schemas.openxmlformats.org/officeDocument/2006/relationships/customXml" Target="../ink/ink37.xml"/><Relationship Id="rId38" Type="http://schemas.openxmlformats.org/officeDocument/2006/relationships/image" Target="../media/image33.emf"/><Relationship Id="rId59" Type="http://schemas.openxmlformats.org/officeDocument/2006/relationships/customXml" Target="../ink/ink50.xml"/><Relationship Id="rId103" Type="http://schemas.openxmlformats.org/officeDocument/2006/relationships/customXml" Target="../ink/ink72.xml"/><Relationship Id="rId108" Type="http://schemas.openxmlformats.org/officeDocument/2006/relationships/image" Target="../media/image61.emf"/><Relationship Id="rId124" Type="http://schemas.openxmlformats.org/officeDocument/2006/relationships/image" Target="../media/image69.emf"/><Relationship Id="rId54" Type="http://schemas.openxmlformats.org/officeDocument/2006/relationships/image" Target="../media/image41.emf"/><Relationship Id="rId70" Type="http://schemas.openxmlformats.org/officeDocument/2006/relationships/image" Target="../media/image45.emf"/><Relationship Id="rId75" Type="http://schemas.openxmlformats.org/officeDocument/2006/relationships/customXml" Target="../ink/ink58.xml"/><Relationship Id="rId91" Type="http://schemas.openxmlformats.org/officeDocument/2006/relationships/customXml" Target="../ink/ink66.xml"/><Relationship Id="rId96" Type="http://schemas.openxmlformats.org/officeDocument/2006/relationships/image" Target="../media/image243.emf"/><Relationship Id="rId140" Type="http://schemas.openxmlformats.org/officeDocument/2006/relationships/image" Target="../media/image75.emf"/><Relationship Id="rId145" Type="http://schemas.openxmlformats.org/officeDocument/2006/relationships/customXml" Target="../ink/ink92.xml"/><Relationship Id="rId1" Type="http://schemas.openxmlformats.org/officeDocument/2006/relationships/slideLayout" Target="../slideLayouts/slideLayout16.xml"/><Relationship Id="rId6" Type="http://schemas.openxmlformats.org/officeDocument/2006/relationships/image" Target="../media/image18.emf"/><Relationship Id="rId23" Type="http://schemas.openxmlformats.org/officeDocument/2006/relationships/customXml" Target="../ink/ink32.xml"/><Relationship Id="rId28" Type="http://schemas.openxmlformats.org/officeDocument/2006/relationships/image" Target="../media/image28.emf"/><Relationship Id="rId49" Type="http://schemas.openxmlformats.org/officeDocument/2006/relationships/customXml" Target="../ink/ink45.xml"/><Relationship Id="rId114" Type="http://schemas.openxmlformats.org/officeDocument/2006/relationships/image" Target="../media/image64.emf"/><Relationship Id="rId119" Type="http://schemas.openxmlformats.org/officeDocument/2006/relationships/customXml" Target="../ink/ink80.xml"/><Relationship Id="rId44" Type="http://schemas.openxmlformats.org/officeDocument/2006/relationships/image" Target="../media/image36.emf"/><Relationship Id="rId60" Type="http://schemas.openxmlformats.org/officeDocument/2006/relationships/image" Target="../media/image225.emf"/><Relationship Id="rId65" Type="http://schemas.openxmlformats.org/officeDocument/2006/relationships/customXml" Target="../ink/ink53.xml"/><Relationship Id="rId81" Type="http://schemas.openxmlformats.org/officeDocument/2006/relationships/customXml" Target="../ink/ink61.xml"/><Relationship Id="rId86" Type="http://schemas.openxmlformats.org/officeDocument/2006/relationships/image" Target="../media/image53.emf"/><Relationship Id="rId130" Type="http://schemas.openxmlformats.org/officeDocument/2006/relationships/image" Target="../media/image260.emf"/><Relationship Id="rId135" Type="http://schemas.openxmlformats.org/officeDocument/2006/relationships/customXml" Target="../ink/ink87.xml"/><Relationship Id="rId13" Type="http://schemas.openxmlformats.org/officeDocument/2006/relationships/customXml" Target="../ink/ink27.xml"/><Relationship Id="rId18" Type="http://schemas.openxmlformats.org/officeDocument/2006/relationships/image" Target="../media/image24.emf"/><Relationship Id="rId39" Type="http://schemas.openxmlformats.org/officeDocument/2006/relationships/customXml" Target="../ink/ink40.xml"/><Relationship Id="rId109" Type="http://schemas.openxmlformats.org/officeDocument/2006/relationships/customXml" Target="../ink/ink75.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48.xml"/><Relationship Id="rId76" Type="http://schemas.openxmlformats.org/officeDocument/2006/relationships/image" Target="../media/image48.emf"/><Relationship Id="rId97" Type="http://schemas.openxmlformats.org/officeDocument/2006/relationships/customXml" Target="../ink/ink69.xml"/><Relationship Id="rId104" Type="http://schemas.openxmlformats.org/officeDocument/2006/relationships/image" Target="../media/image60.emf"/><Relationship Id="rId120" Type="http://schemas.openxmlformats.org/officeDocument/2006/relationships/image" Target="../media/image67.emf"/><Relationship Id="rId125" Type="http://schemas.openxmlformats.org/officeDocument/2006/relationships/customXml" Target="../ink/ink83.xml"/><Relationship Id="rId141" Type="http://schemas.openxmlformats.org/officeDocument/2006/relationships/customXml" Target="../ink/ink90.xml"/><Relationship Id="rId146" Type="http://schemas.openxmlformats.org/officeDocument/2006/relationships/image" Target="../media/image78.emf"/><Relationship Id="rId7" Type="http://schemas.openxmlformats.org/officeDocument/2006/relationships/customXml" Target="../ink/ink24.xml"/><Relationship Id="rId71" Type="http://schemas.openxmlformats.org/officeDocument/2006/relationships/customXml" Target="../ink/ink56.xml"/><Relationship Id="rId92" Type="http://schemas.openxmlformats.org/officeDocument/2006/relationships/image" Target="../media/image56.emf"/><Relationship Id="rId2" Type="http://schemas.openxmlformats.org/officeDocument/2006/relationships/notesSlide" Target="../notesSlides/notesSlide9.xml"/><Relationship Id="rId29" Type="http://schemas.openxmlformats.org/officeDocument/2006/relationships/customXml" Target="../ink/ink35.xml"/><Relationship Id="rId24" Type="http://schemas.openxmlformats.org/officeDocument/2006/relationships/image" Target="../media/image26.emf"/><Relationship Id="rId40" Type="http://schemas.openxmlformats.org/officeDocument/2006/relationships/image" Target="../media/image34.emf"/><Relationship Id="rId45" Type="http://schemas.openxmlformats.org/officeDocument/2006/relationships/customXml" Target="../ink/ink43.xml"/><Relationship Id="rId66" Type="http://schemas.openxmlformats.org/officeDocument/2006/relationships/image" Target="../media/image228.emf"/><Relationship Id="rId87" Type="http://schemas.openxmlformats.org/officeDocument/2006/relationships/customXml" Target="../ink/ink64.xml"/><Relationship Id="rId110" Type="http://schemas.openxmlformats.org/officeDocument/2006/relationships/image" Target="../media/image62.emf"/><Relationship Id="rId115" Type="http://schemas.openxmlformats.org/officeDocument/2006/relationships/customXml" Target="../ink/ink78.xml"/><Relationship Id="rId131" Type="http://schemas.openxmlformats.org/officeDocument/2006/relationships/customXml" Target="../ink/ink85.xml"/><Relationship Id="rId136" Type="http://schemas.openxmlformats.org/officeDocument/2006/relationships/image" Target="../media/image73.emf"/><Relationship Id="rId61" Type="http://schemas.openxmlformats.org/officeDocument/2006/relationships/customXml" Target="../ink/ink51.xml"/><Relationship Id="rId82" Type="http://schemas.openxmlformats.org/officeDocument/2006/relationships/image" Target="../media/image51.emf"/><Relationship Id="rId19" Type="http://schemas.openxmlformats.org/officeDocument/2006/relationships/customXml" Target="../ink/ink30.xml"/><Relationship Id="rId14" Type="http://schemas.openxmlformats.org/officeDocument/2006/relationships/image" Target="../media/image22.emf"/><Relationship Id="rId30" Type="http://schemas.openxmlformats.org/officeDocument/2006/relationships/image" Target="../media/image29.emf"/><Relationship Id="rId35" Type="http://schemas.openxmlformats.org/officeDocument/2006/relationships/customXml" Target="../ink/ink38.xml"/><Relationship Id="rId56" Type="http://schemas.openxmlformats.org/officeDocument/2006/relationships/image" Target="../media/image42.emf"/><Relationship Id="rId77" Type="http://schemas.openxmlformats.org/officeDocument/2006/relationships/customXml" Target="../ink/ink59.xml"/><Relationship Id="rId100" Type="http://schemas.openxmlformats.org/officeDocument/2006/relationships/image" Target="../media/image58.emf"/><Relationship Id="rId105" Type="http://schemas.openxmlformats.org/officeDocument/2006/relationships/customXml" Target="../ink/ink73.xml"/><Relationship Id="rId126" Type="http://schemas.openxmlformats.org/officeDocument/2006/relationships/image" Target="../media/image70.emf"/><Relationship Id="rId147" Type="http://schemas.openxmlformats.org/officeDocument/2006/relationships/customXml" Target="../ink/ink93.xml"/><Relationship Id="rId8" Type="http://schemas.openxmlformats.org/officeDocument/2006/relationships/image" Target="../media/image19.emf"/><Relationship Id="rId51" Type="http://schemas.openxmlformats.org/officeDocument/2006/relationships/customXml" Target="../ink/ink46.xml"/><Relationship Id="rId72" Type="http://schemas.openxmlformats.org/officeDocument/2006/relationships/image" Target="../media/image46.emf"/><Relationship Id="rId93" Type="http://schemas.openxmlformats.org/officeDocument/2006/relationships/customXml" Target="../ink/ink67.xml"/><Relationship Id="rId98" Type="http://schemas.openxmlformats.org/officeDocument/2006/relationships/image" Target="../media/image57.emf"/><Relationship Id="rId121" Type="http://schemas.openxmlformats.org/officeDocument/2006/relationships/customXml" Target="../ink/ink81.xml"/><Relationship Id="rId142" Type="http://schemas.openxmlformats.org/officeDocument/2006/relationships/image" Target="../media/image76.emf"/><Relationship Id="rId3" Type="http://schemas.openxmlformats.org/officeDocument/2006/relationships/customXml" Target="../ink/ink22.xml"/><Relationship Id="rId25" Type="http://schemas.openxmlformats.org/officeDocument/2006/relationships/customXml" Target="../ink/ink33.xml"/><Relationship Id="rId46" Type="http://schemas.openxmlformats.org/officeDocument/2006/relationships/image" Target="../media/image37.emf"/><Relationship Id="rId67" Type="http://schemas.openxmlformats.org/officeDocument/2006/relationships/customXml" Target="../ink/ink54.xml"/><Relationship Id="rId116" Type="http://schemas.openxmlformats.org/officeDocument/2006/relationships/image" Target="../media/image65.emf"/><Relationship Id="rId137" Type="http://schemas.openxmlformats.org/officeDocument/2006/relationships/customXml" Target="../ink/ink88.xml"/><Relationship Id="rId20" Type="http://schemas.openxmlformats.org/officeDocument/2006/relationships/image" Target="../media/image205.emf"/><Relationship Id="rId41" Type="http://schemas.openxmlformats.org/officeDocument/2006/relationships/customXml" Target="../ink/ink41.xml"/><Relationship Id="rId62" Type="http://schemas.openxmlformats.org/officeDocument/2006/relationships/image" Target="../media/image226.emf"/><Relationship Id="rId83" Type="http://schemas.openxmlformats.org/officeDocument/2006/relationships/customXml" Target="../ink/ink62.xml"/><Relationship Id="rId88" Type="http://schemas.openxmlformats.org/officeDocument/2006/relationships/image" Target="../media/image54.emf"/><Relationship Id="rId111" Type="http://schemas.openxmlformats.org/officeDocument/2006/relationships/customXml" Target="../ink/ink76.xml"/><Relationship Id="rId132" Type="http://schemas.openxmlformats.org/officeDocument/2006/relationships/image" Target="../media/image71.emf"/><Relationship Id="rId15" Type="http://schemas.openxmlformats.org/officeDocument/2006/relationships/customXml" Target="../ink/ink28.xml"/><Relationship Id="rId36" Type="http://schemas.openxmlformats.org/officeDocument/2006/relationships/image" Target="../media/image32.emf"/><Relationship Id="rId57" Type="http://schemas.openxmlformats.org/officeDocument/2006/relationships/customXml" Target="../ink/ink49.xml"/><Relationship Id="rId106" Type="http://schemas.openxmlformats.org/officeDocument/2006/relationships/image" Target="../media/image248.emf"/><Relationship Id="rId127" Type="http://schemas.openxmlformats.org/officeDocument/2006/relationships/customXml" Target="../ink/ink84.xml"/><Relationship Id="rId10" Type="http://schemas.openxmlformats.org/officeDocument/2006/relationships/image" Target="../media/image20.emf"/><Relationship Id="rId31" Type="http://schemas.openxmlformats.org/officeDocument/2006/relationships/customXml" Target="../ink/ink36.xml"/><Relationship Id="rId52" Type="http://schemas.openxmlformats.org/officeDocument/2006/relationships/image" Target="../media/image40.emf"/><Relationship Id="rId73" Type="http://schemas.openxmlformats.org/officeDocument/2006/relationships/customXml" Target="../ink/ink57.xml"/><Relationship Id="rId78" Type="http://schemas.openxmlformats.org/officeDocument/2006/relationships/image" Target="../media/image49.emf"/><Relationship Id="rId94" Type="http://schemas.openxmlformats.org/officeDocument/2006/relationships/image" Target="../media/image242.emf"/><Relationship Id="rId99" Type="http://schemas.openxmlformats.org/officeDocument/2006/relationships/customXml" Target="../ink/ink70.xml"/><Relationship Id="rId101" Type="http://schemas.openxmlformats.org/officeDocument/2006/relationships/customXml" Target="../ink/ink71.xml"/><Relationship Id="rId122" Type="http://schemas.openxmlformats.org/officeDocument/2006/relationships/image" Target="../media/image68.emf"/><Relationship Id="rId143" Type="http://schemas.openxmlformats.org/officeDocument/2006/relationships/customXml" Target="../ink/ink91.xml"/><Relationship Id="rId148" Type="http://schemas.openxmlformats.org/officeDocument/2006/relationships/image" Target="../media/image79.emf"/><Relationship Id="rId4" Type="http://schemas.openxmlformats.org/officeDocument/2006/relationships/image" Target="../media/image171.emf"/><Relationship Id="rId9" Type="http://schemas.openxmlformats.org/officeDocument/2006/relationships/customXml" Target="../ink/ink25.xml"/><Relationship Id="rId26" Type="http://schemas.openxmlformats.org/officeDocument/2006/relationships/image" Target="../media/image27.emf"/><Relationship Id="rId47" Type="http://schemas.openxmlformats.org/officeDocument/2006/relationships/customXml" Target="../ink/ink44.xml"/><Relationship Id="rId68" Type="http://schemas.openxmlformats.org/officeDocument/2006/relationships/image" Target="../media/image44.emf"/><Relationship Id="rId89" Type="http://schemas.openxmlformats.org/officeDocument/2006/relationships/customXml" Target="../ink/ink65.xml"/><Relationship Id="rId112" Type="http://schemas.openxmlformats.org/officeDocument/2006/relationships/image" Target="../media/image63.emf"/><Relationship Id="rId133" Type="http://schemas.openxmlformats.org/officeDocument/2006/relationships/customXml" Target="../ink/ink86.xml"/><Relationship Id="rId16" Type="http://schemas.openxmlformats.org/officeDocument/2006/relationships/image" Target="../media/image23.emf"/><Relationship Id="rId37" Type="http://schemas.openxmlformats.org/officeDocument/2006/relationships/customXml" Target="../ink/ink39.xml"/><Relationship Id="rId58" Type="http://schemas.openxmlformats.org/officeDocument/2006/relationships/image" Target="../media/image43.emf"/><Relationship Id="rId79" Type="http://schemas.openxmlformats.org/officeDocument/2006/relationships/customXml" Target="../ink/ink60.xml"/><Relationship Id="rId102" Type="http://schemas.openxmlformats.org/officeDocument/2006/relationships/image" Target="../media/image59.emf"/><Relationship Id="rId123" Type="http://schemas.openxmlformats.org/officeDocument/2006/relationships/customXml" Target="../ink/ink82.xml"/><Relationship Id="rId144" Type="http://schemas.openxmlformats.org/officeDocument/2006/relationships/image" Target="../media/image7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3" Type="http://schemas.openxmlformats.org/officeDocument/2006/relationships/image" Target="../media/image510.emf"/><Relationship Id="rId3" Type="http://schemas.openxmlformats.org/officeDocument/2006/relationships/customXml" Target="../ink/ink95.xml"/><Relationship Id="rId12" Type="http://schemas.openxmlformats.org/officeDocument/2006/relationships/customXml" Target="../ink/ink97.xml"/><Relationship Id="rId2" Type="http://schemas.openxmlformats.org/officeDocument/2006/relationships/notesSlide" Target="../notesSlides/notesSlide12.xml"/><Relationship Id="rId1" Type="http://schemas.openxmlformats.org/officeDocument/2006/relationships/slideLayout" Target="../slideLayouts/slideLayout39.xml"/><Relationship Id="rId11" Type="http://schemas.openxmlformats.org/officeDocument/2006/relationships/customXml" Target="../ink/ink96.xml"/><Relationship Id="rId15" Type="http://schemas.openxmlformats.org/officeDocument/2006/relationships/image" Target="../media/image610.emf"/><Relationship Id="rId10" Type="http://schemas.openxmlformats.org/officeDocument/2006/relationships/image" Target="../media/image410.emf"/><Relationship Id="rId14" Type="http://schemas.openxmlformats.org/officeDocument/2006/relationships/customXml" Target="../ink/ink9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customXml" Target="../ink/ink99.xm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86.emf"/></Relationships>
</file>

<file path=ppt/slides/_rels/slide16.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8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customXml" Target="../ink/ink101.xml"/><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81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customXml" Target="../ink/ink103.xml"/><Relationship Id="rId13" Type="http://schemas.openxmlformats.org/officeDocument/2006/relationships/image" Target="../media/image160.emf"/><Relationship Id="rId3" Type="http://schemas.openxmlformats.org/officeDocument/2006/relationships/image" Target="../media/image81.emf"/><Relationship Id="rId7" Type="http://schemas.openxmlformats.org/officeDocument/2006/relationships/image" Target="../media/image170.emf"/><Relationship Id="rId12" Type="http://schemas.openxmlformats.org/officeDocument/2006/relationships/customXml" Target="../ink/ink105.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customXml" Target="../ink/ink102.xml"/><Relationship Id="rId11" Type="http://schemas.openxmlformats.org/officeDocument/2006/relationships/image" Target="../media/image190.emf"/><Relationship Id="rId5" Type="http://schemas.openxmlformats.org/officeDocument/2006/relationships/image" Target="../media/image83.png"/><Relationship Id="rId10" Type="http://schemas.openxmlformats.org/officeDocument/2006/relationships/customXml" Target="../ink/ink104.xml"/><Relationship Id="rId4" Type="http://schemas.openxmlformats.org/officeDocument/2006/relationships/image" Target="../media/image82.emf"/><Relationship Id="rId9" Type="http://schemas.openxmlformats.org/officeDocument/2006/relationships/image" Target="../media/image180.emf"/></Relationships>
</file>

<file path=ppt/slides/_rels/slide21.xml.rels><?xml version="1.0" encoding="UTF-8" standalone="yes"?>
<Relationships xmlns="http://schemas.openxmlformats.org/package/2006/relationships"><Relationship Id="rId3" Type="http://schemas.openxmlformats.org/officeDocument/2006/relationships/customXml" Target="../ink/ink106.xml"/><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00.emf"/></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customXml" Target="../ink/ink107.xml"/><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9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ustomXml" Target="../ink/ink108.xml"/><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0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hyperlink" Target="https://en.wikipedia.org/wiki/Freebase#cite_note-6"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8" Type="http://schemas.openxmlformats.org/officeDocument/2006/relationships/customXml" Target="../ink/ink111.xml"/><Relationship Id="rId3" Type="http://schemas.openxmlformats.org/officeDocument/2006/relationships/image" Target="../media/image88.jpeg"/><Relationship Id="rId7" Type="http://schemas.openxmlformats.org/officeDocument/2006/relationships/image" Target="../media/image310.emf"/><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customXml" Target="../ink/ink110.xml"/><Relationship Id="rId5" Type="http://schemas.openxmlformats.org/officeDocument/2006/relationships/image" Target="../media/image300.emf"/><Relationship Id="rId4" Type="http://schemas.openxmlformats.org/officeDocument/2006/relationships/customXml" Target="../ink/ink109.xml"/><Relationship Id="rId9" Type="http://schemas.openxmlformats.org/officeDocument/2006/relationships/image" Target="../media/image111.emf"/></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441.emf"/><Relationship Id="rId2" Type="http://schemas.openxmlformats.org/officeDocument/2006/relationships/customXml" Target="../ink/ink11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customXml" Target="../ink/ink1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14.xml"/><Relationship Id="rId4" Type="http://schemas.openxmlformats.org/officeDocument/2006/relationships/image" Target="../media/image29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8" Type="http://schemas.openxmlformats.org/officeDocument/2006/relationships/image" Target="../media/image370.emf"/><Relationship Id="rId3" Type="http://schemas.openxmlformats.org/officeDocument/2006/relationships/customXml" Target="../ink/ink115.xml"/><Relationship Id="rId7" Type="http://schemas.openxmlformats.org/officeDocument/2006/relationships/customXml" Target="../ink/ink117.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360.emf"/><Relationship Id="rId5" Type="http://schemas.openxmlformats.org/officeDocument/2006/relationships/customXml" Target="../ink/ink116.xml"/><Relationship Id="rId4" Type="http://schemas.openxmlformats.org/officeDocument/2006/relationships/image" Target="../media/image35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3" Type="http://schemas.openxmlformats.org/officeDocument/2006/relationships/image" Target="../media/image420.emf"/><Relationship Id="rId18" Type="http://schemas.openxmlformats.org/officeDocument/2006/relationships/customXml" Target="../ink/ink123.xml"/><Relationship Id="rId26" Type="http://schemas.openxmlformats.org/officeDocument/2006/relationships/customXml" Target="../ink/ink127.xml"/><Relationship Id="rId39" Type="http://schemas.openxmlformats.org/officeDocument/2006/relationships/image" Target="../media/image550.emf"/><Relationship Id="rId21" Type="http://schemas.openxmlformats.org/officeDocument/2006/relationships/image" Target="../media/image460.emf"/><Relationship Id="rId34" Type="http://schemas.openxmlformats.org/officeDocument/2006/relationships/customXml" Target="../ink/ink131.xml"/><Relationship Id="rId42" Type="http://schemas.openxmlformats.org/officeDocument/2006/relationships/customXml" Target="../ink/ink135.xml"/><Relationship Id="rId47" Type="http://schemas.openxmlformats.org/officeDocument/2006/relationships/image" Target="../media/image590.emf"/><Relationship Id="rId7" Type="http://schemas.openxmlformats.org/officeDocument/2006/relationships/image" Target="../media/image3.wmf"/><Relationship Id="rId2" Type="http://schemas.openxmlformats.org/officeDocument/2006/relationships/slideLayout" Target="../slideLayouts/slideLayout4.xml"/><Relationship Id="rId16" Type="http://schemas.openxmlformats.org/officeDocument/2006/relationships/customXml" Target="../ink/ink122.xml"/><Relationship Id="rId29" Type="http://schemas.openxmlformats.org/officeDocument/2006/relationships/image" Target="../media/image500.e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411.emf"/><Relationship Id="rId24" Type="http://schemas.openxmlformats.org/officeDocument/2006/relationships/customXml" Target="../ink/ink126.xml"/><Relationship Id="rId32" Type="http://schemas.openxmlformats.org/officeDocument/2006/relationships/customXml" Target="../ink/ink130.xml"/><Relationship Id="rId37" Type="http://schemas.openxmlformats.org/officeDocument/2006/relationships/image" Target="../media/image540.emf"/><Relationship Id="rId40" Type="http://schemas.openxmlformats.org/officeDocument/2006/relationships/customXml" Target="../ink/ink134.xml"/><Relationship Id="rId45" Type="http://schemas.openxmlformats.org/officeDocument/2006/relationships/image" Target="../media/image580.emf"/><Relationship Id="rId5" Type="http://schemas.openxmlformats.org/officeDocument/2006/relationships/image" Target="../media/image2.wmf"/><Relationship Id="rId15" Type="http://schemas.openxmlformats.org/officeDocument/2006/relationships/image" Target="../media/image430.emf"/><Relationship Id="rId23" Type="http://schemas.openxmlformats.org/officeDocument/2006/relationships/image" Target="../media/image470.emf"/><Relationship Id="rId28" Type="http://schemas.openxmlformats.org/officeDocument/2006/relationships/customXml" Target="../ink/ink128.xml"/><Relationship Id="rId36" Type="http://schemas.openxmlformats.org/officeDocument/2006/relationships/customXml" Target="../ink/ink132.xml"/><Relationship Id="rId10" Type="http://schemas.openxmlformats.org/officeDocument/2006/relationships/customXml" Target="../ink/ink119.xml"/><Relationship Id="rId19" Type="http://schemas.openxmlformats.org/officeDocument/2006/relationships/image" Target="../media/image450.emf"/><Relationship Id="rId31" Type="http://schemas.openxmlformats.org/officeDocument/2006/relationships/image" Target="../media/image511.emf"/><Relationship Id="rId44" Type="http://schemas.openxmlformats.org/officeDocument/2006/relationships/customXml" Target="../ink/ink136.xml"/><Relationship Id="rId4" Type="http://schemas.openxmlformats.org/officeDocument/2006/relationships/oleObject" Target="../embeddings/oleObject3.bin"/><Relationship Id="rId9" Type="http://schemas.openxmlformats.org/officeDocument/2006/relationships/image" Target="../media/image400.emf"/><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490.emf"/><Relationship Id="rId30" Type="http://schemas.openxmlformats.org/officeDocument/2006/relationships/customXml" Target="../ink/ink129.xml"/><Relationship Id="rId35" Type="http://schemas.openxmlformats.org/officeDocument/2006/relationships/image" Target="../media/image530.emf"/><Relationship Id="rId43" Type="http://schemas.openxmlformats.org/officeDocument/2006/relationships/image" Target="../media/image570.emf"/><Relationship Id="rId8" Type="http://schemas.openxmlformats.org/officeDocument/2006/relationships/customXml" Target="../ink/ink118.xml"/><Relationship Id="rId3" Type="http://schemas.openxmlformats.org/officeDocument/2006/relationships/notesSlide" Target="../notesSlides/notesSlide43.xml"/><Relationship Id="rId12" Type="http://schemas.openxmlformats.org/officeDocument/2006/relationships/customXml" Target="../ink/ink120.xml"/><Relationship Id="rId17" Type="http://schemas.openxmlformats.org/officeDocument/2006/relationships/image" Target="../media/image440.emf"/><Relationship Id="rId25" Type="http://schemas.openxmlformats.org/officeDocument/2006/relationships/image" Target="../media/image480.emf"/><Relationship Id="rId33" Type="http://schemas.openxmlformats.org/officeDocument/2006/relationships/image" Target="../media/image520.emf"/><Relationship Id="rId38" Type="http://schemas.openxmlformats.org/officeDocument/2006/relationships/customXml" Target="../ink/ink133.xml"/><Relationship Id="rId46" Type="http://schemas.openxmlformats.org/officeDocument/2006/relationships/customXml" Target="../ink/ink137.xml"/><Relationship Id="rId20" Type="http://schemas.openxmlformats.org/officeDocument/2006/relationships/customXml" Target="../ink/ink124.xml"/><Relationship Id="rId41" Type="http://schemas.openxmlformats.org/officeDocument/2006/relationships/image" Target="../media/image560.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image" Target="../media/image100.emf"/><Relationship Id="rId3" Type="http://schemas.openxmlformats.org/officeDocument/2006/relationships/notesSlide" Target="../notesSlides/notesSlide46.xml"/><Relationship Id="rId7" Type="http://schemas.openxmlformats.org/officeDocument/2006/relationships/image" Target="../media/image93.emf"/><Relationship Id="rId12" Type="http://schemas.openxmlformats.org/officeDocument/2006/relationships/image" Target="../media/image99.emf"/><Relationship Id="rId2" Type="http://schemas.openxmlformats.org/officeDocument/2006/relationships/slideLayout" Target="../slideLayouts/slideLayout14.xml"/><Relationship Id="rId16" Type="http://schemas.openxmlformats.org/officeDocument/2006/relationships/image" Target="../media/image103.emf"/><Relationship Id="rId1" Type="http://schemas.openxmlformats.org/officeDocument/2006/relationships/vmlDrawing" Target="../drawings/vmlDrawing3.vml"/><Relationship Id="rId6" Type="http://schemas.openxmlformats.org/officeDocument/2006/relationships/image" Target="../media/image92.wmf"/><Relationship Id="rId11" Type="http://schemas.openxmlformats.org/officeDocument/2006/relationships/image" Target="../media/image98.emf"/><Relationship Id="rId5" Type="http://schemas.openxmlformats.org/officeDocument/2006/relationships/oleObject" Target="../embeddings/oleObject6.bin"/><Relationship Id="rId15" Type="http://schemas.openxmlformats.org/officeDocument/2006/relationships/image" Target="../media/image102.emf"/><Relationship Id="rId10" Type="http://schemas.openxmlformats.org/officeDocument/2006/relationships/image" Target="../media/image96.emf"/><Relationship Id="rId4" Type="http://schemas.openxmlformats.org/officeDocument/2006/relationships/oleObject" Target="../embeddings/oleObject5.bin"/><Relationship Id="rId9" Type="http://schemas.openxmlformats.org/officeDocument/2006/relationships/image" Target="../media/image95.emf"/><Relationship Id="rId14" Type="http://schemas.openxmlformats.org/officeDocument/2006/relationships/image" Target="../media/image101.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04.wmf"/><Relationship Id="rId4" Type="http://schemas.openxmlformats.org/officeDocument/2006/relationships/oleObject" Target="../embeddings/oleObject7.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09.wmf"/><Relationship Id="rId3" Type="http://schemas.openxmlformats.org/officeDocument/2006/relationships/notesSlide" Target="../notesSlides/notesSlide48.xml"/><Relationship Id="rId7" Type="http://schemas.openxmlformats.org/officeDocument/2006/relationships/image" Target="../media/image106.wmf"/><Relationship Id="rId12" Type="http://schemas.openxmlformats.org/officeDocument/2006/relationships/oleObject" Target="../embeddings/oleObject12.bin"/><Relationship Id="rId17" Type="http://schemas.openxmlformats.org/officeDocument/2006/relationships/image" Target="../media/image780.emf"/><Relationship Id="rId2" Type="http://schemas.openxmlformats.org/officeDocument/2006/relationships/slideLayout" Target="../slideLayouts/slideLayout14.xml"/><Relationship Id="rId16" Type="http://schemas.openxmlformats.org/officeDocument/2006/relationships/customXml" Target="../ink/ink138.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07.wmf"/><Relationship Id="rId14" Type="http://schemas.openxmlformats.org/officeDocument/2006/relationships/oleObject" Target="../embeddings/oleObject1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11.wmf"/><Relationship Id="rId4" Type="http://schemas.openxmlformats.org/officeDocument/2006/relationships/oleObject" Target="../embeddings/oleObject14.bin"/></Relationships>
</file>

<file path=ppt/slides/_rels/slide58.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image" Target="../media/image101.emf"/><Relationship Id="rId3" Type="http://schemas.openxmlformats.org/officeDocument/2006/relationships/notesSlide" Target="../notesSlides/notesSlide51.xml"/><Relationship Id="rId7" Type="http://schemas.openxmlformats.org/officeDocument/2006/relationships/image" Target="../media/image94.emf"/><Relationship Id="rId12" Type="http://schemas.openxmlformats.org/officeDocument/2006/relationships/image" Target="../media/image100.emf"/><Relationship Id="rId17" Type="http://schemas.openxmlformats.org/officeDocument/2006/relationships/image" Target="../media/image810.emf"/><Relationship Id="rId2" Type="http://schemas.openxmlformats.org/officeDocument/2006/relationships/slideLayout" Target="../slideLayouts/slideLayout2.xml"/><Relationship Id="rId16" Type="http://schemas.openxmlformats.org/officeDocument/2006/relationships/customXml" Target="../ink/ink139.xml"/><Relationship Id="rId1" Type="http://schemas.openxmlformats.org/officeDocument/2006/relationships/vmlDrawing" Target="../drawings/vmlDrawing7.vml"/><Relationship Id="rId6" Type="http://schemas.openxmlformats.org/officeDocument/2006/relationships/image" Target="../media/image93.emf"/><Relationship Id="rId11" Type="http://schemas.openxmlformats.org/officeDocument/2006/relationships/image" Target="../media/image99.emf"/><Relationship Id="rId5" Type="http://schemas.openxmlformats.org/officeDocument/2006/relationships/image" Target="../media/image112.wmf"/><Relationship Id="rId15" Type="http://schemas.openxmlformats.org/officeDocument/2006/relationships/image" Target="../media/image103.emf"/><Relationship Id="rId10" Type="http://schemas.openxmlformats.org/officeDocument/2006/relationships/image" Target="../media/image98.emf"/><Relationship Id="rId4" Type="http://schemas.openxmlformats.org/officeDocument/2006/relationships/oleObject" Target="../embeddings/oleObject15.bin"/><Relationship Id="rId9" Type="http://schemas.openxmlformats.org/officeDocument/2006/relationships/image" Target="../media/image96.emf"/><Relationship Id="rId14" Type="http://schemas.openxmlformats.org/officeDocument/2006/relationships/image" Target="../media/image102.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840.emf"/><Relationship Id="rId13" Type="http://schemas.openxmlformats.org/officeDocument/2006/relationships/customXml" Target="../ink/ink145.xml"/><Relationship Id="rId3" Type="http://schemas.openxmlformats.org/officeDocument/2006/relationships/customXml" Target="../ink/ink140.xml"/><Relationship Id="rId7" Type="http://schemas.openxmlformats.org/officeDocument/2006/relationships/customXml" Target="../ink/ink142.xml"/><Relationship Id="rId12" Type="http://schemas.openxmlformats.org/officeDocument/2006/relationships/image" Target="../media/image860.emf"/><Relationship Id="rId2" Type="http://schemas.openxmlformats.org/officeDocument/2006/relationships/notesSlide" Target="../notesSlides/notesSlide54.xml"/><Relationship Id="rId16" Type="http://schemas.openxmlformats.org/officeDocument/2006/relationships/image" Target="../media/image880.emf"/><Relationship Id="rId1" Type="http://schemas.openxmlformats.org/officeDocument/2006/relationships/slideLayout" Target="../slideLayouts/slideLayout29.xml"/><Relationship Id="rId6" Type="http://schemas.openxmlformats.org/officeDocument/2006/relationships/image" Target="../media/image830.emf"/><Relationship Id="rId11" Type="http://schemas.openxmlformats.org/officeDocument/2006/relationships/customXml" Target="../ink/ink144.xml"/><Relationship Id="rId5" Type="http://schemas.openxmlformats.org/officeDocument/2006/relationships/customXml" Target="../ink/ink141.xml"/><Relationship Id="rId15" Type="http://schemas.openxmlformats.org/officeDocument/2006/relationships/customXml" Target="../ink/ink146.xml"/><Relationship Id="rId10" Type="http://schemas.openxmlformats.org/officeDocument/2006/relationships/image" Target="../media/image850.emf"/><Relationship Id="rId4" Type="http://schemas.openxmlformats.org/officeDocument/2006/relationships/image" Target="../media/image820.emf"/><Relationship Id="rId9" Type="http://schemas.openxmlformats.org/officeDocument/2006/relationships/customXml" Target="../ink/ink143.xml"/><Relationship Id="rId14" Type="http://schemas.openxmlformats.org/officeDocument/2006/relationships/image" Target="../media/image870.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72.emf"/><Relationship Id="rId5" Type="http://schemas.openxmlformats.org/officeDocument/2006/relationships/customXml" Target="../ink/ink2.xml"/><Relationship Id="rId4" Type="http://schemas.openxmlformats.org/officeDocument/2006/relationships/image" Target="../media/image1610.emf"/></Relationships>
</file>

<file path=ppt/slides/_rels/slide70.xml.rels><?xml version="1.0" encoding="UTF-8" standalone="yes"?>
<Relationships xmlns="http://schemas.openxmlformats.org/package/2006/relationships"><Relationship Id="rId3" Type="http://schemas.openxmlformats.org/officeDocument/2006/relationships/customXml" Target="../ink/ink147.xml"/><Relationship Id="rId2" Type="http://schemas.openxmlformats.org/officeDocument/2006/relationships/notesSlide" Target="../notesSlides/notesSlide63.xml"/><Relationship Id="rId1" Type="http://schemas.openxmlformats.org/officeDocument/2006/relationships/slideLayout" Target="../slideLayouts/slideLayout29.xml"/><Relationship Id="rId6" Type="http://schemas.openxmlformats.org/officeDocument/2006/relationships/image" Target="../media/image900.emf"/><Relationship Id="rId5" Type="http://schemas.openxmlformats.org/officeDocument/2006/relationships/customXml" Target="../ink/ink148.xml"/><Relationship Id="rId4" Type="http://schemas.openxmlformats.org/officeDocument/2006/relationships/image" Target="../media/image890.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3" Type="http://schemas.openxmlformats.org/officeDocument/2006/relationships/customXml" Target="../ink/ink154.xml"/><Relationship Id="rId18" Type="http://schemas.openxmlformats.org/officeDocument/2006/relationships/image" Target="../media/image980.emf"/><Relationship Id="rId26" Type="http://schemas.openxmlformats.org/officeDocument/2006/relationships/image" Target="../media/image1020.emf"/><Relationship Id="rId3" Type="http://schemas.openxmlformats.org/officeDocument/2006/relationships/customXml" Target="../ink/ink149.xml"/><Relationship Id="rId21" Type="http://schemas.openxmlformats.org/officeDocument/2006/relationships/customXml" Target="../ink/ink158.xml"/><Relationship Id="rId34" Type="http://schemas.openxmlformats.org/officeDocument/2006/relationships/image" Target="../media/image1060.emf"/><Relationship Id="rId7" Type="http://schemas.openxmlformats.org/officeDocument/2006/relationships/customXml" Target="../ink/ink151.xml"/><Relationship Id="rId12" Type="http://schemas.openxmlformats.org/officeDocument/2006/relationships/image" Target="../media/image950.emf"/><Relationship Id="rId17" Type="http://schemas.openxmlformats.org/officeDocument/2006/relationships/customXml" Target="../ink/ink156.xml"/><Relationship Id="rId25" Type="http://schemas.openxmlformats.org/officeDocument/2006/relationships/customXml" Target="../ink/ink160.xml"/><Relationship Id="rId33" Type="http://schemas.openxmlformats.org/officeDocument/2006/relationships/customXml" Target="../ink/ink164.xml"/><Relationship Id="rId2" Type="http://schemas.openxmlformats.org/officeDocument/2006/relationships/notesSlide" Target="../notesSlides/notesSlide65.xml"/><Relationship Id="rId16" Type="http://schemas.openxmlformats.org/officeDocument/2006/relationships/image" Target="../media/image970.emf"/><Relationship Id="rId20" Type="http://schemas.openxmlformats.org/officeDocument/2006/relationships/image" Target="../media/image990.emf"/><Relationship Id="rId29" Type="http://schemas.openxmlformats.org/officeDocument/2006/relationships/customXml" Target="../ink/ink162.xml"/><Relationship Id="rId1" Type="http://schemas.openxmlformats.org/officeDocument/2006/relationships/slideLayout" Target="../slideLayouts/slideLayout29.xml"/><Relationship Id="rId6" Type="http://schemas.openxmlformats.org/officeDocument/2006/relationships/image" Target="../media/image92.emf"/><Relationship Id="rId11" Type="http://schemas.openxmlformats.org/officeDocument/2006/relationships/customXml" Target="../ink/ink153.xml"/><Relationship Id="rId24" Type="http://schemas.openxmlformats.org/officeDocument/2006/relationships/image" Target="../media/image1010.emf"/><Relationship Id="rId32" Type="http://schemas.openxmlformats.org/officeDocument/2006/relationships/image" Target="../media/image1050.emf"/><Relationship Id="rId5" Type="http://schemas.openxmlformats.org/officeDocument/2006/relationships/customXml" Target="../ink/ink150.xml"/><Relationship Id="rId15" Type="http://schemas.openxmlformats.org/officeDocument/2006/relationships/customXml" Target="../ink/ink155.xml"/><Relationship Id="rId23" Type="http://schemas.openxmlformats.org/officeDocument/2006/relationships/customXml" Target="../ink/ink159.xml"/><Relationship Id="rId28" Type="http://schemas.openxmlformats.org/officeDocument/2006/relationships/image" Target="../media/image1030.emf"/><Relationship Id="rId10" Type="http://schemas.openxmlformats.org/officeDocument/2006/relationships/image" Target="../media/image940.emf"/><Relationship Id="rId19" Type="http://schemas.openxmlformats.org/officeDocument/2006/relationships/customXml" Target="../ink/ink157.xml"/><Relationship Id="rId31" Type="http://schemas.openxmlformats.org/officeDocument/2006/relationships/customXml" Target="../ink/ink163.xml"/><Relationship Id="rId4" Type="http://schemas.openxmlformats.org/officeDocument/2006/relationships/image" Target="../media/image910.emf"/><Relationship Id="rId9" Type="http://schemas.openxmlformats.org/officeDocument/2006/relationships/customXml" Target="../ink/ink152.xml"/><Relationship Id="rId14" Type="http://schemas.openxmlformats.org/officeDocument/2006/relationships/image" Target="../media/image960.emf"/><Relationship Id="rId22" Type="http://schemas.openxmlformats.org/officeDocument/2006/relationships/image" Target="../media/image1000.emf"/><Relationship Id="rId27" Type="http://schemas.openxmlformats.org/officeDocument/2006/relationships/customXml" Target="../ink/ink161.xml"/><Relationship Id="rId30" Type="http://schemas.openxmlformats.org/officeDocument/2006/relationships/image" Target="../media/image1040.emf"/><Relationship Id="rId8" Type="http://schemas.openxmlformats.org/officeDocument/2006/relationships/image" Target="../media/image930.emf"/></Relationships>
</file>

<file path=ppt/slides/_rels/slide8.xml.rels><?xml version="1.0" encoding="UTF-8" standalone="yes"?>
<Relationships xmlns="http://schemas.openxmlformats.org/package/2006/relationships"><Relationship Id="rId13" Type="http://schemas.openxmlformats.org/officeDocument/2006/relationships/image" Target="../media/image5.emf"/><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9.emf"/><Relationship Id="rId34" Type="http://schemas.openxmlformats.org/officeDocument/2006/relationships/customXml" Target="../ink/ink16.xml"/><Relationship Id="rId7" Type="http://schemas.openxmlformats.org/officeDocument/2006/relationships/image" Target="../media/image3.wmf"/><Relationship Id="rId12" Type="http://schemas.openxmlformats.org/officeDocument/2006/relationships/customXml" Target="../ink/ink5.xml"/><Relationship Id="rId17" Type="http://schemas.openxmlformats.org/officeDocument/2006/relationships/image" Target="../media/image7.emf"/><Relationship Id="rId25" Type="http://schemas.openxmlformats.org/officeDocument/2006/relationships/image" Target="../media/image11.emf"/><Relationship Id="rId33" Type="http://schemas.openxmlformats.org/officeDocument/2006/relationships/image" Target="../media/image15.emf"/><Relationship Id="rId2" Type="http://schemas.openxmlformats.org/officeDocument/2006/relationships/slideLayout" Target="../slideLayouts/slideLayout18.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3.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7.emf"/><Relationship Id="rId5" Type="http://schemas.openxmlformats.org/officeDocument/2006/relationships/image" Target="../media/image2.wmf"/><Relationship Id="rId15" Type="http://schemas.openxmlformats.org/officeDocument/2006/relationships/image" Target="../media/image6.emf"/><Relationship Id="rId23" Type="http://schemas.openxmlformats.org/officeDocument/2006/relationships/image" Target="../media/image10.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8.emf"/><Relationship Id="rId31" Type="http://schemas.openxmlformats.org/officeDocument/2006/relationships/image" Target="../media/image14.emf"/><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2.emf"/><Relationship Id="rId30" Type="http://schemas.openxmlformats.org/officeDocument/2006/relationships/customXml" Target="../ink/ink14.xml"/><Relationship Id="rId35" Type="http://schemas.openxmlformats.org/officeDocument/2006/relationships/image" Target="../media/image16.emf"/><Relationship Id="rId8" Type="http://schemas.openxmlformats.org/officeDocument/2006/relationships/customXml" Target="../ink/ink3.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611.emf"/><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512.emf"/><Relationship Id="rId5" Type="http://schemas.openxmlformats.org/officeDocument/2006/relationships/customXml" Target="../ink/ink19.xml"/><Relationship Id="rId10" Type="http://schemas.openxmlformats.org/officeDocument/2006/relationships/image" Target="../media/image710.emf"/><Relationship Id="rId4" Type="http://schemas.openxmlformats.org/officeDocument/2006/relationships/image" Target="../media/image412.emf"/><Relationship Id="rId9" Type="http://schemas.openxmlformats.org/officeDocument/2006/relationships/customXml" Target="../ink/ink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23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dirty="0">
                <a:solidFill>
                  <a:srgbClr val="3333CC"/>
                </a:solidFill>
                <a:latin typeface="Arial Unicode MS" pitchFamily="34" charset="-128"/>
              </a:rPr>
              <a:t>Intelligent Systems (AI-2)</a:t>
            </a:r>
          </a:p>
          <a:p>
            <a:pPr algn="ctr">
              <a:spcBef>
                <a:spcPct val="50000"/>
              </a:spcBef>
            </a:pPr>
            <a:endParaRPr lang="en-US" sz="2400" dirty="0">
              <a:solidFill>
                <a:srgbClr val="000000"/>
              </a:solidFill>
              <a:latin typeface="Arial Unicode MS" pitchFamily="34" charset="-128"/>
            </a:endParaRPr>
          </a:p>
          <a:p>
            <a:pPr algn="ctr">
              <a:spcBef>
                <a:spcPct val="50000"/>
              </a:spcBef>
            </a:pPr>
            <a:r>
              <a:rPr lang="en-US" sz="3200" dirty="0">
                <a:solidFill>
                  <a:srgbClr val="000000"/>
                </a:solidFill>
                <a:latin typeface="Arial Unicode MS" pitchFamily="34" charset="-128"/>
              </a:rPr>
              <a:t>Computer Science cpsc422, Lecture 23</a:t>
            </a:r>
          </a:p>
          <a:p>
            <a:pPr algn="ctr">
              <a:spcBef>
                <a:spcPct val="50000"/>
              </a:spcBef>
            </a:pPr>
            <a:endParaRPr lang="en-US" sz="2800" dirty="0">
              <a:solidFill>
                <a:srgbClr val="000000"/>
              </a:solidFill>
              <a:latin typeface="Arial Unicode MS" pitchFamily="34" charset="-128"/>
            </a:endParaRPr>
          </a:p>
          <a:p>
            <a:pPr algn="ctr">
              <a:spcBef>
                <a:spcPct val="50000"/>
              </a:spcBef>
            </a:pPr>
            <a:r>
              <a:rPr lang="en-US" sz="2800" dirty="0">
                <a:solidFill>
                  <a:srgbClr val="000000"/>
                </a:solidFill>
                <a:latin typeface="Arial Unicode MS" pitchFamily="34" charset="-128"/>
              </a:rPr>
              <a:t>Oct  30,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b="0">
              <a:solidFill>
                <a:srgbClr val="000000"/>
              </a:solidFill>
            </a:endParaRPr>
          </a:p>
        </p:txBody>
      </p:sp>
      <p:sp>
        <p:nvSpPr>
          <p:cNvPr id="6" name="Footer Placeholder 2"/>
          <p:cNvSpPr txBox="1">
            <a:spLocks/>
          </p:cNvSpPr>
          <p:nvPr/>
        </p:nvSpPr>
        <p:spPr bwMode="auto">
          <a:xfrm>
            <a:off x="155459" y="5445224"/>
            <a:ext cx="6626341"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defRPr/>
            </a:pPr>
            <a:r>
              <a:rPr lang="en-US" sz="1600" b="0" kern="0" dirty="0">
                <a:solidFill>
                  <a:srgbClr val="000000"/>
                </a:solidFill>
              </a:rPr>
              <a:t>Slide credit: </a:t>
            </a:r>
            <a:r>
              <a:rPr lang="en-CA" sz="1600" b="0" kern="0" dirty="0" err="1">
                <a:solidFill>
                  <a:srgbClr val="000000"/>
                </a:solidFill>
              </a:rPr>
              <a:t>Probase</a:t>
            </a:r>
            <a:r>
              <a:rPr lang="en-CA" sz="1600" b="0" kern="0" dirty="0">
                <a:solidFill>
                  <a:srgbClr val="000000"/>
                </a:solidFill>
              </a:rPr>
              <a:t> Microsoft Research Asia, YAGO Max Planck Institute, National Lib. Of Medicine, NIH</a:t>
            </a:r>
            <a:endParaRPr lang="en-US" altLang="en-US" sz="1600" b="0" kern="0" dirty="0">
              <a:solidFill>
                <a:srgbClr val="000000"/>
              </a:solidFill>
            </a:endParaRPr>
          </a:p>
          <a:p>
            <a:pPr>
              <a:defRPr/>
            </a:pPr>
            <a:endParaRPr lang="en-US" sz="1600" b="0" kern="0" dirty="0">
              <a:solidFill>
                <a:srgbClr val="000000"/>
              </a:solidFill>
            </a:endParaRPr>
          </a:p>
        </p:txBody>
      </p:sp>
    </p:spTree>
    <p:extLst>
      <p:ext uri="{BB962C8B-B14F-4D97-AF65-F5344CB8AC3E}">
        <p14:creationId xmlns:p14="http://schemas.microsoft.com/office/powerpoint/2010/main" val="424974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21</a:t>
            </a:r>
          </a:p>
        </p:txBody>
      </p:sp>
      <p:sp>
        <p:nvSpPr>
          <p:cNvPr id="6" name="Slide Number Placeholder 5"/>
          <p:cNvSpPr>
            <a:spLocks noGrp="1"/>
          </p:cNvSpPr>
          <p:nvPr>
            <p:ph type="sldNum" sz="quarter" idx="12"/>
          </p:nvPr>
        </p:nvSpPr>
        <p:spPr/>
        <p:txBody>
          <a:bodyPr/>
          <a:lstStyle/>
          <a:p>
            <a:pPr>
              <a:defRPr/>
            </a:pPr>
            <a:r>
              <a:rPr lang="en-US"/>
              <a:t>Slide </a:t>
            </a:r>
            <a:fld id="{E2251A64-3DA6-405F-8E53-E4326C609BDC}" type="slidenum">
              <a:rPr lang="en-US"/>
              <a:pPr>
                <a:defRPr/>
              </a:pPr>
              <a:t>10</a:t>
            </a:fld>
            <a:endParaRPr lang="en-US"/>
          </a:p>
        </p:txBody>
      </p:sp>
      <p:sp>
        <p:nvSpPr>
          <p:cNvPr id="14409" name="Rectangle 2"/>
          <p:cNvSpPr>
            <a:spLocks noGrp="1" noChangeArrowheads="1"/>
          </p:cNvSpPr>
          <p:nvPr>
            <p:ph type="title"/>
          </p:nvPr>
        </p:nvSpPr>
        <p:spPr>
          <a:xfrm>
            <a:off x="0" y="152400"/>
            <a:ext cx="9144000" cy="685800"/>
          </a:xfrm>
        </p:spPr>
        <p:txBody>
          <a:bodyPr/>
          <a:lstStyle/>
          <a:p>
            <a:pPr eaLnBrk="1" hangingPunct="1"/>
            <a:r>
              <a:rPr lang="en-US" sz="3200"/>
              <a:t>Logics in AI: Similar slide to the one for planning</a:t>
            </a:r>
          </a:p>
        </p:txBody>
      </p:sp>
      <p:sp>
        <p:nvSpPr>
          <p:cNvPr id="8" name="TextBox 7"/>
          <p:cNvSpPr txBox="1"/>
          <p:nvPr/>
        </p:nvSpPr>
        <p:spPr>
          <a:xfrm>
            <a:off x="428625" y="2071688"/>
            <a:ext cx="1857375" cy="708025"/>
          </a:xfrm>
          <a:prstGeom prst="rect">
            <a:avLst/>
          </a:prstGeom>
          <a:noFill/>
          <a:ln>
            <a:solidFill>
              <a:schemeClr val="tx1"/>
            </a:solidFill>
          </a:ln>
        </p:spPr>
        <p:txBody>
          <a:bodyPr>
            <a:spAutoFit/>
          </a:bodyPr>
          <a:lstStyle/>
          <a:p>
            <a:pPr algn="ctr">
              <a:defRPr/>
            </a:pPr>
            <a:r>
              <a:rPr lang="en-US" sz="2000" dirty="0">
                <a:latin typeface="+mj-lt"/>
              </a:rPr>
              <a:t>Propositional Logics</a:t>
            </a:r>
          </a:p>
        </p:txBody>
      </p:sp>
      <p:sp>
        <p:nvSpPr>
          <p:cNvPr id="10" name="TextBox 9"/>
          <p:cNvSpPr txBox="1"/>
          <p:nvPr/>
        </p:nvSpPr>
        <p:spPr>
          <a:xfrm>
            <a:off x="2714625" y="2071688"/>
            <a:ext cx="1857375" cy="708025"/>
          </a:xfrm>
          <a:prstGeom prst="rect">
            <a:avLst/>
          </a:prstGeom>
          <a:noFill/>
          <a:ln>
            <a:solidFill>
              <a:schemeClr val="tx1"/>
            </a:solidFill>
          </a:ln>
        </p:spPr>
        <p:txBody>
          <a:bodyPr>
            <a:spAutoFit/>
          </a:bodyPr>
          <a:lstStyle/>
          <a:p>
            <a:pPr algn="ctr">
              <a:defRPr/>
            </a:pPr>
            <a:r>
              <a:rPr lang="en-US" sz="2000" kern="0" dirty="0">
                <a:latin typeface="+mj-lt"/>
              </a:rPr>
              <a:t>First-Order Logics</a:t>
            </a:r>
          </a:p>
        </p:txBody>
      </p:sp>
      <p:sp>
        <p:nvSpPr>
          <p:cNvPr id="11" name="TextBox 10"/>
          <p:cNvSpPr txBox="1"/>
          <p:nvPr/>
        </p:nvSpPr>
        <p:spPr>
          <a:xfrm>
            <a:off x="214313" y="928688"/>
            <a:ext cx="2857500" cy="708025"/>
          </a:xfrm>
          <a:prstGeom prst="rect">
            <a:avLst/>
          </a:prstGeom>
          <a:noFill/>
          <a:ln>
            <a:solidFill>
              <a:schemeClr val="tx1"/>
            </a:solidFill>
          </a:ln>
        </p:spPr>
        <p:txBody>
          <a:bodyPr>
            <a:spAutoFit/>
          </a:bodyPr>
          <a:lstStyle/>
          <a:p>
            <a:pPr algn="ctr">
              <a:defRPr/>
            </a:pPr>
            <a:r>
              <a:rPr lang="en-US" sz="2000" dirty="0">
                <a:latin typeface="+mj-lt"/>
              </a:rPr>
              <a:t>Propositional Definite Clause  Logics</a:t>
            </a:r>
          </a:p>
        </p:txBody>
      </p:sp>
      <p:sp>
        <p:nvSpPr>
          <p:cNvPr id="12" name="TextBox 11"/>
          <p:cNvSpPr txBox="1"/>
          <p:nvPr/>
        </p:nvSpPr>
        <p:spPr>
          <a:xfrm>
            <a:off x="3786188" y="928688"/>
            <a:ext cx="2857500" cy="708025"/>
          </a:xfrm>
          <a:prstGeom prst="rect">
            <a:avLst/>
          </a:prstGeom>
          <a:noFill/>
          <a:ln>
            <a:solidFill>
              <a:schemeClr val="tx1"/>
            </a:solidFill>
          </a:ln>
        </p:spPr>
        <p:txBody>
          <a:bodyPr>
            <a:spAutoFit/>
          </a:bodyPr>
          <a:lstStyle/>
          <a:p>
            <a:pPr algn="ctr">
              <a:defRPr/>
            </a:pPr>
            <a:r>
              <a:rPr lang="en-US" sz="2000" kern="0" dirty="0">
                <a:latin typeface="+mj-lt"/>
              </a:rPr>
              <a:t>Semantics and Proof Theory</a:t>
            </a:r>
          </a:p>
        </p:txBody>
      </p:sp>
      <p:sp>
        <p:nvSpPr>
          <p:cNvPr id="13" name="TextBox 12"/>
          <p:cNvSpPr txBox="1"/>
          <p:nvPr/>
        </p:nvSpPr>
        <p:spPr>
          <a:xfrm>
            <a:off x="5214938" y="2000250"/>
            <a:ext cx="3143250" cy="400110"/>
          </a:xfrm>
          <a:prstGeom prst="rect">
            <a:avLst/>
          </a:prstGeom>
          <a:noFill/>
          <a:ln>
            <a:solidFill>
              <a:schemeClr val="tx1"/>
            </a:solidFill>
          </a:ln>
        </p:spPr>
        <p:txBody>
          <a:bodyPr>
            <a:spAutoFit/>
          </a:bodyPr>
          <a:lstStyle/>
          <a:p>
            <a:pPr algn="ctr">
              <a:defRPr/>
            </a:pPr>
            <a:r>
              <a:rPr lang="en-US" sz="2000" kern="0" dirty="0" err="1">
                <a:latin typeface="+mj-lt"/>
              </a:rPr>
              <a:t>Satisfiability</a:t>
            </a:r>
            <a:r>
              <a:rPr lang="en-US" sz="2000" kern="0" dirty="0">
                <a:latin typeface="+mj-lt"/>
              </a:rPr>
              <a:t> Testing (SAT)</a:t>
            </a:r>
          </a:p>
        </p:txBody>
      </p:sp>
      <p:sp>
        <p:nvSpPr>
          <p:cNvPr id="15" name="TextBox 14"/>
          <p:cNvSpPr txBox="1"/>
          <p:nvPr/>
        </p:nvSpPr>
        <p:spPr>
          <a:xfrm>
            <a:off x="2928938" y="4286250"/>
            <a:ext cx="2857500" cy="400050"/>
          </a:xfrm>
          <a:prstGeom prst="rect">
            <a:avLst/>
          </a:prstGeom>
          <a:noFill/>
          <a:ln>
            <a:solidFill>
              <a:schemeClr val="tx1"/>
            </a:solidFill>
          </a:ln>
        </p:spPr>
        <p:txBody>
          <a:bodyPr>
            <a:spAutoFit/>
          </a:bodyPr>
          <a:lstStyle/>
          <a:p>
            <a:pPr algn="ctr">
              <a:defRPr/>
            </a:pPr>
            <a:r>
              <a:rPr lang="en-US" sz="2000" kern="0" dirty="0">
                <a:latin typeface="+mj-lt"/>
              </a:rPr>
              <a:t>Cognitive Architectures</a:t>
            </a:r>
          </a:p>
        </p:txBody>
      </p:sp>
      <p:sp>
        <p:nvSpPr>
          <p:cNvPr id="16" name="TextBox 15"/>
          <p:cNvSpPr txBox="1"/>
          <p:nvPr/>
        </p:nvSpPr>
        <p:spPr>
          <a:xfrm>
            <a:off x="2857500" y="5143500"/>
            <a:ext cx="2857500" cy="400050"/>
          </a:xfrm>
          <a:prstGeom prst="rect">
            <a:avLst/>
          </a:prstGeom>
          <a:noFill/>
          <a:ln>
            <a:solidFill>
              <a:schemeClr val="tx1"/>
            </a:solidFill>
          </a:ln>
        </p:spPr>
        <p:txBody>
          <a:bodyPr>
            <a:spAutoFit/>
          </a:bodyPr>
          <a:lstStyle/>
          <a:p>
            <a:pPr algn="ctr">
              <a:defRPr/>
            </a:pPr>
            <a:r>
              <a:rPr lang="en-US" sz="2000" kern="0" dirty="0">
                <a:latin typeface="+mj-lt"/>
              </a:rPr>
              <a:t>Video Games</a:t>
            </a:r>
          </a:p>
        </p:txBody>
      </p:sp>
      <p:sp>
        <p:nvSpPr>
          <p:cNvPr id="17" name="TextBox 16"/>
          <p:cNvSpPr txBox="1"/>
          <p:nvPr/>
        </p:nvSpPr>
        <p:spPr>
          <a:xfrm>
            <a:off x="6286500" y="3071813"/>
            <a:ext cx="2857500" cy="400050"/>
          </a:xfrm>
          <a:prstGeom prst="rect">
            <a:avLst/>
          </a:prstGeom>
          <a:noFill/>
          <a:ln>
            <a:solidFill>
              <a:schemeClr val="tx1"/>
            </a:solidFill>
          </a:ln>
        </p:spPr>
        <p:txBody>
          <a:bodyPr>
            <a:spAutoFit/>
          </a:bodyPr>
          <a:lstStyle/>
          <a:p>
            <a:pPr algn="ctr">
              <a:defRPr/>
            </a:pPr>
            <a:r>
              <a:rPr lang="en-US" sz="2000" kern="0" dirty="0">
                <a:latin typeface="+mj-lt"/>
              </a:rPr>
              <a:t>Hardware Verification</a:t>
            </a:r>
          </a:p>
        </p:txBody>
      </p:sp>
      <p:sp>
        <p:nvSpPr>
          <p:cNvPr id="18" name="TextBox 17"/>
          <p:cNvSpPr txBox="1"/>
          <p:nvPr/>
        </p:nvSpPr>
        <p:spPr>
          <a:xfrm>
            <a:off x="6000750" y="3786188"/>
            <a:ext cx="2857500" cy="400050"/>
          </a:xfrm>
          <a:prstGeom prst="rect">
            <a:avLst/>
          </a:prstGeom>
          <a:noFill/>
          <a:ln>
            <a:solidFill>
              <a:schemeClr val="tx1"/>
            </a:solidFill>
          </a:ln>
        </p:spPr>
        <p:txBody>
          <a:bodyPr>
            <a:spAutoFit/>
          </a:bodyPr>
          <a:lstStyle/>
          <a:p>
            <a:pPr algn="ctr">
              <a:defRPr/>
            </a:pPr>
            <a:r>
              <a:rPr lang="en-US" sz="2000" kern="0" dirty="0">
                <a:latin typeface="+mj-lt"/>
              </a:rPr>
              <a:t>Product Configuration</a:t>
            </a:r>
          </a:p>
        </p:txBody>
      </p:sp>
      <p:sp>
        <p:nvSpPr>
          <p:cNvPr id="19" name="TextBox 18"/>
          <p:cNvSpPr txBox="1"/>
          <p:nvPr/>
        </p:nvSpPr>
        <p:spPr>
          <a:xfrm>
            <a:off x="397077" y="3552825"/>
            <a:ext cx="1857375" cy="400050"/>
          </a:xfrm>
          <a:prstGeom prst="rect">
            <a:avLst/>
          </a:prstGeom>
          <a:noFill/>
          <a:ln>
            <a:solidFill>
              <a:schemeClr val="tx1"/>
            </a:solidFill>
          </a:ln>
        </p:spPr>
        <p:txBody>
          <a:bodyPr>
            <a:spAutoFit/>
          </a:bodyPr>
          <a:lstStyle/>
          <a:p>
            <a:pPr algn="ctr">
              <a:defRPr/>
            </a:pPr>
            <a:r>
              <a:rPr lang="en-US" sz="2000" dirty="0" err="1">
                <a:latin typeface="+mj-lt"/>
              </a:rPr>
              <a:t>Ontologies</a:t>
            </a:r>
            <a:endParaRPr lang="en-US" sz="2000" dirty="0">
              <a:latin typeface="+mj-lt"/>
            </a:endParaRPr>
          </a:p>
        </p:txBody>
      </p:sp>
      <p:sp>
        <p:nvSpPr>
          <p:cNvPr id="20" name="TextBox 19"/>
          <p:cNvSpPr txBox="1"/>
          <p:nvPr/>
        </p:nvSpPr>
        <p:spPr>
          <a:xfrm>
            <a:off x="785813" y="5072063"/>
            <a:ext cx="1857375" cy="400050"/>
          </a:xfrm>
          <a:prstGeom prst="rect">
            <a:avLst/>
          </a:prstGeom>
          <a:noFill/>
          <a:ln>
            <a:solidFill>
              <a:schemeClr val="tx1"/>
            </a:solidFill>
          </a:ln>
        </p:spPr>
        <p:txBody>
          <a:bodyPr>
            <a:spAutoFit/>
          </a:bodyPr>
          <a:lstStyle/>
          <a:p>
            <a:pPr algn="ctr">
              <a:defRPr/>
            </a:pPr>
            <a:r>
              <a:rPr lang="en-US" sz="2000" dirty="0">
                <a:latin typeface="+mj-lt"/>
              </a:rPr>
              <a:t>Semantic Web</a:t>
            </a:r>
          </a:p>
        </p:txBody>
      </p:sp>
      <p:sp>
        <p:nvSpPr>
          <p:cNvPr id="21" name="TextBox 20"/>
          <p:cNvSpPr txBox="1"/>
          <p:nvPr/>
        </p:nvSpPr>
        <p:spPr>
          <a:xfrm>
            <a:off x="500063" y="6000750"/>
            <a:ext cx="1857375" cy="708025"/>
          </a:xfrm>
          <a:prstGeom prst="rect">
            <a:avLst/>
          </a:prstGeom>
          <a:noFill/>
          <a:ln>
            <a:solidFill>
              <a:schemeClr val="tx1"/>
            </a:solidFill>
          </a:ln>
        </p:spPr>
        <p:txBody>
          <a:bodyPr>
            <a:spAutoFit/>
          </a:bodyPr>
          <a:lstStyle/>
          <a:p>
            <a:pPr algn="ctr">
              <a:defRPr/>
            </a:pPr>
            <a:r>
              <a:rPr lang="en-US" sz="2000" dirty="0">
                <a:latin typeface="+mj-lt"/>
              </a:rPr>
              <a:t>Information Extraction</a:t>
            </a:r>
          </a:p>
        </p:txBody>
      </p:sp>
      <p:sp>
        <p:nvSpPr>
          <p:cNvPr id="22" name="TextBox 21"/>
          <p:cNvSpPr txBox="1"/>
          <p:nvPr/>
        </p:nvSpPr>
        <p:spPr>
          <a:xfrm>
            <a:off x="2643188" y="5715000"/>
            <a:ext cx="2071687" cy="400050"/>
          </a:xfrm>
          <a:prstGeom prst="rect">
            <a:avLst/>
          </a:prstGeom>
          <a:noFill/>
          <a:ln>
            <a:solidFill>
              <a:schemeClr val="tx1"/>
            </a:solidFill>
          </a:ln>
        </p:spPr>
        <p:txBody>
          <a:bodyPr>
            <a:spAutoFit/>
          </a:bodyPr>
          <a:lstStyle/>
          <a:p>
            <a:pPr algn="ctr">
              <a:defRPr/>
            </a:pPr>
            <a:r>
              <a:rPr lang="en-US" sz="2000" kern="0" dirty="0">
                <a:latin typeface="+mj-lt"/>
              </a:rPr>
              <a:t>Summarization</a:t>
            </a:r>
          </a:p>
        </p:txBody>
      </p:sp>
      <p:sp>
        <p:nvSpPr>
          <p:cNvPr id="23" name="TextBox 22"/>
          <p:cNvSpPr txBox="1"/>
          <p:nvPr/>
        </p:nvSpPr>
        <p:spPr>
          <a:xfrm>
            <a:off x="3071813" y="3214688"/>
            <a:ext cx="2857500" cy="400050"/>
          </a:xfrm>
          <a:prstGeom prst="rect">
            <a:avLst/>
          </a:prstGeom>
          <a:noFill/>
          <a:ln>
            <a:solidFill>
              <a:schemeClr val="tx1"/>
            </a:solidFill>
          </a:ln>
        </p:spPr>
        <p:txBody>
          <a:bodyPr>
            <a:spAutoFit/>
          </a:bodyPr>
          <a:lstStyle/>
          <a:p>
            <a:pPr algn="ctr">
              <a:defRPr/>
            </a:pPr>
            <a:r>
              <a:rPr lang="en-US" sz="2000" kern="0" dirty="0">
                <a:latin typeface="+mj-lt"/>
              </a:rPr>
              <a:t>Production Systems</a:t>
            </a:r>
          </a:p>
        </p:txBody>
      </p:sp>
      <p:cxnSp>
        <p:nvCxnSpPr>
          <p:cNvPr id="14425" name="Straight Arrow Connector 24"/>
          <p:cNvCxnSpPr>
            <a:cxnSpLocks noChangeShapeType="1"/>
            <a:stCxn id="11" idx="2"/>
          </p:cNvCxnSpPr>
          <p:nvPr/>
        </p:nvCxnSpPr>
        <p:spPr bwMode="auto">
          <a:xfrm rot="16200000" flipH="1">
            <a:off x="1639888" y="1639888"/>
            <a:ext cx="920750" cy="914400"/>
          </a:xfrm>
          <a:prstGeom prst="straightConnector1">
            <a:avLst/>
          </a:prstGeom>
          <a:noFill/>
          <a:ln w="9525" algn="ctr">
            <a:noFill/>
            <a:round/>
            <a:headEnd/>
            <a:tailEnd type="arrow" w="med" len="med"/>
          </a:ln>
        </p:spPr>
      </p:cxnSp>
      <p:cxnSp>
        <p:nvCxnSpPr>
          <p:cNvPr id="14426"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14427" name="Straight Arrow Connector 30"/>
          <p:cNvCxnSpPr>
            <a:cxnSpLocks noChangeShapeType="1"/>
            <a:stCxn id="11" idx="2"/>
            <a:endCxn id="8" idx="0"/>
          </p:cNvCxnSpPr>
          <p:nvPr/>
        </p:nvCxnSpPr>
        <p:spPr bwMode="auto">
          <a:xfrm rot="5400000">
            <a:off x="1282700" y="1711326"/>
            <a:ext cx="434975" cy="285750"/>
          </a:xfrm>
          <a:prstGeom prst="straightConnector1">
            <a:avLst/>
          </a:prstGeom>
          <a:noFill/>
          <a:ln w="9525" algn="ctr">
            <a:solidFill>
              <a:schemeClr val="tx1"/>
            </a:solidFill>
            <a:round/>
            <a:headEnd/>
            <a:tailEnd type="arrow" w="med" len="med"/>
          </a:ln>
        </p:spPr>
      </p:cxnSp>
      <p:cxnSp>
        <p:nvCxnSpPr>
          <p:cNvPr id="14428" name="Straight Arrow Connector 32"/>
          <p:cNvCxnSpPr>
            <a:cxnSpLocks noChangeShapeType="1"/>
            <a:endCxn id="10" idx="1"/>
          </p:cNvCxnSpPr>
          <p:nvPr/>
        </p:nvCxnSpPr>
        <p:spPr bwMode="auto">
          <a:xfrm>
            <a:off x="2357438" y="2357438"/>
            <a:ext cx="357187" cy="68262"/>
          </a:xfrm>
          <a:prstGeom prst="straightConnector1">
            <a:avLst/>
          </a:prstGeom>
          <a:noFill/>
          <a:ln w="9525" algn="ctr">
            <a:solidFill>
              <a:schemeClr val="tx1"/>
            </a:solidFill>
            <a:round/>
            <a:headEnd/>
            <a:tailEnd type="arrow" w="med" len="med"/>
          </a:ln>
        </p:spPr>
      </p:cxnSp>
      <p:cxnSp>
        <p:nvCxnSpPr>
          <p:cNvPr id="14429" name="Straight Arrow Connector 36"/>
          <p:cNvCxnSpPr>
            <a:cxnSpLocks noChangeShapeType="1"/>
            <a:stCxn id="10" idx="2"/>
            <a:endCxn id="23" idx="0"/>
          </p:cNvCxnSpPr>
          <p:nvPr/>
        </p:nvCxnSpPr>
        <p:spPr bwMode="auto">
          <a:xfrm rot="16200000" flipH="1">
            <a:off x="3854450" y="2568576"/>
            <a:ext cx="434975" cy="857250"/>
          </a:xfrm>
          <a:prstGeom prst="straightConnector1">
            <a:avLst/>
          </a:prstGeom>
          <a:noFill/>
          <a:ln w="9525" algn="ctr">
            <a:solidFill>
              <a:schemeClr val="tx1"/>
            </a:solidFill>
            <a:round/>
            <a:headEnd/>
            <a:tailEnd type="arrow" w="med" len="med"/>
          </a:ln>
        </p:spPr>
      </p:cxnSp>
      <p:cxnSp>
        <p:nvCxnSpPr>
          <p:cNvPr id="14430" name="Straight Arrow Connector 39"/>
          <p:cNvCxnSpPr>
            <a:cxnSpLocks noChangeShapeType="1"/>
          </p:cNvCxnSpPr>
          <p:nvPr/>
        </p:nvCxnSpPr>
        <p:spPr bwMode="auto">
          <a:xfrm flipH="1">
            <a:off x="1571624" y="2840038"/>
            <a:ext cx="1755777" cy="712787"/>
          </a:xfrm>
          <a:prstGeom prst="straightConnector1">
            <a:avLst/>
          </a:prstGeom>
          <a:noFill/>
          <a:ln w="9525" algn="ctr">
            <a:solidFill>
              <a:schemeClr val="tx1"/>
            </a:solidFill>
            <a:round/>
            <a:headEnd/>
            <a:tailEnd type="arrow" w="med" len="med"/>
          </a:ln>
        </p:spPr>
      </p:cxnSp>
      <p:cxnSp>
        <p:nvCxnSpPr>
          <p:cNvPr id="14431" name="Straight Arrow Connector 41"/>
          <p:cNvCxnSpPr>
            <a:cxnSpLocks noChangeShapeType="1"/>
            <a:stCxn id="8" idx="2"/>
            <a:endCxn id="19" idx="0"/>
          </p:cNvCxnSpPr>
          <p:nvPr/>
        </p:nvCxnSpPr>
        <p:spPr bwMode="auto">
          <a:xfrm flipH="1">
            <a:off x="1325765" y="2779713"/>
            <a:ext cx="31548" cy="773112"/>
          </a:xfrm>
          <a:prstGeom prst="straightConnector1">
            <a:avLst/>
          </a:prstGeom>
          <a:noFill/>
          <a:ln w="9525" algn="ctr">
            <a:solidFill>
              <a:schemeClr val="tx1"/>
            </a:solidFill>
            <a:round/>
            <a:headEnd/>
            <a:tailEnd type="arrow" w="med" len="med"/>
          </a:ln>
        </p:spPr>
      </p:cxnSp>
      <p:cxnSp>
        <p:nvCxnSpPr>
          <p:cNvPr id="14432" name="Straight Arrow Connector 43"/>
          <p:cNvCxnSpPr>
            <a:cxnSpLocks noChangeShapeType="1"/>
          </p:cNvCxnSpPr>
          <p:nvPr/>
        </p:nvCxnSpPr>
        <p:spPr bwMode="auto">
          <a:xfrm>
            <a:off x="1357312" y="3976688"/>
            <a:ext cx="71438" cy="1019174"/>
          </a:xfrm>
          <a:prstGeom prst="straightConnector1">
            <a:avLst/>
          </a:prstGeom>
          <a:noFill/>
          <a:ln w="9525" algn="ctr">
            <a:solidFill>
              <a:schemeClr val="tx1"/>
            </a:solidFill>
            <a:round/>
            <a:headEnd/>
            <a:tailEnd type="arrow" w="med" len="med"/>
          </a:ln>
        </p:spPr>
      </p:cxnSp>
      <p:cxnSp>
        <p:nvCxnSpPr>
          <p:cNvPr id="14433" name="Straight Arrow Connector 44"/>
          <p:cNvCxnSpPr>
            <a:cxnSpLocks noChangeShapeType="1"/>
          </p:cNvCxnSpPr>
          <p:nvPr/>
        </p:nvCxnSpPr>
        <p:spPr bwMode="auto">
          <a:xfrm rot="5400000">
            <a:off x="1393031" y="5679282"/>
            <a:ext cx="428625" cy="71438"/>
          </a:xfrm>
          <a:prstGeom prst="straightConnector1">
            <a:avLst/>
          </a:prstGeom>
          <a:noFill/>
          <a:ln w="9525" algn="ctr">
            <a:solidFill>
              <a:schemeClr val="tx1"/>
            </a:solidFill>
            <a:round/>
            <a:headEnd/>
            <a:tailEnd type="arrow" w="med" len="med"/>
          </a:ln>
        </p:spPr>
      </p:cxnSp>
      <p:cxnSp>
        <p:nvCxnSpPr>
          <p:cNvPr id="14434" name="Straight Arrow Connector 45"/>
          <p:cNvCxnSpPr>
            <a:cxnSpLocks noChangeShapeType="1"/>
          </p:cNvCxnSpPr>
          <p:nvPr/>
        </p:nvCxnSpPr>
        <p:spPr bwMode="auto">
          <a:xfrm>
            <a:off x="1857375" y="5500688"/>
            <a:ext cx="1214438" cy="214312"/>
          </a:xfrm>
          <a:prstGeom prst="straightConnector1">
            <a:avLst/>
          </a:prstGeom>
          <a:noFill/>
          <a:ln w="9525" algn="ctr">
            <a:solidFill>
              <a:schemeClr val="tx1"/>
            </a:solidFill>
            <a:round/>
            <a:headEnd/>
            <a:tailEnd type="arrow" w="med" len="med"/>
          </a:ln>
        </p:spPr>
      </p:cxnSp>
      <p:cxnSp>
        <p:nvCxnSpPr>
          <p:cNvPr id="14435" name="Straight Arrow Connector 47"/>
          <p:cNvCxnSpPr>
            <a:cxnSpLocks noChangeShapeType="1"/>
          </p:cNvCxnSpPr>
          <p:nvPr/>
        </p:nvCxnSpPr>
        <p:spPr bwMode="auto">
          <a:xfrm rot="5400000">
            <a:off x="3786188" y="3857625"/>
            <a:ext cx="714375" cy="142875"/>
          </a:xfrm>
          <a:prstGeom prst="straightConnector1">
            <a:avLst/>
          </a:prstGeom>
          <a:noFill/>
          <a:ln w="9525" algn="ctr">
            <a:solidFill>
              <a:schemeClr val="tx1"/>
            </a:solidFill>
            <a:round/>
            <a:headEnd/>
            <a:tailEnd type="arrow" w="med" len="med"/>
          </a:ln>
        </p:spPr>
      </p:cxnSp>
      <p:cxnSp>
        <p:nvCxnSpPr>
          <p:cNvPr id="14436" name="Straight Arrow Connector 49"/>
          <p:cNvCxnSpPr>
            <a:cxnSpLocks noChangeShapeType="1"/>
          </p:cNvCxnSpPr>
          <p:nvPr/>
        </p:nvCxnSpPr>
        <p:spPr bwMode="auto">
          <a:xfrm rot="5400000">
            <a:off x="3964782" y="4822031"/>
            <a:ext cx="500062" cy="142875"/>
          </a:xfrm>
          <a:prstGeom prst="straightConnector1">
            <a:avLst/>
          </a:prstGeom>
          <a:noFill/>
          <a:ln w="9525" algn="ctr">
            <a:solidFill>
              <a:schemeClr val="tx1"/>
            </a:solidFill>
            <a:round/>
            <a:headEnd/>
            <a:tailEnd type="arrow" w="med" len="med"/>
          </a:ln>
        </p:spPr>
      </p:cxnSp>
      <p:sp>
        <p:nvSpPr>
          <p:cNvPr id="52" name="TextBox 51"/>
          <p:cNvSpPr txBox="1"/>
          <p:nvPr/>
        </p:nvSpPr>
        <p:spPr>
          <a:xfrm>
            <a:off x="4929188" y="5786438"/>
            <a:ext cx="2857500" cy="400050"/>
          </a:xfrm>
          <a:prstGeom prst="rect">
            <a:avLst/>
          </a:prstGeom>
          <a:noFill/>
          <a:ln>
            <a:solidFill>
              <a:schemeClr val="tx1"/>
            </a:solidFill>
          </a:ln>
        </p:spPr>
        <p:txBody>
          <a:bodyPr>
            <a:spAutoFit/>
          </a:bodyPr>
          <a:lstStyle/>
          <a:p>
            <a:pPr algn="ctr">
              <a:defRPr/>
            </a:pPr>
            <a:r>
              <a:rPr lang="en-US" sz="2000" kern="0" dirty="0">
                <a:latin typeface="+mj-lt"/>
              </a:rPr>
              <a:t>Tutoring Systems</a:t>
            </a:r>
          </a:p>
        </p:txBody>
      </p:sp>
      <p:cxnSp>
        <p:nvCxnSpPr>
          <p:cNvPr id="14438" name="Straight Arrow Connector 53"/>
          <p:cNvCxnSpPr>
            <a:cxnSpLocks noChangeShapeType="1"/>
          </p:cNvCxnSpPr>
          <p:nvPr/>
        </p:nvCxnSpPr>
        <p:spPr bwMode="auto">
          <a:xfrm>
            <a:off x="5000625" y="4643438"/>
            <a:ext cx="1643063" cy="1214437"/>
          </a:xfrm>
          <a:prstGeom prst="straightConnector1">
            <a:avLst/>
          </a:prstGeom>
          <a:noFill/>
          <a:ln w="9525" algn="ctr">
            <a:solidFill>
              <a:schemeClr val="tx1"/>
            </a:solidFill>
            <a:round/>
            <a:headEnd/>
            <a:tailEnd type="arrow" w="med" len="med"/>
          </a:ln>
        </p:spPr>
      </p:cxnSp>
      <p:cxnSp>
        <p:nvCxnSpPr>
          <p:cNvPr id="14439" name="Straight Arrow Connector 55"/>
          <p:cNvCxnSpPr>
            <a:cxnSpLocks noChangeShapeType="1"/>
          </p:cNvCxnSpPr>
          <p:nvPr/>
        </p:nvCxnSpPr>
        <p:spPr bwMode="auto">
          <a:xfrm rot="5400000">
            <a:off x="7393781" y="2893219"/>
            <a:ext cx="428625" cy="71438"/>
          </a:xfrm>
          <a:prstGeom prst="straightConnector1">
            <a:avLst/>
          </a:prstGeom>
          <a:noFill/>
          <a:ln w="9525" algn="ctr">
            <a:solidFill>
              <a:schemeClr val="tx1"/>
            </a:solidFill>
            <a:round/>
            <a:headEnd/>
            <a:tailEnd type="arrow" w="med" len="med"/>
          </a:ln>
        </p:spPr>
      </p:cxnSp>
      <p:cxnSp>
        <p:nvCxnSpPr>
          <p:cNvPr id="14440" name="Straight Arrow Connector 56"/>
          <p:cNvCxnSpPr>
            <a:cxnSpLocks noChangeShapeType="1"/>
            <a:endCxn id="13" idx="0"/>
          </p:cNvCxnSpPr>
          <p:nvPr/>
        </p:nvCxnSpPr>
        <p:spPr bwMode="auto">
          <a:xfrm>
            <a:off x="4714875" y="1643063"/>
            <a:ext cx="2071688" cy="357187"/>
          </a:xfrm>
          <a:prstGeom prst="straightConnector1">
            <a:avLst/>
          </a:prstGeom>
          <a:noFill/>
          <a:ln w="9525" algn="ctr">
            <a:solidFill>
              <a:schemeClr val="tx1"/>
            </a:solidFill>
            <a:round/>
            <a:headEnd/>
            <a:tailEnd type="arrow" w="med" len="med"/>
          </a:ln>
        </p:spPr>
      </p:cxnSp>
      <p:cxnSp>
        <p:nvCxnSpPr>
          <p:cNvPr id="14441" name="Straight Arrow Connector 59"/>
          <p:cNvCxnSpPr>
            <a:cxnSpLocks noChangeShapeType="1"/>
          </p:cNvCxnSpPr>
          <p:nvPr/>
        </p:nvCxnSpPr>
        <p:spPr bwMode="auto">
          <a:xfrm rot="5400000">
            <a:off x="5643562" y="3214688"/>
            <a:ext cx="1001713" cy="1588"/>
          </a:xfrm>
          <a:prstGeom prst="straightConnector1">
            <a:avLst/>
          </a:prstGeom>
          <a:noFill/>
          <a:ln w="9525" algn="ctr">
            <a:solidFill>
              <a:schemeClr val="tx1"/>
            </a:solidFill>
            <a:round/>
            <a:headEnd/>
            <a:tailEnd type="arrow" w="med" len="med"/>
          </a:ln>
        </p:spPr>
      </p:cxnSp>
      <p:cxnSp>
        <p:nvCxnSpPr>
          <p:cNvPr id="14442" name="Straight Arrow Connector 61"/>
          <p:cNvCxnSpPr>
            <a:cxnSpLocks noChangeShapeType="1"/>
            <a:endCxn id="12" idx="1"/>
          </p:cNvCxnSpPr>
          <p:nvPr/>
        </p:nvCxnSpPr>
        <p:spPr bwMode="auto">
          <a:xfrm>
            <a:off x="3071813" y="1214438"/>
            <a:ext cx="714375" cy="68262"/>
          </a:xfrm>
          <a:prstGeom prst="straightConnector1">
            <a:avLst/>
          </a:prstGeom>
          <a:noFill/>
          <a:ln w="9525" algn="ctr">
            <a:solidFill>
              <a:schemeClr val="tx1"/>
            </a:solidFill>
            <a:round/>
            <a:headEnd type="triangle" w="med" len="med"/>
            <a:tailEnd type="triangle" w="med" len="med"/>
          </a:ln>
        </p:spPr>
      </p:cxnSp>
      <p:cxnSp>
        <p:nvCxnSpPr>
          <p:cNvPr id="14443"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cxnSp>
        <p:nvCxnSpPr>
          <p:cNvPr id="14444" name="Straight Arrow Connector 66"/>
          <p:cNvCxnSpPr>
            <a:cxnSpLocks noChangeShapeType="1"/>
          </p:cNvCxnSpPr>
          <p:nvPr/>
        </p:nvCxnSpPr>
        <p:spPr bwMode="auto">
          <a:xfrm>
            <a:off x="3429000" y="1214438"/>
            <a:ext cx="914400" cy="914400"/>
          </a:xfrm>
          <a:prstGeom prst="straightConnector1">
            <a:avLst/>
          </a:prstGeom>
          <a:noFill/>
          <a:ln w="9525" algn="ctr">
            <a:noFill/>
            <a:round/>
            <a:headEnd type="arrow" w="med" len="med"/>
            <a:tailEnd type="arrow" w="med" len="med"/>
          </a:ln>
        </p:spPr>
      </p:cxnSp>
      <mc:AlternateContent xmlns:mc="http://schemas.openxmlformats.org/markup-compatibility/2006" xmlns:p14="http://schemas.microsoft.com/office/powerpoint/2010/main">
        <mc:Choice Requires="p14">
          <p:contentPart p14:bwMode="auto" r:id="rId3">
            <p14:nvContentPartPr>
              <p14:cNvPr id="70658" name="Ink 2"/>
              <p14:cNvContentPartPr>
                <a14:cpLocks xmlns:a14="http://schemas.microsoft.com/office/drawing/2010/main" noRot="1" noChangeAspect="1" noEditPoints="1" noChangeArrowheads="1" noChangeShapeType="1"/>
              </p14:cNvContentPartPr>
              <p14:nvPr/>
            </p14:nvContentPartPr>
            <p14:xfrm>
              <a:off x="6581775" y="4502150"/>
              <a:ext cx="522288" cy="330200"/>
            </p14:xfrm>
          </p:contentPart>
        </mc:Choice>
        <mc:Fallback xmlns="">
          <p:pic>
            <p:nvPicPr>
              <p:cNvPr id="70658" name="Ink 2"/>
              <p:cNvPicPr>
                <a:picLocks noRot="1" noChangeAspect="1" noEditPoints="1" noChangeArrowheads="1" noChangeShapeType="1"/>
              </p:cNvPicPr>
              <p:nvPr/>
            </p:nvPicPr>
            <p:blipFill>
              <a:blip r:embed="rId4"/>
              <a:stretch>
                <a:fillRect/>
              </a:stretch>
            </p:blipFill>
            <p:spPr>
              <a:xfrm>
                <a:off x="6572416" y="4495668"/>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659" name="Ink 3"/>
              <p14:cNvContentPartPr>
                <a14:cpLocks xmlns:a14="http://schemas.microsoft.com/office/drawing/2010/main" noRot="1" noChangeAspect="1" noEditPoints="1" noChangeArrowheads="1" noChangeShapeType="1"/>
              </p14:cNvContentPartPr>
              <p14:nvPr/>
            </p14:nvContentPartPr>
            <p14:xfrm>
              <a:off x="7210425" y="4356100"/>
              <a:ext cx="547688" cy="319088"/>
            </p14:xfrm>
          </p:contentPart>
        </mc:Choice>
        <mc:Fallback xmlns="">
          <p:pic>
            <p:nvPicPr>
              <p:cNvPr id="70659" name="Ink 3"/>
              <p:cNvPicPr>
                <a:picLocks noRot="1" noChangeAspect="1" noEditPoints="1" noChangeArrowheads="1" noChangeShapeType="1"/>
              </p:cNvPicPr>
              <p:nvPr/>
            </p:nvPicPr>
            <p:blipFill>
              <a:blip r:embed="rId6"/>
              <a:stretch>
                <a:fillRect/>
              </a:stretch>
            </p:blipFill>
            <p:spPr>
              <a:xfrm>
                <a:off x="7202143" y="4349257"/>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660" name="Ink 4"/>
              <p14:cNvContentPartPr>
                <a14:cpLocks xmlns:a14="http://schemas.microsoft.com/office/drawing/2010/main" noRot="1" noChangeAspect="1" noEditPoints="1" noChangeArrowheads="1" noChangeShapeType="1"/>
              </p14:cNvContentPartPr>
              <p14:nvPr/>
            </p14:nvContentPartPr>
            <p14:xfrm>
              <a:off x="7962900" y="4394200"/>
              <a:ext cx="739775" cy="288925"/>
            </p14:xfrm>
          </p:contentPart>
        </mc:Choice>
        <mc:Fallback xmlns="">
          <p:pic>
            <p:nvPicPr>
              <p:cNvPr id="70660" name="Ink 4"/>
              <p:cNvPicPr>
                <a:picLocks noRot="1" noChangeAspect="1" noEditPoints="1" noChangeArrowheads="1" noChangeShapeType="1"/>
              </p:cNvPicPr>
              <p:nvPr/>
            </p:nvPicPr>
            <p:blipFill>
              <a:blip r:embed="rId8"/>
              <a:stretch>
                <a:fillRect/>
              </a:stretch>
            </p:blipFill>
            <p:spPr>
              <a:xfrm>
                <a:off x="7951740" y="4383766"/>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0661" name="Ink 5"/>
              <p14:cNvContentPartPr>
                <a14:cpLocks xmlns:a14="http://schemas.microsoft.com/office/drawing/2010/main" noRot="1" noChangeAspect="1" noEditPoints="1" noChangeArrowheads="1" noChangeShapeType="1"/>
              </p14:cNvContentPartPr>
              <p14:nvPr/>
            </p14:nvContentPartPr>
            <p14:xfrm>
              <a:off x="6578600" y="4768850"/>
              <a:ext cx="1643063" cy="401638"/>
            </p14:xfrm>
          </p:contentPart>
        </mc:Choice>
        <mc:Fallback xmlns="">
          <p:pic>
            <p:nvPicPr>
              <p:cNvPr id="70661" name="Ink 5"/>
              <p:cNvPicPr>
                <a:picLocks noRot="1" noChangeAspect="1" noEditPoints="1" noChangeArrowheads="1" noChangeShapeType="1"/>
              </p:cNvPicPr>
              <p:nvPr/>
            </p:nvPicPr>
            <p:blipFill>
              <a:blip r:embed="rId10"/>
              <a:stretch>
                <a:fillRect/>
              </a:stretch>
            </p:blipFill>
            <p:spPr>
              <a:xfrm>
                <a:off x="6572120" y="4759493"/>
                <a:ext cx="1662503" cy="4174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662" name="Ink 6"/>
              <p14:cNvContentPartPr>
                <a14:cpLocks xmlns:a14="http://schemas.microsoft.com/office/drawing/2010/main" noRot="1" noChangeAspect="1" noEditPoints="1" noChangeArrowheads="1" noChangeShapeType="1"/>
              </p14:cNvContentPartPr>
              <p14:nvPr/>
            </p14:nvContentPartPr>
            <p14:xfrm>
              <a:off x="8335963" y="4746625"/>
              <a:ext cx="700087" cy="336550"/>
            </p14:xfrm>
          </p:contentPart>
        </mc:Choice>
        <mc:Fallback xmlns="">
          <p:pic>
            <p:nvPicPr>
              <p:cNvPr id="70662" name="Ink 6"/>
              <p:cNvPicPr>
                <a:picLocks noRot="1" noChangeAspect="1" noEditPoints="1" noChangeArrowheads="1" noChangeShapeType="1"/>
              </p:cNvPicPr>
              <p:nvPr/>
            </p:nvPicPr>
            <p:blipFill>
              <a:blip r:embed="rId12"/>
              <a:stretch>
                <a:fillRect/>
              </a:stretch>
            </p:blipFill>
            <p:spPr>
              <a:xfrm>
                <a:off x="8328044" y="4740146"/>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663" name="Ink 7"/>
              <p14:cNvContentPartPr>
                <a14:cpLocks xmlns:a14="http://schemas.microsoft.com/office/drawing/2010/main" noRot="1" noChangeAspect="1" noEditPoints="1" noChangeArrowheads="1" noChangeShapeType="1"/>
              </p14:cNvContentPartPr>
              <p14:nvPr/>
            </p14:nvContentPartPr>
            <p14:xfrm>
              <a:off x="6597650" y="5319713"/>
              <a:ext cx="2065338" cy="385762"/>
            </p14:xfrm>
          </p:contentPart>
        </mc:Choice>
        <mc:Fallback xmlns="">
          <p:pic>
            <p:nvPicPr>
              <p:cNvPr id="70663" name="Ink 7"/>
              <p:cNvPicPr>
                <a:picLocks noRot="1" noChangeAspect="1" noEditPoints="1" noChangeArrowheads="1" noChangeShapeType="1"/>
              </p:cNvPicPr>
              <p:nvPr/>
            </p:nvPicPr>
            <p:blipFill>
              <a:blip r:embed="rId14"/>
              <a:stretch>
                <a:fillRect/>
              </a:stretch>
            </p:blipFill>
            <p:spPr>
              <a:xfrm>
                <a:off x="6585410" y="5309637"/>
                <a:ext cx="2080458" cy="4077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664"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70664"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665" name="Ink 9"/>
              <p14:cNvContentPartPr>
                <a14:cpLocks xmlns:a14="http://schemas.microsoft.com/office/drawing/2010/main" noRot="1" noChangeAspect="1" noEditPoints="1" noChangeArrowheads="1" noChangeShapeType="1"/>
              </p14:cNvContentPartPr>
              <p14:nvPr/>
            </p14:nvContentPartPr>
            <p14:xfrm>
              <a:off x="8667750" y="5529263"/>
              <a:ext cx="454025" cy="441325"/>
            </p14:xfrm>
          </p:contentPart>
        </mc:Choice>
        <mc:Fallback xmlns="">
          <p:pic>
            <p:nvPicPr>
              <p:cNvPr id="70665" name="Ink 9"/>
              <p:cNvPicPr>
                <a:picLocks noRot="1" noChangeAspect="1" noEditPoints="1" noChangeArrowheads="1" noChangeShapeType="1"/>
              </p:cNvPicPr>
              <p:nvPr/>
            </p:nvPicPr>
            <p:blipFill>
              <a:blip r:embed="rId18"/>
              <a:stretch>
                <a:fillRect/>
              </a:stretch>
            </p:blipFill>
            <p:spPr>
              <a:xfrm>
                <a:off x="8657309" y="5518464"/>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666" name="Ink 10"/>
              <p14:cNvContentPartPr>
                <a14:cpLocks xmlns:a14="http://schemas.microsoft.com/office/drawing/2010/main" noRot="1" noChangeAspect="1" noEditPoints="1" noChangeArrowheads="1" noChangeShapeType="1"/>
              </p14:cNvContentPartPr>
              <p14:nvPr/>
            </p14:nvContentPartPr>
            <p14:xfrm>
              <a:off x="139700" y="881063"/>
              <a:ext cx="2947988" cy="784225"/>
            </p14:xfrm>
          </p:contentPart>
        </mc:Choice>
        <mc:Fallback xmlns="">
          <p:pic>
            <p:nvPicPr>
              <p:cNvPr id="70666" name="Ink 10"/>
              <p:cNvPicPr>
                <a:picLocks noRot="1" noChangeAspect="1" noEditPoints="1" noChangeArrowheads="1" noChangeShapeType="1"/>
              </p:cNvPicPr>
              <p:nvPr/>
            </p:nvPicPr>
            <p:blipFill>
              <a:blip r:embed="rId20"/>
              <a:stretch>
                <a:fillRect/>
              </a:stretch>
            </p:blipFill>
            <p:spPr>
              <a:xfrm>
                <a:off x="123860" y="817331"/>
                <a:ext cx="2979667" cy="9116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667" name="Ink 11"/>
              <p14:cNvContentPartPr>
                <a14:cpLocks xmlns:a14="http://schemas.microsoft.com/office/drawing/2010/main" noRot="1" noChangeAspect="1" noEditPoints="1" noChangeArrowheads="1" noChangeShapeType="1"/>
              </p14:cNvContentPartPr>
              <p14:nvPr/>
            </p14:nvContentPartPr>
            <p14:xfrm>
              <a:off x="3800475" y="1624013"/>
              <a:ext cx="192088" cy="11112"/>
            </p14:xfrm>
          </p:contentPart>
        </mc:Choice>
        <mc:Fallback xmlns="">
          <p:pic>
            <p:nvPicPr>
              <p:cNvPr id="70667" name="Ink 11"/>
              <p:cNvPicPr>
                <a:picLocks noRot="1" noChangeAspect="1" noEditPoints="1" noChangeArrowheads="1" noChangeShapeType="1"/>
              </p:cNvPicPr>
              <p:nvPr/>
            </p:nvPicPr>
            <p:blipFill>
              <a:blip r:embed="rId22"/>
              <a:stretch>
                <a:fillRect/>
              </a:stretch>
            </p:blipFill>
            <p:spPr>
              <a:xfrm>
                <a:off x="3784648" y="1560926"/>
                <a:ext cx="223743"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68" name="Ink 12"/>
              <p14:cNvContentPartPr>
                <a14:cpLocks xmlns:a14="http://schemas.microsoft.com/office/drawing/2010/main" noRot="1" noChangeAspect="1" noEditPoints="1" noChangeArrowheads="1" noChangeShapeType="1"/>
              </p14:cNvContentPartPr>
              <p14:nvPr/>
            </p14:nvContentPartPr>
            <p14:xfrm>
              <a:off x="4260850" y="1636713"/>
              <a:ext cx="171450" cy="6350"/>
            </p14:xfrm>
          </p:contentPart>
        </mc:Choice>
        <mc:Fallback xmlns="">
          <p:pic>
            <p:nvPicPr>
              <p:cNvPr id="70668" name="Ink 12"/>
              <p:cNvPicPr>
                <a:picLocks noRot="1" noChangeAspect="1" noEditPoints="1" noChangeArrowheads="1" noChangeShapeType="1"/>
              </p:cNvPicPr>
              <p:nvPr/>
            </p:nvPicPr>
            <p:blipFill>
              <a:blip r:embed="rId24"/>
              <a:stretch>
                <a:fillRect/>
              </a:stretch>
            </p:blipFill>
            <p:spPr>
              <a:xfrm>
                <a:off x="4245035" y="1570972"/>
                <a:ext cx="203080"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669" name="Ink 13"/>
              <p14:cNvContentPartPr>
                <a14:cpLocks xmlns:a14="http://schemas.microsoft.com/office/drawing/2010/main" noRot="1" noChangeAspect="1" noEditPoints="1" noChangeArrowheads="1" noChangeShapeType="1"/>
              </p14:cNvContentPartPr>
              <p14:nvPr/>
            </p14:nvContentPartPr>
            <p14:xfrm>
              <a:off x="4773613" y="1649413"/>
              <a:ext cx="231775" cy="20637"/>
            </p14:xfrm>
          </p:contentPart>
        </mc:Choice>
        <mc:Fallback xmlns="">
          <p:pic>
            <p:nvPicPr>
              <p:cNvPr id="70669" name="Ink 13"/>
              <p:cNvPicPr>
                <a:picLocks noRot="1" noChangeAspect="1" noEditPoints="1" noChangeArrowheads="1" noChangeShapeType="1"/>
              </p:cNvPicPr>
              <p:nvPr/>
            </p:nvPicPr>
            <p:blipFill>
              <a:blip r:embed="rId26"/>
              <a:stretch>
                <a:fillRect/>
              </a:stretch>
            </p:blipFill>
            <p:spPr>
              <a:xfrm>
                <a:off x="4757777" y="1586790"/>
                <a:ext cx="263446" cy="14588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670" name="Ink 14"/>
              <p14:cNvContentPartPr>
                <a14:cpLocks xmlns:a14="http://schemas.microsoft.com/office/drawing/2010/main" noRot="1" noChangeAspect="1" noEditPoints="1" noChangeArrowheads="1" noChangeShapeType="1"/>
              </p14:cNvContentPartPr>
              <p14:nvPr/>
            </p14:nvContentPartPr>
            <p14:xfrm>
              <a:off x="5365750" y="1646238"/>
              <a:ext cx="227013" cy="9525"/>
            </p14:xfrm>
          </p:contentPart>
        </mc:Choice>
        <mc:Fallback xmlns="">
          <p:pic>
            <p:nvPicPr>
              <p:cNvPr id="70670" name="Ink 14"/>
              <p:cNvPicPr>
                <a:picLocks noRot="1" noChangeAspect="1" noEditPoints="1" noChangeArrowheads="1" noChangeShapeType="1"/>
              </p:cNvPicPr>
              <p:nvPr/>
            </p:nvPicPr>
            <p:blipFill>
              <a:blip r:embed="rId28"/>
              <a:stretch>
                <a:fillRect/>
              </a:stretch>
            </p:blipFill>
            <p:spPr>
              <a:xfrm>
                <a:off x="5349920" y="1581761"/>
                <a:ext cx="258672" cy="13847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671" name="Ink 15"/>
              <p14:cNvContentPartPr>
                <a14:cpLocks xmlns:a14="http://schemas.microsoft.com/office/drawing/2010/main" noRot="1" noChangeAspect="1" noEditPoints="1" noChangeArrowheads="1" noChangeShapeType="1"/>
              </p14:cNvContentPartPr>
              <p14:nvPr/>
            </p14:nvContentPartPr>
            <p14:xfrm>
              <a:off x="5853113" y="1641475"/>
              <a:ext cx="155575" cy="4763"/>
            </p14:xfrm>
          </p:contentPart>
        </mc:Choice>
        <mc:Fallback xmlns="">
          <p:pic>
            <p:nvPicPr>
              <p:cNvPr id="70671" name="Ink 15"/>
              <p:cNvPicPr>
                <a:picLocks noRot="1" noChangeAspect="1" noEditPoints="1" noChangeArrowheads="1" noChangeShapeType="1"/>
              </p:cNvPicPr>
              <p:nvPr/>
            </p:nvPicPr>
            <p:blipFill>
              <a:blip r:embed="rId30"/>
              <a:stretch>
                <a:fillRect/>
              </a:stretch>
            </p:blipFill>
            <p:spPr>
              <a:xfrm>
                <a:off x="5837267" y="1581597"/>
                <a:ext cx="187266" cy="12451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672" name="Ink 16"/>
              <p14:cNvContentPartPr>
                <a14:cpLocks xmlns:a14="http://schemas.microsoft.com/office/drawing/2010/main" noRot="1" noChangeAspect="1" noEditPoints="1" noChangeArrowheads="1" noChangeShapeType="1"/>
              </p14:cNvContentPartPr>
              <p14:nvPr/>
            </p14:nvContentPartPr>
            <p14:xfrm>
              <a:off x="6276975" y="1655763"/>
              <a:ext cx="133350" cy="12700"/>
            </p14:xfrm>
          </p:contentPart>
        </mc:Choice>
        <mc:Fallback xmlns="">
          <p:pic>
            <p:nvPicPr>
              <p:cNvPr id="70672" name="Ink 16"/>
              <p:cNvPicPr>
                <a:picLocks noRot="1" noChangeAspect="1" noEditPoints="1" noChangeArrowheads="1" noChangeShapeType="1"/>
              </p:cNvPicPr>
              <p:nvPr/>
            </p:nvPicPr>
            <p:blipFill>
              <a:blip r:embed="rId32"/>
              <a:stretch>
                <a:fillRect/>
              </a:stretch>
            </p:blipFill>
            <p:spPr>
              <a:xfrm>
                <a:off x="6261117" y="1593674"/>
                <a:ext cx="165066"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673" name="Ink 17"/>
              <p14:cNvContentPartPr>
                <a14:cpLocks xmlns:a14="http://schemas.microsoft.com/office/drawing/2010/main" noRot="1" noChangeAspect="1" noEditPoints="1" noChangeArrowheads="1" noChangeShapeType="1"/>
              </p14:cNvContentPartPr>
              <p14:nvPr/>
            </p14:nvContentPartPr>
            <p14:xfrm>
              <a:off x="6591300" y="1631950"/>
              <a:ext cx="104775" cy="11113"/>
            </p14:xfrm>
          </p:contentPart>
        </mc:Choice>
        <mc:Fallback xmlns="">
          <p:pic>
            <p:nvPicPr>
              <p:cNvPr id="70673" name="Ink 17"/>
              <p:cNvPicPr>
                <a:picLocks noRot="1" noChangeAspect="1" noEditPoints="1" noChangeArrowheads="1" noChangeShapeType="1"/>
              </p:cNvPicPr>
              <p:nvPr/>
            </p:nvPicPr>
            <p:blipFill>
              <a:blip r:embed="rId34"/>
              <a:stretch>
                <a:fillRect/>
              </a:stretch>
            </p:blipFill>
            <p:spPr>
              <a:xfrm>
                <a:off x="6575458" y="1568857"/>
                <a:ext cx="136460"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0674" name="Ink 18"/>
              <p14:cNvContentPartPr>
                <a14:cpLocks xmlns:a14="http://schemas.microsoft.com/office/drawing/2010/main" noRot="1" noChangeAspect="1" noEditPoints="1" noChangeArrowheads="1" noChangeShapeType="1"/>
              </p14:cNvContentPartPr>
              <p14:nvPr/>
            </p14:nvContentPartPr>
            <p14:xfrm>
              <a:off x="6618288" y="1214438"/>
              <a:ext cx="31750" cy="195262"/>
            </p14:xfrm>
          </p:contentPart>
        </mc:Choice>
        <mc:Fallback xmlns="">
          <p:pic>
            <p:nvPicPr>
              <p:cNvPr id="70674" name="Ink 18"/>
              <p:cNvPicPr>
                <a:picLocks noRot="1" noChangeAspect="1" noEditPoints="1" noChangeArrowheads="1" noChangeShapeType="1"/>
              </p:cNvPicPr>
              <p:nvPr/>
            </p:nvPicPr>
            <p:blipFill>
              <a:blip r:embed="rId36"/>
              <a:stretch>
                <a:fillRect/>
              </a:stretch>
            </p:blipFill>
            <p:spPr>
              <a:xfrm>
                <a:off x="6602413" y="1151032"/>
                <a:ext cx="63500" cy="32207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675" name="Ink 19"/>
              <p14:cNvContentPartPr>
                <a14:cpLocks xmlns:a14="http://schemas.microsoft.com/office/drawing/2010/main" noRot="1" noChangeAspect="1" noEditPoints="1" noChangeArrowheads="1" noChangeShapeType="1"/>
              </p14:cNvContentPartPr>
              <p14:nvPr/>
            </p14:nvContentPartPr>
            <p14:xfrm>
              <a:off x="6651625" y="917575"/>
              <a:ext cx="20638" cy="100013"/>
            </p14:xfrm>
          </p:contentPart>
        </mc:Choice>
        <mc:Fallback xmlns="">
          <p:pic>
            <p:nvPicPr>
              <p:cNvPr id="70675" name="Ink 19"/>
              <p:cNvPicPr>
                <a:picLocks noRot="1" noChangeAspect="1" noEditPoints="1" noChangeArrowheads="1" noChangeShapeType="1"/>
              </p:cNvPicPr>
              <p:nvPr/>
            </p:nvPicPr>
            <p:blipFill>
              <a:blip r:embed="rId38"/>
              <a:stretch>
                <a:fillRect/>
              </a:stretch>
            </p:blipFill>
            <p:spPr>
              <a:xfrm>
                <a:off x="6635694" y="854257"/>
                <a:ext cx="52500" cy="22664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676" name="Ink 20"/>
              <p14:cNvContentPartPr>
                <a14:cpLocks xmlns:a14="http://schemas.microsoft.com/office/drawing/2010/main" noRot="1" noChangeAspect="1" noEditPoints="1" noChangeArrowheads="1" noChangeShapeType="1"/>
              </p14:cNvContentPartPr>
              <p14:nvPr/>
            </p14:nvContentPartPr>
            <p14:xfrm>
              <a:off x="6108700" y="906463"/>
              <a:ext cx="306388" cy="6350"/>
            </p14:xfrm>
          </p:contentPart>
        </mc:Choice>
        <mc:Fallback xmlns="">
          <p:pic>
            <p:nvPicPr>
              <p:cNvPr id="70676" name="Ink 20"/>
              <p:cNvPicPr>
                <a:picLocks noRot="1" noChangeAspect="1" noEditPoints="1" noChangeArrowheads="1" noChangeShapeType="1"/>
              </p:cNvPicPr>
              <p:nvPr/>
            </p:nvPicPr>
            <p:blipFill>
              <a:blip r:embed="rId40"/>
              <a:stretch>
                <a:fillRect/>
              </a:stretch>
            </p:blipFill>
            <p:spPr>
              <a:xfrm>
                <a:off x="6092877" y="844374"/>
                <a:ext cx="338034"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677" name="Ink 21"/>
              <p14:cNvContentPartPr>
                <a14:cpLocks xmlns:a14="http://schemas.microsoft.com/office/drawing/2010/main" noRot="1" noChangeAspect="1" noEditPoints="1" noChangeArrowheads="1" noChangeShapeType="1"/>
              </p14:cNvContentPartPr>
              <p14:nvPr/>
            </p14:nvContentPartPr>
            <p14:xfrm>
              <a:off x="5322888" y="904875"/>
              <a:ext cx="187325" cy="11113"/>
            </p14:xfrm>
          </p:contentPart>
        </mc:Choice>
        <mc:Fallback xmlns="">
          <p:pic>
            <p:nvPicPr>
              <p:cNvPr id="70677" name="Ink 21"/>
              <p:cNvPicPr>
                <a:picLocks noRot="1" noChangeAspect="1" noEditPoints="1" noChangeArrowheads="1" noChangeShapeType="1"/>
              </p:cNvPicPr>
              <p:nvPr/>
            </p:nvPicPr>
            <p:blipFill>
              <a:blip r:embed="rId42"/>
              <a:stretch>
                <a:fillRect/>
              </a:stretch>
            </p:blipFill>
            <p:spPr>
              <a:xfrm>
                <a:off x="5307037" y="841782"/>
                <a:ext cx="219026" cy="13729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678" name="Ink 22"/>
              <p14:cNvContentPartPr>
                <a14:cpLocks xmlns:a14="http://schemas.microsoft.com/office/drawing/2010/main" noRot="1" noChangeAspect="1" noEditPoints="1" noChangeArrowheads="1" noChangeShapeType="1"/>
              </p14:cNvContentPartPr>
              <p14:nvPr/>
            </p14:nvContentPartPr>
            <p14:xfrm>
              <a:off x="4719638" y="925513"/>
              <a:ext cx="200025" cy="17462"/>
            </p14:xfrm>
          </p:contentPart>
        </mc:Choice>
        <mc:Fallback xmlns="">
          <p:pic>
            <p:nvPicPr>
              <p:cNvPr id="70678" name="Ink 22"/>
              <p:cNvPicPr>
                <a:picLocks noRot="1" noChangeAspect="1" noEditPoints="1" noChangeArrowheads="1" noChangeShapeType="1"/>
              </p:cNvPicPr>
              <p:nvPr/>
            </p:nvPicPr>
            <p:blipFill>
              <a:blip r:embed="rId44"/>
              <a:stretch>
                <a:fillRect/>
              </a:stretch>
            </p:blipFill>
            <p:spPr>
              <a:xfrm>
                <a:off x="4703809" y="862792"/>
                <a:ext cx="231684"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679" name="Ink 23"/>
              <p14:cNvContentPartPr>
                <a14:cpLocks xmlns:a14="http://schemas.microsoft.com/office/drawing/2010/main" noRot="1" noChangeAspect="1" noEditPoints="1" noChangeArrowheads="1" noChangeShapeType="1"/>
              </p14:cNvContentPartPr>
              <p14:nvPr/>
            </p14:nvContentPartPr>
            <p14:xfrm>
              <a:off x="4016375" y="903288"/>
              <a:ext cx="169863" cy="9525"/>
            </p14:xfrm>
          </p:contentPart>
        </mc:Choice>
        <mc:Fallback xmlns="">
          <p:pic>
            <p:nvPicPr>
              <p:cNvPr id="70679" name="Ink 23"/>
              <p:cNvPicPr>
                <a:picLocks noRot="1" noChangeAspect="1" noEditPoints="1" noChangeArrowheads="1" noChangeShapeType="1"/>
              </p:cNvPicPr>
              <p:nvPr/>
            </p:nvPicPr>
            <p:blipFill>
              <a:blip r:embed="rId46"/>
              <a:stretch>
                <a:fillRect/>
              </a:stretch>
            </p:blipFill>
            <p:spPr>
              <a:xfrm>
                <a:off x="4000540" y="841199"/>
                <a:ext cx="201532"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680" name="Ink 24"/>
              <p14:cNvContentPartPr>
                <a14:cpLocks xmlns:a14="http://schemas.microsoft.com/office/drawing/2010/main" noRot="1" noChangeAspect="1" noEditPoints="1" noChangeArrowheads="1" noChangeShapeType="1"/>
              </p14:cNvContentPartPr>
              <p14:nvPr/>
            </p14:nvContentPartPr>
            <p14:xfrm>
              <a:off x="3703638" y="952500"/>
              <a:ext cx="71437" cy="9525"/>
            </p14:xfrm>
          </p:contentPart>
        </mc:Choice>
        <mc:Fallback xmlns="">
          <p:pic>
            <p:nvPicPr>
              <p:cNvPr id="70680" name="Ink 24"/>
              <p:cNvPicPr>
                <a:picLocks noRot="1" noChangeAspect="1" noEditPoints="1" noChangeArrowheads="1" noChangeShapeType="1"/>
              </p:cNvPicPr>
              <p:nvPr/>
            </p:nvPicPr>
            <p:blipFill>
              <a:blip r:embed="rId48"/>
              <a:stretch>
                <a:fillRect/>
              </a:stretch>
            </p:blipFill>
            <p:spPr>
              <a:xfrm>
                <a:off x="3687763" y="890411"/>
                <a:ext cx="103187"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0681" name="Ink 25"/>
              <p14:cNvContentPartPr>
                <a14:cpLocks xmlns:a14="http://schemas.microsoft.com/office/drawing/2010/main" noRot="1" noChangeAspect="1" noEditPoints="1" noChangeArrowheads="1" noChangeShapeType="1"/>
              </p14:cNvContentPartPr>
              <p14:nvPr/>
            </p14:nvContentPartPr>
            <p14:xfrm>
              <a:off x="3749675" y="1236663"/>
              <a:ext cx="20638" cy="88900"/>
            </p14:xfrm>
          </p:contentPart>
        </mc:Choice>
        <mc:Fallback xmlns="">
          <p:pic>
            <p:nvPicPr>
              <p:cNvPr id="70681" name="Ink 25"/>
              <p:cNvPicPr>
                <a:picLocks noRot="1" noChangeAspect="1" noEditPoints="1" noChangeArrowheads="1" noChangeShapeType="1"/>
              </p:cNvPicPr>
              <p:nvPr/>
            </p:nvPicPr>
            <p:blipFill>
              <a:blip r:embed="rId50"/>
              <a:stretch>
                <a:fillRect/>
              </a:stretch>
            </p:blipFill>
            <p:spPr>
              <a:xfrm>
                <a:off x="3733744" y="1173317"/>
                <a:ext cx="52500" cy="21559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0682" name="Ink 26"/>
              <p14:cNvContentPartPr>
                <a14:cpLocks xmlns:a14="http://schemas.microsoft.com/office/drawing/2010/main" noRot="1" noChangeAspect="1" noEditPoints="1" noChangeArrowheads="1" noChangeShapeType="1"/>
              </p14:cNvContentPartPr>
              <p14:nvPr/>
            </p14:nvContentPartPr>
            <p14:xfrm>
              <a:off x="1587500" y="2081213"/>
              <a:ext cx="193675" cy="11112"/>
            </p14:xfrm>
          </p:contentPart>
        </mc:Choice>
        <mc:Fallback xmlns="">
          <p:pic>
            <p:nvPicPr>
              <p:cNvPr id="70682" name="Ink 26"/>
              <p:cNvPicPr>
                <a:picLocks noRot="1" noChangeAspect="1" noEditPoints="1" noChangeArrowheads="1" noChangeShapeType="1"/>
              </p:cNvPicPr>
              <p:nvPr/>
            </p:nvPicPr>
            <p:blipFill>
              <a:blip r:embed="rId52"/>
              <a:stretch>
                <a:fillRect/>
              </a:stretch>
            </p:blipFill>
            <p:spPr>
              <a:xfrm>
                <a:off x="1571660" y="2018126"/>
                <a:ext cx="225354"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0683" name="Ink 27"/>
              <p14:cNvContentPartPr>
                <a14:cpLocks xmlns:a14="http://schemas.microsoft.com/office/drawing/2010/main" noRot="1" noChangeAspect="1" noEditPoints="1" noChangeArrowheads="1" noChangeShapeType="1"/>
              </p14:cNvContentPartPr>
              <p14:nvPr/>
            </p14:nvContentPartPr>
            <p14:xfrm>
              <a:off x="2190750" y="2103438"/>
              <a:ext cx="82550" cy="19050"/>
            </p14:xfrm>
          </p:contentPart>
        </mc:Choice>
        <mc:Fallback xmlns="">
          <p:pic>
            <p:nvPicPr>
              <p:cNvPr id="70683" name="Ink 27"/>
              <p:cNvPicPr>
                <a:picLocks noRot="1" noChangeAspect="1" noEditPoints="1" noChangeArrowheads="1" noChangeShapeType="1"/>
              </p:cNvPicPr>
              <p:nvPr/>
            </p:nvPicPr>
            <p:blipFill>
              <a:blip r:embed="rId54"/>
              <a:stretch>
                <a:fillRect/>
              </a:stretch>
            </p:blipFill>
            <p:spPr>
              <a:xfrm>
                <a:off x="2174889" y="2040178"/>
                <a:ext cx="114272" cy="14557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0684" name="Ink 28"/>
              <p14:cNvContentPartPr>
                <a14:cpLocks xmlns:a14="http://schemas.microsoft.com/office/drawing/2010/main" noRot="1" noChangeAspect="1" noEditPoints="1" noChangeArrowheads="1" noChangeShapeType="1"/>
              </p14:cNvContentPartPr>
              <p14:nvPr/>
            </p14:nvContentPartPr>
            <p14:xfrm>
              <a:off x="2273300" y="2482850"/>
              <a:ext cx="4763" cy="111125"/>
            </p14:xfrm>
          </p:contentPart>
        </mc:Choice>
        <mc:Fallback xmlns="">
          <p:pic>
            <p:nvPicPr>
              <p:cNvPr id="70684" name="Ink 28"/>
              <p:cNvPicPr>
                <a:picLocks noRot="1" noChangeAspect="1" noEditPoints="1" noChangeArrowheads="1" noChangeShapeType="1"/>
              </p:cNvPicPr>
              <p:nvPr/>
            </p:nvPicPr>
            <p:blipFill>
              <a:blip r:embed="rId56"/>
              <a:stretch>
                <a:fillRect/>
              </a:stretch>
            </p:blipFill>
            <p:spPr>
              <a:xfrm>
                <a:off x="2257179" y="2419556"/>
                <a:ext cx="37005" cy="23771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685" name="Ink 29"/>
              <p14:cNvContentPartPr>
                <a14:cpLocks xmlns:a14="http://schemas.microsoft.com/office/drawing/2010/main" noRot="1" noChangeAspect="1" noEditPoints="1" noChangeArrowheads="1" noChangeShapeType="1"/>
              </p14:cNvContentPartPr>
              <p14:nvPr/>
            </p14:nvContentPartPr>
            <p14:xfrm>
              <a:off x="1785938" y="2771775"/>
              <a:ext cx="254000" cy="19050"/>
            </p14:xfrm>
          </p:contentPart>
        </mc:Choice>
        <mc:Fallback xmlns="">
          <p:pic>
            <p:nvPicPr>
              <p:cNvPr id="70685" name="Ink 29"/>
              <p:cNvPicPr>
                <a:picLocks noRot="1" noChangeAspect="1" noEditPoints="1" noChangeArrowheads="1" noChangeShapeType="1"/>
              </p:cNvPicPr>
              <p:nvPr/>
            </p:nvPicPr>
            <p:blipFill>
              <a:blip r:embed="rId58"/>
              <a:stretch>
                <a:fillRect/>
              </a:stretch>
            </p:blipFill>
            <p:spPr>
              <a:xfrm>
                <a:off x="1770108" y="2707298"/>
                <a:ext cx="285660"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686" name="Ink 30"/>
              <p14:cNvContentPartPr>
                <a14:cpLocks xmlns:a14="http://schemas.microsoft.com/office/drawing/2010/main" noRot="1" noChangeAspect="1" noEditPoints="1" noChangeArrowheads="1" noChangeShapeType="1"/>
              </p14:cNvContentPartPr>
              <p14:nvPr/>
            </p14:nvContentPartPr>
            <p14:xfrm>
              <a:off x="1006475" y="2794000"/>
              <a:ext cx="152400" cy="4763"/>
            </p14:xfrm>
          </p:contentPart>
        </mc:Choice>
        <mc:Fallback xmlns="">
          <p:pic>
            <p:nvPicPr>
              <p:cNvPr id="70686" name="Ink 30"/>
              <p:cNvPicPr>
                <a:picLocks noRot="1" noChangeAspect="1" noEditPoints="1" noChangeArrowheads="1" noChangeShapeType="1"/>
              </p:cNvPicPr>
              <p:nvPr/>
            </p:nvPicPr>
            <p:blipFill>
              <a:blip r:embed="rId60"/>
              <a:stretch>
                <a:fillRect/>
              </a:stretch>
            </p:blipFill>
            <p:spPr>
              <a:xfrm>
                <a:off x="990660" y="2729516"/>
                <a:ext cx="184030" cy="1337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687" name="Ink 31"/>
              <p14:cNvContentPartPr>
                <a14:cpLocks xmlns:a14="http://schemas.microsoft.com/office/drawing/2010/main" noRot="1" noChangeAspect="1" noEditPoints="1" noChangeArrowheads="1" noChangeShapeType="1"/>
              </p14:cNvContentPartPr>
              <p14:nvPr/>
            </p14:nvContentPartPr>
            <p14:xfrm>
              <a:off x="369888" y="2776538"/>
              <a:ext cx="138112" cy="3175"/>
            </p14:xfrm>
          </p:contentPart>
        </mc:Choice>
        <mc:Fallback xmlns="">
          <p:pic>
            <p:nvPicPr>
              <p:cNvPr id="70687" name="Ink 31"/>
              <p:cNvPicPr>
                <a:picLocks noRot="1" noChangeAspect="1" noEditPoints="1" noChangeArrowheads="1" noChangeShapeType="1"/>
              </p:cNvPicPr>
              <p:nvPr/>
            </p:nvPicPr>
            <p:blipFill>
              <a:blip r:embed="rId62"/>
              <a:stretch>
                <a:fillRect/>
              </a:stretch>
            </p:blipFill>
            <p:spPr>
              <a:xfrm>
                <a:off x="353703" y="2706291"/>
                <a:ext cx="170122" cy="1432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688" name="Ink 32"/>
              <p14:cNvContentPartPr>
                <a14:cpLocks xmlns:a14="http://schemas.microsoft.com/office/drawing/2010/main" noRot="1" noChangeAspect="1" noEditPoints="1" noChangeArrowheads="1" noChangeShapeType="1"/>
              </p14:cNvContentPartPr>
              <p14:nvPr/>
            </p14:nvContentPartPr>
            <p14:xfrm>
              <a:off x="368300" y="2268538"/>
              <a:ext cx="19050" cy="163512"/>
            </p14:xfrm>
          </p:contentPart>
        </mc:Choice>
        <mc:Fallback xmlns="">
          <p:pic>
            <p:nvPicPr>
              <p:cNvPr id="70688" name="Ink 32"/>
              <p:cNvPicPr>
                <a:picLocks noRot="1" noChangeAspect="1" noEditPoints="1" noChangeArrowheads="1" noChangeShapeType="1"/>
              </p:cNvPicPr>
              <p:nvPr/>
            </p:nvPicPr>
            <p:blipFill>
              <a:blip r:embed="rId64"/>
              <a:stretch>
                <a:fillRect/>
              </a:stretch>
            </p:blipFill>
            <p:spPr>
              <a:xfrm>
                <a:off x="352485" y="2204790"/>
                <a:ext cx="50680" cy="290648"/>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689" name="Ink 33"/>
              <p14:cNvContentPartPr>
                <a14:cpLocks xmlns:a14="http://schemas.microsoft.com/office/drawing/2010/main" noRot="1" noChangeAspect="1" noEditPoints="1" noChangeArrowheads="1" noChangeShapeType="1"/>
              </p14:cNvContentPartPr>
              <p14:nvPr/>
            </p14:nvContentPartPr>
            <p14:xfrm>
              <a:off x="623888" y="2066925"/>
              <a:ext cx="293687" cy="9525"/>
            </p14:xfrm>
          </p:contentPart>
        </mc:Choice>
        <mc:Fallback xmlns="">
          <p:pic>
            <p:nvPicPr>
              <p:cNvPr id="70689" name="Ink 33"/>
              <p:cNvPicPr>
                <a:picLocks noRot="1" noChangeAspect="1" noEditPoints="1" noChangeArrowheads="1" noChangeShapeType="1"/>
              </p:cNvPicPr>
              <p:nvPr/>
            </p:nvPicPr>
            <p:blipFill>
              <a:blip r:embed="rId66"/>
              <a:stretch>
                <a:fillRect/>
              </a:stretch>
            </p:blipFill>
            <p:spPr>
              <a:xfrm>
                <a:off x="608052" y="2004836"/>
                <a:ext cx="325359" cy="13405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690" name="Ink 34"/>
              <p14:cNvContentPartPr>
                <a14:cpLocks xmlns:a14="http://schemas.microsoft.com/office/drawing/2010/main" noRot="1" noChangeAspect="1" noEditPoints="1" noChangeArrowheads="1" noChangeShapeType="1"/>
              </p14:cNvContentPartPr>
              <p14:nvPr/>
            </p14:nvContentPartPr>
            <p14:xfrm>
              <a:off x="2974975" y="2058988"/>
              <a:ext cx="130175" cy="7937"/>
            </p14:xfrm>
          </p:contentPart>
        </mc:Choice>
        <mc:Fallback xmlns="">
          <p:pic>
            <p:nvPicPr>
              <p:cNvPr id="70690" name="Ink 34"/>
              <p:cNvPicPr>
                <a:picLocks noRot="1" noChangeAspect="1" noEditPoints="1" noChangeArrowheads="1" noChangeShapeType="1"/>
              </p:cNvPicPr>
              <p:nvPr/>
            </p:nvPicPr>
            <p:blipFill>
              <a:blip r:embed="rId68"/>
              <a:stretch>
                <a:fillRect/>
              </a:stretch>
            </p:blipFill>
            <p:spPr>
              <a:xfrm>
                <a:off x="2959153" y="1995492"/>
                <a:ext cx="161820"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691" name="Ink 35"/>
              <p14:cNvContentPartPr>
                <a14:cpLocks xmlns:a14="http://schemas.microsoft.com/office/drawing/2010/main" noRot="1" noChangeAspect="1" noEditPoints="1" noChangeArrowheads="1" noChangeShapeType="1"/>
              </p14:cNvContentPartPr>
              <p14:nvPr/>
            </p14:nvContentPartPr>
            <p14:xfrm>
              <a:off x="3511550" y="2063750"/>
              <a:ext cx="277813" cy="6350"/>
            </p14:xfrm>
          </p:contentPart>
        </mc:Choice>
        <mc:Fallback xmlns="">
          <p:pic>
            <p:nvPicPr>
              <p:cNvPr id="70691" name="Ink 35"/>
              <p:cNvPicPr>
                <a:picLocks noRot="1" noChangeAspect="1" noEditPoints="1" noChangeArrowheads="1" noChangeShapeType="1"/>
              </p:cNvPicPr>
              <p:nvPr/>
            </p:nvPicPr>
            <p:blipFill>
              <a:blip r:embed="rId70"/>
              <a:stretch>
                <a:fillRect/>
              </a:stretch>
            </p:blipFill>
            <p:spPr>
              <a:xfrm>
                <a:off x="3495716" y="1998009"/>
                <a:ext cx="309481"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692" name="Ink 36"/>
              <p14:cNvContentPartPr>
                <a14:cpLocks xmlns:a14="http://schemas.microsoft.com/office/drawing/2010/main" noRot="1" noChangeAspect="1" noEditPoints="1" noChangeArrowheads="1" noChangeShapeType="1"/>
              </p14:cNvContentPartPr>
              <p14:nvPr/>
            </p14:nvContentPartPr>
            <p14:xfrm>
              <a:off x="4251325" y="2095500"/>
              <a:ext cx="171450" cy="11113"/>
            </p14:xfrm>
          </p:contentPart>
        </mc:Choice>
        <mc:Fallback xmlns="">
          <p:pic>
            <p:nvPicPr>
              <p:cNvPr id="70692" name="Ink 36"/>
              <p:cNvPicPr>
                <a:picLocks noRot="1" noChangeAspect="1" noEditPoints="1" noChangeArrowheads="1" noChangeShapeType="1"/>
              </p:cNvPicPr>
              <p:nvPr/>
            </p:nvPicPr>
            <p:blipFill>
              <a:blip r:embed="rId72"/>
              <a:stretch>
                <a:fillRect/>
              </a:stretch>
            </p:blipFill>
            <p:spPr>
              <a:xfrm>
                <a:off x="4235510" y="2030304"/>
                <a:ext cx="203080" cy="14150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693" name="Ink 37"/>
              <p14:cNvContentPartPr>
                <a14:cpLocks xmlns:a14="http://schemas.microsoft.com/office/drawing/2010/main" noRot="1" noChangeAspect="1" noEditPoints="1" noChangeArrowheads="1" noChangeShapeType="1"/>
              </p14:cNvContentPartPr>
              <p14:nvPr/>
            </p14:nvContentPartPr>
            <p14:xfrm>
              <a:off x="4572000" y="2255838"/>
              <a:ext cx="25400" cy="239712"/>
            </p14:xfrm>
          </p:contentPart>
        </mc:Choice>
        <mc:Fallback xmlns="">
          <p:pic>
            <p:nvPicPr>
              <p:cNvPr id="70693" name="Ink 37"/>
              <p:cNvPicPr>
                <a:picLocks noRot="1" noChangeAspect="1" noEditPoints="1" noChangeArrowheads="1" noChangeShapeType="1"/>
              </p:cNvPicPr>
              <p:nvPr/>
            </p:nvPicPr>
            <p:blipFill>
              <a:blip r:embed="rId74"/>
              <a:stretch>
                <a:fillRect/>
              </a:stretch>
            </p:blipFill>
            <p:spPr>
              <a:xfrm>
                <a:off x="4556259" y="2192491"/>
                <a:ext cx="56882" cy="366407"/>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694" name="Ink 38"/>
              <p14:cNvContentPartPr>
                <a14:cpLocks xmlns:a14="http://schemas.microsoft.com/office/drawing/2010/main" noRot="1" noChangeAspect="1" noEditPoints="1" noChangeArrowheads="1" noChangeShapeType="1"/>
              </p14:cNvContentPartPr>
              <p14:nvPr/>
            </p14:nvContentPartPr>
            <p14:xfrm>
              <a:off x="4222750" y="2797175"/>
              <a:ext cx="244475" cy="9525"/>
            </p14:xfrm>
          </p:contentPart>
        </mc:Choice>
        <mc:Fallback xmlns="">
          <p:pic>
            <p:nvPicPr>
              <p:cNvPr id="70694" name="Ink 38"/>
              <p:cNvPicPr>
                <a:picLocks noRot="1" noChangeAspect="1" noEditPoints="1" noChangeArrowheads="1" noChangeShapeType="1"/>
              </p:cNvPicPr>
              <p:nvPr/>
            </p:nvPicPr>
            <p:blipFill>
              <a:blip r:embed="rId76"/>
              <a:stretch>
                <a:fillRect/>
              </a:stretch>
            </p:blipFill>
            <p:spPr>
              <a:xfrm>
                <a:off x="4206931" y="2735086"/>
                <a:ext cx="27611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695" name="Ink 39"/>
              <p14:cNvContentPartPr>
                <a14:cpLocks xmlns:a14="http://schemas.microsoft.com/office/drawing/2010/main" noRot="1" noChangeAspect="1" noEditPoints="1" noChangeArrowheads="1" noChangeShapeType="1"/>
              </p14:cNvContentPartPr>
              <p14:nvPr/>
            </p14:nvContentPartPr>
            <p14:xfrm>
              <a:off x="3327400" y="2803525"/>
              <a:ext cx="266700" cy="19050"/>
            </p14:xfrm>
          </p:contentPart>
        </mc:Choice>
        <mc:Fallback xmlns="">
          <p:pic>
            <p:nvPicPr>
              <p:cNvPr id="70695" name="Ink 39"/>
              <p:cNvPicPr>
                <a:picLocks noRot="1" noChangeAspect="1" noEditPoints="1" noChangeArrowheads="1" noChangeShapeType="1"/>
              </p:cNvPicPr>
              <p:nvPr/>
            </p:nvPicPr>
            <p:blipFill>
              <a:blip r:embed="rId78"/>
              <a:stretch>
                <a:fillRect/>
              </a:stretch>
            </p:blipFill>
            <p:spPr>
              <a:xfrm>
                <a:off x="3311564" y="2739048"/>
                <a:ext cx="298373" cy="14800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696" name="Ink 40"/>
              <p14:cNvContentPartPr>
                <a14:cpLocks xmlns:a14="http://schemas.microsoft.com/office/drawing/2010/main" noRot="1" noChangeAspect="1" noEditPoints="1" noChangeArrowheads="1" noChangeShapeType="1"/>
              </p14:cNvContentPartPr>
              <p14:nvPr/>
            </p14:nvContentPartPr>
            <p14:xfrm>
              <a:off x="2705100" y="2774950"/>
              <a:ext cx="220663" cy="23813"/>
            </p14:xfrm>
          </p:contentPart>
        </mc:Choice>
        <mc:Fallback xmlns="">
          <p:pic>
            <p:nvPicPr>
              <p:cNvPr id="70696" name="Ink 40"/>
              <p:cNvPicPr>
                <a:picLocks noRot="1" noChangeAspect="1" noEditPoints="1" noChangeArrowheads="1" noChangeShapeType="1"/>
              </p:cNvPicPr>
              <p:nvPr/>
            </p:nvPicPr>
            <p:blipFill>
              <a:blip r:embed="rId80"/>
              <a:stretch>
                <a:fillRect/>
              </a:stretch>
            </p:blipFill>
            <p:spPr>
              <a:xfrm>
                <a:off x="2689261" y="2711449"/>
                <a:ext cx="252341" cy="15081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697" name="Ink 41"/>
              <p14:cNvContentPartPr>
                <a14:cpLocks xmlns:a14="http://schemas.microsoft.com/office/drawing/2010/main" noRot="1" noChangeAspect="1" noEditPoints="1" noChangeArrowheads="1" noChangeShapeType="1"/>
              </p14:cNvContentPartPr>
              <p14:nvPr/>
            </p14:nvContentPartPr>
            <p14:xfrm>
              <a:off x="2687638" y="2286000"/>
              <a:ext cx="19050" cy="239713"/>
            </p14:xfrm>
          </p:contentPart>
        </mc:Choice>
        <mc:Fallback xmlns="">
          <p:pic>
            <p:nvPicPr>
              <p:cNvPr id="70697" name="Ink 41"/>
              <p:cNvPicPr>
                <a:picLocks noRot="1" noChangeAspect="1" noEditPoints="1" noChangeArrowheads="1" noChangeShapeType="1"/>
              </p:cNvPicPr>
              <p:nvPr/>
            </p:nvPicPr>
            <p:blipFill>
              <a:blip r:embed="rId82"/>
              <a:stretch>
                <a:fillRect/>
              </a:stretch>
            </p:blipFill>
            <p:spPr>
              <a:xfrm>
                <a:off x="2671823" y="2222652"/>
                <a:ext cx="50680" cy="36640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698" name="Ink 42"/>
              <p14:cNvContentPartPr>
                <a14:cpLocks xmlns:a14="http://schemas.microsoft.com/office/drawing/2010/main" noRot="1" noChangeAspect="1" noEditPoints="1" noChangeArrowheads="1" noChangeShapeType="1"/>
              </p14:cNvContentPartPr>
              <p14:nvPr/>
            </p14:nvContentPartPr>
            <p14:xfrm>
              <a:off x="2719388" y="2028825"/>
              <a:ext cx="88900" cy="14288"/>
            </p14:xfrm>
          </p:contentPart>
        </mc:Choice>
        <mc:Fallback xmlns="">
          <p:pic>
            <p:nvPicPr>
              <p:cNvPr id="70698" name="Ink 42"/>
              <p:cNvPicPr>
                <a:picLocks noRot="1" noChangeAspect="1" noEditPoints="1" noChangeArrowheads="1" noChangeShapeType="1"/>
              </p:cNvPicPr>
              <p:nvPr/>
            </p:nvPicPr>
            <p:blipFill>
              <a:blip r:embed="rId84"/>
              <a:stretch>
                <a:fillRect/>
              </a:stretch>
            </p:blipFill>
            <p:spPr>
              <a:xfrm>
                <a:off x="2703552" y="1965958"/>
                <a:ext cx="120573" cy="140022"/>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699" name="Ink 43"/>
              <p14:cNvContentPartPr>
                <a14:cpLocks xmlns:a14="http://schemas.microsoft.com/office/drawing/2010/main" noRot="1" noChangeAspect="1" noEditPoints="1" noChangeArrowheads="1" noChangeShapeType="1"/>
              </p14:cNvContentPartPr>
              <p14:nvPr/>
            </p14:nvContentPartPr>
            <p14:xfrm>
              <a:off x="5980113" y="4568825"/>
              <a:ext cx="458787" cy="12700"/>
            </p14:xfrm>
          </p:contentPart>
        </mc:Choice>
        <mc:Fallback xmlns="">
          <p:pic>
            <p:nvPicPr>
              <p:cNvPr id="70699" name="Ink 43"/>
              <p:cNvPicPr>
                <a:picLocks noRot="1" noChangeAspect="1" noEditPoints="1" noChangeArrowheads="1" noChangeShapeType="1"/>
              </p:cNvPicPr>
              <p:nvPr/>
            </p:nvPicPr>
            <p:blipFill>
              <a:blip r:embed="rId86"/>
              <a:stretch>
                <a:fillRect/>
              </a:stretch>
            </p:blipFill>
            <p:spPr>
              <a:xfrm>
                <a:off x="5964268" y="4504962"/>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700" name="Ink 44"/>
              <p14:cNvContentPartPr>
                <a14:cpLocks xmlns:a14="http://schemas.microsoft.com/office/drawing/2010/main" noRot="1" noChangeAspect="1" noEditPoints="1" noChangeArrowheads="1" noChangeShapeType="1"/>
              </p14:cNvContentPartPr>
              <p14:nvPr/>
            </p14:nvContentPartPr>
            <p14:xfrm>
              <a:off x="5861050" y="4889500"/>
              <a:ext cx="117475" cy="12700"/>
            </p14:xfrm>
          </p:contentPart>
        </mc:Choice>
        <mc:Fallback xmlns="">
          <p:pic>
            <p:nvPicPr>
              <p:cNvPr id="70700" name="Ink 44"/>
              <p:cNvPicPr>
                <a:picLocks noRot="1" noChangeAspect="1" noEditPoints="1" noChangeArrowheads="1" noChangeShapeType="1"/>
              </p:cNvPicPr>
              <p:nvPr/>
            </p:nvPicPr>
            <p:blipFill>
              <a:blip r:embed="rId88"/>
              <a:stretch>
                <a:fillRect/>
              </a:stretch>
            </p:blipFill>
            <p:spPr>
              <a:xfrm>
                <a:off x="5845243" y="4827411"/>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701" name="Ink 45"/>
              <p14:cNvContentPartPr>
                <a14:cpLocks xmlns:a14="http://schemas.microsoft.com/office/drawing/2010/main" noRot="1" noChangeAspect="1" noEditPoints="1" noChangeArrowheads="1" noChangeShapeType="1"/>
              </p14:cNvContentPartPr>
              <p14:nvPr/>
            </p14:nvContentPartPr>
            <p14:xfrm>
              <a:off x="6099175" y="4897438"/>
              <a:ext cx="119063" cy="14287"/>
            </p14:xfrm>
          </p:contentPart>
        </mc:Choice>
        <mc:Fallback xmlns="">
          <p:pic>
            <p:nvPicPr>
              <p:cNvPr id="70701" name="Ink 45"/>
              <p:cNvPicPr>
                <a:picLocks noRot="1" noChangeAspect="1" noEditPoints="1" noChangeArrowheads="1" noChangeShapeType="1"/>
              </p:cNvPicPr>
              <p:nvPr/>
            </p:nvPicPr>
            <p:blipFill>
              <a:blip r:embed="rId90"/>
              <a:stretch>
                <a:fillRect/>
              </a:stretch>
            </p:blipFill>
            <p:spPr>
              <a:xfrm>
                <a:off x="6083348" y="4834575"/>
                <a:ext cx="150717"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702" name="Ink 46"/>
              <p14:cNvContentPartPr>
                <a14:cpLocks xmlns:a14="http://schemas.microsoft.com/office/drawing/2010/main" noRot="1" noChangeAspect="1" noEditPoints="1" noChangeArrowheads="1" noChangeShapeType="1"/>
              </p14:cNvContentPartPr>
              <p14:nvPr/>
            </p14:nvContentPartPr>
            <p14:xfrm>
              <a:off x="6292850" y="4895850"/>
              <a:ext cx="106363" cy="7938"/>
            </p14:xfrm>
          </p:contentPart>
        </mc:Choice>
        <mc:Fallback xmlns="">
          <p:pic>
            <p:nvPicPr>
              <p:cNvPr id="70702" name="Ink 46"/>
              <p:cNvPicPr>
                <a:picLocks noRot="1" noChangeAspect="1" noEditPoints="1" noChangeArrowheads="1" noChangeShapeType="1"/>
              </p:cNvPicPr>
              <p:nvPr/>
            </p:nvPicPr>
            <p:blipFill>
              <a:blip r:embed="rId92"/>
              <a:stretch>
                <a:fillRect/>
              </a:stretch>
            </p:blipFill>
            <p:spPr>
              <a:xfrm>
                <a:off x="6276986" y="4832346"/>
                <a:ext cx="138092"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703" name="Ink 47"/>
              <p14:cNvContentPartPr>
                <a14:cpLocks xmlns:a14="http://schemas.microsoft.com/office/drawing/2010/main" noRot="1" noChangeAspect="1" noEditPoints="1" noChangeArrowheads="1" noChangeShapeType="1"/>
              </p14:cNvContentPartPr>
              <p14:nvPr/>
            </p14:nvContentPartPr>
            <p14:xfrm>
              <a:off x="758825" y="5451475"/>
              <a:ext cx="1892300" cy="65088"/>
            </p14:xfrm>
          </p:contentPart>
        </mc:Choice>
        <mc:Fallback xmlns="">
          <p:pic>
            <p:nvPicPr>
              <p:cNvPr id="70703" name="Ink 47"/>
              <p:cNvPicPr>
                <a:picLocks noRot="1" noChangeAspect="1" noEditPoints="1" noChangeArrowheads="1" noChangeShapeType="1"/>
              </p:cNvPicPr>
              <p:nvPr/>
            </p:nvPicPr>
            <p:blipFill>
              <a:blip r:embed="rId94"/>
              <a:stretch>
                <a:fillRect/>
              </a:stretch>
            </p:blipFill>
            <p:spPr>
              <a:xfrm>
                <a:off x="742984" y="5388185"/>
                <a:ext cx="1923982"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704" name="Ink 48"/>
              <p14:cNvContentPartPr>
                <a14:cpLocks xmlns:a14="http://schemas.microsoft.com/office/drawing/2010/main" noRot="1" noChangeAspect="1" noEditPoints="1" noChangeArrowheads="1" noChangeShapeType="1"/>
              </p14:cNvContentPartPr>
              <p14:nvPr/>
            </p14:nvContentPartPr>
            <p14:xfrm>
              <a:off x="741363" y="5005388"/>
              <a:ext cx="1922462" cy="466725"/>
            </p14:xfrm>
          </p:contentPart>
        </mc:Choice>
        <mc:Fallback xmlns="">
          <p:pic>
            <p:nvPicPr>
              <p:cNvPr id="70704" name="Ink 48"/>
              <p:cNvPicPr>
                <a:picLocks noRot="1" noChangeAspect="1" noEditPoints="1" noChangeArrowheads="1" noChangeShapeType="1"/>
              </p:cNvPicPr>
              <p:nvPr/>
            </p:nvPicPr>
            <p:blipFill>
              <a:blip r:embed="rId96"/>
              <a:stretch>
                <a:fillRect/>
              </a:stretch>
            </p:blipFill>
            <p:spPr>
              <a:xfrm>
                <a:off x="725522" y="4941645"/>
                <a:ext cx="1954143" cy="59421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705" name="Ink 49"/>
              <p14:cNvContentPartPr>
                <a14:cpLocks xmlns:a14="http://schemas.microsoft.com/office/drawing/2010/main" noRot="1" noChangeAspect="1" noEditPoints="1" noChangeArrowheads="1" noChangeShapeType="1"/>
              </p14:cNvContentPartPr>
              <p14:nvPr/>
            </p14:nvContentPartPr>
            <p14:xfrm>
              <a:off x="2805113" y="5118100"/>
              <a:ext cx="2911475" cy="495300"/>
            </p14:xfrm>
          </p:contentPart>
        </mc:Choice>
        <mc:Fallback xmlns="">
          <p:pic>
            <p:nvPicPr>
              <p:cNvPr id="70705" name="Ink 49"/>
              <p:cNvPicPr>
                <a:picLocks noRot="1" noChangeAspect="1" noEditPoints="1" noChangeArrowheads="1" noChangeShapeType="1"/>
              </p:cNvPicPr>
              <p:nvPr/>
            </p:nvPicPr>
            <p:blipFill>
              <a:blip r:embed="rId98"/>
              <a:stretch>
                <a:fillRect/>
              </a:stretch>
            </p:blipFill>
            <p:spPr>
              <a:xfrm>
                <a:off x="2789272" y="5054702"/>
                <a:ext cx="2943157" cy="62209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706" name="Ink 50"/>
              <p14:cNvContentPartPr>
                <a14:cpLocks xmlns:a14="http://schemas.microsoft.com/office/drawing/2010/main" noRot="1" noChangeAspect="1" noEditPoints="1" noChangeArrowheads="1" noChangeShapeType="1"/>
              </p14:cNvContentPartPr>
              <p14:nvPr/>
            </p14:nvContentPartPr>
            <p14:xfrm>
              <a:off x="4945063" y="5783263"/>
              <a:ext cx="2835275" cy="34925"/>
            </p14:xfrm>
          </p:contentPart>
        </mc:Choice>
        <mc:Fallback xmlns="">
          <p:pic>
            <p:nvPicPr>
              <p:cNvPr id="70706" name="Ink 50"/>
              <p:cNvPicPr>
                <a:picLocks noRot="1" noChangeAspect="1" noEditPoints="1" noChangeArrowheads="1" noChangeShapeType="1"/>
              </p:cNvPicPr>
              <p:nvPr/>
            </p:nvPicPr>
            <p:blipFill>
              <a:blip r:embed="rId100"/>
              <a:stretch>
                <a:fillRect/>
              </a:stretch>
            </p:blipFill>
            <p:spPr>
              <a:xfrm>
                <a:off x="4929223" y="5719894"/>
                <a:ext cx="2866954"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707" name="Ink 51"/>
              <p14:cNvContentPartPr>
                <a14:cpLocks xmlns:a14="http://schemas.microsoft.com/office/drawing/2010/main" noRot="1" noChangeAspect="1" noEditPoints="1" noChangeArrowheads="1" noChangeShapeType="1"/>
              </p14:cNvContentPartPr>
              <p14:nvPr/>
            </p14:nvContentPartPr>
            <p14:xfrm>
              <a:off x="4859338" y="5811838"/>
              <a:ext cx="2974975" cy="411162"/>
            </p14:xfrm>
          </p:contentPart>
        </mc:Choice>
        <mc:Fallback xmlns="">
          <p:pic>
            <p:nvPicPr>
              <p:cNvPr id="70707" name="Ink 51"/>
              <p:cNvPicPr>
                <a:picLocks noRot="1" noChangeAspect="1" noEditPoints="1" noChangeArrowheads="1" noChangeShapeType="1"/>
              </p:cNvPicPr>
              <p:nvPr/>
            </p:nvPicPr>
            <p:blipFill>
              <a:blip r:embed="rId102"/>
              <a:stretch>
                <a:fillRect/>
              </a:stretch>
            </p:blipFill>
            <p:spPr>
              <a:xfrm>
                <a:off x="4843498" y="5748527"/>
                <a:ext cx="3006654" cy="53778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708" name="Ink 52"/>
              <p14:cNvContentPartPr>
                <a14:cpLocks xmlns:a14="http://schemas.microsoft.com/office/drawing/2010/main" noRot="1" noChangeAspect="1" noEditPoints="1" noChangeArrowheads="1" noChangeShapeType="1"/>
              </p14:cNvContentPartPr>
              <p14:nvPr/>
            </p14:nvContentPartPr>
            <p14:xfrm>
              <a:off x="2620963" y="5681663"/>
              <a:ext cx="2109787" cy="517525"/>
            </p14:xfrm>
          </p:contentPart>
        </mc:Choice>
        <mc:Fallback xmlns="">
          <p:pic>
            <p:nvPicPr>
              <p:cNvPr id="70708" name="Ink 52"/>
              <p:cNvPicPr>
                <a:picLocks noRot="1" noChangeAspect="1" noEditPoints="1" noChangeArrowheads="1" noChangeShapeType="1"/>
              </p:cNvPicPr>
              <p:nvPr/>
            </p:nvPicPr>
            <p:blipFill>
              <a:blip r:embed="rId104"/>
              <a:stretch>
                <a:fillRect/>
              </a:stretch>
            </p:blipFill>
            <p:spPr>
              <a:xfrm>
                <a:off x="2605124" y="5618322"/>
                <a:ext cx="2141464" cy="644207"/>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709" name="Ink 53"/>
              <p14:cNvContentPartPr>
                <a14:cpLocks xmlns:a14="http://schemas.microsoft.com/office/drawing/2010/main" noRot="1" noChangeAspect="1" noEditPoints="1" noChangeArrowheads="1" noChangeShapeType="1"/>
              </p14:cNvContentPartPr>
              <p14:nvPr/>
            </p14:nvContentPartPr>
            <p14:xfrm>
              <a:off x="428625" y="5932488"/>
              <a:ext cx="2025650" cy="774700"/>
            </p14:xfrm>
          </p:contentPart>
        </mc:Choice>
        <mc:Fallback xmlns="">
          <p:pic>
            <p:nvPicPr>
              <p:cNvPr id="70709" name="Ink 53"/>
              <p:cNvPicPr>
                <a:picLocks noRot="1" noChangeAspect="1" noEditPoints="1" noChangeArrowheads="1" noChangeShapeType="1"/>
              </p:cNvPicPr>
              <p:nvPr/>
            </p:nvPicPr>
            <p:blipFill>
              <a:blip r:embed="rId106"/>
              <a:stretch>
                <a:fillRect/>
              </a:stretch>
            </p:blipFill>
            <p:spPr>
              <a:xfrm>
                <a:off x="412786" y="5869130"/>
                <a:ext cx="2057329" cy="901777"/>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710" name="Ink 54"/>
              <p14:cNvContentPartPr>
                <a14:cpLocks xmlns:a14="http://schemas.microsoft.com/office/drawing/2010/main" noRot="1" noChangeAspect="1" noEditPoints="1" noChangeArrowheads="1" noChangeShapeType="1"/>
              </p14:cNvContentPartPr>
              <p14:nvPr/>
            </p14:nvContentPartPr>
            <p14:xfrm>
              <a:off x="6292850" y="3060700"/>
              <a:ext cx="2681288" cy="100013"/>
            </p14:xfrm>
          </p:contentPart>
        </mc:Choice>
        <mc:Fallback xmlns="">
          <p:pic>
            <p:nvPicPr>
              <p:cNvPr id="70710" name="Ink 54"/>
              <p:cNvPicPr>
                <a:picLocks noRot="1" noChangeAspect="1" noEditPoints="1" noChangeArrowheads="1" noChangeShapeType="1"/>
              </p:cNvPicPr>
              <p:nvPr/>
            </p:nvPicPr>
            <p:blipFill>
              <a:blip r:embed="rId108"/>
              <a:stretch>
                <a:fillRect/>
              </a:stretch>
            </p:blipFill>
            <p:spPr>
              <a:xfrm>
                <a:off x="6277010" y="2997382"/>
                <a:ext cx="2712968" cy="226648"/>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711" name="Ink 55"/>
              <p14:cNvContentPartPr>
                <a14:cpLocks xmlns:a14="http://schemas.microsoft.com/office/drawing/2010/main" noRot="1" noChangeAspect="1" noEditPoints="1" noChangeArrowheads="1" noChangeShapeType="1"/>
              </p14:cNvContentPartPr>
              <p14:nvPr/>
            </p14:nvContentPartPr>
            <p14:xfrm>
              <a:off x="6307138" y="3125788"/>
              <a:ext cx="2471737" cy="427037"/>
            </p14:xfrm>
          </p:contentPart>
        </mc:Choice>
        <mc:Fallback xmlns="">
          <p:pic>
            <p:nvPicPr>
              <p:cNvPr id="70711" name="Ink 55"/>
              <p:cNvPicPr>
                <a:picLocks noRot="1" noChangeAspect="1" noEditPoints="1" noChangeArrowheads="1" noChangeShapeType="1"/>
              </p:cNvPicPr>
              <p:nvPr/>
            </p:nvPicPr>
            <p:blipFill>
              <a:blip r:embed="rId110"/>
              <a:stretch>
                <a:fillRect/>
              </a:stretch>
            </p:blipFill>
            <p:spPr>
              <a:xfrm>
                <a:off x="6291296" y="3062417"/>
                <a:ext cx="2503421" cy="5537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712" name="Ink 56"/>
              <p14:cNvContentPartPr>
                <a14:cpLocks xmlns:a14="http://schemas.microsoft.com/office/drawing/2010/main" noRot="1" noChangeAspect="1" noEditPoints="1" noChangeArrowheads="1" noChangeShapeType="1"/>
              </p14:cNvContentPartPr>
              <p14:nvPr/>
            </p14:nvContentPartPr>
            <p14:xfrm>
              <a:off x="5962650" y="3762375"/>
              <a:ext cx="2881313" cy="136525"/>
            </p14:xfrm>
          </p:contentPart>
        </mc:Choice>
        <mc:Fallback xmlns="">
          <p:pic>
            <p:nvPicPr>
              <p:cNvPr id="70712" name="Ink 56"/>
              <p:cNvPicPr>
                <a:picLocks noRot="1" noChangeAspect="1" noEditPoints="1" noChangeArrowheads="1" noChangeShapeType="1"/>
              </p:cNvPicPr>
              <p:nvPr/>
            </p:nvPicPr>
            <p:blipFill>
              <a:blip r:embed="rId112"/>
              <a:stretch>
                <a:fillRect/>
              </a:stretch>
            </p:blipFill>
            <p:spPr>
              <a:xfrm>
                <a:off x="5946811" y="3698976"/>
                <a:ext cx="2912992" cy="26332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713" name="Ink 57"/>
              <p14:cNvContentPartPr>
                <a14:cpLocks xmlns:a14="http://schemas.microsoft.com/office/drawing/2010/main" noRot="1" noChangeAspect="1" noEditPoints="1" noChangeArrowheads="1" noChangeShapeType="1"/>
              </p14:cNvContentPartPr>
              <p14:nvPr/>
            </p14:nvContentPartPr>
            <p14:xfrm>
              <a:off x="5973763" y="3810000"/>
              <a:ext cx="2825750" cy="485775"/>
            </p14:xfrm>
          </p:contentPart>
        </mc:Choice>
        <mc:Fallback xmlns="">
          <p:pic>
            <p:nvPicPr>
              <p:cNvPr id="70713" name="Ink 57"/>
              <p:cNvPicPr>
                <a:picLocks noRot="1" noChangeAspect="1" noEditPoints="1" noChangeArrowheads="1" noChangeShapeType="1"/>
              </p:cNvPicPr>
              <p:nvPr/>
            </p:nvPicPr>
            <p:blipFill>
              <a:blip r:embed="rId114"/>
              <a:stretch>
                <a:fillRect/>
              </a:stretch>
            </p:blipFill>
            <p:spPr>
              <a:xfrm>
                <a:off x="5957922" y="3746669"/>
                <a:ext cx="2857431" cy="612436"/>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714" name="Ink 58"/>
              <p14:cNvContentPartPr>
                <a14:cpLocks xmlns:a14="http://schemas.microsoft.com/office/drawing/2010/main" noRot="1" noChangeAspect="1" noEditPoints="1" noChangeArrowheads="1" noChangeShapeType="1"/>
              </p14:cNvContentPartPr>
              <p14:nvPr/>
            </p14:nvContentPartPr>
            <p14:xfrm>
              <a:off x="8890000" y="3892550"/>
              <a:ext cx="25400" cy="387350"/>
            </p14:xfrm>
          </p:contentPart>
        </mc:Choice>
        <mc:Fallback xmlns="">
          <p:pic>
            <p:nvPicPr>
              <p:cNvPr id="70714" name="Ink 58"/>
              <p:cNvPicPr>
                <a:picLocks noRot="1" noChangeAspect="1" noEditPoints="1" noChangeArrowheads="1" noChangeShapeType="1"/>
              </p:cNvPicPr>
              <p:nvPr/>
            </p:nvPicPr>
            <p:blipFill>
              <a:blip r:embed="rId116"/>
              <a:stretch>
                <a:fillRect/>
              </a:stretch>
            </p:blipFill>
            <p:spPr>
              <a:xfrm>
                <a:off x="8874259" y="3829192"/>
                <a:ext cx="56882" cy="51406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715" name="Ink 59"/>
              <p14:cNvContentPartPr>
                <a14:cpLocks xmlns:a14="http://schemas.microsoft.com/office/drawing/2010/main" noRot="1" noChangeAspect="1" noEditPoints="1" noChangeArrowheads="1" noChangeShapeType="1"/>
              </p14:cNvContentPartPr>
              <p14:nvPr/>
            </p14:nvContentPartPr>
            <p14:xfrm>
              <a:off x="2682875" y="2320925"/>
              <a:ext cx="234950" cy="490538"/>
            </p14:xfrm>
          </p:contentPart>
        </mc:Choice>
        <mc:Fallback xmlns="">
          <p:pic>
            <p:nvPicPr>
              <p:cNvPr id="70715" name="Ink 59"/>
              <p:cNvPicPr>
                <a:picLocks noRot="1" noChangeAspect="1" noEditPoints="1" noChangeArrowheads="1" noChangeShapeType="1"/>
              </p:cNvPicPr>
              <p:nvPr/>
            </p:nvPicPr>
            <p:blipFill>
              <a:blip r:embed="rId118"/>
              <a:stretch>
                <a:fillRect/>
              </a:stretch>
            </p:blipFill>
            <p:spPr>
              <a:xfrm>
                <a:off x="2678198" y="2316966"/>
                <a:ext cx="248622" cy="50313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716" name="Ink 60"/>
              <p14:cNvContentPartPr>
                <a14:cpLocks xmlns:a14="http://schemas.microsoft.com/office/drawing/2010/main" noRot="1" noChangeAspect="1" noEditPoints="1" noChangeArrowheads="1" noChangeShapeType="1"/>
              </p14:cNvContentPartPr>
              <p14:nvPr/>
            </p14:nvContentPartPr>
            <p14:xfrm>
              <a:off x="2722563" y="2006600"/>
              <a:ext cx="431800" cy="82550"/>
            </p14:xfrm>
          </p:contentPart>
        </mc:Choice>
        <mc:Fallback xmlns="">
          <p:pic>
            <p:nvPicPr>
              <p:cNvPr id="70716" name="Ink 60"/>
              <p:cNvPicPr>
                <a:picLocks noRot="1" noChangeAspect="1" noEditPoints="1" noChangeArrowheads="1" noChangeShapeType="1"/>
              </p:cNvPicPr>
              <p:nvPr/>
            </p:nvPicPr>
            <p:blipFill>
              <a:blip r:embed="rId120"/>
              <a:stretch>
                <a:fillRect/>
              </a:stretch>
            </p:blipFill>
            <p:spPr>
              <a:xfrm>
                <a:off x="2719682" y="2003716"/>
                <a:ext cx="438282" cy="87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717" name="Ink 61"/>
              <p14:cNvContentPartPr>
                <a14:cpLocks xmlns:a14="http://schemas.microsoft.com/office/drawing/2010/main" noRot="1" noChangeAspect="1" noEditPoints="1" noChangeArrowheads="1" noChangeShapeType="1"/>
              </p14:cNvContentPartPr>
              <p14:nvPr/>
            </p14:nvContentPartPr>
            <p14:xfrm>
              <a:off x="3046413" y="1146175"/>
              <a:ext cx="701675" cy="231775"/>
            </p14:xfrm>
          </p:contentPart>
        </mc:Choice>
        <mc:Fallback xmlns="">
          <p:pic>
            <p:nvPicPr>
              <p:cNvPr id="70717" name="Ink 61"/>
              <p:cNvPicPr>
                <a:picLocks noRot="1" noChangeAspect="1" noEditPoints="1" noChangeArrowheads="1" noChangeShapeType="1"/>
              </p:cNvPicPr>
              <p:nvPr/>
            </p:nvPicPr>
            <p:blipFill>
              <a:blip r:embed="rId122"/>
              <a:stretch>
                <a:fillRect/>
              </a:stretch>
            </p:blipFill>
            <p:spPr>
              <a:xfrm>
                <a:off x="3037053" y="1137537"/>
                <a:ext cx="721116" cy="24977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718" name="Ink 62"/>
              <p14:cNvContentPartPr>
                <a14:cpLocks xmlns:a14="http://schemas.microsoft.com/office/drawing/2010/main" noRot="1" noChangeAspect="1" noEditPoints="1" noChangeArrowheads="1" noChangeShapeType="1"/>
              </p14:cNvContentPartPr>
              <p14:nvPr/>
            </p14:nvContentPartPr>
            <p14:xfrm>
              <a:off x="3368675" y="2808288"/>
              <a:ext cx="236538" cy="15875"/>
            </p14:xfrm>
          </p:contentPart>
        </mc:Choice>
        <mc:Fallback xmlns="">
          <p:pic>
            <p:nvPicPr>
              <p:cNvPr id="70718" name="Ink 62"/>
              <p:cNvPicPr>
                <a:picLocks noRot="1" noChangeAspect="1" noEditPoints="1" noChangeArrowheads="1" noChangeShapeType="1"/>
              </p:cNvPicPr>
              <p:nvPr/>
            </p:nvPicPr>
            <p:blipFill>
              <a:blip r:embed="rId124"/>
              <a:stretch>
                <a:fillRect/>
              </a:stretch>
            </p:blipFill>
            <p:spPr>
              <a:xfrm>
                <a:off x="3366155" y="2804055"/>
                <a:ext cx="244099" cy="25047"/>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719" name="Ink 63"/>
              <p14:cNvContentPartPr>
                <a14:cpLocks xmlns:a14="http://schemas.microsoft.com/office/drawing/2010/main" noRot="1" noChangeAspect="1" noEditPoints="1" noChangeArrowheads="1" noChangeShapeType="1"/>
              </p14:cNvContentPartPr>
              <p14:nvPr/>
            </p14:nvContentPartPr>
            <p14:xfrm>
              <a:off x="4244975" y="2833688"/>
              <a:ext cx="219075" cy="6350"/>
            </p14:xfrm>
          </p:contentPart>
        </mc:Choice>
        <mc:Fallback xmlns="">
          <p:pic>
            <p:nvPicPr>
              <p:cNvPr id="70719" name="Ink 63"/>
              <p:cNvPicPr>
                <a:picLocks noRot="1" noChangeAspect="1" noEditPoints="1" noChangeArrowheads="1" noChangeShapeType="1"/>
              </p:cNvPicPr>
              <p:nvPr/>
            </p:nvPicPr>
            <p:blipFill>
              <a:blip r:embed="rId126"/>
              <a:stretch>
                <a:fillRect/>
              </a:stretch>
            </p:blipFill>
            <p:spPr>
              <a:xfrm>
                <a:off x="4242092" y="2826217"/>
                <a:ext cx="226281" cy="22785"/>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721" name="Ink 70"/>
              <p14:cNvContentPartPr>
                <a14:cpLocks xmlns:a14="http://schemas.microsoft.com/office/drawing/2010/main" noRot="1" noChangeAspect="1" noEditPoints="1" noChangeArrowheads="1" noChangeShapeType="1"/>
              </p14:cNvContentPartPr>
              <p14:nvPr/>
            </p14:nvContentPartPr>
            <p14:xfrm>
              <a:off x="100013" y="827088"/>
              <a:ext cx="3041650" cy="936625"/>
            </p14:xfrm>
          </p:contentPart>
        </mc:Choice>
        <mc:Fallback xmlns="">
          <p:pic>
            <p:nvPicPr>
              <p:cNvPr id="70721" name="Ink 70"/>
              <p:cNvPicPr>
                <a:picLocks noRot="1" noChangeAspect="1" noEditPoints="1" noChangeArrowheads="1" noChangeShapeType="1"/>
              </p:cNvPicPr>
              <p:nvPr/>
            </p:nvPicPr>
            <p:blipFill>
              <a:blip r:embed="rId130"/>
              <a:stretch>
                <a:fillRect/>
              </a:stretch>
            </p:blipFill>
            <p:spPr>
              <a:xfrm>
                <a:off x="89933" y="817335"/>
                <a:ext cx="3061090" cy="95649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722" name="Ink 66"/>
              <p14:cNvContentPartPr>
                <a14:cpLocks xmlns:a14="http://schemas.microsoft.com/office/drawing/2010/main" noRot="1" noChangeAspect="1" noEditPoints="1" noChangeArrowheads="1" noChangeShapeType="1"/>
              </p14:cNvContentPartPr>
              <p14:nvPr/>
            </p14:nvContentPartPr>
            <p14:xfrm>
              <a:off x="3948113" y="1779588"/>
              <a:ext cx="1027112" cy="474662"/>
            </p14:xfrm>
          </p:contentPart>
        </mc:Choice>
        <mc:Fallback xmlns="">
          <p:pic>
            <p:nvPicPr>
              <p:cNvPr id="70722" name="Ink 66"/>
              <p:cNvPicPr>
                <a:picLocks noRot="1" noChangeAspect="1" noEditPoints="1" noChangeArrowheads="1" noChangeShapeType="1"/>
              </p:cNvPicPr>
              <p:nvPr/>
            </p:nvPicPr>
            <p:blipFill>
              <a:blip r:embed="rId132"/>
              <a:stretch>
                <a:fillRect/>
              </a:stretch>
            </p:blipFill>
            <p:spPr>
              <a:xfrm>
                <a:off x="3937673" y="1769152"/>
                <a:ext cx="1048713" cy="496614"/>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723" name="Ink 67"/>
              <p14:cNvContentPartPr>
                <a14:cpLocks xmlns:a14="http://schemas.microsoft.com/office/drawing/2010/main" noRot="1" noChangeAspect="1" noEditPoints="1" noChangeArrowheads="1" noChangeShapeType="1"/>
              </p14:cNvContentPartPr>
              <p14:nvPr/>
            </p14:nvContentPartPr>
            <p14:xfrm>
              <a:off x="6878638" y="917575"/>
              <a:ext cx="649287" cy="849313"/>
            </p14:xfrm>
          </p:contentPart>
        </mc:Choice>
        <mc:Fallback xmlns="">
          <p:pic>
            <p:nvPicPr>
              <p:cNvPr id="70723" name="Ink 67"/>
              <p:cNvPicPr>
                <a:picLocks noRot="1" noChangeAspect="1" noEditPoints="1" noChangeArrowheads="1" noChangeShapeType="1"/>
              </p:cNvPicPr>
              <p:nvPr/>
            </p:nvPicPr>
            <p:blipFill>
              <a:blip r:embed="rId134"/>
              <a:stretch>
                <a:fillRect/>
              </a:stretch>
            </p:blipFill>
            <p:spPr>
              <a:xfrm>
                <a:off x="6873599" y="908934"/>
                <a:ext cx="666203" cy="865874"/>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0726" name="Ink 70"/>
              <p14:cNvContentPartPr>
                <a14:cpLocks xmlns:a14="http://schemas.microsoft.com/office/drawing/2010/main" noRot="1" noChangeAspect="1" noEditPoints="1" noChangeArrowheads="1" noChangeShapeType="1"/>
              </p14:cNvContentPartPr>
              <p14:nvPr/>
            </p14:nvContentPartPr>
            <p14:xfrm>
              <a:off x="7877175" y="1360488"/>
              <a:ext cx="1038225" cy="312737"/>
            </p14:xfrm>
          </p:contentPart>
        </mc:Choice>
        <mc:Fallback xmlns="">
          <p:pic>
            <p:nvPicPr>
              <p:cNvPr id="70726" name="Ink 70"/>
              <p:cNvPicPr>
                <a:picLocks noRot="1" noChangeAspect="1" noEditPoints="1" noChangeArrowheads="1" noChangeShapeType="1"/>
              </p:cNvPicPr>
              <p:nvPr/>
            </p:nvPicPr>
            <p:blipFill>
              <a:blip r:embed="rId136"/>
              <a:stretch>
                <a:fillRect/>
              </a:stretch>
            </p:blipFill>
            <p:spPr>
              <a:xfrm>
                <a:off x="7867455" y="1356889"/>
                <a:ext cx="1051185" cy="326053"/>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728" name="Ink 72"/>
              <p14:cNvContentPartPr>
                <a14:cpLocks xmlns:a14="http://schemas.microsoft.com/office/drawing/2010/main" noRot="1" noChangeAspect="1" noEditPoints="1" noChangeArrowheads="1" noChangeShapeType="1"/>
              </p14:cNvContentPartPr>
              <p14:nvPr/>
            </p14:nvContentPartPr>
            <p14:xfrm>
              <a:off x="7478713" y="808038"/>
              <a:ext cx="92075" cy="133350"/>
            </p14:xfrm>
          </p:contentPart>
        </mc:Choice>
        <mc:Fallback xmlns="">
          <p:pic>
            <p:nvPicPr>
              <p:cNvPr id="70728" name="Ink 72"/>
              <p:cNvPicPr>
                <a:picLocks noRot="1" noChangeAspect="1" noEditPoints="1" noChangeArrowheads="1" noChangeShapeType="1"/>
              </p:cNvPicPr>
              <p:nvPr/>
            </p:nvPicPr>
            <p:blipFill>
              <a:blip r:embed="rId138"/>
              <a:stretch>
                <a:fillRect/>
              </a:stretch>
            </p:blipFill>
            <p:spPr>
              <a:xfrm>
                <a:off x="7472958" y="802632"/>
                <a:ext cx="103225" cy="14524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0729" name="Ink 73"/>
              <p14:cNvContentPartPr>
                <a14:cpLocks xmlns:a14="http://schemas.microsoft.com/office/drawing/2010/main" noRot="1" noChangeAspect="1" noEditPoints="1" noChangeArrowheads="1" noChangeShapeType="1"/>
              </p14:cNvContentPartPr>
              <p14:nvPr/>
            </p14:nvContentPartPr>
            <p14:xfrm>
              <a:off x="7605713" y="855663"/>
              <a:ext cx="92075" cy="82550"/>
            </p14:xfrm>
          </p:contentPart>
        </mc:Choice>
        <mc:Fallback xmlns="">
          <p:pic>
            <p:nvPicPr>
              <p:cNvPr id="70729" name="Ink 73"/>
              <p:cNvPicPr>
                <a:picLocks noRot="1" noChangeAspect="1" noEditPoints="1" noChangeArrowheads="1" noChangeShapeType="1"/>
              </p:cNvPicPr>
              <p:nvPr/>
            </p:nvPicPr>
            <p:blipFill>
              <a:blip r:embed="rId140"/>
              <a:stretch>
                <a:fillRect/>
              </a:stretch>
            </p:blipFill>
            <p:spPr>
              <a:xfrm>
                <a:off x="7600318" y="849920"/>
                <a:ext cx="103584" cy="96548"/>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0730" name="Ink 74"/>
              <p14:cNvContentPartPr>
                <a14:cpLocks xmlns:a14="http://schemas.microsoft.com/office/drawing/2010/main" noRot="1" noChangeAspect="1" noEditPoints="1" noChangeArrowheads="1" noChangeShapeType="1"/>
              </p14:cNvContentPartPr>
              <p14:nvPr/>
            </p14:nvContentPartPr>
            <p14:xfrm>
              <a:off x="7735888" y="847725"/>
              <a:ext cx="77787" cy="85725"/>
            </p14:xfrm>
          </p:contentPart>
        </mc:Choice>
        <mc:Fallback xmlns="">
          <p:pic>
            <p:nvPicPr>
              <p:cNvPr id="70730" name="Ink 74"/>
              <p:cNvPicPr>
                <a:picLocks noRot="1" noChangeAspect="1" noEditPoints="1" noChangeArrowheads="1" noChangeShapeType="1"/>
              </p:cNvPicPr>
              <p:nvPr/>
            </p:nvPicPr>
            <p:blipFill>
              <a:blip r:embed="rId142"/>
              <a:stretch>
                <a:fillRect/>
              </a:stretch>
            </p:blipFill>
            <p:spPr>
              <a:xfrm>
                <a:off x="7733007" y="843403"/>
                <a:ext cx="88951" cy="97251"/>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0731" name="Ink 75"/>
              <p14:cNvContentPartPr>
                <a14:cpLocks xmlns:a14="http://schemas.microsoft.com/office/drawing/2010/main" noRot="1" noChangeAspect="1" noEditPoints="1" noChangeArrowheads="1" noChangeShapeType="1"/>
              </p14:cNvContentPartPr>
              <p14:nvPr/>
            </p14:nvContentPartPr>
            <p14:xfrm>
              <a:off x="7870825" y="852488"/>
              <a:ext cx="114300" cy="98425"/>
            </p14:xfrm>
          </p:contentPart>
        </mc:Choice>
        <mc:Fallback xmlns="">
          <p:pic>
            <p:nvPicPr>
              <p:cNvPr id="70731" name="Ink 75"/>
              <p:cNvPicPr>
                <a:picLocks noRot="1" noChangeAspect="1" noEditPoints="1" noChangeArrowheads="1" noChangeShapeType="1"/>
              </p:cNvPicPr>
              <p:nvPr/>
            </p:nvPicPr>
            <p:blipFill>
              <a:blip r:embed="rId144"/>
              <a:stretch>
                <a:fillRect/>
              </a:stretch>
            </p:blipFill>
            <p:spPr>
              <a:xfrm>
                <a:off x="7865793" y="847818"/>
                <a:ext cx="121848" cy="108842"/>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732" name="Ink 76"/>
              <p14:cNvContentPartPr>
                <a14:cpLocks xmlns:a14="http://schemas.microsoft.com/office/drawing/2010/main" noRot="1" noChangeAspect="1" noEditPoints="1" noChangeArrowheads="1" noChangeShapeType="1"/>
              </p14:cNvContentPartPr>
              <p14:nvPr/>
            </p14:nvContentPartPr>
            <p14:xfrm>
              <a:off x="8058150" y="814388"/>
              <a:ext cx="119063" cy="201612"/>
            </p14:xfrm>
          </p:contentPart>
        </mc:Choice>
        <mc:Fallback xmlns="">
          <p:pic>
            <p:nvPicPr>
              <p:cNvPr id="70732" name="Ink 76"/>
              <p:cNvPicPr>
                <a:picLocks noRot="1" noChangeAspect="1" noEditPoints="1" noChangeArrowheads="1" noChangeShapeType="1"/>
              </p:cNvPicPr>
              <p:nvPr/>
            </p:nvPicPr>
            <p:blipFill>
              <a:blip r:embed="rId146"/>
              <a:stretch>
                <a:fillRect/>
              </a:stretch>
            </p:blipFill>
            <p:spPr>
              <a:xfrm>
                <a:off x="8051295" y="807548"/>
                <a:ext cx="128444" cy="214213"/>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0733" name="Ink 77"/>
              <p14:cNvContentPartPr>
                <a14:cpLocks xmlns:a14="http://schemas.microsoft.com/office/drawing/2010/main" noRot="1" noChangeAspect="1" noEditPoints="1" noChangeArrowheads="1" noChangeShapeType="1"/>
              </p14:cNvContentPartPr>
              <p14:nvPr/>
            </p14:nvContentPartPr>
            <p14:xfrm>
              <a:off x="7799388" y="1090613"/>
              <a:ext cx="274637" cy="203200"/>
            </p14:xfrm>
          </p:contentPart>
        </mc:Choice>
        <mc:Fallback xmlns="">
          <p:pic>
            <p:nvPicPr>
              <p:cNvPr id="70733" name="Ink 77"/>
              <p:cNvPicPr>
                <a:picLocks noRot="1" noChangeAspect="1" noEditPoints="1" noChangeArrowheads="1" noChangeShapeType="1"/>
              </p:cNvPicPr>
              <p:nvPr/>
            </p:nvPicPr>
            <p:blipFill>
              <a:blip r:embed="rId148"/>
              <a:stretch>
                <a:fillRect/>
              </a:stretch>
            </p:blipFill>
            <p:spPr>
              <a:xfrm>
                <a:off x="7790389" y="1081606"/>
                <a:ext cx="286515" cy="221214"/>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0734" name="Ink 78"/>
              <p14:cNvContentPartPr>
                <a14:cpLocks xmlns:a14="http://schemas.microsoft.com/office/drawing/2010/main" noRot="1" noChangeAspect="1" noEditPoints="1" noChangeArrowheads="1" noChangeShapeType="1"/>
              </p14:cNvContentPartPr>
              <p14:nvPr/>
            </p14:nvContentPartPr>
            <p14:xfrm>
              <a:off x="7696200" y="1398588"/>
              <a:ext cx="180975" cy="93662"/>
            </p14:xfrm>
          </p:contentPart>
        </mc:Choice>
        <mc:Fallback xmlns="">
          <p:pic>
            <p:nvPicPr>
              <p:cNvPr id="70734" name="Ink 78"/>
              <p:cNvPicPr>
                <a:picLocks noRot="1" noChangeAspect="1" noEditPoints="1" noChangeArrowheads="1" noChangeShapeType="1"/>
              </p:cNvPicPr>
              <p:nvPr/>
            </p:nvPicPr>
            <p:blipFill>
              <a:blip r:embed="rId150"/>
              <a:stretch>
                <a:fillRect/>
              </a:stretch>
            </p:blipFill>
            <p:spPr>
              <a:xfrm>
                <a:off x="7687205" y="1391383"/>
                <a:ext cx="192488" cy="110593"/>
              </a:xfrm>
              <a:prstGeom prst="rect">
                <a:avLst/>
              </a:prstGeom>
            </p:spPr>
          </p:pic>
        </mc:Fallback>
      </mc:AlternateContent>
    </p:spTree>
    <p:extLst>
      <p:ext uri="{BB962C8B-B14F-4D97-AF65-F5344CB8AC3E}">
        <p14:creationId xmlns:p14="http://schemas.microsoft.com/office/powerpoint/2010/main" val="196180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11</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solidFill>
                  <a:srgbClr val="000000"/>
                </a:solidFill>
                <a:latin typeface="Arial Unicode MS"/>
              </a:rPr>
              <a:t>Ontologies</a:t>
            </a:r>
            <a:r>
              <a:rPr lang="en-US" sz="2800" b="0" kern="0" dirty="0">
                <a:solidFill>
                  <a:srgbClr val="000000"/>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a:solidFill>
                  <a:srgbClr val="000000"/>
                </a:solidFill>
                <a:latin typeface="Arial Unicode MS"/>
              </a:rPr>
              <a:t>Inspiration from </a:t>
            </a:r>
            <a:r>
              <a:rPr lang="en-US" sz="2800" kern="0" dirty="0">
                <a:solidFill>
                  <a:srgbClr val="000000"/>
                </a:solidFill>
                <a:latin typeface="Arial Unicode MS"/>
              </a:rPr>
              <a:t>Natural Language</a:t>
            </a:r>
            <a:r>
              <a:rPr lang="en-US" sz="2800" b="0" kern="0" dirty="0">
                <a:solidFill>
                  <a:srgbClr val="000000"/>
                </a:solidFill>
                <a:latin typeface="Arial Unicode MS"/>
              </a:rPr>
              <a:t>: </a:t>
            </a:r>
            <a:r>
              <a:rPr lang="en-US" sz="2800" b="0" kern="0" dirty="0" err="1">
                <a:solidFill>
                  <a:srgbClr val="000000"/>
                </a:solidFill>
                <a:latin typeface="Arial Unicode MS"/>
              </a:rPr>
              <a:t>WordNet</a:t>
            </a:r>
            <a:r>
              <a:rPr lang="en-US" sz="2800" b="0" kern="0" dirty="0">
                <a:solidFill>
                  <a:srgbClr val="000000"/>
                </a:solidFill>
                <a:latin typeface="Arial Unicode MS"/>
              </a:rPr>
              <a:t> and </a:t>
            </a:r>
            <a:r>
              <a:rPr lang="en-US" sz="2800" b="0" kern="0" dirty="0" err="1">
                <a:solidFill>
                  <a:srgbClr val="000000"/>
                </a:solidFill>
                <a:latin typeface="Arial Unicode MS"/>
              </a:rPr>
              <a:t>FrameNet</a:t>
            </a:r>
            <a:endParaRPr lang="en-US" sz="2800" b="0" kern="0" dirty="0">
              <a:solidFill>
                <a:srgbClr val="000000"/>
              </a:solidFill>
              <a:latin typeface="Arial Unicode MS"/>
            </a:endParaRP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Extensions based on Wikipedia and mining the Web (YAGO, </a:t>
            </a:r>
            <a:r>
              <a:rPr lang="en-US" sz="2800" b="0" kern="0" dirty="0" err="1">
                <a:solidFill>
                  <a:schemeClr val="accent3">
                    <a:lumMod val="50000"/>
                  </a:schemeClr>
                </a:solidFill>
                <a:latin typeface="Arial Unicode MS"/>
              </a:rPr>
              <a:t>ProBase</a:t>
            </a:r>
            <a:r>
              <a:rPr lang="en-US" sz="2800" b="0" kern="0" dirty="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Domain Specific Ontologies (e.g., Medicine: </a:t>
            </a:r>
            <a:r>
              <a:rPr lang="en-US" sz="2800" b="0" kern="0" dirty="0" err="1">
                <a:solidFill>
                  <a:schemeClr val="accent3">
                    <a:lumMod val="50000"/>
                  </a:schemeClr>
                </a:solidFill>
                <a:latin typeface="Arial Unicode MS"/>
              </a:rPr>
              <a:t>MeSH</a:t>
            </a:r>
            <a:r>
              <a:rPr lang="en-US" sz="2800" b="0" kern="0" dirty="0">
                <a:solidFill>
                  <a:schemeClr val="accent3">
                    <a:lumMod val="50000"/>
                  </a:schemeClr>
                </a:solidFill>
                <a:latin typeface="Arial Unicode MS"/>
              </a:rPr>
              <a:t>, UMLS)</a:t>
            </a:r>
          </a:p>
          <a:p>
            <a:pPr marL="342900" indent="-342900">
              <a:spcBef>
                <a:spcPct val="20000"/>
              </a:spcBef>
              <a:buFont typeface="Arial" pitchFamily="34" charset="0"/>
              <a:buChar char="•"/>
              <a:defRPr/>
            </a:pPr>
            <a:endParaRPr lang="en-US" sz="2800" b="0" kern="0" dirty="0">
              <a:solidFill>
                <a:srgbClr val="000000"/>
              </a:solidFill>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
        <p:nvSpPr>
          <p:cNvPr id="3" name="TextBox 2">
            <a:extLst>
              <a:ext uri="{FF2B5EF4-FFF2-40B4-BE49-F238E27FC236}">
                <a16:creationId xmlns:a16="http://schemas.microsoft.com/office/drawing/2014/main" id="{E8E2EDBD-8BA0-4F8D-A2E4-01B0888BC44E}"/>
              </a:ext>
            </a:extLst>
          </p:cNvPr>
          <p:cNvSpPr txBox="1"/>
          <p:nvPr/>
        </p:nvSpPr>
        <p:spPr>
          <a:xfrm>
            <a:off x="304800" y="5943600"/>
            <a:ext cx="2634054" cy="338554"/>
          </a:xfrm>
          <a:prstGeom prst="rect">
            <a:avLst/>
          </a:prstGeom>
          <a:noFill/>
        </p:spPr>
        <p:txBody>
          <a:bodyPr wrap="none" rtlCol="0">
            <a:spAutoFit/>
          </a:bodyPr>
          <a:lstStyle/>
          <a:p>
            <a:r>
              <a:rPr lang="en-CA" dirty="0">
                <a:highlight>
                  <a:srgbClr val="FFFF00"/>
                </a:highlight>
                <a:latin typeface="+mj-lt"/>
              </a:rPr>
              <a:t>Each can be downloaded</a:t>
            </a:r>
          </a:p>
        </p:txBody>
      </p:sp>
      <p:sp>
        <p:nvSpPr>
          <p:cNvPr id="8" name="TextBox 7">
            <a:extLst>
              <a:ext uri="{FF2B5EF4-FFF2-40B4-BE49-F238E27FC236}">
                <a16:creationId xmlns:a16="http://schemas.microsoft.com/office/drawing/2014/main" id="{F9E293D7-5934-4909-BBB7-460EB0B770B0}"/>
              </a:ext>
            </a:extLst>
          </p:cNvPr>
          <p:cNvSpPr txBox="1"/>
          <p:nvPr/>
        </p:nvSpPr>
        <p:spPr>
          <a:xfrm>
            <a:off x="3962400" y="5624924"/>
            <a:ext cx="4457759" cy="338554"/>
          </a:xfrm>
          <a:prstGeom prst="rect">
            <a:avLst/>
          </a:prstGeom>
          <a:noFill/>
        </p:spPr>
        <p:txBody>
          <a:bodyPr wrap="none" rtlCol="0">
            <a:spAutoFit/>
          </a:bodyPr>
          <a:lstStyle/>
          <a:p>
            <a:r>
              <a:rPr lang="en-CA" dirty="0">
                <a:highlight>
                  <a:srgbClr val="FFFF00"/>
                </a:highlight>
                <a:latin typeface="+mj-lt"/>
              </a:rPr>
              <a:t>Links to Web Interfaces on course webpage</a:t>
            </a:r>
          </a:p>
        </p:txBody>
      </p:sp>
    </p:spTree>
    <p:extLst>
      <p:ext uri="{BB962C8B-B14F-4D97-AF65-F5344CB8AC3E}">
        <p14:creationId xmlns:p14="http://schemas.microsoft.com/office/powerpoint/2010/main" val="308023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Ontologies </a:t>
            </a:r>
          </a:p>
        </p:txBody>
      </p:sp>
      <p:sp>
        <p:nvSpPr>
          <p:cNvPr id="3" name="Content Placeholder 2"/>
          <p:cNvSpPr>
            <a:spLocks noGrp="1"/>
          </p:cNvSpPr>
          <p:nvPr>
            <p:ph idx="1"/>
          </p:nvPr>
        </p:nvSpPr>
        <p:spPr>
          <a:xfrm>
            <a:off x="457200" y="838200"/>
            <a:ext cx="8458200" cy="4495800"/>
          </a:xfrm>
        </p:spPr>
        <p:txBody>
          <a:bodyPr/>
          <a:lstStyle/>
          <a:p>
            <a:r>
              <a:rPr lang="en-CA" dirty="0"/>
              <a:t>Given a logical representation (e.g., FOL)</a:t>
            </a:r>
          </a:p>
          <a:p>
            <a:r>
              <a:rPr lang="en-CA" dirty="0"/>
              <a:t>What individuals and relations are there and we need to model? </a:t>
            </a:r>
          </a:p>
          <a:p>
            <a:endParaRPr lang="en-CA" dirty="0"/>
          </a:p>
          <a:p>
            <a:r>
              <a:rPr lang="en-CA" dirty="0"/>
              <a:t>In </a:t>
            </a:r>
            <a:r>
              <a:rPr lang="en-CA" b="1" dirty="0"/>
              <a:t>AI</a:t>
            </a:r>
            <a:r>
              <a:rPr lang="en-CA" dirty="0"/>
              <a:t> an </a:t>
            </a:r>
            <a:r>
              <a:rPr lang="en-CA" b="1" dirty="0"/>
              <a:t>Ontology</a:t>
            </a:r>
            <a:r>
              <a:rPr lang="en-CA" dirty="0"/>
              <a:t> is a specification of what </a:t>
            </a:r>
            <a:r>
              <a:rPr lang="en-CA" b="1" dirty="0"/>
              <a:t>individuals</a:t>
            </a:r>
            <a:r>
              <a:rPr lang="en-CA" dirty="0"/>
              <a:t> and </a:t>
            </a:r>
            <a:r>
              <a:rPr lang="en-CA" b="1" dirty="0"/>
              <a:t>relationships</a:t>
            </a:r>
            <a:r>
              <a:rPr lang="en-CA" dirty="0"/>
              <a:t> are </a:t>
            </a:r>
            <a:r>
              <a:rPr lang="en-CA" b="1" dirty="0"/>
              <a:t>assumed to exist </a:t>
            </a:r>
            <a:r>
              <a:rPr lang="en-CA" dirty="0"/>
              <a:t>and what terminology is used for them</a:t>
            </a:r>
          </a:p>
          <a:p>
            <a:pPr marL="457200" indent="-457200">
              <a:buFont typeface="Arial" panose="020B0604020202020204" pitchFamily="34" charset="0"/>
              <a:buChar char="•"/>
            </a:pPr>
            <a:r>
              <a:rPr lang="en-CA" dirty="0"/>
              <a:t>What </a:t>
            </a:r>
            <a:r>
              <a:rPr lang="en-CA" b="1" dirty="0"/>
              <a:t>types</a:t>
            </a:r>
            <a:r>
              <a:rPr lang="en-CA" dirty="0"/>
              <a:t> of individuals</a:t>
            </a:r>
          </a:p>
          <a:p>
            <a:pPr marL="457200" indent="-457200">
              <a:buFont typeface="Arial" panose="020B0604020202020204" pitchFamily="34" charset="0"/>
              <a:buChar char="•"/>
            </a:pPr>
            <a:r>
              <a:rPr lang="en-CA" dirty="0"/>
              <a:t>What </a:t>
            </a:r>
            <a:r>
              <a:rPr lang="en-CA" b="1" dirty="0"/>
              <a:t>properties</a:t>
            </a:r>
            <a:r>
              <a:rPr lang="en-CA" dirty="0"/>
              <a:t> of the individuals</a:t>
            </a:r>
          </a:p>
          <a:p>
            <a:pPr marL="457200" indent="-457200">
              <a:buFont typeface="Arial" panose="020B0604020202020204" pitchFamily="34" charset="0"/>
              <a:buChar char="•"/>
            </a:pPr>
            <a:r>
              <a:rPr lang="en-CA" dirty="0"/>
              <a:t>.....</a:t>
            </a:r>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8934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a:t>CPSC 422, Lecture 23</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13</a:t>
            </a:fld>
            <a:endParaRPr lang="en-US"/>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a:t>Ontologies: inspiration from Natural Language</a:t>
            </a:r>
            <a:br>
              <a:rPr lang="en-US" sz="3200" dirty="0"/>
            </a:br>
            <a:r>
              <a:rPr lang="en-US" sz="3200" dirty="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a:t>Where do we find definitions for words?</a:t>
            </a:r>
          </a:p>
        </p:txBody>
      </p:sp>
      <p:sp>
        <p:nvSpPr>
          <p:cNvPr id="7" name="Rectangle 1027"/>
          <p:cNvSpPr txBox="1">
            <a:spLocks noChangeArrowheads="1"/>
          </p:cNvSpPr>
          <p:nvPr/>
        </p:nvSpPr>
        <p:spPr bwMode="auto">
          <a:xfrm>
            <a:off x="19050" y="1143000"/>
            <a:ext cx="9037318"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How do we refer to individuals and relationships in the world in Natural Languages e.g., English?</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chemeClr val="accent2"/>
                </a:solidFill>
                <a:latin typeface="Comic Sans MS" pitchFamily="66" charset="0"/>
              </a:rPr>
              <a:t>Most of the definitions are circular? They are descriptions.</a:t>
            </a: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latin typeface="Comic Sans MS" pitchFamily="66" charset="0"/>
              </a:rPr>
              <a:t>Fortunately, there is still some useful semantic info </a:t>
            </a:r>
            <a:r>
              <a:rPr lang="en-US" sz="2800" dirty="0">
                <a:solidFill>
                  <a:schemeClr val="accent2"/>
                </a:solidFill>
                <a:latin typeface="Comic Sans MS" pitchFamily="66" charset="0"/>
              </a:rPr>
              <a:t>(Lexical Relations)</a:t>
            </a:r>
            <a:r>
              <a:rPr lang="en-US" sz="2800" dirty="0">
                <a:latin typeface="Comic Sans MS" pitchFamily="66" charset="0"/>
              </a:rPr>
              <a:t>:</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same Form and Sound, different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same Meaning, different Form</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“opposite”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latin typeface="Comic Sans MS" pitchFamily="66" charset="0"/>
              </a:rPr>
              <a:t>Meaning</a:t>
            </a:r>
            <a:r>
              <a:rPr lang="en-US" sz="2400" baseline="-25000" dirty="0">
                <a:latin typeface="Comic Sans MS" pitchFamily="66" charset="0"/>
              </a:rPr>
              <a:t>1</a:t>
            </a:r>
            <a:r>
              <a:rPr lang="en-US" sz="2400" dirty="0">
                <a:latin typeface="Comic Sans MS" pitchFamily="66" charset="0"/>
              </a:rPr>
              <a:t> subclass of Meaning</a:t>
            </a:r>
            <a:r>
              <a:rPr lang="en-US" sz="2400" baseline="-25000" dirty="0">
                <a:latin typeface="Comic Sans MS" pitchFamily="66" charset="0"/>
              </a:rPr>
              <a:t>2</a:t>
            </a:r>
            <a:endParaRPr lang="en-US" sz="2400" dirty="0">
              <a:latin typeface="Comic Sans MS" pitchFamily="66" charset="0"/>
            </a:endParaRPr>
          </a:p>
          <a:p>
            <a:pPr marL="742950" lvl="1" indent="-285750">
              <a:spcBef>
                <a:spcPct val="20000"/>
              </a:spcBef>
            </a:pPr>
            <a:endParaRPr lang="en-US" sz="2400" dirty="0">
              <a:latin typeface="Comic Sans MS" pitchFamily="66" charset="0"/>
            </a:endParaRPr>
          </a:p>
        </p:txBody>
      </p:sp>
      <p:sp>
        <p:nvSpPr>
          <p:cNvPr id="10" name="Text Box 9"/>
          <p:cNvSpPr txBox="1">
            <a:spLocks noChangeArrowheads="1"/>
          </p:cNvSpPr>
          <p:nvPr/>
        </p:nvSpPr>
        <p:spPr bwMode="auto">
          <a:xfrm>
            <a:off x="6834809" y="455073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chemeClr val="accent2"/>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206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a:t>CPSC 422, Lecture 23</a:t>
            </a:r>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14</a:t>
            </a:fld>
            <a:endParaRPr lang="en-US"/>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a:t>Polysemy</a:t>
            </a:r>
          </a:p>
        </p:txBody>
      </p:sp>
      <p:sp>
        <p:nvSpPr>
          <p:cNvPr id="14342" name="Rectangle 3"/>
          <p:cNvSpPr>
            <a:spLocks noGrp="1" noChangeArrowheads="1"/>
          </p:cNvSpPr>
          <p:nvPr>
            <p:ph type="body" idx="1"/>
          </p:nvPr>
        </p:nvSpPr>
        <p:spPr>
          <a:xfrm>
            <a:off x="457200" y="838200"/>
            <a:ext cx="8153400" cy="1295400"/>
          </a:xfrm>
        </p:spPr>
        <p:txBody>
          <a:bodyPr/>
          <a:lstStyle/>
          <a:p>
            <a:pPr eaLnBrk="1" hangingPunct="1">
              <a:buFontTx/>
              <a:buNone/>
              <a:defRPr/>
            </a:pPr>
            <a:r>
              <a:rPr lang="en-US" dirty="0"/>
              <a:t>Def. The case where we have a set of words with the same form and </a:t>
            </a:r>
            <a:r>
              <a:rPr lang="en-US" dirty="0">
                <a:solidFill>
                  <a:schemeClr val="accent6"/>
                </a:solidFill>
              </a:rPr>
              <a:t>multiple related meanings</a:t>
            </a:r>
            <a:r>
              <a:rPr lang="en-US" dirty="0"/>
              <a:t>.</a:t>
            </a:r>
          </a:p>
          <a:p>
            <a:pPr eaLnBrk="1" hangingPunct="1">
              <a:defRPr/>
            </a:pPr>
            <a:endParaRPr lang="en-US" dirty="0"/>
          </a:p>
        </p:txBody>
      </p:sp>
      <p:sp>
        <p:nvSpPr>
          <p:cNvPr id="600068" name="Rectangle 4"/>
          <p:cNvSpPr>
            <a:spLocks noChangeArrowheads="1"/>
          </p:cNvSpPr>
          <p:nvPr/>
        </p:nvSpPr>
        <p:spPr bwMode="auto">
          <a:xfrm>
            <a:off x="609600" y="2057400"/>
            <a:ext cx="77724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Consider the homonym:</a:t>
            </a:r>
            <a:r>
              <a:rPr lang="en-US" sz="2800" b="0" dirty="0">
                <a:latin typeface="Comic Sans MS" pitchFamily="66" charset="0"/>
              </a:rPr>
              <a:t> </a:t>
            </a:r>
          </a:p>
          <a:p>
            <a:pPr marL="342900" indent="-342900">
              <a:spcBef>
                <a:spcPct val="20000"/>
              </a:spcBef>
            </a:pPr>
            <a:r>
              <a:rPr lang="en-US" sz="2800" b="0" dirty="0">
                <a:solidFill>
                  <a:schemeClr val="accent2"/>
                </a:solidFill>
                <a:latin typeface="Comic Sans MS" pitchFamily="66" charset="0"/>
              </a:rPr>
              <a:t>bank </a:t>
            </a:r>
            <a:r>
              <a:rPr lang="en-US" sz="2800" b="0" dirty="0">
                <a:latin typeface="Comic Sans MS" pitchFamily="66" charset="0"/>
                <a:sym typeface="Symbol" pitchFamily="18" charset="2"/>
              </a:rPr>
              <a:t></a:t>
            </a:r>
            <a:r>
              <a:rPr lang="en-US" sz="2800" b="0" dirty="0">
                <a:latin typeface="Comic Sans MS" pitchFamily="66" charset="0"/>
              </a:rPr>
              <a:t> commercial </a:t>
            </a:r>
            <a:r>
              <a:rPr lang="en-US" sz="2800" dirty="0">
                <a:latin typeface="Comic Sans MS" pitchFamily="66" charset="0"/>
              </a:rPr>
              <a:t>bank</a:t>
            </a:r>
            <a:r>
              <a:rPr lang="en-US" sz="2800" b="0" baseline="-25000" dirty="0">
                <a:latin typeface="Comic Sans MS" pitchFamily="66" charset="0"/>
              </a:rPr>
              <a:t>1</a:t>
            </a:r>
            <a:r>
              <a:rPr lang="en-US" sz="2800" b="0" dirty="0">
                <a:latin typeface="Comic Sans MS" pitchFamily="66" charset="0"/>
              </a:rPr>
              <a:t> vs. river </a:t>
            </a:r>
            <a:r>
              <a:rPr lang="en-US" sz="2800" dirty="0">
                <a:latin typeface="Comic Sans MS" pitchFamily="66" charset="0"/>
              </a:rPr>
              <a:t>bank</a:t>
            </a:r>
            <a:r>
              <a:rPr lang="en-US" sz="2800" b="0" baseline="-25000" dirty="0">
                <a:latin typeface="Comic Sans MS" pitchFamily="66" charset="0"/>
              </a:rPr>
              <a:t>2</a:t>
            </a:r>
          </a:p>
        </p:txBody>
      </p:sp>
      <p:sp>
        <p:nvSpPr>
          <p:cNvPr id="600069" name="Rectangle 5"/>
          <p:cNvSpPr>
            <a:spLocks noChangeArrowheads="1"/>
          </p:cNvSpPr>
          <p:nvPr/>
        </p:nvSpPr>
        <p:spPr bwMode="auto">
          <a:xfrm>
            <a:off x="609600" y="3260912"/>
            <a:ext cx="8038011" cy="990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Now consider:</a:t>
            </a:r>
            <a:r>
              <a:rPr lang="en-US" sz="2800" b="0" dirty="0">
                <a:latin typeface="Comic Sans MS" pitchFamily="66" charset="0"/>
              </a:rPr>
              <a:t> “VGH is the hospital with the largest blood </a:t>
            </a:r>
            <a:r>
              <a:rPr lang="en-US" sz="2800" b="0" i="1" dirty="0">
                <a:solidFill>
                  <a:schemeClr val="accent2"/>
                </a:solidFill>
                <a:latin typeface="Comic Sans MS" pitchFamily="66" charset="0"/>
              </a:rPr>
              <a:t>bank</a:t>
            </a:r>
            <a:r>
              <a:rPr lang="en-US" sz="2800" b="0" dirty="0">
                <a:latin typeface="Comic Sans MS" pitchFamily="66" charset="0"/>
              </a:rPr>
              <a:t> in BC”  or</a:t>
            </a:r>
          </a:p>
          <a:p>
            <a:pPr marL="342900" indent="-342900">
              <a:spcBef>
                <a:spcPct val="20000"/>
              </a:spcBef>
              <a:buFontTx/>
              <a:buChar char="•"/>
            </a:pPr>
            <a:r>
              <a:rPr lang="en-US" sz="2800" b="0" dirty="0">
                <a:latin typeface="Comic Sans MS" pitchFamily="66" charset="0"/>
              </a:rPr>
              <a:t>“</a:t>
            </a:r>
            <a:r>
              <a:rPr lang="en-US" sz="2800" b="0" i="1" dirty="0">
                <a:latin typeface="Comic Sans MS" pitchFamily="66" charset="0"/>
              </a:rPr>
              <a:t>A PCFG can be trained using derivation trees from a tree </a:t>
            </a:r>
            <a:r>
              <a:rPr lang="en-US" sz="2800" b="0" i="1" dirty="0">
                <a:solidFill>
                  <a:schemeClr val="accent2"/>
                </a:solidFill>
                <a:latin typeface="Comic Sans MS" pitchFamily="66" charset="0"/>
              </a:rPr>
              <a:t>bank</a:t>
            </a:r>
            <a:r>
              <a:rPr lang="en-US" sz="2800" b="0" i="1" dirty="0">
                <a:latin typeface="Comic Sans MS" pitchFamily="66" charset="0"/>
              </a:rPr>
              <a:t> annotated by human experts”</a:t>
            </a:r>
            <a:endParaRPr lang="en-US" sz="2800" b="0" dirty="0">
              <a:latin typeface="Comic Sans MS" pitchFamily="66" charset="0"/>
            </a:endParaRPr>
          </a:p>
          <a:p>
            <a:pPr marL="342900" indent="-342900">
              <a:spcBef>
                <a:spcPct val="20000"/>
              </a:spcBef>
            </a:pPr>
            <a:endParaRPr lang="en-US" sz="2800" b="0" dirty="0">
              <a:latin typeface="Comic Sans MS" pitchFamily="66" charset="0"/>
            </a:endParaRPr>
          </a:p>
        </p:txBody>
      </p:sp>
      <p:sp>
        <p:nvSpPr>
          <p:cNvPr id="600070" name="Rectangle 6"/>
          <p:cNvSpPr>
            <a:spLocks noChangeArrowheads="1"/>
          </p:cNvSpPr>
          <p:nvPr/>
        </p:nvSpPr>
        <p:spPr bwMode="auto">
          <a:xfrm>
            <a:off x="283029" y="5638800"/>
            <a:ext cx="8784771" cy="609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Are these a new independent senses of bank?</a:t>
            </a:r>
          </a:p>
          <a:p>
            <a:pPr marL="342900" indent="-342900">
              <a:spcBef>
                <a:spcPct val="20000"/>
              </a:spcBef>
            </a:pPr>
            <a:endParaRPr lang="en-US" sz="2800" dirty="0">
              <a:latin typeface="Comic Sans MS" pitchFamily="66" charset="0"/>
            </a:endParaRPr>
          </a:p>
        </p:txBody>
      </p:sp>
    </p:spTree>
    <p:extLst>
      <p:ext uri="{BB962C8B-B14F-4D97-AF65-F5344CB8AC3E}">
        <p14:creationId xmlns:p14="http://schemas.microsoft.com/office/powerpoint/2010/main" val="36446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a:t>CPSC 422, Lecture 23</a:t>
            </a:r>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15</a:t>
            </a:fld>
            <a:endParaRPr lang="en-US"/>
          </a:p>
        </p:txBody>
      </p:sp>
      <p:sp>
        <p:nvSpPr>
          <p:cNvPr id="27653" name="Rectangle 2"/>
          <p:cNvSpPr>
            <a:spLocks noGrp="1" noChangeArrowheads="1"/>
          </p:cNvSpPr>
          <p:nvPr>
            <p:ph type="title"/>
          </p:nvPr>
        </p:nvSpPr>
        <p:spPr/>
        <p:txBody>
          <a:bodyPr/>
          <a:lstStyle/>
          <a:p>
            <a:pPr eaLnBrk="1" hangingPunct="1"/>
            <a:r>
              <a:rPr lang="en-US"/>
              <a:t>Synonyms</a:t>
            </a:r>
          </a:p>
        </p:txBody>
      </p:sp>
      <p:sp>
        <p:nvSpPr>
          <p:cNvPr id="604163" name="Rectangle 3"/>
          <p:cNvSpPr>
            <a:spLocks noGrp="1" noChangeArrowheads="1"/>
          </p:cNvSpPr>
          <p:nvPr>
            <p:ph type="body" idx="1"/>
          </p:nvPr>
        </p:nvSpPr>
        <p:spPr>
          <a:xfrm>
            <a:off x="762000" y="3962400"/>
            <a:ext cx="7772400" cy="609600"/>
          </a:xfrm>
        </p:spPr>
        <p:txBody>
          <a:bodyPr/>
          <a:lstStyle/>
          <a:p>
            <a:pPr eaLnBrk="1" hangingPunct="1">
              <a:buFontTx/>
              <a:buNone/>
            </a:pPr>
            <a:r>
              <a:rPr lang="en-US" b="0" dirty="0">
                <a:latin typeface="Comic Sans MS" panose="030F0702030302020204" pitchFamily="66" charset="0"/>
              </a:rPr>
              <a:t>Would I be flying on a </a:t>
            </a:r>
            <a:r>
              <a:rPr lang="en-US" b="0" dirty="0">
                <a:solidFill>
                  <a:schemeClr val="accent2"/>
                </a:solidFill>
                <a:latin typeface="Comic Sans MS" panose="030F0702030302020204" pitchFamily="66" charset="0"/>
              </a:rPr>
              <a:t>large/big</a:t>
            </a:r>
            <a:r>
              <a:rPr lang="en-US" b="0" dirty="0">
                <a:latin typeface="Comic Sans MS" panose="030F0702030302020204" pitchFamily="66" charset="0"/>
              </a:rPr>
              <a:t> plane?</a:t>
            </a:r>
          </a:p>
        </p:txBody>
      </p:sp>
      <p:sp>
        <p:nvSpPr>
          <p:cNvPr id="27655" name="Rectangle 4"/>
          <p:cNvSpPr>
            <a:spLocks noChangeArrowheads="1"/>
          </p:cNvSpPr>
          <p:nvPr/>
        </p:nvSpPr>
        <p:spPr bwMode="auto">
          <a:xfrm>
            <a:off x="76200" y="1266160"/>
            <a:ext cx="86106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 Different words with the same meaning.</a:t>
            </a:r>
          </a:p>
          <a:p>
            <a:pPr marL="342900" indent="-342900">
              <a:spcBef>
                <a:spcPct val="20000"/>
              </a:spcBef>
              <a:buFontTx/>
              <a:buChar char="•"/>
            </a:pPr>
            <a:endParaRPr lang="en-US" sz="2800" dirty="0">
              <a:latin typeface="Comic Sans MS" pitchFamily="66" charset="0"/>
            </a:endParaRPr>
          </a:p>
        </p:txBody>
      </p:sp>
      <p:sp>
        <p:nvSpPr>
          <p:cNvPr id="604165" name="Rectangle 5"/>
          <p:cNvSpPr>
            <a:spLocks noChangeArrowheads="1"/>
          </p:cNvSpPr>
          <p:nvPr/>
        </p:nvSpPr>
        <p:spPr bwMode="auto">
          <a:xfrm>
            <a:off x="76200" y="2256760"/>
            <a:ext cx="8763000" cy="1447800"/>
          </a:xfrm>
          <a:prstGeom prst="rect">
            <a:avLst/>
          </a:prstGeom>
          <a:noFill/>
          <a:ln w="9525">
            <a:noFill/>
            <a:miter lim="800000"/>
            <a:headEnd/>
            <a:tailEnd/>
          </a:ln>
        </p:spPr>
        <p:txBody>
          <a:bodyPr/>
          <a:lstStyle/>
          <a:p>
            <a:pPr marL="342900" indent="-342900">
              <a:spcBef>
                <a:spcPct val="20000"/>
              </a:spcBef>
            </a:pPr>
            <a:r>
              <a:rPr lang="en-US" sz="2800" dirty="0">
                <a:solidFill>
                  <a:schemeClr val="accent2"/>
                </a:solidFill>
                <a:latin typeface="Comic Sans MS" pitchFamily="66" charset="0"/>
              </a:rPr>
              <a:t>Substitutability</a:t>
            </a:r>
            <a:r>
              <a:rPr lang="en-US" sz="2800" dirty="0">
                <a:latin typeface="Comic Sans MS" pitchFamily="66" charset="0"/>
              </a:rPr>
              <a:t>- if they can be substituted for one another in </a:t>
            </a:r>
            <a:r>
              <a:rPr lang="en-US" sz="2800" i="1" dirty="0">
                <a:solidFill>
                  <a:schemeClr val="accent2"/>
                </a:solidFill>
                <a:latin typeface="Comic Sans MS" pitchFamily="66" charset="0"/>
              </a:rPr>
              <a:t>some</a:t>
            </a:r>
            <a:r>
              <a:rPr lang="en-US" sz="2800" dirty="0">
                <a:latin typeface="Comic Sans MS" pitchFamily="66" charset="0"/>
              </a:rPr>
              <a:t> environment without changing meaning or acceptability.</a:t>
            </a:r>
          </a:p>
          <a:p>
            <a:pPr marL="342900" indent="-342900">
              <a:spcBef>
                <a:spcPct val="20000"/>
              </a:spcBef>
              <a:buFontTx/>
              <a:buChar char="•"/>
            </a:pPr>
            <a:endParaRPr lang="en-US" sz="2800" dirty="0">
              <a:latin typeface="Comic Sans MS" pitchFamily="66" charset="0"/>
            </a:endParaRPr>
          </a:p>
        </p:txBody>
      </p:sp>
      <p:sp>
        <p:nvSpPr>
          <p:cNvPr id="604166" name="Rectangle 6"/>
          <p:cNvSpPr>
            <a:spLocks noChangeArrowheads="1"/>
          </p:cNvSpPr>
          <p:nvPr/>
        </p:nvSpPr>
        <p:spPr bwMode="auto">
          <a:xfrm>
            <a:off x="614916" y="4667693"/>
            <a:ext cx="77724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became kind of a </a:t>
            </a:r>
            <a:r>
              <a:rPr lang="en-US" sz="2800" b="0" dirty="0">
                <a:solidFill>
                  <a:schemeClr val="accent2"/>
                </a:solidFill>
                <a:latin typeface="Comic Sans MS" pitchFamily="66" charset="0"/>
              </a:rPr>
              <a:t>large/big</a:t>
            </a:r>
            <a:r>
              <a:rPr lang="en-US" sz="2800" b="0" dirty="0">
                <a:latin typeface="Comic Sans MS" pitchFamily="66" charset="0"/>
              </a:rPr>
              <a:t> sister to…</a:t>
            </a:r>
          </a:p>
        </p:txBody>
      </p:sp>
      <p:sp>
        <p:nvSpPr>
          <p:cNvPr id="604167" name="Rectangle 7"/>
          <p:cNvSpPr>
            <a:spLocks noChangeArrowheads="1"/>
          </p:cNvSpPr>
          <p:nvPr/>
        </p:nvSpPr>
        <p:spPr bwMode="auto">
          <a:xfrm>
            <a:off x="609600" y="5410200"/>
            <a:ext cx="57150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You made a </a:t>
            </a:r>
            <a:r>
              <a:rPr lang="en-US" sz="2800" b="0" dirty="0">
                <a:solidFill>
                  <a:schemeClr val="accent2"/>
                </a:solidFill>
                <a:latin typeface="Comic Sans MS" pitchFamily="66" charset="0"/>
              </a:rPr>
              <a:t>large/big</a:t>
            </a:r>
            <a:r>
              <a:rPr lang="en-US" sz="2800" b="0" dirty="0">
                <a:latin typeface="Comic Sans MS" pitchFamily="66" charset="0"/>
              </a:rPr>
              <a:t> mistake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21480" y="5176800"/>
              <a:ext cx="2937600" cy="1039680"/>
            </p14:xfrm>
          </p:contentPart>
        </mc:Choice>
        <mc:Fallback xmlns="">
          <p:pic>
            <p:nvPicPr>
              <p:cNvPr id="2" name="Ink 1"/>
              <p:cNvPicPr/>
              <p:nvPr/>
            </p:nvPicPr>
            <p:blipFill>
              <a:blip r:embed="rId4"/>
              <a:stretch>
                <a:fillRect/>
              </a:stretch>
            </p:blipFill>
            <p:spPr>
              <a:xfrm>
                <a:off x="3016080" y="5169960"/>
                <a:ext cx="2952000" cy="1054440"/>
              </a:xfrm>
              <a:prstGeom prst="rect">
                <a:avLst/>
              </a:prstGeom>
            </p:spPr>
          </p:pic>
        </mc:Fallback>
      </mc:AlternateContent>
    </p:spTree>
    <p:extLst>
      <p:ext uri="{BB962C8B-B14F-4D97-AF65-F5344CB8AC3E}">
        <p14:creationId xmlns:p14="http://schemas.microsoft.com/office/powerpoint/2010/main" val="4464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a:noFill/>
        </p:spPr>
        <p:txBody>
          <a:bodyPr/>
          <a:lstStyle/>
          <a:p>
            <a:r>
              <a:rPr lang="en-US"/>
              <a:t>CPSC 422, Lecture 23</a:t>
            </a:r>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16</a:t>
            </a:fld>
            <a:endParaRPr lang="en-US"/>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dirty="0"/>
              <a:t>Hyponymy/Hypernym</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a:t>Since dogs are </a:t>
            </a:r>
            <a:r>
              <a:rPr lang="en-US" sz="2800" dirty="0" err="1"/>
              <a:t>canids</a:t>
            </a:r>
            <a:endParaRPr lang="en-US" sz="2800" dirty="0"/>
          </a:p>
          <a:p>
            <a:pPr lvl="2" eaLnBrk="1" hangingPunct="1"/>
            <a:r>
              <a:rPr lang="en-US" sz="2800" dirty="0">
                <a:solidFill>
                  <a:schemeClr val="accent2"/>
                </a:solidFill>
              </a:rPr>
              <a:t>Dog</a:t>
            </a:r>
            <a:r>
              <a:rPr lang="en-US" sz="2800" dirty="0">
                <a:solidFill>
                  <a:srgbClr val="008000"/>
                </a:solidFill>
              </a:rPr>
              <a:t> </a:t>
            </a:r>
            <a:r>
              <a:rPr lang="en-US" sz="2800" dirty="0"/>
              <a:t>is a </a:t>
            </a:r>
            <a:r>
              <a:rPr lang="en-US" sz="2800" i="1" dirty="0">
                <a:solidFill>
                  <a:schemeClr val="accent2"/>
                </a:solidFill>
              </a:rPr>
              <a:t>hyponym</a:t>
            </a:r>
            <a:r>
              <a:rPr lang="en-US" sz="2800" dirty="0"/>
              <a:t> of </a:t>
            </a:r>
            <a:r>
              <a:rPr lang="en-US" sz="2800" dirty="0" err="1">
                <a:solidFill>
                  <a:schemeClr val="accent2"/>
                </a:solidFill>
              </a:rPr>
              <a:t>canid</a:t>
            </a:r>
            <a:r>
              <a:rPr lang="en-US" sz="2800" dirty="0"/>
              <a:t> and</a:t>
            </a:r>
          </a:p>
          <a:p>
            <a:pPr lvl="2" eaLnBrk="1" hangingPunct="1"/>
            <a:r>
              <a:rPr lang="en-US" sz="2800" dirty="0" err="1">
                <a:solidFill>
                  <a:schemeClr val="accent2"/>
                </a:solidFill>
              </a:rPr>
              <a:t>Canid</a:t>
            </a:r>
            <a:r>
              <a:rPr lang="en-US" sz="2800" dirty="0"/>
              <a:t> is a </a:t>
            </a:r>
            <a:r>
              <a:rPr lang="en-US" sz="2800" i="1" dirty="0" err="1">
                <a:solidFill>
                  <a:schemeClr val="accent2"/>
                </a:solidFill>
              </a:rPr>
              <a:t>hypernym</a:t>
            </a:r>
            <a:r>
              <a:rPr lang="en-US" sz="2800" dirty="0">
                <a:solidFill>
                  <a:schemeClr val="accent2"/>
                </a:solidFill>
              </a:rPr>
              <a:t> </a:t>
            </a:r>
            <a:r>
              <a:rPr lang="en-US" sz="2800" dirty="0"/>
              <a:t>of </a:t>
            </a:r>
            <a:r>
              <a:rPr lang="en-US" sz="2800" dirty="0">
                <a:solidFill>
                  <a:schemeClr val="accent2"/>
                </a:solidFill>
              </a:rPr>
              <a:t>dog</a:t>
            </a:r>
          </a:p>
          <a:p>
            <a:pPr lvl="2" eaLnBrk="1" hangingPunct="1"/>
            <a:endParaRPr lang="en-US" sz="2800" dirty="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dirty="0">
                <a:latin typeface="Comic Sans MS" pitchFamily="66" charset="0"/>
              </a:rPr>
              <a:t>Def. Pairings where one word denotes </a:t>
            </a:r>
            <a:r>
              <a:rPr lang="en-US" sz="3200">
                <a:latin typeface="Comic Sans MS" pitchFamily="66" charset="0"/>
              </a:rPr>
              <a:t>a sub/super class </a:t>
            </a:r>
            <a:r>
              <a:rPr lang="en-US" sz="3200" dirty="0">
                <a:latin typeface="Comic Sans MS" pitchFamily="66" charset="0"/>
              </a:rPr>
              <a:t>of the other</a:t>
            </a:r>
          </a:p>
          <a:p>
            <a:pPr marL="342900" indent="-342900">
              <a:spcBef>
                <a:spcPct val="20000"/>
              </a:spcBef>
              <a:buFontTx/>
              <a:buChar char="•"/>
            </a:pPr>
            <a:endParaRPr lang="en-US" sz="3200" dirty="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a:latin typeface="Comic Sans MS" pitchFamily="66" charset="0"/>
              </a:rPr>
              <a:t>doctor/human</a:t>
            </a:r>
          </a:p>
          <a:p>
            <a:pPr marL="742950" lvl="1" indent="-285750">
              <a:spcBef>
                <a:spcPct val="20000"/>
              </a:spcBef>
            </a:pPr>
            <a:r>
              <a:rPr lang="en-US" sz="2800" dirty="0">
                <a:latin typeface="Comic Sans MS" pitchFamily="66" charset="0"/>
              </a:rPr>
              <a:t>……</a:t>
            </a: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49880" y="3175560"/>
              <a:ext cx="4217040" cy="582480"/>
            </p14:xfrm>
          </p:contentPart>
        </mc:Choice>
        <mc:Fallback xmlns="">
          <p:pic>
            <p:nvPicPr>
              <p:cNvPr id="2" name="Ink 1"/>
              <p:cNvPicPr/>
              <p:nvPr/>
            </p:nvPicPr>
            <p:blipFill>
              <a:blip r:embed="rId4"/>
              <a:stretch>
                <a:fillRect/>
              </a:stretch>
            </p:blipFill>
            <p:spPr>
              <a:xfrm>
                <a:off x="1644120" y="3169080"/>
                <a:ext cx="4232520" cy="595800"/>
              </a:xfrm>
              <a:prstGeom prst="rect">
                <a:avLst/>
              </a:prstGeom>
            </p:spPr>
          </p:pic>
        </mc:Fallback>
      </mc:AlternateContent>
    </p:spTree>
    <p:extLst>
      <p:ext uri="{BB962C8B-B14F-4D97-AF65-F5344CB8AC3E}">
        <p14:creationId xmlns:p14="http://schemas.microsoft.com/office/powerpoint/2010/main" val="37893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xfrm>
            <a:off x="3124200" y="6400800"/>
            <a:ext cx="2895600" cy="457200"/>
          </a:xfrm>
          <a:noFill/>
        </p:spPr>
        <p:txBody>
          <a:bodyPr/>
          <a:lstStyle/>
          <a:p>
            <a:r>
              <a:rPr lang="en-US" dirty="0"/>
              <a:t>CPSC 422, Lecture 23</a:t>
            </a:r>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17</a:t>
            </a:fld>
            <a:endParaRPr lang="en-US"/>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a:t>Lexical Resources</a:t>
            </a:r>
          </a:p>
        </p:txBody>
      </p:sp>
      <p:sp>
        <p:nvSpPr>
          <p:cNvPr id="28678" name="Rectangle 3"/>
          <p:cNvSpPr>
            <a:spLocks noGrp="1" noChangeArrowheads="1"/>
          </p:cNvSpPr>
          <p:nvPr>
            <p:ph type="body" idx="1"/>
          </p:nvPr>
        </p:nvSpPr>
        <p:spPr>
          <a:xfrm>
            <a:off x="685800" y="1295400"/>
            <a:ext cx="5943600" cy="1219200"/>
          </a:xfrm>
        </p:spPr>
        <p:txBody>
          <a:bodyPr/>
          <a:lstStyle/>
          <a:p>
            <a:pPr eaLnBrk="1" hangingPunct="1"/>
            <a:r>
              <a:rPr lang="en-US" dirty="0"/>
              <a:t>Databases containing all lexical relations among all words</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first developed with reasonable coverage and widely used, started with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Development:</a:t>
            </a:r>
          </a:p>
          <a:p>
            <a:pPr marL="742950" lvl="1" indent="-285750">
              <a:spcBef>
                <a:spcPct val="20000"/>
              </a:spcBef>
              <a:buFontTx/>
              <a:buChar char="–"/>
            </a:pPr>
            <a:r>
              <a:rPr lang="en-US" sz="2400" dirty="0">
                <a:latin typeface="Comic Sans MS" pitchFamily="66" charset="0"/>
              </a:rPr>
              <a:t>Mining info from dictionaries and thesauri</a:t>
            </a:r>
          </a:p>
          <a:p>
            <a:pPr marL="742950" lvl="1" indent="-285750">
              <a:spcBef>
                <a:spcPct val="20000"/>
              </a:spcBef>
              <a:buFontTx/>
              <a:buChar char="–"/>
            </a:pPr>
            <a:r>
              <a:rPr lang="en-US" sz="2400" dirty="0">
                <a:latin typeface="Comic Sans MS" pitchFamily="66" charset="0"/>
              </a:rPr>
              <a:t>Handcrafting it from scratch</a:t>
            </a:r>
          </a:p>
        </p:txBody>
      </p:sp>
    </p:spTree>
    <p:extLst>
      <p:ext uri="{BB962C8B-B14F-4D97-AF65-F5344CB8AC3E}">
        <p14:creationId xmlns:p14="http://schemas.microsoft.com/office/powerpoint/2010/main" val="716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Footer Placeholder 5"/>
          <p:cNvSpPr>
            <a:spLocks noGrp="1"/>
          </p:cNvSpPr>
          <p:nvPr>
            <p:ph type="ftr" sz="quarter" idx="11"/>
          </p:nvPr>
        </p:nvSpPr>
        <p:spPr>
          <a:noFill/>
        </p:spPr>
        <p:txBody>
          <a:bodyPr/>
          <a:lstStyle/>
          <a:p>
            <a:r>
              <a:rPr lang="en-US"/>
              <a:t>CPSC 422, Lecture 23</a:t>
            </a:r>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18</a:t>
            </a:fld>
            <a:endParaRPr lang="en-US"/>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a:t>WordNet 3.0</a:t>
            </a:r>
          </a:p>
        </p:txBody>
      </p:sp>
      <p:sp>
        <p:nvSpPr>
          <p:cNvPr id="608384" name="Rectangle 128"/>
          <p:cNvSpPr>
            <a:spLocks noChangeArrowheads="1"/>
          </p:cNvSpPr>
          <p:nvPr/>
        </p:nvSpPr>
        <p:spPr bwMode="auto">
          <a:xfrm>
            <a:off x="34159" y="4191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word</a:t>
            </a:r>
            <a:r>
              <a:rPr lang="en-US" sz="2800" dirty="0">
                <a:latin typeface="Comic Sans MS" pitchFamily="66" charset="0"/>
              </a:rPr>
              <a:t>: all possible senses </a:t>
            </a:r>
            <a:r>
              <a:rPr lang="en-US" sz="2800" b="0" dirty="0">
                <a:latin typeface="Comic Sans MS" pitchFamily="66" charset="0"/>
              </a:rPr>
              <a:t>(no distinction between homonymy and polysemy)</a:t>
            </a:r>
          </a:p>
        </p:txBody>
      </p:sp>
      <p:sp>
        <p:nvSpPr>
          <p:cNvPr id="608385" name="Rectangle 129"/>
          <p:cNvSpPr>
            <a:spLocks noChangeArrowheads="1"/>
          </p:cNvSpPr>
          <p:nvPr/>
        </p:nvSpPr>
        <p:spPr bwMode="auto">
          <a:xfrm>
            <a:off x="34159" y="53340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sense: </a:t>
            </a:r>
            <a:r>
              <a:rPr lang="en-US" sz="3200" b="0" dirty="0">
                <a:latin typeface="Comic Sans MS" pitchFamily="66" charset="0"/>
              </a:rPr>
              <a:t>a set of synonyms (</a:t>
            </a:r>
            <a:r>
              <a:rPr lang="en-US" sz="3200" b="0" dirty="0" err="1">
                <a:solidFill>
                  <a:schemeClr val="accent2"/>
                </a:solidFill>
                <a:latin typeface="Comic Sans MS" pitchFamily="66" charset="0"/>
              </a:rPr>
              <a:t>synset</a:t>
            </a:r>
            <a:r>
              <a:rPr lang="en-US" sz="3200" b="0" dirty="0">
                <a:latin typeface="Comic Sans MS" pitchFamily="66" charset="0"/>
              </a:rPr>
              <a:t>) and a gloss</a:t>
            </a:r>
          </a:p>
        </p:txBody>
      </p:sp>
      <p:graphicFrame>
        <p:nvGraphicFramePr>
          <p:cNvPr id="608448" name="Group 192"/>
          <p:cNvGraphicFramePr>
            <a:graphicFrameLocks noGrp="1"/>
          </p:cNvGraphicFramePr>
          <p:nvPr>
            <p:extLst>
              <p:ext uri="{D42A27DB-BD31-4B8C-83A1-F6EECF244321}">
                <p14:modId xmlns:p14="http://schemas.microsoft.com/office/powerpoint/2010/main" val="3833317392"/>
              </p:ext>
            </p:extLst>
          </p:nvPr>
        </p:nvGraphicFramePr>
        <p:xfrm>
          <a:off x="-10510" y="685800"/>
          <a:ext cx="8686800" cy="3429000"/>
        </p:xfrm>
        <a:graphic>
          <a:graphicData uri="http://schemas.openxmlformats.org/drawingml/2006/table">
            <a:tbl>
              <a:tblPr/>
              <a:tblGrid>
                <a:gridCol w="1982856">
                  <a:extLst>
                    <a:ext uri="{9D8B030D-6E8A-4147-A177-3AD203B41FA5}">
                      <a16:colId xmlns:a16="http://schemas.microsoft.com/office/drawing/2014/main" val="20000"/>
                    </a:ext>
                  </a:extLst>
                </a:gridCol>
                <a:gridCol w="2066254">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513490">
                  <a:extLst>
                    <a:ext uri="{9D8B030D-6E8A-4147-A177-3AD203B41FA5}">
                      <a16:colId xmlns:a16="http://schemas.microsoft.com/office/drawing/2014/main" val="20003"/>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Part Of 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omic Sans MS" pitchFamily="66" charset="0"/>
                        </a:rPr>
                        <a:t>Synsets</a:t>
                      </a:r>
                      <a:endParaRPr kumimoji="0" lang="en-US" sz="2400" b="1" i="0" u="none" strike="noStrike" cap="none" normalizeH="0" baseline="0" dirty="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6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a:t>CPSC 422, Lecture 23</a:t>
            </a:r>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19</a:t>
            </a:fld>
            <a:endParaRPr lang="en-US"/>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a:t>WordNet: entry for </a:t>
            </a:r>
            <a:r>
              <a:rPr lang="en-US">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dirty="0"/>
              <a:t>The</a:t>
            </a:r>
            <a:r>
              <a:rPr lang="en-US" dirty="0"/>
              <a:t> </a:t>
            </a:r>
            <a:r>
              <a:rPr lang="en-US" b="1" dirty="0"/>
              <a:t>noun</a:t>
            </a:r>
            <a:r>
              <a:rPr lang="en-US" dirty="0"/>
              <a:t> </a:t>
            </a:r>
            <a:r>
              <a:rPr lang="en-US" b="0" dirty="0"/>
              <a:t>"table" has 6 senses in WordNet</a:t>
            </a:r>
            <a:r>
              <a:rPr lang="en-US" dirty="0"/>
              <a:t>.</a:t>
            </a:r>
            <a:br>
              <a:rPr lang="en-US" sz="2400" dirty="0"/>
            </a:br>
            <a:r>
              <a:rPr lang="en-US" b="0" dirty="0"/>
              <a:t>1. </a:t>
            </a:r>
            <a:r>
              <a:rPr lang="en-US" b="0" dirty="0">
                <a:solidFill>
                  <a:schemeClr val="accent2"/>
                </a:solidFill>
              </a:rPr>
              <a:t>table, tabular array</a:t>
            </a:r>
            <a:r>
              <a:rPr lang="en-US" b="0" dirty="0"/>
              <a:t> -- (</a:t>
            </a:r>
            <a:r>
              <a:rPr lang="en-US" b="0" i="1" dirty="0"/>
              <a:t>a set of data </a:t>
            </a:r>
            <a:r>
              <a:rPr lang="en-US" b="0" dirty="0"/>
              <a:t>…)</a:t>
            </a:r>
            <a:br>
              <a:rPr lang="en-US" b="0" dirty="0"/>
            </a:br>
            <a:r>
              <a:rPr lang="en-US" b="0" dirty="0"/>
              <a:t>2. </a:t>
            </a:r>
            <a:r>
              <a:rPr lang="en-US" b="0" dirty="0">
                <a:solidFill>
                  <a:schemeClr val="accent2"/>
                </a:solidFill>
              </a:rPr>
              <a:t>table</a:t>
            </a:r>
            <a:r>
              <a:rPr lang="en-US" b="0" dirty="0"/>
              <a:t> -- (</a:t>
            </a:r>
            <a:r>
              <a:rPr lang="en-US" b="0" i="1" dirty="0"/>
              <a:t>a piece of furniture </a:t>
            </a:r>
            <a:r>
              <a:rPr lang="en-US" b="0" dirty="0"/>
              <a:t>…)</a:t>
            </a:r>
            <a:br>
              <a:rPr lang="en-US" b="0" dirty="0"/>
            </a:br>
            <a:r>
              <a:rPr lang="en-US" b="0" dirty="0"/>
              <a:t>3. </a:t>
            </a:r>
            <a:r>
              <a:rPr lang="en-US" b="0" dirty="0">
                <a:solidFill>
                  <a:schemeClr val="accent2"/>
                </a:solidFill>
              </a:rPr>
              <a:t>table</a:t>
            </a:r>
            <a:r>
              <a:rPr lang="en-US" b="0" dirty="0"/>
              <a:t> -- (</a:t>
            </a:r>
            <a:r>
              <a:rPr lang="en-US" b="0" i="1" dirty="0"/>
              <a:t>a piece of furniture with tableware</a:t>
            </a:r>
            <a:r>
              <a:rPr lang="en-US" b="0" dirty="0"/>
              <a:t>…)</a:t>
            </a:r>
            <a:br>
              <a:rPr lang="en-US" b="0" dirty="0"/>
            </a:br>
            <a:r>
              <a:rPr lang="en-US" b="0" dirty="0"/>
              <a:t>4. </a:t>
            </a:r>
            <a:r>
              <a:rPr lang="en-US" b="0" dirty="0">
                <a:solidFill>
                  <a:schemeClr val="accent2"/>
                </a:solidFill>
              </a:rPr>
              <a:t>mesa, table</a:t>
            </a:r>
            <a:r>
              <a:rPr lang="en-US" b="0" dirty="0"/>
              <a:t> -- (</a:t>
            </a:r>
            <a:r>
              <a:rPr lang="en-US" b="0" i="1" dirty="0"/>
              <a:t>flat tableland </a:t>
            </a:r>
            <a:r>
              <a:rPr lang="en-US" b="0" dirty="0"/>
              <a:t>…)</a:t>
            </a:r>
            <a:br>
              <a:rPr lang="en-US" b="0" dirty="0"/>
            </a:br>
            <a:r>
              <a:rPr lang="en-US" b="0" dirty="0"/>
              <a:t>5. </a:t>
            </a:r>
            <a:r>
              <a:rPr lang="en-US" b="0" dirty="0">
                <a:solidFill>
                  <a:schemeClr val="accent2"/>
                </a:solidFill>
              </a:rPr>
              <a:t>table</a:t>
            </a:r>
            <a:r>
              <a:rPr lang="en-US" b="0" dirty="0"/>
              <a:t> -- (</a:t>
            </a:r>
            <a:r>
              <a:rPr lang="en-US" b="0" i="1" dirty="0"/>
              <a:t>a company of people </a:t>
            </a:r>
            <a:r>
              <a:rPr lang="en-US" b="0" dirty="0"/>
              <a:t>…)</a:t>
            </a:r>
            <a:br>
              <a:rPr lang="en-US" b="0" dirty="0"/>
            </a:br>
            <a:r>
              <a:rPr lang="en-US" b="0" dirty="0"/>
              <a:t>6. </a:t>
            </a:r>
            <a:r>
              <a:rPr lang="en-US" b="0" dirty="0">
                <a:solidFill>
                  <a:schemeClr val="accent2"/>
                </a:solidFill>
              </a:rPr>
              <a:t>board, table</a:t>
            </a:r>
            <a:r>
              <a:rPr lang="en-US" b="0" dirty="0"/>
              <a:t> -- (</a:t>
            </a:r>
            <a:r>
              <a:rPr lang="en-US" b="0" i="1" dirty="0"/>
              <a:t>food or meals </a:t>
            </a:r>
            <a:r>
              <a:rPr lang="en-US" b="0" dirty="0"/>
              <a:t>…)</a:t>
            </a:r>
            <a:br>
              <a:rPr lang="en-US" b="0" dirty="0"/>
            </a:br>
            <a:endParaRPr lang="en-US" b="0" dirty="0"/>
          </a:p>
        </p:txBody>
      </p:sp>
      <p:sp>
        <p:nvSpPr>
          <p:cNvPr id="8206" name="Rectangle 5"/>
          <p:cNvSpPr>
            <a:spLocks noChangeArrowheads="1"/>
          </p:cNvSpPr>
          <p:nvPr/>
        </p:nvSpPr>
        <p:spPr bwMode="auto">
          <a:xfrm>
            <a:off x="176550" y="4376057"/>
            <a:ext cx="8299067" cy="2246769"/>
          </a:xfrm>
          <a:prstGeom prst="rect">
            <a:avLst/>
          </a:prstGeom>
          <a:noFill/>
          <a:ln w="9525">
            <a:noFill/>
            <a:miter lim="800000"/>
            <a:headEnd/>
            <a:tailEnd/>
          </a:ln>
        </p:spPr>
        <p:txBody>
          <a:bodyPr wrap="none" anchor="ctr">
            <a:spAutoFit/>
          </a:bodyPr>
          <a:lstStyle/>
          <a:p>
            <a:r>
              <a:rPr lang="en-US" sz="2800" b="0" dirty="0">
                <a:latin typeface="+mn-lt"/>
              </a:rPr>
              <a:t>The </a:t>
            </a:r>
            <a:r>
              <a:rPr lang="en-US" sz="2800" dirty="0">
                <a:latin typeface="+mn-lt"/>
              </a:rPr>
              <a:t>verb</a:t>
            </a:r>
            <a:r>
              <a:rPr lang="en-US" sz="2800" b="0" dirty="0">
                <a:latin typeface="+mn-lt"/>
              </a:rPr>
              <a:t> "table" has 1 sense in </a:t>
            </a:r>
            <a:r>
              <a:rPr lang="en-US" sz="2800" b="0" dirty="0" err="1">
                <a:latin typeface="+mn-lt"/>
              </a:rPr>
              <a:t>WordNet</a:t>
            </a:r>
            <a:r>
              <a:rPr lang="en-US" sz="2800" b="0" dirty="0">
                <a:latin typeface="+mn-lt"/>
              </a:rPr>
              <a:t>.</a:t>
            </a:r>
            <a:br>
              <a:rPr lang="en-US" sz="2800" b="0" dirty="0">
                <a:latin typeface="+mn-lt"/>
              </a:rPr>
            </a:br>
            <a:r>
              <a:rPr lang="en-US" sz="2800" b="0" dirty="0">
                <a:latin typeface="+mn-lt"/>
              </a:rPr>
              <a:t>1. </a:t>
            </a:r>
            <a:r>
              <a:rPr lang="en-US" sz="2800" b="0" dirty="0">
                <a:solidFill>
                  <a:schemeClr val="accent2"/>
                </a:solidFill>
                <a:latin typeface="+mn-lt"/>
              </a:rPr>
              <a:t>postpone, prorogue, hold over, put over, </a:t>
            </a:r>
          </a:p>
          <a:p>
            <a:r>
              <a:rPr lang="en-US" sz="2800" dirty="0">
                <a:solidFill>
                  <a:schemeClr val="accent2"/>
                </a:solidFill>
                <a:latin typeface="+mn-lt"/>
              </a:rPr>
              <a:t>table</a:t>
            </a:r>
            <a:r>
              <a:rPr lang="en-US" sz="2800" b="0" dirty="0">
                <a:solidFill>
                  <a:schemeClr val="accent2"/>
                </a:solidFill>
                <a:latin typeface="+mn-lt"/>
              </a:rPr>
              <a:t>, shelve, set back, defer, remit, put off</a:t>
            </a:r>
            <a:r>
              <a:rPr lang="en-US" sz="2800" b="0" dirty="0">
                <a:latin typeface="+mn-lt"/>
              </a:rPr>
              <a:t> –</a:t>
            </a:r>
          </a:p>
          <a:p>
            <a:r>
              <a:rPr lang="en-US" sz="2800" b="0" dirty="0">
                <a:latin typeface="+mn-lt"/>
              </a:rPr>
              <a:t> (</a:t>
            </a:r>
            <a:r>
              <a:rPr lang="en-US" sz="2800" b="0" i="1" dirty="0">
                <a:latin typeface="+mn-lt"/>
              </a:rPr>
              <a:t>hold back to a later time; "let's postpone the exam")</a:t>
            </a:r>
            <a:br>
              <a:rPr lang="en-US" sz="2800" b="0" dirty="0">
                <a:latin typeface="+mn-lt"/>
              </a:rPr>
            </a:br>
            <a:endParaRPr lang="en-US" sz="2800" b="0" dirty="0">
              <a:latin typeface="+mn-lt"/>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086600" y="121920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077961" y="1212720"/>
                <a:ext cx="1010057" cy="631790"/>
              </a:xfrm>
              <a:prstGeom prst="rect">
                <a:avLst/>
              </a:prstGeom>
            </p:spPr>
          </p:pic>
        </mc:Fallback>
      </mc:AlternateContent>
    </p:spTree>
    <p:extLst>
      <p:ext uri="{BB962C8B-B14F-4D97-AF65-F5344CB8AC3E}">
        <p14:creationId xmlns:p14="http://schemas.microsoft.com/office/powerpoint/2010/main" val="174112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To summarize: Truth in first-order logic</a:t>
            </a:r>
          </a:p>
        </p:txBody>
      </p:sp>
      <p:sp>
        <p:nvSpPr>
          <p:cNvPr id="17411" name="Rectangle 3" descr="Rectangle: Click to edit Master text styles&#10;Second level&#10;Third level&#10;Fourth level&#10;Fifth level"/>
          <p:cNvSpPr>
            <a:spLocks noGrp="1" noChangeArrowheads="1"/>
          </p:cNvSpPr>
          <p:nvPr>
            <p:ph type="body" idx="1"/>
          </p:nvPr>
        </p:nvSpPr>
        <p:spPr>
          <a:xfrm>
            <a:off x="353267" y="1251772"/>
            <a:ext cx="7848600" cy="2520280"/>
          </a:xfrm>
        </p:spPr>
        <p:txBody>
          <a:bodyPr/>
          <a:lstStyle/>
          <a:p>
            <a:pPr eaLnBrk="1" hangingPunct="1"/>
            <a:r>
              <a:rPr lang="en-US" altLang="en-US" sz="2000" dirty="0"/>
              <a:t>Sentences are true with respect to an </a:t>
            </a:r>
            <a:r>
              <a:rPr lang="en-US" altLang="en-US" sz="2000" b="1" dirty="0">
                <a:solidFill>
                  <a:schemeClr val="tx2"/>
                </a:solidFill>
              </a:rPr>
              <a:t>interpretation</a:t>
            </a:r>
            <a:endParaRPr lang="en-US" altLang="en-US" sz="2000" dirty="0"/>
          </a:p>
          <a:p>
            <a:pPr eaLnBrk="1" hangingPunct="1"/>
            <a:r>
              <a:rPr lang="en-US" altLang="en-US" sz="2000" dirty="0"/>
              <a:t>World contains objects (</a:t>
            </a:r>
            <a:r>
              <a:rPr lang="en-US" altLang="en-US" sz="2000" b="1" dirty="0">
                <a:solidFill>
                  <a:schemeClr val="tx2"/>
                </a:solidFill>
              </a:rPr>
              <a:t>domain elements</a:t>
            </a:r>
            <a:r>
              <a:rPr lang="en-US" altLang="en-US" sz="2000" dirty="0"/>
              <a:t>)</a:t>
            </a:r>
          </a:p>
          <a:p>
            <a:pPr eaLnBrk="1" hangingPunct="1"/>
            <a:r>
              <a:rPr lang="en-US" altLang="en-US" sz="2000" dirty="0"/>
              <a:t>Interpretation specifies referents for</a:t>
            </a:r>
          </a:p>
          <a:p>
            <a:pPr lvl="1" eaLnBrk="1" hangingPunct="1">
              <a:buFont typeface="Wingdings" pitchFamily="2" charset="2"/>
              <a:buNone/>
            </a:pPr>
            <a:r>
              <a:rPr lang="en-US" altLang="en-US" sz="1800" b="1" dirty="0">
                <a:solidFill>
                  <a:schemeClr val="tx2"/>
                </a:solidFill>
              </a:rPr>
              <a:t>constant symbols </a:t>
            </a:r>
            <a:r>
              <a:rPr lang="en-US" altLang="en-US" sz="1800" dirty="0"/>
              <a:t>	→ 	</a:t>
            </a:r>
            <a:r>
              <a:rPr lang="en-US" altLang="en-US" sz="1800" b="1" dirty="0">
                <a:solidFill>
                  <a:schemeClr val="tx2"/>
                </a:solidFill>
              </a:rPr>
              <a:t>objects</a:t>
            </a:r>
            <a:endParaRPr lang="en-US" altLang="en-US" sz="1800" dirty="0"/>
          </a:p>
          <a:p>
            <a:pPr lvl="1" eaLnBrk="1" hangingPunct="1">
              <a:buFont typeface="Wingdings" pitchFamily="2" charset="2"/>
              <a:buNone/>
            </a:pPr>
            <a:r>
              <a:rPr lang="en-US" altLang="en-US" sz="1800" b="1" dirty="0">
                <a:solidFill>
                  <a:schemeClr val="tx2"/>
                </a:solidFill>
              </a:rPr>
              <a:t>predicate symbols </a:t>
            </a:r>
            <a:r>
              <a:rPr lang="en-US" altLang="en-US" sz="1800" dirty="0"/>
              <a:t>	→ 	</a:t>
            </a:r>
            <a:r>
              <a:rPr lang="en-US" altLang="en-US" sz="1800" b="1" dirty="0">
                <a:solidFill>
                  <a:schemeClr val="tx2"/>
                </a:solidFill>
              </a:rPr>
              <a:t>relations</a:t>
            </a:r>
            <a:endParaRPr lang="en-US" altLang="en-US" sz="1800" dirty="0"/>
          </a:p>
          <a:p>
            <a:pPr lvl="1" eaLnBrk="1" hangingPunct="1">
              <a:buFont typeface="Wingdings" pitchFamily="2" charset="2"/>
              <a:buNone/>
            </a:pPr>
            <a:r>
              <a:rPr lang="en-US" altLang="en-US" sz="1800" b="1" dirty="0">
                <a:solidFill>
                  <a:schemeClr val="tx2"/>
                </a:solidFill>
              </a:rPr>
              <a:t>function symbols</a:t>
            </a:r>
            <a:r>
              <a:rPr lang="en-US" altLang="en-US" sz="1800" dirty="0">
                <a:solidFill>
                  <a:srgbClr val="FF0000"/>
                </a:solidFill>
              </a:rPr>
              <a:t>	</a:t>
            </a:r>
            <a:r>
              <a:rPr lang="en-US" altLang="en-US" sz="1800" dirty="0"/>
              <a:t> →	</a:t>
            </a:r>
            <a:r>
              <a:rPr lang="en-US" altLang="en-US" sz="1800" b="1" dirty="0">
                <a:solidFill>
                  <a:schemeClr val="tx2"/>
                </a:solidFill>
              </a:rPr>
              <a:t>functional relations</a:t>
            </a:r>
            <a:endParaRPr lang="en-US" altLang="en-US" sz="1800" dirty="0"/>
          </a:p>
        </p:txBody>
      </p:sp>
      <p:grpSp>
        <p:nvGrpSpPr>
          <p:cNvPr id="4" name="Group 3"/>
          <p:cNvGrpSpPr/>
          <p:nvPr/>
        </p:nvGrpSpPr>
        <p:grpSpPr>
          <a:xfrm>
            <a:off x="4882557" y="3414190"/>
            <a:ext cx="4033728" cy="3248638"/>
            <a:chOff x="4788024" y="372994"/>
            <a:chExt cx="4091546" cy="3990008"/>
          </a:xfrm>
        </p:grpSpPr>
        <p:pic>
          <p:nvPicPr>
            <p:cNvPr id="5" name="Picture 3" descr="fol-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24500"/>
              <a:ext cx="4091546" cy="302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41587" y="372994"/>
              <a:ext cx="413325" cy="567021"/>
            </a:xfrm>
            <a:prstGeom prst="rect">
              <a:avLst/>
            </a:prstGeom>
            <a:noFill/>
          </p:spPr>
          <p:txBody>
            <a:bodyPr wrap="none" rtlCol="0">
              <a:spAutoFit/>
            </a:bodyPr>
            <a:lstStyle/>
            <a:p>
              <a:r>
                <a:rPr lang="en-CA" sz="2400" b="1" dirty="0"/>
                <a:t>C</a:t>
              </a:r>
            </a:p>
          </p:txBody>
        </p:sp>
        <p:sp>
          <p:nvSpPr>
            <p:cNvPr id="7" name="TextBox 6"/>
            <p:cNvSpPr txBox="1"/>
            <p:nvPr/>
          </p:nvSpPr>
          <p:spPr>
            <a:xfrm>
              <a:off x="5955327" y="3795981"/>
              <a:ext cx="829576" cy="567021"/>
            </a:xfrm>
            <a:prstGeom prst="rect">
              <a:avLst/>
            </a:prstGeom>
            <a:noFill/>
          </p:spPr>
          <p:txBody>
            <a:bodyPr wrap="none" rtlCol="0">
              <a:spAutoFit/>
            </a:bodyPr>
            <a:lstStyle/>
            <a:p>
              <a:r>
                <a:rPr lang="en-CA" sz="2400" b="1" dirty="0">
                  <a:solidFill>
                    <a:schemeClr val="tx2"/>
                  </a:solidFill>
                </a:rPr>
                <a:t>RLL</a:t>
              </a:r>
            </a:p>
          </p:txBody>
        </p:sp>
        <p:sp>
          <p:nvSpPr>
            <p:cNvPr id="8" name="TextBox 7"/>
            <p:cNvSpPr txBox="1"/>
            <p:nvPr/>
          </p:nvSpPr>
          <p:spPr>
            <a:xfrm>
              <a:off x="7753770" y="3795979"/>
              <a:ext cx="759658" cy="567021"/>
            </a:xfrm>
            <a:prstGeom prst="rect">
              <a:avLst/>
            </a:prstGeom>
            <a:noFill/>
          </p:spPr>
          <p:txBody>
            <a:bodyPr wrap="none" rtlCol="0">
              <a:spAutoFit/>
            </a:bodyPr>
            <a:lstStyle/>
            <a:p>
              <a:r>
                <a:rPr lang="en-CA" sz="2400" b="1" dirty="0"/>
                <a:t>JLL</a:t>
              </a:r>
            </a:p>
          </p:txBody>
        </p:sp>
      </p:grpSp>
      <p:sp>
        <p:nvSpPr>
          <p:cNvPr id="9" name="Rectangle 3" descr="Rectangle: Click to edit Master text styles&#10;Second level&#10;Third level&#10;Fourth level&#10;Fifth level"/>
          <p:cNvSpPr txBox="1">
            <a:spLocks noChangeArrowheads="1"/>
          </p:cNvSpPr>
          <p:nvPr/>
        </p:nvSpPr>
        <p:spPr bwMode="auto">
          <a:xfrm>
            <a:off x="162947" y="3429000"/>
            <a:ext cx="4392488" cy="30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1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16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16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16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1600">
                <a:solidFill>
                  <a:schemeClr val="tx1"/>
                </a:solidFill>
                <a:latin typeface="+mn-lt"/>
                <a:cs typeface="+mn-cs"/>
              </a:defRPr>
            </a:lvl5pPr>
            <a:lvl6pPr marL="2514600" indent="-228600" algn="l" rtl="0" fontAlgn="base">
              <a:spcBef>
                <a:spcPct val="20000"/>
              </a:spcBef>
              <a:spcAft>
                <a:spcPct val="0"/>
              </a:spcAft>
              <a:buSzPct val="100000"/>
              <a:buChar char="•"/>
              <a:defRPr sz="1600">
                <a:solidFill>
                  <a:schemeClr val="tx1"/>
                </a:solidFill>
                <a:latin typeface="+mn-lt"/>
                <a:cs typeface="+mn-cs"/>
              </a:defRPr>
            </a:lvl6pPr>
            <a:lvl7pPr marL="2971800" indent="-228600" algn="l" rtl="0" fontAlgn="base">
              <a:spcBef>
                <a:spcPct val="20000"/>
              </a:spcBef>
              <a:spcAft>
                <a:spcPct val="0"/>
              </a:spcAft>
              <a:buSzPct val="100000"/>
              <a:buChar char="•"/>
              <a:defRPr sz="1600">
                <a:solidFill>
                  <a:schemeClr val="tx1"/>
                </a:solidFill>
                <a:latin typeface="+mn-lt"/>
                <a:cs typeface="+mn-cs"/>
              </a:defRPr>
            </a:lvl7pPr>
            <a:lvl8pPr marL="3429000" indent="-228600" algn="l" rtl="0" fontAlgn="base">
              <a:spcBef>
                <a:spcPct val="20000"/>
              </a:spcBef>
              <a:spcAft>
                <a:spcPct val="0"/>
              </a:spcAft>
              <a:buSzPct val="100000"/>
              <a:buChar char="•"/>
              <a:defRPr sz="1600">
                <a:solidFill>
                  <a:schemeClr val="tx1"/>
                </a:solidFill>
                <a:latin typeface="+mn-lt"/>
                <a:cs typeface="+mn-cs"/>
              </a:defRPr>
            </a:lvl8pPr>
            <a:lvl9pPr marL="3886200" indent="-228600" algn="l" rtl="0" fontAlgn="base">
              <a:spcBef>
                <a:spcPct val="20000"/>
              </a:spcBef>
              <a:spcAft>
                <a:spcPct val="0"/>
              </a:spcAft>
              <a:buSzPct val="100000"/>
              <a:buChar char="•"/>
              <a:defRPr sz="1600">
                <a:solidFill>
                  <a:schemeClr val="tx1"/>
                </a:solidFill>
                <a:latin typeface="+mn-lt"/>
                <a:cs typeface="+mn-cs"/>
              </a:defRPr>
            </a:lvl9pPr>
          </a:lstStyle>
          <a:p>
            <a:pPr lvl="1" eaLnBrk="1" hangingPunct="1">
              <a:buFont typeface="Wingdings" pitchFamily="2" charset="2"/>
              <a:buNone/>
            </a:pPr>
            <a:endParaRPr lang="en-US" altLang="en-US" sz="2000" kern="0" dirty="0"/>
          </a:p>
          <a:p>
            <a:pPr eaLnBrk="1" hangingPunct="1"/>
            <a:r>
              <a:rPr lang="en-US" altLang="en-US" sz="2000" b="0" kern="0" dirty="0"/>
              <a:t>An</a:t>
            </a:r>
            <a:r>
              <a:rPr lang="en-US" altLang="en-US" sz="2000" kern="0" dirty="0"/>
              <a:t> atomic sentence </a:t>
            </a:r>
            <a:r>
              <a:rPr lang="en-US" altLang="en-US" sz="2000" b="1" i="1" kern="0" dirty="0">
                <a:solidFill>
                  <a:schemeClr val="accent2"/>
                </a:solidFill>
              </a:rPr>
              <a:t>predicate</a:t>
            </a:r>
            <a:r>
              <a:rPr lang="en-US" altLang="en-US" sz="2000" b="1" i="1" kern="0" dirty="0"/>
              <a:t>(term</a:t>
            </a:r>
            <a:r>
              <a:rPr lang="en-US" altLang="en-US" sz="2000" b="1" i="1" kern="0" baseline="-25000" dirty="0"/>
              <a:t>1</a:t>
            </a:r>
            <a:r>
              <a:rPr lang="en-US" altLang="en-US" sz="2000" b="1" i="1" kern="0" dirty="0"/>
              <a:t>,...,</a:t>
            </a:r>
            <a:r>
              <a:rPr lang="en-US" altLang="en-US" sz="2000" b="1" i="1" kern="0" dirty="0" err="1"/>
              <a:t>term</a:t>
            </a:r>
            <a:r>
              <a:rPr lang="en-US" altLang="en-US" sz="2000" b="1" i="1" kern="0" baseline="-25000" dirty="0" err="1"/>
              <a:t>n</a:t>
            </a:r>
            <a:r>
              <a:rPr lang="en-US" altLang="en-US" sz="2000" b="1" i="1" kern="0" dirty="0"/>
              <a:t>) </a:t>
            </a:r>
            <a:r>
              <a:rPr lang="en-US" altLang="en-US" sz="2000" kern="0" dirty="0">
                <a:solidFill>
                  <a:srgbClr val="FF0000"/>
                </a:solidFill>
              </a:rPr>
              <a:t>is true</a:t>
            </a:r>
          </a:p>
          <a:p>
            <a:pPr eaLnBrk="1" hangingPunct="1">
              <a:buFont typeface="Wingdings" pitchFamily="2" charset="2"/>
              <a:buNone/>
            </a:pPr>
            <a:r>
              <a:rPr lang="en-US" altLang="en-US" sz="2000" kern="0" dirty="0"/>
              <a:t>	</a:t>
            </a:r>
            <a:r>
              <a:rPr lang="en-US" altLang="en-US" sz="2000" kern="0" dirty="0" err="1"/>
              <a:t>iff</a:t>
            </a:r>
            <a:r>
              <a:rPr lang="en-US" altLang="en-US" sz="2000" kern="0" dirty="0"/>
              <a:t> </a:t>
            </a:r>
            <a:r>
              <a:rPr lang="en-US" altLang="en-US" sz="2000" b="0" kern="0" dirty="0"/>
              <a:t>the </a:t>
            </a:r>
            <a:r>
              <a:rPr lang="en-US" altLang="en-US" sz="2000" b="0" kern="0" dirty="0">
                <a:solidFill>
                  <a:schemeClr val="tx2"/>
                </a:solidFill>
              </a:rPr>
              <a:t>objects</a:t>
            </a:r>
            <a:r>
              <a:rPr lang="en-US" altLang="en-US" sz="2000" b="0" kern="0" dirty="0">
                <a:solidFill>
                  <a:schemeClr val="accent2"/>
                </a:solidFill>
              </a:rPr>
              <a:t> </a:t>
            </a:r>
            <a:r>
              <a:rPr lang="en-US" altLang="en-US" sz="2000" b="0" kern="0" dirty="0"/>
              <a:t>referred to by </a:t>
            </a:r>
            <a:r>
              <a:rPr lang="en-US" altLang="en-US" sz="2000" b="1" i="1" kern="0" dirty="0"/>
              <a:t>term</a:t>
            </a:r>
            <a:r>
              <a:rPr lang="en-US" altLang="en-US" sz="2000" b="1" i="1" kern="0" baseline="-25000" dirty="0"/>
              <a:t>1</a:t>
            </a:r>
            <a:r>
              <a:rPr lang="en-US" altLang="en-US" sz="2000" b="1" i="1" kern="0" dirty="0"/>
              <a:t>,...,</a:t>
            </a:r>
            <a:r>
              <a:rPr lang="en-US" altLang="en-US" sz="2000" b="1" i="1" kern="0" dirty="0" err="1"/>
              <a:t>term</a:t>
            </a:r>
            <a:r>
              <a:rPr lang="en-US" altLang="en-US" sz="2000" b="1" i="1" kern="0" baseline="-25000" dirty="0" err="1"/>
              <a:t>n</a:t>
            </a:r>
            <a:endParaRPr lang="en-US" altLang="en-US" sz="2000" b="1" i="1" kern="0" dirty="0"/>
          </a:p>
          <a:p>
            <a:pPr eaLnBrk="1" hangingPunct="1">
              <a:buFont typeface="Wingdings" pitchFamily="2" charset="2"/>
              <a:buNone/>
            </a:pPr>
            <a:r>
              <a:rPr lang="en-US" altLang="en-US" sz="2000" kern="0" dirty="0"/>
              <a:t>	</a:t>
            </a:r>
            <a:r>
              <a:rPr lang="en-US" altLang="en-US" sz="2000" b="0" kern="0" dirty="0"/>
              <a:t>are in the </a:t>
            </a:r>
            <a:r>
              <a:rPr lang="en-US" altLang="en-US" sz="2000" b="1" kern="0" dirty="0">
                <a:solidFill>
                  <a:schemeClr val="accent2"/>
                </a:solidFill>
              </a:rPr>
              <a:t>relation</a:t>
            </a:r>
            <a:r>
              <a:rPr lang="en-US" altLang="en-US" sz="2000" kern="0" dirty="0">
                <a:solidFill>
                  <a:schemeClr val="tx2"/>
                </a:solidFill>
              </a:rPr>
              <a:t> </a:t>
            </a:r>
            <a:r>
              <a:rPr lang="en-US" altLang="en-US" sz="2000" kern="0" dirty="0"/>
              <a:t>referred to by </a:t>
            </a:r>
            <a:r>
              <a:rPr lang="en-US" altLang="en-US" sz="2000" b="1" i="1" kern="0" dirty="0"/>
              <a:t>predicate</a:t>
            </a:r>
            <a:r>
              <a:rPr lang="en-US" altLang="en-US" sz="2000" kern="0" dirty="0"/>
              <a:t>
</a:t>
            </a:r>
          </a:p>
        </p:txBody>
      </p:sp>
    </p:spTree>
    <p:extLst>
      <p:ext uri="{BB962C8B-B14F-4D97-AF65-F5344CB8AC3E}">
        <p14:creationId xmlns:p14="http://schemas.microsoft.com/office/powerpoint/2010/main" val="4050875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a:t>CPSC 422, Lecture 23</a:t>
            </a:r>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20</a:t>
            </a:fld>
            <a:endParaRPr lang="en-US"/>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596066" y="4248097"/>
                <a:ext cx="293355" cy="23520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3639240" y="893160"/>
              <a:ext cx="1700640" cy="3782520"/>
            </p14:xfrm>
          </p:contentPart>
        </mc:Choice>
        <mc:Fallback xmlns="">
          <p:pic>
            <p:nvPicPr>
              <p:cNvPr id="2" name="Ink 1"/>
              <p:cNvPicPr/>
              <p:nvPr/>
            </p:nvPicPr>
            <p:blipFill>
              <a:blip r:embed="rId13"/>
              <a:stretch>
                <a:fillRect/>
              </a:stretch>
            </p:blipFill>
            <p:spPr>
              <a:xfrm>
                <a:off x="471960" y="887760"/>
                <a:ext cx="4877280" cy="3796560"/>
              </a:xfrm>
              <a:prstGeom prst="rect">
                <a:avLst/>
              </a:prstGeom>
            </p:spPr>
          </p:pic>
        </mc:Fallback>
      </mc:AlternateContent>
    </p:spTree>
    <p:extLst>
      <p:ext uri="{BB962C8B-B14F-4D97-AF65-F5344CB8AC3E}">
        <p14:creationId xmlns:p14="http://schemas.microsoft.com/office/powerpoint/2010/main" val="189881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4"/>
          <p:cNvSpPr>
            <a:spLocks noGrp="1"/>
          </p:cNvSpPr>
          <p:nvPr>
            <p:ph type="ftr" sz="quarter" idx="11"/>
          </p:nvPr>
        </p:nvSpPr>
        <p:spPr>
          <a:noFill/>
        </p:spPr>
        <p:txBody>
          <a:bodyPr/>
          <a:lstStyle/>
          <a:p>
            <a:r>
              <a:rPr lang="en-US"/>
              <a:t>CPSC 422, Lecture 23</a:t>
            </a:r>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21</a:t>
            </a:fld>
            <a:endParaRPr lang="en-US"/>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a:t>WordNet</a:t>
            </a:r>
            <a:r>
              <a:rPr lang="en-US" sz="2000" b="0" dirty="0"/>
              <a:t>: example from ver1.7.1</a:t>
            </a:r>
          </a:p>
          <a:p>
            <a:pPr eaLnBrk="1" hangingPunct="1">
              <a:buFontTx/>
              <a:buNone/>
            </a:pPr>
            <a:r>
              <a:rPr lang="en-US" sz="2000" b="0" dirty="0"/>
              <a:t>For the three senses of “Vancouver”</a:t>
            </a:r>
          </a:p>
          <a:p>
            <a:pPr eaLnBrk="1" hangingPunct="1">
              <a:lnSpc>
                <a:spcPct val="80000"/>
              </a:lnSpc>
              <a:buFontTx/>
              <a:buNone/>
            </a:pPr>
            <a:r>
              <a:rPr lang="en-US" sz="2000" b="0" dirty="0">
                <a:sym typeface="Symbol" pitchFamily="18" charset="2"/>
              </a:rPr>
              <a:t>(</a:t>
            </a:r>
            <a:r>
              <a:rPr lang="en-US" sz="2000" b="0" dirty="0"/>
              <a:t>city, metropolis, urban center)</a:t>
            </a:r>
          </a:p>
          <a:p>
            <a:pPr eaLnBrk="1" hangingPunct="1">
              <a:lnSpc>
                <a:spcPct val="80000"/>
              </a:lnSpc>
              <a:buFontTx/>
              <a:buNone/>
            </a:pPr>
            <a:r>
              <a:rPr lang="en-US" sz="2000" b="0" dirty="0">
                <a:sym typeface="Symbol" pitchFamily="18" charset="2"/>
              </a:rPr>
              <a:t>	</a:t>
            </a:r>
            <a:r>
              <a:rPr lang="en-US" sz="2000" b="0" dirty="0"/>
              <a:t> (municipality)</a:t>
            </a:r>
          </a:p>
          <a:p>
            <a:pPr eaLnBrk="1" hangingPunct="1">
              <a:lnSpc>
                <a:spcPct val="80000"/>
              </a:lnSpc>
              <a:buFontTx/>
              <a:buNone/>
            </a:pPr>
            <a:r>
              <a:rPr lang="en-US" sz="2000" b="0" dirty="0">
                <a:sym typeface="Symbol" pitchFamily="18" charset="2"/>
              </a:rPr>
              <a:t>	    </a:t>
            </a:r>
            <a:r>
              <a:rPr lang="en-US" sz="2000" b="0" dirty="0"/>
              <a:t> (urban area)</a:t>
            </a:r>
          </a:p>
          <a:p>
            <a:pPr eaLnBrk="1" hangingPunct="1">
              <a:lnSpc>
                <a:spcPct val="80000"/>
              </a:lnSpc>
              <a:buFontTx/>
              <a:buNone/>
            </a:pPr>
            <a:r>
              <a:rPr lang="en-US" sz="2000" b="0" dirty="0">
                <a:sym typeface="Symbol" pitchFamily="18" charset="2"/>
              </a:rPr>
              <a:t>		</a:t>
            </a:r>
            <a:r>
              <a:rPr lang="en-US" sz="2000" b="0" dirty="0"/>
              <a:t> (geographical area)</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	</a:t>
            </a:r>
            <a:r>
              <a:rPr lang="en-US" sz="2000" b="0" dirty="0"/>
              <a:t> (administrative district, territorial division)</a:t>
            </a:r>
          </a:p>
          <a:p>
            <a:pPr eaLnBrk="1" hangingPunct="1">
              <a:lnSpc>
                <a:spcPct val="80000"/>
              </a:lnSpc>
              <a:buFontTx/>
              <a:buNone/>
            </a:pPr>
            <a:r>
              <a:rPr lang="en-US" sz="2000" b="0" dirty="0">
                <a:sym typeface="Symbol" pitchFamily="18" charset="2"/>
              </a:rPr>
              <a:t>		</a:t>
            </a:r>
            <a:r>
              <a:rPr lang="en-US" sz="2000" b="0" dirty="0"/>
              <a:t> (district, territory)</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a:t>
            </a:r>
            <a:r>
              <a:rPr lang="en-US" sz="2000" b="0" dirty="0"/>
              <a:t> (port)</a:t>
            </a:r>
          </a:p>
          <a:p>
            <a:pPr eaLnBrk="1" hangingPunct="1">
              <a:lnSpc>
                <a:spcPct val="80000"/>
              </a:lnSpc>
              <a:buFontTx/>
              <a:buNone/>
            </a:pPr>
            <a:r>
              <a:rPr lang="en-US" sz="2000" b="0" dirty="0">
                <a:sym typeface="Symbol" pitchFamily="18" charset="2"/>
              </a:rPr>
              <a:t>	</a:t>
            </a:r>
            <a:r>
              <a:rPr lang="en-US" sz="2000" b="0" dirty="0"/>
              <a:t> (geographic point)</a:t>
            </a:r>
          </a:p>
          <a:p>
            <a:pPr eaLnBrk="1" hangingPunct="1">
              <a:lnSpc>
                <a:spcPct val="80000"/>
              </a:lnSpc>
              <a:buFontTx/>
              <a:buNone/>
            </a:pPr>
            <a:r>
              <a:rPr lang="en-US" sz="2000" b="0" dirty="0">
                <a:sym typeface="Symbol" pitchFamily="18" charset="2"/>
              </a:rPr>
              <a:t>		</a:t>
            </a:r>
            <a:r>
              <a:rPr lang="en-US" sz="2000" b="0" dirty="0"/>
              <a:t> (point)</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buFontTx/>
              <a:buNone/>
            </a:pPr>
            <a:endParaRPr lang="en-US" sz="2000" dirty="0"/>
          </a:p>
        </p:txBody>
      </p:sp>
      <mc:AlternateContent xmlns:mc="http://schemas.openxmlformats.org/markup-compatibility/2006" xmlns:p14="http://schemas.microsoft.com/office/powerpoint/2010/main">
        <mc:Choice Requires="p14">
          <p:contentPart p14:bwMode="auto" r:id="rId3">
            <p14:nvContentPartPr>
              <p14:cNvPr id="10246" name="Ink 11"/>
              <p14:cNvContentPartPr>
                <a14:cpLocks xmlns:a14="http://schemas.microsoft.com/office/drawing/2010/main" noRot="1" noChangeAspect="1" noEditPoints="1" noChangeArrowheads="1" noChangeShapeType="1"/>
              </p14:cNvContentPartPr>
              <p14:nvPr/>
            </p14:nvContentPartPr>
            <p14:xfrm>
              <a:off x="5808663" y="417513"/>
              <a:ext cx="3009900" cy="344487"/>
            </p14:xfrm>
          </p:contentPart>
        </mc:Choice>
        <mc:Fallback xmlns="">
          <p:pic>
            <p:nvPicPr>
              <p:cNvPr id="10246" name="Ink 11"/>
              <p:cNvPicPr>
                <a:picLocks noRot="1" noChangeAspect="1" noEditPoints="1" noChangeArrowheads="1" noChangeShapeType="1"/>
              </p:cNvPicPr>
              <p:nvPr/>
            </p:nvPicPr>
            <p:blipFill>
              <a:blip r:embed="rId4"/>
              <a:stretch>
                <a:fillRect/>
              </a:stretch>
            </p:blipFill>
            <p:spPr>
              <a:xfrm>
                <a:off x="5803623" y="405994"/>
                <a:ext cx="3026820" cy="366805"/>
              </a:xfrm>
              <a:prstGeom prst="rect">
                <a:avLst/>
              </a:prstGeom>
            </p:spPr>
          </p:pic>
        </mc:Fallback>
      </mc:AlternateContent>
    </p:spTree>
    <p:extLst>
      <p:ext uri="{BB962C8B-B14F-4D97-AF65-F5344CB8AC3E}">
        <p14:creationId xmlns:p14="http://schemas.microsoft.com/office/powerpoint/2010/main" val="36636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Visualizing </a:t>
            </a:r>
            <a:r>
              <a:rPr lang="en-CA" dirty="0" err="1"/>
              <a:t>Wordnet</a:t>
            </a:r>
            <a:r>
              <a:rPr lang="en-CA" dirty="0"/>
              <a:t> Relations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24</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22</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72533" cy="3413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Tree>
    <p:extLst>
      <p:ext uri="{BB962C8B-B14F-4D97-AF65-F5344CB8AC3E}">
        <p14:creationId xmlns:p14="http://schemas.microsoft.com/office/powerpoint/2010/main" val="372023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interface &amp; API</a:t>
            </a:r>
          </a:p>
        </p:txBody>
      </p:sp>
      <p:sp>
        <p:nvSpPr>
          <p:cNvPr id="3" name="Footer Placeholder 2"/>
          <p:cNvSpPr>
            <a:spLocks noGrp="1"/>
          </p:cNvSpPr>
          <p:nvPr>
            <p:ph type="ftr" sz="quarter" idx="11"/>
          </p:nvPr>
        </p:nvSpPr>
        <p:spPr/>
        <p:txBody>
          <a:bodyPr/>
          <a:lstStyle/>
          <a:p>
            <a:pPr>
              <a:defRPr/>
            </a:pPr>
            <a:r>
              <a:rPr lang="en-US">
                <a:solidFill>
                  <a:srgbClr val="000000"/>
                </a:solidFill>
              </a:rPr>
              <a:t>CPSC 422, Lecture 23</a:t>
            </a:r>
          </a:p>
        </p:txBody>
      </p:sp>
      <p:sp>
        <p:nvSpPr>
          <p:cNvPr id="4" name="Slide Number Placeholder 3"/>
          <p:cNvSpPr>
            <a:spLocks noGrp="1"/>
          </p:cNvSpPr>
          <p:nvPr>
            <p:ph type="sldNum" sz="quarter" idx="12"/>
          </p:nvPr>
        </p:nvSpPr>
        <p:spPr/>
        <p:txBody>
          <a:bodyPr/>
          <a:lstStyle/>
          <a:p>
            <a:pPr>
              <a:defRPr/>
            </a:pPr>
            <a:r>
              <a:rPr lang="en-US">
                <a:solidFill>
                  <a:srgbClr val="000000"/>
                </a:solidFill>
              </a:rPr>
              <a:t>Slide </a:t>
            </a:r>
            <a:fld id="{11692EB8-07D1-4B45-95E9-F32685544E09}" type="slidenum">
              <a:rPr lang="en-US" smtClean="0">
                <a:solidFill>
                  <a:srgbClr val="000000"/>
                </a:solidFill>
              </a:rPr>
              <a:pPr>
                <a:defRPr/>
              </a:pPr>
              <a:t>23</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129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4"/>
          <p:cNvSpPr>
            <a:spLocks noGrp="1"/>
          </p:cNvSpPr>
          <p:nvPr>
            <p:ph type="ftr" sz="quarter" idx="11"/>
          </p:nvPr>
        </p:nvSpPr>
        <p:spPr>
          <a:noFill/>
        </p:spPr>
        <p:txBody>
          <a:bodyPr/>
          <a:lstStyle/>
          <a:p>
            <a:r>
              <a:rPr lang="en-US"/>
              <a:t>CPSC 422, Lecture 23</a:t>
            </a:r>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24</a:t>
            </a:fld>
            <a:endParaRPr lang="en-US"/>
          </a:p>
        </p:txBody>
      </p:sp>
      <p:sp>
        <p:nvSpPr>
          <p:cNvPr id="11270" name="Rectangle 2"/>
          <p:cNvSpPr>
            <a:spLocks noGrp="1" noChangeArrowheads="1"/>
          </p:cNvSpPr>
          <p:nvPr>
            <p:ph type="title"/>
          </p:nvPr>
        </p:nvSpPr>
        <p:spPr>
          <a:xfrm>
            <a:off x="559594" y="-30126"/>
            <a:ext cx="7772400" cy="1143000"/>
          </a:xfrm>
        </p:spPr>
        <p:txBody>
          <a:bodyPr/>
          <a:lstStyle/>
          <a:p>
            <a:pPr eaLnBrk="1" hangingPunct="1"/>
            <a:r>
              <a:rPr lang="en-US"/>
              <a:t>Wordnet: NLP Tasks</a:t>
            </a:r>
          </a:p>
        </p:txBody>
      </p:sp>
      <p:sp>
        <p:nvSpPr>
          <p:cNvPr id="22534" name="Rectangle 3"/>
          <p:cNvSpPr>
            <a:spLocks noGrp="1" noChangeArrowheads="1"/>
          </p:cNvSpPr>
          <p:nvPr>
            <p:ph type="body" idx="1"/>
          </p:nvPr>
        </p:nvSpPr>
        <p:spPr>
          <a:xfrm>
            <a:off x="381000" y="1066800"/>
            <a:ext cx="8458200" cy="5181600"/>
          </a:xfrm>
        </p:spPr>
        <p:txBody>
          <a:bodyPr/>
          <a:lstStyle/>
          <a:p>
            <a:pPr marL="457200" indent="-457200" eaLnBrk="1" hangingPunct="1">
              <a:spcBef>
                <a:spcPct val="40000"/>
              </a:spcBef>
              <a:buFont typeface="Arial" panose="020B0604020202020204" pitchFamily="34" charset="0"/>
              <a:buChar char="•"/>
              <a:defRPr/>
            </a:pPr>
            <a:r>
              <a:rPr lang="en-US" dirty="0">
                <a:solidFill>
                  <a:schemeClr val="accent2"/>
                </a:solidFill>
              </a:rPr>
              <a:t>First success in “obscure” task for Probabilistic Parsing (PP-attachments): </a:t>
            </a:r>
            <a:r>
              <a:rPr lang="en-US" dirty="0"/>
              <a:t>words + word-classes extracted from the </a:t>
            </a:r>
            <a:r>
              <a:rPr lang="en-US" dirty="0" err="1"/>
              <a:t>hypernym</a:t>
            </a:r>
            <a:r>
              <a:rPr lang="en-US" dirty="0"/>
              <a:t> hierarchy increase accuracy from 84% to 88% [</a:t>
            </a:r>
            <a:r>
              <a:rPr lang="en-US" dirty="0" err="1"/>
              <a:t>Stetina</a:t>
            </a:r>
            <a:r>
              <a:rPr lang="en-US" dirty="0"/>
              <a:t> and Nagao, 1997]</a:t>
            </a:r>
          </a:p>
          <a:p>
            <a:pPr marL="274320" eaLnBrk="1" hangingPunct="1">
              <a:spcBef>
                <a:spcPts val="0"/>
              </a:spcBef>
              <a:buFont typeface="Arial" panose="020B0604020202020204" pitchFamily="34" charset="0"/>
              <a:buChar char="•"/>
              <a:defRPr/>
            </a:pPr>
            <a:r>
              <a:rPr lang="en-US" dirty="0">
                <a:solidFill>
                  <a:schemeClr val="accent2"/>
                </a:solidFill>
              </a:rPr>
              <a:t>Word sense disambiguation</a:t>
            </a:r>
          </a:p>
          <a:p>
            <a:pPr marL="457200" indent="-457200" eaLnBrk="1" hangingPunct="1">
              <a:spcBef>
                <a:spcPts val="0"/>
              </a:spcBef>
              <a:buFont typeface="Arial" panose="020B0604020202020204" pitchFamily="34" charset="0"/>
              <a:buChar char="•"/>
              <a:defRPr/>
            </a:pPr>
            <a:r>
              <a:rPr lang="en-US" dirty="0">
                <a:solidFill>
                  <a:schemeClr val="accent2"/>
                </a:solidFill>
              </a:rPr>
              <a:t>Lexical Chains</a:t>
            </a:r>
            <a:r>
              <a:rPr lang="en-US" dirty="0"/>
              <a:t> (summarization) </a:t>
            </a:r>
          </a:p>
          <a:p>
            <a:pPr marL="457200" indent="-457200" eaLnBrk="1" hangingPunct="1">
              <a:spcBef>
                <a:spcPct val="40000"/>
              </a:spcBef>
              <a:buFont typeface="Arial" panose="020B0604020202020204" pitchFamily="34" charset="0"/>
              <a:buChar char="•"/>
              <a:defRPr/>
            </a:pPr>
            <a:r>
              <a:rPr lang="en-US" dirty="0"/>
              <a:t>…… and </a:t>
            </a:r>
            <a:r>
              <a:rPr lang="en-US" i="1" dirty="0"/>
              <a:t>many others </a:t>
            </a:r>
            <a:r>
              <a:rPr lang="en-US" dirty="0"/>
              <a:t>!</a:t>
            </a:r>
          </a:p>
          <a:p>
            <a:pPr eaLnBrk="1" hangingPunct="1">
              <a:spcBef>
                <a:spcPct val="40000"/>
              </a:spcBef>
              <a:defRPr/>
            </a:pPr>
            <a:r>
              <a:rPr lang="en-US" b="1" dirty="0"/>
              <a:t>More importantly </a:t>
            </a:r>
            <a:r>
              <a:rPr lang="en-US" dirty="0"/>
              <a:t>starting point for larger Ontologies!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182040" y="1442880"/>
              <a:ext cx="5190120" cy="3616200"/>
            </p14:xfrm>
          </p:contentPart>
        </mc:Choice>
        <mc:Fallback xmlns="">
          <p:pic>
            <p:nvPicPr>
              <p:cNvPr id="2" name="Ink 1"/>
              <p:cNvPicPr/>
              <p:nvPr/>
            </p:nvPicPr>
            <p:blipFill>
              <a:blip r:embed="rId4"/>
              <a:stretch>
                <a:fillRect/>
              </a:stretch>
            </p:blipFill>
            <p:spPr>
              <a:xfrm>
                <a:off x="3178080" y="1438560"/>
                <a:ext cx="5197680" cy="3630600"/>
              </a:xfrm>
              <a:prstGeom prst="rect">
                <a:avLst/>
              </a:prstGeom>
            </p:spPr>
          </p:pic>
        </mc:Fallback>
      </mc:AlternateContent>
    </p:spTree>
    <p:extLst>
      <p:ext uri="{BB962C8B-B14F-4D97-AF65-F5344CB8AC3E}">
        <p14:creationId xmlns:p14="http://schemas.microsoft.com/office/powerpoint/2010/main" val="11263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p>
            <a:r>
              <a:rPr lang="en-US"/>
              <a:t>CPSC 422, Lecture 23</a:t>
            </a:r>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25</a:t>
            </a:fld>
            <a:endParaRPr lang="en-US"/>
          </a:p>
        </p:txBody>
      </p:sp>
      <p:sp>
        <p:nvSpPr>
          <p:cNvPr id="29701" name="Rectangle 2"/>
          <p:cNvSpPr>
            <a:spLocks noGrp="1" noChangeArrowheads="1"/>
          </p:cNvSpPr>
          <p:nvPr>
            <p:ph type="title"/>
          </p:nvPr>
        </p:nvSpPr>
        <p:spPr/>
        <p:txBody>
          <a:bodyPr/>
          <a:lstStyle/>
          <a:p>
            <a:pPr eaLnBrk="1" hangingPunct="1"/>
            <a:r>
              <a:rPr lang="en-US" dirty="0"/>
              <a:t>More ideas from NLP….</a:t>
            </a:r>
          </a:p>
        </p:txBody>
      </p:sp>
      <p:sp>
        <p:nvSpPr>
          <p:cNvPr id="29702" name="Rectangle 3"/>
          <p:cNvSpPr>
            <a:spLocks noGrp="1" noChangeArrowheads="1"/>
          </p:cNvSpPr>
          <p:nvPr>
            <p:ph type="body" sz="half" idx="1"/>
          </p:nvPr>
        </p:nvSpPr>
        <p:spPr>
          <a:xfrm>
            <a:off x="609600" y="1371600"/>
            <a:ext cx="8458200" cy="4648200"/>
          </a:xfrm>
        </p:spPr>
        <p:txBody>
          <a:bodyPr/>
          <a:lstStyle/>
          <a:p>
            <a:pPr eaLnBrk="1" hangingPunct="1"/>
            <a:r>
              <a:rPr lang="en-US" sz="3200" dirty="0"/>
              <a:t>Relations among words and their meanings </a:t>
            </a:r>
            <a:r>
              <a:rPr lang="en-US" sz="3200" b="0" dirty="0"/>
              <a:t>(</a:t>
            </a:r>
            <a:r>
              <a:rPr lang="en-US" sz="3200" b="0" i="1" dirty="0"/>
              <a:t>paradigmatic</a:t>
            </a:r>
            <a:r>
              <a:rPr lang="en-US" sz="3200" b="0" dirty="0"/>
              <a:t>)</a:t>
            </a:r>
          </a:p>
          <a:p>
            <a:pPr eaLnBrk="1" hangingPunct="1"/>
            <a:r>
              <a:rPr lang="en-US" sz="3200" dirty="0"/>
              <a:t>Internal structure of individual words </a:t>
            </a:r>
            <a:r>
              <a:rPr lang="en-US" sz="3200" b="0" dirty="0"/>
              <a:t>(</a:t>
            </a:r>
            <a:r>
              <a:rPr lang="en-US" sz="3200" b="0" i="1" dirty="0" err="1"/>
              <a:t>syntagmatic</a:t>
            </a:r>
            <a:r>
              <a:rPr lang="en-US" sz="3200" b="0" dirty="0"/>
              <a:t>)</a:t>
            </a:r>
          </a:p>
        </p:txBody>
      </p:sp>
      <p:sp>
        <p:nvSpPr>
          <p:cNvPr id="29703" name="Rectangle 4"/>
          <p:cNvSpPr>
            <a:spLocks noChangeArrowheads="1"/>
          </p:cNvSpPr>
          <p:nvPr/>
        </p:nvSpPr>
        <p:spPr bwMode="auto">
          <a:xfrm>
            <a:off x="685800" y="2472956"/>
            <a:ext cx="8077200" cy="1143000"/>
          </a:xfrm>
          <a:prstGeom prst="rect">
            <a:avLst/>
          </a:prstGeom>
          <a:noFill/>
          <a:ln w="28575">
            <a:solidFill>
              <a:schemeClr val="accent2"/>
            </a:solidFill>
            <a:miter lim="800000"/>
            <a:headEnd/>
            <a:tailEnd/>
          </a:ln>
        </p:spPr>
        <p:txBody>
          <a:bodyPr wrap="none" anchor="ctr"/>
          <a:lstStyle/>
          <a:p>
            <a:endParaRPr lang="en-US"/>
          </a:p>
        </p:txBody>
      </p:sp>
    </p:spTree>
    <p:extLst>
      <p:ext uri="{BB962C8B-B14F-4D97-AF65-F5344CB8AC3E}">
        <p14:creationId xmlns:p14="http://schemas.microsoft.com/office/powerpoint/2010/main" val="3404116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t>CPSC 422, Lecture 23</a:t>
            </a:r>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26</a:t>
            </a:fld>
            <a:endParaRPr lang="en-US"/>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a:solidFill>
                  <a:schemeClr val="accent2"/>
                </a:solidFill>
                <a:latin typeface="Comic Sans MS" pitchFamily="66" charset="0"/>
              </a:rPr>
              <a:t>concepts</a:t>
            </a:r>
            <a:r>
              <a:rPr lang="en-US" sz="2800" dirty="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“I ate a turkey sandwich for lunch”</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w,Eating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Eater</a:t>
            </a:r>
            <a:r>
              <a:rPr lang="en-US" sz="2800" b="0" i="1" dirty="0">
                <a:latin typeface="Comic Sans MS" pitchFamily="66" charset="0"/>
              </a:rPr>
              <a:t>(</a:t>
            </a:r>
            <a:r>
              <a:rPr lang="en-US" sz="2800" b="0" i="1" dirty="0" err="1">
                <a:latin typeface="Comic Sans MS" pitchFamily="66" charset="0"/>
              </a:rPr>
              <a:t>w,Speaker</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6"/>
                </a:solidFill>
                <a:latin typeface="Comic Sans MS" pitchFamily="66" charset="0"/>
              </a:rPr>
              <a:t>Eaten</a:t>
            </a:r>
            <a:r>
              <a:rPr lang="en-US" sz="2800" b="0" i="1" dirty="0">
                <a:latin typeface="Comic Sans MS" pitchFamily="66" charset="0"/>
              </a:rPr>
              <a:t>(</a:t>
            </a:r>
            <a:r>
              <a:rPr lang="en-US" sz="2800" b="0" i="1" dirty="0" err="1">
                <a:latin typeface="Comic Sans MS" pitchFamily="66" charset="0"/>
              </a:rPr>
              <a:t>w,TurkeySandwich</a:t>
            </a:r>
            <a:r>
              <a:rPr lang="en-US" sz="2800" b="0" i="1" dirty="0">
                <a:latin typeface="Comic Sans MS" pitchFamily="66" charset="0"/>
              </a:rPr>
              <a:t>) </a:t>
            </a:r>
            <a:r>
              <a:rPr lang="en-US" sz="2800" b="0" dirty="0">
                <a:latin typeface="Symbol" pitchFamily="18" charset="2"/>
              </a:rPr>
              <a:t>Ù </a:t>
            </a:r>
            <a:r>
              <a:rPr lang="en-US" sz="2800" b="0" i="1" dirty="0" err="1">
                <a:solidFill>
                  <a:schemeClr val="accent6"/>
                </a:solidFill>
                <a:latin typeface="Comic Sans MS" pitchFamily="66" charset="0"/>
              </a:rPr>
              <a:t>MealEaten</a:t>
            </a:r>
            <a:r>
              <a:rPr lang="en-US" sz="2800" b="0" i="1" dirty="0">
                <a:latin typeface="Comic Sans MS" pitchFamily="66" charset="0"/>
              </a:rPr>
              <a:t>(</a:t>
            </a:r>
            <a:r>
              <a:rPr lang="en-US" sz="2800" b="0" i="1" dirty="0" err="1">
                <a:latin typeface="Comic Sans MS" pitchFamily="66" charset="0"/>
              </a:rPr>
              <a:t>w,Lunch</a:t>
            </a:r>
            <a:r>
              <a:rPr lang="en-US" sz="2800" b="0" i="1" dirty="0">
                <a:latin typeface="Comic Sans MS" pitchFamily="66" charset="0"/>
              </a:rPr>
              <a:t>)</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altLang="en-US" sz="2800" dirty="0">
                <a:sym typeface="Symbol" pitchFamily="18" charset="2"/>
              </a:rPr>
              <a:t></a:t>
            </a:r>
            <a:r>
              <a:rPr lang="en-US" sz="2800" b="0" i="1" dirty="0">
                <a:solidFill>
                  <a:schemeClr val="accent6"/>
                </a:solidFill>
                <a:latin typeface="Comic Sans MS" pitchFamily="66" charset="0"/>
              </a:rPr>
              <a:t>Served</a:t>
            </a:r>
            <a:r>
              <a:rPr lang="en-US" sz="2800" b="0" i="1" dirty="0">
                <a:latin typeface="Comic Sans MS" pitchFamily="66" charset="0"/>
              </a:rPr>
              <a:t>(</a:t>
            </a:r>
            <a:r>
              <a:rPr lang="en-US" sz="2800" b="0" i="1" dirty="0" err="1">
                <a:latin typeface="Comic Sans MS" pitchFamily="66" charset="0"/>
              </a:rPr>
              <a:t>w,Meat</a:t>
            </a:r>
            <a:r>
              <a:rPr lang="en-US" sz="2800" b="0" i="1" dirty="0">
                <a:latin typeface="Comic Sans MS" pitchFamily="66" charset="0"/>
              </a:rPr>
              <a:t>)</a:t>
            </a:r>
          </a:p>
        </p:txBody>
      </p:sp>
    </p:spTree>
    <p:extLst>
      <p:ext uri="{BB962C8B-B14F-4D97-AF65-F5344CB8AC3E}">
        <p14:creationId xmlns:p14="http://schemas.microsoft.com/office/powerpoint/2010/main" val="39986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4"/>
          <p:cNvSpPr>
            <a:spLocks noGrp="1"/>
          </p:cNvSpPr>
          <p:nvPr>
            <p:ph type="ftr" sz="quarter" idx="11"/>
          </p:nvPr>
        </p:nvSpPr>
        <p:spPr>
          <a:noFill/>
        </p:spPr>
        <p:txBody>
          <a:bodyPr/>
          <a:lstStyle/>
          <a:p>
            <a:r>
              <a:rPr lang="en-US"/>
              <a:t>CPSC 422, Lecture 23</a:t>
            </a:r>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27</a:t>
            </a:fld>
            <a:endParaRPr lang="en-US"/>
          </a:p>
        </p:txBody>
      </p:sp>
      <p:sp>
        <p:nvSpPr>
          <p:cNvPr id="17414" name="Rectangle 2"/>
          <p:cNvSpPr>
            <a:spLocks noGrp="1" noChangeArrowheads="1"/>
          </p:cNvSpPr>
          <p:nvPr>
            <p:ph type="title"/>
          </p:nvPr>
        </p:nvSpPr>
        <p:spPr>
          <a:xfrm>
            <a:off x="647700" y="76200"/>
            <a:ext cx="7772400" cy="1143000"/>
          </a:xfrm>
        </p:spPr>
        <p:txBody>
          <a:bodyPr/>
          <a:lstStyle/>
          <a:p>
            <a:pPr eaLnBrk="1" hangingPunct="1"/>
            <a:r>
              <a:rPr lang="en-US" dirty="0"/>
              <a:t>Semantic Roles: Resources</a:t>
            </a:r>
          </a:p>
        </p:txBody>
      </p:sp>
      <p:sp>
        <p:nvSpPr>
          <p:cNvPr id="17415" name="Rectangle 3"/>
          <p:cNvSpPr>
            <a:spLocks noChangeArrowheads="1"/>
          </p:cNvSpPr>
          <p:nvPr/>
        </p:nvSpPr>
        <p:spPr bwMode="auto">
          <a:xfrm>
            <a:off x="209550" y="9144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Move beyond inferences about</a:t>
            </a:r>
            <a:r>
              <a:rPr lang="en-US" sz="2800" dirty="0">
                <a:solidFill>
                  <a:schemeClr val="accent2"/>
                </a:solidFill>
                <a:latin typeface="Comic Sans MS" pitchFamily="66" charset="0"/>
              </a:rPr>
              <a:t> </a:t>
            </a:r>
            <a:r>
              <a:rPr lang="en-US" sz="2800" dirty="0">
                <a:latin typeface="Comic Sans MS" pitchFamily="66" charset="0"/>
              </a:rPr>
              <a:t>single verbs</a:t>
            </a:r>
          </a:p>
        </p:txBody>
      </p:sp>
      <p:sp>
        <p:nvSpPr>
          <p:cNvPr id="664581" name="Rectangle 5"/>
          <p:cNvSpPr>
            <a:spLocks noChangeArrowheads="1"/>
          </p:cNvSpPr>
          <p:nvPr/>
        </p:nvSpPr>
        <p:spPr bwMode="auto">
          <a:xfrm>
            <a:off x="304800" y="44958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1.5-update (revised in 2016) </a:t>
            </a: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09550" y="3124200"/>
            <a:ext cx="6877050" cy="12573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FrameNet</a:t>
            </a:r>
            <a:r>
              <a:rPr lang="en-US" sz="2800" dirty="0">
                <a:solidFill>
                  <a:schemeClr val="accent2"/>
                </a:solidFill>
                <a:latin typeface="Comic Sans MS" pitchFamily="66" charset="0"/>
              </a:rPr>
              <a:t>:</a:t>
            </a:r>
            <a:r>
              <a:rPr lang="en-US" sz="2800" dirty="0">
                <a:latin typeface="Comic Sans MS" pitchFamily="66" charset="0"/>
              </a:rPr>
              <a:t> Databases containing </a:t>
            </a:r>
            <a:r>
              <a:rPr lang="en-US" sz="2800" dirty="0">
                <a:solidFill>
                  <a:schemeClr val="accent2"/>
                </a:solidFill>
                <a:latin typeface="Comic Sans MS" pitchFamily="66" charset="0"/>
              </a:rPr>
              <a:t>frames</a:t>
            </a:r>
            <a:r>
              <a:rPr lang="en-US" sz="2800" dirty="0">
                <a:latin typeface="Comic Sans MS" pitchFamily="66" charset="0"/>
              </a:rPr>
              <a:t> and their syntactic and semantic argument structures</a:t>
            </a:r>
          </a:p>
        </p:txBody>
      </p:sp>
      <p:sp>
        <p:nvSpPr>
          <p:cNvPr id="17418" name="Rectangle 7"/>
          <p:cNvSpPr>
            <a:spLocks noChangeArrowheads="1"/>
          </p:cNvSpPr>
          <p:nvPr/>
        </p:nvSpPr>
        <p:spPr bwMode="auto">
          <a:xfrm>
            <a:off x="2133600" y="15240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dirty="0">
                <a:latin typeface="Comic Sans MS" pitchFamily="66" charset="0"/>
              </a:rPr>
              <a:t>“ IBM hired John as a CEO  ” </a:t>
            </a:r>
          </a:p>
          <a:p>
            <a:pPr marL="342900" indent="-342900">
              <a:spcBef>
                <a:spcPct val="40000"/>
              </a:spcBef>
            </a:pPr>
            <a:r>
              <a:rPr lang="en-US" sz="2400" i="1" dirty="0">
                <a:latin typeface="Comic Sans MS" pitchFamily="66" charset="0"/>
              </a:rPr>
              <a:t>“ John is the new IBM hire ”</a:t>
            </a:r>
          </a:p>
          <a:p>
            <a:pPr marL="342900" indent="-342900">
              <a:spcBef>
                <a:spcPct val="40000"/>
              </a:spcBef>
            </a:pPr>
            <a:r>
              <a:rPr lang="en-US" sz="2400" i="1" dirty="0">
                <a:latin typeface="Comic Sans MS" pitchFamily="66" charset="0"/>
              </a:rPr>
              <a:t>“ IBM signed John for 2M$”</a:t>
            </a:r>
          </a:p>
        </p:txBody>
      </p:sp>
      <p:sp>
        <p:nvSpPr>
          <p:cNvPr id="9" name="Rectangle 5"/>
          <p:cNvSpPr>
            <a:spLocks noChangeArrowheads="1"/>
          </p:cNvSpPr>
          <p:nvPr/>
        </p:nvSpPr>
        <p:spPr bwMode="auto">
          <a:xfrm>
            <a:off x="495300" y="5886450"/>
            <a:ext cx="8458200" cy="6858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FrameNet</a:t>
            </a:r>
            <a:r>
              <a:rPr lang="en-US" sz="2800" dirty="0">
                <a:latin typeface="Comic Sans MS" pitchFamily="66" charset="0"/>
              </a:rPr>
              <a:t> Tutorial at NAACL/HLT 2015!</a:t>
            </a:r>
          </a:p>
        </p:txBody>
      </p:sp>
      <p:pic>
        <p:nvPicPr>
          <p:cNvPr id="87042"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003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P spid="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ooter Placeholder 4"/>
          <p:cNvSpPr>
            <a:spLocks noGrp="1"/>
          </p:cNvSpPr>
          <p:nvPr>
            <p:ph type="ftr" sz="quarter" idx="11"/>
          </p:nvPr>
        </p:nvSpPr>
        <p:spPr>
          <a:noFill/>
        </p:spPr>
        <p:txBody>
          <a:bodyPr/>
          <a:lstStyle/>
          <a:p>
            <a:r>
              <a:rPr lang="en-US"/>
              <a:t>CPSC 422, Lecture 23</a:t>
            </a:r>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28</a:t>
            </a:fld>
            <a:endParaRPr lang="en-US"/>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p:spTree>
    <p:extLst>
      <p:ext uri="{BB962C8B-B14F-4D97-AF65-F5344CB8AC3E}">
        <p14:creationId xmlns:p14="http://schemas.microsoft.com/office/powerpoint/2010/main" val="358857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Footer Placeholder 4"/>
          <p:cNvSpPr>
            <a:spLocks noGrp="1"/>
          </p:cNvSpPr>
          <p:nvPr>
            <p:ph type="ftr" sz="quarter" idx="11"/>
          </p:nvPr>
        </p:nvSpPr>
        <p:spPr>
          <a:noFill/>
        </p:spPr>
        <p:txBody>
          <a:bodyPr/>
          <a:lstStyle/>
          <a:p>
            <a:r>
              <a:rPr lang="en-US"/>
              <a:t>CPSC 422, Lecture 23</a:t>
            </a:r>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29</a:t>
            </a:fld>
            <a:endParaRPr lang="en-US"/>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dirty="0" err="1"/>
              <a:t>FrameNet</a:t>
            </a:r>
            <a:r>
              <a:rPr lang="en-US" dirty="0"/>
              <a:t> : Semantic Role Labeling</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3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altLang="en-US" sz="1400"/>
              <a:t>CPSC 422, Lecture 22</a:t>
            </a:r>
          </a:p>
        </p:txBody>
      </p:sp>
      <p:sp>
        <p:nvSpPr>
          <p:cNvPr id="29699" name="Rectangle 2"/>
          <p:cNvSpPr>
            <a:spLocks noGrp="1" noChangeArrowheads="1"/>
          </p:cNvSpPr>
          <p:nvPr>
            <p:ph type="title"/>
          </p:nvPr>
        </p:nvSpPr>
        <p:spPr/>
        <p:txBody>
          <a:bodyPr/>
          <a:lstStyle/>
          <a:p>
            <a:pPr eaLnBrk="1" hangingPunct="1"/>
            <a:r>
              <a:rPr lang="en-US" altLang="en-US" dirty="0"/>
              <a:t>Quantifiers</a:t>
            </a:r>
          </a:p>
        </p:txBody>
      </p:sp>
      <p:sp>
        <p:nvSpPr>
          <p:cNvPr id="138243" name="Rectangle 3"/>
          <p:cNvSpPr>
            <a:spLocks noGrp="1" noChangeArrowheads="1"/>
          </p:cNvSpPr>
          <p:nvPr>
            <p:ph type="body" idx="1"/>
          </p:nvPr>
        </p:nvSpPr>
        <p:spPr/>
        <p:txBody>
          <a:bodyPr/>
          <a:lstStyle/>
          <a:p>
            <a:pPr eaLnBrk="1" hangingPunct="1"/>
            <a:r>
              <a:rPr lang="en-US" altLang="en-US" dirty="0"/>
              <a:t>Allows us to express </a:t>
            </a:r>
          </a:p>
          <a:p>
            <a:pPr marL="457200" indent="-457200" eaLnBrk="1" hangingPunct="1">
              <a:buFont typeface="Arial" panose="020B0604020202020204" pitchFamily="34" charset="0"/>
              <a:buChar char="•"/>
            </a:pPr>
            <a:r>
              <a:rPr lang="en-US" altLang="en-US" b="1" dirty="0"/>
              <a:t>Properties of collections of objects </a:t>
            </a:r>
            <a:r>
              <a:rPr lang="en-US" altLang="en-US" dirty="0"/>
              <a:t>instead of enumerating objects by name</a:t>
            </a:r>
          </a:p>
          <a:p>
            <a:pPr marL="0" indent="0" eaLnBrk="1" hangingPunct="1"/>
            <a:r>
              <a:rPr lang="en-US" altLang="en-US" dirty="0"/>
              <a:t>Universal: “for all” </a:t>
            </a:r>
            <a:r>
              <a:rPr lang="en-US" altLang="en-US" dirty="0">
                <a:latin typeface="cmsy10" pitchFamily="34" charset="0"/>
                <a:sym typeface="Symbol" pitchFamily="18" charset="2"/>
              </a:rPr>
              <a:t></a:t>
            </a:r>
            <a:endParaRPr lang="en-US" altLang="en-US" dirty="0">
              <a:latin typeface="cmsy10" pitchFamily="34" charset="0"/>
            </a:endParaRPr>
          </a:p>
          <a:p>
            <a:pPr marL="457200" indent="-457200" eaLnBrk="1" hangingPunct="1">
              <a:buFont typeface="Arial" panose="020B0604020202020204" pitchFamily="34" charset="0"/>
              <a:buChar char="•"/>
            </a:pPr>
            <a:endParaRPr lang="en-US" altLang="en-US" dirty="0"/>
          </a:p>
          <a:p>
            <a:pPr marL="457200" indent="-457200" eaLnBrk="1" hangingPunct="1">
              <a:buFont typeface="Arial" panose="020B0604020202020204" pitchFamily="34" charset="0"/>
              <a:buChar char="•"/>
            </a:pPr>
            <a:r>
              <a:rPr lang="en-US" altLang="en-US" b="1" dirty="0"/>
              <a:t>Properties of an unspecified object</a:t>
            </a:r>
            <a:endParaRPr lang="en-US" altLang="en-US" dirty="0"/>
          </a:p>
          <a:p>
            <a:pPr eaLnBrk="1" hangingPunct="1"/>
            <a:r>
              <a:rPr lang="en-US" altLang="en-US" dirty="0"/>
              <a:t>Existential: “there exists” </a:t>
            </a:r>
            <a:r>
              <a:rPr lang="en-US" altLang="en-US" dirty="0">
                <a:latin typeface="cmsy10" pitchFamily="34" charset="0"/>
                <a:sym typeface="Symbol" pitchFamily="18" charset="2"/>
              </a:rPr>
              <a:t></a:t>
            </a:r>
            <a:endParaRPr lang="en-US" altLang="en-US" dirty="0">
              <a:latin typeface="cmsy10" pitchFamily="34" charset="0"/>
            </a:endParaRPr>
          </a:p>
        </p:txBody>
      </p:sp>
      <p:sp>
        <p:nvSpPr>
          <p:cNvPr id="2" name="Slide Number Placeholder 1"/>
          <p:cNvSpPr>
            <a:spLocks noGrp="1"/>
          </p:cNvSpPr>
          <p:nvPr>
            <p:ph type="sldNum" sz="quarter" idx="12"/>
          </p:nvPr>
        </p:nvSpPr>
        <p:spPr/>
        <p:txBody>
          <a:bodyPr/>
          <a:lstStyle/>
          <a:p>
            <a:pPr>
              <a:defRPr/>
            </a:pPr>
            <a:r>
              <a:rPr lang="en-US"/>
              <a:t>Slide </a:t>
            </a:r>
            <a:fld id="{4DF6BE34-90F6-4567-805D-EBA463FCCE5C}" type="slidenum">
              <a:rPr lang="en-US" smtClean="0"/>
              <a:pPr>
                <a:defRPr/>
              </a:pPr>
              <a:t>3</a:t>
            </a:fld>
            <a:endParaRPr lang="en-US"/>
          </a:p>
        </p:txBody>
      </p:sp>
    </p:spTree>
    <p:extLst>
      <p:ext uri="{BB962C8B-B14F-4D97-AF65-F5344CB8AC3E}">
        <p14:creationId xmlns:p14="http://schemas.microsoft.com/office/powerpoint/2010/main" val="35472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30</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458200" cy="4267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solidFill>
                  <a:schemeClr val="accent3">
                    <a:lumMod val="50000"/>
                  </a:schemeClr>
                </a:solidFill>
                <a:latin typeface="Arial Unicode MS"/>
              </a:rPr>
              <a:t>Ontologies</a:t>
            </a:r>
            <a:r>
              <a:rPr lang="en-US" sz="2800" b="0" kern="0" dirty="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Inspiration from </a:t>
            </a:r>
            <a:r>
              <a:rPr lang="en-US" sz="2800" kern="0" dirty="0">
                <a:solidFill>
                  <a:schemeClr val="accent3">
                    <a:lumMod val="50000"/>
                  </a:schemeClr>
                </a:solidFill>
                <a:latin typeface="Arial Unicode MS"/>
              </a:rPr>
              <a:t>Natural Language</a:t>
            </a:r>
            <a:r>
              <a:rPr lang="en-US" sz="2800" b="0" kern="0" dirty="0">
                <a:solidFill>
                  <a:schemeClr val="accent3">
                    <a:lumMod val="50000"/>
                  </a:schemeClr>
                </a:solidFill>
                <a:latin typeface="Arial Unicode MS"/>
              </a:rPr>
              <a:t>: </a:t>
            </a:r>
            <a:r>
              <a:rPr lang="en-US" sz="2800" b="0" kern="0" dirty="0" err="1">
                <a:solidFill>
                  <a:schemeClr val="accent3">
                    <a:lumMod val="50000"/>
                  </a:schemeClr>
                </a:solidFill>
                <a:latin typeface="Arial Unicode MS"/>
              </a:rPr>
              <a:t>WordNet</a:t>
            </a:r>
            <a:r>
              <a:rPr lang="en-US" sz="2800" b="0" kern="0" dirty="0">
                <a:solidFill>
                  <a:schemeClr val="accent3">
                    <a:lumMod val="50000"/>
                  </a:schemeClr>
                </a:solidFill>
                <a:latin typeface="Arial Unicode MS"/>
              </a:rPr>
              <a:t> and </a:t>
            </a:r>
            <a:r>
              <a:rPr lang="en-US" sz="2800" b="0" kern="0" dirty="0" err="1">
                <a:solidFill>
                  <a:schemeClr val="accent3">
                    <a:lumMod val="50000"/>
                  </a:schemeClr>
                </a:solidFill>
                <a:latin typeface="Arial Unicode MS"/>
              </a:rPr>
              <a:t>FrameNet</a:t>
            </a: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a:latin typeface="Arial Unicode MS"/>
              </a:rPr>
              <a:t>Extensions based on Wikipedia and mining the Web &amp; Web search logs (YAGO, </a:t>
            </a:r>
            <a:r>
              <a:rPr lang="en-US" sz="2800" b="0" kern="0" dirty="0" err="1">
                <a:latin typeface="Arial Unicode MS"/>
              </a:rPr>
              <a:t>ProBase</a:t>
            </a:r>
            <a:r>
              <a:rPr lang="en-US" sz="2800" b="0" kern="0" dirty="0">
                <a:latin typeface="Arial Unicode MS"/>
              </a:rPr>
              <a:t>, Freebase,……)</a:t>
            </a:r>
          </a:p>
          <a:p>
            <a:pPr marL="342900" indent="-342900">
              <a:spcBef>
                <a:spcPct val="20000"/>
              </a:spcBef>
              <a:buFont typeface="Arial" pitchFamily="34" charset="0"/>
              <a:buChar char="•"/>
              <a:defRPr/>
            </a:pPr>
            <a:r>
              <a:rPr lang="en-US" sz="2800" b="0" kern="0" dirty="0">
                <a:solidFill>
                  <a:schemeClr val="accent3">
                    <a:lumMod val="65000"/>
                  </a:schemeClr>
                </a:solidFill>
                <a:latin typeface="Arial Unicode MS"/>
              </a:rPr>
              <a:t>Domain Specific Ontologies (e.g., Medicine: </a:t>
            </a:r>
            <a:r>
              <a:rPr lang="en-US" sz="2800" b="0" kern="0" dirty="0" err="1">
                <a:solidFill>
                  <a:schemeClr val="accent3">
                    <a:lumMod val="65000"/>
                  </a:schemeClr>
                </a:solidFill>
                <a:latin typeface="Arial Unicode MS"/>
              </a:rPr>
              <a:t>MeSH</a:t>
            </a:r>
            <a:r>
              <a:rPr lang="en-US" sz="2800" b="0" kern="0" dirty="0">
                <a:solidFill>
                  <a:schemeClr val="accent3">
                    <a:lumMod val="65000"/>
                  </a:schemeClr>
                </a:solidFill>
                <a:latin typeface="Arial Unicode MS"/>
              </a:rPr>
              <a:t>, UMLS)</a:t>
            </a:r>
          </a:p>
          <a:p>
            <a:pPr marL="342900" indent="-342900">
              <a:spcBef>
                <a:spcPct val="20000"/>
              </a:spcBef>
              <a:buFont typeface="Arial" pitchFamily="34" charset="0"/>
              <a:buChar char="•"/>
              <a:defRPr/>
            </a:pPr>
            <a:endParaRPr lang="en-US" sz="2800" b="0" kern="0" dirty="0">
              <a:solidFill>
                <a:srgbClr val="000000"/>
              </a:solidFill>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308440" y="3397680"/>
              <a:ext cx="505080" cy="1771920"/>
            </p14:xfrm>
          </p:contentPart>
        </mc:Choice>
        <mc:Fallback xmlns="">
          <p:pic>
            <p:nvPicPr>
              <p:cNvPr id="2" name="Ink 1"/>
              <p:cNvPicPr/>
              <p:nvPr/>
            </p:nvPicPr>
            <p:blipFill>
              <a:blip r:embed="rId4"/>
              <a:stretch>
                <a:fillRect/>
              </a:stretch>
            </p:blipFill>
            <p:spPr>
              <a:xfrm>
                <a:off x="8295840" y="3386880"/>
                <a:ext cx="528480" cy="1797120"/>
              </a:xfrm>
              <a:prstGeom prst="rect">
                <a:avLst/>
              </a:prstGeom>
            </p:spPr>
          </p:pic>
        </mc:Fallback>
      </mc:AlternateContent>
    </p:spTree>
    <p:extLst>
      <p:ext uri="{BB962C8B-B14F-4D97-AF65-F5344CB8AC3E}">
        <p14:creationId xmlns:p14="http://schemas.microsoft.com/office/powerpoint/2010/main" val="45766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a:t>YAGO2: huge semantic knowledge base</a:t>
            </a:r>
          </a:p>
        </p:txBody>
      </p:sp>
      <p:sp>
        <p:nvSpPr>
          <p:cNvPr id="3" name="Content Placeholder 2"/>
          <p:cNvSpPr>
            <a:spLocks noGrp="1"/>
          </p:cNvSpPr>
          <p:nvPr>
            <p:ph idx="1"/>
          </p:nvPr>
        </p:nvSpPr>
        <p:spPr>
          <a:xfrm>
            <a:off x="0" y="1066800"/>
            <a:ext cx="9144000" cy="2286000"/>
          </a:xfrm>
        </p:spPr>
        <p:txBody>
          <a:bodyPr/>
          <a:lstStyle/>
          <a:p>
            <a:r>
              <a:rPr lang="en-CA" dirty="0"/>
              <a:t>Derived from </a:t>
            </a:r>
            <a:r>
              <a:rPr lang="en-CA" b="1" dirty="0"/>
              <a:t>Wikipedia</a:t>
            </a:r>
            <a:r>
              <a:rPr lang="en-CA" dirty="0"/>
              <a:t>, </a:t>
            </a:r>
            <a:r>
              <a:rPr lang="en-CA" b="1" dirty="0" err="1">
                <a:solidFill>
                  <a:srgbClr val="00B050"/>
                </a:solidFill>
              </a:rPr>
              <a:t>WordNet</a:t>
            </a:r>
            <a:r>
              <a:rPr lang="en-CA" dirty="0"/>
              <a:t> and </a:t>
            </a:r>
            <a:r>
              <a:rPr lang="en-CA" b="1" dirty="0" err="1"/>
              <a:t>GeoNames</a:t>
            </a:r>
            <a:r>
              <a:rPr lang="en-CA" dirty="0"/>
              <a:t>. </a:t>
            </a:r>
            <a:r>
              <a:rPr lang="en-CA" b="0" dirty="0"/>
              <a:t>(started in 2007, paper in www conference) </a:t>
            </a:r>
          </a:p>
          <a:p>
            <a:r>
              <a:rPr lang="en-CA" dirty="0"/>
              <a:t>10</a:t>
            </a:r>
            <a:r>
              <a:rPr lang="en-CA" baseline="30000" dirty="0"/>
              <a:t>6</a:t>
            </a:r>
            <a:r>
              <a:rPr lang="en-CA" dirty="0"/>
              <a:t> entities (persons, organizations, cities, etc.) </a:t>
            </a:r>
          </a:p>
          <a:p>
            <a:r>
              <a:rPr lang="en-CA" dirty="0"/>
              <a:t>&gt;120* 10</a:t>
            </a:r>
            <a:r>
              <a:rPr lang="en-CA" baseline="30000" dirty="0"/>
              <a:t>6</a:t>
            </a:r>
            <a:r>
              <a:rPr lang="en-CA" dirty="0"/>
              <a:t> facts about these entities. </a:t>
            </a:r>
          </a:p>
        </p:txBody>
      </p:sp>
      <p:sp>
        <p:nvSpPr>
          <p:cNvPr id="5" name="Footer Placeholder 4"/>
          <p:cNvSpPr>
            <a:spLocks noGrp="1"/>
          </p:cNvSpPr>
          <p:nvPr>
            <p:ph type="ftr" sz="quarter" idx="11"/>
          </p:nvPr>
        </p:nvSpPr>
        <p:spPr/>
        <p:txBody>
          <a:bodyPr/>
          <a:lstStyle/>
          <a:p>
            <a:pPr>
              <a:defRPr/>
            </a:pPr>
            <a:r>
              <a:rPr lang="en-US"/>
              <a:t>CPSC 422, Lecture 23</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31</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a:ln>
                  <a:noFill/>
                </a:ln>
                <a:solidFill>
                  <a:schemeClr val="tx1"/>
                </a:solidFill>
                <a:effectLst/>
                <a:uLnTx/>
                <a:uFillTx/>
                <a:latin typeface="+mn-lt"/>
                <a:ea typeface="+mn-ea"/>
                <a:cs typeface="+mn-cs"/>
              </a:rPr>
              <a:t>YAGO </a:t>
            </a:r>
            <a:r>
              <a:rPr lang="en-CA" sz="2800" kern="0" dirty="0">
                <a:latin typeface="+mn-lt"/>
              </a:rPr>
              <a:t>accuracy of 95%. has </a:t>
            </a:r>
            <a:r>
              <a:rPr kumimoji="0" lang="en-CA" sz="2800" b="1" i="0" u="none" strike="noStrike" kern="0" cap="none" spc="0" normalizeH="0" baseline="0" noProof="0" dirty="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a:latin typeface="+mn-lt"/>
              </a:rPr>
              <a:t>A</a:t>
            </a:r>
            <a:r>
              <a:rPr kumimoji="0" lang="en-CA" sz="2800" b="1" i="0" u="none" strike="noStrike" kern="0" cap="none" spc="0" normalizeH="0" baseline="0" noProof="0" dirty="0" err="1">
                <a:ln>
                  <a:noFill/>
                </a:ln>
                <a:solidFill>
                  <a:schemeClr val="tx1"/>
                </a:solidFill>
                <a:effectLst/>
                <a:uLnTx/>
                <a:uFillTx/>
                <a:latin typeface="+mn-lt"/>
                <a:ea typeface="+mn-ea"/>
                <a:cs typeface="+mn-cs"/>
              </a:rPr>
              <a:t>nchored</a:t>
            </a:r>
            <a:r>
              <a:rPr kumimoji="0" lang="en-CA" sz="2800" b="1" i="0" u="none" strike="noStrike" kern="0" cap="none" spc="0" normalizeH="0" baseline="0" noProof="0" dirty="0">
                <a:ln>
                  <a:noFill/>
                </a:ln>
                <a:solidFill>
                  <a:schemeClr val="tx1"/>
                </a:solidFill>
                <a:effectLst/>
                <a:uLnTx/>
                <a:uFillTx/>
                <a:latin typeface="+mn-lt"/>
                <a:ea typeface="+mn-ea"/>
                <a:cs typeface="+mn-cs"/>
              </a:rPr>
              <a:t> in </a:t>
            </a:r>
            <a:r>
              <a:rPr kumimoji="0" lang="en-CA" sz="2800" b="1" i="1" u="none" strike="noStrike" kern="0" cap="none" spc="0" normalizeH="0" baseline="0" noProof="0" dirty="0">
                <a:ln>
                  <a:noFill/>
                </a:ln>
                <a:solidFill>
                  <a:schemeClr val="tx1"/>
                </a:solidFill>
                <a:effectLst/>
                <a:uLnTx/>
                <a:uFillTx/>
                <a:latin typeface="+mn-lt"/>
                <a:ea typeface="+mn-ea"/>
                <a:cs typeface="+mn-cs"/>
              </a:rPr>
              <a:t>time</a:t>
            </a:r>
            <a:r>
              <a:rPr kumimoji="0" lang="en-CA" sz="2800" b="1" i="0" u="none" strike="noStrike" kern="0" cap="none" spc="0" normalizeH="0" baseline="0" noProof="0" dirty="0">
                <a:ln>
                  <a:noFill/>
                </a:ln>
                <a:solidFill>
                  <a:schemeClr val="tx1"/>
                </a:solidFill>
                <a:effectLst/>
                <a:uLnTx/>
                <a:uFillTx/>
                <a:latin typeface="+mn-lt"/>
                <a:ea typeface="+mn-ea"/>
                <a:cs typeface="+mn-cs"/>
              </a:rPr>
              <a:t> and </a:t>
            </a:r>
            <a:r>
              <a:rPr kumimoji="0" lang="en-CA" sz="2800" b="1" i="1" u="none" strike="noStrike" kern="0" cap="none" spc="0" normalizeH="0" baseline="0" noProof="0" dirty="0">
                <a:ln>
                  <a:noFill/>
                </a:ln>
                <a:solidFill>
                  <a:schemeClr val="tx1"/>
                </a:solidFill>
                <a:effectLst/>
                <a:uLnTx/>
                <a:uFillTx/>
                <a:latin typeface="+mn-lt"/>
                <a:ea typeface="+mn-ea"/>
                <a:cs typeface="+mn-cs"/>
              </a:rPr>
              <a:t>space</a:t>
            </a:r>
            <a:r>
              <a:rPr kumimoji="0" lang="en-CA" sz="2800" b="1" i="0" u="none" strike="noStrike" kern="0" cap="none" spc="0" normalizeH="0" baseline="0" noProof="0" dirty="0">
                <a:ln>
                  <a:noFill/>
                </a:ln>
                <a:solidFill>
                  <a:schemeClr val="tx1"/>
                </a:solidFill>
                <a:effectLst/>
                <a:uLnTx/>
                <a:uFillTx/>
                <a:latin typeface="+mn-lt"/>
                <a:ea typeface="+mn-ea"/>
                <a:cs typeface="+mn-cs"/>
              </a:rPr>
              <a:t>. YAGO attaches a </a:t>
            </a:r>
            <a:r>
              <a:rPr kumimoji="0" lang="en-CA" sz="2800" b="1" i="1" u="none" strike="noStrike" kern="0" cap="none" spc="0" normalizeH="0" baseline="0" noProof="0" dirty="0">
                <a:ln>
                  <a:noFill/>
                </a:ln>
                <a:solidFill>
                  <a:schemeClr val="tx1"/>
                </a:solidFill>
                <a:effectLst/>
                <a:uLnTx/>
                <a:uFillTx/>
                <a:latin typeface="+mn-lt"/>
                <a:ea typeface="+mn-ea"/>
                <a:cs typeface="+mn-cs"/>
              </a:rPr>
              <a:t>temporal</a:t>
            </a:r>
            <a:r>
              <a:rPr kumimoji="0" lang="en-CA" sz="2800" b="1" i="0" u="none" strike="noStrike" kern="0" cap="none" spc="0" normalizeH="0" baseline="0" noProof="0" dirty="0">
                <a:ln>
                  <a:noFill/>
                </a:ln>
                <a:solidFill>
                  <a:schemeClr val="tx1"/>
                </a:solidFill>
                <a:effectLst/>
                <a:uLnTx/>
                <a:uFillTx/>
                <a:latin typeface="+mn-lt"/>
                <a:ea typeface="+mn-ea"/>
                <a:cs typeface="+mn-cs"/>
              </a:rPr>
              <a:t> dimension and a </a:t>
            </a:r>
            <a:r>
              <a:rPr kumimoji="0" lang="en-CA" sz="2800" b="1" i="1" u="none" strike="noStrike" kern="0" cap="none" spc="0" normalizeH="0" baseline="0" noProof="0" dirty="0">
                <a:ln>
                  <a:noFill/>
                </a:ln>
                <a:solidFill>
                  <a:schemeClr val="tx1"/>
                </a:solidFill>
                <a:effectLst/>
                <a:uLnTx/>
                <a:uFillTx/>
                <a:latin typeface="+mn-lt"/>
                <a:ea typeface="+mn-ea"/>
                <a:cs typeface="+mn-cs"/>
              </a:rPr>
              <a:t>spatial</a:t>
            </a:r>
            <a:r>
              <a:rPr kumimoji="0" lang="en-CA" sz="2800" b="1" i="0" u="none" strike="noStrike" kern="0" cap="none" spc="0" normalizeH="0" baseline="0" noProof="0" dirty="0">
                <a:ln>
                  <a:noFill/>
                </a:ln>
                <a:solidFill>
                  <a:schemeClr val="tx1"/>
                </a:solidFill>
                <a:effectLst/>
                <a:uLnTx/>
                <a:uFillTx/>
                <a:latin typeface="+mn-lt"/>
                <a:ea typeface="+mn-ea"/>
                <a:cs typeface="+mn-cs"/>
              </a:rPr>
              <a:t>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6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Freebase</a:t>
            </a:r>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properties </a:t>
            </a:r>
            <a:r>
              <a:rPr lang="en-CA" sz="2400" dirty="0"/>
              <a:t>and over </a:t>
            </a:r>
            <a:r>
              <a:rPr lang="en-CA" sz="2400" dirty="0">
                <a:solidFill>
                  <a:srgbClr val="00B0F0"/>
                </a:solidFill>
              </a:rPr>
              <a:t>a billion of facts</a:t>
            </a:r>
          </a:p>
          <a:p>
            <a:pPr marL="457200" indent="-457200">
              <a:buFont typeface="Arial" panose="020B0604020202020204" pitchFamily="34" charset="0"/>
              <a:buChar char="•"/>
            </a:pPr>
            <a:r>
              <a:rPr lang="en-CA" sz="2400" dirty="0"/>
              <a:t>Automatically extracted from a number of resources including </a:t>
            </a:r>
            <a:r>
              <a:rPr lang="en-CA" sz="2400" b="1" dirty="0">
                <a:solidFill>
                  <a:srgbClr val="00B050"/>
                </a:solidFill>
              </a:rPr>
              <a:t>Wikipedia</a:t>
            </a:r>
            <a:r>
              <a:rPr lang="en-CA" sz="2400" dirty="0"/>
              <a:t>, </a:t>
            </a:r>
            <a:r>
              <a:rPr lang="en-CA" sz="2400" b="1" dirty="0" err="1"/>
              <a:t>MusicBrainz</a:t>
            </a:r>
            <a:r>
              <a:rPr lang="en-CA" sz="2400" dirty="0"/>
              <a:t>, and Notable Names Database (</a:t>
            </a:r>
            <a:r>
              <a:rPr lang="en-CA" sz="2400" b="1" dirty="0"/>
              <a:t>NNDB )</a:t>
            </a:r>
          </a:p>
          <a:p>
            <a:pPr marL="457200" indent="-457200">
              <a:buFont typeface="Arial" panose="020B0604020202020204" pitchFamily="34" charset="0"/>
              <a:buChar char="•"/>
            </a:pPr>
            <a:r>
              <a:rPr lang="en-CA" sz="2400" dirty="0"/>
              <a:t>as well as the </a:t>
            </a:r>
            <a:r>
              <a:rPr lang="en-CA" sz="2400" b="1" dirty="0"/>
              <a:t>knowledge contributed by the human volunteers. </a:t>
            </a:r>
          </a:p>
          <a:p>
            <a:pPr marL="457200" indent="-457200">
              <a:buFont typeface="Arial" panose="020B0604020202020204" pitchFamily="34" charset="0"/>
              <a:buChar char="•"/>
            </a:pPr>
            <a:r>
              <a:rPr lang="en-CA" sz="2400" dirty="0"/>
              <a:t>All </a:t>
            </a:r>
            <a:r>
              <a:rPr lang="en-CA" sz="2400" dirty="0">
                <a:solidFill>
                  <a:srgbClr val="FF0000"/>
                </a:solidFill>
              </a:rPr>
              <a:t>was</a:t>
            </a:r>
            <a:r>
              <a:rPr lang="en-CA" sz="2400" dirty="0"/>
              <a:t> </a:t>
            </a:r>
            <a:r>
              <a:rPr lang="en-CA" sz="2400" b="1" dirty="0"/>
              <a:t>available for free </a:t>
            </a:r>
            <a:r>
              <a:rPr lang="en-CA" sz="2400" dirty="0"/>
              <a:t>through the APIs or to download from weekly data dumps</a:t>
            </a:r>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724571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a:xfrm>
            <a:off x="304800" y="1219200"/>
            <a:ext cx="8991600" cy="4495800"/>
          </a:xfrm>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p>
          <a:p>
            <a:r>
              <a:rPr lang="en-CA" dirty="0"/>
              <a:t>Freebase.com 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97132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Probase</a:t>
            </a:r>
            <a:r>
              <a:rPr lang="en-CA" dirty="0"/>
              <a:t> (MS Research)</a:t>
            </a:r>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a:t>Harnessed from billions of </a:t>
            </a:r>
            <a:r>
              <a:rPr lang="en-CA" b="1" dirty="0"/>
              <a:t>web pages </a:t>
            </a:r>
            <a:r>
              <a:rPr lang="en-CA" dirty="0"/>
              <a:t>and years worth of </a:t>
            </a:r>
            <a:r>
              <a:rPr lang="en-CA" b="1" dirty="0"/>
              <a:t>search logs </a:t>
            </a:r>
          </a:p>
          <a:p>
            <a:pPr marL="457200" indent="-457200">
              <a:buFont typeface="Arial" panose="020B0604020202020204" pitchFamily="34" charset="0"/>
              <a:buChar char="•"/>
            </a:pPr>
            <a:r>
              <a:rPr lang="en-CA" dirty="0"/>
              <a:t>Extremely large concept/category space (2.7 million categories).</a:t>
            </a:r>
          </a:p>
          <a:p>
            <a:pPr marL="457200" indent="-457200">
              <a:buFont typeface="Arial" panose="020B0604020202020204" pitchFamily="34" charset="0"/>
              <a:buChar char="•"/>
            </a:pPr>
            <a:r>
              <a:rPr lang="en-CA" dirty="0"/>
              <a:t>Probabilistic model for correctness, typicality (e.g., between concept and instance)</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24811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35</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31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36</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3782160" y="3688200"/>
              <a:ext cx="865080" cy="343080"/>
            </p14:xfrm>
          </p:contentPart>
        </mc:Choice>
        <mc:Fallback xmlns="">
          <p:pic>
            <p:nvPicPr>
              <p:cNvPr id="8" name="Ink 7"/>
              <p:cNvPicPr/>
              <p:nvPr/>
            </p:nvPicPr>
            <p:blipFill>
              <a:blip r:embed="rId9"/>
              <a:stretch>
                <a:fillRect/>
              </a:stretch>
            </p:blipFill>
            <p:spPr>
              <a:xfrm>
                <a:off x="3774240" y="3680280"/>
                <a:ext cx="881280" cy="358560"/>
              </a:xfrm>
              <a:prstGeom prst="rect">
                <a:avLst/>
              </a:prstGeom>
            </p:spPr>
          </p:pic>
        </mc:Fallback>
      </mc:AlternateContent>
    </p:spTree>
    <p:extLst>
      <p:ext uri="{BB962C8B-B14F-4D97-AF65-F5344CB8AC3E}">
        <p14:creationId xmlns:p14="http://schemas.microsoft.com/office/powerpoint/2010/main" val="80337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87" y="68711"/>
            <a:ext cx="8534400" cy="685800"/>
          </a:xfrm>
        </p:spPr>
        <p:txBody>
          <a:bodyPr/>
          <a:lstStyle/>
          <a:p>
            <a:r>
              <a:rPr lang="en-CA" sz="2800" dirty="0"/>
              <a:t>Frequency distribution of the 2.7 million concepts</a:t>
            </a:r>
          </a:p>
        </p:txBody>
      </p:sp>
      <p:sp>
        <p:nvSpPr>
          <p:cNvPr id="3" name="Content Placeholder 2"/>
          <p:cNvSpPr>
            <a:spLocks noGrp="1"/>
          </p:cNvSpPr>
          <p:nvPr>
            <p:ph idx="1"/>
          </p:nvPr>
        </p:nvSpPr>
        <p:spPr>
          <a:xfrm>
            <a:off x="-17929" y="4442165"/>
            <a:ext cx="8892363" cy="2263435"/>
          </a:xfrm>
        </p:spPr>
        <p:txBody>
          <a:bodyPr/>
          <a:lstStyle/>
          <a:p>
            <a:r>
              <a:rPr lang="en-CA" sz="2000" kern="1200" dirty="0">
                <a:latin typeface="+mj-lt"/>
              </a:rPr>
              <a:t>The </a:t>
            </a:r>
            <a:r>
              <a:rPr lang="en-CA" sz="2000" b="1" kern="1200" dirty="0">
                <a:latin typeface="+mj-lt"/>
              </a:rPr>
              <a:t>Y axis </a:t>
            </a:r>
            <a:r>
              <a:rPr lang="en-CA" sz="2000" kern="1200" dirty="0">
                <a:latin typeface="+mj-lt"/>
              </a:rPr>
              <a:t>is the </a:t>
            </a:r>
            <a:r>
              <a:rPr lang="en-CA" sz="2000" b="1" kern="1200" dirty="0">
                <a:latin typeface="+mj-lt"/>
              </a:rPr>
              <a:t>number of instances each concept contains </a:t>
            </a:r>
            <a:r>
              <a:rPr lang="en-CA" sz="2000" kern="1200" dirty="0">
                <a:latin typeface="+mj-lt"/>
              </a:rPr>
              <a:t>and on the X axis are the 2.7 million concepts ordered by their size. </a:t>
            </a:r>
          </a:p>
          <a:p>
            <a:r>
              <a:rPr lang="en-CA" sz="2000" kern="1200" dirty="0">
                <a:latin typeface="+mj-lt"/>
              </a:rPr>
              <a:t>besides popular concepts such as “cities” and “musicians”, which are included by almost every general purpose taxonomy,  </a:t>
            </a:r>
            <a:r>
              <a:rPr lang="en-CA" sz="2000" kern="1200" dirty="0" err="1">
                <a:latin typeface="+mj-lt"/>
              </a:rPr>
              <a:t>Probase</a:t>
            </a:r>
            <a:r>
              <a:rPr lang="en-CA" sz="2000" kern="1200" dirty="0">
                <a:latin typeface="+mj-lt"/>
              </a:rPr>
              <a:t> has millions of long tail concepts such as “</a:t>
            </a:r>
            <a:r>
              <a:rPr lang="en-CA" sz="2000" kern="1200" dirty="0">
                <a:solidFill>
                  <a:srgbClr val="00B0F0"/>
                </a:solidFill>
                <a:latin typeface="+mj-lt"/>
              </a:rPr>
              <a:t>anti-</a:t>
            </a:r>
            <a:r>
              <a:rPr lang="en-CA" sz="2000" kern="1200" dirty="0" err="1">
                <a:solidFill>
                  <a:srgbClr val="00B0F0"/>
                </a:solidFill>
                <a:latin typeface="+mj-lt"/>
              </a:rPr>
              <a:t>parkinson</a:t>
            </a:r>
            <a:r>
              <a:rPr lang="en-CA" sz="2000" kern="1200" dirty="0">
                <a:solidFill>
                  <a:srgbClr val="00B0F0"/>
                </a:solidFill>
                <a:latin typeface="+mj-lt"/>
              </a:rPr>
              <a:t> treatments</a:t>
            </a:r>
            <a:r>
              <a:rPr lang="en-CA" sz="2000" kern="1200" dirty="0">
                <a:latin typeface="+mj-lt"/>
              </a:rPr>
              <a:t>”, "</a:t>
            </a:r>
            <a:r>
              <a:rPr lang="en-CA" sz="2000" kern="1200" dirty="0">
                <a:solidFill>
                  <a:srgbClr val="00B0F0"/>
                </a:solidFill>
                <a:latin typeface="+mj-lt"/>
              </a:rPr>
              <a:t>celebrity wedding dress designers</a:t>
            </a:r>
            <a:r>
              <a:rPr lang="en-CA" sz="2000" kern="1200" dirty="0">
                <a:latin typeface="+mj-lt"/>
              </a:rPr>
              <a:t>” and “</a:t>
            </a:r>
            <a:r>
              <a:rPr lang="en-CA" sz="2000" kern="1200" dirty="0">
                <a:solidFill>
                  <a:srgbClr val="00B0F0"/>
                </a:solidFill>
                <a:latin typeface="+mj-lt"/>
              </a:rPr>
              <a:t>basic watercolor techniques</a:t>
            </a:r>
            <a:r>
              <a:rPr lang="en-CA" sz="2000" kern="1200" dirty="0">
                <a:latin typeface="+mj-lt"/>
              </a:rPr>
              <a:t>”, </a:t>
            </a:r>
            <a:endParaRPr lang="en-CA" sz="2000" dirty="0">
              <a:latin typeface="+mj-lt"/>
            </a:endParaRPr>
          </a:p>
        </p:txBody>
      </p:sp>
      <p:sp>
        <p:nvSpPr>
          <p:cNvPr id="4" name="Footer Placeholder 3"/>
          <p:cNvSpPr>
            <a:spLocks noGrp="1"/>
          </p:cNvSpPr>
          <p:nvPr>
            <p:ph type="ftr" sz="quarter" idx="11"/>
          </p:nvPr>
        </p:nvSpPr>
        <p:spPr>
          <a:xfrm>
            <a:off x="3121187" y="6556169"/>
            <a:ext cx="2895600" cy="457200"/>
          </a:xfrm>
        </p:spPr>
        <p:txBody>
          <a:bodyPr/>
          <a:lstStyle/>
          <a:p>
            <a:pPr>
              <a:defRPr/>
            </a:pPr>
            <a:r>
              <a:rPr lang="en-US" dirty="0">
                <a:solidFill>
                  <a:srgbClr val="000000"/>
                </a:solidFill>
              </a:rPr>
              <a:t>CPSC 422, Lecture 23</a:t>
            </a:r>
          </a:p>
        </p:txBody>
      </p:sp>
      <p:sp>
        <p:nvSpPr>
          <p:cNvPr id="5" name="Slide Number Placeholder 4"/>
          <p:cNvSpPr>
            <a:spLocks noGrp="1"/>
          </p:cNvSpPr>
          <p:nvPr>
            <p:ph type="sldNum" sz="quarter" idx="12"/>
          </p:nvPr>
        </p:nvSpPr>
        <p:spPr>
          <a:xfrm>
            <a:off x="6969434" y="6556169"/>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37</a:t>
            </a:fld>
            <a:endParaRPr lang="en-US" dirty="0">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6021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a:xfrm>
            <a:off x="304800" y="1219200"/>
            <a:ext cx="8229600" cy="2057400"/>
          </a:xfrm>
        </p:spPr>
        <p:txBody>
          <a:bodyPr/>
          <a:lstStyle/>
          <a:p>
            <a:r>
              <a:rPr lang="en-CA" dirty="0"/>
              <a:t>From </a:t>
            </a:r>
            <a:r>
              <a:rPr lang="en-CA" dirty="0" err="1"/>
              <a:t>Probase</a:t>
            </a:r>
            <a:r>
              <a:rPr lang="en-CA" dirty="0"/>
              <a:t> page……</a:t>
            </a:r>
          </a:p>
          <a:p>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38</a:t>
            </a:fld>
            <a:endParaRPr lang="en-US" dirty="0">
              <a:solidFill>
                <a:srgbClr val="000000"/>
              </a:solidFill>
            </a:endParaRPr>
          </a:p>
        </p:txBody>
      </p:sp>
      <p:sp>
        <p:nvSpPr>
          <p:cNvPr id="7" name="Rectangle 6"/>
          <p:cNvSpPr/>
          <p:nvPr/>
        </p:nvSpPr>
        <p:spPr>
          <a:xfrm>
            <a:off x="457200" y="3597057"/>
            <a:ext cx="7924800" cy="3108543"/>
          </a:xfrm>
          <a:prstGeom prst="rect">
            <a:avLst/>
          </a:prstGeom>
        </p:spPr>
        <p:txBody>
          <a:bodyPr wrap="square">
            <a:spAutoFit/>
          </a:bodyPr>
          <a:lstStyle/>
          <a:p>
            <a:r>
              <a:rPr lang="en-CA" sz="2800" b="0" dirty="0" err="1">
                <a:solidFill>
                  <a:schemeClr val="accent2"/>
                </a:solidFill>
                <a:latin typeface="+mn-lt"/>
              </a:rPr>
              <a:t>DBpedia</a:t>
            </a:r>
            <a:r>
              <a:rPr lang="en-CA" sz="2800" b="0" dirty="0">
                <a:latin typeface="+mn-lt"/>
              </a:rPr>
              <a:t> is a crowd-sourced community effort to extract structured information from Wikipedia and make this information available on the Web. </a:t>
            </a:r>
          </a:p>
          <a:p>
            <a:pPr marL="457200" indent="-457200">
              <a:buFont typeface="Arial" panose="020B0604020202020204" pitchFamily="34" charset="0"/>
              <a:buChar char="•"/>
            </a:pPr>
            <a:r>
              <a:rPr lang="en-CA" sz="2800" b="0" dirty="0">
                <a:latin typeface="+mn-lt"/>
              </a:rPr>
              <a:t> allows you to ask sophisticated queries against Wikipedia, </a:t>
            </a:r>
          </a:p>
          <a:p>
            <a:pPr marL="457200" indent="-457200">
              <a:buFont typeface="Arial" panose="020B0604020202020204" pitchFamily="34" charset="0"/>
              <a:buChar char="•"/>
            </a:pPr>
            <a:r>
              <a:rPr lang="en-CA" sz="2800" b="0" dirty="0">
                <a:latin typeface="+mn-lt"/>
              </a:rPr>
              <a:t>link the different data sets on the Web to Wikipedia data</a:t>
            </a:r>
            <a:endParaRPr lang="en-CA" sz="2800" dirty="0">
              <a:latin typeface="+mn-lt"/>
            </a:endParaRPr>
          </a:p>
        </p:txBody>
      </p:sp>
      <p:sp>
        <p:nvSpPr>
          <p:cNvPr id="8" name="Title 1"/>
          <p:cNvSpPr txBox="1">
            <a:spLocks/>
          </p:cNvSpPr>
          <p:nvPr/>
        </p:nvSpPr>
        <p:spPr bwMode="auto">
          <a:xfrm>
            <a:off x="298076" y="29718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Another one </a:t>
            </a:r>
            <a:r>
              <a:rPr lang="en-CA" kern="0" dirty="0" err="1"/>
              <a:t>DBpedia</a:t>
            </a:r>
            <a:endParaRPr lang="en-CA" kern="0" dirty="0"/>
          </a:p>
        </p:txBody>
      </p:sp>
    </p:spTree>
    <p:extLst>
      <p:ext uri="{BB962C8B-B14F-4D97-AF65-F5344CB8AC3E}">
        <p14:creationId xmlns:p14="http://schemas.microsoft.com/office/powerpoint/2010/main" val="24171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39</a:t>
            </a:fld>
            <a:endParaRPr lang="en-US">
              <a:solidFill>
                <a:srgbClr val="000000"/>
              </a:solidFill>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66" y="496923"/>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a:solidFill>
                  <a:schemeClr val="tx1"/>
                </a:solidFill>
              </a:rPr>
              <a:t>Interesting dimensions to compare Ontologies</a:t>
            </a:r>
            <a:br>
              <a:rPr lang="en-CA" sz="2800" dirty="0">
                <a:solidFill>
                  <a:schemeClr val="tx1"/>
                </a:solidFill>
              </a:rPr>
            </a:br>
            <a:r>
              <a:rPr lang="en-CA" sz="2400" dirty="0">
                <a:solidFill>
                  <a:schemeClr val="tx1"/>
                </a:solidFill>
              </a:rPr>
              <a:t>(but form </a:t>
            </a:r>
            <a:r>
              <a:rPr lang="en-CA" sz="2400" dirty="0" err="1">
                <a:solidFill>
                  <a:schemeClr val="tx1"/>
                </a:solidFill>
              </a:rPr>
              <a:t>Probase</a:t>
            </a:r>
            <a:r>
              <a:rPr lang="en-CA" sz="2400" dirty="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204039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altLang="en-US" sz="1400"/>
              <a:t>CPSC 422, Lecture 22</a:t>
            </a:r>
          </a:p>
        </p:txBody>
      </p:sp>
      <p:sp>
        <p:nvSpPr>
          <p:cNvPr id="30723" name="Rectangle 2"/>
          <p:cNvSpPr>
            <a:spLocks noGrp="1" noChangeArrowheads="1"/>
          </p:cNvSpPr>
          <p:nvPr>
            <p:ph type="title"/>
          </p:nvPr>
        </p:nvSpPr>
        <p:spPr/>
        <p:txBody>
          <a:bodyPr/>
          <a:lstStyle/>
          <a:p>
            <a:pPr eaLnBrk="1" hangingPunct="1"/>
            <a:r>
              <a:rPr lang="en-US" altLang="en-US"/>
              <a:t>Universal quantification</a:t>
            </a:r>
          </a:p>
        </p:txBody>
      </p:sp>
      <p:sp>
        <p:nvSpPr>
          <p:cNvPr id="30724" name="Rectangle 3"/>
          <p:cNvSpPr>
            <a:spLocks noGrp="1" noChangeArrowheads="1"/>
          </p:cNvSpPr>
          <p:nvPr>
            <p:ph type="body" idx="1"/>
          </p:nvPr>
        </p:nvSpPr>
        <p:spPr/>
        <p:txBody>
          <a:bodyPr/>
          <a:lstStyle/>
          <a:p>
            <a:pPr eaLnBrk="1" hangingPunct="1">
              <a:lnSpc>
                <a:spcPct val="80000"/>
              </a:lnSpc>
              <a:buFontTx/>
              <a:buNone/>
            </a:pPr>
            <a:r>
              <a:rPr lang="en-US" altLang="en-US" sz="2400" dirty="0">
                <a:sym typeface="Symbol" pitchFamily="18" charset="2"/>
              </a:rPr>
              <a:t></a:t>
            </a:r>
            <a:r>
              <a:rPr lang="en-US" altLang="en-US" sz="2400" dirty="0"/>
              <a:t>&lt;</a:t>
            </a:r>
            <a:r>
              <a:rPr lang="en-US" altLang="en-US" sz="2400" i="1" dirty="0"/>
              <a:t>variables</a:t>
            </a:r>
            <a:r>
              <a:rPr lang="en-US" altLang="en-US" sz="2400" dirty="0"/>
              <a:t>&gt; &lt;</a:t>
            </a:r>
            <a:r>
              <a:rPr lang="en-US" altLang="en-US" sz="2400" i="1" dirty="0"/>
              <a:t>sentence</a:t>
            </a:r>
            <a:r>
              <a:rPr lang="en-US" altLang="en-US" sz="2400" dirty="0"/>
              <a:t>&gt;</a:t>
            </a:r>
          </a:p>
          <a:p>
            <a:pPr lvl="4" eaLnBrk="1" hangingPunct="1">
              <a:lnSpc>
                <a:spcPct val="80000"/>
              </a:lnSpc>
            </a:pPr>
            <a:endParaRPr lang="en-US" altLang="en-US" sz="1200" dirty="0"/>
          </a:p>
          <a:p>
            <a:pPr eaLnBrk="1" hangingPunct="1">
              <a:lnSpc>
                <a:spcPct val="80000"/>
              </a:lnSpc>
              <a:buFontTx/>
              <a:buNone/>
            </a:pPr>
            <a:r>
              <a:rPr lang="en-US" altLang="en-US" sz="2400" dirty="0"/>
              <a:t>Everyone at UBC is smart:</a:t>
            </a:r>
          </a:p>
          <a:p>
            <a:pPr eaLnBrk="1" hangingPunct="1">
              <a:lnSpc>
                <a:spcPct val="80000"/>
              </a:lnSpc>
              <a:buFontTx/>
              <a:buNone/>
            </a:pPr>
            <a:r>
              <a:rPr lang="en-US" altLang="en-US" sz="2400" dirty="0">
                <a:sym typeface="Symbol" pitchFamily="18" charset="2"/>
              </a:rPr>
              <a:t>		</a:t>
            </a:r>
            <a:r>
              <a:rPr lang="en-US" altLang="en-US" sz="2400" dirty="0"/>
              <a:t>x At(x, UBC) </a:t>
            </a:r>
            <a:r>
              <a:rPr lang="en-US" altLang="en-US" sz="2400" dirty="0">
                <a:sym typeface="Symbol" pitchFamily="18" charset="2"/>
              </a:rPr>
              <a:t> </a:t>
            </a:r>
            <a:r>
              <a:rPr lang="en-US" altLang="en-US" sz="2400" dirty="0"/>
              <a:t>Smart(x)</a:t>
            </a:r>
          </a:p>
          <a:p>
            <a:pPr lvl="4" eaLnBrk="1" hangingPunct="1">
              <a:lnSpc>
                <a:spcPct val="80000"/>
              </a:lnSpc>
            </a:pPr>
            <a:endParaRPr lang="en-US" altLang="en-US" sz="1200" dirty="0">
              <a:sym typeface="Symbol" pitchFamily="18" charset="2"/>
            </a:endParaRPr>
          </a:p>
          <a:p>
            <a:pPr eaLnBrk="1" hangingPunct="1">
              <a:lnSpc>
                <a:spcPct val="80000"/>
              </a:lnSpc>
              <a:buFontTx/>
              <a:buNone/>
            </a:pPr>
            <a:r>
              <a:rPr lang="en-US" altLang="en-US" sz="2400" dirty="0">
                <a:sym typeface="Symbol" pitchFamily="18" charset="2"/>
              </a:rPr>
              <a:t></a:t>
            </a:r>
            <a:r>
              <a:rPr lang="en-US" altLang="en-US" sz="2400" dirty="0"/>
              <a:t>x </a:t>
            </a:r>
            <a:r>
              <a:rPr lang="en-US" altLang="en-US" sz="2400" i="1" dirty="0"/>
              <a:t>P(x)</a:t>
            </a:r>
            <a:r>
              <a:rPr lang="en-US" altLang="en-US" sz="2400" dirty="0"/>
              <a:t> is true in an interpretation </a:t>
            </a:r>
            <a:r>
              <a:rPr lang="en-US" altLang="en-US" sz="2400" b="1" i="1" dirty="0"/>
              <a:t>I </a:t>
            </a:r>
            <a:r>
              <a:rPr lang="en-US" altLang="en-US" sz="2400" i="1" dirty="0"/>
              <a:t> </a:t>
            </a:r>
            <a:r>
              <a:rPr lang="en-US" altLang="en-US" sz="2400" dirty="0" err="1"/>
              <a:t>iff</a:t>
            </a:r>
            <a:r>
              <a:rPr lang="en-US" altLang="en-US" sz="2400" dirty="0"/>
              <a:t> </a:t>
            </a:r>
            <a:r>
              <a:rPr lang="en-US" altLang="en-US" sz="2400" i="1" dirty="0"/>
              <a:t>P</a:t>
            </a:r>
            <a:r>
              <a:rPr lang="en-US" altLang="en-US" sz="2400" dirty="0"/>
              <a:t> is true with </a:t>
            </a:r>
            <a:r>
              <a:rPr lang="en-US" altLang="en-US" sz="2400" i="1" dirty="0"/>
              <a:t>x</a:t>
            </a:r>
            <a:r>
              <a:rPr lang="en-US" altLang="en-US" sz="2400" dirty="0"/>
              <a:t> being each possible object in </a:t>
            </a:r>
            <a:r>
              <a:rPr lang="en-US" altLang="en-US" sz="2400" b="1" i="1" dirty="0"/>
              <a:t>I </a:t>
            </a:r>
            <a:endParaRPr lang="en-US" altLang="en-US" sz="2400" dirty="0"/>
          </a:p>
          <a:p>
            <a:pPr lvl="4" eaLnBrk="1" hangingPunct="1">
              <a:lnSpc>
                <a:spcPct val="80000"/>
              </a:lnSpc>
            </a:pPr>
            <a:endParaRPr lang="en-US" altLang="en-US" sz="1200" dirty="0"/>
          </a:p>
          <a:p>
            <a:pPr eaLnBrk="1" hangingPunct="1">
              <a:lnSpc>
                <a:spcPct val="80000"/>
              </a:lnSpc>
              <a:buFontTx/>
              <a:buNone/>
            </a:pPr>
            <a:r>
              <a:rPr lang="en-US" altLang="en-US" sz="2400" dirty="0"/>
              <a:t>Equivalent to the </a:t>
            </a:r>
            <a:r>
              <a:rPr lang="en-US" altLang="en-US" sz="2400" dirty="0">
                <a:solidFill>
                  <a:schemeClr val="accent2"/>
                </a:solidFill>
              </a:rPr>
              <a:t>conjunction</a:t>
            </a:r>
            <a:r>
              <a:rPr lang="en-US" altLang="en-US" sz="2400" dirty="0"/>
              <a:t> of </a:t>
            </a:r>
            <a:r>
              <a:rPr lang="en-US" altLang="en-US" sz="2400" dirty="0">
                <a:solidFill>
                  <a:schemeClr val="accent2"/>
                </a:solidFill>
              </a:rPr>
              <a:t>instantiations</a:t>
            </a:r>
            <a:r>
              <a:rPr lang="en-US" altLang="en-US" sz="2400" dirty="0"/>
              <a:t> of </a:t>
            </a:r>
            <a:r>
              <a:rPr lang="en-US" altLang="en-US" sz="2400" i="1" dirty="0"/>
              <a:t>P</a:t>
            </a:r>
            <a:endParaRPr lang="en-US" altLang="en-US" sz="2400" dirty="0"/>
          </a:p>
          <a:p>
            <a:pPr lvl="2" eaLnBrk="1" hangingPunct="1">
              <a:lnSpc>
                <a:spcPct val="80000"/>
              </a:lnSpc>
              <a:buFontTx/>
              <a:buNone/>
            </a:pPr>
            <a:endParaRPr lang="en-US" altLang="en-US" sz="1800" dirty="0"/>
          </a:p>
          <a:p>
            <a:pPr lvl="1" eaLnBrk="1" hangingPunct="1">
              <a:lnSpc>
                <a:spcPct val="80000"/>
              </a:lnSpc>
              <a:buFontTx/>
              <a:buNone/>
            </a:pPr>
            <a:r>
              <a:rPr lang="en-US" altLang="en-US" sz="2000" dirty="0"/>
              <a:t>		At(</a:t>
            </a:r>
            <a:r>
              <a:rPr lang="en-US" altLang="en-US" sz="2000" dirty="0" err="1"/>
              <a:t>KingJohn</a:t>
            </a:r>
            <a:r>
              <a:rPr lang="en-US" altLang="en-US" sz="2000" dirty="0"/>
              <a:t>, UBC) </a:t>
            </a:r>
            <a:r>
              <a:rPr lang="en-US" altLang="en-US" sz="2000" dirty="0">
                <a:sym typeface="Symbol" pitchFamily="18" charset="2"/>
              </a:rPr>
              <a:t> </a:t>
            </a:r>
            <a:r>
              <a:rPr lang="en-US" altLang="en-US" sz="2000" dirty="0"/>
              <a:t>Smart(</a:t>
            </a:r>
            <a:r>
              <a:rPr lang="en-US" altLang="en-US" sz="2000" dirty="0" err="1"/>
              <a:t>KingJohn</a:t>
            </a:r>
            <a:r>
              <a:rPr lang="en-US" altLang="en-US" sz="2000" dirty="0"/>
              <a:t>) </a:t>
            </a:r>
          </a:p>
          <a:p>
            <a:pPr lvl="1" eaLnBrk="1" hangingPunct="1">
              <a:lnSpc>
                <a:spcPct val="80000"/>
              </a:lnSpc>
              <a:buFontTx/>
              <a:buNone/>
            </a:pPr>
            <a:r>
              <a:rPr lang="en-US" altLang="en-US" sz="2000" dirty="0">
                <a:sym typeface="Symbol" pitchFamily="18" charset="2"/>
              </a:rPr>
              <a:t>	</a:t>
            </a:r>
            <a:r>
              <a:rPr lang="en-US" altLang="en-US" sz="2000" dirty="0"/>
              <a:t>	At(Richard, UBC) </a:t>
            </a:r>
            <a:r>
              <a:rPr lang="en-US" altLang="en-US" sz="2000" dirty="0">
                <a:sym typeface="Symbol" pitchFamily="18" charset="2"/>
              </a:rPr>
              <a:t></a:t>
            </a:r>
            <a:r>
              <a:rPr lang="en-US" altLang="en-US" sz="2000" dirty="0"/>
              <a:t>  Smart(Richard) </a:t>
            </a:r>
          </a:p>
          <a:p>
            <a:pPr lvl="1" eaLnBrk="1" hangingPunct="1">
              <a:lnSpc>
                <a:spcPct val="80000"/>
              </a:lnSpc>
              <a:buFontTx/>
              <a:buNone/>
            </a:pPr>
            <a:r>
              <a:rPr lang="en-US" altLang="en-US" sz="2000" dirty="0">
                <a:sym typeface="Symbol" pitchFamily="18" charset="2"/>
              </a:rPr>
              <a:t>		</a:t>
            </a:r>
            <a:r>
              <a:rPr lang="en-US" altLang="en-US" sz="2000" dirty="0"/>
              <a:t>At(</a:t>
            </a:r>
            <a:r>
              <a:rPr lang="en-US" altLang="en-US" sz="2000" dirty="0" err="1"/>
              <a:t>Ralphie</a:t>
            </a:r>
            <a:r>
              <a:rPr lang="en-US" altLang="en-US" sz="2000" dirty="0"/>
              <a:t>, UBC) </a:t>
            </a:r>
            <a:r>
              <a:rPr lang="en-US" altLang="en-US" sz="2000" dirty="0">
                <a:sym typeface="Symbol" pitchFamily="18" charset="2"/>
              </a:rPr>
              <a:t></a:t>
            </a:r>
            <a:r>
              <a:rPr lang="en-US" altLang="en-US" sz="2000" dirty="0"/>
              <a:t> Smart(</a:t>
            </a:r>
            <a:r>
              <a:rPr lang="en-US" altLang="en-US" sz="2000" dirty="0" err="1"/>
              <a:t>Ralphie</a:t>
            </a:r>
            <a:r>
              <a:rPr lang="en-US" altLang="en-US" sz="2000" dirty="0"/>
              <a:t>) </a:t>
            </a:r>
          </a:p>
          <a:p>
            <a:pPr lvl="1" eaLnBrk="1" hangingPunct="1">
              <a:lnSpc>
                <a:spcPct val="80000"/>
              </a:lnSpc>
              <a:buFontTx/>
              <a:buNone/>
            </a:pPr>
            <a:r>
              <a:rPr lang="en-US" altLang="en-US" sz="2000" dirty="0">
                <a:sym typeface="Symbol" pitchFamily="18" charset="2"/>
              </a:rPr>
              <a:t>	</a:t>
            </a:r>
            <a:r>
              <a:rPr lang="en-US" altLang="en-US" sz="2000" dirty="0"/>
              <a:t> ...</a:t>
            </a:r>
            <a:r>
              <a:rPr lang="en-US" altLang="en-US" sz="1600" dirty="0"/>
              <a:t>
</a:t>
            </a:r>
          </a:p>
        </p:txBody>
      </p:sp>
      <p:sp>
        <p:nvSpPr>
          <p:cNvPr id="2" name="Slide Number Placeholder 1"/>
          <p:cNvSpPr>
            <a:spLocks noGrp="1"/>
          </p:cNvSpPr>
          <p:nvPr>
            <p:ph type="sldNum" sz="quarter" idx="12"/>
          </p:nvPr>
        </p:nvSpPr>
        <p:spPr/>
        <p:txBody>
          <a:bodyPr/>
          <a:lstStyle/>
          <a:p>
            <a:pPr>
              <a:defRPr/>
            </a:pPr>
            <a:r>
              <a:rPr lang="en-US"/>
              <a:t>Slide </a:t>
            </a:r>
            <a:fld id="{4DF6BE34-90F6-4567-805D-EBA463FCCE5C}" type="slidenum">
              <a:rPr lang="en-US" smtClean="0"/>
              <a:pPr>
                <a:defRPr/>
              </a:pPr>
              <a:t>4</a:t>
            </a:fld>
            <a:endParaRPr lang="en-US"/>
          </a:p>
        </p:txBody>
      </p:sp>
    </p:spTree>
    <p:extLst>
      <p:ext uri="{BB962C8B-B14F-4D97-AF65-F5344CB8AC3E}">
        <p14:creationId xmlns:p14="http://schemas.microsoft.com/office/powerpoint/2010/main" val="27412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23</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40</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solidFill>
                  <a:schemeClr val="accent3">
                    <a:lumMod val="50000"/>
                  </a:schemeClr>
                </a:solidFill>
                <a:latin typeface="Arial Unicode MS"/>
              </a:rPr>
              <a:t>Ontologies</a:t>
            </a:r>
            <a:r>
              <a:rPr lang="en-US" sz="2800" b="0" kern="0" dirty="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Inspiration from </a:t>
            </a:r>
            <a:r>
              <a:rPr lang="en-US" sz="2800" kern="0" dirty="0">
                <a:solidFill>
                  <a:schemeClr val="accent3">
                    <a:lumMod val="50000"/>
                  </a:schemeClr>
                </a:solidFill>
                <a:latin typeface="Arial Unicode MS"/>
              </a:rPr>
              <a:t>Natural Language</a:t>
            </a:r>
            <a:r>
              <a:rPr lang="en-US" sz="2800" b="0" kern="0" dirty="0">
                <a:solidFill>
                  <a:schemeClr val="accent3">
                    <a:lumMod val="50000"/>
                  </a:schemeClr>
                </a:solidFill>
                <a:latin typeface="Arial Unicode MS"/>
              </a:rPr>
              <a:t>: </a:t>
            </a:r>
            <a:r>
              <a:rPr lang="en-US" sz="2800" b="0" kern="0" dirty="0" err="1">
                <a:solidFill>
                  <a:schemeClr val="accent3">
                    <a:lumMod val="50000"/>
                  </a:schemeClr>
                </a:solidFill>
                <a:latin typeface="Arial Unicode MS"/>
              </a:rPr>
              <a:t>WordNet</a:t>
            </a:r>
            <a:r>
              <a:rPr lang="en-US" sz="2800" b="0" kern="0" dirty="0">
                <a:solidFill>
                  <a:schemeClr val="accent3">
                    <a:lumMod val="50000"/>
                  </a:schemeClr>
                </a:solidFill>
                <a:latin typeface="Arial Unicode MS"/>
              </a:rPr>
              <a:t> and </a:t>
            </a:r>
            <a:r>
              <a:rPr lang="en-US" sz="2800" b="0" kern="0" dirty="0" err="1">
                <a:solidFill>
                  <a:schemeClr val="accent3">
                    <a:lumMod val="50000"/>
                  </a:schemeClr>
                </a:solidFill>
                <a:latin typeface="Arial Unicode MS"/>
              </a:rPr>
              <a:t>FrameNet</a:t>
            </a: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a:solidFill>
                  <a:schemeClr val="accent3">
                    <a:lumMod val="50000"/>
                  </a:schemeClr>
                </a:solidFill>
                <a:latin typeface="Arial Unicode MS"/>
              </a:rPr>
              <a:t>Extensions based on Wikipedia and mining the Web (YAGO, </a:t>
            </a:r>
            <a:r>
              <a:rPr lang="en-US" sz="2800" b="0" kern="0" dirty="0" err="1">
                <a:solidFill>
                  <a:schemeClr val="accent3">
                    <a:lumMod val="50000"/>
                  </a:schemeClr>
                </a:solidFill>
                <a:latin typeface="Arial Unicode MS"/>
              </a:rPr>
              <a:t>ProBase</a:t>
            </a:r>
            <a:r>
              <a:rPr lang="en-US" sz="2800" b="0" kern="0" dirty="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a:latin typeface="Arial Unicode MS"/>
              </a:rPr>
              <a:t>Domain Specific Ontologies (e.g., Medicine: </a:t>
            </a:r>
            <a:r>
              <a:rPr lang="en-US" sz="2800" b="0" kern="0" dirty="0" err="1">
                <a:latin typeface="Arial Unicode MS"/>
              </a:rPr>
              <a:t>MeSH</a:t>
            </a:r>
            <a:r>
              <a:rPr lang="en-US" sz="2800" b="0" kern="0" dirty="0">
                <a:latin typeface="Arial Unicode MS"/>
              </a:rPr>
              <a:t>, UMLS)</a:t>
            </a:r>
          </a:p>
          <a:p>
            <a:pPr marL="342900" indent="-342900">
              <a:spcBef>
                <a:spcPct val="20000"/>
              </a:spcBef>
              <a:buFont typeface="Arial" pitchFamily="34" charset="0"/>
              <a:buChar char="•"/>
              <a:defRPr/>
            </a:pPr>
            <a:endParaRPr lang="en-US" sz="2800" b="0" kern="0" dirty="0">
              <a:solidFill>
                <a:srgbClr val="000000"/>
              </a:solidFill>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061252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a:t>Domain Specific Ontologies: UMLS, </a:t>
            </a:r>
            <a:r>
              <a:rPr lang="en-CA" dirty="0" err="1"/>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a:t>Unified Medical Language System</a:t>
            </a:r>
            <a:r>
              <a:rPr lang="en-CA" dirty="0"/>
              <a:t>: brings together many health and biomedical vocabularies</a:t>
            </a:r>
          </a:p>
          <a:p>
            <a:pPr marL="457200" indent="-457200">
              <a:buFont typeface="Arial" panose="020B0604020202020204" pitchFamily="34" charset="0"/>
              <a:buChar char="•"/>
            </a:pPr>
            <a:r>
              <a:rPr lang="en-CA" dirty="0"/>
              <a:t>Enable interoperability (linking medical terms, drug names)</a:t>
            </a:r>
          </a:p>
          <a:p>
            <a:pPr marL="457200" indent="-457200">
              <a:buFont typeface="Arial" panose="020B0604020202020204" pitchFamily="34" charset="0"/>
              <a:buChar char="•"/>
            </a:pPr>
            <a:r>
              <a:rPr lang="en-CA" dirty="0"/>
              <a:t>Develop electronic health records, classification tools</a:t>
            </a:r>
          </a:p>
          <a:p>
            <a:pPr marL="457200" indent="-457200">
              <a:buFont typeface="Arial" panose="020B0604020202020204" pitchFamily="34" charset="0"/>
              <a:buChar char="•"/>
            </a:pPr>
            <a:r>
              <a:rPr lang="en-CA" dirty="0"/>
              <a:t>Search engines, data mining</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3252011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Portion of the UMLS Semantic Net</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a:solidFill>
                  <a:srgbClr val="000000"/>
                </a:solidFill>
              </a:rPr>
              <a:t>CPSC 422, Lecture 23</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42</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27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 422, Lecture 23</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43</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
        <p:nvSpPr>
          <p:cNvPr id="5" name="Title 1">
            <a:extLst>
              <a:ext uri="{FF2B5EF4-FFF2-40B4-BE49-F238E27FC236}">
                <a16:creationId xmlns:a16="http://schemas.microsoft.com/office/drawing/2014/main" id="{D039152C-5F39-4690-91DF-F346AF64C2A8}"/>
              </a:ext>
            </a:extLst>
          </p:cNvPr>
          <p:cNvSpPr>
            <a:spLocks noGrp="1"/>
          </p:cNvSpPr>
          <p:nvPr>
            <p:ph type="title"/>
          </p:nvPr>
        </p:nvSpPr>
        <p:spPr>
          <a:xfrm>
            <a:off x="-838200" y="282780"/>
            <a:ext cx="8534400" cy="685800"/>
          </a:xfrm>
        </p:spPr>
        <p:txBody>
          <a:bodyPr/>
          <a:lstStyle/>
          <a:p>
            <a:r>
              <a:rPr lang="en-CA" dirty="0"/>
              <a:t>Ontologies : Summary</a:t>
            </a:r>
          </a:p>
        </p:txBody>
      </p:sp>
    </p:spTree>
    <p:extLst>
      <p:ext uri="{BB962C8B-B14F-4D97-AF65-F5344CB8AC3E}">
        <p14:creationId xmlns:p14="http://schemas.microsoft.com/office/powerpoint/2010/main" val="1809512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23</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412776"/>
            <a:ext cx="8820472" cy="4896544"/>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p>
          <a:p>
            <a:pPr eaLnBrk="1" hangingPunct="1">
              <a:spcAft>
                <a:spcPts val="600"/>
              </a:spcAft>
            </a:pPr>
            <a:r>
              <a:rPr lang="en-US" altLang="en-US" sz="3200" b="0" dirty="0">
                <a:latin typeface="Arial" panose="020B0604020202020204" pitchFamily="34" charset="0"/>
                <a:cs typeface="Arial" panose="020B0604020202020204" pitchFamily="34" charset="0"/>
              </a:rPr>
              <a:t>Define an Ontology</a:t>
            </a: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the information represented in </a:t>
            </a:r>
            <a:r>
              <a:rPr lang="en-US" altLang="en-US" sz="3200" b="0" dirty="0" err="1">
                <a:latin typeface="Arial" panose="020B0604020202020204" pitchFamily="34" charset="0"/>
                <a:cs typeface="Arial" panose="020B0604020202020204" pitchFamily="34" charset="0"/>
              </a:rPr>
              <a:t>Wordnet</a:t>
            </a:r>
            <a:r>
              <a:rPr lang="en-US" altLang="en-US" sz="3200" b="0" dirty="0">
                <a:latin typeface="Arial" panose="020B0604020202020204" pitchFamily="34" charset="0"/>
                <a:cs typeface="Arial" panose="020B0604020202020204" pitchFamily="34" charset="0"/>
              </a:rPr>
              <a:t> and </a:t>
            </a:r>
            <a:r>
              <a:rPr lang="en-US" altLang="en-US" sz="3200" b="0" dirty="0" err="1">
                <a:latin typeface="Arial" panose="020B0604020202020204" pitchFamily="34" charset="0"/>
                <a:cs typeface="Arial" panose="020B0604020202020204" pitchFamily="34" charset="0"/>
              </a:rPr>
              <a:t>Framenet</a:t>
            </a:r>
            <a:endParaRPr lang="en-US" altLang="en-US" sz="3200" b="0" dirty="0">
              <a:latin typeface="Arial" panose="020B0604020202020204" pitchFamily="34" charset="0"/>
              <a:cs typeface="Arial" panose="020B0604020202020204" pitchFamily="34" charset="0"/>
            </a:endParaRP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the three dimensions for comparing ontologies</a:t>
            </a:r>
          </a:p>
          <a:p>
            <a:pPr eaLnBrk="1" hangingPunct="1">
              <a:spcAft>
                <a:spcPts val="600"/>
              </a:spcAft>
            </a:pP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3390064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11" y="2971800"/>
            <a:ext cx="7772400" cy="1143000"/>
          </a:xfrm>
        </p:spPr>
        <p:txBody>
          <a:bodyPr/>
          <a:lstStyle/>
          <a:p>
            <a:r>
              <a:rPr lang="en-CA" dirty="0"/>
              <a:t>Next class Fri</a:t>
            </a:r>
          </a:p>
        </p:txBody>
      </p:sp>
      <p:sp>
        <p:nvSpPr>
          <p:cNvPr id="3" name="Text Placeholder 2"/>
          <p:cNvSpPr>
            <a:spLocks noGrp="1"/>
          </p:cNvSpPr>
          <p:nvPr>
            <p:ph type="body" sz="half" idx="1"/>
          </p:nvPr>
        </p:nvSpPr>
        <p:spPr>
          <a:xfrm>
            <a:off x="609600" y="3733800"/>
            <a:ext cx="8219256" cy="4061047"/>
          </a:xfrm>
        </p:spPr>
        <p:txBody>
          <a:bodyPr/>
          <a:lstStyle/>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Similarity measures in ontologies (e.g., </a:t>
            </a:r>
            <a:r>
              <a:rPr lang="en-CA" dirty="0" err="1"/>
              <a:t>Wordnet</a:t>
            </a:r>
            <a:r>
              <a:rPr lang="en-CA" dirty="0"/>
              <a:t>)</a:t>
            </a:r>
          </a:p>
          <a:p>
            <a:pPr marL="0" indent="0">
              <a:buNone/>
            </a:pPr>
            <a:endParaRPr lang="en-CA"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a:p>
            <a:pPr marL="0" indent="0"/>
            <a:endParaRPr lang="en-CA" dirty="0"/>
          </a:p>
        </p:txBody>
      </p:sp>
      <p:sp>
        <p:nvSpPr>
          <p:cNvPr id="6" name="Footer Placeholder 5"/>
          <p:cNvSpPr>
            <a:spLocks noGrp="1"/>
          </p:cNvSpPr>
          <p:nvPr>
            <p:ph type="ftr" sz="quarter" idx="11"/>
          </p:nvPr>
        </p:nvSpPr>
        <p:spPr/>
        <p:txBody>
          <a:bodyPr/>
          <a:lstStyle/>
          <a:p>
            <a:r>
              <a:rPr lang="en-US" altLang="en-US"/>
              <a:t>CPSC 422, Lecture 23</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45</a:t>
            </a:fld>
            <a:endParaRPr lang="en-US" altLang="en-US"/>
          </a:p>
        </p:txBody>
      </p:sp>
      <p:sp>
        <p:nvSpPr>
          <p:cNvPr id="9" name="Title 1"/>
          <p:cNvSpPr txBox="1">
            <a:spLocks/>
          </p:cNvSpPr>
          <p:nvPr/>
        </p:nvSpPr>
        <p:spPr bwMode="auto">
          <a:xfrm>
            <a:off x="216720" y="228600"/>
            <a:ext cx="8393880" cy="1828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Assignment-3 out – due Nov 18</a:t>
            </a:r>
          </a:p>
          <a:p>
            <a:r>
              <a:rPr lang="en-CA" sz="2800" kern="0" dirty="0"/>
              <a:t>(8-18 hours – working in pairs on programming parts is strongly advised)</a:t>
            </a:r>
          </a:p>
        </p:txBody>
      </p:sp>
    </p:spTree>
    <p:extLst>
      <p:ext uri="{BB962C8B-B14F-4D97-AF65-F5344CB8AC3E}">
        <p14:creationId xmlns:p14="http://schemas.microsoft.com/office/powerpoint/2010/main" val="1421154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a:t>DBpedia</a:t>
            </a:r>
            <a:r>
              <a:rPr lang="en-CA" sz="1800" dirty="0"/>
              <a:t> is a structured twin </a:t>
            </a:r>
            <a:r>
              <a:rPr lang="en-CA" sz="1800" dirty="0" err="1"/>
              <a:t>ofWikipedia</a:t>
            </a:r>
            <a:r>
              <a:rPr lang="en-CA" sz="1800" dirty="0"/>
              <a:t>. Currently it describes more than 3.4 million entities. </a:t>
            </a:r>
            <a:r>
              <a:rPr lang="en-CA" sz="1800" dirty="0" err="1"/>
              <a:t>DBpedia</a:t>
            </a:r>
            <a:r>
              <a:rPr lang="en-CA" sz="1800" dirty="0"/>
              <a:t> resources bear the names of the Wikipedia pages, from which they have been extracted.</a:t>
            </a:r>
          </a:p>
          <a:p>
            <a:r>
              <a:rPr lang="en-CA" sz="1800" dirty="0"/>
              <a:t>YAGO is an automatically created ontology, with taxonomy structure derived from </a:t>
            </a:r>
            <a:r>
              <a:rPr lang="en-CA" sz="1800" dirty="0" err="1"/>
              <a:t>WordNet</a:t>
            </a:r>
            <a:r>
              <a:rPr lang="en-CA" sz="1800" dirty="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p>
        </p:txBody>
      </p:sp>
      <p:sp>
        <p:nvSpPr>
          <p:cNvPr id="5" name="Footer Placeholder 4"/>
          <p:cNvSpPr>
            <a:spLocks noGrp="1"/>
          </p:cNvSpPr>
          <p:nvPr>
            <p:ph type="ftr" sz="quarter" idx="11"/>
          </p:nvPr>
        </p:nvSpPr>
        <p:spPr/>
        <p:txBody>
          <a:bodyPr/>
          <a:lstStyle/>
          <a:p>
            <a:pPr>
              <a:defRPr/>
            </a:pPr>
            <a:r>
              <a:rPr lang="en-US"/>
              <a:t>CPSC 422, Lecture 23</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46</a:t>
            </a:fld>
            <a:endParaRPr lang="en-US"/>
          </a:p>
        </p:txBody>
      </p:sp>
    </p:spTree>
    <p:extLst>
      <p:ext uri="{BB962C8B-B14F-4D97-AF65-F5344CB8AC3E}">
        <p14:creationId xmlns:p14="http://schemas.microsoft.com/office/powerpoint/2010/main" val="3626515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ooter Placeholder 5"/>
          <p:cNvSpPr>
            <a:spLocks noGrp="1"/>
          </p:cNvSpPr>
          <p:nvPr>
            <p:ph type="ftr" sz="quarter" idx="11"/>
          </p:nvPr>
        </p:nvSpPr>
        <p:spPr>
          <a:noFill/>
        </p:spPr>
        <p:txBody>
          <a:bodyPr/>
          <a:lstStyle/>
          <a:p>
            <a:r>
              <a:rPr lang="en-US"/>
              <a:t>CPSC 422, Lecture 23</a:t>
            </a:r>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47</a:t>
            </a:fld>
            <a:endParaRPr lang="en-US"/>
          </a:p>
        </p:txBody>
      </p:sp>
      <p:sp>
        <p:nvSpPr>
          <p:cNvPr id="20491" name="Rectangle 2"/>
          <p:cNvSpPr>
            <a:spLocks noGrp="1" noChangeArrowheads="1"/>
          </p:cNvSpPr>
          <p:nvPr>
            <p:ph type="title"/>
          </p:nvPr>
        </p:nvSpPr>
        <p:spPr/>
        <p:txBody>
          <a:bodyPr/>
          <a:lstStyle/>
          <a:p>
            <a:pPr eaLnBrk="1" hangingPunct="1"/>
            <a:r>
              <a:rPr lang="en-US"/>
              <a:t>Summary</a:t>
            </a:r>
          </a:p>
        </p:txBody>
      </p:sp>
      <p:sp>
        <p:nvSpPr>
          <p:cNvPr id="20492" name="Rectangle 3"/>
          <p:cNvSpPr>
            <a:spLocks noGrp="1" noChangeArrowheads="1"/>
          </p:cNvSpPr>
          <p:nvPr>
            <p:ph type="body" sz="half" idx="1"/>
          </p:nvPr>
        </p:nvSpPr>
        <p:spPr>
          <a:xfrm>
            <a:off x="457200" y="2133600"/>
            <a:ext cx="4953000" cy="1143000"/>
          </a:xfrm>
        </p:spPr>
        <p:txBody>
          <a:bodyPr/>
          <a:lstStyle/>
          <a:p>
            <a:pPr eaLnBrk="1" hangingPunct="1"/>
            <a:r>
              <a:rPr lang="en-US" sz="3200"/>
              <a:t>Relations among words and their meanings</a:t>
            </a:r>
          </a:p>
          <a:p>
            <a:pPr eaLnBrk="1" hangingPunct="1">
              <a:buFontTx/>
              <a:buNone/>
            </a:pPr>
            <a:endParaRPr lang="en-US" sz="3200"/>
          </a:p>
        </p:txBody>
      </p:sp>
      <p:sp>
        <p:nvSpPr>
          <p:cNvPr id="20493" name="Rectangle 5"/>
          <p:cNvSpPr>
            <a:spLocks noChangeArrowheads="1"/>
          </p:cNvSpPr>
          <p:nvPr/>
        </p:nvSpPr>
        <p:spPr bwMode="auto">
          <a:xfrm>
            <a:off x="457200" y="3962400"/>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Internal structure of individual words</a:t>
            </a:r>
          </a:p>
        </p:txBody>
      </p:sp>
      <p:sp>
        <p:nvSpPr>
          <p:cNvPr id="20494" name="Rectangle 6"/>
          <p:cNvSpPr>
            <a:spLocks noChangeArrowheads="1"/>
          </p:cNvSpPr>
          <p:nvPr/>
        </p:nvSpPr>
        <p:spPr bwMode="auto">
          <a:xfrm>
            <a:off x="5638800" y="2057400"/>
            <a:ext cx="18811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Wordnet</a:t>
            </a:r>
            <a:endParaRPr lang="en-US" sz="3200" b="0" dirty="0">
              <a:solidFill>
                <a:schemeClr val="accent2"/>
              </a:solidFill>
              <a:latin typeface="Comic Sans MS" pitchFamily="66" charset="0"/>
            </a:endParaRPr>
          </a:p>
        </p:txBody>
      </p:sp>
      <p:sp>
        <p:nvSpPr>
          <p:cNvPr id="20495" name="Rectangle 7"/>
          <p:cNvSpPr>
            <a:spLocks noChangeArrowheads="1"/>
          </p:cNvSpPr>
          <p:nvPr/>
        </p:nvSpPr>
        <p:spPr bwMode="auto">
          <a:xfrm>
            <a:off x="5257800" y="5181600"/>
            <a:ext cx="2109788"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FrameNet</a:t>
            </a:r>
          </a:p>
        </p:txBody>
      </p:sp>
      <p:sp>
        <p:nvSpPr>
          <p:cNvPr id="20496" name="Rectangle 8"/>
          <p:cNvSpPr>
            <a:spLocks noChangeArrowheads="1"/>
          </p:cNvSpPr>
          <p:nvPr/>
        </p:nvSpPr>
        <p:spPr bwMode="auto">
          <a:xfrm>
            <a:off x="5791200" y="3962400"/>
            <a:ext cx="1917700"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PropBank</a:t>
            </a:r>
          </a:p>
        </p:txBody>
      </p:sp>
      <p:sp>
        <p:nvSpPr>
          <p:cNvPr id="20497" name="Rectangle 8"/>
          <p:cNvSpPr>
            <a:spLocks noChangeArrowheads="1"/>
          </p:cNvSpPr>
          <p:nvPr/>
        </p:nvSpPr>
        <p:spPr bwMode="auto">
          <a:xfrm>
            <a:off x="5791200" y="4419600"/>
            <a:ext cx="1862138" cy="584200"/>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VerbNet</a:t>
            </a:r>
          </a:p>
        </p:txBody>
      </p:sp>
      <p:sp>
        <p:nvSpPr>
          <p:cNvPr id="12" name="Rectangle 6"/>
          <p:cNvSpPr>
            <a:spLocks noChangeArrowheads="1"/>
          </p:cNvSpPr>
          <p:nvPr/>
        </p:nvSpPr>
        <p:spPr bwMode="auto">
          <a:xfrm>
            <a:off x="5791200" y="2667000"/>
            <a:ext cx="1351652" cy="584775"/>
          </a:xfrm>
          <a:prstGeom prst="rect">
            <a:avLst/>
          </a:prstGeom>
          <a:noFill/>
          <a:ln w="9525">
            <a:noFill/>
            <a:miter lim="800000"/>
            <a:headEnd/>
            <a:tailEnd/>
          </a:ln>
        </p:spPr>
        <p:txBody>
          <a:bodyPr wrap="none">
            <a:spAutoFit/>
          </a:bodyPr>
          <a:lstStyle/>
          <a:p>
            <a:r>
              <a:rPr lang="en-US" sz="3200" b="0" dirty="0">
                <a:solidFill>
                  <a:schemeClr val="accent2"/>
                </a:solidFill>
                <a:latin typeface="Comic Sans MS" pitchFamily="66" charset="0"/>
              </a:rPr>
              <a:t>YAGO</a:t>
            </a:r>
          </a:p>
        </p:txBody>
      </p:sp>
      <p:sp>
        <p:nvSpPr>
          <p:cNvPr id="13" name="Rectangle 6"/>
          <p:cNvSpPr>
            <a:spLocks noChangeArrowheads="1"/>
          </p:cNvSpPr>
          <p:nvPr/>
        </p:nvSpPr>
        <p:spPr bwMode="auto">
          <a:xfrm>
            <a:off x="6096000" y="3048000"/>
            <a:ext cx="1689886" cy="584775"/>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Probase</a:t>
            </a:r>
            <a:endParaRPr lang="en-US" sz="3200" b="0"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0498" name="Ink 18"/>
              <p14:cNvContentPartPr>
                <a14:cpLocks xmlns:a14="http://schemas.microsoft.com/office/drawing/2010/main" noRot="1" noChangeAspect="1" noEditPoints="1" noChangeArrowheads="1" noChangeShapeType="1"/>
              </p14:cNvContentPartPr>
              <p14:nvPr/>
            </p14:nvContentPartPr>
            <p14:xfrm>
              <a:off x="7594600" y="3697288"/>
              <a:ext cx="517525" cy="331787"/>
            </p14:xfrm>
          </p:contentPart>
        </mc:Choice>
        <mc:Fallback xmlns="">
          <p:pic>
            <p:nvPicPr>
              <p:cNvPr id="20498" name="Ink 18"/>
              <p:cNvPicPr>
                <a:picLocks noRot="1" noChangeAspect="1" noEditPoints="1" noChangeArrowheads="1" noChangeShapeType="1"/>
              </p:cNvPicPr>
              <p:nvPr/>
            </p:nvPicPr>
            <p:blipFill>
              <a:blip r:embed="rId4"/>
              <a:stretch>
                <a:fillRect/>
              </a:stretch>
            </p:blipFill>
            <p:spPr>
              <a:xfrm>
                <a:off x="7585243" y="3691530"/>
                <a:ext cx="532640" cy="3472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99" name="Ink 19"/>
              <p14:cNvContentPartPr>
                <a14:cpLocks xmlns:a14="http://schemas.microsoft.com/office/drawing/2010/main" noRot="1" noChangeAspect="1" noEditPoints="1" noChangeArrowheads="1" noChangeShapeType="1"/>
              </p14:cNvContentPartPr>
              <p14:nvPr/>
            </p14:nvContentPartPr>
            <p14:xfrm>
              <a:off x="7977188" y="4606925"/>
              <a:ext cx="527050" cy="203200"/>
            </p14:xfrm>
          </p:contentPart>
        </mc:Choice>
        <mc:Fallback xmlns="">
          <p:pic>
            <p:nvPicPr>
              <p:cNvPr id="20499" name="Ink 19"/>
              <p:cNvPicPr>
                <a:picLocks noRot="1" noChangeAspect="1" noEditPoints="1" noChangeArrowheads="1" noChangeShapeType="1"/>
              </p:cNvPicPr>
              <p:nvPr/>
            </p:nvPicPr>
            <p:blipFill>
              <a:blip r:embed="rId6"/>
              <a:stretch>
                <a:fillRect/>
              </a:stretch>
            </p:blipFill>
            <p:spPr>
              <a:xfrm>
                <a:off x="7968194" y="4602602"/>
                <a:ext cx="545758" cy="2172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00" name="Ink 20"/>
              <p14:cNvContentPartPr>
                <a14:cpLocks xmlns:a14="http://schemas.microsoft.com/office/drawing/2010/main" noRot="1" noChangeAspect="1" noEditPoints="1" noChangeArrowheads="1" noChangeShapeType="1"/>
              </p14:cNvContentPartPr>
              <p14:nvPr/>
            </p14:nvContentPartPr>
            <p14:xfrm>
              <a:off x="5454650" y="4462463"/>
              <a:ext cx="2532063" cy="541337"/>
            </p14:xfrm>
          </p:contentPart>
        </mc:Choice>
        <mc:Fallback xmlns="">
          <p:pic>
            <p:nvPicPr>
              <p:cNvPr id="20500" name="Ink 20"/>
              <p:cNvPicPr>
                <a:picLocks noRot="1" noChangeAspect="1" noEditPoints="1" noChangeArrowheads="1" noChangeShapeType="1"/>
              </p:cNvPicPr>
              <p:nvPr/>
            </p:nvPicPr>
            <p:blipFill>
              <a:blip r:embed="rId8"/>
              <a:stretch>
                <a:fillRect/>
              </a:stretch>
            </p:blipFill>
            <p:spPr>
              <a:xfrm>
                <a:off x="5445651" y="4456340"/>
                <a:ext cx="2552582" cy="558985"/>
              </a:xfrm>
              <a:prstGeom prst="rect">
                <a:avLst/>
              </a:prstGeom>
            </p:spPr>
          </p:pic>
        </mc:Fallback>
      </mc:AlternateContent>
    </p:spTree>
    <p:extLst>
      <p:ext uri="{BB962C8B-B14F-4D97-AF65-F5344CB8AC3E}">
        <p14:creationId xmlns:p14="http://schemas.microsoft.com/office/powerpoint/2010/main" val="3934450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6" name="Content Placeholder 5"/>
          <p:cNvGraphicFramePr>
            <a:graphicFrameLocks noGrp="1"/>
          </p:cNvGraphicFramePr>
          <p:nvPr>
            <p:ph idx="1"/>
          </p:nvPr>
        </p:nvGraphicFramePr>
        <p:xfrm>
          <a:off x="2842260" y="1684020"/>
          <a:ext cx="3383280" cy="3566160"/>
        </p:xfrm>
        <a:graphic>
          <a:graphicData uri="http://schemas.openxmlformats.org/drawingml/2006/table">
            <a:tbl>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tblGrid>
              <a:tr h="0">
                <a:tc>
                  <a:txBody>
                    <a:bodyPr/>
                    <a:lstStyle/>
                    <a:p>
                      <a:r>
                        <a:rPr lang="en-CA" b="1" i="1"/>
                        <a:t>name</a:t>
                      </a:r>
                      <a:r>
                        <a:rPr lang="en-CA"/>
                        <a:t> </a:t>
                      </a:r>
                    </a:p>
                  </a:txBody>
                  <a:tcPr marL="0" marR="0" marT="0" marB="0" anchor="ctr">
                    <a:lnL>
                      <a:noFill/>
                    </a:lnL>
                    <a:lnR>
                      <a:noFill/>
                    </a:lnR>
                    <a:lnT>
                      <a:noFill/>
                    </a:lnT>
                    <a:lnB>
                      <a:noFill/>
                    </a:lnB>
                  </a:tcPr>
                </a:tc>
                <a:tc>
                  <a:txBody>
                    <a:bodyPr/>
                    <a:lstStyle/>
                    <a:p>
                      <a:r>
                        <a:rPr lang="en-CA" b="1" i="1"/>
                        <a:t># of concepts</a:t>
                      </a:r>
                      <a:r>
                        <a:rPr lang="en-CA"/>
                        <a:t> </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CA"/>
                        <a:t>SenticNet  </a:t>
                      </a:r>
                    </a:p>
                  </a:txBody>
                  <a:tcPr marL="0" marR="0" marT="0" marB="0" anchor="ctr">
                    <a:lnL>
                      <a:noFill/>
                    </a:lnL>
                    <a:lnR>
                      <a:noFill/>
                    </a:lnR>
                    <a:lnT>
                      <a:noFill/>
                    </a:lnT>
                    <a:lnB>
                      <a:noFill/>
                    </a:lnB>
                  </a:tcPr>
                </a:tc>
                <a:tc>
                  <a:txBody>
                    <a:bodyPr/>
                    <a:lstStyle/>
                    <a:p>
                      <a:r>
                        <a:rPr lang="en-CA"/>
                        <a:t>14,244</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CA"/>
                        <a:t>Freebase </a:t>
                      </a:r>
                    </a:p>
                  </a:txBody>
                  <a:tcPr marL="0" marR="0" marT="0" marB="0" anchor="ctr">
                    <a:lnL>
                      <a:noFill/>
                    </a:lnL>
                    <a:lnR>
                      <a:noFill/>
                    </a:lnR>
                    <a:lnT>
                      <a:noFill/>
                    </a:lnT>
                    <a:lnB>
                      <a:noFill/>
                    </a:lnB>
                  </a:tcPr>
                </a:tc>
                <a:tc>
                  <a:txBody>
                    <a:bodyPr/>
                    <a:lstStyle/>
                    <a:p>
                      <a:r>
                        <a:rPr lang="en-CA"/>
                        <a:t>1,450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CA"/>
                        <a:t>WordNet </a:t>
                      </a:r>
                    </a:p>
                  </a:txBody>
                  <a:tcPr marL="0" marR="0" marT="0" marB="0" anchor="ctr">
                    <a:lnL>
                      <a:noFill/>
                    </a:lnL>
                    <a:lnR>
                      <a:noFill/>
                    </a:lnR>
                    <a:lnT>
                      <a:noFill/>
                    </a:lnT>
                    <a:lnB>
                      <a:noFill/>
                    </a:lnB>
                  </a:tcPr>
                </a:tc>
                <a:tc>
                  <a:txBody>
                    <a:bodyPr/>
                    <a:lstStyle/>
                    <a:p>
                      <a:r>
                        <a:rPr lang="en-CA"/>
                        <a:t>25,229 </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en-CA"/>
                        <a:t>WikiTaxonomy </a:t>
                      </a:r>
                    </a:p>
                  </a:txBody>
                  <a:tcPr marL="0" marR="0" marT="0" marB="0" anchor="ctr">
                    <a:lnL>
                      <a:noFill/>
                    </a:lnL>
                    <a:lnR>
                      <a:noFill/>
                    </a:lnR>
                    <a:lnT>
                      <a:noFill/>
                    </a:lnT>
                    <a:lnB>
                      <a:noFill/>
                    </a:lnB>
                  </a:tcPr>
                </a:tc>
                <a:tc>
                  <a:txBody>
                    <a:bodyPr/>
                    <a:lstStyle/>
                    <a:p>
                      <a:r>
                        <a:rPr lang="en-CA"/>
                        <a:t>&lt; 127,325 </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0">
                <a:tc>
                  <a:txBody>
                    <a:bodyPr/>
                    <a:lstStyle/>
                    <a:p>
                      <a:r>
                        <a:rPr lang="en-CA"/>
                        <a:t>YAGO </a:t>
                      </a:r>
                    </a:p>
                  </a:txBody>
                  <a:tcPr marL="0" marR="0" marT="0" marB="0" anchor="ctr">
                    <a:lnL>
                      <a:noFill/>
                    </a:lnL>
                    <a:lnR>
                      <a:noFill/>
                    </a:lnR>
                    <a:lnT>
                      <a:noFill/>
                    </a:lnT>
                    <a:lnB>
                      <a:noFill/>
                    </a:lnB>
                  </a:tcPr>
                </a:tc>
                <a:tc>
                  <a:txBody>
                    <a:bodyPr/>
                    <a:lstStyle/>
                    <a:p>
                      <a:r>
                        <a:rPr lang="en-CA"/>
                        <a:t>149,162 </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0">
                <a:tc>
                  <a:txBody>
                    <a:bodyPr/>
                    <a:lstStyle/>
                    <a:p>
                      <a:r>
                        <a:rPr lang="en-CA"/>
                        <a:t>DBPedia </a:t>
                      </a:r>
                    </a:p>
                  </a:txBody>
                  <a:tcPr marL="0" marR="0" marT="0" marB="0" anchor="ctr">
                    <a:lnL>
                      <a:noFill/>
                    </a:lnL>
                    <a:lnR>
                      <a:noFill/>
                    </a:lnR>
                    <a:lnT>
                      <a:noFill/>
                    </a:lnT>
                    <a:lnB>
                      <a:noFill/>
                    </a:lnB>
                  </a:tcPr>
                </a:tc>
                <a:tc>
                  <a:txBody>
                    <a:bodyPr/>
                    <a:lstStyle/>
                    <a:p>
                      <a:r>
                        <a:rPr lang="en-CA"/>
                        <a:t>259 </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0">
                <a:tc>
                  <a:txBody>
                    <a:bodyPr/>
                    <a:lstStyle/>
                    <a:p>
                      <a:r>
                        <a:rPr lang="en-CA"/>
                        <a:t>ResearchCyc </a:t>
                      </a:r>
                    </a:p>
                  </a:txBody>
                  <a:tcPr marL="0" marR="0" marT="0" marB="0" anchor="ctr">
                    <a:lnL>
                      <a:noFill/>
                    </a:lnL>
                    <a:lnR>
                      <a:noFill/>
                    </a:lnR>
                    <a:lnT>
                      <a:noFill/>
                    </a:lnT>
                    <a:lnB>
                      <a:noFill/>
                    </a:lnB>
                  </a:tcPr>
                </a:tc>
                <a:tc>
                  <a:txBody>
                    <a:bodyPr/>
                    <a:lstStyle/>
                    <a:p>
                      <a:r>
                        <a:rPr lang="en-CA"/>
                        <a:t>≈ 120,000 </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0">
                <a:tc>
                  <a:txBody>
                    <a:bodyPr/>
                    <a:lstStyle/>
                    <a:p>
                      <a:r>
                        <a:rPr lang="en-CA"/>
                        <a:t>KnowItAll </a:t>
                      </a:r>
                    </a:p>
                  </a:txBody>
                  <a:tcPr marL="0" marR="0" marT="0" marB="0" anchor="ctr">
                    <a:lnL>
                      <a:noFill/>
                    </a:lnL>
                    <a:lnR>
                      <a:noFill/>
                    </a:lnR>
                    <a:lnT>
                      <a:noFill/>
                    </a:lnT>
                    <a:lnB>
                      <a:noFill/>
                    </a:lnB>
                  </a:tcPr>
                </a:tc>
                <a:tc>
                  <a:txBody>
                    <a:bodyPr/>
                    <a:lstStyle/>
                    <a:p>
                      <a:r>
                        <a:rPr lang="en-CA"/>
                        <a:t>N/A </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0">
                <a:tc>
                  <a:txBody>
                    <a:bodyPr/>
                    <a:lstStyle/>
                    <a:p>
                      <a:r>
                        <a:rPr lang="en-CA"/>
                        <a:t>TextRunner </a:t>
                      </a:r>
                    </a:p>
                  </a:txBody>
                  <a:tcPr marL="0" marR="0" marT="0" marB="0" anchor="ctr">
                    <a:lnL>
                      <a:noFill/>
                    </a:lnL>
                    <a:lnR>
                      <a:noFill/>
                    </a:lnR>
                    <a:lnT>
                      <a:noFill/>
                    </a:lnT>
                    <a:lnB>
                      <a:noFill/>
                    </a:lnB>
                  </a:tcPr>
                </a:tc>
                <a:tc>
                  <a:txBody>
                    <a:bodyPr/>
                    <a:lstStyle/>
                    <a:p>
                      <a:r>
                        <a:rPr lang="en-CA"/>
                        <a:t>N/A </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0">
                <a:tc>
                  <a:txBody>
                    <a:bodyPr/>
                    <a:lstStyle/>
                    <a:p>
                      <a:r>
                        <a:rPr lang="en-CA"/>
                        <a:t>OMCS </a:t>
                      </a:r>
                    </a:p>
                  </a:txBody>
                  <a:tcPr marL="0" marR="0" marT="0" marB="0" anchor="ctr">
                    <a:lnL>
                      <a:noFill/>
                    </a:lnL>
                    <a:lnR>
                      <a:noFill/>
                    </a:lnR>
                    <a:lnT>
                      <a:noFill/>
                    </a:lnT>
                    <a:lnB>
                      <a:noFill/>
                    </a:lnB>
                  </a:tcPr>
                </a:tc>
                <a:tc>
                  <a:txBody>
                    <a:bodyPr/>
                    <a:lstStyle/>
                    <a:p>
                      <a:r>
                        <a:rPr lang="en-CA"/>
                        <a:t>23,365</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0">
                <a:tc>
                  <a:txBody>
                    <a:bodyPr/>
                    <a:lstStyle/>
                    <a:p>
                      <a:r>
                        <a:rPr lang="en-CA"/>
                        <a:t>NELL </a:t>
                      </a:r>
                    </a:p>
                  </a:txBody>
                  <a:tcPr marL="0" marR="0" marT="0" marB="0" anchor="ctr">
                    <a:lnL>
                      <a:noFill/>
                    </a:lnL>
                    <a:lnR>
                      <a:noFill/>
                    </a:lnR>
                    <a:lnT>
                      <a:noFill/>
                    </a:lnT>
                    <a:lnB>
                      <a:noFill/>
                    </a:lnB>
                  </a:tcPr>
                </a:tc>
                <a:tc>
                  <a:txBody>
                    <a:bodyPr/>
                    <a:lstStyle/>
                    <a:p>
                      <a:r>
                        <a:rPr lang="en-CA"/>
                        <a:t>123 </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0">
                <a:tc>
                  <a:txBody>
                    <a:bodyPr/>
                    <a:lstStyle/>
                    <a:p>
                      <a:r>
                        <a:rPr lang="en-CA" b="1"/>
                        <a:t>Probase</a:t>
                      </a:r>
                      <a:r>
                        <a:rPr lang="en-CA"/>
                        <a:t> </a:t>
                      </a:r>
                    </a:p>
                  </a:txBody>
                  <a:tcPr marL="0" marR="0" marT="0" marB="0" anchor="ctr">
                    <a:lnL>
                      <a:noFill/>
                    </a:lnL>
                    <a:lnR>
                      <a:noFill/>
                    </a:lnR>
                    <a:lnT>
                      <a:noFill/>
                    </a:lnT>
                    <a:lnB>
                      <a:noFill/>
                    </a:lnB>
                  </a:tcPr>
                </a:tc>
                <a:tc>
                  <a:txBody>
                    <a:bodyPr/>
                    <a:lstStyle/>
                    <a:p>
                      <a:r>
                        <a:rPr lang="en-CA" b="1" dirty="0"/>
                        <a:t>2,653,872</a:t>
                      </a:r>
                      <a:endParaRPr lang="en-CA" dirty="0"/>
                    </a:p>
                  </a:txBody>
                  <a:tcPr marL="0" marR="0" marT="0"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4" name="Footer Placeholder 3"/>
          <p:cNvSpPr>
            <a:spLocks noGrp="1"/>
          </p:cNvSpPr>
          <p:nvPr>
            <p:ph type="ftr" sz="quarter" idx="11"/>
          </p:nvPr>
        </p:nvSpPr>
        <p:spPr/>
        <p:txBody>
          <a:bodyPr/>
          <a:lstStyle/>
          <a:p>
            <a:pPr>
              <a:defRPr/>
            </a:pPr>
            <a:r>
              <a:rPr lang="en-US">
                <a:solidFill>
                  <a:srgbClr val="000000"/>
                </a:solidFill>
              </a:rPr>
              <a:t>CPSC 422, Lecture 23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48</a:t>
            </a:fld>
            <a:endParaRPr lang="en-US">
              <a:solidFill>
                <a:srgbClr val="000000"/>
              </a:solidFill>
            </a:endParaRPr>
          </a:p>
        </p:txBody>
      </p:sp>
      <p:sp>
        <p:nvSpPr>
          <p:cNvPr id="7" name="Rectangle 1"/>
          <p:cNvSpPr>
            <a:spLocks noChangeArrowheads="1"/>
          </p:cNvSpPr>
          <p:nvPr/>
        </p:nvSpPr>
        <p:spPr bwMode="auto">
          <a:xfrm>
            <a:off x="2133600" y="12541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cs typeface="Arial" pitchFamily="34" charset="0"/>
              </a:rPr>
              <a:t>Table 1: Scale of concept dimension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8973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a:t>CPSC 422, Lecture 23</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49</a:t>
            </a:fld>
            <a:endParaRPr lang="en-US"/>
          </a:p>
        </p:txBody>
      </p:sp>
      <p:sp>
        <p:nvSpPr>
          <p:cNvPr id="3079" name="Rectangle 1026"/>
          <p:cNvSpPr>
            <a:spLocks noGrp="1" noChangeArrowheads="1"/>
          </p:cNvSpPr>
          <p:nvPr>
            <p:ph type="title"/>
          </p:nvPr>
        </p:nvSpPr>
        <p:spPr/>
        <p:txBody>
          <a:bodyPr/>
          <a:lstStyle/>
          <a:p>
            <a:pPr eaLnBrk="1" hangingPunct="1"/>
            <a:r>
              <a:rPr lang="en-US" dirty="0"/>
              <a:t>Today 12 Feb</a:t>
            </a:r>
            <a:br>
              <a:rPr lang="en-US" dirty="0"/>
            </a:br>
            <a:r>
              <a:rPr lang="en-US" dirty="0"/>
              <a:t>:</a:t>
            </a:r>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altLang="en-US" sz="1400"/>
              <a:t>CPSC 422, Lecture 22</a:t>
            </a:r>
          </a:p>
        </p:txBody>
      </p:sp>
      <p:sp>
        <p:nvSpPr>
          <p:cNvPr id="31747" name="Rectangle 2"/>
          <p:cNvSpPr>
            <a:spLocks noGrp="1" noChangeArrowheads="1"/>
          </p:cNvSpPr>
          <p:nvPr>
            <p:ph type="title"/>
          </p:nvPr>
        </p:nvSpPr>
        <p:spPr/>
        <p:txBody>
          <a:bodyPr/>
          <a:lstStyle/>
          <a:p>
            <a:pPr eaLnBrk="1" hangingPunct="1"/>
            <a:r>
              <a:rPr lang="en-US" altLang="en-US"/>
              <a:t>Existential quantification</a:t>
            </a:r>
          </a:p>
        </p:txBody>
      </p:sp>
      <p:sp>
        <p:nvSpPr>
          <p:cNvPr id="31748" name="Rectangle 3"/>
          <p:cNvSpPr>
            <a:spLocks noGrp="1" noChangeArrowheads="1"/>
          </p:cNvSpPr>
          <p:nvPr>
            <p:ph type="body" idx="1"/>
          </p:nvPr>
        </p:nvSpPr>
        <p:spPr/>
        <p:txBody>
          <a:bodyPr/>
          <a:lstStyle/>
          <a:p>
            <a:pPr eaLnBrk="1" hangingPunct="1">
              <a:lnSpc>
                <a:spcPct val="80000"/>
              </a:lnSpc>
              <a:buFontTx/>
              <a:buNone/>
            </a:pPr>
            <a:r>
              <a:rPr lang="en-US" altLang="en-US" sz="2400" dirty="0">
                <a:sym typeface="Symbol" pitchFamily="18" charset="2"/>
              </a:rPr>
              <a:t></a:t>
            </a:r>
            <a:r>
              <a:rPr lang="en-US" altLang="en-US" sz="2400" dirty="0"/>
              <a:t>&lt;</a:t>
            </a:r>
            <a:r>
              <a:rPr lang="en-US" altLang="en-US" sz="2400" i="1" dirty="0"/>
              <a:t>variables</a:t>
            </a:r>
            <a:r>
              <a:rPr lang="en-US" altLang="en-US" sz="2400" dirty="0"/>
              <a:t>&gt; &lt;</a:t>
            </a:r>
            <a:r>
              <a:rPr lang="en-US" altLang="en-US" sz="2400" i="1" dirty="0"/>
              <a:t>sentence</a:t>
            </a:r>
            <a:r>
              <a:rPr lang="en-US" altLang="en-US" sz="2400" dirty="0"/>
              <a:t>&gt;</a:t>
            </a:r>
          </a:p>
          <a:p>
            <a:pPr lvl="4" eaLnBrk="1" hangingPunct="1">
              <a:lnSpc>
                <a:spcPct val="80000"/>
              </a:lnSpc>
            </a:pPr>
            <a:endParaRPr lang="en-US" altLang="en-US" dirty="0"/>
          </a:p>
          <a:p>
            <a:pPr eaLnBrk="1" hangingPunct="1">
              <a:lnSpc>
                <a:spcPct val="80000"/>
              </a:lnSpc>
              <a:buFontTx/>
              <a:buNone/>
            </a:pPr>
            <a:r>
              <a:rPr lang="en-US" altLang="en-US" sz="2400" dirty="0"/>
              <a:t>Someone at </a:t>
            </a:r>
            <a:r>
              <a:rPr lang="en-US" altLang="en-US" sz="2000" dirty="0"/>
              <a:t>UBC </a:t>
            </a:r>
            <a:r>
              <a:rPr lang="en-US" altLang="en-US" sz="2400" dirty="0"/>
              <a:t>is smart:</a:t>
            </a:r>
          </a:p>
          <a:p>
            <a:pPr eaLnBrk="1" hangingPunct="1">
              <a:lnSpc>
                <a:spcPct val="80000"/>
              </a:lnSpc>
              <a:buFontTx/>
              <a:buNone/>
            </a:pPr>
            <a:r>
              <a:rPr lang="en-US" altLang="en-US" sz="2400" dirty="0">
                <a:sym typeface="Symbol" pitchFamily="18" charset="2"/>
              </a:rPr>
              <a:t>	</a:t>
            </a:r>
            <a:r>
              <a:rPr lang="en-US" altLang="en-US" sz="2400" i="1" dirty="0"/>
              <a:t>x</a:t>
            </a:r>
            <a:r>
              <a:rPr lang="en-US" altLang="en-US" sz="2400" dirty="0"/>
              <a:t> At(x, </a:t>
            </a:r>
            <a:r>
              <a:rPr lang="en-US" altLang="en-US" sz="2000" dirty="0"/>
              <a:t>UBC</a:t>
            </a:r>
            <a:r>
              <a:rPr lang="en-US" altLang="en-US" sz="2400" dirty="0"/>
              <a:t>) </a:t>
            </a:r>
            <a:r>
              <a:rPr lang="en-US" altLang="en-US" sz="2400" dirty="0">
                <a:sym typeface="Symbol" pitchFamily="18" charset="2"/>
              </a:rPr>
              <a:t></a:t>
            </a:r>
            <a:r>
              <a:rPr lang="en-US" altLang="en-US" sz="2400" dirty="0"/>
              <a:t> Smart(x)</a:t>
            </a:r>
          </a:p>
          <a:p>
            <a:pPr lvl="4" eaLnBrk="1" hangingPunct="1">
              <a:lnSpc>
                <a:spcPct val="80000"/>
              </a:lnSpc>
            </a:pPr>
            <a:endParaRPr lang="en-US" altLang="en-US" dirty="0">
              <a:sym typeface="Symbol" pitchFamily="18" charset="2"/>
            </a:endParaRPr>
          </a:p>
          <a:p>
            <a:pPr eaLnBrk="1" hangingPunct="1">
              <a:lnSpc>
                <a:spcPct val="80000"/>
              </a:lnSpc>
              <a:buFontTx/>
              <a:buNone/>
            </a:pPr>
            <a:r>
              <a:rPr lang="en-US" altLang="en-US" sz="2400" dirty="0">
                <a:sym typeface="Symbol" pitchFamily="18" charset="2"/>
              </a:rPr>
              <a:t></a:t>
            </a:r>
            <a:r>
              <a:rPr lang="en-US" altLang="en-US" sz="2400" i="1" dirty="0"/>
              <a:t>x</a:t>
            </a:r>
            <a:r>
              <a:rPr lang="en-US" altLang="en-US" sz="2400" dirty="0"/>
              <a:t> </a:t>
            </a:r>
            <a:r>
              <a:rPr lang="en-US" altLang="en-US" sz="2400" i="1" dirty="0"/>
              <a:t>P(x)</a:t>
            </a:r>
            <a:r>
              <a:rPr lang="en-US" altLang="en-US" sz="2400" dirty="0"/>
              <a:t> is true in an interpretation </a:t>
            </a:r>
            <a:r>
              <a:rPr lang="en-US" altLang="en-US" sz="2400" b="1" i="1" dirty="0"/>
              <a:t>I</a:t>
            </a:r>
            <a:r>
              <a:rPr lang="en-US" altLang="en-US" sz="2400" i="1" dirty="0"/>
              <a:t> </a:t>
            </a:r>
            <a:r>
              <a:rPr lang="en-US" altLang="en-US" sz="2400" dirty="0" err="1"/>
              <a:t>iff</a:t>
            </a:r>
            <a:r>
              <a:rPr lang="en-US" altLang="en-US" sz="2400" dirty="0"/>
              <a:t> </a:t>
            </a:r>
            <a:r>
              <a:rPr lang="en-US" altLang="en-US" sz="2400" i="1" dirty="0"/>
              <a:t>P</a:t>
            </a:r>
            <a:r>
              <a:rPr lang="en-US" altLang="en-US" sz="2400" dirty="0"/>
              <a:t> is true with </a:t>
            </a:r>
            <a:r>
              <a:rPr lang="en-US" altLang="en-US" sz="2400" i="1" dirty="0"/>
              <a:t>x</a:t>
            </a:r>
            <a:r>
              <a:rPr lang="en-US" altLang="en-US" sz="2400" dirty="0"/>
              <a:t> being some possible object in</a:t>
            </a:r>
            <a:r>
              <a:rPr lang="en-US" altLang="en-US" sz="2400" b="1" i="1" dirty="0"/>
              <a:t> I</a:t>
            </a:r>
          </a:p>
          <a:p>
            <a:pPr lvl="4" eaLnBrk="1" hangingPunct="1">
              <a:lnSpc>
                <a:spcPct val="80000"/>
              </a:lnSpc>
            </a:pPr>
            <a:endParaRPr lang="en-US" altLang="en-US" dirty="0"/>
          </a:p>
          <a:p>
            <a:pPr eaLnBrk="1" hangingPunct="1">
              <a:lnSpc>
                <a:spcPct val="80000"/>
              </a:lnSpc>
            </a:pPr>
            <a:r>
              <a:rPr lang="en-US" altLang="en-US" sz="2400" dirty="0"/>
              <a:t>Equivalent to the </a:t>
            </a:r>
            <a:r>
              <a:rPr lang="en-US" altLang="en-US" sz="2400" dirty="0">
                <a:solidFill>
                  <a:schemeClr val="accent2"/>
                </a:solidFill>
              </a:rPr>
              <a:t>disjunction</a:t>
            </a:r>
            <a:r>
              <a:rPr lang="en-US" altLang="en-US" sz="2400" dirty="0"/>
              <a:t> of </a:t>
            </a:r>
            <a:r>
              <a:rPr lang="en-US" altLang="en-US" sz="2400" dirty="0">
                <a:solidFill>
                  <a:schemeClr val="accent2"/>
                </a:solidFill>
              </a:rPr>
              <a:t>instantiations</a:t>
            </a:r>
            <a:r>
              <a:rPr lang="en-US" altLang="en-US" sz="2400" dirty="0"/>
              <a:t> of </a:t>
            </a:r>
            <a:r>
              <a:rPr lang="en-US" altLang="en-US" sz="2400" i="1" dirty="0"/>
              <a:t>P</a:t>
            </a:r>
            <a:endParaRPr lang="en-US" altLang="en-US" sz="2400" dirty="0"/>
          </a:p>
          <a:p>
            <a:pPr lvl="1" eaLnBrk="1" hangingPunct="1">
              <a:lnSpc>
                <a:spcPct val="80000"/>
              </a:lnSpc>
              <a:buFontTx/>
              <a:buNone/>
            </a:pPr>
            <a:r>
              <a:rPr lang="en-US" altLang="en-US" sz="2000" dirty="0"/>
              <a:t>	At(</a:t>
            </a:r>
            <a:r>
              <a:rPr lang="en-US" altLang="en-US" sz="2000" dirty="0" err="1"/>
              <a:t>KingJohn</a:t>
            </a:r>
            <a:r>
              <a:rPr lang="en-US" altLang="en-US" sz="2000" dirty="0"/>
              <a:t>,</a:t>
            </a:r>
            <a:r>
              <a:rPr lang="en-US" altLang="en-US" dirty="0"/>
              <a:t> </a:t>
            </a:r>
            <a:r>
              <a:rPr lang="en-US" altLang="en-US" sz="2000" dirty="0">
                <a:solidFill>
                  <a:schemeClr val="tx2"/>
                </a:solidFill>
              </a:rPr>
              <a:t>UBC</a:t>
            </a:r>
            <a:r>
              <a:rPr lang="en-US" altLang="en-US" sz="2000" dirty="0"/>
              <a:t>) </a:t>
            </a:r>
            <a:r>
              <a:rPr lang="en-US" altLang="en-US" sz="2000" dirty="0">
                <a:sym typeface="Symbol" pitchFamily="18" charset="2"/>
              </a:rPr>
              <a:t></a:t>
            </a:r>
            <a:r>
              <a:rPr lang="en-US" altLang="en-US" sz="2000" dirty="0"/>
              <a:t> Smart(</a:t>
            </a:r>
            <a:r>
              <a:rPr lang="en-US" altLang="en-US" sz="2000" dirty="0" err="1"/>
              <a:t>KingJohn</a:t>
            </a:r>
            <a:r>
              <a:rPr lang="en-US" altLang="en-US" sz="2000" dirty="0"/>
              <a:t>) </a:t>
            </a:r>
          </a:p>
          <a:p>
            <a:pPr lvl="1" eaLnBrk="1" hangingPunct="1">
              <a:lnSpc>
                <a:spcPct val="80000"/>
              </a:lnSpc>
              <a:buFontTx/>
              <a:buNone/>
            </a:pPr>
            <a:r>
              <a:rPr lang="en-US" altLang="en-US" sz="2000" dirty="0">
                <a:sym typeface="Symbol" pitchFamily="18" charset="2"/>
              </a:rPr>
              <a:t></a:t>
            </a:r>
            <a:r>
              <a:rPr lang="en-US" altLang="en-US" sz="2000" dirty="0"/>
              <a:t>	At(Richard,</a:t>
            </a:r>
            <a:r>
              <a:rPr lang="en-US" altLang="en-US" dirty="0"/>
              <a:t> </a:t>
            </a:r>
            <a:r>
              <a:rPr lang="en-US" altLang="en-US" sz="2000" dirty="0"/>
              <a:t>UBC) </a:t>
            </a:r>
            <a:r>
              <a:rPr lang="en-US" altLang="en-US" sz="2000" dirty="0">
                <a:sym typeface="Symbol" pitchFamily="18" charset="2"/>
              </a:rPr>
              <a:t> </a:t>
            </a:r>
            <a:r>
              <a:rPr lang="en-US" altLang="en-US" sz="2000" dirty="0"/>
              <a:t>Smart(Richard) </a:t>
            </a:r>
          </a:p>
          <a:p>
            <a:pPr lvl="1" eaLnBrk="1" hangingPunct="1">
              <a:lnSpc>
                <a:spcPct val="80000"/>
              </a:lnSpc>
              <a:buFontTx/>
              <a:buNone/>
            </a:pPr>
            <a:r>
              <a:rPr lang="en-US" altLang="en-US" sz="2000" dirty="0">
                <a:sym typeface="Symbol" pitchFamily="18" charset="2"/>
              </a:rPr>
              <a:t></a:t>
            </a:r>
            <a:r>
              <a:rPr lang="en-US" altLang="en-US" sz="2000" dirty="0"/>
              <a:t>	At(</a:t>
            </a:r>
            <a:r>
              <a:rPr lang="en-US" altLang="en-US" sz="2000" dirty="0" err="1"/>
              <a:t>Ralphie</a:t>
            </a:r>
            <a:r>
              <a:rPr lang="en-US" altLang="en-US" sz="2000" dirty="0"/>
              <a:t>, UBC) </a:t>
            </a:r>
            <a:r>
              <a:rPr lang="en-US" altLang="en-US" sz="2000" dirty="0">
                <a:sym typeface="Symbol" pitchFamily="18" charset="2"/>
              </a:rPr>
              <a:t></a:t>
            </a:r>
            <a:r>
              <a:rPr lang="en-US" altLang="en-US" sz="2000" dirty="0"/>
              <a:t> Smart(</a:t>
            </a:r>
            <a:r>
              <a:rPr lang="en-US" altLang="en-US" sz="2000" dirty="0" err="1"/>
              <a:t>Ralphie</a:t>
            </a:r>
            <a:r>
              <a:rPr lang="en-US" altLang="en-US" sz="2000" dirty="0"/>
              <a:t>) </a:t>
            </a:r>
          </a:p>
          <a:p>
            <a:pPr lvl="1" eaLnBrk="1" hangingPunct="1">
              <a:lnSpc>
                <a:spcPct val="80000"/>
              </a:lnSpc>
              <a:buFontTx/>
              <a:buNone/>
            </a:pPr>
            <a:r>
              <a:rPr lang="en-US" altLang="en-US" sz="2000" dirty="0">
                <a:sym typeface="Symbol" pitchFamily="18" charset="2"/>
              </a:rPr>
              <a:t></a:t>
            </a:r>
            <a:r>
              <a:rPr lang="en-US" altLang="en-US" sz="2000" dirty="0"/>
              <a:t> ...</a:t>
            </a:r>
          </a:p>
        </p:txBody>
      </p:sp>
      <p:sp>
        <p:nvSpPr>
          <p:cNvPr id="2" name="Slide Number Placeholder 1"/>
          <p:cNvSpPr>
            <a:spLocks noGrp="1"/>
          </p:cNvSpPr>
          <p:nvPr>
            <p:ph type="sldNum" sz="quarter" idx="12"/>
          </p:nvPr>
        </p:nvSpPr>
        <p:spPr/>
        <p:txBody>
          <a:bodyPr/>
          <a:lstStyle/>
          <a:p>
            <a:pPr>
              <a:defRPr/>
            </a:pPr>
            <a:r>
              <a:rPr lang="en-US"/>
              <a:t>Slide </a:t>
            </a:r>
            <a:fld id="{4DF6BE34-90F6-4567-805D-EBA463FCCE5C}" type="slidenum">
              <a:rPr lang="en-US" smtClean="0"/>
              <a:pPr>
                <a:defRPr/>
              </a:pPr>
              <a:t>5</a:t>
            </a:fld>
            <a:endParaRPr lang="en-US"/>
          </a:p>
        </p:txBody>
      </p:sp>
    </p:spTree>
    <p:extLst>
      <p:ext uri="{BB962C8B-B14F-4D97-AF65-F5344CB8AC3E}">
        <p14:creationId xmlns:p14="http://schemas.microsoft.com/office/powerpoint/2010/main" val="55690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a:t>CPSC 422, Lecture 23</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50</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a:t>Map NL queries into FOPC so that answers can be effectively computed</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78016" name="Equation" r:id="rId4" imgW="3327120" imgH="203040" progId="Equation.3">
                  <p:embed/>
                </p:oleObj>
              </mc:Choice>
              <mc:Fallback>
                <p:oleObj name="Equation" r:id="rId4" imgW="3327120" imgH="20304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78017" name="Equation" r:id="rId6" imgW="2933640" imgH="507960" progId="Equation.3">
                  <p:embed/>
                </p:oleObj>
              </mc:Choice>
              <mc:Fallback>
                <p:oleObj name="Equation" r:id="rId6" imgW="2933640" imgH="507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77828"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77828"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829" name="Ink 16"/>
              <p14:cNvContentPartPr>
                <a14:cpLocks xmlns:a14="http://schemas.microsoft.com/office/drawing/2010/main" noRot="1" noChangeAspect="1" noEditPoints="1" noChangeArrowheads="1" noChangeShapeType="1"/>
              </p14:cNvContentPartPr>
              <p14:nvPr/>
            </p14:nvContentPartPr>
            <p14:xfrm>
              <a:off x="7272338" y="3884613"/>
              <a:ext cx="1392237" cy="484187"/>
            </p14:xfrm>
          </p:contentPart>
        </mc:Choice>
        <mc:Fallback xmlns="">
          <p:pic>
            <p:nvPicPr>
              <p:cNvPr id="77829"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830"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77830"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7831"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77831"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832"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77832"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833"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77833" name="Ink 20"/>
              <p:cNvPicPr>
                <a:picLocks noRot="1" noChangeAspect="1" noEditPoints="1" noChangeArrowheads="1" noChangeShapeType="1"/>
              </p:cNvPicPr>
              <p:nvPr/>
            </p:nvPicPr>
            <p:blipFill>
              <a:blip r:embed="rId19"/>
              <a:stretch>
                <a:fillRect/>
              </a:stretch>
            </p:blipFill>
            <p:spPr>
              <a:xfrm>
                <a:off x="5756570" y="4481175"/>
                <a:ext cx="2658814" cy="12409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834"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77834"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7835"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77835"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836"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77836"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837"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77837"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7838"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77838"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7839"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77839"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840"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77840"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7841" name="Ink 28"/>
              <p14:cNvContentPartPr>
                <a14:cpLocks xmlns:a14="http://schemas.microsoft.com/office/drawing/2010/main" noRot="1" noChangeAspect="1" noEditPoints="1" noChangeArrowheads="1" noChangeShapeType="1"/>
              </p14:cNvContentPartPr>
              <p14:nvPr/>
            </p14:nvContentPartPr>
            <p14:xfrm>
              <a:off x="5711825" y="4259263"/>
              <a:ext cx="3138488" cy="1652587"/>
            </p14:xfrm>
          </p:contentPart>
        </mc:Choice>
        <mc:Fallback xmlns="">
          <p:pic>
            <p:nvPicPr>
              <p:cNvPr id="77841"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842"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77842"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7843" name="Ink 19"/>
              <p14:cNvContentPartPr>
                <a14:cpLocks xmlns:a14="http://schemas.microsoft.com/office/drawing/2010/main" noRot="1" noChangeAspect="1" noEditPoints="1" noChangeArrowheads="1" noChangeShapeType="1"/>
              </p14:cNvContentPartPr>
              <p14:nvPr/>
            </p14:nvContentPartPr>
            <p14:xfrm>
              <a:off x="1081088" y="4822825"/>
              <a:ext cx="6005512" cy="1139825"/>
            </p14:xfrm>
          </p:contentPart>
        </mc:Choice>
        <mc:Fallback xmlns="">
          <p:pic>
            <p:nvPicPr>
              <p:cNvPr id="77843" name="Ink 19"/>
              <p:cNvPicPr>
                <a:picLocks noRot="1" noChangeAspect="1" noEditPoints="1" noChangeArrowheads="1" noChangeShapeType="1"/>
              </p:cNvPicPr>
              <p:nvPr/>
            </p:nvPicPr>
            <p:blipFill>
              <a:blip r:embed="rId39"/>
              <a:stretch>
                <a:fillRect/>
              </a:stretch>
            </p:blipFill>
            <p:spPr>
              <a:xfrm>
                <a:off x="1069928" y="4809504"/>
                <a:ext cx="6024952" cy="116718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844" name="Ink 20"/>
              <p14:cNvContentPartPr>
                <a14:cpLocks xmlns:a14="http://schemas.microsoft.com/office/drawing/2010/main" noRot="1" noChangeAspect="1" noEditPoints="1" noChangeArrowheads="1" noChangeShapeType="1"/>
              </p14:cNvContentPartPr>
              <p14:nvPr/>
            </p14:nvContentPartPr>
            <p14:xfrm>
              <a:off x="7756525" y="5413375"/>
              <a:ext cx="801688" cy="339725"/>
            </p14:xfrm>
          </p:contentPart>
        </mc:Choice>
        <mc:Fallback xmlns="">
          <p:pic>
            <p:nvPicPr>
              <p:cNvPr id="77844" name="Ink 20"/>
              <p:cNvPicPr>
                <a:picLocks noRot="1" noChangeAspect="1" noEditPoints="1" noChangeArrowheads="1" noChangeShapeType="1"/>
              </p:cNvPicPr>
              <p:nvPr/>
            </p:nvPicPr>
            <p:blipFill>
              <a:blip r:embed="rId41"/>
              <a:stretch>
                <a:fillRect/>
              </a:stretch>
            </p:blipFill>
            <p:spPr>
              <a:xfrm>
                <a:off x="7742846" y="5401499"/>
                <a:ext cx="830127" cy="36779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845" name="Ink 21"/>
              <p14:cNvContentPartPr>
                <a14:cpLocks xmlns:a14="http://schemas.microsoft.com/office/drawing/2010/main" noRot="1" noChangeAspect="1" noEditPoints="1" noChangeArrowheads="1" noChangeShapeType="1"/>
              </p14:cNvContentPartPr>
              <p14:nvPr/>
            </p14:nvContentPartPr>
            <p14:xfrm>
              <a:off x="1033463" y="5946775"/>
              <a:ext cx="3376612" cy="249238"/>
            </p14:xfrm>
          </p:contentPart>
        </mc:Choice>
        <mc:Fallback xmlns="">
          <p:pic>
            <p:nvPicPr>
              <p:cNvPr id="77845" name="Ink 21"/>
              <p:cNvPicPr>
                <a:picLocks noRot="1" noChangeAspect="1" noEditPoints="1" noChangeArrowheads="1" noChangeShapeType="1"/>
              </p:cNvPicPr>
              <p:nvPr/>
            </p:nvPicPr>
            <p:blipFill>
              <a:blip r:embed="rId43"/>
              <a:stretch>
                <a:fillRect/>
              </a:stretch>
            </p:blipFill>
            <p:spPr>
              <a:xfrm>
                <a:off x="1020862" y="5932368"/>
                <a:ext cx="3403613" cy="275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7846" name="Ink 22"/>
              <p14:cNvContentPartPr>
                <a14:cpLocks xmlns:a14="http://schemas.microsoft.com/office/drawing/2010/main" noRot="1" noChangeAspect="1" noEditPoints="1" noChangeArrowheads="1" noChangeShapeType="1"/>
              </p14:cNvContentPartPr>
              <p14:nvPr/>
            </p14:nvContentPartPr>
            <p14:xfrm>
              <a:off x="325438" y="2778125"/>
              <a:ext cx="7116762" cy="487363"/>
            </p14:xfrm>
          </p:contentPart>
        </mc:Choice>
        <mc:Fallback xmlns="">
          <p:pic>
            <p:nvPicPr>
              <p:cNvPr id="77846" name="Ink 22"/>
              <p:cNvPicPr>
                <a:picLocks noRot="1" noChangeAspect="1" noEditPoints="1" noChangeArrowheads="1" noChangeShapeType="1"/>
              </p:cNvPicPr>
              <p:nvPr/>
            </p:nvPicPr>
            <p:blipFill>
              <a:blip r:embed="rId45"/>
              <a:stretch>
                <a:fillRect/>
              </a:stretch>
            </p:blipFill>
            <p:spPr>
              <a:xfrm>
                <a:off x="316078" y="2772006"/>
                <a:ext cx="7141602" cy="50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7847" name="Ink 23"/>
              <p14:cNvContentPartPr>
                <a14:cpLocks xmlns:a14="http://schemas.microsoft.com/office/drawing/2010/main" noRot="1" noChangeAspect="1" noEditPoints="1" noChangeArrowheads="1" noChangeShapeType="1"/>
              </p14:cNvContentPartPr>
              <p14:nvPr/>
            </p14:nvContentPartPr>
            <p14:xfrm>
              <a:off x="542925" y="2520950"/>
              <a:ext cx="7877175" cy="106363"/>
            </p14:xfrm>
          </p:contentPart>
        </mc:Choice>
        <mc:Fallback xmlns="">
          <p:pic>
            <p:nvPicPr>
              <p:cNvPr id="77847" name="Ink 23"/>
              <p:cNvPicPr>
                <a:picLocks noRot="1" noChangeAspect="1" noEditPoints="1" noChangeArrowheads="1" noChangeShapeType="1"/>
              </p:cNvPicPr>
              <p:nvPr/>
            </p:nvPicPr>
            <p:blipFill>
              <a:blip r:embed="rId47"/>
              <a:stretch>
                <a:fillRect/>
              </a:stretch>
            </p:blipFill>
            <p:spPr>
              <a:xfrm>
                <a:off x="534645" y="2506888"/>
                <a:ext cx="7896615" cy="134486"/>
              </a:xfrm>
              <a:prstGeom prst="rect">
                <a:avLst/>
              </a:prstGeom>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noFill/>
        </p:spPr>
        <p:txBody>
          <a:bodyPr/>
          <a:lstStyle/>
          <a:p>
            <a:r>
              <a:rPr lang="en-US"/>
              <a:t>CPSC 422, Lecture 23</a:t>
            </a:r>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51</a:t>
            </a:fld>
            <a:endParaRPr lang="en-US"/>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I am going to SFU on Tue</a:t>
            </a:r>
          </a:p>
        </p:txBody>
      </p:sp>
      <p:sp>
        <p:nvSpPr>
          <p:cNvPr id="27" name="Rectangle 11"/>
          <p:cNvSpPr>
            <a:spLocks noChangeArrowheads="1"/>
          </p:cNvSpPr>
          <p:nvPr/>
        </p:nvSpPr>
        <p:spPr bwMode="auto">
          <a:xfrm>
            <a:off x="54102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Shall we meet on Tue?</a:t>
            </a: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What time is it?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Footer Placeholder 4"/>
          <p:cNvSpPr>
            <a:spLocks noGrp="1"/>
          </p:cNvSpPr>
          <p:nvPr>
            <p:ph type="ftr" sz="quarter" idx="11"/>
          </p:nvPr>
        </p:nvSpPr>
        <p:spPr>
          <a:noFill/>
        </p:spPr>
        <p:txBody>
          <a:bodyPr/>
          <a:lstStyle/>
          <a:p>
            <a:r>
              <a:rPr lang="en-US"/>
              <a:t>CPSC 422, Lecture 23</a:t>
            </a:r>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52</a:t>
            </a:fld>
            <a:endParaRPr lang="en-US"/>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a:t>Principle of Compositionality</a:t>
            </a:r>
          </a:p>
          <a:p>
            <a:pPr lvl="1" eaLnBrk="1" hangingPunct="1"/>
            <a:r>
              <a:rPr lang="en-US" dirty="0"/>
              <a:t>The meaning of a whole is derived from the meanings of the parts</a:t>
            </a:r>
          </a:p>
          <a:p>
            <a:pPr lvl="1" eaLnBrk="1" hangingPunct="1"/>
            <a:endParaRPr lang="en-US" dirty="0"/>
          </a:p>
          <a:p>
            <a:pPr eaLnBrk="1" hangingPunct="1"/>
            <a:r>
              <a:rPr lang="en-US" dirty="0"/>
              <a:t>What parts?</a:t>
            </a:r>
          </a:p>
          <a:p>
            <a:pPr lvl="1" eaLnBrk="1" hangingPunct="1"/>
            <a:r>
              <a:rPr lang="en-US" dirty="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Footer Placeholder 6"/>
          <p:cNvSpPr>
            <a:spLocks noGrp="1"/>
          </p:cNvSpPr>
          <p:nvPr>
            <p:ph type="ftr" sz="quarter" idx="11"/>
          </p:nvPr>
        </p:nvSpPr>
        <p:spPr>
          <a:noFill/>
        </p:spPr>
        <p:txBody>
          <a:bodyPr/>
          <a:lstStyle/>
          <a:p>
            <a:r>
              <a:rPr lang="en-US"/>
              <a:t>CPSC 422, Lecture 23</a:t>
            </a:r>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53</a:t>
            </a:fld>
            <a:endParaRPr lang="en-US"/>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a:t>AyCaramba serves meat</a:t>
            </a:r>
            <a:endParaRPr lang="en-US" sz="2400"/>
          </a:p>
          <a:p>
            <a:pPr eaLnBrk="1" hangingPunct="1"/>
            <a:endParaRPr lang="en-US" sz="2400"/>
          </a:p>
          <a:p>
            <a:pPr eaLnBrk="1" hangingPunct="1"/>
            <a:endParaRPr lang="en-US" sz="2400"/>
          </a:p>
          <a:p>
            <a:pPr eaLnBrk="1" hangingPunct="1"/>
            <a:endParaRPr lang="en-US" sz="2400"/>
          </a:p>
        </p:txBody>
      </p:sp>
      <p:graphicFrame>
        <p:nvGraphicFramePr>
          <p:cNvPr id="21506" name="Rectangle 4"/>
          <p:cNvGraphicFramePr>
            <a:graphicFrameLocks noGrp="1"/>
          </p:cNvGraphicFramePr>
          <p:nvPr>
            <p:ph sz="quarter" idx="2"/>
          </p:nvPr>
        </p:nvGraphicFramePr>
        <p:xfrm>
          <a:off x="5067300" y="1981200"/>
          <a:ext cx="2971800" cy="1981200"/>
        </p:xfrm>
        <a:graphic>
          <a:graphicData uri="http://schemas.openxmlformats.org/presentationml/2006/ole">
            <mc:AlternateContent xmlns:mc="http://schemas.openxmlformats.org/markup-compatibility/2006">
              <mc:Choice xmlns:v="urn:schemas-microsoft-com:vml" Requires="v">
                <p:oleObj spid="_x0000_s79020" name="Equation" r:id="rId4" imgW="0" imgH="0" progId="Equation.3">
                  <p:embed/>
                </p:oleObj>
              </mc:Choice>
              <mc:Fallback>
                <p:oleObj name="Equation" r:id="rId4"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67300" y="1981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7" name="Object 5"/>
          <p:cNvGraphicFramePr>
            <a:graphicFrameLocks noGrp="1" noChangeAspect="1"/>
          </p:cNvGraphicFramePr>
          <p:nvPr>
            <p:ph sz="quarter" idx="3"/>
          </p:nvPr>
        </p:nvGraphicFramePr>
        <p:xfrm>
          <a:off x="609600" y="1981200"/>
          <a:ext cx="7954963" cy="473075"/>
        </p:xfrm>
        <a:graphic>
          <a:graphicData uri="http://schemas.openxmlformats.org/presentationml/2006/ole">
            <mc:AlternateContent xmlns:mc="http://schemas.openxmlformats.org/markup-compatibility/2006">
              <mc:Choice xmlns:v="urn:schemas-microsoft-com:vml" Requires="v">
                <p:oleObj spid="_x0000_s79021" name="Equation" r:id="rId5" imgW="3441600" imgH="203040" progId="Equation.3">
                  <p:embed/>
                </p:oleObj>
              </mc:Choice>
              <mc:Fallback>
                <p:oleObj name="Equation" r:id="rId5" imgW="3441600" imgH="203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81200"/>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8"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10"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2"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4"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6"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10"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2"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4"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6"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10"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2"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4"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5" name="Footer Placeholder 5"/>
          <p:cNvSpPr>
            <a:spLocks noGrp="1"/>
          </p:cNvSpPr>
          <p:nvPr>
            <p:ph type="ftr" sz="quarter" idx="11"/>
          </p:nvPr>
        </p:nvSpPr>
        <p:spPr>
          <a:noFill/>
        </p:spPr>
        <p:txBody>
          <a:bodyPr/>
          <a:lstStyle/>
          <a:p>
            <a:r>
              <a:rPr lang="en-US"/>
              <a:t>CPSC 422, Lecture 23</a:t>
            </a:r>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54</a:t>
            </a:fld>
            <a:endParaRPr lang="en-US"/>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a:t>Augment each syntactic CFG rule with a semantic formation rule</a:t>
            </a:r>
          </a:p>
          <a:p>
            <a:pPr eaLnBrk="1" hangingPunct="1"/>
            <a:endParaRPr lang="en-US"/>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79959"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6" name="Footer Placeholder 6"/>
          <p:cNvSpPr>
            <a:spLocks noGrp="1"/>
          </p:cNvSpPr>
          <p:nvPr>
            <p:ph type="ftr" sz="quarter" idx="11"/>
          </p:nvPr>
        </p:nvSpPr>
        <p:spPr>
          <a:noFill/>
        </p:spPr>
        <p:txBody>
          <a:bodyPr/>
          <a:lstStyle/>
          <a:p>
            <a:r>
              <a:rPr lang="en-US"/>
              <a:t>CPSC 422, Lecture 23</a:t>
            </a:r>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55</a:t>
            </a:fld>
            <a:endParaRPr lang="en-US"/>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a:solidFill>
                  <a:schemeClr val="accent2"/>
                </a:solidFill>
              </a:rPr>
              <a:t>Lambda-reduction</a:t>
            </a:r>
            <a:r>
              <a:rPr lang="en-US" sz="2800"/>
              <a:t>: variables are bound by treating the lambda form as a function with formal arguments</a:t>
            </a:r>
            <a:endParaRPr lang="en-US"/>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81409"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81410"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81411"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81412"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81413"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6"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81414"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80904" name="Ink 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80904" name="Ink 8"/>
              <p:cNvPicPr>
                <a:picLocks noRot="1" noChangeAspect="1" noEditPoints="1" noChangeArrowheads="1" noChangeShapeType="1"/>
              </p:cNvPicPr>
              <p:nvPr/>
            </p:nvPicPr>
            <p:blipFill>
              <a:blip r:embed="rId17"/>
              <a:stretch>
                <a:fillRect/>
              </a:stretch>
            </p:blipFill>
            <p:spPr>
              <a:xfrm>
                <a:off x="6751147" y="1282209"/>
                <a:ext cx="1311030" cy="66000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6" name="Footer Placeholder 5"/>
          <p:cNvSpPr>
            <a:spLocks noGrp="1"/>
          </p:cNvSpPr>
          <p:nvPr>
            <p:ph type="ftr" sz="quarter" idx="11"/>
          </p:nvPr>
        </p:nvSpPr>
        <p:spPr>
          <a:noFill/>
        </p:spPr>
        <p:txBody>
          <a:bodyPr/>
          <a:lstStyle/>
          <a:p>
            <a:r>
              <a:rPr lang="en-US"/>
              <a:t>CPSC 422, Lecture 23</a:t>
            </a:r>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56</a:t>
            </a:fld>
            <a:endParaRPr lang="en-US"/>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a:t>PropNoun -&gt; </a:t>
            </a:r>
            <a:r>
              <a:rPr lang="en-US" sz="2800" b="0" i="1"/>
              <a:t>AyCaramba</a:t>
            </a:r>
            <a:r>
              <a:rPr lang="en-US" sz="2800">
                <a:solidFill>
                  <a:srgbClr val="008000"/>
                </a:solidFill>
              </a:rPr>
              <a:t>	</a:t>
            </a:r>
            <a:endParaRPr lang="en-US" sz="2800"/>
          </a:p>
          <a:p>
            <a:pPr lvl="1" eaLnBrk="1" hangingPunct="1"/>
            <a:r>
              <a:rPr lang="en-US" sz="2800"/>
              <a:t>MassNoun -&gt; </a:t>
            </a:r>
            <a:r>
              <a:rPr lang="en-US" sz="2800" b="0" i="1"/>
              <a:t>meat</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a:t>Attachments</a:t>
            </a:r>
          </a:p>
          <a:p>
            <a:pPr lvl="1" eaLnBrk="1" hangingPunct="1">
              <a:lnSpc>
                <a:spcPct val="90000"/>
              </a:lnSpc>
              <a:buFontTx/>
              <a:buNone/>
            </a:pPr>
            <a:r>
              <a:rPr lang="en-US" sz="2800" b="0"/>
              <a:t>{AyCaramba}</a:t>
            </a:r>
          </a:p>
          <a:p>
            <a:pPr lvl="1" eaLnBrk="1" hangingPunct="1">
              <a:lnSpc>
                <a:spcPct val="90000"/>
              </a:lnSpc>
              <a:buFontTx/>
              <a:buNone/>
            </a:pPr>
            <a:r>
              <a:rPr lang="en-US" sz="2800" b="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8" name="Footer Placeholder 5"/>
          <p:cNvSpPr>
            <a:spLocks noGrp="1"/>
          </p:cNvSpPr>
          <p:nvPr>
            <p:ph type="ftr" sz="quarter" idx="11"/>
          </p:nvPr>
        </p:nvSpPr>
        <p:spPr>
          <a:noFill/>
        </p:spPr>
        <p:txBody>
          <a:bodyPr/>
          <a:lstStyle/>
          <a:p>
            <a:r>
              <a:rPr lang="en-US"/>
              <a:t>CPSC 422, Lecture 23</a:t>
            </a:r>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57</a:t>
            </a:fld>
            <a:endParaRPr lang="en-US"/>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a:t>Verb -&gt; </a:t>
            </a:r>
            <a:r>
              <a:rPr lang="en-US" b="0" i="1"/>
              <a:t>serves</a:t>
            </a:r>
          </a:p>
          <a:p>
            <a:pPr eaLnBrk="1" hangingPunct="1"/>
            <a:endParaRPr lang="en-US" sz="2400"/>
          </a:p>
          <a:p>
            <a:pPr eaLnBrk="1" hangingPunct="1"/>
            <a:endParaRPr lang="en-US" sz="2400"/>
          </a:p>
          <a:p>
            <a:pPr eaLnBrk="1" hangingPunct="1">
              <a:buFontTx/>
              <a:buNone/>
            </a:pPr>
            <a:endParaRPr lang="en-US" sz="240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a:t>{VP.sem(NP.sem)}</a:t>
            </a:r>
          </a:p>
          <a:p>
            <a:pPr eaLnBrk="1" hangingPunct="1"/>
            <a:r>
              <a:rPr lang="en-US"/>
              <a:t>{Verb.sem(NP.sem)</a:t>
            </a:r>
          </a:p>
          <a:p>
            <a:pPr eaLnBrk="1" hangingPunct="1">
              <a:buFontTx/>
              <a:buNone/>
            </a:pPr>
            <a:endParaRPr lang="en-US"/>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82007"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Footer Placeholder 4"/>
          <p:cNvSpPr>
            <a:spLocks noGrp="1"/>
          </p:cNvSpPr>
          <p:nvPr>
            <p:ph type="ftr" sz="quarter" idx="11"/>
          </p:nvPr>
        </p:nvSpPr>
        <p:spPr>
          <a:noFill/>
        </p:spPr>
        <p:txBody>
          <a:bodyPr/>
          <a:lstStyle/>
          <a:p>
            <a:r>
              <a:rPr lang="en-US"/>
              <a:t>CPSC 422, Lecture 23</a:t>
            </a:r>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58</a:t>
            </a:fld>
            <a:endParaRPr lang="en-US"/>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a:t>Example</a:t>
            </a:r>
          </a:p>
        </p:txBody>
      </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dirty="0">
                <a:latin typeface="Comic Sans MS" pitchFamily="66" charset="0"/>
              </a:rPr>
              <a:t>S -&gt; NP VP</a:t>
            </a:r>
          </a:p>
          <a:p>
            <a:pPr marL="342900" indent="-342900">
              <a:spcBef>
                <a:spcPct val="20000"/>
              </a:spcBef>
              <a:buFontTx/>
              <a:buChar char="•"/>
            </a:pPr>
            <a:r>
              <a:rPr lang="en-US" sz="2400" dirty="0">
                <a:latin typeface="Comic Sans MS" pitchFamily="66" charset="0"/>
              </a:rPr>
              <a:t>VP -&gt; Verb NP</a:t>
            </a:r>
          </a:p>
          <a:p>
            <a:pPr marL="342900" indent="-342900">
              <a:spcBef>
                <a:spcPct val="20000"/>
              </a:spcBef>
              <a:buFontTx/>
              <a:buChar char="•"/>
            </a:pPr>
            <a:r>
              <a:rPr lang="en-US" sz="2400" dirty="0">
                <a:latin typeface="Comic Sans MS" pitchFamily="66" charset="0"/>
              </a:rPr>
              <a:t>Verb -&gt; serves</a:t>
            </a: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PropNoun</a:t>
            </a:r>
            <a:endParaRPr lang="en-US" sz="2400" dirty="0">
              <a:latin typeface="Comic Sans MS" pitchFamily="66" charset="0"/>
            </a:endParaRP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MassNoun</a:t>
            </a:r>
            <a:endParaRPr lang="en-US" sz="2400"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PropNoun</a:t>
            </a:r>
            <a:r>
              <a:rPr lang="en-US" sz="2400" dirty="0">
                <a:latin typeface="Comic Sans MS" pitchFamily="66" charset="0"/>
              </a:rPr>
              <a:t> -&gt; </a:t>
            </a:r>
            <a:r>
              <a:rPr lang="en-US" sz="2400" i="1" dirty="0" err="1">
                <a:latin typeface="Comic Sans MS" pitchFamily="66" charset="0"/>
              </a:rPr>
              <a:t>AyCaramba</a:t>
            </a:r>
            <a:endParaRPr lang="en-US" sz="2400" i="1"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MassNoun</a:t>
            </a:r>
            <a:r>
              <a:rPr lang="en-US" sz="2400" dirty="0">
                <a:latin typeface="Comic Sans MS" pitchFamily="66" charset="0"/>
              </a:rPr>
              <a:t> -&gt; </a:t>
            </a:r>
            <a:r>
              <a:rPr lang="en-US" sz="2400" i="1" dirty="0">
                <a:latin typeface="Comic Sans MS" pitchFamily="66" charset="0"/>
              </a:rPr>
              <a:t>meat</a:t>
            </a:r>
            <a:r>
              <a:rPr lang="en-US" sz="2800" b="1" dirty="0">
                <a:solidFill>
                  <a:srgbClr val="008000"/>
                </a:solidFill>
                <a:latin typeface="Comic Sans MS" pitchFamily="66" charset="0"/>
              </a:rPr>
              <a:t>	</a:t>
            </a:r>
            <a:endParaRPr lang="en-US" sz="2400" b="1" dirty="0">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83032" name="Equation" r:id="rId4" imgW="2933640" imgH="203040" progId="Equation.3">
                  <p:embed/>
                </p:oleObj>
              </mc:Choice>
              <mc:Fallback>
                <p:oleObj name="Equation" r:id="rId4" imgW="2933640" imgH="203040" progId="Equation.3">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grpSp>
        <p:nvGrpSpPr>
          <p:cNvPr id="2" name="Group 190"/>
          <p:cNvGrpSpPr/>
          <p:nvPr/>
        </p:nvGrpSpPr>
        <p:grpSpPr>
          <a:xfrm>
            <a:off x="2590800" y="685800"/>
            <a:ext cx="5791200" cy="381000"/>
            <a:chOff x="2590800" y="685800"/>
            <a:chExt cx="5791200" cy="381000"/>
          </a:xfrm>
        </p:grpSpPr>
        <p:grpSp>
          <p:nvGrpSpPr>
            <p:cNvPr id="3"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6"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7"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8"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9"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10"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11"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2"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3"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4"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5"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8"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9"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10"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11"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2"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3"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4"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5"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8"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9"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10"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11"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2"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3" cstate="print"/>
              <a:srcRect/>
              <a:stretch>
                <a:fillRect/>
              </a:stretch>
            </p:blipFill>
            <p:spPr bwMode="auto">
              <a:xfrm>
                <a:off x="4816" y="1768"/>
                <a:ext cx="34" cy="150"/>
              </a:xfrm>
              <a:prstGeom prst="rect">
                <a:avLst/>
              </a:prstGeom>
              <a:noFill/>
              <a:ln w="9525">
                <a:noFill/>
                <a:miter lim="800000"/>
                <a:headEnd/>
                <a:tailEnd/>
              </a:ln>
            </p:spPr>
          </p:pic>
        </p:gr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grpSp>
        <p:nvGrpSpPr>
          <p:cNvPr id="4"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6"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7"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8"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9"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10"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11"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2"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3"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4"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5"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8"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9"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10"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11"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2"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3"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4"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5"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8"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9"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10"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11"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2"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3"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7526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82947" name="Ink 3"/>
              <p14:cNvContentPartPr>
                <a14:cpLocks xmlns:a14="http://schemas.microsoft.com/office/drawing/2010/main" noRot="1" noChangeAspect="1" noEditPoints="1" noChangeArrowheads="1" noChangeShapeType="1"/>
              </p14:cNvContentPartPr>
              <p14:nvPr/>
            </p14:nvContentPartPr>
            <p14:xfrm>
              <a:off x="2574925" y="787400"/>
              <a:ext cx="136525" cy="161925"/>
            </p14:xfrm>
          </p:contentPart>
        </mc:Choice>
        <mc:Fallback xmlns="">
          <p:pic>
            <p:nvPicPr>
              <p:cNvPr id="82947" name="Ink 3"/>
              <p:cNvPicPr>
                <a:picLocks noRot="1" noChangeAspect="1" noEditPoints="1" noChangeArrowheads="1" noChangeShapeType="1"/>
              </p:cNvPicPr>
              <p:nvPr/>
            </p:nvPicPr>
            <p:blipFill>
              <a:blip r:embed="rId17"/>
              <a:stretch>
                <a:fillRect/>
              </a:stretch>
            </p:blipFill>
            <p:spPr>
              <a:xfrm>
                <a:off x="2565584" y="778044"/>
                <a:ext cx="155926" cy="18279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90" grpId="0" animBg="1" autoUpdateAnimBg="0"/>
      <p:bldP spid="190"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noFill/>
        </p:spPr>
        <p:txBody>
          <a:bodyPr/>
          <a:lstStyle/>
          <a:p>
            <a:r>
              <a:rPr lang="en-US"/>
              <a:t>CPSC 422, Lecture 23</a:t>
            </a:r>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59</a:t>
            </a:fld>
            <a:endParaRPr lang="en-US"/>
          </a:p>
        </p:txBody>
      </p:sp>
      <p:sp>
        <p:nvSpPr>
          <p:cNvPr id="39941" name="Rectangle 2"/>
          <p:cNvSpPr>
            <a:spLocks noGrp="1" noChangeArrowheads="1"/>
          </p:cNvSpPr>
          <p:nvPr>
            <p:ph type="title"/>
          </p:nvPr>
        </p:nvSpPr>
        <p:spPr>
          <a:xfrm>
            <a:off x="533400" y="4724400"/>
            <a:ext cx="7772400" cy="1143000"/>
          </a:xfrm>
        </p:spPr>
        <p:txBody>
          <a:bodyPr/>
          <a:lstStyle/>
          <a:p>
            <a:pPr eaLnBrk="1" hangingPunct="1"/>
            <a:r>
              <a:rPr lang="en-US" dirty="0"/>
              <a:t>Next Time</a:t>
            </a:r>
          </a:p>
        </p:txBody>
      </p:sp>
      <p:sp>
        <p:nvSpPr>
          <p:cNvPr id="39942" name="Rectangle 3"/>
          <p:cNvSpPr>
            <a:spLocks noGrp="1" noChangeArrowheads="1"/>
          </p:cNvSpPr>
          <p:nvPr>
            <p:ph type="body" idx="1"/>
          </p:nvPr>
        </p:nvSpPr>
        <p:spPr>
          <a:xfrm>
            <a:off x="838200" y="5638800"/>
            <a:ext cx="7772400" cy="762000"/>
          </a:xfrm>
        </p:spPr>
        <p:txBody>
          <a:bodyPr/>
          <a:lstStyle/>
          <a:p>
            <a:pPr eaLnBrk="1" hangingPunct="1"/>
            <a:r>
              <a:rPr lang="en-US" dirty="0"/>
              <a:t>Read </a:t>
            </a:r>
            <a:r>
              <a:rPr lang="en-US" dirty="0" err="1"/>
              <a:t>Chp</a:t>
            </a:r>
            <a:r>
              <a:rPr lang="en-US" dirty="0"/>
              <a:t>. 19 (Lexical Semantics)</a:t>
            </a:r>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90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dirty="0"/>
              <a:t> Text Book: Representation and Inference for Natural Language : A First Course in Computational Semantics </a:t>
            </a:r>
            <a:r>
              <a:rPr lang="en-US" sz="2800" i="1" dirty="0"/>
              <a:t>Patrick Blackburn and Johan </a:t>
            </a:r>
            <a:r>
              <a:rPr lang="en-US" sz="2800" i="1" dirty="0" err="1"/>
              <a:t>Bos</a:t>
            </a:r>
            <a:r>
              <a:rPr lang="en-US" sz="2800" i="1" dirty="0"/>
              <a:t>, </a:t>
            </a:r>
            <a:r>
              <a:rPr lang="en-US" sz="2800" b="1" i="1" dirty="0"/>
              <a:t>2005</a:t>
            </a:r>
            <a:r>
              <a:rPr lang="en-US" sz="2800" i="1" dirty="0"/>
              <a:t>, </a:t>
            </a:r>
            <a:r>
              <a:rPr lang="en-CA" sz="2800" dirty="0"/>
              <a:t>CSLI</a:t>
            </a:r>
            <a:endParaRPr lang="en-US" sz="2800" i="1" dirty="0"/>
          </a:p>
          <a:p>
            <a:endParaRPr lang="en-US" sz="2800" i="1" dirty="0"/>
          </a:p>
          <a:p>
            <a:pPr>
              <a:buFont typeface="Arial" pitchFamily="34" charset="0"/>
              <a:buChar char="•"/>
            </a:pPr>
            <a:r>
              <a:rPr lang="en-US" sz="2800" i="1" dirty="0"/>
              <a:t> </a:t>
            </a:r>
            <a:r>
              <a:rPr lang="en-CA" sz="2800" i="1" dirty="0"/>
              <a:t>J. </a:t>
            </a:r>
            <a:r>
              <a:rPr lang="en-CA" sz="2800" i="1" dirty="0" err="1"/>
              <a:t>Bos</a:t>
            </a:r>
            <a:r>
              <a:rPr lang="en-CA" sz="2800" i="1" dirty="0"/>
              <a:t> (</a:t>
            </a:r>
            <a:r>
              <a:rPr lang="en-CA" sz="2800" b="1" i="1" dirty="0"/>
              <a:t>2011</a:t>
            </a:r>
            <a:r>
              <a:rPr lang="en-CA" sz="2800" i="1" dirty="0"/>
              <a:t>): A Survey of Computational Semantics: Representation, Inference and Knowledge in Wide-Coverage Text Understanding. </a:t>
            </a:r>
            <a:r>
              <a:rPr lang="en-CA" sz="2800" dirty="0"/>
              <a:t>Language and Linguistics Compass 5(6): 336–366</a:t>
            </a:r>
            <a:r>
              <a:rPr lang="en-CA" sz="2800" i="1" dirty="0"/>
              <a:t>.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en-US" altLang="en-US" sz="1400"/>
              <a:t>CPSC 422, Lecture 22</a:t>
            </a:r>
          </a:p>
        </p:txBody>
      </p:sp>
      <p:sp>
        <p:nvSpPr>
          <p:cNvPr id="32771" name="Rectangle 2"/>
          <p:cNvSpPr>
            <a:spLocks noGrp="1" noChangeArrowheads="1"/>
          </p:cNvSpPr>
          <p:nvPr>
            <p:ph type="title"/>
          </p:nvPr>
        </p:nvSpPr>
        <p:spPr/>
        <p:txBody>
          <a:bodyPr/>
          <a:lstStyle/>
          <a:p>
            <a:pPr eaLnBrk="1" hangingPunct="1"/>
            <a:r>
              <a:rPr lang="en-US" altLang="en-US"/>
              <a:t>Properties of quantifiers</a:t>
            </a:r>
          </a:p>
        </p:txBody>
      </p:sp>
      <p:sp>
        <p:nvSpPr>
          <p:cNvPr id="32772" name="Rectangle 3"/>
          <p:cNvSpPr>
            <a:spLocks noGrp="1" noChangeArrowheads="1"/>
          </p:cNvSpPr>
          <p:nvPr>
            <p:ph type="body" idx="1"/>
          </p:nvPr>
        </p:nvSpPr>
        <p:spPr/>
        <p:txBody>
          <a:bodyPr/>
          <a:lstStyle/>
          <a:p>
            <a:pPr eaLnBrk="1" hangingPunct="1">
              <a:lnSpc>
                <a:spcPct val="80000"/>
              </a:lnSpc>
            </a:pPr>
            <a:endParaRPr lang="en-US" altLang="en-US" sz="2000" dirty="0"/>
          </a:p>
          <a:p>
            <a:pPr eaLnBrk="1" hangingPunct="1">
              <a:lnSpc>
                <a:spcPct val="80000"/>
              </a:lnSpc>
              <a:buFontTx/>
              <a:buNone/>
            </a:pPr>
            <a:r>
              <a:rPr lang="en-US" altLang="en-US" sz="2400" b="1" dirty="0">
                <a:sym typeface="Symbol" pitchFamily="18" charset="2"/>
              </a:rPr>
              <a:t></a:t>
            </a:r>
            <a:r>
              <a:rPr lang="en-US" altLang="en-US" sz="2400" b="1" dirty="0"/>
              <a:t>x </a:t>
            </a:r>
            <a:r>
              <a:rPr lang="en-US" altLang="en-US" sz="2400" b="1" dirty="0">
                <a:sym typeface="Symbol" pitchFamily="18" charset="2"/>
              </a:rPr>
              <a:t>y</a:t>
            </a:r>
            <a:r>
              <a:rPr lang="en-US" altLang="en-US" sz="2400" b="1" dirty="0"/>
              <a:t> is </a:t>
            </a:r>
            <a:r>
              <a:rPr lang="en-US" altLang="en-US" sz="2400" b="1" dirty="0">
                <a:solidFill>
                  <a:schemeClr val="accent2"/>
                </a:solidFill>
              </a:rPr>
              <a:t>not</a:t>
            </a:r>
            <a:r>
              <a:rPr lang="en-US" altLang="en-US" sz="2400" b="1" dirty="0"/>
              <a:t> the same as </a:t>
            </a:r>
            <a:r>
              <a:rPr lang="en-US" altLang="en-US" sz="2400" b="1" dirty="0">
                <a:sym typeface="Symbol" pitchFamily="18" charset="2"/>
              </a:rPr>
              <a:t>y</a:t>
            </a:r>
            <a:r>
              <a:rPr lang="en-US" altLang="en-US" sz="2400" b="1" dirty="0"/>
              <a:t> </a:t>
            </a:r>
            <a:r>
              <a:rPr lang="en-US" altLang="en-US" sz="2400" b="1" dirty="0">
                <a:sym typeface="Symbol" pitchFamily="18" charset="2"/>
              </a:rPr>
              <a:t>x</a:t>
            </a:r>
            <a:endParaRPr lang="en-US" altLang="en-US" sz="2400" b="1" dirty="0"/>
          </a:p>
          <a:p>
            <a:pPr eaLnBrk="1" hangingPunct="1">
              <a:lnSpc>
                <a:spcPct val="80000"/>
              </a:lnSpc>
              <a:buFontTx/>
              <a:buNone/>
            </a:pPr>
            <a:r>
              <a:rPr lang="en-US" altLang="en-US" sz="2400" dirty="0">
                <a:sym typeface="Symbol" pitchFamily="18" charset="2"/>
              </a:rPr>
              <a:t></a:t>
            </a:r>
            <a:r>
              <a:rPr lang="en-US" altLang="en-US" sz="2400" dirty="0"/>
              <a:t>x </a:t>
            </a:r>
            <a:r>
              <a:rPr lang="en-US" altLang="en-US" sz="2400" dirty="0">
                <a:sym typeface="Symbol" pitchFamily="18" charset="2"/>
              </a:rPr>
              <a:t>y</a:t>
            </a:r>
            <a:r>
              <a:rPr lang="en-US" altLang="en-US" sz="2400" dirty="0"/>
              <a:t> Loves(</a:t>
            </a:r>
            <a:r>
              <a:rPr lang="en-US" altLang="en-US" sz="2400" dirty="0" err="1"/>
              <a:t>x,y</a:t>
            </a:r>
            <a:r>
              <a:rPr lang="en-US" altLang="en-US" sz="2400" dirty="0"/>
              <a:t>)</a:t>
            </a:r>
          </a:p>
          <a:p>
            <a:pPr lvl="1" eaLnBrk="1" hangingPunct="1">
              <a:lnSpc>
                <a:spcPct val="80000"/>
              </a:lnSpc>
            </a:pPr>
            <a:r>
              <a:rPr lang="en-US" altLang="en-US" sz="2000" dirty="0"/>
              <a:t>“There is a person who loves everyone in the world”</a:t>
            </a:r>
          </a:p>
          <a:p>
            <a:pPr eaLnBrk="1" hangingPunct="1">
              <a:lnSpc>
                <a:spcPct val="80000"/>
              </a:lnSpc>
              <a:buFontTx/>
              <a:buNone/>
            </a:pPr>
            <a:r>
              <a:rPr lang="en-US" altLang="en-US" sz="2400" dirty="0">
                <a:sym typeface="Symbol" pitchFamily="18" charset="2"/>
              </a:rPr>
              <a:t>y</a:t>
            </a:r>
            <a:r>
              <a:rPr lang="en-US" altLang="en-US" sz="2400" dirty="0"/>
              <a:t> </a:t>
            </a:r>
            <a:r>
              <a:rPr lang="en-US" altLang="en-US" sz="2400" dirty="0">
                <a:sym typeface="Symbol" pitchFamily="18" charset="2"/>
              </a:rPr>
              <a:t></a:t>
            </a:r>
            <a:r>
              <a:rPr lang="en-US" altLang="en-US" sz="2400" dirty="0"/>
              <a:t>x Loves(</a:t>
            </a:r>
            <a:r>
              <a:rPr lang="en-US" altLang="en-US" sz="2400" dirty="0" err="1"/>
              <a:t>x,y</a:t>
            </a:r>
            <a:r>
              <a:rPr lang="en-US" altLang="en-US" sz="2400" dirty="0"/>
              <a:t>)</a:t>
            </a:r>
          </a:p>
          <a:p>
            <a:pPr lvl="1" eaLnBrk="1" hangingPunct="1">
              <a:lnSpc>
                <a:spcPct val="80000"/>
              </a:lnSpc>
            </a:pPr>
            <a:r>
              <a:rPr lang="en-US" altLang="en-US" sz="2000" dirty="0"/>
              <a:t>“Everyone in the world is loved by at least one person”</a:t>
            </a:r>
          </a:p>
          <a:p>
            <a:pPr eaLnBrk="1" hangingPunct="1">
              <a:lnSpc>
                <a:spcPct val="80000"/>
              </a:lnSpc>
            </a:pPr>
            <a:endParaRPr lang="en-US" altLang="en-US" sz="2400" dirty="0"/>
          </a:p>
          <a:p>
            <a:pPr eaLnBrk="1" hangingPunct="1">
              <a:lnSpc>
                <a:spcPct val="80000"/>
              </a:lnSpc>
            </a:pPr>
            <a:r>
              <a:rPr lang="en-US" altLang="en-US" sz="2400" dirty="0">
                <a:solidFill>
                  <a:schemeClr val="accent2"/>
                </a:solidFill>
              </a:rPr>
              <a:t>Quantifier duality</a:t>
            </a:r>
            <a:r>
              <a:rPr lang="en-US" altLang="en-US" sz="2400" dirty="0"/>
              <a:t>: each can be expressed using the other</a:t>
            </a:r>
          </a:p>
          <a:p>
            <a:pPr eaLnBrk="1" hangingPunct="1">
              <a:lnSpc>
                <a:spcPct val="80000"/>
              </a:lnSpc>
              <a:buFontTx/>
              <a:buNone/>
            </a:pPr>
            <a:r>
              <a:rPr lang="en-US" altLang="en-US" sz="2400" dirty="0">
                <a:sym typeface="Symbol" pitchFamily="18" charset="2"/>
              </a:rPr>
              <a:t>	x</a:t>
            </a:r>
            <a:r>
              <a:rPr lang="en-US" altLang="en-US" sz="2400" dirty="0"/>
              <a:t> Likes(</a:t>
            </a:r>
            <a:r>
              <a:rPr lang="en-US" altLang="en-US" sz="2400" dirty="0" err="1"/>
              <a:t>x,IceCream</a:t>
            </a:r>
            <a:r>
              <a:rPr lang="en-US" altLang="en-US" sz="2400" dirty="0"/>
              <a:t>)	</a:t>
            </a:r>
            <a:r>
              <a:rPr lang="en-US" altLang="en-US" sz="2400" dirty="0">
                <a:sym typeface="Symbol" pitchFamily="18" charset="2"/>
              </a:rPr>
              <a:t></a:t>
            </a:r>
            <a:r>
              <a:rPr lang="en-US" altLang="en-US" sz="2400" dirty="0"/>
              <a:t>x </a:t>
            </a:r>
            <a:r>
              <a:rPr lang="en-US" altLang="en-US" sz="2400" dirty="0">
                <a:sym typeface="Symbol" pitchFamily="18" charset="2"/>
              </a:rPr>
              <a:t></a:t>
            </a:r>
            <a:r>
              <a:rPr lang="en-US" altLang="en-US" sz="2400" dirty="0"/>
              <a:t>Likes(</a:t>
            </a:r>
            <a:r>
              <a:rPr lang="en-US" altLang="en-US" sz="2400" dirty="0" err="1"/>
              <a:t>x,IceCream</a:t>
            </a:r>
            <a:r>
              <a:rPr lang="en-US" altLang="en-US" sz="2400" dirty="0"/>
              <a:t>)</a:t>
            </a:r>
          </a:p>
          <a:p>
            <a:pPr eaLnBrk="1" hangingPunct="1">
              <a:lnSpc>
                <a:spcPct val="80000"/>
              </a:lnSpc>
              <a:buFontTx/>
              <a:buNone/>
            </a:pPr>
            <a:r>
              <a:rPr lang="en-US" altLang="en-US" sz="2400" dirty="0">
                <a:sym typeface="Symbol" pitchFamily="18" charset="2"/>
              </a:rPr>
              <a:t>	</a:t>
            </a:r>
            <a:r>
              <a:rPr lang="en-US" altLang="en-US" sz="2400" dirty="0"/>
              <a:t>x Likes(</a:t>
            </a:r>
            <a:r>
              <a:rPr lang="en-US" altLang="en-US" sz="2400" dirty="0" err="1"/>
              <a:t>x,Broccoli</a:t>
            </a:r>
            <a:r>
              <a:rPr lang="en-US" altLang="en-US" sz="2400" dirty="0"/>
              <a:t>) 	</a:t>
            </a:r>
            <a:r>
              <a:rPr lang="en-US" altLang="en-US" sz="2400" dirty="0">
                <a:sym typeface="Symbol" pitchFamily="18" charset="2"/>
              </a:rPr>
              <a:t>x</a:t>
            </a:r>
            <a:r>
              <a:rPr lang="en-US" altLang="en-US" sz="2400" dirty="0"/>
              <a:t> </a:t>
            </a:r>
            <a:r>
              <a:rPr lang="en-US" altLang="en-US" sz="2400" dirty="0">
                <a:sym typeface="Symbol" pitchFamily="18" charset="2"/>
              </a:rPr>
              <a:t></a:t>
            </a:r>
            <a:r>
              <a:rPr lang="en-US" altLang="en-US" sz="2400" dirty="0"/>
              <a:t>Likes(</a:t>
            </a:r>
            <a:r>
              <a:rPr lang="en-US" altLang="en-US" sz="2400" dirty="0" err="1"/>
              <a:t>x,Broccoli</a:t>
            </a:r>
            <a:r>
              <a:rPr lang="en-US" altLang="en-US" sz="2400" dirty="0"/>
              <a:t>)</a:t>
            </a:r>
          </a:p>
        </p:txBody>
      </p:sp>
      <p:sp>
        <p:nvSpPr>
          <p:cNvPr id="2" name="Slide Number Placeholder 1"/>
          <p:cNvSpPr>
            <a:spLocks noGrp="1"/>
          </p:cNvSpPr>
          <p:nvPr>
            <p:ph type="sldNum" sz="quarter" idx="12"/>
          </p:nvPr>
        </p:nvSpPr>
        <p:spPr/>
        <p:txBody>
          <a:bodyPr/>
          <a:lstStyle/>
          <a:p>
            <a:pPr>
              <a:defRPr/>
            </a:pPr>
            <a:r>
              <a:rPr lang="en-US"/>
              <a:t>Slide </a:t>
            </a:r>
            <a:fld id="{4DF6BE34-90F6-4567-805D-EBA463FCCE5C}" type="slidenum">
              <a:rPr lang="en-US" smtClean="0"/>
              <a:pPr>
                <a:defRPr/>
              </a:pPr>
              <a:t>6</a:t>
            </a:fld>
            <a:endParaRPr lang="en-US"/>
          </a:p>
        </p:txBody>
      </p:sp>
    </p:spTree>
    <p:extLst>
      <p:ext uri="{BB962C8B-B14F-4D97-AF65-F5344CB8AC3E}">
        <p14:creationId xmlns:p14="http://schemas.microsoft.com/office/powerpoint/2010/main" val="2007105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Footer Placeholder 4"/>
          <p:cNvSpPr>
            <a:spLocks noGrp="1"/>
          </p:cNvSpPr>
          <p:nvPr>
            <p:ph type="ftr" sz="quarter" idx="11"/>
          </p:nvPr>
        </p:nvSpPr>
        <p:spPr>
          <a:noFill/>
        </p:spPr>
        <p:txBody>
          <a:bodyPr/>
          <a:lstStyle/>
          <a:p>
            <a:r>
              <a:rPr lang="en-US"/>
              <a:t>CPSC 422, Lecture 23</a:t>
            </a:r>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60</a:t>
            </a:fld>
            <a:endParaRPr lang="en-US"/>
          </a:p>
        </p:txBody>
      </p:sp>
      <p:sp>
        <p:nvSpPr>
          <p:cNvPr id="21512" name="Rectangle 2"/>
          <p:cNvSpPr>
            <a:spLocks noGrp="1" noChangeArrowheads="1"/>
          </p:cNvSpPr>
          <p:nvPr>
            <p:ph type="title"/>
          </p:nvPr>
        </p:nvSpPr>
        <p:spPr/>
        <p:txBody>
          <a:bodyPr/>
          <a:lstStyle/>
          <a:p>
            <a:pPr eaLnBrk="1" hangingPunct="1"/>
            <a:r>
              <a:rPr lang="en-US"/>
              <a:t>Next Time</a:t>
            </a:r>
          </a:p>
        </p:txBody>
      </p:sp>
      <p:sp>
        <p:nvSpPr>
          <p:cNvPr id="21513" name="Rectangle 3"/>
          <p:cNvSpPr>
            <a:spLocks noGrp="1" noChangeArrowheads="1"/>
          </p:cNvSpPr>
          <p:nvPr>
            <p:ph type="body" idx="1"/>
          </p:nvPr>
        </p:nvSpPr>
        <p:spPr/>
        <p:txBody>
          <a:bodyPr/>
          <a:lstStyle/>
          <a:p>
            <a:pPr eaLnBrk="1" hangingPunct="1">
              <a:buFontTx/>
              <a:buNone/>
            </a:pPr>
            <a:r>
              <a:rPr lang="en-US" sz="3600" dirty="0"/>
              <a:t>Read </a:t>
            </a:r>
            <a:r>
              <a:rPr lang="en-US" sz="3600" dirty="0" err="1"/>
              <a:t>Chp</a:t>
            </a:r>
            <a:r>
              <a:rPr lang="en-US" sz="3600" dirty="0"/>
              <a:t>. 20</a:t>
            </a:r>
          </a:p>
          <a:p>
            <a:pPr eaLnBrk="1" hangingPunct="1">
              <a:buFontTx/>
              <a:buNone/>
            </a:pPr>
            <a:r>
              <a:rPr lang="en-US" dirty="0"/>
              <a:t>Computational Lexical Semantics</a:t>
            </a:r>
          </a:p>
          <a:p>
            <a:pPr eaLnBrk="1" hangingPunct="1"/>
            <a:r>
              <a:rPr lang="en-US" dirty="0"/>
              <a:t>Word Sense Disambiguation</a:t>
            </a:r>
          </a:p>
          <a:p>
            <a:pPr eaLnBrk="1" hangingPunct="1"/>
            <a:r>
              <a:rPr lang="en-US" dirty="0"/>
              <a:t>Word Similarity</a:t>
            </a:r>
          </a:p>
          <a:p>
            <a:pPr eaLnBrk="1" hangingPunct="1"/>
            <a:r>
              <a:rPr lang="en-US" dirty="0"/>
              <a:t>Semantic Role Labeling </a:t>
            </a:r>
          </a:p>
          <a:p>
            <a:pPr eaLnBrk="1" hangingPunct="1">
              <a:buFontTx/>
              <a:buNone/>
            </a:pPr>
            <a:endParaRPr lang="en-US"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0" name="Footer Placeholder 4"/>
          <p:cNvSpPr>
            <a:spLocks noGrp="1"/>
          </p:cNvSpPr>
          <p:nvPr>
            <p:ph type="ftr" sz="quarter" idx="11"/>
          </p:nvPr>
        </p:nvSpPr>
        <p:spPr>
          <a:noFill/>
        </p:spPr>
        <p:txBody>
          <a:bodyPr/>
          <a:lstStyle/>
          <a:p>
            <a:r>
              <a:rPr lang="en-US"/>
              <a:t>CPSC 422, Lecture 23</a:t>
            </a:r>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61</a:t>
            </a:fld>
            <a:endParaRPr lang="en-US"/>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a:solidFill>
                  <a:schemeClr val="accent2"/>
                </a:solidFill>
              </a:rPr>
              <a:t>Lexeme:</a:t>
            </a:r>
            <a:r>
              <a:rPr lang="en-US" sz="3200"/>
              <a:t> </a:t>
            </a:r>
          </a:p>
          <a:p>
            <a:pPr lvl="1" eaLnBrk="1" hangingPunct="1"/>
            <a:r>
              <a:rPr lang="en-US" sz="3200"/>
              <a:t> </a:t>
            </a:r>
            <a:r>
              <a:rPr lang="en-US" sz="3200">
                <a:solidFill>
                  <a:schemeClr val="accent2"/>
                </a:solidFill>
              </a:rPr>
              <a:t>O</a:t>
            </a:r>
            <a:r>
              <a:rPr lang="en-US" sz="3200"/>
              <a:t>rthographic form + </a:t>
            </a:r>
          </a:p>
          <a:p>
            <a:pPr lvl="1" eaLnBrk="1" hangingPunct="1"/>
            <a:r>
              <a:rPr lang="en-US" sz="3200"/>
              <a:t> </a:t>
            </a:r>
            <a:r>
              <a:rPr lang="en-US" sz="3200">
                <a:solidFill>
                  <a:schemeClr val="accent2"/>
                </a:solidFill>
              </a:rPr>
              <a:t>P</a:t>
            </a:r>
            <a:r>
              <a:rPr lang="en-US" sz="3200"/>
              <a:t>honological form + </a:t>
            </a:r>
          </a:p>
          <a:p>
            <a:pPr lvl="1" eaLnBrk="1" hangingPunct="1"/>
            <a:r>
              <a:rPr lang="en-US" sz="3200">
                <a:solidFill>
                  <a:schemeClr val="accent2"/>
                </a:solidFill>
              </a:rPr>
              <a:t> M</a:t>
            </a:r>
            <a:r>
              <a:rPr lang="en-US" sz="3200"/>
              <a:t>eaning </a:t>
            </a:r>
            <a:r>
              <a:rPr lang="en-US" sz="3200">
                <a:solidFill>
                  <a:schemeClr val="accent2"/>
                </a:solidFill>
              </a:rPr>
              <a:t>(sense)</a:t>
            </a:r>
          </a:p>
        </p:txBody>
      </p:sp>
      <p:sp>
        <p:nvSpPr>
          <p:cNvPr id="595972" name="Rectangle 4"/>
          <p:cNvSpPr>
            <a:spLocks noChangeArrowheads="1"/>
          </p:cNvSpPr>
          <p:nvPr/>
        </p:nvSpPr>
        <p:spPr bwMode="auto">
          <a:xfrm>
            <a:off x="0" y="5410200"/>
            <a:ext cx="8458200" cy="685800"/>
          </a:xfrm>
          <a:prstGeom prst="rect">
            <a:avLst/>
          </a:prstGeom>
          <a:noFill/>
          <a:ln w="9525">
            <a:noFill/>
            <a:miter lim="800000"/>
            <a:headEnd/>
            <a:tailEnd/>
          </a:ln>
        </p:spPr>
        <p:txBody>
          <a:bodyPr/>
          <a:lstStyle/>
          <a:p>
            <a:pPr marL="742950" lvl="1" indent="-285750">
              <a:spcBef>
                <a:spcPct val="20000"/>
              </a:spcBef>
              <a:buFontTx/>
              <a:buChar char="–"/>
            </a:pPr>
            <a:r>
              <a:rPr lang="en-US" sz="3200">
                <a:solidFill>
                  <a:schemeClr val="accent2"/>
                </a:solidFill>
                <a:latin typeface="Comic Sans MS" pitchFamily="66" charset="0"/>
              </a:rPr>
              <a:t>Lexicon</a:t>
            </a:r>
            <a:r>
              <a:rPr lang="en-US" sz="3200">
                <a:latin typeface="Comic Sans MS" pitchFamily="66" charset="0"/>
              </a:rPr>
              <a:t>: A collection of 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8" name="Rectangle 8"/>
          <p:cNvSpPr>
            <a:spLocks noChangeArrowheads="1"/>
          </p:cNvSpPr>
          <p:nvPr/>
        </p:nvSpPr>
        <p:spPr bwMode="auto">
          <a:xfrm>
            <a:off x="6248400" y="137160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Lemma?</a:t>
            </a: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4" name="Ink 28"/>
              <p14:cNvContentPartPr>
                <a14:cpLocks xmlns:a14="http://schemas.microsoft.com/office/drawing/2010/main" noRot="1" noChangeAspect="1" noEditPoints="1" noChangeArrowheads="1" noChangeShapeType="1"/>
              </p14:cNvContentPartPr>
              <p14:nvPr/>
            </p14:nvContentPartPr>
            <p14:xfrm>
              <a:off x="793750" y="3930650"/>
              <a:ext cx="5167313" cy="1196975"/>
            </p14:xfrm>
          </p:contentPart>
        </mc:Choice>
        <mc:Fallback xmlns="">
          <p:pic>
            <p:nvPicPr>
              <p:cNvPr id="4124" name="Ink 28"/>
              <p:cNvPicPr>
                <a:picLocks noRot="1" noChangeAspect="1" noEditPoints="1" noChangeArrowheads="1" noChangeShapeType="1"/>
              </p:cNvPicPr>
              <p:nvPr/>
            </p:nvPicPr>
            <p:blipFill>
              <a:blip r:embed="rId4"/>
              <a:stretch>
                <a:fillRect/>
              </a:stretch>
            </p:blipFill>
            <p:spPr>
              <a:xfrm>
                <a:off x="788350" y="3924888"/>
                <a:ext cx="5184233" cy="12139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25" name="Ink 29"/>
              <p14:cNvContentPartPr>
                <a14:cpLocks xmlns:a14="http://schemas.microsoft.com/office/drawing/2010/main" noRot="1" noChangeAspect="1" noEditPoints="1" noChangeArrowheads="1" noChangeShapeType="1"/>
              </p14:cNvContentPartPr>
              <p14:nvPr/>
            </p14:nvContentPartPr>
            <p14:xfrm>
              <a:off x="2913063" y="3606800"/>
              <a:ext cx="458787" cy="625475"/>
            </p14:xfrm>
          </p:contentPart>
        </mc:Choice>
        <mc:Fallback xmlns="">
          <p:pic>
            <p:nvPicPr>
              <p:cNvPr id="4125" name="Ink 29"/>
              <p:cNvPicPr>
                <a:picLocks noRot="1" noChangeAspect="1" noEditPoints="1" noChangeArrowheads="1" noChangeShapeType="1"/>
              </p:cNvPicPr>
              <p:nvPr/>
            </p:nvPicPr>
            <p:blipFill>
              <a:blip r:embed="rId6"/>
              <a:stretch>
                <a:fillRect/>
              </a:stretch>
            </p:blipFill>
            <p:spPr>
              <a:xfrm>
                <a:off x="2906941" y="3601759"/>
                <a:ext cx="473192" cy="6413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26" name="Ink 30"/>
              <p14:cNvContentPartPr>
                <a14:cpLocks xmlns:a14="http://schemas.microsoft.com/office/drawing/2010/main" noRot="1" noChangeAspect="1" noEditPoints="1" noChangeArrowheads="1" noChangeShapeType="1"/>
              </p14:cNvContentPartPr>
              <p14:nvPr/>
            </p14:nvContentPartPr>
            <p14:xfrm>
              <a:off x="2698750" y="4498975"/>
              <a:ext cx="517525" cy="700088"/>
            </p14:xfrm>
          </p:contentPart>
        </mc:Choice>
        <mc:Fallback xmlns="">
          <p:pic>
            <p:nvPicPr>
              <p:cNvPr id="4126" name="Ink 30"/>
              <p:cNvPicPr>
                <a:picLocks noRot="1" noChangeAspect="1" noEditPoints="1" noChangeArrowheads="1" noChangeShapeType="1"/>
              </p:cNvPicPr>
              <p:nvPr/>
            </p:nvPicPr>
            <p:blipFill>
              <a:blip r:embed="rId8"/>
              <a:stretch>
                <a:fillRect/>
              </a:stretch>
            </p:blipFill>
            <p:spPr>
              <a:xfrm>
                <a:off x="2696231" y="4488897"/>
                <a:ext cx="527602" cy="71664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27" name="Ink 31"/>
              <p14:cNvContentPartPr>
                <a14:cpLocks xmlns:a14="http://schemas.microsoft.com/office/drawing/2010/main" noRot="1" noChangeAspect="1" noEditPoints="1" noChangeArrowheads="1" noChangeShapeType="1"/>
              </p14:cNvContentPartPr>
              <p14:nvPr/>
            </p14:nvContentPartPr>
            <p14:xfrm>
              <a:off x="4329113" y="3700463"/>
              <a:ext cx="411162" cy="177800"/>
            </p14:xfrm>
          </p:contentPart>
        </mc:Choice>
        <mc:Fallback xmlns="">
          <p:pic>
            <p:nvPicPr>
              <p:cNvPr id="4127" name="Ink 31"/>
              <p:cNvPicPr>
                <a:picLocks noRot="1" noChangeAspect="1" noEditPoints="1" noChangeArrowheads="1" noChangeShapeType="1"/>
              </p:cNvPicPr>
              <p:nvPr/>
            </p:nvPicPr>
            <p:blipFill>
              <a:blip r:embed="rId10"/>
              <a:stretch>
                <a:fillRect/>
              </a:stretch>
            </p:blipFill>
            <p:spPr>
              <a:xfrm>
                <a:off x="4326593" y="3697944"/>
                <a:ext cx="423043" cy="1893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28" name="Ink 32"/>
              <p14:cNvContentPartPr>
                <a14:cpLocks xmlns:a14="http://schemas.microsoft.com/office/drawing/2010/main" noRot="1" noChangeAspect="1" noEditPoints="1" noChangeArrowheads="1" noChangeShapeType="1"/>
              </p14:cNvContentPartPr>
              <p14:nvPr/>
            </p14:nvContentPartPr>
            <p14:xfrm>
              <a:off x="4879975" y="4214813"/>
              <a:ext cx="377825" cy="171450"/>
            </p14:xfrm>
          </p:contentPart>
        </mc:Choice>
        <mc:Fallback xmlns="">
          <p:pic>
            <p:nvPicPr>
              <p:cNvPr id="4128" name="Ink 32"/>
              <p:cNvPicPr>
                <a:picLocks noRot="1" noChangeAspect="1" noEditPoints="1" noChangeArrowheads="1" noChangeShapeType="1"/>
              </p:cNvPicPr>
              <p:nvPr/>
            </p:nvPicPr>
            <p:blipFill>
              <a:blip r:embed="rId12"/>
              <a:stretch>
                <a:fillRect/>
              </a:stretch>
            </p:blipFill>
            <p:spPr>
              <a:xfrm>
                <a:off x="4871699" y="4209410"/>
                <a:ext cx="395817" cy="1876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1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16"/>
              <a:stretch>
                <a:fillRect/>
              </a:stretch>
            </p:blipFill>
            <p:spPr>
              <a:xfrm>
                <a:off x="6301738" y="246370"/>
                <a:ext cx="1503687" cy="421020"/>
              </a:xfrm>
              <a:prstGeom prst="rect">
                <a:avLst/>
              </a:prstGeom>
            </p:spPr>
          </p:pic>
        </mc:Fallback>
      </mc:AlternateContent>
    </p:spTree>
    <p:extLst>
      <p:ext uri="{BB962C8B-B14F-4D97-AF65-F5344CB8AC3E}">
        <p14:creationId xmlns:p14="http://schemas.microsoft.com/office/powerpoint/2010/main" val="27044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59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a:t>CPSC 422, Lecture 23</a:t>
            </a:r>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62</a:t>
            </a:fld>
            <a:endParaRPr lang="en-US"/>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a:t>Homonymy</a:t>
            </a:r>
          </a:p>
        </p:txBody>
      </p:sp>
      <p:sp>
        <p:nvSpPr>
          <p:cNvPr id="24582" name="Rectangle 3"/>
          <p:cNvSpPr>
            <a:spLocks noGrp="1" noChangeArrowheads="1"/>
          </p:cNvSpPr>
          <p:nvPr>
            <p:ph type="body" idx="1"/>
          </p:nvPr>
        </p:nvSpPr>
        <p:spPr>
          <a:xfrm>
            <a:off x="533400" y="990600"/>
            <a:ext cx="7772400" cy="1295400"/>
          </a:xfrm>
        </p:spPr>
        <p:txBody>
          <a:bodyPr/>
          <a:lstStyle/>
          <a:p>
            <a:pPr lvl="1" eaLnBrk="1" hangingPunct="1">
              <a:buFontTx/>
              <a:buNone/>
            </a:pPr>
            <a:r>
              <a:rPr lang="en-US" sz="3200"/>
              <a:t>Def. Lexemes that have the same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33845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a:t>CPSC 422, Lecture 23</a:t>
            </a:r>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63</a:t>
            </a:fld>
            <a:endParaRPr lang="en-US"/>
          </a:p>
        </p:txBody>
      </p:sp>
      <p:sp>
        <p:nvSpPr>
          <p:cNvPr id="25605" name="Rectangle 2"/>
          <p:cNvSpPr>
            <a:spLocks noGrp="1" noChangeArrowheads="1"/>
          </p:cNvSpPr>
          <p:nvPr>
            <p:ph type="title"/>
          </p:nvPr>
        </p:nvSpPr>
        <p:spPr/>
        <p:txBody>
          <a:bodyPr/>
          <a:lstStyle/>
          <a:p>
            <a:pPr eaLnBrk="1" hangingPunct="1"/>
            <a:r>
              <a:rPr lang="en-US"/>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a:t>Information retrieval </a:t>
            </a:r>
            <a:r>
              <a:rPr lang="en-US" dirty="0">
                <a:solidFill>
                  <a:schemeClr val="accent2"/>
                </a:solidFill>
              </a:rPr>
              <a:t>(homonymy)</a:t>
            </a:r>
            <a:r>
              <a:rPr lang="en-US" dirty="0"/>
              <a:t>:</a:t>
            </a:r>
          </a:p>
          <a:p>
            <a:pPr lvl="2" eaLnBrk="1" hangingPunct="1">
              <a:spcBef>
                <a:spcPct val="40000"/>
              </a:spcBef>
              <a:defRPr/>
            </a:pPr>
            <a:r>
              <a:rPr lang="en-US" sz="2800" dirty="0"/>
              <a:t>QUERY: bat</a:t>
            </a:r>
          </a:p>
          <a:p>
            <a:pPr eaLnBrk="1" hangingPunct="1">
              <a:spcBef>
                <a:spcPct val="40000"/>
              </a:spcBef>
              <a:defRPr/>
            </a:pPr>
            <a:r>
              <a:rPr lang="en-US" dirty="0"/>
              <a:t>Spelling correction: </a:t>
            </a:r>
            <a:r>
              <a:rPr lang="en-US" dirty="0">
                <a:solidFill>
                  <a:schemeClr val="accent6"/>
                </a:solidFill>
              </a:rPr>
              <a:t>homophones</a:t>
            </a:r>
            <a:r>
              <a:rPr lang="en-US" dirty="0"/>
              <a:t> can lead to real-word spelling errors</a:t>
            </a:r>
            <a:endParaRPr lang="en-US" sz="3200" dirty="0"/>
          </a:p>
          <a:p>
            <a:pPr eaLnBrk="1" hangingPunct="1">
              <a:spcBef>
                <a:spcPct val="40000"/>
              </a:spcBef>
              <a:defRPr/>
            </a:pPr>
            <a:r>
              <a:rPr lang="en-US" dirty="0"/>
              <a:t>Text-to-Speech: </a:t>
            </a:r>
            <a:r>
              <a:rPr lang="en-US" dirty="0">
                <a:solidFill>
                  <a:schemeClr val="accent6"/>
                </a:solidFill>
              </a:rPr>
              <a:t>homographs</a:t>
            </a:r>
            <a:r>
              <a:rPr lang="en-US" dirty="0"/>
              <a:t> (which are not homophones)</a:t>
            </a:r>
          </a:p>
          <a:p>
            <a:pPr eaLnBrk="1" hangingPunct="1">
              <a:defRPr/>
            </a:pPr>
            <a:endParaRPr lang="en-US" dirty="0"/>
          </a:p>
        </p:txBody>
      </p:sp>
    </p:spTree>
    <p:extLst>
      <p:ext uri="{BB962C8B-B14F-4D97-AF65-F5344CB8AC3E}">
        <p14:creationId xmlns:p14="http://schemas.microsoft.com/office/powerpoint/2010/main" val="313747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4"/>
          <p:cNvSpPr>
            <a:spLocks noGrp="1"/>
          </p:cNvSpPr>
          <p:nvPr>
            <p:ph type="ftr" sz="quarter" idx="11"/>
          </p:nvPr>
        </p:nvSpPr>
        <p:spPr>
          <a:noFill/>
        </p:spPr>
        <p:txBody>
          <a:bodyPr/>
          <a:lstStyle/>
          <a:p>
            <a:r>
              <a:rPr lang="en-US"/>
              <a:t>CPSC 422, Lecture 23</a:t>
            </a:r>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64</a:t>
            </a:fld>
            <a:endParaRPr lang="en-US"/>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Different subcat</a:t>
            </a: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extLst>
      <p:ext uri="{BB962C8B-B14F-4D97-AF65-F5344CB8AC3E}">
        <p14:creationId xmlns:p14="http://schemas.microsoft.com/office/powerpoint/2010/main" val="22754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1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1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Footer Placeholder 4"/>
          <p:cNvSpPr>
            <a:spLocks noGrp="1"/>
          </p:cNvSpPr>
          <p:nvPr>
            <p:ph type="ftr" sz="quarter" idx="11"/>
          </p:nvPr>
        </p:nvSpPr>
        <p:spPr>
          <a:noFill/>
        </p:spPr>
        <p:txBody>
          <a:bodyPr/>
          <a:lstStyle/>
          <a:p>
            <a:r>
              <a:rPr lang="en-US"/>
              <a:t>CPSC 422, Lecture 23</a:t>
            </a:r>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65</a:t>
            </a:fld>
            <a:endParaRPr lang="en-US"/>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extLst>
      <p:ext uri="{BB962C8B-B14F-4D97-AF65-F5344CB8AC3E}">
        <p14:creationId xmlns:p14="http://schemas.microsoft.com/office/powerpoint/2010/main" val="10757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p>
            <a:r>
              <a:rPr lang="en-US"/>
              <a:t>CPSC 422, Lecture 23</a:t>
            </a:r>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66</a:t>
            </a:fld>
            <a:endParaRPr lang="en-US"/>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a:t>Semantic Roles</a:t>
            </a:r>
          </a:p>
        </p:txBody>
      </p:sp>
      <p:sp>
        <p:nvSpPr>
          <p:cNvPr id="31750" name="Rectangle 3"/>
          <p:cNvSpPr>
            <a:spLocks noGrp="1" noChangeArrowheads="1"/>
          </p:cNvSpPr>
          <p:nvPr>
            <p:ph type="body" idx="1"/>
          </p:nvPr>
        </p:nvSpPr>
        <p:spPr>
          <a:xfrm>
            <a:off x="762000" y="1219200"/>
            <a:ext cx="7772400" cy="1371600"/>
          </a:xfrm>
          <a:ln>
            <a:solidFill>
              <a:schemeClr val="accent2"/>
            </a:solidFill>
          </a:ln>
        </p:spPr>
        <p:txBody>
          <a:bodyPr/>
          <a:lstStyle/>
          <a:p>
            <a:pPr lvl="1" eaLnBrk="1" hangingPunct="1"/>
            <a:r>
              <a:rPr lang="en-US" sz="2800"/>
              <a:t>Def. Semantic generalizations over the specific roles that occur with specific verbs.</a:t>
            </a:r>
          </a:p>
        </p:txBody>
      </p:sp>
      <p:sp>
        <p:nvSpPr>
          <p:cNvPr id="613381" name="Rectangle 5"/>
          <p:cNvSpPr>
            <a:spLocks noChangeArrowheads="1"/>
          </p:cNvSpPr>
          <p:nvPr/>
        </p:nvSpPr>
        <p:spPr bwMode="auto">
          <a:xfrm>
            <a:off x="685800" y="29718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I.e. </a:t>
            </a:r>
            <a:r>
              <a:rPr lang="en-US" sz="2800">
                <a:solidFill>
                  <a:schemeClr val="accent2"/>
                </a:solidFill>
                <a:latin typeface="Comic Sans MS" pitchFamily="66" charset="0"/>
              </a:rPr>
              <a:t>eaters, servers, takers, givers, makers, doers, killers</a:t>
            </a:r>
            <a:r>
              <a:rPr lang="en-US" sz="2800">
                <a:latin typeface="Comic Sans MS" pitchFamily="66" charset="0"/>
              </a:rPr>
              <a:t>, all have something in common</a:t>
            </a:r>
          </a:p>
        </p:txBody>
      </p:sp>
      <p:sp>
        <p:nvSpPr>
          <p:cNvPr id="613382" name="Rectangle 6"/>
          <p:cNvSpPr>
            <a:spLocks noChangeArrowheads="1"/>
          </p:cNvSpPr>
          <p:nvPr/>
        </p:nvSpPr>
        <p:spPr bwMode="auto">
          <a:xfrm>
            <a:off x="533400" y="487680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We can generalize (or try to) across other roles as well</a:t>
            </a:r>
          </a:p>
        </p:txBody>
      </p:sp>
    </p:spTree>
    <p:extLst>
      <p:ext uri="{BB962C8B-B14F-4D97-AF65-F5344CB8AC3E}">
        <p14:creationId xmlns:p14="http://schemas.microsoft.com/office/powerpoint/2010/main" val="29813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p>
            <a:r>
              <a:rPr lang="en-US"/>
              <a:t>CPSC 422, Lecture 23</a:t>
            </a:r>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67</a:t>
            </a:fld>
            <a:endParaRPr lang="en-US"/>
          </a:p>
        </p:txBody>
      </p:sp>
      <p:sp>
        <p:nvSpPr>
          <p:cNvPr id="32773" name="Rectangle 2"/>
          <p:cNvSpPr>
            <a:spLocks noGrp="1" noChangeArrowheads="1"/>
          </p:cNvSpPr>
          <p:nvPr>
            <p:ph type="title"/>
          </p:nvPr>
        </p:nvSpPr>
        <p:spPr/>
        <p:txBody>
          <a:bodyPr/>
          <a:lstStyle/>
          <a:p>
            <a:pPr eaLnBrk="1" hangingPunct="1"/>
            <a:r>
              <a:rPr lang="en-US"/>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extLst>
      <p:ext uri="{BB962C8B-B14F-4D97-AF65-F5344CB8AC3E}">
        <p14:creationId xmlns:p14="http://schemas.microsoft.com/office/powerpoint/2010/main" val="1742343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a:t>CPSC 422, Lecture 23</a:t>
            </a:r>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68</a:t>
            </a:fld>
            <a:endParaRPr lang="en-US"/>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extLst>
      <p:ext uri="{BB962C8B-B14F-4D97-AF65-F5344CB8AC3E}">
        <p14:creationId xmlns:p14="http://schemas.microsoft.com/office/powerpoint/2010/main" val="2059649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oter Placeholder 4"/>
          <p:cNvSpPr>
            <a:spLocks noGrp="1"/>
          </p:cNvSpPr>
          <p:nvPr>
            <p:ph type="ftr" sz="quarter" idx="11"/>
          </p:nvPr>
        </p:nvSpPr>
        <p:spPr>
          <a:noFill/>
        </p:spPr>
        <p:txBody>
          <a:bodyPr/>
          <a:lstStyle/>
          <a:p>
            <a:r>
              <a:rPr lang="en-US"/>
              <a:t>CPSC 422, Lecture 23</a:t>
            </a:r>
          </a:p>
        </p:txBody>
      </p:sp>
      <p:sp>
        <p:nvSpPr>
          <p:cNvPr id="13317" name="Slide Number Placeholder 5"/>
          <p:cNvSpPr>
            <a:spLocks noGrp="1"/>
          </p:cNvSpPr>
          <p:nvPr>
            <p:ph type="sldNum" sz="quarter" idx="12"/>
          </p:nvPr>
        </p:nvSpPr>
        <p:spPr>
          <a:noFill/>
        </p:spPr>
        <p:txBody>
          <a:bodyPr/>
          <a:lstStyle/>
          <a:p>
            <a:fld id="{ED98467F-E7ED-48EC-918F-15ECD723EB6D}" type="slidenum">
              <a:rPr lang="en-US" smtClean="0"/>
              <a:pPr/>
              <a:t>69</a:t>
            </a:fld>
            <a:endParaRPr lang="en-US"/>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a:t>Problem with Thematic Roles</a:t>
            </a:r>
          </a:p>
        </p:txBody>
      </p:sp>
      <p:sp>
        <p:nvSpPr>
          <p:cNvPr id="13319" name="Rectangle 3"/>
          <p:cNvSpPr>
            <a:spLocks noChangeArrowheads="1"/>
          </p:cNvSpPr>
          <p:nvPr/>
        </p:nvSpPr>
        <p:spPr bwMode="auto">
          <a:xfrm>
            <a:off x="304800" y="9906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 agreement of what should be the standard set</a:t>
            </a:r>
          </a:p>
          <a:p>
            <a:pPr marL="342900" indent="-342900">
              <a:spcBef>
                <a:spcPct val="20000"/>
              </a:spcBef>
              <a:buFontTx/>
              <a:buChar char="•"/>
            </a:pPr>
            <a:r>
              <a:rPr lang="en-US" sz="2800">
                <a:latin typeface="Comic Sans MS" pitchFamily="66" charset="0"/>
              </a:rPr>
              <a:t>NO agreement on formal definition</a:t>
            </a:r>
          </a:p>
        </p:txBody>
      </p:sp>
      <p:sp>
        <p:nvSpPr>
          <p:cNvPr id="688132" name="Rectangle 4"/>
          <p:cNvSpPr>
            <a:spLocks noChangeArrowheads="1"/>
          </p:cNvSpPr>
          <p:nvPr/>
        </p:nvSpPr>
        <p:spPr bwMode="auto">
          <a:xfrm>
            <a:off x="228600" y="25146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Fragmentation problem:</a:t>
            </a:r>
            <a:r>
              <a:rPr lang="en-US" sz="280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28600" y="4114800"/>
            <a:ext cx="8915400" cy="2209800"/>
          </a:xfrm>
          <a:prstGeom prst="rect">
            <a:avLst/>
          </a:prstGeom>
          <a:no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Two solutions</a:t>
            </a:r>
          </a:p>
          <a:p>
            <a:pPr marL="342900" indent="-342900">
              <a:spcBef>
                <a:spcPct val="20000"/>
              </a:spcBef>
              <a:buFontTx/>
              <a:buChar char="•"/>
            </a:pPr>
            <a:r>
              <a:rPr lang="en-US" sz="2800">
                <a:latin typeface="Comic Sans MS" pitchFamily="66" charset="0"/>
              </a:rPr>
              <a:t>Generalized semantic roles</a:t>
            </a:r>
          </a:p>
          <a:p>
            <a:pPr marL="342900" indent="-342900">
              <a:spcBef>
                <a:spcPct val="20000"/>
              </a:spcBef>
              <a:buFontTx/>
              <a:buChar char="•"/>
            </a:pPr>
            <a:r>
              <a:rPr lang="en-US" sz="2800">
                <a:latin typeface="Comic Sans MS" pitchFamily="66" charset="0"/>
              </a:rPr>
              <a:t>Define verb (or class of verbs) specific semantic roles </a:t>
            </a:r>
          </a:p>
        </p:txBody>
      </p:sp>
    </p:spTree>
    <p:extLst>
      <p:ext uri="{BB962C8B-B14F-4D97-AF65-F5344CB8AC3E}">
        <p14:creationId xmlns:p14="http://schemas.microsoft.com/office/powerpoint/2010/main" val="22717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22</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7</a:t>
            </a:fld>
            <a:endParaRPr lang="en-US"/>
          </a:p>
        </p:txBody>
      </p:sp>
      <p:sp>
        <p:nvSpPr>
          <p:cNvPr id="4101" name="Rectangle 2"/>
          <p:cNvSpPr>
            <a:spLocks noGrp="1" noChangeArrowheads="1"/>
          </p:cNvSpPr>
          <p:nvPr>
            <p:ph type="title"/>
          </p:nvPr>
        </p:nvSpPr>
        <p:spPr>
          <a:xfrm>
            <a:off x="755576" y="0"/>
            <a:ext cx="7772400" cy="1143000"/>
          </a:xfrm>
        </p:spPr>
        <p:txBody>
          <a:bodyPr/>
          <a:lstStyle/>
          <a:p>
            <a:pPr eaLnBrk="1" hangingPunct="1"/>
            <a:r>
              <a:rPr lang="en-US" dirty="0">
                <a:solidFill>
                  <a:schemeClr val="tx2"/>
                </a:solidFill>
              </a:rPr>
              <a:t>FOL: Inference</a:t>
            </a:r>
          </a:p>
        </p:txBody>
      </p:sp>
      <p:sp>
        <p:nvSpPr>
          <p:cNvPr id="4102" name="Rectangle 3"/>
          <p:cNvSpPr>
            <a:spLocks noGrp="1" noChangeArrowheads="1"/>
          </p:cNvSpPr>
          <p:nvPr>
            <p:ph type="body" idx="1"/>
          </p:nvPr>
        </p:nvSpPr>
        <p:spPr>
          <a:xfrm>
            <a:off x="251520" y="908720"/>
            <a:ext cx="8352928" cy="1656184"/>
          </a:xfrm>
        </p:spPr>
        <p:txBody>
          <a:bodyPr/>
          <a:lstStyle/>
          <a:p>
            <a:pPr marL="0" lvl="0" indent="0" eaLnBrk="1" hangingPunct="1">
              <a:defRPr/>
            </a:pPr>
            <a:r>
              <a:rPr lang="en-US" b="1" dirty="0">
                <a:solidFill>
                  <a:schemeClr val="accent2"/>
                </a:solidFill>
              </a:rPr>
              <a:t>Resolution Procedure </a:t>
            </a:r>
            <a:r>
              <a:rPr lang="en-US" dirty="0">
                <a:solidFill>
                  <a:schemeClr val="tx2"/>
                </a:solidFill>
              </a:rPr>
              <a:t>can be generalized to FOL</a:t>
            </a:r>
          </a:p>
          <a:p>
            <a:pPr lvl="0" eaLnBrk="1" hangingPunct="1">
              <a:buFont typeface="Arial" panose="020B0604020202020204" pitchFamily="34" charset="0"/>
              <a:buChar char="•"/>
              <a:defRPr/>
            </a:pPr>
            <a:r>
              <a:rPr lang="en-US" b="1" dirty="0">
                <a:solidFill>
                  <a:schemeClr val="tx2"/>
                </a:solidFill>
              </a:rPr>
              <a:t>Every formula </a:t>
            </a:r>
            <a:r>
              <a:rPr lang="en-US" dirty="0">
                <a:solidFill>
                  <a:schemeClr val="tx2"/>
                </a:solidFill>
              </a:rPr>
              <a:t>can be rewritten in </a:t>
            </a:r>
            <a:r>
              <a:rPr lang="en-US" b="1" dirty="0">
                <a:solidFill>
                  <a:schemeClr val="tx2"/>
                </a:solidFill>
              </a:rPr>
              <a:t>logically equivalent CNF</a:t>
            </a:r>
          </a:p>
          <a:p>
            <a:pPr lvl="1" eaLnBrk="1" hangingPunct="1">
              <a:buFont typeface="Arial" panose="020B0604020202020204" pitchFamily="34" charset="0"/>
              <a:buChar char="•"/>
              <a:defRPr/>
            </a:pPr>
            <a:r>
              <a:rPr lang="en-US" dirty="0">
                <a:solidFill>
                  <a:schemeClr val="tx2"/>
                </a:solidFill>
              </a:rPr>
              <a:t>Additional rewriting rules for quantifiers</a:t>
            </a:r>
          </a:p>
          <a:p>
            <a:pPr eaLnBrk="1" hangingPunct="1">
              <a:buFont typeface="Arial" panose="020B0604020202020204" pitchFamily="34" charset="0"/>
              <a:buChar char="•"/>
              <a:defRPr/>
            </a:pPr>
            <a:r>
              <a:rPr lang="en-US" b="1" dirty="0">
                <a:solidFill>
                  <a:schemeClr val="tx2"/>
                </a:solidFill>
              </a:rPr>
              <a:t>Similar Resolution step, </a:t>
            </a:r>
            <a:r>
              <a:rPr lang="en-US" dirty="0">
                <a:solidFill>
                  <a:schemeClr val="tx2"/>
                </a:solidFill>
              </a:rPr>
              <a:t>but variables need to be unified (like in DATALOG)</a:t>
            </a:r>
          </a:p>
          <a:p>
            <a:pPr eaLnBrk="1" hangingPunct="1">
              <a:buFont typeface="Arial" panose="020B0604020202020204" pitchFamily="34" charset="0"/>
              <a:buChar char="•"/>
              <a:defRPr/>
            </a:pPr>
            <a:endParaRPr lang="en-US" b="1" dirty="0">
              <a:solidFill>
                <a:schemeClr val="tx2"/>
              </a:solidFill>
            </a:endParaRPr>
          </a:p>
        </p:txBody>
      </p:sp>
      <mc:AlternateContent xmlns:mc="http://schemas.openxmlformats.org/markup-compatibility/2006" xmlns:p14="http://schemas.microsoft.com/office/powerpoint/2010/main">
        <mc:Choice Requires="p14">
          <p:contentPart p14:bwMode="auto" r:id="rId3">
            <p14:nvContentPartPr>
              <p14:cNvPr id="755730" name="Ink 18"/>
              <p14:cNvContentPartPr>
                <a14:cpLocks xmlns:a14="http://schemas.microsoft.com/office/drawing/2010/main" noRot="1" noChangeAspect="1" noEditPoints="1" noChangeArrowheads="1" noChangeShapeType="1"/>
              </p14:cNvContentPartPr>
              <p14:nvPr/>
            </p14:nvContentPartPr>
            <p14:xfrm>
              <a:off x="7024688" y="5818188"/>
              <a:ext cx="1119187" cy="128587"/>
            </p14:xfrm>
          </p:contentPart>
        </mc:Choice>
        <mc:Fallback xmlns="">
          <p:pic>
            <p:nvPicPr>
              <p:cNvPr id="755730" name="Ink 18"/>
              <p:cNvPicPr>
                <a:picLocks noRot="1" noChangeAspect="1" noEditPoints="1" noChangeArrowheads="1" noChangeShapeType="1"/>
              </p:cNvPicPr>
              <p:nvPr/>
            </p:nvPicPr>
            <p:blipFill>
              <a:blip r:embed="rId4"/>
              <a:stretch>
                <a:fillRect/>
              </a:stretch>
            </p:blipFill>
            <p:spPr>
              <a:xfrm>
                <a:off x="7018208" y="5814946"/>
                <a:ext cx="1128907" cy="1383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75200" y="3947040"/>
              <a:ext cx="7726680" cy="2164680"/>
            </p14:xfrm>
          </p:contentPart>
        </mc:Choice>
        <mc:Fallback xmlns="">
          <p:pic>
            <p:nvPicPr>
              <p:cNvPr id="2" name="Ink 1"/>
              <p:cNvPicPr/>
              <p:nvPr/>
            </p:nvPicPr>
            <p:blipFill>
              <a:blip r:embed="rId6"/>
              <a:stretch>
                <a:fillRect/>
              </a:stretch>
            </p:blipFill>
            <p:spPr>
              <a:xfrm>
                <a:off x="465120" y="3942360"/>
                <a:ext cx="7746480" cy="2176920"/>
              </a:xfrm>
              <a:prstGeom prst="rect">
                <a:avLst/>
              </a:prstGeom>
            </p:spPr>
          </p:pic>
        </mc:Fallback>
      </mc:AlternateContent>
    </p:spTree>
    <p:extLst>
      <p:ext uri="{BB962C8B-B14F-4D97-AF65-F5344CB8AC3E}">
        <p14:creationId xmlns:p14="http://schemas.microsoft.com/office/powerpoint/2010/main" val="154870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ooter Placeholder 4"/>
          <p:cNvSpPr>
            <a:spLocks noGrp="1"/>
          </p:cNvSpPr>
          <p:nvPr>
            <p:ph type="ftr" sz="quarter" idx="11"/>
          </p:nvPr>
        </p:nvSpPr>
        <p:spPr>
          <a:noFill/>
        </p:spPr>
        <p:txBody>
          <a:bodyPr/>
          <a:lstStyle/>
          <a:p>
            <a:r>
              <a:rPr lang="en-US"/>
              <a:t>CPSC 422, Lecture 23</a:t>
            </a:r>
          </a:p>
        </p:txBody>
      </p:sp>
      <p:sp>
        <p:nvSpPr>
          <p:cNvPr id="14342" name="Slide Number Placeholder 5"/>
          <p:cNvSpPr>
            <a:spLocks noGrp="1"/>
          </p:cNvSpPr>
          <p:nvPr>
            <p:ph type="sldNum" sz="quarter" idx="12"/>
          </p:nvPr>
        </p:nvSpPr>
        <p:spPr>
          <a:noFill/>
        </p:spPr>
        <p:txBody>
          <a:bodyPr/>
          <a:lstStyle/>
          <a:p>
            <a:fld id="{8DBD4E8A-E016-43B8-9F67-97BE115277CB}" type="slidenum">
              <a:rPr lang="en-US" smtClean="0"/>
              <a:pPr/>
              <a:t>70</a:t>
            </a:fld>
            <a:endParaRPr lang="en-US"/>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solidFill>
                  <a:schemeClr val="accent2"/>
                </a:solidFill>
                <a:latin typeface="Comic Sans MS" pitchFamily="66" charset="0"/>
              </a:rPr>
              <a:t>Proto-Agent</a:t>
            </a:r>
          </a:p>
          <a:p>
            <a:pPr marL="742950" lvl="1" indent="-285750">
              <a:lnSpc>
                <a:spcPct val="90000"/>
              </a:lnSpc>
              <a:spcBef>
                <a:spcPct val="20000"/>
              </a:spcBef>
              <a:buFontTx/>
              <a:buChar char="–"/>
            </a:pPr>
            <a:r>
              <a:rPr lang="en-US" sz="2000">
                <a:latin typeface="Comic Sans MS" pitchFamily="66" charset="0"/>
              </a:rPr>
              <a:t>Volitional involvement in event or state</a:t>
            </a:r>
          </a:p>
          <a:p>
            <a:pPr marL="742950" lvl="1" indent="-285750">
              <a:lnSpc>
                <a:spcPct val="90000"/>
              </a:lnSpc>
              <a:spcBef>
                <a:spcPct val="20000"/>
              </a:spcBef>
              <a:buFontTx/>
              <a:buChar char="–"/>
            </a:pPr>
            <a:r>
              <a:rPr lang="en-US" sz="2000">
                <a:latin typeface="Comic Sans MS" pitchFamily="66" charset="0"/>
              </a:rPr>
              <a:t>Sentience (and/or perception)</a:t>
            </a:r>
          </a:p>
          <a:p>
            <a:pPr marL="742950" lvl="1" indent="-285750">
              <a:lnSpc>
                <a:spcPct val="90000"/>
              </a:lnSpc>
              <a:spcBef>
                <a:spcPct val="20000"/>
              </a:spcBef>
              <a:buFontTx/>
              <a:buChar char="–"/>
            </a:pPr>
            <a:r>
              <a:rPr lang="en-US" sz="200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a:latin typeface="Comic Sans MS" pitchFamily="66" charset="0"/>
              </a:rPr>
              <a:t>Movement (relative to position of another participant) </a:t>
            </a:r>
          </a:p>
          <a:p>
            <a:pPr marL="742950" lvl="1" indent="-285750">
              <a:lnSpc>
                <a:spcPct val="90000"/>
              </a:lnSpc>
              <a:spcBef>
                <a:spcPct val="20000"/>
              </a:spcBef>
              <a:buFontTx/>
              <a:buChar char="–"/>
            </a:pPr>
            <a:r>
              <a:rPr lang="en-US" sz="2000">
                <a:latin typeface="Comic Sans MS" pitchFamily="66" charset="0"/>
              </a:rPr>
              <a:t>(exists independently of event named) </a:t>
            </a:r>
          </a:p>
        </p:txBody>
      </p:sp>
      <p:sp>
        <p:nvSpPr>
          <p:cNvPr id="14347" name="Rectangle 9"/>
          <p:cNvSpPr>
            <a:spLocks noChangeArrowheads="1"/>
          </p:cNvSpPr>
          <p:nvPr/>
        </p:nvSpPr>
        <p:spPr bwMode="auto">
          <a:xfrm>
            <a:off x="4800600" y="2819400"/>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a:solidFill>
                  <a:schemeClr val="accent2"/>
                </a:solidFill>
                <a:latin typeface="Comic Sans MS" pitchFamily="66" charset="0"/>
              </a:rPr>
              <a:t>Proto-Patient</a:t>
            </a:r>
            <a:endParaRPr lang="en-US" sz="2800">
              <a:latin typeface="Comic Sans MS" pitchFamily="66" charset="0"/>
            </a:endParaRPr>
          </a:p>
          <a:p>
            <a:pPr marL="742950" lvl="1" indent="-285750">
              <a:spcBef>
                <a:spcPct val="20000"/>
              </a:spcBef>
              <a:buFontTx/>
              <a:buChar char="–"/>
            </a:pPr>
            <a:r>
              <a:rPr lang="en-US" sz="2000">
                <a:latin typeface="Comic Sans MS" pitchFamily="66" charset="0"/>
              </a:rPr>
              <a:t>Undergoes change of state</a:t>
            </a:r>
          </a:p>
          <a:p>
            <a:pPr marL="742950" lvl="1" indent="-285750">
              <a:spcBef>
                <a:spcPct val="20000"/>
              </a:spcBef>
              <a:buFontTx/>
              <a:buChar char="–"/>
            </a:pPr>
            <a:r>
              <a:rPr lang="en-US" sz="2000">
                <a:latin typeface="Comic Sans MS" pitchFamily="66" charset="0"/>
              </a:rPr>
              <a:t>Incremental theme</a:t>
            </a:r>
          </a:p>
          <a:p>
            <a:pPr marL="742950" lvl="1" indent="-285750">
              <a:spcBef>
                <a:spcPct val="20000"/>
              </a:spcBef>
              <a:buFontTx/>
              <a:buChar char="–"/>
            </a:pPr>
            <a:r>
              <a:rPr lang="en-US" sz="2000">
                <a:latin typeface="Comic Sans MS" pitchFamily="66" charset="0"/>
              </a:rPr>
              <a:t>Causally affected by another participant</a:t>
            </a:r>
          </a:p>
          <a:p>
            <a:pPr marL="742950" lvl="1" indent="-285750">
              <a:spcBef>
                <a:spcPct val="20000"/>
              </a:spcBef>
              <a:buFontTx/>
              <a:buChar char="–"/>
            </a:pPr>
            <a:r>
              <a:rPr lang="en-US" sz="2000">
                <a:latin typeface="Comic Sans MS" pitchFamily="66" charset="0"/>
              </a:rPr>
              <a:t>Stationary relative to movement of another participant</a:t>
            </a:r>
          </a:p>
          <a:p>
            <a:pPr marL="742950" lvl="1" indent="-285750">
              <a:spcBef>
                <a:spcPct val="20000"/>
              </a:spcBef>
              <a:buFontTx/>
              <a:buChar char="–"/>
            </a:pPr>
            <a:r>
              <a:rPr lang="en-US" sz="2000">
                <a:latin typeface="Comic Sans MS" pitchFamily="66" charset="0"/>
              </a:rPr>
              <a:t>(does not exist independently of the event, or at all)</a:t>
            </a: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20" y="2821283"/>
                <a:ext cx="2299091" cy="5137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Tree>
    <p:extLst>
      <p:ext uri="{BB962C8B-B14F-4D97-AF65-F5344CB8AC3E}">
        <p14:creationId xmlns:p14="http://schemas.microsoft.com/office/powerpoint/2010/main" val="26835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Footer Placeholder 4"/>
          <p:cNvSpPr>
            <a:spLocks noGrp="1"/>
          </p:cNvSpPr>
          <p:nvPr>
            <p:ph type="ftr" sz="quarter" idx="11"/>
          </p:nvPr>
        </p:nvSpPr>
        <p:spPr>
          <a:noFill/>
        </p:spPr>
        <p:txBody>
          <a:bodyPr/>
          <a:lstStyle/>
          <a:p>
            <a:r>
              <a:rPr lang="en-US"/>
              <a:t>CPSC 422, Lecture 23</a:t>
            </a:r>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71</a:t>
            </a:fld>
            <a:endParaRPr lang="en-US"/>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extLst>
      <p:ext uri="{BB962C8B-B14F-4D97-AF65-F5344CB8AC3E}">
        <p14:creationId xmlns:p14="http://schemas.microsoft.com/office/powerpoint/2010/main" val="375380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Footer Placeholder 4"/>
          <p:cNvSpPr>
            <a:spLocks noGrp="1"/>
          </p:cNvSpPr>
          <p:nvPr>
            <p:ph type="ftr" sz="quarter" idx="11"/>
          </p:nvPr>
        </p:nvSpPr>
        <p:spPr>
          <a:noFill/>
        </p:spPr>
        <p:txBody>
          <a:bodyPr/>
          <a:lstStyle/>
          <a:p>
            <a:r>
              <a:rPr lang="en-US"/>
              <a:t>CPSC 422, Lecture 23</a:t>
            </a:r>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72</a:t>
            </a:fld>
            <a:endParaRPr lang="en-US"/>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496"/>
                <a:ext cx="323310" cy="106165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620"/>
                <a:ext cx="958031" cy="6851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24"/>
                <a:ext cx="1499662" cy="51293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50"/>
                <a:ext cx="1049302" cy="66610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extLst>
      <p:ext uri="{BB962C8B-B14F-4D97-AF65-F5344CB8AC3E}">
        <p14:creationId xmlns:p14="http://schemas.microsoft.com/office/powerpoint/2010/main" val="33299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xfrm>
            <a:off x="2670969" y="6493430"/>
            <a:ext cx="2895600" cy="457200"/>
          </a:xfrm>
          <a:noFill/>
        </p:spPr>
        <p:txBody>
          <a:bodyPr/>
          <a:lstStyle/>
          <a:p>
            <a:r>
              <a:rPr lang="en-US" dirty="0"/>
              <a:t>CPSC 422, Lecture 22</a:t>
            </a:r>
          </a:p>
        </p:txBody>
      </p:sp>
      <p:sp>
        <p:nvSpPr>
          <p:cNvPr id="2069" name="Slide Number Placeholder 6"/>
          <p:cNvSpPr>
            <a:spLocks noGrp="1"/>
          </p:cNvSpPr>
          <p:nvPr>
            <p:ph type="sldNum" sz="quarter" idx="12"/>
          </p:nvPr>
        </p:nvSpPr>
        <p:spPr>
          <a:xfrm>
            <a:off x="6854359" y="6531431"/>
            <a:ext cx="1905000" cy="457200"/>
          </a:xfrm>
          <a:noFill/>
        </p:spPr>
        <p:txBody>
          <a:bodyPr/>
          <a:lstStyle/>
          <a:p>
            <a:fld id="{9E04D2FA-545F-43AF-A26B-6EEB7FF1AB78}" type="slidenum">
              <a:rPr lang="en-US" smtClean="0"/>
              <a:pPr/>
              <a:t>8</a:t>
            </a:fld>
            <a:endParaRPr lang="en-US" dirty="0"/>
          </a:p>
        </p:txBody>
      </p:sp>
      <p:sp>
        <p:nvSpPr>
          <p:cNvPr id="2071" name="Rectangle 3"/>
          <p:cNvSpPr>
            <a:spLocks noGrp="1" noChangeArrowheads="1"/>
          </p:cNvSpPr>
          <p:nvPr>
            <p:ph type="body" sz="half" idx="1"/>
          </p:nvPr>
        </p:nvSpPr>
        <p:spPr>
          <a:xfrm>
            <a:off x="0" y="1143000"/>
            <a:ext cx="9067800" cy="1219200"/>
          </a:xfrm>
        </p:spPr>
        <p:txBody>
          <a:bodyPr/>
          <a:lstStyle/>
          <a:p>
            <a:pPr lvl="1" eaLnBrk="1" hangingPunct="1">
              <a:buFontTx/>
              <a:buNone/>
            </a:pPr>
            <a:r>
              <a:rPr lang="en-US" sz="2800" dirty="0"/>
              <a:t>Map NL queries into FOPC so that answers can be effectively computed</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val="3697496978"/>
              </p:ext>
            </p:extLst>
          </p:nvPr>
        </p:nvGraphicFramePr>
        <p:xfrm>
          <a:off x="778202" y="2434432"/>
          <a:ext cx="7162800" cy="436563"/>
        </p:xfrm>
        <a:graphic>
          <a:graphicData uri="http://schemas.openxmlformats.org/presentationml/2006/ole">
            <mc:AlternateContent xmlns:mc="http://schemas.openxmlformats.org/markup-compatibility/2006">
              <mc:Choice xmlns:v="urn:schemas-microsoft-com:vml" Requires="v">
                <p:oleObj spid="_x0000_s87056" name="Equation" r:id="rId4" imgW="3327120" imgH="203040" progId="Equation.3">
                  <p:embed/>
                </p:oleObj>
              </mc:Choice>
              <mc:Fallback>
                <p:oleObj name="Equation" r:id="rId4" imgW="3327120" imgH="203040" progId="Equation.3">
                  <p:embed/>
                  <p:pic>
                    <p:nvPicPr>
                      <p:cNvPr id="205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2" y="2434432"/>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11206" y="1974057"/>
            <a:ext cx="9144000" cy="533400"/>
          </a:xfrm>
        </p:spPr>
        <p:txBody>
          <a:bodyPr/>
          <a:lstStyle/>
          <a:p>
            <a:r>
              <a:rPr lang="en-US" sz="2400" b="0" i="1" dirty="0"/>
              <a:t>What African countries are not on the Mediterranean Sea?</a:t>
            </a:r>
          </a:p>
        </p:txBody>
      </p:sp>
      <p:sp>
        <p:nvSpPr>
          <p:cNvPr id="15" name="Content Placeholder 13"/>
          <p:cNvSpPr txBox="1">
            <a:spLocks/>
          </p:cNvSpPr>
          <p:nvPr/>
        </p:nvSpPr>
        <p:spPr bwMode="auto">
          <a:xfrm>
            <a:off x="130502" y="2858576"/>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extLst>
              <p:ext uri="{D42A27DB-BD31-4B8C-83A1-F6EECF244321}">
                <p14:modId xmlns:p14="http://schemas.microsoft.com/office/powerpoint/2010/main" val="1173354365"/>
              </p:ext>
            </p:extLst>
          </p:nvPr>
        </p:nvGraphicFramePr>
        <p:xfrm>
          <a:off x="703263" y="3361950"/>
          <a:ext cx="6248400" cy="1079500"/>
        </p:xfrm>
        <a:graphic>
          <a:graphicData uri="http://schemas.openxmlformats.org/presentationml/2006/ole">
            <mc:AlternateContent xmlns:mc="http://schemas.openxmlformats.org/markup-compatibility/2006">
              <mc:Choice xmlns:v="urn:schemas-microsoft-com:vml" Requires="v">
                <p:oleObj spid="_x0000_s87057" name="Equation" r:id="rId6" imgW="2933640" imgH="507960" progId="Equation.3">
                  <p:embed/>
                </p:oleObj>
              </mc:Choice>
              <mc:Fallback>
                <p:oleObj name="Equation" r:id="rId6" imgW="2933640" imgH="507960" progId="Equation.3">
                  <p:embed/>
                  <p:pic>
                    <p:nvPicPr>
                      <p:cNvPr id="205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263" y="336195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3688" y="4361417"/>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5760" y="4352413"/>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11438" y="4431267"/>
              <a:ext cx="1089025" cy="473075"/>
            </p14:xfrm>
          </p:contentPart>
        </mc:Choice>
        <mc:Fallback xmlns="">
          <p:pic>
            <p:nvPicPr>
              <p:cNvPr id="115718" name="Ink 17"/>
              <p:cNvPicPr>
                <a:picLocks noRot="1" noChangeAspect="1" noEditPoints="1" noChangeArrowheads="1" noChangeShapeType="1"/>
              </p:cNvPicPr>
              <p:nvPr/>
            </p:nvPicPr>
            <p:blipFill>
              <a:blip r:embed="rId11"/>
              <a:stretch>
                <a:fillRect/>
              </a:stretch>
            </p:blipFill>
            <p:spPr>
              <a:xfrm>
                <a:off x="2605678" y="4427307"/>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9" name="Ink 18"/>
              <p14:cNvContentPartPr>
                <a14:cpLocks xmlns:a14="http://schemas.microsoft.com/office/drawing/2010/main" noRot="1" noChangeAspect="1" noEditPoints="1" noChangeArrowheads="1" noChangeShapeType="1"/>
              </p14:cNvContentPartPr>
              <p14:nvPr/>
            </p14:nvContentPartPr>
            <p14:xfrm>
              <a:off x="1208088" y="4597955"/>
              <a:ext cx="952500" cy="407987"/>
            </p14:xfrm>
          </p:contentPart>
        </mc:Choice>
        <mc:Fallback xmlns="">
          <p:pic>
            <p:nvPicPr>
              <p:cNvPr id="115719" name="Ink 18"/>
              <p:cNvPicPr>
                <a:picLocks noRot="1" noChangeAspect="1" noEditPoints="1" noChangeArrowheads="1" noChangeShapeType="1"/>
              </p:cNvPicPr>
              <p:nvPr/>
            </p:nvPicPr>
            <p:blipFill>
              <a:blip r:embed="rId13"/>
              <a:stretch>
                <a:fillRect/>
              </a:stretch>
            </p:blipFill>
            <p:spPr>
              <a:xfrm>
                <a:off x="1204127" y="4593994"/>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20" name="Ink 19"/>
              <p14:cNvContentPartPr>
                <a14:cpLocks xmlns:a14="http://schemas.microsoft.com/office/drawing/2010/main" noRot="1" noChangeAspect="1" noEditPoints="1" noChangeArrowheads="1" noChangeShapeType="1"/>
              </p14:cNvContentPartPr>
              <p14:nvPr/>
            </p14:nvContentPartPr>
            <p14:xfrm>
              <a:off x="255588" y="4615417"/>
              <a:ext cx="5035550" cy="1198563"/>
            </p14:xfrm>
          </p:contentPart>
        </mc:Choice>
        <mc:Fallback xmlns="">
          <p:pic>
            <p:nvPicPr>
              <p:cNvPr id="115720" name="Ink 19"/>
              <p:cNvPicPr>
                <a:picLocks noRot="1" noChangeAspect="1" noEditPoints="1" noChangeArrowheads="1" noChangeShapeType="1"/>
              </p:cNvPicPr>
              <p:nvPr/>
            </p:nvPicPr>
            <p:blipFill>
              <a:blip r:embed="rId15"/>
              <a:stretch>
                <a:fillRect/>
              </a:stretch>
            </p:blipFill>
            <p:spPr>
              <a:xfrm>
                <a:off x="249828" y="4606056"/>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1" name="Ink 20"/>
              <p14:cNvContentPartPr>
                <a14:cpLocks xmlns:a14="http://schemas.microsoft.com/office/drawing/2010/main" noRot="1" noChangeAspect="1" noEditPoints="1" noChangeArrowheads="1" noChangeShapeType="1"/>
              </p14:cNvContentPartPr>
              <p14:nvPr/>
            </p14:nvContentPartPr>
            <p14:xfrm>
              <a:off x="5762625" y="4348717"/>
              <a:ext cx="2644775" cy="1220788"/>
            </p14:xfrm>
          </p:contentPart>
        </mc:Choice>
        <mc:Fallback xmlns="">
          <p:pic>
            <p:nvPicPr>
              <p:cNvPr id="115721" name="Ink 20"/>
              <p:cNvPicPr>
                <a:picLocks noRot="1" noChangeAspect="1" noEditPoints="1" noChangeArrowheads="1" noChangeShapeType="1"/>
              </p:cNvPicPr>
              <p:nvPr/>
            </p:nvPicPr>
            <p:blipFill>
              <a:blip r:embed="rId17"/>
              <a:stretch>
                <a:fillRect/>
              </a:stretch>
            </p:blipFill>
            <p:spPr>
              <a:xfrm>
                <a:off x="5759745" y="4340437"/>
                <a:ext cx="2658814" cy="124094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2" name="Ink 21"/>
              <p14:cNvContentPartPr>
                <a14:cpLocks xmlns:a14="http://schemas.microsoft.com/office/drawing/2010/main" noRot="1" noChangeAspect="1" noEditPoints="1" noChangeArrowheads="1" noChangeShapeType="1"/>
              </p14:cNvContentPartPr>
              <p14:nvPr/>
            </p14:nvContentPartPr>
            <p14:xfrm>
              <a:off x="3292475" y="5369480"/>
              <a:ext cx="647700" cy="290512"/>
            </p14:xfrm>
          </p:contentPart>
        </mc:Choice>
        <mc:Fallback xmlns="">
          <p:pic>
            <p:nvPicPr>
              <p:cNvPr id="115722" name="Ink 21"/>
              <p:cNvPicPr>
                <a:picLocks noRot="1" noChangeAspect="1" noEditPoints="1" noChangeArrowheads="1" noChangeShapeType="1"/>
              </p:cNvPicPr>
              <p:nvPr/>
            </p:nvPicPr>
            <p:blipFill>
              <a:blip r:embed="rId19"/>
              <a:stretch>
                <a:fillRect/>
              </a:stretch>
            </p:blipFill>
            <p:spPr>
              <a:xfrm>
                <a:off x="3287435" y="5364800"/>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3" name="Ink 22"/>
              <p14:cNvContentPartPr>
                <a14:cpLocks xmlns:a14="http://schemas.microsoft.com/office/drawing/2010/main" noRot="1" noChangeAspect="1" noEditPoints="1" noChangeArrowheads="1" noChangeShapeType="1"/>
              </p14:cNvContentPartPr>
              <p14:nvPr/>
            </p14:nvContentPartPr>
            <p14:xfrm>
              <a:off x="7531100" y="5131355"/>
              <a:ext cx="1208088" cy="779462"/>
            </p14:xfrm>
          </p:contentPart>
        </mc:Choice>
        <mc:Fallback xmlns="">
          <p:pic>
            <p:nvPicPr>
              <p:cNvPr id="115723" name="Ink 22"/>
              <p:cNvPicPr>
                <a:picLocks noRot="1" noChangeAspect="1" noEditPoints="1" noChangeArrowheads="1" noChangeShapeType="1"/>
              </p:cNvPicPr>
              <p:nvPr/>
            </p:nvPicPr>
            <p:blipFill>
              <a:blip r:embed="rId21"/>
              <a:stretch>
                <a:fillRect/>
              </a:stretch>
            </p:blipFill>
            <p:spPr>
              <a:xfrm>
                <a:off x="7522098" y="5120914"/>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4" name="Ink 23"/>
              <p14:cNvContentPartPr>
                <a14:cpLocks xmlns:a14="http://schemas.microsoft.com/office/drawing/2010/main" noRot="1" noChangeAspect="1" noEditPoints="1" noChangeArrowheads="1" noChangeShapeType="1"/>
              </p14:cNvContentPartPr>
              <p14:nvPr/>
            </p14:nvContentPartPr>
            <p14:xfrm>
              <a:off x="6380163" y="5612367"/>
              <a:ext cx="739775" cy="217488"/>
            </p14:xfrm>
          </p:contentPart>
        </mc:Choice>
        <mc:Fallback xmlns="">
          <p:pic>
            <p:nvPicPr>
              <p:cNvPr id="115724" name="Ink 23"/>
              <p:cNvPicPr>
                <a:picLocks noRot="1" noChangeAspect="1" noEditPoints="1" noChangeArrowheads="1" noChangeShapeType="1"/>
              </p:cNvPicPr>
              <p:nvPr/>
            </p:nvPicPr>
            <p:blipFill>
              <a:blip r:embed="rId23"/>
              <a:stretch>
                <a:fillRect/>
              </a:stretch>
            </p:blipFill>
            <p:spPr>
              <a:xfrm>
                <a:off x="6371883" y="5603365"/>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5" name="Ink 24"/>
              <p14:cNvContentPartPr>
                <a14:cpLocks xmlns:a14="http://schemas.microsoft.com/office/drawing/2010/main" noRot="1" noChangeAspect="1" noEditPoints="1" noChangeArrowheads="1" noChangeShapeType="1"/>
              </p14:cNvContentPartPr>
              <p14:nvPr/>
            </p14:nvContentPartPr>
            <p14:xfrm>
              <a:off x="5680075" y="5836205"/>
              <a:ext cx="1065213" cy="303212"/>
            </p14:xfrm>
          </p:contentPart>
        </mc:Choice>
        <mc:Fallback xmlns="">
          <p:pic>
            <p:nvPicPr>
              <p:cNvPr id="115725" name="Ink 24"/>
              <p:cNvPicPr>
                <a:picLocks noRot="1" noChangeAspect="1" noEditPoints="1" noChangeArrowheads="1" noChangeShapeType="1"/>
              </p:cNvPicPr>
              <p:nvPr/>
            </p:nvPicPr>
            <p:blipFill>
              <a:blip r:embed="rId25"/>
              <a:stretch>
                <a:fillRect/>
              </a:stretch>
            </p:blipFill>
            <p:spPr>
              <a:xfrm>
                <a:off x="5676114" y="5827573"/>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6" name="Ink 25"/>
              <p14:cNvContentPartPr>
                <a14:cpLocks xmlns:a14="http://schemas.microsoft.com/office/drawing/2010/main" noRot="1" noChangeAspect="1" noEditPoints="1" noChangeArrowheads="1" noChangeShapeType="1"/>
              </p14:cNvContentPartPr>
              <p14:nvPr/>
            </p14:nvContentPartPr>
            <p14:xfrm>
              <a:off x="6954838" y="5950505"/>
              <a:ext cx="1938337" cy="322262"/>
            </p14:xfrm>
          </p:contentPart>
        </mc:Choice>
        <mc:Fallback xmlns="">
          <p:pic>
            <p:nvPicPr>
              <p:cNvPr id="115726" name="Ink 25"/>
              <p:cNvPicPr>
                <a:picLocks noRot="1" noChangeAspect="1" noEditPoints="1" noChangeArrowheads="1" noChangeShapeType="1"/>
              </p:cNvPicPr>
              <p:nvPr/>
            </p:nvPicPr>
            <p:blipFill>
              <a:blip r:embed="rId27"/>
              <a:stretch>
                <a:fillRect/>
              </a:stretch>
            </p:blipFill>
            <p:spPr>
              <a:xfrm>
                <a:off x="6946198" y="5945464"/>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7" name="Ink 26"/>
              <p14:cNvContentPartPr>
                <a14:cpLocks xmlns:a14="http://schemas.microsoft.com/office/drawing/2010/main" noRot="1" noChangeAspect="1" noEditPoints="1" noChangeArrowheads="1" noChangeShapeType="1"/>
              </p14:cNvContentPartPr>
              <p14:nvPr/>
            </p14:nvContentPartPr>
            <p14:xfrm>
              <a:off x="5807075" y="6217205"/>
              <a:ext cx="1690688" cy="276225"/>
            </p14:xfrm>
          </p:contentPart>
        </mc:Choice>
        <mc:Fallback xmlns="">
          <p:pic>
            <p:nvPicPr>
              <p:cNvPr id="115727" name="Ink 26"/>
              <p:cNvPicPr>
                <a:picLocks noRot="1" noChangeAspect="1" noEditPoints="1" noChangeArrowheads="1" noChangeShapeType="1"/>
              </p:cNvPicPr>
              <p:nvPr/>
            </p:nvPicPr>
            <p:blipFill>
              <a:blip r:embed="rId29"/>
              <a:stretch>
                <a:fillRect/>
              </a:stretch>
            </p:blipFill>
            <p:spPr>
              <a:xfrm>
                <a:off x="5801315" y="6207841"/>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8" name="Ink 27"/>
              <p14:cNvContentPartPr>
                <a14:cpLocks xmlns:a14="http://schemas.microsoft.com/office/drawing/2010/main" noRot="1" noChangeAspect="1" noEditPoints="1" noChangeArrowheads="1" noChangeShapeType="1"/>
              </p14:cNvContentPartPr>
              <p14:nvPr/>
            </p14:nvContentPartPr>
            <p14:xfrm>
              <a:off x="4840288" y="5098017"/>
              <a:ext cx="754062" cy="425450"/>
            </p14:xfrm>
          </p:contentPart>
        </mc:Choice>
        <mc:Fallback xmlns="">
          <p:pic>
            <p:nvPicPr>
              <p:cNvPr id="115728" name="Ink 27"/>
              <p:cNvPicPr>
                <a:picLocks noRot="1" noChangeAspect="1" noEditPoints="1" noChangeArrowheads="1" noChangeShapeType="1"/>
              </p:cNvPicPr>
              <p:nvPr/>
            </p:nvPicPr>
            <p:blipFill>
              <a:blip r:embed="rId31"/>
              <a:stretch>
                <a:fillRect/>
              </a:stretch>
            </p:blipFill>
            <p:spPr>
              <a:xfrm>
                <a:off x="4835249" y="5088299"/>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9" name="Ink 28"/>
              <p14:cNvContentPartPr>
                <a14:cpLocks xmlns:a14="http://schemas.microsoft.com/office/drawing/2010/main" noRot="1" noChangeAspect="1" noEditPoints="1" noChangeArrowheads="1" noChangeShapeType="1"/>
              </p14:cNvContentPartPr>
              <p14:nvPr/>
            </p14:nvContentPartPr>
            <p14:xfrm>
              <a:off x="5715000" y="4118530"/>
              <a:ext cx="3138488" cy="1652587"/>
            </p14:xfrm>
          </p:contentPart>
        </mc:Choice>
        <mc:Fallback xmlns="">
          <p:pic>
            <p:nvPicPr>
              <p:cNvPr id="115729" name="Ink 28"/>
              <p:cNvPicPr>
                <a:picLocks noRot="1" noChangeAspect="1" noEditPoints="1" noChangeArrowheads="1" noChangeShapeType="1"/>
              </p:cNvPicPr>
              <p:nvPr/>
            </p:nvPicPr>
            <p:blipFill>
              <a:blip r:embed="rId33"/>
              <a:stretch>
                <a:fillRect/>
              </a:stretch>
            </p:blipFill>
            <p:spPr>
              <a:xfrm>
                <a:off x="5702760" y="4116010"/>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30" name="Ink 29"/>
              <p14:cNvContentPartPr>
                <a14:cpLocks xmlns:a14="http://schemas.microsoft.com/office/drawing/2010/main" noRot="1" noChangeAspect="1" noEditPoints="1" noChangeArrowheads="1" noChangeShapeType="1"/>
              </p14:cNvContentPartPr>
              <p14:nvPr/>
            </p14:nvContentPartPr>
            <p14:xfrm>
              <a:off x="5381625" y="4282042"/>
              <a:ext cx="369888" cy="1854200"/>
            </p14:xfrm>
          </p:contentPart>
        </mc:Choice>
        <mc:Fallback xmlns="">
          <p:pic>
            <p:nvPicPr>
              <p:cNvPr id="115730" name="Ink 29"/>
              <p:cNvPicPr>
                <a:picLocks noRot="1" noChangeAspect="1" noEditPoints="1" noChangeArrowheads="1" noChangeShapeType="1"/>
              </p:cNvPicPr>
              <p:nvPr/>
            </p:nvPicPr>
            <p:blipFill>
              <a:blip r:embed="rId35"/>
              <a:stretch>
                <a:fillRect/>
              </a:stretch>
            </p:blipFill>
            <p:spPr>
              <a:xfrm>
                <a:off x="5377663" y="4278082"/>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600" dirty="0"/>
              <a:t>NLP Practical Goal for FOL: the ultimate Web question-answering system?</a:t>
            </a:r>
          </a:p>
        </p:txBody>
      </p:sp>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64800" y="2042280"/>
              <a:ext cx="8787240" cy="4080600"/>
            </p14:xfrm>
          </p:contentPart>
        </mc:Choice>
        <mc:Fallback xmlns="">
          <p:pic>
            <p:nvPicPr>
              <p:cNvPr id="2" name="Ink 1"/>
              <p:cNvPicPr/>
              <p:nvPr/>
            </p:nvPicPr>
            <p:blipFill>
              <a:blip r:embed="rId37"/>
              <a:stretch>
                <a:fillRect/>
              </a:stretch>
            </p:blipFill>
            <p:spPr>
              <a:xfrm>
                <a:off x="56160" y="2036520"/>
                <a:ext cx="8807040" cy="4096440"/>
              </a:xfrm>
              <a:prstGeom prst="rect">
                <a:avLst/>
              </a:prstGeom>
            </p:spPr>
          </p:pic>
        </mc:Fallback>
      </mc:AlternateContent>
    </p:spTree>
    <p:extLst>
      <p:ext uri="{BB962C8B-B14F-4D97-AF65-F5344CB8AC3E}">
        <p14:creationId xmlns:p14="http://schemas.microsoft.com/office/powerpoint/2010/main" val="30884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7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7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7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a:t>Just a sketch:  to provide some context for some concepts / techniques covered in 422</a:t>
            </a:r>
          </a:p>
        </p:txBody>
      </p:sp>
      <p:sp>
        <p:nvSpPr>
          <p:cNvPr id="5" name="Footer Placeholder 4"/>
          <p:cNvSpPr>
            <a:spLocks noGrp="1"/>
          </p:cNvSpPr>
          <p:nvPr>
            <p:ph type="ftr" sz="quarter" idx="11"/>
          </p:nvPr>
        </p:nvSpPr>
        <p:spPr/>
        <p:txBody>
          <a:bodyPr/>
          <a:lstStyle/>
          <a:p>
            <a:pPr>
              <a:defRPr/>
            </a:pPr>
            <a:r>
              <a:rPr lang="en-US">
                <a:solidFill>
                  <a:srgbClr val="000000"/>
                </a:solidFill>
              </a:rPr>
              <a:t>CPSC 422, Lecture 23</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31D68C3B-C815-4706-936C-540C9276CF4E}" type="slidenum">
              <a:rPr lang="en-US" smtClean="0">
                <a:solidFill>
                  <a:srgbClr val="000000"/>
                </a:solidFill>
              </a:rPr>
              <a:pPr>
                <a:defRPr/>
              </a:pPr>
              <a:t>9</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787802" y="2876805"/>
              <a:ext cx="700920" cy="203040"/>
            </p14:xfrm>
          </p:contentPart>
        </mc:Choice>
        <mc:Fallback xmlns="">
          <p:pic>
            <p:nvPicPr>
              <p:cNvPr id="4" name="Ink 3"/>
              <p:cNvPicPr/>
              <p:nvPr/>
            </p:nvPicPr>
            <p:blipFill>
              <a:blip r:embed="rId4"/>
              <a:stretch>
                <a:fillRect/>
              </a:stretch>
            </p:blipFill>
            <p:spPr>
              <a:xfrm>
                <a:off x="2778802" y="2869245"/>
                <a:ext cx="721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2745682" y="3092805"/>
              <a:ext cx="181080" cy="210240"/>
            </p14:xfrm>
          </p:contentPart>
        </mc:Choice>
        <mc:Fallback xmlns="">
          <p:pic>
            <p:nvPicPr>
              <p:cNvPr id="20" name="Ink 19"/>
              <p:cNvPicPr/>
              <p:nvPr/>
            </p:nvPicPr>
            <p:blipFill>
              <a:blip r:embed="rId6"/>
              <a:stretch>
                <a:fillRect/>
              </a:stretch>
            </p:blipFill>
            <p:spPr>
              <a:xfrm>
                <a:off x="2728042" y="3083085"/>
                <a:ext cx="213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5623162" y="3051765"/>
              <a:ext cx="2227320" cy="504720"/>
            </p14:xfrm>
          </p:contentPart>
        </mc:Choice>
        <mc:Fallback xmlns="">
          <p:pic>
            <p:nvPicPr>
              <p:cNvPr id="24" name="Ink 23"/>
              <p:cNvPicPr/>
              <p:nvPr/>
            </p:nvPicPr>
            <p:blipFill>
              <a:blip r:embed="rId8"/>
              <a:stretch>
                <a:fillRect/>
              </a:stretch>
            </p:blipFill>
            <p:spPr>
              <a:xfrm>
                <a:off x="5617042" y="3043845"/>
                <a:ext cx="224784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7055" name="Ink 87054"/>
              <p14:cNvContentPartPr/>
              <p14:nvPr/>
            </p14:nvContentPartPr>
            <p14:xfrm>
              <a:off x="6616402" y="4037805"/>
              <a:ext cx="1355760" cy="339120"/>
            </p14:xfrm>
          </p:contentPart>
        </mc:Choice>
        <mc:Fallback xmlns="">
          <p:pic>
            <p:nvPicPr>
              <p:cNvPr id="87055" name="Ink 87054"/>
              <p:cNvPicPr/>
              <p:nvPr/>
            </p:nvPicPr>
            <p:blipFill>
              <a:blip r:embed="rId10"/>
              <a:stretch>
                <a:fillRect/>
              </a:stretch>
            </p:blipFill>
            <p:spPr>
              <a:xfrm>
                <a:off x="6604522" y="4025205"/>
                <a:ext cx="1378440" cy="357480"/>
              </a:xfrm>
              <a:prstGeom prst="rect">
                <a:avLst/>
              </a:prstGeom>
            </p:spPr>
          </p:pic>
        </mc:Fallback>
      </mc:AlternateContent>
    </p:spTree>
    <p:extLst>
      <p:ext uri="{BB962C8B-B14F-4D97-AF65-F5344CB8AC3E}">
        <p14:creationId xmlns:p14="http://schemas.microsoft.com/office/powerpoint/2010/main" val="1387696285"/>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50575</TotalTime>
  <Words>6828</Words>
  <Application>Microsoft Office PowerPoint</Application>
  <PresentationFormat>On-screen Show (4:3)</PresentationFormat>
  <Paragraphs>1048</Paragraphs>
  <Slides>72</Slides>
  <Notes>65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4" baseType="lpstr">
      <vt:lpstr>Arial</vt:lpstr>
      <vt:lpstr>Arial Unicode MS</vt:lpstr>
      <vt:lpstr>cmsy10</vt:lpstr>
      <vt:lpstr>Comic Sans MS</vt:lpstr>
      <vt:lpstr>Helvetica</vt:lpstr>
      <vt:lpstr>Symbol</vt:lpstr>
      <vt:lpstr>Times New Roman</vt:lpstr>
      <vt:lpstr>Wingdings</vt:lpstr>
      <vt:lpstr>5832 Template</vt:lpstr>
      <vt:lpstr>Default Design</vt:lpstr>
      <vt:lpstr>2_Default Design</vt:lpstr>
      <vt:lpstr>Equation</vt:lpstr>
      <vt:lpstr>PowerPoint Presentation</vt:lpstr>
      <vt:lpstr>To summarize: Truth in first-order logic</vt:lpstr>
      <vt:lpstr>Quantifiers</vt:lpstr>
      <vt:lpstr>Universal quantification</vt:lpstr>
      <vt:lpstr>Existential quantification</vt:lpstr>
      <vt:lpstr>Properties of quantifiers</vt:lpstr>
      <vt:lpstr>FOL: Inference</vt:lpstr>
      <vt:lpstr>NLP Practical Goal for FOL: the ultimate Web question-answering system?</vt:lpstr>
      <vt:lpstr>Just a sketch:  to provide some context for some concepts / techniques covered in 422</vt:lpstr>
      <vt:lpstr>Logics in AI: Similar slide to the one for planning</vt:lpstr>
      <vt:lpstr>Lecture Overview</vt:lpstr>
      <vt:lpstr>Ontologies </vt:lpstr>
      <vt:lpstr>Ontologies: inspiration from Natural Language :</vt:lpstr>
      <vt:lpstr>Polysemy</vt:lpstr>
      <vt:lpstr>Synonyms</vt:lpstr>
      <vt:lpstr>Hyponymy/Hypernym</vt:lpstr>
      <vt:lpstr>Lexical Resources</vt:lpstr>
      <vt:lpstr>WordNet 3.0</vt:lpstr>
      <vt:lpstr>WordNet: entry for “table”</vt:lpstr>
      <vt:lpstr>WordNet Relations (between synsets!)</vt:lpstr>
      <vt:lpstr>WordNet Hierarchies: “Vancouver”</vt:lpstr>
      <vt:lpstr>Visualizing Wordnet Relations</vt:lpstr>
      <vt:lpstr>Web interface &amp; API</vt:lpstr>
      <vt:lpstr>Wordnet: NLP Tasks</vt:lpstr>
      <vt:lpstr>More ideas from NLP….</vt:lpstr>
      <vt:lpstr>Predicate-Argument Structure</vt:lpstr>
      <vt:lpstr>Semantic Roles: Resources</vt:lpstr>
      <vt:lpstr>FrameNet Entry</vt:lpstr>
      <vt:lpstr>FrameNet : Semantic Role Labeling</vt:lpstr>
      <vt:lpstr>Lecture Overview</vt:lpstr>
      <vt:lpstr>YAGO2: huge semantic knowledge base</vt:lpstr>
      <vt:lpstr>Freebase</vt:lpstr>
      <vt:lpstr>Fast Changing Landscape….</vt:lpstr>
      <vt:lpstr>Probase (MS Research)</vt:lpstr>
      <vt:lpstr>PowerPoint Presentation</vt:lpstr>
      <vt:lpstr>A snippet of Probase's core taxonomy</vt:lpstr>
      <vt:lpstr>Frequency distribution of the 2.7 million concepts</vt:lpstr>
      <vt:lpstr>Fast Changing Landscape….</vt:lpstr>
      <vt:lpstr>Interesting dimensions to compare Ontologies (but form Probase so possibly biased)</vt:lpstr>
      <vt:lpstr>Lecture Overview</vt:lpstr>
      <vt:lpstr>Domain Specific Ontologies: UMLS, MeSH</vt:lpstr>
      <vt:lpstr>Portion of the UMLS Semantic Net</vt:lpstr>
      <vt:lpstr>Ontologies : Summary</vt:lpstr>
      <vt:lpstr>Learning Goals for today’s class</vt:lpstr>
      <vt:lpstr>Next class Fri</vt:lpstr>
      <vt:lpstr>PowerPoint Presentation</vt:lpstr>
      <vt:lpstr>Summary</vt:lpstr>
      <vt:lpstr>PowerPoint Presentation</vt:lpstr>
      <vt:lpstr>Today 12 Feb :</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Next Time</vt:lpstr>
      <vt:lpstr>Next Time</vt:lpstr>
      <vt:lpstr>Word?</vt:lpstr>
      <vt:lpstr>Homonymy</vt:lpstr>
      <vt:lpstr>Relevance to NLP Tasks</vt:lpstr>
      <vt:lpstr>Polysemy</vt:lpstr>
      <vt:lpstr>Thematic Roles: Usage</vt:lpstr>
      <vt:lpstr>Semantic Roles</vt:lpstr>
      <vt:lpstr>Thematic Role Examples</vt:lpstr>
      <vt:lpstr>Thematic Roles</vt:lpstr>
      <vt:lpstr>Problem with Thematic Roles</vt:lpstr>
      <vt:lpstr>Generalized Semantic Roles</vt:lpstr>
      <vt:lpstr>Semantic Roles: Resources</vt:lpstr>
      <vt:lpstr>PropBank Example</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732</cp:revision>
  <cp:lastPrinted>2016-11-03T22:28:23Z</cp:lastPrinted>
  <dcterms:created xsi:type="dcterms:W3CDTF">2003-01-21T20:11:16Z</dcterms:created>
  <dcterms:modified xsi:type="dcterms:W3CDTF">2019-10-30T22:02:25Z</dcterms:modified>
</cp:coreProperties>
</file>