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6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9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6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15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notesSlides/notesSlide16.xml" ContentType="application/vnd.openxmlformats-officedocument.presentationml.notesSlide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notesSlides/notesSlide17.xml" ContentType="application/vnd.openxmlformats-officedocument.presentationml.notesSlide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notesSlides/notesSlide25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6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4" r:id="rId3"/>
    <p:sldMasterId id="2147483716" r:id="rId4"/>
    <p:sldMasterId id="2147483728" r:id="rId5"/>
    <p:sldMasterId id="2147483741" r:id="rId6"/>
  </p:sldMasterIdLst>
  <p:notesMasterIdLst>
    <p:notesMasterId r:id="rId40"/>
  </p:notesMasterIdLst>
  <p:handoutMasterIdLst>
    <p:handoutMasterId r:id="rId41"/>
  </p:handoutMasterIdLst>
  <p:sldIdLst>
    <p:sldId id="356" r:id="rId7"/>
    <p:sldId id="515" r:id="rId8"/>
    <p:sldId id="526" r:id="rId9"/>
    <p:sldId id="505" r:id="rId10"/>
    <p:sldId id="528" r:id="rId11"/>
    <p:sldId id="506" r:id="rId12"/>
    <p:sldId id="527" r:id="rId13"/>
    <p:sldId id="523" r:id="rId14"/>
    <p:sldId id="524" r:id="rId15"/>
    <p:sldId id="513" r:id="rId16"/>
    <p:sldId id="514" r:id="rId17"/>
    <p:sldId id="516" r:id="rId18"/>
    <p:sldId id="494" r:id="rId19"/>
    <p:sldId id="495" r:id="rId20"/>
    <p:sldId id="458" r:id="rId21"/>
    <p:sldId id="459" r:id="rId22"/>
    <p:sldId id="460" r:id="rId23"/>
    <p:sldId id="529" r:id="rId24"/>
    <p:sldId id="462" r:id="rId25"/>
    <p:sldId id="504" r:id="rId26"/>
    <p:sldId id="463" r:id="rId27"/>
    <p:sldId id="490" r:id="rId28"/>
    <p:sldId id="464" r:id="rId29"/>
    <p:sldId id="474" r:id="rId30"/>
    <p:sldId id="465" r:id="rId31"/>
    <p:sldId id="466" r:id="rId32"/>
    <p:sldId id="467" r:id="rId33"/>
    <p:sldId id="468" r:id="rId34"/>
    <p:sldId id="522" r:id="rId35"/>
    <p:sldId id="489" r:id="rId36"/>
    <p:sldId id="451" r:id="rId37"/>
    <p:sldId id="419" r:id="rId38"/>
    <p:sldId id="391" r:id="rId3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8" autoAdjust="0"/>
  </p:normalViewPr>
  <p:slideViewPr>
    <p:cSldViewPr>
      <p:cViewPr>
        <p:scale>
          <a:sx n="99" d="100"/>
          <a:sy n="99" d="100"/>
        </p:scale>
        <p:origin x="19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20.e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279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45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279" y="8758245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">19224 10963 3612,'29'1'4128,"-13"-2"-129,12 1-2193,-1 0-1290,2 0-387,4 2 0,1 2-258,-1-1-129,0 1-387,-6-4-258,1 0-774,-6 0-2064,-13-7-258</inkml:trace>
  <inkml:trace contextRef="#ctx0" brushRef="#br0" timeOffset="5217.298">19182 10753 5031,'0'0'4902,"13"0"-516,-3-11 0,12-1-3483,3 7-645,3 1-387,4-2 0,7 3-129,-1-1-129,10 4-774,-6-4-1290,2-1-1806,7-1-387,-6-10 129</inkml:trace>
  <inkml:trace contextRef="#ctx0" brushRef="#br0" timeOffset="6167.352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5">16514 13856 1,'-10'-10'773,"10"10"130,0 0 0,-11-7-129,11 7 0,0 0-129,0 0-258,0 0-258,-11-9 129,11 9-645,0 0 0,0 0-258,0 0 0,0 0-129,0 0 0,0 0-129,0 0-128</inkml:trace>
  <inkml:trace contextRef="#ctx0" brushRef="#br0" timeOffset="18020.03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">5248 12426 4386,'0'0'4644,"18"0"-645,-7-12 129,7-2-3612,7 2-516,6-1 0,6 1-129,3 0-258,0-2-516,4 3-1032,-1 4-2322,-7-7 0,7 5-129</inkml:trace>
  <inkml:trace contextRef="#ctx0" brushRef="#br0" timeOffset="34311.962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">19023 7524 774,'0'0'774,"-13"-5"-129,13 5-258,-3 8 129,1 3 0,2 1 516,-2 3 258,2 7 387,-3-5 0,3 10 129,-7-1-129,4 7-516,-5-3 0,6 8-516,-6 0-258,4-5-1032,4 3-1935,0-4-1677,0-16-129,6-4 130</inkml:trace>
  <inkml:trace contextRef="#ctx0" brushRef="#br0" timeOffset="44680.555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">23080 3456 258,'0'38'2709,"0"-23"-645,3-2 258,1-1-645,3 2-258,-4 1-387,7 2-387,-4-2-258,1 2-387,1-1-258,-2-2-774,1 1-903,7 5-1677,-14-20 129</inkml:trace>
  <inkml:trace contextRef="#ctx0" brushRef="#br0" timeOffset="47367.709">23743 3400 5934,'7'20'4386,"-7"-20"-774,16 18-903,-16-18-4902,19 11-1935,0-1-387,-3-10 258</inkml:trace>
  <inkml:trace contextRef="#ctx0" brushRef="#br0" timeOffset="47564.719">24219 3406 516,'16'25'3354,"9"8"-258,-25-33-774,21 20-3483,5-2-1935,-12-15-129</inkml:trace>
  <inkml:trace contextRef="#ctx0" brushRef="#br0" timeOffset="48360.764">19042 8420 3096,'-18'-5'4644,"18"5"-258,0 0-258,-9-13-3096,9 13-903,0 0 0,0 0-129,0 0 0,0 0-129,0 0 129,0 0-258,4 12-387,-4-12-1548,-5 13-2064,5 3-258,-6-5 129</inkml:trace>
  <inkml:trace contextRef="#ctx0" brushRef="#br0" timeOffset="48548.776">19145 8759 2709,'14'35'4773,"-14"-35"-387,6 27-387,-6-27-3096,0 21-1806,0-10-2838,0-11-387,0 0-516</inkml:trace>
  <inkml:trace contextRef="#ctx0" brushRef="#br0" timeOffset="59675.413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10.93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00AAF1-3D2F-4A67-BCDE-D0DEAC09835D}" emma:medium="tactile" emma:mode="ink">
          <msink:context xmlns:msink="http://schemas.microsoft.com/ink/2010/main" type="writingRegion" rotatedBoundingBox="17770,14298 21008,13887 21149,14996 17911,15406">
            <msink:destinationLink direction="with" ref="{D14158C9-D907-44EE-825C-C97CFCA857D0}"/>
          </msink:context>
        </emma:interpretation>
      </emma:emma>
    </inkml:annotationXML>
    <inkml:traceGroup>
      <inkml:annotationXML>
        <emma:emma xmlns:emma="http://www.w3.org/2003/04/emma" version="1.0">
          <emma:interpretation id="{38894ECB-07D9-46C8-A0EA-B0DAF83A664D}" emma:medium="tactile" emma:mode="ink">
            <msink:context xmlns:msink="http://schemas.microsoft.com/ink/2010/main" type="paragraph" rotatedBoundingBox="17770,14298 21008,13887 21149,14996 17911,15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359C6-1943-4F12-9A63-47CFD601BDCA}" emma:medium="tactile" emma:mode="ink">
              <msink:context xmlns:msink="http://schemas.microsoft.com/ink/2010/main" type="line" rotatedBoundingBox="17770,14298 21008,13887 21149,14996 17911,15406"/>
            </emma:interpretation>
          </emma:emma>
        </inkml:annotationXML>
        <inkml:traceGroup>
          <inkml:annotationXML>
            <emma:emma xmlns:emma="http://www.w3.org/2003/04/emma" version="1.0">
              <emma:interpretation id="{F70B1AB3-35F5-41D1-ADCB-63D726570EE5}" emma:medium="tactile" emma:mode="ink">
                <msink:context xmlns:msink="http://schemas.microsoft.com/ink/2010/main" type="inkWord" rotatedBoundingBox="17770,14298 21008,13887 21149,14996 17911,154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758 203 64 0,'-5'0'24'0,"5"0"-12"0,0 4-5 15,0-4 9-15,0 0 3 16,0 0 1-16,0 0-3 16,0 0 2-16,5-4 1 15,-1 0 0-15,5-4-5 16,0-4-1-16,5 0-8 15,4-4-4-15,0 0 1 0,0 0-2 16,0-4 2-16,4 4-4 16,-4-4 0-16,0 4 1 15,0 0 2-15,0 0-3 0,-4 4-2 16,-5 4-5-16,0 0 0 16,0 4 2-16,-5 0 3 15,1 0-3-15,-1 4 2 16,1 0-5-16,-5 0 1 15,0 0-5-15,0 0 1 16,0 0-7 0,-5 0-12-16,1 0 8 15,-5 4-6-15,0 0 1 16,0-4 3-16,0 0 0 16</inkml:trace>
          <inkml:trace contextRef="#ctx0" brushRef="#br0" timeOffset="361.658">785-5 80 0,'0'0'33'0,"4"4"-18"0,1 0-7 16,-5-4 13-16,0 0-8 16,4 4-2-16,5 0 0 15,-4 0 0-15,4 0-1 16,-5 0 1-16,5 8-2 15,0-4 2-15,0 0-6 16,-4 4-1-16,-1 0 2 0,1 4-3 16,-1 0-2-16,5 4 2 0,0 4 0 15,-4 0 1-15,-1 4 0 16,-4-5 0-16,0 5 0 16,0-4-7-16,-4-4 0 15,-1 0-6-15,1-4 1 16,4-4-3-16,0-4 2 15,-5 0-6-15,1-4-1 16,-1-4-7 0,-4-4-31-16,0 0 3 15,5-4 14-15,-5 0 10 16</inkml:trace>
          <inkml:trace contextRef="#ctx0" brushRef="#br0" timeOffset="617.005">830 218 132 0,'9'-15'52'0,"0"3"-28"0,0-8-19 16,0 12 11-16,0-4-9 16,4-4-2-16,1 4-3 15,-1-8-2-15,1 4 1 16,-1 0-1-16,5 4 0 0,-9-4-3 15,0 4 2-15,0-4-1 16,0 4-2-16,0 0-2 16,-4 0-1-16,-1 4-18 15,-4 0-46-15,-4 0 2 16</inkml:trace>
          <inkml:trace contextRef="#ctx0" brushRef="#br0" timeOffset="-1109.7">-2 7 44 0,'0'-8'16'0,"0"8"-8"0,0 4-3 0,0-4 8 16,0 0-1-16,0 0 1 16,0 0 1-16,0 0 4 15,0 0-6-15,0 0 1 0,0 0-6 16,0 0 1-16,0 0-3 16,0 0 2-16,0 0-2 15,0 0 0-15,0 0-1 16,0 0 2-16,0 0-1 15,4 4 0-15,1 0-3 16,-5-4 1-16,4 4 2 0,1 0 0 16,-1 4 0-16,1 0 1 15,-1 0 1-15,1 0-1 16,-1 0-1-16,1 0-1 16,-1 0 0-16,1 0-5 15,4 0 1-15,0 0 0 16,0 0 0-16,0 4 2 15,0 0 1-15,0 4 1 16,0 4 0-16,-5 0 0 0,1 4 0 16,-1-1-2-16,1-3 1 15,-1 0 0-15,1 0 3 16,-5-4-3-16,4-4-2 16,-4 0-3-16,0-4 1 15,0 0 1-15,0-4 2 16,0-4-1-16,0 0 2 15,0 0 0-15,0 0 3 16,0 0-1-16,0-4 0 16,5-4-6-16,-1-4 1 15,1-4 0-15,4-8 0 16,0-4-5-16,4 0 1 0,1 1-7 16,-1 3-1-16,1 4 2 15,-1 0 4-15,1 0 1 16,-1 4 3-16,1 0 3 15,-5 0 2-15,0 4 1 16,0 0 0 0,0 4-2-16,0 0 1 15,0 0 2-15,-5 8-2 16,1 0-2-16,-1 0 2 16,1 0 2-16,4 4 0 15,-5 0 2-15,1 4-2 16,-1 0 0-16,1 0-1 15,-1 0 0-15,1 4 0 16,-1-4 2-16,-4 4-1 0,0 0 0 16,5 4-3-16,-5 4 1 15,0 4-2-15,0 0-1 16,0 3 3-16,0 1 2 16,-5-4 0-16,1 0 2 15,-1-4-4-15,1-4 0 16,4 0-1-16,-5-4 1 15,5-4-2-15,0 0-1 16,0 0 1-16,0-8-1 16,-4 4-3-16,4-4 0 15,0 0-16-15,0-4-7 16,0-4-36-16,0-8-56 16,0-4 20-16</inkml:trace>
          <inkml:trace contextRef="#ctx0" brushRef="#br0" timeOffset="946.221">573 67 140 0,'5'4'52'0,"8"-4"-28"0,14 0-30 0,-9 0 6 16,5 0-4-16,4 0 0 0,4 0 9 15,1 0 6-15,4 0 8 16,-5 0 5-16,1 4 1 16,-1 0 0-16,-4 4-14 15,-4 0-2-15,8 0-2 0,-8 0-3 16,4 0-1-16,-5-4-3 16,1 0-3-16,-1 0-7 15,-4 0-2-15,-5 0-6 16,5 0-2-16,-4 0-18 15,-5-4-8-15,-9 0-19 16</inkml:trace>
          <inkml:trace contextRef="#ctx0" brushRef="#br0" timeOffset="6201.013">1342-393 84 0,'-13'20'33'0,"13"-8"-18"0,0 0-18 0,0-4 8 0,0 0-4 15,0 4 2-15,-5 0 4 16,1 0 4-16,-1 0 5 16,1 0 2-16,-1 4-1 15,1-4 7 1,-1 12-7-16,1 0-9 16,-1 0-3-16,1 4-1 0,-5-4 0 15,4 4 0-15,1 0-5 16,-5 0 1-16,4 4 2 15,-4 0 1-15,0 0 1 16,5 4 0-16,-1 0 0 16,1 0 2-16,-1 0-1 15,5-1 0-15,0-3-3 0,0-4 1 16,5-4-4-16,-1 0 0 16,1 0 3-16,-1 0 1 15,5 4-1-15,0-4-2 16,0-4 3-16,0 0 0 15,0-4-1-15,0-4-2 16,5 0 1-16,-1 4 1 16,1-8-3-16,-1 0-2 15,1-4-3-15,-1 0 1 16,1 0 3-16,-5 0 1 16,4 0 1-16,-4 0 0 0,0 0-5 15,0 0-1-15,0 0-4 16,-4 0 1-16,-1-4-15 15,1 0-7-15,-1 4-38 16</inkml:trace>
          <inkml:trace contextRef="#ctx0" brushRef="#br0" timeOffset="2253.407">1491-161 104 0,'4'-12'38'0,"1"16"-20"0,-1-4-21 16,-4 0 50-1,5 8-14-15,-1 0-6 16,1 0-5-16,-1 0-13 16,1 0-1-16,-1 4-1 0,1 0-3 0,-1 0-3 15,1 4 0 1,-5 4 1-16,0 4-1 0,0-4-1 15,0 4 3-15,0 0 0 16,0 0-1-16,0 0-2 16,0 0 5-16,-5 0 1 15,5 0 0-15,0-4 1 16,-4-4-4-16,4-4 0 16,0-12-3-16,0-4-1 15,4-4-1-15,5-4-2 16,0-4 0-16,0-4 0 15,0 0 3-15,0 0 0 16,0 0 1-16,5-4 0 0,-1 0 2 16,1-4 3-16,-1 4-4 15,1 4-1-15,4 0 0 16,0 4 2-16,-1 4-1 16,-3 0-1-16,-1 4 3 15,5 0 0-15,0 4 3 16,-4 0 1-16,4 4-1 15,-5 0 1-15,1 4-2 16,-1-4 2-16,1 4-4 16,-5 4-2-16,0 0 0 15,0 0-1-15,-5 4 0 16,1 4 2-16,-1 4-1 16,1 4 2-16,-5 0-2 0,0 0-1 15,0-4 3-15,0 0 0 16,0 0-4-16,0 0 1 15,0-4 0-15,0 0 0 16,0-4-5-16,0-4 1 16,0-4-11-16,0-4-6 15,0-4-26-15,4-4-12 16,10-4-29 0</inkml:trace>
          <inkml:trace contextRef="#ctx0" brushRef="#br0" timeOffset="2567.396">2210 11 88 0,'-4'0'35'0,"4"-4"-18"0,0-4-35 0,0 4 0 15,0 4 6-15,4 0 6 16,1-4 21-16,4 4 11 16</inkml:trace>
          <inkml:trace contextRef="#ctx0" brushRef="#br0" timeOffset="2763.244">2242-9 179 0,'13'4'31'16,"1"0"-11"-16,4-4-6 16,0 0-9-16,4 0-1 0,0 0 2 15,1 0 6-15,-1 0 2 16,-4 0-3-16,0-4 1 15,0 0-3-15,0 4 2 16,-4 0-6-16,-5 0-3 0,0 0-6 16,-5 0 0-16,-8 4-22 15,-1 4-13 1,1-4-6-16,-1 0-27 16</inkml:trace>
          <inkml:trace contextRef="#ctx0" brushRef="#br0" timeOffset="3214.249">2790-321 116 0,'-4'24'44'0,"4"-16"-24"0,4 4-21 0,-4-4 9 15,0 0-5-15,0 4-2 16,0 0 0-16,0 8 1 16,5 0 10-16,-1 4 7 0,1 4 3 15,-1-4 2-15,1 4-9 16,-1-4-4-16,1 4-6 16,-1 0-2-16,1-4 3 0,-1-4-5 15,1-4-1-15,-1 0-2 16,-4-4-2-16,0-4-4 15,0 0-2-15,0-8-15 16,0 0-6-16,0-4-42 16</inkml:trace>
          <inkml:trace contextRef="#ctx0" brushRef="#br0" timeOffset="7176.587">2979-717 36 0,'9'4'13'0,"0"8"-6"0,0-8 3 0,0 4 9 15,0 0 1-15,4 0 0 0,1 4-6 16,-1 4-1-16,1 0-8 15,-1 0-1 1,1 4-2-16,-1 4-2 0,1 4-2 16,4 8-1-16,0 4-1 15,0 4 3-15,0 0-2 16,-5-4 1-16,1 4 6 16,-1-4 2-16,-4 4 0 15,0-4 1-15,0 4 0 16,-4-8 1-16,-5 0 7 15,-5 0 2-15,1-4 3 16,-5-4 0-16,0-4 0 16,0-4 0-16,0 0-11 15,0-4-3-15,0 0-2 0,0-4-2 16,0 0-2-16,4-4-6 0,1-4-1 16,-1 0-15-16,1-4-5 15,-1 0-39 1,-4 0-28-16,-4 0 38 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19.2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4158C9-D907-44EE-825C-C97CFCA857D0}" emma:medium="tactile" emma:mode="ink">
          <msink:context xmlns:msink="http://schemas.microsoft.com/ink/2010/main" type="inkDrawing" rotatedBoundingBox="17791,15258 21902,14915 21917,15093 17805,15436" semanticType="underline" shapeName="Other">
            <msink:sourceLink direction="with" ref="{C100AAF1-3D2F-4A67-BCDE-D0DEAC09835D}"/>
          </msink:context>
        </emma:interpretation>
      </emma:emma>
    </inkml:annotationXML>
    <inkml:trace contextRef="#ctx0" brushRef="#br0">0 308 52 0,'5'0'19'0,"-1"0"-10"0,1 4 0 16,-5-4 9-16,9 4-2 15,0 0 1-15,0 0-1 16,0 0 0-16,0 0-6 15,0-4-4-15,4 4-3 16,1 0 0-16,-1 0-2 16,1 0 2-16,4 0-4 15,0 0 0-15,0 4 1 16,4-4 2-16,1 4-1 16,4-4-1-16,0 0 1 0,4 0 1 15,10 4-1-15,4-4 2 16,9-4-2-16,9-4-1 15,8 0 1-15,6 4-1 16,-1-4 2-16,-4 4-3 0,5-4 0 16,4 0 1-16,13 0 2 15,9-4-1-15,-4 8-1 16,0-4 5-16,-4 0 4 16,4 0-3-16,0-4 2 15,8 0-5-15,6 0 0 16,-5-4-1-16,-5 0 1 15,5 4 0-15,0 0 3 0,13-4-1 16,1 0 2 0,-5 0-4-16,-9 0-2 0,0-8 2 15,-5-8 0-15,5 4 1 16,0 4 2-16,-9 0 3 16,0 0 2-16,-9 0-5 15,-10 0-2-15,-3 4-2 16,-5 0-2-16,-9 4 3 15,-9 4 2-15,-5 4 2 16,1 0 1-16,-5 4-4 16,-5 0-3-16,-4 0-5 15,-9 0 0-15,-4 0-9 16,-5-4-4-16,-23 0-38 16,-8 0-29-1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47.1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8A00AB-6F69-43BD-B9A7-12BF2B37C632}" emma:medium="tactile" emma:mode="ink">
          <msink:context xmlns:msink="http://schemas.microsoft.com/ink/2010/main" type="writingRegion" rotatedBoundingBox="17087,16915 21660,17097 21585,19003 17011,18821">
            <msink:destinationLink direction="with" ref="{E408BDCA-F687-4B5B-B32C-5C1FC8F868E9}"/>
          </msink:context>
        </emma:interpretation>
      </emma:emma>
    </inkml:annotationXML>
    <inkml:traceGroup>
      <inkml:annotationXML>
        <emma:emma xmlns:emma="http://www.w3.org/2003/04/emma" version="1.0">
          <emma:interpretation id="{BF6AE429-64BD-4786-8F6E-6CFF3E8F2FCD}" emma:medium="tactile" emma:mode="ink">
            <msink:context xmlns:msink="http://schemas.microsoft.com/ink/2010/main" type="paragraph" rotatedBoundingBox="17087,16915 21660,17097 21585,19003 17011,18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BBD7D-A2EE-4725-8189-F5AA52B50132}" emma:medium="tactile" emma:mode="ink">
              <msink:context xmlns:msink="http://schemas.microsoft.com/ink/2010/main" type="line" rotatedBoundingBox="17087,16915 21660,17097 21585,19003 17011,18821"/>
            </emma:interpretation>
          </emma:emma>
        </inkml:annotationXML>
        <inkml:traceGroup>
          <inkml:annotationXML>
            <emma:emma xmlns:emma="http://www.w3.org/2003/04/emma" version="1.0">
              <emma:interpretation id="{0E5F9CCE-FEF0-4B34-952A-AB8372A5BFA2}" emma:medium="tactile" emma:mode="ink">
                <msink:context xmlns:msink="http://schemas.microsoft.com/ink/2010/main" type="inkWord" rotatedBoundingBox="17087,16915 20387,17046 20341,18220 17040,180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448 3236 56 0,'0'0'22'0,"-14"-4"-12"0,23 8-1 0,-9-4 9 16,0 0 3-16,0 0 4 16,0 0-2-16,0 0-2 15,0 0-3-15,5 0 1 16,-1-4-4-16,5 4-1 16,5-4-8-16,-1 0-2 0,5-8 0 15,0-4-2-15,9 4-2 0,0-4 3 16,4 0 0-16,1 0-1 15,-1 0-2-15,-4 0 1 16,0 0-1-16,-4 4-3 16,-5 0 2-16,-5 4-1 15,1 0-2-15,-5 0-8 16,-5 4-5-16,-4 4-9 16,-9 4-4-16,-4 0-10 15,-5 0-27 1,-5 0 15-16</inkml:trace>
          <inkml:trace contextRef="#ctx0" brushRef="#br0" timeOffset="-744.406">-25 2657 116 0,'-9'0'44'0,"5"0"-24"0,4 4-21 0,0-4 7 15,0 0-4-15,0-4 1 16,0 4 2-16,0 0 4 16,0-4 7-16,4 0 4 0,1 0-6 15,-1 0-1-15,1 0-7 16,4 0-4-16,0 0 1 0,0 1-2 15,4-1-1-15,5 0 1 16,0 0-1-16,0-4 2 16,0 4 1-16,0 0-6 15,5 0 0-15,-1 0 3 16,-4 0 2-16,0 4 0 16,0 0 1-16,0 4 0 15,-4 0 3-15,-1 0-3 16,-4 4 0-16,0 8-1 15,-4-5-2-15,-1 1 1 16,-4 0 1-16,-4 4-1 16,-1 0 2-16,-4 0-4 15,0 0-2-15,0-4 4 0,-4 0 1 16,4 0 2-16,-5 0 0 16,1 0 2-16,-1 0 1 15,1-4-1-15,4 0 1 16,0 0-4-16,0 0-2 15,0-4 0-15,4 0-1 16,1 0 2-16,-1 0 3 16,5-4-4-16,0 0-3 15,0 0 1-15,9 4 2 16,5-4 0-16,-1 0 2 16,5-4-4-16,0 0 0 15,5 0 1-15,-1 0 0 0,-4 0 0 16,0 0 0-16,0 4-3 15,0 0 2-15,-4 0-1 16,-1 0 0-16,-4 0 2 16,0 4 2-16,0-4-3 15,0 4-2-15,-9-4-3 16,0 0 1-16,0 0-13 16,0 0-5-16,0 0-39 15,0 0-41 1,-4 8 29-16</inkml:trace>
          <inkml:trace contextRef="#ctx0" brushRef="#br0" timeOffset="-1712.599">-753 2888 84 0,'0'0'33'0,"5"0"-18"0,-5 0-13 0,0 0 9 16,0 0-3-16,0 0 3 0,4-4-6 15,1 0-1-15,-1 0-2 16,1 0 1-16,-1 0 0 16,1 0 1-16,-5 0-2 15,0 0-2-15,0 0 5 16,0 0 1-16,0 0 2 15,0 0 0-15,0 4 0 16,0 0 2-16,0 0-5 16,0 0-1-16,0 0 2 0,4 0-1 15,-4 0 0-15,0 0-6 16,0 0 1-16,0 0 4 16,0 0 2-16,0 0 4 15,0 0 1-15,0 0-3 16,0 0 0-16,5 4-5 15,-1 4 0-15,-4 0-1 16,0 0-2-16,5 0 3 16,-5 0 2-16,4 0-4 0,-4 4-1 15,0 0 0-15,0 0 2 16,0 0-1-16,0 4-1 16,0 0 1-16,4 0 1 15,-4 0-1-15,5 0-1 16,-1 0 1-16,1 0-1 15,4 0-3-15,0 0 2 16,0 0-1-16,0 4 0 16,0 0 0-16,-5 0 0 15,1-4 2-15,-1 4 0 16,-4 4 0-16,0-8 2 0,0 4-1 16,0-4-1-16,0 0 1 15,0-4-1-15,0 4-3 16,0-8 2-16,0 4 1 15,0-4 2-15,0-8-1 16,0 8 2-16,0 0 0 16,0-8 1-16,0 0 0 15,0 0 0-15,0 0 0 16,0 0 2-16,0 0 1 16,0 0 1-16,5 0-2 15,-1-4 1-15,1 0-4 16,-1-4-2-16,1-4 0 15,4 0 1-15,0 0-3 16,0-8 0-16,0 4 1 0,0-4 2 16,0-4-6-16,4 0 1 15,5 4-4-15,0-4 0 16,0-4-1-16,0 0 0 16,0 0 2-16,0 0 2 15,0 4-1-15,0 4 1 16,0 0 0-16,0 4 3 15,-4 0 2-15,-1 0 2 16,1 4-1-16,4 4 1 16,-5 0-2-16,1 4 2 15,-1 0-4-15,1 4 0 16,4 0 3-16,-9 0 1 16,0 4 1-16,0 4 0 0,0 0 0 15,0 4 0-15,0 0 0 16,0 0 0-16,0 4 0 15,0 0 0-15,0 4-2 16,0-4 1-16,0 4-2 16,0-4-1-16,-5 4 1 15,0 0 1-15,1 4-1 16,-1 0-1-16,1-4 1 16,-1 4-1-16,-4 0 0 15,0 0 2-15,0-4-1 16,0 0 2-16,0 0-2 15,0 0-1-15,0-4 1 16,0-8 1-16,0 12-3 16,0-8 0-16,0 0 1 0,0-4 0 15,0 0 0-15,0 0 2 16,0-8-3-16,0 0-2 16,0 0-1-16,0 0 3 15,0 0-5-15,0 0 2 16,0 0-7-16,0 0-1 15,5-8-24-15,4 0-9 16,0-4-41 0</inkml:trace>
          <inkml:trace contextRef="#ctx0" brushRef="#br0" timeOffset="976.645">533 2964 116 0,'4'0'44'0,"1"4"-24"0,4 0-10 0,-9-4 14 16,4 4-7-16,1 4-2 15,-1 0 5-15,1 0 1 16,-1 0-10-16,1 4 0 0,-1-4 0 16,1 8-2-16,-1-4 0 15,1 4-5-15,-1 4-3 16,-4 4 0-16,0 0-1 16,0 0 0-16,0 4 0 15,0 0 2-15,0 0 3 16,0-4-4-16,0 0-1 15,0 0 0-15,0-8 2 0,0-8-6 16,0 4 1-16,0 0-8 16,-4-8-1-16,-1 0-2 15,1-4 1-15,-1-4 0 16,1 0 3-16,4-4-3 16,0 0 1-16,0-4-3 15,-5-4 0-15,5 8-3 16,-4 0 1-16,-1-4 4 15,1 4 4 1,-1 0 5-16,5 0-2 16,0 0 1-16,0 4 1 15,0 0-1-15,5 0 4 16,-1-4 0-16,1 0 1 16,4 4 0-16,0-4 8 15,0 0 7-15,-5-4-1 0,5 4 2 16,0-4-5-16,0 0 1 15,0 0-12-15,0 0-2 16,0 4-10-16,0-4-3 16,0 4-1-16,0-4 0 15,-4 0 2-15,-1 4 3 16,1 0 0-16,-5 0 2 16,0 0 11-16,-5 4 6 15,1 0-3-15,-5 0-1 16,0 0 4-16,-5 0 5 0,-4 0-1 15,0 4 1-15,0 0-1 16,0 0 0-16,0 0-2 16,0 0 1-16,5 4 3 15,-1 0 3-15,1 0-9 16,4 0 4-16,0 0 4 0,5 0 1 16,-1 0-1-16,1 0-4 15,-1 0 0-15,1 0-1 16,4 0 1-16,0 4-2 15,9-4-1-15,0 0-1 16,0 0 0-16,4 0-4 16,0 0-3-16,5 4 2 15,5 0 0-15,-1 0-1 16,1 4-2-16,4 0 1 16,0 0 1-16,0 0-3 0,0 0 0 15,0 0-4-15,0-4-1 16,-5 4-4-16,1-4 1 15,-5 0 3-15,0 0 3 16,-5-4 2-16,-4 0 1 16,0 0-7-16,0 0 0 15,-9-4-15-15,0 0-5 16,-4 0-24 0,-1 0-51-16,1-4 14 15</inkml:trace>
          <inkml:trace contextRef="#ctx0" brushRef="#br0" timeOffset="2281.759">1171 2792 72 0,'-13'-4'30'0,"13"4"-16"0,0 4-10 16,0-4 10-16,0 0 1 15,0 0 3-15,0 0-1 16,0 0-1-16,0 0-4 0,0 8-2 15,4 0 0-15,1 0 1 16,-5 0-5-16,0 0-2 0,4 4 2 16,1 0 1-16,-1 4 3 15,-4 0-1-15,0 4 2 16,0 0-4-16,0 4 1 16,0 0-3-16,5 0 0 15,-5 0-3-15,0 4-2 16,4 0 3-16,1 0 0 15,-1-4-1-15,1 0-2 16,-1-4-2-16,1 8 1 0,-1-8 3 16,1 0 1-16,-1 0 1 15,1-4 0-15,-5-4 2 16,0-4 1-16,0 4 1 16,0-4 2-16,0-8-3 15,0 0 1-15,4 0-3 16,1-8 0-16,-1-8-3 15,5 0 1-15,5-8-7 16,4-4 1-16,0-4-6 16,9-4-1-16,0-4-2 15,0 0 2-15,0 0 4 16,0 4 1-16,-5 4 3 16,-4 4 1-16,0 8-2 15,0 4 0-15,0 0 2 16,-4 4 2-16,-1 0 0 15,1 4 2-15,-1 4-2 0,-4 0 2 16,0 4-4-16,0 0 0 16,-4 4 3-16,-1 8 1 15,1 4-1-15,-1 4 1 16,1 4 0-16,-1 4 3 16,-4 0-1-16,5 0 0 15,-1 0-1-15,1 4 0 16,-1-4 0-16,1 0 0 15,-1 0 0-15,1-8 2 16,-5 0-3-16,4 4 0 16,-4-4-1-1,0-8-2-15,0 0 1 0,0 0-6 16,0-4 1-16,0 0 0 16,0-4-1-16,0-4-1 15,0 0-1-15,0 0-16 16,0 0-5-16,0 0-30 15,5-4-50 1,4-4 20-16</inkml:trace>
          <inkml:trace contextRef="#ctx0" brushRef="#br0" timeOffset="3632.89">1972 2904 80 0,'-14'0'33'0,"10"0"-18"0,4 0-7 15,0 0 13-15,0 0 1 16,0 0 2-16,0 0-5 16,0 0-1-16,4 8 1 15,1 0 0-15,-1 4-10 16,1 4-1-16,-1 4 2 0,1 0-4 16,4 4 2-16,0 0-3 15,0 0 0-15,0 4-6 16,0 0 1-16,0 0 0 15,0-4 0-15,0 0 2 16,-5 0 1-16,1-4-1 16,-1-4-2-16,1 0-2 0,-1-4 1 15,-4-4-4-15,0-8 1 16,0 8-5-16,0-8-1 16,0 0-6-16,0 0-3 15,0 0 0-15,0-4 1 16,0 0 1-16,-4 0 1 15,-1-4-2 1,1 0-8-16,-1 0 5 16,-4 0 5-16,-4 0 4 0,-1 4 10 15,1-4 3-15,-1 0 9 16,1-4 6-16,-5-4 1 16,4 12 1-16,1-4-3 15,4-4-1-15,0 0-8 16,0 0-2-16,0 4 2 15,4 0 3-15,-4 4-4 16,0 0 10-16,9 0 5 0,0 0-8 16,5 0-2-16,4 4-2 15,0 0 0-15,4 0-2 16,5 0-1-16,0 0-3 16,5 0 1-16,-1 0-2 15,1 0 2-15,-5 0-4 16,0 0 0-16,0 0-1 15,-5 0 0-15,1 4-5 0,-5-4-3 16,-5 8 1 0,-4 0 3-16,0 0 1 15,0-4 3-15,-4 0 1 16,-1 0-6-16,1-4-3 16,-1 0-12-16,1 0-4 15,-1-4-26 1,1 0-22-16,-1-8 28 15</inkml:trace>
          <inkml:trace contextRef="#ctx0" brushRef="#br0" timeOffset="2911.966">1882 3224 128 0,'4'-8'49'0,"1"4"-26"0,4-4-14 15,-5 8 14-15,5-8-11 0,0 0-2 16,0-4 0-16,5 8 4 16,-1-4-8-16,5-4 1 0,0 0 0 15,0 0-3-15,5 0-3 16,-1 0-3-16,-4 0-1 16,0 0-7-16,-4 0-2 15,-1 4 0-15,-4 0 0 16,0 0-2-16,-4 4 1 15,4-8-17 1,-5 8-43-16,-4-4 5 16</inkml:trace>
          <inkml:trace contextRef="#ctx0" brushRef="#br0" timeOffset="3979.153">2053 2972 128 0,'0'-4'49'0,"0"4"-26"0,0 0-16 15,0 0 15-15,0 0-7 16,0 0 0-16,0 0-7 15,0 0-3-15,0 0-2 16,0 8 2-16,0-8 4 0,0 8-1 16,0 0 3-16,0 0-2 15,0 0 2-15,0 0-4 16,-5 4-2-16,1 0 0 16,-1 0-1-16,1 0-5 15,-5 4 1-15,0 4 0 16,0 4 0-16,0 0 0 15,-5 4 2-15,5-8 1 16,0 8 1-16,0-4-5 16,5-4 1-16,-1 0-13 15,1-8-7-15,-1 4-14 0,5-8-6 16,0-8-29 0,9 0-22-16,5-4 39 15</inkml:trace>
          <inkml:trace contextRef="#ctx0" brushRef="#br0" timeOffset="7310.773">2327 2405 44 0,'-9'12'19'0,"9"-4"-10"0,-4 0 2 0,4-4 10 16,-5 8-7-16,1 0-3 15,-1 4-9-15,5 0-1 16,0 4-1-16,-4 0 0 16,4 4-5-16,0 4-1 15,0 4 7-15,0-5 6 16,0 1 1-16,0 4 3 15,-5 4 3-15,1 4 3 16,-1 4-9-16,1 8-2 16,-1 0-4-16,5 4-2 0,-4-4 7 15,8-4 5-15,1 0 5 16,4-4 2-16,0-4-8 16,0 0-4-16,0-4-4 15,4 4-5-15,0-4-1 0,5-4-9 16,0-4-3-16,0-4 1 15,0-4 1-15,0 8-3 16,5-4-1-16,-1 0-21 16,1 0-23-1,4-8 16-15</inkml:trace>
        </inkml:traceGroup>
        <inkml:traceGroup>
          <inkml:annotationXML>
            <emma:emma xmlns:emma="http://www.w3.org/2003/04/emma" version="1.0">
              <emma:interpretation id="{3D28BF1B-F43F-4702-8D4F-4C174ED390B1}" emma:medium="tactile" emma:mode="ink">
                <msink:context xmlns:msink="http://schemas.microsoft.com/ink/2010/main" type="inkWord" rotatedBoundingBox="20068,18434 20769,18462 20749,18970 20048,18942"/>
              </emma:interpretation>
              <emma:one-of disjunction-type="recognition" id="oneOf1">
                <emma:interpretation id="interp1" emma:lang="" emma:confidence="1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0793.767">2287 3891 96 0,'0'0'35'0,"0"-8"-18"0,0-4-13 15,0 8 10-15,4-4 1 16,1 4 3-16,-1 0 5 16,1-4 3-16,-1 4-7 15,5-3-1-15,0-1-11 16,9 0-4-16,0 0-2 0,0 8-6 0,0 8 1 16,0 0-5-16,9 3-1 15,0 5 2-15,-5-4 3 16,-4 4 5-16,-4 0 2 15,-1 0 0-15,-4 0-2 16,-13 0 1-16,-5 4-1 16,-5 0 0-16,-4 4 0 15,0 0 0-15,-4 0 2 16,-5 0-3-16,0 0-2 16,0 0 4-16,0 0 3 0,4 0-1 15,1 0 0-15,4-4-1 16,0 0 1-16,5 0-7 15,-1-8 1-15,5 4 1 16,5-4 1-16,8-4 3 16,5-4 1-16,5-4 1 15,8-4 2-15,5 0-3 16,4 0-2-16,5-4 4 16,9 4 1-16,5 0 2 15,4 0 2-15,9 4-10 16,4 4-4-16,-4 4-9 15,0 0-3-15,-9 0-18 16,-4 4-5-16,-1-4-29 16</inkml:trace>
        </inkml:traceGroup>
        <inkml:traceGroup>
          <inkml:annotationXML>
            <emma:emma xmlns:emma="http://www.w3.org/2003/04/emma" version="1.0">
              <emma:interpretation id="{3AEDA645-591E-49B1-BACA-3E3C327F4ADE}" emma:medium="tactile" emma:mode="ink">
                <msink:context xmlns:msink="http://schemas.microsoft.com/ink/2010/main" type="inkWord" rotatedBoundingBox="20210,17063 21660,17120 21612,18307 20163,1824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18.495">2381 2764 88 0,'0'8'33'0,"4"-8"-18"0,-4 0-11 0,0 0 10 16,0 0-2-16,0 0 1 16,0 0-3-16,0 0 1 15,0 0 0-15,0 0 3 16,5 4 2-16,-5 4-1 16,4-4-7-16,1 4-1 0,-5 0 0 0,0 0-1 15,0 0 1 1,4 0-6-16,-4 4-1 0,0 4 0 15,0 0 2-15,5 4 1 16,-5 4 1-16,4 4-2 16,-4 4-2-16,0 0 1 15,0-4 1-15,0 4 3 16,0-4 2-16,0-4-1 16,0 0-1-16,0-8-1 15,0 0 2-15,0-4-1 16,0-4 0-16,0 0-1 15,0-8 4 1,9-8-2-16,0 0-3 16,0-8 1-16,0-8-8 15,9-8-1-15,5-4-5 0,-5-4 1 16,0 0 3-16,0 8 1 16,0 0 0-16,0 4 4 15,0 8 2-15,-5 4 2 16,1 0-4-16,-1 4 1 15,1 4 0-15,-1 0 0 16,1 0 0-16,-1 4 0 16,1 0 0-16,-1 4 2 15,-4 0-1-15,0 0 2 16,0 4-2-16,0 4 2 16,0 4 2-16,0 4 2 0,0 4-1 15,0 4 1-15,-4 4-2 16,4 4 2-16,-5-4-4 15,5 0 0-15,-4 0 1 16,-1-4 0-16,1 4-2 16,-1-4-2-16,1 0 1 15,-1 0-1-15,1-4-3 16,-1 0 0-16,1-4-3 16,-5-4 1-16,4 0-2 15,-4-4 0-15,0 0-10 16,0-8-3-16,0 0-12 15,0 0-5-15,0 0-20 16,5 0-31 0,4-4 23-16</inkml:trace>
          <inkml:trace contextRef="#ctx0" brushRef="#br0" timeOffset="5869.951">3046 3088 96 0,'0'0'35'0,"0"0"-18"0,0 0-7 16,0 0 14-16,0 0-11 15,0 0-2-15,9 0-7 16,0 0-1-16,0 4 5 16,0 0 3-16,0-4-6 15,0 4 4-15,0-4 1 0,0 4-3 16,0-4 1-16,0 0-3 15,0 0 0-15,0 0-8 16,5 0-5 0,4 0 4-16,0 0 2 15,-5 0 2-15,1 0-5 0,-1 4 1 16,-4 0-7 0,0-4-1-16,0 0-15 15,-9 0-45-15,5 0-1 16</inkml:trace>
          <inkml:trace contextRef="#ctx0" brushRef="#br0" timeOffset="6378.843">3527 2720 68 0,'0'4'27'0,"0"-4"-14"0,0 4-18 16,0 4 6-16,0 0 5 15,0 0 4-15,0 0 6 16,5 4 4-16,-5 0-1 16,0 0-2-16,0 0-7 0,0 4-2 15,0 4-2-15,0 0 1 16,0 4-4-16,4 0 3 0,-4 4 3 15,5 0-1-15,-1-4 1 16,1 0-3-16,-5-4-1 16,4 4-6-16,-4-4 1 15,0-4-5-15,0 0 1 16,5 4-3 0,-5-4-9-16,0-4-4 15,0 0-19 1,0-8-34-16,-5 8 15 0</inkml:trace>
          <inkml:trace contextRef="#ctx0" brushRef="#br0" timeOffset="8377.514">3649 2481 60 0,'-5'0'24'0,"5"4"-12"0,5 0-3 15,-5 4 9-15,0 0-6 16,0 0 1-16,4 0-2 15,-4 0 3-15,5 4-1 0,-1 0 2 16,5 0-6-16,0 4-3 16,0 4-3-16,0 3 0 15,0 1-2-15,5 0-1 0,-1 4 3 16,-4 0 0-16,0 8 1 16,0 8 0-16,0 8 0 15,0 0-2-15,0 0 1 16,0 4-7-16,-4-4 1 15,-1 0-4-15,1 0 2 16,-5-4 3-16,0 0 3 0,0 0 0 16,-5-8 2-1,1 0 2-15,-1 0 4 0,-4 4-4 16,-4-4-3-16,-1-4-10 16,1 0-3-16,-1-4-18 15,1-8-47 1,-1-4 6-16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0-369 5,'17'5'32,"-3"6"-1,-14-11 2,0 0-19,0 0-4,0 0-4,0 0-2,0 0-2,0 0-2,7 17-4,-7-17-5,0 0-13,0 0-11,0 0 0,14-9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20.21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366563-B5F4-4203-B604-2675FCCDA2C9}" emma:medium="tactile" emma:mode="ink">
          <msink:context xmlns:msink="http://schemas.microsoft.com/ink/2010/main" type="writingRegion" rotatedBoundingBox="19639,15618 20390,15618 20390,16113 19639,16113"/>
        </emma:interpretation>
      </emma:emma>
    </inkml:annotationXML>
    <inkml:traceGroup>
      <inkml:annotationXML>
        <emma:emma xmlns:emma="http://www.w3.org/2003/04/emma" version="1.0">
          <emma:interpretation id="{CB805EB1-B0C5-4457-A95B-D7A545919233}" emma:medium="tactile" emma:mode="ink">
            <msink:context xmlns:msink="http://schemas.microsoft.com/ink/2010/main" type="paragraph" rotatedBoundingBox="19639,15618 20390,15618 20390,16113 19639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CE7E4-3372-43A2-A92F-0CCC6EEFA938}" emma:medium="tactile" emma:mode="ink">
              <msink:context xmlns:msink="http://schemas.microsoft.com/ink/2010/main" type="line" rotatedBoundingBox="19639,15618 20390,15618 20390,16113 19639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6F3887AA-E191-49DB-84B5-8845AA704819}" emma:medium="tactile" emma:mode="ink">
                <msink:context xmlns:msink="http://schemas.microsoft.com/ink/2010/main" type="inkWord" rotatedBoundingBox="19639,15618 20390,15618 20390,16113 19639,161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1823 1014 112 0,'0'0'44'0,"5"0"-24"0,8-4-24 0,-4 4 10 15,0-4-5-15,0 0 2 16,5 0 4-16,-1 0 4 16,5 0 7-16,5 0 3 0,-1 4-4 15,5 0 0-15,0 0-10 16,5 4-2-16,-1 0 1 0,-4 0-3 16,0 4-2-16,5 0 0 15,-5 4-1-15,-5 0 0 16,-4 0 0-16,5 0 4 15,-5 0 2-15,-5 0-2 16,-4 0-1-16,0 0 1 16,-4 0 0-16,-5 0-2 15,-5 4-2-15,-4 0 1 16,-4 4 1-16,-5 0-1 16,-5 4-1-16,-4 0 1 15,-4-4 1-15,-10-4 1 16,5 4 1-16,0 4-5 0,0-4 1 15,5 0 0-15,4-4 2 16,0-4-1-16,4 0 2 16,5-1 0-16,5-3 1 15,4 0-2-15,4 0-2 16,5 0 3-16,5 0 2 16,4 0 0-16,4-4 2 15,10 0-4-15,4-4 0 16,9 0 1-16,4 0 0 15,5-4-2-15,0 0 1 16,0 0-2-16,-4 0 2 16,-1 0-2-16,1-4-1 15,-6 4 3-15,1 0 2 0,5 0-2 16,-1 0-2-16,-4 0-5 16,-4 4 0-16,-5-4-16 15,-5 4-6-15,-4 0-40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56.9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08BDCA-F687-4B5B-B32C-5C1FC8F868E9}" emma:medium="tactile" emma:mode="ink">
          <msink:context xmlns:msink="http://schemas.microsoft.com/ink/2010/main" type="inkDrawing" rotatedBoundingBox="19068,18234 22090,18314 22088,18381 19066,18300" semanticType="underline" shapeName="Other">
            <msink:sourceLink direction="with" ref="{DD8A00AB-6F69-43BD-B9A7-12BF2B37C632}"/>
          </msink:context>
        </emma:interpretation>
      </emma:emma>
    </inkml:annotationXML>
    <inkml:trace contextRef="#ctx0" brushRef="#br0">0-4 96 0,'18'0'38'0,"-4"0"-20"0,13 0-10 16,-14 0 13-16,5 4-1 16,5 0 0-16,4 0 3 15,0 0 0-15,4-4-10 16,5 8-3-16,0-4-6 15,0 0 2-15,9 0 0 0,14-4-2 16,8 12-3-16,23-4-3 16,9 0 1-16,4 0 3 15,19 0 1-15,17 0 5 0,9 0 5 16,1-4 4-16,8 0 2 16,10-4-4-16,-6 0 1 15,-12-8-7-15,-10 0-3 16,-13 4-1-16,-5 0 1 15,-4 0-3-15,-9 4 0 16,-13 0-6-16,-14 0-2 16,-14 4-3-16,-8 0 2 15,-10 0-7-15,-9 0-4 16,-8 0-22-16,-14 0-8 16,-9 0-37-16,-9-8-25 15,-14-4 49-15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3:00.064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A7707F5D-3F2B-44F3-93B9-75943F6CE7BB}" emma:medium="tactile" emma:mode="ink">
          <msink:context xmlns:msink="http://schemas.microsoft.com/ink/2010/main" type="writingRegion" rotatedBoundingBox="3879,17685 5089,17812 5044,18240 3834,18113"/>
        </emma:interpretation>
      </emma:emma>
    </inkml:annotationXML>
    <inkml:traceGroup>
      <inkml:annotationXML>
        <emma:emma xmlns:emma="http://www.w3.org/2003/04/emma" version="1.0">
          <emma:interpretation id="{02CC77FB-B22E-4B63-9C19-C403B1C19C2B}" emma:medium="tactile" emma:mode="ink">
            <msink:context xmlns:msink="http://schemas.microsoft.com/ink/2010/main" type="paragraph" rotatedBoundingBox="3879,17685 5089,17812 5044,18240 3834,1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16203-06EF-4810-8627-77D7CF192EEA}" emma:medium="tactile" emma:mode="ink">
              <msink:context xmlns:msink="http://schemas.microsoft.com/ink/2010/main" type="line" rotatedBoundingBox="3879,17685 5089,17812 5044,18240 3834,18113"/>
            </emma:interpretation>
          </emma:emma>
        </inkml:annotationXML>
        <inkml:traceGroup>
          <inkml:annotationXML>
            <emma:emma xmlns:emma="http://www.w3.org/2003/04/emma" version="1.0">
              <emma:interpretation id="{E9740FA7-39FF-4ED8-8AFB-ECB1C416989D}" emma:medium="tactile" emma:mode="ink">
                <msink:context xmlns:msink="http://schemas.microsoft.com/ink/2010/main" type="inkWord" rotatedBoundingBox="3871,17760 4328,17808 4295,18126 3838,18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44 0,'0'0'16'0,"0"0"-8"0,0 0-5 0,0 0 4 15</inkml:trace>
          <inkml:trace contextRef="#ctx0" brushRef="#br0" timeOffset="822.668">0 0 97 0,'-4'0'17'15,"4"0"-1"-15,0 0-1 16,0 0-6-16,0 0-1 16,0 0-2-16,0 0 1 15,0 0 0-15,0-4 1 16,4 0 0-16,-4 4 0 0,0 0 0 16,9 0 0-16,0 4 0 15,0-8 2-15,0 8-5 16,0 0-3-16,0-4 1 0,0 4 0 15,5-8 1-15,-1 4 0 16,1 4 2-16,4-4-1 16,0 4 2-16,0 0-4 15,-5-4 0-15,1 4-3 16,4 0-1-16,-5 4 1 16,1 0 2-16,-1 0-3 15,1 0 0-15,-1-4 1 16,1 8 0-16,-5-4 0 15,0 0 2-15,0 0-3 16,0 0 0-16,0 4-1 0,0 0 0 16,0 4 0-16,0-4-2 15,-5 4 3-15,1-4 0 16,-1 0 1-16,1 0 0 16,-5 0 0-16,0 4 0 15,0-4 0-15,0 0 0 16,0-4 0-16,0 4 2 15,-5 0-3-15,1-4 0 16,-5 0 3-16,0 0 1 16,0-4-1-16,0 0-2 0,-5 0-2 15,1 0 1-15,-1 0 1 16,1-4 0-16,-5 0 2 16,0 0 1-16,0 0-1 15,0 0 1-15,4-4 0 16,1 0 1-16,-1 0-5 15,1-4 1-15,-1 0 0 16,5 4 0-16,0-8 2 16,5 0 3-1,-1 0 2-15,5 0-3 16,5-4-1-16,-1 4-1 16,5-8-2-16,0 12-2 15,0-4 1-15,0 0 1 16,5 0 2-16,-5 8-3 15,4 0-2-15,1 0 2 16,-1 0 0-16,-4 4 1 16,5 0 2-16,-5 0-1 0,4 4-1 15,1 0 1-15,-1 0-1 16,1 8 0-16,4-8 0 16,0 0 0-16,0-4 2 15,0 0-1-15,0 4-1 16,-5-4-8-16,1 0-3 15,-5 0-21-15,-5 4-9 16,1 4-31 0</inkml:trace>
        </inkml:traceGroup>
        <inkml:traceGroup>
          <inkml:annotationXML>
            <emma:emma xmlns:emma="http://www.w3.org/2003/04/emma" version="1.0">
              <emma:interpretation id="{814677B0-0721-4228-BE68-9B9743FC7B7C}" emma:medium="tactile" emma:mode="ink">
                <msink:context xmlns:msink="http://schemas.microsoft.com/ink/2010/main" type="inkWord" rotatedBoundingBox="4388,17739 5089,17812 5044,18240 4343,18166"/>
              </emma:interpretation>
              <emma:one-of disjunction-type="recognition" id="oneOf1">
                <emma:interpretation id="interp1" emma:lang="" emma:confidence="1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9079.965">513 12 52 0,'-4'-4'19'0,"4"4"-10"0,0 0-2 0,0 0 9 0,0 0-8 16,0 0-2-16,0 0-4 15,4-4-2-15,-4-4 1 16,0 4-1-16,5 0 2 16,-5 0 3-16,4 0 2 15,-4 0 3-15,0 0 4 16,0 0 1-16,0 4-6 16,0 0-3-16,0 0-1 15,0 0 1-15,0 0-3 16,0 0 0-16,0 8 1 15,0 0 0-15,0 0-2 16,0 4 3-16,0-4 4 0,0 0-5 16,0 0 0-16,0 0 0 15,0 4 0-15,0-4-2 0,0 8-2 16,0-4 1-16,0 4 1 16,0 0 3-16,0 0 2 15,0 4-3-15,-4 4-3 16,-1-8 0-16,5 4 1 15,0 0-1-15,0 4-1 16,0-4 1-16,0 0-1 16,0-4-3-16,0-4 2 15,0-4 3-15,0 4 1 16,0-4-4-16,0-8 1 16,-4 8 0-16,4-8 0 15,0 0 2-15,0-8 3 16,0 8-2-16,0-12-2 0,0 0 0 15,0-4 1-15,0 0-1 16,4 0 2-16,1-4-2 16,-1 0-1-16,1 0 1 15,-1 0-1-15,1 4-3 16,4 0 2-16,0-4 1 16,0 4 0-16,-1 4 0 15,6 0 0-15,-5 0 0 16,4 4 0-16,1 0 0 15,-1 4 0-15,5 0 0 16,-4 4 0-16,-1 0-3 16,-4 4 2-16,5 4 3 15,-5 0 1-15,0 0-1 16,0 0 1-16,0 0 2 0,-5 4 2 16,1 0-3-16,-1 0-3 15,1 4-3-15,-1-8-1 16,1 0 4-16,-5 4 1 15,0-4 0-15,0 8-2 16,0 0 1-16,-5-4 1 16,5 4-1-16,0 0 2 15,0 0 0-15,0 0 1 16,-4 0-5-16,4 0 1 16,0-8 0-16,-5 8 0 15,5-4 0-15,-4 0 0 16,4 0 0-16,0-4 0 0,0 0 0 15,0-4 2-15,0-4-6 16,0 0 1-16,0 0-1 16,0 0 2-16,0-4-6 15,0 0-2-15,0 0-3 16,0 0-2-16,0 0-1 16,0 0 2-16,-5 4 3 15,5 0 5-15,-4 0 5 16,-1 0 5-16,5 0 3 15,-4 0 3-15,4-4-3 16,0-4-2-16,0 0 0 16,0 0-1-16,4-12-5 15,1 0-1-15,8 0 1 0,1-4 0 16,4 0 1-16,4 0 0 16,5 4 0-16,5 0 2 15,-5 0-1-15,0 0 2 16,0 4 4-16,0 0 4 15,-5 4 0-15,1 4 3 16,-5 0-3-16,0 0 1 16,-5 0-7-16,1 4-1 15,-1 0-2-15,1 4-2 16,-1 0-2-16,-4 4 1 16,0 0 1-16,0 0 0 15,0 0 0-15,0 0 2 16,-4 0 1-16,-1 0 3 15,5 4 1-15,-5 0 1 0,1 0-4 16,-1 0-1-16,-4 4-1 16,0 0-2-16,0 4 1 15,-4 0 1-15,-1-4-1 16,1 8-1-16,-1-4-2 16,1 4 1-16,0-4-4 15,4 4 1-15,0 0-3 16,0-4 0-16,0 4-7 15,0 0-4-15,0 0-17 16,0 0-5-16,4-8-36 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4:28.428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AD7EDE1E-44A9-44BC-9416-17B79FB1AD8B}" emma:medium="tactile" emma:mode="ink">
          <msink:context xmlns:msink="http://schemas.microsoft.com/ink/2010/main" type="writingRegion" rotatedBoundingBox="14721,12140 20230,12359 20190,13378 14681,13160"/>
        </emma:interpretation>
      </emma:emma>
    </inkml:annotationXML>
    <inkml:traceGroup>
      <inkml:annotationXML>
        <emma:emma xmlns:emma="http://www.w3.org/2003/04/emma" version="1.0">
          <emma:interpretation id="{3E601470-32DC-4AFB-9DC9-63216B861DC0}" emma:medium="tactile" emma:mode="ink">
            <msink:context xmlns:msink="http://schemas.microsoft.com/ink/2010/main" type="paragraph" rotatedBoundingBox="14721,12140 20230,12359 20190,13378 14681,13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96C20-A9FD-44EF-84FC-60088AB2D9F8}" emma:medium="tactile" emma:mode="ink">
              <msink:context xmlns:msink="http://schemas.microsoft.com/ink/2010/main" type="line" rotatedBoundingBox="14721,12140 20230,12359 20190,13378 14681,13160"/>
            </emma:interpretation>
          </emma:emma>
        </inkml:annotationXML>
        <inkml:traceGroup>
          <inkml:annotationXML>
            <emma:emma xmlns:emma="http://www.w3.org/2003/04/emma" version="1.0">
              <emma:interpretation id="{FA24DDDC-8BB7-4ED1-9C81-6E63AE006062}" emma:medium="tactile" emma:mode="ink">
                <msink:context xmlns:msink="http://schemas.microsoft.com/ink/2010/main" type="inkWord" rotatedBoundingBox="14717,12259 16896,12346 16861,13246 14681,131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14217 1663 44 0,'0'-4'19'0,"0"4"-10"0,0 0 5 15,0 0 12-15,0 0-1 16,0-4 0-16,0 0-5 15,0 0-2-15,0 0-4 0,0-4-1 16,0-4 1 0,5 0 2-16,-1-4-9 0,5 0 5 15,0-4 3-15,5 0-1 0,-1-4 0 16,1-4-4-16,4-4-1 16,4 0-3-16,5-4-1 15,5 4-1-15,-1-4 0 16,1-4-2-16,-5 8-2 15,0 0 3-15,0 4 2 16,-5 1 0-16,1-1 2 16,-5 8-2-16,0 0 0 15,-5 4-3-15,5 4 1 16,-9 0-4-16,0 4 0 0,-4 0-1 16,-1 4 0-16,1 0 0 15,-5 4-2-15,0 0-2 16,0 0 1-16,0 4-4 15,-5 0-1-15,5-4-2 16,0 4 0-16,0-4-15 16,0 0-8-16,0 0-34 15,0 0-27 1,9-4 37-16</inkml:trace>
          <inkml:trace contextRef="#ctx0" brushRef="#br0" timeOffset="-689.191">14136 1032 64 0,'-4'0'24'0,"4"0"-12"0,0 0-5 15,0 0 9-15,0 0-2 16,0 0 2-16,0 0-5 15,0 0-1-15,0 0-4 0,0 8 1 16,0-4 0-16,0 0 1 16,0 0 2-16,0 0 1 15,0 4-1-15,4-4 1 16,1 0-6-16,-1 4 1 0,1 0 1 16,-1 0-3-16,5 4-1 15,0 4 1-15,0 8 2 16,0-8 1-16,0 3 1 15,5 1-2-15,-1 0 1 16,5 0 0-16,0 0 1 16,5 4-4-16,4-4-1 0,4 0-1 15,5 8 1-15,5-4-2 16,-1 0-1-16,1-4 1 16,-1 0-1-16,-4 0 0 15,0 0 0-15,0 0 0 16,-9 0 0-16,-4 0 0 15,-1 0 0-15,-4-4 0 16,-5 0 2-16,1-4-1 16,-5-4-1-16,-5 0 1 15,1 0-1-15,-5-8 0 16,0 0 2-16,0 0-8 16,0 0-3-16,-5 0-13 15,1-4-6-15,-1-4-21 16,-4 0-41-16,0-4 12 15</inkml:trace>
          <inkml:trace contextRef="#ctx0" brushRef="#br0" timeOffset="1428.318">15036 1311 72 0,'-18'4'30'0,"13"-4"-16"0,1 0 5 0,4 0 18 15,0 4 0-15,0-4 0 16,0 0-5-16,0 4 0 15,0-4-5-15,0 0 1 16,0 0-16-16,0 8 0 0,0-4 1 16,0 4-3-16,0-4 2 15,0 4-7-15,0 0-1 16,0-4-2-16,0 0-2 0,0 0-17 16,0 0-6-16,0-4-27 15,9 12-10-15,4-8-34 16</inkml:trace>
          <inkml:trace contextRef="#ctx0" brushRef="#br0" timeOffset="1170.826">14896 1939 84 0,'-4'0'33'0,"4"0"-18"0,0 0-2 16,0 0 14-16,0 0 0 16,0 0 4-16,0-4-8 15,0 0-2-15,4 0-3 16,1-4-2-16,-1 0-8 15,5 0-3-15,-4-8-1 0,4 0-2 0,0-4 1 16,0-4-2 0,0 8-1-16,0 0 1 0,0-4 1 15,0 4 1-15,0 0 3 16,0 0-1-16,0 0 2 16,0 0-2-16,0 4 0 15,0 0-6-15,-5 4 1 16,1 0 0-16,-1 4 2 15,5 0-3-15,-4 4-2 16,-1 0 2-16,1 4 2 16,-1 0-2-16,1 4 0 15,4 0 1-15,0 4 2 16,0 4-1-16,0 0 2 0,0 0 0 16,0 0 1-16,4 4 0 15,1 4 2-15,4 0 1 16,0-4 1-16,0-4-7 15,0-4 0-15,0 0-1 16,0-4 0-16,-5 0-5 16,1-4-1-16,-5-4-6 15,0-4 0-15,0 0-5 16,-5-8-2-16,-4-4-9 16,0-4-3-16,0-8-12 15,-4-4-45 1,-1-8 11-16</inkml:trace>
          <inkml:trace contextRef="#ctx0" brushRef="#br0" timeOffset="2853.838">15458 1619 88 0,'-4'4'33'0,"4"0"-18"0,-5-4-13 0,5 0 6 15,0 0 0-15,0 0 2 16,0 0 1-16,0 0 3 16,0 0-3-16,0 0 1 15,0 0 2-15,5 0 3 16,-1-4-3-16,1-4 0 16,-1 0-8-16,1-4-4 0,4 0-1 15,-5 0-4-15,5-4 0 16,0 0 4-16,0 0 3 0,0 4-3 15,0 0-1-15,-4 0 0 16,-1 4 0-16,1 0 0 16,-1 0 0-16,1 4 0 15,-1 0 0-15,-4 0 2 16,0 0 1-16,0 0-4 16,0 4-1-16,0 0-4 15,0 0 1-15,0 0 5 16,0 0 4-16,0 8-6 15,0 0 0-15,0 0-2 16,0 4 2-16,0 0 1 16,0 4 1-16,0 4-3 15,0 0 0-15,0 4 2 0,0 0 2 16,0 4-5-16,5 0 1 16,-5-4-1-16,4 0-1 15,-4 0-1-15,5 0 1 16,-1 0 1-16,-4-4 2 15,0-4-1-15,0 0 1 16,0 0 4-16,0-4 1 16,0-4-1-16,0 0-2 15,-4-4 1-15,-1 0-1 16,1-4-3-16,4 0 0 16,-5 0 2-16,1 0 2 15,-1 0 0-15,1-4 2 0,-5 4-4 16,4-4-2-16,1 0 2 15,-1 0 0-15,1 4-4 16,-1 0-1-16,1 0 0 16,-1 0 4-16,1 4 1 15,4-4 3-15,-5 4-3 16,5-4-2-16,0 0 4 16,9-4 3-16,0 4-1 15,5-4 0-15,-1 0-1 16,1 0-2-16,4 0 1 15,4 0 1-15,-4-4 1 16,0-4 1-16,-4 8 0 16,-1 4 2-16,1 0 1 15,-5 0 3-15,0 0-7 16,0 0-2-16,-9 0-1 0,0 0 2 16,0 0-3-16,0 0-2 15,0 0-1-15,0 0 0 16,0 0 0-16,0 0 0 15,0 0-4-15,0 0-2 16,0 0-22 0,-5 0-39-16,5-4 8 15</inkml:trace>
          <inkml:trace contextRef="#ctx0" brushRef="#br0" timeOffset="3769.533">15787 1387 88 0,'-5'-4'33'0,"5"4"-18"0,0-4-11 0,0 4 8 16,0 0-10-16,5-4 0 16,-5 4-2-16,0 0 2 15,0 0 3-15,4 0 4 16,1 0-2-16,-1 0-2 0,1 0 4 15,-1 0 2-15,5 0-4 16,-4 4 1-16,-1 0-5 16,1 4 0-16,-1 4-1 15,1-4-2-15,-1 8 1 16,5 0-1-16,-4 0 0 16,4 4 0-16,0 4 0 15,0 8 0-15,0 4 0 16,0 0 0-16,-5 0 0 15,1-4 0-15,-1 0 2 16,1-4 1-16,-1 0-4 16,0-4 1-16,1-4 0 15,-5-4 0-15,4 0 0 16,-4-8 2-16,0 0 5 16,0-8 6-16,0-4-7 0,0 0-1 15,0-4 6-15,0-8 2 16,0 4 0-16,5-4 0 15,-1-4-7-15,5-4-4 16,0-4-6-16,0-4 0 16,0 0 2-16,5 0 1 15,-1 0-2-15,5 4 2 16,0 4 1-16,0 4 0 16,0 0 0-16,0 4 2 15,0 0-3-15,-9 4 0 16,5 0 3-16,-5 0 1 15,0 4-4-15,0 0 1 0,-5 0-9 16,1 4-4-16,-5 0-7 16,0 4-2-16,-5 0-2 15,1 4 0-15,-1 4-17 16,-4 0-26 0</inkml:trace>
          <inkml:trace contextRef="#ctx0" brushRef="#br0" timeOffset="4114.857">16011 1635 120 0,'5'8'46'0,"13"-4"-24"0,-5 4-30 0,1-4 7 16,-5 0-1-16,0 0 1 15,4 4 1-15,1 0 0 16,-1 4 15-16,1 4 7 16,-1 4-2-16,1 0 1 15,-1 0-10-15,5 0-2 16,-4 0-5-16,-1-4-3 0,-4 4 0 16,5-8-1-16,-5 0 2 15,0-4-1-15,0 0 2 16,0-4 2-16,-5 0 2 15,-4-4 1-15,0 0 2 0,0 4-10 16,-4-4-2-16,4 0-17 16,-5-4-7-16,1 0-56 15</inkml:trace>
        </inkml:traceGroup>
        <inkml:traceGroup>
          <inkml:annotationXML>
            <emma:emma xmlns:emma="http://www.w3.org/2003/04/emma" version="1.0">
              <emma:interpretation id="{CED9041E-DF88-4D44-B1E8-4AEB41C19134}" emma:medium="tactile" emma:mode="ink">
                <msink:context xmlns:msink="http://schemas.microsoft.com/ink/2010/main" type="inkWord" rotatedBoundingBox="17243,12240 18178,12278 18145,13089 17211,130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51.86">16654 1132 52 0,'0'16'19'0,"0"-16"-10"0,0 4-4 16,0-4 8-16,0 0 2 15,0 0 0-15,0 0 1 16,0 0 3-16,0 0-9 16,0 0-1-16,0 0-1 15,0 0 0-15,0 0-2 16,0 0-1-16,0 0 1 16,0 4 3-16,0 0 5 15,0 8-8-15,0-5-1 16,0 1 1-16,0 0-3 15,0 0 0-15,0 0 3 16,0 4 6 0,0 0-3-16,0 4 1 15,0-4-2-15,0 0-2 0,5 4-1 16,-1 0-3-16,1 0-2 16,-1 8 1-16,1 0-1 15,-1-4 0-15,1 0 2 16,4 0 1-16,0 0 1 15,-5 0-7-15,1 0 0 16,-1 0 1-16,1 0 3 16,-1 0 0-16,1 0-1 15,-1 0 1-15,-4-4 1 16,9 4-1-16,-4-4-1 0,-1-4 1 16,-4 0-1-16,0 0 0 15,0-4 0-15,5-4 0 16,-5-4 2-16,0 0-3 15,0 0 0-15,0 0 3 16,0 4 1-16,-5 0-4 16,5-4-1-16,0 0 1 15,0 0 2-15,0 0 0 16,0 0 2-16,0 0-4 16,0 0 0-16,0 0 1 15,0 0 0-15,0 0 0 16,0 0 2-16,0 0-3 15,0 0 0-15,0 0 1 16,0 0 2-16,0 0-3 0,0 0 0 16,0 0 1-16,5 0 2 15,-1-4-1-15,-4 0-1 16,0 0 1-16,5 4-1 16,-5-4 0-16,0 0 2 15,0 0-1-15,0 4-1 16,0 0 1-16,0 0-1 15,0 0 0-15,0 0 0 16,4 0 0-16,-4 0 2 16,0 0-3-16,0 0 0 15,0 0 3-15,0 0 1 16,0 0-1-16,0 0-2 16,0-4-2-16,0 4 1 15,0 0 1-15,0 0 2 0,0 0-1 16,0 0-1-16,0 0 1 15,0-4-1-15,0 0 2 16,0 0 1-16,5-4 1 16,-5 0 0-16,4-4 2 15,1-4 3-15,4-4-2 16,0-4-2-16,4 0-2 16,1-4-3-16,-1 0 1 15,5-4-1-15,0-4-3 16,0 0 0-16,0 0 2 15,0-4 2-15,0 0 0 16,0 0 2-16,-4 4 0 16,-1 5 1-16,5-5-2 15,-9 8 1-15,0 4 0 16,0 4 3-16,0 0-3 0,-4 8-2 16,-1 0-5-16,1 4 0 15,-5 8-3-15,0 0 0 16,0 4-3-16,0 4-1 15,-5 4-8-15,1 0 0 16,-1 0-17-16,5 0-4 16,-4 8-41-1</inkml:trace>
          <inkml:trace contextRef="#ctx0" brushRef="#br0" timeOffset="8993.43">17248 1283 52 0,'-5'0'19'0,"5"0"-10"0,0-8 5 15,0 8 9-15,0 0 2 16,0 0 0-16,0 0-6 16,0 0-1-16,0 0-2 15,0 0 3-15,0 0-7 16,0 0-2-16,0 0-5 15,0 0 1-15,9 0 3 0,0 4-3 16,0-4 2-16,0 4-5 16,0-4-2-16,5 0 2 15,-1 0 2-15,5-4 0 16,0 0 0-16,5 0-6 0,-1 0-1 16,1 0-2-16,-1 0 0 15,1 0 3-15,-5 0 0 16,0 0 1-16,0 4 0 15,-5 0 0-15,1 0 2 16,-5 0 1-16,0 0 1 16,0 0 0-16,0 0 0 15,-5 4-2-15,-4-4 1 16,0 0-4-16,0 0 0 16,0 4-1-16,-4 0 0 15,-1 0 2-15,5 0 0 16,-4 0 0-16,-1 4 0 15,1 0 0-15,-1 0 0 0,5 4 0 16,-4-4 0-16,-1 0 0 16,5 4 0-16,-4 4 0 15,4 0 2-15,0 0-3 16,-5 0-2-16,1 4 2 16,-1 0 2-16,1 4 0 15,-1 4-1-15,5 0 1 16,0 4-1-16,0 0 0 15,0 0 2-15,0-4-3 16,0 0-2-16,5-4 2 16,-5 0 2-16,4-4 0 15,-4-4 2-15,0 4-2 16,5-8 2-16,-5 0 0 16,0 0 3-16,0-12-3 0,0 8 0 15,0 0-1-15,0 0 1 16,0-8 0-16,0 0 1 15,0 0-5-15,0 0-10 16,4 0-1 0,1-8-20-16,-1 0-10 15,5-8-39 1</inkml:trace>
        </inkml:traceGroup>
        <inkml:traceGroup>
          <inkml:annotationXML>
            <emma:emma xmlns:emma="http://www.w3.org/2003/04/emma" version="1.0">
              <emma:interpretation id="{42E74F5D-858C-4513-8219-673A6C982105}" emma:medium="tactile" emma:mode="ink">
                <msink:context xmlns:msink="http://schemas.microsoft.com/ink/2010/main" type="inkWord" rotatedBoundingBox="19002,12591 19216,12599 19189,13264 18976,132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97.65">18403 1963 64 0,'-9'-4'27'0,"14"8"-14"0,-5-4-9 0,0 0 8 15,0 0-1-15,0 0 1 16,0 0-4-16,0 0 0 16,0 0 4-16,0 0 2 15,0 0-3-15,0 0 1 16,0 0-3-16,0 0 0 16,0-4-3-16,0 0-1 15,0 0-3-15,0 0 1 0,0-4 0 16,4 0-4-16,1-4-1 0,-1 4 1 15,1-8 0-15,4 0-2 16,0-4 2-16,-5 4 3 16,1-4 1-16,-1 8-4 15,1 0 1-15,-1 0 2 16,1 4 1-16,-1 0 1 16,1 4 0-16,-5 0-2 15,0 0-2-15,0 4 3 16,0 0 0-16,0 0-1 15,0 0 1-15,4 4 0 16,1 0 1-16,-1 4-2 16,1-4 1-16,-1 8-2 15,1 4 2-15,-1-4 0 16,1 4 1-16,-1 0 0 0,1 0 2 16,-1-4-3-16,5 4 0 15,0 0 1-15,0 0 0 16,0 0-5-16,0 0 1 15,0 0-2-15,0-4 0 16,0 0 2-16,-4-4 2 16,-1-4-10-16,-4-4-2 15,0 0-15-15,5-4-6 16,-5 0-17 0,0-4-32-16,0-4 19 15</inkml:trace>
          <inkml:trace contextRef="#ctx0" brushRef="#br0" timeOffset="14744.489">18543 1343 132 0,'-5'0'49'0,"5"0"-26"0,5 4-23 16,-5-4 13-16,0 0 6 15,0 0 6-15,0 0 2 16,0 0 3-16,0 0-16 16,0 0 1-16,4 8-1 0,-4 0-3 0,0 0-1 15,0-8-6-15,0 8-3 16,0-8 0-16,0 0-1 15,0 0-5-15,5 8-1 16,-1 0-15-16,1 0-4 16,4-4-27-16,4-4-9 15,1-8-14 1</inkml:trace>
        </inkml:traceGroup>
        <inkml:traceGroup>
          <inkml:annotationXML>
            <emma:emma xmlns:emma="http://www.w3.org/2003/04/emma" version="1.0">
              <emma:interpretation id="{626F2F6F-1CEC-4DD3-9A09-B710441A217A}" emma:medium="tactile" emma:mode="ink">
                <msink:context xmlns:msink="http://schemas.microsoft.com/ink/2010/main" type="inkWord" rotatedBoundingBox="19871,12733 20147,12744 20135,13042 19860,130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094.161">19276 1779 96 0,'4'0'38'0,"1"0"-20"0,-1 0-10 0,-4 0 11 15,5 0 0-15,4 0 3 16,-5-4-8-16,5 0-3 16,0-4-6-16,0 0-2 15,5-4-1-15,-1-4-4 0,1 0-1 16,4 0 2-16,-5 0 0 15,1 0 3-15,-1 0 1 16,1-4 1-16,-1 0 0 16,1 4 2-16,-1 0 1 15,-4 0-3-15,5 4-3 0,-5 0 0 16,0 4-1-16,0 0 0 16,0 0 0-16,-1 0 0 15,-3 4 0-15,-1 0-5 16,-4 0-1-16,0 4-8 15,0 0-2-15,0 4-20 16,-4 0-42 0,-1 4 9-16</inkml:trace>
        </inkml:traceGroup>
        <inkml:traceGroup>
          <inkml:annotationXML>
            <emma:emma xmlns:emma="http://www.w3.org/2003/04/emma" version="1.0">
              <emma:interpretation id="{ADA5C238-13E5-4F80-A2EB-968A0EB29FE4}" emma:medium="tactile" emma:mode="ink">
                <msink:context xmlns:msink="http://schemas.microsoft.com/ink/2010/main" type="inkWord" rotatedBoundingBox="20026,13012 20204,13019 20200,13112 20022,13105"/>
              </emma:interpretation>
              <emma:one-of disjunction-type="recognition" id="oneOf4"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\</emma:literal>
                </emma:interpretation>
                <emma:interpretation id="interp6" emma:lang="" emma:confidence="0">
                  <emma:literal>`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6665.79">19442 1759 76 0,'0'4'30'0,"5"0"-16"0,-1 0-8 15,1 4 11-15,-5-8-5 16,4 4-2-16,-4-4 1 16,5 8 0-16,-1 0-1 15,5-4 1-15,0 0 0 16,0 4 1-16,5 0 2 16,-5-4 2-16,4 4-9 15,1-4 0-15,-6 0 0 0,1 0-1 16,5 0 1-16,-5 0-2 0,0-4 2 15,0 4-4-15,0-4-2 16,-5 0 0-16,-4 0 1 16,0 0-1-16,0 0-1 15,0 0-6-15,0 0-1 16,0 0-13-16,0 0-2 16,0 0-10-16,0 0-5 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41:49.8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2058 12697 1935,'0'0'2322,"0"0"-1032,0 0-387,0 0 0,0 0-516,0 0 129,0 0 129,0 0-258,0 0 258,0 0-258,0 0 258,0 0-129,0 0 129,8 9-258,-8-9 0,3 11-129,-3-11 0,6 24 129,-5-7 0,2 7 0,-1 0-129,0 8 258,-2-1-258,1 7 129,-1-5-129,0 5 258,-2-4-387,-1 1 129,0-2 0,-1-1 0,1-4-129,0-2 0,1-3-129,1-1 0,1-4 0,0-3-387,0-3-258,0-12-258,6 17-516,-6-17-1419,0 0-1290,0 0-258</inkml:trace>
  <inkml:trace contextRef="#ctx0" brushRef="#br0" timeOffset="572.032">2092 12675 129,'-4'-19'3483,"0"4"258,4 15-387,0 0-2193,0 0-1032,0-16-129,0 16-258,15-6-129,-4 4 258,0-2 0,3 2 0,-1 1 129,3 1 129,-1 0 0,3 0 0,-2 8 0,2 0-129,-1 5 258,-1 2-516,0 3 258,-2 2-129,1 2 0,-3 0 0,-2 0 0,-2 0 129,-4-2 0,-2 1 129,-2-2 0,0-2 129,-5-2 129,-2 0 0,-1-3 129,-3-2-129,-1 3 0,-3-7 0,0 3 0,-4-6 0,0 1 129,-2-4-258,2 2 0,0-2-129,2-5 0,-2 1-129,5-4 0,2 4-258,2-2 0,10 6-387,-18-6-387,18 6-645,0 0-1032,-13 4-1419,16 6 387</inkml:trace>
  <inkml:trace contextRef="#ctx0" brushRef="#br0" timeOffset="1216.069">2517 12677 4128,'-9'7'3870,"9"5"-387,0-12-1419,0 11-1806,0-11-516,6 18 0,0-8 258,4 3 0,-2 2 129,1-2 258,2 5 0,-1-1-129,0 2 129,-1-1 129,2 4-129,-3-4-258,2 2 129,-3-3-258,0 2 129,-2-4-129,-3-1 0,-2-3 258,0 2-129,0-13 129,-7 15 0,7-15 129,-13 7 0,13-7-129,-18 0 258,6-2-129,12 2-129,-18-22 0,11 7-129,0-6 0,2-4 0,5-1-129,0-3 0,8 3 0,4-3-129,5 2 129,2 1-129,5 3 129,0 4-129,2 4 0,0 1 0,2 4-129,-4 3-129,7 4-387,-7-4-387,10 7-1161,-4 0-1935,-5 0-258,5 0 258</inkml:trace>
  <inkml:trace contextRef="#ctx0" brushRef="#br0" timeOffset="1780.101">2989 12792 2322,'23'12'3741,"-23"-12"129,34 0-387,-14 0-3354,5-8-387,2-1 0,0-1 129,1-1-258,-1-1 258,-2-1 258,-3-3 129,0 0 0,-2 0 0,-2 1 258,-4-2-258,0 3 0,-2-2 0,-4 5-129,-3-1 0,-5 12-129,0-18 258,0 18 0,-10-12-129,-1 10 129,-6 2-129,1 0 129,-4 0-129,0 7 258,-5 6-387,2 1 129,1 6-129,-1 1 129,2 5 0,0 3 0,1 1 0,4 1 129,1-2-129,7 3 129,0-6 0,6 2 129,2-3-258,8-7 0,4 1-129,6-3-258,6-3-258,2-9-387,9 3-774,-2-7-903,5-8-1290,5 4-774,-9-11 387</inkml:trace>
  <inkml:trace contextRef="#ctx0" brushRef="#br0" timeOffset="2156.123">3525 12954 3354,'17'21'3483,"-13"-11"-774,-4-10-903,18 17-258,-18-17-645,23 10-516,-9-10-129,3 0-129,-1-7-129,5-5 129,-1-3 0,-1-2 258,-1-4 0,-3 0-129,-8-2 129,3 3 258,-9-4-258,1 6 0,-2-3-129,-6 5-129,-5 1 0,1 3-129,-2 0 258,-2 7-258,0 0 0,-2 3 129,3 2-129,-1 2 0,-1 8-129,1 3 129,3 5-258,-1 1 0,3 6 129,-3-3-129,6 5-258,-3-4-258,6 4-645,-3-6-1032,3-6-1419,3 7-516,0-22 387</inkml:trace>
  <inkml:trace contextRef="#ctx0" brushRef="#br0" timeOffset="2764.158">3848 12170 3225,'0'0'4128,"0"7"-258,0-7-258,0 0-3225,-4 24-387,4-6-387,3 7 258,1 7 258,3 6-129,-3 6 258,1 7-129,-2 2 258,4 8-129,-3-1 387,5 3-387,-3-8 0,3-1-129,1-8 0,1-6-129,2-10-129,1-8 0,2-10 0,1-12-129,1-2 129,1-13-129,2-4 258,-1-4 0,-2-5 387,1 5 0,-5-2 0,-1 8 0,-5-1 0,-8 18 129,10-19-258,-10 19 0,0 0 0,13 0-129,-13 0 129,11 23-129,-6-9 129,6 5 129,-3 0-129,4 6 129,-4-6-258,5 3 0,-1-3-258,-1-13-387,10 5-2193,0-11-1677,-3-15-387,2-8-387</inkml:trace>
  <inkml:trace contextRef="#ctx0" brushRef="#br0" timeOffset="2961.169">4265 12257 5934,'2'21'3999,"11"3"-3612,-4-11-387,-9-13-4386,18 15-645</inkml:trace>
  <inkml:trace contextRef="#ctx0" brushRef="#br0" timeOffset="3396.194">4799 12536 5547,'-10'4'4257,"10"-4"-516,-20 10-258,2-1-3741,4-2-258,0 12 258,-1-1 129,0 6 129,1 2 387,-3-1 387,8 9 0,-7-8 258,12 8-258,-6-7-129,10 4 0,-1-4-129,2 0 0,4-3-387,8-4 129,0-1-258,1-3-129,5-4 0,1-7-258,2-2-129,-2-6-516,10-2-1677,-4-10-1806,-5-8-129,5-2-387</inkml:trace>
  <inkml:trace contextRef="#ctx0" brushRef="#br0" timeOffset="3860.22">4945 12643 2580,'12'0'3741,"-2"0"-774,3 1-1419,-13-1-129,26 12-129,-10-5-387,8 5-129,-5-3-258,4 7-129,2-2 0,-1 3-129,2 2 129,-2 3-129,-4-2 129,-1 4 0,-4-3 0,1 1 0,-10-2 0,-1 4 0,-5-5-129,-3 1 0,-10-3-129,-1 0 129,-7-5 0,-1 0-129,-5-5 0,0 0 0,-1-7-129,2 0 129,2 0 0,8-7-129,1-2 129,6-2-129,8-3 0,2-5 0,11 1 0,6-6 0,8 2-129,2-4-129,7 3 0,-2-5-387,9 9-516,-10-10-1032,12 7-774,-7-2-1161,-6-7-774,6 4 516</inkml:trace>
  <inkml:trace contextRef="#ctx0" brushRef="#br0" timeOffset="4152.236">5636 12189 1806,'0'-21'4128,"1"7"258,-1 14-387,-1 8-2064,1-8-1161,-8 25-258,1-7 0,6 10 129,-8 4 0,9 15 0,-3 1 258,3 14-258,0 3 129,3 12-258,2 0-258,3-1-129,-2-2 0,0-10-258,2-4-387,-4-18-129,6-2-1032,-10-20-2838,0-20-129,0 0-516,0-25 258</inkml:trace>
  <inkml:trace contextRef="#ctx0" brushRef="#br0" timeOffset="4680.267">5628 12639 7353,'55'36'4644,"-21"-18"-129,-2-11-516,5-1-3870,8-3-258,4 2-129,2-7 0,-2-5 0,-5-5 129,2-8 0,-2 0 129,-7-4 129,-2 0 0,-4-2 0,-7 0-129,-4 5 0,-8-4-258,-6 9 0,-6-3 129,-11 12-129,-10 0 258,-4 7-129,-7 0 129,-2 8-129,-4 8 129,-2 2 129,2 7 0,0 2 0,6 3 129,1 2-129,7 3 129,3-1 0,9 1 129,5 0-129,7 1 129,5-4-129,13 1 129,3-8 0,9 3-129,3-8 0,3-1 0,6-5-258,2-5-129,6 0-516,-9-3-3870,7-6 0,1-6-387,-4-15-516</inkml:trace>
  <inkml:trace contextRef="#ctx0" brushRef="#br1" timeOffset="11532.659">7242 11925 1677,'-38'22'903,"19"-7"-129,1 3 258,-4 2-129,-1 2 258,-3 7 0,-4 0-129,1 5-129,-4 0 0,2 7-258,-5 0-258,3 5 258,-2-3 0,5 6-258,-2-3 387,5 3-387,0 0 387,8 3-387,2-3 129,9 2 0,2-1-387,6-1 129,0-3-129,10-1 0,2-6 0,2-3 0,2-6 0,4-4 0,-2-7 129,4-2 0,0-9 0,3-1 129,-2-2-258,2 0 129,0-4 0,0 2-129,-3-2 129,3 1-129,-6 0 0,1 1-129,-4-2 129,-1 2 0,-5-1-129,-10-2 129,15 4-129,-15-4 0,0 0 129,0 0-129,0 0 0,0 0-258,0 0-129,0 0-903,0 0-2967,0 0-387,0 0-129,0 0 0</inkml:trace>
  <inkml:trace contextRef="#ctx0" brushRef="#br1" timeOffset="12823.733">7726 12476 2322,'14'-13'2967,"-14"13"-1032,8-10-1161,-8 10-129,0 0 0,2-14 0,-2 14-258,0 0 129,0 0-258,-12-9 0,12 9-129,-23 0-129,7 4 0,-3 3-129,-1 5 0,-1 0 129,-1 2-129,1 2 129,-2 0 0,0 2 129,6 0 0,-3 1 0,5 0 258,1 1-258,5-2 129,-3 5 0,6-4 129,1-1-129,4 3 0,1-4 258,0 0-129,4-4 0,5 2 129,4-6-129,4 5-129,1-6 0,7-1-258,5-2-258,1-2-387,8 1-1032,-2-2-1806,-2-7-774,12 1 129</inkml:trace>
  <inkml:trace contextRef="#ctx0" brushRef="#br1" timeOffset="13319.761">7992 12796 903,'-24'-1'3483,"1"-24"-129,22 13-258,-2-12-3483,3 2-129,0-3-258,3 2 0,4 1 129,8 2 258,-2 3 387,3-2 258,-2 9 387,2-2 129,0 8 0,1-3-129,3 6 0,-6 1 0,5 0-258,-5 1-129,2 7 258,-5 0-129,-1 3 129,-4 2 0,-2 1 0,-4-1 129,0 4 0,-6-3 0,0 3-129,-6-5-129,-2 5-129,0-7 0,-2 5 129,-3-6-258,0 1-129,1-4 0,-1-2-129,3 0-516,1-4-645,15 0-1806,-12-8-1161,7-10-258,5 3 258</inkml:trace>
  <inkml:trace contextRef="#ctx0" brushRef="#br1" timeOffset="13936.797">8344 12483 516,'0'7'2451,"0"-7"-1935,0 0-516,0 0 129,0 0 387,0 0 258,0 0 258,7 17 516,-7-17 0,5 18-258,-5-6 387,3 8-387,-1 1-129,2 4-258,0 1-387,2-1-258,2-4-129,4-7-129,9-7-258,5-7-258,9-13-387,5-10-129,5-6 0,-1-8 516,-1 3 258,-2-2 258,-8 3 258,-6 9 645,-13 3 0,-1 8 129,-13 13 0,0 0-129,0 0-387,0 0-258,6 10 0,-6 8 0,-1-1 129,0 8-129,-5-4 129,2 7-129,1-2 0,2 1 0,-2-1 0,3 1-258,0-1-258,0-4-387,11 5-1290,-2-7-2322,-9-20-387,18 13-129</inkml:trace>
  <inkml:trace contextRef="#ctx0" brushRef="#br1" timeOffset="14431.825">9262 12354 4902,'-17'17'4515,"0"-17"-129,4 9-387,-1-2-3741,-5 3-129,0 1-387,2 5 258,-3-3-387,6 1 387,-4 0-129,4-7 129,2 3 0,2-7 0,10-3 0,0 0 129,0 0-129,-7 11 0,7-11 0,13 10 0,-2-3 0,7 3 0,1 2 0,1 3-129,1 2 0,-1 2 129,-4-2-129,-2 2 129,-4-2 129,-7-3-129,1 1 258,-4-3 0,-5 1 0,5-13 129,-22 19-129,5-13-258,0 2 0,-2-3-258,-5-5-645,8 4-1032,-5-4-2193,-3-9-129,10-3-387</inkml:trace>
  <inkml:trace contextRef="#ctx0" brushRef="#br1" timeOffset="14779.845">9555 11971 3999,'15'32'4515,"-8"-9"-258,-7-2-387,4 12-3741,4 7-129,4 7-129,-3 5 258,1 5 0,-3 2 0,-7-5 258,0 0-129,-6-10 258,-1-1-129,-6-8 129,2 0-387,1-9-258,2-10-774,6 3-774,-4-4-2580,6-15-258,0 0 0</inkml:trace>
  <inkml:trace contextRef="#ctx0" brushRef="#br1" timeOffset="14996.857">9354 12429 3870,'-10'-19'4257,"18"1"-129,2 6-2064,13 9-774,-4-6-387,14 5-129,-5-5-129,10 8-129,4-5-258,2 5-387,7 1-903,-5 0-1935,5-4-1419,7 4-258,-7-4 0</inkml:trace>
  <inkml:trace contextRef="#ctx0" brushRef="#br1" timeOffset="15584.891">9942 12437 1032,'0'0'3870,"20"6"-129,-20-6-258,31-4-2838,-8 4-903,7 2 129,1 3 0,4 3 129,-1 1 0,-3 0 129,0 4 387,-9-2-129,4 4 258,-11-2-129,4 5 129,-9 0-129,0 2-129,-6 0-129,-2 2 129,-2-1-387,-6 1 129,-7-3-129,-5-1-129,-2-3 129,-3-3 0,-3-5 0,-4-2 0,0-5 0,0 0-129,3-7 129,-3-3 0,2-5 0,2 0 0,7-1 0,2-1 0,4 0 0,6 0 129,7 3-129,2 1 129,15-1-129,4 4 0,6 1-129,7 4-258,7 3-387,1-3-645,7 5-1290,5 5-1290,-10-5-258</inkml:trace>
  <inkml:trace contextRef="#ctx0" brushRef="#br1" timeOffset="16063.918">10549 12405 3483,'0'0'4515,"-2"13"-387,2-13-129,-10 18-3225,10 1-774,1 2 0,3 3 0,1 0 129,1 0-129,1-6 0,5-5 129,7-9-129,6-4-129,9-9 0,3-10 129,7 0-129,-1-5 129,3-1 0,-6 5 0,-5 2 129,-7 2 0,-8 8 129,-3 4-129,-17 4 129,15 0 0,-15 0 0,7 22 129,-7-7 0,1 7-129,-1-1-129,4 7 0,-2-2-129,3 0-387,4 3-774,-2-9-1290,4-4-2064,6-3 0,-6-12-129</inkml:trace>
  <inkml:trace contextRef="#ctx0" brushRef="#br1" timeOffset="16407.938">11251 11925 4644,'10'32'4515,"-2"-5"-129,-5-1-258,2 8-4128,4 13 129,0 3-129,2 10 258,-8 3 129,2 2 0,-5-7 0,2-2 0,-2-8 129,-2-3-129,-1-9 0,3-5-258,3-11-258,10-7-258,15-3-645,-4-12-1548,9-10-1935,7-1-129,-4-13-387</inkml:trace>
  <inkml:trace contextRef="#ctx0" brushRef="#br1" timeOffset="16656.952">11119 12195 5547,'38'12'4902,"-5"-8"-516,0-4-129,16 0-4257,0-2-1161,21 7-1032,2 5-2193,-1-4-258,5 1-258</inkml:trace>
  <inkml:trace contextRef="#ctx0" brushRef="#br1" timeOffset="16964.97">12286 12547 3354,'2'53'4644,"-2"-27"-516,2 16-129,-4-1-3225,0 8-774,-4 6-258,2 8-774,-5-10-1032,2 0-1935,5 1-387,-8-18 129</inkml:trace>
  <inkml:trace contextRef="#ctx0" brushRef="#br1" timeOffset="17552.003">13221 12325 516,'-13'-12'4257,"13"12"0,-26-8-129,13 6-1935,-4 2-1935,-7 2 0,2 7-258,-6 2 129,1 3 0,-5 2 387,3 6-258,-4 1 387,6 3-258,-3 1 258,8 2-387,-2 0 258,7 2-387,3-4 129,7 0 0,5-3-129,2-1 129,11-3-258,12-5 0,10 0-258,4-8-387,18 2-1161,-2-9-1419,9-3-1419,7-3-258,-4-11 129</inkml:trace>
  <inkml:trace contextRef="#ctx0" brushRef="#br1" timeOffset="17972.027">13572 12632 258,'-52'-14'3225,"38"6"-258,-11-16-387,12 3-3354,8 1-129,5 0 258,0-1 258,10 0 774,5 3 258,-2-1 516,8 6 387,-5 1 258,5 7-387,-6 1-258,6 4-258,-6 2-516,3 10 0,-4-1 0,-1 10 0,-5-4-129,-1 5 129,-7-1 0,0 5 129,-7-6-129,-3 2 0,-6-3-129,-2-1 0,-3-2-129,-1-4-258,1-2-258,-5-10-1548,5-1-2451,10-6-129,-4-15-516</inkml:trace>
  <inkml:trace contextRef="#ctx0" brushRef="#br1" timeOffset="18444.054">13950 12335 5160,'25'36'4902,"-16"-20"-645,3 4-129,-3 2-4386,-1 4 258,1-1-129,-1 1 129,-3-2 0,0-9 129,2-3 129,-7-12-129,21 7 0,-4-9 0,8-10-258,6-3 0,2-8 129,5-2-129,0-1 129,-3 1-258,-4 3 258,-7 3 258,-3 4-129,-9 3 0,-1 10 0,-11 2-129,0 0 258,10 6 0,-7 5-129,-3 3 258,2 5-258,0 1 129,1 4-129,1 1-129,1-2-516,9 9-1290,-1-6-2451,2-9-516,6-2-258</inkml:trace>
  <inkml:trace contextRef="#ctx0" brushRef="#br1" timeOffset="18916.081">15004 12393 6708,'-15'16'4515,"15"-16"-258,-30 7-516,14-1-4515,-8-3 0,6 6 258,-5-4 129,3 2 129,0 1 0,4-7 645,5 5-258,0-5 258,11-1-258,0 0 0,0 0-129,5 14 0,11-10 0,3 3-129,3 1 0,5 4 0,2 0 0,0 5 0,-1-3 0,-2 8 0,-5-5 129,-4 2 0,-3-1 258,-6 2 0,-5-1 0,-5-4 129,-9 2-258,-6-2 0,-4 2-129,-4-3-516,-6-9-1032,5-5-2193,2 0-774,-2-15-129</inkml:trace>
  <inkml:trace contextRef="#ctx0" brushRef="#br1" timeOffset="19256.101">15350 11930 5805,'13'46'5031,"-3"-12"-387,-5-2-387,4 13-4257,5 9 0,0 8 129,2 6 0,-3-2 0,0-1-129,-2-2 129,-4-7-129,-2-7 129,-5-5-129,4-9-129,-4-7 0,0-5-258,0-11-258,0 0-645,0-12-2967,-23-10-258,15-7-387</inkml:trace>
  <inkml:trace contextRef="#ctx0" brushRef="#br1" timeOffset="19437.11">15265 12351 1419,'8'-16'2451,"5"8"-258,6 6 387,0-6-774,10 8-129,-2-3-258,13 4 129,-3 1-774,7 3-645,5 0-2064,6 7-2193,-9-10-258,10 5-258</inkml:trace>
  <inkml:trace contextRef="#ctx0" brushRef="#br1" timeOffset="20196.155">15900 12364 3999,'18'13'4257,"-18"-13"-258,30 19-516,-11-7-4128,6 6-258,-4 2 129,8 6 129,-8 1 129,4 4 387,-8 0 258,-3 1 387,-2 0 129,-7-2 0,-2 3 0,-4-7-129,-5 1 0,-8-3-258,-1-2-129,-5-5 0,0-5-129,-3-5 0,1-4 0,1-3 0,2-3-129,5-8-258,2-9-258,9 3-258,-1-7-129,6-1 0,4-1 0,12 3 0,-2-3 129,7 2 258,0 4 516,4-2 0,1 3 258,1 1 0,0 5 387,-2 1-258,2 5 258,-3 0 0,-1 7 0,-2 0 129,0 3 129,-5 6 129,6 5 0,-9-2-129,7 7 0,-5-2-129,6 3 129,-6-4-258,10 1-129,-2-6-387,7-4 129,7-5-129,3-2 0,0-7 387,1-1-129,-3-6 129,-1 6 0,-13-4 0,-1 7 0,-14-3 0,-1 8 0,-10 0-258,10 16 0,-6 3-258,1 3 129,3 7-129,-1-3-258,8 9-258,-6-10-774,13 0-3096,0-2-387,-3-16-129</inkml:trace>
  <inkml:trace contextRef="#ctx0" brushRef="#br1" timeOffset="20592.177">17158 11910 1548,'23'42'3999,"-4"-10"-129,-13-11-258,11 9-3225,-7 10-645,1 8 258,0 9 258,-5 5 387,0 6 0,-6-10 387,9 11 0,-9-11-129,6 7 0,-1-8-387,6-3-129,3-6-516,1-8 0,12 2-645,0-18-645,14 1-1548,2-10-1677,-4-15-129,9 0 130</inkml:trace>
  <inkml:trace contextRef="#ctx0" brushRef="#br1" timeOffset="20857.193">17117 12393 8385,'37'32'5031,"-4"-18"-387,1-7-387,14 5-4902,-2-9-645,17 12 0,-4-13-774,16 5-2580,-2-1-258,-4-6-258</inkml:trace>
  <inkml:trace contextRef="#ctx0" brushRef="#br1" timeOffset="22224.271">17649 11483 1419,'0'0'3870,"0"0"129,0 0-2064,-5-12-645,5 12-258,0 0-258,0 0-258,11 2 129,4 8 0,3 4 0,7 6-258,2 3 0,11 12-258,2 5 0,6 9-129,-3 8 129,3 7-129,-4 2-129,1 9 129,-7 0 0,-4 3 129,-7 3 0,-7-1-129,-5-5 129,-6 0-129,-6-2 258,-1-8-258,-4-3 0,-6-6-387,-2-2-387,-5-16-1677,-4-1-1935,7-5-258,-10-21-129</inkml:trace>
  <inkml:trace contextRef="#ctx0" brushRef="#br0" timeOffset="35032.003">1005 15483 1419,'2'21'2838,"-2"-21"-1161,-2 17-1161,2-5 0,0-2 0,0 2 0,0 0-129,3 1 129,-2-2-129,3 3 387,-4-3 0,3 5-129,-3-6 258,0 9-129,0-4 0,0 4-129,-6 1 0,5 3-129,-7 4-129,6 5 129,-5-1-129,4 4-129,-3-1 0,4 3 0,0-5-129,1-3 0,1-7-129,-2-2 0,2-4-258,0-16-129,2 20-903,-2-20-1548,0-8-1290,0 8-387,0-32 0</inkml:trace>
  <inkml:trace contextRef="#ctx0" brushRef="#br0" timeOffset="35604.036">961 15402 903,'-10'-7'4128,"10"7"0,0 0-258,-11-18-2709,11 18-645,6-15-387,5 5 129,1-1-516,3 0 129,3 1 129,0 3 0,1-1 0,1 1 0,-4 3 129,4 1-129,-4 0 258,3 3-258,-5 0 129,5 7-129,-5 2 129,1 2 0,-2-1 0,0 5 129,-1-1-129,-1 2 129,-2 0 129,-2 0-129,-6-1 129,1 3 0,-2-1 0,-3 1 0,-9-1 0,2 1-129,-7-1 0,0 1 0,-4-1-129,-1 0-129,-2-3 129,-2 1-129,-1-2 129,0-2-129,0-1 0,2-2 0,3-1 0,4-2 0,4 1-387,0-6-387,14 0-516,0 0-774,0-12-2193,13 7-258,-2-9-258</inkml:trace>
  <inkml:trace contextRef="#ctx0" brushRef="#br0" timeOffset="36248.073">1390 15378 2967,'0'0'3354,"0"0"129,0 0-2967,0 0-645,0 0-516,0 0-258,9 10 0,-9-10 387,12 14 516,-12-14 258,9 17 387,-4-7 258,-5-10 0,11 25 129,-7-13 0,2 5-129,1 1-258,3 1-129,-3 0-258,3 1-129,-1-2 129,-2-2-258,0-4 0,-1 0 0,-6-12 129,7 16 258,-7-16 129,0 0-129,0 0 258,0 0-129,0 0 0,-3-13-129,-4-2 0,2-2-129,-2-3-258,-2-1 0,3-2 0,0 3-129,2-1 0,1 3 129,2 2 0,1 2-129,0 3 129,1-1-258,7 0 258,4 0 0,3 4 0,6-3 0,1-1 0,7 0 0,0 1 0,4 0 0,0 5-129,-2 0-516,7 6-645,-9 0-1677,-2 0-1290,4 14-516,-16-10 646</inkml:trace>
  <inkml:trace contextRef="#ctx0" brushRef="#br0" timeOffset="36820.106">1759 15545 3225,'35'0'3612,"-25"-7"0,13-1-2967,0 0-774,0-2 0,4 0 0,0-1 129,0-1 0,-1-2 129,1 3 258,-7-5 258,1 5-129,-3-4 258,-1 3-129,-5-2-258,1 4 0,-5-3-129,-3 2 0,-5 11-129,0-16-129,0 16 0,-12-13 0,-6 10 129,2 3-129,-8 0 129,0 5 0,-3 3 0,0 3 0,1 2-129,0 4 129,3-1-129,-1 3 0,4 1 0,0-1 129,3 2 0,5-2 258,0 1-129,5 2 0,0-1 0,5 3 0,2-3 0,7 3-129,3-4 258,8 1-387,4-3 0,6-5-387,8-1-129,-1-12-903,13 0-1806,1-1-1161,-7-16-516</inkml:trace>
  <inkml:trace contextRef="#ctx0" brushRef="#br0" timeOffset="37224.128">2275 15545 516,'-8'29'3612,"0"-24"387,8 7-1290,0 2-2064,-1-3-129,1 0-258,0-11 0,9 13-258,3-13 258,2 0-129,2-6 0,3-5 129,2-4-129,2-2 0,-6-2 129,4 1 0,-5 0-129,-2 1 129,-5-3-129,-1 4 387,-6-2-258,1 5 129,-3-3-129,-5 4 0,-5-4 129,0 6-129,-6-2-129,-1 5-129,-2 2 129,-4 2-129,3 3 0,-3 2-129,3 8-129,1 2-258,6 10 129,-2-4-387,9 11-516,-3-6-774,8 3-1290,1 11-903,0-19 130</inkml:trace>
  <inkml:trace contextRef="#ctx0" brushRef="#br0" timeOffset="37780.16">2534 14958 6708,'-2'13'4386,"-5"2"-129,7-15-1935,-8 19-2451,8-19-258,3 27 129,1-9 0,2 8 258,-1 4 0,-1 1 258,1 9 129,-5-4 0,4 10 129,-4-6 0,2 1 0,3-5-258,2-4-129,1-5 0,6-10-258,2-8 0,4-8 0,3-1 0,-1-10 0,0-4 129,1-1 0,-6-4 258,0 3-129,-6 4 129,-11 12-129,16-17 0,-16 17 0,14 0 0,-14 0-129,17 10 129,-8 4-129,1 3 129,4 3 0,-1 5-129,1 0 129,1 2-129,-1-5-258,4 4-387,-6-19-2322,3-7-1548,6 0-516,-8-22 0</inkml:trace>
  <inkml:trace contextRef="#ctx0" brushRef="#br0" timeOffset="37977.172">2958 15023 6450,'-8'40'4386,"8"-40"-2322,0 12-2064,11-4-4644,0-8-516</inkml:trace>
  <inkml:trace contextRef="#ctx0" brushRef="#br0" timeOffset="38452.198">3331 15304 2322,'12'-16'2967,"-12"16"0,6-9-2838,-6 9 387,0 0 387,-5-17 129,5 17 258,-16-4 0,16 4 129,-23 1-129,11 10-129,-8-5-516,6 9-129,-4 2-387,2 4 0,-3 0-129,2 3 129,1-3-129,4 3 258,-1-2-129,5 1 0,1 0 0,7-3 0,0-1 0,6-2-129,7-1 0,3-5-258,9-2-258,-3-9-645,16 0-1032,-8-8-2064,1-13-258,8 4-387</inkml:trace>
  <inkml:trace contextRef="#ctx0" brushRef="#br0" timeOffset="38892.223">3514 15305 6063,'5'18'4386,"6"-5"-258,-11-13-1806,14 13-2580,2-8-129,4 6 0,1 0 258,4 1-129,-2 0 129,3 5 129,-6-2 0,-1 0 258,-3 2 0,-5-2 129,0 4 129,-9-4-129,-2 5 0,-2-5-129,-9 3 0,-8-2-129,-2 2 129,-5-1-129,0-2-129,-4-2 129,2-2-129,-2-4 129,7-1-129,2-4 0,6-2 0,3-2-258,6-9 258,6 0-387,0-9 129,13 2-129,-1-8-258,13 2-516,-4-12-645,12 4-1032,5 2-1419,-6-16-129</inkml:trace>
  <inkml:trace contextRef="#ctx0" brushRef="#br0" timeOffset="39172.24">3973 15031 1935,'17'-2'3741,"-17"2"129,0 0-1290,0 0-1677,10 17-129,-8-3-387,2 8 258,-4 2 0,8 13 129,-8-3 129,6 13-129,-5-5 0,4 10-258,-3-1 0,3 5-258,-4-2 0,1-4-258,2-5-129,-4-8-129,4-1-258,-4-14-387,2-4-1290,-2-18-2064,0 0-516,0-7-129</inkml:trace>
  <inkml:trace contextRef="#ctx0" brushRef="#br0" timeOffset="39676.268">4046 15298 3999,'20'5'4644,"10"15"-258,-14-6-1806,2-3-1290,11 7-387,-2-4-516,3 1 0,-2-5-258,4-3 0,-1 0 0,-2-7-129,1 0 129,-1-7-129,0-5-129,-2-2 0,0-2 0,-4-3-387,-3 1 258,-6-2-129,-3 3 258,-7 0-129,-4 3 258,-5 3 0,-8 4 258,-6 3 0,-6 4-129,1 0 129,-6 9-129,1 8 129,-1 1-129,0 6-129,0-1 0,4 5 129,0 1-129,5 4 129,3 0 129,4 2-129,6 2 129,7-1-129,1-1 129,11 2-129,6-5 129,9 2-129,6-4 0,4-5 0,4 0-129,7-6-129,5 2-387,-3-15-1935,3-1-2064,7 0-258,-11-7-516</inkml:trace>
  <inkml:trace contextRef="#ctx0" brushRef="#br0" timeOffset="46088.636">5316 14928 645,'7'-12'2838,"-7"12"-645,0 0-1161,0-15-129,0 15 0,0 0 387,0 0-387,-7-14 258,7 14-129,-15-5 0,15 5-387,-15-3 0,15 3-387,-22 0 0,8 1-129,-2 3-129,-1 3 129,-2 2-129,1 0 0,-6 3 0,3 3 0,-4 1 129,4 2-129,-3 3 129,0 3 129,-1 2-258,2 5 258,-2 4-129,3 4 0,1 2 129,2 2-129,3-2 129,4 4 0,3-2-129,4 3 258,4-4-258,1 1-129,6-5 129,4-4-129,7 0 0,3-2 0,3-6 0,5-4-129,4-3 129,2-7-129,6 4-258,-3-8 0,8 7-516,-6-8-774,5 6-1935,0 8-645,-15-9-516</inkml:trace>
  <inkml:trace contextRef="#ctx0" brushRef="#br2" timeOffset="70536.034">5758 15050 1032,'0'12'774,"-11"-1"-903,11-11 129,-7 16 516,7-16 258,-11 18 129,11-18 258,-12 17 129,7-5 0,5-12 129,-13 19-258,13-19-387,-8 17-258,8-17 0,-5 15-258,5-15-129,0 0 0,-5 13 129,5-13-129,0 0 0,0 0-129,0 0 129,0 0-129,0 0 0,0 0 0,0 0-258,0 0-129,0 0 0,0 0 129,0-9-258,0 9 129,4-16 129,-4 16-129,7-14 129,-7 14 129,7-17 0,-7 17 129,10-14 0,-10 14 0,9-14 0,-9 14 0,10-14 0,-10 14 0,0 0 129,12-13 129,-12 13 258,0 0 129,0 0 258,0 0 0,0 0 0,0 0-129,0 0 0,0 0-258,0 0 0,0 0-258,0 0-258,-8 8 0,8-8 0,-7 18 0,4-7 0,-2 3 0,1 1 129,1 2-129,-2 3 0,2 1 0,-1 2 0,1 3 0,2 3 0,1 0 0,-2 5-129,2 0 0,0 3 0,0 0 0,0 0-129,2-2 0,-1 3 129,-1-6 0,1-2 0,0-3 0,1-1 0,-2-5-129,3 0 0,-3-4 258,0 2 0,0-4-129,-1 0 258,-4-4-129,1 2 0,4-13 0,-9 18 258,9-18-516,0 0-774,0 0-903,-14-3-1806,14 3-387,-7-18 130</inkml:trace>
  <inkml:trace contextRef="#ctx0" brushRef="#br2" timeOffset="70944.057">5542 15523 5676,'-10'7'4515,"10"-7"-516,0 0 0,0 0-3999,0-9-129,0 9 0,18-10-129,-2 3 258,-1-3 129,4 0 129,1 3 129,0-5-129,2 6 0,1-4-129,2 2 0,-4 3 0,1 1-129,1-2 0,-6 3 0,1-1-129,-3 0 129,-2 4 0,-13 0-129,19 0 0,-19 0-129,15 0-387,-15 0-774,12 0-2709,-12 0-258,13 0-258</inkml:trace>
  <inkml:trace contextRef="#ctx0" brushRef="#br2" timeOffset="71572.093">5949 15262 1677,'7'3'2967,"-7"-3"-1935,0 0-774,12 0-129,-12 0 516,0 0 0,16 11 0,-16-11-129,9 20 258,-8-8 0,4 5 129,-3-2-387,2 6 129,-4 0 0,3 3-258,-3-1 258,6 1-258,-6-2 129,4-2 0,-2-4 0,5 1-129,-7-17 129,13 15-129,-13-15-129,24 0-129,-8-1 0,-2-8-129,6-4 0,-3-3 129,2-1-129,-4 0-129,0-2 129,-5 0 0,0-1 0,-3 3 0,-1 0 0,0-2-258,0 5 129,0-3-258,0 4 129,-3-2-258,-3 15 258,5-21 0,-5 21-129,0-13-258,0 13-387,0 0-516,-10-7-1032,10 7-1548,0 0 387</inkml:trace>
  <inkml:trace contextRef="#ctx0" brushRef="#br2" timeOffset="72364.139">6365 15291 2322,'16'0'1935,"-16"0"-1419,0 0 0,0 0 258,0 0 516,13 13-129,-8-1 258,-5-12 0,9 24 0,-7-13-387,5 7-129,-4-4-258,2 5-258,-3-3-129,3-1-129,-3-3 0,-2-12-129,7 14 258,-7-14-129,11 0 0,-11 0 0,21-25-129,-8 3 258,4-3-258,1-1 129,2-1-129,-2 1 0,-3 2 0,0 3 0,-5 8 129,-10 13-129,15-17 129,-15 17 129,0 0-129,12 0 0,-12 0 258,9 22-258,-6-7 0,3 3 129,-2 5-258,2 0 129,-2 0 0,1 2-129,-2-2 0,3-3-129,-2 0 129,0-4-258,2-2 0,-6-14-903,15 17-774,-15-17-2580,13 0 0,1 0 0</inkml:trace>
  <inkml:trace contextRef="#ctx0" brushRef="#br2" timeOffset="72836.166">7167 15225 1935,'14'0'3999,"-14"0"129,0 0-387,0 0-2451,-1-6-1290,1 6 0,-12-6 0,12 6 0,-22-4 129,8 4 0,-1 0 129,-4 7 129,1-1-258,0 6 258,-1-1-387,0 3 0,2 3 0,-2 2 129,5 2-129,0 3 258,0-5-129,3 5 129,-1-1 129,6 0-258,-1-1 129,7-3 129,-1 1-129,2-3-258,5-2 129,6-3-129,4-3-129,4-2 0,6 0-258,2-7 0,5 1-387,-1-5-774,9-2-1161,4 0-1806,-12-15 129</inkml:trace>
  <inkml:trace contextRef="#ctx0" brushRef="#br2" timeOffset="73512.204">7404 14998 2709,'3'21'3354,"-3"-21"129,9 17-903,-3-2-2838,0 3 258,0 6 129,-1-2 258,3 6 387,-6-1 0,4 7 0,-6-1 129,3 6 0,-3-3-387,0 3 0,-1-4-387,1-2-129,-3-3-129,-1-6-129,1-3-387,-4-7-387,3 0-258,4-14-258,-12 11 0,2-11 129,10 0 0,-18-7 387,18 7 129,-21-21 129,12 8 258,-1-2 129,5 1 258,-1 2-387,4-2 258,2 2-129,3 2 0,8 2 258,1-1-258,6 1 258,2 0-387,6 0 258,2-1 0,0-2-129,6 1 129,-1-2 129,4 0 129,-4 0 0,1 3 258,-3-3 0,-2 7 258,-3-1 258,-6 6 258,-3 0 258,-4 3 0,0 6 645,-7 3-516,0 8 387,-4-4-258,2 6-258,-4-4-258,2 4-258,-2-3-387,0-3-387,0-1-516,0-15-1161,1 14-903,-1-14-1548,0 0-129</inkml:trace>
  <inkml:trace contextRef="#ctx0" brushRef="#br2" timeOffset="73701.215">7830 15184 5934,'4'-16'4515,"-4"16"-129,0 0-387,15 2-3741,-15-2-645,0 0-516,16 20-1419,-5-9-1935,-11-11-129,20 17-129</inkml:trace>
  <inkml:trace contextRef="#ctx0" brushRef="#br2" timeOffset="73924.228">8025 15494 3225,'-12'0'774,"12"0"-774,-3-21 0,3 7-3096</inkml:trace>
  <inkml:trace contextRef="#ctx0" brushRef="#br2" timeOffset="74240.245">8025 15494 903,'-18'-107'3483,"15"86"1161,8 9-516,-3-2-1032,5-6-1806,6 7-774,0-3-387,4 4-129,1 4-129,-2 2 129,0 3 0,-2 3 0,-4 0 0,2 5 129,-12-5 129,19 24-129,-11-7 0,-1 4 0,-1 0 0,-1 5 129,-1-4 0,3 5 129,-7-6 0,2 1 0,-2-6 129,-2 4-129,-9-8 129,5 0-129,-5-7-258,0 1 0,-1-3-129,-1-3-516,13 0-516,-24-18-1290,18 2-2193,6-2-258,-1-6-129,2-1 259</inkml:trace>
  <inkml:trace contextRef="#ctx0" brushRef="#br2" timeOffset="74699.272">8345 15262 3612,'16'9'4386,"-16"-9"-516,0 0 0,0 0-2838,0 0-903,7 11 0,-7-11 129,2 21 0,3-4 258,-5-1 129,3 2-129,-3-3-129,5 3 129,-2-5-258,-3-13-129,19 12-258,-1-17-258,12-7-387,2-13 0,8 5 0,-1-10 129,3 5-129,-2-7 258,-2 11 258,-7 1 258,-10 9 516,-2 7 258,-19 4-129,22 1 0,-22-1 129,12 32-129,-11-14 0,4 11 0,-4-4-129,4 5-129,-1-2 0,0 2-258,-1-3 0,0 0-387,4 1-516,-7-11-1935,0 3-1806,3-3-387,-3-17-129</inkml:trace>
  <inkml:trace contextRef="#ctx0" brushRef="#br2" timeOffset="76608.381">9409 14890 2322,'0'0'2064,"6"-14"258,-6 14 0,0 0-129,0-11 0,0 11-258,0 0-258,0 0-516,0-11 0,0 11-387,0 0 0,0 0-258,0 0 0,0 0-129,-10-8-129,10 8 0,0 0-129,0 0-129,-14-1 0,14 1-129,-14 3 129,14-3-129,-18 24 129,4-8-129,2 7 0,-3 4 129,1 7 0,-2 5 0,-2 4-129,2 8 258,-1-1-258,0 4 129,1-1 0,2-2 0,4 1 0,4-5 0,6-4 0,1-5-129,8-3 0,7-6 0,5-6 129,6-2-258,2-5 258,2-4-129,0-4 129,0-3 0,-2-1 0,-1-3 0,-5-1 0,-6 0 129,-2 0-129,-3 0 0,-12 0 0,13 0 258,-13 0-258,0 0 0,0 0-258,0 0 0,0 0-903,0 0-2193,0 0-1290,0 0 0,-4-7-387</inkml:trace>
  <inkml:trace contextRef="#ctx0" brushRef="#br2" timeOffset="77447.429">9804 14979 1,'0'-20'3353,"-8"6"130,8 14 0,0 0-1935,-17-9-516,17 9 129,-14-8 0,14 8-258,-12-5 129,12 5-129,0 0 0,0 0-387,-15 0-129,15 0-258,-2 6-129,2-6 129,-1 25-258,1-7 258,0 8-129,0 1 0,2 10 0,3 6 0,2 4 0,0 5 0,0 3-129,0 3 129,0 1 0,-2-1-129,-1-4 129,-1-4-129,-1-4 0,-1-7 0,-1-8 129,0-6-258,0-4 258,0-6-129,-1-5-129,1-10-774,0 0-645,-16-8-387,11-4-1161,0-1-903,-8-13-258</inkml:trace>
  <inkml:trace contextRef="#ctx0" brushRef="#br2" timeOffset="77680.442">9561 15402 2580,'0'0'3096,"0"0"-1032,7-11 0,6 6-774,6 1 0,0-5-129,10 5 0,-2-7 0,8 5-258,-2-5-387,3 4-258,3 0-258,-3 0-387,2 5-1032,-6 2-2451,-8-5-387,6 8 0</inkml:trace>
  <inkml:trace contextRef="#ctx0" brushRef="#br2" timeOffset="78283.477">10054 15211 129,'-1'-11'2838,"1"11"0,6 0-516,-6 0-1806,0 0 0,1 19 258,-1-19 129,2 26 129,-2-12-129,0 11 129,-2-1-258,2 5 0,-3 0-258,3 3-129,-2-5-129,2 1 0,0-6 0,8-4 0,3-7-129,9-8 0,3-5-258,3-10-129,6-5-129,-2-7 129,2-4 258,-4-2 129,-6-5 258,1 8 258,-14-4 387,3 9-129,-12-5 129,4 12-129,-4-4 129,-1 8-516,-6 0-258,7 11 0,-11-12-258,11 12 0,-15 0 0,15 0-129,-12 6-129,12-6-129,-10 18-387,10-18-645,-1 21-1161,1-9-1935,0-12-129,12 22-258</inkml:trace>
  <inkml:trace contextRef="#ctx0" brushRef="#br2" timeOffset="78771.505">10461 15226 6708,'0'0'4128,"0"0"-129,0 0-129,0 0-3483,0 7-516,-4 7 0,1 2 129,-4 8 129,0-3 129,5 8 129,-3-7 0,5 2 0,0-5-129,1-6-129,11-6 0,5-7-258,9-10-129,2-8-129,9-6 129,-1-5 129,4 1 129,-4-1 129,-5 3 129,-2 5 258,-13 3 0,1 8 0,-17 10 258,11-8-387,-11 8-129,4 6 0,-4-6-129,6 27 0,-4-7 0,1 5 0,-1 3-129,1 1 0,-1 0 0,1-4-129,4 4-387,-7-12-645,17 9-1677,-4-12-1806,0-3 0,2-7-516,-2-5 388</inkml:trace>
  <inkml:trace contextRef="#ctx0" brushRef="#br2" timeOffset="79160.527">11117 15219 7224,'2'15'3870,"-2"-15"-258,0 0-129,-11-1-3741,11 1 0,0 0 258,-15-4 129,15 4 258,-15 0 387,1 0 129,7 5-129,-8 2-129,4 7-387,-4 2 129,2 4-129,2 0-129,1 6 129,3-4-129,3 5 0,4-2 0,2 1-129,8 0 0,8-5-129,5 2-129,0-8-258,14 2-903,-5-8-3096,5-12 129,6-8-645,-7-16 129</inkml:trace>
  <inkml:trace contextRef="#ctx0" brushRef="#br2" timeOffset="79827.565">11451 14887 8256,'-20'26'3999,"20"-6"-129,0-20-387,-7 25-3999,6-9 129,1 5 258,5 3 258,-3 4 129,5 8 387,-7-1 0,6 12 129,-6-1-258,0 6 129,0-2-516,0 0 0,0-4-258,0-6 0,0-7 0,-2-11-258,2-5 129,0-17 0,0 0-129,0 0 0,-11-5 129,4-10 129,-2-5 0,0 0 0,1-5 129,0 1 0,0 2 129,4 1-129,2 3 129,2 3-129,0 2 0,7 1-129,6 2 129,2 3 0,5-1 0,7 1-129,3-2 129,4 1 0,3 1 0,4-3 0,-2 3-129,1-2 129,-2 2 0,-1 3 0,-2 2 129,-2 2-129,-5 0 129,0 12 129,-3 0-129,-3 6 129,-3-1 0,1 6 0,-8-1 129,0 3-129,-4-4 129,-3 4-129,-2-4 0,-1-1-129,-2-3-129,0-5-258,0 0-258,0-12-2322,-7-3-1677,7 3-258,-5-25-258,4 0 259</inkml:trace>
  <inkml:trace contextRef="#ctx0" brushRef="#br2" timeOffset="80048.578">11932 14924 10965,'0'0'5031,"0"0"-258,11 0-258,-11 0-4128,14 9-774,0 1-129,-14-10-258,24 19 0,-24-19-129,26 25-774,-26-25-1419,16 20-1419,1-4-258,-4-2-258</inkml:trace>
  <inkml:trace contextRef="#ctx0" brushRef="#br2" timeOffset="80499.604">12306 15391 7998,'-20'26'4515,"3"-26"-129,17 0-645,-17-6-3612,8-7-516,1-7 0,8-1 0,-2-7 0,4 0 258,8-1 129,0 2 129,8 2 0,-3 4 0,5 2 0,-5 9-129,2 1 129,-6 9-129,2 0 0,-3 11 129,-3 5-129,0 5 129,-4 4 0,0 3 0,0 4 0,-3-1 129,0 1 0,-3-3 0,-2 2 0,-8-8 258,5 3-258,-9-5 129,2-3-129,-5-5 129,1-3-258,-3-8 0,1-2-129,3-8-258,-3-10-258,12 5-903,-9-15-2322,12 0-903,6-2-258,3-5-387</inkml:trace>
  <inkml:trace contextRef="#ctx0" brushRef="#br2" timeOffset="80963.63">12514 15211 7998,'19'13'4515,"1"-8"0,-20-5-516,0 0-3741,13 4-258,-13-4-129,15 20 258,-10-8 0,1 5 0,-5-5 258,3 5-129,-1-8-129,-3-9 0,15 9-387,0-13-387,9-6 0,2-11 0,7 6 129,1-11 0,7 3 129,-4 1 129,-3 5 387,-2 5 258,-12 3 258,-1 9 0,-6 0-129,-1 13 129,-11 3 0,1 10 0,-2-1-129,-1 9-129,-5-1-129,2 7 129,-2-4-387,4 0 0,0 0-129,-1-6-516,3 9-1032,0-8-3096,-4-9-387,4-5-129,0-17-387</inkml:trace>
  <inkml:trace contextRef="#ctx0" brushRef="#br2" timeOffset="88627.069">16549 15518 3096,'0'0'4257,"0"0"-2064,0 0-516,0 0-516,0 0 258,0 0-516,0 0 129,0 0-129,0 0-258,0 0-129,0 0 129,0 0-258,0 0 0,0 0-129,0 0 129,0 0-258,0 0 129,0 0-129,0 0-129,0 0 129,0 0-129,0 0 0,0 0 0,0 0 0,0 0 0,0 12 0,0-12 0,-6 21 129,-2-6-258,0 3 129,-1 3-129,-1 1 129,-1 2-258,-1 4 258,1-4-258,2 2-129,-1-6 0,5 7-774,-7-16-1032,11 2-2451,1 2-516,0-15 129</inkml:trace>
  <inkml:trace contextRef="#ctx0" brushRef="#br2" timeOffset="89676.129">17133 14751 1032,'0'0'2193,"0"0"-774,0 0-258,0 0 0,0 0-129,0 0-387,0 0 0,0 0-129,0 0-258,0 0-258,0 0-129,0 0 129,0 0-129,0 0 129,-12 0 0,12 0-258,0 0 258,-12 14 258,12-14-129,-10 15 0,10-15 129,-13 17 258,13-17-129,-13 22 129,4-11 0,-2 7 129,-3-3 258,1 6-387,-2 3 387,0 8-387,-7-1 258,5 10-129,-8 4-258,6 6 129,-4 0-129,2 6-129,-2-4-129,7-2 0,-3-1-129,9-3 129,2-7 0,4-4 0,4-3-129,0-4 0,7-1 0,6-3-129,3-1 129,1-2-258,5 2 258,2-4-258,3-2 129,-3-2 0,5-2-129,-5-4 258,1-1 0,-5-4-129,-1-2 129,-8-1 0,1-2-129,-12 0 0,15-2-645,-15 2-1677,0-22-2064,0 22-258,1-28 129</inkml:trace>
  <inkml:trace contextRef="#ctx0" brushRef="#br2" timeOffset="90716.188">17524 14793 2709,'0'0'3354,"-6"-10"-258,6 10-2451,0 0-258,-14-6 258,14 6-129,0 0 129,0 0 129,-11 0-129,11 0 129,0 0-129,-9 10 0,9-10-258,-4 17 0,2-3 0,1 0-129,-2 4 0,1 2 0,2 6-129,-3 3 0,0 5 0,1 1 0,-1 7 129,1 1-258,2 7 258,-1-2-129,-2 3-129,3-4 0,0-2 129,-2-2-129,1-4 0,-1-6 0,-1-5 0,0-3 0,-1-4 0,-2-2 129,1-5-129,-1-1 0,6-13 0,-10 17 0,10-17 0,0 0-129,-14 4-387,14-4 0,-8-9 0,8 9-129,-10-28-129,5 11 129,-7-8-129,5 3 258,-4-5 0,3 3 387,-2 0 0,3 0 129,-2 2-129,5 4 129,-1 2 0,2 3 0,1 0 0,2 13 0,0-18 0,0 18 129,0 0-129,2-14 129,-2 14 0,0 0 129,18-14 129,-18 14 0,20-10 0,-6 1 258,7 4-129,0-3-129,7 1 258,-2-1-258,9 4-129,1-2 0,2 2 0,-4 0-129,1 0-129,-2 4 0,-5 0 0,-5 0-258,-3 0-129,-3 1-258,-17-1-774,18 11-1290,-8 3-1806,-10-14-129</inkml:trace>
  <inkml:trace contextRef="#ctx0" brushRef="#br2" timeOffset="91384.226">17819 15023 2193,'7'-8'3096,"6"9"258,-13-1-2451,0 0-645,0 0-129,0 0 129,0 0 516,0 0 129,0 0 129,5 15 0,-4 1-258,-2-4 129,0 11-258,-7 0 129,5 9-129,-6-3-129,5 6 129,0-7-129,4 5-129,-1-8 0,1 1-129,2-9 0,6-1-129,4-8-129,3-4 129,3-4-129,3-4 0,6-9 0,1-5-129,0-1 129,-3-9 0,1 2 129,-2 0-129,-6-1 0,-4 2 129,-5 1 0,1 2-129,-6 1 129,0 3 0,-4 0 0,0 0-129,-3 7 0,-1-2 0,4 13 0,-15-19 0,15 19-129,-12-7 0,12 7-129,-13-1-129,13 1-258,0 0-387,0 18-1290,0-3-2322,0-15-129,8 25-129</inkml:trace>
  <inkml:trace contextRef="#ctx0" brushRef="#br2" timeOffset="91967.26">18222 15066 4128,'0'0'4386,"0"0"-129,-6-17-129,6 17-3870,-8-12-258,8 12 129,0 0 0,0 0 129,0 9 129,0-9 258,-4 27-258,1-9-129,3 8 0,0 1 0,0 1 0,0-4-129,4 0 0,4-6-129,4-3-129,6-6 0,5-9-387,8 0-387,-2-17-129,7 1 129,-6-13 0,10 1 645,-9-3 129,-7-1 258,0 9 387,-13-6 516,5 14 258,-13-2-258,-3 17-258,8-12-258,-8 12-129,0 0-129,7 15-129,-7-2-129,0 4 0,0 1 129,1 1-129,1 4 0,-2 0 0,0-2 0,2 1 258,0 1-258,2-2 0,-2-4 0,4 1 0,1 1-258,-3-7 0,5 5-387,-9-17-516,16 14-2580,-16-14-1032,16 2-258,-16-2-129</inkml:trace>
  <inkml:trace contextRef="#ctx0" brushRef="#br2" timeOffset="92503.29">19015 14918 645,'0'0'2709,"-15"0"387,15 0-2709,-17 0 0,6 0 129,11 0 645,-25 0 129,12 8 0,-3-4 258,0 8-387,-5-1-258,6 3-387,-7 5-129,6 2-129,-3-3 258,3 7-129,-1-2-129,5 2 129,-1-1-129,6 5 258,-1-8-258,5 7 0,2-8 0,1 1 0,1-4-129,8 0 0,0-5-129,6-5-258,9 2-516,-2-9-1806,7-5-1806,14-2-258,-8-9-258</inkml:trace>
  <inkml:trace contextRef="#ctx0" brushRef="#br2" timeOffset="93283.335">19235 14575 1,'7'43'3611,"-4"-16"388,-3-6 387,-5 4-3096,5 14-129,-1-4 0,2 15 258,-1-7-258,2 15 129,-2-9-387,0 6-258,1 2-258,6-2-129,-3-3 0,3-7-258,3-4-387,-1-8 258,2-4-258,-6-10 129,3-4-129,-8-15 0,9 14-387,-9-14-258,0 0 0,-15-14-129,15 14-129,-20-26 129,7 11 129,-7-9 258,5 5 258,-3-4 645,2 4 258,3 3 129,-2-4 387,8 8 0,-6-4 258,13 16-258,-6-18 0,6 18-258,0-17-129,0 17-129,20-12-129,-4 4-258,8 2-258,3-3-129,7 4 129,1-3 0,6 3 0,-4-5 129,1 7 0,-4-3 129,-6 6 258,-3-3 0,-10 3 0,3 0 258,-18 0-129,15 16 0,-15-16 0,12 20 0,-11-5 0,4 4-129,-2 3 0,3 3 129,0 1-258,1 1 129,-1-1 0,2 3-129,1-5-258,-2-5-387,5 4-903,-6-10-3225,-6-13 0,16 0-516,-12-20 129</inkml:trace>
  <inkml:trace contextRef="#ctx0" brushRef="#br2" timeOffset="93508.348">19637 14732 9804,'-2'36'4515,"2"-36"-129,2 18-387,11-17-4386,-13-1-516,0 0 0,16 18 258,-16-18-1677,0 0-2064,25 12-258,-13-12-258</inkml:trace>
  <inkml:trace contextRef="#ctx0" brushRef="#br2" timeOffset="93987.375">19845 15282 1935,'-26'0'4128,"26"0"0,-18-27-129,12 5-3354,2 2-258,3-5-129,3 2 0,4-4 129,7 6 129,-2-2-258,8 4 0,1 3-258,1 3 0,0 3-129,0 6 258,-1 4 0,2 1 0,-6 7 129,-1 10-129,-1 3 129,-3 6-129,-2 3 129,-1 5-129,-4 0 0,-3 1 0,-1-3 0,-2-1 129,-12-7-129,3-1 258,-9-11-129,1 0 0,-5-8 0,-2-3 129,1-2-258,2-2-129,1-7 0,-1-4-129,7 4-258,-3-14-2580,9 1-1548,10 6-387,0-9-129</inkml:trace>
  <inkml:trace contextRef="#ctx0" brushRef="#br2" timeOffset="94499.405">20102 15088 4773,'3'19'4515,"-3"-19"-258,7 22-129,-7-10-3741,3 2-516,0 3 129,-2-1 258,5 5 258,-2-5-129,0 2 129,-4-18-129,9 22-129,-9-22-129,25 0-258,2-3-129,3-17-129,5-1 129,2-6 129,3 1 129,1-4 0,-5 5 258,-5 7 0,-10-4 258,-2 14 0,-19 8 0,20-3-129,-20 3 0,8 16-129,-6 1-129,-1 9 0,-1 1-129,0 5 129,0 1 0,0 1 0,-3-2-129,1 0-129,0-3 0,-1-6-258,3 7-1290,0-8-2967,0-10-129,0-12-516,0 0 129</inkml:trace>
  <inkml:trace contextRef="#ctx0" brushRef="#br2" timeOffset="96567.523">21106 14682 2580,'0'0'3354,"0"0"-1161,7-10-1032,-7 10 258,0 0-258,12-7 258,-12 7-258,0 0 129,0 0-387,0 0-258,0 0-129,0 0-258,0 0 129,0 0-129,0 0-129,0 0 0,-8 0 0,8 0 0,-15 17-129,3-1 0,-2 4 129,-4 4-258,0 4 258,-3 6-258,-1 3 129,-1 6 0,-1 3 129,-2 6-129,-1 3 0,4 1 129,0 1 0,4-2 0,6-1 0,6-5 0,4-6-129,6-3 129,6-7 0,12-5-129,5-3 0,4-4 0,2-3 0,4-1-129,0-5 129,5-3-129,-4-4 129,-2-1 0,-4-2 0,-4-2 0,-5 0-129,-5-3 129,-4 3 0,-13 0-129,14-5-258,-14 5-1161,3-19-2193,-3 19-903,0-16-129,0 16 130</inkml:trace>
  <inkml:trace contextRef="#ctx0" brushRef="#br2" timeOffset="97083.552">21491 14805 258,'-4'-16'2967,"4"16"129,0 0 129,0 0-2838,0 0-387,0 0 258,0 0 387,0 0 516,0 0 0,0 0 258,0 0-387,-8 11-387,8 5-129,-5-3-129,4 9 0,-3-1 0,1 11-129,-4 2 129,5 5 0,-4 6-258,3 8 129,-3 2-258,1 5 129,-1 0 0,3-2-129,-2 0 0,3-4 0,0-6-129,1-6 0,1-7 0,0-6-258,1-4 129,-1-9-516,5-2 0,-5-14-774,0 0-1935,0 0-1032,0 0 0</inkml:trace>
  <inkml:trace contextRef="#ctx0" brushRef="#br2" timeOffset="97348.568">21183 15301 3225,'-18'-22'3999,"18"6"0,10 8-1806,8 5-1161,-2-6-258,8 6-258,3-7-129,7 9 387,-1-6-258,5 7 0,1-3-258,1 3 129,0 0-387,1 0-387,-1 6-258,-7-6-387,4 9-1419,-7 4-2064,-5-10 0,2 9 0</inkml:trace>
  <inkml:trace contextRef="#ctx0" brushRef="#br2" timeOffset="97919.6">21780 15079 516,'-4'-16'3096,"4"16"258,0 0-2322,0 0-387,0 0 516,0 0-129,0 0 129,-4 13 0,4-13 0,-4 30-129,-3-13-129,7 10-129,-6-1-258,5 3 0,-4-1 0,4 5-129,0-5 0,1-2-129,2-4-129,4-1 0,4-7-258,3-4 0,7-4-258,0-6-258,7-6-129,-3-11 129,5 4 129,-4-10-129,-2 1 387,0-2 129,-6-1 387,-4 4 129,-6-2 258,4 5-258,-10 1 129,2 3-258,-3-1 129,0 4-258,0 11-129,0-19-387,0 19-129,0 0-645,0 0-1161,-15-3-1935,15 3-516,0 0 387</inkml:trace>
  <inkml:trace contextRef="#ctx0" brushRef="#br2" timeOffset="98495.633">22060 15106 2580,'0'0'2967,"12"2"387,-12-2-2967,4 13-258,0 1 387,-4 1 387,5 10 387,-5-7 387,1 13-129,-1-10-387,0 5-387,0-6-387,2 0 0,-2-20-258,15 14-129,-1-14-258,4-5 0,4-7 0,4-9 0,2-3 129,3-2 0,-2 0 258,-1-1 129,-3 4 129,-3 7 129,-8 0 258,0 10-258,-14 6-129,17-4 129,-17 4-258,7 13-129,-6 1 0,0 5 0,1 0-129,-1 5 129,-1 1 0,0 1-129,0-3 129,0-2-129,0-1 129,0-3-129,3-3-129,1 1 0,3-2-258,-7-13-387,14 22-645,-14-22-2193,0 0-1161,22 11-387,-22-11 516</inkml:trace>
  <inkml:trace contextRef="#ctx0" brushRef="#br2" timeOffset="98939.659">22712 15062 1548,'4'14'3225,"-10"-14"0,6 7 258,0-7-3483,-15 8 258,4-1 0,-5-3 645,3 10 387,-8-8 129,9 13 0,-11-8-516,11 13-129,-8-4-387,6 5 0,-1-1-129,6 3 0,2-1-129,5-1 0,2 0-129,1-4-129,11-3-129,-2-5-129,12 2-1161,-6-8-2580,6-10-645,10-4-129</inkml:trace>
  <inkml:trace contextRef="#ctx0" brushRef="#br2" timeOffset="99563.694">22934 14797 5031,'-7'-19'4257,"7"19"-387,0 0-129,0 0-3870,0 0-129,-14 6 0,11 7 258,1 6 258,0 4 129,2 10 129,0 7-129,2 10-129,-2 6-129,4 4 258,-3 6-387,-1-1 0,0-2 0,0-6 0,-1-6 0,-4-8 0,2-11 0,-3-10 0,1-5 0,5-17-129,-12 8 129,12-8 0,-11-12 129,6-3-129,-3-6 0,2 0 129,1-6-129,2 0 129,3 2-129,0-2-129,4 4 0,5-2-258,5 8 258,1-3-129,5 8 0,0-2 0,1 5 129,0 1-129,1 3 129,-1 2 129,1 3 0,-4 0 129,-2 1 0,-1 8 129,-2 1 129,1 8-129,-6-2 387,2 9-258,-2-1 0,-1 7 0,-1-7-129,1 4 0,-5-5 0,2-3-129,0-5-258,-4-15 0,6 18-1032,-6-18-2193,0-12-1161,5-2-516,-2-15 258</inkml:trace>
  <inkml:trace contextRef="#ctx0" brushRef="#br2" timeOffset="100120.726">23328 15291 5547,'0'21'4644,"0"-21"-258,-10 0-387,10 0-3483,-7-13-387,5 0 0,2-7-129,2-3 0,8-2 129,3-2 0,4 1 129,0 5 0,2 0-129,2 6 129,-5 5-129,0 7 0,-4 3 129,-1 3-129,1 10-129,-2 5 129,-1 3-129,-1 5 129,0 2-129,-2 1 129,-2 0-129,-3 3 129,-1-6 258,0 3-129,-9-9 0,-1 1 129,-7-6 0,2-1 0,-7-9 0,1 0 129,-5-5-258,3-2-129,-1-6-129,3-5-258,5 0-387,-3-14-258,18 13-1161,-9-11-2322,10-2-645,9-1-645,2-2 387</inkml:trace>
  <inkml:trace contextRef="#ctx0" brushRef="#br2" timeOffset="100583.753">23593 15136 7353,'3'23'4773,"-3"-23"-258,0 0-774,0 17-3741,0-17 0,0 23 0,0-11 258,0 3-129,0-4 129,2 0 0,-2-11-258,17 5 0,3-5-129,2-6 0,4-7 129,3-5-129,0-5 258,2 0 0,-2-2 258,-2 4 258,-9-1-258,-1 9 129,-6-1 0,0 8-129,-11 6-129,13 0 129,-13 0-258,5 18 0,-2 0-129,-2 6 0,1 5 0,-1 1 0,-1 4 0,2 1-129,-1-1 0,-1-2-258,3-1 0,-3-7-387,11 9-1548,-8-11-2451,1-8-129,2-3-516,-6-11 258</inkml:trace>
  <inkml:trace contextRef="#ctx0" brushRef="#br1" timeOffset="113088.468">5366 14884 516,'0'0'645,"0"0"387,0-9-129,0 9 129,0 0 129,0 0 258,0 0-387,0 0 258,0 0-516,-6-14-129,6 14 0,0 0 0,0 0-258,0 0 258,0 0-258,0 0 258,0 0-258,-13-13 258,13 13 0,0 0-129,0 0 0,-11-5-129,11 5 0,0 0-129,0 0 0,-12-2-129,12 2 129,0 0-258,-13 0 258,13 0-129,-13 0 0,13 0-129,-13 0 129,13 0 0,-12 2-129,12-2 129,-13 5-129,13-5 0,-12 7 0,12-7 0,-17 11 0,6-7 0,11-4 129,-19 10-129,19-10 0,-21 12 129,11-5-129,10-7 0,-20 14 0,20-14 129,-20 17-258,20-17 258,-17 18-129,4-9 0,13-9 129,-15 17-129,15-17 129,-17 17-129,17-17 0,-14 17 0,14-17 0,-11 20 0,11-20 0,-11 20 0,6-9 0,5-11 0,-8 17 0,8-17 0,-11 19 0,11-19 0,-9 20 0,9-20 129,-11 19-129,8-8 0,3-11 0,-12 19 0,6-8 129,6-11-129,-9 18 0,9-18 129,-8 20-129,8-20 129,-7 20-129,7-20 0,-6 22 0,1-10 129,1 0-129,4-12 0,-5 21 0,0-10 0,1 1 0,-1-2 0,2 1 129,3-11-129,-7 21 129,2-9-129,3 2 129,0 0-129,-2-1 129,3 3-129,0-2 0,1 2 0,0-1 0,0 0 0,0-1 0,1 0 0,1 1 0,3-4-129,-1 0 129,-1 1 0,1 0-129,-4-12 129,8 20-129,-2-10 129,-6-10 0,13 21-129,-4-10 0,2 2 129,-1-2 0,2 0 0,1 0 0,-1 0 0,-1-1 0,1 0 0,-12-10 0,19 16-129,-8-9 129,-1 2 0,3-2 0,0 2 0,1-2 0,3 3-129,1-2 129,2 1 0,0-1 0,1 3 0,0-1 0,-1 0 0,1-2 0,-2 0 0,-1 0 0,-2 1 0,2-1 0,-1-4 0,-3 3 0,1-1-129,0-1 129,-2 0 0,-1-3-129,0 2 129,0-1-129,-12-3-129,16 0-258,-2 6-2193,-2 5-1548,-12-11-387,0 0-387</inkml:trace>
  <inkml:trace contextRef="#ctx0" brushRef="#br1" timeOffset="115915.63">9492 14850 129,'0'0'516,"0"0"387,-11 4 0,11-4 258,0 0 258,-16 1 0,16-1 129,-11 3-387,11-3-129,-10 3-258,10-3-258,-12 4 129,12-4-258,-12 2 129,12-2-129,-13 3 129,13-3 0,-13 5-129,13-5 129,-15 4-258,15-4 129,-14 5-129,14-5 129,-13 7-129,13-7 0,-13 6 0,13-6-129,-10 4 0,10-4 0,-13 7 129,13-7-129,-10 8 129,10-8-129,-13 14 129,13-14-129,-15 18 0,15-18 129,-14 22-258,4-9 129,2 2 0,-1 0-129,4 3 129,-4-1 0,2 1-129,1 2 129,-1-4 0,0 4 0,2 1 0,2-3 0,-1 2 0,1 0 0,0-1 0,0-2-129,1 4 129,0-3-129,1 1 129,0 1-129,1-1 129,0 1-129,0 2 129,2 0-129,2-1 0,-1 1 0,2 0 0,-2-2 0,2 1-129,-1-5 129,1 0 0,-2-2 0,2-1-129,1 0 0,0-2 129,-6-11 0,21 18-129,-8-8 129,0 0-258,2-1 258,0 2 0,0-2 129,3 0-129,-5 2-129,1-2 258,0 2-129,1-3 0,-4 2 0,4-3 0,-3 1 0,0 1 0,0-1 0,0 0 129,-1-2-258,2 2 258,-3 2-129,2-3 0,-2 4 0,1-3 0,0 2 0,-1 0-129,3 1 129,-1-4-129,5 6-387,-4-10-774,9 3-2967,1 2-129,-1-6-516,5 1 258</inkml:trace>
  <inkml:trace contextRef="#ctx0" brushRef="#br1" timeOffset="120120.87">13411 14958 1032,'0'0'1677,"0"0"0,0 0-258,-11-11 129,11 11-645,0 0-258,0 0-387,0 0-258,0 0-258,0 0 0,0 0 129,0 0 129,0 0 0,0 0 129,-2-14 258,2 14 0,0 0 0,0-12-129,0 12-129,0 0 129,0 0 0,1-13 0,-1 13 0,0 0 0,0 0 258,0 0 0,0 0 258,0 0 0,0 0-129,0 0 129,0 0-129,0 0 129,0 0-387,0 0 0,0 0 0,0 0 0,-6-4-258,6 4 0,0 0 0,0 0 0,-14-4-129,14 4 0,0 0 0,-14 0 0,14 0 0,-14 4 0,14-4 0,-15 9 0,15-9 0,-20 13 129,9-6-129,-2 2 0,2 1 0,-2 3 0,-3 1 0,2 5 0,-3 2 0,0 2 0,2 4 0,-1 2 0,0 3 0,2 0 0,4-1 0,-1 1 0,2-2 0,3-3-129,0 2 129,4-3 0,1 2 0,1-2 0,0 1-129,2 1 129,5 1-129,2 0 129,0 0-129,1-4 0,3 1-129,0-1 258,-1-2-129,3-1 129,-2-5-129,2 3 129,-1-4 0,0 4 129,2-7-129,-2 0 0,1-1 0,-1 0 129,0-2-129,0 0 0,1-3 0,-1 0 258,2-2-258,-2 0 0,-2-2 0,-2 0 129,-10-3-129,19 4 0,-19-4 129,10 2-129,-10-2 129,0 0 0,0 0 0,0 0-129,0 0 129,0 0-129,0 0 0,0 0-129,0 0-258,12 5-903,-12-5-1419,-3-7-1806,3 7-387,-3-15 258</inkml:trace>
  <inkml:trace contextRef="#ctx0" brushRef="#br1" timeOffset="120875.913">13616 15282 129,'-3'-20'3096,"3"20"-387,0 0-903,-11-12-1806,11 12 258,-10-13 129,10 13 258,-6-12 129,6 12 258,0 0 129,0 0 0,-17-13-258,17 13-387,0 0 0,-10-1-258,10 1-129,0 0-129,-16 0 129,16 0-129,-16 5 129,16-5 0,-19 9-129,19-9 129,-20 16 0,20-16-129,-22 18 129,11-5-129,1-2 258,1 2-129,-2-1 0,2 5 0,-1-5 0,2 5 0,0-2 0,0-1 0,4 3 0,1-2 0,1-1-129,2 1 0,0-2 0,5-1-129,-1-1 258,6 1-258,-10-12 258,17 19-258,-17-19 129,19 17 0,-8-8 129,1-1-129,2-2-129,-2 0 129,3-1-129,-4-2 0,6 2-129,-4-5 0,6 0-258,-4 0 0,3 0-645,-2-7-1290,-3-4-1677,10 10-516</inkml:trace>
  <inkml:trace contextRef="#ctx0" brushRef="#br1" timeOffset="121471.947">13789 15508 1419,'0'0'516,"-11"-18"129,11 18 645,-10-21 129,10 21 645,-11-18-387,11 18 0,-8-19-516,8 19-645,0-25-387,0 13 129,12-1-516,-2-3 0,8 2 0,-1-2 0,6 3 258,0-2-258,2 6 258,-4 1 0,1 3-129,-2 3 129,-1 2-129,-4 3 129,-4 6-129,-2 6 258,-1-1-258,-5 5 129,-1-1 129,-2 3 0,-2-2 0,-1 1 258,-7-4 0,3 1-129,-6-4 258,2 0 0,-5-4 129,6 0-258,-10-4 258,6-1-258,-4-3-129,1 1 129,0-2-129,0 0-129,0-1-129,1-4-129,3 4-387,-2-10-645,15 11-1290,-9-11-1806,0-6-258</inkml:trace>
  <inkml:trace contextRef="#ctx0" brushRef="#br1" timeOffset="122124.985">14085 15258 1806,'0'0'2580,"-8"-5"258,8 5-3612,0 0 129,-5 9 0,5-9 387,-5 17 258,2-2 387,1-2 387,1 3 387,0-3-387,1 3-129,-1-2 129,1 0-258,0-3-258,2 0 0,-2-11 0,0 0 0,16 10-129,-4-10 0,-1-5-129,3-4 129,0-3 0,0 2 258,-1-5 129,0 5 129,-6-4 129,6 7-129,-13 7 129,8-12-129,-8 12 0,0 0-258,0 0-258,0 0-129,0 0-129,0 0 129,0 0-129,0 0 0,13 2 0,-13-2 129,7 17 0,0-6 0,0 2 0,0 0 0,4 1-258,-4 2 258,-1 0 0,2-1 0,-3 1-129,1-3 129,-2 0 0,-4-13-129,8 22 0,-8-22-516,12 12-774,-12-12-1161,0 0-1677,21 0-129</inkml:trace>
  <inkml:trace contextRef="#ctx0" brushRef="#br1" timeOffset="122715.018">14527 15265 903,'0'0'2322,"0"0"-1419,0 0 258,-10-7 516,-2 7-258,12 0 129,-22 7-258,11 4-387,-5-4-258,4 4-258,0-2-129,12-9-258,-20 17-129,20-17 129,-10 12-129,10-12 0,0 0 129,2 12-129,-2-12 0,19 7 129,-3-4 0,2 2 0,3 2-258,-2-3 258,5 5-129,-6-2 0,0 1 129,-5 0 0,0 1 0,-13-9 129,11 21 258,-9-12 0,-3 3 0,-3 0 258,-6-2-129,2 2 129,-10-6-129,7 3-129,-6-6-129,5 1-258,-1-2-516,-2-2 0,15 0-774,-20 0-645,20 0-1032,0 0-1548,-8-20 258</inkml:trace>
  <inkml:trace contextRef="#ctx0" brushRef="#br1" timeOffset="123091.04">14753 14962 3612,'0'33'2838,"0"-33"-387,3 21-1935,-3-10-2322,8 13 516,-5-2 774,3 3 645,4 6 903,-5-5 645,7 12 129,-6-3 0,8 8-516,-7-6-387,4 3-516,-1-5-387,-1-3 0,-1-3-129,-3-9 129,-1-4-129,-4-16 0,5 17 129,-5-17-645,0 0-1419,0 0-1935,-15-20-258</inkml:trace>
  <inkml:trace contextRef="#ctx0" brushRef="#br1" timeOffset="123340.054">14581 15146 1032,'10'1'4644,"3"-2"0,17 1-258,1 0-2580,1-9-1290,13 6 0,0-7-258,6 3-129,0-1 0,-5 3-258,-2 1 0,-10-3-645,1 7-1548,-6 4-2193,-14-4-129,1 11-129</inkml:trace>
  <inkml:trace contextRef="#ctx0" brushRef="#br1" timeOffset="124235.105">14976 15230 2322,'10'12'3354,"10"-12"-516,-18-8-129,12 8-3999,-14 0-387,26-1 645,-12 1 258,0 0 774,0 10 774,-14-10 258,21 22 0,-12-11 0,3 8-129,-5-3-645,6 2 129,-5-1-387,1 0-129,-3-2 258,-1 1-129,-3-3 258,-1-1 0,-1-12 129,-3 21 129,3-21 0,-12 17-129,12-17 0,-20 12 129,20-12-258,-19 7-129,19-7 0,-17 0-129,17 0-129,-10-8-129,10 8 129,-5-19-258,4 7 129,1 12 0,-1-18 129,1 18-129,-3-17-129,3 17 0,0-15-258,0 15 0,0-11-129,0 11-129,12-18-258,-1 6-258,5 3 0,3-5 258,0 2 129,4-3 129,1 5 258,-2-6 516,-1 5 387,-2 2 387,-4 0 387,-1 4 129,-14 5 387,18-2 0,-18 2 0,10 9-387,-10-9-129,4 24 0,-4-12-129,0 4-387,-1-3 129,1 2-387,0-15 0,-2 17-129,2-17-129,9 0 0,6 0-258,7-12 0,5 1 0,-1-3 0,3-1 129,-2 3 0,-2 2 258,-6 3 258,-6 2 0,-2 5 258,-11 0-129,12 22 0,-12-7-129,9 10 0,-6-4-129,3 7 0,-2-2-258,0 0-258,2-2 0,-4-4-258,6 0-387,-8-20-1161,12 24-645,-12-24-1677,17 7-387</inkml:trace>
  <inkml:trace contextRef="#ctx0" brushRef="#br1" timeOffset="124596.126">15708 14970 2451,'0'35'3612,"0"-21"-129,8 7-2709,-1 8-645,-1 3 387,5 10 387,-7-5 0,6 13 258,-9-9 129,9 11 0,-10-13-387,7 8-129,-5-10-258,5-2-387,1-6-129,1-9-258,8-3-774,-4-16-1161,9-2-2193,8-4-645,-9-15 258</inkml:trace>
  <inkml:trace contextRef="#ctx0" brushRef="#br1" timeOffset="124912.144">15590 15136 3870,'27'11'4128,"9"-11"0,-13 0-2709,-1 0-645,11 0 129,-3 0-129,9 1 0,-5-1-129,7 5-258,0 1-645,-4-2-2709,5-4-1548,9 2-387,-12-5 258</inkml:trace>
  <inkml:trace contextRef="#ctx0" brushRef="#br1" timeOffset="125759.193">16022 14875 645,'0'0'2709,"0"-14"-1806,0 14-516,0-16-258,0 16 129,-4-16 387,4 16 129,-6-13 387,6 13-129,0 0 387,-10-16-258,10 16 0,0 0-258,0 0 0,0 0-387,0 0 129,0 0-258,0 0-129,0 0-129,0 0 0,0 0 129,1 6-645,9 6 387,1 3-129,4 6 129,1 1-129,4 13 0,-2-3 0,2 9 0,4 2 0,0 8-129,-1 0-129,1 4 129,-3-1-129,2 2 129,-7-4-129,2 0 129,-10-4 129,1-2 129,-6-4-129,-3 3 258,-3-6-129,-7-1 129,0 0 0,-6-3 129,1 0 0,-5-4 0,2-3-129,1 1-516,-3-6-2193,-4-10-1677,14 10-129</inkml:trace>
  <inkml:trace contextRef="#ctx0" brushRef="#br1" timeOffset="128619.356">24149 14413 129,'0'0'516,"0"0"-129,0 0 258,0 0 129,0 0 129,0 0 0,0 0 0,0 0 0,0 0-129,0 0-258,0 0-258,0 0-129,0 0 129,0 0-258,0 0 129,0 0-129,0 0 129,0 0 0,0 0 0,0 0 258,0 0-258,0 0 0,0 0 0,0 0-129,0 0 0,0 0 0,0 0 0,0 0-129,0 0 129,0 0 129,-2 9-129,2-9 129,-7 17 258,2-5-258,1 7 258,-3-2 129,1 8 0,-2-4 129,3 5-129,-3-1 129,7 7 0,-1-3-258,2 2 129,0 1-129,8 2-129,2-4-129,2 0 0,1-3 129,1-2-129,0-7 129,1 1 0,-2-9-129,4 1 129,-4-5-129,2 0 0,-2-1 0,1-4-129,0 2 0,0-3 0,-2 0 0,3 0 0,-2 0 0,3 0 0,2-3 0,1-1 0,5-2 0,1 2 0,1-4 129,-1 4-129,0-3 129,-1 2 0,-7 0-129,1 2 129,-7-1 0,-11 4 0,14-3 0,-14 3 129,0 0-258,0 0-516,0 0-1161,11 7-2322,-11-7-258,0 0-387</inkml:trace>
  <inkml:trace contextRef="#ctx0" brushRef="#br1" timeOffset="132179.56">24284 14425 516,'5'-15'516,"-5"15"387,2-10 129,-2 10 0,0 0 129,1-14 387,-1 14-258,0 0-129,0 0-129,0 0 129,0-11-129,0 11 0,0 0-258,0 0-129,0 0 0,0-11-129,0 11 0,0 0 0,0 0-129,0 0 0,-7-12 0,7 12 129,0 0-258,0 0-129,0 0 129,0 0-258,-6 9 0,6-9 129,-1 12-129,1-12 0,0 15-129,0-15 258,0 21-129,2-8 0,3 2 0,2-1 0,-1 1-129,1 2 129,3-3 0,2-2-129,-1 0 129,0-3 0,1-1 0,-1-5 0,0-1 129,1-2-129,-12 0 129,21-11-129,-11 0 129,-1-2-129,2 0 129,-2-2-258,3 3-516,-8-5-1677,-3 0-1806,-1 17-129,4-22-516</inkml:trace>
  <inkml:trace contextRef="#ctx0" brushRef="#br1" timeOffset="132947.604">24458 14085 2451,'-8'0'3612,"8"0"516,0 0-2064,-16 0-516,16 0-516,-15-5-258,15 5-129,-17-7 0,17 7-129,-16-11-258,16 11 129,-17-14 0,17 14-129,-17-18-129,17 18 129,-17-19-129,14 8 0,-1-2 0,2-1 0,2-2-258,0-1 129,3-3-129,3 2 129,4-1-129,1-1 129,-2 3-129,1 3 0,-10 14 0,21-17 0,-21 17 129,19-3-129,-19 3 0,15 4 129,-15-4 0,19 21 0,-12-7 129,-1 1-129,1 2 387,-2 2-258,-1-1 129,-1-1-129,-2-1 129,0 0-258,-1-3 258,0 2-129,0-15-258,-3 19 129,3-19 0,-16 17 0,6-7-129,-1-3 258,-2 0-258,-1 0 129,3-3 0,-4-3-387,15-1-903,-27 0-1677,13-10-1290,5-3-387,-5-10 0</inkml:trace>
  <inkml:trace contextRef="#ctx0" brushRef="#br1" timeOffset="133871.657">24308 13476 129,'0'-18'3225,"0"18"-645,0 0-258,-3-12-516,3 12-387,0 0-387,-3-12 0,3 12-258,0 0-258,0 0-129,0 0-129,0 0-129,0 0 0,0 0-129,0 0 129,9-7-129,-9 7 129,0 0 0,16 3 0,-16-3 129,14 10-129,-14-10 0,17 11-129,-17-11 129,15 11-129,-15-11 0,13 8 129,-13-8-129,15 0 0,-15 0 0,14-4 0,-14 4-129,13-19 129,-7 5 0,2-1 0,-4-2 0,3-3 129,-4 1-129,1-2 129,-2 3-129,-1-1 258,0 2-129,-1 3-129,0 2 258,-1 2-129,1 10 129,-3-12-258,3 12 258,0 0-258,0 0 0,0-11 129,0 11-129,0 0-129,0 0 129,10 0 129,-10 0-129,0 0 0,15 8 129,-15-8-129,11 5 129,-11-5 0,12 10 129,-12-10-129,13 14 129,-13-14-129,11 18 129,-11-18-258,9 17 129,-9-17-387,5 11-387,-5-11-2322,0 0-1161,0 0-387,10-2 0</inkml:trace>
  <inkml:trace contextRef="#ctx0" brushRef="#br1" timeOffset="134616.699">24494 12554 645,'-18'26'2838,"5"-12"-1290,4 5-258,-2-2 0,0 2-258,3-3-129,-1-1-129,4-2 0,5-13-516,-8 19 258,8-19-129,0 14-129,0-14 129,9 5-258,-9-5 258,19 0 0,-6-6 0,0-5-129,3-1 387,1 2-258,-3-2-129,1 3 0,-3 2 0,0 7 129,-12 0-258,18 7 0,-12 5 0,0 5 0,-2 2-129,1 3 129,-2 2 0,1 0 129,-2-1-129,-1 1 258,-1-2 0,0 1 0,-1-4-129,-3 3 0,-3-5 0,1-2 0,-2-1-258,-3-2-129,3 0-516,-6-7-1290,14-5-2064,-18 1-387,1-4-387</inkml:trace>
  <inkml:trace contextRef="#ctx0" brushRef="#br1" timeOffset="135095.727">24264 12042 1032,'19'1'2967,"-19"-1"-1290,19 15 129,-9-2-387,3 7-387,-3-1 0,8 10 0,-1 0-258,5 6-129,1-3 0,5 2-258,0-3 0,3-4-129,-1-3-129,1-4-129,-4-6-129,-2-4-903,-2-9-2580,2 8-387,-15-12 0</inkml:trace>
  <inkml:trace contextRef="#ctx0" brushRef="#br1" timeOffset="135428.746">24259 12426 1935,'14'-4'4128,"-9"-18"129,11-1 0,-3-6-2838,0-9-387,8-3-129,-4-9-129,6 3-129,-5-5-129,3 3-129,-6 0 0,4 6-387,-4 6 129,-6 4-516,6 14-1032,-11 7-2838,-2-1-129,-2 13-258,0 0-258</inkml:trace>
  <inkml:trace contextRef="#ctx0" brushRef="#br1" timeOffset="136275.794">24599 11633 3870,'-3'-11'4257,"3"11"-1032,0 0-1290,0 0 0,-13-7-516,13 7-516,0 0 0,0-11-516,0 11 0,1-12-129,-1 12-129,7-15 0,-7 15 0,9-13-129,-9 13 129,13-9-129,-13 9 0,18-2 0,-7 2 0,0 2-129,2 3 129,-1 3-129,4 5 129,-3 2 0,4 3 0,-6 1-129,5 3 0,-6 2 0,1 0 129,-4-2-129,-3-1 129,-2 1 0,-2-3 0,0-1 129,-6-2 0,-1 1 0,-5-4-129,1 1 129,-3-2 0,1-2-129,-2-4 129,1-2-129,-1-3 0,1-1 0,-1-1 0,3-6 0,0-4 0,12 11-129,-14-22 129,12 8 0,2-3 0,2 1-129,10 0 0,-2 0-129,9 1-129,-6-4-903,12 4-1290,-2 3-1677,-9-7-129,6 6-258</inkml:trace>
  <inkml:trace contextRef="#ctx0" brushRef="#br1" timeOffset="136935.832">24627 11368 1806,'0'-18'3999,"7"3"258,-7 15-1806,0 0-774,6-17-258,-6 17-387,0 0-258,0 0-129,0 0-129,0 0-258,0 0 0,3 11-129,-3-11 129,0 15 0,0-15-129,2 18 129,-2-18-129,6 21 0,-6-21-129,8 17 129,-8-17-129,11 10 0,-11-10 0,17 0 0,-17 0 0,19-20 0,-8 5 0,-2-2 0,-1-3 0,2-1 0,-5 0 0,0 1 0,0 1 0,0 5 0,-2 2-129,-1 2 129,-2 10-129,5-12 129,-5 12 0,0 0-129,0 0 129,12 0 0,-12 0 129,8 6 0,-8-6-129,15 23 129,-7-9-129,2 2 0,-1 0 0,-1-2-258,3 2-258,-11-16-1161,0 0-2322,18 8-516,-18-8-129,0-16-129</inkml:trace>
  <inkml:trace contextRef="#ctx0" brushRef="#br1" timeOffset="137395.858">24649 10668 1677,'7'50'2709,"4"-29"-1032,3 0 0,4 5-129,2 0-129,1 1-258,4 2-258,-3-3-129,4 2-129,-3-7 0,1 1-129,-2-8-129,1-1-387,-1-4-516,-4-4-1290,-1-5-2064,6 5 0,-23-5-258</inkml:trace>
  <inkml:trace contextRef="#ctx0" brushRef="#br1" timeOffset="137657.873">24576 11043 516,'0'0'4128,"0"0"129,17-16-129,-4-8-2451,7-10-645,7 1 0,1-10-516,5 1-129,0-4-645,0-3-387,4 5-1806,0 4-1677,-15-6-258,4 10 129</inkml:trace>
  <inkml:trace contextRef="#ctx0" brushRef="#br1" timeOffset="138098.898">24323 10077 3483,'38'-5'3999,"-25"5"-129,14-3-2451,0 3-645,1 8 129,12 8-258,2 1 0,6 9-258,4 4-258,4 9 258,2 2-258,-1 5-129,-3 5 0,-6 4-129,-3 8-387,-13-5-1161,-10 6-2322,5 11-129,-21-15-258</inkml:trace>
  <inkml:trace contextRef="#ctx0" brushRef="#br1" timeOffset="141135.072">24446 9801 2580,'0'0'3741,"0"0"0,2 12-2451,-2-12-645,0 0 129,0 0-258,0 0 258,0 0-258,8 10 0,-8-10 0,15 12 0,-15-12 0,25 19 0,-9-9-258,8 7 129,0-2-129,7 6 129,2 1-129,0 4-129,4 0 0,-4 6-129,2 1-129,-5 4-129,-1 5-516,-8-1-1032,-7-2-2322,10 14-258,-14-16-387</inkml:trace>
  <inkml:trace contextRef="#ctx0" brushRef="#br1" timeOffset="141775.109">24491 9423 645,'0'0'3483,"0"0"774,0 0-1935,-15 1-645,15-1 129,0 0-258,0 0-129,0 0-129,0 0-516,0 0-129,0 0-129,0 0-258,0 0 129,7 7-258,9 1 129,3 1-129,9 7 0,9 6-129,9 3 258,4 8-516,5 4 258,5 8-129,-1 2 0,-1 5-387,-6-1-129,-3 11-1935,-5 2-1806,-16-7-387,-3 5-129</inkml:trace>
  <inkml:trace contextRef="#ctx0" brushRef="#br1" timeOffset="147895.458">16979 14948 1419,'-15'7'1290,"15"-7"-129,-13 4-258,13-4-387,0 0 0,0 0-258,-13 3 129,13-3-129,0 0-258,0 0 0,0 0 129,0 0 0,0 0 258,0 0 0,0 0 129,0 0-129,0 0 129,-12 14-129,12-14 129,-9 14-129,9-14 0,-12 18-129,6-6 129,6-12 129,-15 24-258,5-11 258,2 3-258,-2-2 0,4 4-129,-3-2 0,3-1 129,1 2-258,1-4 0,1 4 0,1-3-258,-2 1 258,1-1 0,0-2 0,-2 5 0,-1-2 0,0 3 0,-1-3 258,0 2-258,0-3 0,0 2 0,1-1 129,-1-1-129,3-2 0,1 1 0,2 0 0,1-1 129,0 0-129,2 2 0,3-1 0,2 0 0,-2-1 0,3 0 0,-4 1 129,2-2 0,-6-11 129,11 21-129,-8-9 258,1 1-129,-1-1 0,2 4-258,-2-2 258,3 2-258,0 0 129,1-2-129,-1 2 0,2-3 0,0 3 129,2-4 0,-2 3-129,4-4 258,-4 1-129,0 0-129,-8-12 129,19 20 0,-19-20-129,17 18 129,-6-10 0,0 0-129,-11-8 129,23 20-129,-11-8 0,2-3 0,-2 2 0,1 0 0,-2-2 0,-11-9 129,19 19-129,-19-19 129,17 10-129,-17-10 129,0 0 0,16 9 0,-16-9 0,0 0 0,0 0 129,0 0-129,0 0 0,0 0 0,0 0 0,0 0 0,0 0 0,0 0-129,0 0 129,0 0-129,0 0 0,0 0 0,0 0 0,-8-11-129,8 11 0,-15-24 0,5 12 0,1-7-129,-2-1 129,-3-5-258,5 1 129,-4 0 129,1 0-129,-3 0 0,2 0 129,-1 4 0,0 0-129,1 3 258,0 0-129,-1-1 129,2 0-387,-1-1 387,2-1-258,0-4 0,-2-2-129,5-3 0,0 0 129,-3-2-129,6-1 129,-1 0-129,6 4 0,-2-7-258,6 5 129,2-4-129,11 4 0,-2-3 0,10 1 0,2-3 129,9 0 0,2 1-258,8 0-129,1 2-516,1-2 0,5 10-1290</inkml:trace>
  <inkml:trace contextRef="#ctx0" brushRef="#br1" timeOffset="149407.545">21083 14676 129,'13'0'2193,"-12"-7"-2064,-1 7-129,0 0 258,0 0 516,13-8 129,-13 8 387,0 0 258,0 0-129,0 0-129,0 0-129,0 0-387,0 0-387,0 0-129,0 0 0,0 0-129,0 0-129,0 0 0,0 0 129,0 0 0,-9 9 0,9-9 0,-15 15 0,2-5 129,-1 3-129,-2 4 0,-2 4 0,-3 1-129,1 2 0,-5-1 129,4 3-129,-2 3 0,4 1 0,-5-1 129,3 0 129,1 0 129,3 3-129,-3-1 129,6 2-129,0 2 0,3 0 129,4 2-387,4 1 129,1-3-129,2 1 129,2-3-129,4 0 0,2-5 129,2-2 129,1-1-129,2-1 0,2-2 129,5 0 0,-1-1-129,6 3-129,4-2 258,1-1-516,1-3 258,4 1 0,-2-2 0,1-2-129,-1-4 129,-2-3 129,-2 2-129,-3-6 0,-1 2 0,-3-3 0,-1-2 0,-5-1 0,-2 0 0,-14 0-129,15 3 129,-15-3 0,0 0-387,0 0-516,11 0-2967,-11 0-645,0 0-387</inkml:trace>
  <inkml:trace contextRef="#ctx0" brushRef="#br1" timeOffset="154446.833">16154 14825 516,'0'0'516,"0"0"-129,0 0-258,0 0-258,0 0 129,0 0-258,0 0 258,0 0 0,0 0 0,0 0 0,0 0 258,0 0-129,0 0-129,0 0 129,0 0 0,10 9-129,-10-9 0,0 0 129,12 17-129,-12-17-129,11 12 129,-11-12-129,13 13 129,-13-13 0,13 15 0,-13-15-129,9 20 129,-9-20 0,9 22 0,-5-10 0,0 2-129,1-1 129,3 5-258,-1-4 0,1 2 129,4-2-129,-2 2 0,1-1 1,2 0 257,-2 0 0,2-2 0,-2 1 0,0 0 0,-1 0 0,-2-2 0,3 1 0,-4-1 0,2 1 0,-9-13 0,12 22 0,-6-11 128,2 3-128,-3-3 0,2 0 129,-1-1-129,1 2 0,-1 0 0,-2-2 258,-4-10-129,9 20 0,-6-9 129,-3-11-129,6 21 258,-6-21-129,4 21-129,-1-9 258,-2-2-258,0 2 129,-1 1 0,0 0-129,0 0 129,0 1 0,0 0 129,-5 0-129,1 1 129,-1-1-258,-1 1 129,-1 2-129,1 0 258,-3 0-258,0-1 258,-1 2 0,0-1 129,0 2 0,1-2 0,-2 2-258,2-1 129,1 2 0,1 1-129,-1 0-129,0 5 0,1 0-129,3 2 0,-1-2 258,-3 4-258,1 2 0,-3-3 129,0 2-129,-2-4-129,1-1-516,-1-2-903,7 11-2451,-13-21 388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D5F9281-C25D-4726-9FDF-78F313E0B6C5}" emma:medium="tactile" emma:mode="ink">
          <msink:context xmlns:msink="http://schemas.microsoft.com/ink/2010/main" type="inkDrawing"/>
        </emma:interpretation>
      </emma:emma>
    </inkml:annotationXML>
  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  <inkml:trace contextRef="#ctx0" brushRef="#br0" timeOffset="1096.062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  <inkml:trace contextRef="#ctx0" brushRef="#br0" timeOffset="1816.103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  <inkml:trace contextRef="#ctx0" brushRef="#br0" timeOffset="2176.124">5589 9307 1419,'2'31'3870,"-2"-19"258,3 11-258,-3 1-3096,3-3-903,4 4-258,1 6 258,2 5 129,-2 3 0,-1 0 387,-4 2 129,-1 8 258,-3-8 0,-2 5 129,-8-12-258,2 2 0,-8-11 0,4 1-129,-4-9-516,3-8-129,-1-4-387,-2-9-645,17 4-645,-31-24-2322,15-4-387,-1-2-129</inkml:trace>
    <inkml:trace contextRef="#ctx0" brushRef="#br0" timeOffset="2405.137">5299 9321 258,'-9'-16'4515,"9"16"-129,14-9-258,7 9-2064,-1-6-1290,14 2 0,1-4-258,10 6-129,2-4-258,1 0 0,4 1-129,-1-3-387,2 8-1161,-10 0-2580,-4 0-258,2 0-516</inkml:trace>
    <inkml:trace contextRef="#ctx0" brushRef="#br0" timeOffset="3003.171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  <inkml:trace contextRef="#ctx0" brushRef="#br0" timeOffset="6768.387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  <inkml:trace contextRef="#ctx0" brushRef="#br0" timeOffset="7111.406">7178 8857 2709,'6'-14'3999,"-6"14"0,0 0-2322,0 0-1032,-6 17-516,2 2-129,-2 5 129,-4 3 129,3 12 129,-4 3-129,2 12 129,-4 2 129,8 7-258,-2-1 129,3 2-258,0-5 0,4-2 0,0-6 0,0-10-129,7-8-258,-5-10 0,3-5-387,-5-18-645,0 0-1290,0 0-1290,1-18-774</inkml:trace>
    <inkml:trace contextRef="#ctx0" brushRef="#br0" timeOffset="7351.42">6880 9186 1677,'-31'-12'4257,"31"12"129,0 0-1806,-7-14-903,20 14-387,5-12-387,15 4-258,-2-6-258,17-1 0,1-2 129,7 4-258,0-3 0,4 2-387,-1 9-258,-8-5-2322,2 6-1806,2 4-258,-9-3-258</inkml:trace>
  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7028498-48E7-4044-97F3-0117C9E835BF}" emma:medium="tactile" emma:mode="ink">
          <msink:context xmlns:msink="http://schemas.microsoft.com/ink/2010/main" type="writingRegion" rotatedBoundingBox="22727,2027 23943,2027 23943,3015 22727,3015"/>
        </emma:interpretation>
      </emma:emma>
    </inkml:annotationXML>
    <inkml:traceGroup>
      <inkml:annotationXML>
        <emma:emma xmlns:emma="http://www.w3.org/2003/04/emma" version="1.0">
          <emma:interpretation id="{ED7BFF82-2A89-4BD9-9A35-99B332CC9257}" emma:medium="tactile" emma:mode="ink">
            <msink:context xmlns:msink="http://schemas.microsoft.com/ink/2010/main" type="paragraph" rotatedBoundingBox="22727,2027 23943,2027 23943,3015 22727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C64B7-CEBF-4319-BDF6-205A192BBBE2}" emma:medium="tactile" emma:mode="ink">
              <msink:context xmlns:msink="http://schemas.microsoft.com/ink/2010/main" type="line" rotatedBoundingBox="22727,2027 23943,2027 23943,3015 22727,3015"/>
            </emma:interpretation>
          </emma:emma>
        </inkml:annotationXML>
        <inkml:traceGroup>
          <inkml:annotationXML>
            <emma:emma xmlns:emma="http://www.w3.org/2003/04/emma" version="1.0">
              <emma:interpretation id="{3CD7A8C8-85AA-4E46-A7DA-1394B04FB740}" emma:medium="tactile" emma:mode="ink">
                <msink:context xmlns:msink="http://schemas.microsoft.com/ink/2010/main" type="inkWord" rotatedBoundingBox="22727,2027 23943,2027 23943,3015 22727,3015"/>
              </emma:interpretation>
              <emma:one-of disjunction-type="recognition" id="oneOf0">
                <emma:interpretation id="interp0" emma:lang="en-CA" emma:confidence="1">
                  <emma:literal>23</emma:literal>
                </emma:interpretation>
                <emma:interpretation id="interp1" emma:lang="en-CA" emma:confidence="1">
                  <emma:literal>2 3</emma:literal>
                </emma:interpretation>
                <emma:interpretation id="interp2" emma:lang="en-CA" emma:confidence="0">
                  <emma:literal>z 3</emma:literal>
                </emma:interpretation>
                <emma:interpretation id="interp3" emma:lang="en-CA" emma:confidence="0">
                  <emma:literal>Z 3</emma:literal>
                </emma:interpretation>
                <emma:interpretation id="interp4" emma:lang="en-CA" emma:confidence="0">
                  <emma:literal>U 3</emma:literal>
                </emma:interpretation>
              </emma:one-of>
            </emma:emma>
          </inkml:annotationXML>
        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        <inkml:trace contextRef="#ctx0" brushRef="#br0" timeOffset="1344.076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A296AFC-0333-4B06-AEC6-EBA0535217EE}" emma:medium="tactile" emma:mode="ink">
          <msink:context xmlns:msink="http://schemas.microsoft.com/ink/2010/main" type="writingRegion" rotatedBoundingBox="11246,3842 24832,3741 24868,8561 11282,8663"/>
        </emma:interpretation>
      </emma:emma>
    </inkml:annotationXML>
    <inkml:traceGroup>
      <inkml:annotationXML>
        <emma:emma xmlns:emma="http://www.w3.org/2003/04/emma" version="1.0">
          <emma:interpretation id="{37203593-0279-4E35-A257-1E4F9B1C4AB9}" emma:medium="tactile" emma:mode="ink">
            <msink:context xmlns:msink="http://schemas.microsoft.com/ink/2010/main" type="paragraph" rotatedBoundingBox="11362,3836 13723,3853 13718,4477 11357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73D24-BCD0-4804-AE8D-01FA9E9736C3}" emma:medium="tactile" emma:mode="ink">
              <msink:context xmlns:msink="http://schemas.microsoft.com/ink/2010/main" type="inkBullet" rotatedBoundingBox="11362,3836 11881,3840 11877,4400 11358,4396"/>
            </emma:interpretation>
            <emma:one-of disjunction-type="recognition" id="oneOf0">
              <emma:interpretation id="interp0" emma:lang="en-CA" emma:confidence="1">
                <emma:literal>A</emma:literal>
              </emma:interpretation>
              <emma:interpretation id="interp1" emma:lang="en-CA" emma:confidence="0">
                <emma:literal>a</emma:literal>
              </emma:interpretation>
              <emma:interpretation id="interp2" emma:lang="en-CA" emma:confidence="0">
                <emma:literal>t</emma:literal>
              </emma:interpretation>
              <emma:interpretation id="interp3" emma:lang="en-CA" emma:confidence="0">
                <emma:literal>☺</emma:literal>
              </emma:interpretation>
              <emma:interpretation id="interp4" emma:lang="en-CA" emma:confidence="0">
                <emma:literal>1</emma:literal>
              </emma:interpretation>
            </emma:one-of>
          </emma:emma>
        </inkml:annotationXML>
      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      <inkml:trace contextRef="#ctx0" brushRef="#br0" timeOffset="226.012">11546 4223 3096,'0'0'3612,"9"0"-129,1 0-2967,13 0-387,5 3-645,2-3-387,7 0-1290,6 3-1419,-9-7 129</inkml:trace>
      </inkml:traceGroup>
      <inkml:traceGroup>
        <inkml:annotationXML>
          <emma:emma xmlns:emma="http://www.w3.org/2003/04/emma" version="1.0">
            <emma:interpretation id="{1E5A1731-634C-4DC4-855D-863C92B78C6C}" emma:medium="tactile" emma:mode="ink">
              <msink:context xmlns:msink="http://schemas.microsoft.com/ink/2010/main" type="line" rotatedBoundingBox="12452,3898 13722,3907 13718,4477 12448,4468"/>
            </emma:interpretation>
          </emma:emma>
        </inkml:annotationXML>
        <inkml:traceGroup>
          <inkml:annotationXML>
            <emma:emma xmlns:emma="http://www.w3.org/2003/04/emma" version="1.0">
              <emma:interpretation id="{B52F2361-4648-4C9B-9543-9B3927699713}" emma:medium="tactile" emma:mode="ink">
                <msink:context xmlns:msink="http://schemas.microsoft.com/ink/2010/main" type="inkWord" rotatedBoundingBox="12452,3898 13722,3907 13718,4477 12448,4468"/>
              </emma:interpretation>
              <emma:one-of disjunction-type="recognition" id="oneOf1">
                <emma:interpretation id="interp5" emma:lang="en-CA" emma:confidence="1">
                  <emma:literal>BC</emma:literal>
                </emma:interpretation>
                <emma:interpretation id="interp6" emma:lang="en-CA" emma:confidence="0">
                  <emma:literal>Be</emma:literal>
                </emma:interpretation>
                <emma:interpretation id="interp7" emma:lang="en-CA" emma:confidence="0">
                  <emma:literal>Bc</emma:literal>
                </emma:interpretation>
                <emma:interpretation id="interp8" emma:lang="en-CA" emma:confidence="0">
                  <emma:literal>Ba</emma:literal>
                </emma:interpretation>
                <emma:interpretation id="interp9" emma:lang="en-CA" emma:confidence="0">
                  <emma:literal>Bo</emma:literal>
                </emma:interpretation>
              </emma:one-of>
            </emma:emma>
          </inkml:annotationXML>
          <inkml:trace contextRef="#ctx0" brushRef="#br0" timeOffset="570.032">12465 3966 258,'-3'27'2838,"-7"-11"-258,10 7-2580,0 2-129,0 10-129,3-3 129,-1 7 129,0-6 0,-2 1 129,0-5 129,0-4-129,0-5 0,0-4 0,-2-6-258,2-10-516,0 0-1032,0 0-1032</inkml:trace>
          <inkml:trace contextRef="#ctx0" brushRef="#br0" timeOffset="1133.064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        <inkml:trace contextRef="#ctx0" brushRef="#br0" timeOffset="1629.092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      </inkml:traceGroup>
      </inkml:traceGroup>
    </inkml:traceGroup>
    <inkml:traceGroup>
      <inkml:annotationXML>
        <emma:emma xmlns:emma="http://www.w3.org/2003/04/emma" version="1.0">
          <emma:interpretation id="{0119AFE0-52D4-4694-95D1-0F18DE6265C1}" emma:medium="tactile" emma:mode="ink">
            <msink:context xmlns:msink="http://schemas.microsoft.com/ink/2010/main" type="paragraph" rotatedBoundingBox="11249,4708 17818,4391 17845,4963 11276,5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1D3AB-7044-4268-8446-F7A34B2EE5B3}" emma:medium="tactile" emma:mode="ink">
              <msink:context xmlns:msink="http://schemas.microsoft.com/ink/2010/main" type="line" rotatedBoundingBox="11249,4708 17818,4391 17845,4963 11276,5280"/>
            </emma:interpretation>
          </emma:emma>
        </inkml:annotationXML>
        <inkml:traceGroup>
          <inkml:annotationXML>
            <emma:emma xmlns:emma="http://www.w3.org/2003/04/emma" version="1.0">
              <emma:interpretation id="{E6F5D371-A9EF-44DC-BB49-E526EC38FEA2}" emma:medium="tactile" emma:mode="ink">
                <msink:context xmlns:msink="http://schemas.microsoft.com/ink/2010/main" type="inkWord" rotatedBoundingBox="11251,4763 13824,4639 13849,5156 11276,5280"/>
              </emma:interpretation>
              <emma:one-of disjunction-type="recognition" id="oneOf2">
                <emma:interpretation id="interp10" emma:lang="en-CA" emma:confidence="0">
                  <emma:literal>IFF</emma:literal>
                </emma:interpretation>
                <emma:interpretation id="interp11" emma:lang="en-CA" emma:confidence="0">
                  <emma:literal>TF I</emma:literal>
                </emma:interpretation>
                <emma:interpretation id="interp12" emma:lang="en-CA" emma:confidence="0">
                  <emma:literal>T FF</emma:literal>
                </emma:interpretation>
                <emma:interpretation id="interp13" emma:lang="en-CA" emma:confidence="0">
                  <emma:literal>T F I</emma:literal>
                </emma:interpretation>
                <emma:interpretation id="interp14" emma:lang="en-CA" emma:confidence="0">
                  <emma:literal>FF I</emma:literal>
                </emma:interpretation>
              </emma:one-of>
            </emma:emma>
          </inkml:annotationXML>
          <inkml:trace contextRef="#ctx0" brushRef="#br0" timeOffset="24093.378">12458 4913 516,'1'49'516,"3"-20"0,-2-4-258,2-2-129,-1 1-129,3 0-129,-1-4-129,-2-3-129,0-3-258</inkml:trace>
          <inkml:trace contextRef="#ctx0" brushRef="#br0" timeOffset="24480.4">12346 4782 1419,'42'-4'3741,"-15"4"387,-6-9-516,2 1-3354,11 1-258,2-1 0,2-1 0,1 1 129,-3-1-129,-4 0 0,-6 1 0,-2 4 0,-8-2 0,0 4-129,-16 2-258,14 0-387,-14 0-258,0 0-1548,0 0-1419,0 0 258</inkml:trace>
          <inkml:trace contextRef="#ctx0" brushRef="#br0" timeOffset="24821.419">12458 4894 1,'26'14'4127,"-15"-14"-128,8 6-258,-8-4-2064,4-2-1806,3 0 0,1 0-129,-3 0 129,0 0-258,-1-2 387,0-1-129,-2 0 129,0-2 0,-2 4 129,0 0-129,2 1 0,-3 0-129,-10 0-903,23 1-1935,-10 8-774,-13-9-129</inkml:trace>
        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        <inkml:trace contextRef="#ctx0" brushRef="#br0" timeOffset="22948.312">11508 4850 1548,'0'22'1548,"0"-22"-1419,0 0 0,-11 13 0,11-13 258,0 0-129,0 14 258,0-14 0,0 0 258,13 15 0,-13-15 0,8 19 0,-2-5-129,-2 2-258,-1 5-129,0 0 129,-2 3-258,3 1 0,-3-1-129,1 1-129,-2-2 129,0-4-129,0-4 0,1-2-258,-1-13-516,0 0-1548,2 17-903</inkml:trace>
          <inkml:trace contextRef="#ctx0" brushRef="#br0" timeOffset="28661.638">13451 4901 903,'6'4'1290,"13"-4"0,-5-3 0,1 0-129,8 2 258,-3-6-387,6 3-129,-1 1 0,3 0-129,-2 2-387,4 1 129,0 0-516,-4 0-129,4 0-516,-7 2-1161,-5-2-1935,8 4 0</inkml:trace>
          <inkml:trace contextRef="#ctx0" brushRef="#br0" timeOffset="27668.582">13460 4763 2451,'8'17'774,"-8"-17"-1032,0 0 0,0 0 516,0 0-258,0 12 258,0-12-129,0 0 129,0 15 129,0-15-129,-1 21 129,0-5-129,1 4 0,0 7-129,1 0 258,4 9-387,0-2 129,3 3-129,-2-1 0,1-5-129,-2-3 129,3-5-129,-5-8-258,-3-15-1548,13 14-774</inkml:trace>
          <inkml:trace contextRef="#ctx0" brushRef="#br0" timeOffset="28037.603">13379 4724 903,'18'5'3999,"-18"-5"-258,30-2-129,-13-5-3354,9 3-387,3-1 0,1 1 129,3 0 0,0-3 0,0 2 0,-4 2-129,0-2 258,-2 1-129,-4 0-129,-2 3-258,-6-2-645,1 2-1677,-2 1-1161,-14 0 387</inkml:trace>
        </inkml:traceGroup>
        <inkml:traceGroup>
          <inkml:annotationXML>
            <emma:emma xmlns:emma="http://www.w3.org/2003/04/emma" version="1.0">
              <emma:interpretation id="{DBA1BC76-1FDF-4482-AB05-0A71B61551E5}" emma:medium="tactile" emma:mode="ink">
                <msink:context xmlns:msink="http://schemas.microsoft.com/ink/2010/main" type="inkWord" rotatedBoundingBox="17255,4418 17818,4391 17837,4797 17275,4825"/>
              </emma:interpretation>
              <emma:one-of disjunction-type="recognition" id="oneOf3">
                <emma:interpretation id="interp15" emma:lang="en-CA" emma:confidence="0">
                  <emma:literal>X</emma:literal>
                </emma:interpretation>
                <emma:interpretation id="interp16" emma:lang="en-CA" emma:confidence="0">
                  <emma:literal>x</emma:literal>
                </emma:interpretation>
                <emma:interpretation id="interp17" emma:lang="en-CA" emma:confidence="0">
                  <emma:literal>=</emma:literal>
                </emma:interpretation>
                <emma:interpretation id="interp18" emma:lang="en-CA" emma:confidence="0">
                  <emma:literal>t</emma:literal>
                </emma:interpretation>
                <emma:interpretation id="interp19" emma:lang="en-CA" emma:confidence="0">
                  <emma:literal>+</emma:literal>
                </emma:interpretation>
              </emma:one-of>
            </emma:emma>
          </inkml:annotationXML>
          <inkml:trace contextRef="#ctx0" brushRef="#br0" timeOffset="40136.294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        <inkml:trace contextRef="#ctx0" brushRef="#br0" timeOffset="40504.316">17276 4810 1548,'-1'15'3354,"1"-15"387,0 0-258,0 0-3096,0 0-129,0 0 129,10-8 0,-10 8 258,18-14-129,-6-3 258,5 0-258,1-9 129,5 0 0,3-5-258,8-4-129,2-3 0,3-1 0,7 1-258,-1 1-516,10 12-645,-9 1-2709,-3-2-387,-1 10-258,-9-1 388</inkml:trace>
        </inkml:traceGroup>
      </inkml:traceGroup>
    </inkml:traceGroup>
    <inkml:traceGroup>
      <inkml:annotationXML>
        <emma:emma xmlns:emma="http://www.w3.org/2003/04/emma" version="1.0">
          <emma:interpretation id="{2CB6EAB7-882A-4CFC-BBC9-2B08ADE6C825}" emma:medium="tactile" emma:mode="ink">
            <msink:context xmlns:msink="http://schemas.microsoft.com/ink/2010/main" type="paragraph" rotatedBoundingBox="11292,5497 17889,5448 17893,5969 11296,6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CE222-D7D0-4AFB-B272-4F9865D875C5}" emma:medium="tactile" emma:mode="ink">
              <msink:context xmlns:msink="http://schemas.microsoft.com/ink/2010/main" type="line" rotatedBoundingBox="11292,5497 17889,5448 17893,5969 11296,6018"/>
            </emma:interpretation>
          </emma:emma>
        </inkml:annotationXML>
        <inkml:traceGroup>
          <inkml:annotationXML>
            <emma:emma xmlns:emma="http://www.w3.org/2003/04/emma" version="1.0">
              <emma:interpretation id="{A79138C6-EAEB-4E23-A5C5-8E4B33A37160}" emma:medium="tactile" emma:mode="ink">
                <msink:context xmlns:msink="http://schemas.microsoft.com/ink/2010/main" type="inkWord" rotatedBoundingBox="11293,5566 12803,5555 12807,5981 11296,5992"/>
              </emma:interpretation>
              <emma:one-of disjunction-type="recognition" id="oneOf4">
                <emma:interpretation id="interp20" emma:lang="en-CA" emma:confidence="1">
                  <emma:literal>TT</emma:literal>
                </emma:interpretation>
                <emma:interpretation id="interp21" emma:lang="en-CA" emma:confidence="0">
                  <emma:literal>T</emma:literal>
                </emma:interpretation>
                <emma:interpretation id="interp22" emma:lang="en-CA" emma:confidence="0">
                  <emma:literal>IT</emma:literal>
                </emma:interpretation>
                <emma:interpretation id="interp23" emma:lang="en-CA" emma:confidence="0">
                  <emma:literal>TI</emma:literal>
                </emma:interpretation>
                <emma:interpretation id="interp24" emma:lang="en-CA" emma:confidence="0">
                  <emma:literal>FT</emma:literal>
                </emma:interpretation>
              </emma:one-of>
            </emma:emma>
          </inkml:annotationXML>
          <inkml:trace contextRef="#ctx0" brushRef="#br0" timeOffset="30433.74">11529 5612 1935,'0'12'3096,"0"-12"-2451,-7 20-516,7-5 0,1 1 258,1 6-258,4 2-129,-2 5 258,0-1-129,0 3-129,-2 0 129,-1-2-129,1-3 0,-2-4 0,1-7-516,-1-15-1290,8 23-1419</inkml:trace>
          <inkml:trace contextRef="#ctx0" brushRef="#br0" timeOffset="30732.757">11294 5634 2451,'0'0'3870,"8"-2"-129,12-1-2580,4 0-903,7-3 0,9 3-129,8-4 0,5 0-129,5 1 0,2-2-129,3 3-516,-4-5-645,-1 0-2709,6 8 387</inkml:trace>
          <inkml:trace contextRef="#ctx0" brushRef="#br0" timeOffset="31205.784">12607 5692 1,'0'0'3095,"0"0"-515,0 15-2193,0-5 0,0 2 129,-1 8 0,-3 1 0,0 5-258,-2 6-129,-1 0-129,0 1-387,-1-1-645,1-5-258,1-4-1161,-5-15-773</inkml:trace>
          <inkml:trace contextRef="#ctx0" brushRef="#br0" timeOffset="31469.8">12327 5646 1677,'13'0'3999,"15"0"129,-2 0-1161,9-12-2967,11 2-258,8 0 0,1-2-129,1 1-645,1-1-903,-5-1-2193,3 8 387</inkml:trace>
        </inkml:traceGroup>
        <inkml:traceGroup>
          <inkml:annotationXML>
            <emma:emma xmlns:emma="http://www.w3.org/2003/04/emma" version="1.0">
              <emma:interpretation id="{984AE061-BF2A-4581-8068-EF1F8CBCBA28}" emma:medium="tactile" emma:mode="ink">
                <msink:context xmlns:msink="http://schemas.microsoft.com/ink/2010/main" type="inkWord" rotatedBoundingBox="13227,5607 13953,5601 13956,5998 13230,6004"/>
              </emma:interpretation>
              <emma:one-of disjunction-type="recognition" id="oneOf5">
                <emma:interpretation id="interp25" emma:lang="en-CA" emma:confidence="1">
                  <emma:literal>T</emma:literal>
                </emma:interpretation>
                <emma:interpretation id="interp26" emma:lang="en-CA" emma:confidence="0">
                  <emma:literal>=</emma:literal>
                </emma:interpretation>
                <emma:interpretation id="interp27" emma:lang="en-CA" emma:confidence="0">
                  <emma:literal>F</emma:literal>
                </emma:interpretation>
                <emma:interpretation id="interp28" emma:lang="en-CA" emma:confidence="0">
                  <emma:literal>t</emma:literal>
                </emma:interpretation>
                <emma:interpretation id="interp29" emma:lang="en-CA" emma:confidence="0">
                  <emma:literal>:</emma:literal>
                </emma:interpretation>
              </emma:one-of>
            </emma:emma>
          </inkml:annotationXML>
          <inkml:trace contextRef="#ctx0" brushRef="#br0" timeOffset="32399.853">13228 5618 2580,'21'11'4257,"-9"-13"-129,12 2 0,2 0-4128,5 0-258,3 0 258,2 0 0,7 2 258,-1-2-129,2 0-129,0-5 129,0-1-129,3 2 0,-2 0 0,-2 1-129,-3-1-645,7 4-903,-13 4-2193,-1-2-645,3 9 387</inkml:trace>
          <inkml:trace contextRef="#ctx0" brushRef="#br0" timeOffset="32031.832">13471 5717 1032,'0'0'3870,"2"11"129,-2-11-516,0 0-3612,0 0-129,13 8 129,-13-8 129,9 17 0,-6-4 0,-2 0 129,0 4 0,-1 3 0,0 2 0,0 1-129,0 2 129,0-4-129,1 1 0,1-4-258,-2-1-129,5 1-387,-5-18-258,7 20-387,-7-20-516,0 0-1419</inkml:trace>
        </inkml:traceGroup>
        <inkml:traceGroup>
          <inkml:annotationXML>
            <emma:emma xmlns:emma="http://www.w3.org/2003/04/emma" version="1.0">
              <emma:interpretation id="{57331A19-D3E5-4C59-A905-3595956BBC3D}" emma:medium="tactile" emma:mode="ink">
                <msink:context xmlns:msink="http://schemas.microsoft.com/ink/2010/main" type="inkWord" rotatedBoundingBox="17101,5454 17889,5448 17893,5875 17105,5881"/>
              </emma:interpretation>
              <emma:one-of disjunction-type="recognition" id="oneOf6">
                <emma:interpretation id="interp30" emma:lang="en-CA" emma:confidence="1">
                  <emma:literal>v</emma:literal>
                </emma:interpretation>
                <emma:interpretation id="interp31" emma:lang="en-CA" emma:confidence="0">
                  <emma:literal>V</emma:literal>
                </emma:interpretation>
                <emma:interpretation id="interp32" emma:lang="en-CA" emma:confidence="0">
                  <emma:literal>•</emma:literal>
                </emma:interpretation>
                <emma:interpretation id="interp33" emma:lang="en-CA" emma:confidence="0">
                  <emma:literal>'</emma:literal>
                </emma:interpretation>
                <emma:interpretation id="interp34" emma:lang="en-CA" emma:confidence="0">
                  <emma:literal>.</emma:literal>
                </emma:interpretation>
              </emma:one-of>
            </emma:emma>
          </inkml:annotationXML>
          <inkml:trace contextRef="#ctx0" brushRef="#br0" timeOffset="41410.368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21498E-9361-4DC7-BB5D-D92816286FEE}" emma:medium="tactile" emma:mode="ink">
          <msink:context xmlns:msink="http://schemas.microsoft.com/ink/2010/main" type="writingRegion" rotatedBoundingBox="10602,9604 8204,9807 8124,8871 10522,8668"/>
        </emma:interpretation>
      </emma:emma>
    </inkml:annotationXML>
    <inkml:traceGroup>
      <inkml:annotationXML>
        <emma:emma xmlns:emma="http://www.w3.org/2003/04/emma" version="1.0">
          <emma:interpretation id="{C307AD85-12E8-42C3-A0C4-B8250B7888FB}" emma:medium="tactile" emma:mode="ink">
            <msink:context xmlns:msink="http://schemas.microsoft.com/ink/2010/main" type="paragraph" rotatedBoundingBox="10602,9604 8204,9807 8124,8871 10522,8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13F67-7919-4DD7-B9F8-D96F245860E3}" emma:medium="tactile" emma:mode="ink">
              <msink:context xmlns:msink="http://schemas.microsoft.com/ink/2010/main" type="line" rotatedBoundingBox="10602,9604 8204,9807 8124,8871 10522,8668"/>
            </emma:interpretation>
          </emma:emma>
        </inkml:annotationXML>
        <inkml:traceGroup>
          <inkml:annotationXML>
            <emma:emma xmlns:emma="http://www.w3.org/2003/04/emma" version="1.0">
              <emma:interpretation id="{524B69E5-6D13-4C2D-834F-8B1F8465CEC9}" emma:medium="tactile" emma:mode="ink">
                <msink:context xmlns:msink="http://schemas.microsoft.com/ink/2010/main" type="inkWord" rotatedBoundingBox="10602,9604 8204,9807 8124,8871 10522,8668"/>
              </emma:interpretation>
              <emma:one-of disjunction-type="recognition" id="oneOf0">
                <emma:interpretation id="interp0" emma:lang="en-CA" emma:confidence="0">
                  <emma:literal>so</emma:literal>
                </emma:interpretation>
                <emma:interpretation id="interp1" emma:lang="en-CA" emma:confidence="0">
                  <emma:literal>AO</emma:literal>
                </emma:interpretation>
                <emma:interpretation id="interp2" emma:lang="en-CA" emma:confidence="0">
                  <emma:literal>AD</emma:literal>
                </emma:interpretation>
                <emma:interpretation id="interp3" emma:lang="en-CA" emma:confidence="0">
                  <emma:literal>AB</emma:literal>
                </emma:interpretation>
                <emma:interpretation id="interp4" emma:lang="en-CA" emma:confidence="0">
                  <emma:literal>Aw</emma:literal>
                </emma:interpretation>
              </emma:one-of>
            </emma:emma>
          </inkml:annotationXML>
        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        <inkml:trace contextRef="#ctx0" brushRef="#br0" timeOffset="1427.081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        <inkml:trace contextRef="#ctx0" brushRef="#br0" timeOffset="2823.161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        <inkml:trace contextRef="#ctx0" brushRef="#br0" timeOffset="39903.282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C4F8669-6DD8-417F-99A4-894C96FEF9E9}" emma:medium="tactile" emma:mode="ink">
          <msink:context xmlns:msink="http://schemas.microsoft.com/ink/2010/main" type="writingRegion" rotatedBoundingBox="18240,9468 18496,10820 17411,11025 17156,9672"/>
        </emma:interpretation>
      </emma:emma>
    </inkml:annotationXML>
    <inkml:traceGroup>
      <inkml:annotationXML>
        <emma:emma xmlns:emma="http://www.w3.org/2003/04/emma" version="1.0">
          <emma:interpretation id="{438566B9-AE3A-4AB0-93FC-CC29C3244E6B}" emma:medium="tactile" emma:mode="ink">
            <msink:context xmlns:msink="http://schemas.microsoft.com/ink/2010/main" type="paragraph" rotatedBoundingBox="18240,9468 18496,10820 17411,11025 17156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1FDB3-CE0F-47A4-B73A-D3023BD55ECB}" emma:medium="tactile" emma:mode="ink">
              <msink:context xmlns:msink="http://schemas.microsoft.com/ink/2010/main" type="line" rotatedBoundingBox="18240,9468 18496,10820 17411,11025 17156,9672"/>
            </emma:interpretation>
          </emma:emma>
        </inkml:annotationXML>
        <inkml:traceGroup>
          <inkml:annotationXML>
            <emma:emma xmlns:emma="http://www.w3.org/2003/04/emma" version="1.0">
              <emma:interpretation id="{FF92E33D-1179-4444-9E8A-D42D06CABEB1}" emma:medium="tactile" emma:mode="ink">
                <msink:context xmlns:msink="http://schemas.microsoft.com/ink/2010/main" type="inkWord" rotatedBoundingBox="18240,9468 18496,10820 17411,11025 17156,9672"/>
              </emma:interpretation>
              <emma:one-of disjunction-type="recognition" id="oneOf0">
                <emma:interpretation id="interp0" emma:lang="en-CA" emma:confidence="0">
                  <emma:literal>the</emma:literal>
                </emma:interpretation>
                <emma:interpretation id="interp1" emma:lang="en-CA" emma:confidence="0">
                  <emma:literal>aid</emma:literal>
                </emma:interpretation>
                <emma:interpretation id="interp2" emma:lang="en-CA" emma:confidence="0">
                  <emma:literal>aim</emma:literal>
                </emma:interpretation>
                <emma:interpretation id="interp3" emma:lang="en-CA" emma:confidence="0">
                  <emma:literal>ain</emma:literal>
                </emma:interpretation>
                <emma:interpretation id="interp4" emma:lang="en-CA" emma:confidence="0">
                  <emma:literal>ait</emma:literal>
                </emma:interpretation>
              </emma:one-of>
            </emma:emma>
          </inkml:annotationXML>
        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        <inkml:trace contextRef="#ctx0" brushRef="#br0" timeOffset="435.024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        <inkml:trace contextRef="#ctx0" brushRef="#br0" timeOffset="1103.062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        <inkml:trace contextRef="#ctx0" brushRef="#br0" timeOffset="1375.078">17906 9914 903,'0'0'1290,"12"0"-3354</inkml:trace>
          <inkml:trace contextRef="#ctx0" brushRef="#br0" timeOffset="1691.096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4:15.576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79136456-2BD6-4304-B8DE-F02147F1B841}" emma:medium="tactile" emma:mode="ink">
          <msink:context xmlns:msink="http://schemas.microsoft.com/ink/2010/main" type="writingRegion" rotatedBoundingBox="9279,12519 10632,12393 10696,13070 9342,13196"/>
        </emma:interpretation>
      </emma:emma>
    </inkml:annotationXML>
    <inkml:traceGroup>
      <inkml:annotationXML>
        <emma:emma xmlns:emma="http://www.w3.org/2003/04/emma" version="1.0">
          <emma:interpretation id="{5F14F578-A7CB-4A4D-A805-A45B7EC79868}" emma:medium="tactile" emma:mode="ink">
            <msink:context xmlns:msink="http://schemas.microsoft.com/ink/2010/main" type="paragraph" rotatedBoundingBox="9279,12519 10632,12393 10696,13070 9342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419CB-3D56-491B-8E63-BB7DDB2614C4}" emma:medium="tactile" emma:mode="ink">
              <msink:context xmlns:msink="http://schemas.microsoft.com/ink/2010/main" type="line" rotatedBoundingBox="9279,12519 10632,12393 10696,13070 9342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D1D2CF88-59D9-4DE9-9990-3F4F72E25611}" emma:medium="tactile" emma:mode="ink">
                <msink:context xmlns:msink="http://schemas.microsoft.com/ink/2010/main" type="inkWord" rotatedBoundingBox="9279,12519 10632,12393 10696,13070 9342,13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8754 1893 24 0,'0'0'11'0,"0"-4"-6"0,0 8 3 15,0-4 7-15,0 0-1 16,0 0 2-16,0 0 0 16,0 0-1-16,0 0-1 15,0 0-1-15,0 0 1 16,0 0 4-16,0 0-6 16,0 0-2-16,0 0-1 15,0 0-1-15,0 0 0 0,0 0 2 16,0 0-5-16,5 4-1 0,-5-4 2 15,0 0 6-15,0 0 2 16,0 0-3-16,0 0 1 16,0 0-5-16,9 0 1 15,0 0-3-15,-5-4 0 16,5-8-3-16,-4 0-2 16,4-4 1-16,0 0-1 15,0 0-3-15,0 4 0 16,0 0 2-16,0-4 0 15,0 4 1-15,0 0 0 16,0 0 0-16,0 0 2 0,0 0-1 16,-5 0 2-16,5 4-2 15,-4 0-1-15,-1 0 1 16,1 4 1-16,-1 0-3 16,1 0 0-16,-5 4 3 15,0 0 3-15,0 0-2 16,0 0-2-16,4 4 0 15,1 4 1-15,-5 0-3 16,4 0 0-16,1 4 3 16,-1 0 1-16,1 0-1 15,4 0-2-15,0 4 1 16,0 4-1-16,0 0-3 16,0-4 2-16,0 4 1 15,0-4 2-15,0-4-1 0,4 0 2 16,1-4-2-16,-1 0 2 15,1-4-4-15,-1 0-2 16,-4 0-3-16,5-4 1 16,-1 0-4-16,-4-4-1 15,5-4-9-15,-1 0-2 16,1-8-25 0,-1 0-47-16,5-16 12 15</inkml:trace>
          <inkml:trace contextRef="#ctx0" brushRef="#br0" timeOffset="332.264">8925 1245 128 0,'5'0'49'0,"-1"4"-26"0,5-4-7 16,0 4 18-16,0-4-3 16,-4 0-1-16,-5 0-1 15,4 4-1-15,-4-4-15 0,0 0-6 0,5 4-2 16,-1 0-3-1,-4 4-2-15,0 0-10 0,0 0-4 16,5-4-35-16,4 0-15 16,0-4-25-1</inkml:trace>
          <inkml:trace contextRef="#ctx0" brushRef="#br0" timeOffset="1651.16">9312 1475 64 0,'0'0'27'0,"0"0"-14"0,0 0-2 16,0 0 10-16,0 0-5 15,0 0-1-15,0 0-3 16,0-4 2-16,0 4-7 15,0 0-2-15,0 0-1 0,0 0 2 16,0 0-3-16,0 0 3 16,0-4 3-16,0 4-3 0,0 0-1 15,0 0-2-15,4 0 0 16,1-4 0-16,-5 4 1 16,4-4-5-16,5 4 1 15,0 0 0-15,0 0 0 16,0 0-3-16,0 0 2 15,-4 0 1-15,4 0 2 16,-9 0-6-16,9 4-1 16,-9-4 2-16,4 8 3 15,5 0 1-15,0 4-1 16,-9-4 1-16,5 4 1 0,-5 0-1 16,0 0 2-16,0 4-2 15,-5 0 2-15,1 0-4 16,-1 0 0-16,1 0-1 15,-1 0 0-15,-4 0-5 16,0 0 0-16,0 0 3 16,0 0 4-16,0 0 1 15,0 0-1-15,0 0 3 16,5-4 2-16,-1 0 0 16,1 0 0-16,4-4-3 15,0 0-2-15,4 4 3 16,1-8-2-1,-1 0-1-15,5 0 5 0,0 4 1 16,0 0 4-16,0-8 1 16,9 4-8-16,-4-4-3 15,4-4-4-15,0-4 3 16,0 4-2-16,-5 0-1 16,1 4 0-16,-1-4 3 15,1 0-2-15,-1 0 1 16,1 4 4-16,-5-4 1 15,0 4-1-15,0 0-2 16,-5 0 1-16,1 0-1 16,-5 0 2-16,4 0 1 15,-4 0-1-15,0 0-2 0,0 0-4 16,0 4-7 0,0 0-3-16,0 0-10 15,0-4-5-15</inkml:trace>
          <inkml:trace contextRef="#ctx0" brushRef="#br0" timeOffset="2092.895">9672 1427 4 0,'4'0'0'0</inkml:trace>
          <inkml:trace contextRef="#ctx0" brushRef="#br0" timeOffset="2584.141">9694 1427 80 0,'0'4'33'0,"0"4"-18"0,0 0-5 16,0-4 12-16,0 4-4 15,0 0 0-15,-4 0-6 16,4 0-2-16,0 4-6 16,0 0-3-16,0 0 0 15,4 4-4-15,1 4 2 0,-1 4 1 0,5 0 2 16,-4 0-1-16,4 4 2 16,-5-4 4-16,1 0 4 15,-1-4-6-15,5 0-3 16,-4-4-1-16,-1 0-1 15,1-4-3-15,-1-4 2 16,-4 0-1-16,0 0-2 16,0-8 7-16,0 0 5 15,0 0 2-15,0 0 4 16,5 0-1-16,-1-4 0 0,1 0-5 16,-1-4 0-16,1 0-5 15,-1-4-2-15,1-4 0 16,4 0 1-16,0-4-1 15,0 0-1-15,0-4 1 16,4-4 1-16,1 0-1 16,4 0 2-16,-5 0-4 15,5 4 0-15,0 4 1 16,0 0 0-16,0 4-3 16,0 0 2-16,0 0 1 15,-5 0 0-15,1 4 0 16,-1 0 2-16,-4 4-6 15,0 0 1-15,0 4-12 16,-4 0-6-16,-5 0-21 16,-5 4-53-1,1 4 11-15</inkml:trace>
          <inkml:trace contextRef="#ctx0" brushRef="#br0" timeOffset="2958.352">9946 1551 100 0,'4'16'38'0,"5"-4"-20"0,-4 8-15 15,-1-12 12-15,5 4-7 16,-4 0 0-16,4 0-2 16,0 0-1-16,0 0-3 15,0 0 1-15,0 4-2 16,0 0-1-16,0 0 1 15,0-4-1-15,0 0 0 0,0 0 0 16,-5 0 2-16,-4-4-10 16,0 0-4-16,0 0-43 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460D8AD-8A20-4D3C-8B2E-FECF0F09BD87}" emma:medium="tactile" emma:mode="ink">
          <msink:context xmlns:msink="http://schemas.microsoft.com/ink/2010/main" type="writingRegion" rotatedBoundingBox="1249,10582 11966,10674 11927,15224 1210,15132"/>
        </emma:interpretation>
      </emma:emma>
    </inkml:annotationXML>
    <inkml:traceGroup>
      <inkml:annotationXML>
        <emma:emma xmlns:emma="http://www.w3.org/2003/04/emma" version="1.0">
          <emma:interpretation id="{B8BA6BCD-4106-4C28-A576-E8C535D5A02A}" emma:medium="tactile" emma:mode="ink">
            <msink:context xmlns:msink="http://schemas.microsoft.com/ink/2010/main" type="paragraph" rotatedBoundingBox="1352,10518 11969,10676 11949,12042 1331,1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1E5F3-5B4F-4BAC-BC46-55C3CC5F336B}" emma:medium="tactile" emma:mode="ink">
              <msink:context xmlns:msink="http://schemas.microsoft.com/ink/2010/main" type="line" rotatedBoundingBox="1352,10518 11969,10676 11949,12042 1331,11883"/>
            </emma:interpretation>
          </emma:emma>
        </inkml:annotationXML>
        <inkml:traceGroup>
          <inkml:annotationXML>
            <emma:emma xmlns:emma="http://www.w3.org/2003/04/emma" version="1.0">
              <emma:interpretation id="{7F2783DA-4DC8-44E7-A86F-729876BFE563}" emma:medium="tactile" emma:mode="ink">
                <msink:context xmlns:msink="http://schemas.microsoft.com/ink/2010/main" type="inkWord" rotatedBoundingBox="1346,10887 5380,10947 5373,11481 1338,11421"/>
              </emma:interpretation>
              <emma:one-of disjunction-type="recognition" id="oneOf0">
                <emma:interpretation id="interp0" emma:lang="en-CA" emma:confidence="0">
                  <emma:literal>[constant</emma:literal>
                </emma:interpretation>
                <emma:interpretation id="interp1" emma:lang="en-CA" emma:confidence="0">
                  <emma:literal>Zeon STANT</emma:literal>
                </emma:interpretation>
                <emma:interpretation id="interp2" emma:lang="en-CA" emma:confidence="0">
                  <emma:literal>Zeon START</emma:literal>
                </emma:interpretation>
                <emma:interpretation id="interp3" emma:lang="en-CA" emma:confidence="0">
                  <emma:literal>Constar,</emma:literal>
                </emma:interpretation>
                <emma:interpretation id="interp4" emma:lang="en-CA" emma:confidence="0">
                  <emma:literal>Zeon STANt</emma:literal>
                </emma:interpretation>
              </emma:one-of>
            </emma:emma>
          </inkml:annotationXML>
        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        <inkml:trace contextRef="#ctx0" brushRef="#br0" timeOffset="916.052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        <inkml:trace contextRef="#ctx0" brushRef="#br0" timeOffset="1388.079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        <inkml:trace contextRef="#ctx0" brushRef="#br0" timeOffset="2035.116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        <inkml:trace contextRef="#ctx0" brushRef="#br0" timeOffset="2475.141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        <inkml:trace contextRef="#ctx0" brushRef="#br0" timeOffset="2724.155">3809 11174 1161,'19'11'1419,"-2"14"-129,-11-5 129,-4 0 516,3 6-129,-5-4 0,4 7 258,-4-10-387,3 8-129,-3-13-129,6 6-774,-5-9-129,-1-11-516,12 16-774,-12-16-1548,1-6-2064,-1 6-129,0-23-258</inkml:trace>
          <inkml:trace contextRef="#ctx0" brushRef="#br0" timeOffset="2936.167">3715 11211 1419,'-17'-2'3741,"17"2"258,15-12-2193,9 12-387,-6-10 0,17 9-387,-4-13-129,9 7-129,-8-5-387,5 5-387,-3 3-903,-6 1-2322,-4-5-903,5 8-387,-14-6 388</inkml:trace>
          <inkml:trace contextRef="#ctx0" brushRef="#br0" timeOffset="3356.191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        <inkml:trace contextRef="#ctx0" brushRef="#br0" timeOffset="3552.203">4210 11289 774,'0'0'4257,"0"0"0,0 0-258,24-4-2580,5 3-774,2-1-258,4-1-516,5 0-258,-4-4-645,9 6-387,-12-10-903,5 1-645,-3 3-516,-7-7 129</inkml:trace>
          <inkml:trace contextRef="#ctx0" brushRef="#br0" timeOffset="3748.214">4714 11192 1,'20'30'1805,"-12"-12"259,-2 2-129,-3 1 0,3 4-129,-6-6-387,2 8-129,-3-9-129,1 2-129,-6-6-258,3 1-387,3-15-387,-10 13-1419,10-13-1935,0 0-1032,-4-16 129</inkml:trace>
          <inkml:trace contextRef="#ctx0" brushRef="#br0" timeOffset="4364.249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        <inkml:trace contextRef="#ctx0" brushRef="#br0" timeOffset="4581.262">5170 11136 1419,'20'29'3483,"-15"-12"-258,7 6-1290,-3 3-903,-1 0-258,2 6-129,-5-6 0,4 6 0,-7-11-129,7 1 0,-7-5-258,2-3-645,-4-14-1806,14 13-1806,-14-13-387,7-12 259</inkml:trace>
          <inkml:trace contextRef="#ctx0" brushRef="#br0" timeOffset="4814.275">5006 11133 4257,'-12'13'4773,"12"-13"-258,10 9-258,9-9-3225,1-4-903,8-3 0,7-1-258,2-1-129,9 1-387,-4-6-645,8 2-3096,0 9-258,-2-6 0</inkml:trace>
        </inkml:traceGroup>
        <inkml:traceGroup>
          <inkml:annotationXML>
            <emma:emma xmlns:emma="http://www.w3.org/2003/04/emma" version="1.0">
              <emma:interpretation id="{4A1F2A2C-5FCC-45D2-8A54-8053FFF9FCF0}" emma:medium="tactile" emma:mode="ink">
                <msink:context xmlns:msink="http://schemas.microsoft.com/ink/2010/main" type="inkWord" rotatedBoundingBox="5867,11035 8833,11080 8824,11670 5858,11626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 BOLS</emma:literal>
                </emma:interpretation>
                <emma:interpretation id="interp7" emma:lang="en-CA" emma:confidence="0">
                  <emma:literal>SYMBOL S</emma:literal>
                </emma:interpretation>
                <emma:interpretation id="interp8" emma:lang="en-CA" emma:confidence="0">
                  <emma:literal>SYM BLS</emma:literal>
                </emma:interpretation>
                <emma:interpretation id="interp9" emma:lang="en-CA" emma:confidence="0">
                  <emma:literal>SYMBOL s</emma:literal>
                </emma:interpretation>
              </emma:one-of>
            </emma:emma>
          </inkml:annotationXML>
          <inkml:trace contextRef="#ctx0" brushRef="#br0" timeOffset="9951.569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        <inkml:trace contextRef="#ctx0" brushRef="#br0" timeOffset="10783.616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        <inkml:trace contextRef="#ctx0" brushRef="#br0" timeOffset="11491.657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        <inkml:trace contextRef="#ctx0" brushRef="#br0" timeOffset="12551.717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        <inkml:trace contextRef="#ctx0" brushRef="#br0" timeOffset="12995.74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        <inkml:trace contextRef="#ctx0" brushRef="#br0" timeOffset="13407.766">8112 11214 3870,'-9'19'4515,"9"-19"-129,-8 10-1032,8 2-3225,0 1 129,3 4-258,-2-1 258,4 4 0,-4-1 129,5 5-129,-6-2 258,-2 7 129,-4-7-258,1 6 0,-1-3-258,0-1 129,1-6-129,1-2 0,4-4-129,0-12 0,9 9 0,5-9 0,4 0-129,3-8-258,5 5-258,0-9-645,9 5-2451,-1 0-1161,-7-2 0</inkml:trace>
          <inkml:trace contextRef="#ctx0" brushRef="#br0" timeOffset="14091.805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      </inkml:traceGroup>
        <inkml:traceGroup>
          <inkml:annotationXML>
            <emma:emma xmlns:emma="http://www.w3.org/2003/04/emma" version="1.0">
              <emma:interpretation id="{91F4B9F4-DD21-42FF-8EF8-3F00383AC435}" emma:medium="tactile" emma:mode="ink">
                <msink:context xmlns:msink="http://schemas.microsoft.com/ink/2010/main" type="inkWord" rotatedBoundingBox="9666,10754 10690,11263 10271,12107 9247,11598"/>
              </emma:interpretation>
              <emma:one-of disjunction-type="recognition" id="oneOf2">
                <emma:interpretation id="interp10" emma:lang="en-CA" emma:confidence="0">
                  <emma:literal>{c,</emma:literal>
                </emma:interpretation>
                <emma:interpretation id="interp11" emma:lang="en-CA" emma:confidence="0">
                  <emma:literal>{C,</emma:literal>
                </emma:interpretation>
                <emma:interpretation id="interp12" emma:lang="en-CA" emma:confidence="0">
                  <emma:literal>{9</emma:literal>
                </emma:interpretation>
                <emma:interpretation id="interp13" emma:lang="en-CA" emma:confidence="0">
                  <emma:literal>{a</emma:literal>
                </emma:interpretation>
                <emma:interpretation id="interp14" emma:lang="en-CA" emma:confidence="0">
                  <emma:literal>{4</emma:literal>
                </emma:interpretation>
              </emma:one-of>
            </emma:emma>
          </inkml:annotationXML>
        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        <inkml:trace contextRef="#ctx0" brushRef="#br0" timeOffset="55935.199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      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      </inkml:traceGroup>
        <inkml:traceGroup>
          <inkml:annotationXML>
            <emma:emma xmlns:emma="http://www.w3.org/2003/04/emma" version="1.0">
              <emma:interpretation id="{CF254D57-EB4D-4E12-BA38-FF411880CE7C}" emma:medium="tactile" emma:mode="ink">
                <msink:context xmlns:msink="http://schemas.microsoft.com/ink/2010/main" type="inkWord" rotatedBoundingBox="10787,11746 11159,10537 12241,10871 11869,12079"/>
              </emma:interpretation>
              <emma:one-of disjunction-type="recognition" id="oneOf3">
                <emma:interpretation id="interp15" emma:lang="en-CA" emma:confidence="0">
                  <emma:literal>Ca}</emma:literal>
                </emma:interpretation>
                <emma:interpretation id="interp16" emma:lang="en-CA" emma:confidence="0">
                  <emma:literal>[2}</emma:literal>
                </emma:interpretation>
                <emma:interpretation id="interp17" emma:lang="en-CA" emma:confidence="0">
                  <emma:literal>(2}</emma:literal>
                </emma:interpretation>
                <emma:interpretation id="interp18" emma:lang="en-CA" emma:confidence="0">
                  <emma:literal>22}</emma:literal>
                </emma:interpretation>
                <emma:interpretation id="interp19" emma:lang="en-CA" emma:confidence="0">
                  <emma:literal>[a}</emma:literal>
                </emma:interpretation>
              </emma:one-of>
            </emma:emma>
          </inkml:annotationXML>
          <inkml:trace contextRef="#ctx0" brushRef="#br0" timeOffset="116014.635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        <inkml:trace contextRef="#ctx0" brushRef="#br0" timeOffset="114641.557">10469 11422 1419,'14'4'1677,"-14"-4"-129,0 0 129,0 0 258,0 16-258,0-16-387,0 18-258,-1-6-387,1 3-387,0 2 0,0 5-129,1-1-129,0 1 258,2 1 0,-2-5-129,-1-1 129,1-2 0,-1-3 129,0-12-129,0 15 129,0-15-129,0 0 0,0 0 0,0 0-516,0 0-258,0 0-1161,0 0-2580,0-18-387,7 6 258</inkml:trace>
          <inkml:trace contextRef="#ctx0" brushRef="#br0" timeOffset="115406.6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      </inkml:traceGroup>
      </inkml:traceGroup>
    </inkml:traceGroup>
    <inkml:traceGroup>
      <inkml:annotationXML>
        <emma:emma xmlns:emma="http://www.w3.org/2003/04/emma" version="1.0">
          <emma:interpretation id="{29728AA8-3684-48BA-818D-8D907C46EE53}" emma:medium="tactile" emma:mode="ink">
            <msink:context xmlns:msink="http://schemas.microsoft.com/ink/2010/main" type="paragraph" rotatedBoundingBox="1277,12525 10942,12318 10964,13382 1299,13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B5A0-2807-42A5-AE60-C5502EBC4B95}" emma:medium="tactile" emma:mode="ink">
              <msink:context xmlns:msink="http://schemas.microsoft.com/ink/2010/main" type="line" rotatedBoundingBox="1277,12525 10942,12318 10964,13382 1299,13589"/>
            </emma:interpretation>
          </emma:emma>
        </inkml:annotationXML>
        <inkml:traceGroup>
          <inkml:annotationXML>
            <emma:emma xmlns:emma="http://www.w3.org/2003/04/emma" version="1.0">
              <emma:interpretation id="{DE1D26A2-91F7-4088-AD38-A08C1F055002}" emma:medium="tactile" emma:mode="ink">
                <msink:context xmlns:msink="http://schemas.microsoft.com/ink/2010/main" type="inkWord" rotatedBoundingBox="1280,12678 1364,12677 1376,13263 1293,13265"/>
              </emma:interpretation>
              <emma:one-of disjunction-type="recognition" id="oneOf4">
                <emma:interpretation id="interp20" emma:lang="en-CA" emma:confidence="0">
                  <emma:literal>|</emma:literal>
                </emma:interpretation>
                <emma:interpretation id="interp21" emma:lang="en-CA" emma:confidence="0">
                  <emma:literal>l</emma:literal>
                </emma:interpretation>
                <emma:interpretation id="interp22" emma:lang="en-CA" emma:confidence="0">
                  <emma:literal>1</emma:literal>
                </emma:interpretation>
                <emma:interpretation id="interp23" emma:lang="en-CA" emma:confidence="0">
                  <emma:literal>I</emma:literal>
                </emma:interpretation>
                <emma:interpretation id="interp2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17547.003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      </inkml:traceGroup>
        <inkml:traceGroup>
          <inkml:annotationXML>
            <emma:emma xmlns:emma="http://www.w3.org/2003/04/emma" version="1.0">
              <emma:interpretation id="{5F752919-47F0-4C0D-A7B6-9AC7D3683470}" emma:medium="tactile" emma:mode="ink">
                <msink:context xmlns:msink="http://schemas.microsoft.com/ink/2010/main" type="inkWord" rotatedBoundingBox="2357,12735 4727,12685 4744,13515 2375,13566"/>
              </emma:interpretation>
              <emma:one-of disjunction-type="recognition" id="oneOf5">
                <emma:interpretation id="interp25" emma:lang="en-CA" emma:confidence="1">
                  <emma:literal>unary</emma:literal>
                </emma:interpretation>
                <emma:interpretation id="interp26" emma:lang="en-CA" emma:confidence="0">
                  <emma:literal>Unary</emma:literal>
                </emma:interpretation>
                <emma:interpretation id="interp27" emma:lang="en-CA" emma:confidence="0">
                  <emma:literal>unwary</emma:literal>
                </emma:interpretation>
                <emma:interpretation id="interp28" emma:lang="en-CA" emma:confidence="0">
                  <emma:literal>•unary</emma:literal>
                </emma:interpretation>
                <emma:interpretation id="interp29" emma:lang="en-CA" emma:confidence="0">
                  <emma:literal>unbury</emma:literal>
                </emma:interpretation>
              </emma:one-of>
            </emma:emma>
          </inkml:annotationXML>
          <inkml:trace contextRef="#ctx0" brushRef="#br0" timeOffset="23228.328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        <inkml:trace contextRef="#ctx0" brushRef="#br0" timeOffset="23895.366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        <inkml:trace contextRef="#ctx0" brushRef="#br0" timeOffset="24288.389">3473 12833 1806,'13'-7'1548,"-13"7"-774,0 0-258,0 0-387,0 0-258,0 0-387,0 0-516,12 0-1419</inkml:trace>
          <inkml:trace contextRef="#ctx0" brushRef="#br0" timeOffset="25203.441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        <inkml:trace contextRef="#ctx0" brushRef="#br0" timeOffset="25651.467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        <inkml:trace contextRef="#ctx0" brushRef="#br0" timeOffset="26079.491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      </inkml:traceGroup>
        <inkml:traceGroup>
          <inkml:annotationXML>
            <emma:emma xmlns:emma="http://www.w3.org/2003/04/emma" version="1.0">
              <emma:interpretation id="{C90EB708-C3AE-451C-A2F3-E4CC26B5ECB3}" emma:medium="tactile" emma:mode="ink">
                <msink:context xmlns:msink="http://schemas.microsoft.com/ink/2010/main" type="inkWord" rotatedBoundingBox="5560,12433 9011,12359 9029,13188 5577,13262"/>
              </emma:interpretation>
              <emma:one-of disjunction-type="recognition" id="oneOf6">
                <emma:interpretation id="interp30" emma:lang="en-CA" emma:confidence="0">
                  <emma:literal>Pratincole</emma:literal>
                </emma:interpretation>
                <emma:interpretation id="interp31" emma:lang="en-CA" emma:confidence="0">
                  <emma:literal>Prohcole</emma:literal>
                </emma:interpretation>
                <emma:interpretation id="interp32" emma:lang="en-CA" emma:confidence="0">
                  <emma:literal>Predicate</emma:literal>
                </emma:interpretation>
                <emma:interpretation id="interp33" emma:lang="en-CA" emma:confidence="0">
                  <emma:literal>Prolicrle</emma:literal>
                </emma:interpretation>
                <emma:interpretation id="interp34" emma:lang="en-CA" emma:confidence="0">
                  <emma:literal>Previse</emma:literal>
                </emma:interpretation>
              </emma:one-of>
            </emma:emma>
          </inkml:annotationXML>
          <inkml:trace contextRef="#ctx0" brushRef="#br0" timeOffset="26812.533">5595 12590 2193,'0'0'3354,"-13"-14"0,13 14-2838,0 0-129,0 0-129,0 0 0,0 0 258,-6 13 0,4 0 387,2 8 0,-2 7 0,2 13-258,0 0 0,0 10-258,0-1-129,3 0-129,-1 0 0,0-6-129,-2-6-129,0-11-258,0-5-1161,0-6-2451,0-16-258,0 0 0</inkml:trace>
          <inkml:trace contextRef="#ctx0" brushRef="#br0" timeOffset="27215.55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        <inkml:trace contextRef="#ctx0" brushRef="#br0" timeOffset="27739.58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        <inkml:trace contextRef="#ctx0" brushRef="#br0" timeOffset="28471.628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        <inkml:trace contextRef="#ctx0" brushRef="#br0" timeOffset="28971.657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        <inkml:trace contextRef="#ctx0" brushRef="#br0" timeOffset="29156.667">7459 12559 3483,'35'34'0,"-20"-29"129,0-2-129</inkml:trace>
          <inkml:trace contextRef="#ctx0" brushRef="#br0" timeOffset="29527.688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        <inkml:trace contextRef="#ctx0" brushRef="#br0" timeOffset="29875.70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      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        <inkml:trace contextRef="#ctx0" brushRef="#br0" timeOffset="30626.751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      </inkml:traceGroup>
        <inkml:traceGroup>
          <inkml:annotationXML>
            <emma:emma xmlns:emma="http://www.w3.org/2003/04/emma" version="1.0">
              <emma:interpretation id="{FCFB0B64-3B4B-4A41-8D7B-6269C24D0207}" emma:medium="tactile" emma:mode="ink">
                <msink:context xmlns:msink="http://schemas.microsoft.com/ink/2010/main" type="inkWord" rotatedBoundingBox="10279,12394 10943,12380 10959,13134 10295,13148"/>
              </emma:interpretation>
              <emma:one-of disjunction-type="recognition" id="oneOf7">
                <emma:interpretation id="interp35" emma:lang="en-CA" emma:confidence="1">
                  <emma:literal>p</emma:literal>
                </emma:interpretation>
                <emma:interpretation id="interp36" emma:lang="en-CA" emma:confidence="0">
                  <emma:literal>| &gt;</emma:literal>
                </emma:interpretation>
                <emma:interpretation id="interp37" emma:lang="en-CA" emma:confidence="0">
                  <emma:literal>l &gt;</emma:literal>
                </emma:interpretation>
                <emma:interpretation id="interp38" emma:lang="en-CA" emma:confidence="0">
                  <emma:literal>1 &gt;</emma:literal>
                </emma:interpretation>
                <emma:interpretation id="interp39" emma:lang="en-CA" emma:confidence="0">
                  <emma:literal>I &gt;</emma:literal>
                </emma:interpretation>
              </emma:one-of>
            </emma:emma>
          </inkml:annotationXML>
        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        <inkml:trace contextRef="#ctx0" brushRef="#br0" timeOffset="63891.65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      </inkml:traceGroup>
      </inkml:traceGroup>
    </inkml:traceGroup>
    <inkml:traceGroup>
      <inkml:annotationXML>
        <emma:emma xmlns:emma="http://www.w3.org/2003/04/emma" version="1.0">
          <emma:interpretation id="{6605C991-17C0-4A64-A0C6-8A48D4636630}" emma:medium="tactile" emma:mode="ink">
            <msink:context xmlns:msink="http://schemas.microsoft.com/ink/2010/main" type="paragraph" rotatedBoundingBox="1223,13613 11075,13698 11062,15217 1210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002EC-5A23-481D-8CDB-B65DDB395B67}" emma:medium="tactile" emma:mode="ink">
              <msink:context xmlns:msink="http://schemas.microsoft.com/ink/2010/main" type="line" rotatedBoundingBox="1223,13613 11075,13698 11062,15217 1210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432561C-93B4-4EDC-89FD-AE5447B384E7}" emma:medium="tactile" emma:mode="ink">
                <msink:context xmlns:msink="http://schemas.microsoft.com/ink/2010/main" type="inkWord" rotatedBoundingBox="1218,14204 1298,14205 1292,14816 1213,14815"/>
              </emma:interpretation>
              <emma:one-of disjunction-type="recognition" id="oneOf8">
                <emma:interpretation id="interp40" emma:lang="en-CA" emma:confidence="0">
                  <emma:literal>|</emma:literal>
                </emma:interpretation>
                <emma:interpretation id="interp41" emma:lang="en-CA" emma:confidence="0">
                  <emma:literal>1</emma:literal>
                </emma:interpretation>
                <emma:interpretation id="interp42" emma:lang="en-CA" emma:confidence="0">
                  <emma:literal>l</emma:literal>
                </emma:interpretation>
                <emma:interpretation id="interp43" emma:lang="en-CA" emma:confidence="0">
                  <emma:literal>I</emma:literal>
                </emma:interpretation>
                <emma:interpretation id="interp4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31751.816">1295 14205 1419,'3'20'2967,"-3"-20"258,-1 19-2451,1 0-258,0 5 0,0 5 387,-2 0 129,1 12 0,-8-2 0,3 8 258,-9-5-387,6 9 129,-7-8-516,7 6-129,-1-8-387,4-5-516,6-2-1290,2-8-2322,-1-15 0,11 0-387</inkml:trace>
        </inkml:traceGroup>
        <inkml:traceGroup>
          <inkml:annotationXML>
            <emma:emma xmlns:emma="http://www.w3.org/2003/04/emma" version="1.0">
              <emma:interpretation id="{13D6137C-A37C-4DB9-9093-81D8356CE146}" emma:medium="tactile" emma:mode="ink">
                <msink:context xmlns:msink="http://schemas.microsoft.com/ink/2010/main" type="inkWord" rotatedBoundingBox="2394,13928 5241,13952 5231,15104 2384,15080"/>
              </emma:interpretation>
              <emma:one-of disjunction-type="recognition" id="oneOf9">
                <emma:interpretation id="interp45" emma:lang="en-CA" emma:confidence="0">
                  <emma:literal>binary</emma:literal>
                </emma:interpretation>
                <emma:interpretation id="interp46" emma:lang="en-CA" emma:confidence="0">
                  <emma:literal>blurry</emma:literal>
                </emma:interpretation>
                <emma:interpretation id="interp47" emma:lang="en-CA" emma:confidence="0">
                  <emma:literal>burry</emma:literal>
                </emma:interpretation>
                <emma:interpretation id="interp48" emma:lang="en-CA" emma:confidence="0">
                  <emma:literal>bunny</emma:literal>
                </emma:interpretation>
                <emma:interpretation id="interp49" emma:lang="en-CA" emma:confidence="0">
                  <emma:literal>bonny</emma:literal>
                </emma:interpretation>
              </emma:one-of>
            </emma:emma>
          </inkml:annotationXML>
          <inkml:trace contextRef="#ctx0" brushRef="#br0" timeOffset="33035.889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        <inkml:trace contextRef="#ctx0" brushRef="#br0" timeOffset="33399.91">3064 14273 4644,'0'11'3999,"0"-11"-258,0 0-516,8 3-3612,-8-3-516,10 12 129,-2 0 645,0 1 516,-5 3 129,4 11 645,-7-5 129,4 14 0,-4-7-129,5 10-129,-5-8-516,1 3-129,0-5-258,-1-5-387,5-2-516,-5-22-903,6 15-2580,-6-15-645,13-3 129</inkml:trace>
          <inkml:trace contextRef="#ctx0" brushRef="#br0" timeOffset="33827.934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        <inkml:trace contextRef="#ctx0" brushRef="#br0" timeOffset="34392.967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        <inkml:trace contextRef="#ctx0" brushRef="#br0" timeOffset="35188.012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      </inkml:traceGroup>
        <inkml:traceGroup>
          <inkml:annotationXML>
            <emma:emma xmlns:emma="http://www.w3.org/2003/04/emma" version="1.0">
              <emma:interpretation id="{7CAFB206-C00A-484E-BAC7-8BF42A6C7D1D}" emma:medium="tactile" emma:mode="ink">
                <msink:context xmlns:msink="http://schemas.microsoft.com/ink/2010/main" type="inkWord" rotatedBoundingBox="5794,13652 9561,13685 9551,14853 5784,14821"/>
              </emma:interpretation>
              <emma:one-of disjunction-type="recognition" id="oneOf10">
                <emma:interpretation id="interp50" emma:lang="en-CA" emma:confidence="1">
                  <emma:literal>Predicate</emma:literal>
                </emma:interpretation>
                <emma:interpretation id="interp51" emma:lang="en-CA" emma:confidence="0">
                  <emma:literal>Predict-he</emma:literal>
                </emma:interpretation>
                <emma:interpretation id="interp52" emma:lang="en-CA" emma:confidence="0">
                  <emma:literal>Predict-le</emma:literal>
                </emma:interpretation>
                <emma:interpretation id="interp53" emma:lang="en-CA" emma:confidence="0">
                  <emma:literal>Predict-be</emma:literal>
                </emma:interpretation>
                <emma:interpretation id="interp54" emma:lang="en-CA" emma:confidence="0">
                  <emma:literal>Prentice-he</emma:literal>
                </emma:interpretation>
              </emma:one-of>
            </emma:emma>
          </inkml:annotationXML>
          <inkml:trace contextRef="#ctx0" brushRef="#br0" timeOffset="37088.12">5859 13797 3612,'0'0'4644,"8"11"-516,-8-11 0,0 0-3225,0 0-774,0 14-258,0 1 258,0 2 129,1 8 129,-1 1 258,1 10-258,-1 4 129,0 9 0,0-3 0,0 7-129,0-6-129,0 2-258,0-7 129,2-8-258,-2-3 0,0-15-129,0 4-387,0-20-645,0 0-1935,0 0-1290,0 0-129,0-14-258</inkml:trace>
          <inkml:trace contextRef="#ctx0" brushRef="#br0" timeOffset="37491.1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        <inkml:trace contextRef="#ctx0" brushRef="#br0" timeOffset="38031.175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        <inkml:trace contextRef="#ctx0" brushRef="#br0" timeOffset="38815.219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        <inkml:trace contextRef="#ctx0" brushRef="#br0" timeOffset="39315.248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        <inkml:trace contextRef="#ctx0" brushRef="#br0" timeOffset="39492.258">7814 14054 6966,'12'26'1161,"-12"-26"-1161,15 10 0,-1-10-4644</inkml:trace>
          <inkml:trace contextRef="#ctx0" brushRef="#br0" timeOffset="39859.279">8182 14320 3999,'12'-9'3999,"-12"9"-258,7-24-129,-6 9-3225,0 4-387,-1 11 129,0-11 129,0 11 258,-15 0 129,0 8 129,4 13 258,-6 0-258,2 12-258,-3-4 0,4 11-129,2-3 0,4 3 0,3-5-258,5-1 0,8-7-129,8-1 0,6-9-129,3-6-516,9-3-516,-5-12-1548,4-9-1677,3-6-387,-4-10-129</inkml:trace>
          <inkml:trace contextRef="#ctx0" brushRef="#br0" timeOffset="40248.302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        <inkml:trace contextRef="#ctx0" brushRef="#br0" timeOffset="40487.315">8864 13944 2193,'28'-40'3870,"-20"29"258,-8 11-1290,17 4-645,-17 7-387,5 22-387,-5 1-258,0 19-129,-4 8-129,4 16 129,-8-4-129,7 16-387,-6-4-258,5-3 258,-2-5-387,1-8 0,2-19 0,0-9-129,1-13-774,0-28-258,0 0-903,-12-14-2064,6-15-645,-3-11-645,-2-5 0</inkml:trace>
          <inkml:trace contextRef="#ctx0" brushRef="#br0" timeOffset="41007.34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      </inkml:traceGroup>
        <inkml:traceGroup>
          <inkml:annotationXML>
            <emma:emma xmlns:emma="http://www.w3.org/2003/04/emma" version="1.0">
              <emma:interpretation id="{E88B7642-EF90-4E8E-9D1B-A2D21C9D2583}" emma:medium="tactile" emma:mode="ink">
                <msink:context xmlns:msink="http://schemas.microsoft.com/ink/2010/main" type="inkWord" rotatedBoundingBox="10437,14105 11072,14111 11062,15217 10428,15211"/>
              </emma:interpretation>
              <emma:one-of disjunction-type="recognition" id="oneOf11">
                <emma:interpretation id="interp55" emma:lang="en-CA" emma:confidence="1">
                  <emma:literal>q</emma:literal>
                </emma:interpretation>
                <emma:interpretation id="interp56" emma:lang="en-CA" emma:confidence="0">
                  <emma:literal>Q</emma:literal>
                </emma:interpretation>
                <emma:interpretation id="interp57" emma:lang="en-CA" emma:confidence="0">
                  <emma:literal>G</emma:literal>
                </emma:interpretation>
                <emma:interpretation id="interp58" emma:lang="en-CA" emma:confidence="0">
                  <emma:literal>a</emma:literal>
                </emma:interpretation>
                <emma:interpretation id="interp59" emma:lang="en-CA" emma:confidence="0">
                  <emma:literal>9</emma:literal>
                </emma:interpretation>
              </emma:one-of>
            </emma:emma>
          </inkml:annotationXML>
          <inkml:trace contextRef="#ctx0" brushRef="#br0" timeOffset="65979.773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        <inkml:trace contextRef="#ctx0" brushRef="#br0" timeOffset="66362.795">10692 14578 5805,'14'-6'4386,"-14"6"-258,17 0-387,-8 3-3225,-9-3-645,20 12 129,-12 0 0,4 5 258,1 3 0,-4 3 0,2 7 129,3 6-129,-2 1 129,4 6-129,1 2 129,1 2-387,1-3 129,0 2 0,-3-5-129,-2-3 129,-2-3-129,-4-6-129,-3-1-129,-5-10-387,0 3-2580,-5-5-1290,-12-13 0,0-3-387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446B22B-9B2B-46B9-A126-F90D03DBEECC}" emma:medium="tactile" emma:mode="ink">
          <msink:context xmlns:msink="http://schemas.microsoft.com/ink/2010/main" type="writingRegion" rotatedBoundingBox="12578,10743 18614,11009 18584,11674 12549,11408"/>
        </emma:interpretation>
      </emma:emma>
    </inkml:annotationXML>
    <inkml:traceGroup>
      <inkml:annotationXML>
        <emma:emma xmlns:emma="http://www.w3.org/2003/04/emma" version="1.0">
          <emma:interpretation id="{A9FECFA2-FD1E-404B-8FE7-67D63AF96D46}" emma:medium="tactile" emma:mode="ink">
            <msink:context xmlns:msink="http://schemas.microsoft.com/ink/2010/main" type="paragraph" rotatedBoundingBox="12578,10743 18614,11009 18584,11674 12549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8AD1D9-D59A-4591-957B-1174F3164F10}" emma:medium="tactile" emma:mode="ink">
              <msink:context xmlns:msink="http://schemas.microsoft.com/ink/2010/main" type="line" rotatedBoundingBox="12578,10743 18614,11009 18584,11674 12549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16055F56-147F-4167-B3E2-F4370097A1B2}" emma:medium="tactile" emma:mode="ink">
                <msink:context xmlns:msink="http://schemas.microsoft.com/ink/2010/main" type="inkWord" rotatedBoundingBox="12578,10743 18614,11009 18584,11674 12549,11408"/>
              </emma:interpretation>
              <emma:one-of disjunction-type="recognition" id="oneOf0">
                <emma:interpretation id="interp0" emma:lang="en-CA" emma:confidence="0">
                  <emma:literal>as.</emma:literal>
                </emma:interpretation>
                <emma:interpretation id="interp1" emma:lang="en-CA" emma:confidence="0">
                  <emma:literal>so _</emma:literal>
                </emma:interpretation>
                <emma:interpretation id="interp2" emma:lang="en-CA" emma:confidence="0">
                  <emma:literal>as _</emma:literal>
                </emma:interpretation>
                <emma:interpretation id="interp3" emma:lang="en-CA" emma:confidence="0">
                  <emma:literal>-s.</emma:literal>
                </emma:interpretation>
                <emma:interpretation id="interp4" emma:lang="en-CA" emma:confidence="0">
                  <emma:literal>Is _</emma:literal>
                </emma:interpretation>
              </emma:one-of>
            </emma:emma>
          </inkml:annotationXML>
        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      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        <inkml:trace contextRef="#ctx0" brushRef="#br1" timeOffset="157787.188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        <inkml:trace contextRef="#ctx0" brushRef="#br1" timeOffset="164054.546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ED6DD55-713F-408F-81FE-FCD7E311AA26}" emma:medium="tactile" emma:mode="ink">
          <msink:context xmlns:msink="http://schemas.microsoft.com/ink/2010/main" type="writingRegion" rotatedBoundingBox="15150,11310 14155,9984 14547,9690 15542,11016"/>
        </emma:interpretation>
      </emma:emma>
    </inkml:annotationXML>
    <inkml:traceGroup>
      <inkml:annotationXML>
        <emma:emma xmlns:emma="http://www.w3.org/2003/04/emma" version="1.0">
          <emma:interpretation id="{A2930CAE-B836-4605-BEB1-F399422F57BB}" emma:medium="tactile" emma:mode="ink">
            <msink:context xmlns:msink="http://schemas.microsoft.com/ink/2010/main" type="paragraph" rotatedBoundingBox="15150,11310 14155,9984 14547,9690 15542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9C603-E6DE-493D-8B52-D1E42F081FF8}" emma:medium="tactile" emma:mode="ink">
              <msink:context xmlns:msink="http://schemas.microsoft.com/ink/2010/main" type="line" rotatedBoundingBox="15150,11310 14155,9984 14547,9690 15542,11016"/>
            </emma:interpretation>
          </emma:emma>
        </inkml:annotationXML>
        <inkml:traceGroup>
          <inkml:annotationXML>
            <emma:emma xmlns:emma="http://www.w3.org/2003/04/emma" version="1.0">
              <emma:interpretation id="{180287DC-F617-4BE7-8237-04E8CD2C88A9}" emma:medium="tactile" emma:mode="ink">
                <msink:context xmlns:msink="http://schemas.microsoft.com/ink/2010/main" type="inkWord" rotatedBoundingBox="15150,11310 14155,9984 14547,9690 15542,11016"/>
              </emma:interpretation>
              <emma:one-of disjunction-type="recognition" id="oneOf0">
                <emma:interpretation id="interp0" emma:lang="en-CA" emma:confidence="0">
                  <emma:literal>car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cir</emma:literal>
                </emma:interpretation>
                <emma:interpretation id="interp3" emma:lang="en-CA" emma:confidence="0">
                  <emma:literal>Cir</emma:literal>
                </emma:interpretation>
                <emma:interpretation id="interp4" emma:lang="en-CA" emma:confidence="0">
                  <emma:literal>ciao</emma:literal>
                </emma:interpretation>
              </emma:one-of>
            </emma:emma>
          </inkml:annotationXML>
        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      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        <inkml:trace contextRef="#ctx0" brushRef="#br0" timeOffset="1683.096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        <inkml:trace contextRef="#ctx0" brushRef="#br0" timeOffset="51611.952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      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C48CF01-30C8-430E-A6D0-472A02BC7E6E}" emma:medium="tactile" emma:mode="ink">
          <msink:context xmlns:msink="http://schemas.microsoft.com/ink/2010/main" type="writingRegion" rotatedBoundingBox="12015,12912 25155,9789 26141,13936 13001,17059"/>
        </emma:interpretation>
      </emma:emma>
    </inkml:annotationXML>
    <inkml:traceGroup>
      <inkml:annotationXML>
        <emma:emma xmlns:emma="http://www.w3.org/2003/04/emma" version="1.0">
          <emma:interpretation id="{F3D87E0B-E66C-4836-9BDA-32267797DFEF}" emma:medium="tactile" emma:mode="ink">
            <msink:context xmlns:msink="http://schemas.microsoft.com/ink/2010/main" type="paragraph" rotatedBoundingBox="12410,12818 25155,9789 25535,11389 12790,1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0ACB1-EBA8-4710-BC0E-5E311D2776FA}" emma:medium="tactile" emma:mode="ink">
              <msink:context xmlns:msink="http://schemas.microsoft.com/ink/2010/main" type="inkBullet" rotatedBoundingBox="12466,13051 14230,12632 14306,12949 12541,13368"/>
            </emma:interpretation>
            <emma:one-of disjunction-type="recognition" id="oneOf0">
              <emma:interpretation id="interp0" emma:lang="en-CA" emma:confidence="0">
                <emma:literal>-</emma:literal>
              </emma:interpretation>
            </emma:one-of>
          </emma:emma>
        </inkml:annotationXML>
      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    </inkml:traceGroup>
      <inkml:traceGroup>
        <inkml:annotationXML>
          <emma:emma xmlns:emma="http://www.w3.org/2003/04/emma" version="1.0">
            <emma:interpretation id="{4995BCE6-CB70-4FE9-89FF-7EBA0A027A91}" emma:medium="tactile" emma:mode="ink">
              <msink:context xmlns:msink="http://schemas.microsoft.com/ink/2010/main" type="line" rotatedBoundingBox="14055,12427 25155,9789 25535,11389 14435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2DA0B0D8-5E92-4912-88B2-4BF4D2B99EFB}" emma:medium="tactile" emma:mode="ink">
                <msink:context xmlns:msink="http://schemas.microsoft.com/ink/2010/main" type="inkWord" rotatedBoundingBox="19770,11069 25155,9789 25515,11305 20130,12585"/>
              </emma:interpretation>
              <emma:one-of disjunction-type="recognition" id="oneOf1">
                <emma:interpretation id="interp1" emma:lang="en-CA" emma:confidence="0">
                  <emma:literal>Pipit-torso)</emma:literal>
                </emma:interpretation>
                <emma:interpretation id="interp2" emma:lang="en-CA" emma:confidence="0">
                  <emma:literal>{3&gt;outit?17{,)ss.0</emma:literal>
                </emma:interpretation>
                <emma:interpretation id="interp3" emma:lang="en-CA" emma:confidence="0">
                  <emma:literal>Pipit-torsion</emma:literal>
                </emma:interpretation>
                <emma:interpretation id="interp4" emma:lang="en-CA" emma:confidence="0">
                  <emma:literal>Pipit-torsion)</emma:literal>
                </emma:interpretation>
                <emma:interpretation id="interp5" emma:lang="en-CA" emma:confidence="0">
                  <emma:literal>Posit-torsion)</emma:literal>
                </emma:interpretation>
              </emma:one-of>
            </emma:emma>
          </inkml:annotationXML>
          <inkml:trace contextRef="#ctx1" brushRef="#br1">24787 10730</inkml:trace>
          <inkml:trace contextRef="#ctx0" brushRef="#br2" timeOffset="204532.861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        <inkml:trace contextRef="#ctx0" brushRef="#br2" timeOffset="-211939.123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        <inkml:trace contextRef="#ctx0" brushRef="#br0" timeOffset="495.028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        <inkml:trace contextRef="#ctx0" brushRef="#br2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      </inkml:traceGroup>
      </inkml:traceGroup>
    </inkml:traceGroup>
    <inkml:traceGroup>
      <inkml:annotationXML>
        <emma:emma xmlns:emma="http://www.w3.org/2003/04/emma" version="1.0">
          <emma:interpretation id="{88D7517A-F4C8-4C64-A975-62E5F4173A22}" emma:medium="tactile" emma:mode="ink">
            <msink:context xmlns:msink="http://schemas.microsoft.com/ink/2010/main" type="paragraph" rotatedBoundingBox="12409,13871 20084,13800 20099,15438 12424,1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4CBB7-2EB3-4431-A130-4AD7F145792E}" emma:medium="tactile" emma:mode="ink">
              <msink:context xmlns:msink="http://schemas.microsoft.com/ink/2010/main" type="inkBullet" rotatedBoundingBox="12415,14574 14284,14557 14285,14579 12416,14596"/>
            </emma:interpretation>
            <emma:one-of disjunction-type="recognition" id="oneOf2">
              <emma:interpretation id="interp6" emma:lang="en-CA" emma:confidence="0">
                <emma:literal>-</emma:literal>
              </emma:interpretation>
            </emma:one-of>
          </emma:emma>
        </inkml:annotationXML>
        <inkml:trace contextRef="#ctx0" brushRef="#br0" timeOffset="1352.077">12416 14596 3354,'57'0'4644,"-25"-5"-129,12 3-129,5 0-2580,1-6-1032,17 7-129,5-5-129,10 6-129,6-2 0,11 2-129,1 0 258,6 0-258,1 0 0,1 2 0,-4 1-129,1-1-129,-6-2 0,-5 0-129,-6 2-258,-12-3-258,4 1-1806,-15 0-2322,-11-3 0,-11-2-516</inkml:trace>
      </inkml:traceGroup>
      <inkml:traceGroup>
        <inkml:annotationXML>
          <emma:emma xmlns:emma="http://www.w3.org/2003/04/emma" version="1.0">
            <emma:interpretation id="{28FB6795-0C8A-4413-9740-35397F4969BC}" emma:medium="tactile" emma:mode="ink">
              <msink:context xmlns:msink="http://schemas.microsoft.com/ink/2010/main" type="line" rotatedBoundingBox="13994,13856 20084,13800 20099,15438 14009,15494"/>
            </emma:interpretation>
          </emma:emma>
        </inkml:annotationXML>
        <inkml:traceGroup>
          <inkml:annotationXML>
            <emma:emma xmlns:emma="http://www.w3.org/2003/04/emma" version="1.0">
              <emma:interpretation id="{CF582030-107B-4ADA-ADDB-19FE19C1639E}" emma:medium="tactile" emma:mode="ink">
                <msink:context xmlns:msink="http://schemas.microsoft.com/ink/2010/main" type="inkWord" rotatedBoundingBox="15313,14050 18443,14022 18455,15345 15325,15374"/>
              </emma:interpretation>
              <emma:one-of disjunction-type="recognition" id="oneOf3">
                <emma:interpretation id="interp7" emma:lang="en-CA" emma:confidence="0">
                  <emma:literal>{into</emma:literal>
                </emma:interpretation>
                <emma:interpretation id="interp8" emma:lang="en-CA" emma:confidence="0">
                  <emma:literal>'{4313}</emma:literal>
                </emma:interpretation>
                <emma:interpretation id="interp9" emma:lang="en-CA" emma:confidence="0">
                  <emma:literal>'{43103}</emma:literal>
                </emma:interpretation>
                <emma:interpretation id="interp10" emma:lang="en-CA" emma:confidence="0">
                  <emma:literal>'{43113}</emma:literal>
                </emma:interpretation>
                <emma:interpretation id="interp11" emma:lang="en-CA" emma:confidence="0">
                  <emma:literal>'{43133}</emma:literal>
                </emma:interpretation>
              </emma:one-of>
            </emma:emma>
          </inkml:annotationXML>
          <inkml:trace contextRef="#ctx0" brushRef="#br2" timeOffset="-206610.818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        <inkml:trace contextRef="#ctx0" brushRef="#br2" timeOffset="-207693.88">15710 14062 129,'0'0'387,"0"0"-645,0 0 1,0 0 257</inkml:trace>
          <inkml:trace contextRef="#ctx0" brushRef="#br2" timeOffset="-204342.688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        <inkml:trace contextRef="#ctx0" brushRef="#br2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        <inkml:trace contextRef="#ctx0" brushRef="#br2" timeOffset="-202449.58">17566 14974 4644,'3'27'4386,"-3"-16"-387,0 13 0,0-2-3612,-3 3-645,-4 5 258,1 2 0,-3 2 258,-2-4 0,3 6 0,-5-7-258,2-4-516,8-4-2709,2-1-1032,1-20-516,0 0 258</inkml:trace>
          <inkml:trace contextRef="#ctx0" brushRef="#br2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        <inkml:trace contextRef="#ctx0" brushRef="#br2" timeOffset="-199671.421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        <inkml:trace contextRef="#ctx0" brushRef="#br2" timeOffset="-198302.343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      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122566D-0C8B-42AC-98A6-1B731817AA45}" emma:medium="tactile" emma:mode="ink">
          <msink:context xmlns:msink="http://schemas.microsoft.com/ink/2010/main" type="writingRegion" rotatedBoundingBox="2155,15390 22499,15800 22465,17529 2120,17118"/>
        </emma:interpretation>
      </emma:emma>
    </inkml:annotationXML>
    <inkml:traceGroup>
      <inkml:annotationXML>
        <emma:emma xmlns:emma="http://www.w3.org/2003/04/emma" version="1.0">
          <emma:interpretation id="{B48953BD-662C-47B9-B4A0-B12D51727A0F}" emma:medium="tactile" emma:mode="ink">
            <msink:context xmlns:msink="http://schemas.microsoft.com/ink/2010/main" type="paragraph" rotatedBoundingBox="2155,15390 22499,15800 22465,17529 2120,1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B3E8D8-FF46-4377-8872-36E50DA69283}" emma:medium="tactile" emma:mode="ink">
              <msink:context xmlns:msink="http://schemas.microsoft.com/ink/2010/main" type="line" rotatedBoundingBox="2155,15390 22499,15800 22465,17529 2120,17118"/>
            </emma:interpretation>
          </emma:emma>
        </inkml:annotationXML>
        <inkml:traceGroup>
          <inkml:annotationXML>
            <emma:emma xmlns:emma="http://www.w3.org/2003/04/emma" version="1.0">
              <emma:interpretation id="{A7688C5E-8AEE-43E0-BAA0-82A0EC060114}" emma:medium="tactile" emma:mode="ink">
                <msink:context xmlns:msink="http://schemas.microsoft.com/ink/2010/main" type="inkWord" rotatedBoundingBox="2139,16181 3070,16200 3056,16875 2125,16856"/>
              </emma:interpretation>
              <emma:one-of disjunction-type="recognition" id="oneOf0">
                <emma:interpretation id="interp0" emma:lang="en-CA" emma:confidence="1">
                  <emma:literal>is</emma:literal>
                </emma:interpretation>
                <emma:interpretation id="interp1" emma:lang="en-CA" emma:confidence="0">
                  <emma:literal>15</emma:literal>
                </emma:interpretation>
                <emma:interpretation id="interp2" emma:lang="en-CA" emma:confidence="0">
                  <emma:literal>Is</emma:literal>
                </emma:interpretation>
                <emma:interpretation id="interp3" emma:lang="en-CA" emma:confidence="0">
                  <emma:literal>IS</emma:literal>
                </emma:interpretation>
                <emma:interpretation id="interp4" emma:lang="en-CA" emma:confidence="0">
                  <emma:literal>1S</emma:literal>
                </emma:interpretation>
              </emma:one-of>
            </emma:emma>
          </inkml:annotationXML>
        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        <inkml:trace contextRef="#ctx0" brushRef="#br0" timeOffset="520.029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      </inkml:traceGroup>
        <inkml:traceGroup>
          <inkml:annotationXML>
            <emma:emma xmlns:emma="http://www.w3.org/2003/04/emma" version="1.0">
              <emma:interpretation id="{2E246D08-AF6D-4D57-A6EA-34E3A23CED4C}" emma:medium="tactile" emma:mode="ink">
                <msink:context xmlns:msink="http://schemas.microsoft.com/ink/2010/main" type="inkWord" rotatedBoundingBox="4757,15798 6294,15829 6272,16886 4736,16855"/>
              </emma:interpretation>
              <emma:one-of disjunction-type="recognition" id="oneOf1">
                <emma:interpretation id="interp5" emma:lang="en-CA" emma:confidence="0">
                  <emma:literal>FX</emma:literal>
                </emma:interpretation>
                <emma:interpretation id="interp6" emma:lang="en-CA" emma:confidence="0">
                  <emma:literal>Ex</emma:literal>
                </emma:interpretation>
                <emma:interpretation id="interp7" emma:lang="en-CA" emma:confidence="0">
                  <emma:literal>Vx</emma:literal>
                </emma:interpretation>
                <emma:interpretation id="interp8" emma:lang="en-CA" emma:confidence="0">
                  <emma:literal>Vex</emma:literal>
                </emma:interpretation>
                <emma:interpretation id="interp9" emma:lang="en-CA" emma:confidence="0">
                  <emma:literal>Fix</emma:literal>
                </emma:interpretation>
              </emma:one-of>
            </emma:emma>
          </inkml:annotationXML>
          <inkml:trace contextRef="#ctx0" brushRef="#br0" timeOffset="-7579.434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        <inkml:trace contextRef="#ctx0" brushRef="#br0" timeOffset="-7143.409">4954 16304 4386,'-27'8'5160,"27"-8"-645,-14-7 0,13-3-3870,1 10-774,0 0 0,-3-12 0,3 12 129,7-5 0,-7 5 129,18 0-129,-18 0 258,24 3 0,-11-1 0,8 2-129,2-4 0,5 0 0,4 0 0,1 0-129,3-8 129,0 0-129,1 3-129,-4-2 0,3 7-387,-12-7-1161,5-2-2709,-3 9-258,-11 0-387</inkml:trace>
          <inkml:trace contextRef="#ctx0" brushRef="#br0" timeOffset="-6604.378">5813 16297 2193,'-13'-9'4257,"2"4"129,11 5-387,0 0-2322,-6 7-2064,6-7 129,0 0 129,4 15 129,-4-15 258,19 24 258,-8-12-129,5 9-129,4 0 258,6 10-258,3 0 0,6 1 0,5 7-129,1 1-129,4-1-129,-3-1 258,-1-1-516,-5-3 129,-2-2-516,-13-8-2193,-5-12-1419,0-1-387,-16-11 0</inkml:trace>
          <inkml:trace contextRef="#ctx0" brushRef="#br0" timeOffset="-6267.359">5826 16765 5160,'9'14'4902,"4"-23"-258,-8-11-387,6-1-4128,0-7-129,2-3 129,7-3 0,3-5 129,2 4 129,-1-2-129,4 9 129,0-4-258,2 5 0,1 5-387,-4 5-903,11 4-3225,-3 0-645,-5 1-129,2 5 259</inkml:trace>
        </inkml:traceGroup>
        <inkml:traceGroup>
          <inkml:annotationXML>
            <emma:emma xmlns:emma="http://www.w3.org/2003/04/emma" version="1.0">
              <emma:interpretation id="{F517CCDD-944A-4540-9489-530AC94B6CF4}" emma:medium="tactile" emma:mode="ink">
                <msink:context xmlns:msink="http://schemas.microsoft.com/ink/2010/main" type="inkWord" rotatedBoundingBox="7299,15693 9818,15743 9797,16812 7278,16761"/>
              </emma:interpretation>
              <emma:one-of disjunction-type="recognition" id="oneOf2">
                <emma:interpretation id="interp10" emma:lang="en-CA" emma:confidence="0">
                  <emma:literal>Pox)</emma:literal>
                </emma:interpretation>
                <emma:interpretation id="interp11" emma:lang="en-CA" emma:confidence="0">
                  <emma:literal>pox)</emma:literal>
                </emma:interpretation>
                <emma:interpretation id="interp12" emma:lang="en-CA" emma:confidence="0">
                  <emma:literal>pa)</emma:literal>
                </emma:interpretation>
                <emma:interpretation id="interp13" emma:lang="en-CA" emma:confidence="0">
                  <emma:literal>Pat)</emma:literal>
                </emma:interpretation>
                <emma:interpretation id="interp14" emma:lang="en-CA" emma:confidence="0">
                  <emma:literal>Pyx)</emma:literal>
                </emma:interpretation>
              </emma:one-of>
            </emma:emma>
          </inkml:annotationXML>
          <inkml:trace contextRef="#ctx0" brushRef="#br0" timeOffset="-5480.314">7298 15951 3354,'1'-26'4386,"-1"10"-258,0 16-129,0 0-3870,0 0-258,0 0 129,0 0 0,0 9 129,0-9 129,4 32 258,-4-9-129,6 20 129,-1 3 0,8 18 0,-5 3-258,6 10 0,-1 1 0,1 3-129,1-7 129,1-5-129,-2-12 0,-4-12-129,2-5-1032,-10-16-3225,-2-24-387,2-7-258,-4-16-129</inkml:trace>
          <inkml:trace contextRef="#ctx0" brushRef="#br0" timeOffset="-4816.276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        <inkml:trace contextRef="#ctx0" brushRef="#br0" timeOffset="-4132.237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        <inkml:trace contextRef="#ctx0" brushRef="#br0" timeOffset="-3764.216">8859 16156 8256,'16'21'4644,"5"-1"-387,-21-20-129,15 14-4128,-4-5-258,4 9 0,3 3 258,7 1 258,0 5-129,3-3 129,4 5-129,-2 1 258,1 6-387,-1-7 129,-2-4-516,-3 3 129,-8-11-516,3 11-903,-14-14-2451,-6-14-516,0 0-258,0 0 258</inkml:trace>
          <inkml:trace contextRef="#ctx0" brushRef="#br0" timeOffset="-3456.198">8892 16499 7482,'-4'12'4515,"4"-12"129,0 0-516,-11-5-3612,11 5-258,12-27 129,4 13 129,4-15-129,9 9 258,2-14-258,8 2 129,-2-1-258,4 6 129,1 0-387,-2 1-129,-1 7 129,-7-2-258,-1 13-516,-8-8-1161,1 8-2709,-7 3-387,-17 5 0,12-15-516</inkml:trace>
          <inkml:trace contextRef="#ctx0" brushRef="#br0" timeOffset="-2956.17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      </inkml:traceGroup>
        <inkml:traceGroup>
          <inkml:annotationXML>
            <emma:emma xmlns:emma="http://www.w3.org/2003/04/emma" version="1.0">
              <emma:interpretation id="{3ECDF57A-4BAE-40CD-9874-BD7B0E076FC2}" emma:medium="tactile" emma:mode="ink">
                <msink:context xmlns:msink="http://schemas.microsoft.com/ink/2010/main" type="inkWord" rotatedBoundingBox="10820,15565 14743,15644 14714,17074 10791,16995"/>
              </emma:interpretation>
              <emma:one-of disjunction-type="recognition" id="oneOf3">
                <emma:interpretation id="interp15" emma:lang="en-CA" emma:confidence="1">
                  <emma:literal>TRUE?</emma:literal>
                </emma:interpretation>
                <emma:interpretation id="interp16" emma:lang="en-CA" emma:confidence="0">
                  <emma:literal>True?</emma:literal>
                </emma:interpretation>
                <emma:interpretation id="interp17" emma:lang="en-CA" emma:confidence="0">
                  <emma:literal>TREE?</emma:literal>
                </emma:interpretation>
                <emma:interpretation id="interp18" emma:lang="en-CA" emma:confidence="0">
                  <emma:literal>true?</emma:literal>
                </emma:interpretation>
                <emma:interpretation id="interp19" emma:lang="en-CA" emma:confidence="0">
                  <emma:literal>TRUE).</emma:literal>
                </emma:interpretation>
              </emma:one-of>
            </emma:emma>
          </inkml:annotationXML>
          <inkml:trace contextRef="#ctx0" brushRef="#br0" timeOffset="1708.097">11180 16172 1419,'0'0'3741,"-16"0"387,16 0-645,0 0-1419,0 0-1806,0 0 0,0 0 258,0 0 129,0 0 0,0 0 0,0 0 258,0 9-129,0 5 0,0 14-258,2 4-129,3 15-258,1 7 258,1 9-387,-1-5 387,1 5-387,-4-13 129,3-6 0,-4-8-387,-2-23-387,0-13-1032,0 0-2580,4-39-387,-2 0-387,-2-12 0</inkml:trace>
          <inkml:trace contextRef="#ctx0" brushRef="#br0" timeOffset="1969.112">10821 16124 8385,'-12'3'4773,"21"-3"-258,19-8-258,12-4-4128,14-5-129,9 0 0,9 0 129,10 1-129,2 0 0,-4 4 0,-6 7 0,-9 5-129,-9 3-387,-17-1-1419,-4 11-2322,-3 7-387,-14-3-387,-1 4 0</inkml:trace>
          <inkml:trace contextRef="#ctx0" brushRef="#br0" timeOffset="2736.156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        <inkml:trace contextRef="#ctx0" brushRef="#br0" timeOffset="3156.18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      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        <inkml:trace contextRef="#ctx0" brushRef="#br0" timeOffset="4593.262">13409 16373 8514,'14'4'4902,"6"-4"-258,4-2-258,2-5-4515,6 1-258,2-6 0,2 3 387,3-3-129,-3 5 129,-3-2 0,-5 5-129,-2-3-387,2 7-516,-12-4-1677,5 3-2064,-5 1-258,-4-7-258</inkml:trace>
          <inkml:trace contextRef="#ctx0" brushRef="#br0" timeOffset="4886.279">13393 16049 8127,'0'0'4902,"7"-8"-129,5 5-387,7-6-4386,2 4-129,4-2 129,9 7 0,2 0 129,4 0-258,3 7 0,1-6-645,10 15-1032,-8-7-2967,9-1-387,6-8-129</inkml:trace>
          <inkml:trace contextRef="#ctx0" brushRef="#br0" timeOffset="6033.345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        <inkml:trace contextRef="#ctx0" brushRef="#br0" timeOffset="6357.363">14494 16992 7611,'-1'63'5289,"1"-48"-387,0-15-129,0 0-4128,9-5-387,-9 5 0,11-24 129,-11 24-129,10-23 387,-10 23-387,4-16 129,-4 16-129,0 0-129,0 0-129,0 0-129,0 0 0,15 0-258,-15 0-387,21 5-2838,-8-6-1419,-2-9-258,-1-16-645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">14028 8924 3483,'17'17'3870,"-17"-17"-258,29 0-3483,-9 0-258,1 0 0,4 0 0,3 0-129,-2 0 258,-2 0 258,2-4 0,-4-1 0,2 1 0,-2-2 0,2 3-129,-6 1-129,2 0-387,1 2-774,-3 0-1935,-6 0-903</inkml:trace>
  <inkml:trace contextRef="#ctx0" brushRef="#br0" timeOffset="1412.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">23438 8826 1419,'-7'19'3870,"-5"-11"129,7 7-2193,-1 3-903,-1-1-903,1-2-645,5 0-774,1-15-1290,0 0-1290</inkml:trace>
  <inkml:trace contextRef="#ctx0" brushRef="#br0" timeOffset="12031.688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6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">13262 7953 645,'-18'0'258,"1"-1"-129,17 1-129,-13-2 0,13 2 0,0 0-258,-13 0 0,13 0-257</inkml:trace>
  <inkml:trace contextRef="#ctx0" brushRef="#br0" timeOffset="54123.09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23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15611 5832 1,'0'0'515,"0"0"1,0 0 129,0 0 0,0 0-258,0 0 129,0 0-387,0 0 0,0 0 0,0 0 258,6 5-258,-6-5 387,0 0-129,13 0 129,-13 0-129,15 0 387,-15 0-129,16 0-387,-16 0 258,18 1-129,-7 3 258,-11-4 0,20 0 0,-20 0 0,22 0 129,-22 0-129,26-1 0,-15-5-258,4 3 0,0-1-129,-2 1-129,4 1-129,-4-2 129,0 1-129,-1-2 258,-1 5-258,-11 0 129,16-5 129,-16 5-129,0 0-129,12-4 129,-12 4-129,0 0 0,0 0 0,0 0 129,0 0 0,0 0 0,0 0 0,0 0 0,0 0 0,0 0-129,0 0 129,0 0-129,0 0 0,0 0-129,0 0 129,0 0-129,0 0 0,0 0-129,0 0 0,0 0-387,11-2 0,-11 2-387,0 0-1032,15 4-1935,-15-4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55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17514 7670 1,'19'-10'644,"-19"10"-257,0 0 129,13-10-387,-13 10-258,0 0-516,0 0 0</inkml:trace>
  <inkml:trace contextRef="#ctx0" brushRef="#br0" timeOffset="796.045">17418 7691 645,'15'-5'774,"-3"1"129,-12 4-258,0 0-129,14-5 0,-14 5-129,0 0-129,0 0 0,0 0 387,0 0-258,0 0 516,0 0-258,10 1 0,-10-1 129,0 0-387,9-6-258,-9 6 0,14-7-129,-14 7-129,14-5 129,-14 5-129,18-3 0,-18 3 129,20-1-129,-20 1 0,20-4-129,-20 4 129,19-3 0,-19 3 0,18 0-129,-18 0 0,18 0-129,-18 0 0,15 0 129,-15 0-129,15 1 0,-15-1 387,13 0 0,-13 0-129,0 0 258,0 0-129,0 0-129,0 0 129,0 0 0,0 0 0,1 11 0,-1-11 0,-6 3 129,6-3 0,-15 2 129,15-2-129,-17 2 129,17-2-258,-16 0 129,16 0-129,-14 0 0,14 0-129,0 0-258,-13 2-774,13-2-1806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<inkml:trace contextRef="#ctx0" brushRef="#br0" timeOffset="1096.062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<inkml:trace contextRef="#ctx0" brushRef="#br0" timeOffset="1816.103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<inkml:trace contextRef="#ctx0" brushRef="#br0" timeOffset="2176.124">5589 9307 1419,'2'31'3870,"-2"-19"258,3 11-258,-3 1-3096,3-3-903,4 4-258,1 6 258,2 5 129,-2 3 0,-1 0 387,-4 2 129,-1 8 258,-3-8 0,-2 5 129,-8-12-258,2 2 0,-8-11 0,4 1-129,-4-9-516,3-8-129,-1-4-387,-2-9-645,17 4-645,-31-24-2322,15-4-387,-1-2-129</inkml:trace>
  <inkml:trace contextRef="#ctx0" brushRef="#br0" timeOffset="2405.137">5299 9321 258,'-9'-16'4515,"9"16"-129,14-9-258,7 9-2064,-1-6-1290,14 2 0,1-4-258,10 6-129,2-4-258,1 0 0,4 1-129,-1-3-387,2 8-1161,-10 0-2580,-4 0-258,2 0-516</inkml:trace>
  <inkml:trace contextRef="#ctx0" brushRef="#br0" timeOffset="3003.171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<inkml:trace contextRef="#ctx0" brushRef="#br0" timeOffset="6768.387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<inkml:trace contextRef="#ctx0" brushRef="#br0" timeOffset="7111.406">7178 8857 2709,'6'-14'3999,"-6"14"0,0 0-2322,0 0-1032,-6 17-516,2 2-129,-2 5 129,-4 3 129,3 12 129,-4 3-129,2 12 129,-4 2 129,8 7-258,-2-1 129,3 2-258,0-5 0,4-2 0,0-6 0,0-10-129,7-8-258,-5-10 0,3-5-387,-5-18-645,0 0-1290,0 0-1290,1-18-774</inkml:trace>
  <inkml:trace contextRef="#ctx0" brushRef="#br0" timeOffset="7351.42">6880 9186 1677,'-31'-12'4257,"31"12"129,0 0-1806,-7-14-903,20 14-387,5-12-387,15 4-258,-2-6-258,17-1 0,1-2 129,7 4-258,0-3 0,4 2-387,-1 9-258,-8-5-2322,2 6-1806,2 4-258,-9-3-258</inkml:trace>
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5:09.26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73AA4C-B57D-4C97-B75B-6DC43DE03017}" emma:medium="tactile" emma:mode="ink">
          <msink:context xmlns:msink="http://schemas.microsoft.com/ink/2010/main" type="writingRegion" rotatedBoundingBox="19522,3900 21604,3734 21659,4424 19577,4589"/>
        </emma:interpretation>
      </emma:emma>
    </inkml:annotationXML>
    <inkml:traceGroup>
      <inkml:annotationXML>
        <emma:emma xmlns:emma="http://www.w3.org/2003/04/emma" version="1.0">
          <emma:interpretation id="{68988FCB-1FA5-4674-811D-C7003858CBF4}" emma:medium="tactile" emma:mode="ink">
            <msink:context xmlns:msink="http://schemas.microsoft.com/ink/2010/main" type="paragraph" rotatedBoundingBox="19522,3900 21604,3734 21659,4424 19577,4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02076-86CA-4E21-A1BE-B608A5E9F35A}" emma:medium="tactile" emma:mode="ink">
              <msink:context xmlns:msink="http://schemas.microsoft.com/ink/2010/main" type="line" rotatedBoundingBox="19522,3900 21604,3734 21659,4424 19577,4589"/>
            </emma:interpretation>
          </emma:emma>
        </inkml:annotationXML>
        <inkml:traceGroup>
          <inkml:annotationXML>
            <emma:emma xmlns:emma="http://www.w3.org/2003/04/emma" version="1.0">
              <emma:interpretation id="{D52E18EB-2EFF-4BE1-AD28-B1F9DE47F0DE}" emma:medium="tactile" emma:mode="ink">
                <msink:context xmlns:msink="http://schemas.microsoft.com/ink/2010/main" type="inkWord" rotatedBoundingBox="19522,3900 21302,3758 21317,3943 19537,4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 1 52 0,'0'-4'19'0,"-4"4"-10"0,4 4-6 0,0-4 4 0,0 0 5 15,0 0 3-15,0 0-4 16,0 0 1-16,0 0-5 16,0 0-2-16,0 0 2 15,0 0 0-15,0 0 3 16,0 0 1-16,0 0 1 15,4 4 0-15,5-4-4 16,0 4-3-16,4 0 2 16,5 0 0-16,9-4-3 15,5 8 2-15,8-4 0 0,10 0 0 16,8 0 1-16,5-4 0 16,5 0 1-16,8 0-2 15,10 4-1-15,3-4-3 16,15 0-2-16,4 0 1 15,-5 0 1-15,-4 0-1 0,-9 0 2 16,0 0 0-16,-5 0 1 16,-4 0-2-16,-4 0 1 15,-10 0-4-15,-8 0 0 16,-5 0 3-16,-14 0 1 16,-8 0-1-16,-10 0-2 15,-4 0-8-15,-4 0-3 16,-5 0-12-16,-9 0-5 15,-9 0-21 1,-5 0-35-16,-4 0 19 16</inkml:trace>
        </inkml:traceGroup>
        <inkml:traceGroup>
          <inkml:annotationXML>
            <emma:emma xmlns:emma="http://www.w3.org/2003/04/emma" version="1.0">
              <emma:interpretation id="{08AF2637-80CE-46CB-B2F1-BA3C3E49F3E9}" emma:medium="tactile" emma:mode="ink">
                <msink:context xmlns:msink="http://schemas.microsoft.com/ink/2010/main" type="inkWord" rotatedBoundingBox="20294,4104 20775,4065 20809,4491 20328,4530"/>
              </emma:interpretation>
              <emma:one-of disjunction-type="recognition" id="oneOf1">
                <emma:interpretation id="interp1" emma:lang="" emma:confidence="1">
                  <emma:literal>J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116.986">990 228 56 0,'9'-4'22'0,"0"4"-12"0,0 0 1 16,0 4 10-16,0 0-3 15,0-4 2-15,0 4-9 0,0 0-4 16,-4 0 0-16,-1 0 0 16,-4-4-3-16,5 8-3 15,-1 0 0-15,1 0 1 16,-1 4-1-16,1 0-1 15,-1 0 1-15,1 0-1 16,4 0 2-16,0 0 1 16,0 8-1-16,0-4-4 15,0 12 1 1,-5-4 1-16,1 0 0 0,-1-4 0 16,1 0 0-16,-5 0 2 0,0-4-1 15,-5 0-1-15,-4-4 1 16,0 0-1-16,-4 0 0 15,-5-4 2-15,0 0 3 16,-5-4 2-16,-4 0 1 16,0-4 2-16,0 0-3 15,5 0-2-15,-5-4-2 16,4 0-3-16,-4 0 1 16,5 0 1-16,4 0-3 15,4 0-2-15,1 0-7 16,4-4-4-16,0 0-19 15,4 4-41 1,1 0 6-16</inkml:trace>
          <inkml:trace contextRef="#ctx0" brushRef="#br0" timeOffset="2658.412">887 192 60 0,'-5'0'24'0,"5"8"-12"0,0 0-3 15,0-8 9-15,5 8 1 0,-1-4 3 16,5 0-8-16,0-4-1 16,9 0-5-16,5 0-3 15,8-4-2-15,5 0-3 16,0 0-2-16,0 0 1 15,0 0 1-15,0 4 0 0,-9 0 2 16,-5 0-6-16,-4 4-1 16,-4 4-40-1,-5 0-29-15,-5-4 30 16</inkml:trace>
        </inkml:traceGroup>
        <inkml:traceGroup>
          <inkml:annotationXML>
            <emma:emma xmlns:emma="http://www.w3.org/2003/04/emma" version="1.0">
              <emma:interpretation id="{CA41C87A-8501-488E-84EE-A947ED1E64EE}" emma:medium="tactile" emma:mode="ink">
                <msink:context xmlns:msink="http://schemas.microsoft.com/ink/2010/main" type="inkWord" rotatedBoundingBox="20966,3796 21605,3745 21639,4172 20999,42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7.07">1440-107 96 0,'4'0'38'0,"1"0"-20"0,4 0-15 0,-9 0 10 16,9 0 0-16,4 4 3 15,1 0-9-15,-1-4-2 16,5 0 1-16,0 4 3 16,5-4-4-16,-1 4-3 0,5 0 1 15,9 0 2-15,-4 0 4 0,4 4-2 16,0 0-2-16,-5 0 0 16,0 0-1-16,1 0-5 15,-1 4 1-15,1-4 0 16,-1 0 0-16,-4 0 0 15,0 4 0-15,-4-4 0 16,-1 0 0-16,-4 0 0 16,-4-4 0-16,-1 0 0 15,-8 0 2-15,-1 0-1 16,-4 4-1-16,0 0 3 16,-4 0 2-16,-5 0-7 15,0-1-3-15,-5 5 0 16,1 0 3-16,-5 0 1 15,4 0 1-15,-4 4 0 0,0 8 2 16,0-4-3-16,-4 0 0 16,-1-4 5-1,1 0 2-15,-1-4 0 0,1 0-1 16,-1-4-3-16,6 0 1 16,-1-4-4-16,4 0 0 15,1-4 1-15,4 0 2 16,4 0-17-16,1 0-6 15,4 0-28 1,0-4-37-16,0 0 19 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<inkml:trace contextRef="#ctx0" brushRef="#br0" timeOffset="1344.076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<inkml:trace contextRef="#ctx0" brushRef="#br0" timeOffset="226.012">11546 4223 3096,'0'0'3612,"9"0"-129,1 0-2967,13 0-387,5 3-645,2-3-387,7 0-1290,6 3-1419,-9-7 129</inkml:trace>
  <inkml:trace contextRef="#ctx0" brushRef="#br0" timeOffset="570.032">12465 3966 258,'-3'27'2838,"-7"-11"-258,10 7-2580,0 2-129,0 10-129,3-3 129,-1 7 129,0-6 0,-2 1 129,0-5 129,0-4-129,0-5 0,0-4 0,-2-6-258,2-10-516,0 0-1032,0 0-1032</inkml:trace>
  <inkml:trace contextRef="#ctx0" brushRef="#br0" timeOffset="1133.064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<inkml:trace contextRef="#ctx0" brushRef="#br0" timeOffset="1629.092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<inkml:trace contextRef="#ctx0" brushRef="#br0" timeOffset="22948.312">11508 4850 1548,'0'22'1548,"0"-22"-1419,0 0 0,-11 13 0,11-13 258,0 0-129,0 14 258,0-14 0,0 0 258,13 15 0,-13-15 0,8 19 0,-2-5-129,-2 2-258,-1 5-129,0 0 129,-2 3-258,3 1 0,-3-1-129,1 1-129,-2-2 129,0-4-129,0-4 0,1-2-258,-1-13-516,0 0-1548,2 17-903</inkml:trace>
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<inkml:trace contextRef="#ctx0" brushRef="#br0" timeOffset="24093.378">12458 4913 516,'1'49'516,"3"-20"0,-2-4-258,2-2-129,-1 1-129,3 0-129,-1-4-129,-2-3-129,0-3-258</inkml:trace>
  <inkml:trace contextRef="#ctx0" brushRef="#br0" timeOffset="24480.4">12346 4782 1419,'42'-4'3741,"-15"4"387,-6-9-516,2 1-3354,11 1-258,2-1 0,2-1 0,1 1 129,-3-1-129,-4 0 0,-6 1 0,-2 4 0,-8-2 0,0 4-129,-16 2-258,14 0-387,-14 0-258,0 0-1548,0 0-1419,0 0 258</inkml:trace>
  <inkml:trace contextRef="#ctx0" brushRef="#br0" timeOffset="24821.419">12458 4894 1,'26'14'4127,"-15"-14"-128,8 6-258,-8-4-2064,4-2-1806,3 0 0,1 0-129,-3 0 129,0 0-258,-1-2 387,0-1-129,-2 0 129,0-2 0,-2 4 129,0 0-129,2 1 0,-3 0-129,-10 0-903,23 1-1935,-10 8-774,-13-9-129</inkml:trace>
  <inkml:trace contextRef="#ctx0" brushRef="#br0" timeOffset="27668.582">13460 4763 2451,'8'17'774,"-8"-17"-1032,0 0 0,0 0 516,0 0-258,0 12 258,0-12-129,0 0 129,0 15 129,0-15-129,-1 21 129,0-5-129,1 4 0,0 7-129,1 0 258,4 9-387,0-2 129,3 3-129,-2-1 0,1-5-129,-2-3 129,3-5-129,-5-8-258,-3-15-1548,13 14-774</inkml:trace>
  <inkml:trace contextRef="#ctx0" brushRef="#br0" timeOffset="28037.603">13379 4724 903,'18'5'3999,"-18"-5"-258,30-2-129,-13-5-3354,9 3-387,3-1 0,1 1 129,3 0 0,0-3 0,0 2 0,-4 2-129,0-2 258,-2 1-129,-4 0-129,-2 3-258,-6-2-645,1 2-1677,-2 1-1161,-14 0 387</inkml:trace>
  <inkml:trace contextRef="#ctx0" brushRef="#br0" timeOffset="28661.638">13451 4901 903,'6'4'1290,"13"-4"0,-5-3 0,1 0-129,8 2 258,-3-6-387,6 3-129,-1 1 0,3 0-129,-2 2-387,4 1 129,0 0-516,-4 0-129,4 0-516,-7 2-1161,-5-2-1935,8 4 0</inkml:trace>
  <inkml:trace contextRef="#ctx0" brushRef="#br0" timeOffset="40136.294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<inkml:trace contextRef="#ctx0" brushRef="#br0" timeOffset="40504.316">17276 4810 1548,'-1'15'3354,"1"-15"387,0 0-258,0 0-3096,0 0-129,0 0 129,10-8 0,-10 8 258,18-14-129,-6-3 258,5 0-258,1-9 129,5 0 0,3-5-258,8-4-129,2-3 0,3-1 0,7 1-258,-1 1-516,10 12-645,-9 1-2709,-3-2-387,-1 10-258,-9-1 388</inkml:trace>
  <inkml:trace contextRef="#ctx0" brushRef="#br0" timeOffset="30433.74">11529 5612 1935,'0'12'3096,"0"-12"-2451,-7 20-516,7-5 0,1 1 258,1 6-258,4 2-129,-2 5 258,0-1-129,0 3-129,-2 0 129,-1-2-129,1-3 0,-2-4 0,1-7-516,-1-15-1290,8 23-1419</inkml:trace>
  <inkml:trace contextRef="#ctx0" brushRef="#br0" timeOffset="30732.757">11294 5634 2451,'0'0'3870,"8"-2"-129,12-1-2580,4 0-903,7-3 0,9 3-129,8-4 0,5 0-129,5 1 0,2-2-129,3 3-516,-4-5-645,-1 0-2709,6 8 387</inkml:trace>
  <inkml:trace contextRef="#ctx0" brushRef="#br0" timeOffset="31205.784">12607 5692 1,'0'0'3095,"0"0"-515,0 15-2193,0-5 0,0 2 129,-1 8 0,-3 1 0,0 5-258,-2 6-129,-1 0-129,0 1-387,-1-1-645,1-5-258,1-4-1161,-5-15-773</inkml:trace>
  <inkml:trace contextRef="#ctx0" brushRef="#br0" timeOffset="31469.8">12327 5646 1677,'13'0'3999,"15"0"129,-2 0-1161,9-12-2967,11 2-258,8 0 0,1-2-129,1 1-645,1-1-903,-5-1-2193,3 8 387</inkml:trace>
  <inkml:trace contextRef="#ctx0" brushRef="#br0" timeOffset="32031.832">13471 5717 1032,'0'0'3870,"2"11"129,-2-11-516,0 0-3612,0 0-129,13 8 129,-13-8 129,9 17 0,-6-4 0,-2 0 129,0 4 0,-1 3 0,0 2 0,0 1-129,0 2 129,0-4-129,1 1 0,1-4-258,-2-1-129,5 1-387,-5-18-258,7 20-387,-7-20-516,0 0-1419</inkml:trace>
  <inkml:trace contextRef="#ctx0" brushRef="#br0" timeOffset="32399.853">13228 5618 2580,'21'11'4257,"-9"-13"-129,12 2 0,2 0-4128,5 0-258,3 0 258,2 0 0,7 2 258,-1-2-129,2 0-129,0-5 129,0-1-129,3 2 0,-2 0 0,-2 1-129,-3-1-645,7 4-903,-13 4-2193,-1-2-645,3 9 387</inkml:trace>
  <inkml:trace contextRef="#ctx0" brushRef="#br0" timeOffset="41410.368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<inkml:trace contextRef="#ctx0" brushRef="#br0" timeOffset="1427.081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<inkml:trace contextRef="#ctx0" brushRef="#br0" timeOffset="2823.161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<inkml:trace contextRef="#ctx0" brushRef="#br0" timeOffset="39903.282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<inkml:trace contextRef="#ctx0" brushRef="#br0" timeOffset="435.024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<inkml:trace contextRef="#ctx0" brushRef="#br0" timeOffset="1103.062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<inkml:trace contextRef="#ctx0" brushRef="#br0" timeOffset="1375.078">17906 9914 903,'0'0'1290,"12"0"-3354</inkml:trace>
  <inkml:trace contextRef="#ctx0" brushRef="#br0" timeOffset="1691.096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<inkml:trace contextRef="#ctx0" brushRef="#br0" timeOffset="916.052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<inkml:trace contextRef="#ctx0" brushRef="#br0" timeOffset="1388.079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<inkml:trace contextRef="#ctx0" brushRef="#br0" timeOffset="2035.116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<inkml:trace contextRef="#ctx0" brushRef="#br0" timeOffset="2475.141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<inkml:trace contextRef="#ctx0" brushRef="#br0" timeOffset="2724.155">3809 11174 1161,'19'11'1419,"-2"14"-129,-11-5 129,-4 0 516,3 6-129,-5-4 0,4 7 258,-4-10-387,3 8-129,-3-13-129,6 6-774,-5-9-129,-1-11-516,12 16-774,-12-16-1548,1-6-2064,-1 6-129,0-23-258</inkml:trace>
  <inkml:trace contextRef="#ctx0" brushRef="#br0" timeOffset="2936.167">3715 11211 1419,'-17'-2'3741,"17"2"258,15-12-2193,9 12-387,-6-10 0,17 9-387,-4-13-129,9 7-129,-8-5-387,5 5-387,-3 3-903,-6 1-2322,-4-5-903,5 8-387,-14-6 388</inkml:trace>
  <inkml:trace contextRef="#ctx0" brushRef="#br0" timeOffset="3356.191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<inkml:trace contextRef="#ctx0" brushRef="#br0" timeOffset="3552.203">4210 11289 774,'0'0'4257,"0"0"0,0 0-258,24-4-2580,5 3-774,2-1-258,4-1-516,5 0-258,-4-4-645,9 6-387,-12-10-903,5 1-645,-3 3-516,-7-7 129</inkml:trace>
  <inkml:trace contextRef="#ctx0" brushRef="#br0" timeOffset="3748.214">4714 11192 1,'20'30'1805,"-12"-12"259,-2 2-129,-3 1 0,3 4-129,-6-6-387,2 8-129,-3-9-129,1 2-129,-6-6-258,3 1-387,3-15-387,-10 13-1419,10-13-1935,0 0-1032,-4-16 129</inkml:trace>
  <inkml:trace contextRef="#ctx0" brushRef="#br0" timeOffset="4364.249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<inkml:trace contextRef="#ctx0" brushRef="#br0" timeOffset="4581.262">5170 11136 1419,'20'29'3483,"-15"-12"-258,7 6-1290,-3 3-903,-1 0-258,2 6-129,-5-6 0,4 6 0,-7-11-129,7 1 0,-7-5-258,2-3-645,-4-14-1806,14 13-1806,-14-13-387,7-12 259</inkml:trace>
  <inkml:trace contextRef="#ctx0" brushRef="#br0" timeOffset="4814.275">5006 11133 4257,'-12'13'4773,"12"-13"-258,10 9-258,9-9-3225,1-4-903,8-3 0,7-1-258,2-1-129,9 1-387,-4-6-645,8 2-3096,0 9-258,-2-6 0</inkml:trace>
  <inkml:trace contextRef="#ctx0" brushRef="#br0" timeOffset="9951.569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<inkml:trace contextRef="#ctx0" brushRef="#br0" timeOffset="10783.616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<inkml:trace contextRef="#ctx0" brushRef="#br0" timeOffset="11491.657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<inkml:trace contextRef="#ctx0" brushRef="#br0" timeOffset="12551.717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<inkml:trace contextRef="#ctx0" brushRef="#br0" timeOffset="12995.74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<inkml:trace contextRef="#ctx0" brushRef="#br0" timeOffset="13407.766">8112 11214 3870,'-9'19'4515,"9"-19"-129,-8 10-1032,8 2-3225,0 1 129,3 4-258,-2-1 258,4 4 0,-4-1 129,5 5-129,-6-2 258,-2 7 129,-4-7-258,1 6 0,-1-3-258,0-1 129,1-6-129,1-2 0,4-4-129,0-12 0,9 9 0,5-9 0,4 0-129,3-8-258,5 5-258,0-9-645,9 5-2451,-1 0-1161,-7-2 0</inkml:trace>
  <inkml:trace contextRef="#ctx0" brushRef="#br0" timeOffset="14091.805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<inkml:trace contextRef="#ctx0" brushRef="#br0" timeOffset="55935.199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<inkml:trace contextRef="#ctx0" brushRef="#br0" timeOffset="114641.557">10469 11422 1419,'14'4'1677,"-14"-4"-129,0 0 129,0 0 258,0 16-258,0-16-387,0 18-258,-1-6-387,1 3-387,0 2 0,0 5-129,1-1-129,0 1 258,2 1 0,-2-5-129,-1-1 129,1-2 0,-1-3 129,0-12-129,0 15 129,0-15-129,0 0 0,0 0 0,0 0-516,0 0-258,0 0-1161,0 0-2580,0-18-387,7 6 258</inkml:trace>
  <inkml:trace contextRef="#ctx0" brushRef="#br0" timeOffset="115406.6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<inkml:trace contextRef="#ctx0" brushRef="#br0" timeOffset="116014.635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<inkml:trace contextRef="#ctx0" brushRef="#br0" timeOffset="17547.003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<inkml:trace contextRef="#ctx0" brushRef="#br0" timeOffset="23228.328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<inkml:trace contextRef="#ctx0" brushRef="#br0" timeOffset="23895.366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<inkml:trace contextRef="#ctx0" brushRef="#br0" timeOffset="24288.389">3473 12833 1806,'13'-7'1548,"-13"7"-774,0 0-258,0 0-387,0 0-258,0 0-387,0 0-516,12 0-1419</inkml:trace>
  <inkml:trace contextRef="#ctx0" brushRef="#br0" timeOffset="25203.441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<inkml:trace contextRef="#ctx0" brushRef="#br0" timeOffset="25651.467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<inkml:trace contextRef="#ctx0" brushRef="#br0" timeOffset="26079.491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<inkml:trace contextRef="#ctx0" brushRef="#br0" timeOffset="26812.533">5595 12590 2193,'0'0'3354,"-13"-14"0,13 14-2838,0 0-129,0 0-129,0 0 0,0 0 258,-6 13 0,4 0 387,2 8 0,-2 7 0,2 13-258,0 0 0,0 10-258,0-1-129,3 0-129,-1 0 0,0-6-129,-2-6-129,0-11-258,0-5-1161,0-6-2451,0-16-258,0 0 0</inkml:trace>
  <inkml:trace contextRef="#ctx0" brushRef="#br0" timeOffset="27215.55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<inkml:trace contextRef="#ctx0" brushRef="#br0" timeOffset="27739.58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<inkml:trace contextRef="#ctx0" brushRef="#br0" timeOffset="28471.628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<inkml:trace contextRef="#ctx0" brushRef="#br0" timeOffset="28971.657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<inkml:trace contextRef="#ctx0" brushRef="#br0" timeOffset="29156.667">7459 12559 3483,'35'34'0,"-20"-29"129,0-2-129</inkml:trace>
  <inkml:trace contextRef="#ctx0" brushRef="#br0" timeOffset="29527.688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<inkml:trace contextRef="#ctx0" brushRef="#br0" timeOffset="29875.70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<inkml:trace contextRef="#ctx0" brushRef="#br0" timeOffset="30626.751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<inkml:trace contextRef="#ctx0" brushRef="#br0" timeOffset="63891.65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<inkml:trace contextRef="#ctx0" brushRef="#br0" timeOffset="31751.816">1295 14205 1419,'3'20'2967,"-3"-20"258,-1 19-2451,1 0-258,0 5 0,0 5 387,-2 0 129,1 12 0,-8-2 0,3 8 258,-9-5-387,6 9 129,-7-8-516,7 6-129,-1-8-387,4-5-516,6-2-1290,2-8-2322,-1-15 0,11 0-387</inkml:trace>
  <inkml:trace contextRef="#ctx0" brushRef="#br0" timeOffset="33035.889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<inkml:trace contextRef="#ctx0" brushRef="#br0" timeOffset="33399.91">3064 14273 4644,'0'11'3999,"0"-11"-258,0 0-516,8 3-3612,-8-3-516,10 12 129,-2 0 645,0 1 516,-5 3 129,4 11 645,-7-5 129,4 14 0,-4-7-129,5 10-129,-5-8-516,1 3-129,0-5-258,-1-5-387,5-2-516,-5-22-903,6 15-2580,-6-15-645,13-3 129</inkml:trace>
  <inkml:trace contextRef="#ctx0" brushRef="#br0" timeOffset="33827.934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<inkml:trace contextRef="#ctx0" brushRef="#br0" timeOffset="34392.967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<inkml:trace contextRef="#ctx0" brushRef="#br0" timeOffset="35188.012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<inkml:trace contextRef="#ctx0" brushRef="#br0" timeOffset="37088.12">5859 13797 3612,'0'0'4644,"8"11"-516,-8-11 0,0 0-3225,0 0-774,0 14-258,0 1 258,0 2 129,1 8 129,-1 1 258,1 10-258,-1 4 129,0 9 0,0-3 0,0 7-129,0-6-129,0 2-258,0-7 129,2-8-258,-2-3 0,0-15-129,0 4-387,0-20-645,0 0-1935,0 0-1290,0 0-129,0-14-258</inkml:trace>
  <inkml:trace contextRef="#ctx0" brushRef="#br0" timeOffset="37491.1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<inkml:trace contextRef="#ctx0" brushRef="#br0" timeOffset="38031.175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<inkml:trace contextRef="#ctx0" brushRef="#br0" timeOffset="38815.219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<inkml:trace contextRef="#ctx0" brushRef="#br0" timeOffset="39315.248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<inkml:trace contextRef="#ctx0" brushRef="#br0" timeOffset="39492.258">7814 14054 6966,'12'26'1161,"-12"-26"-1161,15 10 0,-1-10-4644</inkml:trace>
  <inkml:trace contextRef="#ctx0" brushRef="#br0" timeOffset="39859.279">8182 14320 3999,'12'-9'3999,"-12"9"-258,7-24-129,-6 9-3225,0 4-387,-1 11 129,0-11 129,0 11 258,-15 0 129,0 8 129,4 13 258,-6 0-258,2 12-258,-3-4 0,4 11-129,2-3 0,4 3 0,3-5-258,5-1 0,8-7-129,8-1 0,6-9-129,3-6-516,9-3-516,-5-12-1548,4-9-1677,3-6-387,-4-10-129</inkml:trace>
  <inkml:trace contextRef="#ctx0" brushRef="#br0" timeOffset="40248.302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<inkml:trace contextRef="#ctx0" brushRef="#br0" timeOffset="40487.315">8864 13944 2193,'28'-40'3870,"-20"29"258,-8 11-1290,17 4-645,-17 7-387,5 22-387,-5 1-258,0 19-129,-4 8-129,4 16 129,-8-4-129,7 16-387,-6-4-258,5-3 258,-2-5-387,1-8 0,2-19 0,0-9-129,1-13-774,0-28-258,0 0-903,-12-14-2064,6-15-645,-3-11-645,-2-5 0</inkml:trace>
  <inkml:trace contextRef="#ctx0" brushRef="#br0" timeOffset="41007.34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<inkml:trace contextRef="#ctx0" brushRef="#br0" timeOffset="65979.773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<inkml:trace contextRef="#ctx0" brushRef="#br0" timeOffset="66362.795">10692 14578 5805,'14'-6'4386,"-14"6"-258,17 0-387,-8 3-3225,-9-3-645,20 12 129,-12 0 0,4 5 258,1 3 0,-4 3 0,2 7 129,3 6-129,-2 1 129,4 6-129,1 2 129,1 2-387,1-3 129,0 2 0,-3-5-129,-2-3 129,-2-3-129,-4-6-129,-3-1-129,-5-10-387,0 3-2580,-5-5-1290,-12-13 0,0-3-387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<inkml:trace contextRef="#ctx0" brushRef="#br1" timeOffset="157787.188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<inkml:trace contextRef="#ctx0" brushRef="#br1" timeOffset="164054.546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<inkml:trace contextRef="#ctx0" brushRef="#br0" timeOffset="1683.096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<inkml:trace contextRef="#ctx0" brushRef="#br0" timeOffset="51611.952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<inkml:trace contextRef="#ctx0" brushRef="#br0" timeOffset="495.028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<inkml:trace contextRef="#ctx0" brushRef="#br1" timeOffset="204532.861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<inkml:trace contextRef="#ctx0" brushRef="#br1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<inkml:trace contextRef="#ctx0" brushRef="#br1" timeOffset="-211939.123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<inkml:trace contextRef="#ctx0" brushRef="#br2" timeOffset="14243.814">18081 12172 2967,'0'0'2838,"0"0"-1419,0 0-903,0-12-258,0 12-129,0 0-129,0 0 258,0 0 0,0 0 387,0 0 0,0 6-129,0-6 129,5 19 0,-4-3-258,6 9-129,-4 1-129,1 7 129,1 1-258,-2 6 0,-1-2 129,0 2-129,-2-5 0,0-1 0,0-7 129,0-5-129,0-1 0,0-6 0,0-15 0,0 14 0,0-14-129,0 0-387,22-12-129,-10-5-387,9 2-258,-4-8 258,9 6-129,-1-3-129,4 6 258,-3 2 258,0 5 258,-1 5 516,0 2 0,-1 2 258,-1 7-129,-4 1 129,0 2 129,-4 1 0,-3-2 258,-2 3 129,-7-3 258,-2 5-129,-4-6 129,-5 4 258,-11-6-129,3 5-129,-13-7 0,5 5-129,-8-10-129,2 4-258,-1-5 0,4 0-387,4 0-387,0-5-645,11 1-1290,12 4-1935,-16-18-516,17 6 129</inkml:trace>
  <inkml:trace contextRef="#ctx0" brushRef="#br2" timeOffset="14891.851">18653 12347 903,'10'0'1806,"-10"0"258,0 0 387,0 0-387,11 12 129,-11-12-129,0 0-258,0 13-516,0 2-516,-3-5-258,3 10-258,0-3 258,1 4-387,5-1 0,4-1-129,0-4 129,9-3-258,0-4 258,2-5-129,0-3 129,4-4 129,-4-8-129,1-4 129,-4-5-129,-1 2 129,-4-4-258,-1 0 258,-3 4-258,-3-3 129,-3 3-258,-1 4 129,-2 3 129,0 0-129,0 2 0,-2-2 0,2 12 129,-9-15-258,9 15 0,0 0-387,0 0-774,-16 0-3225,16 0-258,0 0-387</inkml:trace>
  <inkml:trace contextRef="#ctx0" brushRef="#br2" timeOffset="15339.877">19197 11904 4257,'18'0'4902,"-18"0"-516,14-3 0,-14 3-4128,0 0-258,0 0 0,10 8 258,-10 9-129,0 4-129,-2 8 129,-3 3 129,2 7 0,-2 1 0,5 7 0,-1-1 0,1 4 0,1-4 0,6-3-129,0 1 0,0-6-258,4-3-129,-6-10-516,7 1-903,-11-12-2838,-1-14 0,0-6-774</inkml:trace>
  <inkml:trace contextRef="#ctx0" brushRef="#br2" timeOffset="15551.889">19001 12153 5547,'7'8'4773,"12"-8"-387,8-3-1290,10-14-2709,16 2-129,8-4-258,8-9-516,10 8-1290,-7-2-2451,-2-7-129,-1 10-387</inkml:trace>
  <inkml:trace contextRef="#ctx0" brushRef="#br2" timeOffset="16009.915">20016 11956 1419,'6'17'4386,"-6"-17"258,2 18 0,5-1-3483,-7-4-387,1 9 0,-1 1-129,0 7-129,0-1-258,3 0 0,0 0-258,0-3-129,5 0-387,-6-14-1290,-2-12-2709,24 10 0,-24-10-387</inkml:trace>
  <inkml:trace contextRef="#ctx0" brushRef="#br2" timeOffset="16534.945">20468 11518 5160,'7'20'4773,"-7"-6"-129,5 9-387,-2 3-3870,3 6-387,2 6 0,1 7 0,0 3-129,2 7 258,1-1-258,0 3 129,-1 1 129,-5-3-258,3-1 129,-5-8 129,3-4-258,-4-8-258,-3-6-258,0-6-129,-11-13-1032,7 2-774,-13-11-774,2 0 516,-11-6 0,6-4 1290,-11-9 645,3-3 903,3-5 903,-2-1 1419,4 0 516,7 0-258,5 7-387,4-8-516,8 9-774,7-4 129,14 10-258,1-6-129,14 6-129,0-8 258,12 5-258,-1 0-129,8 5-129,5-1-387,-5-3-1419,3 0-3096,2 5 129,-10-10-516</inkml:trace>
  <inkml:trace contextRef="#ctx0" brushRef="#br2" timeOffset="16889.966">21233 11321 3354,'21'43'4773,"-8"-18"-387,-8-2 0,9-3-3741,-4 13-516,2 11 0,4 7 0,-4-3 0,3 4 0,-4-7 258,3 4-258,-6-10 129,2-1-129,-3-11-258,-4-9 0,4 0-1806,-7-18-2451,0 0-129,1-5-387</inkml:trace>
  <inkml:trace contextRef="#ctx0" brushRef="#br2" timeOffset="17279.988">21092 11347 1,'-27'-26'4127,"27"26"1,0-27-903,6 2-1677,17 6-516,7-10 0,14 5-387,1-8-129,14 6 0,-2-2 0,8 7-129,-3 2 0,1 9-258,-9 5 258,-4 5-258,-8 3 129,-5 10 0,-11 8-258,-7 8 387,-13 0-258,-5 7 129,-10-1 129,-8 0-129,-11 0 129,-3 3 0,-9-9 129,3-3-258,-9-7 129,4-1-258,0-7 0,2-4-258,4-1-258,-1-7-1419,11-4-2709,4-6-387,4-3-516,8-9 0</inkml:trace>
  <inkml:trace contextRef="#ctx0" brushRef="#br2" timeOffset="18367.05">21966 11618 2709,'0'0'3999,"0"0"-645,-10-12-1548,10 12-645,0-12 0,0 12-258,9-12-129,2 6-129,1-5-129,6 1 0,8-2 0,6 2-129,2-1-129,7-1-129,0-4 0,2 4-129,-1-2 129,-1 2-129,-2 0 129,-4-3-129,-1 5 0,-4 2-258,-3 2 0,-8 0-258,2 5-387,-21 1-774,21-10-2451,-21 10-387,0 0-129</inkml:trace>
  <inkml:trace contextRef="#ctx0" brushRef="#br2" timeOffset="18855.078">22258 11217 2322,'16'11'4386,"-16"-11"-258,35 1-129,-12-1-3225,9 0-645,6 0-129,5 4 0,3-3 0,-1-1-129,1 0 129,-4 0 0,-4 0 0,-8 0 0,-4 0-129,-8 1 129,-5 4-129,-13-5 129,12 20 129,-12-8-129,0 2 0,-3 6 0,-3 1 0,-2 2 129,-2 2-129,-1 1 0,-1 5 258,-2-5-129,4 2 387,-8-3-129,7 2 129,-6-7 0,4 3 129,-7-6-129,5 3-129,-4-3-129,4-1-129,-1 0-387,2-7-258,7 4-903,-3-4-2967,10-9 0,0 0-645</inkml:trace>
  <inkml:trace contextRef="#ctx0" brushRef="#br2" timeOffset="19788.131">23258 10469 1935,'-19'4'3870,"-1"3"129,20-7-1032,-18 1-2967,5 8-387,-1-4 129,-3 5 129,1-2 0,-2 3 0,3-3 129,-3 4 129,4 0 129,-2 3-129,6 4 129,-1-2 0,4 4-129,3-2 0,4 6 0,0 1 0,4 1-129,3 4 258,3-2-258,0 2 387,-1 6-258,1-1 0,-1 1 0,-1 0 0,-3-3 0,-2-2 129,-2 1 129,-1-3-129,-5-3 129,-6-4 0,3-1 129,-6-8-258,4 2 129,0-8-258,10-8-129,-13 12 0,13-12-129,0 0 0,6 0 0,8-3 0,0-4 0,5 5 0,-1 1 129,1 1 0,-1 5 0,-4 7 0,-5 5 0,-4 11 0,-5 7 0,0 9 0,-9 2 0,-2 6 0,2 2 129,-3-1 0,6 1 129,-1-5 0,7-6 129,-1-11 258,2-1-258,4-9 129,2-2-129,1-6-129,1 0 0,3-7-258,2-2-258,3 3-258,-3-8-645,14 0-1677,-4-3-1677,-1-14-516,5 1 387</inkml:trace>
  <inkml:trace contextRef="#ctx0" brushRef="#br1">23458 11281 774,'0'0'1161,"3"-16"129,-3 16-387,7-12-129,-7 12-387,6-13-129,-3 2-129,2 0 129,1-5 258,3-1 0,-2-4 129,4-3 0,2-6 129,1 0-258,-1-6 258,6 1-129,0-6-258,4 3 129,-1-3-129,3 5 129,-1-3-129,5 5 258,-8 1-258,5 4 0,-9 5-129,1 4 129,-5 6-129,-3 2-258,-10 12 129,13-9-129,-13 9-129,0 0 129,0 0 0,0 0 0,6 11 0,-6-11 129,0 15 0,0-15-129,-6 19 129,5-5 0,-4-1-129,2 4 0,1 6 0,2 0 0,0 5 258,0 4-258,2-1 0,5 3 0,1 0 258,0-2-258,1-1 129,1-2-129,-1-4-129,0-3 129,-1-1 0,-3-4 0,-1-2 0,0-4 0,-3 0-258,-1-11 258,0 18 0,0-18 0,0 15-129,0-15 129,0 17-129,0-17 129,-7 12 0,7-12 0,-11 14 0,11-14 0,-16 12 129,16-12 0,-26 11 129,12-5 0,-6-1 0,-3 0 0,-6-2 0,0 4 0,-4 0 129,2 3 0,-4-2-258,4 1 129,-1 3-129,6-1 0,3-1-129,4-2 0,3 2-129,5-6 0,11-4 0,-14 6-129,14-6-258,0 0-258,8 4-1677,4-3-1677,-12-1-645,26-4 387</inkml:trace>
  <inkml:trace contextRef="#ctx0" brushRef="#br2" timeOffset="21201.212">24314 11012 1161,'4'41'4128,"-4"-25"0,3 7-1419,1 7-1032,-4-4-903,0 8 0,0-5-129,-2 3-129,-2-6-258,-2 3-129,0-4-258,-1-6-903,5-2-1548,2 0-1677,0-17-387,0 0 388</inkml:trace>
  <inkml:trace contextRef="#ctx1" brushRef="#br3">24787 10730</inkml:trace>
  <inkml:trace contextRef="#ctx0" brushRef="#br2" timeOffset="22711.299">24808 9872 1419,'8'11'3870,"11"-9"258,-19-2-1419,21 3-1806,3 7-387,-1 2 0,6 3-258,2 8 0,4 4 0,5 7 258,6 10-387,-3 2 258,4 11-129,-5 6 258,1 15-129,-9 9-129,-7 10 0,-18 14-258,-9 9-1032,-26 19-3225,-8 14 0,-27-9-387</inkml:trace>
  <inkml:trace contextRef="#ctx0" brushRef="#br0" timeOffset="1352.077">12416 14596 3354,'57'0'4644,"-25"-5"-129,12 3-129,5 0-2580,1-6-1032,17 7-129,5-5-129,10 6-129,6-2 0,11 2-129,1 0 258,6 0-258,1 0 0,1 2 0,-4 1-129,1-1-129,-6-2 0,-5 0-129,-6 2-258,-12-3-258,4 1-1806,-15 0-2322,-11-3 0,-11-2-516</inkml:trace>
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<inkml:trace contextRef="#ctx0" brushRef="#br1" timeOffset="-207693.88">15710 14062 129,'0'0'387,"0"0"-645,0 0 1,0 0 257</inkml:trace>
  <inkml:trace contextRef="#ctx0" brushRef="#br1" timeOffset="-206610.818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<inkml:trace contextRef="#ctx0" brushRef="#br1" timeOffset="-204342.688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<inkml:trace contextRef="#ctx0" brushRef="#br1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<inkml:trace contextRef="#ctx0" brushRef="#br1" timeOffset="-202449.58">17566 14974 4644,'3'27'4386,"-3"-16"-387,0 13 0,0-2-3612,-3 3-645,-4 5 258,1 2 0,-3 2 258,-2-4 0,3 6 0,-5-7-258,2-4-516,8-4-2709,2-1-1032,1-20-516,0 0 258</inkml:trace>
  <inkml:trace contextRef="#ctx0" brushRef="#br1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<inkml:trace contextRef="#ctx0" brushRef="#br1" timeOffset="-199671.421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<inkml:trace contextRef="#ctx0" brushRef="#br1" timeOffset="-198302.343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<inkml:trace contextRef="#ctx0" brushRef="#br4">24456 10592 645,'0'0'903,"0"0"-129,0 0-387,0 0 129,0 0-129,0 0 129,0 0-258,0 0 258,0 0-258,0 0 258,0 0-129,0 0 258,0 0-129,0 0-258,0 0 258,0 0-258,0 0 0,0 0 129,-15 12-129,15-12 0,0 0 258,0 0-129,0 22 0,0-22 0,0 0 0,6 29 129,-6-29-258,3 26 258,-3-26-387,4 32 129,-4-32 0,4 33 129,-4-33-129,0 38 0,0-38 0,0 34 258,0-15-258,0-19 0,0 40-129,1-21 0,-1-2 0,0-17 0,10 37-129,-7-20 0,-3-17 129,7 37-129,-7-37 0,4 32 0,-4-32 0,7 26 0,-7-26 0,6 26 0,-6-26 0,11 19 0,-11-19 0,0 0 0,11 22 0,-11-22 0,0 0 0,7 19 0,-7-19 0,0 0 258,0 0-258,0 0 0,0 21 129,0-21-129,0 0 0,0 0 129,0 0-129,0 0 0,0 0 0,0 0 0,0 0 0,0 0 0,0 0 0,0 0 0,0 0 0,0 0 129,0 0-129,0 0 0,0 0 129,0 0-129,0 17 0,0-17 129,0 0-129,0 0 0,0 0 0,20 0 0,-20 0 129,0 0-129,20 0 0,-20 0 0,20 0 0,-20 0 0,20 0 129,-20 0-129,33-1 0,-13-4 0,2-2 129,4 3-129,-1-5 0,1 4 129,-2 0-129,-1 2 0,-1-1 0,-3 3 129,1-1-129,-20 2 0,34-5 0,-34 5 0,35-1 129,-35 1-129,27-5 0,-27 5 0,21-2 129,-21 2-129,0 0 0,0 0 0,0 0-129,0 0 258,0 0-129,0 0 0,0 0 0,0 0 129,0 0-129,0 0 258,0 0-129,0 0-129,0 0 0,0 0 129,0 0-129,0 0 0,0 0 0,0 0 0,3-20 0,-3 20 0,0 0 0,0 0 0,0 0 0,0 0 0,0 0 0,0 0 0,0 0 0,-2-28 0,2 28-129,-7-21 129,7 21 0,-7-34-129,5 14 129,2-3 0,-7-5-258,3 0 258,0-5 0,-1 2 0,1-3 0,-3 0 0,-6 4 0,4 1 0,4 3 258,-3 4-258,8 22 0,-11-30 0,11 30 0,-7-21 0,7 21 0,0 0 0,-9-18 0,9 18 0,0 0 0,0 0 0,-11-21 0,11 21 0,0 0 0,0 0 0,-20-21 0,20 21 0,0 0 0,0 0 0,0 0 0,0 0 0,0 0 0,-18-9 0,18 9 0,0 0 0,0 0 0,0 0 129,0 0-129,0 0 0,0-20 0,0 20 0,0 0 0,0 0 0,0 0 129,0-23-258,0 23 129,0 0 129,0-27-129,0 27 129,0 0-129,0-23 129,0 23-129,0 0 0,0 0 0,0 0 0,0 0 0,0 0 0,0 0 0,0 0 129,0 0-129,0 0 0,0 0 0,0 0 0,-21-1 0,21 1 129,0 0-129,-23 9-258,23-9 258,-26 16-129,26-16 129,-36 26-129,12-18 129,-2 0-129,-1 1 129,-6 1 129,0-2-129,-3-4 0,-1 1 0,-1 4 0,5-4 0,0 3 0,0-3 0,8 2 0,-1-3 0,6 1 0,2-1 0,18-4-258,-20 12-387,20-12-387,0 0-2451,0 0-774,0-16-516,0 16 517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<inkml:trace contextRef="#ctx0" brushRef="#br0" timeOffset="520.029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<inkml:trace contextRef="#ctx0" brushRef="#br0" timeOffset="-7579.434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<inkml:trace contextRef="#ctx0" brushRef="#br0" timeOffset="-7143.409">4954 16304 4386,'-27'8'5160,"27"-8"-645,-14-7 0,13-3-3870,1 10-774,0 0 0,-3-12 0,3 12 129,7-5 0,-7 5 129,18 0-129,-18 0 258,24 3 0,-11-1 0,8 2-129,2-4 0,5 0 0,4 0 0,1 0-129,3-8 129,0 0-129,1 3-129,-4-2 0,3 7-387,-12-7-1161,5-2-2709,-3 9-258,-11 0-387</inkml:trace>
  <inkml:trace contextRef="#ctx0" brushRef="#br0" timeOffset="-6604.378">5813 16297 2193,'-13'-9'4257,"2"4"129,11 5-387,0 0-2322,-6 7-2064,6-7 129,0 0 129,4 15 129,-4-15 258,19 24 258,-8-12-129,5 9-129,4 0 258,6 10-258,3 0 0,6 1 0,5 7-129,1 1-129,4-1-129,-3-1 258,-1-1-516,-5-3 129,-2-2-516,-13-8-2193,-5-12-1419,0-1-387,-16-11 0</inkml:trace>
  <inkml:trace contextRef="#ctx0" brushRef="#br0" timeOffset="-6267.359">5826 16765 5160,'9'14'4902,"4"-23"-258,-8-11-387,6-1-4128,0-7-129,2-3 129,7-3 0,3-5 129,2 4 129,-1-2-129,4 9 129,0-4-258,2 5 0,1 5-387,-4 5-903,11 4-3225,-3 0-645,-5 1-129,2 5 259</inkml:trace>
  <inkml:trace contextRef="#ctx0" brushRef="#br0" timeOffset="-5480.314">7298 15951 3354,'1'-26'4386,"-1"10"-258,0 16-129,0 0-3870,0 0-258,0 0 129,0 0 0,0 9 129,0-9 129,4 32 258,-4-9-129,6 20 129,-1 3 0,8 18 0,-5 3-258,6 10 0,-1 1 0,1 3-129,1-7 129,1-5-129,-2-12 0,-4-12-129,2-5-1032,-10-16-3225,-2-24-387,2-7-258,-4-16-129</inkml:trace>
  <inkml:trace contextRef="#ctx0" brushRef="#br0" timeOffset="-4816.276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<inkml:trace contextRef="#ctx0" brushRef="#br0" timeOffset="-4132.237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<inkml:trace contextRef="#ctx0" brushRef="#br0" timeOffset="-3764.216">8859 16156 8256,'16'21'4644,"5"-1"-387,-21-20-129,15 14-4128,-4-5-258,4 9 0,3 3 258,7 1 258,0 5-129,3-3 129,4 5-129,-2 1 258,1 6-387,-1-7 129,-2-4-516,-3 3 129,-8-11-516,3 11-903,-14-14-2451,-6-14-516,0 0-258,0 0 258</inkml:trace>
  <inkml:trace contextRef="#ctx0" brushRef="#br0" timeOffset="-3456.198">8892 16499 7482,'-4'12'4515,"4"-12"129,0 0-516,-11-5-3612,11 5-258,12-27 129,4 13 129,4-15-129,9 9 258,2-14-258,8 2 129,-2-1-258,4 6 129,1 0-387,-2 1-129,-1 7 129,-7-2-258,-1 13-516,-8-8-1161,1 8-2709,-7 3-387,-17 5 0,12-15-516</inkml:trace>
  <inkml:trace contextRef="#ctx0" brushRef="#br0" timeOffset="-2956.17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<inkml:trace contextRef="#ctx0" brushRef="#br0" timeOffset="1708.097">11180 16172 1419,'0'0'3741,"-16"0"387,16 0-645,0 0-1419,0 0-1806,0 0 0,0 0 258,0 0 129,0 0 0,0 0 0,0 0 258,0 9-129,0 5 0,0 14-258,2 4-129,3 15-258,1 7 258,1 9-387,-1-5 387,1 5-387,-4-13 129,3-6 0,-4-8-387,-2-23-387,0-13-1032,0 0-2580,4-39-387,-2 0-387,-2-12 0</inkml:trace>
  <inkml:trace contextRef="#ctx0" brushRef="#br0" timeOffset="1969.112">10821 16124 8385,'-12'3'4773,"21"-3"-258,19-8-258,12-4-4128,14-5-129,9 0 0,9 0 129,10 1-129,2 0 0,-4 4 0,-6 7 0,-9 5-129,-9 3-387,-17-1-1419,-4 11-2322,-3 7-387,-14-3-387,-1 4 0</inkml:trace>
  <inkml:trace contextRef="#ctx0" brushRef="#br0" timeOffset="2736.156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<inkml:trace contextRef="#ctx0" brushRef="#br0" timeOffset="3156.18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<inkml:trace contextRef="#ctx0" brushRef="#br0" timeOffset="4593.262">13409 16373 8514,'14'4'4902,"6"-4"-258,4-2-258,2-5-4515,6 1-258,2-6 0,2 3 387,3-3-129,-3 5 129,-3-2 0,-5 5-129,-2-3-387,2 7-516,-12-4-1677,5 3-2064,-5 1-258,-4-7-258</inkml:trace>
  <inkml:trace contextRef="#ctx0" brushRef="#br0" timeOffset="4886.279">13393 16049 8127,'0'0'4902,"7"-8"-129,5 5-387,7-6-4386,2 4-129,4-2 129,9 7 0,2 0 129,4 0-258,3 7 0,1-6-645,10 15-1032,-8-7-2967,9-1-387,6-8-129</inkml:trace>
  <inkml:trace contextRef="#ctx0" brushRef="#br0" timeOffset="6033.345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<inkml:trace contextRef="#ctx0" brushRef="#br0" timeOffset="6357.363">14494 16992 7611,'-1'63'5289,"1"-48"-387,0-15-129,0 0-4128,9-5-387,-9 5 0,11-24 129,-11 24-129,10-23 387,-10 23-387,4-16 129,-4 16-129,0 0-129,0 0-129,0 0-129,0 0 0,15 0-258,-15 0-387,21 5-2838,-8-6-1419,-2-9-258,-1-16-645</inkml:trace>
  <inkml:trace contextRef="#ctx0" brushRef="#br0" timeOffset="17924.025">16638 16494 903,'0'0'2967,"0"12"-1935,0-12-645,0 0 129,-5 19 387,5-19 129,-6 18 258,4-5-258,2-13 129,-8 32-129,-1-10-129,4 11-516,-5 4 129,2 12-387,-5-1 129,1 10 0,-1-2-129,1 4 387,-1-12-258,0 5 258,1-19-387,2-2 129,2-13-774,-1-4-387,9-15-774,0 0-645,0 0-774,-5-15-1290</inkml:trace>
  <inkml:trace contextRef="#ctx0" brushRef="#br0" timeOffset="18451.055">16619 16453 2322,'6'21'4386,"-6"-21"-258,14 28-129,-2-11-3612,1 6-774,3 11 258,4 5 258,3 8 258,2 3-258,6 7 129,-4 0 0,7 6 516,-8-11-129,6-3 0,-9-10 129,6 4-258,-10-19 0,3 0 129,-10-16-258,2 4 0,-14-12-129,12 0 0,-8-12 129,-3-10-129,-1-10 129,3-2-129,-1-11 0,4-12-129,2-5 129,5-1-258,1-1 129,3 0-129,3 9-129,0 4 0,3 12 0,-6 5-258,7 13-516,-11-4-1161,6 13-2580,-4 8-258,-5 3-516,-10 1 388</inkml:trace>
  <inkml:trace contextRef="#ctx0" brushRef="#br0" timeOffset="19276.102">17592 16990 1806,'-14'-6'2451,"-2"-8"516,16 14 0,-27-27 129,19 14-387,-12-14-645,12 3-645,-6-8-387,9 4-387,-1-9-129,6-1-258,0-4-129,9 3-129,5 2 129,3 3-258,7 2 129,2 3-129,4 7 129,1 4 0,3 9 0,-4 1 129,4 6-258,-4 2 129,-1 14 129,-3 3-129,-4 6 129,-1 11-129,-7 4-129,-2 0 129,-4 5 0,-3 1 129,-5-2-129,0 4 129,-11-8 0,1 3 129,-8-13 0,-3 3-129,-5-8 129,-1-5 0,-5-9-129,2-4 0,-2-5-387,-2-12-774,13 0-3096,-1-7-516,3-13-645,4-8-258</inkml:trace>
  <inkml:trace contextRef="#ctx0" brushRef="#br1" timeOffset="169266.681">19601 16292 6321,'20'8'4902,"-20"-8"-258,16 22-387,-3-3-3870,1 2-387,4 8-129,3 9 129,2 1 0,-2-1 258,5 3-129,-3-5 129,0-2-258,2-3 0,1-9-258,7-15-258,-3-16-774,19 0-1677,-9-21-903,14-4 0,-6-13 516,13 10 1419,-12-17 903,0 9 1032,-3 13 1161,-18-2 1419,5 14 1290,-13 1-258,-1 10-903,-13-5-1161,-6 14-516,0 0-645,0 0-129,-4 8-258,-12 3 0,-5 1 0,-8 10 129,-7 4 129,-6 13-129,-10 4 129,-2 14 0,-9 14 258,0 19 0,-9 7 258,6 12 0,-6-6-387,11 9 387,2-15-258,13-8 129,6-18-516,10-13 0,13-16-645,3-22-387,21-10-2580,5-24-1419,12-14-387,4-14-516</inkml:trace>
  <inkml:trace contextRef="#ctx0" brushRef="#br1" timeOffset="169718.707">20495 16741 5547,'21'21'4773,"-2"-21"-645,13-9-516,5-13-3999,7 0-258,-2-15-258,6 1 645,-5-1 129,-8 4 258,-3 4 258,-12-2 516,-5 16-387,-15-7 387,0 22-387,-26-4-258,-2 8 0,-10 9-258,-5 3 0,-11 10 129,1 5 258,-3 0-129,2 12 258,0-4 0,6 7 129,3-7-129,13 11 0,3-5-129,14 2 0,12-1-129,6-8-258,17 1 0,9-7-258,16 1-387,2-8-129,18-1-1677,-4-15-2322,10-5-516,-1-4-258</inkml:trace>
  <inkml:trace contextRef="#ctx0" brushRef="#br1" timeOffset="170626.759">21498 16523 129,'-29'5'3870,"29"-5"129,-32 0-645,32 0-2193,-28-5-1290,10 2 516,1 3-129,-6 0 258,1 0 0,-6 5 258,4 7 129,-6-9 0,8 13-258,-7-3-258,9 2 0,1-1-258,9 1 258,8-2-258,3 0-129,18-6 0,8 8 0,8-3 0,8-2-129,9 6 0,3-2-129,5 2 129,-2 0 129,-3 9-258,-6-6 258,-4-2 129,-7 8 0,-10-4 258,-9 6 0,-16-6 129,-3 8 0,-23-14 258,-4 14-129,-21-10 258,-1 7-129,-16-8-258,-2 0-129,-5 0-258,-2 0-258,8 4-1161,-7-7-3354,8-5-387,3-10-645,5-12 129</inkml:trace>
  <inkml:trace contextRef="#ctx0" brushRef="#br1" timeOffset="171530.81">22490 15841 5160,'4'36'4902,"0"-18"-258,-4-18-387,-4 14-3999,2-1-387,0-1 0,-1 5 387,0-5-129,-1 5 0,1-2 0,-1 5 129,-1-1-129,0 5 0,-1 8-258,-4 4-129,3 15-774,-12 5-2838,-2 6-774,4 8-387,-10-2 129</inkml:trace>
  <inkml:trace contextRef="#ctx0" brushRef="#br1" timeOffset="171779.825">22117 16973 8901,'12'14'5289,"5"1"-387,-17-15-258,0 0-4386,0 0-516,9 11 129,-9-11-387,0 13-516,2 4-3096,-2-3-516,-10-11-645,-5-8-258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35.7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21964 12651 2580,'5'13'4644,"2"3"-387,-7-16 0,10 17-3354,-1 12-645,0 11 0,4 15 0,-6 20 129,2 21 0,-8 16 129,-1 21 0,-2 12-129,-9 20 129,-9 4-258,-1 11 0,-5-7-129,-2-10-129,4-13-129,-2-23-903,13-16-3225,-1-16-129,0-30-774,4-12 258</inkml:trace>
  <inkml:trace contextRef="#ctx0" brushRef="#br0" timeOffset="477.027">21287 15044 2322,'23'118'4128,"-16"-52"-129,13 19-129,-7 7-3483,5 2 0,6 0-129,-2-11 258,8-3 129,-5-16 129,9-7 0,-4-30 129,10-14 0,-1-25-258,11-14-258,3-31 0,8-12-129,6-18 129,6-17-387,1-10 129,-2-1 129,-2 2-129,-7 5 258,-9 7-258,-6 16 129,-10 12 0,-9 14-129,-9 17-129,-10 13-129,1 19-645,-11 10-2838,-13 0-1290,-3 14-387,-14 3-387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">14028 8924 3483,'17'17'3870,"-17"-17"-258,29 0-3483,-9 0-258,1 0 0,4 0 0,3 0-129,-2 0 258,-2 0 258,2-4 0,-4-1 0,2 1 0,-2-2 0,2 3-129,-6 1-129,2 0-387,1 2-774,-3 0-1935,-6 0-903</inkml:trace>
  <inkml:trace contextRef="#ctx0" brushRef="#br0" timeOffset="1412.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">23438 8826 1419,'-7'19'3870,"-5"-11"129,7 7-2193,-1 3-903,-1-1-903,1-2-645,5 0-774,1-15-1290,0 0-1290</inkml:trace>
  <inkml:trace contextRef="#ctx0" brushRef="#br0" timeOffset="12031.688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6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">13262 7953 645,'-18'0'258,"1"-1"-129,17 1-129,-13-2 0,13 2 0,0 0-258,-13 0 0,13 0-257</inkml:trace>
  <inkml:trace contextRef="#ctx0" brushRef="#br0" timeOffset="54123.09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5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2226 3282 774,'0'0'1419,"0"0"-258,0 0 129,0 10-258,0-10 0,0 0-774,0 0-258,0 0 0,0 0 0,0 0 387,0 0-129,0 0 258,6 12 0,-6-12 0,16 3 129,-3-3-129,6 0 0,0 0-129,6 2 129,-2-2-258,6 3 0,-2-3-129,5 0 258,-4 0-258,3-3 129,0 1-129,3 1 0,0 0 0,3-1 129,0 1-258,6 1 129,-2 0 0,8 0 0,0-2 0,5 2 0,2-1 129,3 1-129,1 0 129,2 0-129,3 0 129,-1 0-129,-3 0 0,4 0 0,-1 0 0,3 0 0,1 0 0,5 0 129,0 0-129,0 0-129,-1 0 129,3 0-129,-2 0 129,3 0-129,-4 0 129,1 0-129,0 0 129,4-2 0,0 2-129,3 0 129,-4 0-129,1 0 0,-2 0 129,3-2-129,-6 1 129,1 1-129,-5-5 129,2 3 0,5-3 0,-1 0 0,-2 0 129,3 0-129,-2 1 0,2-3-129,-5 1 129,1 2 0,-3-1 0,2 1 129,-3-3-129,2 3 0,-2-3 0,1 1-129,-1 0 129,0-1-129,1-1 129,-1 1 0,-2 1-129,0-4 0,0 4 129,0-2-129,1 1 129,2 1-129,-1-1 0,-1-3 0,1 4 129,-2 0-129,3-5 0,-2 5 0,-1-5 0,-2 3 0,1-3 0,-1 4 0,4-3 0,2 4 0,-1 2 0,-1 0 0,1 1 0,1 2 0,1 1 0,2-3-129,-2 3 129,1-1 0,2 1 0,4-3-129,4 0 0,2 1 129,3-3-258,2-2 258,2 1-129,1-3 129,1 5-129,-1-2 129,1-1-129,-2 5 129,0 1 0,-2 1-129,-2 0 0,-2 0 129,-4 0-129,0 0 0,-6 0 129,1 0-129,-4 0 129,-6-2-258,3 2-516,-13-3-774,-2 2-2322,-11 1-387,-16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7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2394 3725 516,'15'2'387,"-15"-2"387,19 0 129,-5 0 387,-2-3-258,3-2 0,-2-1 0,3 2 0,-2-2-516,4 2 0,1 1-258,4 2 0,4-1-258,4 2 258,5 0-129,5 0 0,3 0 0,6 2 129,5-1 129,5-1-258,3 0 258,5 3 0,5-3-129,8 0 129,1 0 0,4 2-129,3-2 0,8 2 0,1-2 129,3 3 0,0-3-129,8 0 0,1 0 129,2 0-258,5 0 0,2 1 0,1-1-129,2 0 0,3 0 0,0-2 129,7-3-258,-3 1 129,-1-2 0,0-2 129,-1 3-129,1-2 0,2 3 0,-3-1-129,-3 2 258,-3-2-129,-4 2 0,-1 2 0,-1 0 0,-1-1 0,-4 1 0,-1-1 0,-1 1 0,2 1 0,2 0 0,3 0 0,2 0 129,2 0-129,1 0 0,3-1 0,1 1 129,2-3-129,5-1 129,-2-1 0,3 0-129,0-1 0,0 0 258,1 3-258,3-4 0,-2 1 0,-2-1 0,-3 2-258,-5 1 129,0-3 129,-4 1-129,-5-1 129,-10 5-129,-3-2 0,-7 4 0,-4 0-129,-6 2-645,-11 2-2193,-9 3-645,-2 6-516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 4855 645,'-21'1'2580,"8"0"-1032,13-1-516,0 0 0,0 0-387,0 0-129,0 0-129,15-2 129,5-3 0,9-2 129,5 0 0,10-2-258,4-2-129,8-1 129,5-2-258,12-1 0,2 1 129,7-1-129,13-1 0,4-1-129,5 2 258,10 0-129,1 2 0,7 0 129,7 2-258,3 4 258,0-2 0,4 6 129,5-1-129,6 3-129,3-3 129,1 4 0,1-1 0,6 1-129,3-1-129,1-2 129,3 3-129,-3-3 0,2 1 129,3-3-129,-2 0 129,-1 0-129,-5 0 0,0 1 0,4-1 0,-5-2 0,-3 2 0,-4 0 0,2 0 0,-2 1 0,1 1 0,-8 1-129,0 2 129,0 0 0,1 0-129,-1 2 129,-1 1-129,-5-1 129,-1 0 0,0 1-129,1-1 0,-7-2 129,-5 0-129,-6 0 129,-6 1-258,-7-1 258,-4 4-129,-9-1 0,-9 8-258,-14-4-1290,-10-2-1806,-9 13-645,-26-13 258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2559 5061 1032,'116'-7'1677,"-47"3"-258,5 0 0,5 2-258,8-1-129,0-2 129,7 5 0,1-7-258,8 7-129,5 0-129,6 0 0,3 0-258,10 5 0,-2 2-129,7 2-129,9 4 0,1 2 0,1-1-129,4 1 0,2 2 0,3-2 0,8-1-129,4-1 129,-3-5 0,4 2 0,5-3 0,3 0 0,-2-2 0,3 1 0,3-2 0,1-1 0,2 3 0,-2-3 0,4 1 0,1-1 0,4 0 0,-3 1 0,4-1-129,-1 0 0,6 0-387,-2-3-129,3 4-1032,-3 3-2193,-7-7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 5124 1677,'62'33'1419,"-25"-20"-129,6 3 258,10-6 0,12 3-516,3-4-258,14 3-129,9-2-258,9 2 0,9-3-129,7 4-258,7-2 129,9 0-129,5-2 0,5-1 0,2 0 0,4-2 0,7 1 0,4 3 0,1-1 0,5 1 0,2 5 129,7-1-129,3 1 129,4-1 0,4-2 258,3-4-129,3 0 0,4-4 258,-2-4-258,6 0 129,-5-3-129,4-3 0,-4-2-129,3 0-129,0 0 0,-2-3-129,7 6-516,-3-4-258,9 9-645,-3 0-2451,-2 0 129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1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2775 4843 2193,'-7'-19'2838,"8"4"-1806,9 4-129,6 4-387,4-2-387,6 2 0,7 1 129,2-2-129,8 3 0,6-2 0,2 1-129,9-1 129,3 3 258,8-4-387,3 1 129,6 3 0,6-2 0,6 2-129,5-1 129,7 2-129,1-1 0,5 1-129,7 3 129,1-2 0,4 2 129,-1 0-129,5 0 0,1 0 129,5 0-129,3 0 258,2 2-129,0 2 0,4 2-129,1-4 129,4 5-129,-1-2 258,-6 0 0,-1 2-129,-3-3 129,4 4-129,-2-4 129,0 1 0,-3-4-129,1-1 129,-1 0-129,3 0 0,-1 0 0,1-7 258,-3 0-258,0 0 0,-3 2 0,3-2-129,3 2-129,-5-3 0,-3 6-645,-9-3-645,-3 3-2193,-2 2-387,-17-3 775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4195 4667 1548,'-20'-6'3225,"4"-5"258,16 11-2322,0 0-387,20-8-258,5 8-516,7 0 0,9 3 129,9 3 0,9 0-129,8 1 258,8 3-258,5-5 258,8 2 0,8 0-129,6 3 129,9-2-258,4 1 129,6-1 0,3 3-129,4-1-129,6 0 129,2 1 0,2 1 0,-3-2 0,2 1-129,-2 0 129,3-1 0,7-1-129,-3-1 129,2 3-129,1-5 0,6 6-258,2-3 129,5 5-516,-3-4-387,2 3-1677,9 9-516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 6382 1161,'59'10'3483,"-9"-3"0,2-6-2451,14-1 0,14 3-129,10-3 0,11 2-129,10-2-258,14 3 258,3-3-129,12 0-129,6 0-258,14 0 129,5 0-129,9 0-129,1 3 129,5 3-258,7 5 0,3-1 0,5 6-258,-2 1 258,5 3-129,0 0 0,1 1-129,-4 0 129,-5 1-129,-7-2-258,-5 3-129,-19-7-645,-4 5-1548,-6 6-1419,-20-12 129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">19224 10963 3612,'29'1'4128,"-13"-2"-129,12 1-2193,-1 0-1290,2 0-387,4 2 0,1 2-258,-1-1-129,0 1-387,-6-4-258,1 0-774,-6 0-2064,-13-7-258</inkml:trace>
  <inkml:trace contextRef="#ctx0" brushRef="#br0" timeOffset="5217.298">19182 10753 5031,'0'0'4902,"13"0"-516,-3-11 0,12-1-3483,3 7-645,3 1-387,4-2 0,7 3-129,-1-1-129,10 4-774,-6-4-1290,2-1-1806,7-1-387,-6-10 129</inkml:trace>
  <inkml:trace contextRef="#ctx0" brushRef="#br0" timeOffset="6167.352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5">16514 13856 1,'-10'-10'773,"10"10"130,0 0 0,-11-7-129,11 7 0,0 0-129,0 0-258,0 0-258,-11-9 129,11 9-645,0 0 0,0 0-258,0 0 0,0 0-129,0 0 0,0 0-129,0 0-128</inkml:trace>
  <inkml:trace contextRef="#ctx0" brushRef="#br0" timeOffset="18020.03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">5248 12426 4386,'0'0'4644,"18"0"-645,-7-12 129,7-2-3612,7 2-516,6-1 0,6 1-129,3 0-258,0-2-516,4 3-1032,-1 4-2322,-7-7 0,7 5-129</inkml:trace>
  <inkml:trace contextRef="#ctx0" brushRef="#br0" timeOffset="34311.962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">19023 7524 774,'0'0'774,"-13"-5"-129,13 5-258,-3 8 129,1 3 0,2 1 516,-2 3 258,2 7 387,-3-5 0,3 10 129,-7-1-129,4 7-516,-5-3 0,6 8-516,-6 0-258,4-5-1032,4 3-1935,0-4-1677,0-16-129,6-4 130</inkml:trace>
  <inkml:trace contextRef="#ctx0" brushRef="#br0" timeOffset="44680.555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">23080 3456 258,'0'38'2709,"0"-23"-645,3-2 258,1-1-645,3 2-258,-4 1-387,7 2-387,-4-2-258,1 2-387,1-1-258,-2-2-774,1 1-903,7 5-1677,-14-20 129</inkml:trace>
  <inkml:trace contextRef="#ctx0" brushRef="#br0" timeOffset="47367.709">23743 3400 5934,'7'20'4386,"-7"-20"-774,16 18-903,-16-18-4902,19 11-1935,0-1-387,-3-10 258</inkml:trace>
  <inkml:trace contextRef="#ctx0" brushRef="#br0" timeOffset="47564.719">24219 3406 516,'16'25'3354,"9"8"-258,-25-33-774,21 20-3483,5-2-1935,-12-15-129</inkml:trace>
  <inkml:trace contextRef="#ctx0" brushRef="#br0" timeOffset="48360.764">19042 8420 3096,'-18'-5'4644,"18"5"-258,0 0-258,-9-13-3096,9 13-903,0 0 0,0 0-129,0 0 0,0 0-129,0 0 129,0 0-258,4 12-387,-4-12-1548,-5 13-2064,5 3-258,-6-5 129</inkml:trace>
  <inkml:trace contextRef="#ctx0" brushRef="#br0" timeOffset="48548.776">19145 8759 2709,'14'35'4773,"-14"-35"-387,6 27-387,-6-27-3096,0 21-1806,0-10-2838,0-11-387,0 0-516</inkml:trace>
  <inkml:trace contextRef="#ctx0" brushRef="#br0" timeOffset="59675.413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3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 6338 1677,'87'-14'1677,"-34"11"-129,11 1-516,6 2-129,7-1-258,5 1-129,9 0-129,7 0-129,10 1 258,7 2-387,1 3 129,6-1 129,11 3-258,5 4 0,5 2 0,6 5 0,1 3-129,4-2 0,6 2 0,7-1 0,5 1-129,1-5 0,6 1-129,1-2-387,6 1-903,1 7-1935,-13-9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4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 16631 2193,'0'0'1677,"-10"-5"-258,10 5-258,-2-13 0,2 13-258,0-18 0,0 18 0,13-16-129,-3 9-129,3-1-129,3 0 0,3-4-258,4 8-258,7-1 0,5 0 0,4-2 129,4 2-129,6-2 129,8 2 129,4-2 0,3-1 0,9 1 0,2 0 0,4 2-129,4 1 258,4 1-258,1 3 0,8 0 129,1 4-258,4 1 129,3 2-129,3-4 258,6 4 0,3-4 129,8 2-129,-2-2 0,5 3 0,-2-6 129,5 3-258,3 2 129,3 4 0,-4-3-129,2 1 129,-3 3-258,3-4 129,3 6 0,-1-2 0,-3-3-129,-1-6 129,2 1 0,3 1-129,8-3 129,1 4-129,-1-4 129,6 0-129,3 0 0,5 0 129,0 0-129,-1 0 129,-6 0-129,1 5 129,-2-1 0,-1 1 129,-5-5-129,0 5 258,-4-4-258,1 3 0,-5 1 129,0-1-129,-6-1 258,-1 2-258,-6 4-129,-3-4 0,-4 1 0,-4-2-129,-5-1-387,-12-3-129,3 9-903,-16 0-2580,-10-9-645,-11 0 129,-21-5-258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5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16871 1161,'99'23'2709,"-48"-14"-516,4 6 129,1-7-645,11 10-258,-2-8 0,11 8-516,-1-3-129,9 2-129,4-5-129,9 8-129,-1-8 129,10 10-129,3-9 0,8 4 0,3-6 258,9 9-258,1-11 0,11 0 0,0-2-129,6-1-129,2-2 129,4 4 0,4-6-129,4-2 129,0 1-129,4 3-129,4-4 258,8 0-129,5-2 0,1-1 0,8-4-129,5 3 0,2-2 258,4-5-129,-1-2-129,0-2 0,-1 3 129,-3-2 0,-2 4 0,-4-2 0,-6 5 0,-3 1 129,-8 6-258,-1 0 129,-7 0 0,-6 0-129,-4 3 258,-4 0-129,-1-1-129,-1 3-129,-4 2-129,-12-5-774,9 8-2580,-12 5-903,-16-10-516,-16-5-387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6:09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1BB24FA-2559-4D4A-8A9B-0F8241FAB6AA}" emma:medium="tactile" emma:mode="ink">
          <msink:context xmlns:msink="http://schemas.microsoft.com/ink/2010/main" type="inkDrawing"/>
        </emma:interpretation>
      </emma:emma>
    </inkml:annotationXML>
    <inkml:trace contextRef="#ctx0" brushRef="#br0">17715 2396 774,'22'0'3096,"-22"0"0,13-4-1677,-13 4-387,15-3 258,-15 3-129,0 0-129,13 0 129,-13 0-387,0 0 258,0 0-129,0 0-258,-13 0 0,13 0 387,-20 0-645,10 3 0,-9-3 0,3 4 0,-5-3 0,-1 3-129,-4 1 0,0 3-516,-4-3 387,-1 2 0,-3-2 0,-2 4 129,0-2-129,-3 2-129,3-1 129,1-3 0,1 1-129,4 0 129,3-2 0,6-1-129,2 1 129,5-2 0,14-2-129,-17 2 129,17-2-129,0 0 0,0 0 0,0 0 0,0 0 0,0 0 0,0 0 0,0 0 0,0 0 0,0 0 0,0 0 0,0 0 0,0 0 129,0 0-129,0 0 0,0 0 129,0 0-129,0 0 0,0 0 0,0 0 0,0 0 129,0 0-129,0 0 0,0 0 129,0 0-129,0 0 0,0 0 129,0 0-129,0 0 0,0 0 129,0 0-129,0 0 0,0 0 0,-8 12 0,8-12 0,0 0 0,0 13 0,0-13 0,-2 18 0,1-5 0,0 5-129,1 3 129,-1 5 0,1 2 0,0 2-129,0 6 258,0-2-258,2 0 129,-1-4 0,1-1 0,-2-4 0,0-3 129,0-4-258,0-5 129,0-3 0,0-10 0,-3 15 0,3-15 0,0 0 129,-1 12-129,1-12 129,0 0 0,0 0 0,0 0 0,0 0 0,0-9-129,0 9 0,11-17 0,-11 17 0,22-19 0,-6 7 0,7 1-129,1-1 129,6 2 0,2 1 0,4-1 0,2 5-129,2-1 129,-2 3-129,1 3 129,-3 0-129,-1 1 0,-1 5 0,-6 1 129,-1 3-129,-1 0 129,-1 2-129,-3 2 129,-3 1 0,-4 1 0,0 1-129,-4-1 258,-4 2-129,-4-1 516,-3 3-387,-3-2 258,-8-1 0,-4 5 129,-4-1-387,-2-1-129,-6 0 129,0 0-645,-2 0 516,-2-2-516,-1 2 516,-2-5-387,-1-1 387,1-2 129,-2 0 0,0-3 0,-2-5 129,1 0-129,-1-4 0,2 0 0,2 0-129,2-4 129,4-4-129,2 1-129,8 1 0,2-3-387,16 9 0,-11-16-1032,20 11-2709,1-3-387,13-4-258,4-7-387</inkml:trace>
    <inkml:trace contextRef="#ctx0" brushRef="#br0" timeOffset="815.046">18514 3113 5676,'-36'0'4515,"18"-7"0,4-3-516,9-1-3870,-4-1 129,3-1-258,4-3-129,2-2 129,4-1-129,7-5-258,9 1 129,5-5 258,7 1-129,7-2 258,1 4 129,7 1-129,-1 6 129,2 2-129,-4 4 0,0 10 0,-7 2 0,-1 2 0,-7 11-129,-3 2 0,-9-1 129,0 10 0,-9 0 0,-3 2 0,-5-2 129,0 4 387,-10-5-129,-4 1 258,-3-1-258,-3 0 258,-6-6-387,2 1 516,-7-2-645,-2 0-516,-4-6 387,-1-2-645,0-1 516,1-7-387,0-2 258,2-7-258,7-1 0,0-15-516,17 10-1032,-3-9-2322,12-4-258,2-4-258,9 1-129</inkml:trace>
    <inkml:trace contextRef="#ctx0" brushRef="#br0" timeOffset="1553.088">19162 2360 5934,'0'0'4257,"0"0"-387,7 10-258,-7-10-3483,13 12-129,-13-12-387,20 20 387,-12-8 0,2 2 129,-1 2 0,-3 4 129,3 7 258,-2 0-258,0 9 129,-4 5 0,5 5 0,-5-1 0,4 7-129,-5-6 0,3-3 0,-5-2-258,4-7 129,-4-10 0,1-4 0,-1-6 0,0-14 0,0 0-129,0 0 387,13-9-258,-3-5-129,2-10 129,3-1-129,3 0 0,3 0 0,1 0 0,2 4 0,0 9 0,2 1-129,1 11 0,0 0 129,0 7-129,-1 6 129,-2 7-258,-2 1 129,-1-2 0,-6 7 129,-1-5 0,-4 0-129,-4-4 129,-4 0 129,-2-2-129,-1-1 129,-12-2 258,-4-2-258,-6-3 258,-4 3-258,-6-2 129,-4-2-129,-1-2 0,-1-3-258,5-1-129,0-3-387,13 3-2193,1-9-1548,11-4-129,6-8-516,7-4 258</inkml:trace>
    <inkml:trace contextRef="#ctx0" brushRef="#br0" timeOffset="1973.112">19949 2738 6837,'-5'65'4257,"5"-33"0,0 0-516,3 6-3612,-1-1 0,3 3 258,-1-2-258,0 6 129,-2-3-129,2-2 129,-4-4-258,3-2 387,-3-8-129,0-2-387,-1-8 387,-2-5 0,3-10 129,-14 10-129,1-10-129,1-3-258,1-1-387,-6-11-387,7 4-774,-12-17-1548,9-4-1161,-4-2-258,1-3 0</inkml:trace>
    <inkml:trace contextRef="#ctx0" brushRef="#br0" timeOffset="2217.126">19750 2764 5160,'23'-9'4773,"-6"4"-516,1-2 0,2-9-3225,12 12-387,-2-6 0,8 2-258,0-5-129,4 7-129,-1-3-387,-2 1-129,7 8-774,-15-9-1419,7 5-1419,-7-1-516,-1 0-129</inkml:trace>
    <inkml:trace contextRef="#ctx0" brushRef="#br0" timeOffset="3320.189">20427 2806 1677,'0'16'3483,"0"-16"258,15 3-387,-2 2-2322,3-5-387,6 0 0,-1-8 129,7 3 0,-3-10 0,7 2 0,-4-9-258,4 3 129,-5-6-387,1 4 0,-4-4-129,-6 6 0,-2 1 0,-5 4-258,-5-1 129,-6 4 0,0 11-129,-12-15 129,-5 13-129,-3-1 0,-5 2 129,-5 3 0,-2 5-129,-2 5 129,0 5 129,-1 2-129,2 7 129,3 1 0,0 2 0,8 3 129,2-1-129,7 5 129,5-4 0,8 4 0,2-7 0,15 2-129,6-8 129,9 1 258,5-7-387,6-3-258,7-3-387,-1-12-1161,9-5-2451,-2-3-387,2-8-129,-1-6-645</inkml:trace>
    <inkml:trace contextRef="#ctx0" brushRef="#br0" timeOffset="3748.214">21331 2596 6321,'-35'13'4515,"16"-1"-645,-2-3 0,-2 4-3741,1 4-129,-3 1 0,2 7 258,-2-3 0,2 5 0,-1-6 129,6 4 0,-3-8 0,8 7 129,-2-7-129,9 3 129,1-6-258,5 4 129,6-4-387,12 6 258,4-4-258,9 1 0,5 0 129,5-6-129,5-1-258,3-9 129,1-1-129,-4-15-258,8 2-1032,-15-23-2064,7-6-903,-6-7-258,-5-7 0</inkml:trace>
    <inkml:trace contextRef="#ctx0" brushRef="#br0" timeOffset="4064.232">21672 2184 7740,'-7'39'4257,"7"-15"-258,0 5-645,0 12-3096,2 5 387,8 10-387,-7 6 0,7 8-258,-5 0 129,2-2-387,1-2 387,-3-7-129,2-9 0,-5-12-129,2-11 129,-4-15-387,0-12-1032,0 0-1935,-4-15-774,-5-16-387,-7-8 129</inkml:trace>
    <inkml:trace contextRef="#ctx0" brushRef="#br0" timeOffset="4288.245">21378 2488 1806,'-47'-14'3999,"30"9"387,17 5-129,0 0-2193,0 0-774,10-5 0,10-4-258,22 9 0,7-15-129,13 10-129,6-9-516,11 2 258,4-3-516,0 1 0,5 3-1419,-10-2-2322,1 3-774,-8-5-129,-3 3-516</inkml:trace>
    <inkml:trace contextRef="#ctx0" brushRef="#br0" timeOffset="4920.281">22919 2294 5160,'-9'11'4644,"-4"-7"-387,1 1-387,-7-2-1677,-3 2-2193,-3-1 129,-8 1 129,-4-1 0,-8 2 0,-1 1 0,-6 0 129,0 3-516,-2-1 516,5 4-387,1-3 129,9 4-516,5-4 645,10 4-645,6-3 516,11 0 129,7-11-129,7 23-129,11-11 129,9-1 0,7 3 0,7-1-129,4-1 0,2 3 0,0 1-129,-5-1 258,-3-2-258,-8 3 129,-5-2 0,-8 1 0,-6 1 0,-6 0 0,-6 3 0,-5 2 129,-10-4 0,-4 5 129,-8 1 0,-4-1 0,-5-1 0,-4 0-129,-1-3 0,0 0 129,0 0-387,0-3-129,7 6-1419,-9-9-2838,7-7 0,-1-5-774,-3-7 0</inkml:trace>
    <inkml:trace contextRef="#ctx0" brushRef="#br0" timeOffset="12911.738">16884 3884 1161,'22'-6'1548,"-5"1"0,4 3 0,1-2 0,5-3-258,6 2 129,1-4-258,10 4 0,-2-6-258,7 4 129,-3-4-516,9 4 387,0-2-516,7 4 129,1-5-387,7 2 129,7-3 0,8 2 0,3-5 0,6 3 0,2-4 129,4-2-258,4 2 129,1 1-129,0 0 129,1-1-129,-2-3 0,1 0 0,-7 3 0,3 0 0,-5-1 0,2-2 0,-4-3 0,0 4 0,-4 1 0,3-2 0,-2 0 0,-1 2-129,-3 1 129,-2 1 0,-4 5-129,-1-1 129,-2 2-129,-2-2 129,-1 1-129,-2 4 129,0 0-129,1-1 0,-2-2 129,0 3-129,-3-2 0,4 3 0,1 1 129,4 1-129,-2-3 0,0 1 0,4-2 0,1 1 0,2 0 0,1-5 0,0 1 0,3 1 0,3-1 0,2 1 0,-1 2-129,1-5 0,3 4 258,-4 0-258,3-3 129,-3-3 0,0 2 129,-1-3 258,0 2-387,-2 2 258,-3-2-387,-3 1 387,-3 2-258,-6 0-129,-5 2 0,-6 1-387,-7-3 387,-2 1-129,-10 0 258,-6 1-387,-8 1 387,-8 1 129,-4 3-129,-7 1 0,-10 1 0,0 0 129,0 0-129,0 0 0,0 0 129,0 0-129,0 0 0,0 0 0,0 0 0,0 0 0,0 0 0,0 0 129,0 0-387,0 0-516,12 3-2709,-12-3-258,-6 11-1032,-7-7 387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20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504D"/>
    </inkml:brush>
  </inkml:definitions>
  <inkml:traceGroup>
    <inkml:annotationXML>
      <emma:emma xmlns:emma="http://www.w3.org/2003/04/emma" version="1.0">
        <emma:interpretation id="{8EB9C310-9396-43E6-88C2-00600A3E77B7}" emma:medium="tactile" emma:mode="ink">
          <msink:context xmlns:msink="http://schemas.microsoft.com/ink/2010/main" type="writingRegion" rotatedBoundingBox="2253,2775 11591,2927 11526,6950 2188,6798"/>
        </emma:interpretation>
      </emma:emma>
    </inkml:annotationXML>
    <inkml:traceGroup>
      <inkml:annotationXML>
        <emma:emma xmlns:emma="http://www.w3.org/2003/04/emma" version="1.0">
          <emma:interpretation id="{AD8BACCF-FC6B-43CA-AE1F-2AA44C8146E9}" emma:medium="tactile" emma:mode="ink">
            <msink:context xmlns:msink="http://schemas.microsoft.com/ink/2010/main" type="paragraph" rotatedBoundingBox="2383,3035 11560,2908 11578,4155 2401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A8E3-C87E-4AB2-AF18-B591ED34A8AD}" emma:medium="tactile" emma:mode="ink">
              <msink:context xmlns:msink="http://schemas.microsoft.com/ink/2010/main" type="line" rotatedBoundingBox="2383,3035 11560,2908 11578,4155 2401,4282"/>
            </emma:interpretation>
          </emma:emma>
        </inkml:annotationXML>
        <inkml:traceGroup>
          <inkml:annotationXML>
            <emma:emma xmlns:emma="http://www.w3.org/2003/04/emma" version="1.0">
              <emma:interpretation id="{3F6304E0-AEA3-48CD-BDC5-01FB2F784A19}" emma:medium="tactile" emma:mode="ink">
                <msink:context xmlns:msink="http://schemas.microsoft.com/ink/2010/main" type="inkWord" rotatedBoundingBox="2383,3035 5601,2990 5618,4238 2401,4282"/>
              </emma:interpretation>
              <emma:one-of disjunction-type="recognition" id="oneOf0">
                <emma:interpretation id="interp0" emma:lang="en-CA" emma:confidence="1">
                  <emma:literal>binary</emma:literal>
                </emma:interpretation>
                <emma:interpretation id="interp1" emma:lang="en-CA" emma:confidence="0">
                  <emma:literal>blurry</emma:literal>
                </emma:interpretation>
                <emma:interpretation id="interp2" emma:lang="en-CA" emma:confidence="0">
                  <emma:literal>binory</emma:literal>
                </emma:interpretation>
                <emma:interpretation id="interp3" emma:lang="en-CA" emma:confidence="0">
                  <emma:literal>binzry</emma:literal>
                </emma:interpretation>
                <emma:interpretation id="interp4" emma:lang="en-CA" emma:confidence="0">
                  <emma:literal>binrry</emma:literal>
                </emma:interpretation>
              </emma:one-of>
            </emma:emma>
          </inkml:annotationXML>
          <inkml:trace contextRef="#ctx0" brushRef="#br0">2388 3074 129,'4'-19'2967,"-4"19"-258,0 0-1032,8-20-774,-8 20-129,0 0-129,0 0-129,0 0 258,0 0-129,0 0 129,0 0 129,0 0 0,0 22 129,0-22-258,0 30-129,0-15-258,4 13-258,0-2 0,3 6-129,-1 4 0,3 0 0,1 9 0,0-1 0,-1 2 0,-1 1 129,-5 0-129,-3-1 129,0-4 0,0-5 0,0-6-129,0-5 0,-2-5 0,-1-5 0,3-16 0,0 15 0,0-15 0,0 0 0,4-7 0,1-4 129,-1-4-129,4 1 0,1-4 0,0 3 0,2 3 0,3 2 0,1 5-129,3 3 129,3 2 0,1 2 0,3 6 0,1-2-129,1 2 129,0 2-129,-3-3 129,0 1 129,-3-1-258,-1 0 129,-3-2 0,-1 2 0,-1-3 0,-2-1 0,-13-3 0,16 9 0,-16-9 129,0 0 129,0 0-129,-3 14 129,-15-8 0,-3 4-129,-8-4 0,-5 5 0,-9-3 0,1 0 0,-5 0-129,3-3 0,-2-1 0,5-1 129,3-2-258,8-1 0,7 0-387,4-5-516,19 5-645,-4-11-2322,10-6 0,14 2-516</inkml:trace>
          <inkml:trace contextRef="#ctx0" brushRef="#br0" timeOffset="728.041">3016 3359 645,'14'-4'2451,"-14"4"0,14-3-1032,-14 3-1548,14 0-258,-14 0 645,15 5 0,-15-5 516,13 7 129,-13-7 387,12 16 0,-4 0-129,-4 2 0,5 6-129,-4 4-258,6 6-258,-5 0-258,3 5 129,-5-5-258,3 2 129,-5-5-258,2 1 129,-1-11-129,-3-1-387,3-4-774,-3-16-2451,0 0-129,0 0-387,2-7 258</inkml:trace>
          <inkml:trace contextRef="#ctx0" brushRef="#br0" timeOffset="1316.075">3393 3468 3483,'3'12'3354,"-3"-12"-258,0 0-1032,0 0-2193,7 13 129,-6-1 129,-1 3 129,3 4 387,-3 1-129,0 6 258,0-4 129,0 8-258,0-9 129,0 8-129,0-11-258,1 2 0,2-7-258,5-2 0,3-8-258,8-5 0,4-12-129,5-13-129,6-4 258,2-9 0,-2-6 0,0 0 129,-4 6 258,-4 5-129,-6 6 258,-5 11-129,-15 18-129,21-4 0,-12 11-129,0 8-129,3 2 0,-1 4 129,3 1 0,1 2 0,0-4 129,1 1 0,0-3 129,1 3-129,-3-3-129,0 3 129,-1-4-129,-2 1 0,-3 1-258,-3-6-387,2 5-645,-7-6-2709,0-12 0,0 0-258,0 0 129</inkml:trace>
          <inkml:trace contextRef="#ctx0" brushRef="#br0" timeOffset="2000.113">4141 3459 645,'8'-3'2580,"-8"3"0,14-4-1161,-14 4-903,20 0 129,-7 0 258,6 0 0,-1 1 0,4 8-129,-3-8-129,4 9 0,2-5-258,1 5-129,-3 0-129,1 5 0,-3 2 0,0 3 0,-4 1 0,-1 3 0,-8-5 129,1 9 258,-8-7-129,2 3 0,-4-8 129,-6 5-129,-8-7-129,0 3 129,-7-6-129,3-1 0,-7-6 129,3-1-129,-4-3-129,6-3 129,0-4-129,3-3 0,3-1 0,2 1-129,13 10-129,-15-11 0,15 11 129,0-11-129,0 11 0,21-13 129,0 5-258,4-2 258,6-2-129,4-4 0,4 5-387,-6-6-387,9 8-1032,-8-3-2064,-7-1 0,0 3-258</inkml:trace>
          <inkml:trace contextRef="#ctx0" brushRef="#br0" timeOffset="2516.143">4612 3427 4386,'0'15'3999,"16"2"-387,-16-17 0,27 21-3354,-12-4-516,4 3 258,0 4 0,-3-2 0,1 7 0,-6-8 129,0 3-129,-5-6 129,1-1 129,-4-2-129,0-3 258,-3-12-258,1 19 0,-1-19-129,0 0 0,0 12 0,0-12 129,0 0-129,0 0 129,-1-10 0,1 10 0,-1-24 0,1 7 129,0-7-129,0 0 0,0-1 0,4-1-129,3-1 0,3 3 0,-1 2 0,3 4-129,2 10 0,0 0-129,4 6-129,-2 2 0,6 2-387,-4 0 129,7 8-645,-4-7-903,2-2-1677,6 6 0,-7-7 129</inkml:trace>
          <inkml:trace contextRef="#ctx0" brushRef="#br0" timeOffset="3019.172">5156 3484 1419,'-1'33'3612,"3"-12"0,-2-3-258,6 1-1935,-4 5-1419,2-2 129,1 6 129,-1-10-129,5 2 258,2-12-129,7-2 258,4-6-129,8-5 0,3-11-129,9-7 129,1-6-258,2-4 129,-4-2-129,-3 1 129,-7 1 0,-3 5-129,-10 8 129,-5 5-129,-6 4-129,-7 11 0,0 0-129,0 0 0,0 0 0,0 0 0,0 11 129,-1 4 0,-5 5-129,0 6 258,-1 5-129,-1 7 0,0 2 0,3 8 129,-3 3-129,2 9 129,1 1-258,0 6 129,5-1 0,-1-3-387,2 8-1806,6-8-1935,-2-15-129,8-7 0</inkml:trace>
        </inkml:traceGroup>
        <inkml:traceGroup>
          <inkml:annotationXML>
            <emma:emma xmlns:emma="http://www.w3.org/2003/04/emma" version="1.0">
              <emma:interpretation id="{3F064046-184B-48C2-ADF9-820D33BA9E9D}" emma:medium="tactile" emma:mode="ink">
                <msink:context xmlns:msink="http://schemas.microsoft.com/ink/2010/main" type="inkWord" rotatedBoundingBox="6229,2998 10063,2945 10075,3845 6242,3898"/>
              </emma:interpretation>
              <emma:one-of disjunction-type="recognition" id="oneOf1">
                <emma:interpretation id="interp5" emma:lang="en-CA" emma:confidence="1">
                  <emma:literal>relations</emma:literal>
                </emma:interpretation>
                <emma:interpretation id="interp6" emma:lang="en-CA" emma:confidence="0">
                  <emma:literal>relation}</emma:literal>
                </emma:interpretation>
                <emma:interpretation id="interp7" emma:lang="en-CA" emma:confidence="0">
                  <emma:literal>relation)</emma:literal>
                </emma:interpretation>
                <emma:interpretation id="interp8" emma:lang="en-CA" emma:confidence="0">
                  <emma:literal>relation,</emma:literal>
                </emma:interpretation>
                <emma:interpretation id="interp9" emma:lang="en-CA" emma:confidence="0">
                  <emma:literal>relation;</emma:literal>
                </emma:interpretation>
              </emma:one-of>
            </emma:emma>
          </inkml:annotationXML>
          <inkml:trace contextRef="#ctx0" brushRef="#br0" timeOffset="3967.227">6235 3376 129,'0'12'2580,"0"-12"-129,0 0-1677,0-7-903,0 7 0,0 0 258,0 0 387,0 0 0,9 0 129,-9 0 0,0 0 129,16 14-129,-16-14 129,15 21-129,-6-7-258,5 3 129,-4 4-258,6 7 0,-3-2-129,-1 5 129,-2-4-129,-1 5 129,-5-9 129,2 5 258,-6-12-129,0 1 129,0-17-129,-11 21 258,11-21-258,-13 2 0,13-2-258,-15-14 0,9-4 0,4-2-129,0-5 0,2-5-129,2-5 129,5 0 0,3 2-129,3 1 0,1 6 0,4 2 0,2 6 129,-3 4-258,3 6 129,3 0 0,-1 8-387,-1-3-774,9 3-2322,0 0-516,-3 0-387,3 0 258</inkml:trace>
          <inkml:trace contextRef="#ctx0" brushRef="#br0" timeOffset="4388.251">6845 3478 2451,'25'-12'3354,"-5"8"0,-9-10-2064,4-3-645,5 2-258,-5-5 0,1 4-129,-7-3 0,0 3 129,-6 1-129,-3 15 0,0-18 0,0 18 0,-27 0-129,8 0-129,-3 11 129,-1 4 0,-4 6 129,4 1 129,-3 5 129,7 2 0,-1 0 129,10 7-129,-1-7-129,11 3 129,0-6-258,10 3 258,3-9-387,6 1 129,3-9-129,3-4-258,5-3-258,-4-11-1419,3-8-2064,5-5-516,-6-13 0,3-1 130</inkml:trace>
          <inkml:trace contextRef="#ctx0" brushRef="#br0" timeOffset="4712.269">7177 2985 4773,'0'55'4386,"3"-19"-645,-2-6 0,6 8-3870,2 3 129,-1 5-258,-1 1 516,-1 0-129,-3-2-129,-1-1 0,-2 1 129,0-4-129,-5 2 0,0-4-258,-2-9-1032,5-11-2451,2 5-258,0-24-129</inkml:trace>
          <inkml:trace contextRef="#ctx0" brushRef="#br0" timeOffset="5199.297">7336 3378 5805,'18'0'4386,"9"0"-387,-14-4-387,8 4-3483,-5 0-645,8 6 129,-4 2 0,2 5-129,-3-4 258,1 5 129,-6 1 258,1 2 129,-2 4 129,-4 0-129,2 2 129,-6-1 0,-1 5 0,-4-8-129,0 6 129,-4-6-258,-5 1 129,-6-6-258,-1 1 129,-7-5 0,2-3 129,-3-5-129,4-2 0,-1 0 0,4-2 0,5-6-129,5-3-129,7-2 129,1 1-258,13-2 0,3-3 129,8-2-129,0 1 129,5-1-129,-1-3-516,12 7-774,-8 1-2451,-1-10 0,2 7-387</inkml:trace>
          <inkml:trace contextRef="#ctx0" brushRef="#br0" timeOffset="5835.333">7895 2991 5805,'1'68'4515,"1"-20"-645,-2 0 0,0 11-4128,0 7 258,5 6-258,0-2 0,-2-4 129,1-6 0,-3-8 129,-1-7 129,0-12-129,-2-8-129,-3-10-387,-8-14-903,13-1-387,-25-9-258,14-5 0,-8-15-129,5 7 258,-7-14 516,3 7 1032,0 0 516,3 8 645,0-2 0,5 9 0,10 14 0,-11-10 0,11 10-258,0 0-129,7 2 0,6-2 387,8 0 0,0 0 0,12-2 129,0-10-258,9 1 0,1-4-258,3 1-258,1-1 129,-2 1-516,-3 6 129,-3 2 129,-8 5 0,-1 3 0,-12 9 387,-1 6 129,-10 5-129,1 12 516,-8-7 0,4 7-129,-4-5-129,1 8 129,-1-12-387,2 3-258,2-4-774,-4-9-2838,0-15-774,0 0-258,11-8-129</inkml:trace>
          <inkml:trace contextRef="#ctx0" brushRef="#br0" timeOffset="6024.344">8369 3154 5031,'14'31'1806,"-4"-19"-1806,-10-12 0,20 25-4128</inkml:trace>
          <inkml:trace contextRef="#ctx0" brushRef="#br0" timeOffset="6468.37">8618 3471 5676,'-14'7'4515,"12"-17"-258,2-3-258,11-7-3354,4 4-516,3 0-129,4 1 0,0-1-129,0 5 129,-1 2 129,-1 6-129,-2 3 0,-1 1 0,-3 8 0,-1 6 0,-1 5 0,-2 0 0,-3 3 0,-2 4 258,-5-6 0,0 6 129,-4-5 0,1 0 0,-11-7 129,4 3 0,-10-5-129,5-2-129,-8-3-129,0-3 0,1-5-258,-2-2 0,3-5-387,-3-15-516,14 10-645,-10-16-1806,13 2-1032,6-3-387,1-3 0</inkml:trace>
          <inkml:trace contextRef="#ctx0" brushRef="#br0" timeOffset="7056.403">9037 3334 1548,'0'13'3096,"2"-3"0,-2-10-2451,6 14-516,4-4 387,-3 4 258,5 7 129,-4-1 129,5 9 0,-7-9 0,7 12 0,-8-14 129,4 10-129,-5-18-387,7 2-129,-11-12 0,28-8-129,-6-13-258,7-4 129,1-8-129,7-1 129,-1-3 0,2 5 0,-9 4 129,0 11 0,-10 4 0,0 11 0,-7 4-129,-1 11-129,-1 9-258,-1 2 129,3 4-129,-1-1 129,0-1-129,-1 3 129,-1-4-258,-1-2 0,4-2-516,-12-21-1806,7 20-1677,-7-20-516,13 1-129</inkml:trace>
          <inkml:trace contextRef="#ctx0" brushRef="#br0" timeOffset="7615.435">10034 3307 3870,'12'6'4128,"-12"-6"-387,0 0 0,0 0-3741,0 12 0,0-12 129,-12 16 129,0-7 129,-8-2 258,4 6-129,-10-4 129,7 4 0,-7-2-129,9 3-258,-2-4 0,8-2 0,11-8-129,-8 20 0,8-20-129,13 18 0,2-6 129,5 1-129,3-1 0,-1 4 129,3-3-258,-4 2 129,0-1 0,-4 3 0,-1-3 0,-6 0 129,-4 1 0,-2 0 0,-4 0 129,-5 5 129,-9-3-129,-4 1 258,-6-3-258,-3 5 0,-5-4 0,-2 1-258,1 4-516,-8-13-1677,5 6-2322,-5-3-258,-3 0-516,-3-6 258</inkml:trace>
        </inkml:traceGroup>
        <inkml:traceGroup>
          <inkml:annotationXML>
            <emma:emma xmlns:emma="http://www.w3.org/2003/04/emma" version="1.0">
              <emma:interpretation id="{F2629EA3-32FF-4926-9D43-A6DFDC4BD7A4}" emma:medium="tactile" emma:mode="ink">
                <msink:context xmlns:msink="http://schemas.microsoft.com/ink/2010/main" type="inkWord" rotatedBoundingBox="10978,2931 11561,2922 11575,3941 10992,3949"/>
              </emma:interpretation>
              <emma:one-of disjunction-type="recognition" id="oneOf2">
                <emma:interpretation id="interp10" emma:lang="en-CA" emma:confidence="1">
                  <emma:literal>2</emma:literal>
                </emma:interpretation>
                <emma:interpretation id="interp11" emma:lang="en-CA" emma:confidence="0">
                  <emma:literal>L</emma:literal>
                </emma:interpretation>
                <emma:interpretation id="interp12" emma:lang="en-CA" emma:confidence="0">
                  <emma:literal>z</emma:literal>
                </emma:interpretation>
                <emma:interpretation id="interp13" emma:lang="en-CA" emma:confidence="0">
                  <emma:literal>1</emma:literal>
                </emma:interpretation>
                <emma:interpretation id="interp14" emma:lang="en-CA" emma:confidence="0">
                  <emma:literal>I</emma:literal>
                </emma:interpretation>
              </emma:one-of>
            </emma:emma>
          </inkml:annotationXML>
          <inkml:trace contextRef="#ctx0" brushRef="#br1">11269 3051 258,'-11'-10'645,"11"10"-129,0 0-258,0 0 0,0 0 258,0 0-258,0 0 258,0 0 129,0 0-258,0 0 258,0 0-258,0 0 129,0 0-387,0 0 258,-2-24-387,2 24 129,0 0 129,20-27-258,-20 27 129,31-24 258,-31 24-258,41-21 129,-21 11-258,7 7 387,-7-4-387,0 7 129,-20 0-129,33 8-129,-33-8 129,26 24 0,-26-24 0,14 33 129,-8-15 0,-3 5 0,-3-2 129,0 8 0,-2 1 0,-5 5 0,-2-5-129,-4 10 129,-1 1-129,-3-1 0,-5 6 0,-7-4 0,0 6-129,-6-2 129,-1 5 129,-3 1-129,-6 3-129,1-3 129,2-5 0,4-4 129,3-1-129,6-6 129,3-6-129,13-7 0,13-23 129,0 30-129,0-30 258,37 8-129,-4-8 0,5 0-129,2-8 258,8 0-129,-4 0-258,1-2 129,-7 2 0,4 7 0,-10-4 0,4 3 0,-7 1 0,-3 1 129,-2 0 0,-6 0-129,-18 0 0,31 0 0,-31 0 0,0 0-129,0 0 129,20 0-129,-20 0 0,0 0 0,0 0-258,0 0-387,0 0-2580,2 35-903,-21-31-258</inkml:trace>
        </inkml:traceGroup>
      </inkml:traceGroup>
    </inkml:traceGroup>
    <inkml:traceGroup>
      <inkml:annotationXML>
        <emma:emma xmlns:emma="http://www.w3.org/2003/04/emma" version="1.0">
          <emma:interpretation id="{8161DECE-5C85-42A2-B83D-23A4D55A494E}" emma:medium="tactile" emma:mode="ink">
            <msink:context xmlns:msink="http://schemas.microsoft.com/ink/2010/main" type="paragraph" rotatedBoundingBox="2401,4562 10929,4719 10904,6117 2375,5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6FB46-ACD0-49B4-971C-6C3F5E922F04}" emma:medium="tactile" emma:mode="ink">
              <msink:context xmlns:msink="http://schemas.microsoft.com/ink/2010/main" type="line" rotatedBoundingBox="2401,4562 10929,4719 10904,6117 2375,5961"/>
            </emma:interpretation>
          </emma:emma>
        </inkml:annotationXML>
        <inkml:traceGroup>
          <inkml:annotationXML>
            <emma:emma xmlns:emma="http://www.w3.org/2003/04/emma" version="1.0">
              <emma:interpretation id="{2609AD08-371C-4CBD-8123-22039B883C5B}" emma:medium="tactile" emma:mode="ink">
                <msink:context xmlns:msink="http://schemas.microsoft.com/ink/2010/main" type="inkWord" rotatedBoundingBox="2396,4823 4736,4866 4722,5593 2383,5550"/>
              </emma:interpretation>
              <emma:one-of disjunction-type="recognition" id="oneOf3">
                <emma:interpretation id="interp15" emma:lang="en-CA" emma:confidence="1">
                  <emma:literal>unary</emma:literal>
                </emma:interpretation>
                <emma:interpretation id="interp16" emma:lang="en-CA" emma:confidence="0">
                  <emma:literal>unary,</emma:literal>
                </emma:interpretation>
                <emma:interpretation id="interp17" emma:lang="en-CA" emma:confidence="0">
                  <emma:literal>unwary</emma:literal>
                </emma:interpretation>
                <emma:interpretation id="interp18" emma:lang="en-CA" emma:confidence="0">
                  <emma:literal>unbury</emma:literal>
                </emma:interpretation>
                <emma:interpretation id="interp19" emma:lang="en-CA" emma:confidence="0">
                  <emma:literal>unsure,</emma:literal>
                </emma:interpretation>
              </emma:one-of>
            </emma:emma>
          </inkml:annotationXML>
          <inkml:trace contextRef="#ctx0" brushRef="#br2" timeOffset="15423.882">2400 4959 1419,'0'-12'1548,"0"12"-387,0-12-387,0 12-387,0 0-129,0 0 0,0 0 0,0 0 0,0 0 258,0 0 0,0 0-129,0 0 129,0 7-258,0-7 258,-5 19-258,4-7 0,1 3 129,0 0-129,0 4 0,0 4 129,4 3-129,-2 2 0,5 2 258,-6-1-129,5 4 129,-5-5-129,4 3 0,-3-8 129,4 0-258,0-7 129,3-3 0,-9-13-258,24 14 0,-9-14-129,3 0 129,2-5-129,2-4 0,-2-2 129,-3 1 0,0-5 0,-3 2 0,-4-3 0,-1 3 258,-5-4-258,0 0 0,-3-5 0,1-3-129,-2 0 0,3 0 0,-3 4 129,0 1-129,0 2 0,0 3 0,0 5 0,0 10 0,0 0 0,0-12-129,0 12 0,0 0-387,0 0-645,0 0-2838,-10-15 129,10 15-387</inkml:trace>
          <inkml:trace contextRef="#ctx0" brushRef="#br2" timeOffset="16575.948">2837 4959 2451,'16'-3'2580,"-16"3"-1935,0 0-387,11-5 516,-11 5 129,0 0 0,0 0 129,0 0 129,0 0-129,0 0 129,0 0-129,0 0-387,0 0-129,0 0-258,0 0 0,0 0-129,0 0 129,0 0-129,0 0 0,0 0 129,0 0-258,9 8 129,-9-8 129,2 12 0,-2-12 0,1 14 0,-1-14 129,0 18 0,0-18 0,0 26 0,0-6-129,0 1-129,0 1 0,0 6 129,0-2-258,1 6 258,1-1-258,0-1 258,-2-5-258,0 2 129,0-5 0,0-3 129,0-5-129,0-1 129,0-13 0,0 12 129,0-12 0,0 0-129,0-8-129,2-5 0,3-3 129,1-1-258,1-5 0,1-2 0,4 0 0,-2-1 0,-1 2 0,2 5 0,0-3 0,2 2 129,1-1-129,-1 3 0,2 0 0,0 5 0,3-2 0,-2-1 0,0 5 0,0 1 0,-3 3 0,0 5 0,-2 1 0,0 0 0,-11 0 0,19 9 0,-12 3 0,0 2 0,0 5 0,-1 2 0,-3 0 0,2 4 0,-2 1-129,0 1 258,0-2-258,1 1 129,-2-2 0,1-1 0,0-2 0,-2 0 0,0-4 0,-1-2 129,0-6-258,0-9 129,0 15 0,0-15 0,0 0-129,0 0-258,0 0-387,0-12-516,0 12-516,3-27-903,6 12-1548,-4-4-645,2-2 129</inkml:trace>
          <inkml:trace contextRef="#ctx0" brushRef="#br2" timeOffset="17271.987">3484 5032 1806,'-6'-12'3483,"6"12"387,0 0-516,-10-6-2967,10 6-258,0 0 0,0 0-129,0 0 258,0 0 129,0 0 0,0 0 0,0 0 258,0-14-129,0 14-129,11 0 0,4 0-129,0 0 0,3 0-129,2 5 0,1-1-129,3 4 0,-4 0 0,2 1 129,-2 2-129,-2 1 0,-1 2 0,-4 2 0,0 1 0,-5 5 0,1 2 129,-4-1-129,-1 3 0,-3 0 0,-1 0 0,0-4 129,-3 1 0,-6-6 129,2-1 129,-6-6-258,-1 0 258,-3-4-258,-3 0 129,-2-1-129,-1-3 0,-3-2 0,1 0-258,-1 0 258,0-1-129,3-5 0,1-2 0,5-1 0,1-1 0,6-2 129,3 0-129,5-1-129,4 1 129,5 1 0,8 1-129,2 0 129,6-1-129,5 5 0,4-3-129,4 8-258,-2-6-387,13 7-903,-9 2-2322,1-2-258,-2 3-258</inkml:trace>
          <inkml:trace contextRef="#ctx0" brushRef="#br2" timeOffset="19708.127">3989 4853 1548,'0'0'3096,"0"0"0,0 0-2451,0 0-129,-6 0-129,6 0 129,0 0-129,0 0 258,0 0-129,0 0 0,0 8-129,0-8 129,0 11-129,0-11-129,2 17 129,-2-17-258,4 21-129,-4-21 0,5 20 0,-3-8 0,1 3 0,0 1 0,0 3-129,-1 3 129,3 6 0,-3 1 0,0 4 0,0-1-258,0 0 258,-1 2 0,-1-5 0,0-1 0,0-4 0,0-7 0,0-2 258,0-3-129,0-12 0,-1 12 129,1-12-129,0 0 129,0 0 129,-9-8-258,4-3 129,2-2 0,-2-6 0,3 0-129,-4-5 258,2 1-258,1-5 0,0 2 0,0-1 0,3 1 0,0 2 0,7 1-129,3 1 129,6 1-129,0 4 129,6 1-129,4 2 0,3 3 129,-2 3-129,2 5 0,-2 1 0,0 2-129,-3 2 129,-1 3 0,-7 0 0,-3 0 0,-13-5 0,16 7 0,-16-7 129,0 0-129,0 0-129,7 10 0,-7-10-129,0 0-258,3 16-129,-3-16-516,0 0-645,8 16-2322,-8-16-129,0 0 129</inkml:trace>
          <inkml:trace contextRef="#ctx0" brushRef="#br2" timeOffset="20156.152">4436 5037 1419,'0'-11'3483,"0"11"0,0 0-129,0 0-3225,0 0-516,2 8 258,-2-8 129,6 12 387,-6-12 0,4 17 258,-4-17-129,4 25 258,-3-10-258,5 6 129,-3-4-258,3 8-129,0-2-129,3 1 129,-2 0-258,1-4 258,-1-3-258,-1-3 129,-2-2-129,-4-12 0,8 14 0,-8-14-129,0 0-258,0 0-387,0 0-1419,0 0-1806,0-14-258,0 14 129</inkml:trace>
          <inkml:trace contextRef="#ctx0" brushRef="#br2" timeOffset="21052.204">4666 5075 129,'0'0'2580,"0"0"-903,0 0-1161,0 0-258,2 13 258,-2-13 258,0 0 258,6 19 0,-6-19 0,4 24 258,-4-14-258,4 11 0,-4-5-129,7 7-258,-5-1-387,5 3 258,-1 0-387,1 2-129,-1 2 129,-1 0-129,-3 1 129,-1-1-129,-1-3 258,0-2-129,-6-2 387,1-2-258,-7-8 0,-1 4 0,-1-6 0,-2 0-129,-3-3 0,0 0-129,-2-1 0,-1 0 0,0-1 0,1-5 0,0 0 0,4 0 129,-2 0-129,5 0 0,0 0 0,14 0-129,-18-2-129,18 2-387,0 0-387,-10-2-903,10 2-2580,0 0 129,9-13 0</inkml:trace>
        </inkml:traceGroup>
        <inkml:traceGroup>
          <inkml:annotationXML>
            <emma:emma xmlns:emma="http://www.w3.org/2003/04/emma" version="1.0">
              <emma:interpretation id="{5F398788-A92B-4A21-ACEF-C10519021E5E}" emma:medium="tactile" emma:mode="ink">
                <msink:context xmlns:msink="http://schemas.microsoft.com/ink/2010/main" type="inkWord" rotatedBoundingBox="5285,4615 8930,4682 8914,5568 5269,5501"/>
              </emma:interpretation>
              <emma:one-of disjunction-type="recognition" id="oneOf4">
                <emma:interpretation id="interp20" emma:lang="en-CA" emma:confidence="1">
                  <emma:literal>relations</emma:literal>
                </emma:interpretation>
                <emma:interpretation id="interp21" emma:lang="en-CA" emma:confidence="0">
                  <emma:literal>relit-ions</emma:literal>
                </emma:interpretation>
                <emma:interpretation id="interp22" emma:lang="en-CA" emma:confidence="0">
                  <emma:literal>relation,</emma:literal>
                </emma:interpretation>
                <emma:interpretation id="interp23" emma:lang="en-CA" emma:confidence="0">
                  <emma:literal>relation}</emma:literal>
                </emma:interpretation>
                <emma:interpretation id="interp24" emma:lang="en-CA" emma:confidence="0">
                  <emma:literal>relation)</emma:literal>
                </emma:interpretation>
              </emma:one-of>
            </emma:emma>
          </inkml:annotationXML>
          <inkml:trace contextRef="#ctx0" brushRef="#br2" timeOffset="21899.252">5279 4974 1677,'11'47'2967,"2"-22"-1161,-5-3-1419,4 5 0,-1 2-129,2-3 0,-1 5 129,0-8-129,0 5 258,-4-6-258,2 0 129,-3-6 258,0-1 0,-7-15 0,6 17 258,-6-17-129,0 0 129,0 0-258,0 0 0,-2-11-129,2 11-258,-7-25-129,3 5 129,-1-3-129,2 0-129,0-3 258,3 0-129,0 1 129,0 1-129,4 6 0,4 2-129,1 2 129,3 4-129,2 4 0,2 0 0,4 1 0,2 1 0,4-2 0,0 4 0,2-3-129,-1 1 129,2 3-387,-5-6-774,3 7-774,-7 0-2064,-6 0-516,2 0 129</inkml:trace>
          <inkml:trace contextRef="#ctx0" brushRef="#br2" timeOffset="22411.281">5756 5104 3096,'7'12'4257,"6"-9"-258,-13-3-129,0 0-3741,13-10-129,-13 10 0,19-14 129,-19 14-129,18-20 129,-9 8 0,-1-2 0,0-1-129,-1 2 129,-3 1-129,-4 12 129,2-14-129,-2 14 0,0 0-129,-14-4 129,2 4 0,-3 4 0,-1 4 0,-2 1 0,-1 4 129,0 1-129,-1 2 0,4 2 129,-1 1-129,4 4 258,0-2-258,6 0 258,1-3-129,5 6 129,1-7 129,1 7-129,9-7 129,7 0 0,-1 0-129,10-1 0,-1-3 0,5-4-258,4-4 0,0-5-129,1 0-516,-8-12-903,14 2-2064,-11-10-774,-4-5-387,-2 0 517</inkml:trace>
          <inkml:trace contextRef="#ctx0" brushRef="#br2" timeOffset="22848.306">6114 4645 2967,'8'1'3870,"-6"14"-258,-2-15 0,0 17-3483,0-4-129,-1 1 258,1 3 129,-2-2 258,2 4-129,-4-5 258,4 8-129,-1-4 0,1 10 129,0-2-387,6 8 0,-1 3-258,3 6 0,0 1 0,3 2-129,-4 0 0,1-5 0,-5-2 0,0-6 0,-2-6 0,-1-8-129,0-4-129,0-15-645,-3 10-1290,3-10-2322,-8-7 0,8-6-387</inkml:trace>
          <inkml:trace contextRef="#ctx0" brushRef="#br2" timeOffset="23403.338">6378 4984 3225,'0'0'4386,"0"0"-129,0 0-258,0 0-2967,0 0-903,0 0-258,0 0 129,5 12 129,-5-12 0,16 7 0,-5-1 129,-11-6 0,22 17 0,-8-9 129,5 4-129,-3 3-129,5-1 129,-2 7-258,3 2 129,1-1-129,0 2 0,-4-2 0,-3 5 0,-2-4-129,-1-1 258,-7-8 0,-1 1 0,-5-15-129,-3 17 129,-8-10 0,-2-4-129,-6-1 129,-2-2-129,-4 3-129,0-3 129,2 0 0,3 0-129,2 0 129,5 0 0,13 0-129,-14-5 129,14 5-129,0-12 0,13 5 129,1-4-129,5 0 129,1-4-258,7 4-129,-3-9-903,10 8-1419,-6-5-1548,-5-7-387,1 3 0</inkml:trace>
          <inkml:trace contextRef="#ctx0" brushRef="#br2" timeOffset="24115.378">6877 4645 2451,'0'5'4257,"0"20"-258,-4-8-258,4 4-2064,0 8-1548,1 4 129,4 8 0,-2 4 129,4 7 0,-1-4 129,1 4 0,-2-4-129,2 2 129,-6-6-387,3-5 129,-3-10-258,-1-5 0,0-5-129,0-19-258,0 14-258,0-14-129,-13-9 0,0-14-258,5 5 0,-11-14 0,5 2 0,-10-10 258,6 7 387,-6-3-129,3 6 387,6 5 129,-3 6 0,6 5 129,12 14 387,-10-14 0,10 14 258,10-5 129,5-1 129,14 6-129,-1-9 129,15 5-129,-3-8 129,10 7-516,-7-6-129,5 6-258,-8 1 0,-1 0 0,-7 4-129,-4 0 0,-6 4-129,-6 0 129,-2 1 0,-14-5 0,16 16 0,-16-16 0,9 19 129,-7-5 0,-2 7 0,3 7 129,-3 3-129,1 8 129,-1-1-129,0 5 0,0-3 0,3 3 0,-1-12 129,0-2-258,-1-9 0,0-8-387,-1-12-516,0 0-1806,14-16-1806,-8-12-258,1-12-258</inkml:trace>
          <inkml:trace contextRef="#ctx0" brushRef="#br2" timeOffset="24289.389">7248 4732 4902,'0'0'4386,"0"14"-129,0-14-387,0 17-3870,0-17-903,14 18-2064,-3-9-1032,-11-9-516,21 10 258</inkml:trace>
          <inkml:trace contextRef="#ctx0" brushRef="#br2" timeOffset="24783.417">7589 5162 5031,'-16'8'4515,"6"-11"-258,10 3-774,-14-26-3225,14 12-903,0-6-258,7 1 258,0-6 0,4 3 387,2 1 129,3 4 387,2 6 258,-4 4 0,5 7-129,-5 6 129,6 11-258,-2 7-258,1 5 129,-4 0 0,3 2 0,-7-3 129,3 4 129,-9-12 258,0 4-129,-5-7 129,-5 0-129,-13-8 129,6 6-129,-12-7-258,0 1 129,-2-4-258,-3-1-129,2-4 0,2-1-129,4-9-129,-2-8-129,11 0 0,2-11-258,10 10-258,-2-16-645,9 16-1548,4-7-1548,3 1-129,5 8 258</inkml:trace>
          <inkml:trace contextRef="#ctx0" brushRef="#br2" timeOffset="25324.448">7889 4973 5031,'10'15'4386,"2"4"0,-12-19-645,7 30-3741,1-4 0,-2-2 258,1 8 0,-5-5 258,6 5-129,-7-11 129,6 5 0,-6-12 0,-1-14-129,12 9 0,1-12-258,4-15 0,5-7 0,0-7 129,4-2-258,-1-3 0,1 1 129,-3 7 0,-5 9-129,-5 3 129,-2 11 0,-11 6-129,17 0 129,-17 0-129,15 17 129,-15-17 0,15 21 0,-8-4 0,1 3 129,-4 0 0,6 1 0,-4 0 0,1 4 0,-1 0-258,0 0 258,2-3-258,-3-4-387,4 6-387,-9-24-1548,14 18-2193,-14-18-645,17 0 0,-10-11-258</inkml:trace>
          <inkml:trace contextRef="#ctx0" brushRef="#br2" timeOffset="26000.487">8775 4961 516,'2'10'3870,"-2"-10"387,0 0 0,0 0-3096,0-7 129,0 7-129,0 0 0,0 0-129,-10-14-387,10 14 0,-16 0-258,5 1 0,-5 2 0,2 6-258,-2 2 0,1 0 0,2 1 258,1 3-387,0-3 129,4 0 0,4 1 0,2-1 0,2 2 0,0-1 0,4-2 0,5 1 0,4 1 0,3 2 0,4-4-129,4 6 129,-2-5-129,3 1 0,1 4 0,-1-1 0,-3-1-129,1-1 129,-5 3 0,-2 0 0,-2 3 0,-4 1 0,-7 0 129,-3 1-258,-5 1 258,-5 1-129,-9-5 129,-2 4-129,-5-5 129,-6-1-129,-2-2 129,-3-2-129,2 1-516,-11-7-1161,7 4-2967,-4-6-258,-3-5-387,0-2-258</inkml:trace>
        </inkml:traceGroup>
        <inkml:traceGroup>
          <inkml:annotationXML>
            <emma:emma xmlns:emma="http://www.w3.org/2003/04/emma" version="1.0">
              <emma:interpretation id="{E3384828-41D1-4C88-B251-940810F6B01D}" emma:medium="tactile" emma:mode="ink">
                <msink:context xmlns:msink="http://schemas.microsoft.com/ink/2010/main" type="inkWord" rotatedBoundingBox="9911,4809 10927,4828 10904,6117 9887,6099"/>
              </emma:interpretation>
              <emma:one-of disjunction-type="recognition" id="oneOf5">
                <emma:interpretation id="interp25" emma:lang="en-CA" emma:confidence="1">
                  <emma:literal>B</emma:literal>
                </emma:interpretation>
                <emma:interpretation id="interp26" emma:lang="en-CA" emma:confidence="0">
                  <emma:literal>D</emma:literal>
                </emma:interpretation>
                <emma:interpretation id="interp27" emma:lang="en-CA" emma:confidence="0">
                  <emma:literal>y</emma:literal>
                </emma:interpretation>
                <emma:interpretation id="interp28" emma:lang="en-CA" emma:confidence="0">
                  <emma:literal>,</emma:literal>
                </emma:interpretation>
                <emma:interpretation id="interp29" emma:lang="en-CA" emma:confidence="0">
                  <emma:literal>]</emma:literal>
                </emma:interpretation>
              </emma:one-of>
            </emma:emma>
          </inkml:annotationXML>
          <inkml:trace contextRef="#ctx0" brushRef="#br3" timeOffset="96387.513">10687 4824 2709,'13'8'3225,"-13"-8"0,0 0-3096,0 0-129,0 0 0,0 0 0,12 1 258,-12-1 129,0 0 129,18 12 129,-18-12 0,9 13 0,-9-13 129,6 23 0,-5-8-129,6 3 0,-3 2-258,3 5 0,-3-1-129,6 5 387,-7-2-387,4 2 0,-3-2 129,4 2-129,-2-4 129,1 3-129,0-4 0,-1 0-129,0-6-129,2 1 129,-2-1 0,1-3-129,-4-2 0,2-1 0,-5-12 0,8 16 0,-8-16 0,4 10 0,-4-10 0,0 0 129,0 0-258,0 0 129,0 0-129,0 0-258,0 0-387,0 0-774,0 0-2709,0 0-258,0 0-129</inkml:trace>
          <inkml:trace contextRef="#ctx0" brushRef="#br1">10504 4898 774,'-25'-1'1161,"1"-3"258,24 4-387,-26-4-129,26 4-387,-22-5 0,22 5-129,-22-1-258,22 1 0,-18-2 258,18 2 0,-20 0 0,20 0 0,0 0 0,0 0-129,-20 0 0,20 0-129,0 0-129,0 0 258,0 0-258,0 0 129,18 3-129,-18-3 129,29 5 0,-8 1-129,-1-3 129,-2 4-129,4-2 0,0 1 0,1 2 0,-4 1 129,4-1-129,1 4 258,2-4-258,5 6 129,0-2-129,0 0 129,0 2-129,4 0 0,-6 2 0,4 1 0,-8-4 0,-3 6 0,-22-19 0,33 31 0,-24-11 0,-9-20 129,15 33-129,-12-13 129,-3-20-129,0 34 129,0-34-129,0 39 129,0-39 129,0 34-258,0-34 129,-12 30 0,12-30 0,-22 34 0,22-34 129,-37 25 0,15-11-129,-3-1 129,-3-1-129,-1-2 0,0-2-129,-2 0 129,3-3 129,3 2-258,-1-6 129,6 5 0,0-6 0,20 0-129,-27 0 129,27 0 0,0 0-129,0 0 129,0 0-129,0 0 0,0 0 0,0 0 129,0 0-129,0 0 0,0 0-129,0 0 129,0 0 0,0 0 0,20-12 0,-20 12 0,24 0 0,-24 0 0,27 6 0,-27-6 0,33 21 0,-15-7 0,2 2 0,2-2 0,0 7 0,0-4 0,0 4 0,0 0 0,-2 2 0,-2 0 129,-2 4-129,-3-2 0,-5 2 0,-1 2-129,-5-3 0,-2 3 0,0-5 129,0 3-129,-9-5 129,-4 3-129,-2-3 258,-5-1-129,-5 1 129,-5-1 0,-3 0 0,-5-4 0,-8-3 0,-3-1 129,-7-1-129,-1-3 129,-5-5 129,2 1-129,-4-5-129,-2 0 258,2 0-258,2 0-129,5-1-129,5-7-387,11 8-774,1 0-2709,13-9-516,27 9-129</inkml:trace>
        </inkml:traceGroup>
      </inkml:traceGroup>
    </inkml:traceGroup>
    <inkml:traceGroup>
      <inkml:annotationXML>
        <emma:emma xmlns:emma="http://www.w3.org/2003/04/emma" version="1.0">
          <emma:interpretation id="{94C7DECF-24BD-42F5-AFF5-732D89AA0186}" emma:medium="tactile" emma:mode="ink">
            <msink:context xmlns:msink="http://schemas.microsoft.com/ink/2010/main" type="paragraph" rotatedBoundingBox="2202,5951 7333,6034 7319,6882 2188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55704-69CF-4049-89EC-A3F3716BFC6A}" emma:medium="tactile" emma:mode="ink">
              <msink:context xmlns:msink="http://schemas.microsoft.com/ink/2010/main" type="line" rotatedBoundingBox="2202,5951 7333,6034 7319,6882 2188,6798"/>
            </emma:interpretation>
          </emma:emma>
        </inkml:annotationXML>
        <inkml:traceGroup>
          <inkml:annotationXML>
            <emma:emma xmlns:emma="http://www.w3.org/2003/04/emma" version="1.0">
              <emma:interpretation id="{86E20F1D-2FA4-4C07-A9CE-4289785E9941}" emma:medium="tactile" emma:mode="ink">
                <msink:context xmlns:msink="http://schemas.microsoft.com/ink/2010/main" type="inkWord" rotatedBoundingBox="2202,5951 6325,6017 6311,6865 2188,6798"/>
              </emma:interpretation>
              <emma:one-of disjunction-type="recognition" id="oneOf6">
                <emma:interpretation id="interp30" emma:lang="en-CA" emma:confidence="1">
                  <emma:literal>functions</emma:literal>
                </emma:interpretation>
                <emma:interpretation id="interp31" emma:lang="en-CA" emma:confidence="0">
                  <emma:literal>Junctions</emma:literal>
                </emma:interpretation>
                <emma:interpretation id="interp32" emma:lang="en-CA" emma:confidence="0">
                  <emma:literal>Functions</emma:literal>
                </emma:interpretation>
                <emma:interpretation id="interp33" emma:lang="en-CA" emma:confidence="0">
                  <emma:literal>junctions</emma:literal>
                </emma:interpretation>
                <emma:interpretation id="interp34" emma:lang="en-CA" emma:confidence="0">
                  <emma:literal>function}</emma:literal>
                </emma:interpretation>
              </emma:one-of>
            </emma:emma>
          </inkml:annotationXML>
          <inkml:trace contextRef="#ctx0" brushRef="#br4" timeOffset="39964.285">2376 6043 1419,'0'0'2709,"0"0"-1290,0 0-129,0 0-129,0 0-129,0 0 129,0 0 0,0 0-129,0-12-129,0 12 129,0 0-516,0 0 129,0 0-387,1 12 0,-1-12-129,3 20 0,-3-8 258,2 4-258,-1 4 129,4 2-129,-4 4 258,4 9-258,1 3 0,-2 5 0,2 6 129,3 4 0,-2 3-258,2-1 0,0-1 0,0-4 0,0-4 0,-2-5 0,-1-9 0,-4-4 0,-2-8 0,0-4 0,-4-3-258,4-13 0,-18 15-516,3-15-1548,-2-7-1548,3 1-387,-7-10-129</inkml:trace>
          <inkml:trace contextRef="#ctx0" brushRef="#br4" timeOffset="40289.304">2194 6471 3999,'33'-14'4257,"-9"11"-129,-6 1-1290,4-5-1935,11 4-129,-3-2-387,5 3-129,-2-1-129,1 0-129,-2 2 0,-5-2 129,-6 0-129,-2 1 129,-5-1-129,-14 3 129,15-1-129,-15 1 0,0 0-387,0 0-516,11 9-1677,-11-9-1419,0 12-387,0-12 258</inkml:trace>
          <inkml:trace contextRef="#ctx0" brushRef="#br4" timeOffset="41008.345">2691 6287 2709,'0'0'3225,"0"0"258,0 0-2709,0 0-258,2 10-258,-2-10 258,0 0 129,1 10 129,-1-10-129,3 12 0,-3-12 0,2 15 0,3-3-129,-3 0-258,3 4 258,-2 4-258,4 4 0,0 3 0,3-1 0,-1 3-129,2-2 387,-1-5-258,2 3 129,-3-11 0,4-2 0,-2-5-129,5-5 0,-2-5 129,5-8-258,0-7 0,3-3 0,0-6 0,0 2-129,-2-4 129,-3 4-129,-4 0 129,-2 1 0,-4 5-129,-4 2 258,-3 2-129,0 0-129,0 4 129,-3-2-129,3 13 0,-10-13 129,10 13-129,0 0 0,-10-11-129,10 11 129,0 0-129,0 0 0,0 0-129,0 0-129,1 14-387,-1-14-774,9 10-2709,-9-10-129,7 13-645,-7-13 387</inkml:trace>
          <inkml:trace contextRef="#ctx0" brushRef="#br4" timeOffset="41588.378">3154 6335 1806,'-2'-13'3870,"2"13"258,0 0-645,-12-13-2709,12 13-258,0 0 0,0 0-129,0 0 129,0 0 129,0 10-129,1 2 129,-1-1 129,6 7-129,-5-1-258,5 5 0,-3-3-129,5 3-129,-3-5 0,0 1 0,0-5-129,2 2 129,-7-15-129,18 4 129,-5-8 0,4-11-129,3-6 0,1-4 129,4-4 0,0 0-129,-1-2 129,0 7-129,-8 4 0,-3 6 0,-13 14 129,14-10-129,-14 10 0,0 0 0,6 16-129,-6-3 258,0 4-129,5 2 0,-5 1 0,5-1 129,-4 3-129,3 2 258,-1-2-258,0 0 0,-1-2 129,1-4-258,-1 4-258,-1-9-129,8 6-774,-9-17-2451,0 0-903,18-12 0,-7-7-387</inkml:trace>
          <inkml:trace contextRef="#ctx0" brushRef="#br4" timeOffset="42023.403">3870 6239 3096,'0'0'4386,"0"0"-516,0 0 0,-17 5-2580,1 0-1548,-3 3 258,-1 1-129,-5 5 129,-6-2 387,3 6 0,-6 0 0,7 4 129,-6-2-129,11 2 258,-3-1-258,11 4-129,2-2 0,11 0 0,1 0-129,11-3 0,8-1 0,4-1-129,5-4 129,5-4-129,5-5 0,-2-3 0,5-2 0,-3-7-129,-1-1 0,-3-9-516,5 6-774,-13-9-2064,0-4-1032,1-1-129,-8-4-258</inkml:trace>
          <inkml:trace contextRef="#ctx0" brushRef="#br4" timeOffset="42699.442">4170 5983 1161,'12'13'4386,"-6"0"0,-6-13-258,5 21-2064,-1-1-1677,-1 0-258,3 6 129,-5 2 0,5 5 0,-4 3 129,4 7 0,-4 1 129,4 7-129,-2-3-129,3 3 0,-3-5-129,2-2 0,1-8-129,-3-6-129,-1-7 0,-2-10 0,1 0-258,-2-13 0,-6 0-387,-8-9 258,4-2 0,-8-11-129,3 3 0,-8-9-129,5 5 387,-3-1 129,5 0 0,2 6-258,3 6 258,1 0 129,10 12 129,-7-12 0,7 12 258,0 0 0,12-8 258,7 6 0,0-8 0,8 3 0,0-5-129,12 0 129,1-6-258,3 2-129,0 2-129,1-1 129,0 3-129,-4 5 129,-4 0 129,-3 7 0,-9 0 0,-2 9 258,-6 3-129,-2 8 0,-7 0 0,1 8 0,-2-2-129,0 3 0,-3 3 0,2-1-129,-3-7 0,2-1-129,-1-4 0,0-7-258,2 0-516,-5-12-1161,5-14-2322,-1-4-387,-2-6-258</inkml:trace>
          <inkml:trace contextRef="#ctx0" brushRef="#br4" timeOffset="42864.451">4708 6137 4257,'0'0'4773,"14"-2"-645,-14 2-258,0 0-3999,15 0-2193,-15 0-1806,24 0-387,-11 0 129</inkml:trace>
          <inkml:trace contextRef="#ctx0" brushRef="#br4" timeOffset="43383.481">5088 6423 5160,'-19'22'5031,"9"-17"-516,10-5-258,-21 3-3612,10-3-387,11 0-258,-11-16 0,7 2-129,0-1 129,4-4 0,0 0 129,5 1-129,2-4 129,6 3 0,2 3-129,2 6 129,0 2-129,1 8 0,-1 0 0,0 6 0,-3 11-129,-2 2 129,-1 7 0,-2 0 0,-2 2 129,-4-4 0,-3 0-129,4 0 258,-4-4-129,-4 1 129,-2-8-129,0 2 0,-3-3 129,-1 0-129,-3-6 258,-3-1-258,0-5 0,-1-2-129,0-7 0,3-6-129,4 0-387,1-12-258,9 8-387,0-10-645,12 15-1548,0-6-1290,5 1-387,3 6 387</inkml:trace>
          <inkml:trace contextRef="#ctx0" brushRef="#br4" timeOffset="43923.512">5397 6350 4386,'-6'16'4515,"0"2"-387,2-8-129,1 5-3741,3 1-387,0 6 0,5 5 258,-3 2 0,4 0 258,-6-3 0,7-1 258,-7-2-129,2 0 0,-2-8 0,5-3-129,-5-12 0,15-3-387,4-14 0,3-7-129,10-7 0,4-8 0,4 0 258,2 0-129,-2 3 129,-3 9 0,-8 7 0,-3 9 129,-7 7-129,-2 4 0,-6 10-129,-1 7 258,-2 3-258,0 1 0,-4 4 129,2 0 0,-1 2 129,-3 2-129,0-4 0,2 0 129,-3-1-258,0-2 0,4 1-387,-5-12-1032,11 3-2580,-11-14-903,14 0-129,-7-10-516</inkml:trace>
          <inkml:trace contextRef="#ctx0" brushRef="#br4" timeOffset="44471.543">6313 6263 6966,'0'0'4773,"8"12"-387,-8-12-258,-17 0-4257,6 3-129,-2 1 258,-2 4-129,-5-1 129,-2 3 258,-4 0 0,0 3 0,-1 0 0,4 3 0,0-1-129,6 0 0,4-1 0,7-1 0,6-1-129,0-12 0,9 17 0,9-9 0,3-2 0,1 1 129,4-2-129,0 3 0,0 1 0,-2 2 0,-3-2 258,-3 6-258,-4-1 0,-3 2 0,-5 1 0,-5 3 129,-1-3-129,0 7 258,-8-3-258,-5 2 258,-3-3-129,-2 3 129,-3-2-129,-3 1 129,-2-4-258,-1-1-258,6 7-1161,-12-10-2838,5-3-774,-2-6-129,-5-5-387</inkml:trace>
        </inkml:traceGroup>
        <inkml:traceGroup>
          <inkml:annotationXML>
            <emma:emma xmlns:emma="http://www.w3.org/2003/04/emma" version="1.0">
              <emma:interpretation id="{9E5670C3-3946-4CC1-8A1B-06D2F5D27C5B}" emma:medium="tactile" emma:mode="ink">
                <msink:context xmlns:msink="http://schemas.microsoft.com/ink/2010/main" type="inkWord" rotatedBoundingBox="7257,6185 7331,6186 7321,6812 7246,6811"/>
              </emma:interpretation>
              <emma:one-of disjunction-type="recognition" id="oneOf7">
                <emma:interpretation id="interp35" emma:lang="en-CA" emma:confidence="0">
                  <emma:literal>J</emma:literal>
                </emma:interpretation>
                <emma:interpretation id="interp36" emma:lang="en-CA" emma:confidence="0">
                  <emma:literal>V</emma:literal>
                </emma:interpretation>
                <emma:interpretation id="interp37" emma:lang="en-CA" emma:confidence="0">
                  <emma:literal>t</emma:literal>
                </emma:interpretation>
                <emma:interpretation id="interp38" emma:lang="en-CA" emma:confidence="0">
                  <emma:literal>j</emma:literal>
                </emma:interpretation>
                <emma:interpretation id="interp39" emma:lang="en-CA" emma:confidence="0">
                  <emma:literal>'</emma:literal>
                </emma:interpretation>
              </emma:one-of>
            </emma:emma>
          </inkml:annotationXML>
          <inkml:trace contextRef="#ctx0" brushRef="#br3" timeOffset="109415.258">7315 6220 1161,'0'0'1548,"1"-12"0,-1 12 258,0 0 258,0-10-774,0 10 0,0 0-516,0 0 0,0 0-129,0-12-129,0 12 129,0 0-258,0 0 0,0 0 0,0 0-129,0 0 0,0 0-129,0 0 0,0 0-129,0 0 129,0 0 0,0 9-129,-2 4 0,1-1 0,-3 5 0,4 3 0,-2 4-129,1 2 129,0 1-129,1 3 129,0 1 0,0 4-129,3-1 258,1 2-258,0-2 258,-1 0-258,0 2 129,-2-4 0,-1-3 0,0 1 0,-1-4 0,-2-2 0,-3-6 0,1 0 0,2-4 0,3-14 0,-6 17 129,6-17-258,0 0 258,0 0-129,0 0 0,-12-14 0,9-3 0,0-1 129,1-7-258,-2-2 258,1-5-258,0-3 258,0 0-129,-1 0 0,1-2 0,-1 3 0,3 0 0,1-1 129,0 5-129,0 3 0,4 3 0,0 2 258,-1 8-516,0-2 516,1 0-258,-4 16 129,2-19-129,-2 19 0,0 0 0,0 0 0,0 0 0,0 0-129,0 0-129,0 0 129,-2 15 0,2-15 0,-3 20-258,3-5-645,-1-5-1419,1-10-1548,1 27-387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03.47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DCE1920-F507-4E43-A7A0-D1A02ED032F0}" emma:medium="tactile" emma:mode="ink">
          <msink:context xmlns:msink="http://schemas.microsoft.com/ink/2010/main" type="writingRegion" rotatedBoundingBox="1491,16177 9761,16609 9711,17548 1442,17116"/>
        </emma:interpretation>
      </emma:emma>
    </inkml:annotationXML>
    <inkml:traceGroup>
      <inkml:annotationXML>
        <emma:emma xmlns:emma="http://www.w3.org/2003/04/emma" version="1.0">
          <emma:interpretation id="{CC624949-DAF9-4491-975B-02BE89DAAB30}" emma:medium="tactile" emma:mode="ink">
            <msink:context xmlns:msink="http://schemas.microsoft.com/ink/2010/main" type="paragraph" rotatedBoundingBox="1491,16177 9761,16609 9711,17548 1442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87F53-8955-4646-84A3-6B22ED9D9FB5}" emma:medium="tactile" emma:mode="ink">
              <msink:context xmlns:msink="http://schemas.microsoft.com/ink/2010/main" type="line" rotatedBoundingBox="1491,16177 9761,16609 9711,17548 1442,17116"/>
            </emma:interpretation>
          </emma:emma>
        </inkml:annotationXML>
        <inkml:traceGroup>
          <inkml:annotationXML>
            <emma:emma xmlns:emma="http://www.w3.org/2003/04/emma" version="1.0">
              <emma:interpretation id="{F7A854BC-ACB2-4F9A-BF6D-9139573C7FF5}" emma:medium="tactile" emma:mode="ink">
                <msink:context xmlns:msink="http://schemas.microsoft.com/ink/2010/main" type="inkWord" rotatedBoundingBox="1491,16177 6044,16415 5998,17283 1446,17046"/>
              </emma:interpretation>
              <emma:one-of disjunction-type="recognition" id="oneOf0">
                <emma:interpretation id="interp0" emma:lang="en-CA" emma:confidence="0">
                  <emma:literal>constant</emma:literal>
                </emma:interpretation>
                <emma:interpretation id="interp1" emma:lang="en-CA" emma:confidence="0">
                  <emma:literal>Constant</emma:literal>
                </emma:interpretation>
                <emma:interpretation id="interp2" emma:lang="en-CA" emma:confidence="0">
                  <emma:literal>(INSTANT</emma:literal>
                </emma:interpretation>
                <emma:interpretation id="interp3" emma:lang="en-CA" emma:confidence="0">
                  <emma:literal>CONSTANT</emma:literal>
                </emma:interpretation>
                <emma:interpretation id="interp4" emma:lang="en-CA" emma:confidence="0">
                  <emma:literal>[INSTANT</emma:literal>
                </emma:interpretation>
              </emma:one-of>
            </emma:emma>
          </inkml:annotationXML>
          <inkml:trace contextRef="#ctx0" brushRef="#br0">1932 16428 3870,'0'0'4128,"0"0"-645,3-7-2580,-3 7-387,0 0-258,0 0 0,-3-15 258,3 15-129,-16-7 129,5 6 129,-4-5-258,0 6 387,-5 0-258,0 4-258,-3 4 0,0 3-387,-1 2 258,-1 4-387,0 3 258,-1-1-258,1 8 258,2-1-129,-2 3 129,0-2 0,3 6 0,-1-4 129,5 1 0,-1 4 0,4-5-258,1 4 258,3-3-258,4-4 258,1 1-129,5 2 0,1-5 0,5 2 129,3-8 0,5-1 0,1-1 0,5 6 129,-2-15 0,5 3 0,-4-3-258,3-2 0,1-1 0,-1 1-258,0-2-387,-2-3-258,4 2-774,-5-2-1548,-1-5-1290,6-4-258</inkml:trace>
          <inkml:trace contextRef="#ctx0" brushRef="#br0" timeOffset="618.035">2143 16955 774,'-16'0'3483,"16"0"-1290,-9-16-645,4 1-516,4-4-129,-2-3-387,3-1 0,0-5 0,2 4 258,0-5 0,9 3-258,-2-1 0,8 7-129,-1-3-129,3 1-129,2 11 129,0-5-516,3 6 129,-3 3 0,1 7 0,-4 0 0,-1 4 0,-1 6 0,-3 2 129,-3 11 0,-2-2 129,-1 5 129,-4-3 129,0 6 129,-3-3-129,0 6 387,-7-11-258,1 4 0,-7-5-258,3 3 129,-4-9 0,-3 1-258,-1-5 0,0 0 0,-3-4-129,1-6 0,1 1-129,-1-1 0,6-5-387,-5-9-258,19 14-1419,-10-20-2193,4-2-516,6 5 387</inkml:trace>
          <inkml:trace contextRef="#ctx0" brushRef="#br0" timeOffset="1046.059">2730 16624 2709,'0'63'3225,"-2"-30"-1935,0 7-516,-4-10-129,4 4 129,-6-6 129,4-2-129,-4-13-129,6-2-516,2-11-774,0 0-516,0 0-516,-15-18-387,12 5-129,-5-9 258,2 8 0</inkml:trace>
          <inkml:trace contextRef="#ctx0" brushRef="#br0" timeOffset="1448.082">2651 16638 129,'19'-26'774,"-8"17"129,-11 9 387,18-3-129,-18 3 387,18 1 0,-18-1 0,18 19-258,-8-9-129,4 15-129,0-10-258,6 14 0,0-7-258,6 11 129,-4-6-258,6 5 0,-4-9-129,1 0 258,-1-8-258,-1 8 129,-7-18-129,1-1 129,-6-4-129,2 0 129,-9-11 0,1-1-129,-5-7 0,0-9 0,-2-2-129,-3-2 0,-3-4 129,2-1-258,1-2 0,2 3-129,3 0 129,0 6-129,3 8-129,3 0-258,8 14-903,-9-6-2064,5 9-1290,7 0-129,-7-5 259</inkml:trace>
          <inkml:trace contextRef="#ctx0" brushRef="#br0" timeOffset="2005.114">3474 16578 5289,'8'10'4773,"-8"-10"-774,0 0-1419,-5-5-2709,5 5-129,-18 0 129,7 3 0,-7 3 129,2 0 129,-5 8 0,-1-4 258,2 12-129,-1-5 0,5 4 0,2-6-129,4 1-129,3 4-129,5-8 129,2 5-258,0-17 258,21 20-129,-2-11 0,3-4 129,3 7-129,3-5 129,4 5-129,-2-2 0,1 2-129,-2 0 129,-3 1 0,-3 4 258,-5 1 0,-4-3 258,-3 2 129,-9-4-129,-2 6 129,-4-7 0,-4 9 0,-8-7-258,-4 3-129,-2-6 0,-3 1 0,-1-5-387,-1 0-129,6 1-516,-6-8-774,15-3-2064,4-14-903,2 4-387</inkml:trace>
          <inkml:trace contextRef="#ctx0" brushRef="#br0" timeOffset="2313.132">3882 16609 2193,'23'24'4515,"-19"-13"-387,6 15 129,-4-6-3483,-5 4-645,3 10 0,-4-3 0,2 9 387,-2-5-258,3 6 129,-3-10-129,0 8 258,0-12-129,0 2-129,0-10-258,0-2-645,0-7-903,0-10-2838,0 0-387,-7-7-129</inkml:trace>
          <inkml:trace contextRef="#ctx0" brushRef="#br0" timeOffset="2570.147">3662 16687 2580,'-15'-2'4773,"21"-4"-258,7-7-1806,14 5-1032,-6-9-387,17 12-129,-7-14-516,9 4-258,-2 3-129,-1 5-258,-3-4 258,-1 7-387,-2 4-129,-7 0-516,8 6-1419,-9 3-2193,-3-6-516,4-1 0</inkml:trace>
          <inkml:trace contextRef="#ctx0" brushRef="#br0" timeOffset="3101.177">4234 17090 5676,'0'11'5031,"0"-11"-387,7 0-516,1-18-3741,4-5-516,-2-8 0,6-3 129,-1-14-258,5 3 258,-3-5 0,1 4 129,3 0 0,-4 5 0,0 1-129,-2 5 258,-1 12-258,-3 2 0,-1 5 0,0 3 0,-10 13-129,12-9 129,-12 9 129,11 0-129,-4 10 129,1 7-129,-1 4 129,2 5 0,0 0 0,2 6-129,1 7 129,1 2-258,-2 5 258,2-6-129,0 2 129,1-1-258,-2-2 129,2-5-129,-3-7 0,-2-5-129,0-8-129,0 3-645,-9-17-1161,0 0-2322,0 0-129,-3-6-129</inkml:trace>
          <inkml:trace contextRef="#ctx0" brushRef="#br0" timeOffset="3306.189">4375 16816 4128,'22'17'4902,"-2"-17"-387,8 7-258,4-4-3483,1-1-1161,1-2-516,9 2-1290,-7-2-2451,-3 0-129,4-10 129</inkml:trace>
          <inkml:trace contextRef="#ctx0" brushRef="#br0" timeOffset="3569.204">5063 16653 2193,'8'63'4515,"-6"-22"-129,-2-12-258,-8-1-3096,6 6-516,-2-6-258,0 2-129,-2-7-129,0-3 0,1-8-258,5-12-516,0 0-516,-18 4-1032,16-16-1032,-1-11-1032,-6-9-129</inkml:trace>
          <inkml:trace contextRef="#ctx0" brushRef="#br0" timeOffset="4024.23">4988 16548 1935,'12'-5'2967,"-12"5"-387,14-1-129,-14 1-903,0 0-516,14 9-258,-14-9-129,18 19-258,-6-5 129,5 11 129,1-4 0,5 7-129,-1-3 129,5 6 0,-5-4 0,2 2-258,-5-10 0,1 0 0,-10-7-129,1-4-129,-11-8 0,16 12-129,-16-12 0,12-4-129,-12 4 129,12-18-129,-3-1 129,-2 3 0,2-12 0,0-4 129,-1-1-129,-1-3 129,2-1-129,2 3 129,-3-4-129,3 4-129,2 8-387,-6-3-645,12 10-2322,-5 3-1161,-5-1-129,9 9-129</inkml:trace>
          <inkml:trace contextRef="#ctx0" brushRef="#br0" timeOffset="4298.245">5731 16477 5160,'8'46'4644,"-8"-25"-516,6 8-903,0 5-3225,0 3-129,1 2 129,0-3 0,0 2 0,-2-4-129,3-9-516,1-1-516,-6-8-2193,-3-16-1032,0 0-258</inkml:trace>
          <inkml:trace contextRef="#ctx0" brushRef="#br0" timeOffset="4562.26">5532 16399 6837,'-4'9'5289,"18"-1"-387,-1-8-387,-1 0-3741,11 0-645,3 0 0,8-4-129,-1 4 0,4 0-129,2-3 0,0 2-516,10 5-1161,-3-1-2709,1-3-387,6 0-387,-2 0 130</inkml:trace>
        </inkml:traceGroup>
        <inkml:traceGroup>
          <inkml:annotationXML>
            <emma:emma xmlns:emma="http://www.w3.org/2003/04/emma" version="1.0">
              <emma:interpretation id="{9DF0303B-BD68-44AB-A0B0-68BAEE8C6DFC}" emma:medium="tactile" emma:mode="ink">
                <msink:context xmlns:msink="http://schemas.microsoft.com/ink/2010/main" type="inkWord" rotatedBoundingBox="6446,16479 9758,16652 9711,17548 6399,17375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Symbols</emma:literal>
                </emma:interpretation>
                <emma:interpretation id="interp7" emma:lang="en-CA" emma:confidence="0">
                  <emma:literal>symbol</emma:literal>
                </emma:interpretation>
                <emma:interpretation id="interp8" emma:lang="en-CA" emma:confidence="0">
                  <emma:literal>Symbol</emma:literal>
                </emma:interpretation>
                <emma:interpretation id="interp9" emma:lang="en-CA" emma:confidence="0">
                  <emma:literal>sambas</emma:literal>
                </emma:interpretation>
              </emma:one-of>
            </emma:emma>
          </inkml:annotationXML>
          <inkml:trace contextRef="#ctx0" brushRef="#br0" timeOffset="5177.296">6727 16494 6321,'0'0'4515,"0"0"129,0 0-645,-10 0-3741,-3 0-387,1 0-129,-5 3 129,-2 3-129,-4 2 258,-2 4 0,-1 2 129,-2 5 129,3 4 0,-2-2-129,5-2 0,2 3-129,6-1 129,7 1-129,3-5 129,8 5-387,9-5 129,9-2-129,-1 4 129,9 2-129,-1 0 129,1-2-129,-3 0 129,-3-4 258,-6 0-129,-6-2 258,-2 3 129,-9-5-129,-1 2 258,0-13-258,-16 21 129,-4-16 0,3 5-129,-8-1-258,-3-6 0,1-3-129,-2 0-258,6 0-258,-3-6-129,13 5-774,-10-12-774,23 13-1806,-4-24-516,4 10-258</inkml:trace>
          <inkml:trace contextRef="#ctx0" brushRef="#br0" timeOffset="5553.317">6885 16595 5934,'-13'12'5031,"13"-12"-645,-12 14 0,12-2-3870,0-12-645,3 15 0,7 3 0,2-2 129,4 3 129,3 3 0,3 4 0,4-1 0,-3 0 129,2-1-129,-4-3-129,-1-5 0,-1 1-129,-7-5-129,0-6-129,-12-6-387,18-4-645,-18-15-387,10 3-1161,-7-13-516,6 1-129,-5-10 645,10 8 645</inkml:trace>
          <inkml:trace contextRef="#ctx0" brushRef="#br0" timeOffset="6017.344">7193 16641 258,'25'-38'2064,"-8"33"-129,-5-4-129,-12 9 129,21-3-516,-21 3-129,16 0-129,-16 0 0,12 11 0,-12-11-129,7 11-258,-7-11-129,0 0-258,0 12-387,0-12-129,-4 13-129,4-13 129,-11 8-258,11-8 258,-15 17 129,15-17-129,-22 14 258,10-2 0,-3 3 0,-1 0-129,-2 7 0,-1 2 0,-4 2 258,1 3-129,-2 1 258,0 2-129,2-4 0,2 6 0,2-6 0,3-5 129,4-6-258,4-4-129,7-13 0,0 0-129,0 0 129,6 3 0,-6-3-258,16-7 258,-16 7 0,21-8 0,-21 8 0,17 0 0,-17 0 0,13 10 0,-13-10 0,11 20 258,-8-6-258,2-1 0,1 4-387,-6-1-1419,2-6-2193,6 2-516,-8-12 0</inkml:trace>
          <inkml:trace contextRef="#ctx0" brushRef="#br0" timeOffset="6725.384">7319 17043 5160,'-10'60'4773,"4"-36"-516,6-11-258,0-13-3225,0 0-774,6 0 0,4-15 0,-1-4 0,2-6 0,5-8 129,-2-6 129,8-4 129,-6 3 0,2 0 0,-4 6 0,2 2-129,-6 6 0,2 1-129,-3 10 0,-9 15-129,18-18-129,-18 18 129,15-5 0,-15 5 0,16 13 0,-11 0 129,2 9 129,1 2-129,-4 1 0,4 1 129,-3-1-258,2-4 129,-7-21-129,19 12 0,-4-21-387,-1-16-129,7-5 129,1-7 129,3 0 0,0-6 0,0 7 129,-4 8 129,-4 7 129,0 12 129,-6-1 0,1 7-129,-12 3 0,17 0 129,-17 0 129,9 14-129,-7-1 0,2 9 129,-4 2-129,0 12 0,-2 0 0,-3 18 0,-5-4-258,0 1 0,1-3-129,-3-4-258,8 6-1032,-13-16-2451,12-10-903,5-11-258,0-13-516</inkml:trace>
          <inkml:trace contextRef="#ctx0" brushRef="#br0" timeOffset="7038.402">8152 16886 7611,'9'113'4515,"-5"-63"-387,-4 7-1419,0-14-2709,0 3-258,0-10-516,-3-9-1290,3-27-2064,0 0-258,-10-7-258</inkml:trace>
          <inkml:trace contextRef="#ctx0" brushRef="#br0" timeOffset="7641.436">8242 16704 9417,'13'5'4515,"9"-5"-645,-22 0-1290,28 2-3096,-14-2 0,8 2 129,-6-2 0,2 10 387,-1-2 129,-6 3 129,5 14 387,-12-3 0,8 7-129,-12-7 129,0 10 0,-3-6-258,-6 5 0,-8-11 0,1 4-129,-7-7 0,0-5-129,2-1-129,0-3 129,3-8-258,5 0 129,13 0-129,-14-7 129,14 7-129,0 0 0,10-13 129,0 11-129,6 2 129,-1 0 129,5 10-258,2 4 129,-2 1 129,2 5-258,2 4-129,-5 5 129,2-3-129,-4 7 129,-3-2 129,-3 0 129,-2 1 0,-4 1 129,-5-9 0,0 5 258,-12-9-129,2 1 129,-8-7-387,-2 1 0,-4-11 0,-3-4-258,1 0 0,-1-9-516,7 7 0,-6-17-516,19 8-774,-12-12-1935,16 3-1032,3-6-387,9 2 387</inkml:trace>
          <inkml:trace contextRef="#ctx0" brushRef="#br0" timeOffset="8077.462">8733 17176 7998,'0'22'4902,"0"-22"-387,-18 8-258,5-21-2838,1-8-1677,2-2 0,-1-6 0,5 3 0,0-6 129,6-1 129,0 1 0,5 5 0,5 3 129,3 5-129,3 4 0,1 4 0,2 8 0,4 3 129,0 8-129,-1 6 129,-2 10 0,-1 2 0,-2 11 129,-7-3 129,-3 6 0,-7-5 0,-5 3-129,-11-3-129,-2-2 387,-7-9-258,-2 2-258,-3-11-129,-3-8-129,5 1-258,-1-8-387,13-1-774,-8-13-3096,11-3-258,8-12-387,5 1 387</inkml:trace>
          <inkml:trace contextRef="#ctx0" brushRef="#br0" timeOffset="8436.482">9045 16860 8385,'6'35'4902,"-6"-12"-258,0 0-258,-7-5-3741,1 13-645,-1 5-129,0 7 129,-4-1 129,3-1 129,-2-2-129,3 7 258,-1-3-129,6-9 129,2 2 0,0-3-387,7-10 0,7-2-129,6 0-129,1-5 0,5-10 0,0 5 0,2-2 0,-2-9-258,4 5-645,-11-1-1806,4-4-1548,3-8-387,-4 0-129</inkml:trace>
          <inkml:trace contextRef="#ctx0" brushRef="#br0" timeOffset="8992.514">9732 16919 8256,'0'0'4773,"-14"0"-516,14 0-258,-15 12-2838,15-12-1419,-23 8 129,8-1 129,-3 3 0,-2 2 129,0 7 387,-4-2-129,8 5 0,-6 0 0,6-3-258,2 3-129,6 0 0,0-6 0,6 4-129,2-3 129,8 2-129,3-7 0,2 6 129,8-1-129,2 0 129,1-1-129,0-2 0,1 3 129,-4 2 0,-2-1 0,-3 1 129,-7-3 0,-1-1 129,-8-2 0,0 6 129,-9-8 129,-5 2-129,-6-1-258,-3 1-129,-5 1-258,-5 0-258,5 11-1806,-11-20-2580,0 10 0,0-15-645,-4-11 129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8:24.1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58FA793-792C-4E12-830B-949C472E2CDC}" emma:medium="tactile" emma:mode="ink">
          <msink:context xmlns:msink="http://schemas.microsoft.com/ink/2010/main" type="writingRegion" rotatedBoundingBox="6909,17683 7397,17683 7397,18589 6909,18589"/>
        </emma:interpretation>
      </emma:emma>
    </inkml:annotationXML>
    <inkml:traceGroup>
      <inkml:annotationXML>
        <emma:emma xmlns:emma="http://www.w3.org/2003/04/emma" version="1.0">
          <emma:interpretation id="{D61A59D0-745D-440C-9633-E591B94BB7C1}" emma:medium="tactile" emma:mode="ink">
            <msink:context xmlns:msink="http://schemas.microsoft.com/ink/2010/main" type="paragraph" rotatedBoundingBox="6909,17683 7397,17683 7397,18589 6909,1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AAA26-D585-442B-ABC9-CA84615A32C2}" emma:medium="tactile" emma:mode="ink">
              <msink:context xmlns:msink="http://schemas.microsoft.com/ink/2010/main" type="line" rotatedBoundingBox="6909,17683 7397,17683 7397,18589 6909,18589"/>
            </emma:interpretation>
          </emma:emma>
        </inkml:annotationXML>
        <inkml:traceGroup>
          <inkml:annotationXML>
            <emma:emma xmlns:emma="http://www.w3.org/2003/04/emma" version="1.0">
              <emma:interpretation id="{2C022EDE-502A-486A-9267-6076BA34EB33}" emma:medium="tactile" emma:mode="ink">
                <msink:context xmlns:msink="http://schemas.microsoft.com/ink/2010/main" type="inkWord" rotatedBoundingBox="6909,17683 7397,17683 7397,18589 6909,18589"/>
              </emma:interpretation>
              <emma:one-of disjunction-type="recognition" id="oneOf0">
                <emma:interpretation id="interp0" emma:lang="en-CA" emma:confidence="1">
                  <emma:literal>5</emma:literal>
                </emma:interpretation>
                <emma:interpretation id="interp1" emma:lang="en-CA" emma:confidence="0">
                  <emma:literal>S</emma:literal>
                </emma:interpretation>
                <emma:interpretation id="interp2" emma:lang="en-CA" emma:confidence="0">
                  <emma:literal>s</emma:literal>
                </emma:interpretation>
                <emma:interpretation id="interp3" emma:lang="en-CA" emma:confidence="0">
                  <emma:literal>g</emma:literal>
                </emma:interpretation>
                <emma:interpretation id="interp4" emma:lang="en-CA" emma:confidence="0">
                  <emma:literal>G</emma:literal>
                </emma:interpretation>
              </emma:one-of>
            </emma:emma>
          </inkml:annotationXML>
          <inkml:trace contextRef="#ctx0" brushRef="#br0">7324 17781 516,'0'0'3354,"0"0"0,0 0-645,0 0-1935,0 0-1419,4-12 387,-4 12 258,0 0 387,0 0 258,0 0 516,0 0 258,0 0-129,-7 0 0,7 0-258,0 0-387,0 0-258,-16-8 129,16 8-516,0 0 129,-16-14 0,16 14 0,-17-18 258,4 18-129,2-6 0,-4 5 129,2-3-129,-5-5 129,3 4-129,-3 4 129,3 1-387,-2-11 516,3 8-258,-2 3-258,2 0 129,1 2 129,2-1 129,0 1-645,11-2 645,-19 12-129,19-12 129,-13 0-387,13 0 129,-8-12 0,8 12 129,0 0-258,-3-11-129,3 11 129,0 0 0,0 8 516,0-8-516,0 21-516,0-21 258,0 0 258,0 0 0,0 0 0,0 0-129,0 0 0,-3-6 258,3 6 129,0 0-258,-2 30 903,2-30-774,0 0-258,-10 51 129,10-51 0,-10 65 0,10-65 387,-13 55-129,13-55-903,-13 89 0,13-89 645,-13 80 0,13-80 258,-14 84-258,14-84-516,-11 56 516,11-56 258,0 0 0,0 0-258,0 0 0,0 0 0,0 0 0,0 0 0,0 0-387,0 0 387,0 0 129,0 0-129,0 0 0,0 0 258,0 0-258,0 0 129,0 0 129,-17 49-129,17-49 129,0 0-129,0 0-129,0 0-129,0 0 129,0 0 0,0 0-258,0 0 258,0 0 129,0 0-129,0 0 0,0 0 129,0 0 0,0 0 129,0 0 0,0 0-129,0 0-129,0 0 0,0 0-129,0 0 129,0 0-387,0 0 129,0 0 258,0 0-129,0 0-129,0 0 387,0 0-129,0 0 129,0 0 258,0 0-387,0 0 129,0 0-129,0 0 258,0 0-258,0 0 0,0 0 0,0 0 0,45-43-129,-45 43 129,0 0 0,61-23 0,-61 23-129,0 0-258,70-26 387,-70 26-516,0 0 645,67-13-129,-67 13-129,0 0 0,61 0 0,-61 0 516,0 0-258,54 55 129,-54-55-387,0 0-129,49 64 258,-49-64-387,0 0 387,41 56-516,-41-56 387,0 0 129,0 0 0,31 62 129,-31-62-129,0 0-129,9 57 258,-9-57-129,0 0 129,0 57-516,0-57 516,0 0-129,0 0 129,0 0 387,0 0-516,-58 47 645,58-47-516,0 0 258,-71 0-258,71 0 0,-56 11 129,56-11-387,-59 18 258,59-18-774,-51 2 645,51-2-129,0 0-129,-66-8-774,66 8-2322,0 0-1290,0 0-387,-34-73-129,34 73-129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01:24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15461 3664 774,'-25'0'645,"3"0"-516,9 0 129,1 0 387,-2 0 258,2 0 387,-3-2-129,5 1 516,-3-3-258,13 4-129,-18-8-129,18 8-258,-5-16-258,5 16-387,5-19 0,6 7-129,1-1 129,7-3-129,4 3-129,0-1 129,1 6-129,0 0 0,0 2 0,-1 2 0,-3 4 0,-1 0 0,-3 6-129,-3 2 129,-1 0 0,-12-8 0,16 21-129,-11-4 258,0-2-129,-3 2 0,-2-4 129,0 4 0,-5-1 0,-3 3 258,-6-6 0,1 3 0,-8-6 129,2 1 0,-6-3 0,2-1 0,-5-3-129,6-2 129,-1-2-129,5 0 0,-1-6-129,9 1-129,10 5 0,-10-21 0,10 5 0,2 0-129,9 2 129,1-6-129,2 7 0,3-3 0,0 4 0,0 3-129,0 4 129,0 5-129,-1 0 129,0 0-129,-1 1 0,-1 5 129,-3 4-129,-11-10 0,18 17 129,-18-17 0,3 19 0,-3-8 0,-2 1 0,-7 1 129,-6-4 0,3 3 0,-7-4 0,-1 2 129,-3-5-129,0 1 258,-4-5-129,6 0 0,0-1-129,2 0 129,3-8-129,4 0-129,12 8 258,-12-21-258,12 9-258,0 1 258,8-1-129,4-2-129,5 7 0,3-2-258,10 9-516,-9-6-1290,9 4-1806,9 0-516,-1-4 129</inkml:trace>
  <inkml:trace contextRef="#ctx0" brushRef="#br0" timeOffset="1280.072">17416 3629 2193,'0'0'3354,"0"0"0,0 0-2709,0 0 0,0 0 129,0 0 129,0 0 129,-5-12-387,5 12 0,0-20-129,0 20 129,7-22-387,4 13 0,-1-3 0,1 1-129,2 5 129,0 3-129,-1 3-129,1 0 0,0 0 0,2 4 0,-3 4-129,4 2 129,-5-3 0,0 1 0,1-1 0,-12-7 0,14 17 0,-14-17 258,7 12 0,-7-12 0,0 14 129,0-14 129,-13 16 0,13-16-129,-21 11 129,4-7-258,-3-1 0,1-1-129,-4-2 0,2 0 0,2-2-129,3-3 129,2 3 0,2-5-258,12 7 258,-12-17-129,12 17 0,0-20-129,11 8 129,4 0-129,2 0 129,7-3-129,3 4 0,1 0 0,4 5-129,0-1 129,-4 6 0,0 1 0,-2 0 0,-6 3 129,-3 6-129,-3-1 0,-4 3 129,-7 1 0,-3-1 0,-1 1 0,-11 0 129,-2 2-129,-4-6 129,-4-1 0,-1-3 129,-1 1-129,-1-3 0,1 1 0,3-3 0,2-3 0,4-3 0,1 2 0,14 4-129,-17-16 0,17 16 0,-8-21 0,8 21-129,0-17-129,0 17 0,11-12-129,-1 8 0,6-5 0,0 9-258,3-7 258,1 7 129,1 0 0,-2 0 0,-8 0 258,-11 0-129,13 15 129,-13-15-129,-1 21 129,-8-11 0,-4 1 0,-2 0-129,-1 0 129,1 0-129,0-5-258,15-6-516,-20 3-1032,20-3-1806,0-5-516,9-11 516</inkml:trace>
  <inkml:trace contextRef="#ctx0" brushRef="#br0" timeOffset="2512.143">19265 3587 1806,'-20'5'3483,"20"-5"258,0 0-645,0-10-2709,0 10-645,18-14 129,-2 4 0,5 0 0,3 1 129,3 0 0,1 0 0,-1 2 129,2 3-129,-3 3 129,-3 1-129,-3 1 0,0 6 129,-8 2-129,-2 2 129,-4 0 258,-2 4-129,-4-3 0,-4 5 387,-8-5-258,-1 4 387,-6-7-258,1 5 0,-5-9 258,4 5-129,-6-10 0,8 3 258,-4-3-258,9-3 0,-7-9 0,10 1-129,-6-3 129,6 2-387,0-5-129,1 0 0,2 1-129,2-4-258,4 5 129,2-3-129,7 3 129,5-5-258,6 4 129,-1 0 0,5 7 129,2-1 0,1 7 0,-1 2-129,-1 1 0,-1 0 0,0 9 0,-3-2 0,-2 6 0,-3-2 129,-2 4-129,-2-6 258,-4 4 0,-2-1 0,-6-12 129,0 20 0,0-20 0,-9 16 0,-7-11 0,1 3 0,-5-3-129,-1-1 0,1-1 129,0-3-258,5 1 129,0-1-258,15 0 129,-10-9 0,10 9-129,7-19 0,7 14-129,0-3 129,4 2 0,-3-1 129,2 4 0,-6 2 129,-11 1-129,11 5 129,-11-5 0,0 21 0,-9-8 129,-4 5 129,-10-2 0,0 4 0,-9-4 129,5 1-129,-2-3 0,3 0-129,4-5 0,4-1-129,8-6-258,10-2 129,0 0-258,8-12-258,18 5-387,-2-10-2451,10-1-645,10-1-129,3-5 129</inkml:trace>
  <inkml:trace contextRef="#ctx0" brushRef="#br0" timeOffset="3756.214">21113 3691 1161,'-10'0'516,"10"0"0,0 0 387,-12 0 258,12 0 258,0 0 387,0 0-258,-11-10-129,11 10 129,0 0-258,-14-11 0,14 11-258,0 0-129,0 0-129,-15-18-129,15 18 0,0-14-258,0 14 0,15-21-258,5 11 0,4 0 0,4 0-129,0 1 0,4 2 0,-3 3 0,-2 3 0,-5 1 0,-3 5 0,-5-1-129,-14-4 129,15 14 0,-12-2 258,-3-12-129,-4 20 0,-10-10 129,1 1 0,-10-3 129,4 6-129,-8-7 129,1 3 0,-2-7-258,2 4 129,2-6-129,3-1 0,5 0 0,3-8-129,7-4 0,5-1 0,1-3 0,10-3-129,1-1 129,4 1-129,2 6 129,2-1-129,-2 4 0,-1 5 129,-2 5-129,-3 0 0,-11 0 0,17 20-129,-17-20 258,10 24 0,-10-12 0,0 1 0,0-13 258,-10 18 0,-2-7-129,-6-2 129,-5 0-129,-4-1 129,-3 2-129,0-3 0,0 0 0,6 1 0,3-8-129,7 0-129,14 0-129,-4-7 0,12-1 0,8-9-258,15 5-516,-2-13-129,19 15-1032,-3-11-2064,10 0-129,6-2-516,3-2 775</inkml:trace>
  <inkml:trace contextRef="#ctx0" brushRef="#br0" timeOffset="5132.293">22812 3505 2709,'-12'2'3612,"12"-2"129,-11 13-2580,-2-13 0,13 0 0,-24 0 0,24 0 0,-24-3-129,24 3-129,-23-15 0,23 15-258,-16-24-129,14 14-129,-1-7 0,3 1-129,5-3-129,8 5 0,3 1-129,5 4 0,1 2 0,1 1 0,3 6 0,-3 0-129,-2 6 129,1 3-129,-4 5 129,-4 0-129,0 3 0,-4 1 129,-5 1 0,-4 1 0,-1-4 129,-4 1 129,-6-5 0,-4 2 0,-4-6 129,-4 1 0,-2-3-129,2-2 0,-2-4 0,3 0-258,1 0 129,4-7-129,2-2 0,4-7-129,6-1 129,1 2 0,3-3-129,0 1 129,7-1 0,2 3 0,2 1 0,1 6 0,3 1 0,2 1-129,2 6 0,-3-1 129,5 4-129,0 5 129,-1 6-129,0 1 0,-3-1 129,-1 3-129,-2-2 129,-2-1 0,-5-3 0,-7-11 129,8 16 0,-8-16-129,0 13 129,-10-7 129,-8-1-129,0 1 0,-6 1 0,-2-1 0,-3-1-129,-1 0 129,3-5 0,4 0 0,0 0-129,5-5 0,2-5 0,5-3 0,6 0 0,5-7-129,1 1 0,11-3 0,4 2 0,5 2 0,3 0 129,1 6-129,3 2 0,-2 4 0,1 5 0,-4 2 0,-3 5 0,-1 2 0,-3 7 0,-3 2 129,-6 3-129,-4-1 129,-3 5 129,0 1-129,-10-4 129,-2 5 129,-5-8-129,-2-1 258,-2-5-129,-1 2-129,-3-6 0,2-4 0,-1 1-129,2-5-129,2 6-387,-6-12-1548,11 1-2193,-4-4-516,-1-7-258,-1-5-129</inkml:trace>
  <inkml:trace contextRef="#ctx0" brushRef="#br0" timeOffset="8155.466">15483 4378 1548,'0'0'2322,"0"0"-2322,0 0-258,0 0 258,-6 13 258,6-13-129,0 19 129,0-8 129,0 4 0,6 1 129,-1 5-129,1 1 0,1 4 129,0 1-129,-1 4-258,-2-1 258,-1 1-129,-3-3 129,0 3 129,-3-3-129,-6-1-129,-4-6 516,1 3 0,-8-7-129,3 0 129,-6-4-129,2-2 129,-6-7-129,5 0 0,-6-4-258,6 0 0,-4-5-387,4-5-387,3-2-516,0-9-903,7 0-1935,8-2-516,-2-10 258</inkml:trace>
  <inkml:trace contextRef="#ctx0" brushRef="#br0" timeOffset="8500.486">15216 4386 3612,'22'6'4128,"-4"-7"0,12 1-516,-1-5-3612,11 1-258,5-4 129,5 2-258,-2-3 258,0 3-129,-5-5 129,-4 3 0,-7-1 0,-3 4 0,-6-2-129,-1 5 0,-5-4-774,3 1-2322,1 5-516,-5 0 387</inkml:trace>
  <inkml:trace contextRef="#ctx0" brushRef="#br0" timeOffset="9213.527">17266 4339 1,'28'40'1418,"-19"-19"-257,2 6 258,-4-1-258,0 6 129,-4-1 258,4 5-516,-7-6 0,6 1-129,-6-4-387,1-3 0,-1-4-258,0-4-258,0-16-129,0 13-129,0-13-516,0 0-1032,6-13-1419,1 4-258</inkml:trace>
  <inkml:trace contextRef="#ctx0" brushRef="#br0" timeOffset="9895.565">17370 4200 1935,'76'-15'3225,"-30"11"129,-5 0-2451,0 0-258,1 4-258,-9 0-387,-1 7-129,-9 0 129,-6 2 0,-6 0 387,-6 4-129,-6 2 0,-8-1 0,-8-4 258,-1 3 0,-9-1-129,-2-1-129,-3 5-258,-1-4 129,-3-1-258,0-1 129,4 1-129,1-1 129,3-2 0,5 0 0,4-4 0,4-1 129,5-1-129,10-2 0,-13 4 0,13-4 0,0 0 0,0 0 0,0 13 0,0-13 0,8 17 129,0-7 0,3 3 0,4 1 258,1 1-129,6 3 129,2-4 129,5 3-258,-2-4 0,4 3 129,-4-3-258,5 3 258,-9-1 0,4-2-258,-6-1 129,0 0-129,-2 0 258,-1-3-387,-6-2 258,1-1-129,-13-6-129,17 4 258,-17-4-129,0 0 129,0 0-129,0 0 0,0 0 0,0 0-258,0 0-129,0 0-1032,-7 3-2838,7-3-387,-23-6-129</inkml:trace>
  <inkml:trace contextRef="#ctx0" brushRef="#br0" timeOffset="12051.689">19421 4338 1677,'24'0'2580,"-11"-8"-1806,-13 8-516,0 0 258,0 0 0,0 0 129,0 0 0,-6-5 258,6 5-129,-26-3-129,14 3-258,-8 0 0,2 6-129,-5-1-129,0 4 129,-2 3-258,3 5 129,-5-2 129,6 4-258,-3-3 258,5 4-129,0-3 0,5 5 0,2-4 258,4 0-129,4 0 129,4 0 0,0 0 129,9 4-258,3-3 387,7 0-387,1-3 129,4 2-129,1-3 129,5-1-258,6-7 0,2-2-129,3-5-129,4 0-387,2 0-774,-1-10-1677,-2-5-903,7 3-645</inkml:trace>
  <inkml:trace contextRef="#ctx0" brushRef="#br0" timeOffset="14375.822">20738 4328 1548,'0'0'2580,"0"0"-1548,0 0-903,0 0 129,0 0-129,0 0 0,5 6 129,-5-6 387,2 23-129,-2-9-129,0 6 258,0 2-258,0 7 129,0-1-387,0 2 0,0 6 0,1-4-387,1 3 258,-1-5-258,1-4 258,0-5-129,-2-5 387,2-1-129,-2-15 129,0 0 129,0 0-129,0 0-129,-8-8 258,4-7-258,1-3-258,-4-6 129,3-4-258,1-1 516,1-3-258,-1 0 129,2 0-258,0 0 387,1 1-129,0 1-129,7 4 0,2-2-129,4 5 0,0 0 0,7 7-129,1-1 0,4 5 129,-2 3 0,3 4 0,0 5 129,-2 0 0,-2 1 0,0 7 0,-4 0 129,-4 4-129,-3 2 129,0-2-129,-6 0 0,-2 0 129,-3 0 0,0-12 0,-2 20 129,2-20-129,-20 15 0,2-8 0,1 2 129,-3-1-258,-4-3 129,-2 2-129,2-3 0,-3 1 0,2-3 258,2 1-258,3 0 0,0-1 0,5-2-258,4 2 258,11-2 0,-14 8 0,14-8-129,0 10 129,0-10 129,19 19 129,-3-6-129,6 0-129,4 2 129,5 1-129,0 1 129,2 0-129,-2-2-129,-1 5 129,-3-4-129,-1 2 129,-5-4-387,-4 1 387,-3-2-129,-4-2 129,-10-11-645,14 12-2064,-14-12-1032,0 0 387</inkml:trace>
  <inkml:trace contextRef="#ctx0" brushRef="#br0" timeOffset="14846.849">21263 4263 129,'3'25'3225,"-3"-25"-129,0 28 0,0-12-3225,0 2 0,-3 3 129,1-1 0,0-1 129,-3 0 258,4 1 0,-6-2 129,3 3 0,-3-3 129,4 3-129,-4 2 129,4-1-387,-3-3 0,6 0 0,0-2 0,0-2-129,9-5 129,3 0-258,8-6 258,6-3-129,0-1 258,7 0-258,-1-3-129,0-2 258,-1 1-387,-3-1 129,-7-3-258,-6 3-129,1 3-903,-16 2-2193,13-10-645,-13 10 0</inkml:trace>
  <inkml:trace contextRef="#ctx0" brushRef="#br0" timeOffset="15387.88">21544 4299 3354,'15'33'3870,"-4"-12"-258,-11-21-129,9 28-3999,-3-9 129,1 4 0,-2 0 258,-2-1 0,-2 2 129,-1-5 129,0 4 129,-1-5 0,0 1 387,0-1-129,1-1-258,1-1 387,8-3-516,6 1 129,6-2-258,7-2 129,6 0-258,3-5 129,2 0 129,1-5-129,1 1 129,-4-1 0,-1-1 258,-2-2-258,-4 1 0,0 0 0,-4 2 0,0 0-129,-2 0 0,-5 0 129,-2 0-129,-6 0 0,-11 0 0,14 4 0,-14-4-129,0 0 0,0 0-645,0 0-1161,0 0-2322,0 0-129,0 0 129</inkml:trace>
  <inkml:trace contextRef="#ctx0" brushRef="#br0" timeOffset="17407.995">22890 4320 1032,'10'0'3096,"-10"0"-2193,0 0-258,14 0 0,-14 0 0,0 0-129,14 5 0,-14-5 0,10 13 0,-10-13 0,10 19 258,-10-19-129,12 24 129,-8-7-258,6 7 129,-3-3-258,2 9-129,1 0 0,-1 2-258,2 0 0,-4 0-258,0-3 516,-2-2-258,-4-6 129,-1 2 129,0-11 129,-2 2 258,2-14-258,-18 17 129,1-13 0,3-1-129,-5-2-129,0 1-129,-4-2-129,-1 0 0,1 0-129,0-3-129,4-3-129,-2-5-645,8 0-258,-6-7-903,11-1-903,2-2-1290,-3-7 258</inkml:trace>
  <inkml:trace contextRef="#ctx0" brushRef="#br0" timeOffset="17756.015">22699 4335 1935,'0'0'3999,"-15"-10"0,15 10-516,0 0-2967,12-4-516,1 3 129,3-3-129,5-1 0,8-2 0,6 2 0,-1-3 258,5 3-129,-4-4 129,2 4-129,-4 0 258,-1 5-258,-5-3-129,-5 3 0,-1 0-258,-2 0-258,0 6-129,-6-6-774,3 0-2064,-2 1-645,-14-1 129</inkml:trace>
  <inkml:trace contextRef="#ctx0" brushRef="#br0" timeOffset="21786.246">23309 4309 1032,'0'0'1548,"0"0"-129,-6-10-387,6 10 0,0 0 129,0 0-258,0 0-387,0 0 129,0 0-387,0 0 0,0 0-129,0 0-129,0 0-129,0 0 129,0 0 0,0 0 0,0 0-258,0 0 258,-6 9 0,6-9 0,-6 20 0,2-7-129,0 1 129,0 2 0,0 1 0,-1 5 129,-1-3-258,1 4 258,-3-5 129,3 0-258,-2 1 258,1-2-129,-1-3 0,0 3 0,-1-5 129,5 1-258,-1-2 129,1 1 0,3-12 0,0 17 0,0-17 129,3 12 129,-3-12 0,18 5-129,-4-5 129,3 1-129,1-1-258,5 0 129,1 0-129,-2 0-129,1 0 0,-1-1 0,-3-1 129,2 2 0,-4-1-129,1 0 129,1 1 0,-1 0-258,0 0 258,1 0-129,-4 0 129,-1 0-129,-1 0-129,-13 0-258,20 0-258,-20 0-1290,0 0-1548,12 0 0</inkml:trace>
  <inkml:trace contextRef="#ctx0" brushRef="#br0" timeOffset="22667.296">23851 4277 258,'0'0'516,"0"0"-129,12-7 129,-12 7-258,0 0 129,0 0 0,0 0 0,0 0-129,5 6 258,-5-6-129,0 0 129,3 17-129,-3-17 258,1 16-387,-1-16 516,1 19-387,-1-9 0,1 6 0,-1 0-129,0 2-129,0 1 129,-1 4 129,-1-2-258,-1 3 0,1-2 0,-1-1 0,0 0-129,3 2 258,-1-4-129,1-2-129,0 1 129,0-1-129,1-4 258,3 3-258,-1-4 387,-1 0-258,1-2 0,-1 1 129,-2-11-129,8 17 258,-8-17-129,12 13-129,-12-13 129,20 9-129,-7-6 129,0-2 0,1 1-129,4-2-129,0 0 0,1 0 129,3 0-129,1 0-129,1 0 129,3 0 0,0 0 0,3 0 0,-3-2 0,-2 2 0,-2-1 0,-6-2-129,-3 3-129,-14 0-258,16 0-645,-16 0-2580,0 0-258</inkml:trace>
  <inkml:trace contextRef="#ctx0" brushRef="#br0" timeOffset="25233.443">15400 5156 1032,'12'7'3096,"-12"-7"258,0 0-2709,0 0-387,-6-1-129,6 1 258,0 0-129,0 0 0,0 0 258,0 0-258,0 0-129,-10 6 258,10-6-258,0 0-258,0 0-129,0 0-258,-8 13-516,8-13-1548,-10 4-645</inkml:trace>
  <inkml:trace contextRef="#ctx0" brushRef="#br0" timeOffset="25525.46">15271 5479 3483,'0'15'3870,"0"-15"-258,0 0-2580,0 0-1032,-5 13-258,5-13-129,-1 11 0,1-11-387,0 0-258,0 0-516,0 0-516,1 13-516</inkml:trace>
  <inkml:trace contextRef="#ctx0" brushRef="#br0" timeOffset="25753.473">15319 5825 2709,'-2'20'2967,"2"-20"-1419,-19 0-4902,20 12 0</inkml:trace>
  <inkml:trace contextRef="#ctx0" brushRef="#br0" timeOffset="25999.487">15171 6062 1161,'4'12'2709,"-4"-12"-1032,11 8-4128,-11-8-644</inkml:trace>
  <inkml:trace contextRef="#ctx0" brushRef="#br0" timeOffset="28467.628">13446 4386 1,'0'0'3224,"12"-2"-128,-12 2-1806,-6 0-774,6 0-129,-20 4 0,5 2 0,-3-2-258,-4 3 258,-5-1-129,-2 0 129,-2-1 129,-1 2-258,0-4 258,1 5-258,1-2 0,4-1 0,-2 1 0,9 0-129,-2 1-129,1 3 129,6-4-129,0 1 0,2 0-129,12-7 129,-17 16 0,17-16 0,-9 15-129,9-15 129,-2 11-258,2-11 258,0 14 0,0-14 0,3 15-129,-3-15 129,5 17 0,-2-6 0,0 1 0,-3 0-258,1 0 258,-1-12-387,0 22 387,0-22-387,0 17 258,0-17-129,0 0 258,7 12-129,-7-12 129,18 5 0,-4-5 0,0 2 0,9-2 129,1 0-129,4 0-129,2 3 258,3-1-258,2 0 129,-1 1-129,2-1 129,-1 4-258,-1 3 129,-5-4 0,0 2 0,-4 3 129,-1 0 0,-4 1 0,-4 4 0,-2-1 0,-3 1 0,-3 2 129,-4 0-129,-4 0 0,0 2 0,-11 0 129,-3-2 0,-6 0 129,-2-1 0,-8 0 0,-4-3 0,-2-2 129,-5 0-258,1-1 129,0-3-129,2-4-129,3-3-129,5 0-645,3-1-1290,2-15-1677,25 16-129</inkml:trace>
  <inkml:trace contextRef="#ctx0" brushRef="#br0" timeOffset="29204.67">13021 4528 1,'27'-5'515,"-7"0"1,0-1 129,5 1 0,2-4 0,1 3-129,1-4 129,0 3-387,-1-1 129,-4 2-129,0-2-258,-5 1 129,-1 3-129,-5 2 129,0-2-129,-13 4 0,15-4-129,-15 4 0,0 0-258,0 0-903,12 3-1419</inkml:trace>
  <inkml:trace contextRef="#ctx0" brushRef="#br0" timeOffset="29716.699">13657 3970 1419,'0'0'1548,"0"0"258,11 5-129,-11-5 129,3 13-516,-3-13 0,3 21-258,-3-10-387,6 5 0,-4 1 0,4 4-258,0 3-129,1 5 129,-1 4-129,1 7-129,2 2-129,-2 0 0,0 2-129,-2-2-129,-3-1 0,-2-6-387,0-1-1419,0-3-1806,-3-14-129,-2 7 129</inkml:trace>
  <inkml:trace contextRef="#ctx0" brushRef="#br0" timeOffset="30356.736">13776 5046 2580,'0'0'2967,"0"0"-2451,0-8 129,0 8 0,2-14 129,-2 14 0,7-15-129,-7 15 129,6-11 0,-6 11-129,0 0-129,0 0 0,0 0-387,11 0 129,-11 0-258,0 0 129,8 12 0,-8-12 258,4 15 0,-4-15 129,1 11 129,-1-11-129,0 0 129,0 13-129,0-13 0,0 0-129,0 0-129,0 0 0,-6-5-129,6 5 0,0 0 0,0 0 129,0 0-129,0 0 129,0 0-129,0 0 0,0 0 0,0 0 0,0 0-258,-13-6 0,10 13-645,3-7-2322,-16 12-1419,16-12-129,-16 0-516</inkml:trace>
  <inkml:trace contextRef="#ctx0" brushRef="#br0" timeOffset="39611.264">7964 7258 258,'0'0'645,"0"0"129,0 0-258,0 0 0,0 0 0,0 0-129,0 0 0,0 0-129,0 0 129,0 0-258,0 0 0,1 7 129,-1-7-129,0 0 258,0 0-129,5 12 129,-5-12 0,1 13-129,-1-13 0,4 20 129,-2-5 0,-1 3-129,2 7 129,-3 2 0,5 6 0,-2 0 0,0 5-129,1-4-129,0 5 0,-2-4 0,0 1 129,-2-7-129,1 1-129,-1-4 129,0-1-129,0-4 0,-2 0 0,-1-2 0,0-4-129,2-1 0,1-14-516,-5 22-129,5-22-1548,0 0-1290,0 0 259</inkml:trace>
  <inkml:trace contextRef="#ctx0" brushRef="#br0" timeOffset="40443.313">7937 7403 2709,'-17'0'2322,"17"0"-2064,0 0 0,-10-8-129,10 8 258,0-16 0,0 16 387,4-22-387,3 12 387,1-4-129,2 4-129,2-2 0,6 4-129,2-3-129,2 4-129,5 4-129,1 0 0,1 3 0,2 0-129,-2 2-129,-2 2 129,0 6 129,-5-1-129,-3 3 129,-6 0 0,0 2 0,-7 1 0,-1 2 0,-3 5 129,-2-4-129,-7 3 0,-5-1 0,-1 0 0,-3 0 0,-4-1 0,-1-2 0,-3-4 129,0-1-129,-2 2 0,-1-6 258,1 3-129,1-4 0,3-1 0,1 0-129,5 0 129,0-4-129,5 1 129,11-3-129,-11 5 0,11-5 0,0 0 0,8 4 0,3-1 129,3-3-129,4 1 0,2 3 0,2 0 0,3 6 0,4 0-129,-1 2 129,2 2 0,0 3 0,2 0 0,0 2 0,0 0 0,3 0 0,-5-1 129,3-2-129,-8 1-129,3-3 129,-5 2 0,-3-4-129,-5-3 129,-2-1-129,-13-8 129,14 12 0,-14-12-129,0 0 0,0 0 0,3 12-1032,-3-12-1677,-7 0-903</inkml:trace>
  <inkml:trace contextRef="#ctx0" brushRef="#br0" timeOffset="41219.357">9823 7455 774,'0'0'2838,"0"0"-2322,0 0-258,10 2 258,-10-2 129,6 11-129,-2 3 387,-2-4-258,1 8 0,0 0 0,2 7-258,-2 4 129,2 7-258,0 3-129,0 4 0,-2 3-129,-2 1 0,-1-1 387,0-3-258,-9-2 0,-1-4 129,-3-6 0,-1-4 129,-2-8-129,-2-2 0,-1-7 129,2-3-258,-4-7 0,-1-2-129,-2-9 129,-1 0-129,-1-5-129,-1-4-387,5-1-516,-5-2-1290,2-8-1935,13 6 258</inkml:trace>
  <inkml:trace contextRef="#ctx0" brushRef="#br0" timeOffset="41587.378">9538 7452 1677,'14'14'4128,"-14"-14"258,29 4-516,-6-2-3483,4-2-516,4 0 0,5 0 129,4-1 0,1-3 0,-1 0 0,-1-4 0,-1 2 129,-2-1 129,-5 0-129,-2 0 258,-6 6-258,-3-4 129,-5 5-258,-1-1 0,-14 1-258,18 1-387,-18-1-774,0 0-2451,16 11-516,-16-11 129</inkml:trace>
  <inkml:trace contextRef="#ctx0" brushRef="#br0" timeOffset="42719.443">11210 7360 258,'0'0'516,"0"0"258,0 0 0,0 14 258,0-14 258,0 12-129,0-12 0,-2 28 129,-2-11-258,0 15 0,-4-5-258,3 12 0,-4-1-258,2 9 129,-2-8-258,3 5 0,-3-6-129,5-5-129,-4-5 0,3-6-258,1-7 0,4-15-387,-6 17-645,6-17-1419,-10-14-1548,10 3-129</inkml:trace>
  <inkml:trace contextRef="#ctx0" brushRef="#br0" timeOffset="43455.485">11112 7328 2193,'14'-34'3483,"-2"15"-1935,3 1-774,5 5-258,1-4 0,6 6-387,-2-1 129,2 3-129,-1 2 258,0 5-258,-5 1 129,1 1 129,-7 5-129,1 4-129,-7 4 129,0 3 129,-3 1-258,-2 1 129,-4 1-129,0 1 129,-3 0 0,-3 0 0,-5-2-129,-1 1 129,-2-1-129,-2 0 129,-2-4-129,-2 6 129,-2-8-129,-1 1 0,1-4 0,1 3 0,-4-5 258,5 1-258,0-5 129,3 1 0,-1 0-129,7 0 129,-1-1-129,12-3 129,-15 1-129,15-1-129,0 0 0,0 0 0,0 0 0,0 0 0,13 10 0,2 0 0,2 1 129,4 2-129,3 1 0,2 2 0,1 1 129,2 3 0,-2 1 0,2 0-129,1 3 258,-2-3-129,-2-1 0,0 1 0,-3-3 129,-2 0-258,-6-7 129,1 1 129,-16-12-258,16 12 129,-16-12-129,0 0 0,12 9 0,-12-9 0,0 0 0,0 0 0,0 0-129,0 0-516,0 0-258,-13 2-2709,13-2-1032,-4-7-387</inkml:trace>
  <inkml:trace contextRef="#ctx0" brushRef="#br0" timeOffset="44059.519">11954 7343 516,'0'0'2709,"0"0"-2838,11 17 0,-11-17 387,9 14 129,-9-14 387,5 18 387,-5-4 129,0 5 0,-2-5 0,2 13 258,-10-3-387,6 7-129,-9-4-258,6 7-129,-4-5-129,4 3-129,-1-4-129,5 3-129,3-6 0,0 0-129,3-6 129,7-1 0,4-5 129,1 0-258,4-4 0,4-4 129,-2-3 129,7-2-258,-1 0 129,4 0 0,-3-1 0,0-5 129,-1 0-129,-3 1 0,-5 2 0,-3 0-129,-5 3 0,-11 0 0,19 0-129,-19 0-258,0 0-387,0 0-516,11 7-774,-11-7-2064,0 0-645,0 0 388</inkml:trace>
  <inkml:trace contextRef="#ctx0" brushRef="#br0" timeOffset="44627.552">12549 7383 3096,'0'0'4128,"0"0"-258,0 0-2580,0 0-1290,12 0-258,-12 0 129,5 23 0,-1-7 129,-4 3 129,0 4 129,0-3 258,-3 9 0,-5-6 0,5 8 0,-6-6-129,2 7 258,-4 0-258,3 5-258,-3-3 129,0 0-258,3 0 387,0-4-387,0-1 129,2-4-129,3-5 129,3-5 0,0-1 0,12-5 0,1-4 0,8 0 0,0-5 0,7 0-129,3 0 129,2-2-129,4-6 0,0 2 0,-2-2 0,0 0-129,-2 1 258,-1 1-129,-3 0 0,-1 4 0,-6-1 129,-3 3-258,-1 0 129,-3 0 0,-3 3-129,-12-3-387,20 12-1032,-20-12-2838,0 0-387,0 0 0</inkml:trace>
  <inkml:trace contextRef="#ctx0" brushRef="#br0" timeOffset="45327.592">14356 7335 1032,'14'26'3225,"-14"-7"-1806,6 1-1419,4 6 387,1 2 0,-1 4 129,-4 2 0,2 6 129,-6-4 129,1 6 129,-3-6 258,0 10-129,-8-9 0,3 6-129,-7-10-129,2 4 0,-7-8-258,3 3 0,-6-9-516,2 0 129,-1-7-129,-2-6 129,0-3-129,0-7 0,0-3-129,0-14-387,6-4 0,-8-16-645,11 1-1161,-6-6-2193,0-13 0</inkml:trace>
  <inkml:trace contextRef="#ctx0" brushRef="#br0" timeOffset="45644.61">14095 7333 2322,'36'-11'3612,"-12"7"-1935,6 1-258,3-1-387,11 3-129,-2-6 0,6 6-258,-1 1 0,3 0 129,-7-3-387,1 3 0,-6 0 0,-2 0 0,-8 0-129,-2 4 0,-5-4-129,-2 3 0,-2-3-258,-5 0 0,1 5-387,-13-5-645,15 0-2193,-15 0-1161,0 0-129</inkml:trace>
  <inkml:trace contextRef="#ctx0" brushRef="#br0" timeOffset="46147.639">14959 7307 2451,'0'0'3870,"17"13"-129,-17-13-3096,0 23-1032,0-9 258,0 3 387,0 6 0,-5 0 129,1 6 258,-9 0 0,5 6 129,-10-5 0,6 9 0,-4-6 0,4 5-129,0-6 129,4 3-516,1-8 129,4 0-258,3-6 129,3-1-258,4-5 0,7-2 0,-2-2 129,6-6 0,1-1 129,4 0-129,2-4 0,0 0 0,4 0 0,1-2-129,-3-4 0,2 0-258,0 3-387,-8-8-129,10 10-1032,-11-7-1935,-2-2-1290,3-2 129</inkml:trace>
  <inkml:trace contextRef="#ctx0" brushRef="#br0" timeOffset="46679.668">15524 7353 516,'4'19'3870,"-4"-19"258,0 28-516,0-13-3612,0 11-387,-4-1 129,-1 1 129,0 3 258,-8-1 258,3 2 129,-6-1 258,4 8-129,-4-8 0,5 4 0,-1-3-129,8 0-258,1-2 0,5-5-258,8-1 129,5-4-129,4-4 0,6-3 387,1 0-129,2-5 0,1-3 129,6 2 0,-4-5 129,3 0-258,-3-1 129,1-2-258,0 1 0,-6 0 0,-1 1-129,-4-1 0,-4 2-129,-3 0 129,-14 0 0,19 0-129,-19 0 0,0 0-129,0 0-645,0 0-387,0 0-3354,0 0 0,0 0-387</inkml:trace>
  <inkml:trace contextRef="#ctx0" brushRef="#br0" timeOffset="47551.719">17569 7308 645,'0'0'2580,"0"0"-2709,-7 7 0,7-7 129,-11 0 258,11 0 387,-20 0 129,8 0 129,-3 0 0,0 1 0,-3 3 0,-3 4-129,-3 0-258,0 4 0,-6 3-258,3 3 258,-6-3-129,2 6 129,-6-1-258,5 6 129,-1-5 129,3 5-129,0-5 129,5 4-129,1-3-129,6 3 129,3-4 0,7 0 0,2 0 129,6-1 0,6-3 0,10 0-129,5-2 129,10 0 0,1-5-258,8-2 0,1-3 0,10 1-258,-2-4 129,3-2 0,-3 0-129,1-2 129,-5-2 0,1 4-129,-9-2 129,-1 0 0,-9 0 0,-4 2-129,-6 0 0,-2 2 129,-15-2-129,12 3 129,-12-3-258,0 0 0,0 0-387,-17 0-645,17 0-3096,-27 0-645,0-8-129</inkml:trace>
  <inkml:trace contextRef="#ctx0" brushRef="#br0" timeOffset="48902.796">7659 8472 258,'0'-37'774,"1"20"0,7 0 0,2-2 0,4 1 0,2-1 129,2 1 0,4 1 0,-3 2-129,4 3-129,-2 5-387,3 1 129,-6 5-258,0 1 0,-1 2-129,-2 9 129,-4 1-129,0 1 129,-5 3 0,0 2 129,-5-2-129,-1 3 129,-2-2 0,-6-3 258,-9 1-129,2-1 129,-10-2 0,1 1-129,-4-1-129,0 1 0,0-2-258,4-4-258,5 3-516,-1-7-1032,20-3-645,-12 11-1677,12-11 259</inkml:trace>
  <inkml:trace contextRef="#ctx0" brushRef="#br0" timeOffset="49152.811">7800 8727 258</inkml:trace>
  <inkml:trace contextRef="#ctx0" brushRef="#br0" timeOffset="49271.818">8151 8448 516,'70'-41'2580,"-39"29"-903,-10 5-645,-3 2-774,-6 5-516,-12 0-1548,18 12-1419</inkml:trace>
  <inkml:trace contextRef="#ctx0" brushRef="#br0" timeOffset="49555.834">8222 8625 903,'4'16'2580,"-4"-16"-2709,0 0-258,0 0-129,7 12-1161</inkml:trace>
  <inkml:trace contextRef="#ctx0" brushRef="#br0" timeOffset="50143.868">8293 8368 3354,'0'0'3612,"0"0"-1935,-11 8-1032,11-8-129,0 0-129,-12 12 129,2-7 0,10-5 129,-25 18 0,12-2 129,-7-4 0,-1 7 0,-6 0 0,4 6-258,-7-2 129,7 2-258,-5-1 0,3 2-258,0-6 129,6 4-258,4-7 129,0-5-129,7-2 0,8-10-258,0 0 129,0 0-258,0 0-129,0 0-516,17-2-774,-6-3-2580,5-7-258,4 5 258</inkml:trace>
  <inkml:trace contextRef="#ctx0" brushRef="#br0" timeOffset="50512.889">8237 8658 2580,'9'16'3483,"0"0"258,-9-16-3483,12 25-387,-8-9 129,2 4 0,-1 1 258,-3 0-129,0 2 387,-2 0-129,0 1 129,-4-3-129,3-1 0,-3-4-129,2-4-903,2-12-2838,7 15-516,-7-21 0</inkml:trace>
  <inkml:trace contextRef="#ctx0" brushRef="#br0" timeOffset="51391.939">9718 8456 774,'-24'-5'2838,"24"5"-2322,-23 0-516,13 0 129,-3 5 258,-4 2-258,1 0 258,-3 1 258,0 2-129,-3 1 387,2 3-387,-4 2 129,2 5-129,3-2-129,2 2-258,1 0 258,5-2-387,4 2 129,5-2 0,2-4-129,6-5 129,5-2 129,8-4 129,1-4-129,4 0-129,6-8 0,0-4 0,2-5-129,1-2 258,-2 0-516,-3-2 258,-4 0-129,-3 0 258,-9-1-258,1 3 258,-9 2-129,-4 1 258,-3 2-129,-11 4 0,1 2 0,-7 4 0,-3 4 0,-2 0-129,-2 6 0,-1 7-129,2 6-258,-2-2-1032,5 0-1677,5 13-1032</inkml:trace>
  <inkml:trace contextRef="#ctx0" brushRef="#br0" timeOffset="51856.966">9548 8901 903,'68'-54'1032,"-28"21"129,2 0-129,2-7 0,3 9 516,-8-5-129,6 9 0,-10-3 0,3 9-258,-8 0-387,2 8-258,-6 1-387,-3 7-129,0 0-258,-9 3-129,-1 2-258,-13 0-774,13 0-1935,-10 9-1032</inkml:trace>
  <inkml:trace contextRef="#ctx0" brushRef="#br0" timeOffset="52222.987">9955 8770 1,'13'18'3998,"-13"-18"-257,8 16-129,-8-16-3870,11 13-387,-11-13 258,12 22 129,-9-8 258,1 0 0,-2 3 387,-2 0 129,0 4 0,-5 1 129,3 4-129,-5-6 129,3 1-258,-4-4 0,4 3-258,0-7-516,4-13-129,-1 16-1290,1-16-2193,0 0-516</inkml:trace>
  <inkml:trace contextRef="#ctx0" brushRef="#br0" timeOffset="53591.065">11455 8419 1161,'-22'28'1548,"12"-12"0,4-1 129,1 2-129,5 3-645,0-4 0,2 0-387,11-5 0,4-2-129,6-6-258,4-3 0,4-1-258,5-8 129,1-9-129,-2 0 129,-2-7 0,-4 1 129,-5-2 0,-5 1 129,-11-1 0,0 4 0,-8 6 0,-4 3-129,-10 2 129,-6 7-129,-2 3 129,-6 2-129,-2 6 0,-3 6 0,-1 1-129,0 3 0,3 2-258,3-2-645,7 5-1548,6-2-1806,-7-9 387</inkml:trace>
  <inkml:trace contextRef="#ctx0" brushRef="#br0" timeOffset="53960.086">11439 8810 1032,'48'-33'2193,"-14"9"-3225,8-5-129,7-5 774,4 1 0,1-1 903,-1-3 387,1 8 645,-9-3 258,0 6 129,-11 4-258,-1 10-258,-9 0-774,1 6-645,-10 5-774,-4-1-903,-11 2-1806,16 4-516</inkml:trace>
  <inkml:trace contextRef="#ctx0" brushRef="#br0" timeOffset="54321.107">11868 8724 903,'6'17'2580,"-6"-17"-774,0 19-2709,0-9 387,0 5 258,0-1 516,0-2 258,0 6 258,0 1 387,0 2 0,-1-1-129,1 0-387,0 1-516,0-2-1290,0-9-2709,8 9 258</inkml:trace>
  <inkml:trace contextRef="#ctx0" brushRef="#br0" timeOffset="55275.161">14465 8383 1,'-29'-10'2708,"4"6"-2063,9 1-129,0 2-129,-1 0 129,0 1 0,2 0 0,-2 5 129,5 2 129,1 2-387,0 1 258,5 5-258,-1 4 0,7-1 0,-1 0 258,2 2 0,6-6-129,6 1 129,2-5-258,8-8-129,-1-2 0,7-9-516,3-8 129,-2-5 0,4-3-129,-4-4 0,-1-2 0,-8 2 258,-3 0 258,-7 7-258,-8 5 0,-3 4 129,-8 6-129,-7 5 0,-9 4 0,-2 8-129,-5 7-129,-7 2 0,-1 4 0,-2 1-387,3 7-645,1 4-2838,-1-12 258</inkml:trace>
  <inkml:trace contextRef="#ctx0" brushRef="#br0" timeOffset="55777.19">14406 8751 1032,'46'-37'3354,"-11"22"0,0-11-3354,4-2 0,4-2 0,2 1 0,1 0 516,-5-2-129,0 6 387,-7 1-129,-2 8 0,-9 1-258,-1 8 0,-8 0-387,-14 7-258,17 0-645,-17 0-774,0 0-1290,0 22-1161</inkml:trace>
  <inkml:trace contextRef="#ctx0" brushRef="#br0" timeOffset="56064.206">14758 8707 1677,'-6'42'4128,"6"-11"0,-7-17-645,7 3-3741,-1 1-645,1 10 129,-1-5 129,1 3-258,0-7 0,0 0-1290,9 1-1677</inkml:trace>
  <inkml:trace contextRef="#ctx0" brushRef="#br0" timeOffset="57552.29">17144 8288 2709,'-17'0'516,"-1"0"-258,18 0 258,-14 8 129,14-8 0,-16 12 129,16-12 387,-17 12-129,17-12 0,-15 20 0,15-20-129,-10 25-129,5-12-387,5 4 258,0-2-258,7-1 0,4-5-258,6-3 0,2-3 0,6-3-129,1-6 0,3-8 0,-2-3 258,0-5-129,-7-1 129,0 2 129,-9 0-258,0 1 0,-9 3 129,-2 5-258,0 12 0,-18-12 0,2 12 0,-6 0-129,0 4 129,-5 5 0,-1 2-129,2 1 129,-2 2-129,2 1-387,5 3-387,-5-4-1032,11-2-2322,5 11-258</inkml:trace>
  <inkml:trace contextRef="#ctx0" brushRef="#br0" timeOffset="57971.315">17532 8269 1806,'12'5'2838,"-12"-5"-3096,0 9 129,0-9 258,-4 16 258,-2-2 0,-4-2 387,-2 10 258,-5-3 258,2 8-129,-6 0 258,4 9-258,-8-4 0,6 8-258,-4-10-129,6 7-258,0-10-258,4-2-258,2-7-129,11-18-516,-9 20-903,9-20-1935,0 0-1161,2-7 516</inkml:trace>
  <inkml:trace contextRef="#ctx0" brushRef="#br0" timeOffset="58340.336">17554 8561 645,'-6'25'3741,"6"-25"258,0 26-387,0-9-3741,6 3-387,-1 4 387,2 0 129,-1 3 0,0-4 516,-1 2 129,-5-5 129,3 3 0,-3-7 0,0 1-129,-4-5-258,3-1-129,1-11-645,0 0-516,0 0-1032,0 0-2322,0-11-387</inkml:trace>
  <inkml:trace contextRef="#ctx0" brushRef="#br0" timeOffset="59487.402">19863 7678 2451,'-18'-9'3870,"18"9"-129,0 0-3096,-12-9-258,12 9 0,0 0 0,0 0 0,0-15 258,0 15-129,11-9 0,0 8 0,-11 1-129,23-7 258,-11 7-129,4 0 0,0 7-387,-1 5 0,3 2 0,-5 3-129,3 5 129,-4 4-258,0 1 129,-6 1-129,-2 3 258,-4 1-258,-1 3 258,-7 0-258,-4 3 129,-2 0 0,-5 4 0,3-1 129,-5-1-258,2-4 258,1 0-129,4-4 0,3-6 129,2-3 0,1-7 0,7-4 129,1-12 0,1 16 0,-1-16-129,25 2 258,-8-2-129,6-1-129,5-3-129,2 0 0,7-3 129,-1 0-129,2 0 0,-1 2 0,-1 2 0,-1-1 0,-6 1 129,-4 2-129,-5-1 129,-4 2-129,-6 0 0,-10 0 0,12 1 0,-12-1-129,0 0 0,0 0-258,8 12-387,-8-12-387,0 0-1032,12 4-2322,-6-11-387,6-6 387</inkml:trace>
  <inkml:trace contextRef="#ctx0" brushRef="#br0" timeOffset="60539.462">20804 7045 516,'0'0'3483,"-8"0"129,8 0-903,-13 1-2709,2 2-129,11-3 258,-24 7-129,9-2 129,-3-3 129,2 1-129,-2-1 129,0 4 0,0-3 258,0 1-129,1 0-129,4 1 258,1-2-258,12-3 0,-20 10 129,20-10-258,-15 12-129,15-12 0,-8 11 129,8-11-258,-7 13 129,7-13 0,-6 15 129,6-15-129,-5 14 258,1-3-129,-1 2 129,0 2 129,-3-1-129,-1 5 0,-2-3 0,1 3-129,-2 1 0,2-2 129,2-3-258,1-3 0,1-1 0,6-11-258,0 12 258,0-12-129,11 1 0,-11-1 129,24 0-129,-9-1 129,4 1-129,-1 0 129,2 0 0,1 4 0,-1 3-129,2 4 129,0 1 0,3 2-129,-3 1 129,1 3 0,0-1-129,-4 3 129,1-4 0,-4 3 0,-4-3 129,-3 0-129,-2-2 129,-4 2 0,-3-3 0,-4 2 129,-11-2 129,2 1-129,-8-2 0,0 3 0,-8-4 0,-1 1 0,-6-5 0,4 5 129,-3-8-258,2 0 129,0 0-387,4-4-129,8 0-1032,-1 0-2451,9-14-645,10 0-516</inkml:trace>
  <inkml:trace contextRef="#ctx0" brushRef="#br0" timeOffset="61327.507">20576 7113 1,'0'0'2192,"0"0"1,0 0-129,0 0-258,13-3-774,-13 3-258,23-6-129,-8 1-258,8 3-129,-2-3 129,5 1-129,3 1-129,0 0 129,4-1-129,0 0 258,0-2-129,0 1-129,-1-1 129,-3 2 0,-6 1 0,1 2-129,-7-1-129,-5 0 0,-1 0 0,-11 2 0,0 0 0,0 0-129,0 9-129,0-9-645,-18 2-2709,10 11-387,-18-13-258</inkml:trace>
  <inkml:trace contextRef="#ctx0" brushRef="#br0" timeOffset="62480.573">7506 9333 1548,'9'15'4386,"-9"-15"129,0 0-258,0 0-3096,6 10-1032,-6-10-258,9 11 129,-9-11 0,3 16-129,-3-16 0,0 17 129,-3-5-258,1 0-516,-8 2-2322,0-2-1032,8 8-258</inkml:trace>
  <inkml:trace contextRef="#ctx0" brushRef="#br0" timeOffset="62693.585">7535 10024 3612,'-7'45'5547,"4"-25"-774,-4-8-774,7-12-3096,-6 24-5289,4-13-645,2 2-129</inkml:trace>
  <inkml:trace contextRef="#ctx0" brushRef="#br0" timeOffset="63232.616">9634 9610 3612,'22'15'4773,"-7"3"-774,-15-18-387,5 15-4515,-5-15-1935,0 20-1806,10 1 0</inkml:trace>
  <inkml:trace contextRef="#ctx0" brushRef="#br0" timeOffset="63481.63">9764 10304 7224,'-7'33'4902,"7"-18"-258,0-15-903,0 17-4902,0-17-1032,25 13-2193,-7-6-645,5-5-258</inkml:trace>
  <inkml:trace contextRef="#ctx0" brushRef="#br0" timeOffset="63952.657">11877 9527 5676,'7'8'5418,"4"-4"-258,1-4-516,3 0-4257,2 3-516,8 9-516,-6-9-258,10 18-903,-11-18-1548,-2 8-1677,2 1-129</inkml:trace>
  <inkml:trace contextRef="#ctx0" brushRef="#br0" timeOffset="64163.669">11972 10326 6063,'0'16'4257,"9"-4"-1806,3-4-3225,2-9-4257,12-5-129</inkml:trace>
  <inkml:trace contextRef="#ctx0" brushRef="#br0" timeOffset="64577.693">14629 9567 4902,'20'11'5031,"-20"-11"-387,19 18-258,-1-14-4773,0 13-903,-7-8-1419,4 1-1935,4 4-258,-7-7 0</inkml:trace>
  <inkml:trace contextRef="#ctx0" brushRef="#br0" timeOffset="64792.705">14770 10536 6063,'-4'25'3999,"4"-1"-2838,0-24-1161,8 0-5160,5-3-129</inkml:trace>
  <inkml:trace contextRef="#ctx0" brushRef="#br0" timeOffset="65276.733">17407 9486 3096,'16'10'4644,"-2"5"-129,-14-15-129,2 12-4128,3 0-387,-1 4-129,1-5-645,3 8-1419,-2 4-1935,-6-12-516,0 7 517</inkml:trace>
  <inkml:trace contextRef="#ctx0" brushRef="#br0" timeOffset="65560.749">17267 10472 3483,'-3'35'4644,"3"-35"-387,3 22-129,-3-22-3483,4 22-1032,1-8-258,3 1 258,-4-2-516,6 3-129,-10-4-1935,0-12-1419,5 15 129</inkml:trace>
  <inkml:trace contextRef="#ctx0" brushRef="#br0" timeOffset="73727.215">7688 12114 2580,'0'0'2967,"0"0"-2193,0 0-129,4-12 0,-4 12 129,0 0 129,12-14 0,-12 14 129,15-10 0,-2 6-129,1-6-258,6 7-129,0-4-258,5 0-129,0-1 0,3 6-129,-3-4 0,1 6 0,-5 0 0,-2 0 0,-5 8 0,-5 4 387,-6 5-387,-3 6 258,0 2 0,-10 2 0,-4 2-129,-4 6 258,-4-4-258,0 3 0,-5-1 0,-1-1 129,-1-3 0,4 2 0,-1-4 0,2-3-129,6-4 258,2-1-387,7-5 258,7-1-258,2-13 129,8 14-129,9-12 0,6-2 258,4 0-129,6-1-129,2-3 0,2 0 129,0 1-129,0-2 0,-1 3 129,0 0-258,-5-1 258,-2 3-129,-6-2 0,-2 1-129,-4 1 0,-6-2-129,-11 2-516,11-1-645,-11 1-2451,14 0-516,-14 0-516</inkml:trace>
  <inkml:trace contextRef="#ctx0" brushRef="#br0" timeOffset="74567.265">8694 12055 1806,'13'-7'2967,"-13"7"-2193,0 0 0,10-11 387,-10 11 258,0 0-258,0 0 129,0 0 258,0 0-387,-10-11-387,10 11-129,-22 0-387,7 0 0,-1 0-129,-4 0 0,-1 0 129,-2 3-258,0 1 129,0 2-129,-1-2 129,2 3-129,1 2 0,1 0 0,2 3 0,5-1 0,2 0 0,-1-3 0,6 4 0,6-12-129,-7 17 129,7-17 0,-4 14 0,4-14 0,0 10-129,0-10 129,0 13 0,0-13 0,0 0 0,12 13 0,-12-13 0,11 12 0,-11-12 0,14 8 0,-14-8 0,15 9-258,-15-9 258,15 9 0,-5-6-129,4 2 129,0-2-129,1 3 129,4 1-129,0 1 0,1-1 129,3 3 0,-2-2-129,1 4 129,-1-1-129,-3 2 129,1 2 0,-5-2 0,1 3 129,-4-1-129,-3-1 258,-3 0-129,-1-1 387,-4 1-387,0-14 258,-5 20-258,5-20 0,-22 18 129,6-12-129,-1 3 0,-5-5 0,-1 0 0,-3-4 0,-2 0 129,0 0-258,2-3-258,1-2-129,-1-7-774,8-8-3096,8 11-129,-6-15-387</inkml:trace>
  <inkml:trace contextRef="#ctx0" brushRef="#br0" timeOffset="74987.289">8503 12039 1032,'20'3'3096,"-20"-3"-1419,0 0-516,17 0-129,-17 0-129,22-5 0,-11-1-258,6 5 258,-3-7-129,9 4-129,-4-4-387,5 8 0,0-7-129,2 6-258,2 1-129,-3-4-645,4 4-1806,6 4-1419,-17-4 258</inkml:trace>
  <inkml:trace contextRef="#ctx0" brushRef="#br0" timeOffset="79983.574">9241 12368 903,'5'12'2967,"-5"-12"-1548,0 0-1419,0 0 258,0 0 0,0 0 0,0 0 387,5 13 0,-2 1 129,-3 1-258,2 9 258,-2 2-129,2 9 0,2 5 0,3 3 129,-4 1-129,4 0-129,-2 0 129,2-4-129,-3-5-129,1-6-129,-2-7-129,-2-5-129,1-4-129,-2-13-387,0 0-774,0 0-1161,0-12-1548,4 1-129</inkml:trace>
  <inkml:trace contextRef="#ctx0" brushRef="#br0" timeOffset="80511.605">9304 12344 2322,'-16'-3'4515,"16"3"-258,-12-6-129,12 6-3870,-11-8-129,11 8 129,0 0-129,-3-13 0,3 13 0,0 0 129,3-13 0,-3 13 0,20-12-129,-5 7-129,4 1 0,4 0 0,0 1 0,-1 3 0,3 0 0,-4 0-129,1 5 129,-2 3-129,-3 3 129,-2-1-129,-2 3 129,-2 4-129,-4-3 258,0 3 129,-5 0-129,-2-2 258,0-1-129,-7-2 129,-4 5 0,-4-9 129,-2 4-258,-4-3 0,0-1 0,-3-1-129,0 0 0,2-4-129,1-1 129,3-1-129,3-1-258,15 0-387,-22-10-774,22 10-2064,6-15-1161,1-5-258,8 6 1</inkml:trace>
  <inkml:trace contextRef="#ctx0" brushRef="#br0" timeOffset="81023.634">9597 12450 1677,'-7'-4'2451,"7"4"-1419,0 0-1419,2-20 0,2 10 774,1-1 0,1-4 387,3 4 258,3-4-258,6-1 0,-2 3-387,5-2-258,1 3-258,3 1 129,0 3 0,-2 0 129,-3 5 0,-1 3 129,-3 0-129,-3 7 258,-3 6 129,-5 3 258,-5 0 0,0 5 129,-5-1 258,-3 5-387,-10-9 387,5 5-129,-13-11-258,7 1-129,-4-5-129,2 1-387,0-6 0,2-2-387,7 0-645,-2-11-387,14 12-1419,0 0-1935,0-28-129,16 16 130</inkml:trace>
  <inkml:trace contextRef="#ctx0" brushRef="#br0" timeOffset="81515.662">10210 12235 4128,'2'16'4257,"-8"-8"-516,-11-8 0,5 0-4257,-7 0 0,5 2 258,-7-2 258,-1 3 129,1 4 516,-6-5 0,4 8 129,-2-2-258,5 3-129,0 0-258,4 2-129,5-2 0,1-1 0,7 2 129,3-12 0,0 18 0,0-18-129,14 18 387,-1-9-387,3 1 129,1 2-129,1-1 0,2 0 0,-4-1 0,2 4-129,-6-4 258,-1 0 0,-11-10 0,4 17 0,-4-17 0,-11 15-129,-3-11 258,-4 1-258,-1-1 0,-1-4-387,4 4-258,-3-4-516,19 0-1032,-16-5-1419,13-6-1032,10-2-258</inkml:trace>
  <inkml:trace contextRef="#ctx0" brushRef="#br0" timeOffset="81983.689">10570 12226 3612,'8'25'4773,"-19"-21"-258,-2 5-516,-14-5-2838,6 4-1419,-6-4 0,-1 2 258,-2 1-129,2 1 258,1-1 0,0-2 129,7 4 0,2-4 129,6 3-387,12-8 0,-10 13 0,10-13 0,4 15-129,-4-15 258,22 17-129,-7-8 129,2-1 0,3 4 0,-4 1-129,2 1 258,-3-1-258,-3-1 129,-4 3-129,-6-2 129,-2 2-129,-1-5 129,-7 2 0,-7 0 0,-2-2 0,-2 1-129,1-6-129,-1 1-129,1-6-258,18 0-516,-23-6-258,23 6-1032,0-17-2064,7-7-516,10 4 258</inkml:trace>
  <inkml:trace contextRef="#ctx0" brushRef="#br0" timeOffset="82248.704">10764 12283 3354,'2'39'5160,"-2"-17"-516,-8-7-129,8-15-2322,-13 26-2322,7-6 258,-1 1-129,1-1 0,-1 2 129,-2-3 129,3 2-258,0-3 0,0-3-387,6 5-903,0-20-2451,0 0-903,0 0-258,10-4-129</inkml:trace>
  <inkml:trace contextRef="#ctx0" brushRef="#br0" timeOffset="82863.739">10981 12019 4257,'0'11'4644,"0"-11"-387,0 0-129,10 7-4128,-3 3-129,0 4 258,-1 5 129,1 9 129,-7 1 258,5 10 0,-5 0-129,-2 5 129,-8-6 129,6 4-258,-5-9 129,3-4-387,0-6 129,2-9-387,4-14 0,6 3-258,13-8-387,1-17-129,14 4 129,-2-10 129,11 6 0,-1-4 129,-1 6 0,-3 5 387,-6 6 0,-1 6 258,-8 3-129,-4 8 0,-6 7 0,-3 4 258,-7 5 0,-1 3-129,-2-3 387,-2 6-258,-11-7 258,5 1-129,-8-7-129,3 2 0,-5-11-258,0 0 129,-3-3-129,-1-3-129,1-2 0,-3-1 0,3-3-129,2-9-129,4 9-258,0-13-516,15 17-516,-12-25-1032,19 12-1935,7-2-645,4-1-129</inkml:trace>
  <inkml:trace contextRef="#ctx0" brushRef="#br0" timeOffset="83133.755">11693 12237 7224,'-4'51'5031,"-2"-27"-258,-2-7-258,-6 0-4128,8 3-387,5 1 129,1 0-129,0 0 129,0-2-129,1-1 129,4 0-258,1 2 0,-6-20-516,18 24-645,-18-24-1935,15 0-1677,1-4-258,0-15 0</inkml:trace>
  <inkml:trace contextRef="#ctx0" brushRef="#br0" timeOffset="83462.773">12092 11882 5805,'2'15'4902,"-2"-15"-387,4 18-387,-4-18-4128,7 22-387,-3-7 258,-1 6 129,0 8 258,-3 4 0,0 10 258,-3-4 0,-2 11 0,-4-6-129,1 5 0,-5-4 0,5-4-516,2-2-258,-4-15-516,10 3-645,0-27-2193,0 12-903,12-12-774,3-14 387</inkml:trace>
  <inkml:trace contextRef="#ctx0" brushRef="#br0" timeOffset="83696.787">12411 12213 4386,'20'15'4773,"-13"13"-516,-7-11-258,-3 3-3612,3 2 258,-6 2-129,6 1-258,-6-1 129,4 0-129,-4-6 129,2 2-258,3-7-258,1-13-903,0 0-2451,14 4-1161,-6-16-516,9-7 258</inkml:trace>
  <inkml:trace contextRef="#ctx0" brushRef="#br0" timeOffset="84334.823">12879 11873 6450,'21'38'4773,"-11"-16"-387,-10-5-258,0 6-4386,-3 0-258,3 14 258,-3-2 129,-3 9-258,-2 5 774,-4-1 0,2 2 0,-4-2-129,0-1 0,2-6-258,-6-10-387,10-2-258,-9-21-774,17-8-387,-25 0 0,25 0 0,-20-30 129,14 9 387,-4-8 645,4 1 516,3 5 516,1 1 387,2 5 129,1 2 0,-1 15 0,20-14-258,-3 14-258,1-3-258,8 1 0,4-2-129,4-3 129,6-3-129,6 0 258,4-5-258,0-6 258,1 1-129,0 1 258,-8-1 129,1 7-129,-9 1 129,-2 8 129,-13 2 0,2 8 0,-14 7 129,5 12-129,-12-3 0,3 14 0,-4-5-129,0 10 258,-7-7-387,4 0 0,-5-7-129,6-2 0,-2-9 0,4-16-258,-2 17-129,2-17-387,7-11-1290,-7-11-774,14-3-2451,-2 0-129,2-7-129</inkml:trace>
  <inkml:trace contextRef="#ctx0" brushRef="#br0" timeOffset="84782.849">13573 12196 4128,'20'26'5289,"1"-13"-774,-5-12-387,9-4-1935,-3-4-2709,9 3 129,-3-7 0,4 1 0,-7-4 387,-3-3 129,-1 1 0,-8-1 258,-2 3-129,-7 0-129,-2 2 0,-2 12 0,-9-17 0,-6 17-129,-3 0 0,-4 0 129,-3 10-129,-4 2 129,2 5 129,0 0-129,2 5 129,2-2 0,4 3 0,2-1 0,8 3 0,1-2-129,8-1 0,0-1-129,11-1 0,7-3-258,2-7-387,15 4-516,-8-14-1161,19 0-2064,1-4-645,1-7-258</inkml:trace>
  <inkml:trace contextRef="#ctx0" brushRef="#br0" timeOffset="85243.875">14373 12172 5031,'5'-11'4515,"-21"8"0,0-2-1290,-4 5-2709,-6 1-129,-1 5 129,-4 1-258,2 3 129,0 0-129,6 4 0,0-4 0,9 2 0,14-12-258,-14 24 129,14-14-129,5 2 0,11-2-129,3 0 129,5 2 0,3 0-129,0 0 0,-2 0 0,0 2 129,-7-2 0,-1 2 258,-6-2-129,-9 1 258,-2 6-129,-10-6 258,-3 7 0,-14-9 0,3 6 0,-12-7 0,-2 7-129,-9-7 0,5 1 129,-2-4-387,2 0 0,3 2-258,3-3 0,11 0-774,-5-6-1677,19-1-2322,11 1-387,-12-19-387,12-2 130</inkml:trace>
  <inkml:trace contextRef="#ctx0" brushRef="#br0" timeOffset="87780.02">15193 12025 129,'0'0'2838,"0"0"-1032,0 0-258,-15 0-129,15 0-129,0 0-129,0 0 0,-14-6-129,14 6 0,0 0-129,0 0-129,0 0-258,0 0 0,0 0-129,5 11 0,-5-11 0,20 11-129,-7-9 0,8 1 129,1-3-129,5-2-129,3-5 0,1-5-129,1-1-129,-2-3 0,-2-1 129,-8 0-387,-2 2 387,-6-2-129,-8 2 129,-4 3 0,0 12 0,-14-16 0,-2 11 0,-4 4 0,-6 1 0,1 1 129,-4 6 0,1 2-129,-3 3 258,6 4-129,-2 0-129,5 1 129,0 0 0,1 3-129,6 2 129,1 2 0,4-3 0,2 1 0,3 2 0,5 3 0,0-3 129,5 1-129,2-4 0,6 1-129,1-2 0,4-2-129,3-1-129,0-11-387,9 2-645,-10-8-516,17-1-1419,-8-7-1419,-3-9-258</inkml:trace>
  <inkml:trace contextRef="#ctx0" brushRef="#br0" timeOffset="88291.05">15575 12015 2451,'-12'-7'3354,"12"7"-1935,0 0-645,0 0-258,0 0 129,0 0-258,0 0 129,0 0-258,14 4 129,-14-4-129,22 14 129,-9-1 129,4 2-258,-2-1 0,2 5-129,0 1 258,3-1-258,-4 5 0,2 3-129,-3-1-129,-1-1 129,-3-3 0,-1 0 258,-3-4 0,-2-1 258,-5-17-129,0 20 0,0-20 0,-12 10 0,-2-10-129,-2 0-129,-4-2-129,-2-4-129,-1-4 129,0-1-129,5-1 129,1-5-258,8 2 129,5-2-129,4-2 0,9-2 0,11 3 0,3-3-258,9 7-129,0-6-645,5 3-1935,6 9-774,-16-7 0</inkml:trace>
  <inkml:trace contextRef="#ctx0" brushRef="#br0" timeOffset="89592.124">14654 12042 3612,'14'-3'4902,"-4"1"-129,-10 2-258,17 0-3483,-17 0-774,13-3-129,-13 3-129,14-1 0,-14 1 0,0 0-258,11 0 0,-11 0-387,1 10-1161,-1-10-2451,-3 19-387,2-3-258</inkml:trace>
  <inkml:trace contextRef="#ctx0" brushRef="#br0" timeOffset="89852.139">14662 12412 4773,'-5'25'4773,"0"-12"-129,4 4-387,-1 1-3870,1 5-387,0 7-129,1 5 258,0 2-129,0 7 0,-2-5-258,2 6-645,0-11-2580,4-11-1161,12-10 0,-3-17-257</inkml:trace>
  <inkml:trace contextRef="#ctx0" brushRef="#br0" timeOffset="90815.194">16083 12068 903,'15'0'3483,"-15"0"387,11-7-1935,-11 7-1806,0 0 258,0 0 0,7-18 0,-7 18 258,0 0 129,-11-9 129,-3 6-258,14 3 129,-25 3-258,12 9 0,-3 1-129,2 8-129,-1 2-129,4 3 0,1-4 0,2 5 129,4-1-129,2-2 0,2-5 0,4-2 0,4-5-129,5-3 0,6-3-258,0-6-387,8-1-516,-7-13-645,10 0-1548,0-1-1419,-5-9 258</inkml:trace>
  <inkml:trace contextRef="#ctx0" brushRef="#br0" timeOffset="91347.224">16351 11732 1419,'-10'-6'4128,"10"6"258,0 0-516,0 0-3483,-7 11 0,7-11-129,0 14 387,0-14-129,3 28 258,-3-16-129,1 11 0,-1-6 258,0 12-387,-5 1 0,0 10-129,-4-2-129,2 2 0,-5-2 0,5-1-129,-2-8 0,5-2 0,-2-6 0,6-21-129,3 12 0,9-12 0,7-10 0,1-5 0,3-1-129,3-5 0,-1 2 129,-2 2 0,-4 4-129,-1 3 258,-8 5-129,-10 5 0,15 5 129,-9 12 0,-2 3-129,-1 6 258,-1 4-129,0 4 0,-2 1 0,2-1 0,-2-5-129,3-3 129,-1-3-387,-1-11-645,12-1-1290,-13-11-2580,19-4-258,-3-9-387</inkml:trace>
  <inkml:trace contextRef="#ctx0" brushRef="#br0" timeOffset="91875.255">16992 12153 1935,'-26'17'3741,"26"-17"-387,-16 0-516,16 0-3870,-3-17 0,6 5 129,0-10 129,9-1 387,0-1 645,4-1 129,3 3 258,-1 0 129,5 7-258,-2 3 129,4 5-129,-7 2 129,4 5-387,-6 0 129,2 12-129,-5 1 129,0 6 129,-10-2 0,4 8 258,-7-4-129,0 8 258,-9-10 0,2 5 0,-13-9-258,3 3 0,-10-7-258,5-2 0,-5-4-129,1-1-258,4-3 0,0-1-387,8-1-387,-2-10-387,16 11-774,-3-16-1677,6 3-1161,12-1-387</inkml:trace>
  <inkml:trace contextRef="#ctx0" brushRef="#br0" timeOffset="92371.283">17346 11996 1161,'0'14'3483,"0"-14"-903,-9 9-1677,9-9 0,0 0 258,-2 20 129,2-20 258,-3 19 0,3-19-129,-4 25-129,1-12-387,3 6 0,0-5-387,0 1-129,0-15-129,10 17-129,1-17-129,5-1 0,6-8-129,1-6 0,6-6 0,-1-1 129,2 0-129,-2 5 0,-2 0 129,-5 6 129,-1 0 0,-4 9 0,-2 2 0,1 2 0,-2 8-129,-1 2 258,-4 5-129,2 0 129,-4 3 0,0 3 0,-3-4-129,-1 3 258,-2-5-258,0-4 0,0-1-258,0-12-129,-1 16-516,1-16-645,0 0-1419,0 0-2064,13-7-387,-3-3 0</inkml:trace>
  <inkml:trace contextRef="#ctx0" brushRef="#br0" timeOffset="92971.317">17914 12064 1419,'15'4'2709,"-15"-4"0,0 0-645,18 6-903,-18-6-258,23 0-129,-8-3-387,6-2-129,-2-10 129,5 1-387,3-2 129,0-3-129,-1-2 0,-4 2 129,0-3 129,-4 5-129,-6 1 258,-2 5-129,-9 0-129,-1 11 0,0 0 129,-17-12-258,-3 12 258,1 4 0,-6 4 0,0 4 0,-4 0 129,3 5 129,-3-1-129,5 6 0,4-5 0,3 5 129,1-3 0,7 6-129,1-4 0,8 2 129,0-2-129,14 3-258,0-6 129,9 0-258,4-1-258,1-5-387,15 5-1290,-6-11-2193,7-6-774,3 0-129</inkml:trace>
  <inkml:trace contextRef="#ctx0" brushRef="#br0" timeOffset="94315.394">19035 11933 4128,'12'-3'4773,"-12"3"-516,0 0-1677,0 0-2064,-7-4-258,7 4-129,-21 0 0,9 1 0,-5 4 129,2 3 0,0-1 129,0 1 0,-3 1 0,6 8 0,-6-5-129,5 7 129,-4-2 0,4 8-129,-3-1 129,4 3-129,-2-1 0,6 1 0,1-2-129,4 1 0,3-5 129,2-1-129,9-8-258,6-3 129,8-4-645,-2-5-129,13-3-387,-5-14-258,12 8 0,-10-17-516,13 12 129,-14-14-258,9 12 387,-12-8 387,3 8 258,-12-2 129,4 5 258,-7-3-129,-6 4 387,-11 12 0,16-21 129,-16 21 129,3-13 129,-3 13 129,0-11 516,0 11 0,0 0 0,-13-7 387,13 7 129,0 0-129,-15 0 0,15 0 258,0 0-258,0 10-129,0-10-129,15 19-129,-4-6-129,4 4 0,-1-1-387,1 2 0,2 3-129,-3 3 0,-2-2 0,-4 0 129,-5-3 129,-1 1 0,-4-3 258,-4 4-129,-9-9-129,0 1 258,-7-4-258,2 0 258,-4-4-258,2 1-129,-1-5 129,3-1-129,4 0-129,2 0 129,4-6 0,10 6-129,-6-20 0,6 3 0,9-1-129,6-3-129,10 1 0,-1-6 0,7 4 129,1-3 0,5 6-258,-3-1 258,-1 8 129,-3 2 0,-5 0 0,-3 4 129,-5 6 0,-1 1 258,-16-1-129,15 22 0,-15-22 0,4 23 0,-4-11 129,4 3-129,-4-15 0,9 11 0,-9-11-129,25-7 0,-6-5-129,3-1 0,5-3 0,-1-2 129,1 0-129,2 6 129,-5 4 0,-3 4 0,-5 4 258,-1 1-129,-4 11-129,-2 4 129,-3 2-129,0 6 258,-4-1-258,2 1 129,-2-3-129,1-2 0,-1-1-387,-1-7-258,9 7-1161,-10-18-2451,0 0-903,18 0-387,-6-17-129</inkml:trace>
  <inkml:trace contextRef="#ctx0" brushRef="#br0" timeOffset="95203.445">20423 11427 258,'1'-22'3870,"-1"22"258,0 0-258,0 0-2967,0 0-387,5 12 0,-5-1 0,0 11 129,0 0 0,0 10 258,-5 7-129,4 7-129,-8 0 129,3 7-258,-8-2-129,6 3 0,-5-7 0,2-2-129,2-16-129,2-5 0,1-10-129,6-14 0,8 2-129,6-9-129,11-5 129,2-5-129,6 4 129,3-2 0,0 4 0,1 7 0,-6 4 129,-2 3 0,-8 10 0,-4 5 0,-5 5-129,-4 5 258,-4 1-129,-4 4 129,0-4 0,-7 3 129,-6-10 129,0 2-129,-7-10 129,-1-2-129,-5-7 129,4-5-129,-3 0-387,3-12-387,8 5-516,-9-17-1419,20 1-2322,3 3-258,1-4-258</inkml:trace>
  <inkml:trace contextRef="#ctx0" brushRef="#br0" timeOffset="95615.468">20761 11932 1548,'49'12'3483,"-17"1"0,-13-9-1935,4-3-1548,4-1-258,1-3 0,-1-12 129,-1 1 129,-1-2 129,-6-7 387,2 8 387,-12-8-129,3 8 0,-12-3 129,0 18 0,-5-15 0,5 15-387,-27 0-129,7 4 0,-4 8-258,1 1 258,-6 0-129,1 3 258,-2 0-129,6 6 129,-4-7 0,7 4 0,-1-6 0,10 7-129,-1-2 0,11 6-129,2-5 0,11 3 129,7-1-129,6 4-129,7-5-129,7 2 129,4-6-258,-1-4-258,9 7-1677,-10-11-2580,3-8-387,1 0-387</inkml:trace>
  <inkml:trace contextRef="#ctx0" brushRef="#br0" timeOffset="96462.517">21900 11725 1032,'0'0'4257,"0"0"387,0 0-387,0 0-3225,0 0-516,0 0 0,0 0 0,0 0 129,8-3-129,-8 3 129,4 10-129,-4 1 0,4 5-129,-4 4 0,3 3-129,-2 3 0,-1 1-129,0-3-129,0-2-129,0 3-129,-1-11-387,1 10-516,0-24-774,-2 22-2193,2-7-645,0-15-516</inkml:trace>
  <inkml:trace contextRef="#ctx0" brushRef="#br0" timeOffset="97078.552">21884 12307 258,'0'10'1419,"0"-10"-387,-2 10 516,2-10 129,0 0 516,0 0-387,3-7 0,4-5-387,7 0-387,1-12-516,8-5-129,6-1-258,6-6-129,6-4 0,5-4 0,4 2-129,1 1 129,0 3 0,1 8 0,-4 2-258,-3 1 0,0 9 0,-11 4-516,0 6 0,-11 1-645,-3 5-387,-5 2-1419,-15 0-903</inkml:trace>
  <inkml:trace contextRef="#ctx0" brushRef="#br0" timeOffset="97659.585">22344 12303 129,'0'0'1290,"0"0"-774,0 0-129,0 0-774,-7-7-129,7 7-902</inkml:trace>
  <inkml:trace contextRef="#ctx0" brushRef="#br0" timeOffset="99055.665">21980 11962 1,'0'0'515,"0"0"-128,0 0 516,0 0 258,0 0 129,6 11 129,-6-11 258,0 0-516,0 0-129,0 0-129,0 0-129,0 0-129,-10 0-258,10 0-258,-11-4 0,11 4 258,-20-5-129,20 5-129,-21-12 129,21 12 0,-21-14 0,21 14 0,-19-19-129,13 7 0,1-5 0,3 3-129,2-7 0,1 3 0,5-4-129,5-2 129,0 0 0,5 0 0,0 3-129,3 0 129,-4 3 129,5 2-129,-1 4 0,0 3 0,-1 5-129,-2 4 129,0 0 0,-3 5 0,3 8 0,-5 0-129,1 6 0,-3 2 129,-2 3-129,-4 1 129,-1 2 0,-2-1 129,-2 2 0,-3-2 258,-9-4 387,3 2-129,-12-9 129,6 3 129,-11-10 0,5 7-129,-10-15-129,5 1-387,-4-2 129,4-4-258,1-7-258,5-2-258,9 4-258,-4-11-516,17 21-1290,-1-19-2193,1 6-387,15 1 129</inkml:trace>
  <inkml:trace contextRef="#ctx0" brushRef="#br0" timeOffset="99663.7">22350 12244 1,'-13'-8'2321,"4"0"1,9 8-3096,0 0-129,0 0 258,0 0 258,0 0 903,0 0 387,-3 8 387,3-8 387,0 14 0,0 0 129,0-14-258,0 24 0,-2-12-387,2 7-129,0-1-129,0 5-258,0-3-129,2 4-129,-1-4 0,4-1-129,-3-1 129,2-4-129,-4-14-387,4 12 0,-4-12-645,0 0-1290,6-12-2451,-6 12 0,10-29-516</inkml:trace>
  <inkml:trace contextRef="#ctx0" brushRef="#br0" timeOffset="101527.807">23259 11862 1032,'0'0'3741,"-8"7"-1161,8-7-1419,0 0 129,-14 3-129,14-3 0,-20 3-258,9 1-129,-8-1-129,3 4 258,-8-5-258,6 8 129,-7-6-129,7 6-258,-5-3 258,9 3-258,-1-5-129,15-5-129,-15 15-129,15-15 0,0 15 0,0-15 0,20 16 0,-6-8-129,3 3 129,1 0-129,1 1 0,-5 0 129,0 2-129,-6 3 129,-2-2 0,-4-1-129,-2 1 258,-1-1 0,-11-1 129,1 1 0,-8-5 0,0-1 0,-4-5 0,3 2-129,-3-1-129,3-4-387,7 3-516,-3-8-1032,16 5-1935,0-14-903,7-1-258</inkml:trace>
  <inkml:trace contextRef="#ctx0" brushRef="#br0" timeOffset="101930.83">23346 12046 1548,'-2'13'3483,"2"-13"129,-8-13-129,8 0-3741,7-6-387,7 5 387,-3-6 0,7 7 0,0 2 516,2 2 0,1 6-129,-4 3 0,3 6 129,-3 4 129,-2 3-129,-3-1 0,-2 3 129,-5 0-129,-4 1 0,-1-3 258,-4 6 129,-12-7 129,4 6 129,-12-9 0,5 9 0,-10-12 129,5 6-258,-5-9-129,5 2-258,1-3-516,4-2-387,19 0-903,-21-12-2451,19-5-903,6 0-258,9-11 1</inkml:trace>
  <inkml:trace contextRef="#ctx0" brushRef="#br0" timeOffset="102682.873">23882 11560 1806,'17'-9'2322,"-17"9"258,23-16-387,-8 14-129,-3-2-258,8 4-516,-6-3-258,7 3-258,-5 0-129,2 7-258,-4-1 0,2 1-129,-3 4 129,-2 1 129,-5 4-129,0 4 0,-6 0 129,0 5-129,-5-2 0,-3 8-129,-8-3 0,-2 8 0,-8-1 129,-1 6 0,-7-1-258,3-2 129,-5 4-129,5-1 129,-2-3-129,7-3 0,3-8 0,7-3-129,3-5 129,9-1-129,4-5 0,0-13 0,16 12 0,4-8 0,10-4 0,6 0 0,7-3 0,4-3-129,5-7 129,-2 0 0,0 2-129,-6-2 129,-4 3 129,-7-1-258,-6 5 129,-5 0 0,-6 5-129,-5-1 0,-11 2-129,11 0-129,-11 0-645,0 0-903,0 0-2580,0 0-387,3-22-258</inkml:trace>
  <inkml:trace contextRef="#ctx0" brushRef="#br0" timeOffset="104470.975">24566 11071 1548,'0'0'3999,"-4"-11"0,4 11-129,0 0-3096,-13-1-645,13 1-129,-14 0 0,14 0 0,-20 6 129,8-2-129,-1 1 129,-1 1-129,1 0 129,-1 0-129,0-1 387,1 1-387,-1 1 129,1-5 0,-1 8-129,2-3 129,-2 3-129,14-10 129,-21 16-129,21-16 129,-13 13-129,13-13 129,-7 10-129,7-10 129,0 0 0,0 0 0,0 0-129,0 0 258,0 0-258,0 0 0,0 0 129,0 0-129,7 2 0,-7-2 129,0 0 0,0 0-129,11-4 129,-11 4-129,0 0 129,9-12-129,-9 12-129,0 0 129,12-3-129,-12 3 0,0 0 0,0 0-258,0 0 129,0 0 0,0 0 0,0 0 0,12 0 258,-12 0-129,0 0 129,0 0 129,0 0 0,0 0 129,0 0-129,0 0 129,0 0-258,0 0 129,0 0-129,-6 7 0,6-7 0,0 0-129,0 0 0,0 0 129,0 0-129,0 0 129,0 0 0,0 0-129,0 0-129,0 0 129,0 0-258,-14-3 258,14 3-129,0 0 0,0 0 129,0 0 129,0 0-129,0 0 129,0 0-129,0 0 129,0 0-258,0 0 129,0 0 0,0 0 0,0 0-129,-10 0 129,10 0 129,0 0-258,0 0 258,0 0 0,0 0 0,0 0 0,0 0 0,0 0 0,0 0 0,0 0-129,0 0 129,0 0-129,0 0 129,0 0 0,0 0 0,0 0 0,-7 9 0,7-9 0,0 0 129,0 0 0,0 0 258,0 0-129,0 0 129,0 0 129,0 0-129,0 0 0,0 0 129,0 0-258,0 0 0,0 0-129,0 0 0,0 0-129,0 0 129,0 0-129,0 0 0,6-10 258,-6 10-258,10-17 129,0 6-129,-10 11 0,25-14 0,-11 6 129,4-1-129,3 3 129,0 1-129,2 3 129,-5 2-258,4 0 258,-5 0-129,1 1 0,-4 3 129,-3 1-129,-3 5-129,-8-10 258,11 20-129,-10-8 0,-1 4 0,-3 1 0,-5 4 0,-1 4 129,1-2-129,-5 6 0,1 0 129,-1 2-129,-5 1 129,0 2 0,0-6 0,-2 3 129,-2-8-129,3 1 258,-2-5-129,2-2 0,4-7 0,4-2 0,-3-1-258,14-7 258,-9 8-129,9-8 0,0 0 0,0 0-129,9 0 129,6 0-129,4 0 129,6-3-129,3-1 129,3 3-129,1-4 0,1 2 129,-2 1-129,1-1 0,-7 0 0,0 2 0,-5 0 0,-6-1 0,-3 1-129,-11 1 0,11-3-129,-11 3-258,0 0-516,-6-4-1419,6 4-1806,0 0-516,-16-12-129</inkml:trace>
  <inkml:trace contextRef="#ctx0" brushRef="#br0" timeOffset="105411.029">25035 10997 1161,'0'-16'3483,"0"16"-903,0 0-1419,-7-5-387,7 5-129,-20 0-387,8 0 129,-2 0 0,-1 4 0,-2-1-129,1 0 258,-1 3-129,2-4 129,0 5-129,2-4 129,2 2-129,-2-2-129,13-3 0,-16 9 129,16-9-387,-12 6 129,12-6 0,0 0-129,-12 16 0,12-16 0,-10 19-129,6-5 129,0 0 0,-1 6 129,-2-4 0,0 1-129,-1 1 129,2 1 0,0-2 0,-1-3 0,1 1 0,1-3 0,3-2-129,2-10 258,-1 15-129,1-15-129,0 0 0,6 6 0,-6-6 0,19 0 129,-3 0-129,0 0 129,4 0 0,0 0 0,4 0 0,0 0 0,3 8 129,-1 0-129,2 0 0,-3 3-129,2 0 129,-4 0-129,0 0 0,-7-1-129,-2-2 129,-14-8 0,12 18 0,-12-18 0,0 20 0,0-20 129,-14 22 258,-3-15 0,2 11 0,-9-8 129,2 3 0,-5-5 0,4 3-129,-2-7-129,4 4 0,3-5 0,1-3-645,17 0-387,-22 0-516,22 0-1290,0 0-2064,0-23-258,10 9-129</inkml:trace>
  <inkml:trace contextRef="#ctx0" brushRef="#br0" timeOffset="105833.053">24884 10972 3354,'18'0'3870,"8"-3"-258,-9 1-2709,2 2-903,0-2 0,3 2 0,1 4-258,-2 2 0,-3-2-1419,-6-4-2064,12 10 258</inkml:trace>
  <inkml:trace contextRef="#ctx0" brushRef="#br0" timeOffset="107501.148">8280 13750 8514,'15'14'5418,"-15"-14"-516,20 11-129,-8-11-3999,4 0-774,4 1 258,3 2-258,3-1 0,-2 1 0,2 0-387,-3-5-258,9 2-1032,-11 0-2838,5-6-387,3-5-258,-2-6-258</inkml:trace>
  <inkml:trace contextRef="#ctx0" brushRef="#br0" timeOffset="107764.163">9559 13641 10320,'62'29'5418,"-32"-18"-645,-1-8 0,1-3-4773,-2 3-258,0-1 0,1 5-258,-7-7-129,7 6-516,-10-7-645,20 1-2322,-2 0-903,7 0 0,12-2 129</inkml:trace>
  <inkml:trace contextRef="#ctx0" brushRef="#br0" timeOffset="107961.175">11435 13578 9546,'141'27'5160,"-79"-18"-516,-4-1-258,-8-8-4386,4 2-903,-7-6-645,10 4-1806,-9-4-1548,-2-5-387,-1-1 129</inkml:trace>
  <inkml:trace contextRef="#ctx0" brushRef="#br0" timeOffset="108185.187">13091 13633 8901,'97'24'5289,"-50"-17"-516,-3-6-258,-9 2-4386,6-3-645,10 4-258,-6-7-774,10 7-1161,-9 2-2064,3-6-258,3 2-129</inkml:trace>
  <inkml:trace contextRef="#ctx0" brushRef="#br0" timeOffset="108420.201">15423 13627 8256,'157'19'4902,"-86"-12"-387,-1-7-774,-4 0-4386,4 2-258,-7-2-258,9 0-387,-12-5-516,14 5-774,-7-2-1290,2-6-645</inkml:trace>
  <inkml:trace contextRef="#ctx0" brushRef="#br0" timeOffset="108626.213">17503 13554 5031,'141'9'5160,"-79"-8"-258,-1 3-387,1 1-3612,-6-4-774,-1-1-387,5 0-387,-9-8-516,11 8-516,-9-10-516,11 8-645,-4-7-1032,2-4-903</inkml:trace>
  <inkml:trace contextRef="#ctx0" brushRef="#br0" timeOffset="108817.224">19359 13479 1419,'168'12'4257,"-88"1"387,-16-6-1161,-10-3-1548,3 6-516,-12-7-645,-4 2-645,-3 1-516,-9-6-774,6 0-1032,-4-2-1806,-1-10-774,14 4 129</inkml:trace>
  <inkml:trace contextRef="#ctx0" brushRef="#br0" timeOffset="109004.234">21050 13437 3354,'163'21'5031,"-94"-11"-258,-15-4-258,-12-1-3354,3 3-774,-10 1-774,-7-7-258,0 4-129,-9-7-645,9 1-1419,-4-2-1806,-1-12-258</inkml:trace>
  <inkml:trace contextRef="#ctx0" brushRef="#br0" timeOffset="109468.261">23155 13401 6837,'28'33'5418,"-15"-22"-645,5 3-516,-6-1-3999,11 1-1419,-9-13-2193,4 1-1677,2-2-258,-10-6-258</inkml:trace>
  <inkml:trace contextRef="#ctx0" brushRef="#br0" timeOffset="134518.694">8655 15695 3096,'0'0'2967,"0"0"387,0 0-2967,0 0 0,0 0 129,0 0 258,-7 0 258,7 0 0,-16 0 129,0-5 0,16 5-129,-26 0-387,10 0-129,-1 0 0,0 0-258,-3 0 0,0 0 0,-1 0-129,-2 0 0,-1 0 0,4-2-129,0 1 129,0 1-129,4-1 129,2 1-258,2 0 258,12 0-258,-16 1 258,16-1-129,0 0-129,-12 8 129,12-8-129,0 0 129,-4 13 0,4-13 0,0 17 0,0-17-129,0 23 258,-1-10-258,1 8 129,-2 2 0,-2 1 0,0-3 0,-2 8-129,1-3 129,-1-2-129,-1 1 129,4-3-129,-3-5 0,4-3-129,2-2 129,0-2 0,0-10-258,14 8 387,-3-8-258,7 0 129,1 0 129,5-1-129,3-2 129,3 2-129,0 0 129,1 1-129,0 1 129,0 7-129,-2-3 129,1 6-129,-3-2-129,-2-1 129,0 4-129,-3 2-258,-4-2 258,2 1 0,-6 2 129,-1 3-129,-3-3-129,-3 8 258,-2-7 0,-4 1 129,-1 2 129,0 0 0,-4-2 0,-8-3 258,-2 6 0,-2-6 0,-2 5 258,-6-4 0,1 0-258,-6-8 129,3 5-129,0-7-129,-2-5-645,7 0-1032,-4-9-2322,3-11-645,8 3-387</inkml:trace>
  <inkml:trace contextRef="#ctx0" brushRef="#br0" timeOffset="135886.772">9566 15016 129,'-13'0'2322,"1"0"-129,12 0 0,-19-5-129,9 1-129,10 4-645,-23-2-129,12 2-516,-1 0-387,0 0 0,2 0 0,-3 0-129,1 0 258,0 0 0,-1 0-129,13 0 0,-22 0 129,22 0-129,-18 0 0,18 0-129,-14 2-129,14-2-129,0 0 129,-11 4-129,11-4 129,0 0-129,0 0 0,0 0 0,0 0-129,0 0 129,0 0 0,-4 11 129,4-11 0,0 12-129,0-12 129,0 17 0,0-17 0,0 25 0,0-8-129,-3 2 258,-3 2-129,-1-1 0,-3 3 0,2 0 0,-5-3 0,5-1 129,-1-4-129,2-2-129,7-13 129,-11 17 0,11-17-129,0 11 129,0-11-129,9 0 129,4 0 0,1 0 129,4 1-129,1 0 129,2-1-129,2 2 129,0 0 0,-1 3 0,0 1 129,1 0-129,-3 0-129,2 0 129,-3 2-129,1 1 129,-3-1-129,-1 0-129,0-1 258,-2 1-129,-4 1-129,-10-9 129,16 20 0,-16-20 0,8 19 129,-8-8-129,0 1 0,-5 2 0,-5-1 129,0-1 129,-7-1 0,3 3 129,-10-3 129,5 4 0,-4-6 129,-1 6-129,-3-10 0,3 5-258,-2-8 0,1 2-129,5 1-258,-3-5-774,23 0-2193,-14 0-1290,14 0-387,0 0-129</inkml:trace>
  <inkml:trace contextRef="#ctx0" brushRef="#br0" timeOffset="208001.897">14529 15595 1161,'18'-8'2967,"-18"8"-2193,10-8 129,-10 8 129,5-11 129,-5 11 0,0 0 0,0 0 0,-18-9-129,18 9 0,-29 0-258,11 0-387,-6 3 0,-3 0-258,0-1-129,-4 3 129,-1-3 129,1 0-129,1-1 129,4 4-129,1-4-129,5 2 129,1-3 129,8 1-258,11-1 0,-16 1 0,16-1-258,0 0 516,-11 0-258,11 0 0,0 0 0,0 0 0,0 0-258,-3 12 129,3-12 129,0 0-129,0 15 129,0-15-129,4 14 129,-4-14 0,0 21 129,0-9-129,0 5 0,-1 2 129,-4 2 0,-1 1 258,-5 7-129,4-1 0,-2 0 0,2-1 0,-1-3-129,4-4 0,1-6-129,0-3 129,3-11-258,0 0 129,6 7 0,-6-7-129,20-1 129,-7-7 0,5 4 0,3-3 0,2 2 0,6 0-129,1 4 129,1 1 129,0 1-258,5 8 258,-3 3-129,3 2 0,-2-4 129,1 7 0,-1-2-129,-1 1 0,0 0 129,-4 0-129,-3 0 0,-4 0 0,-8 1 258,-2 0-129,-9-5 129,-3 2 0,-3-1 0,-8 3 0,-8-6 0,-3 3 0,-6-6-129,-2 3 0,-4-4-258,-3 1 0,2 3-129,-6-10-387,10 10-903,-8-10-2967,8-2-258,5-1-387</inkml:trace>
  <inkml:trace contextRef="#ctx0" brushRef="#br0" timeOffset="214102.245">14943 15240 2451,'10'-2'645,"-10"2"-258,15-9 387,-15 9 129,18-7 258,-18 7 0,16-1 0,-16 1 258,0 0-387,13 1 0,-13-1-258,7 20-387,-3 0 129,-4 0-129,2 10-129,-2 4 0,0 6 129,0 8-387,0 2 0,0 5 129,0 4-129,0 4 0,0-9-129,5 4 258,-2-13-258,2-1 129,-2-10-387,2-1-1032,-5-8-2451,0-25-516,0 15 0</inkml:trace>
  <inkml:trace contextRef="#ctx0" brushRef="#br0" timeOffset="214472.267">15051 16191 2580,'13'8'4644,"-13"-8"-129,0 0-387,14-2-3483,-14 2-903,0 0 516,5-11-129,-5 11-129,0 0 129,0 0 0,0 0 0,0 0-129,0 0-258,0 0-903,0 0-1935,16 5-1290,-16-5-387</inkml:trace>
  <inkml:trace contextRef="#ctx0" brushRef="#br0" timeOffset="-214245.419">15674 15827 129,'-11'-4'3483,"11"4"-129,0 0-2193,0 0-129,0 0 0,7-3-258,3 6 129,-10-3 0,21 4 129,-10 0-258,8 9 0,-4-5-258,6 6-129,1 1 0,1 1-387,0 3 129,2 3-129,-2 2 0,-4-3 0,1-2-129,-5 1 129,-3-2-129,-4-2-129,-3-2 0,-3-2-129,-2-12-645,0 10-774,0-10-1677,0 0-645,-21 2-129</inkml:trace>
  <inkml:trace contextRef="#ctx0" brushRef="#br0" timeOffset="-213518.377">15950 15676 2451,'23'0'4515,"-11"14"-129,-12-14-387,0 0-3483,0 18-645,-2-2 129,-2 1 0,-2 7 258,-3 2-129,-2 5 258,1 9-129,-4-4-129,1 10 258,-4-7-387,1 2 129,1-7-129,2 2 0,-2-11 0,4-6 129,-1-2-129,1-10-129,11-7 129,-15 5-129,15-5-129,-17-2 0,17 2 0,-12-20-129,8 8 0,-4-2 258,4-1-129,-3-2 129,3 3 129,0-1-129,0 3-129,4 12 258,-9-15 258,9 15-258,0 0 129,0 0 0,-11-11 0,11 11 0,0 0 0,0 0 0,0 0 129,0 0-129,10 0 129,2 0 0,0 0 0,7 0 0,2 0 0,4 0-129,1 0 0,3 0 0,-2 0 0,1 0 0,-3 0 129,-1 4 0,-2-3-258,0 3 258,-7-1-129,1 2 0,-3-1 0,-1 1-129,-12-5 0,17 10 129,-17-10-129,0 0 0,11 10-129,-11-10 129,0 0-258,0 0-258,4 11-903,-4-11-2838,-6 2-387,6-2-387</inkml:trace>
  <inkml:trace contextRef="#ctx0" brushRef="#br0" timeOffset="-193110.21">16499 15060 2451,'0'0'3225,"-10"13"-1677,-2-6-774,0 11 258,-4-4 129,-1 9 129,-8-3 258,5 13-129,-13-8-129,12 15-129,-11-5-516,11 7 0,-6 1-129,6 10-387,-3 1 129,8 5-129,0 6 129,6 5-258,2 5 258,8 4-129,0-2 0,9 1 129,10-5-129,8-2 258,3-12-387,8-2 387,2-14-129,4-5 0,1-7 129,3-8-516,0-3 258,-1-9-645,0 1 387,-3-7-387,1 5-387,-12-10-516,8 7-1806,-9-5-1290,-12-2-645,1 0 516</inkml:trace>
  <inkml:trace contextRef="#ctx0" brushRef="#br0" timeOffset="-188393.94">18633 15029 3225,'0'13'3612,"5"5"-129,-5-18-2580,17 20-645,-4-3 387,0-5 129,7 12 129,-6-5-129,10 10 258,-6-1-387,7 8 0,-4 3-258,2 4-129,-3 8-258,-2 0 0,-1 10 0,-4 1-129,-3 6 129,0-2 129,-5 1 129,0 0 0,-5-8 387,0 0 0,-9-11-129,5-1 129,-9-12-129,3 1 129,-10-9-258,3 0-129,-3-6 0,0-3-129,-2 0-129,2-2 0,0-5 0,1-2 0,5 2-129,0-10-258,14-1-258,-17 0-258,17 0-1161,0 0-2709,8-9-129,7-3-516</inkml:trace>
  <inkml:trace contextRef="#ctx0" brushRef="#br0" timeOffset="-187920.913">19132 15992 5805,'0'0'4515,"15"-13"-258,1-8-1548,-1 0-2451,5-5-129,4-6-129,2-2 129,4 1 0,0-1 129,3 5 129,-2-1-129,2 6-129,-5-1 258,1 7-258,-7 3-129,-3 3 0,-6 2-258,-13 10-387,18-10-1032,-18 10-1161,-15-10-1935,2 10-129,-7-4 517</inkml:trace>
  <inkml:trace contextRef="#ctx0" brushRef="#br0" timeOffset="-187625.896">19296 15540 258,'9'8'3354,"-9"-8"-903,17 14-129,-4 1-387,-13-15 0,25 31-258,-21-14-258,8 15-129,-10-3-387,6 8-258,-8-2 0,2 9-258,-1 4-387,-1-5 129,2-3-258,-1-7 0,1-1-129,-2-14-129,6 4-516,-6-22-645,0 0-516,0 0-1032,0 0-1419,-7-13-129</inkml:trace>
  <inkml:trace contextRef="#ctx0" brushRef="#br0" timeOffset="-187318.879">19135 15746 516,'-27'-19'3870,"27"19"387,-9-16-1161,17 16-903,-8 0-387,34 0-516,-11-4-258,12 5 129,-2 0-516,8 6 0,0-3-129,4 5-129,-4-3-258,-2 3 0,-7 1 129,-1 0-258,-6-1 0,-6 2 0,-3-3-387,-16-8-129,16 20-387,-16-20-1290,0 0-2451,0 0-258,-11 4-258</inkml:trace>
  <inkml:trace contextRef="#ctx0" brushRef="#br0" timeOffset="-186410.827">20145 15083 903,'0'0'3870,"0"0"0,0 0 0,-9-11-2451,9 11-1032,-20 0 0,20 0 258,-25 7 0,13 2 129,-6 0-258,5 6 129,-7-1 0,7 7-258,-8 4-129,3 4 0,-5 4-129,0 8 0,-1-4 129,-2 8 0,1-2-129,1 9 129,-3-3 0,4 4 0,1-2 0,7 5-129,-2 3 0,10-4-129,-1 4 258,8 0-129,0-5-129,4-1 129,6-3-129,5 2 129,1-10-258,7 4 129,-1-11 0,4-4-129,3-3 129,2-3-129,-3-5 258,3-1-258,-1-6 258,1-4-129,-2 4 258,-3-9-258,0 4 0,-3 1 0,-1-2 129,-7-3-258,0 0 129,-15-4 0,15 2-258,-15-2 129,0 0-387,0 0-774,0 0-2709,0 0-903,-1-14-516,-6-6 258</inkml:trace>
  <inkml:trace contextRef="#ctx0" brushRef="#br0" timeOffset="-134526.859">17064 15494 2580,'-2'-11'2193,"2"11"-258,-4-13-258,4 13 258,0 0-129,0 0-129,-4-15-258,4 15-516,0 0-129,0 0-258,0 0 0,0 0-258,5-10 129,-5 10-129,0 0-129,13-9 129,-13 9-129,15-7 0,-2 1 0,1 0 0,3 1-129,1 0 129,2 3-129,3-3 129,-3 5-129,1 0 0,-1 0 0,-3 7 0,1 1 0,-4 3 0,-1 3 0,-4 1 0,-1 6 129,-2 1-129,-2 4 0,-4 2-129,0 4 258,-4 0-258,-6 6 129,-1 2 0,-5 2-129,-1-1 0,-5 2 258,1-1-129,-2-5 0,-1 2 258,2-6-258,-1 0 0,7-10 129,-2 1 0,7-6-129,1-2 0,10-16 258,-8 17-129,8-17 129,7 2 0,4-2 0,8-2 129,3-2-129,6-3-129,2 1 0,7-2 0,4 1-129,0 2 129,1 1-129,1-1 129,-2 2-129,0-1 129,-3 4 0,-4 0-129,-4 0 129,-6 0-129,-6 0 129,-3 0-129,-15 0 0,15 4 0,-15-4 0,0 0 0,0 0 0,0 0-258,-6 10-387,-5-12-1290,11 2-2709,-17 0-387,7-3-258,-1-4-129</inkml:trace>
  <inkml:trace contextRef="#ctx0" brushRef="#br0" timeOffset="-132311.732">17683 15253 258,'-13'4'1161,"13"-4"129,-11 0 258,11 0 0,0 0-129,0 0-645,0 0-387,0 0-258,0 0 0,0 0 129,0 0-129,0 0 0,0 0-129,0 0 129,-4 9 0,4-9-129,0 0 129,0 0 129,0 0-129,0 0 129,0 0 258,0 0-129,0 0 387,0 0-129,0 0 258,0 0-129,0 0-258,0 0 258,0 0-258,0 0 0,0 0-258,0 0-129,0 0 0,0 0 0,0 0 0,0 0 0,0 0 0,0 0 0,0 0-129,0 0 0,0 0-258,0 0-258,0-7-258,0 7 0,4-9-387,-4 9 258,14-9-129,-4 6 258,-10 3 387,19-8 258,-8 7 258,-11 1 516,19 0 129,-19 0 129,18 0 0,-18 0-129,18 5 0,-18-5-129,14 9-387,-14-9 0,15 7-129,-15-7 0,12 9 0,-12-9 129,0 0 0,0 0 258,0 0-258,0 0 129,0 0 0,0 0 0,0 0-129,0 0 0,0 0-129,-9-1 0,9 1 0,-10-1 0,10 1-129,-15 0 0,15 0 0,-18 0 0,18 0 0,-21 0 0,8 0 129,0 0-129,-1 0 0,0 0 129,2 0-129,-2-2 129,2 2 0,0-1 0,12 1-129,-18-2 129,18 2 129,-15-2-258,15 2 0,0 0 0,-10 0 0,10 0 0,0 0 129,0 0-258,0 0 129,0 0 0,0 0 0,0 0-258,0 0 258,0 0 0,0 0-129,0 0 129,0 0 0,0 0 0,0 0 129,0 0-129,0 0 0,0 8 0,0-8 0,0 0 0,0 0 0,0 11 0,0-11 0,0 0 0,-1 10 0,1-10 0,-2 15 0,2-15 258,-7 11-258,7-11 0,-5 20 129,5-20 0,-3 16-129,3-16 0,-3 13 0,3-13 0,0 12 0,0-12 0,0 0 0,7 4-129,-7-4 129,24 1-129,-8-1 129,3 0-258,1 0 258,2-2 0,-1 2-129,-1-3 129,0 3 0,-3 0 0,-1 3 0,-1 4 0,-1 0 0,1 4 0,-3-1 0,2 1 0,-1 0 0,-1 1 0,-2 2 0,0-1 0,-2-2-129,-2 1 258,-2 4-129,-2-1 0,-2-1 0,0 3 0,0-4 0,-7 4 129,-1-1 129,-5-4-129,1 0-129,-5-2 129,1 0 0,-6-5 0,2 0 0,-2-3-129,1 0 129,0-2-129,2 0 0,1 0-129,3 0-129,15 0-129,-19-4-516,19 4-645,0 0-2451,0 0-1032,10-10 129,2-2-387</inkml:trace>
  <inkml:trace contextRef="#ctx0" brushRef="#br0" timeOffset="-130998.657">18702 14859 1,'0'0'1934,"0"-12"130,0 12-129,0 0 387,0 0-387,-14-13-129,14 13-258,0 0-387,-11-1-129,11 1 0,0 0-258,-14-11 258,14 11-258,0 0-129,0 0-258,0-10 129,0 10-258,0 0 0,14-12-258,-14 12 129,21-10-129,-6 6 0,1 1 0,3-2 0,0 4 0,1-1 0,2 2 0,-3 0 129,0 0-129,0 0 0,-1 2 258,-5 4-129,1-1-129,-14-5 0,20 12 0,-20-12 0,14 14 0,-14-14 129,8 15-258,-8-15 258,3 14 0,-3-14-129,0 16 258,0-16-129,-8 16 0,8-16 0,-19 16 0,8-7 0,11-9 129,-21 9-258,21-9 258,-18 9-258,18-9 0,0 0 0,0 0 0,0 0 0,0 0 0,0 0-129,0 0 0,8 0 129,-8 0 0,15 0 0,-15 0-129,18 11 129,-18-11 0,18 14-129,-9 1 129,0-3-129,-9-12 129,19 24-129,-19-24 0,15 21 0,-9-11 129,-6-10 0,5 15 129,-5-15-258,0 18 258,0-18 0,-13 19 0,2-10 0,-3-1 0,-2 0 0,1-1 0,-3 1 0,1-1-129,0-2 129,1 0-258,5-1 129,-1-4-258,12 0-129,-13 9-129,13-9-645,0 0-774,0 0-2709,5 14-129,-5-14-516,21 5 517</inkml:trace>
  <inkml:trace contextRef="#ctx0" brushRef="#br0" timeOffset="-129795.59">20201 15543 2967,'0'0'3999,"0"0"-258,0 0-1419,-2-10-1935,2 10-258,10-17 387,1 13-258,-11 4 258,25-17 129,-12 9-258,6 3 0,-3 0-129,4 3 0,-3-3-258,3 3 129,-1 2-129,0 5-129,-2 3 258,-2 3-258,-4 4 0,1 4 0,-6 5 129,-5 3-258,-1 0 516,-1 3-129,-11 5 0,-2-2 129,-5 1 129,-1 0 0,-5-2 0,1 0 258,-1-1-258,2-3 0,1-6 0,3 0-129,4-5 0,4-2 0,11-15 0,-13 18-129,13-18 0,2 13 0,-2-13 129,23 4 0,-8-1-129,7 2 129,3-1-258,3 0 129,2-4 0,0 0-129,2 0 0,-1 0 0,2-1 0,-3-3-129,-3 4 258,-2-5-258,-2 3 0,-6 1-129,3 1-387,-9-7-387,6 7-2193,-6 0-1548,-11 0-387,12-13-258</inkml:trace>
  <inkml:trace contextRef="#ctx0" brushRef="#br0" timeOffset="-128726.527">20743 15317 1806,'-15'-5'3870,"12"-6"258,3 11-2451,0-13-258,0 13-516,0-12-387,0 12 0,10-14 0,-10 14-258,21-15 0,-5 8-258,3-3 0,4 5 0,0 0 0,2 1 0,-3 4 0,1 0 0,-5 3-129,-4 7 258,-3 4-129,-9 2 129,-2 7 129,-2-5 0,-11 7 129,-6-2-129,-2 3 129,-7-5 0,1 1-129,0-2 258,2-2-387,2 0 0,4-7-129,4 2 0,15-13 0,-12 14 129,12-14-129,0 0 129,15 8 129,0-8-129,4 0 0,5 0 0,3-3 0,3-1-258,1-1 129,4 5-129,-4 0-387,4 0 0,-7 0-1032,7 2-1419,-1 1-1935,-11-3 258,6 0 1</inkml:trace>
  <inkml:trace contextRef="#ctx0" brushRef="#br0" timeOffset="-127911.481">21544 15132 1935,'-6'-8'645,"6"8"129,-14-5 129,14 5 387,-21 0 516,8 0 258,-3 2-387,2 2-516,-3 0-387,3 3-387,-2-6 0,2 5-258,1-3 129,1 2-129,12-5-129,-17 7 0,17-7-129,-13 10 129,13-10-129,-7 19 129,3-9 0,2 4 258,-1-1-129,-1 3 0,0-6 387,1 6-258,-2-3-129,3-1 129,2-12-129,-2 12-129,2-12 0,0 0 0,0 0-129,9 8 0,-9-8 129,16 0-129,-16 0 129,21 0-129,-10 0 129,3 0-129,-1 2 129,4 2-129,-2 4-129,3-1 129,-1 2-129,0 0 129,-1 2 0,-1-2 129,-2 4-129,-2-2 129,-4 2 0,-4-2 258,-3 0 0,0 1 0,-2 1 258,-4 2-129,-8-4 129,4 3 129,-10-4-129,5 4 0,-8-6 129,7 3-258,-8-5-129,3 3 0,0-3-258,1-6-387,6 7-774,-5-7-2193,4-3-1032,15 3-645,-10-19 516</inkml:trace>
  <inkml:trace contextRef="#ctx0" brushRef="#br0" timeOffset="-127287.445">21754 15104 2580,'8'0'3354,"-8"0"645,0 0-3225,0 0 0,13-2 258,-13 2 258,3 6 129,-3-6 0,5 25-387,-4-11-129,8 14-387,-1 1-387,2 3 0,2 4-129,3 4 129,1 6-387,1 3 129,1 6-129,-4 2-129,0 4 0,-1-1 0,-1 4 129,-2 0 0,-1-6 129,-1-4 129,-4-4 129,1-6 0,-2-9 0,0 2 258,-3-8-258,-3-4 387,-7-6-258,-2 3 0,-4-2-129,-1-2 129,-4-6-129,-1-2-129,3 0-129,-2-5 0,6 7-258,-4-10-516,19-2-903,-20 7-2451,20-7-387,0 0-387</inkml:trace>
  <inkml:trace contextRef="#ctx0" brushRef="#br0" timeOffset="-126355.392">21986 14731 1032,'2'17'3612,"-2"-17"-1032,0-6-1419,0 6-258,0-11 129,0 11 0,6-17 129,-1 4-129,8 3-258,-1-4-258,5 4 0,1-2-258,4 1 0,0 0 129,1 4-129,-2 1 0,-1 4 0,-3 2-129,0 0 129,-7 2 0,1 11-129,-8-1 129,-1 5 258,-2-3-258,-3 6 0,-7 2 0,-1 2-129,-5-4 0,2 4 0,-5-5 0,1 5-129,-2-5 129,3 0-129,0-3 129,3 1 0,1-4 0,5 0 0,1-1 0,7-12 0,0 19 0,0-19 0,7 10 0,6-6 0,3-1 0,3-3-129,3 0 129,4-2-129,2-4 129,2 2-129,-2 0 0,-1 1 0,-2-2 258,-2 2-258,-1 3 0,-2 0 129,-4 0-129,-2 3-129,-3 1-129,-11-4 129,20 11-516,-20-11-903,0 0-3096,13 18-129,-13-18-387,0 0 388</inkml:trace>
  <inkml:trace contextRef="#ctx0" brushRef="#br0" timeOffset="-124965.312">22424 15906 3354,'13'-18'3999,"8"10"0,-1-3-2967,2-10-516,6 4-129,3-10 258,6 7-258,-2-11 0,5 9 129,-3-4-387,-1 4 129,-3 2-129,-5 2 0,-5 3 0,-7 8 0,-16 7 0,12-14-129,-12 14-774,0 0-1161,-7-6-2451,7 6-129,-26 1-128</inkml:trace>
  <inkml:trace contextRef="#ctx0" brushRef="#br0" timeOffset="-124603.292">22667 15555 3354,'0'0'4386,"0"0"258,0 0-1935,7 13-1677,-7-13 0,0 19-258,0-19 258,-1 26-516,-5-12 129,6 9-387,-4 2 0,4 5 0,0 6-129,0 4 129,0 2-258,4 1 129,-2-1-129,4-4 129,0-5-129,-3-5-129,1-8 0,-3-9-129,-1-11-258,0 0-258,0 0-516,0 0-903,6-17-1935,-5 1-774,-1-6-129</inkml:trace>
  <inkml:trace contextRef="#ctx0" brushRef="#br0" timeOffset="-124251.271">22528 15704 3096,'-16'0'3741,"16"0"-1290,0 0-903,-11 1-258,11-1 0,0 0-129,4 20 0,-4-20 129,12 8-258,-12-8 129,19 11-387,-8-11-129,11 9-129,-2-4-258,12 1 0,-2 3 129,7-4-258,3 1 0,2 2 0,0 2-129,-2-3 0,-2 0 129,-4-1-129,-6 0 0,-7-1 0,-6 2-129,-15-7 0,12 16-129,-12-16-516,0 14-1290,0-14-2709,-19 2-387,3-2-129</inkml:trace>
  <inkml:trace contextRef="#ctx0" brushRef="#br0" timeOffset="-122487.171">23750 15237 903,'13'-1'3225,"2"-9"0,-15 10-387,0 0-645,12-8-387,-12 8-645,0 0-516,0 0 0,0 0-258,0 0-129,0 0-129,-7 0 0,7 0-129,-11 0 0,11 0 0,-20 0 129,6 3 0,-2-3 129,-2 4 258,-3-4-129,1 4 0,-5-3 0,3 6 129,-2-7-258,3 6 0,1-4 0,3 1-129,0-1-129,4-2 0,13 0 0,-17 4 129,17-4-129,0 0-129,-12 3 129,12-3 0,0 0 0,0 10 129,0-10-129,0 0 0,0 15 0,0-15 0,0 14 0,0-14 0,-5 24 0,0-8 0,0 0 0,-1 5 0,0 4-129,-1 0 387,-1 3-258,-1 3 0,0-2 129,2 3-129,-2-7 0,2 0 0,2-5 129,3-1-258,-1-5 129,3-14-129,2 12 129,8-11-129,7-1 129,3 0-129,5 0 0,5-5 0,3 0 0,-1 5 129,1 0 0,-5 0-129,-1 5 258,-3 4 0,-4 3 0,-3 3-129,-1 0 129,-3 0-129,-4 6 0,2 1 129,-7-1-129,-4 3 0,0-1 0,-3 1 0,-11 0 129,-2-2 129,-6-6 0,1 1 0,-6-2 0,-1 2 129,-5-12-129,4 5 0,-1-8-129,2 1-129,5-1-129,-4-2-516,16 0-645,-9-22-2064,14 8-1806,6-9-258,0-7-129</inkml:trace>
  <inkml:trace contextRef="#ctx0" brushRef="#br0" timeOffset="-121315.103">24368 14850 1935,'28'0'3612,"-5"-5"-258,-23 5-2193,0 0-1032,0 0-258,10-4-516,-10 4 258,0 0-129,0 0 258,0 0 387,-9 0 387,9 0 387,-15-4 129,4-1 258,11 5 129,-20-6-129,20 6 0,-22 0-258,10 0-387,-3 0-258,-2 3 0,-6 0 0,5 3-129,-4-3 0,1 3-129,2-2 129,-1 3-129,0-3 0,2-1 0,6-1-129,-1 1 0,13-3 0,-17 6 129,17-6-129,0 0 129,0 0-129,0 0 129,-11 11 0,11-11-129,0 0 129,-2 12 0,2-12-129,-4 17 0,4-17 129,-7 20-258,1-6 129,-1 1 129,0 2-258,0-3 258,2 2-129,-3 0-129,1-3 258,3 0-129,2-2 0,2-11 0,-4 13-129,4-13 129,0 0-129,10 5 129,1-5-129,2 0 129,6 0-129,1 0 0,6 0 0,0 3 129,3 0-129,-3 1-129,2 3 258,-6 0-129,-1 2 129,-3 4 0,-6-1-129,-2 2 129,-4 1 129,-4-1 0,-2 3-129,-2 2 258,-8-2-129,-1 5 258,-6-9 0,-2 3 0,-8-5 258,1 7-258,-6-10 129,3 0-129,-4-1-129,2-2-129,3 1-129,3 0-129,8 6-903,-9-12-2580,12 1-1290,4-1-387,0-8-387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16:43.3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4546 17803 645,'12'-16'1290,"-12"16"129,3-11 129,-2 11 258,-1 0-387,0 0-129,0-10-387,0 10-258,0 0-645,0 0-129,0 0-774,0 0-645,0 0-516,0 7-1290,0-7 388</inkml:trace>
  <inkml:trace contextRef="#ctx0" brushRef="#br1" timeOffset="6238.356">13272 3856 258,'-57'22'645,"24"-11"129,1 0 129,-2 1-129,-1 1 129,0 3-387,0-2 0,-2 5-129,1 0-129,1 4-129,-5 3-129,0 6 258,-3 3-516,3 7 258,-3 3 0,3 6-129,-3 5 0,4 2 129,-3 4-129,8 3 0,1 4-129,6 2 129,4 1 0,9-1 129,6-1-129,6 2 0,4-1 129,12-6 0,7-3 0,7-3 129,7 0-129,2-4 129,9-2 0,4-5-129,5-1 0,5-7 0,0-4 0,5-7 0,0-5-129,9-6 258,-3-6-258,2-7 258,-1-5 0,3-11 129,2-6 0,-2-9-129,3-7 387,-4-10-258,4-6 387,0-9-387,-1-5 387,-4-10-387,-3-5 387,-6-1-258,-4-4 129,-11 2-258,-7 2-129,-8-2 258,-6 3-129,-8 3-129,-7 1 0,-5 1-129,-6 2 129,-4 0 129,-9 5-129,-13 4 0,-8 7 0,-8 6-129,-11 9 129,-9 5-129,-4 9 0,-7 5-129,-5 8 0,-6 4-129,2 2-129,-3 7-129,-3 0-129,4 9-387,-6 3-129,7 3-516,0-1-645,1-6-903</inkml:trace>
  <inkml:trace contextRef="#ctx0" brushRef="#br1" timeOffset="6726.384">12913 3905 1806,'-7'-12'903,"7"12"-387,0 0-387,0-11 129,0 11 129,3-12 0,-1 0 387,4-5 516,-2-10-129,5 1 129,0-12-129,3-4 0,1-8-258,2-1 0,0 0-387,1 1-129,-1 3-258,0 5 0,-2 2-129,0 10-129,-2 4 0,-3 10-258,-1 2 0,-5 3-387,-2 11-387,7-12-1032,-7 12-1290,0 0-129</inkml:trace>
  <inkml:trace contextRef="#ctx0" brushRef="#br1" timeOffset="7506.429">13171 3016 258,'26'-20'1419,"-9"9"-387,1 1-129,2-2-387,3 3 0,1 1-258,-1 0-387,1 2 129,-1 3-129,-1 1-129,-6 2 129,0 0 0,-3 2 0,-13-2 129,16 9-129,-16-9 129,6 21 0,-6-7 0,0 1 0,0 3 0,0 3-258,-3 1 258,-1-2-129,-4 1 129,-2 2 129,0-5 129,-2 1-258,-1 0 129,-1-3 129,-1 4-129,1-8-129,-2 2 387,5-4-258,-2-1 129,13-9 258,-20 5 129,20-5 0,-14 0-129,14 0 0,0 0-258,-5-13-129,5 13-129,3-15 0,-3 15 0,13-19-129,-1 7 258,-12 12-129,20-20 129,-8 11 0,1-2-129,-13 11 0,22-12 258,-22 12-258,20-9-258,-20 9-129,16-10-516,-16 10-1290,21-6-516</inkml:trace>
  <inkml:trace contextRef="#ctx0" brushRef="#br1" timeOffset="8166.467">13612 2844 903,'0'0'2322,"10"0"-258,-10 0-1806,0 0-645,0 0 129,0 12 0,0-12 0,-6 18 258,6-18 258,-12 17-129,12-17 258,-16 16 0,16-16 0,-15 12 0,15-12 0,-13 6-258,13-6 0,0 0-129,0 0 258,-2 12-516,2-12 258,15 0 0,0 0 258,6 0-258,3-3 129,-1 0-129,3-1 0,-1 3 0,-3 1 0,-7 0 0,0 4 129,-15-4 0,15 16-129,-15-16 387,0 24-129,-2-14 0,-4 4 258,-4-3-129,-2 4 258,0-3-258,1 0 258,-6 0-387,7-2 258,-4 1-258,2-3-258,0 0 129,12-8-258,-14 9 0,14-9-129,0 0-258,-14 1-258,14-1-1032,0 0-903,0-5-516,0 5 645</inkml:trace>
  <inkml:trace contextRef="#ctx0" brushRef="#br1" timeOffset="8774.501">13975 2740 2709,'-1'-17'2838,"1"17"-129,0 0-2451,-12 4-387,12-4-258,-7 17-129,7-17 258,-15 23 258,5-9 387,-5-2 129,3 4 258,-3-5-129,4 2 258,-4-7-258,5 7-258,10-13 0,-16 14-258,16-14-129,0 0 0,0 0-129,0 0 129,0 12-129,0-12 129,14 0 0,-4 0 0,3-2-258,2 1 258,0 1 0,-1 0-129,1 3 129,-2 3-129,1-2 0,-14-4 129,21 19-129,-14-9 129,-7-10-129,14 20 129,-14-20 129,4 20-129,-4-20 0,0 21 129,-5-10 0,-2 1 0,-4-1 0,0-2 516,-6 4-516,3-2 0,-3 1-129,4-5-258,-1 5-516,2-7-387,12-5-1806,0 0-387,-17-2 0</inkml:trace>
  <inkml:trace contextRef="#ctx0" brushRef="#br1" timeOffset="9370.536">14171 2709 1677,'0'0'2322,"-9"12"-258,9-12-2322,-6 22-387,5-6-129,-2 2 387,0-1 0,-1 2 258,1-5 516,1 1 0,-1-5 258,1 2 129,2-12-129,0 20 258,0-20-387,0 14 0,0-14-258,10 12 129,-10-12-258,15 7-129,-15-7 129,11 0 0,-11 0 0,13 0-129,-13 0 129,0 0 129,12-12-129,-12 12 0,9-15 0,-4 4 0,-3 0 0,2-5 129,1 2-129,-1-4 0,1 3 0,1-1 0,1 1 0,-1 1-258,1 2 258,-7 12-129,14-18 0,-14 18 0,8-11-129,-8 11-129,0 0-903,0 0-1290,2-13-774,-2 13 0</inkml:trace>
  <inkml:trace contextRef="#ctx0" brushRef="#br1" timeOffset="10254.586">14353 2651 2451,'-1'12'2580,"2"0"-129,-1-12-2451,17 26-516,-7-12 0,3 4 387,-1-1-258,-2-3 258,1 3 258,-4-4 0,0 1 258,-7-14 129,5 19 0,-5-19 129,1 15-129,-1-15 129,0 0 0,0 0-129,0 0 0,0 0-258,0 0 258,8-11-387,-1-2 129,-1 3-129,6-6 0,-1-3 0,1 1-129,2-2 0,-3 1 258,1 2-258,-2 5 129,-2 0-129,-8 12 0,16-15 0,-16 15 0,12 0 0,-12 0 0,18 2 0,-18-2 0,19 10 0,-19-10 0,20 12 0,-20-12 0,15 12 0,-15-12 0,13 14 129,-13-14-129,0 0 0,7 13 129,-7-13 129,0 0 129,0 0-129,0 0-129,0 0 129,13-5 0,-13 5 129,10-19-258,-4 5 129,1 3-129,2-3-129,-1 2 129,-2 1-129,-6 11 129,14-11-258,-14 11 129,20-7 0,-10 5-129,-10 2 129,23 0 0,-23 0 0,22 2 0,-22-2 0,19 15 0,-11-4 0,-2 4 0,1 0 0,-1-1 0,-3 2 0,-1-3-129,1 0 0,-3-2-129,0 2-387,0-13-387,0 0-645,0 14-1935,0-14-258,8-9 258</inkml:trace>
  <inkml:trace contextRef="#ctx0" brushRef="#br1" timeOffset="10596.606">15039 2539 2193,'14'7'3483,"-14"-7"0,0 0-258,0 0-2580,6 15-645,-6-15-258,5 26 0,-4-13 129,2 4 129,-3-2 0,0 4 0,0-5 0,0-1 0,0-13 0,0 18 0,0-18 0,1 10-516,-1-10-903,0 0-1677,13-8-387,-10-10 129</inkml:trace>
  <inkml:trace contextRef="#ctx0" brushRef="#br1" timeOffset="11166.638">15284 2464 2967,'0'0'3483,"1"13"129,-1-13-387,0 0-3225,0 0-258,2 21-387,-2-21 387,7 28 0,-4-16 129,-1 1-129,0-1 516,-2 1 0,0-13 0,0 15 258,0-15-258,0 11 129,0-11 0,0 0-129,0 0-129,0 0 0,0 0 0,11-2-129,-11 2 129,18-15 0,-8 6 0,2-4 129,-1 4-129,-1-3 0,-10 12 0,13-12 0,-13 12-129,11-9 129,-11 9-129,11-1 0,-11 1 0,15 0 0,-15 0 0,17 13 129,-17-13 0,18 23 0,-8-8-129,-3 2 129,1 0-129,0 0-258,-2-3-129,4 1-516,-10-15-774,14 6-1161,-4-6-1032,-1-14 129</inkml:trace>
  <inkml:trace contextRef="#ctx0" brushRef="#br1" timeOffset="12614.721">16416 2409 1548,'0'0'2709,"0"0"258,0 0-2193,0 0-516,0 0-387,0 0 129,13-10 258,-13 10 0,0 0 129,0 0-129,0 0 258,10 0-258,-10 0 129,0 0-129,4 7 0,-4-7-129,1 21 129,-1-6 129,4 2-129,-3 3 0,1-3 0,2 5 0,2-3-129,-2-1-129,5-6 129,-2-1 0,-7-11 0,17 10 0,-17-10 0,20 0 129,-20 0 0,17-17 0,-5 5-129,-5-5 0,3 7 0,-4-7 258,-2 3-129,0-6-129,-1 3 129,-3 3-129,0 2 0,0 0-129,0-1 0,0 13-129,-2-15-258,2 15 0,0 0-129,0 0 129,0 0-258,0 0-129,0 0-516,0 0-387,8 0-774,-8 0-1032,13 1 129</inkml:trace>
  <inkml:trace contextRef="#ctx0" brushRef="#br1" timeOffset="13170.753">16711 2353 645,'7'7'2064,"-7"-7"774,0 0-1419,0 0-645,0 0-258,0 0-129,3 14 0,-3-14 0,4 22 129,0-9-129,1-1 129,-3 0-258,3-1 0,-4 1 129,-1-12-258,6 16 129,-6-16-129,0 0 129,18 0 129,-18 0-129,16-10 0,-4-5 129,0 3-129,-1-4-129,2 3-129,-1-1 129,-3 2 258,-9 12-258,14-17 516,-14 17-645,0 0 0,13-7 0,-13 7 0,0 0 0,0 0-645,16 8 645,-16-8-387,11 16 387,-11-16 0,12 17 129,-12-17-129,13 19 129,-13-19-129,8 19 0,-8-19 0,7 16-129,-7-16 0,7 11-258,-7-11-387,14 2-645,-14-2-387,19-5-516,-9-6-129,4-4 258,-4 0 129</inkml:trace>
  <inkml:trace contextRef="#ctx0" brushRef="#br1" timeOffset="13383.765">17102 2311 129,'15'17'645,"-7"-4"774,-1-1-516,-2 2 903,3 0-387,-4-3 258,5 3-387,-7-2 129,-2-12-645,7 17-129,-7-17-258,8 12-129,-8-12-645,0 0-1032,17 1-1548,-14-7-645,9-2 258</inkml:trace>
  <inkml:trace contextRef="#ctx0" brushRef="#br1" timeOffset="14558.832">17378 2317 6708,'0'0'3741,"21"10"-258,-21-10-516,16 0-3612,-16 0-129,24 1-129,-12-1 258,3 0-129,-4-2 387,-11 2 129,17-15 516,-12 3 0,-5 12 129,6-23 129,-6 23 0,0-20-129,0 20 129,-6-19-387,6 19 0,-18-7-129,8 7 0,-3 0-129,-1 2 0,2 5-129,-2 1 0,4 1 129,10-9 129,-17 8 0,17-8 0,0 0 0,-13 12 0,13-12-129,0 0 129,0 11 0,0-11 0,0 0-129,10 12 129,-10-12 0,18 10 0,-18-10-129,20 8 129,-20-8-129,17 10 129,-17-10-129,0 0 0,10 7 0,-10-7 129,0 0 0,0 0-645,6 14 774,-6-14-645,2 14 645,-2-14-645,2 20 516,-1-8-387,-1-12 516,2 20-129,-2-20 0,1 17 258,-1-17-129,0 0 129,0 0-129,0 0 0,14 0 0,-4-10 0,-3-1 0,2-1-129,1-2 0,-2 0 645,-1 2-516,-7 12 387,9-15-387,-9 15 516,0 0-645,5-12 387,-5 12-387,0 0-129,0 0 0,0 0 129,0 0-129,0 0 129,0 0 0,0 0 129,0 0-129,0 0 129,0 0-129,0 0 129,-1-12-129,1 12-129,0 0 129,0 0 0,0 0 129,0 0-129,0 0 129,0 0-129,-11-8 0,11 8 0,0 0 0,0 0 0,0 0 0,0 0-129,-1 11 129,1-11 0,-2 18 0,2-5-387,0 4 516,0 2-387,0 6 387,2 1-258,0 9 258,3 0-387,0 4 258,1 0 258,-2 5-387,0-4 258,1 1-129,-2-2 0,-1-6 0,0 0 0,-1-7 0,-1-6 0,0-6 0,0-1 129,0-13 0,0 0-129,0 0-129,0 0-258,-3-17-516,-1-11-1032,3-8-1806,1-2-129,-3-11 0</inkml:trace>
  <inkml:trace contextRef="#ctx0" brushRef="#br1" timeOffset="15222.87">17715 2283 2451,'8'-14'3096,"-1"-1"-258,-7 15 0,0 0-2580,0 0-387,0 0-129,0 0 129,0 0-129,0 0 258,10 0 258,-10 0 0,0 0 0,0 0 258,3 10-258,-3-10 387,4 19-258,-2-4 129,4-1-774,-3 5 774,6-2-774,-4 4 516,3-3-516,-3-2 387,3-1-516,-8-15 774,12 15-129,-12-15-129,19 0 129,-19 0 0,22-14 0,-10 0 0,0 1 387,2-2-516,-4 0 645,-1 1-645,-3 4 387,-6 10-387,5-15 258,-5 15-387,0 0 0,0 0-129,0 0 129,11 6-129,-11-6-258,11 17 387,-11-17-387,15 26 516,-15-26-516,16 22 387,-8-10-516,-8-12 516,12 17 0,-12-17 258,7 12-258,-7-12 0,0 0 0,12 3-258,-12-3-129,14-7-774,-14 7-1548,18-20-1032,-2 7 387,-2-5-645</inkml:trace>
  <inkml:trace contextRef="#ctx0" brushRef="#br1" timeOffset="15798.903">18311 2314 4257,'0'0'3870,"-19"0"-258,19 0-516,0 0-2193,0 0-774,0 0-258,0 0 0,0 0 0,0 0 0,0 0 129,9-4 0,-9 4 0,0 0 129,15-8-129,-15 8 129,2-14-129,-2 14 129,0-17 0,0 17-129,-14-15 129,14 15-258,-20-12 258,7 10-258,-1 1 258,-2 1-129,4 0 0,-1 0 129,1 1-129,2 4 0,10-5 129,-18 14-129,18-14 0,-10 15 0,10-15 0,-9 23 0,8-10-387,0 4 387,1-2-387,0 1 387,5 1-387,1 0 645,1 0-774,3-5 903,3 0-129,1-3-129,6-1 129,1-3-258,5 2 0,2-4-387,0-3-645,9 0-2064,-3-3-645,-5-6-258,5-2 388</inkml:trace>
  <inkml:trace contextRef="#ctx0" brushRef="#br1" timeOffset="16917.967">18862 2201 3483,'9'-12'3225,"1"10"-129,-10 2-645,0 0-2709,0 0-258,19-6 0,-19 6 0,0 0 258,11 3 0,-11-3 258,0 0 0,0 0 129,4 14 0,-4-14 129,4 12 129,-2 0-129,1 0 0,0 3 129,2 2-129,-3 2-129,4-1-387,-1 2 258,-1-2-387,0-1 645,-1-5-645,-1-1 774,-2-11-387,2 13 516,-2-13 0,0 0-129,0 0 0,0 0 129,0-7-258,0-5 0,1 1 387,2-2-645,2-4 516,3 0-516,3 2 516,0 0-258,3 2 129,-4 2-258,4 4-258,-3 1 258,1 5-258,-1-2 129,-11 3 0,20 0 0,-20 0-129,20 0 129,-20 0 0,19 4 0,-19-4 129,13 7-129,-13-7 0,0 0 129,11 14 0,-11-14 0,5 14-129,-5-14 129,4 18 0,-3-7-129,0 3-387,2-1 387,-1-2-387,-1 2 258,-1-13-387,4 21 387,-4-21-258,3 13 258,-3-13-129,0 0-516,0 0-774,12 7-2064,-12-7-129,12-7-129</inkml:trace>
  <inkml:trace contextRef="#ctx0" brushRef="#br1" timeOffset="17578.005">19283 2216 1935,'0'0'2709,"0"-6"-645,0 6-645,0 0-2193,0 0-1419,8-4 129,-8 4 387,0 0 516,14 0 904,-14 0 901,17 3 517,-17-3 387,24 0 258,-9 1 0,5-1-258,2 2-516,1-1-129,4 3-387,-1 2-258,1-2-129,-3 3-129,2 0-129,-6 1 129,0-1 0,-6 1 129,-1 1 0,-13-9 129,12 15-129,-12-15 0,1 17 129,-1-17 0,-5 19-387,5-19 258,-18 20-387,2-13 387,3-1-387,-7 0 387,-1-2-387,0-4 387,-5 0 516,1 0-516,0 0 0,2 0 0,3-3 0,3 1-129,4 0 0,13 2-129,-15-5 129,15 5-129,0 0 0,6-11 0,-6 11 387,22-12-258,-7 7 258,2-1-516,2-1-387,5 0-516,-4-1-129,0-1-1935,8 6 0,-9-8-129</inkml:trace>
  <inkml:trace contextRef="#ctx0" brushRef="#br1" timeOffset="18355.049">19740 2138 774,'0'0'2322,"-10"-12"-129,10 12-1032,0 0-774,0 0-258,0 0 129,0 0 0,5 7 258,-5-7-129,0 0 258,5 13-129,-5-13 258,5 16-129,-3-3-129,2 0 129,1 3-387,-1 0 129,3-1-129,-1 3-129,-1-3 0,-1-3 0,1-2 0,-5-10 258,11 13 129,-11-13 129,0 0 0,0 0 129,0 0-129,8-5-129,-8 5 0,13-24 0,-4 11-387,3-3-129,1-1 0,-1 1 0,-1 0-129,0 4 129,-1 0 0,-10 12 0,22-14 0,-13 11 0,3 0-129,1 3 129,-2 3 0,3 2 0,-1 2 0,-1 3 0,1-1 0,-2 1 129,-11-10 0,17 16-129,-17-16 129,13 8 0,-13-8 0,18 0 0,-18 0 0,20-11 0,-6 3 0,0-7 129,2 1 0,-3 0 0,1 4 0,-3-3 0,-11 13 0,16-9-129,-16 9 0,13 0-129,-13 0 0,11 19-129,-11-19 129,13 24-129,-8-9 0,1 2 129,0-2-129,1-1-129,-7-14-129,10 21-387,-10-21-774,0 0-2322,16 0-129,-16 0-387,25-19 258</inkml:trace>
  <inkml:trace contextRef="#ctx0" brushRef="#br1" timeOffset="18911.081">20591 2089 8127,'0'0'3741,"18"0"-258,-18 0-387,11-12-3612,-11 12-258,17-4-387,-17 4 258,17-8 129,-17 8 387,16-10 258,-16 10 258,11-17 129,-11 17 129,7-17 129,-7 17-258,2-12-129,-2 12 0,-3-14-258,3 14 258,-16-3-258,3 3 129,0 1 0,-4 5-129,1 2 258,-3 6-129,-1 0 258,1 2-258,0 1 258,0 3-258,0-2 129,0-1 0,1 5 258,5-4-258,0 0 0,5 0 0,0-4 129,8 1 0,0-4 0,6 1 129,7-4-129,4 1 0,4-7 0,3-1-129,3-1-258,3 0-258,4-5-645,-6-7-903,5-1-1935,0-1 129,-5-4-387,3 1 259</inkml:trace>
  <inkml:trace contextRef="#ctx0" brushRef="#br1" timeOffset="19639.123">21175 1971 6321,'4'-15'3483,"-4"0"-258,0 15-645,0 0-2967,-11 0-387,0 1-387,11-1 258,-18 17 387,18-17 387,-22 15-129,22-15 516,-16 6 129,16-6 0,-11 2 129,11-2-129,0 0 129,0 0-516,0 0 258,0 0-258,0 0 0,0 0-129,0 0 129,0 0 129,0 0-129,0 0 0,0 0 129,0 0 129,-13 10-129,13-10 258,-19 6-258,6 1 129,-1-1-129,-5 2 129,-2 1-129,-4 3 0,1-1-129,4 1 0,0 2 0,2-2 0,3 1-129,3-2 129,12-11 0,-10 18 129,10-18 0,0 15 129,10-11 0,2-2 0,6 3-129,-1-2 129,4 1-129,-1-1-129,1 0 0,1 2-129,-5 0 129,2 1-129,-6-3 129,-1 4-129,-2-4 129,-10-3 0,12 14 129,-12-14 0,0 17-129,-11-6 129,0 2 129,-11 1-129,-1 1 0,-6 1-129,-4-1-387,1 3-129,-6-6-1548,-3 0-1677,3-1-387,-6-10 0</inkml:trace>
  <inkml:trace contextRef="#ctx0" brushRef="#br1" timeOffset="30654.753">15741 2430 129,'-18'-4'774,"18"4"0,-13 0-129,13 0-258,-13 0 0,13 0-258,-16 7 129,16-7 129,-13 7-129,13-7 0,-11 7 0,11-7 0,0 0-129,0 0 0,-11 8-129,11-8 0,0 0 0,0 0 0,0 0 129,3 14-129,-3-14 0,4 12 258,-4-12-258,8 17 129,-8-17 129,15 17-129,-5-9 258,2 2-129,1-4 0,-1 5 129,2-2-258,-1 0 129,1-4 0,0 2-258,0 0 258,2-6-258,2 1 129,-2-2 0,3-5 387,-4-6-129,3 4 258,-6-10 0,0 5-129,-4-5 129,-2 4-258,-4-3 258,-2 3-516,0-2-129,0 15 0,-12-17 0,1 8 0,-1 4-129,-4 3 129,-1 1 0,-3 1 0,1 0 0,0 3-129,0 3 129,1 3 0,-1-1 0,4 0 0,1 2-258,1 0 258,13-10-258,-19 17 0,17-5-903,-1 1-1935,3-13-258,0 13 0</inkml:trace>
  <inkml:trace contextRef="#ctx0" brushRef="#br1" timeOffset="31698.813">15860 2444 258,'-7'11'1161,"7"-11"-258,-3 12-258,3-12-129,0 0 0,-5 14-258,5-14 258,0 0-129,-3 15 0,3-15 0,0 17 0,0-17-258,0 22 129,4-6-129,-2 7-129,0 1 0,1 5 129,-1-3-129,2 7 258,-1-1-129,3 5 0,0-1 129,2-5 258,2 2-258,-1-8 129,3 5-129,-4-8 0,1 1-129,-2-10 129,1 2-129,-2-4-129,-1 0 0,-5-11-129,8 15 129,-8-15 129,3 11 0,-3-11 129,-2 13 129,2-13-129,-16 12 0,3-6 0,-2 1 129,-2 0-258,0-2 0,-1 1-129,3-2 0,-1-2 129,3-2-129,0 0 129,13 0 0,-18-2 129,18 2-129,-13-15 129,12 2 0,0-2 129,1 0-258,2-9 0,11-3 0,2-9 0,8-5-129,4-5-258,3-7-258,8-3-129,0-8-1419,0-3-1419,10 9-258,-7-10 130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53:04.6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11800 16058 1419,'0'0'3612,"0"0"387,0 0-516,0 0-2709,0 0-516,0 0 258,0 0 0,13-2 258,-13 2-129,0 0 0,0 0 0,0 0-129,0 0-129,0 0 129,3 7-387,-3-7 0,7 15 0,-1-3-129,0 0 129,5 5-129,0 0 0,3 4 0,1 2-129,3-2 129,-1 3-129,3-7 129,-4 4-129,2-4 0,-6 1 0,1-8-258,-2-1 0,-11-9-258,14 14-645,-14-14-1032,0 0-1032,0 0-1161,0 0 387</inkml:trace>
  <inkml:trace contextRef="#ctx0" brushRef="#br0" timeOffset="408.023">11694 16173 4773,'-14'4'4386,"14"-4"-129,9-2-387,3-3-3225,-2-5-645,4-5 129,0 1 0,5-6 129,-2-1 0,3-1-129,-1-2 0,0 0 0,-1-1 0,0-1 0,0 3-129,2-1 0,-3 0 0,3 3-129,-1-1 0,0 1 0,-1 5 0,-2 0-258,4 6-516,-11-4-774,9 11-1677,-4 3-903,-14 0-387</inkml:trace>
  <inkml:trace contextRef="#ctx0" brushRef="#br0" timeOffset="1032.059">12299 16116 3483,'-29'20'4257,"22"-8"-645,-14-15-258,6 3-3483,3-6-387,12 6 0,-20-20 129,11 8 258,-1-3 129,-1-2 387,4-2 258,1-5-129,5 1 258,-2-3-258,3 1-129,10-1 0,2-1-387,4 3 129,3 1-129,-1 6-129,5 4 129,-1 5 0,-2 4 0,3 4-129,-3 0 129,-1 11 0,-1 2 0,-2 4 0,1 3 0,-4 1 0,-1 4 129,-3-3 0,0 3 0,-7-5 258,4 5-129,-6-9 129,-1 4 129,-9-5-258,0 4 129,-6-6-129,2 0-129,-6-4 0,1 2-129,0-2 129,-2-5-387,5-3 0,-3-1-387,19 0-1290,-21-12-2322,10-6-129,11 0-387</inkml:trace>
  <inkml:trace contextRef="#ctx0" brushRef="#br0" timeOffset="1429.081">12608 15554 6063,'7'13'4902,"0"2"-516,-7-15-516,4 16-3870,3-2-258,0 3 129,1 4 0,4 7 0,-3-2 0,2 7-129,1-2 516,-2 1-516,0-1 516,0-3-516,-3-2 258,0-3 0,-3-11-387,2 2-645,-6-14-1290,0 0-1935,0 0-387,0-11 0</inkml:trace>
  <inkml:trace contextRef="#ctx0" brushRef="#br0" timeOffset="1744.099">12472 15652 645,'-19'17'3741,"19"-17"774,0 0-516,0 0-1806,0 0-1419,9-11 129,9 3 0,-3-13 0,9 3-129,-3-10-129,5 2-129,-3-7-129,2 4-129,-1-1-129,-2 1-129,-2 2-129,-1 1-129,1 9-774,-6-4-1677,-3 4-1677,8 7-387,-12-1-129</inkml:trace>
  <inkml:trace contextRef="#ctx0" brushRef="#br0" timeOffset="2276.13">12920 15780 2967,'9'25'4386,"-9"-25"0,0 0-516,0-15-3225,0 0-387,0-6-258,1-2 129,1-6 0,2-3 0,-3-5 129,2 2 0,0-5 0,0 3 129,1-2 129,1 4-129,-1 0-258,3 6 0,1 3 0,-2 3 0,3 9-129,-3 2 0,-6 12-129,13-13 129,-13 13 0,17 4-129,-17-4 129,18 18 0,-6-5 129,2 5-129,3 0 0,-2 2 129,2 2-129,1-1 0,-2 3 0,2 2 0,-1-3 0,-3-1-258,2 2 129,-4-5-387,3 2-129,-9-9-387,6 6-516,-12-18-1419,0 0-1290,7 16-387</inkml:trace>
  <inkml:trace contextRef="#ctx0" brushRef="#br0" timeOffset="2541.145">12957 15633 5547,'0'0'4773,"0"0"-516,10-1-774,4-6-2967,3-3-387,4-1 0,5-5 0,3 2-129,2-3-129,2-4-129,2 6-903,-6-7-1677,-2-1-1419,4 4-387,-9-9 0</inkml:trace>
  <inkml:trace contextRef="#ctx0" brushRef="#br0" timeOffset="2976.17">13367 14970 3483,'0'0'4644,"0"0"-645,9 13 0,-9 2-2838,0-1-1290,3 6 0,2 2 129,1 7 129,-3 0 129,3 4 129,-3-6 0,2 6 258,-3-8-129,4 4 129,-5-12-258,6 3 129,-4-8-129,4 3 0,-7-15 0,20 14-258,-1-14 0,7 0 0,2-5 0,6-2 0,4-7-129,4-2 0,2 0-258,4-1-129,4 5-645,-10-8-2451,11 3-1290,3 5-387,-6-6-129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53:16.6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4937 11276 258,'-12'4'1161,"12"-4"-258,-16 9 0,16-9-129,-16 15 0,6-5-387,-1 1 129,-1 3-258,-2 2 129,1 4 129,-1 1-129,-1 4-129,-4 4 258,3 3-258,-5 3 129,-2 8 0,1-2-129,0 8 0,0-2 129,0 2-258,6 1 129,-4 0 129,6 0-129,1-3 129,2-1 129,8 2 129,-1-6-129,4 4 258,2-6-258,8 3 0,3-6-129,8 3 0,0-7 0,5-3-129,-2-2 129,4-2-129,-2-6 0,2-1 0,-5-7 129,2 0-129,-6-6 129,1 2-129,-6-5 0,-1 0 0,-13-3 0,18 2 0,-18-2 0,0 0-129,0 0 0,13 0 0,-13 0 129,0 0-258,0 0 129,0 0-129,0 0-129,0 0-516,0 0-2193,0 0-1548,0 0-258,0 0-258</inkml:trace>
  <inkml:trace contextRef="#ctx0" brushRef="#br0" timeOffset="915.052">5171 11730 258,'0'0'2451,"0"0"-903,6 12-1548,-6-12-129,6 9 129,-6-9 258,12 17 387,-6-6 258,2 0 387,-8-11-258,16 24 0,-7-12 129,5 5-258,-1 0 0,7 1-258,-2 2-129,6 4 0,0-2-258,0 3-129,2 2 0,-2-4 0,0 0 0,-2 1-129,-4-5 129,-1 1-129,-3-2 258,-1-4-258,-3-2 0,-10-12-258,13 18 129,-13-18-516,0 0-516,8 12-1548,-8-12-1419,0 0 258</inkml:trace>
  <inkml:trace contextRef="#ctx0" brushRef="#br0" timeOffset="1531.087">5203 12228 1419,'0'0'1806,"0"0"258,0 0 129,0 0-258,0 0-129,1-7-258,-1 7-258,0 0-516,11-15-129,-11 15-258,9-16-258,-2 5 129,3 0 129,-3-2-129,8-1 0,-2-6 0,8 1 0,0-7 129,4 0 0,1-7-129,5 2-129,-1-4 129,0 3-129,-2-1 0,2 2-129,-6 4 129,-2 2 0,-4 7 0,0 0-129,-7 5 0,-11 13 0,17-15 0,-17 15-129,0 0 0,0 0 0,0 0-129,0 0-258,6 7-1419,-6 4-2322,0-11-129,-10 15-387</inkml:trace>
  <inkml:trace contextRef="#ctx0" brushRef="#br0" timeOffset="2472.141">5960 12201 1,'3'14'1160,"-3"-14"259,4 18-129,-2-4-129,-1 3-129,-1 5 129,0 4-387,-3 4-258,-2 4 0,-4 2 0,-1 2 0,-2-3 258,2 1-387,-4-9 258,6-2-387,-3-7 0,5-6-129,6-12-258,-9 12-774,9-12-645,0 0-2322,0-6 258</inkml:trace>
  <inkml:trace contextRef="#ctx0" brushRef="#br0" timeOffset="31386.795">3513 11304 774,'0'0'1548,"0"0"-258,0 0 129,0 0 0,0 0-516,0 0-258,-2 11-387,2-11 0,0 0-129,0 0 258,0 11-258,0-11 129,0 0 258,-2 14-258,2-14 0,-3 15 258,3-3-258,0-12 0,-3 22 0,0-7 0,2 3-129,-1 0 0,1 5 129,-4 5 0,5 3-129,-1 4 129,1 5-258,0 1 258,0 2-258,6 2 129,0 1-129,2-4 0,-1-7 0,2 0 258,-2-8-129,0-1 0,-3-3-129,1-3 129,-3 0 0,-1-2-129,-1 3 129,0 2-129,0-2 0,-3-1-129,-2-1 129,1-3 0,0 0 0,0-5 0,4-11 0,-7 14 0,7-14-258,0 0-258,0 0-258,-12 7-258,12-7-516,0 0-258,-11-3-258,11 3-129,-14-3 258,14 3 258</inkml:trace>
  <inkml:trace contextRef="#ctx0" brushRef="#br0" timeOffset="31794.818">3393 12185 774,'-11'7'1032,"11"-7"-129,0 0 258,-8 13 0,8-13-129,0 0 258,0 0-258,0 0 0,0 0 258,0 0-129,11 10 0,-11-10 0,19 0-129,-19 0-129,28-4-129,-14-3-258,11 4 0,-5-8-258,8 7 129,0-6-129,2 2-129,-1 1 0,-1-1-129,0 2 0,-1 0 129,-4 3-129,-5 1 0,-1-1 0,-7 2 0,-10 1 0,17 0 0,-17 0-129,0 0 0,0 0-129,0 0-387,0 0 0,0 0-258,0 0-516,0-11-1161,0 11-1290,-5-16-516,-5-1 258</inkml:trace>
  <inkml:trace contextRef="#ctx0" brushRef="#br0" timeOffset="32357.85">3203 11392 2967,'-4'-13'3096,"4"13"0,0 0-2967,3-15-387,-3 15-129,12-13 129,-12 13 258,15-9 129,-15 9 387,12-9 258,-12 9 129,15-7 129,-4 4 0,-11 3-258,26-12 258,-11 2-258,6 3-258,3-3 129,4 3-387,1-3 129,4 3-258,2-1 129,0 3-258,-1-2 129,3 3-129,-6 2 129,-1-1-129,-4 1 129,-2 1 0,-4-1 0,-3 2 129,-5-3-129,-1 3-129,-11 0 129,13-1 0,-13 1-129,0 0 0,0 0-129,0 0 0,5 6-258,-5-6-258,0 12-774,0-12-2193,-7 13-645,7-2-387</inkml:trace>
  <inkml:trace contextRef="#ctx0" brushRef="#br0" timeOffset="33659.925">3920 11797 1806,'0'11'1677,"0"0"-258,0-11-516,0 17 129,0-17-387,0 22-129,0-8-129,0 3 129,0 1-129,0 5 129,0 2-258,0 0 129,0 5 0,0-3-129,3 2 0,-1-4-129,3 0 258,-2-5-258,2-2 129,-2-5 0,0-2 129,-3-11-129,6 11 129,-6-11 258,0 0-258,0 0 129,10-11-129,-4-2-129,3-3 0,1-7 0,1 0 0,0-4-258,2-1 0,3 1 0,-2-1 0,0 1 0,0 3 0,0 0 0,-1 4 0,0 4 0,-3 3 0,-10 13 129,18-16-129,-18 16 0,17-5 0,-17 5 0,16 1 0,-16-1 0,15 13 0,-15-13 129,10 19-129,-10-19 129,6 24 129,-4-11-129,-1 6 129,-1 0 0,2 4 129,-2 1 0,1 7 0,-1-2-129,0 4 0,3-3 0,0 4 129,-3-5-258,4 0 129,-3-5 0,2-2-129,-2-5 0,2-2-129,-1-3 129,-2-12-129,3 17 0,-3-17-129,0 0 0,0 0-258,4 12-387,-4-12-1935,0 0-1806,0 0-258,0-12 0</inkml:trace>
  <inkml:trace contextRef="#ctx0" brushRef="#br0" timeOffset="86078.923">6368 11701 1,'0'0'902,"-1"-15"-257,1 15 0,0 0-258,0 0 258,0 0 0,0 0 129,0 0-129,0 0 387,0 0-129,-12-10-129,12 10-129,0 0 0,0 0-129,0 0-129,0 0-129,0 0 0,0 0-129,0 0-129,0 0 129,0 0-129,0 0 0,0 0 0,-7 7 0,7-7 129,-1 13-129,1-13 0,-1 22 129,-3-7 0,3 3-129,-2 2 129,-1 0 258,1 3-258,0 1 258,0 0 0,3 1 0,0-3-129,3-1 129,3-4-129,6 0-129,1-8 0,2-1 0,4-4-129,1-1 0,0-3 0,1-3 0,0-3 0,-2-2 0,0-3 0,0-2 0,-3-2 0,0-1 0,1-2 0,-2 1 0,0-4-129,0 1 129,1-1 0,-2 2-129,-1-1 129,-1 3 129,-1 1-129,-2 3 0,1 1 129,-4 2 0,-6 10-129,7-15 129,-7 15 0,0 0 129,0 0-258,0 0 0,4-11 0,-4 11 0,0 0-258,0 0 129,0 0 129,0 7-129,0-7 0,0 11 0,0-11 129,0 14-129,0-14 129,3 19 0,-1-5 0,3 0 0,-1 6 129,1 2-129,-1 5 129,0 4 129,2 5-129,-1 5 258,3 2-258,-1 6 129,-1-3-129,6 5 129,-4-9-258,2 3 129,-1-9 0,0-2-129,-2-4 0,-2-5 258,2-2-129,-1 0 0,-2 0 0,-1-1-129,2-1 258,-4 0-258,0-5 129,-1 3 0,0-4-129,0-1 0,0-4 129,0-10-129,-2 19 0,2-19 0,0 0 0,0 13 129,0-13-129,0 0 129,0 0-129,0 0 129,0 0-129,0 0 129,0 0-129,0 0 0,0 0 0,0 0 0,0 0 0,0 0 129,0 0-129,0 0 0,0 0 258,0 0-258,0 0 0,0 0-258,0 0 0,0 0-387,0 0-1161,0 0-2451,0 0-129,10-15-258</inkml:trace>
  <inkml:trace contextRef="#ctx0" brushRef="#br0" timeOffset="87197.987">7154 11287 258,'29'40'1677,"-15"-16"-129,3 4-387,3 3-258,1 1-129,4 4-129,-4-3 0,5 3-129,-4-2 0,2 0 0,-3 1-129,1 1 0,-7-3 0,1 2 0,-6 2 0,0 1 0,-5 1 129,0 0-129,-5 1 129,1 2-129,-1-4 129,-1 3-258,-6-2 0,2-2 0,-2-3-129,0-1 0,-2-7 129,0 1-129,-2-5 0,-1 0 129,-1-3 0,1 0 0,-1-5 129,0 2 0,-1-4 0,3 0-258,0-2 258,11-10-258,-16 12 129,16-12 0,0 0 0,0 0-129,-12 4-258,12-4 129,0 0-129,0 0 0,0 0-258,0 0 129,0 0-516,0 0-1032,0 0-2322,14 0-516,-11-12 129</inkml:trace>
  <inkml:trace contextRef="#ctx0" brushRef="#br0" timeOffset="88603.067">7259 11388 516,'0'0'516,"-8"-13"129,8 13-387,0 0 258,-5-13-258,5 13 258,-5-11 129,5 11-129,-6-11 129,6 11 0,-7-13 0,7 13 0,-10-12 0,10 12-258,-11-17-129,11 17 0,-9-19-129,4 7 129,0-2 0,1 0-129,0-2 0,1 4 258,-3 1-258,6 11 0,-13-18 0,13 18 0,-13-13 258,13 13-387,-13-11 129,13 11 129,-12-12 0,12 12 129,-12-11-129,12 11 0,0 0-129,-13-13 0,13 13 129,0 0-645,0 0 0,0 0-258,0 0 0,0 0-774,0 0-1548,15 0-774</inkml:trace>
  <inkml:trace contextRef="#ctx0" brushRef="#br0" timeOffset="90974.203">7981 11722 129,'0'0'903,"0"0"-258,0 0-387,0 0-258,0 0 0,0 0 258,8 3 0,-8-3 258,10 12-129,-10-12 258,12 17 129,-4-4-258,-1 0 258,1 3 129,1 2-258,2 2 0,0 3-258,4 1 129,-1 4-258,4-2 129,-2 3-129,4-2-258,-3 0 129,3-3 0,-4 0 0,-2-5 258,-1-4-129,-1 0 0,-12-15 129,15 19-129,-15-19 129,11 13 0,-11-13-129,0 0 0,0 0 0,0 0 258,0 0 0,7 11 129,-7-11-129,0 0 0,0 0 0,0 0 0,0 0-258,0-7 0,0 7-129,0 0 0,-3-14 0,3 14 129,-1-15-129,1 15-129,0-20 0,0 20 129,8-26-129,2 9 0,3-3 0,2-5 0,3-3 0,4 1 0,1-7 0,4-1 0,0 0 0,1 3 0,-1-1 0,2 2 129,-6 6 0,-3 1 0,-2 7-129,-4 3 129,-4 2 0,-10 12 0,13-13-129,-13 13 129,0 0-129,0 0 0,0 0 0,0 0 129,0 0-129,0 0-129,0 0 0,0 0 0,0 0-129,0 0-387,0 8-645,0-8-2322,0 0-903,-1 11-387</inkml:trace>
  <inkml:trace contextRef="#ctx0" brushRef="#br0" timeOffset="116994.691">9079 11573 645,'0'0'1161,"0"0"0,0 0-258,0 0 0,0 0-129,0 0-258,0 0 129,0 0-129,0 0-258,0 0 0,0 0 129,0 0 0,0 0 129,0 0-129,0 0 129,0 0-129,0 0 0,0 0-129,0 0-129,0 0 0,0 0-129,7-1 0,-7 1 0,10-3 0,-10 3-129,18 0 129,-18 0 0,19-1 0,-19 1 0,22-1 0,-11-1 0,5 1 129,-2 0-129,1-1 0,4 1 129,-4-1-129,4 1 0,-2-1 0,-2 2 0,-3-2 0,-2 1 0,2 1 0,-12 0 0,12-1 129,-12 1-129,0 0 387,0 0-258,0 0 0,0 0 129,0 0 129,0 0-258,0 0 129,0 0-129,0 0 0,0 0 0,0 0-129,-2 7 0,2-7 258,0 0-258,-7 11 0,7-11 0,-4 12 0,4-12 129,-5 22 0,3-10 0,-4 8 0,3-3 129,2 6-129,-1-2 258,2 5-129,-2-3 0,2 4-129,0-3 129,0-1 0,0-2 129,3 1-129,-3-3 0,5-2 0,-5-2-129,3-3 129,-3-12-129,7 18 129,-7-18 0,0 0-129,3 12 0,-3-12 0,0 0 129,0 0-129,0 0 0,0 0 0,0 0 0,0 0 0,0 0 0,0 0-129,0 0 0,0 0-129,0 0-129,0 0-516,13-5-1419,-13 5-2322,15-20-258,0 5-129</inkml:trace>
  <inkml:trace contextRef="#ctx0" brushRef="#br0" timeOffset="119318.824">10116 11151 1,'-12'-15'1031,"12"15"388,0 0-258,-10-8 129,10 8-258,0 0-129,-12-5-258,12 5-129,0 0-129,-13-1-129,13 1 258,0 0-129,0 0 0,-10-3 0,10 3 0,0 0-129,0 0-129,-12 0 129,12 0-129,0 0 129,-11 0-129,11 0 129,-12 0-129,12 0 129,-18 3 129,6-2-129,-1 3-129,-1 2 0,-1 1 258,-3 1-258,2 5 0,-4 2 0,0 3 0,-2 3-129,0 4 129,0 3-129,-1 2 129,-1 2-258,1 2 258,3-2-129,-4 0 129,4-3-129,4 3 129,0-3 129,3 0 0,2-1-129,4 3 0,0 0 129,5-1-258,0 0 258,2 0-129,0-1 129,4 1-129,4-2 0,6 1 129,-2-4 0,7 3 129,-3-6-129,8 0 0,-2-3 129,6 1-129,-2-8 0,0 2 0,2-9 0,0 2-129,-2-6 0,2-1 0,-2 0 0,-3-5 0,-3-3 0,-1 0 0,-4 1 0,-1 0-129,-3-3 258,-11 10-258,13-11 258,-13 11-129,0 0-129,6-11 129,-6 11-129,0 0 0,0 0-129,0 0 0,0 0-129,0 0-129,0 0-129,0 0-387,0 0-645,0 0-1161,0 0-1935,0 0-387,11-4 129</inkml:trace>
  <inkml:trace contextRef="#ctx0" brushRef="#br0" timeOffset="120361.884">10391 11204 258,'0'13'903,"-2"0"129,2-13-129,-3 13 0,3-13-258,-6 17 0,6-17-129,-3 16 0,3-16 0,-4 25 0,2-12-129,0 6 129,1-1-129,0 7 129,-1 2-129,1 6 0,-3 2 0,2 4 129,-3 1-258,0 2 0,1-1 129,1 1-129,-1-5 258,1-1-129,-1-5 0,2-5 129,-1-3-258,3-5 0,-1-4 0,1-14-129,-4 17-129,4-17 129,0 0 129,0 0 0,0 0-129,8-1 0,1-10 0,-1-1 0,5-5 0,0-1 0,4-6-129,2-2-129,5 1 129,-2-3-129,1 1-129,0 1 258,-1 2-258,1 4 129,-4 6 0,-2 4-129,-3 8 129,-2 2 129,-1 1 129,-11-1-129,19 22 258,-13-7-258,3 2 129,-2 3-129,-1-1 258,0 5-258,-4 0 258,3 1-129,-3 1 0,-1-3 0,-1-1 387,0 1-258,0-4 0,-2-1 129,-4-4-129,4 0 0,2-14 129,-10 17-258,10-17 0,0 0 0,-11 12-129,11-12 0,0 0-645,0 0-129,0 0-1290,0-12-2193,0-5-516,9 3 0</inkml:trace>
  <inkml:trace contextRef="#ctx0" brushRef="#br0" timeOffset="121082.925">10799 11635 903,'12'-13'2064,"-12"13"-2064,14-4 129,-2 4 129,2-3 0,2 3 516,0 0 129,4 0-129,-1 0 387,2 0-387,0 0-129,1 0-129,-5 3 129,3 5-258,-6-1 129,3 3-129,-7 2 0,1 5 0,-2 0-129,-3 4 0,-2-1-129,0 4 129,-4 0 0,0 0 0,-1-4 0,-4 1 258,-3-4-129,0-1 0,-5-5 129,2 0 0,-4-5-129,2 0 0,-3-5-129,2 1 0,-4-2 0,3-4-129,-3-4 0,5-2-129,-2 1 0,3-1 0,1 0 129,11 10-129,-14-16-129,14 16 129,-5-15-129,5 15 129,0-11-129,0 11 0,21-10 129,-5 5-129,4 1 0,2-1 0,2 1 0,1 1-129,2 0-129,-6 0 0,2 3-258,-5-3-129,4 3-258,-10 0-387,3 0-516,-15 0-516,18 0-1032,-8 0-387</inkml:trace>
  <inkml:trace contextRef="#ctx0" brushRef="#br0" timeOffset="121645.957">11206 11613 1677,'0'0'3225,"0"0"258,12 8-3483,-12-8-129,10 14 258,-3-2 129,-1-2 258,1 8 129,-2-3-129,3 7 258,-2-1-129,1 3-129,-1-1-258,1 4 129,-2-3-129,1-2 0,-5-2-129,1-3 387,-2-3-258,1-2 129,-1-12 129,0 17-129,0-17 0,0 0 129,-13 2-129,13-2-129,-11-2 0,11 2 0,-17-15 0,17 15-129,-14-20 258,7 9-258,1-4 0,2 1 0,2-4 0,2 0 0,6-1 0,4 1-129,5-2 0,4 2 0,4 0 0,4-1 0,4 2-129,-1 0 0,3 5-258,-3-2-129,6 6-129,-9-4-129,6 12-516,-12-5-516,5 5-903,-4 8-2064,-7-8 516</inkml:trace>
  <inkml:trace contextRef="#ctx0" brushRef="#br0" timeOffset="122357.998">11699 11739 1548,'7'17'3483,"-7"-17"129,0 0-2322,15 19-1032,-15-19 387,19 19-129,-19-19 129,26 15-129,-14-14 129,8 3 0,-4-4-129,4-5-258,1-4-129,0-5 0,-2-1-129,-2-8-129,-4 2 129,-1-1 0,-7-2-258,-4 3 387,-3 1-258,-10 3 129,-3 5 0,-4 5 0,-3 4 129,-2 3 0,-1 7 258,2 3-258,2 7 129,0 2-129,3 3 0,3 2-129,2-2 129,1 6-129,6 1-129,2 4 129,4 2-129,0 3 129,5 7-129,5 1 129,4 5-129,1 2 129,2 3 0,-3-3 0,2 2 129,-3-2 0,-2-4 129,-1-2-258,-5-6 258,-3-3-258,-2-5 516,0-3-387,-8-6 0,-4-5-129,-2-4 258,-3-3 0,-5-7 0,0 0 0,-4-5 258,2 0-129,-4-7 0,3 0 0,3-11 0,4 1-129,3-7 129,10-4-129,5-6-387,6-3 129,14-1-387,7-6 0,14 5-645,-5-10-387,19 11-903,-11-3-1935,4-2-645,3 8 258</inkml:trace>
  <inkml:trace contextRef="#ctx0" brushRef="#br0" timeOffset="123239.048">12090 11944 516,'-17'10'2967,"17"-10"387,0 0-2580,0 0-645,0 0 129,12-7-129,0-1 129,3-3 258,5 1 0,2-4 0,2 1-258,0-2 258,1-1-387,0-1-129,-2 0 129,-2-4-129,-2 5 129,-3-5-129,-3 3 0,-3 0 129,-2-1 0,-6 3 0,-1 0 129,-1 3 0,-4 1 0,-9 3-129,3 4 0,-4 0 129,-2 5 0,0 0-129,-2 3-129,-2 7 129,1 7-129,0 1 129,1 7-129,-2 0 129,2 7 258,-2 1-129,6 4 0,-2-2 129,6 3 129,2-5-258,7-3 0,1-2 0,6-10-258,9-3-129,5-10-129,9-2 0,1-6 0,4-6-129,-1-2 129,2-3 0,-5 2 129,1 3 129,-7 4 0,-1 5 129,-3 0-129,-5 7 129,0 4 0,-2 5 0,3 0 0,-3 1 129,4-1-129,-1-2 0,3-5-129,-1-2 0,2-5 0,-3-2 0,2-3-129,2-8 0,-3-6-129,2-4 258,-4-3 0,-2-3-129,-1 0 129,-4-2 0,-3 0 0,-3 1 387,-3 7-258,-3 0 129,-6 6-129,-5 6 0,-2 6 0,-5 3 0,-1 5 0,-2 10-258,-4-1 0,1 6-129,-2-1 0,4 0-258,-1-4 129,7 2-516,-2-7-387,11 2-129,-2-8-516,12-4-516,0 0-387,0 0-129</inkml:trace>
  <inkml:trace contextRef="#ctx0" brushRef="#br0" timeOffset="123606.069">12700 11511 1935,'7'-84'2838,"-7"46"-387,-2 6-774,-1 4-516,-4 3-129,4 7-258,-4 4-129,7 14-129,-7-15-387,7 15 0,0 0-129,0 0 0,0 0 0,0 18 129,4-1-129,2 6 387,2 6-258,1 10 258,-1 7 0,2 12 0,-3 6 0,2 10-129,-5-2 129,6 5 0,-5-1-129,6 0 0,-1-11-258,1-5 258,5-11-387,2-11-258,8-4-1806,5-9-2064,-3-21-387,10 0 129</inkml:trace>
  <inkml:trace contextRef="#ctx0" brushRef="#br0" timeOffset="126162.216">13592 11058 258,'0'0'1677,"0"0"-129,0 0-129,1-11-258,-1 11 387,0 0-129,-11 0-387,1 3 0,10-3-258,-26 19-258,11-5 0,-3 3-258,-2 5 129,0 1-129,0 5 0,-5 4-129,2 3 129,-5 6 0,1 3 129,-2 2-129,0 4 129,-1 3 0,5 8 0,2-4-129,5 6-129,6 0 129,9 4-129,3-6 129,7 0-129,9-4 0,9-3 0,0-6 0,3-4 0,-1-10-129,1-2 258,-2-7-129,-4-5 0,-2-6-129,-2-4 129,-4-4-129,-1-1 129,-2-1-129,-11-4-129,17 4 0,-17-4-387,12 5-129,-12-5-258,0 0-1032,0 0-1677,0 0-1032,3-7 0</inkml:trace>
  <inkml:trace contextRef="#ctx0" brushRef="#br0" timeOffset="126523.236">13582 11592 1548,'10'12'4128,"-10"-12"129,18 14-258,-12-2-3483,8 1-516,3 1-129,0 2 387,5 4 0,-1 0 129,1 4-129,-2 0 0,3 4 0,-3-3 0,2-3-258,-3 2 0,-1-6-129,-2 2-258,-4-8-129,0 0-774,-12-12-1548,0 0-1419,3 18-129</inkml:trace>
  <inkml:trace contextRef="#ctx0" brushRef="#br0" timeOffset="126843.255">13499 11993 258,'0'0'3870,"12"-4"129,-4-16-129,6-2-3354,14 1 0,0-8 258,11 1-258,-3-10 258,11 4 0,-5-6 0,2 8-258,-4-4-129,1 7-129,-7 4-129,-4 4-129,-5 5-129,-7 4-387,-1 10-258,-17 2-1161,13-9-2322,-13 9-516,0 0 258</inkml:trace>
  <inkml:trace contextRef="#ctx0" brushRef="#br0" timeOffset="128002.321">14163 10964 2451,'0'0'1677,"0"0"-516,18 13 258,-5-1 0,-2-4 0,9 8 129,-5-4-129,10 7-129,-5 1-387,8 6 0,-4 1-387,4 9 0,-2 4-258,-1 7 0,1 6-129,-2 5 0,0 3 0,-1 5-129,-3-1 129,-2 0 0,-2-5 0,-1 1 129,-4-5 258,-3 2-129,-5-11-129,0 5 258,-6-5-129,-4 1 0,-7-2-129,-2-3 0,-2-6-129,-1-2 0,-3-6 0,4-4 0,-3-6 129,5-4-258,-1-5 129,4-4 0,0-1-129,13-5-258,-16 6-516,2-6-2838,14 0-1032,-13-8-645,4-8 0</inkml:trace>
  <inkml:trace contextRef="#ctx0" brushRef="#br0" timeOffset="168078.613">2648 14336 645,'-18'0'1161,"18"0"258,0 0 129,-13 0 387,13 0-129,-13-1-129,13 1 0,-11-3-387,11 3-258,0 0-387,0 0 129,-15-5-387,15 5 129,0 0-129,0 0-129,0 0-129,0 0 129,0 0-129,0 0-129,0 0 129,0 0-129,0 0 0,0 0 0,0 0 0,0 0 0,9-8 0,2 7 129,0-1-129,5-1 0,2-1 129,3-1-129,1 2 0,3-2 0,3 3 0,0-5 0,2 0 0,1 2 0,1-4 0,-2 1 0,1 1 129,-4 1-129,-3 0 0,0 3 0,-4-1 0,-4 1 0,-2 3 0,-14 0 0,16 0 258,-16 0-258,0 0 0,14 0 0,-14 0 129,0 0-129,0 0 129,0 0-129,0 0 129,-4 7-129,4-7 129,-13 9-129,13-9 0,-16 16 0,5-5 0,4 1 0,-1 4 0,0 0 0,0 4 0,2 3 0,0-3 0,2 5 0,1 0 0,2 0 0,-1-4 0,2 4 0,0-3 0,0 1 129,3-1-129,-1-2 0,2-3 129,-1-1-129,0-3 0,-1-1 129,-2-12-129,3 13 0,-3-13 0,0 0 129,0 0-129,0 0-129,0 0-258,0 0-516,0 0-1935,20-5-1548,-17-11-387,5 3 129</inkml:trace>
  <inkml:trace contextRef="#ctx0" brushRef="#br0" timeOffset="168925.662">3768 13582 2322,'0'0'1806,"0"0"-774,-14 4-129,14-4 0,-11 8-129,11-8 129,-11 10 0,11-10 0,-12 15 0,12-15 0,-11 24-129,4-9-258,5 8 129,-3 1-258,3 9 129,0 1-387,-1 7 129,-2 8 0,2 4 0,-2 5-129,1 4 258,0 3-258,1-1 0,1 1 129,2-5 0,0-7-129,2-7 0,2-8 0,3-6-129,0-7 0,-1-8-129,1-5 0,-7-12-129,13 8-645,-13-8-645,9-12-1419,3 4-1290,-12-12-129</inkml:trace>
  <inkml:trace contextRef="#ctx0" brushRef="#br0" timeOffset="169277.682">3543 14466 2451,'0'0'3225,"0"0"129,0 0-3096,0 0-258,11 0 129,-1 2 387,2-2 0,2 0 258,-1 0 129,5 0 0,-2 0-129,6 0 0,0 0-129,5 0-129,-2 2-258,3 0-129,0-1 0,-2 2-129,1 0-129,-4-2 0,0 2 0,-6-3-516,1 2-387,-6-2-1677,-12 0-1290,19-5-258</inkml:trace>
  <inkml:trace contextRef="#ctx0" brushRef="#br0" timeOffset="169685.705">3450 13677 2193,'-11'7'3096,"11"-7"258,0 0-2838,11 0-258,3-3 258,-1-2 258,9 1 0,-3-5 129,9 4 129,-2-5 0,8 6 0,-2-5-258,9 3-129,-3 0-258,5 2-258,-1-1 0,0 3-129,-3 1-387,-3-3-645,1 4-2064,0 5-1290,-16-5-129,5 10 388</inkml:trace>
  <inkml:trace contextRef="#ctx0" brushRef="#br0" timeOffset="170489.751">4103 13972 645,'10'-17'2838,"-3"17"387,-7 0-2322,0 0-387,0 0-129,0 0 258,14 0 0,-14 0 0,5 20 258,-4-6 129,2 11-129,-3-2 0,5 8-387,-2 1 129,1 5-387,0 0 0,3-2 0,-4 0 129,4-6-258,-2-5 0,0-5 129,-5-19 0,17 13-129,-4-14 129,8-14-129,5-9-129,2-3 0,8-6-129,0-1 0,2 0 0,-2 3 0,-5 4 0,-6 8 129,-6 2 129,-3 9 129,-16 8 129,16 0-129,-16 0 258,6 16-129,-6 0 0,0 7 0,-2 0-129,2 6 129,-4 0-258,1 0 129,-1-2 0,0 0-129,-2-4 0,2-3-129,-1-1 0,0-5-129,4 0-387,1-14-387,0 18-903,0-18-1806,0 0-1032,0 0-258,6-19 1</inkml:trace>
  <inkml:trace contextRef="#ctx0" brushRef="#br0" timeOffset="171201.792">5095 13500 903,'0'0'3870,"0"0"-129,0 0-129,0 0-2838,-18 8-645,18-8 129,-17 17 258,10-3-129,-7-2 0,4 6 387,-3-1-258,2 8 258,-2-3-258,-1 13-129,1-2-129,0 9 0,-2 6 129,1 6-129,-2 1-129,5 6 0,-3 3 129,4 0-129,3 1 0,2-2 129,4-3-258,1-2 129,6-5 0,5-2 0,3-7-129,3-5 129,3-3 0,3-4-129,1-6 129,2-4-129,0 1 129,2-7 0,-2 0-129,1-4 258,-1-3-129,-5-3 0,0-1 0,-6-3 129,2-2 0,-6 2 0,-11-2-129,17 0 0,-17 0 0,0 0-129,0 0 0,0 0-129,0 0-645,0 0-1032,-15-14-2580,15 14-645,-19-15 129,19 15-387</inkml:trace>
  <inkml:trace contextRef="#ctx0" brushRef="#br0" timeOffset="176018.067">5301 13868 1,'0'0'644,"0"0"130,0 0 129,0 0 129,0 0 258,0 0-258,0 0 129,0 0-387,0 0 0,0 0-516,0 0 0,0 0 0,0 0-129,0 0 0,0 0 0,0 0 258,0 0-129,10 0-129,-10 0 258,25-2-129,-10 2-129,1-2 0,4 1 0,0 0 0,1 0 129,0-2 0,2 2-129,-4 0 129,2-1 129,-3 2-258,0 0 129,-4 0-129,0 0 0,-2 0-129,-12 0 0,14 0 0,-14 0 129,0 0-129,13 9 0,-13-9 258,0 0-258,0 0 129,1 11 0,-1-11 0,0 0 0,0 0 0,-8 11 0,8-11-129,-12 8 129,12-8 0,-19 15-129,19-15 387,-20 18-387,8-7 129,-3 1 0,0 4 0,-3 3-129,0-1 0,-2 5-129,0-1 129,1 4 0,-1 1 0,3-1 0,-1 2 0,4-4 0,1-2 0,5-1 0,1-4 0,2-2 129,4-3-129,1 0 0,0-12 129,6 14-129,-6-14 129,16 6-129,-4-4 129,1-1 0,1 0 0,1-1 129,0 0-129,2 0 0,2 0 129,3 1-129,-3-1 129,6 0-129,-1 0 129,3 0-258,1 0 129,1-2-129,-2-1 0,3 1 129,-3 1-129,1-2-129,-6 2 129,-1-2 0,-4 3-129,-4 0 0,-13 0-129,16-4-129,-16 4-516,0 0-1419,0 0-1935,0 0-129,-11-13 129</inkml:trace>
  <inkml:trace contextRef="#ctx0" brushRef="#br0" timeOffset="176566.098">5310 14066 258,'0'0'3612,"0"0"-129,16 2-129,-16-2-2967,12 1-387,-12-1 258,15 0 387,-4 0 129,-11 0 0,22 0 258,-11 0 0,9 0-129,-6-1 0,13 1-258,-4-4-129,6 4-129,0-2-258,2 1 129,-1-3-258,0 2 258,-3-2-129,-2 4 129,-5-3-129,1 2 0,-7-1 0,-2 2 0,-12 0 0,10 0-129,-10 0-258,0 0-129,0 0-516,0 0-774,-3 7-1935,3-7-903,-13 12-387,13-12 517</inkml:trace>
  <inkml:trace contextRef="#ctx0" brushRef="#br0" timeOffset="177167.133">6058 14304 1677,'-4'12'2967,"-3"-12"129,7 0-2580,-10 21-258,2-4 516,2 8 129,-8-2 129,4 12 0,-7-4 0,4 13 0,-3-3-129,2 3-387,-2-3-387,5-4-387,6-1-1548,5 1-2064,-7-23-516,8 4 258</inkml:trace>
  <inkml:trace contextRef="#ctx0" brushRef="#br0" timeOffset="182197.42">6334 13904 1161,'0'0'1806,"0"0"-129,0-13 129,0 13 0,0 0 0,0 0-516,0 0 129,0-12-387,0 12-258,0 0 0,0 0-258,0 0-258,0 0-129,0 0 129,0 0-129,0 0-129,0 0 129,0 0-129,0 0 0,0 0 0,0 0 0,0 0 0,0 0 0,6 0 0,-6 0 0,13 1 0,-13-1 0,14 16 129,-6-5-129,2 4 129,0 3 0,3 2-129,-2 1 0,0 2 129,2 5-129,-1-4 0,2 1 0,-1 2-129,-1-4 129,-1 0 0,0-3 129,-3-1-129,0-3 258,-4-3-129,1-2 129,-5-11 0,2 17 129,-2-17 0,0 11-129,0-11 0,0 0 0,0 0-129,0 0 129,-11 5-129,11-5-129,0 0 129,0 0 0,0 0 0,0 0 0,0 0 0,0 0 0,0 0 129,0 0 0,0 0-129,0 0 258,0 0-258,0 0 0,0 0-129,0 0 129,-9-6-129,9 6 0,0 0 0,0 0 0,0 0 0,0 0 0,0 0 0,0 0-129,0 0 129,0 0 0,0 0 0,0 0 0,0 0 0,0 0 0,0 0 0,0 0 0,0 0 0,0 0 0,0 0 129,-5-11-129,5 11 0,0 0 0,0 0 0,0 0 0,0 0 129,0 0-129,0 0 0,0 0 0,0 0 0,0 0 0,0 0 0,0 0 0,0 0 0,0 0 0,0 0 0,0 0 0,0 0 0,0 0 0,0 0 0,0 0 0,0 0 0,0 0 0,0 0 0,0 0 0,0 0-129,0 0 129,0 0 0,0 0 0,0 0-129,0 0 129,0 0 0,0 0 0,0 0 0,6-15-129,-6 15 129,18-10 0,-18 10 0,22-19-129,-10 7 129,2-2 0,1-1-129,3 0 129,-1-3-258,3-1 258,1 0-129,1-3 129,-1 2 0,0-3-129,-1 1 0,-3 0 129,-1 1-129,-3-1 129,-4 5-129,-3 0 129,1 0-129,-5 3 129,-2 1 0,0 1 0,0 2 0,0 10 0,-3-16 0,3 16 0,-7-15 0,7 15 0,0 0 0,-12-13 129,12 13-129,0 0 0,0 0 0,-10-12 0,10 12 0,0 0-129,0 0 0,0 0 0,0 0-129,0 0 0,0 0 0,0 0-129,0 8-258,0-8-516,4 12-1290,5 0-2064,-9-12-129,13 5 129</inkml:trace>
  <inkml:trace contextRef="#ctx0" brushRef="#br0" timeOffset="184394.546">7064 13387 774,'0'-12'903,"0"12"-258,0 0-258,0 0 129,0 0 129,0 0-258,0 0 258,0 0 0,8 0 129,-8 0-129,15 7 129,-15-7-258,21 16-129,-7-6 0,-3 3-258,3 0 0,3 4 0,0 3 0,3 5 258,0 4-258,3 3 129,0 8 129,2 2-258,-1 6 0,-1 4 129,2 2-129,-4 0 258,1 3-129,-5-3 129,3-1 129,-6 0 0,0-3 258,-6-3-258,0 1 258,-7-6-129,2 3 258,-4-8-258,-2 6 258,-10-11-129,3 7 0,-8-13-129,2 5 129,-6-10-129,2 2 0,-2-6-387,1 1 0,-1-6 0,4 0-258,1-3 129,2 0-129,3-1 0,12-8 0,-16 9 0,16-9 0,0 0 0,-11 5-129,11-5 0,0 0-129,0 0-258,0 0-903,12-3-2193,6-3-1161,-2-8-129,9-3-387</inkml:trace>
  <inkml:trace contextRef="#ctx0" brushRef="#br0" timeOffset="185901.633">8117 13693 645,'0'0'903,"0"0"-129,0 0 129,-2 8 129,2-8 0,0 0 0,0 12 0,0-12-258,0 0-258,0 14 258,0-14-129,0 0 129,4 13-129,-4-13 129,0 0-129,8 17 0,-8-17-129,4 14 0,-4-14 0,3 16-129,-3-16-129,8 21 129,-4-7-258,2 1 387,0 6-258,4 1-129,-2 5 129,4 2-129,1 0 0,0 0 0,2 0 0,-2 0 0,1-6 0,-1 2-129,-2-7 258,0-2-129,-2 0-129,-1-4 129,-2-2-129,-6-10 0,9 19 0,-9-19 0,0 0 129,8 13-129,-8-13 129,0 0 0,0 0 129,0 0 0,0 0-129,0 0 129,0 0 0,0 0-129,2-9 129,-2 9-129,4-15-129,0 3 0,2-1 0,2-3 0,0-3 0,7-3 129,4-3-258,3-6 0,3-4 0,4-2 129,-2-1-129,3-1 0,-1 0 0,-1 3 129,-4 1 0,-2 6 0,-6 5 129,1 3-129,-7 6 0,-1 2 0,-9 13 129,9-13-129,-9 13-129,0 0 129,0 0-129,0 0 0,0 0-129,0 0-258,0 18-516,0-18-1161,-3 16-1935,3 5-387,0-21-258</inkml:trace>
  <inkml:trace contextRef="#ctx0" brushRef="#br0" timeOffset="-75803.5">9682 13552 1806,'0'0'2193,"0"0"-1161,0 0-258,0 0 258,-12 0-129,12 0 258,0 0-129,0 0 129,-10 0-129,10 0-129,0 0-387,0 0 0,-12 0-258,12 0 0,0 0-129,-11-1 258,11 1-258,-10 0 0,10 0 0,-17 3 0,17-3 0,-21 9-129,10-3 0,-1 1 0,-1 2 129,0 0-129,-1 0 129,0 2 0,-1 2 258,0 1-258,0 2 129,1-1-129,-2 5 129,2-2-258,-2 5 129,3 0 0,-3 2-129,2 3 129,-1 0 0,1 3 0,1 3 129,1-3 0,1 3-129,1-2 129,3 2-129,1-1 129,4 2-129,-1-2 0,3 3 0,0-2 129,5 1 0,1-2-129,5-1 129,0-3 0,7-1 0,-4-6 0,7 0-129,-2-5 0,4-2 258,-1-4-258,4-2 0,-2-6 0,2 1 0,1-4-129,-1-1 129,1-4 0,0 1-129,-3-4 129,1-1 0,-4 2-129,-1-1 129,-6 0 0,1 3-129,-15 5 129,14-8-129,-14 8 0,0 0 129,0 0-129,0 0-129,0 0-129,0 0-258,12 0-774,-12 0-1032,0 0-2322,0-10-129,0 10-387</inkml:trace>
  <inkml:trace contextRef="#ctx0" brushRef="#br0" timeOffset="-75056.458">9906 14291 3225,'-7'-26'3483,"9"15"0,-2-5-2451,0-3-516,6 2-258,1-5 0,4 6 0,-1-5 387,4 7 0,-1-2-129,1 4 0,0-1 129,2 4-258,-2 1 0,2 1-129,1 2-129,-3 3-129,1 2 0,-2 0 0,-1 4 129,1 4 0,-13-8-129,18 24 129,-10-9-129,1 2 129,-4-1 0,2 4 0,-3-3 0,-2-2 129,-2 0 0,0-1 129,-1-2 0,-3-1-129,4-11 129,-18 17 0,5-12-129,0 0 0,-4-2-129,0-1 129,-2-2-129,2 0 0,-4 0 0,2 0-129,0-4 129,0 1-258,3 0 129,2-2-387,14 5-516,-21-8-1032,15-3-2451,6 11 0,0-14-516</inkml:trace>
  <inkml:trace contextRef="#ctx0" brushRef="#br0" timeOffset="-73644.377">10380 14030 2967,'0'0'3096,"0"0"0,0 0-2064,0 0-1161,0 0 0,0 0 0,0 0-129,0 0 258,0 0 387,0 0-129,0 0 258,0 0-129,13 3-129,-13-3-129,2 21 258,1-7-258,-3 2 129,2 3-129,-2 3 258,1 0-129,-1 2 0,0 0 0,0 1 258,0-2-258,0-4 129,0 1 0,0-7 0,0-1 0,0-12 0,0 0 258,0 0-258,20-3 0,-10-14-129,9 0 0,-2-9 129,6-1-258,-1-3 0,2 2-129,-4 2 129,0 2-129,-3 5 129,-2 2 129,-4 3-129,1 7 129,-12 7-129,17-10 0,-17 10 0,12-3 0,-12 3 0,0 0 0,12 9 129,-8 2-258,-1 2 258,2 4-258,0 2 129,-2 3 0,1 3-129,-1 0 129,0 2-129,0-3 0,-2-2 0,0-3 0,1-4 0,-2-3-258,0-12-258,0 0-387,3 16-774,-3-16-1806,0-8-1032,0 8-387,12-29 387</inkml:trace>
  <inkml:trace contextRef="#ctx0" brushRef="#br0" timeOffset="-72988.339">10859 14047 1161,'-6'5'3096,"6"-5"0,2 15-129,-2-15-2967,0 0-516,6 14 129,-6-14 387,9 22 387,-6-7 129,4 4 258,-4-1-129,3 6 0,-1-1 0,4 1-258,-2 1 0,3-1 129,-5-7-129,5 4 387,-10-21-129,11 20 129,-11-20 129,0 0 0,0 0-129,14 0-129,-12-10-129,6-5-129,-1-4-129,4-5-129,1-4 0,1-2-129,1-1 129,0 4-129,1-2 258,-1 5-258,0 0 129,0 7 0,-2 2-129,1 3 0,-13 12 0,20-12 129,-20 12-129,17 0-129,-17 0 129,16 19 0,-8-2 0,1 4 0,1 3 129,-1 4-129,-3 1 0,3 1 129,-2 0-129,0-3 0,0-2-129,-2-5-258,7 1-774,-12-21-903,14 4-2451,1-4-258,-4-9-258,5-6 646</inkml:trace>
  <inkml:trace contextRef="#ctx0" brushRef="#br0" timeOffset="-72516.312">11443 14137 3354,'9'24'4257,"-9"-24"-387,16 17 0,-16-17-2580,21 2-1806,-5-2 387,8 0 0,0-8 129,1-5 129,3 0 0,-3-6 387,-1 2-129,-3-2-129,-1 1 129,-5 0-129,-2 1-129,-8 1 0,-1 3 258,-4 1-258,0 12 129,-8-16-129,-4 10 129,-3 6-129,-3 0 129,-2 6 0,1 5-258,-4-1 258,3 6-258,-2-2 258,4 5-129,-1-2 0,5 5 0,0-2 129,4 3 0,1-1-129,6 3 0,2 0 129,1-1-258,3-2 0,9-1-258,6-3 0,-1-8-387,10 4-645,-2-14-1290,7 0-1935,9-7-258,-3-8-129</inkml:trace>
  <inkml:trace contextRef="#ctx0" brushRef="#br0" timeOffset="-71608.26">12154 14064 3096,'0'-12'4128,"-9"10"-387,9 2-129,-17 0-3096,1 0-516,2 0 0,-4 0 129,3 1 0,-5 3 258,6 5 0,-5-1 258,5 8-258,-2-1 129,4 8 0,-1 1 0,3 4-129,0-1-129,3 5 129,1-4-129,5 1 129,0-4-258,2 0 129,5-5-129,8 0 0,-1-7-129,8-5-129,2-1-129,3-7-129,5-8 0,-2-11 0,8-4-129,-7-13-258,10-6 129,-6-9 0,7-2-129,-7-10 129,5 0-129,-6-4 129,0 6 129,-4-3 258,-3 7 129,-4 4 129,-7 6 129,2 7 129,-9 6 387,0 6-258,-7 4 387,3 11-387,-4-2 129,0 15 129,0 0-258,-11 0 129,11 0 129,-16 20-258,5 1 0,7 9 0,-4 3-129,6 9 258,-3 4-258,5 9 129,0 3-129,4 6 0,1 0-129,4 2 129,2-2-258,-3-4 129,0-9 0,-1-8-129,-2-7 0,-2-10 0,-3-9 0,0-17 0,0 0-129,-11-2 0,3-16-258,-3-10 258,0-4 0,-3-9-129,-2 0 258,2 0 0,-2 0 0,3 4 129,1 4-129,1 6 258,3 7-258,2 4 258,-1 4-258,7 12 0,0 0 258,0 0-129,7-3 129,8 6 0,3 1 0,9 5 0,2-2 0,7 1-258,6 0-129,-3-4-258,10 5-774,-10-9-387,11 8-1161,-13-7-1806,0-1-387,0 3-387</inkml:trace>
  <inkml:trace contextRef="#ctx0" brushRef="#br0" timeOffset="-70864.218">12863 14093 3870,'-4'21'4644,"7"-8"-129,-3-13-516,16-2-1677,-4-6-2580,4 3 0,-1-5 129,7-1 0,-5-4 258,3 1 0,-2-1 129,-5-2 0,2 6 129,-7-2-258,-2 3 0,-6 10-129,1-17 0,-1 17-129,-9-9 129,-6 8 0,1 1 0,-5 0 0,0 3 0,-3 3 129,-1 6-258,2 2 387,1 5-258,-1 3 0,3 4 0,0 3 129,2 4-129,5 0 0,4 1 0,6 0-129,1-2 0,7-4-258,5-11-129,12 0-516,0-15-129,10 3-387,-6-10 0,12 2-129,-7-11 0,10 5 387,-11-3 258,3 7 387,-4 2 516,-2 3 387,-1 0 258,-4 8 0,0 2 129,-2 2 0,3 2-129,-2-4 129,1 2-258,-4-5 0,2-2 0,-4-5-129,0-3 0,0-11-129,-4-2 0,-1-4-129,-4-3 129,-5-5 0,-2 1 129,-2-4 258,0 6-129,-14-1 258,4 6-129,-8 0-129,0 11-129,-3 2 129,-2 7-387,-3 5-129,-5 6-258,4 11-258,-5-2-516,6 9-258,-3-6-774,8 3-387,6-4-645,-1-12-774</inkml:trace>
  <inkml:trace contextRef="#ctx0" brushRef="#br0" timeOffset="-70444.194">13411 13775 1677,'15'-95'4386,"-8"58"258,-7-3-516,-2 8-2322,2 11-903,-3 3-516,3 18 129,-3-16-387,3 16 0,0 0 129,0 0 0,-13 6 0,13 6 129,-2 0-129,2 8 129,-1 0-129,1 9 129,0 4-129,0 6 0,0 7 129,0 8-129,0 4 0,0 9 0,0 5 0,0 3-129,0 3 129,0 0-129,0-6-129,0-2 129,3-8-129,4-9 0,2-7-258,3-13-129,14-2-645,-5-21-1290,11-1-2322,4-6-387,2-6-258</inkml:trace>
  <inkml:trace contextRef="#ctx0" brushRef="#br0" timeOffset="-66243.954">14130 13525 1806,'-20'8'3225,"3"-8"-645,17 0-2064,-18 7-129,18-7 258,-10 7 0,10-7-129,0 0 0,-13 9 0,13-9-129,0 0-129,0 0-129,0 0-129,0 0-129,0 0-129,0 0 0,0 0 0,11-11-129,-11 11 0,16-16 0,-16 16-258,17-18 258,-17 18-258,16-18 0,-16 18 258,16-13-129,-16 13 129,13-12 0,-13 12 258,11-9 0,-11 9 129,11-7 129,-11 7-129,12-6 129,-12 6 258,13-7 0,-13 7 0,10-6 129,-10 6 258,0 0-129,0 0 258,14-7-129,-14 7 129,0 0-387,0 0 129,0 0-129,0 0-129,0 0-129,0 0 0,0 0-129,0 0 0,-9-1 0,9 1 0,-12 4-129,12-4 258,-18 13-129,7-3 0,-1 4 0,-3 0 0,1 7 0,-3 3 0,1 5 0,-2 4 0,1 6-129,-1-1 129,4 6 129,1 2-258,1 1 129,3 2 0,3-1 0,3 0 0,3 3 0,0-4 129,2 2-129,3-3 129,9 2 0,-4-4 129,8-2-129,-4-6 0,8 2 0,-4-9 0,4 0 0,-2-8 0,1-1 0,-3-9-129,1-2 129,-6-5-129,2-1 129,-15-3 0,17 0-129,-17 0 129,0 0 129,11-2-258,-11 2 129,0 0-129,0 0 0,0 0 0,0 0-258,0 0 0,0 0-129,0 0-387,0 0-645,0 0-1419,0 0-1935,0 0-387,18-11-258</inkml:trace>
  <inkml:trace contextRef="#ctx0" brushRef="#br0" timeOffset="-65279.898">14407 13776 903,'0'0'3096,"-10"-12"-129,10 12-2580,0 0-516,0-10 258,0 10 129,0 0 129,9-16 129,-9 16 0,20-12 0,-9 7 129,6-1 0,-2 0-129,6 2-129,2 0 0,-1 2-129,2 1 129,1 1-129,-1 0-129,2 0 0,-6 4 129,1 5 0,-7 1 0,-1 2 0,-7 1 0,1 3 0,-7-2 129,0 6-129,-11-4-129,-2 2 129,-2 3-129,-4-1-129,-1 0 129,-5 1 0,-2 3 258,3-2-387,-4 1 258,3 0-129,0-2 258,4 0-258,-1-3 129,8-3 0,0-1-129,6-2 258,8-12-258,-9 20 0,9-20 0,0 14 129,0-14 0,12 11 0,-12-11 0,26 8 0,-7-7 0,3 2-129,4-3 129,1 0-129,5 0 0,-1 0-129,2-3 129,1-2-129,-1 0 0,-1-1 0,-4 0 0,-1 2 0,-4-2-129,-1 1 129,-6 5 0,-2-2-129,-2 2 0,-12 0-129,14 0-129,-14 0-129,0 0-258,0 0-645,0 0-1290,0 0-1677,0 0-516,-8 0 258</inkml:trace>
  <inkml:trace contextRef="#ctx0" brushRef="#br0" timeOffset="-64659.863">14453 13905 2451,'0'0'903,"0"0"-387,0 0 258,0 0-129,0 9 774,0-9-387,0 0 258,0 0-387,0 0 0,0 0-258,10 3 0,-10-3 0,0 0 0,0 0 0,0 0 0,11 0 129,-11 0-258,16 0 129,-4 3-258,1-3 0,4 1-129,2-1 0,4 3-129,0-3 0,4 2 129,4-1-129,-1 1-129,1-2 129,-1 0-129,0 0 129,-5 0-129,-2 0 0,-6 0 129,-4 0-129,-2 0 129,-11 0 129,0 0-129,0 0 0,11 2 0,-11-2 0,0 0-129,0 0-258,-11 0-129,11 0-645,-16 0-1548,16 0-1806,-12 0-387,3-12 0</inkml:trace>
  <inkml:trace contextRef="#ctx0" brushRef="#br0" timeOffset="-63695.808">14868 13423 2322,'0'0'2580,"0"0"-2322,0 0-516,11-7 129,-11 7 387,10 0 387,-10 0 387,16 0 258,-3 5-258,-13-5 129,24 12-129,-12-5-129,7 7 0,-5-6 129,8 9-258,-3-7 129,4 9-129,-3-5-129,7 9-129,-6-2 0,3 8-129,-3-1-129,0 7 0,-6 1 0,2 5 0,-4 4 0,1 5-129,-6-1 129,0 1-129,-2 0 0,1 1 0,-6-2 0,0-2-129,-1-3 129,-3-5 0,-9-2 0,5-1 129,-7-5-129,4-6 0,-3-4 129,0-1-258,0-6 129,3 0 0,10-14-129,-17 15 129,17-15-129,-13 9 0,13-9 0,0 0 0,-11 6 0,11-6 0,0 0-129,0 0-387,0 0-258,0 0-1032,0 0-2838,0 0-258,0-10-387</inkml:trace>
  <inkml:trace contextRef="#ctx0" brushRef="#br0" timeOffset="-17488.165">17186 11876 129,'0'0'1290,"0"0"-387,0 0-129,0 0-258,0 0 0,0 0-258,0 0 258,0 0-258,0 0 129,0 0-258,0 0-129,0 0 0,0 0 0,-9 6 0,9-6 0,-10 12-129,4-1 129,-1 2 129,-2 4-129,-1 7 129,2 1-129,1 5 129,1 7-129,3 4 129,1 4-129,2 4 258,2 1-258,2 0 129,4 3-129,1-7 258,3-2 0,-2-6 129,3-1-129,-3-9 387,6-1-258,-3-7 258,4-3 0,-1-3-129,6-2 129,1-8-258,8-4 129,0-4-258,8-9 0,0-10 0,6-4 0,-2-13-258,2-2 129,-3-6-129,-2-4 0,-6 0 129,-3-7 0,-3 4-129,-3-2 0,-4 0 387,-2 1-387,-7-1 258,1 3-258,-7 0 129,-4 9 129,-2 0-129,-2 7 0,-8 7 0,-3 6-129,-2 6 0,-5 6 258,-2 7-516,-5 6 129,-2 3 129,-2 9-258,-3 4 129,2 7-129,-2 6 129,1 2-516,6 6-129,-2-2-774,5 6-1290,8 8-1419,-11-8 388</inkml:trace>
  <inkml:trace contextRef="#ctx0" brushRef="#br0" timeOffset="-16615.115">17433 11787 516,'-47'33'645,"24"-10"0,-2-1 0,-2 6-129,0 2-258,0 6-129,3 1-387,1 1-903</inkml:trace>
  <inkml:trace contextRef="#ctx0" brushRef="#br0" timeOffset="-16060.084">17005 12105 258,'12'7'3741,"14"-7"-129,-13 0-1935,12 0-1548,8 0-129,2 0 129,8 3 129,-1-1 0,2 6 129,-4-7 129,3 6-129,-5-4 129,1 2 0,-6-5 129,4 3-129,-6-3 0,1 2-258,-8-2 0,-1 0-129,-6 0 0,-3 0 129,-2 0-258,-12 0 0,13 1 0,-13-1-258,0 0 129,0 0 0,0 0 0,0 0 0,0 0-129,0 0-387,8 15-258,-8-15-645,0 0-1290,13 27-1290,-13-27 130</inkml:trace>
  <inkml:trace contextRef="#ctx0" brushRef="#br0" timeOffset="-13558.94">18127 12303 1032,'0'0'2451,"16"0"-1806,-16 0 0,21 0-258,-8 2 258,0 0 0,0 3 258,-13-5-516,22 5 258,-22-5-129,23 5-258,-23-5 0,21 5-258,-21-5 0,21 3-258,-21-3-387,19 0-645,-19 0-903,16 4-1419</inkml:trace>
  <inkml:trace contextRef="#ctx0" brushRef="#br0" timeOffset="-13312.926">18190 12168 258,'26'7'3225,"-15"-9"129,6 2-3354,7 0-129,0 0-129,4 0-258,1 0 129,-1 0-774,-3-5-645</inkml:trace>
  <inkml:trace contextRef="#ctx0" brushRef="#br0" timeOffset="-12140.859">19111 11522 1548,'0'0'1935,"0"0"-2967,0 0 129,0 0 774,0 0 129,0 0 516,-10-7 774,10 7-129,0 0 387,-16 3 129,16-3-645,-12 5-387,12-5 0,-13 3-129,13-3 129,0 0-258,0 0 129,-13 4-258,13-4-129,-6 13 0,6-13-129,-11 25 0,4-8 0,-1 6 0,-4 4 0,1 5 0,-2 5 0,-6 3 258,-1 2-129,1 3 0,-2 2 0,-1 0 129,3-1 129,-1-3-258,5-3 129,0-6-129,4-3 0,2-7 0,2-5-129,2-4 129,1-3-129,4-12 129,-4 9 129,4-9 0,0 0-129,0 0 0,0 0 0,0 0-129,0 0 129,9-6-129,-9 6-129,21-13 129,-8 7-129,3 1 0,0 0 0,4 5 129,1 0-129,-2 3 129,-1 6-129,2 2 129,-2 1-258,2 6 258,-4 2 0,-4 4 258,0 4-258,-5 4 129,-4 7-129,-3 2 129,0 5-129,-6-2 129,-5 3-129,-6 1 258,0-3-129,-6-4 0,5-5 129,-5 0 0,6-4-129,-2-6 0,4-1 0,5-4-129,0-4 0,6-2 0,2-3 0,2-12 129,0 16-129,0-16 129,20 6-129,-7-4 129,5 0 0,1-1 0,6 1-129,0 0 0,-1-1 0,-1 1 0,0 2 0,-2 1 0,0 0 0,-4-3 0,-2 3 0,-2 0 0,3-3 129,-4-1-129,-12-1 0,20 3 0,-20-3 0,14 3 0,-14-3 0,0 0 129,0 0-129,0 0 0,0 0 0,0 0-129,0 0-129,0 0-387,0 0-645,0 0-1935,14 4-1419,-14-4 129</inkml:trace>
  <inkml:trace contextRef="#ctx0" brushRef="#br0" timeOffset="-3005.337">19320 11889 1,'0'0'1160,"0"0"-128,0 0-129,0 0-129,0 0 0,0 0-129,0 0 387,0 0-129,0 0-387,0 0 129,0 0-129,0 0-387,0 0 129,0 0-258,0 0 0,0 0 0,0 0 0,0 0 0,0 0 129,0 0-129,0 0 129,0 0-129,0 0 258,0 0-258,0 0 129,0 0-129,0 0 129,8 8-129,-8-8 0,20 1 129,-7 2-129,1-1 129,2 0-129,-1 0 0,5 1 0,-3 0 0,3-1 129,-2-1-129,1 1 0,-3 1 0,4-1 0,-4 1 0,-1-1 258,0 2-258,-2-1 0,-13-3 0,20 8 0,-20-8 0,14 7 0,-14-7 0,0 0-258,14 9 258,-14-9 0,0 0 0,0 0 0,0 0 258,0 0-129,0 0 0,0 0 129,0 0-129,0 12 258,0-12-258,-14 9-129,14-9 129,-20 16-129,7-7 0,0 5 0,-3 1 0,0 2 0,-1 3 0,-3 1-129,1 2 129,-2 0 0,-1 2 0,-2-1 0,2-3 0,1 1 0,1-4 129,1-1-129,4-1 0,2-1 0,0-4 0,13-11-129,-12 18 129,12-18 0,-5 12-129,5-12 129,0 11 129,0-11-129,0 0 258,4 16 0,-4-16 258,21 7-258,-4-3 129,-1-4-129,9 0 0,-2-2-129,5 0-129,3-3 129,-2 2-258,-2-2 129,-3 1 0,-2 4 129,-2-3-129,-5 3 0,-2 0-129,-1 0 129,-12 0-129,14-3 0,-14 3-387,0 0 0,0 0-903,13 0-1161,-13 0-1677,0 0 258</inkml:trace>
  <inkml:trace contextRef="#ctx0" brushRef="#br0" timeOffset="-2492.307">19195 12160 3096,'10'-9'2709,"-10"9"-2193,20-3 0,-10 2 0,5-2-129,-1 3 258,0 0 129,2 0-129,0 0 0,4 0 129,-4 0 0,5 2-387,-2-1 129,5 1-258,0-2 0,0 4 129,-1-3-129,2 0-129,-1-1 0,1 5 0,-6-5 0,2 0 0,-6 0 0,0 0-129,-15 0 0,18 0 258,-18 0-258,0 0-258,0 0 129,0 0 0,0 0-387,0 0-258,0 0-258,0 0-774,0 0-516,10 15-1548,-10-15-258</inkml:trace>
  <inkml:trace contextRef="#ctx0" brushRef="#br0" timeOffset="-1884.272">19486 12712 2967,'35'-41'2838,"-15"14"-2838,8 0-129,5-5-258,4-1 258,4-1 0,3-5 258,-2 1-129,3-2 129,-1 2 129,-1 1-129,-3 2 129,0 3-129,-1 3 129,-5 0-129,0 6 129,-6 3 0,-2 3 129,-4 5 0,-5 2-129,-2 3 0,-15 7-129,14-9-258,-14 9 0,0 0-774,0 0-1032,0 18-1548</inkml:trace>
  <inkml:trace contextRef="#ctx0" brushRef="#br0" timeOffset="-1037.224">19949 12555 1677,'0'0'-258,"11"0"-129,-11 0 387,16 9 516,-16-9 258,15 12 129,-15-12 258,18 20 129,-9-5 0,1 0-129,4 2-258,0 3-129,1 0-258,2 2 0,-1 2-258,2 0 0,-1-2 129,3 4-129,-2-4-129,-1 0 129,-3-5-129,2 0 129,-7-3-129,-1-2-258,-8-12-516,11 15-516,-11-15-774,4 12-1290,-10-12-774</inkml:trace>
  <inkml:trace contextRef="#ctx0" brushRef="#br0" timeOffset="-633.201">19883 13012 1548,'9'-8'3612,"-9"-7"387,5 4-2838,4-1-645,0-1-258,0-1 0,2-3 129,2 0-129,1-4 129,3 1 129,1-7-129,8 3-129,2-5 129,3 0-258,2 0 0,-1-1-129,4-1 129,-2 5-258,-4-2 258,-3 6-129,-3 2 0,-5 3-129,-3 5-129,-5 1-387,1 7-1290,-12 4-1935,0 0-516</inkml:trace>
  <inkml:trace contextRef="#ctx0" brushRef="#br0" timeOffset="159.844">21078 12177 1032,'0'0'2967,"0"0"-2322,0 0-387,0 0-129,0 0-129,0 0 258,0 0 258,0 0 387,0 0-129,0 0 129,-2 12-129,2-12 0,-3 24 0,1-11-258,-2 8 129,-3 0-258,0 7 129,-3-2-129,-2 8-129,-6 0 258,1 5-387,-5 2 0,0-2-258,1 2-903,-2-1-2451,-5-13-903,15 4 258</inkml:trace>
  <inkml:trace contextRef="#ctx0" brushRef="#br0" timeOffset="4175.074">21331 11746 1935,'0'0'2064,"0"0"-129,0 0-129,0 0-258,0 0-387,0 0-129,0 0-129,0 0-258,0 0-258,0 0 129,0 0-387,0 0 129,0 0 0,0 0-129,0 0 258,0 0-129,0 0-129,0 0 129,0 0-129,0 0 0,0 0 0,0 0 0,0 0-129,0 0-129,0 0 129,0 0-129,0 0 129,0 8 0,0-8 0,11 13-129,-11-13 129,15 18 0,-5-6 0,0 3 0,2 1 0,-2 3 0,3 0-129,-1 4 129,2-1 0,-1 4-129,1-2 129,-1 3-129,-1-3 129,-1 1-129,-2-3 129,0-1-129,-3 1 129,0-4 0,-3-2-129,0-3 129,-2-1 0,-1-12 0,0 18 0,0-18 129,0 0-129,-10 13 129,10-13-129,-14 4 129,14-4 0,-11 1-129,11-1 0,0 0 0,-13 0 0,13 0 0,0 0 0,0 0 0,0 0 0,0 0 0,0 0 0,0 0 0,0 0 0,0 0 129,0 0-258,0 0 129,0 0 0,0 0 0,11-5-129,0 3 129,2-2-129,3 0 129,2-3-129,2 0 129,0-1-129,3-2 129,-1-1 0,2-5 0,-2 0 0,2-8 0,-3 0 0,1-1 129,2-4-129,-4 0 0,-3 0 0,-1 1 0,-1 2 0,-5-1 129,-3 5-129,-3-2 0,-2 5 0,-2-2 129,-1 4 0,-4 0 0,-2 3-129,-2 1 129,2-1-129,7 14 0,-20-20 0,20 20 0,-14-16 0,14 16-129,-14-13 0,14 13-129,0 0-258,0 0 129,0 0 0,0 0-387,0 0-258,0 0-903,0 8-1419,0-8-903</inkml:trace>
  <inkml:trace contextRef="#ctx0" brushRef="#br0" timeOffset="5955.176">21510 12490 1548,'0'11'2838,"0"-11"0,2-6-3096,-2 6 516,0 0 129,12-15 516,-12 15 516,9-14 0,-9 14 129,14-20-387,-1 12-387,0-8-258,5 1-258,3-5-258,5-1 0,5-6 0,8-2 0,1-8-129,3 1 129,2 0 129,1-2-129,-3 0 129,-2 1-129,-2 4 258,-6 3-258,-5 3 129,-2 5 0,-6 7-129,-4 2 258,-2 5-258,-14 8-258,15-10 258,-15 10-129,0 0-129,0 0 0,0 0-129,0 0-258,0 7-516,0-7-1161,-14 10-1935,13 5-129</inkml:trace>
  <inkml:trace contextRef="#ctx0" brushRef="#br0" timeOffset="6859.228">21889 12380 1548,'0'0'2451,"0"0"-516,0 0-258,0 0-774,0 0-387,0 0-387,0 0 129,0 0 129,0 0 0,4 13 129,-4-1 0,0 5 0,0 0-129,0 4 0,-2-1 0,2 3-258,0-3 0,0-2-129,1-4 129,6-3 0,-7-11-129,22 10 129,-7-10 129,3-9-129,2-5 0,2-4 0,1-3 0,-2-3 0,-2-3-129,-2 1 258,-5-1 129,2 4-129,-9-1-129,3 8 129,-3-1-258,-2 5 129,-3 12-129,3-13-129,-3 13-129,0 0 129,0 0-129,0 0 0,0 7 129,0-7 0,0 19 129,0-8 0,0 5 129,-1-1-129,-1 8 129,2 1-129,0 5 258,0 5-516,0 2 516,2 5-258,-1 1 0,-1 7 0,0-3 129,0 3-129,0-4 129,0 0-129,0-5 129,0-3-129,0-1 0,0-7 129,0-5-129,0-2 0,0-5 0,0-5 0,0-12 0,-1 15-129,1-15-903,0 0-1677,0 0-1548,-5-13-129</inkml:trace>
  <inkml:trace contextRef="#ctx0" brushRef="#br0" timeOffset="8563.325">22578 11510 129,'24'18'387,"-11"-6"0,-2 6-129,-1 3 129,-3 1-129,3 5-129,-4 1 258,1 5-258,-4 0 129,1 3 258,-2 3 129,-2 2 129,0 2-129,1-1 387,-1 2-129,0-1-129,3-2-258,2-1 0,0-6-258,3-4-129,0-3-129,3-4 0,-2-6 0,0-4 0,-9-13 0,12 17 129,-12-17 129,0 0 0,0 0-129,11 8 0,-11-8 258,0 0-129,0 0-129,0 0 0,0 0 0,0 0-129,0 0 129,0 0-129,-6 0 258,6 0-258,-12 0 129,12 0-129,-17 4 129,17-4 0,-18 8 129,18-8-129,-16 8 129,16-8 0,-12 11-129,12-11 0,-7 14-129,7-14 129,0 24-129,0-10 0,2 4 387,5 1-387,-1 5 129,2 1 0,1 1 0,1 2-129,0 0 258,-2 2-258,4-2 0,-4 1 129,-1-1 0,0-3 0,0 1-129,-2-2 387,-3 0-258,0-3 129,-2-1-129,3 1 129,-3-4 0,0 0 129,-4-2-129,2 2 0,-5-6 0,1 1-129,6-12 129,-14 18 0,14-18-129,-17 16 129,17-16-129,-16 12 0,16-12-129,-14 12 0,14-12 129,0 0-258,-13 13 129,13-13-129,0 0 0,0 0-129,0 16-516,0-16-1032,0 0-2580,12 5-129,-12-5-387</inkml:trace>
  <inkml:trace contextRef="#ctx0" brushRef="#br0" timeOffset="82321.544">4033 16029 1548,'0'0'3225,"0"0"-1290,0 0-1161,0 0-258,-10-2-129,10 2-129,0 0 258,0 0 129,0 0-129,-11-8 258,11 8 0,0 0-258,-12-7 258,12 7-387,0 0 129,0 0-258,0 0-129,0 0 0,0 0 0,0 0-129,0 0 0,0 0 0,0 0 0,0 0 129,7-4-129,-7 4 0,21 0 258,-7 0-258,3 0 129,1 0-129,-1 0 0,2 0 0,0 1 0,-2 2 0,3-3 0,-3 3 0,-1-3 0,-2 1 0,3-1 0,-4 3 0,-2-2 0,-11-1 0,19 5 0,-19-5 0,13 6 0,-13-6 0,0 0 0,11 10 0,-11-10 0,0 0 0,0 0 0,7 13 0,-7-13 0,0 0 0,3 11 0,-3-11 0,0 0 0,6 16 0,-6-16 0,2 11 129,-2-11-129,4 19 0,-4-19 129,3 22 0,-2-10-129,2 0 129,-2 6 0,3-2 0,-3 1 0,1 0 0,-2-2 129,2-3-258,-2 2 129,0-14 0,2 13 0,-2-13 0,0 0-129,0 0 129,0 0 0,0 0 0,0 0 0,0 0 0,0 0 0,0 0-129,0 0 0,0 0 0,0 0 0,0 0-129,3-7-258,-3 7-387,0 0-516,5-15-1419,-1 2-1548,7 13-516</inkml:trace>
  <inkml:trace contextRef="#ctx0" brushRef="#br0" timeOffset="83673.621">5244 15433 258,'0'0'1161,"0"0"0,0 0 129,-1-13-129,1 13-129,0 0 387,-12 0-645,12 0 0,-14 0-258,14 0 0,-19 0-129,19 0 0,-22 3 0,10 0-129,-3 0 0,3 2 0,-5 1 0,5 1-129,-3 3 0,2 1 129,-4 2-258,4 1 0,-2 4 0,0 2 129,1 4-129,0-1 0,-1 5 129,2 1 0,-3 7 0,4-2 0,-1 5 258,-1 2-258,1 1 129,2 4 0,-1-6 129,4 2 129,-2-9-258,7 6 258,0-15 0,3 6-129,4-13 0,9 2 0,0-7-129,11 1 129,1-5-258,7 0 0,2-3 0,2-3-129,2-2 0,2 0 129,-2 0-129,-4 0 0,-2-4 129,-1 1 0,-4-4-129,-2 4 129,-6-2 0,-2 1 0,-3 1 0,-3-2-129,-11 5 129,11-4 0,-11 4 0,0 0 0,0 0-129,0 0 0,0 0-258,0 0-387,0 0-1161,0 0-2580,0 0-387,-4-13-258</inkml:trace>
  <inkml:trace contextRef="#ctx0" brushRef="#br0" timeOffset="84518.67">5542 15446 129,'0'-17'2838,"0"17"-516,0 0-2322,0 0-387,10-10 258,-10 10 129,0 0 387,0 0 387,12 3 516,-12-3-129,0 0 258,4 15 0,-4-15-258,3 15-258,-3-15-258,8 16-258,-8-16-129,8 15 0,-8-15 0,7 16-129,-7-16 0,8 21-129,-2-8 129,-2 4-129,2 4 0,-2 6 129,-2 3-129,-1 11 0,-1 1 0,0 8 0,0 0 0,-2 2-129,0-2 258,1-4-129,1-3 0,0-11 0,0-3-129,4-11 129,-4-18 0,24 10-258,-8-14-129,6-8 129,3-15 0,3 1 0,-1-10 0,4 0 0,-3-5 129,-2 7 129,-2 0 129,-5 5 258,-4 8-258,-2 0 129,-2 9 0,-11 12-129,16-7 0,-16 7 258,14 1-258,-14-1 0,15 21 129,-7-7-129,0 5 129,0 3-129,3 2 258,-4-1-258,1 3 129,-2-5 0,1 4 129,-4-9-129,6 8 0,-8-11 129,5 4-258,-4-5 129,-2-12-258,6 17 0,-6-17-258,6 15-258,-6-15-516,13 4-1548,-13-4-1935,14-3-258,-1-1 129</inkml:trace>
  <inkml:trace contextRef="#ctx0" brushRef="#br0" timeOffset="85245.711">6227 15731 1548,'-4'-16'2580,"4"16"-2451,0 0-129,12-7-129,-12 7 258,20-4 387,-10 4 258,2 0 0,2 0 258,-2 3-129,3 2 0,-1 5-129,3-1-387,2 4 129,1 1-387,0 6 0,-1 1-129,0 3 0,-2 0 0,1-1 0,-4 4 0,-1-1 129,-3 2 0,0-6 0,-3 0 387,-6-5-129,4 4 258,-5-9-258,0 4 258,0-16-258,-9 14-129,9-14 129,-18 4-129,5-4-129,-1-1-129,0-4 129,1-6 0,-1 0 0,3-3 0,1 1 0,4-3-129,1 1 0,3 2 0,2 13 0,-3-21 0,3 21-129,0-13 129,0 13 0,0 0-129,12-9 0,-12 9 0,22-3-258,-10-2-645,9 5-1677,9 0-1419,-12-6-258</inkml:trace>
  <inkml:trace contextRef="#ctx0" brushRef="#br0" timeOffset="85861.746">6731 15744 1677,'34'33'903,"-19"-12"0,-2 0 387,0 3-129,1 5 258,-1-5 129,1 8-258,-2-10 258,4 8-258,-9-15-258,7 10-258,-7-14-129,2 3-129,-9-14 0,8 11 0,-8-11 0,0 0 0,0 0 129,0 0-258,0 0 0,0 0 0,-8-12-129,8 12 0,-13-24-258,4 9 129,0 0-129,3-2 0,0-2 0,3 2 0,1 3 129,2-1-258,3 1 129,7-3 0,7 5-129,2-3 129,5 4-129,7-2-129,3 3-129,-2-4-258,10 9-903,-12-9-1161,7 4-1677,-2 7-387,-14-6 0</inkml:trace>
  <inkml:trace contextRef="#ctx0" brushRef="#br0" timeOffset="86513.784">7431 15823 3870,'26'0'4257,"-22"-14"-645,13 14-516,-12-14-3741,-5 14-258,6-22 387,-6 22 0,0-19 516,0 19 129,-17-13 516,0 8 387,4 5-258,-7 0 0,5 5-387,-1 0-258,1 3-129,3 4 0,-1-2 0,4 1 0,4 2 129,3 3-129,1-1 258,1 2-258,1 3 258,5 3-258,9 6 258,-2-2-258,7 6 129,1-1 0,2 6 0,2-1-129,2 2 0,3 1 0,-5-4 0,-1-1 129,-4-3 0,-4-1 129,-3-5-129,-5-6 258,-4 2-258,-4-10 129,-3 6-129,-9-7 129,0 1-258,-7-4 129,-1 0 0,-4-2 129,-1-4 0,-3-2-129,3 0 258,-3-9-129,8 1 0,0-8-258,5-4 0,7 3 0,4-9-258,5 1-258,5-9-129,20 7-1548,-5-5-2193,7-3-387,6 5-258</inkml:trace>
  <inkml:trace contextRef="#ctx0" brushRef="#br0" timeOffset="87394.834">7804 15934 5160,'0'0'3999,"0"0"-645,19-6-1161,-8-7-2709,0 1 129,0-7 129,4 0 258,1-1 516,-5-5 0,6 7 258,-9-7 0,6 9-129,-6-1-258,-2 2-129,2 2-129,-8 13-129,3-16 0,-3 16 0,0 0 0,-5-10 0,5 10 129,-20 0-129,8 1 0,-3 3 129,0 4 0,-2 1 0,0 1 258,3-1-258,-1 4 0,4 1 0,0 1 0,1 4 0,6 0 0,2 4-129,2 0 129,0 4-129,5-3 129,5 2 0,2-2 0,4-2 0,2-7-129,7 0 129,2-9 0,2-3-129,4-3 0,1-7 0,0-3 129,-1-4-258,-2 1 258,-4 0-258,-3 3 258,-4 2-129,-6 2 0,0 5 0,-2 1 129,-2 1-129,1 6 0,0 2 0,1 0 129,3 2-129,3-2 0,0 0 0,3-3 0,-1-4 0,2 0 0,0-2 0,-1-4-129,-2-6 129,0-4 0,-7-6 0,2 0 0,-6-3 0,-1-1 0,-3 0 0,-3-1 0,-1 3 0,-1 3 0,-5 3 0,-4 4 0,-4 4-129,0 5 0,-6 3 0,0 3 0,-3 6 0,-3 13-129,0-2-129,4 9-258,-4-5-387,10 8-516,-5-9-129,12 4-645,-3-11-258,10 1-258,2-17 0,0 0-258</inkml:trace>
  <inkml:trace contextRef="#ctx0" brushRef="#br0" timeOffset="87761.855">8504 15411 5289,'-6'-18'4644,"6"18"-774,0 0-258,-14-11-3354,14 11-387,0 0-129,0 0 0,0 11 258,0 1 258,0 0 129,1 8 0,-1 1 258,6 11-387,-4 2 129,4 12-129,-2 4 0,0 8 0,-1 4-129,0 4 129,1 0-258,-1-4 258,0-5-258,1-7 129,2-8-516,-2-13-516,9-8-2838,-3-3-903,-10-18-129,22 0-129</inkml:trace>
  <inkml:trace contextRef="#ctx0" brushRef="#br0" timeOffset="91090.045">2741 11062 645,'-20'-23'387,"20"23"-258,-16-18 258,2 14-129,4 1-129,-6 2 258,1 1 0,-5 0 129,-1 4 129,-3 4 129,0 2-129,-1 2 0,-1 2 258,3 3-129,0 4-258,1 2 0,2 2-129,4 4-129,-1 5-129,2 2 0,0 4-129,3 3 0,0 0 0,4 4 0,1 3 0,5 4 0,2-1 0,1 4 0,7 0 0,4 4 0,1 3 258,2 2-516,1 0 516,-1-3-258,-3 2 0,-2-3 129,-3-4 0,-4-2 129,-3-10 258,-3-2-258,-4-9 0,-1-1 258,-2-10-387,0-3 0,0-5 0,2-3-258,8-13-129,-12 17-129,12-17 129,0 0-258,0 0 129,-7 11 0,7-11 0,0 0 129,6 7 0,-6-7 129,13 9-129,-13-9 258,15 17 0,-4-5 0,-4 5 0,0 2 0,-2 7 0,-1 3 0,0 6 0,-3 3 258,-1 6-258,0 2 0,-8 2 0,-4 5 129,-4 3 0,-4 0 129,-4 0 129,-3 6-129,-1-1 129,-1 4 129,-1 1 0,5 5 129,-1 0 0,8 4-129,-2-2 129,8 0 0,1-3-129,7 2-129,3-7 129,1 3-258,1-5 258,10 3-258,-4-1 0,5 2-129,-1-3 0,3 0 129,1-6-129,2-1 129,3-8 129,5-4-129,-1-11-129,6-2 129,-2-10 0,5-3 0,-3-7 0,3-5-129,-2 1 0,-1-7 0,-1-1-129,0-1-387,1-2-387,-8-11-1677,4 0-2064,5-4-258,-12-21-258</inkml:trace>
  <inkml:trace contextRef="#ctx0" brushRef="#br0" timeOffset="92059.101">2272 12760 1935,'-45'15'3354,"16"-3"-645,-7 2-645,3 3-387,-11 3-516,7 9-258,-10 0-258,4 7 0,-4 0-258,1 10 0,-2 2 0,1 8 0,-3 2-129,2 5-129,0 4 0,2 3 0,7 5 0,2 3-129,5 0-129,5-1 258,5 7-129,7 2 0,2 1 0,5 5 0,1 1 0,1 3 0,-1 0 0,0 3-129,1-4 129,-1 0 0,1-4 0,-1-3 0,0-4 0,5-1 129,-1-3-129,3-2 0,3-5 0,5-7 129,5-4-129,3-3 129,5-6 0,4-2-129,4-7 0,5-4 0,1 1 129,3-4-258,2-5 258,1-3 0,2-2-129,3-6 387,1-1-258,5-4 0,3-5 0,5-2 0,2-3 0,7-2 0,-1-3 0,5-1-129,-3 0 0,-3-2 0,-2-3 129,-3-1 0,-9 0-129,-6-1 129,-9 3-129,-6 3 0,-6-1 129,-6 0-129,-8 1 129,-12 1 0,14 0 0,-14 0-129,0 0 129,0 0-129,0 0-129,-8 1-258,8-1-258,-17 2-774,17-2-1032,-20 0-1161,8-4-1290,12 4 0</inkml:trace>
  <inkml:trace contextRef="#ctx0" brushRef="#br0" timeOffset="92650.135">2538 15588 1161,'-15'-2'4128,"1"2"-903,14 0-903,-12 0-774,12 0-516,0 0-387,0 0-387,0 0-129,0 0 0,0 5 129,0-5 129,19 12-129,-5-7 0,6 4 129,3 1 0,6 3-129,-1 1-129,7 3 0,0 2-129,4-1 129,0 3-129,-1-1 0,3 4 0,-2-5 0,-1 2 0,-3-1 0,-2-2 0,-3-3 129,-5 0-129,-2 0 0,-5-3 0,-2-2 129,-5-2-129,-11-8 129,15 18 0,-9-8 0,-6-10 0,0 21 0,-2-10 0,-7 5 129,-5-1-258,-4 5 129,-3-1 0,-5 2-129,-4-1 129,-1 2 0,-3-2 0,1-1 129,-3-3-129,6 3 0,2-4 0,4-3-129,5 2 0,4-8-129,15-6 0,-15 11-258,15-11-258,0 0-1290,26-4-2709,8-1-258,-2-21-129</inkml:trace>
  <inkml:trace contextRef="#ctx0" brushRef="#br0" timeOffset="94070.216">9342 15487 1161,'15'-17'2838,"-15"17"-1677,15-11-387,-15 11 258,12-10 258,-12 10-129,0 0 258,0 0-258,0 0 129,3-12-129,-3 12 0,0 0-516,0 0-258,0 0-258,0 0-129,0 0 0,0 0 129,-9 7 0,9-7 0,-19 13 0,9-1 0,-4 1 0,1 6 0,-4 1-129,1 4 0,-1 5 0,0 2 0,-1 4 0,2 1 0,-1 7 0,-1 3 0,-2 1 129,7 3 0,0-1 0,1 1 258,3-6-258,5 2 129,1-7-129,4-2 0,6-3 0,8-5 0,1 1 0,7-8 0,-1 2 0,7-7-129,0 0 129,0-1 0,-3-6 0,-2 1 0,-1-7 0,-6 4 0,-3-7 0,-2 4 0,-12-5-129,13 3 129,-13-3-129,0 0-129,0 0-258,0 0-903,2-9-3096,-2 9-258,0-22-129,-1 8 0</inkml:trace>
  <inkml:trace contextRef="#ctx0" brushRef="#br0" timeOffset="101590.646">9556 15715 1032,'0'-15'1548,"0"15"0,0 0 0,0 0-258,0 0-129,0 0-129,5-12-129,-5 12 0,0 0 129,0 0-258,0 0-129,0 0 0,0 0-129,0 0-258,0 0 258,0 0-258,0 0-129,0 0 0,0 0 0,14 7-129,-14-7 129,12 14 0,1-3-129,-13-11 0,22 24 258,-6-10-258,2 5 0,1-2 0,0 4 0,1-2 129,2 3-129,2 2 0,1 0 0,1 0 0,1-2 0,-2 3 0,0-2-129,0 0 129,-3-4 0,-3-3 129,-1-2-129,-4-2-129,-14-12-129,16 15-129,-16-15-387,0 0-903,0 0-1290,6 14-1161,-12-16 129</inkml:trace>
  <inkml:trace contextRef="#ctx0" brushRef="#br0" timeOffset="102001.67">9526 16141 516,'-13'0'3354,"13"0"129,0 0 0,0 0-2838,-1-8 0,1 8 129,8-26 129,6 11 0,-2-7 0,6 2 129,0-5-258,7 0-258,-4-1 0,7-2-387,-4 2 0,0-1-129,0 2 129,-1 2-129,-3 0 129,1 3-129,-1 1 0,-4 4 0,4 1-258,-5 1 0,5 4-774,-11-1-387,6 3-1806,-1 7-1032,-14 0-258,20-3 517</inkml:trace>
  <inkml:trace contextRef="#ctx0" brushRef="#br0" timeOffset="102603.704">10039 15609 3225,'35'20'3225,"-21"-17"129,8 9-3096,2 1-129,0 4 129,2 4 0,-1 3 0,-1 3 129,-4 7 129,1 2-129,-5 4 129,0 3-129,-5-1-129,-1 3 258,-6-9-129,-1 4 0,-3-10 258,-3 4-129,-9-12 129,3 0 0,-8-7-258,2 2 129,-4-4-129,4-3-258,-3-2 0,2-6-258,4 4-387,-2-6-387,14 0-774,-12 2-2322,4-10-258,8 8-387</inkml:trace>
  <inkml:trace contextRef="#ctx0" brushRef="#br0" timeOffset="103466.753">10977 15869 516,'17'35'903,"-8"-19"-129,1 5 258,0-1 387,2 6 0,-4-4 645,8 7-387,-3-5-258,6 5-258,-5-7-129,5 3-258,-6-8-258,4 0 0,-5-5-129,1-2 0,-13-10 129,15 7 0,-15-7 0,0 0 0,13-14 129,-6 4-258,-2-10 0,6-1 0,-2-9-129,4-1-129,2-3 0,2-5-129,1 0 129,1 1-129,1 4 0,0 0 0,-1 4 0,-4 5 0,2 5 0,-5 6 0,-1 0 0,-11 14-129,14-13-129,-14 13-129,0 0-516,0 0-1161,0 0-2451,6 5 0,-6-5-258</inkml:trace>
  <inkml:trace contextRef="#ctx0" brushRef="#br0" timeOffset="104354.804">12539 15542 516,'27'-20'3096,"-21"2"129,7 9-2322,-3 2-258,-10 7 129,19-11 0,-19 11 129,11-7 129,-11 7 0,0 0 0,0 0-387,0 0-129,-7 0-258,7 0 0,-25 9 0,10-4-129,-7 2 129,-1 3 258,-5-4-129,1 7 0,-5-3 129,1 5-129,-2-1 0,-1 6-129,-3 1 0,3 6-129,-2 0 129,3 6-129,3 4 0,0 0 129,6 4-129,5 2 0,4-1-129,7-1 129,3-3-129,5 3 129,5-7-129,10 2 0,6-6 0,7 1 129,4-6-129,6-2 0,4-3 129,4-6-129,-2-7 129,0-3 0,-4-4-129,-3 0 129,-3-6-129,-5-3 0,-5 1 0,-6-3 0,-3 4 0,-4-1-129,-11 8 0,0 0-129,12-3 0,-12 3-258,0 0-645,-15 0-1161,15 0-2193,-13 12-258,13-12-129</inkml:trace>
  <inkml:trace contextRef="#ctx0" brushRef="#br0" timeOffset="104869.834">12679 16024 516,'35'-36'2580,"-7"28"-774,-3-3-1677,-2 5-258,4 1 0,-1 5 258,-2 0 0,0 4 387,-2 5-129,-3 1 129,-1 4 258,-6-1-258,-1 6 387,-6-5 0,0 7 258,-5-10-129,0 11 387,-13-13 0,7 10 0,-14-13-129,6 10 0,-7-13-387,3 7-258,-8-7-258,6-1 0,-2 0-387,-3-2 0,7 0-129,-2 0-258,6 0-258,-3-9-516,17 9-903,-14-4-1935,14 4-516,0-12-516</inkml:trace>
  <inkml:trace contextRef="#ctx0" brushRef="#br0" timeOffset="105527.871">13060 15862 2193,'18'23'2064,"-7"3"387,-5-5-3483,3 1 129,-4 7 774,4-4 516,-1 8 387,-4-6 1032,6 5 0,-7-10 0,6 4-129,-7-13-387,6 3-129,-8-16-516,14 2 129,-3-11-516,6-11-258,8-7-129,3-11-258,7-1-129,2-9 129,5 6 0,-3-2 258,-3 8 258,0 8 0,-10 2 129,3 15 129,-11 2 258,1 9-258,-7 8 0,1 8-129,-6 5 0,0 4 0,-4 0 129,2 6 0,-5-3-129,1 4 129,-1-8-129,0 2 0,-5-8 129,3 1-258,-3-4 0,1-3-129,4-12-129,-10 11-516,10-11-516,0 0-1806,-11 0-1677,11 0-516,0 0 129</inkml:trace>
  <inkml:trace contextRef="#ctx0" brushRef="#br0" timeOffset="106101.904">13789 15899 516,'12'43'2838,"-11"-24"-1548,5 11 387,-6-9 129,6 11 0,-6-14 0,4 11-129,-4-16-258,4 7-258,-4-20-258,2 15-387,-2-15-129,14-8-129,-5-7-129,7-4 258,2-8-258,6-2-129,4-2 129,3-5-258,5 4 258,-2 1-129,0 5 129,-1 4 0,-5 6 0,-1 8 0,-8 3 129,1 5-129,-5 7 0,-2 11 129,-6 2-129,2 9 258,-6-3-129,0 8 0,-3-4 0,0 3 0,0-3 129,-2-5-387,1-4-516,-5-9-258,9 5-1290,-3-17-2451,0 0-516,0 0-258</inkml:trace>
  <inkml:trace contextRef="#ctx0" brushRef="#br0" timeOffset="106582.932">14427 16022 258,'22'16'2193,"-22"-16"516,24-9-2322,-7 1-258,3-4 258,5 1 774,-4-9 129,6 3 645,-7-6 0,4 7-258,-3-3-1032,-1 3-258,-4-1-387,-2 4 0,-14 13-258,14-17 129,-14 17 129,0-11-129,0 11 129,-14 0 0,0 0 129,-2 4-129,-4 1 129,-1 5 258,-2-2-129,3 4 129,-3-1 258,8 7-129,-7-4 129,14 8-129,-5-6 0,11 6-129,0-2-129,2 5-129,7-5 0,6 2-129,1-5 0,4 2-129,6-4-258,-3-8-129,13 8-1032,-10-13-1677,5-2-1548,9 3-387</inkml:trace>
  <inkml:trace contextRef="#ctx0" brushRef="#br0" timeOffset="107094.961">15133 15824 1032,'-24'-3'4257,"0"3"258,24 0-258,-16 12-2967,-4-5-903,9 6 129,-8 0 0,9 9 129,-10-2 0,12 12 258,-8-9-258,10 9-129,-4-8-129,9 5-129,0-7 0,1-1-129,2-6 0,6-2 0,9-6-129,2-4 0,3-3 0,4-6-129,4-6 0,1-9-258,6 1 0,-1-13-258,5 6 0,-10-17-387,12 11-129,-13-16-387,10 10-645,-12-9-258,4 7-645,-8-6 387,2 4 0,-9 6 517</inkml:trace>
  <inkml:trace contextRef="#ctx0" brushRef="#br0" timeOffset="107590.989">15508 15429 1806,'-13'-24'2322,"13"24"258,-8-12-129,8 12-258,0 0-387,0 0-129,-3 7-387,6 5-258,-3 0-387,4 11 129,-2-1-129,3 11-387,-3 2 129,2 8-258,0 9 129,4 6-129,-5 1 129,3 3-129,-3-5 0,3 0 129,-4-12-129,2-3 0,-4-14 0,0-12-258,0-16-129,0 0 0,-17 0 0,3-16 0,2-8 0,-5-6 0,1-5 0,-2-3 129,2 2 129,0-1-129,3 6 258,0 3-258,4 3 129,3 6 0,5 5 129,1 14-129,4-19 129,8 15-129,6 2 129,4-1 0,4 3 0,5 0 0,5 0 0,2 0 0,0-1-129,4-1 0,-2 1-129,1-2-129,3 3-129,-8-2-516,6 3-903,-10-1-1935,-4 0-1161,6 0-129</inkml:trace>
  <inkml:trace contextRef="#ctx0" brushRef="#br0" timeOffset="108155.021">15882 15804 2451,'28'12'3999,"-17"-17"-258,16 5 129,-4-3-3741,2-5-516,1 0 129,1-1 258,-1 1 258,-2-4 258,1 7-129,-8-5-258,0 2-387,-2 1-258,-15 7-258,16-11 258,-16 11 0,0-15 258,0 15 129,-16-13 387,7 9 129,-8-3 387,6 5-129,-12-1 0,9 3 0,-8 0-129,7 0-129,-7 1 129,6 6-258,-3-1-129,3 2 0,-1 3 0,1 1-129,2 5 0,-1-1 0,3 9 129,-2 2 0,3 1 129,2 5 0,-3 1 129,9 4 129,-1-4-258,4 6 129,0-14-129,7 6 129,0-10-387,8-2 0,7-6-645,-3-14-903,11 0-2451,3-2-903,-4-14-387</inkml:trace>
  <inkml:trace contextRef="#ctx0" brushRef="#br0" timeOffset="108491.039">16224 15976 1161,'11'39'4386,"8"-14"-129,-12-14-258,14 3-2451,-5-1-1677,2-1-258,1-5 129,-3-6 258,2-1 258,-7-11 387,3 2 0,-10-11 258,6 3-258,-10-5 258,2 3-258,-2-5-129,-1 7 0,-6-2-129,2 4-258,-3 2 0,8 13 0,-16-11-258,4 9-129,1 7-129,-3-1 0,5 13-516,-11-9-645,12 15-387,-14-13-1290,6 3-1548,8 3-258</inkml:trace>
  <inkml:trace contextRef="#ctx0" brushRef="#br0" timeOffset="109115.076">16374 15373 3612,'0'0'4644,"0"0"-129,0 0-258,9 14-3483,-9-14-516,6 13 258,-6-13-129,12 23 129,-9-11 0,7 12 129,-6-2-129,7 9-129,-6 5 0,2 7-129,-4 6 0,3 6-258,-5 3 129,3 0-129,0-2 0,1-3 129,-1-5-129,0-6 0,2-8 0,-1-8 0,2-5-129,-2-6 0,0-2-129,-5-13-387,11 10-387,-11-10-903,3-6-2838,-3 6-516,11-17-129</inkml:trace>
  <inkml:trace contextRef="#ctx0" brushRef="#br0" timeOffset="110882.177">17169 15383 3096,'5'-14'4515,"1"2"-129,-6 12-258,15-5-3354,-15 5-387,0 0 129,6-12 258,-6 12-129,0 0-129,0 0 129,0 0 0,0 0-258,0 0 129,0 0-258,-7 5 0,7-5-129,-20 7 129,8-2 0,-4-4-129,2 4 0,-5-2 0,3 5 0,-2 1-129,4 2 0,-1 3 129,2 4-129,-1 5 0,2 4 0,-1 2 0,4 6-129,-3 5 258,1 2-129,3 5 0,2 1 0,3 1 129,1 3-258,2-2 129,4 0 129,4-5-129,6 1 0,0-7 0,5-6 129,1-5-129,6-4 0,-1-5 129,4-4-129,-2-3 129,-2-9-129,1 1 0,-3-4 0,-3 0 129,-5 0-258,-1-2 129,-14 2 0,15-7 0,-15 7-129,0 0 0,0 0-258,13-7-387,-13 7-645,0 0-1290,0 0-2193,1-12-387,-1 12-258</inkml:trace>
  <inkml:trace contextRef="#ctx0" brushRef="#br0" timeOffset="111294.201">17386 15634 5031,'0'0'5031,"-2"-14"-516,2 14 0,18 0-3741,-7 0-774,5 7 129,3 0-129,4 8 0,-2 2 258,6 7-129,-2 1 129,3 4-129,-1 3 0,2 0 0,2-2-129,-3-5 0,-1 0-129,-4-5 129,-5-5 0,-3-6-129,-4-4-129,-11-5-258,0 0-645,0-8-903,0-3-2322,0 11-387,-25-21-258</inkml:trace>
  <inkml:trace contextRef="#ctx0" brushRef="#br0" timeOffset="111663.222">17371 15956 3225,'11'-27'3741,"-9"3"129,2 7-3225,7 1-258,1-4-129,6 2 0,-4-3 129,7 2-129,-1-5 0,4 6-258,2-7 0,1 3-129,1 0 0,-2 0 129,2 1-129,-8 3 129,3 4-129,-9 1-129,0 5 129,-14 8-258,14-8-387,-14 8-1161,0 0-2064,0 0 387</inkml:trace>
  <inkml:trace contextRef="#ctx0" brushRef="#br0" timeOffset="112390.264">17802 15307 3225,'3'6'3225,"8"6"258,-11-12-1161,9 15-2580,-9-15 258,19 14 387,-3 1 645,-16-15 258,30 25 129,-18-17-258,9 9 0,-5-2-516,8 5-258,-3 1 0,1 2-129,-3 1 0,3 4-129,-7 2 129,3 1-258,-6 0 258,0 5-258,-6 1 129,-2 4-129,-4 1 0,0 0 0,-7 2 0,-3 1 129,-2-4-129,1-1 129,-3-5-129,2-3 129,0-5 0,-2-2-129,3-6 0,0-2-129,2-3 0,-1-2 0,4 3-516,-5-13-1032,11-2-2838,-6 12-387,6-12 0</inkml:trace>
  <inkml:trace contextRef="#ctx0" brushRef="#br1" timeOffset="123854.919">3561 15133 258,'0'0'387,"0"0"-258,0 0 129,0 0 387,0 0 0,12-1 129,-12 1 129,0 0 129,12 3 0,-12-3 258,9 11-387,-9-11-129,18 19-258,-8-5 129,1 1-387,1 7 0,-3 3-129,1 8 0,-1 5-129,0 7 0,-2 10-129,-1 12 0,-2 13-129,-2 8 258,2 11-258,-1 8 129,-1 9 0,-2 1-258,2 2 387,-2-8 0,1-7 258,-1-6 0,0-13 0,0-6 258,0-17-129,0-4 258,0-16-387,2 0 0,3-15-129,2-2-129,3-9-129,0-5 0,2-4 0,0-4-129,1-2 129,-13-1 129,23-4-258,-12-3 129,1 0 129,1-3 0,-1 0 0,1-2 0,0 1 0,2-1 0,-3 6 129,3-2-129,-3 2 258,2-3-258,-1 4 129,2-2-129,1 1 129,4-1-129,3 0 129,2-2-129,4-1 129,3 2 0,4 1-129,2-3 129,5 3 129,3 2-258,3-2 129,3 5 0,5-1 0,1 2 0,3-2 0,4 3 0,1-1 258,4 1-258,-2-4 129,4 1 0,-2 2 0,5-2 0,-1 2 0,5-1 0,-4 1 0,3 1 129,2 0-129,4 0-129,-4 0 0,3 0 0,-5 1-129,3 6 129,-3-2-129,0 2 0,-4-2 129,0 6 0,-1-7 129,0 8-129,-3-7 129,2 0-129,-4 2 258,1 2-129,-2-5-129,3-3 0,1 4-129,1 2 0,-4-7 0,2 6 129,0-6-258,0 1 129,-3 2 0,1 0 0,-2 3 129,0-5-129,1 2 0,2-3 0,-3 2 129,2 0-129,-2-1 0,4 1 129,0-2-129,1-1 129,-2-1-129,1 2 129,2-4-129,-2 1 0,5 2 129,-2-2-129,0 0 0,-2 2 129,2 1-129,1-2 0,-6-1 129,1 1 0,0-3-129,1 3 0,1-5 129,4 2-129,-2-3 129,5 1-129,-2-5 0,1 3 0,0 1 129,1 0 0,-3-1 0,2 0 0,-3 1 0,4 0 0,-2 4 0,3 0-129,-3-4 129,-1 1-129,1 0 0,-1 4 0,-3-5 129,0 1 0,-5 1 129,1-2-258,-1 5 129,4-8 0,-4 6-129,2-1 129,2 3-129,0-2 0,1 2 0,2 1 0,-4-6 0,3 6 0,-1-3 129,-2 0-129,-2 0 0,0 3 129,0-5-129,-1 4 129,-1 3-129,0 0 0,0-2 0,3 2 0,1-2 0,2 2 0,0 0 0,3 0-129,0-1 129,-1 1 0,3-2 0,-2 2-129,0 0 0,-1 0 129,0 3-129,2 1 129,4-3-129,0 1 0,0 2 129,1-3 0,4-1 0,3 0 0,0-5-258,1 5 258,1-3-129,2 0 129,3 1-129,0-3 129,2 5 0,0-2 0,0 2 0,-1 0 0,4-1 0,1 0 0,-3 1 0,1 0 0,-1-3 0,-1-2 129,1 3-129,-3-3 0,-1 0 0,-1 5 0,1-9 0,1 2 0,-3 0 0,-1 3 129,5-4-129,-3 2 258,-2-3-258,1 1 129,1-1-129,-2 2 129,1-1-129,-2-1 0,0 1 0,-2 1 129,0 0-129,0-2 258,-2 1-258,0 1 258,1-1-258,-2 3 129,1-3-129,0 3 0,-2-2 0,-2 3 0,1-1-258,-3 1 258,0-1-258,-1 1 258,-4 1-129,-2-1 129,0 0-258,-2 4 129,-7-2 129,0-1-258,-3 3 258,-4 0 0,0-2 0,-3 2-129,-4 0 129,-1-1 0,-1 1 0,-3-1 0,-2 1 0,-3 0 0,-3 0 0,-4-1 0,-4-1 0,-3 2 0,-6 0 0,-5 0 0,-3 0 0,-12 0 0,13 0 0,-13 0 0,0 0 0,0 0 0,0 0-129,0 0 129,0 0 129,0 0-129,0 0-129,4-13 129,-4 13 0,0-16-129,1 3 0,-1-5 0,3-4 0,-1-5 0,3-1 0,-2-4 0,7-7-129,-3-7 129,2-1-129,0-10 0,3-1 0,-3-8-258,5 4 129,-7-9-129,3 3 258,-3 0 0,0 4-129,-3 3 258,1 0-258,-1 4-129,2 3 258,-5-2-258,6 13 0,-4-3 0,1 5 129,0 1-129,1 5 387,-3 3-129,1 4 258,1 3 0,-3-1 0,0 6 129,0 1-129,0 2 129,-1 0 0,0 5 0,0-1-129,0 13 129,-2-19-129,2 19 258,-7-14-129,7 14-129,-6-12 0,6 12 0,0 0 129,-15-13-129,3 13 129,12 0 0,-20-4 0,9 0 0,-3 4 0,-2 0 0,-1 0 129,-1 0-129,-2 0-129,-2 0 129,-3 0-129,-4 0 129,-4 0-129,-3 0 129,-5 0 129,-3 0-129,-5 0 129,0 5 129,-9-3-258,3 4 129,-6-3 0,2 2-129,-3-3 0,-1 1 0,-3 0-129,-1 3 129,-3-3 0,0 1-129,-1-3 129,-1 3 0,0-4-129,-1 4 0,-1-2 0,1-1 0,-2 0 0,1 0 0,-2-1 258,-2 2-516,-1-1 258,0-1 258,2 1-129,-3 1-129,2-2 0,0 0-129,-2 2-129,2-2 258,2 3 0,-1-2-258,-1 2 258,4-2 0,1 2 0,1-3 129,0 0-129,7 0 0,-3 0 129,3 0 129,-1 0-258,1 1 129,-1-1-129,0 0 0,-1 3 0,2-3 129,0 0-129,-2 0 0,4 0 129,-2 0-129,0 0 129,0-3-129,-2 3 129,-1 0-129,-1-1 0,-3 1 0,2 0 0,-1 0 0,-1 1 0,1-1 129,0 0 0,-1 0 0,3 0-129,-2 0 129,-1 0 0,-1 0-129,0 0 129,3 0-129,1 0 0,-3 0 0,2 0 129,2 0-129,-1 0 129,-1 0-129,0 0 129,-2 0 0,-2 0-129,-1 0 0,2 0 0,-1 3 129,3 0-129,-1-1 0,2 1 0,3-1 129,-2 0-129,1 0 129,-1 1-129,0 1 129,-1 0-129,0-3 0,0 2 0,-2 0 0,1 1 129,2-2-129,1 2 0,-1-3 0,-1 5 129,0-5-129,0 4 0,0 0 0,1-3 0,-1 2 0,2-2 129,1 0-129,0-1 0,2-1 0,0 0 129,1 0-129,1 0 0,1 0 0,0 0 0,-2 0 0,3 0 0,-1 0 0,2-1-129,-2 1 129,0 0 0,-2-2 0,0 0 0,-2 1 0,-3-2 0,-1 1 0,-2 2 0,-2-2 0,2-1 0,-3 1 0,2 0 0,1 1-129,-1 0 129,0 1-129,1 0 129,-3 0 0,-2 0-129,2 0 129,-1 2-129,0 0 129,-2 0 0,1-2 0,-3 3 0,4-1 0,-2 3 0,1-3 0,-3 3 0,0 1 0,0-4-129,2 3 129,3 0 0,-4-1 0,5-1-129,-2 4 129,4-4 0,0-2-129,1 2 129,-2-2 0,1 1-129,0 2 129,1-1 0,1 0-129,0 2 129,1-1 0,-2 3-129,6-2 129,-1 0-129,-1-1 129,1 2 0,1-4 0,1 3 0,3-1 0,3-1-129,2 1 129,0-3 0,3 4 0,3 0 0,2-3 129,0 0-129,2 1 129,0-3-129,0 0 0,2 0 129,-1 0-129,0 0 0,3 0 0,-1 0 0,1-2 0,-1 0 0,1 0 0,2 1 0,1 1 0,-2-1 0,2 1 129,-3 0-129,3 0 129,-1 0 0,1 0 0,0 0 0,2 0 0,-1-2-129,1-2 129,1 1 0,0 0-129,-3 0 0,-1 1 0,-2 0 0,1 0 129,-5 2-129,5-2 0,-3-1 0,-3 2 0,6-2 0,-4 2 0,0-2 0,2 2 0,0 1 129,-3 0-129,1 0 0,-2 0 0,0 0 0,-3 1 0,3 3 0,-3 0 0,-3-1 0,5 2 0,-4-1 0,3 1 0,2 2 129,-1-2-129,1-2 0,3-1 0,1 2 0,1-2 0,2-1 0,-2 0 0,3 0 129,0 2-129,3 0 0,1 0 0,2 1 0,3-1 0,5 1 0,3 0 0,8-4 0,1 1 0,13-1-129,-10 0 0,10 0 129,0 0-129,0 0 129,7 0-129,-7 0 0,21 0-129,-1 1-387,-3-1-1806,11-1-1935,7 0-516,-9-17-258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-97879.73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14:18.47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1052 427 56 0,'23'16'24'0,"-5"-4"-12"0,-5 8-5 16,-4-12 9-16,0 0-2 16,0 0 0-16,0 0-2 15,-4-4 0-15,4 0-2 16,0 0 1-16,-9-4-6 15,0 0-3-15,0-4-4 0,-5-4 1 16,-8-8-4-16,-5-16-1 16,0 4-2-16,-5 0 2 15,1 0 2-15,4 8 2 16,0-8-1-16,0 8 1 16,0 4 2-16,-5 4 0 15,5 0 0-15,-4 4 0 16,-1 0 0-16,1 4 0 15,-5 0 2-15,-5 0 1 16,-4-4-4-16,-13 0 1 0,-5-4 0 16,-5-4 0-16,1-4 0 15,0 0 0-15,4 0-3 16,0 4 0-16,-5 0-7 16,-4-8-2-16,0 4-11 15,-13 0-5-15,4 1-1 16,0-1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A2D28EA-BB31-444B-9B73-205E2F78B7BA}" emma:medium="tactile" emma:mode="ink">
          <msink:context xmlns:msink="http://schemas.microsoft.com/ink/2010/main" type="writingRegion" rotatedBoundingBox="3110,5833 18196,4624 18328,6271 3242,7480"/>
        </emma:interpretation>
      </emma:emma>
    </inkml:annotationXML>
    <inkml:traceGroup>
      <inkml:annotationXML>
        <emma:emma xmlns:emma="http://www.w3.org/2003/04/emma" version="1.0">
          <emma:interpretation id="{93C83F26-5886-4630-B69F-A04772AA3915}" emma:medium="tactile" emma:mode="ink">
            <msink:context xmlns:msink="http://schemas.microsoft.com/ink/2010/main" type="paragraph" rotatedBoundingBox="3110,5833 18196,4624 18328,6271 3242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F112C-683C-4969-B279-31F979A1C610}" emma:medium="tactile" emma:mode="ink">
              <msink:context xmlns:msink="http://schemas.microsoft.com/ink/2010/main" type="line" rotatedBoundingBox="3110,5833 18196,4624 18328,6271 3242,7480"/>
            </emma:interpretation>
          </emma:emma>
        </inkml:annotationXML>
        <inkml:traceGroup>
          <inkml:annotationXML>
            <emma:emma xmlns:emma="http://www.w3.org/2003/04/emma" version="1.0">
              <emma:interpretation id="{C5EAACF1-D80F-4708-8CDF-585A072F2D54}" emma:medium="tactile" emma:mode="ink">
                <msink:context xmlns:msink="http://schemas.microsoft.com/ink/2010/main" type="inkWord" rotatedBoundingBox="3129,6065 4041,5991 4101,6742 3189,68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        <inkml:trace contextRef="#ctx0" brushRef="#br0" timeOffset="1">3300 6478 6321,'0'16'4902,"16"-7"-387,-4-9-258,7-4-3612,3 3-516,2-4 0,6 0 0,-1 1-129,0-2 0,0-1-129,-3-1 0,-2 4 0,-6-3-258,3 5-387,-9-7-1161,4 5-2451,-1 4-129,-2-4-516</inkml:trace>
          <inkml:trace contextRef="#ctx0" brushRef="#br0" timeOffset="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      </inkml:traceGroup>
        <inkml:traceGroup>
          <inkml:annotationXML>
            <emma:emma xmlns:emma="http://www.w3.org/2003/04/emma" version="1.0">
              <emma:interpretation id="{210CC62D-C075-43A2-A74E-4C6654142EAA}" emma:medium="tactile" emma:mode="ink">
                <msink:context xmlns:msink="http://schemas.microsoft.com/ink/2010/main" type="inkWord" rotatedBoundingBox="10999,6214 11908,6141 11960,6781 11050,68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        <inkml:trace contextRef="#ctx0" brushRef="#br0" timeOffset="3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        <inkml:trace contextRef="#ctx0" brushRef="#br0" timeOffset="4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        </inkml:traceGroup>
        <inkml:traceGroup>
          <inkml:annotationXML>
            <emma:emma xmlns:emma="http://www.w3.org/2003/04/emma" version="1.0">
              <emma:interpretation id="{2952FEF6-1674-4A7F-BDBE-9AA94F72D193}" emma:medium="tactile" emma:mode="ink">
                <msink:context xmlns:msink="http://schemas.microsoft.com/ink/2010/main" type="inkWord" rotatedBoundingBox="17015,4719 18196,4624 18292,5829 17112,5924"/>
              </emma:interpretation>
              <emma:one-of disjunction-type="recognition" id="oneOf2"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1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        <inkml:trace contextRef="#ctx0" brushRef="#br1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        <inkml:trace contextRef="#ctx0" brushRef="#br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        <inkml:trace contextRef="#ctx0" brushRef="#br1">17472 4693 903,'1'12'3741,"-1"-12"129,0 0 0,0 0-2451,0 0-516,0 0 258,0 0-129,0 0-129,0 0-129,0 0-258,0 0-129,0 0-258,0 0 0,0 0-129,0 0 0,0 0-258,0 0-258,0 0-1806,0 0-2064,24-7-129,-15-11-129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2:01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AF2DDDB-A381-4EED-A6C2-C951BD1A784E}" emma:medium="tactile" emma:mode="ink">
          <msink:context xmlns:msink="http://schemas.microsoft.com/ink/2010/main" type="writingRegion" rotatedBoundingBox="19561,3479 25107,5825 24736,6703 19190,4357"/>
        </emma:interpretation>
      </emma:emma>
    </inkml:annotationXML>
    <inkml:traceGroup>
      <inkml:annotationXML>
        <emma:emma xmlns:emma="http://www.w3.org/2003/04/emma" version="1.0">
          <emma:interpretation id="{85DD92F7-41C6-45A3-A113-36A144B2E15E}" emma:medium="tactile" emma:mode="ink">
            <msink:context xmlns:msink="http://schemas.microsoft.com/ink/2010/main" type="paragraph" rotatedBoundingBox="19561,3479 25107,5825 24736,6703 19190,4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9F5888-8580-4CF4-BE56-35E2AAF0EE5C}" emma:medium="tactile" emma:mode="ink">
              <msink:context xmlns:msink="http://schemas.microsoft.com/ink/2010/main" type="line" rotatedBoundingBox="19561,3479 25107,5825 24736,6703 19190,4357"/>
            </emma:interpretation>
          </emma:emma>
        </inkml:annotationXML>
        <inkml:traceGroup>
          <inkml:annotationXML>
            <emma:emma xmlns:emma="http://www.w3.org/2003/04/emma" version="1.0">
              <emma:interpretation id="{5D431C7A-EF89-4AD8-825F-1E3FC868CC1D}" emma:medium="tactile" emma:mode="ink">
                <msink:context xmlns:msink="http://schemas.microsoft.com/ink/2010/main" type="inkWord" rotatedBoundingBox="19526,3562 20778,4092 20490,4775 19237,4246"/>
              </emma:interpretation>
              <emma:one-of disjunction-type="recognition" id="oneOf0">
                <emma:interpretation id="interp0" emma:lang="" emma:confidence="0">
                  <emma:literal>57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Is</emma:literal>
                </emma:interpretation>
                <emma:interpretation id="interp4" emma:lang="" emma:confidence="0">
                  <emma:literal>577</emma:literal>
                </emma:interpretation>
              </emma:one-of>
            </emma:emma>
          </inkml:annotationXML>
          <inkml:trace contextRef="#ctx0" brushRef="#br0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        <inkml:trace contextRef="#ctx0" brushRef="#br0" timeOffset="1020.05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        <inkml:trace contextRef="#ctx0" brushRef="#br0" timeOffset="2275.13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        <inkml:trace contextRef="#ctx0" brushRef="#br0" timeOffset="2995.171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      </inkml:traceGroup>
        <inkml:traceGroup>
          <inkml:annotationXML>
            <emma:emma xmlns:emma="http://www.w3.org/2003/04/emma" version="1.0">
              <emma:interpretation id="{76F6F169-7D0D-4845-9F38-7B1B5449C912}" emma:medium="tactile" emma:mode="ink">
                <msink:context xmlns:msink="http://schemas.microsoft.com/ink/2010/main" type="inkWord" rotatedBoundingBox="22469,4709 25107,5825 24736,6703 22098,5587"/>
              </emma:interpretation>
              <emma:one-of disjunction-type="recognition" id="oneOf1">
                <emma:interpretation id="interp5" emma:lang="" emma:confidence="0">
                  <emma:literal>Escolar</emma:literal>
                </emma:interpretation>
                <emma:interpretation id="interp6" emma:lang="" emma:confidence="0">
                  <emma:literal>kicker</emma:literal>
                </emma:interpretation>
                <emma:interpretation id="interp7" emma:lang="" emma:confidence="0">
                  <emma:literal>Keesler</emma:literal>
                </emma:interpretation>
                <emma:interpretation id="interp8" emma:lang="" emma:confidence="0">
                  <emma:literal>Kocher</emma:literal>
                </emma:interpretation>
                <emma:interpretation id="interp9" emma:lang="" emma:confidence="0">
                  <emma:literal>Escobar</emma:literal>
                </emma:interpretation>
              </emma:one-of>
            </emma:emma>
          </inkml:annotationXML>
          <inkml:trace contextRef="#ctx0" brushRef="#br0" timeOffset="6091.348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        <inkml:trace contextRef="#ctx0" brushRef="#br0" timeOffset="6469.37">22227 5490 1,'28'-23'3611,"-14"6"-1289,9-4 0,7 4-258,-2-5-387,5 3-387,-4-3-258,2 7-258,-6-2-387,-1 5-129,-4 3-129,-4 1-129,-3 4-129,-13 4 0,20-3-387,-20 3-774,12-3-1419,-2 3-1419,-10 0 129</inkml:trace>
          <inkml:trace contextRef="#ctx0" brushRef="#br0" timeOffset="6931.396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        <inkml:trace contextRef="#ctx0" brushRef="#br0" timeOffset="15316.875">22865 5668 1032,'0'0'2193,"0"0"-258,0 0 129,5-5-258,-5 5-387,0 0 0,0 0-258,0 0-129,0 0-387,11-14 0,-11 14-387,0 0 0,0 0-129,16-3 0,-16 3 0,11 0-129,-11 0 0,17 0-129,-7 0 129,1 0-129,1-2-258,-1 2-387,-11 0-1032,21-13-1935,-5 13-516,-16 0 129</inkml:trace>
          <inkml:trace contextRef="#ctx0" brushRef="#br0" timeOffset="15784.902">22865 5554 2322,'14'-9'2064,"-14"9"-129,20-7-258,-20 7-516,18-3-258,-18 3-129,17-3-129,-6 3 0,-11 0-258,17-4 129,-17 4-258,16-3-129,-16 3 258,14-2-258,-14 2-129,0 0-387,15 0 0,-15 0-645,0 0-1290,13 1-1677,-13-1 0</inkml:trace>
          <inkml:trace contextRef="#ctx0" brushRef="#br0" timeOffset="16682.954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        <inkml:trace contextRef="#ctx0" brushRef="#br0" timeOffset="17504.001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        <inkml:trace contextRef="#ctx0" brushRef="#br0" timeOffset="18247.043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        <inkml:trace contextRef="#ctx0" brushRef="#br0" timeOffset="19064.09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        <inkml:trace contextRef="#ctx0" brushRef="#br0" timeOffset="20200.155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466DEB-E1F5-4393-B0F2-7A038BCEF23C}" emma:medium="tactile" emma:mode="ink">
          <msink:context xmlns:msink="http://schemas.microsoft.com/ink/2010/main" type="inkDrawing"/>
        </emma:interpretation>
      </emma:emma>
    </inkml:annotationXML>
    <inkml:trace contextRef="#ctx0" brushRef="#br0">17472 4715 903,'1'19'3741,"-1"-19"129,0 0 0,0 0-2451,0 0-516,0 0 258,0 0-129,0 0-129,0 0-129,0 0-258,0 0-129,0 0-258,0 0 0,0 0-129,0 0 0,0 0-258,0 0-258,0 0-1806,0 0-2064,24-11-129,-15-17-129</inkml:trace>
    <inkml:trace contextRef="#ctx0" brushRef="#br0" timeOffset="-437.025">17072 5845 645,'0'0'1290,"18"-17"129,-18 17 0,24-27-258,-10 2 258,5 5-129,-1-11-387,5 5-129,-2-5-129,5-2-258,-4-1 0,4-6-129,-6 6 0,2 0 0,-3 0 258,-1 3-129,-2 0 129,-2 3-129,-1 4 0,-2 10 0,-3-5-258,-8 19 0,16-20 0,-16 20-258,0 0 129,0 0 129,11-17-129,-11 17 0,0 0 129,0 0-129,0 0 129,8 20 0,-8-20 0,5 34 0,-4-15 0,3 2-129,-1 7 258,-1 9-258,2 0 0,-2 0 0,2 0 0,1 1-258,-1-1 258,1-6-129,-2-2 129,3-7-258,-6-22 0,14 17-1161,-3-19-2451,2-3-387,-4-21 387</inkml:trace>
    <inkml:trace contextRef="#ctx0" brushRef="#br0" timeOffset="-3253.187">18078 4669 774,'0'0'1677,"0"0"129,0 0-258,0 0 258,0 0-516,0 0-258,0 0-516,0 0 0,0 0-129,0 0 0,0 0-129,2-17 129,-2 17 0,0 0-129,0 0 0,0 0 258,0 11-258,0-11-129,-2 23 0,0-4 129,0-1-129,2 8 0,-1 1 129,1 7-258,0 3 0,-2 11 129,2-2-129,0 10 0,0 10 0,0 5 0,0 7-129,0-3 129,3-4 0,-2 4 0,0-6-258,1-2 516,-1-5-258,0-8-258,0-2 516,1-1-516,1-4 258,-1-3-129,-1-2 258,1-6-258,-2-5 129,0-7 0,0 0-129,-2-4 129,2-20 0,-8 24 0,8-24-258,-8 19-129,8-19-1032,0 0-1032,-17 1-1677,17-1 387</inkml:trace>
    <inkml:trace contextRef="#ctx0" brushRef="#br0" timeOffset="-2561.147">17851 6073 129,'0'0'387,"14"23"-258,-14-23 258,13 18 258,-13-18 129,12 22 258,-12-22 129,12 15-129,-7 1 258,6 6-258,-4-2-129,4 4-516,-1 3-129,3 2 0,-2 2-129,3 3-129,-3-2 0,3-4 0,-3-3 0,2-8 0,-3 0 129,1-5 0,-11-12 387,19 14-129,-19-14 0,16-7 129,-16 7 0,20-27 0,-10 3-258,1 0 258,-1-10-387,0 0 0,1-3 0,-2 3 0,-1 0 129,2 2 0,-4-8 129,1 12-258,-1-3 0,3 3 129,-3 2-129,2 6 0,-2 0 0,-6 20 0,13-27-129,-13 27 0,9-23 258,-9 23-258,5-15 0,-4-4-516,-1 19-1032,0 0-2580,0-19-129,0 19 0</inkml:trace>
    <inkml:trace contextRef="#ctx0" brushRef="#br0" timeOffset="7758.443">22272 5471 258,'3'-18'1419,"-3"18"129,0 0-129,0 0 258,0 0 0,0 0-516,0 0-129,0 0-387,0 0-258,0 0-258,0 0 0,0 0-129,0 0-129,0 0 129,2 7 0,-2-7 0,0 36 129,0-13-129,0 7 0,0 7 0,-2 4 0,-3 7-129,-2 2 129,1 2-258,-2 1 258,2 1-129,0-3 129,1-3-129,2-3 129,1-11-129,0-2-129,1-9 0,1 4 129,0-27-129,3 28-258,-3-28-387,0 0-1032,15 20-1419,-15-30 259</inkml:trace>
    <inkml:trace contextRef="#ctx0" brushRef="#br0" timeOffset="8136.465">22227 5947 1,'28'-35'3611,"-14"9"-1289,9-7 0,7 7-258,-2-8-387,5 4-387,-4-4-258,2 11-258,-6-3-387,-1 7-129,-4 6-129,-4 0-129,-3 7-129,-13 6 0,20-5-387,-20 5-774,12-4-1419,-2 4-1419,-10 0 129</inkml:trace>
    <inkml:trace contextRef="#ctx0" brushRef="#br0" timeOffset="8598.491">22224 5961 258,'0'0'3225,"11"16"516,-11-16-2451,0 0-774,20 17 0,-8-13 258,6 4-258,1-2 0,3 7 0,0-2-258,1 4 0,2 2 129,-3-2-129,0 2-129,-2 5 0,-2 0 0,-2-1 0,-2-1 129,-4-1-129,-10-19 0,16 23 0,-16-23 0,6 22-129,-6-22 129,0 0-129,0 0-129,0 0 0,0 17-258,0-17-387,0 0-1419,0 0-1677,-14 0-129</inkml:trace>
    <inkml:trace contextRef="#ctx0" brushRef="#br0" timeOffset="17451.998">22865 6046 2322,'14'-14'2064,"-14"14"-129,20-10-258,-20 10-516,18-5-258,-18 5-129,17-5-129,-6 5 0,-11 0-258,17-6 129,-17 6-258,16-4-129,-16 4 258,14-4-258,-14 4-129,0 0-387,15 0 0,-15 0-645,0 0-1290,13 2-1677,-13-2 0</inkml:trace>
    <inkml:trace contextRef="#ctx0" brushRef="#br0" timeOffset="16983.971">22865 6223 1032,'0'0'2193,"0"0"-258,0 0 129,5-8-258,-5 8-387,0 0 0,0 0-258,0 0-129,0 0-387,11-22 0,-11 22-387,0 0 0,0 0-129,16-4 0,-16 4 0,11 0-129,-11 0 0,17 0-129,-7 0 129,1 0-129,1-4-258,-1 4-387,-11 0-1032,21-20-1935,-5 20-516,-16 0 129</inkml:trace>
    <inkml:trace contextRef="#ctx0" brushRef="#br0" timeOffset="18350.049">23533 5920 2193,'0'-14'2193,"0"14"-516,0 0-258,0 0-645,-11-10-129,11 10-258,-18-3 258,6 3-258,1 0 129,-2 0-129,-3 0 129,4 3-129,-3-1 0,2 4 129,1-4-387,1 4 129,1-2-258,10-4 129,-20 13 129,20-13-258,-16 14 0,16-14 0,-15 18 0,15-18 0,-10 19 0,10-19 0,-8 18 0,8-18-258,-5 22 258,5-22 258,-1 31-258,1-31 0,0 31 129,0-13-129,0-18 129,0 33-129,1-18 129,-1-15-129,6 34 129,-6-34-129,8 28 129,-8-28-129,14 20 0,-3-12 0,5-2-387,-2-6-516,9 2-1419,5 4-1548,-11-12-387</inkml:trace>
    <inkml:trace contextRef="#ctx0" brushRef="#br0" timeOffset="19171.096">23595 6294 2193,'-13'-16'2064,"13"16"-258,-1-18-129,1 18-387,0-27-258,0 9-129,0 18-129,20-39-129,-6 22-129,2-1 0,3 2-129,-1 4 0,4 3-129,-4-1 0,1 1-129,-3 7 129,-2 2-258,-4-1 129,3 1-129,-13 0 129,13 0-129,-13 0 0,0 0 129,14 22-129,-14-22 0,6 23 0,-6-23 129,6 35-258,-4-16 258,0 2-129,-2 0 0,0-21 129,0 32 0,0-13-129,0-1 129,0-18 0,-5 25 0,5-25 129,-12 20-258,12-20 0,-20 25 129,8-14 0,-3-2 0,-1 0 0,-1 2 0,-3-2 0,1-3 0,-2-6 0,4 0-129,-3 0-129,1-10-258,5 10-903,-4-8-1935,7-17-1032,11 25-387</inkml:trace>
    <inkml:trace contextRef="#ctx0" brushRef="#br0" timeOffset="19914.138">24050 5774 1032,'0'0'1548,"0"0"129,0 0-129,0 0 129,0 0-258,0 0-129,0 0-387,0 0 0,0 0-387,0 0 0,0 0-387,0 0 0,0 0 0,0 19 0,0-19 129,0 21-129,0-21 129,-5 27-129,5-27 0,-11 35 0,6-7 0,-1 6-129,-1 0 129,-3 6-258,1 5 129,-4 2-258,3 4 129,2-5 0,-1-1-129,1-5 129,2-3-129,3-6 129,2-5-129,-1-7 258,2 1-129,0-20 0,0 20 129,0-20-129,0 0-516,0 17-387,0-17-1161,0 0-1806,0 0 129</inkml:trace>
    <inkml:trace contextRef="#ctx0" brushRef="#br0" timeOffset="20731.185">24051 6530 1548,'17'-31'1419,"-6"16"-129,1-4 0,2 5-129,2-4-258,-2 4-258,3 5 0,-2-2-387,1 11 0,-5-5 258,4 5-129,-15 0 129,22 0-258,-22 0 129,16 8 0,-16-8 0,14 17-258,-14-17 0,13 25 129,-8-5-129,1-2-129,0 2 129,-2 0-129,0 4 0,1-3 129,-4-2-129,1 4 129,-1-3-129,-1-3 129,0-17 0,-1 28 129,1-28-258,-13 23 129,13-23 0,-21 19 0,7-15 0,-2 7 258,-3-5-258,0 2 258,-1-6-129,4-2-129,-3 0 0,1 0 0,4 0 0,1-2-387,2-4 0,0-10-645,11 16-774,-11-21-1935,1-1-774,10 22 258</inkml:trace>
    <inkml:trace contextRef="#ctx0" brushRef="#br0" timeOffset="21867.25">24531 6723 903,'0'0'1806,"0"16"387,0-16-129,0 0-129,0 0-387,2 26-129,-2-26-258,3 22-129,-3-22-258,0 26-129,0-7-387,0 4 129,0 3-258,0 0 258,0 1-387,0 0 129,0 4-129,-3 0 0,2-1 0,0-2-129,1-4 129,-1-2 0,1-2 0,0-1-129,0-19 129,-2 26 0,2-26 0,0 0 129,-4 21 0,4-21 0,0 0 0,0 0 129,0 0 0,-12 0-129,12 0 129,0 0-129,-15-17 0,15 17 129,-7-15-258,7 15 129,-5-20 0,5 20-258,0-25 258,0 25-129,6-28 0,2 13 129,-8 15-129,20-31 0,-7 19 0,3-2 129,2 1-129,1 1 0,2 1 129,5 10-129,1-6 129,-1 7-129,3 0-129,-1 8 129,2 3 0,-5 6-258,3 0 129,-6 3 129,1-3-129,-6-1 129,0-6 0,-6-2-129,-11-8 129,13 8 129,-13-8-516,0 0-1032,0 0-2967,0 0 0,-3-8-258</inkml:trace>
    <inkml:trace contextRef="#ctx0" brushRef="#br0" timeOffset="7758.443">22272 5471 258,'3'-18'1419,"-3"18"129,0 0-129,0 0 258,0 0 0,0 0-516,0 0-129,0 0-387,0 0-258,0 0-258,0 0 0,0 0-129,0 0-129,0 0 129,2 7 0,-2-7 0,0 36 129,0-13-129,0 7 0,0 7 0,-2 4 0,-3 7-129,-2 2 129,1 2-258,-2 1 258,2 1-129,0-3 129,1-3-129,2-3 129,1-11-129,0-2-129,1-9 0,1 4 129,0-27-129,3 28-258,-3-28-387,0 0-1032,15 20-1419,-15-30 259</inkml:trace>
    <inkml:trace contextRef="#ctx0" brushRef="#br0" timeOffset="16983.971">22865 6223 1032,'0'0'2193,"0"0"-258,0 0 129,5-8-258,-5 8-387,0 0 0,0 0-258,0 0-129,0 0-387,11-22 0,-11 22-387,0 0 0,0 0-129,16-4 0,-16 4 0,11 0-129,-11 0 0,17 0-129,-7 0 129,1 0-129,1-4-258,-1 4-387,-11 0-1032,21-20-1935,-5 20-516,-16 0 129</inkml:trace>
    <inkml:trace contextRef="#ctx0" brushRef="#br0" timeOffset="8598.491">22224 5961 258,'0'0'3225,"11"16"516,-11-16-2451,0 0-774,20 17 0,-8-13 258,6 4-258,1-2 0,3 7 0,0-2-258,1 4 0,2 2 129,-3-2-129,0 2-129,-2 5 0,-2 0 0,-2-1 0,-2-1 129,-4-1-129,-10-19 0,16 23 0,-16-23 0,6 22-129,-6-22 129,0 0-129,0 0-129,0 0 0,0 17-258,0-17-387,0 0-1419,0 0-1677,-14 0-129</inkml:trace>
    <inkml:trace contextRef="#ctx0" brushRef="#br0" timeOffset="8136.465">22227 5947 1,'28'-35'3611,"-14"9"-1289,9-7 0,7 7-258,-2-8-387,5 4-387,-4-4-258,2 11-258,-6-3-387,-1 7-129,-4 6-129,-4 0-129,-3 7-129,-13 6 0,20-5-387,-20 5-774,12-4-1419,-2 4-1419,-10 0 129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4:11.8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7856C2C6-8B0D-4556-9068-1F99008DB21E}" emma:medium="tactile" emma:mode="ink">
          <msink:context xmlns:msink="http://schemas.microsoft.com/ink/2010/main" type="inkDrawing"/>
        </emma:interpretation>
      </emma:emma>
    </inkml:annotationXML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992.056">7542 15118 1806,'8'22'3096,"-2"-4"0,-6-18-645,0 0-3096,-7 12-129,7-12 258,-3 17 516,3-17 387,-8 22 129,0-10 516,6 7 387,-7-4-258,8 12 0,-5-1-516,6 8 0,-2 6-516,2 7-129,0 8 0,0 8-129,0 10 0,3 5 0,1 2 0,-2 4 129,2-2-258,-2-4 645,-2-2-258,1-4 129,-1-14 0,0-5-129,0-10 129,2-9-387,7-5-387,-2-14-1677,-7-15-1677,32 2-645,-15-12 387</inkml:trace>
    <inkml:trace contextRef="#ctx0" brushRef="#br0" timeOffset="1712.097">9601 15051 2451,'5'44'3612,"-4"-23"258,-1-21-387,-1 27-2838,1-8-258,-3 2 0,3 5-129,-2 2 0,1 5 129,-5 5-129,2 8 258,-4 2-129,2 7-129,-2 4 0,4 5 0,-1 8-258,0 0 0,3 2-129,-2-3 129,4 0 0,0-2-129,0-1 0,0-7 129,6-8-258,0-4 129,6-9 129,-4-8-387,6-3-516,-14-29-1290,19 9-1677,-1-9-129,-6-12 0</inkml:trace>
    <inkml:trace contextRef="#ctx0" brushRef="#br0" timeOffset="2488.142">11887 14868 1935,'16'15'3354,"-16"-15"0,8 18-903,-4-3-1548,-4-1 0,2 11 258,-2-3-129,0 6 0,0-4 129,0 13 0,-3-8-258,3 13-129,0-2-258,0 9-129,0 4-258,1 8-129,0 4 0,0 0-129,3 10 0,-3 5 129,-1 3-129,0 1 0,0-2 129,0-2 0,0 2 0,0-5 0,3-4 129,2-5-387,2-5 258,3-5-387,0 3 129,3-11-387,3-3 129,-3-14-774,7 4-1290,0-10-1419,-2-18-774,4 0 645</inkml:trace>
    <inkml:trace contextRef="#ctx0" brushRef="#br0" timeOffset="3560.203">14290 15075 4773,'13'13'4644,"-5"-3"-129,-8-10-387,15 14-3483,-15-14-387,14 18-129,-14-18 129,11 23-129,-9-6 129,3 7-129,-5 7 129,0 11 0,-2 8-129,-1 15-258,-4 8 258,-1 12-258,-4 15 129,2 0 0,-3 1 129,1 4 129,-3-3-129,3 0 387,-1-8 0,7-1-129,-2-15 0,7-3-387,1-11 129,0-13-645,13 2-1290,-3-27-2838,3-19-387,-2-11-258,-11-22-257</inkml:trace>
    <inkml:trace contextRef="#ctx0" brushRef="#br0" timeOffset="15883.908">6529 14786 258,'0'0'258,"13"-8"129,-13 8 258,0 0-258,13-10 258,-13 10 129,0 0 0,11-14-129,-11 14 129,0 0-258,9-12 387,-9 12-129,8-11-129,-8 11 0,13-16-129,-13 16 129,19-24 0,-8 9-258,6-2-129,-1-1 0,5-2 0,-1 1 129,4-3 129,2 3 0,-1-4 129,5 2-129,-1-4 129,3 3 0,-2-2-258,5 0 258,-4-3-258,4 4-129,-4-2 0,3 4-129,-6-4 0,4 2 0,-4-1 258,2 2-258,1 2 0,2 3 0,-2-3 0,2 3-129,0 0 129,1 2 0,1-2 0,0 4-129,-1-4 129,-1 0 0,1 3 129,2-1-129,-2 1 0,3 1 129,-3 4-129,4-2 0,-7 3 0,6 2 129,-6 2-258,3 4 129,-2 0-129,-1 0 129,-1 0 129,3 2 0,-4 0-129,1 5-129,-2 0 258,-1-1-258,0 6 129,-3 3 0,0-1-129,-3 5 0,1 2 129,1 4-129,0 2 0,-3 2 129,7 2-129,-3 1 129,2 5-129,1-2 0,0 2-129,-1-1 258,0-1-129,1 2 0,-2-5-129,-2 2 258,-3-5-258,1-3 258,-2-3-129,-5-4 0,0-4 0,-3-3 0,-11-12 0,16 12 0,-16-12 0,0 0 0,0 0 129,0 0-129,0 0 0,0 0 129,0 0-129,0 0 0,0 0 0,0 0-129,0 0 0,0 0-258,0 0-516,-14-15-387,14 15-1161,0 0-2064,-1-17 0,1 17-516</inkml:trace>
    <inkml:trace contextRef="#ctx0" brushRef="#br0" timeOffset="16799.96">8315 14589 2193,'16'-2'2709,"-16"2"-1935,0 0 0,0 0 129,0 0 0,0 0 129,10-10-129,-10 10 258,0 0-258,0 0 258,0 0-129,0 0-129,10 6-387,-10-6-129,17 12 129,-2-3-129,3 0 0,4 4 0,4-2 129,4 0-258,-1-1-129,4 2 129,-1-5-129,-1 2 0,-3-4 129,0-2-129,-7 4 0,1-3-129,-4 2 129,-3-2-129,-3 1 0,-12-5 0,15 5 0,-15-5 0,0 0 0,12 4 0,-12-4 129,0 0 0,0 0 0,0 0-129,0 0 129,0 0 0,0 0 0,0 0-129,0 0 0,0 0 0,0 0 0,0 0 129,0 0-129,2-10 0,-2 10 0,0-14 0,0 0 0,0-3 0,1-7 0,0-1 0,1-3 129,0-2-129,-1-3 129,2-4-129,-2 4 129,-1 1-129,1 4 129,0 3-129,0 5 0,0 1 0,-1 3 0,0 16 0,3-15-129,-3 15 129,0 0-129,0 0 0,0 0-258,0 0-258,0 0-1677,15 17-2064,-15-17 0,0 12-516</inkml:trace>
    <inkml:trace contextRef="#ctx0" brushRef="#br0" timeOffset="24800.418">4749 12255 1419,'0'0'2580,"0"0"-1935,0 0-387,0 0 0,-10 10 258,10-10 516,0 0-129,0 0 387,0 0-129,-2 16 129,2-16-258,0 0 0,-4 12-258,4-12-387,0 12-129,0-12 129,0 15-258,0-15 0,2 19 0,-2-19 0,9 16 129,-9-16-129,11 21 0,-3-8 258,-2 0 0,4 3-129,-1-1 0,3 5-129,0 3 129,2 6-258,4 1 258,1 0 0,0 6-258,4-3 0,-1 6 0,1 2 129,0-2-129,-1-3 129,-4-2 0,-1-3 0,-1-4 0,-4 0 0,-3-10-129,-1 2 129,-3-7 0,-2 0 0,-3-12-129,2 20 0,-2-20 0,0 10 0,0-10-129,0 0 0,-6 14-387,6-14-645,0 0-903,0 0-2322,-19-1-129,19 1-258</inkml:trace>
    <inkml:trace contextRef="#ctx0" brushRef="#br0" timeOffset="141607.099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1" timeOffset="208570.929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-212214.303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2" timeOffset="-211586.267">14989 14407 3483,'9'20'4257,"14"8"-645,-23-28-129,23 18-3870,-3-6-129,6 4 0,3 0 387,-3 1 0,2 4 387,-4-4 387,5 6 0,-5-2 0,5 8 0,-2-4-129,2 3-258,-1-3-129,-1 0 0,0-1-129,-2-2-129,-3-4 129,-3-5 0,-2 0 0,-3-4 0,-4-2 129,-10-7 0,14 8 0,-14-8 129,0 0 0,16 0-129,-16 0 129,9-15 258,-4 2-258,3-3 0,-1-2 129,1-4 0,2-5-129,2-2 129,0-3-129,5 0 0,-1-6-129,4 2 0,-1 0 0,1-3-129,0 1 129,-2 1-129,-1 5 0,-2 2 0,-3 6 0,-2 2 0,2 5 0,-6 5-258,-6 12 129,0 0-129,13 0-129,-13 0-387,1 14-2193,-1-2-1677,-9-11-258,9-1-129</inkml:trace>
    <inkml:trace contextRef="#ctx0" brushRef="#br2" timeOffset="-209114.125">14079 9192 645,'-37'-25'903,"21"15"-129,-3 4 129,-3-5-129,-2 4 0,0-3-258,-5 3 258,0 2-129,-5 1-129,0 3-258,-3 1-129,0 0 0,-3 4 129,-4 4-258,-2 0 0,-3 2 0,-2 2 0,-3 3 0,0-1 0,-3 2 129,-3 4 0,4-1-129,0 3 129,2 3 0,0 1 0,5 1 129,2 2-129,4 1-129,3 5 129,3-1-129,-1-1 129,5 5-129,1 2 0,1-1-129,1 8 129,2 0 129,0 4-258,2-3 258,1 9-129,-1-4 0,4 1 0,-1 4 129,5-5-129,1 1 129,5 2 129,1-2-129,6-2 0,3 0 0,2 0 129,3-1 129,1-2-129,9 2 0,-3-3 129,8 2-129,-1 1 0,5 0 0,-1-3 129,5 1-258,1-7 258,7 0 0,0-3-129,5 0 0,1-6 0,6-2 0,1 0 0,5-1 0,1 0-129,3-3 0,2 1-129,2 0 129,1-5-129,1 2 129,4-5 0,1-1-129,-2-1 129,3 1 0,4-4-129,1 0 258,2-1-258,1 0 0,5 3 0,-2-1 129,5-1-129,2 0 0,-4-1 0,5 0 129,-4-1-129,6 2 0,-1-2 0,1-1 0,-3 2 0,3-2 0,-1 3 129,0-3-129,-1 0 0,-2 1 0,-1-6 0,-1 0 0,-2 0 0,-3-3 0,-1 0 0,-5 3-129,-3-1 129,0-2 0,-5-2 0,-1 3-129,-1-3 129,1 3-129,0-5 258,2 0-258,1-2 129,-1-1 129,3-1-129,-4 0 129,5 0-129,-2-5 0,0 5 0,4-4 0,0 0 0,2 0 0,1-1 0,-1-3-129,-4 0 129,-3 0 0,-3-6 129,-3 2-129,-9-1 0,-2-3-129,-7 2 129,-4-2 0,-1-2 0,-3 2 0,0-1-129,-4 0 129,2-1 0,-4-4-258,2-4 258,-5-4 0,1 3 0,0-5 0,-2 1 0,-1-4-129,0 6 0,3 0 0,-2 3 129,0 3-258,1 2 258,-3-3 0,-2 2-129,-1-3 129,-4 0-129,-2-3 258,-2-5-129,-5-1 129,0-1 0,-3-3-129,1-1 0,-2-1 0,0 1 0,0-1 0,1-1 129,-3 4-258,0-3 258,-3 3-258,-3-3 258,-5 4-129,-3-1 129,-1 0-129,-3-1 0,-2-2 0,-2 2 0,-2 0 0,-1 2-129,-5 0 0,0 1 129,-4-2 0,-4 3 0,-1 1 0,-3 0 0,-1 1 129,-4 2-129,-3-3 129,-3 2-129,-1 5 129,-6-1-129,-2 3 0,-3 1 129,-5 0-129,-3-1-129,0 0 129,-3 2-129,2-1 258,-1 1-258,0-1 129,-3 2-129,2-3 0,-5 4 258,-1 2-258,-7 3 129,-3 1 0,-5 5 0,-2 1 0,-2 4 0,-4 3 0,3 0 0,-2-2 0,-1 4 0,3-1 0,-4 1-129,-1-2 129,-4 0 0,-2 5-129,-1 0 129,-4 3-129,-2 4 0,-3 5 129,0 6-129,-6 3-129,6 10-258,-7 3-903,0 7-2838,2 13-258,-15-8 388</inkml:trace>
    <inkml:trace contextRef="#ctx0" brushRef="#br0" timeOffset="-172006.003">3675 17734 129,'0'0'2580,"-17"0"-1935,4 3 387,1 1 129,-4 1 258,2 3 129,-5-5 129,3 6 0,-2-2-387,6 1-387,-2-3-516,14-5-516,0 0 258,-28 51 0,28-51 129,0 0 258,0 0-258,-12 50 129,12-50 129,0 0-258,0 0 0,0 0 129,0 0-774,46 47 0,-46-47 0,0 0 0,60 26-129,-60-26 516,0 0-258,71 46-645,-71-46 903,53 40-129,-53-40 129,48 45 0,-48-45 0,46 50 0,-46-50 0,0 0 258,51 51-129,-51-51 0,0 0 387,0 0-129,0 0-129,0 0-129,0 0 516,0 0-129,0 0-129,-22 52 0,22-52-258,0 0-258,-74 18 387,74-18-258,0 0 0,-68 11-129,68-11-387,0 0-774,0 0-903,0 0-2580,0 0 0,0 0 388</inkml:trace>
    <inkml:trace contextRef="#ctx0" brushRef="#br0" timeOffset="-170154.897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-169665.869">6037 17565 2580,'-9'15'3870,"9"-15"0,-4 13 129,3-2-3741,1 4-129,0 11 0,0-1 129,7-1 258,-1 24 387,9 17-387,0 2 0,6 16 129,-2 6 0,5-1-387,0 2 0,2 5-129,-1-34 0,-5-4 387,-4-4-516,-16-53-387,26 55-645,-26-55-3612,0 0 129,0 0-645</inkml:trace>
    <inkml:trace contextRef="#ctx0" brushRef="#br0" timeOffset="-169452.857">5978 18059 7611,'2'57'4902,"-2"-57"-258,0 0-129,57-1-3999,-57 1-516,71-6 516,-71 6-774,87-19-774,-31 10-1806,-4-9-1935,-52 18-516,90-17 129</inkml:trace>
    <inkml:trace contextRef="#ctx0" brushRef="#br0" timeOffset="-169062.835">6460 18038 9159,'0'0'4902,"0"0"129,0 0-516,0 0-4257,0 0-387,-7-59 0,7 59 258,0 0 0,0 0-129,55-41-387,-55 41 516,0 0-129,53-2 0,-53 2 129,0 0-516,49 45 129,-49-45 387,0 0-129,29 65 0,-29-65-387,0 0 645,0 58 129,0-58 0,0 0 0,0 0 129,-61 49-387,61-49-129,0 0 0,-58 32-1032,58-32-903,0 0-2709,0 0-903,0 0-129,-16-53 516</inkml:trace>
    <inkml:trace contextRef="#ctx0" brushRef="#br0" timeOffset="-168710.815">6816 17781 7224,'0'0'5031,"29"63"-645,-29-63 0,-4 75-3999,4-75-516,1 91 258,4-40-129,-5-51-129,12 66-258,-12-66 645,14 47-387,-14-47 516,0 0-129,14 57 258,-14-57-258,0 0-129,0 0 387,0 0-258,0 0-129,0 0 258,0 0 0,0 0 129,0-58 129,0 58-387,2-87-129,-2 87 387,14-96 258,0 47-1161,5 5-129,12 8-1419,-6-1-3225,11-1 258,6 6-645,4 3-516</inkml:trace>
    <inkml:trace contextRef="#ctx0" brushRef="#br0" timeOffset="-167228.73">8638 16523 1548,'-8'0'1935,"8"0"-129,0 0 387,0 0-387,0 0 0,0 0-129,0 0-258,0 0-387,0 0-387,0 0-387,0 0-129,4 9 129,-4-9 0,6 13-129,-6-13 129,6 17-129,-6-17 129,9 22 0,-4-11-129,1 2 0,-6-13 258,14 21-129,-5-6 0,3 0-129,1-4 129,2 4 0,1-1 0,2 1-129,3 4 0,0 0 0,1-4-129,0 3 129,2 3-129,1 1 0,0-1 0,2 7 0,1-3 0,1-1-129,2-1 258,2 4-129,-2-1-129,6 1 129,-5-4 0,5 2-129,-1-7 129,2-1-129,-1-1 0,1 5 129,2-8 0,-4-2 0,4-1 129,-5 1-129,4-4 0,0 4 129,0-8-129,-1-3 0,2 0 0,0 0 0,-1 0 129,-2-8-129,2 1 0,-3-4 0,3 1 129,-1 0 0,-1-5-129,0-6 129,0 6-258,-1-8 0,1 2 258,-2-1-129,-2-1 0,-1-5 129,-2 5-129,-1 4 0,0-3 0,-1-2 129,-4 8-129,1-5-129,-4 2 258,-1-1-258,-1 7 129,-3-5-129,-1 6 129,-3-1-258,0 4 258,-5-8-129,-7 17 0,15-7 0,-15 7 0,11-12 0,-11 12 0,0 0-129,16-11 0,-16 11-129,13-5-258,-13 5-258,0 0-1032,11-9-1419,-11 9-1032,0 0 129</inkml:trace>
    <inkml:trace contextRef="#ctx0" brushRef="#br0" timeOffset="-164729.587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-164062.549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-162174.44">8712 16864 1032,'0'34'2193,"3"-15"-129,-1 1 129,2 1-516,3 11-645,-1-6 0,5 15-516,-1-4 0,3 10-258,1-2 129,-1 20 129,2-12 129,2 2 0,-1 1 258,5 10 0,-1-13-129,7 8 129,-1-8-129,8 4 129,-34-57-387,74 107 0,-27-58-387,3 1 258,3-2 129,6 3-516,2-5 0,0-4-387,0-1 387,7-7 129,-7-5 258,3-5-516,0 2 129,2-9 0,4 5 258,6-10 0,-3-4 0,7 1-129,3-2 129,1-1-129,3-4 0,1-2 258,1 0-258,3-8 0,2 7-129,2-5 129,-2 1 0,2-7-129,-1 0 129,1-5 129,-1 8-129,0 1-258,-3-4 129,1 3 0,-2-7 0,0 16-516,-3-5 516,1-1 0,1-1 0,0-3 645,0 5-645,-1-1 0,-4 0 0,2-4 387,-3-7-516,-2-4 0,-8-1 129,3 2 0,-3-7 0,1-5-129,0 7 258,0-9 0,-1 3 129,0 6-258,0-6 0,-1 3-387,-3-1 387,-1 0 129,1-6-387,0 8-129,2-4-129,1 7 258,3-6-129,0-12 258,-2 7-129,1-6 0,1-1-129,-1-5 258,-1 7 129,-2-15 0,0 11 0,-2 1-129,4-2 129,-4 4-258,-1 4 258,-3-2-258,0 3 258,0-1-129,-7 1 129,-3-2 0,-6 4 0,-3 2-129,-5 6 129,-4 1 0,-8 4 0,-4 4 0,-4 5 0,-6 4 129,-5 7-129,-11 1 0,0 0 129,9-11-258,-9 11 129,0 0-129,-9 0 129,9 0-258,-13 0 129,13 0-129,-11 5 0,11-5 0,0 0-129,-12 10-387,12-10-387,0 0-516,0 0-1419,0 14-1548,0-14-258</inkml:trace>
    <inkml:trace contextRef="#ctx0" brushRef="#br0" timeOffset="-170154.897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-170154.897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-164062.549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-164729.587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-152890.909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-152121.866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 timeOffset="-152890.909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-152121.866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-93854.533">4459 15857 1419,'0'0'1935,"0"11"258,0-11 258,0 0-387,0 0-129,-5 11-387,5-11-258,0 0-258,0 0-387,0 0-387,0 12 0,0-12-129,0 0 0,0 0 258,0 0-129,10 12 258,-10-12-129,0 0 0,0 0 0,14-2 0,-7-11-129,5 4 0,1-8-129,3-5 0,2-2-129,3-5 0,1 0 0,-2 0-129,3 0 129,0 3 0,-4 2 0,-2 3 129,-2 3 0,-1 5-129,-3-1 0,-11 14 129,16-13-258,-16 13 129,11-1-129,-11 1-129,6 6 258,-4 6-129,2 4 129,-1 3-129,0 3 258,1 2-129,0 2 0,2 6 129,0 2 0,3-1-129,-1 2 129,4-1 0,1-2 0,2-1 0,3-3-129,3-9 0,2-6-258,1-9-129,5-1-1290,-5-10-2838,1-17-258,2-4-129</inkml:trace>
    <inkml:trace contextRef="#ctx0" brushRef="#br0" timeOffset="-93425.509">4697 15059 9546,'18'17'5289,"-18"-17"-516,10 6-258,-10-6-4257,0 0-258,0 0 0,0 0-129,0 0 129,0 0 0,0 0 0,6 13-258,-6-13-129,0 0-774,-1 11-3483,1-11-129,0 0-258,-1-20-516</inkml:trace>
    <inkml:trace contextRef="#ctx0" brushRef="#br1" timeOffset="208570.929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-212214.303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0" timeOffset="157751.022">18339 12218 903,'2'17'4128,"-2"-17"0,0 0-129,0 0-3741,8-7-258,-8 7 129,10 0 258,-10 0-129,0 0 258,13 0 129,-13 0-129,0 0 258,14 15-129,-14-15-129,13 18 129,-7-6-387,4 8 0,3 2 0,0 6 0,5 1-129,-1 4-258,3 3 258,4 2-258,1 4 129,2 2 0,1 2 0,3-2-258,1 1 258,-2-4 0,2 1 0,-4-4 0,-3-6 0,-2-6 0,-6-5 0,-2-2 0,-5-9 0,-10-10-129,14 11-258,-14-11-645,0 0-903,-3-6-1548,-8-6-1161,11 12-258</inkml:trace>
    <inkml:trace contextRef="#ctx0" brushRef="#br0" timeOffset="158223.048">18469 12909 1806,'-27'16'3741,"10"-16"129,17 0-1419,0 0-2451,-15-8 129,15 8 0,0 0 258,0 0 129,-5-18-129,5 18 258,0-17 0,0 17 129,7-25 0,6 8-129,-3-12 129,10-5 0,-1-8-129,13 1-129,-2-14-129,10 2 129,0-5-387,2 2 258,1 2-387,-4 7 258,-5 3-258,-4 8 129,-4 9-129,-6 5 0,-6 8-129,-4 5 129,-10 9-129,13-1-258,-13 1 0,1 6-258,0 8-645,-6-5-1548,-2 1-1806,2 4-516,5-14 258</inkml:trace>
    <inkml:trace contextRef="#ctx0" brushRef="#br3" timeOffset="-133254.786">15767 16731 129,'-12'0'4128,"12"0"0,-7 14-129,7-14-2838,0 0-387,0 0 129,0 0-258,0 0 258,-1-7-129,1 7 129,0 0-258,0 0 0,0 0-258,6-7-129,-6 7 0,0 0-129,11-12 0,-11 12 0,13-5 0,-13 5 0,21-12 0,-8 11 0,5-10-129,5 4 129,-1 3 129,5-8-258,1 3 129,1 0 0,1 1 0,-2-3-129,-4 3 129,-1 6 0,-7-8 0,-3 7 0,-13 3-129,15-6 129,-15 6-129,0 0 0,0 0 129,0 0-129,0 0 0,0 0 0,0 0 0,0 0 0,0 0 129,0 0-129,-2 8 0,2-8 0,0 20 0,0-20 0,0 19 0,0-4 0,0 2 0,1 5 0,0-1 0,-1 1 0,0-2-129,0 9 258,0-4-258,0-1 129,0 5 0,0-6 0,-1-3 0,0 3 129,-1 2-129,2-6 0,0-2 0,0 2 0,0-4 0,3 0 129,1-5-129,-2 3 129,-2-13-129,0 0-129,6 13 129,-6-13-129,0 0-129,0 0-774,13-2-2967,-12-13-1032,-1-7-258,0-14-129</inkml:trace>
    <inkml:trace contextRef="#ctx0" brushRef="#br3" timeOffset="-131218.67">21539 9213 258,'0'-16'774,"-1"-1"387,1 17-645,-4-15 258,4 15-129,-7-15-129,7 15-258,-17-11-258,4 7-129,-6 0 0,-3 1-129,-6-2 129,-6 1 129,-6-1 0,-2 2 129,-8-1 129,-4-1-129,-3 2 0,-6-2 129,-3 3 129,-4-1-129,-4 1 0,-2 0 129,-5 2 129,-4 0-129,-5 1-258,-2 6 0,-2 4 0,-1-1 129,-4 7-258,2-4 0,1 6 129,-1-1 0,6 2 0,-1-1 0,3 5 258,1-1-129,6 3-129,-4 3 129,3 5-258,0 0 387,5 4-387,3 2 129,2 3-258,4 5 129,0 0 0,6 5 0,4-2 0,5 3 0,1-1 129,4 3-129,5-4 129,2 1 129,8 1 0,4-1 0,5 4-129,4-2 129,7 5 129,4 2 0,9 3-129,1 1 129,7 1 0,5 0 0,6 3 129,0-1-129,4 0-258,1-5 0,2 2 0,0 0 129,5 3-129,1-4-129,2 4 0,6-4 0,4 0 129,1-1 0,6-4 0,4-8 0,7 0 129,4-10 0,8-4 0,5-4-129,11-5 0,6-7 129,6-2-258,8-1 129,3-2-258,4-3 258,4-3-129,4-2 129,-2 0 0,6 0-129,2 1 0,2 0 0,0-4 129,3 3-129,-4-5 0,1 3 0,0-1 0,-5-2 0,4 1 0,-2-4 0,-3 0 0,1-1 0,1 0 0,-1 0 0,1-4-129,0-2 129,-4-7-129,2 5 129,-2-3 0,3-3-129,-3-1 0,4-2 0,-2 2 0,0-4-129,0 1 258,2-2-387,-6-3 258,-1-4 0,-1 1 129,-6-2-129,-6 0 258,0-3-129,-1-3 129,-5-3 0,0 1 0,-3-4 129,-7-5-258,-2-4 258,-8-1-258,-7-8 129,-9 2 0,-10-8 0,-6-1 129,-9-4-129,-4-2 0,-8-4 0,-4-3 129,-8 0-258,-1-3 129,-8-1 129,-6 5-258,-2-3 129,-7 3-129,-9 0 129,-9 3-258,-10-4 129,-12 2 0,-15-1 0,-18-1-129,-14-4 258,-12 0-129,-18 2-129,-13 2 129,-15 1-258,-11 6 129,-10 1 0,-11 1-129,-9 8 129,-11 4-129,-12 7 258,-11 7-129,-5 6 129,-7 11 0,-9 14-129,-2 12 129,-2 11-129,-4 16-129,2 21-645,0 11-1290,-4 24-2064,12 27-258,-2-5-129</inkml:trace>
    <inkml:trace contextRef="#ctx0" brushRef="#br0" timeOffset="169651.703">19376 12772 774,'18'-7'1419,"0"0"0,-18 7 129,20-3 258,-10 3-387,-10 0 0,20 0-387,-20 0-129,21 12-258,-21-12 0,19 17-129,-19-17 0,14 23-129,-8-12-129,-1 1 129,-3 4 0,0 2-129,-2-1 0,0 3 0,-4-1 129,-2 5-129,-5-3 0,2 3-129,-2-4 0,-3 5 129,2-6 0,-2 3-129,1-6 258,4 2-258,-1-2 129,2-1 0,3-3-258,2-2 258,3-10-258,1 14 129,-1-14 129,18 12-129,-4-11 0,4 1-129,3-2 129,5 0-129,-3-5 0,2-2 0,-1-1-129,1 1 0,-5 1 129,0 0-129,-4 1 129,-4 3 0,0 0 0,-12 2 129,12 0-129,-12 0 0,0 0 129,2 10-129,-2-10 0,0 0-129,-6 16-129,6-16-516,-12 10-2193,12-10-1677,-16 0-258,16 0-387</inkml:trace>
    <inkml:trace contextRef="#ctx0" brushRef="#br0" timeOffset="174298.969">19794 12833 129,'4'-15'1032,"-4"15"-258,6-14 258,-6 14-516,4-12 0,-4 12-129,4-10 0,-4 10 0,5-12 387,-5 12 0,2-12 129,-2 12 0,1-12 129,-1 12-129,0 0 0,0-13-129,0 13-129,0 0-258,0 0 0,0 0 0,0 0-129,0 0-129,0 0 129,0 0-129,0 0 258,6 8 0,-6-8-129,2 17 129,4-3 129,-6 1-129,4 5 0,-4 2-129,4 4 129,-4 1 0,3 6-129,-3 0-129,1 3 0,-1-2-129,1 0 0,-1-2 129,0 0 0,0-3 0,1-3-129,0-4 129,2-3-129,-2-3 129,2-3 0,-3-13-129,2 16 0,-2-16 0,0 0-129,0 0 0,0 0 0,0 0-258,0 0-1161,12-8-2838,-12 8-258,6-22-258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141607.099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32355.57">14414 12581 1677,'-4'-11'1935,"4"11"-258,0 0-258,0 0-387,0 0 129,0 0-258,0 0-258,0 0 129,5 6 0,-5-6-258,4 17 258,-4-5-129,3 3-258,-3 4 129,1 2-129,-1 3 0,0 4-129,0 1 0,0 5-129,-2 0 129,0 3 0,-2-2-258,2 1 258,0-4-258,1 1 258,-1-4-258,2-1 129,0-2 0,0-2 0,0-8-129,0 0 0,0-4 129,0 0-129,0-12 129,0 14-129,0-14 129,0 0-129,0 0 129,0 0-129,-1 13 0,1-13 0,0 0 258,0 0-258,0 0 0,0 0 0,0 0 129,0 0-129,0 0 0,0 0 0,0 0-129,0-7-129,0 7-645,0 0-1935,1-20-1548,-1 20-387,10-24 387</inkml:trace>
    <inkml:trace contextRef="#ctx0" brushRef="#br0" timeOffset="128807.367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141607.099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24735.134">12152 12673 1806,'-12'-5'2580,"-1"-5"387,13 10-258,0 0-516,-9-11-387,9 11-516,0 0-387,13 0-129,-13 0-387,23 0 129,-9 0 0,5 4-258,2-2 0,2 3-129,0-3 0,0 2-129,2-2 0,1-2-129,-1 2 0,-2-2-258,3 0-258,-6 0-129,3 0-516,-6 0-258,5 0-1032,-7 0-1677,-15 0-258</inkml:trace>
    <inkml:trace contextRef="#ctx0" brushRef="#br0" timeOffset="124407.115">12123 12870 3096,'0'0'3741,"0"0"-387,0 0-2451,0 0-516,0 0 129,0 0-387,0-11 0,0 11 0,12 0 0,-12 0 258,23-2 0,-5 2 129,-1 0-258,8 0 258,0 0 0,5 0-129,-1-4 0,4 1 0,-1 0-129,-1 2 0,0-2-129,-3 2-129,-5-1 0,-1-1-129,-5 3-129,-7-1-258,1 1-387,-11 0-774,0 0-645,0-10-129,0 10-516,-13-10 258,0 1-257</inkml:trace>
    <inkml:trace contextRef="#ctx0" brushRef="#br0" timeOffset="-151333.82">14486 16654 1,'3'12'3482,"-3"-12"388,0 0-1161,0 0-2064,0 0-129,-7 4 129,7-4 0,-15 8 129,15-8 0,-23 12-258,8-5 129,-7 2-258,-1 1-129,-3-1 0,0-3 258,-5 0-258,3 5 0,-3-9 129,0 6-129,1-1-258,1-5 129,1 8-129,4 0-129,1-3 129,6-3 0,2-1-129,5 2 0,10-5 258,0 0-258,0 0 129,0 0-129,0 0-129,17-11-258,6 6-129,-3-8-258,13 3 0,-6-9-129,9 12-129,-6-13 258,5 6-129,-2-3 129,1 2 129,-3-2 129,-2 8 258,-2-2 0,-4 2 258,-2 0 129,-6 2 0,-2 4 387,-2 2-129,-11 1 0,12 0 258,-12 0-129,0 0 129,9 10-129,-9-10 387,3 17-129,-3-17 258,2 20 0,-2-20-258,0 29 129,0-12-258,1 7 258,-1-2-258,2 2 129,-2-2-129,1 4 0,-1-6-129,0 2 258,0-8-258,0 1-129,0-15 0,0 22-129,0-22-258,0 11-129,0-11-129,0 0-387,0 11-645,0-11-2838,0 0-645,-1-6 0</inkml:trace>
    <inkml:trace contextRef="#ctx0" brushRef="#br3" timeOffset="-134006.83">13566 16733 1,'0'0'2321,"0"0"-257,0 0 258,0 0-774,0 0-645,0 0-129,3-5-387,-3 5 129,0 0 0,0 0 258,0 0 0,0 0-129,0 0 129,0 0 0,0 0-387,0 0 0,0 0-129,0 0-129,0 0-129,0 0 0,0 0 0,14 0 258,-14 0-129,10 10-129,-10-10 129,9 15 0,-9-15 0,12 21 129,-5-8-129,2 8 0,2-1 0,1 4 129,2 0-258,1 7 129,3-1-129,0 1 129,2 3-129,4 4 258,-1-6-516,2 12 645,2-6-516,0 6 258,6-5-258,-3 5 258,3-6-129,1 5 129,2-10-129,1 2 0,-1-1 129,2 2 0,3-4 258,1 5-129,-1-9 0,0 1-129,-1 3 387,2-2-258,2-6-129,-2-12 0,-42-12-129,83 35 516,-40-25-387,0-10 129,-1 1-258,1-1 129,-3-1 0,2 1 0,-5 0 0,1-6-258,-4-3 387,1 7 0,-5-13 129,5 5-258,-6-11 129,1 4-129,-3-3-258,1 4 129,-2 3-387,0-3 387,-1-2-258,-3-6 258,2 10-258,-1-7 258,2-3 129,-2-8 0,3 6-129,0-4 129,0-2-129,-2 5 0,3-1 0,-3-4 0,3 3 129,-3-3-129,3 4 129,-1-5-258,2 8 258,0-4-258,-1-3 258,-1 1-387,-1 4 387,1 0-258,-3-1 258,2 0-258,-3 2 258,0 0-129,-1 4 129,0 2 0,-4 1-129,1 1 0,-3 0 129,0 6-129,-5 0 0,-10 12 0,19-20 0,-19 20 0,17-14 0,-12 2-129,-5 12 129,0 0-129,0 0 129,9-12-129,-9 12 0,0 0 0,0 0 0,0 9 0,0-9 0,0 0 129,0 0 0,-9 13-129,9-13 129,0 0-129,0 0 0,-13 8-129,13-8-129,0 0-129,-9 20-645,-3-19-516,12 10-645,-15-11-774,15 0-1290,-17 13-516</inkml:trace>
    <inkml:trace contextRef="#ctx0" brushRef="#br0" timeOffset="125340.169">12510 12366 1032,'6'5'3870,"-6"-5"129,11 8-516,2-4-3096,0 2-258,4 2 0,0-1 258,5 3 0,2-4 129,3 3-129,0-1 258,8 4-258,1-3 0,4 5 0,2-3-129,2 5-258,0-2 129,1 6-258,0-3 129,-3 3-129,-2 0 129,-5 0 0,-3 4-129,-7-2 258,-3 0-258,-10 0 258,-6-3-129,-4 1 129,-4-1-129,-8-2 129,-8-3-129,-2 1 129,-5 2-129,-5-4 129,-3 5 0,1 0 0,-5-1 0,1 3 129,1-4-129,4 5 129,1-6 0,5 3-129,4-5-129,4-3-129,6-1-129,11-9-129,-13 13-258,13-13-1032,0 0-2580,11-5-129,-1-10-129</inkml:trace>
    <inkml:trace contextRef="#ctx0" brushRef="#br0" timeOffset="128807.367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97491.576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5259.448">6609 12818 258,'-6'17'3225,"6"-17"258,0 0-258,0 0-2967,0 0 0,0 0 0,0 0 129,0 0 258,0 0 129,0 0 0,0-14 129,0 14-129,7-26-258,6 7-129,0-4 0,4-4-258,1-2 258,4-2-129,2-3 0,1 3 0,-1-4 0,1 6 258,-2 0-516,-1 5 258,-3 1-258,0 8 129,-6-2-129,0 5 258,-13 12-387,16-13 258,-16 13 0,0 0 0,0 0 129,12-9-129,-12 9 0,0 0-129,0 0 258,0 0-129,0 0 129,0 0-129,5 9 0,-5-9 0,4 20 129,2-8 0,-2 0-129,3 3 129,-3 4 0,3 5-129,-1 0 129,0 1-129,2 8 0,1 1-129,-2-2 129,2 3 129,-1 0-129,0-4 0,0-2 0,-1 0 0,0-8 0,-3-3 0,0-1-129,-2-4 129,2-2-129,-2 1 0,-2-12-129,4 14 129,-4-14 0,1 10 0,-1-10 0,0 0 0,0 0 0,0 0 0,0 0 0,0 0-129,0 0 129,0 0-387,8 13-903,-8-13-3354,0 0-129,8-15-516,-3-2 0</inkml:trace>
    <inkml:trace contextRef="#ctx0" brushRef="#br0" timeOffset="97491.576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7932.601">8694 12983 2193,'-15'0'3870,"15"0"387,0 0-1806,-1-14-1032,1 14 0,4-18-129,8 8-387,-3-9 0,10 2-129,-1-12-258,9 3-129,1-11 0,7-1-258,-1-6 0,7 1 0,-1-2 129,3 4-129,-5 1 258,1 1 0,-8 6-129,-1 5 0,-1 3-129,-3 4 0,-4 2-129,-3 5 129,-4 2-387,-3 4 258,0 0-129,-12 8 0,11-7 129,-11 7 0,0 0-129,0 0 0,0 0-129,0 0-258,0 15-258,0-15-774,0 0-3096,0 0-258,0 0-129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1:57.42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28ED6AD-1513-412A-A436-8E05A495BDF6}" emma:medium="tactile" emma:mode="ink">
          <msink:context xmlns:msink="http://schemas.microsoft.com/ink/2010/main" type="inkDrawing"/>
        </emma:interpretation>
      </emma:emma>
    </inkml:annotationXML>
    <inkml:trace contextRef="#ctx0" brushRef="#br0">12294 14236 7740,'9'13'5031,"-9"-13"-645,0 0-129,12 7-3483,-12-7-516,0 0 129,0 0 129,0 0 0,0 0-129,0 0 129,0 0-129,0 0-129,0 0 0,0 0-129,0 0-129,0 0-129,0 0-129,0 0-258,21 17-903,-21-17-1290,12 0-2064,2 0-129,0 0-516,4 0 258</inkml:trace>
    <inkml:trace contextRef="#ctx0" brushRef="#br0" timeOffset="892.05">13412 14268 6837,'15'12'4644,"-15"-12"-129,12 7-258,0-3-3999,-12-4-387,12 7 129,-12-7 0,10 8 0,-10-8-129,0 0-129,22 20-1032,-22-20-2838,12 8-387,-12-8-387,11-12 0</inkml:trace>
    <inkml:trace contextRef="#ctx0" brushRef="#br0" timeOffset="892.05">13412 14268 6837,'15'12'4644,"-15"-12"-129,12 7-258,0-3-3999,-12-4-387,12 7 129,-12-7 0,10 8 0,-10-8-129,0 0-129,22 20-1032,-22-20-2838,12 8-387,-12-8-387,11-12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0:58:59.9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E73F5747-980A-4619-92F4-AF3C90ED5628}" emma:medium="tactile" emma:mode="ink">
          <msink:context xmlns:msink="http://schemas.microsoft.com/ink/2010/main" type="writingRegion" rotatedBoundingBox="432,11301 6191,10871 6376,13337 617,13768"/>
        </emma:interpretation>
      </emma:emma>
    </inkml:annotationXML>
    <inkml:traceGroup>
      <inkml:annotationXML>
        <emma:emma xmlns:emma="http://www.w3.org/2003/04/emma" version="1.0">
          <emma:interpretation id="{C2CA7FFB-0013-47D3-A3D8-742823F1D40C}" emma:medium="tactile" emma:mode="ink">
            <msink:context xmlns:msink="http://schemas.microsoft.com/ink/2010/main" type="paragraph" rotatedBoundingBox="584,11253 1241,11253 1241,11449 584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A8805F-AAE1-4968-84E3-1DD80B0917DF}" emma:medium="tactile" emma:mode="ink">
              <msink:context xmlns:msink="http://schemas.microsoft.com/ink/2010/main" type="inkBullet" rotatedBoundingBox="583,11301 1229,11237 1245,11395 599,1145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41 172 20 0,'0'0'11'0,"0"4"-6"0,0-4 3 0,0 0 5 16,0 0 2-16,0 0 4 16,0 0 0-16,0 0 3 15,0 0-6-15,0 0 1 16,0 0-6-16,0 8 1 15,0-8-3-15,4 4 0 16,-4-4 1-16,0 0 1 16,0 0 1-16,0 0 2 0,5 4-7 15,4 0 2-15,0-4 2 16,0 0 0-16,4 0 3 0,1 0-3 16,-1 0-1-16,1-4-4 15,4 4-1-15,0-4-1 16,4 0 2-16,1 0 1 15,-1 0 1-15,0 0-2 16,5 0-1-16,0 0-3 16,0 0 1-16,-4-4-2 15,8 0-1-15,-4 4 3 16,0 0 0-16,0-4-1 16,0 4-2-16,0 0 3 15,0 0 0-15,-4 0-4 16,-1 0-1-16,-4 0 1 0,-4 0 2 15,-1 4 0-15,-4 0 2 16,-4 0 2-16,-5 0 4 16,-5 0-4-16,-4 0-3 15,0 0 1-15,-4 0 0 16,-1 0-1-16,-4 0-2 16,-4 0-2-16,-1 0-1 15,-4 0 2-15,-4 0 2 16,-1 0-2-16,1 0 0 15,-1 0-1-15,-4 0 0 16,0 0 2-16,5 0 0 16,-5-4-5-16,0 0 1 15,5 4 4-15,-1-4 4 0,1 4-1 16,4-4 0-16,4-4-3 16,5 4-1-16,0 0 1 15,5 0 0-15,4 0 0 16,0 0 0-16,4 0 0 15,5 4 0-15,0 0-3 16,9 0 0-16,5-4 4 16,4 0 1-16,4 4-3 15,1-4-1-15,4 4 3 16,4 0 1-16,5 0 0 16,0-4 1-16,0 0-2 15,4 0-1-15,-4 0 3 16,5 0 0-16,-5 0-1 0,-5 0-2 15,-4 0-2 1,-4 0 1-16,-5 0 1 0,-5 4 0 16,1 0 0-16,-5 0 2 15,-5 0-1-15,-4 0 2 16,0 4-2-16,-4 0 2 16,-1 0-7-16,-4 4 1 15,-4-4-6-15,-5 4 1 16,0 0-1-16,-5 0 3 15,-4 0-3-15,-4 4 1 16,-14 0-3-16,0 0 2 16,-9 0-4-16,-4 4 1 0,4 0-18 15,0 0-8 1,13 0-44-16</inkml:trace>
      </inkml:traceGroup>
    </inkml:traceGroup>
    <inkml:traceGroup>
      <inkml:annotationXML>
        <emma:emma xmlns:emma="http://www.w3.org/2003/04/emma" version="1.0">
          <emma:interpretation id="{12561821-A75E-4D62-9B00-37ED0E56E168}" emma:medium="tactile" emma:mode="ink">
            <msink:context xmlns:msink="http://schemas.microsoft.com/ink/2010/main" type="paragraph" rotatedBoundingBox="473,11841 5124,11493 5228,12884 577,13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E161C-53AB-4439-AB8C-92D843510D16}" emma:medium="tactile" emma:mode="ink">
              <msink:context xmlns:msink="http://schemas.microsoft.com/ink/2010/main" type="line" rotatedBoundingBox="473,11841 5124,11493 5228,12884 577,13232"/>
            </emma:interpretation>
          </emma:emma>
        </inkml:annotationXML>
        <inkml:traceGroup>
          <inkml:annotationXML>
            <emma:emma xmlns:emma="http://www.w3.org/2003/04/emma" version="1.0">
              <emma:interpretation id="{975CE2ED-93DE-40AB-A748-76B207CC4398}" emma:medium="tactile" emma:mode="ink">
                <msink:context xmlns:msink="http://schemas.microsoft.com/ink/2010/main" type="inkWord" rotatedBoundingBox="473,11841 3675,11601 3745,12530 542,127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49.884">2635 433 88 0,'-4'-8'35'0,"4"8"-18"0,-5-4-11 15,5 4 11-15,0 0-3 16,0-4 0-16,0 4-6 15,0 0 0-15,0 0-7 16,0-4-1-16,0 0 0 16,5 0 2-16,4 0-1 15,0 0 2-15,4 0 2 0,0 0-2 16,5 0 0-16,5 0-1 16,-1 0-2-16,5 0-2 15,-4 4 1-15,-1 0 1 16,-4 4 2-16,-4 0-1 15,-1 4-1-15,-4 0 1 16,-4 4 1-16,-5 0-3 16,0 4 0-16,-5 8 3 0,-4-4 1 15,0 0-4-15,-4 0-1 16,-1-4 5-16,-4 4 5 16,0-4-2-16,0 0-1 15,-4-4-5-15,8 0 0 16,1 0 0-16,4 0 0 15,0-4-3-15,4 0 2 16,5 0 1-16,5 0 2 16,4-4 3-16,4 0 2 15,1 0-1-15,8-4-1 16,1 0-6-16,-1 0 1 0,1 0-2 16,-1-4 0-16,1 4 0 15,-1 0 0-15,1 0 2 16,-1 0 0-16,1 0 0 15,-1 0 2-15,-4-4-1 16,0 4-1-16,0 0 3 16,0 0 0-16,-4 0-4 15,-1 0 1-15,1 0-13 16,-1 0-5-16,-4 0-45 16,-9 0-28-1,-4-4 40-15</inkml:trace>
          <inkml:trace contextRef="#ctx0" brushRef="#br0" timeOffset="4399.317">1093 865 48 0,'4'-4'19'0,"-4"4"-10"0,5 4-9 15,-5-4 7-15,4 8 0 16,-4 0 1-16,5 4 0 16,-1 4 0-16,1 4 2 15,-1 0 1-15,1 4-1 16,-5 4-1-16,4 0 1 16,1 4 4-16,-5 0-6 0,4 0 0 15,-4 0-2-15,5-4-1 16,-5-4-1-16,0-4 0 15,4 0 0-15,-4-4 0 16,5 0-2-16,-1-8-2 0,5-4 3 16,0-4-2-16,0-4 2 15,0-8-4-15,5-4-2 16,-1-12 2-16,1 0 2 16,4-4 0-16,4-12 2 15,5 0-2-15,0 0 2 16,0 4-2-16,0 4-1 15,0 4 3-15,0 4 2 0,-5 8-4 16,1 4-3-16,-5 4 1 16,-5 4 0-16,1 8 7 15,-5 4 4-15,-5 12-3 16,1 8-2-16,-5 4 0 16,0 8-1-16,0 0 0 15,0 0 2-15,4 4-5 16,-4 0-1-16,14 0 4 15,-10-8 2-15,1-4 0 16,-1-4 1-16,-4 0-4 16,5-4-2-16,-1 0 0 15,1-4-1-15,-5-4-11 16,0-4-5-16,-5 0-21 16,1-8-6-16,-5-4-27 15</inkml:trace>
          <inkml:trace contextRef="#ctx0" brushRef="#br0" timeOffset="15238.581">1821 1317 32 0,'-9'-4'13'0,"9"4"-6"0,-4 0 3 0,-1 0 7 16,5 0-1-16,0 0 3 15,0 0-1-15,0 0 0 16,0 0-9-16,0 0-3 16,0 0-4-16,0 0 1 15,0 0 0-15,9 0 1 16,0 0-5-16,0 0 1 16</inkml:trace>
          <inkml:trace contextRef="#ctx0" brushRef="#br0" timeOffset="15854.109">1799 1065 88 0,'0'0'33'0,"-5"0"-18"0,14-4-11 0,-9 4 8 16,5-4-5-16,-1 0-2 15,1 0 0-15,4 4 1 16,-5 0 1-16,1 0 1 0,4 0-2 16,0 0 1-16,4 0-2 15,1 0 0-15,-5 4-3 16,0 0-2-16,0-4 1 16,0 4-1-16,0-4 2 0,0 4-1 15,0-4-1-15,-9 0 1 16,0 0-1-16,0 0-3 15,0 0 2-15,0 0-6 16,0 0-3-16,0 4-16 16,0 0-40-1,0-4 7-15</inkml:trace>
          <inkml:trace contextRef="#ctx0" brushRef="#br0" timeOffset="15356.658">1853 1313 174 0,'13'4'-2'16,"-4"-4"2"-16,0 0 2 0,0 0-3 15,0 0 0 1,0 0-1-16,0 0-2 0,-4 0-13 16,-1 0-6-16,-4 0-17 15,0 0-7-15</inkml:trace>
          <inkml:trace contextRef="#ctx0" brushRef="#br0" timeOffset="17068.833">2158 789 48 0,'0'-8'19'0,"0"8"-10"0,0 0 0 0,0-4 9 15,0 4 1-15,0-4 1 16,0 4-3-16,0 0 2 16,0 0-4-16,0 0-1 15,0 0-4-15,5 0 1 16,-1 0-2-16,5 0 0 15,0 0-5-15,-4 0-3 0,4 0 0 16,-5 0 1-16,1 4 3 16,-5-4-9-16,4 4-4 0,1 0-1 15,-1 4 0-15,-4 0 8 16,0 4 2-16,0 0-2 16,0 4 1-16,0 4 2 15,0 4 1-15,0 0-1 16,5 4 1-16,-1 0-2 15,1 0 2-15,-1-4-4 16,1 0 0-16,-1 4 1 16,1 0 2-16,4-4-3 15,0 0 0-15,-5-4 3 16,1-8 3-16,-1 0-2 16,1 0-2-16,-5-4 4 15,0-8 4-15,9 4-5 16,-5-8 0-16,1-4-2 0,-1-4 1 15,1 0-4-15,-1-8 0 16,1-8 1-16,-1 0 2 16,1-4-1-16,-1-4 2 15,5 0-2-15,0 0-1 16,0 4-2-16,0 4 1 16,0 4-1-16,0 4 0 15,0 0 2-15,0 4 2 16,0 0-1-16,0 8 2 15,-4 0-4-15,4 4 0 16,-5 4 1-16,5 4 2 16,0 4-1-16,-4 0 2 15,4 4-2-15,-5 0-1 0,1 4 1 16,-1 4 1-16,1 4-1 16,-1 4 2-16,1 0-2 15,-1 0-1-15,5 0 1 16,-4 0 1-16,-1 0-1 15,1 0 2-15,4 0-2 16,-9 4-1-16,0-4 1 16,0-4-1-16,0-4 2 15,0 4 3-15,0-4-4 16,0-4-1-16,0 0-5 16,0-4 1-16,0-4 0 15,-5 0-1-15,1-4-10 16,-1-4-2-16,1 0-25 15,-1-4-43-15,1-8 9 16</inkml:trace>
          <inkml:trace contextRef="#ctx0" brushRef="#br0" timeOffset="52785.346">944 1217 171 0,'9'0'3'16,"-4"0"-4"-16,-5 0 0 16,0 0 1-16,0 0 2 15,0 0-3-15,0 0 0 16,-5 4-10-16,-4-4-3 15</inkml:trace>
          <inkml:trace contextRef="#ctx0" brushRef="#br0" timeOffset="52274.591">652 1093 20 0,'-4'-12'11'0,"4"8"-6"0,0-8-4 16,0 8 3-16,0 0 0 15,0-4 0-15,0 0-2 16,0 4 1-16,0 0-2 15,0 0 2-15,4-4-4 0,1 4 0 16,-1 0 5-16,-4 0 5 16,5 4-5-16,-5 0-2 15,0 0 1-15,0 0 2 16,0 0-4-16,0 0-1 16,0 4 0-16,0 4 0 15,0 0 2-15,0 0 3 16,0 0 0-16,0 0 0 15,0 0-1-15,4 4 2 16,1 0-1-16,-1-4 2 0,1 8-4 16,-1-4-2-16,1 8 2 15,-1-4 0 1,5 0 1-16,-4 0 2 0,4 4-1 16,-5-4 2-16,5 0-2 15,0 0 2-15,0 0-2 16,0-4 0-16,0 0-3 15,0 0-2-15,0 0 1 16,0-4-1-16,0 0 0 16,0 0 2-16,-4-4-1 15,-1 0-1-15,-4-4-6 16,0 0-4-16,0 0-19 16,0 0-6-16,0 0-2 15,-4 0 0-15</inkml:trace>
          <inkml:trace contextRef="#ctx0" brushRef="#br0" timeOffset="52695.687">742 1237 56 0,'9'0'24'0,"0"4"-12"0,0-4-3 16,0 0 9-16,0 4-4 16,0-4 0-16,5 0-6 15,-1 0-3-15,-4 0-2 16,4 0 0-16,1-4-4 15,-1 0 0-15,1 0 1 0,4 0 2 16,-5 0-1-16,-4 0 2 16</inkml:trace>
          <inkml:trace contextRef="#ctx0" brushRef="#br0" timeOffset="54527.758">783 1245 52 0,'-9'4'19'0,"9"0"-10"0,-5 0-9 16,5 0 7-16,0-4-6 15,0 0-1-15,0 8-11 16,5-4-5-16,-5-4-3 16,4 8-1-16,-4 0 8 15,0-4 7-15</inkml:trace>
          <inkml:trace contextRef="#ctx0" brushRef="#br0" timeOffset="1816.451">-49 1109 20 0,'-5'-4'8'0,"5"4"-4"16,-4 0 6-16,4 0 7 0,0 0 2 15,0 0 1-15,0 0-5 16,0 0 1-16,0 0-7 16,0 0-3-16,0 0-3 15,0 0-3-15,0 0 3 16,0 0 0-16,0 0 1 16,0 0 0-16,0 0 0 15,-5 4 0-15,5 0-2 16,0 0 1-16,0 4 2 15,0 8 2-15,0 0-3 16,0 0-3-16,0 0 0 16,0 4 1-16,0 0-1 0,5 0 2 15,-1 0 0-15,1 4 1 16,-1-4 0-16,1 0 0 16,4 0-5-16,0 0 1 15,0 0 0-15,0-4 0 0,0 0 2 16,0-4-6-16,4 0 1 15,-4 0-4-15,0-4 2 16,0-4 3-16,0 0 1 16,0-4 3-16,0-4 3 15,0-4 2-15,5-4 3 16,-1-8-5-16,1 0-3 16,4-8-1-16,0 0-1 0,0-4-3 15,0 0 0-15,0-4 2 16,0 4 2-16,-5 4-2 15,0 4 0-15,-4 4 1 16,0-4 2-16,0 8-3 16,0 4 0-16,-4 4 3 15,4 0 1-15,0 4 5 16,-5 4 3-16,-4 0-2 16,9 8 0-16,-4 8-3 15,4 4 1-15,0 4-4 16,-5 0 0-16,1 0-1 15,4 0-2-15,-9 4 1 16,4 0-1-16,1-4 2 16,-5 0 3-16,0 0 0 0,0 0 0 15,0-4-1-15,0-4 0 16,0 0-2-16,0-4-2 16,0-4-4-16,0 0-2 15,0 0-8-15,0-8-4 16,0 0-12-16,0 0-6 15,4-4-28 1</inkml:trace>
          <inkml:trace contextRef="#ctx0" brushRef="#br0" timeOffset="3423.557">544 1385 64 0,'-4'4'24'0,"4"-8"-12"0,-5 12-5 16,5-8 7-16,5 0-1 16,-1-4 0-16,1 0-3 15,-1 0 1-15,5-4-2 16,0-4 0-16,5 0-1 16,4-4 2-16,4 0-1 0,5-4 2 15,0 4 0-15,0-4 1 16,0 0-6-16,0 0 0 0,-4 0 1 15,4 4-6-15,-5 0-2 16,-4 4-5-16,-5 0 1 16,-4-4-2-16,5 8 2 15,-5 0-2-15,0 4 2 16,4 0-4-16,-8 0 1 16,4 4-7-16,-9 0-1 15,0 0-18-15,0 0-27 16,4 4 12-1</inkml:trace>
          <inkml:trace contextRef="#ctx0" brushRef="#br0" timeOffset="3002.381">567 1217 64 0,'0'-4'24'0,"0"0"-12"0,0 4-12 16,0 0 5-16,4-8-3 16,1 4 1-16,-1 0 2 15,1 0 4-15,4 0-2 16,0 4 1-16,0 4-1 15,4 0 1-15,1 4-2 16,-1 0-1-16,5 0-1 16,0 4 2-16,0 0-1 15,0 0 2-15,5 4-2 0,-1-4 2 16,-4 4-4-16,5-4 0 16,-1 4 3-16,-4-4 3 15,4 4-4-15,-4-4-1 0,5 0 2 16,-1-4 1-1,-4 0-3-15,-4-4-3 16,-1-4-7-16,-4 4-1 16,0-4-10-16,-9-4-4 15,0 0-11 1,-4 0-32-16,-1 0 9 16</inkml:trace>
          <inkml:trace contextRef="#ctx0" brushRef="#br0" timeOffset="55968.801">675 1265 44 0,'0'0'16'0,"0"8"-8"0,4-4-7 0,-4-4 3 16,0 0-2-16,0 0-2 15,0 0 1-15,0 0 1 16,5 8 3-16,-5 0 4 15,0 0 0-15,0 0 2 16,-5 0 0-16,1 0 3 16,4 0-7-16,0-4-2 15,0-4-3-15,0 0 1 16,4 4-7-16,5 0 1 16,5-4-6-16,-5 0-1 15,4 0 0-15,-4 0 1 16,0 0 6-16,0 0 1 15,-9 0 2-15,0 0 2 0,0 0-10 16,0 0-2-16,0 0-17 16,0 0-6-16</inkml:trace>
        </inkml:traceGroup>
        <inkml:traceGroup>
          <inkml:annotationXML>
            <emma:emma xmlns:emma="http://www.w3.org/2003/04/emma" version="1.0">
              <emma:interpretation id="{DD59ACB5-CF89-4A8C-9D1C-D382CD0E64DD}" emma:medium="tactile" emma:mode="ink">
                <msink:context xmlns:msink="http://schemas.microsoft.com/ink/2010/main" type="inkWord" rotatedBoundingBox="4563,12211 5174,12165 5228,12884 4617,12929"/>
              </emma:interpretation>
            </emma:emma>
          </inkml:annotationXML>
          <inkml:trace contextRef="#ctx0" brushRef="#br1" timeOffset="-176502.724">4591 921 36 0,'-5'-4'13'0,"10"4"-6"0,-5-4 3 0,0 4 9 16,0 0-6-16,0 0 0 0,0 0-5 16,0 0-3-16,0 0 0 15,0 0-1-15,0 0 0 16,0 0 2-16,0 0-1 15,0 0 0-15,0 0 1 16,-5 0 3-16,5 0 2 16,0 0 1-16,-4 4-2 15,-1 0-1-15,1 0-8 16,-1 4 0-16,1 0-1 16,-1 0 0-16,1 0 0 15,-5 4 0-15,4 0 2 0,-4 0-1 16,0 0-1-16,0 0 1 15,0 0-1-15,0 4 0 16,0 0 2-16,0 0 1 16,0 0 1-16,1 4 0 0,-1 0 0 15,-5 8 0-15,1-4 2 16,-5 4 3-16,0-4 2 16,0 4-3-16,-5-4 0 15,1 4-3-15,-5 0 0 16,0 0 1-16,0-4 1 15,4 0-3-15,1 0-3 16,-1 4 2-16,5 0 2 16,0 0-2-16,0-4 0 15,0 0 3-15,5 0 1 16,-1-4 1-16,1-4 2 0,4-4-5 16,0 0-1-16,4-4-2 15,1-4-2-15,-1 0 1 16,5-4 1-16,0 0-3 15,0 0 0-15,5-4 1 16,-1 0 0-16,1 0-5 16,-1 0-1-16,5 0-17 15,0 0-5-15,0-4-63 16</inkml:trace>
        </inkml:traceGroup>
      </inkml:traceGroup>
    </inkml:traceGroup>
    <inkml:traceGroup>
      <inkml:annotationXML>
        <emma:emma xmlns:emma="http://www.w3.org/2003/04/emma" version="1.0">
          <emma:interpretation id="{19941372-C8AB-4BC0-8D42-F47E701B7A51}" emma:medium="tactile" emma:mode="ink">
            <msink:context xmlns:msink="http://schemas.microsoft.com/ink/2010/main" type="paragraph" rotatedBoundingBox="3239,12477 6409,12634 6364,13541 3195,133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1980E9-E482-4180-891B-90F658A28274}" emma:medium="tactile" emma:mode="ink">
              <msink:context xmlns:msink="http://schemas.microsoft.com/ink/2010/main" type="line" rotatedBoundingBox="3239,12477 6409,12634 6364,13541 3195,13384"/>
            </emma:interpretation>
          </emma:emma>
        </inkml:annotationXML>
        <inkml:traceGroup>
          <inkml:annotationXML>
            <emma:emma xmlns:emma="http://www.w3.org/2003/04/emma" version="1.0">
              <emma:interpretation id="{D488BD0B-7906-49C5-933F-2E25D7095566}" emma:medium="tactile" emma:mode="ink">
                <msink:context xmlns:msink="http://schemas.microsoft.com/ink/2010/main" type="inkWord" rotatedBoundingBox="3218,12909 3628,12930 3605,13405 3195,133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169986.91">2738 1697 28 0,'-9'-4'11'0,"5"4"-6"0,-5 0 3 0,4 0 5 0,1 4 2 16,-1 0 4-16,-4 0-7 16,0 0 1-16,0 0-4 15,0 0 2-15,0 0-2 16,5 0 0-16,0 0 3 15,-1-4 5-15,1 0-5 16,-1 0-2-16,1 0-1 16,4 0 1-16,0 0-5 15,0 0 1-15,0 0 1 0,0 0 1 16,0 0 0-16,0 0-2 16,4 0 1-16,5 0 0 15,0 0 3-15,4 0-1 16,1 0 0-16,4 0-1 15,4 0 0-15,1-4-2 16,4 0-1-16,0 0 1 16,0 0 1-16,-5 0-1 0,1 0 1 15,-1 0-2-15,1 0 0 16,-1 0-3-16,1 0 1 16,-5 0 0-16,0 0 3 15,-5 0-3-15,1 4-2 16,-5 0 0-16,-5 0 1 15,5 0-1-15,-9 0 2 16,0 0 0-16,0 0 3 16,0 0-5-16,0 0-1 15,0 0 0-15,0 0 0 0,0 0 0 16,0 4 2-16,0-4-1 16,0 4-1-16,0 0 1 15,0 0 1-15,0 0-1 16,-4 0-1-16,4 0-6 15,-5 4-1-15,5-4 5 16,-4 0 6-16,4 4-2 16,-5-4-1-16,1 0 0 15,-1 0 1-15,1 0-3 16,-1 0 0-16,1 0 1 16,4 0 2-16,-5 0-1 15,5 0-1-15,0 0 1 16,0-4-1-16,0 0-5 15,-4 4-1-15,4 0 7 16,0-4 4-16,0 4-5 0,0 0-1 16,0 0 0-16,0 0 2 15,0 4-5-15,0 0 1 16,0 4 3-16,0 4 2 16,0-4-3-16,0 4-1 15,0 4 1-15,0 0 0 16,-5 0 1-16,5 0 0 15,-4 0 0-15,-1-4 0 16,1 8 0-16,-1-4 2 16,1 0-3-16,4 0 0 15,-5-4 1-15,5 0 0 16,0-4 0-16,0 0 0 0,0-4 0 16,0 0 0-16,0-4 2 15,0 0 3-15,0 0-4 16,0-4-1-16,0 0-2 15,0 0 0-15,-4 0 2 16,4 0 0-16,0 0 0 16,0 0 0-16,0 0-14 15,4-4-5-15,5 4-26 16,5-4-8-16,-1 0-37 16</inkml:trace>
        </inkml:traceGroup>
        <inkml:traceGroup>
          <inkml:annotationXML>
            <emma:emma xmlns:emma="http://www.w3.org/2003/04/emma" version="1.0">
              <emma:interpretation id="{E97CDC84-42B3-4741-AE44-B323852A8190}" emma:medium="tactile" emma:mode="ink">
                <msink:context xmlns:msink="http://schemas.microsoft.com/ink/2010/main" type="inkWord" rotatedBoundingBox="5168,12573 6409,12634 6368,13461 5127,134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63216.037">4847 1333 80 0,'-9'8'33'0,"14"-4"-18"0,-5 8-11 0,0-12 8 16,4 4-5-16,1 0 1 15,-1 0 1-15,-4-4 5 0,0 4-4 16,0 4 2-16</inkml:trace>
          <inkml:trace contextRef="#ctx0" brushRef="#br1" timeOffset="-163155.914">4861 1393 191 0,'4'8'-19'0,"5"0"-33"16,0-4-14-16</inkml:trace>
          <inkml:trace contextRef="#ctx0" brushRef="#br1" timeOffset="-136836.117">4775 1513 148 0,'-4'-4'55'0,"4"4"-30"0,0 0-23 0,0 0 14 15,0 0-6 1,0-4 2-16,0 0 2 15,0 0 1-15,0 4-8 0,0-4 0 0,0 4 0 16,0 0-3-16,0 0-3 16,0 0-3-16,0 0 1 15,0 0 1-15,0 0 2 16,0 0-14-16,4 4-7 16,5 0-19-16,0 4-8 15,5 0-23 1</inkml:trace>
          <inkml:trace contextRef="#ctx0" brushRef="#br1" timeOffset="-120652.858">4550 2101 28 0,'-4'0'11'0,"8"4"-6"0,1 0-2 0,-5-4 4 15,0 0 1-15,0 0 2 16,0 0-1-16,0 8 0 16,0-4-3-16,0-4 1 15,0 0 0-15,-5 4 3 16,5-4-1-16,0 0 2 16,0 0-4-16,0 0 1 15,0-4-5-15,0 0-2 16,0-4-3-16,5 0 1 15,-1 0 1-15,1-4 0 0,4 0 0 16,0 0 0-16,0 0 0 16,-5 0 2-16,5 0 1 15,-4 0 3-15,4 4 1 16,-5-4 3-16,1 4-1 16,-1 0 0-16,1 0-5 15,-1 4-3-15,1 0 2 16,-1 0 0-16,-4 0-1 15,0 4-2-15,0-4 3 0,0 4-2 16,0 0 2-16,0 0-2 16,0 0 2-16,0 0 0 15,0 8 1-15,0-4-2 16,0 4-2-16,0 0 1 16,5 0-1-16,-1 0 0 0,1 0 0 15,-1 4-3-15,1-4 2 16,-1 0 1-16,1 8 2 15,-1 0-3-15,1 4 0 16,-1-4 3 0,1 0-1-16,-1-4-1 15,1 0 1-15,4-4 1 16,0 0-1-16,0-4-1 16,0 0 1-16,0-4-1 15,4 0-5-15,1 0 1 16,-1-4-3-16,5 0 0 15,0-4-5-15,0 0 0 16,0 0-14-16,-4-4-34 16,-1 0 1-16</inkml:trace>
          <inkml:trace contextRef="#ctx0" brushRef="#br1" timeOffset="-120082.237">4672 1721 76 0,'-5'-4'30'0,"5"4"-16"0,0 0-8 15,0 0 9-15,0 0 5 16,0 0 2-16,0 0 0 16,0 0-2-16,0 0 1 15,0 0-1-15,0 0 2 16,0 0 3-16,0 0-13 15,0-4-2-15,0 4-3 0,0 0-3 16,0 0-1-16,0 0 1 16,0 0 0-16,0 0-7 15,0 0 0-15,0 0-4 16,0 0 0-16,0 0-16 16,0 0-5-16,9 0-35 15,5-4-38 1,4-8 31-16</inkml:trace>
          <inkml:trace contextRef="#ctx0" brushRef="#br1" timeOffset="-118462.403">4942 1897 80 0,'0'0'33'0,"0"0"-18"0,4 4-9 16,-4-4 9-16,0 0 0 16,0 0 1-16,0 0-4 15,0 0-2-15,0 0-6 16,5-4-3-16,-1 0 0 16,1 0-1-16,4-4 0 15,0 0 2-15,0-4 1 0,4 0-4 16,-4 0 1-16,0-4-5 0,0 4 1 15,5 4 2-15,-1 0 1 16,1 0 3-16,-6 0 3 16,1 4-4-16,0 0-3 15,-4 0 1-15,-1 4 0 16,5 0 1-16,-9 0 0 16,0 0 0-16,0 0 2 15,0 0-1-15,5 4-1 16,-5 4 3-16,0 0 0 15,0 0-1-15,0 4-2 16,0 0 1-16,0 8-1 16,0-4-3-16,0 0 2 15,0 0-1-15,0 0-2 0,0 0 0 16,0 0 3-16,0 0-5 16,0 0 2-16,0 0 0 15,0-4 2-15,4 4 1 16,-4-4 3-16,0 0-1 15,0-4-1-15,0 0 1 16,0-4-1-16,0 0 0 16,-4 4 0-16,4-4 0 15,-5 0 0-15,1-4 0 16,-1 4 0-16,1-4 0 16,-1 4 0-16,1-4 0 15,-1 0 0-15,1 0 0 16,-1-4 0-16,1 0-3 15,0 0 0-15,-1 4-3 0,5-4-1 16,0 0 1 0,0 0 2-16,0 0 2 15,0 0 3-15,0 0 6 16,0 4 1 0,9 0-4-16,0 0-2 15,0 0-4-15,0-4 1 16,0 4 3-16,0 0 1 15,9 0-1-15,-5-4-2 16,1 4 3-16,-1 0 0 16,-4 0-4-16,0 0 1 15,-9 0 0-15,9 0 2 0,-4 0-3 16,-5 0 0-16,0 0-4 16,0 0 1-16,0 0-3 15,-5 0 2-15,1 4 3 16,-5 0 1-16,0 0 1 15,0-4 0-15,0 0-3 16,-5 4 2-16,5 0-4 16,-9-4-1-16,5 0 0 15,4 0 2-15,0 0 2 16,0 0 3-16,4 0 0 16,1 0-1-16,4 0 3 15,0 0 0-15,9-4-1 16,0 0 1-16,0 0 0 15,0 0 1-15,4-4-5 16,5 4-1-16,-4 0 1 0,-1 0 2 16,1 0-2-16,-1 4 0 15,1 0-1-15,-5 0 0 16,4 0-3-16,-4 4-1 16,0 0-17-16,0 4-5 15,-4 0-4-15,-5 0 2 16</inkml:trace>
          <inkml:trace contextRef="#ctx0" brushRef="#br1" timeOffset="-117785.767">5324 1681 64 0,'-5'8'27'0,"5"-4"-14"0,5 4-7 16,-5-8 9-16,4 8-4 16,-4 0-1-16,0 0-6 15,5 0-3-15,-1 4 0 16,1-4-1-16,-5 4-3 16,4 4 2-16,1 4 3 15,-1-4 1-15,1 8-1 16,-1 0-2-16,1 0 1 15,-5 0-1-15,4-4-3 16,1 0 2-16,-1 0 1 16,1-4 0-16,-1 0 0 0,1 4 2 15</inkml:trace>
          <inkml:trace contextRef="#ctx0" brushRef="#br1" timeOffset="-117544.884">5405 2049 175 0,'0'0'20'16,"0"0"-5"-16,4-4-1 15,1 0-7-15,-1-4 1 16,5-4-5-16,0-4 5 0,0-4 2 15,0 0-3-15,5-8 1 16,-1 0-7-16,5 0-3 16,0 0 1-16,5-4 2 15,-1 4 0-15,-4 0-1 16,0 4 1-16,0 4-1 16,-4 0-3-16,-1 4 2 0,-4 4-10 15,0 0-5-15,-4 4-10 16,-1 4-4-16,-4 4-30 15,0 4-11 1,-9 0 37-16</inkml:trace>
          <inkml:trace contextRef="#ctx0" brushRef="#br1" timeOffset="-117169.192">5432 1917 48 0,'9'4'19'0,"0"-4"-10"0,9 0-6 0,-9 0 7 16,4 4 3-16,5 0 4 15,0 0 6-15,5 0 6 16,-1 4-7-16,1 0-3 15,-1 4-11-15,-4 0-3 16,5 0-3-16,-1 0 1 16,0 0-2-16,-4 0-1 0,0-4 1 15,-4 0-1-15,-1 0 0 16,-4-4 0-16,0 0 2 0,-4 0-1 16,-5-4 2-16,4 8-4 15,-4 0 0-15,0 0-10 16,0-8-5-16,0 0-34 15,0-4-26 1,0-4 29-16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855" y="0"/>
            <a:ext cx="3005345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086" y="4379911"/>
            <a:ext cx="5084029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1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855" y="8759821"/>
            <a:ext cx="3005345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Lecture 22</a:t>
            </a:r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E8D49-9A60-48DE-9BA7-2533FE52AC9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B83E0D-B8C0-4F50-BE9D-92930FD2C74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4DC71-F9FC-4EB0-BFD2-87EDFBC04B1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D4D25-E12C-453C-8524-0BBCEAB8008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1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Model contains objects (</a:t>
            </a:r>
            <a:r>
              <a:rPr lang="en-US" altLang="en-US" sz="2400" dirty="0">
                <a:solidFill>
                  <a:schemeClr val="accent2"/>
                </a:solidFill>
              </a:rPr>
              <a:t>domain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elements</a:t>
            </a:r>
            <a:r>
              <a:rPr lang="en-US" altLang="en-US" sz="2400" dirty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constant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objects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predicate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function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	</a:t>
            </a:r>
            <a:r>
              <a:rPr lang="en-US" altLang="en-US" dirty="0">
                <a:solidFill>
                  <a:schemeClr val="accent2"/>
                </a:solidFill>
              </a:rPr>
              <a:t>functional 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 atomic sentence </a:t>
            </a:r>
            <a:r>
              <a:rPr lang="en-US" altLang="en-US" sz="2400" i="1" dirty="0"/>
              <a:t>predicate(term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/>
              <a:t>) </a:t>
            </a:r>
            <a:r>
              <a:rPr lang="en-US" altLang="en-US" sz="2400" dirty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chemeClr val="accent2"/>
                </a:solidFill>
              </a:rPr>
              <a:t>objects </a:t>
            </a:r>
            <a:r>
              <a:rPr lang="en-US" altLang="en-US" sz="2400" dirty="0"/>
              <a:t>referred to by </a:t>
            </a:r>
            <a:r>
              <a:rPr lang="en-US" altLang="en-US" sz="2400" i="1" dirty="0"/>
              <a:t>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are in the </a:t>
            </a:r>
            <a:r>
              <a:rPr lang="en-US" altLang="en-US" sz="2400" dirty="0">
                <a:solidFill>
                  <a:schemeClr val="accent2"/>
                </a:solidFill>
              </a:rPr>
              <a:t>relation</a:t>
            </a:r>
            <a:r>
              <a:rPr lang="en-US" altLang="en-US" sz="2400" dirty="0"/>
              <a:t> referred to by </a:t>
            </a:r>
            <a:r>
              <a:rPr lang="en-US" altLang="en-US" sz="2400" i="1" dirty="0"/>
              <a:t>predicate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Model contains objects (</a:t>
            </a:r>
            <a:r>
              <a:rPr lang="en-US" altLang="en-US" sz="2400" dirty="0">
                <a:solidFill>
                  <a:schemeClr val="accent2"/>
                </a:solidFill>
              </a:rPr>
              <a:t>domain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elements</a:t>
            </a:r>
            <a:r>
              <a:rPr lang="en-US" altLang="en-US" sz="2400" dirty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constant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objects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predicate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function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	</a:t>
            </a:r>
            <a:r>
              <a:rPr lang="en-US" altLang="en-US" dirty="0">
                <a:solidFill>
                  <a:schemeClr val="accent2"/>
                </a:solidFill>
              </a:rPr>
              <a:t>functional 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 atomic sentence </a:t>
            </a:r>
            <a:r>
              <a:rPr lang="en-US" altLang="en-US" sz="2400" i="1" dirty="0"/>
              <a:t>predicate(term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/>
              <a:t>) </a:t>
            </a:r>
            <a:r>
              <a:rPr lang="en-US" altLang="en-US" sz="2400" dirty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chemeClr val="accent2"/>
                </a:solidFill>
              </a:rPr>
              <a:t>objects </a:t>
            </a:r>
            <a:r>
              <a:rPr lang="en-US" altLang="en-US" sz="2400" dirty="0"/>
              <a:t>referred to by </a:t>
            </a:r>
            <a:r>
              <a:rPr lang="en-US" altLang="en-US" sz="2400" i="1" dirty="0"/>
              <a:t>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are in the </a:t>
            </a:r>
            <a:r>
              <a:rPr lang="en-US" altLang="en-US" sz="2400" dirty="0">
                <a:solidFill>
                  <a:schemeClr val="accent2"/>
                </a:solidFill>
              </a:rPr>
              <a:t>relation</a:t>
            </a:r>
            <a:r>
              <a:rPr lang="en-US" altLang="en-US" sz="2400" dirty="0"/>
              <a:t> referred to by </a:t>
            </a:r>
            <a:r>
              <a:rPr lang="en-US" altLang="en-US" sz="2400" i="1" dirty="0"/>
              <a:t>predicate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1" y="4378065"/>
            <a:ext cx="5548965" cy="415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A0696-947B-440D-B9DE-9BE0FE3D7F8F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48" tIns="45424" rIns="90848" bIns="45424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F1ACA-9D8D-4DA1-9ABB-7EC865857E1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Roughly speaking….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2F127D-F03C-4277-88FE-E22DC12E165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DF9FB3-91C9-43A5-B219-155122BF00D3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KB entails</a:t>
            </a:r>
          </a:p>
          <a:p>
            <a:pPr defTabSz="907908" eaLnBrk="1" hangingPunct="1">
              <a:defRPr/>
            </a:pPr>
            <a:r>
              <a:rPr lang="en-US" b="1" kern="0" dirty="0" err="1">
                <a:solidFill>
                  <a:schemeClr val="accent2"/>
                </a:solidFill>
              </a:rPr>
              <a:t>Semidecidable</a:t>
            </a:r>
            <a:r>
              <a:rPr lang="en-US" b="1" kern="0" dirty="0">
                <a:solidFill>
                  <a:schemeClr val="accent2"/>
                </a:solidFill>
              </a:rPr>
              <a:t>: </a:t>
            </a:r>
            <a:r>
              <a:rPr lang="en-US" kern="0" dirty="0"/>
              <a:t>algorithms exists that says yes for every entailed formulas, but  no algorithm exists that also says no for every non-entailed sentence</a:t>
            </a:r>
          </a:p>
          <a:p>
            <a:pPr eaLnBrk="1" hangingPunct="1"/>
            <a:r>
              <a:rPr lang="en-US" dirty="0"/>
              <a:t> alpha  </a:t>
            </a:r>
            <a:r>
              <a:rPr lang="en-US" dirty="0" err="1"/>
              <a:t>iff</a:t>
            </a:r>
            <a:r>
              <a:rPr lang="en-US" dirty="0"/>
              <a:t> KB and (not alpha) is </a:t>
            </a:r>
            <a:r>
              <a:rPr lang="en-US" dirty="0" err="1"/>
              <a:t>unsatisfiable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/>
              <a:t>Verbs provided a template-like predicate argument structure</a:t>
            </a:r>
          </a:p>
          <a:p>
            <a:pPr lvl="1" eaLnBrk="1" hangingPunct="1"/>
            <a:r>
              <a:rPr lang="en-US" dirty="0"/>
              <a:t>Nouns were practically meaningless constants</a:t>
            </a:r>
          </a:p>
          <a:p>
            <a:pPr eaLnBrk="1" hangingPunct="1"/>
            <a:r>
              <a:rPr lang="en-US" dirty="0"/>
              <a:t>There has be more to it than that</a:t>
            </a:r>
          </a:p>
          <a:p>
            <a:pPr eaLnBrk="1" hangingPunct="1"/>
            <a:r>
              <a:rPr lang="en-US" dirty="0"/>
              <a:t>View assuming that words by themselves do not refer to the world, cannot be</a:t>
            </a:r>
          </a:p>
          <a:p>
            <a:pPr eaLnBrk="1" hangingPunct="1"/>
            <a:r>
              <a:rPr lang="en-US" dirty="0"/>
              <a:t>Judged to be true or false…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Any improvement in Sat algorithms</a:t>
            </a:r>
            <a:r>
              <a:rPr lang="en-US" altLang="en-US" baseline="0" dirty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 would be true if we were just assigning all colours to only the elements of the first </a:t>
            </a:r>
            <a:r>
              <a:rPr lang="en-CA" dirty="0" err="1"/>
              <a:t>colum</a:t>
            </a:r>
            <a:r>
              <a:rPr lang="en-CA" dirty="0"/>
              <a:t> </a:t>
            </a:r>
          </a:p>
          <a:p>
            <a:r>
              <a:rPr lang="en-CA" dirty="0"/>
              <a:t>X111  X211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propositions up s2, up s3,</a:t>
            </a:r>
          </a:p>
          <a:p>
            <a:pPr eaLnBrk="1" hangingPunct="1"/>
            <a:r>
              <a:rPr lang="en-US"/>
              <a:t>ok s2 have no internal structure. There is no notion that the proposition</a:t>
            </a:r>
          </a:p>
          <a:p>
            <a:pPr eaLnBrk="1" hangingPunct="1"/>
            <a:r>
              <a:rPr lang="en-US"/>
              <a:t>up s2 and up s3 are about the same relation, but with different individuals,</a:t>
            </a:r>
          </a:p>
          <a:p>
            <a:pPr eaLnBrk="1" hangingPunct="1"/>
            <a:r>
              <a:rPr lang="en-US"/>
              <a:t>or that up s2 and ok s2 are about the same switch. There is no notion</a:t>
            </a:r>
          </a:p>
          <a:p>
            <a:pPr eaLnBrk="1" hangingPunct="1"/>
            <a:r>
              <a:rPr lang="en-US"/>
              <a:t>of individuals and relations.</a:t>
            </a:r>
          </a:p>
          <a:p>
            <a:pPr eaLnBrk="1" hangingPunct="1"/>
            <a:r>
              <a:rPr lang="en-US"/>
              <a:t>An alternative is to explicitly represent the individual switches s1,</a:t>
            </a:r>
          </a:p>
          <a:p>
            <a:pPr eaLnBrk="1" hangingPunct="1"/>
            <a:r>
              <a:rPr lang="en-US"/>
              <a:t>s2, s3, and the properties or relations, up and ok. Using this representation,</a:t>
            </a:r>
          </a:p>
          <a:p>
            <a:pPr eaLnBrk="1" hangingPunct="1"/>
            <a:r>
              <a:rPr lang="en-US"/>
              <a:t>“switch s2 is up” is represented as up(s2). A binary relation, like</a:t>
            </a:r>
          </a:p>
          <a:p>
            <a:pPr eaLnBrk="1" hangingPunct="1"/>
            <a:r>
              <a:rPr lang="en-US"/>
              <a:t>connected to, can be used to relate two individuals, such as connected to(w1, s1)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>
                <a:latin typeface="Arial Unicode MS" pitchFamily="34" charset="-128"/>
              </a:rPr>
              <a:t>connected_to(X,Y) </a:t>
            </a:r>
            <a:endParaRPr lang="en-US"/>
          </a:p>
          <a:p>
            <a:pPr eaLnBrk="1" hangingPunct="1"/>
            <a:r>
              <a:rPr lang="en-US"/>
              <a:t>1000 wires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1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50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19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57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58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4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841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74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100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395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64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46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308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375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596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73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6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800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24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875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334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9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8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8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4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6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91619"/>
      </p:ext>
    </p:extLst>
  </p:cSld>
  <p:clrMapOvr>
    <a:masterClrMapping/>
  </p:clrMapOvr>
  <p:transition spd="med" advTm="1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87090"/>
      </p:ext>
    </p:extLst>
  </p:cSld>
  <p:clrMapOvr>
    <a:masterClrMapping/>
  </p:clrMapOvr>
  <p:transition spd="med" advTm="1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38908"/>
      </p:ext>
    </p:extLst>
  </p:cSld>
  <p:clrMapOvr>
    <a:masterClrMapping/>
  </p:clrMapOvr>
  <p:transition spd="med" advTm="1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357021"/>
      </p:ext>
    </p:extLst>
  </p:cSld>
  <p:clrMapOvr>
    <a:masterClrMapping/>
  </p:clrMapOvr>
  <p:transition spd="med" advTm="1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78422"/>
      </p:ext>
    </p:extLst>
  </p:cSld>
  <p:clrMapOvr>
    <a:masterClrMapping/>
  </p:clrMapOvr>
  <p:transition spd="med" advTm="1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42448"/>
      </p:ext>
    </p:extLst>
  </p:cSld>
  <p:clrMapOvr>
    <a:masterClrMapping/>
  </p:clrMapOvr>
  <p:transition spd="med" advTm="1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96672"/>
      </p:ext>
    </p:extLst>
  </p:cSld>
  <p:clrMapOvr>
    <a:masterClrMapping/>
  </p:clrMapOvr>
  <p:transition spd="med" advTm="1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855570"/>
      </p:ext>
    </p:extLst>
  </p:cSld>
  <p:clrMapOvr>
    <a:masterClrMapping/>
  </p:clrMapOvr>
  <p:transition spd="med" advTm="1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000825"/>
      </p:ext>
    </p:extLst>
  </p:cSld>
  <p:clrMapOvr>
    <a:masterClrMapping/>
  </p:clrMapOvr>
  <p:transition spd="med" advTm="1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74220"/>
      </p:ext>
    </p:extLst>
  </p:cSld>
  <p:clrMapOvr>
    <a:masterClrMapping/>
  </p:clrMapOvr>
  <p:transition spd="med" advTm="1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200999"/>
      </p:ext>
    </p:extLst>
  </p:cSld>
  <p:clrMapOvr>
    <a:masterClrMapping/>
  </p:clrMapOvr>
  <p:transition spd="med" advTm="1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828431"/>
      </p:ext>
    </p:extLst>
  </p:cSld>
  <p:clrMapOvr>
    <a:masterClrMapping/>
  </p:clrMapOvr>
  <p:transition spd="med" advTm="1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7752"/>
      </p:ext>
    </p:extLst>
  </p:cSld>
  <p:clrMapOvr>
    <a:masterClrMapping/>
  </p:clrMapOvr>
  <p:transition spd="med" advTm="1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med" advTm="100"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.xml"/><Relationship Id="rId21" Type="http://schemas.openxmlformats.org/officeDocument/2006/relationships/customXml" Target="../ink/ink28.xml"/><Relationship Id="rId42" Type="http://schemas.openxmlformats.org/officeDocument/2006/relationships/image" Target="../media/image216.emf"/><Relationship Id="rId63" Type="http://schemas.openxmlformats.org/officeDocument/2006/relationships/customXml" Target="../ink/ink49.xml"/><Relationship Id="rId84" Type="http://schemas.openxmlformats.org/officeDocument/2006/relationships/image" Target="../media/image237.emf"/><Relationship Id="rId107" Type="http://schemas.openxmlformats.org/officeDocument/2006/relationships/customXml" Target="../ink/ink71.xml"/><Relationship Id="rId11" Type="http://schemas.openxmlformats.org/officeDocument/2006/relationships/customXml" Target="../ink/ink23.xml"/><Relationship Id="rId32" Type="http://schemas.openxmlformats.org/officeDocument/2006/relationships/image" Target="../media/image211.emf"/><Relationship Id="rId53" Type="http://schemas.openxmlformats.org/officeDocument/2006/relationships/customXml" Target="../ink/ink44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89.xml"/><Relationship Id="rId5" Type="http://schemas.openxmlformats.org/officeDocument/2006/relationships/customXml" Target="../ink/ink20.xml"/><Relationship Id="rId95" Type="http://schemas.openxmlformats.org/officeDocument/2006/relationships/customXml" Target="../ink/ink65.xml"/><Relationship Id="rId22" Type="http://schemas.openxmlformats.org/officeDocument/2006/relationships/image" Target="../media/image206.emf"/><Relationship Id="rId27" Type="http://schemas.openxmlformats.org/officeDocument/2006/relationships/customXml" Target="../ink/ink31.xml"/><Relationship Id="rId43" Type="http://schemas.openxmlformats.org/officeDocument/2006/relationships/customXml" Target="../ink/ink39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52.xml"/><Relationship Id="rId113" Type="http://schemas.openxmlformats.org/officeDocument/2006/relationships/customXml" Target="../ink/ink74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60.xml"/><Relationship Id="rId150" Type="http://schemas.openxmlformats.org/officeDocument/2006/relationships/image" Target="../media/image270.emf"/><Relationship Id="rId155" Type="http://schemas.openxmlformats.org/officeDocument/2006/relationships/customXml" Target="../ink/ink92.xml"/><Relationship Id="rId12" Type="http://schemas.openxmlformats.org/officeDocument/2006/relationships/image" Target="../media/image201.emf"/><Relationship Id="rId17" Type="http://schemas.openxmlformats.org/officeDocument/2006/relationships/customXml" Target="../ink/ink26.xml"/><Relationship Id="rId33" Type="http://schemas.openxmlformats.org/officeDocument/2006/relationships/customXml" Target="../ink/ink34.xml"/><Relationship Id="rId38" Type="http://schemas.openxmlformats.org/officeDocument/2006/relationships/image" Target="../media/image214.emf"/><Relationship Id="rId59" Type="http://schemas.openxmlformats.org/officeDocument/2006/relationships/customXml" Target="../ink/ink47.xml"/><Relationship Id="rId103" Type="http://schemas.openxmlformats.org/officeDocument/2006/relationships/customXml" Target="../ink/ink69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82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55.xml"/><Relationship Id="rId91" Type="http://schemas.openxmlformats.org/officeDocument/2006/relationships/customXml" Target="../ink/ink63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29.xml"/><Relationship Id="rId28" Type="http://schemas.openxmlformats.org/officeDocument/2006/relationships/image" Target="../media/image209.emf"/><Relationship Id="rId49" Type="http://schemas.openxmlformats.org/officeDocument/2006/relationships/customXml" Target="../ink/ink42.xml"/><Relationship Id="rId114" Type="http://schemas.openxmlformats.org/officeDocument/2006/relationships/image" Target="../media/image252.emf"/><Relationship Id="rId119" Type="http://schemas.openxmlformats.org/officeDocument/2006/relationships/customXml" Target="../ink/ink77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50.xml"/><Relationship Id="rId81" Type="http://schemas.openxmlformats.org/officeDocument/2006/relationships/customXml" Target="../ink/ink58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85.xml"/><Relationship Id="rId151" Type="http://schemas.openxmlformats.org/officeDocument/2006/relationships/customXml" Target="../ink/ink90.xml"/><Relationship Id="rId156" Type="http://schemas.openxmlformats.org/officeDocument/2006/relationships/image" Target="../media/image273.emf"/><Relationship Id="rId13" Type="http://schemas.openxmlformats.org/officeDocument/2006/relationships/customXml" Target="../ink/ink24.xml"/><Relationship Id="rId18" Type="http://schemas.openxmlformats.org/officeDocument/2006/relationships/image" Target="../media/image204.emf"/><Relationship Id="rId39" Type="http://schemas.openxmlformats.org/officeDocument/2006/relationships/customXml" Target="../ink/ink37.xml"/><Relationship Id="rId109" Type="http://schemas.openxmlformats.org/officeDocument/2006/relationships/customXml" Target="../ink/ink72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45.xml"/><Relationship Id="rId76" Type="http://schemas.openxmlformats.org/officeDocument/2006/relationships/image" Target="../media/image233.emf"/><Relationship Id="rId97" Type="http://schemas.openxmlformats.org/officeDocument/2006/relationships/customXml" Target="../ink/ink66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80.xml"/><Relationship Id="rId141" Type="http://schemas.openxmlformats.org/officeDocument/2006/relationships/customXml" Target="../ink/ink86.xml"/><Relationship Id="rId146" Type="http://schemas.openxmlformats.org/officeDocument/2006/relationships/image" Target="../media/image268.emf"/><Relationship Id="rId7" Type="http://schemas.openxmlformats.org/officeDocument/2006/relationships/customXml" Target="../ink/ink21.xml"/><Relationship Id="rId71" Type="http://schemas.openxmlformats.org/officeDocument/2006/relationships/customXml" Target="../ink/ink53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2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40.xml"/><Relationship Id="rId66" Type="http://schemas.openxmlformats.org/officeDocument/2006/relationships/image" Target="../media/image228.emf"/><Relationship Id="rId87" Type="http://schemas.openxmlformats.org/officeDocument/2006/relationships/customXml" Target="../ink/ink61.xml"/><Relationship Id="rId110" Type="http://schemas.openxmlformats.org/officeDocument/2006/relationships/image" Target="../media/image250.emf"/><Relationship Id="rId115" Type="http://schemas.openxmlformats.org/officeDocument/2006/relationships/customXml" Target="../ink/ink75.xml"/><Relationship Id="rId131" Type="http://schemas.openxmlformats.org/officeDocument/2006/relationships/customXml" Target="../ink/ink83.xml"/><Relationship Id="rId157" Type="http://schemas.openxmlformats.org/officeDocument/2006/relationships/customXml" Target="../ink/ink93.xml"/><Relationship Id="rId61" Type="http://schemas.openxmlformats.org/officeDocument/2006/relationships/customXml" Target="../ink/ink48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27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35.xml"/><Relationship Id="rId56" Type="http://schemas.openxmlformats.org/officeDocument/2006/relationships/image" Target="../media/image223.emf"/><Relationship Id="rId77" Type="http://schemas.openxmlformats.org/officeDocument/2006/relationships/customXml" Target="../ink/ink56.xml"/><Relationship Id="rId100" Type="http://schemas.openxmlformats.org/officeDocument/2006/relationships/image" Target="../media/image245.emf"/><Relationship Id="rId105" Type="http://schemas.openxmlformats.org/officeDocument/2006/relationships/customXml" Target="../ink/ink70.xml"/><Relationship Id="rId126" Type="http://schemas.openxmlformats.org/officeDocument/2006/relationships/image" Target="../media/image258.emf"/><Relationship Id="rId147" Type="http://schemas.openxmlformats.org/officeDocument/2006/relationships/customXml" Target="../ink/ink88.xml"/><Relationship Id="rId8" Type="http://schemas.openxmlformats.org/officeDocument/2006/relationships/image" Target="../media/image199.emf"/><Relationship Id="rId51" Type="http://schemas.openxmlformats.org/officeDocument/2006/relationships/customXml" Target="../ink/ink43.xml"/><Relationship Id="rId72" Type="http://schemas.openxmlformats.org/officeDocument/2006/relationships/image" Target="../media/image231.emf"/><Relationship Id="rId93" Type="http://schemas.openxmlformats.org/officeDocument/2006/relationships/customXml" Target="../ink/ink64.xml"/><Relationship Id="rId98" Type="http://schemas.openxmlformats.org/officeDocument/2006/relationships/image" Target="../media/image244.emf"/><Relationship Id="rId121" Type="http://schemas.openxmlformats.org/officeDocument/2006/relationships/customXml" Target="../ink/ink78.xml"/><Relationship Id="rId3" Type="http://schemas.openxmlformats.org/officeDocument/2006/relationships/customXml" Target="../ink/ink19.xml"/><Relationship Id="rId25" Type="http://schemas.openxmlformats.org/officeDocument/2006/relationships/customXml" Target="../ink/ink30.xml"/><Relationship Id="rId46" Type="http://schemas.openxmlformats.org/officeDocument/2006/relationships/image" Target="../media/image218.emf"/><Relationship Id="rId67" Type="http://schemas.openxmlformats.org/officeDocument/2006/relationships/customXml" Target="../ink/ink51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38.xml"/><Relationship Id="rId62" Type="http://schemas.openxmlformats.org/officeDocument/2006/relationships/image" Target="../media/image226.emf"/><Relationship Id="rId83" Type="http://schemas.openxmlformats.org/officeDocument/2006/relationships/customXml" Target="../ink/ink59.xml"/><Relationship Id="rId88" Type="http://schemas.openxmlformats.org/officeDocument/2006/relationships/image" Target="../media/image239.emf"/><Relationship Id="rId111" Type="http://schemas.openxmlformats.org/officeDocument/2006/relationships/customXml" Target="../ink/ink73.xml"/><Relationship Id="rId132" Type="http://schemas.openxmlformats.org/officeDocument/2006/relationships/image" Target="../media/image261.emf"/><Relationship Id="rId153" Type="http://schemas.openxmlformats.org/officeDocument/2006/relationships/customXml" Target="../ink/ink91.xml"/><Relationship Id="rId15" Type="http://schemas.openxmlformats.org/officeDocument/2006/relationships/customXml" Target="../ink/ink25.xml"/><Relationship Id="rId36" Type="http://schemas.openxmlformats.org/officeDocument/2006/relationships/image" Target="../media/image213.emf"/><Relationship Id="rId57" Type="http://schemas.openxmlformats.org/officeDocument/2006/relationships/customXml" Target="../ink/ink46.xml"/><Relationship Id="rId106" Type="http://schemas.openxmlformats.org/officeDocument/2006/relationships/image" Target="../media/image248.emf"/><Relationship Id="rId127" Type="http://schemas.openxmlformats.org/officeDocument/2006/relationships/customXml" Target="../ink/ink81.xml"/><Relationship Id="rId10" Type="http://schemas.openxmlformats.org/officeDocument/2006/relationships/image" Target="../media/image200.emf"/><Relationship Id="rId31" Type="http://schemas.openxmlformats.org/officeDocument/2006/relationships/customXml" Target="../ink/ink33.xml"/><Relationship Id="rId52" Type="http://schemas.openxmlformats.org/officeDocument/2006/relationships/image" Target="../media/image221.emf"/><Relationship Id="rId73" Type="http://schemas.openxmlformats.org/officeDocument/2006/relationships/customXml" Target="../ink/ink54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67.xml"/><Relationship Id="rId101" Type="http://schemas.openxmlformats.org/officeDocument/2006/relationships/customXml" Target="../ink/ink68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22.xml"/><Relationship Id="rId26" Type="http://schemas.openxmlformats.org/officeDocument/2006/relationships/image" Target="../media/image208.emf"/><Relationship Id="rId47" Type="http://schemas.openxmlformats.org/officeDocument/2006/relationships/customXml" Target="../ink/ink41.xml"/><Relationship Id="rId68" Type="http://schemas.openxmlformats.org/officeDocument/2006/relationships/image" Target="../media/image229.emf"/><Relationship Id="rId89" Type="http://schemas.openxmlformats.org/officeDocument/2006/relationships/customXml" Target="../ink/ink62.xml"/><Relationship Id="rId112" Type="http://schemas.openxmlformats.org/officeDocument/2006/relationships/image" Target="../media/image251.emf"/><Relationship Id="rId133" Type="http://schemas.openxmlformats.org/officeDocument/2006/relationships/customXml" Target="../ink/ink84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36.xml"/><Relationship Id="rId58" Type="http://schemas.openxmlformats.org/officeDocument/2006/relationships/image" Target="../media/image224.emf"/><Relationship Id="rId79" Type="http://schemas.openxmlformats.org/officeDocument/2006/relationships/customXml" Target="../ink/ink57.xml"/><Relationship Id="rId102" Type="http://schemas.openxmlformats.org/officeDocument/2006/relationships/image" Target="../media/image246.emf"/><Relationship Id="rId123" Type="http://schemas.openxmlformats.org/officeDocument/2006/relationships/customXml" Target="../ink/ink79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03.xml"/><Relationship Id="rId42" Type="http://schemas.openxmlformats.org/officeDocument/2006/relationships/image" Target="../media/image153.emf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37.xml"/><Relationship Id="rId16" Type="http://schemas.openxmlformats.org/officeDocument/2006/relationships/image" Target="../media/image140.emf"/><Relationship Id="rId11" Type="http://schemas.openxmlformats.org/officeDocument/2006/relationships/customXml" Target="../ink/ink98.xml"/><Relationship Id="rId32" Type="http://schemas.openxmlformats.org/officeDocument/2006/relationships/image" Target="../media/image148.emf"/><Relationship Id="rId37" Type="http://schemas.openxmlformats.org/officeDocument/2006/relationships/customXml" Target="../ink/ink111.xml"/><Relationship Id="rId53" Type="http://schemas.openxmlformats.org/officeDocument/2006/relationships/customXml" Target="../ink/ink119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32.xml"/><Relationship Id="rId102" Type="http://schemas.openxmlformats.org/officeDocument/2006/relationships/image" Target="../media/image1710.emf"/><Relationship Id="rId5" Type="http://schemas.openxmlformats.org/officeDocument/2006/relationships/customXml" Target="../ink/ink95.xml"/><Relationship Id="rId90" Type="http://schemas.openxmlformats.org/officeDocument/2006/relationships/image" Target="../media/image177.emf"/><Relationship Id="rId95" Type="http://schemas.openxmlformats.org/officeDocument/2006/relationships/customXml" Target="../ink/ink140.xml"/><Relationship Id="rId22" Type="http://schemas.openxmlformats.org/officeDocument/2006/relationships/image" Target="../media/image143.emf"/><Relationship Id="rId27" Type="http://schemas.openxmlformats.org/officeDocument/2006/relationships/customXml" Target="../ink/ink106.xml"/><Relationship Id="rId43" Type="http://schemas.openxmlformats.org/officeDocument/2006/relationships/customXml" Target="../ink/ink114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27.xml"/><Relationship Id="rId80" Type="http://schemas.openxmlformats.org/officeDocument/2006/relationships/image" Target="../media/image172.emf"/><Relationship Id="rId85" Type="http://schemas.openxmlformats.org/officeDocument/2006/relationships/customXml" Target="../ink/ink135.xml"/><Relationship Id="rId12" Type="http://schemas.openxmlformats.org/officeDocument/2006/relationships/image" Target="../media/image138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142.emf"/><Relationship Id="rId41" Type="http://schemas.openxmlformats.org/officeDocument/2006/relationships/customXml" Target="../ink/ink113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30.xml"/><Relationship Id="rId83" Type="http://schemas.openxmlformats.org/officeDocument/2006/relationships/customXml" Target="../ink/ink134.xml"/><Relationship Id="rId88" Type="http://schemas.openxmlformats.org/officeDocument/2006/relationships/image" Target="../media/image176.emf"/><Relationship Id="rId91" Type="http://schemas.openxmlformats.org/officeDocument/2006/relationships/customXml" Target="../ink/ink138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137.emf"/><Relationship Id="rId31" Type="http://schemas.openxmlformats.org/officeDocument/2006/relationships/customXml" Target="../ink/ink108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25.xml"/><Relationship Id="rId73" Type="http://schemas.openxmlformats.org/officeDocument/2006/relationships/customXml" Target="../ink/ink129.xml"/><Relationship Id="rId78" Type="http://schemas.openxmlformats.org/officeDocument/2006/relationships/image" Target="../media/image171.emf"/><Relationship Id="rId81" Type="http://schemas.openxmlformats.org/officeDocument/2006/relationships/customXml" Target="../ink/ink133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42.xml"/><Relationship Id="rId101" Type="http://schemas.openxmlformats.org/officeDocument/2006/relationships/customXml" Target="../ink/ink143.xml"/><Relationship Id="rId4" Type="http://schemas.openxmlformats.org/officeDocument/2006/relationships/image" Target="../media/image134.emf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141.emf"/><Relationship Id="rId39" Type="http://schemas.openxmlformats.org/officeDocument/2006/relationships/customXml" Target="../ink/ink112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20.xml"/><Relationship Id="rId76" Type="http://schemas.openxmlformats.org/officeDocument/2006/relationships/image" Target="../media/image170.emf"/><Relationship Id="rId97" Type="http://schemas.openxmlformats.org/officeDocument/2006/relationships/customXml" Target="../ink/ink141.xml"/><Relationship Id="rId7" Type="http://schemas.openxmlformats.org/officeDocument/2006/relationships/customXml" Target="../ink/ink96.xml"/><Relationship Id="rId71" Type="http://schemas.openxmlformats.org/officeDocument/2006/relationships/customXml" Target="../ink/ink128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07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15.xml"/><Relationship Id="rId66" Type="http://schemas.openxmlformats.org/officeDocument/2006/relationships/image" Target="../media/image165.emf"/><Relationship Id="rId87" Type="http://schemas.openxmlformats.org/officeDocument/2006/relationships/customXml" Target="../ink/ink136.xml"/><Relationship Id="rId61" Type="http://schemas.openxmlformats.org/officeDocument/2006/relationships/customXml" Target="../ink/ink123.xml"/><Relationship Id="rId82" Type="http://schemas.openxmlformats.org/officeDocument/2006/relationships/image" Target="../media/image173.emf"/><Relationship Id="rId19" Type="http://schemas.openxmlformats.org/officeDocument/2006/relationships/customXml" Target="../ink/ink102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10.xml"/><Relationship Id="rId56" Type="http://schemas.openxmlformats.org/officeDocument/2006/relationships/image" Target="../media/image160.emf"/><Relationship Id="rId77" Type="http://schemas.openxmlformats.org/officeDocument/2006/relationships/customXml" Target="../ink/ink131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18.xml"/><Relationship Id="rId72" Type="http://schemas.openxmlformats.org/officeDocument/2006/relationships/image" Target="../media/image168.emf"/><Relationship Id="rId93" Type="http://schemas.openxmlformats.org/officeDocument/2006/relationships/customXml" Target="../ink/ink139.xml"/><Relationship Id="rId98" Type="http://schemas.openxmlformats.org/officeDocument/2006/relationships/image" Target="../media/image181.emf"/><Relationship Id="rId3" Type="http://schemas.openxmlformats.org/officeDocument/2006/relationships/customXml" Target="../ink/ink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34" Type="http://schemas.openxmlformats.org/officeDocument/2006/relationships/image" Target="../media/image129.emf"/><Relationship Id="rId7" Type="http://schemas.openxmlformats.org/officeDocument/2006/relationships/customXml" Target="../ink/ink146.xml"/><Relationship Id="rId12" Type="http://schemas.openxmlformats.org/officeDocument/2006/relationships/image" Target="../media/image118.emf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148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" Type="http://schemas.openxmlformats.org/officeDocument/2006/relationships/image" Target="../media/image114.emf"/><Relationship Id="rId9" Type="http://schemas.openxmlformats.org/officeDocument/2006/relationships/customXml" Target="../ink/ink147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56.xml"/><Relationship Id="rId30" Type="http://schemas.openxmlformats.org/officeDocument/2006/relationships/image" Target="../media/image127.emf"/><Relationship Id="rId35" Type="http://schemas.openxmlformats.org/officeDocument/2006/relationships/customXml" Target="../ink/ink160.xml"/><Relationship Id="rId8" Type="http://schemas.openxmlformats.org/officeDocument/2006/relationships/image" Target="../media/image1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61.xml"/><Relationship Id="rId7" Type="http://schemas.openxmlformats.org/officeDocument/2006/relationships/customXml" Target="../ink/ink16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6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70.xml"/><Relationship Id="rId18" Type="http://schemas.openxmlformats.org/officeDocument/2006/relationships/image" Target="../media/image80.emf"/><Relationship Id="rId26" Type="http://schemas.openxmlformats.org/officeDocument/2006/relationships/image" Target="../media/image1210.emf"/><Relationship Id="rId3" Type="http://schemas.openxmlformats.org/officeDocument/2006/relationships/customXml" Target="../ink/ink165.xml"/><Relationship Id="rId21" Type="http://schemas.openxmlformats.org/officeDocument/2006/relationships/customXml" Target="../ink/ink174.xml"/><Relationship Id="rId7" Type="http://schemas.openxmlformats.org/officeDocument/2006/relationships/customXml" Target="../ink/ink167.xml"/><Relationship Id="rId12" Type="http://schemas.openxmlformats.org/officeDocument/2006/relationships/image" Target="../media/image5.emf"/><Relationship Id="rId17" Type="http://schemas.openxmlformats.org/officeDocument/2006/relationships/customXml" Target="../ink/ink172.xml"/><Relationship Id="rId25" Type="http://schemas.openxmlformats.org/officeDocument/2006/relationships/customXml" Target="../ink/ink17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0.emf"/><Relationship Id="rId20" Type="http://schemas.openxmlformats.org/officeDocument/2006/relationships/image" Target="../media/image92.emf"/><Relationship Id="rId29" Type="http://schemas.openxmlformats.org/officeDocument/2006/relationships/image" Target="../media/image17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69.xml"/><Relationship Id="rId24" Type="http://schemas.openxmlformats.org/officeDocument/2006/relationships/image" Target="../media/image1110.emf"/><Relationship Id="rId5" Type="http://schemas.openxmlformats.org/officeDocument/2006/relationships/customXml" Target="../ink/ink166.xml"/><Relationship Id="rId15" Type="http://schemas.openxmlformats.org/officeDocument/2006/relationships/customXml" Target="../ink/ink171.xml"/><Relationship Id="rId23" Type="http://schemas.openxmlformats.org/officeDocument/2006/relationships/customXml" Target="../ink/ink175.xml"/><Relationship Id="rId28" Type="http://schemas.openxmlformats.org/officeDocument/2006/relationships/customXml" Target="../ink/ink177.xml"/><Relationship Id="rId10" Type="http://schemas.openxmlformats.org/officeDocument/2006/relationships/image" Target="../media/image4.emf"/><Relationship Id="rId19" Type="http://schemas.openxmlformats.org/officeDocument/2006/relationships/customXml" Target="../ink/ink173.xml"/><Relationship Id="rId31" Type="http://schemas.openxmlformats.org/officeDocument/2006/relationships/image" Target="../media/image1811.emf"/><Relationship Id="rId4" Type="http://schemas.openxmlformats.org/officeDocument/2006/relationships/image" Target="../media/image1.emf"/><Relationship Id="rId9" Type="http://schemas.openxmlformats.org/officeDocument/2006/relationships/customXml" Target="../ink/ink168.xml"/><Relationship Id="rId14" Type="http://schemas.openxmlformats.org/officeDocument/2006/relationships/image" Target="../media/image610.emf"/><Relationship Id="rId22" Type="http://schemas.openxmlformats.org/officeDocument/2006/relationships/image" Target="../media/image107.emf"/><Relationship Id="rId27" Type="http://schemas.openxmlformats.org/officeDocument/2006/relationships/image" Target="../media/image7.jpeg"/><Relationship Id="rId30" Type="http://schemas.openxmlformats.org/officeDocument/2006/relationships/customXml" Target="../ink/ink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84.xml"/><Relationship Id="rId18" Type="http://schemas.openxmlformats.org/officeDocument/2006/relationships/image" Target="../media/image80.emf"/><Relationship Id="rId26" Type="http://schemas.openxmlformats.org/officeDocument/2006/relationships/image" Target="../media/image1110.emf"/><Relationship Id="rId3" Type="http://schemas.openxmlformats.org/officeDocument/2006/relationships/customXml" Target="../ink/ink179.xml"/><Relationship Id="rId21" Type="http://schemas.openxmlformats.org/officeDocument/2006/relationships/customXml" Target="../ink/ink188.xml"/><Relationship Id="rId7" Type="http://schemas.openxmlformats.org/officeDocument/2006/relationships/customXml" Target="../ink/ink181.xml"/><Relationship Id="rId12" Type="http://schemas.openxmlformats.org/officeDocument/2006/relationships/image" Target="../media/image5.emf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0.emf"/><Relationship Id="rId20" Type="http://schemas.openxmlformats.org/officeDocument/2006/relationships/image" Target="../media/image14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83.xml"/><Relationship Id="rId24" Type="http://schemas.openxmlformats.org/officeDocument/2006/relationships/image" Target="../media/image1611.emf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1210.emf"/><Relationship Id="rId10" Type="http://schemas.openxmlformats.org/officeDocument/2006/relationships/image" Target="../media/image4.emf"/><Relationship Id="rId19" Type="http://schemas.openxmlformats.org/officeDocument/2006/relationships/customXml" Target="../ink/ink187.xml"/><Relationship Id="rId4" Type="http://schemas.openxmlformats.org/officeDocument/2006/relationships/image" Target="../media/image1.emf"/><Relationship Id="rId9" Type="http://schemas.openxmlformats.org/officeDocument/2006/relationships/customXml" Target="../ink/ink182.xml"/><Relationship Id="rId14" Type="http://schemas.openxmlformats.org/officeDocument/2006/relationships/image" Target="../media/image610.emf"/><Relationship Id="rId22" Type="http://schemas.openxmlformats.org/officeDocument/2006/relationships/image" Target="../media/image1510.emf"/><Relationship Id="rId27" Type="http://schemas.openxmlformats.org/officeDocument/2006/relationships/customXml" Target="../ink/ink19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199.xml"/><Relationship Id="rId26" Type="http://schemas.openxmlformats.org/officeDocument/2006/relationships/customXml" Target="../ink/ink203.xml"/><Relationship Id="rId3" Type="http://schemas.openxmlformats.org/officeDocument/2006/relationships/image" Target="../media/image26.png"/><Relationship Id="rId21" Type="http://schemas.openxmlformats.org/officeDocument/2006/relationships/image" Target="../media/image26.emf"/><Relationship Id="rId7" Type="http://schemas.openxmlformats.org/officeDocument/2006/relationships/image" Target="../media/image190.emf"/><Relationship Id="rId12" Type="http://schemas.openxmlformats.org/officeDocument/2006/relationships/customXml" Target="../ink/ink196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98.xml"/><Relationship Id="rId20" Type="http://schemas.openxmlformats.org/officeDocument/2006/relationships/customXml" Target="../ink/ink200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1.emf"/><Relationship Id="rId24" Type="http://schemas.openxmlformats.org/officeDocument/2006/relationships/customXml" Target="../ink/ink202.xml"/><Relationship Id="rId32" Type="http://schemas.openxmlformats.org/officeDocument/2006/relationships/customXml" Target="../ink/ink206.xml"/><Relationship Id="rId5" Type="http://schemas.openxmlformats.org/officeDocument/2006/relationships/image" Target="../media/image1810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04.xml"/><Relationship Id="rId10" Type="http://schemas.openxmlformats.org/officeDocument/2006/relationships/customXml" Target="../ink/ink195.xml"/><Relationship Id="rId19" Type="http://schemas.openxmlformats.org/officeDocument/2006/relationships/image" Target="../media/image2510.emf"/><Relationship Id="rId31" Type="http://schemas.openxmlformats.org/officeDocument/2006/relationships/image" Target="../media/image31.emf"/><Relationship Id="rId4" Type="http://schemas.openxmlformats.org/officeDocument/2006/relationships/customXml" Target="../ink/ink192.xml"/><Relationship Id="rId9" Type="http://schemas.openxmlformats.org/officeDocument/2006/relationships/image" Target="../media/image2010.emf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image" Target="../media/image29.emf"/><Relationship Id="rId30" Type="http://schemas.openxmlformats.org/officeDocument/2006/relationships/customXml" Target="../ink/ink205.xml"/><Relationship Id="rId8" Type="http://schemas.openxmlformats.org/officeDocument/2006/relationships/customXml" Target="../ink/ink1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7.png"/><Relationship Id="rId7" Type="http://schemas.openxmlformats.org/officeDocument/2006/relationships/customXml" Target="../ink/ink209.xml"/><Relationship Id="rId2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4.emf"/><Relationship Id="rId4" Type="http://schemas.openxmlformats.org/officeDocument/2006/relationships/customXml" Target="../ink/ink2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emf"/><Relationship Id="rId5" Type="http://schemas.openxmlformats.org/officeDocument/2006/relationships/customXml" Target="../ink/ink211.xml"/><Relationship Id="rId4" Type="http://schemas.openxmlformats.org/officeDocument/2006/relationships/image" Target="../media/image1610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63.emf"/><Relationship Id="rId34" Type="http://schemas.openxmlformats.org/officeDocument/2006/relationships/customXml" Target="../ink/ink224.xml"/><Relationship Id="rId7" Type="http://schemas.openxmlformats.org/officeDocument/2006/relationships/image" Target="../media/image29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71.emf"/><Relationship Id="rId5" Type="http://schemas.openxmlformats.org/officeDocument/2006/relationships/image" Target="../media/image28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10" Type="http://schemas.openxmlformats.org/officeDocument/2006/relationships/customXml" Target="../ink/ink213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7.emf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66.emf"/><Relationship Id="rId30" Type="http://schemas.openxmlformats.org/officeDocument/2006/relationships/customXml" Target="../ink/ink222.xml"/><Relationship Id="rId35" Type="http://schemas.openxmlformats.org/officeDocument/2006/relationships/image" Target="../media/image70.emf"/><Relationship Id="rId8" Type="http://schemas.openxmlformats.org/officeDocument/2006/relationships/customXml" Target="../ink/ink2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27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customXml" Target="../ink/ink3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62.xml"/><Relationship Id="rId16" Type="http://schemas.openxmlformats.org/officeDocument/2006/relationships/customXml" Target="../ink/ink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9.emf"/><Relationship Id="rId10" Type="http://schemas.openxmlformats.org/officeDocument/2006/relationships/image" Target="../media/image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Relationship Id="rId1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42.emf"/><Relationship Id="rId26" Type="http://schemas.openxmlformats.org/officeDocument/2006/relationships/image" Target="../media/image1211.emf"/><Relationship Id="rId39" Type="http://schemas.openxmlformats.org/officeDocument/2006/relationships/customXml" Target="../ink/ink18.xml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34" Type="http://schemas.openxmlformats.org/officeDocument/2006/relationships/image" Target="../media/image16.emf"/><Relationship Id="rId7" Type="http://schemas.openxmlformats.org/officeDocument/2006/relationships/image" Target="../media/image8.wmf"/><Relationship Id="rId12" Type="http://schemas.openxmlformats.org/officeDocument/2006/relationships/image" Target="../media/image39.emf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1.emf"/><Relationship Id="rId29" Type="http://schemas.openxmlformats.org/officeDocument/2006/relationships/customXml" Target="../ink/ink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24" Type="http://schemas.openxmlformats.org/officeDocument/2006/relationships/image" Target="../media/image110.emf"/><Relationship Id="rId32" Type="http://schemas.openxmlformats.org/officeDocument/2006/relationships/image" Target="../media/image15.emf"/><Relationship Id="rId37" Type="http://schemas.openxmlformats.org/officeDocument/2006/relationships/customXml" Target="../ink/ink17.xml"/><Relationship Id="rId40" Type="http://schemas.openxmlformats.org/officeDocument/2006/relationships/image" Target="../media/image19.emf"/><Relationship Id="rId5" Type="http://schemas.openxmlformats.org/officeDocument/2006/relationships/image" Target="../media/image4.wmf"/><Relationship Id="rId15" Type="http://schemas.openxmlformats.org/officeDocument/2006/relationships/customXml" Target="../ink/ink8.xml"/><Relationship Id="rId23" Type="http://schemas.openxmlformats.org/officeDocument/2006/relationships/customXml" Target="../ink/ink10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9" Type="http://schemas.openxmlformats.org/officeDocument/2006/relationships/oleObject" Target="../embeddings/oleObject10.bin"/><Relationship Id="rId31" Type="http://schemas.openxmlformats.org/officeDocument/2006/relationships/customXml" Target="../ink/ink14.xml"/><Relationship Id="rId4" Type="http://schemas.openxmlformats.org/officeDocument/2006/relationships/oleObject" Target="../embeddings/oleObject8.bin"/><Relationship Id="rId14" Type="http://schemas.openxmlformats.org/officeDocument/2006/relationships/image" Target="../media/image40.emf"/><Relationship Id="rId22" Type="http://schemas.openxmlformats.org/officeDocument/2006/relationships/image" Target="../media/image100.emf"/><Relationship Id="rId27" Type="http://schemas.openxmlformats.org/officeDocument/2006/relationships/customXml" Target="../ink/ink12.xml"/><Relationship Id="rId30" Type="http://schemas.openxmlformats.org/officeDocument/2006/relationships/image" Target="../media/image14.emf"/><Relationship Id="rId35" Type="http://schemas.openxmlformats.org/officeDocument/2006/relationships/customXml" Target="../ink/ink16.xml"/><Relationship Id="rId8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.png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2.e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422, Lecture 22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22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Oct,  28, 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</a:t>
            </a:r>
            <a:r>
              <a:rPr lang="en-CA" sz="1600" dirty="0">
                <a:solidFill>
                  <a:schemeClr val="tx2"/>
                </a:solidFill>
              </a:rPr>
              <a:t>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(Berkeley), 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Jim Martin (Univ. of Colorado)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6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81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098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/>
              <a:t>Representation and Reasoning in Complex domains (from 322)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9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/>
              <a:t>(from 322) 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/>
          </a:p>
          <a:p>
            <a:pPr eaLnBrk="1" hangingPunct="1">
              <a:buFontTx/>
              <a:buChar char="•"/>
            </a:pPr>
            <a:endParaRPr lang="en-US" sz="2400"/>
          </a:p>
          <a:p>
            <a:pPr lvl="1" eaLnBrk="1" hangingPunct="1"/>
            <a:endParaRPr lang="en-US" sz="200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088" y="2438401"/>
              <a:ext cx="1746250" cy="282575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729" y="2429066"/>
                <a:ext cx="1764969" cy="301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624" y="4591050"/>
              <a:ext cx="838200" cy="269875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267" y="4581694"/>
                <a:ext cx="856915" cy="28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584" y="4852504"/>
              <a:ext cx="1256760" cy="254160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224" y="4843144"/>
                <a:ext cx="127548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1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“Full” First Order Logics (FOL)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091736" cy="3384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LIKE DATALOG: Whereas propositional logic assumes the world contains </a:t>
            </a:r>
            <a:r>
              <a:rPr lang="en-US" altLang="en-US" sz="2400" dirty="0">
                <a:solidFill>
                  <a:schemeClr val="accent6"/>
                </a:solidFill>
              </a:rPr>
              <a:t>facts</a:t>
            </a:r>
            <a:r>
              <a:rPr lang="en-US" altLang="en-US" sz="2400" dirty="0"/>
              <a:t>, FOL (like natural language) assumes the world contains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accent2"/>
                </a:solidFill>
              </a:rPr>
              <a:t>Objects</a:t>
            </a:r>
            <a:r>
              <a:rPr lang="en-US" altLang="en-US" sz="2100" dirty="0"/>
              <a:t>: people, houses, numbers, colors, baseball games, wars, …
</a:t>
            </a:r>
            <a:r>
              <a:rPr lang="en-US" altLang="en-US" sz="2100" dirty="0">
                <a:solidFill>
                  <a:schemeClr val="accent2"/>
                </a:solidFill>
              </a:rPr>
              <a:t>Relations</a:t>
            </a:r>
            <a:r>
              <a:rPr lang="en-US" altLang="en-US" sz="2100" dirty="0"/>
              <a:t>: red, round, prime, brother of, bigger than, part of, comes between,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accent2"/>
                </a:solidFill>
              </a:rPr>
              <a:t>Functions</a:t>
            </a:r>
            <a:r>
              <a:rPr lang="en-US" altLang="en-US" sz="2100" dirty="0"/>
              <a:t>: father of, best friend, one more than, plus,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645024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/>
              <a:t>FURTHERMORE WE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>
                <a:solidFill>
                  <a:schemeClr val="accent2"/>
                </a:solidFill>
              </a:rPr>
              <a:t>More Logical Operators:….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>
                <a:solidFill>
                  <a:schemeClr val="accent6"/>
                </a:solidFill>
              </a:rPr>
              <a:t>Equality</a:t>
            </a:r>
            <a:r>
              <a:rPr lang="en-US" altLang="en-US" sz="2000" kern="0" dirty="0">
                <a:solidFill>
                  <a:schemeClr val="tx2"/>
                </a:solidFill>
              </a:rPr>
              <a:t>: </a:t>
            </a:r>
            <a:r>
              <a:rPr lang="en-US" altLang="en-US" sz="2000" kern="0" dirty="0" err="1">
                <a:solidFill>
                  <a:schemeClr val="tx2"/>
                </a:solidFill>
              </a:rPr>
              <a:t>coreference</a:t>
            </a:r>
            <a:r>
              <a:rPr lang="en-US" altLang="en-US" sz="2000" kern="0" dirty="0">
                <a:solidFill>
                  <a:schemeClr val="tx2"/>
                </a:solidFill>
              </a:rPr>
              <a:t> (two terms refer to the same object)</a:t>
            </a:r>
            <a:r>
              <a:rPr lang="en-US" altLang="en-US" sz="2100" kern="0" dirty="0"/>
              <a:t>
</a:t>
            </a:r>
            <a:r>
              <a:rPr lang="en-US" altLang="en-US" sz="2100" kern="0" dirty="0">
                <a:solidFill>
                  <a:schemeClr val="accent2"/>
                </a:solidFill>
              </a:rPr>
              <a:t>Quantifiers</a:t>
            </a: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unknown objects</a:t>
            </a: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3164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 of FOL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Constants	</a:t>
            </a:r>
            <a:r>
              <a:rPr lang="en-US" altLang="en-US" dirty="0"/>
              <a:t>	</a:t>
            </a:r>
            <a:r>
              <a:rPr lang="en-US" altLang="en-US" dirty="0" err="1"/>
              <a:t>KingJohn</a:t>
            </a:r>
            <a:r>
              <a:rPr lang="en-US" altLang="en-US" dirty="0"/>
              <a:t>, 2, ,...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Predicates</a:t>
            </a:r>
            <a:r>
              <a:rPr lang="en-US" altLang="en-US" dirty="0"/>
              <a:t>		Brother, &gt;,...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Functions</a:t>
            </a:r>
            <a:r>
              <a:rPr lang="en-US" altLang="en-US" dirty="0"/>
              <a:t>		</a:t>
            </a:r>
            <a:r>
              <a:rPr lang="en-US" altLang="en-US" dirty="0" err="1"/>
              <a:t>Sqrt</a:t>
            </a:r>
            <a:r>
              <a:rPr lang="en-US" altLang="en-US" dirty="0"/>
              <a:t>, </a:t>
            </a:r>
            <a:r>
              <a:rPr lang="en-US" altLang="en-US" dirty="0" err="1"/>
              <a:t>LeftLegOf</a:t>
            </a:r>
            <a:r>
              <a:rPr lang="en-US" altLang="en-US" dirty="0"/>
              <a:t>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Variables</a:t>
            </a:r>
            <a:r>
              <a:rPr lang="en-US" altLang="en-US" dirty="0"/>
              <a:t>		x, y, a, b,...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Connectives</a:t>
            </a:r>
            <a:r>
              <a:rPr lang="en-US" altLang="en-US" dirty="0"/>
              <a:t>	</a:t>
            </a:r>
            <a:r>
              <a:rPr lang="en-US" altLang="en-US" dirty="0">
                <a:sym typeface="Symbol" pitchFamily="18" charset="2"/>
              </a:rPr>
              <a:t>, , , , 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Equality</a:t>
            </a:r>
            <a:r>
              <a:rPr lang="en-US" altLang="en-US" dirty="0"/>
              <a:t>		=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Quantifiers</a:t>
            </a:r>
            <a:r>
              <a:rPr lang="en-US" altLang="en-US" dirty="0"/>
              <a:t>  	</a:t>
            </a:r>
            <a:r>
              <a:rPr lang="en-US" altLang="en-US" dirty="0">
                <a:sym typeface="Symbol" pitchFamily="18" charset="2"/>
              </a:rPr>
              <a:t>,  </a:t>
            </a:r>
            <a:r>
              <a:rPr lang="en-US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07528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CPSC 422, Lecture 22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sentences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15" y="980728"/>
            <a:ext cx="9739808" cy="4586064"/>
          </a:xfrm>
        </p:spPr>
        <p:txBody>
          <a:bodyPr/>
          <a:lstStyle/>
          <a:p>
            <a:pPr eaLnBrk="1" hangingPunct="1"/>
            <a:r>
              <a:rPr lang="en-US" altLang="en-US" b="1" dirty="0"/>
              <a:t>Term </a:t>
            </a:r>
            <a:r>
              <a:rPr lang="en-US" altLang="en-US" dirty="0"/>
              <a:t>  is a	</a:t>
            </a:r>
            <a:r>
              <a:rPr lang="en-US" altLang="en-US" i="1" dirty="0">
                <a:solidFill>
                  <a:srgbClr val="FF0000"/>
                </a:solidFill>
              </a:rPr>
              <a:t>function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or </a:t>
            </a:r>
            <a:r>
              <a:rPr lang="en-US" altLang="en-US" i="1" dirty="0"/>
              <a:t>constant</a:t>
            </a:r>
            <a:r>
              <a:rPr lang="en-US" altLang="en-US" dirty="0"/>
              <a:t>   or </a:t>
            </a:r>
            <a:r>
              <a:rPr lang="en-US" altLang="en-US" i="1" dirty="0"/>
              <a:t>variable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Atomic sentence </a:t>
            </a:r>
            <a:r>
              <a:rPr lang="en-US" altLang="en-US" dirty="0"/>
              <a:t>	 is </a:t>
            </a:r>
            <a:r>
              <a:rPr lang="en-US" altLang="en-US" i="1" dirty="0">
                <a:solidFill>
                  <a:schemeClr val="accent2"/>
                </a:solidFill>
              </a:rPr>
              <a:t>predicate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				or 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= term</a:t>
            </a:r>
            <a:r>
              <a:rPr lang="en-US" altLang="en-US" i="1" baseline="-25000" dirty="0"/>
              <a:t>2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E.g., </a:t>
            </a:r>
          </a:p>
          <a:p>
            <a:pPr eaLnBrk="1" hangingPunct="1"/>
            <a:endParaRPr lang="en-US" altLang="en-US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2"/>
                </a:solidFill>
              </a:rPr>
              <a:t>Brother</a:t>
            </a:r>
            <a:r>
              <a:rPr lang="en-US" altLang="en-US" sz="2400" i="1" dirty="0"/>
              <a:t>(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RichardTheLionheart</a:t>
            </a:r>
            <a:r>
              <a:rPr lang="en-US" altLang="en-US" sz="2400" i="1" dirty="0"/>
              <a:t>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4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2"/>
                </a:solidFill>
              </a:rPr>
              <a:t>&gt;</a:t>
            </a:r>
            <a:r>
              <a:rPr lang="en-US" altLang="en-US" sz="2400" i="1" dirty="0"/>
              <a:t> (</a:t>
            </a:r>
            <a:r>
              <a:rPr lang="en-US" altLang="en-US" sz="2400" i="1" dirty="0">
                <a:solidFill>
                  <a:srgbClr val="FF0000"/>
                </a:solidFill>
              </a:rPr>
              <a:t>Length</a:t>
            </a:r>
            <a:r>
              <a:rPr lang="en-US" altLang="en-US" sz="2400" i="1" dirty="0"/>
              <a:t>( </a:t>
            </a:r>
            <a:r>
              <a:rPr lang="en-US" altLang="en-US" sz="2400" i="1" dirty="0" err="1">
                <a:solidFill>
                  <a:srgbClr val="FF0000"/>
                </a:solidFill>
              </a:rPr>
              <a:t>LeftLegOf</a:t>
            </a:r>
            <a:r>
              <a:rPr lang="en-US" altLang="en-US" sz="2400" i="1" dirty="0"/>
              <a:t>(Richard)),  </a:t>
            </a:r>
            <a:r>
              <a:rPr lang="en-US" altLang="en-US" sz="2400" i="1" dirty="0">
                <a:solidFill>
                  <a:srgbClr val="FF0000"/>
                </a:solidFill>
              </a:rPr>
              <a:t>Length</a:t>
            </a:r>
            <a:r>
              <a:rPr lang="en-US" altLang="en-US" sz="2400" i="1" dirty="0"/>
              <a:t>(</a:t>
            </a:r>
            <a:r>
              <a:rPr lang="en-US" altLang="en-US" sz="2400" i="1" dirty="0" err="1">
                <a:solidFill>
                  <a:srgbClr val="FF0000"/>
                </a:solidFill>
              </a:rPr>
              <a:t>LeftLegOf</a:t>
            </a:r>
            <a:r>
              <a:rPr lang="en-US" altLang="en-US" sz="2400" i="1" dirty="0"/>
              <a:t>(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2071" y="3326972"/>
              <a:ext cx="8703360" cy="2417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711" y="3317612"/>
                <a:ext cx="8722080" cy="24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88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Complex sentences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Complex sentences are made from atomic sentences using connectives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</a:t>
            </a:r>
            <a:r>
              <a:rPr lang="en-US" altLang="en-US" sz="2000" i="1" dirty="0"/>
              <a:t>S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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 </a:t>
            </a:r>
            <a:r>
              <a:rPr lang="en-US" altLang="en-US" sz="2000" dirty="0">
                <a:sym typeface="Symbol" pitchFamily="18" charset="2"/>
              </a:rPr>
              <a:t>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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</a:t>
            </a:r>
            <a:r>
              <a:rPr lang="en-US" altLang="en-US" sz="2000" baseline="-25000" dirty="0"/>
              <a:t>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E.g.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Sibling(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, Richard)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400" i="1" dirty="0"/>
              <a:t> Sibling(Richard, 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)</a:t>
            </a:r>
            <a:r>
              <a:rPr lang="en-US" altLang="en-US" sz="24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320" y="4077072"/>
            <a:ext cx="79208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+mj-lt"/>
                <a:sym typeface="Symbol" pitchFamily="18" charset="2"/>
              </a:rPr>
              <a:t></a:t>
            </a:r>
            <a:r>
              <a:rPr lang="en-US" altLang="en-US" sz="2400" dirty="0">
                <a:latin typeface="+mj-lt"/>
              </a:rPr>
              <a:t>x </a:t>
            </a:r>
            <a:r>
              <a:rPr lang="en-US" altLang="en-US" sz="2400" i="1" dirty="0">
                <a:latin typeface="+mj-lt"/>
              </a:rPr>
              <a:t>P(x)</a:t>
            </a:r>
            <a:r>
              <a:rPr lang="en-US" altLang="en-US" sz="2400" dirty="0">
                <a:latin typeface="+mj-lt"/>
              </a:rPr>
              <a:t> is true in an interpretation </a:t>
            </a:r>
            <a:r>
              <a:rPr lang="en-US" altLang="en-US" sz="2400" b="1" i="1" dirty="0">
                <a:latin typeface="+mj-lt"/>
              </a:rPr>
              <a:t>I </a:t>
            </a:r>
            <a:r>
              <a:rPr lang="en-US" altLang="en-US" sz="2400" i="1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iff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>
                <a:latin typeface="+mj-lt"/>
              </a:rPr>
              <a:t>P</a:t>
            </a:r>
            <a:r>
              <a:rPr lang="en-US" altLang="en-US" sz="2400" dirty="0">
                <a:latin typeface="+mj-lt"/>
              </a:rPr>
              <a:t> is true with </a:t>
            </a:r>
            <a:r>
              <a:rPr lang="en-US" altLang="en-US" sz="2400" i="1" dirty="0"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 being each possible object in </a:t>
            </a:r>
            <a:r>
              <a:rPr lang="en-US" altLang="en-US" sz="2400" b="1" i="1" dirty="0">
                <a:latin typeface="+mj-lt"/>
              </a:rPr>
              <a:t>I </a:t>
            </a:r>
            <a:endParaRPr lang="en-US" alt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942" y="4896036"/>
            <a:ext cx="79208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>
                <a:latin typeface="+mj-lt"/>
                <a:sym typeface="Symbol" pitchFamily="18" charset="2"/>
              </a:rPr>
              <a:t>x P(x) is true in an interpretation I </a:t>
            </a:r>
            <a:r>
              <a:rPr lang="en-CA" altLang="en-US" sz="2400" dirty="0" err="1">
                <a:latin typeface="+mj-lt"/>
                <a:sym typeface="Symbol" pitchFamily="18" charset="2"/>
              </a:rPr>
              <a:t>iff</a:t>
            </a:r>
            <a:r>
              <a:rPr lang="en-CA" altLang="en-US" sz="2400" dirty="0">
                <a:latin typeface="+mj-lt"/>
                <a:sym typeface="Symbol" pitchFamily="18" charset="2"/>
              </a:rPr>
              <a:t> P is true with x being some possible object in I</a:t>
            </a:r>
          </a:p>
        </p:txBody>
      </p:sp>
    </p:spTree>
    <p:extLst>
      <p:ext uri="{BB962C8B-B14F-4D97-AF65-F5344CB8AC3E}">
        <p14:creationId xmlns:p14="http://schemas.microsoft.com/office/powerpoint/2010/main" val="72032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796" y="658572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CPSC 422, Lecture 22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Like in Prop. Logic a sentences is true with respect to an </a:t>
            </a:r>
            <a:r>
              <a:rPr lang="en-US" altLang="en-US" sz="2400" dirty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 (</a:t>
            </a:r>
            <a:r>
              <a:rPr lang="en-US" altLang="en-US" i="1" dirty="0"/>
              <a:t>B </a:t>
            </a:r>
            <a:r>
              <a:rPr lang="en-US" altLang="en-US" dirty="0">
                <a:sym typeface="Symbol" pitchFamily="18" charset="2"/>
              </a:rPr>
              <a:t> </a:t>
            </a:r>
            <a:r>
              <a:rPr lang="en-US" altLang="en-US" i="1" dirty="0"/>
              <a:t>C)</a:t>
            </a:r>
            <a:r>
              <a:rPr lang="en-US" altLang="en-US" dirty="0"/>
              <a:t>,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4779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In FOL interpretations are </a:t>
            </a:r>
            <a:r>
              <a:rPr lang="en-US" altLang="en-US" sz="2400" b="1" kern="0" dirty="0"/>
              <a:t>much more complex </a:t>
            </a:r>
            <a:r>
              <a:rPr lang="en-US" altLang="en-US" sz="2400" kern="0" dirty="0"/>
              <a:t>but still same idea: </a:t>
            </a:r>
            <a:endParaRPr lang="en-US" altLang="en-US" sz="2400" kern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4302964"/>
              <a:ext cx="4453920" cy="1696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4291084"/>
                <a:ext cx="4469760" cy="17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4540320" cy="51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45630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371926" y="5918284"/>
            <a:ext cx="147124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yes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374675" y="6284000"/>
            <a:ext cx="114965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no</a:t>
            </a:r>
          </a:p>
        </p:txBody>
      </p:sp>
      <p:pic>
        <p:nvPicPr>
          <p:cNvPr id="2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65" y="5491764"/>
            <a:ext cx="1416243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5619960" y="2088000"/>
              <a:ext cx="11592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6000" y="2079360"/>
                <a:ext cx="12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6270480" y="2753640"/>
              <a:ext cx="88560" cy="1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7960" y="2747520"/>
                <a:ext cx="96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SAT : 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7692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880" y="652534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CPSC 422, Lecture 22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Like in Prop. Logic a sentences is true with respect to an </a:t>
            </a:r>
            <a:r>
              <a:rPr lang="en-US" altLang="en-US" sz="2400" dirty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 </a:t>
            </a:r>
            <a:r>
              <a:rPr lang="en-US" altLang="en-US" i="1" dirty="0"/>
              <a:t>B </a:t>
            </a:r>
            <a:r>
              <a:rPr lang="en-US" altLang="en-US" dirty="0">
                <a:sym typeface="Symbol" pitchFamily="18" charset="2"/>
              </a:rPr>
              <a:t> </a:t>
            </a:r>
            <a:r>
              <a:rPr lang="en-US" altLang="en-US" i="1" dirty="0"/>
              <a:t>C</a:t>
            </a:r>
            <a:r>
              <a:rPr lang="en-US" altLang="en-US" dirty="0"/>
              <a:t>,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In FOL interpretations are much more complex but still same idea: </a:t>
            </a:r>
            <a:endParaRPr lang="en-US" altLang="en-US" sz="2400" kern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3994084"/>
              <a:ext cx="4649040" cy="2005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3991204"/>
                <a:ext cx="466308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7333920" cy="659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7355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7663320" y="4994524"/>
              <a:ext cx="402840" cy="117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60080" y="4990924"/>
                <a:ext cx="41832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46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Interpretations for FOL: Example</a:t>
            </a:r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7663"/>
            <a:ext cx="6172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01360" y="1067760"/>
              <a:ext cx="2879280" cy="12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80" y="997560"/>
                <a:ext cx="2896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1840" y="1279440"/>
              <a:ext cx="29278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520" y="1217880"/>
                <a:ext cx="2938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778680" y="1637280"/>
              <a:ext cx="2818800" cy="11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600" y="1575360"/>
                <a:ext cx="2833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921240" y="1810440"/>
              <a:ext cx="2346120" cy="8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560" y="1755360"/>
                <a:ext cx="2357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28360" y="1844640"/>
              <a:ext cx="2280240" cy="11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320" y="1823760"/>
                <a:ext cx="2291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996480" y="1686960"/>
              <a:ext cx="2193120" cy="5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8200" y="1638360"/>
                <a:ext cx="2205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497240" y="1671120"/>
              <a:ext cx="1369440" cy="10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6080" y="1623960"/>
                <a:ext cx="1386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2720" y="2297520"/>
              <a:ext cx="1692360" cy="113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680" y="2243880"/>
                <a:ext cx="1702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54360" y="2274480"/>
              <a:ext cx="1270440" cy="10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8960" y="2232360"/>
                <a:ext cx="1280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624240" y="5927400"/>
              <a:ext cx="2842920" cy="77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720" y="5866200"/>
                <a:ext cx="2859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866880" y="6073560"/>
              <a:ext cx="2914560" cy="111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1840" y="6048000"/>
                <a:ext cx="2926440" cy="21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5940152" y="1893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3920" y="55619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RLL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639" y="53426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JLL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6078240" y="786240"/>
              <a:ext cx="2328840" cy="612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5360" y="780480"/>
                <a:ext cx="23414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789840" y="1053534"/>
              <a:ext cx="3376328" cy="1412826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880" y="1048135"/>
                <a:ext cx="3387848" cy="142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523800" y="5901120"/>
              <a:ext cx="2980080" cy="411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720" y="5891400"/>
                <a:ext cx="2998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2487240" y="6365880"/>
              <a:ext cx="176040" cy="326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3560" y="6352920"/>
                <a:ext cx="20268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8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98" y="78904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Same interpretation with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798" y="2132856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/>
              <a:t>Property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Person = {R, J}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Crown = {C}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King = {J}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/>
              <a:t>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Brother = { &lt;R,J&gt;, &lt;J,R&gt;}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/>
              <a:t>OnHead</a:t>
            </a:r>
            <a:r>
              <a:rPr lang="en-US" altLang="en-US" kern="0" dirty="0"/>
              <a:t> = {&lt;C,J&gt;}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/>
              <a:t>LeftLeg</a:t>
            </a:r>
            <a:r>
              <a:rPr lang="en-US" altLang="en-US" kern="0" dirty="0"/>
              <a:t> = {&lt;R, RLL&gt;, &lt;J, JLL&gt;}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kern="0" dirty="0"/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500"/>
            <a:ext cx="4091546" cy="30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1587" y="3729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5327" y="379598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RLL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3770" y="379598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JLL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4704"/>
            <a:ext cx="6984776" cy="7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/>
              <a:t>Since we have a one to one mapping between symbols and object we can use symbols to refer to objects</a:t>
            </a:r>
          </a:p>
        </p:txBody>
      </p:sp>
    </p:spTree>
    <p:extLst>
      <p:ext uri="{BB962C8B-B14F-4D97-AF65-F5344CB8AC3E}">
        <p14:creationId xmlns:p14="http://schemas.microsoft.com/office/powerpoint/2010/main" val="380945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many Interpretations with….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92888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5 Objects and 5 symbols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3 Property Predicates (Unary Relations)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Person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Crown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2 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Brother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OnHead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 Function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err="1"/>
              <a:t>LeftLeg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78104" y="1299585"/>
              <a:ext cx="6335280" cy="470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8744" y="1290225"/>
                <a:ext cx="6354000" cy="47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36560" y="698760"/>
              <a:ext cx="5988240" cy="571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4040" y="689400"/>
                <a:ext cx="6000120" cy="572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30679" y="3743095"/>
            <a:ext cx="1296513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A. 2</a:t>
            </a:r>
            <a:r>
              <a:rPr lang="en-US" altLang="en-US" sz="2400" kern="0" baseline="30000" dirty="0"/>
              <a:t>5</a:t>
            </a:r>
            <a:endParaRPr lang="en-US" altLang="en-US" sz="24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69800" y="3762133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B. 2</a:t>
            </a:r>
            <a:r>
              <a:rPr lang="en-US" altLang="en-US" sz="2400" kern="0" baseline="30000" dirty="0"/>
              <a:t>25</a:t>
            </a:r>
            <a:endParaRPr lang="en-US" altLang="en-US" sz="2400" kern="0" dirty="0"/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47" y="3329451"/>
            <a:ext cx="1008386" cy="35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13560" y="3753035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C. 25</a:t>
            </a:r>
            <a:r>
              <a:rPr lang="en-US" altLang="en-US" sz="2400" kern="0" baseline="30000" dirty="0"/>
              <a:t>2</a:t>
            </a:r>
            <a:endParaRPr lang="en-US" altLang="en-US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204800" y="5389200"/>
              <a:ext cx="830160" cy="49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6520" y="5381640"/>
                <a:ext cx="84168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7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summarize: Truth in first-order logic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7848600" cy="252028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Sentences are true with respect to an </a:t>
            </a:r>
            <a:r>
              <a:rPr lang="en-US" altLang="en-US" sz="2000" b="1" dirty="0">
                <a:solidFill>
                  <a:schemeClr val="tx2"/>
                </a:solidFill>
              </a:rPr>
              <a:t>interpretation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World contains objects (</a:t>
            </a:r>
            <a:r>
              <a:rPr lang="en-US" altLang="en-US" sz="2000" b="1" dirty="0">
                <a:solidFill>
                  <a:schemeClr val="tx2"/>
                </a:solidFill>
              </a:rPr>
              <a:t>domain elements</a:t>
            </a:r>
            <a:r>
              <a:rPr lang="en-US" altLang="en-US" sz="2000" dirty="0"/>
              <a:t>)</a:t>
            </a:r>
          </a:p>
          <a:p>
            <a:pPr eaLnBrk="1" hangingPunct="1"/>
            <a:r>
              <a:rPr lang="en-US" altLang="en-US" sz="2000" dirty="0"/>
              <a:t>Interpretation specifies referents for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constant symbols </a:t>
            </a:r>
            <a:r>
              <a:rPr lang="en-US" altLang="en-US" sz="1800" dirty="0"/>
              <a:t>	→ 	</a:t>
            </a:r>
            <a:r>
              <a:rPr lang="en-US" altLang="en-US" sz="1800" b="1" dirty="0">
                <a:solidFill>
                  <a:schemeClr val="tx2"/>
                </a:solidFill>
              </a:rPr>
              <a:t>objects</a:t>
            </a:r>
            <a:endParaRPr lang="en-US" altLang="en-US" sz="18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predicate symbols </a:t>
            </a:r>
            <a:r>
              <a:rPr lang="en-US" altLang="en-US" sz="1800" dirty="0"/>
              <a:t>	→ 	</a:t>
            </a:r>
            <a:r>
              <a:rPr lang="en-US" altLang="en-US" sz="1800" b="1" dirty="0">
                <a:solidFill>
                  <a:schemeClr val="tx2"/>
                </a:solidFill>
              </a:rPr>
              <a:t>relations</a:t>
            </a:r>
            <a:endParaRPr lang="en-US" altLang="en-US" sz="18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function symbols</a:t>
            </a:r>
            <a:r>
              <a:rPr lang="en-US" altLang="en-US" sz="1800" dirty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 	→	</a:t>
            </a:r>
            <a:r>
              <a:rPr lang="en-US" altLang="en-US" sz="1800" b="1" dirty="0">
                <a:solidFill>
                  <a:schemeClr val="tx2"/>
                </a:solidFill>
              </a:rPr>
              <a:t>functional relations</a:t>
            </a:r>
            <a:endParaRPr lang="en-US" alt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882557" y="3414190"/>
            <a:ext cx="4033728" cy="3248638"/>
            <a:chOff x="4788024" y="372994"/>
            <a:chExt cx="4091546" cy="3990008"/>
          </a:xfrm>
        </p:grpSpPr>
        <p:pic>
          <p:nvPicPr>
            <p:cNvPr id="5" name="Picture 3" descr="fol-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24500"/>
              <a:ext cx="4091546" cy="302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41587" y="372994"/>
              <a:ext cx="413325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5327" y="3795981"/>
              <a:ext cx="829576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chemeClr val="tx2"/>
                  </a:solidFill>
                </a:rPr>
                <a:t>RLL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3770" y="3795979"/>
              <a:ext cx="759658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JLL</a:t>
              </a:r>
            </a:p>
          </p:txBody>
        </p:sp>
      </p:grp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79512" y="3068960"/>
            <a:ext cx="4392488" cy="4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n-US" altLang="en-US" sz="2000" kern="0" dirty="0"/>
          </a:p>
          <a:p>
            <a:pPr eaLnBrk="1" hangingPunct="1"/>
            <a:r>
              <a:rPr lang="en-US" altLang="en-US" sz="2000" kern="0" dirty="0"/>
              <a:t>An atomic sentence </a:t>
            </a:r>
            <a:r>
              <a:rPr lang="en-US" altLang="en-US" sz="2000" b="1" i="1" kern="0" dirty="0"/>
              <a:t>predicate(term</a:t>
            </a:r>
            <a:r>
              <a:rPr lang="en-US" altLang="en-US" sz="2000" b="1" i="1" kern="0" baseline="-25000" dirty="0"/>
              <a:t>1</a:t>
            </a:r>
            <a:r>
              <a:rPr lang="en-US" altLang="en-US" sz="2000" b="1" i="1" kern="0" dirty="0"/>
              <a:t>,...,</a:t>
            </a:r>
            <a:r>
              <a:rPr lang="en-US" altLang="en-US" sz="2000" b="1" i="1" kern="0" dirty="0" err="1"/>
              <a:t>term</a:t>
            </a:r>
            <a:r>
              <a:rPr lang="en-US" altLang="en-US" sz="2000" b="1" i="1" kern="0" baseline="-25000" dirty="0" err="1"/>
              <a:t>n</a:t>
            </a:r>
            <a:r>
              <a:rPr lang="en-US" altLang="en-US" sz="2000" b="1" i="1" kern="0" dirty="0"/>
              <a:t>) </a:t>
            </a:r>
            <a:r>
              <a:rPr lang="en-US" altLang="en-US" sz="2000" kern="0" dirty="0"/>
              <a:t>is true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/>
              <a:t>	</a:t>
            </a:r>
            <a:r>
              <a:rPr lang="en-US" altLang="en-US" sz="2000" kern="0" dirty="0" err="1"/>
              <a:t>iff</a:t>
            </a:r>
            <a:r>
              <a:rPr lang="en-US" altLang="en-US" sz="2000" kern="0" dirty="0"/>
              <a:t> the </a:t>
            </a:r>
            <a:r>
              <a:rPr lang="en-US" altLang="en-US" sz="2000" b="1" kern="0" dirty="0">
                <a:solidFill>
                  <a:schemeClr val="tx2"/>
                </a:solidFill>
              </a:rPr>
              <a:t>objects</a:t>
            </a:r>
            <a:r>
              <a:rPr lang="en-US" altLang="en-US" sz="2000" kern="0" dirty="0">
                <a:solidFill>
                  <a:schemeClr val="accent2"/>
                </a:solidFill>
              </a:rPr>
              <a:t> </a:t>
            </a:r>
            <a:r>
              <a:rPr lang="en-US" altLang="en-US" sz="2000" kern="0" dirty="0"/>
              <a:t>referred to by </a:t>
            </a:r>
            <a:r>
              <a:rPr lang="en-US" altLang="en-US" sz="2000" b="1" i="1" kern="0" dirty="0"/>
              <a:t>term</a:t>
            </a:r>
            <a:r>
              <a:rPr lang="en-US" altLang="en-US" sz="2000" b="1" i="1" kern="0" baseline="-25000" dirty="0"/>
              <a:t>1</a:t>
            </a:r>
            <a:r>
              <a:rPr lang="en-US" altLang="en-US" sz="2000" b="1" i="1" kern="0" dirty="0"/>
              <a:t>,...,</a:t>
            </a:r>
            <a:r>
              <a:rPr lang="en-US" altLang="en-US" sz="2000" b="1" i="1" kern="0" dirty="0" err="1"/>
              <a:t>term</a:t>
            </a:r>
            <a:r>
              <a:rPr lang="en-US" altLang="en-US" sz="2000" b="1" i="1" kern="0" baseline="-25000" dirty="0" err="1"/>
              <a:t>n</a:t>
            </a:r>
            <a:endParaRPr lang="en-US" altLang="en-US" sz="2000" b="1" i="1" kern="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/>
              <a:t>	are in the </a:t>
            </a:r>
            <a:r>
              <a:rPr lang="en-US" altLang="en-US" sz="2000" b="1" kern="0" dirty="0">
                <a:solidFill>
                  <a:schemeClr val="tx2"/>
                </a:solidFill>
              </a:rPr>
              <a:t>relation</a:t>
            </a:r>
            <a:r>
              <a:rPr lang="en-US" altLang="en-US" sz="2000" kern="0" dirty="0">
                <a:solidFill>
                  <a:schemeClr val="tx2"/>
                </a:solidFill>
              </a:rPr>
              <a:t> </a:t>
            </a:r>
            <a:r>
              <a:rPr lang="en-US" altLang="en-US" sz="2000" kern="0" dirty="0"/>
              <a:t>referred to by </a:t>
            </a:r>
            <a:r>
              <a:rPr lang="en-US" altLang="en-US" sz="2000" b="1" i="1" kern="0" dirty="0"/>
              <a:t>predicate</a:t>
            </a:r>
            <a:r>
              <a:rPr lang="en-US" altLang="en-US" sz="2000" kern="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050875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Quantifiers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Allows us to express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Properties of collections of objects </a:t>
            </a:r>
            <a:r>
              <a:rPr lang="en-US" altLang="en-US" dirty="0"/>
              <a:t>instead of enumerating objects by name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Properties of an unspecified object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Universal: “for all” </a:t>
            </a:r>
            <a:r>
              <a:rPr lang="en-US" altLang="en-US" dirty="0">
                <a:latin typeface="cmsy10" pitchFamily="34" charset="0"/>
                <a:sym typeface="Symbol" pitchFamily="18" charset="2"/>
              </a:rPr>
              <a:t></a:t>
            </a:r>
            <a:endParaRPr lang="en-US" altLang="en-US" dirty="0">
              <a:latin typeface="cmsy10" pitchFamily="34" charset="0"/>
            </a:endParaRPr>
          </a:p>
          <a:p>
            <a:pPr eaLnBrk="1" hangingPunct="1"/>
            <a:r>
              <a:rPr lang="en-US" altLang="en-US" dirty="0"/>
              <a:t>Existential: “there exists” </a:t>
            </a:r>
            <a:r>
              <a:rPr lang="en-US" altLang="en-US" dirty="0">
                <a:latin typeface="cmsy10" pitchFamily="34" charset="0"/>
                <a:sym typeface="Symbol" pitchFamily="18" charset="2"/>
              </a:rPr>
              <a:t></a:t>
            </a:r>
            <a:endParaRPr lang="en-US" altLang="en-US" dirty="0">
              <a:latin typeface="cmsy10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Universal quantification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</a:t>
            </a:r>
            <a:r>
              <a:rPr lang="en-US" altLang="en-US" sz="2400" dirty="0"/>
              <a:t>&lt;</a:t>
            </a:r>
            <a:r>
              <a:rPr lang="en-US" altLang="en-US" sz="2400" i="1" dirty="0"/>
              <a:t>variables</a:t>
            </a:r>
            <a:r>
              <a:rPr lang="en-US" altLang="en-US" sz="2400" dirty="0"/>
              <a:t>&gt; &lt;</a:t>
            </a:r>
            <a:r>
              <a:rPr lang="en-US" altLang="en-US" sz="2400" i="1" dirty="0"/>
              <a:t>sentence</a:t>
            </a:r>
            <a:r>
              <a:rPr lang="en-US" altLang="en-US" sz="2400" dirty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Everyone at UBC 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	</a:t>
            </a:r>
            <a:r>
              <a:rPr lang="en-US" altLang="en-US" sz="2400" dirty="0"/>
              <a:t>x At(x, UBC) </a:t>
            </a:r>
            <a:r>
              <a:rPr lang="en-US" altLang="en-US" sz="2400" dirty="0">
                <a:sym typeface="Symbol" pitchFamily="18" charset="2"/>
              </a:rPr>
              <a:t> </a:t>
            </a:r>
            <a:r>
              <a:rPr lang="en-US" altLang="en-US" sz="2400" dirty="0"/>
              <a:t>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</a:t>
            </a:r>
            <a:r>
              <a:rPr lang="en-US" altLang="en-US" sz="2400" dirty="0"/>
              <a:t>x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in an interpretation </a:t>
            </a:r>
            <a:r>
              <a:rPr lang="en-US" altLang="en-US" sz="2400" b="1" i="1" dirty="0"/>
              <a:t>I 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with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being each possible object in </a:t>
            </a:r>
            <a:r>
              <a:rPr lang="en-US" altLang="en-US" sz="2400" b="1" i="1" dirty="0"/>
              <a:t>I </a:t>
            </a:r>
            <a:endParaRPr lang="en-US" altLang="en-US" sz="2400" dirty="0"/>
          </a:p>
          <a:p>
            <a:pPr lvl="4"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Equivalent to the </a:t>
            </a:r>
            <a:r>
              <a:rPr lang="en-US" altLang="en-US" sz="2400" dirty="0">
                <a:solidFill>
                  <a:schemeClr val="accent2"/>
                </a:solidFill>
              </a:rPr>
              <a:t>conjunction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/>
              <a:t> of </a:t>
            </a:r>
            <a:r>
              <a:rPr lang="en-US" altLang="en-US" sz="2400" i="1" dirty="0"/>
              <a:t>P</a:t>
            </a:r>
            <a:endParaRPr lang="en-US" altLang="en-US" sz="2400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At(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, UBC) </a:t>
            </a:r>
            <a:r>
              <a:rPr lang="en-US" altLang="en-US" sz="2000" dirty="0">
                <a:sym typeface="Symbol" pitchFamily="18" charset="2"/>
              </a:rPr>
              <a:t> </a:t>
            </a:r>
            <a:r>
              <a:rPr lang="en-US" altLang="en-US" sz="2000" dirty="0"/>
              <a:t>Smart(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</a:t>
            </a:r>
            <a:r>
              <a:rPr lang="en-US" altLang="en-US" sz="2000" dirty="0"/>
              <a:t>	At(Richard, UBC)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 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	</a:t>
            </a:r>
            <a:r>
              <a:rPr lang="en-US" altLang="en-US" sz="2000" dirty="0"/>
              <a:t>At(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, UBC)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</a:t>
            </a:r>
            <a:r>
              <a:rPr lang="en-US" altLang="en-US" sz="2000" dirty="0"/>
              <a:t> ...</a:t>
            </a:r>
            <a:r>
              <a:rPr lang="en-US" altLang="en-US" sz="1600" dirty="0"/>
              <a:t>
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Existential quantification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&lt;</a:t>
            </a:r>
            <a:r>
              <a:rPr lang="en-US" altLang="en-US" sz="2400" i="1" dirty="0"/>
              <a:t>variables</a:t>
            </a:r>
            <a:r>
              <a:rPr lang="en-US" altLang="en-US" sz="2400" dirty="0"/>
              <a:t>&gt; &lt;</a:t>
            </a:r>
            <a:r>
              <a:rPr lang="en-US" altLang="en-US" sz="2400" i="1" dirty="0"/>
              <a:t>sentence</a:t>
            </a:r>
            <a:r>
              <a:rPr lang="en-US" altLang="en-US" sz="2400" dirty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Someone at </a:t>
            </a:r>
            <a:r>
              <a:rPr lang="en-US" altLang="en-US" sz="2000" dirty="0"/>
              <a:t>UBC </a:t>
            </a:r>
            <a:r>
              <a:rPr lang="en-US" altLang="en-US" sz="2400" dirty="0"/>
              <a:t>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</a:t>
            </a:r>
            <a:r>
              <a:rPr lang="en-US" altLang="en-US" sz="2400" i="1" dirty="0"/>
              <a:t>x</a:t>
            </a:r>
            <a:r>
              <a:rPr lang="en-US" altLang="en-US" sz="2400" dirty="0"/>
              <a:t> At(x, </a:t>
            </a:r>
            <a:r>
              <a:rPr lang="en-US" altLang="en-US" sz="2000" dirty="0"/>
              <a:t>UBC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in an interpretation </a:t>
            </a:r>
            <a:r>
              <a:rPr lang="en-US" altLang="en-US" sz="2400" b="1" i="1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with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being some possible object in</a:t>
            </a:r>
            <a:r>
              <a:rPr lang="en-US" altLang="en-US" sz="2400" b="1" i="1" dirty="0"/>
              <a:t> I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Equivalent to the </a:t>
            </a:r>
            <a:r>
              <a:rPr lang="en-US" altLang="en-US" sz="2400" dirty="0">
                <a:solidFill>
                  <a:schemeClr val="accent2"/>
                </a:solidFill>
              </a:rPr>
              <a:t>disjunction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/>
              <a:t> of </a:t>
            </a:r>
            <a:r>
              <a:rPr lang="en-US" altLang="en-US" sz="2400" i="1" dirty="0"/>
              <a:t>P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At(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,</a:t>
            </a: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UBC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Smart(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	At(Richard,</a:t>
            </a:r>
            <a:r>
              <a:rPr lang="en-US" altLang="en-US" dirty="0"/>
              <a:t> </a:t>
            </a:r>
            <a:r>
              <a:rPr lang="en-US" altLang="en-US" sz="2000" dirty="0"/>
              <a:t>UBC) </a:t>
            </a:r>
            <a:r>
              <a:rPr lang="en-US" altLang="en-US" sz="2000" dirty="0">
                <a:sym typeface="Symbol" pitchFamily="18" charset="2"/>
              </a:rPr>
              <a:t> </a:t>
            </a:r>
            <a:r>
              <a:rPr lang="en-US" altLang="en-US" sz="2000" dirty="0"/>
              <a:t>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	At(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, UBC)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quantifiers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x </a:t>
            </a: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chemeClr val="accent2"/>
                </a:solidFill>
              </a:rPr>
              <a:t>not</a:t>
            </a:r>
            <a:r>
              <a:rPr lang="en-US" altLang="en-US" sz="2400" dirty="0"/>
              <a:t> the same as </a:t>
            </a: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x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x </a:t>
            </a: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Loves(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“There is a person who loves everyone in the world”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x Loves(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“Everyone in the world is loved by at least one person”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Quantifier duality</a:t>
            </a:r>
            <a:r>
              <a:rPr lang="en-US" altLang="en-US" sz="2400" dirty="0"/>
              <a:t>: each can be expressed using the 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x</a:t>
            </a:r>
            <a:r>
              <a:rPr lang="en-US" altLang="en-US" sz="2400" dirty="0"/>
              <a:t> Likes(</a:t>
            </a:r>
            <a:r>
              <a:rPr lang="en-US" altLang="en-US" sz="2400" dirty="0" err="1"/>
              <a:t>x,IceCream</a:t>
            </a:r>
            <a:r>
              <a:rPr lang="en-US" altLang="en-US" sz="2400" dirty="0"/>
              <a:t>)	</a:t>
            </a:r>
            <a:r>
              <a:rPr lang="en-US" altLang="en-US" sz="2400" dirty="0">
                <a:sym typeface="Symbol" pitchFamily="18" charset="2"/>
              </a:rPr>
              <a:t></a:t>
            </a:r>
            <a:r>
              <a:rPr lang="en-US" altLang="en-US" sz="2400" dirty="0"/>
              <a:t>x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Likes(</a:t>
            </a:r>
            <a:r>
              <a:rPr lang="en-US" altLang="en-US" sz="2400" dirty="0" err="1"/>
              <a:t>x,IceCream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</a:t>
            </a:r>
            <a:r>
              <a:rPr lang="en-US" altLang="en-US" sz="2400" dirty="0"/>
              <a:t>x Likes(</a:t>
            </a:r>
            <a:r>
              <a:rPr lang="en-US" altLang="en-US" sz="2400" dirty="0" err="1"/>
              <a:t>x,Broccoli</a:t>
            </a:r>
            <a:r>
              <a:rPr lang="en-US" altLang="en-US" sz="2400" dirty="0"/>
              <a:t>) 	</a:t>
            </a:r>
            <a:r>
              <a:rPr lang="en-US" altLang="en-US" sz="2400" dirty="0">
                <a:sym typeface="Symbol" pitchFamily="18" charset="2"/>
              </a:rPr>
              <a:t>x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Likes(</a:t>
            </a:r>
            <a:r>
              <a:rPr lang="en-US" altLang="en-US" sz="2400" dirty="0" err="1"/>
              <a:t>x,Broccoli</a:t>
            </a:r>
            <a:r>
              <a:rPr lang="en-US" altLang="en-US" sz="24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1498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Satisfiability problems (SAT)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Is there 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rgbClr val="000000"/>
                </a:solidFill>
              </a:rPr>
              <a:t>Many combinatorial problems can be reduced to checking the satisfiability of propositional sentences ……and returning a model</a:t>
            </a:r>
          </a:p>
        </p:txBody>
      </p:sp>
    </p:spTree>
    <p:extLst>
      <p:ext uri="{BB962C8B-B14F-4D97-AF65-F5344CB8AC3E}">
        <p14:creationId xmlns:p14="http://schemas.microsoft.com/office/powerpoint/2010/main" val="2950575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FOL: Inference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marL="0" lv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Resolution Procedure </a:t>
            </a:r>
            <a:r>
              <a:rPr lang="en-US" dirty="0">
                <a:solidFill>
                  <a:schemeClr val="tx2"/>
                </a:solidFill>
              </a:rPr>
              <a:t>can be generalized to FOL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Every formula </a:t>
            </a:r>
            <a:r>
              <a:rPr lang="en-US" dirty="0">
                <a:solidFill>
                  <a:schemeClr val="tx2"/>
                </a:solidFill>
              </a:rPr>
              <a:t>can be rewritten in </a:t>
            </a:r>
            <a:r>
              <a:rPr lang="en-US" b="1" dirty="0">
                <a:solidFill>
                  <a:schemeClr val="tx2"/>
                </a:solidFill>
              </a:rPr>
              <a:t>logically equivalent CNF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Additional rewriting rules for quantifiers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Similar Resolution step, </a:t>
            </a:r>
            <a:r>
              <a:rPr lang="en-US" dirty="0">
                <a:solidFill>
                  <a:schemeClr val="tx2"/>
                </a:solidFill>
              </a:rPr>
              <a:t>but variables need to be unified (like in DATALOG)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57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57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5200" y="3947040"/>
              <a:ext cx="7726680" cy="21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20" y="3942360"/>
                <a:ext cx="7746480" cy="21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701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22</a:t>
            </a:r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/>
              <a:t>Map NL queries into FOPC so that answers can be effectively computed</a:t>
            </a:r>
            <a:r>
              <a:rPr lang="en-US" sz="280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>
              <a:solidFill>
                <a:srgbClr val="008000"/>
              </a:solidFill>
            </a:endParaRPr>
          </a:p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869938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number of interpretations for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meaning of quantifiers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application of FOL to NLP: Web question answering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Wed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7929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Ontologies (e.g., </a:t>
            </a:r>
            <a:r>
              <a:rPr lang="en-CA" dirty="0" err="1"/>
              <a:t>Wordnet</a:t>
            </a:r>
            <a:r>
              <a:rPr lang="en-CA" dirty="0"/>
              <a:t>, </a:t>
            </a:r>
            <a:r>
              <a:rPr lang="en-CA" dirty="0" err="1"/>
              <a:t>Probase</a:t>
            </a:r>
            <a:r>
              <a:rPr lang="en-CA" dirty="0"/>
              <a:t>), Description Logics…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Midterm will be returned Fri or next 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2849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/>
              <a:t>Assignment-3 will be </a:t>
            </a:r>
            <a:r>
              <a:rPr lang="en-CA" kern="0"/>
              <a:t>out tonight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Encoding the Latin Square Problem in </a:t>
            </a:r>
            <a:br>
              <a:rPr lang="en-US" altLang="en-US" sz="2800" dirty="0"/>
            </a:br>
            <a:r>
              <a:rPr lang="en-US" altLang="en-US" sz="2800" dirty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marL="0" indent="0"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with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occurring exactly once in each row and exactly once in each column.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example: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3118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82852"/>
              </p:ext>
            </p:extLst>
          </p:nvPr>
        </p:nvGraphicFramePr>
        <p:xfrm>
          <a:off x="3861688" y="3377267"/>
          <a:ext cx="21602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797152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39" y="40320"/>
            <a:ext cx="9095928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244" y="702283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 </a:t>
            </a:r>
            <a:r>
              <a:rPr lang="en-US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an integer 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/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. 1 or 0 with respect to the interpretation represented by the picture?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02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15" y="0"/>
            <a:ext cx="982179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790" y="670140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59198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697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. 0 or 1 with respect to the interpretation represented by the picture?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6788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n);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4765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50072"/>
              </p:ext>
            </p:extLst>
          </p:nvPr>
        </p:nvGraphicFramePr>
        <p:xfrm>
          <a:off x="216642" y="3690673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42" y="3690673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28429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175324" y="2300447"/>
              <a:ext cx="419400" cy="18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7964" y="2243207"/>
                <a:ext cx="497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142280" y="1674720"/>
              <a:ext cx="5433120" cy="79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1840" y="1666440"/>
                <a:ext cx="545292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6925680" y="1348920"/>
              <a:ext cx="2048760" cy="92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3160" y="1338480"/>
                <a:ext cx="206172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4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8027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n);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No color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25003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2455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5080" y="3197880"/>
              <a:ext cx="8786520" cy="34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160" y="3186720"/>
                <a:ext cx="8804880" cy="35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4425840" y="5122440"/>
              <a:ext cx="441000" cy="35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7200" y="5115960"/>
                <a:ext cx="45252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9049"/>
              </p:ext>
            </p:extLst>
          </p:nvPr>
        </p:nvGraphicFramePr>
        <p:xfrm>
          <a:off x="8088495" y="6114087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19" imgW="895394" imgH="447550" progId="Equation.3">
                  <p:embed/>
                </p:oleObj>
              </mc:Choice>
              <mc:Fallback>
                <p:oleObj name="Equation" r:id="rId19" imgW="895394" imgH="4475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495" y="6114087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186764" y="4051207"/>
              <a:ext cx="2109240" cy="77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762" y="4036447"/>
                <a:ext cx="2128323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6414044" y="5009527"/>
              <a:ext cx="1179000" cy="473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04324" y="5004487"/>
                <a:ext cx="11977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/>
              <p14:cNvContentPartPr/>
              <p14:nvPr/>
            </p14:nvContentPartPr>
            <p14:xfrm>
              <a:off x="6405044" y="5382127"/>
              <a:ext cx="1481400" cy="144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9644" y="5373127"/>
                <a:ext cx="1498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6142964" y="6133447"/>
              <a:ext cx="1643400" cy="6922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35764" y="6128047"/>
                <a:ext cx="16603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/>
              <p14:cNvContentPartPr/>
              <p14:nvPr/>
            </p14:nvContentPartPr>
            <p14:xfrm>
              <a:off x="7070324" y="5622247"/>
              <a:ext cx="270720" cy="1789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62404" y="5611087"/>
                <a:ext cx="289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" name="Ink 58"/>
              <p14:cNvContentPartPr/>
              <p14:nvPr/>
            </p14:nvContentPartPr>
            <p14:xfrm>
              <a:off x="6864764" y="6566527"/>
              <a:ext cx="1088280" cy="34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8284" y="6557887"/>
                <a:ext cx="1104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Ink 61"/>
              <p14:cNvContentPartPr/>
              <p14:nvPr/>
            </p14:nvContentPartPr>
            <p14:xfrm>
              <a:off x="1394564" y="6386887"/>
              <a:ext cx="431280" cy="162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85564" y="6377527"/>
                <a:ext cx="453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402" name="Ink 15401"/>
              <p14:cNvContentPartPr/>
              <p14:nvPr/>
            </p14:nvContentPartPr>
            <p14:xfrm>
              <a:off x="5298764" y="4412647"/>
              <a:ext cx="1974240" cy="362520"/>
            </p14:xfrm>
          </p:contentPart>
        </mc:Choice>
        <mc:Fallback xmlns="">
          <p:pic>
            <p:nvPicPr>
              <p:cNvPr id="15402" name="Ink 1540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88684" y="4398607"/>
                <a:ext cx="1996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05" name="Ink 15404"/>
              <p14:cNvContentPartPr/>
              <p14:nvPr/>
            </p14:nvContentPartPr>
            <p14:xfrm>
              <a:off x="3363404" y="4499767"/>
              <a:ext cx="474480" cy="239040"/>
            </p14:xfrm>
          </p:contentPart>
        </mc:Choice>
        <mc:Fallback xmlns="">
          <p:pic>
            <p:nvPicPr>
              <p:cNvPr id="15405" name="Ink 154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3324" y="4490047"/>
                <a:ext cx="4942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423" name="Ink 15422"/>
              <p14:cNvContentPartPr/>
              <p14:nvPr/>
            </p14:nvContentPartPr>
            <p14:xfrm>
              <a:off x="7029644" y="1367767"/>
              <a:ext cx="754920" cy="256680"/>
            </p14:xfrm>
          </p:contentPart>
        </mc:Choice>
        <mc:Fallback xmlns="">
          <p:pic>
            <p:nvPicPr>
              <p:cNvPr id="15423" name="Ink 154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0644" y="1359127"/>
                <a:ext cx="77508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8321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Problems in </a:t>
            </a:r>
            <a:br>
              <a:rPr lang="en-US" altLang="en-US" sz="2800" dirty="0"/>
            </a:br>
            <a:r>
              <a:rPr lang="en-US" altLang="en-US" sz="2800" dirty="0"/>
              <a:t>Propositional Logic: FULL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8" y="1610638"/>
            <a:ext cx="9877287" cy="48958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Variables:</a:t>
            </a:r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000" dirty="0"/>
              <a:t>Each variables represents a color assigned to a cell.</a:t>
            </a:r>
          </a:p>
          <a:p>
            <a:pPr eaLnBrk="1" hangingPunct="1"/>
            <a:r>
              <a:rPr lang="en-US" altLang="en-US" sz="2400" dirty="0"/>
              <a:t>Clauses:</a:t>
            </a:r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Some color must be assigned to each  cell (clause of length n);</a:t>
            </a:r>
            <a:endParaRPr lang="en-US" altLang="en-US" dirty="0"/>
          </a:p>
          <a:p>
            <a:pPr marL="0" indent="0" algn="just" eaLnBrk="1" hangingPunct="1"/>
            <a:endParaRPr lang="en-US" altLang="en-US" sz="2400" dirty="0"/>
          </a:p>
          <a:p>
            <a:pPr algn="just" eaLnBrk="1" hangingPunct="1">
              <a:buFontTx/>
              <a:buChar char="•"/>
            </a:pPr>
            <a:endParaRPr lang="en-US" altLang="en-US" sz="2000" dirty="0"/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No color repeated in the same row (sets of negative binary clauses);</a:t>
            </a:r>
          </a:p>
          <a:p>
            <a:pPr algn="just" eaLnBrk="1" hangingPunct="1">
              <a:buFontTx/>
              <a:buChar char="•"/>
            </a:pPr>
            <a:endParaRPr lang="en-US" altLang="en-US" sz="2000" dirty="0"/>
          </a:p>
          <a:p>
            <a:pPr marL="0" indent="0" algn="just" eaLnBrk="1" hangingPunct="1"/>
            <a:endParaRPr lang="en-US" altLang="en-US" sz="2000" dirty="0"/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No color repeated in the same column (sets of negative binary clauses);</a:t>
            </a:r>
          </a:p>
          <a:p>
            <a:pPr eaLnBrk="1" hangingPunct="1"/>
            <a:endParaRPr lang="en-US" altLang="en-US" sz="2400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45592"/>
              </p:ext>
            </p:extLst>
          </p:nvPr>
        </p:nvGraphicFramePr>
        <p:xfrm>
          <a:off x="2555776" y="112474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" name="Equation" r:id="rId3" imgW="361991" imgH="371429" progId="Equation.3">
                  <p:embed/>
                </p:oleObj>
              </mc:Choice>
              <mc:Fallback>
                <p:oleObj name="Equation" r:id="rId3" imgW="361991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237033"/>
            <a:ext cx="1083097" cy="1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13988"/>
              </p:ext>
            </p:extLst>
          </p:nvPr>
        </p:nvGraphicFramePr>
        <p:xfrm>
          <a:off x="2606080" y="3386209"/>
          <a:ext cx="2330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080" y="3386209"/>
                        <a:ext cx="23304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08512"/>
              </p:ext>
            </p:extLst>
          </p:nvPr>
        </p:nvGraphicFramePr>
        <p:xfrm>
          <a:off x="1984813" y="1560951"/>
          <a:ext cx="517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13" y="1560951"/>
                        <a:ext cx="51768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6702"/>
              </p:ext>
            </p:extLst>
          </p:nvPr>
        </p:nvGraphicFramePr>
        <p:xfrm>
          <a:off x="161441" y="4610762"/>
          <a:ext cx="8837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" name="Equation" r:id="rId10" imgW="10159920" imgH="571320" progId="Equation.3">
                  <p:embed/>
                </p:oleObj>
              </mc:Choice>
              <mc:Fallback>
                <p:oleObj name="Equation" r:id="rId10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1" y="4610762"/>
                        <a:ext cx="8837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16816"/>
              </p:ext>
            </p:extLst>
          </p:nvPr>
        </p:nvGraphicFramePr>
        <p:xfrm>
          <a:off x="26260" y="5881983"/>
          <a:ext cx="9174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Equation" r:id="rId12" imgW="10680480" imgH="571320" progId="Equation.3">
                  <p:embed/>
                </p:oleObj>
              </mc:Choice>
              <mc:Fallback>
                <p:oleObj name="Equation" r:id="rId12" imgW="106804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0" y="5881983"/>
                        <a:ext cx="9174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3009"/>
              </p:ext>
            </p:extLst>
          </p:nvPr>
        </p:nvGraphicFramePr>
        <p:xfrm>
          <a:off x="1691680" y="247280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Equation" r:id="rId14" imgW="904842" imgH="457267" progId="Equation.3">
                  <p:embed/>
                </p:oleObj>
              </mc:Choice>
              <mc:Fallback>
                <p:oleObj name="Equation" r:id="rId14" imgW="904842" imgH="4572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7280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80242"/>
              </p:ext>
            </p:extLst>
          </p:nvPr>
        </p:nvGraphicFramePr>
        <p:xfrm>
          <a:off x="7491413" y="1550988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4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1550988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99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64319</TotalTime>
  <Words>1898</Words>
  <Application>Microsoft Office PowerPoint</Application>
  <PresentationFormat>On-screen Show (4:3)</PresentationFormat>
  <Paragraphs>425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Unicode MS</vt:lpstr>
      <vt:lpstr>cmsy10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Equation</vt:lpstr>
      <vt:lpstr>PowerPoint Presentation</vt:lpstr>
      <vt:lpstr>Lecture Overview</vt:lpstr>
      <vt:lpstr>Satisfiability problems (SAT)</vt:lpstr>
      <vt:lpstr>Encoding the Latin Square Problem in  Propositional Logic</vt:lpstr>
      <vt:lpstr>Encoding Latin Square in Propositional Logic: Propositions</vt:lpstr>
      <vt:lpstr>Encoding Latin Square in Propositional Logic</vt:lpstr>
      <vt:lpstr>Encoding Latin Square in Propositional Logic: Clauses</vt:lpstr>
      <vt:lpstr>Encoding Latin Square in Propositional Logic: Clauses</vt:lpstr>
      <vt:lpstr>Encoding Latin Square Problems in  Propositional Logic: FULL MODEL</vt:lpstr>
      <vt:lpstr>Logics in AI: Similar slide to the one for planning</vt:lpstr>
      <vt:lpstr>Relationships between different Logics (better with colors)</vt:lpstr>
      <vt:lpstr>Lecture Overview</vt:lpstr>
      <vt:lpstr>Representation and Reasoning in Complex domains (from 322)</vt:lpstr>
      <vt:lpstr>(from 322) What do we gain….</vt:lpstr>
      <vt:lpstr>“Full” First Order Logics (FOL)</vt:lpstr>
      <vt:lpstr>Syntax of FOL</vt:lpstr>
      <vt:lpstr>Atomic sentences</vt:lpstr>
      <vt:lpstr>Complex sentences</vt:lpstr>
      <vt:lpstr>Truth in first-order logic</vt:lpstr>
      <vt:lpstr>Truth in first-order logic</vt:lpstr>
      <vt:lpstr>Interpretations for FOL: Example</vt:lpstr>
      <vt:lpstr>Same interpretation with sets</vt:lpstr>
      <vt:lpstr>How many Interpretations with….</vt:lpstr>
      <vt:lpstr>To summarize: Truth in first-order logic</vt:lpstr>
      <vt:lpstr>Quantifiers</vt:lpstr>
      <vt:lpstr>Universal quantification</vt:lpstr>
      <vt:lpstr>Existential quantification</vt:lpstr>
      <vt:lpstr>Properties of quantifiers</vt:lpstr>
      <vt:lpstr>Lecture Overview</vt:lpstr>
      <vt:lpstr>FOL: Inference</vt:lpstr>
      <vt:lpstr>NLP Practical Goal for FOL: the ultimate Web question-answering system?</vt:lpstr>
      <vt:lpstr>Learning Goals for today’s class</vt:lpstr>
      <vt:lpstr>Next class Wed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506</cp:revision>
  <cp:lastPrinted>2017-11-01T18:00:43Z</cp:lastPrinted>
  <dcterms:created xsi:type="dcterms:W3CDTF">2000-08-26T02:46:38Z</dcterms:created>
  <dcterms:modified xsi:type="dcterms:W3CDTF">2019-10-28T22:01:49Z</dcterms:modified>
</cp:coreProperties>
</file>