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ink/ink2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9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4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2.xml" ContentType="application/inkml+xml"/>
  <Override PartName="/ppt/notesSlides/notesSlide20.xml" ContentType="application/vnd.openxmlformats-officedocument.presentationml.notesSlide+xml"/>
  <Override PartName="/ppt/ink/ink63.xml" ContentType="application/inkml+xml"/>
  <Override PartName="/ppt/notesSlides/notesSlide21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22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23.xml" ContentType="application/vnd.openxmlformats-officedocument.presentationml.notesSlide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notesSlides/notesSlide24.xml" ContentType="application/vnd.openxmlformats-officedocument.presentationml.notesSlide+xml"/>
  <Override PartName="/ppt/ink/ink199.xml" ContentType="application/inkml+xml"/>
  <Override PartName="/ppt/ink/ink200.xml" ContentType="application/inkml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3" r:id="rId3"/>
  </p:sldMasterIdLst>
  <p:notesMasterIdLst>
    <p:notesMasterId r:id="rId35"/>
  </p:notesMasterIdLst>
  <p:handoutMasterIdLst>
    <p:handoutMasterId r:id="rId36"/>
  </p:handoutMasterIdLst>
  <p:sldIdLst>
    <p:sldId id="356" r:id="rId4"/>
    <p:sldId id="458" r:id="rId5"/>
    <p:sldId id="384" r:id="rId6"/>
    <p:sldId id="454" r:id="rId7"/>
    <p:sldId id="455" r:id="rId8"/>
    <p:sldId id="456" r:id="rId9"/>
    <p:sldId id="457" r:id="rId10"/>
    <p:sldId id="403" r:id="rId11"/>
    <p:sldId id="446" r:id="rId12"/>
    <p:sldId id="416" r:id="rId13"/>
    <p:sldId id="417" r:id="rId14"/>
    <p:sldId id="418" r:id="rId15"/>
    <p:sldId id="443" r:id="rId16"/>
    <p:sldId id="436" r:id="rId17"/>
    <p:sldId id="406" r:id="rId18"/>
    <p:sldId id="404" r:id="rId19"/>
    <p:sldId id="450" r:id="rId20"/>
    <p:sldId id="408" r:id="rId21"/>
    <p:sldId id="407" r:id="rId22"/>
    <p:sldId id="409" r:id="rId23"/>
    <p:sldId id="410" r:id="rId24"/>
    <p:sldId id="411" r:id="rId25"/>
    <p:sldId id="444" r:id="rId26"/>
    <p:sldId id="438" r:id="rId27"/>
    <p:sldId id="439" r:id="rId28"/>
    <p:sldId id="441" r:id="rId29"/>
    <p:sldId id="379" r:id="rId30"/>
    <p:sldId id="378" r:id="rId31"/>
    <p:sldId id="419" r:id="rId32"/>
    <p:sldId id="459" r:id="rId33"/>
    <p:sldId id="858" r:id="rId3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88277" autoAdjust="0"/>
  </p:normalViewPr>
  <p:slideViewPr>
    <p:cSldViewPr>
      <p:cViewPr varScale="1">
        <p:scale>
          <a:sx n="98" d="100"/>
          <a:sy n="98" d="100"/>
        </p:scale>
        <p:origin x="6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-1226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21.4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798668B-C213-45F5-A616-31731406A084}" emma:medium="tactile" emma:mode="ink">
          <msink:context xmlns:msink="http://schemas.microsoft.com/ink/2010/main" type="inkDrawing" rotatedBoundingBox="7659,9884 10957,9903 10956,10002 7658,9982" semanticType="callout" shapeName="Other"/>
        </emma:interpretation>
      </emma:emma>
    </inkml:annotationXML>
    <inkml:trace contextRef="#ctx0" brushRef="#br0">7188 6428 258,'22'2'516,"-9"2"-387,3 0 0,4 0 0,3 0 129,2 3-129,4-3 0,1 2 0,2-3 258,7-2 0,3-1 129,4 0 0,2 0 129,7-1 129,3-2-129,2-3 0,3 6 0,4-4-129,5 3 0,-1-1-258,7 2 129,5-1 0,5-1-129,3 1 0,3 1 258,4-1-258,5 1 258,3-5-258,5 0 0,-2 3 129,3 1-258,-2-1 0,1 2 0,-4 0-129,-2 0 0,-5 4 129,-2 0-129,-7 0 0,-3 1 0,-8-2 129,-3 0 0,-9-2 258,-5 2-129,-7-3 0,-5 0 129,-11 0-129,-3 2-129,-7-2 0,-3 3 0,-8-2 0,-2 2-129,-17-3 0,19 5 0,-19-5 0,0 0 129,0 0-129,0 12-129,0-12-387,-16 16-1290,2-7-2193,6 11-129,-14-14 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10.1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5DA0E47-1EB2-422D-87B4-7047A76E87E7}" emma:medium="tactile" emma:mode="ink">
          <msink:context xmlns:msink="http://schemas.microsoft.com/ink/2010/main" type="writingRegion" rotatedBoundingBox="12783,9436 16666,7908 17034,8842 13151,10371"/>
        </emma:interpretation>
      </emma:emma>
    </inkml:annotationXML>
    <inkml:traceGroup>
      <inkml:annotationXML>
        <emma:emma xmlns:emma="http://www.w3.org/2003/04/emma" version="1.0">
          <emma:interpretation id="{C4937EED-4F5E-4ED7-ACFF-BC2603FEBF3A}" emma:medium="tactile" emma:mode="ink">
            <msink:context xmlns:msink="http://schemas.microsoft.com/ink/2010/main" type="paragraph" rotatedBoundingBox="12783,9436 16666,7908 17034,8842 13151,10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605EA1-2AE8-4C27-9D2D-01EAC3C468E0}" emma:medium="tactile" emma:mode="ink">
              <msink:context xmlns:msink="http://schemas.microsoft.com/ink/2010/main" type="line" rotatedBoundingBox="12783,9436 16666,7908 17034,8842 13151,10371"/>
            </emma:interpretation>
          </emma:emma>
        </inkml:annotationXML>
        <inkml:traceGroup>
          <inkml:annotationXML>
            <emma:emma xmlns:emma="http://www.w3.org/2003/04/emma" version="1.0">
              <emma:interpretation id="{554EE850-78A8-4D3C-8A6C-B2B2696F3537}" emma:medium="tactile" emma:mode="ink">
                <msink:context xmlns:msink="http://schemas.microsoft.com/ink/2010/main" type="inkWord" rotatedBoundingBox="12783,9436 16666,7908 17034,8842 13151,103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12680 6903 1806,'2'-10'516,"-2"10"-516,18-15 129,-8 2 0,4-3 516,2-4 0,7-2-129,2-6 258,6-5 0,5-4 258,8-7-258,10-1-129,9-4-387,6-2 129,1 0-129,6-5 0,2 6 0,-5 0-516,-2 5 516,-8 4-645,-6 3-129,-8 6-1677,-1 11-1290,-21-6 259</inkml:trace>
          <inkml:trace contextRef="#ctx0" brushRef="#br0" timeOffset="631.036">14685 5460 903,'-24'17'3096,"10"-3"-258,-17-2-2322,-1 1-516,-1 3 0,-4 2 0,-5 3 129,-3-3 129,3 2 258,-4-2-129,3-1 0,5 0 0,4-3 0,6 1-387,6-3 0,9-1 0,13-11-258,-3 11 258,9-9-129,16 0 129,5-2 0,8 0 0,3 0 129,6 0-129,-2 2 0,-1 6 0,-2-1 0,-6 5 0,-5 1 0,-7 4 0,-8 2 258,-6 0-129,-7 6 0,-7-1 129,-11 5-129,-9-3 258,-6 6-258,-5-5 0,-2 3 0,-6-6-129,2 1 0,4-5-258,3-4-516,8-8-1290,12-2-1677,-5-12 387</inkml:trace>
          <inkml:trace contextRef="#ctx0" brushRef="#br0" timeOffset="6951.397">14772 5008 1548,'13'-5'2322,"-13"5"-2064,13-8-387,-13 8 387,14-9 387,-14 9 129,0 0 258,0 0 0,14-7 129,-14 7-129,0 0 0,0 0-129,0 0-516,0 0 129,0 0-258,0 0 0,0 0-129,0 0 0,0 0-129,0 0 258,0 0-129,0 0 0,8 7 0,-8-7 0,4 12 129,-4-12 0,6 16 129,-4-5-129,1 6-129,0 2 129,2 7 0,-2 1-129,3 5 129,0 6-258,3 3 129,-3 5 0,0 3-258,-1-2 258,2 5-258,-3-5 258,1 0-258,-3-7 258,1-2-258,-1-11 129,-1-6 0,0-4 129,1-6 0,-2-11 0,1 11 0,-1-11 0,0 0 129,0 0-129,0 0 0,0-12 0,0 12-129,0-22 129,2 7-129,1-1 129,1-1 129,2-3-258,1 3 0,0 0 129,1 0-129,2 5 0,-4 0 0,-6 12 0,14-19 0,-14 19-129,13-12 129,-13 12 0,10-5 0,-10 5 0,18-7 0,-18 7 129,15-1-129,-15 1 0,20 0 0,-20 0 129,15 3-129,-15-3 129,12 15-129,-6-4 129,1 5 0,-2-2-129,4 7 129,-4-1 0,3 0 0,-3 3 0,2-6 0,-3-2-129,0 2 129,-2-5-129,-2-12 0,2 16 0,-2-16 0,0 0-258,0 0-129,0 0-774,0 0-1032,11-19-2193,-4 7 129,-1-8-516</inkml:trace>
          <inkml:trace contextRef="#ctx0" brushRef="#br0" timeOffset="7479.427">15390 5525 4902,'0'22'4257,"-1"-9"-258,1-13-387,-15 0-3741,15 0-387,-9-8 258,9 8 129,-9-22 129,6 5 0,3-1 0,0-4 129,6-2 0,7 3 387,-2 0-516,7 2 258,1 3-258,4 7 129,1 1-129,0 6 129,0 2-258,-1 0 129,2 3 0,-4 4 0,1 3 0,-5 2 0,-3 0 129,-4 4 129,-6-1 129,1 3-129,-7-1 258,-5 5-129,-10-6 0,-1 4 0,-10-4-129,0 1 0,-4-2-258,-1-1 129,3-6-129,2-1 0,2-2-129,4-5-258,9 0-129,0-14-645,13 14-387,-4-35-1161,8 9-1806,11-1 0,-1-7 0</inkml:trace>
          <inkml:trace contextRef="#ctx0" brushRef="#br0" timeOffset="8131.464">15732 5262 5160,'7'16'4128,"-7"-16"-258,0 0-258,0 0-3870,0 0-258,0 0 387,0 0-129,0 0 258,0 0 0,0 0 129,0 0 129,13 18 0,-13-18 258,8 24-258,-3-8 0,1 2-129,-2-1 129,2 0-129,4-5 0,-10-12-129,20 11 129,-3-11 0,3-9 129,2-6-129,2-5 0,3-1 0,-5-4 0,2 4 0,-6 1 0,-2 4 0,-6 4-129,-10 12 129,16-12-129,-16 12 0,0 0 0,15 2 0,-15-2 0,13 22 129,-5-7-129,2 1 0,0-1 0,5 4 129,-1 1-129,-2-3-129,3-1 129,0-3 0,3-1 0,-3-3 0,-1-4 129,-1-1-129,1-4 129,2-4 258,-4-8-258,3 2 258,-3-10-258,1 2 129,1-6 0,2-1 0,-4-2 0,3 1-258,-1 2 129,-3-2-129,2 3-129,1-2-645,5 9-2838,-5 0-903,-8-6-258,0 2-387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8:54.13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FFCDCD-D6D1-4D6A-ADE4-0464B5737BE0}" emma:medium="tactile" emma:mode="ink">
          <msink:context xmlns:msink="http://schemas.microsoft.com/ink/2010/main" type="inkDrawing" rotatedBoundingBox="17659,4647 20235,3903 20565,5046 17989,5791" semanticType="enclosure" shapeName="Other">
            <msink:sourceLink direction="with" ref="{E46E9D0B-91DB-49E4-B6A7-7081455B059A}"/>
          </msink:context>
        </emma:interpretation>
      </emma:emma>
    </inkml:annotationXML>
    <inkml:trace contextRef="#ctx0" brushRef="#br0">1064 170 32 0,'-29'0'13'0,"29"0"-6"0,-25 11-2 0,17-11 6 0,-4 4-2 15,-9-1 2-15,-4 5-6 16,-4-1-3-16,-5 4-1 16,-7 0 1-16,-5 4-3 15,-8 4 0-15,4 3 3 16,0 7 1-16,0 1 3 15,0 0 3-15,4 10-6 16,1 1-4-16,-1 0 0 16,-4-1 2-16,4 1 2 15,1 3 1-15,-5-3-2 16,4-4-2-16,4 0 1 16,5 0 1-16,8 0 3 15,4 0 2-15,8 0 1 16,5 0 0-16,7 0 0 15,10-4 0-15,7-3-2 0,9 3-1 16,8 4-1-16,4-4 2 16,5-3-3-16,-1-1 0 15,5 1 3-15,4-4 3 16,3 0 7-16,1-4 2 16,4 4-9-16,9-11 3 0,3 3 4 15,5-3 3-15,0-8 1 16,4-3-7-16,-5-4-3 15,1-4-3-15,4 1 0 16,8-5-2-16,1-3 0 16,-1-7-3-16,0-5-2 15,0-2 1-15,0-12-1 0,-4-4 0 16,9-3 2-16,3-8-6 16,-3-4 1-16,-1 5-6 15,-4 2 1-15,0-6-3 16,-8 3 2-16,-4 0 3 15,-4 1 1-15,-5-1 3 16,-8 0 1-16,-4 0-2 16,-8 1 2-16,-9-1-4 15,-4 4 1-15,-8 3 2 16,-9 5 1-16,-12 3 3 16,-4-4 1-16,-8 4-1 15,-9 4-2-15,-4 3-2 0,-8 1-1 16,-5-1 2-1,-3 4 0-15,-9 4 3 16,-4 3 1-16,-5 5-4 0,-16 3 1 16,-8 3 0-16,0 1 2 15,-4 7-3-15,-5 0 0 16,1 7 1-16,-13 1 0 16,-5 6 0-16,-7 9 0 15,-1 2-5-15,-12 5 1 16,-12 7-20-16,0 11-7 15,7 11-19 1,-3 11-33-16,4 8 20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8:55.23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6E9D0B-91DB-49E4-B6A7-7081455B059A}" emma:medium="tactile" emma:mode="ink">
          <msink:context xmlns:msink="http://schemas.microsoft.com/ink/2010/main" type="writingRegion" rotatedBoundingBox="18563,4703 19574,4326 19777,4872 18766,5249">
            <msink:destinationLink direction="with" ref="{A73CD2C4-CE98-4637-9330-4B6425EBA9E5}"/>
            <msink:destinationLink direction="with" ref="{93FFCDCD-D6D1-4D6A-ADE4-0464B5737BE0}"/>
          </msink:context>
        </emma:interpretation>
      </emma:emma>
    </inkml:annotationXML>
    <inkml:traceGroup>
      <inkml:annotationXML>
        <emma:emma xmlns:emma="http://www.w3.org/2003/04/emma" version="1.0">
          <emma:interpretation id="{E6181E7A-D711-4F3F-A706-6CDE90EFF08C}" emma:medium="tactile" emma:mode="ink">
            <msink:context xmlns:msink="http://schemas.microsoft.com/ink/2010/main" type="paragraph" rotatedBoundingBox="18563,4703 19574,4326 19777,4872 18766,5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C383C9-E17E-4509-AFB1-9E82FA8D7BAD}" emma:medium="tactile" emma:mode="ink">
              <msink:context xmlns:msink="http://schemas.microsoft.com/ink/2010/main" type="line" rotatedBoundingBox="18563,4703 19574,4326 19777,4872 18766,5249"/>
            </emma:interpretation>
          </emma:emma>
        </inkml:annotationXML>
        <inkml:traceGroup>
          <inkml:annotationXML>
            <emma:emma xmlns:emma="http://www.w3.org/2003/04/emma" version="1.0">
              <emma:interpretation id="{A79C021A-7147-4DEA-A344-BE129EE4D011}" emma:medium="tactile" emma:mode="ink">
                <msink:context xmlns:msink="http://schemas.microsoft.com/ink/2010/main" type="inkWord" rotatedBoundingBox="18563,4703 19574,4326 19777,4872 18766,5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 51 229 0,'-4'19'14'16,"0"-1"-8"-16,0 1-4 0,0 3-1 16,-1 0-1-16,5 4 0 15,0 0 0-15,-4 0 2 16,0-1-1-16,4 5-1 0,-4 0 1 16,4 3-1-16,0 0-3 15,0-7 2-15,0 0 1 16,0-4 0-16,0-7-3 15,0 3 2-15,0-6 1 16,0-5 2-16,0-3-1 16,0-4 2-16,0-4-2 15,0-3-1-15,4-5 1 16,0-6-1-16,5-1 2 16,-1 1 1-16,4-4 1 15,1-4 2-15,4-4-3 16,-1 1 0-16,5-5 1 15,4 1 0-15,0-4-7 16,4-3 0-16,0 3 1 16,0 7 3-16,0 0 0 0,-4 8 2 15,0 4-9 1,-4 3-3-16,0 4-9 0,-4 0-1 16,-5 7-6-16,-4 0 1 15,-8 4-27 1,0 4-16-16,-8 3 31 15</inkml:trace>
          <inkml:trace contextRef="#ctx0" brushRef="#br0" timeOffset="151.413">18 258 76 0,'8'0'30'0,"4"4"-16"0,5 3 3 16,-9-3 16-16,5 0-15 16,-1-1-5-16</inkml:trace>
          <inkml:trace contextRef="#ctx0" brushRef="#br0" timeOffset="285.375">122 295 204 0,'20'8'0'0,"1"3"0"16,0 0 2-16,4-4 1 0,0 4-6 15,0-3 0-15,0 3 1 16,0 0 3-16,0-4-11 15,0 1-3-15,0-1-32 16,0-3-21 0,-9-1 27-16</inkml:trace>
          <inkml:trace contextRef="#ctx0" brushRef="#br0" timeOffset="-402.354">34 10 52 0,'0'-3'22'0,"0"6"-12"0,0-3 1 0,0 0 12 16,0 0-1-16,0 0-1 15,0 4 2-15,0 7 0 16</inkml:trace>
          <inkml:trace contextRef="#ctx0" brushRef="#br0" timeOffset="886.748">617-1 52 0,'0'19'19'0,"0"-12"-10"0,-4 15 0 0,4-7 9 15,-5 0-2-15,1 0 1 16,-4 7-5-16,0 4 0 16,-5 0-7-16,-4 7-1 15,1 0-2-15,-1-3 1 16,5-4-2-16,-1 0 2 16,5 0-4-16,0-4 0 0,3 0-6 15,5 0-3-15,0-3-23 16,5-5-9-16,-5-6 6 15,0-1 6-15</inkml:trace>
          <inkml:trace contextRef="#ctx0" brushRef="#br0" timeOffset="1562.205">588-26 72 0,'8'-7'27'0,"-4"7"-14"0,0-7-9 0,0 3 8 16,5-3-10-16,-1-1 0 15,5-3 0-15,3 0 1 16,5-4 3-16,0 0 3 15,4 1 5-15,0 2 1 16,4 1-2-16,-4 0 2 16,0 8-8-16,0 3-2 15,-4 11-5-15,-5-4-1 16,-3 4 1-16,-1 4 0 0,1 3 0 16,-9 1-3-16,-8-1 2 0,-5 1-1 15,1-4 0-15,-5 7 4 16,-3 4 1-16,-5-8 1 15,0 1 2-15,-4-1-1 16,0-3 0-16,5 0-3 16,-1 0-2-16,4-4-2 15,0 0 1-15,5-4 1 16,4 1 0-16,3-1 0 16,1 0 2-16,4-3-3 15,0 4 0-15,4-1 1 16,1 0 0-16,-1 1 0 15,0-1 2-15,0 4-1 16,4 0-1-16,1 4 1 16,-1 0 1-16,-4 0-3 15,0-4 0-15,1 0 1 16,-1 0 0-16,0 0-3 16,-4 0 2-16,0 0 3 0,-4 0 1 15,-5-3 3-15,1-1 1 16,-4-3 3-16,-1 0 1 15,-4-4-5-15,-3 0-2 16,-1 0-2-16,-4 0 1 16,0 0-22-16,0 0-7 15,-4 0-49 1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15.03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389583-FCD5-45C8-9849-4C840320DCAB}" emma:medium="tactile" emma:mode="ink">
          <msink:context xmlns:msink="http://schemas.microsoft.com/ink/2010/main" type="inkDrawing" rotatedBoundingBox="16659,4424 21190,4976 21178,5079 16646,4527" shapeName="Other"/>
        </emma:interpretation>
      </emma:emma>
    </inkml:annotationXML>
    <inkml:trace contextRef="#ctx0" brushRef="#br0">4539 511 68 0,'-29'0'27'0,"16"-4"-14"0,-12-3-7 0,13 3 9 15,-13 0-4-15,-8-3-1 16,-9 0-2-16,-8-4 0 16,0 3 0-16,-8-3 0 15,-9 4-4-15,-8-1-1 16,-12 5-1-16,-4-1-2 16,-5 4 1-16,-4 0-1 15,-4 0 0-15,-17-4 2 16,-8 0-1-16,0 1 2 0,0-8 0 15,-8-8 1-15,-4 1-2 16,-1-4-2-16,1-4 1 16,-5-8 1-16,-8 1-1 15,9 3-3-15,7 1 1 0,-3 3-1 16,-5 0-2-16,1 4-8 16,7 3-3-16,1-3 3 15,-13 0 0 1,-4 4 7-16,5 3 3 15,11 4 2-15,5 3 0 16,8 1 0-16,9 7-14 16,12 4-5-16,17 3-17 15,20 4-5-15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07.87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33AE9F-8416-48E4-A16D-2875087C3CEB}" emma:medium="tactile" emma:mode="ink">
          <msink:context xmlns:msink="http://schemas.microsoft.com/ink/2010/main" type="inkDrawing" rotatedBoundingBox="21164,4613 23286,3617 23821,4756 21699,5753" semanticType="enclosure" shapeName="Other">
            <msink:sourceLink direction="with" ref="{674B4EB6-2B5F-474A-AD9A-9CEF2AF69B12}"/>
            <msink:destinationLink direction="with" ref="{57BC7930-CE5E-4292-BD36-1103B1740541}"/>
          </msink:context>
        </emma:interpretation>
      </emma:emma>
    </inkml:annotationXML>
    <inkml:trace contextRef="#ctx0" brushRef="#br0">599-274 88 0,'-8'-15'33'0,"8"12"-18"0,-4-1-5 0,4 4 12 16,-9 0-6-16,9-7-1 16,-8 7-5-16,-4 3 1 15,-1-3-2-15,-4 0 2 16,-3 4-6-16,-9 0-3 0,-5 3 1 16,1 1-2-16,0-1-1 0,-1 4 1 15,-7 4 1-15,3 0-3 16,-3 3-2-16,-1 1 6 15,-4 3 5-15,-4 4-2 16,5-4 2-16,-5 4-3 16,-4 3 2-16,0 8 0 15,4 4 3-15,4 7-7 16,0 0-2-16,5 4-1 16,-1 0 0-16,4-1 0 15,9 1 0-15,4-4-3 16,9-7 2-16,-1 0 1 15,9-1 2-15,4 5-3 16,4 3 0-16,0 0-1 16,12-4 0-16,5 8 4 0,4 0 1 15,4-8-1-15,4-3 1 16,8-4-2-16,9-4 2 16,4-3-2-16,4-8-1 15,0-4 5-15,4-3 4 16,5-7-3-16,-1-5-1 15,9-3-2-15,8-3-3 16,0-5-2-16,4-3 1 16,-8 0 1-16,4-4 2 15,-4-7-1-15,0-4-1 16,8-3 1-16,4-8-1 16,-4-8 0-16,-8-3 0 0,0 4-3 15,-4-4 2-15,-9 0 3 16,1-4 1-16,-1 0-4 15,-4-11-1-15,1-3 1 16,-5-8 2-16,-4 0-2 16,-5 11 0-16,-3 4 1 15,-9 3 0-15,-8 1-3 16,-8 7 0-16,-9 0 2 16,-8 3 0-16,-8-7-2 15,-9 4 2-15,-8 4 1 16,-4 3 2-16,-4 1 1 15,-4 3 1-15,-5 7-2 16,0 8-2-16,-16 3-2 16,4 8 1-16,-21 8-4 15,-12 3 1-15,-5 7 0 0,-8 0-1 16,0 4 4-16,-8 4 2 16,-4 15-2-16,4-4-2 15,8 3-7-15,13 1-4 16,-9 7-30-1,17 4-51-15,8 7 11 16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9:43:26.2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4309 0,'0'0</inkml:trace>
  <inkml:trace contextRef="#ctx0" brushRef="#br0" timeOffset="8755.088">2431 162,'-1380'0,"1363"2,0 1,0 1,0 1,0 0,1 1,0 1,0 1,1 0,-1 1,2 0,-1 1,-3 5,-47 27,3-3,2 3,-34 32,-70 63,-51 81,196-192,1 0,1 0,2 2,1 0,1 0,1 2,-4 19,-15 108,17-55,10-85,1 0,1 0,1 0,0 0,2 0,0 0,2 16,0-17,0-1,1 1,1-1,0 1,1-1,0-1,6 9,63 112,69 111,-38-97,-94-130,20 30,2-2,3-1,30 30,123 108,-165-165,2-1,0-2,0 0,2-2,0-1,0-1,1-2,2-1,38 16,-34-12,2-2,0-2,0-1,0-1,1-3,0-1,18-2,103-4,-34 0,0 6,8 5,102 26,420-36,-258 44,105-44,-441 1,-1-2,0-3,0-3,23-8,118-62,17-30,-129 54,-3-4,5-9,-82 61,135-107,-102 71,1 1,1 3,3 1,1 3,34-18,72-29,-58 34,-2-5,-2-3,69-58,-12-50,-142 157,0-2,-1 1,0-1,0 0,-1 0,0-1,0 0,-1 0,-1 0,0-1,0 1,-1-1,0 0,-1 0,1-11,-6-278,3 271,0 0,-2 0,-1 0,-2 1,-1-1,-1 1,-7-18,-52-104,-24 18,72 109,-13-17,-2 1,-2 2,-1 1,-21-14,20 20,19 14,0 2,-1 0,-1 1,0 1,0 0,-1 2,-39-14,-1 2,0 4,-41-7,-18-1,-109-7,-24 34,237-1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9:43:42.3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0 381,'83'-36,"156"-57,92-44,-299 127,0 0,0 2,1 2,0 1,1 1,-1 2,0 1,1 2,-20-2,0 2,0 0,0 1,-1 0,1 1,-1 1,1 0,-1 0,0 2,12 6,170 114,-179-119,-1-2,1 0,1 0,-1-2,1 0,-1-1,1 0,0-2,-1 0,1 0,10-3,18 1,16 1,0-3,0-2,29-8,-22-1,0-2,-2-3,27-14,81-35,-153 64,0 1,0 1,1 1,-1 1,1 1,-1 0,0 2,2 1,-22-3,168 25,72-24,-207-3,-1-2,0-1,-1-2,1-1,-1-1,21-11,-37 15,8-3,1 0,0 2,0 1,1 1,-1 1,25 1,-40 2,1 0,-1 1,1 0,-1 0,0 1,0 1,1-1,8 5,-1 0,0-2,0 0,0-2,0 0,1 0,0-2,-1 0,1-2,6 0,-17 0,145 14,-97-11,1-3,-1-2,23-5,-74 6,0 1,0 0,0 0,0 0,0 1,0 0,0 0,0 0,0 1,0-1,0 1,0 0,0 1,0-1,0 1,-1 0,1 0,-1 1,1-1,-1 1,0 0,1 1,99 83,-93-81,1 0,0-1,0 0,0-1,1 0,-1-1,1-1,0 0,0 0,0-1,6-1,14 0,-11 1,0-2,0 0,0-1,0-1,0-1,1-1,29-13,-30 10,0 1,0 0,1 2,0 0,0 2,13-1,555 6,-26-1,-560-2,-1 1,1 0,0 0,-1 1,1-1,0 1,-1 0,1 1,-1-1,1 1,-1-1,0 1,1 1,-1-1,0 0,0 1,-1 0,1 0,-1 0,1 1,-1-1,0 1,0-1,1 4,-2-4,0 0,-1 0,1 0,-1-1,1 1,0-1,0 1,1-1,-1 0,0 1,1-1,-1 0,1-1,0 1,0 0,0-1,-1 1,1-1,3 1,164-2,-134 0,5 0,0-1,-1-3,1-1,14-5,219-48,-95 26,-148 31,201 9,-132 29,-42-11,-30-18,0-1,1-1,-1-1,1-2,0-1,1-1,-1-2,18-2,27-15,-65 14,1 1,0 0,0 1,0 0,0 0,0 1,0 0,9 1,87 39,9-4,-81-28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9:44:08.7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16.04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BC7930-CE5E-4292-BD36-1103B1740541}" emma:medium="tactile" emma:mode="ink">
          <msink:context xmlns:msink="http://schemas.microsoft.com/ink/2010/main" type="inkDrawing" rotatedBoundingBox="18537,6265 21275,4996 21324,5100 18585,6369" semanticType="callout" shapeName="Other">
            <msink:sourceLink direction="with" ref="{A73CD2C4-CE98-4637-9330-4B6425EBA9E5}"/>
            <msink:sourceLink direction="with" ref="{5233AE9F-8416-48E4-A16D-2875087C3CEB}"/>
          </msink:context>
        </emma:interpretation>
      </emma:emma>
    </inkml:annotationXML>
    <inkml:trace contextRef="#ctx0" brushRef="#br0">2743 11 88 0,'-4'-3'35'0,"4"3"-18"0,-4 0-5 16,4 0 13-16,0-4-5 15,-4 0-1-15,0 1-7 16,-5-1 0-16,1 4-5 15,-5 0-2-15,-7 4-2 16,-5 3-5-16,-4 11 1 0,-9-3 1 16,-12 4 0-16,-4 3-3 15,0 0 2-15,-4 4 1 16,-5 7 2-16,-3-3-1 16,-5 3-1-16,-16 0 3 0,-5 1 2 15,5-1-2-15,-5 4 0 16,1-4-3-16,-5 1-1 15,-8 3 1-15,-4 3 0 16,0 8-3-16,4 4 2 16,4 4 1-16,-8 6 2 15,-5-2-1-15,5-1-1 16,8-4-2-16,5 1 1 16,7-5 1-16,9-2 0 15,4-5 0-15,9-3 2 16,8-8 1-16,3-4 3 0,10-6 1 15,7-9 1-15,9-2-9 16,4-5-4-16,9-3-17 16,7-8-9-16,9-3-38 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-47347.73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-46836.73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-45965.73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-45164.73">999 488 2,'0'0'2</inkml:trace>
  <inkml:trace contextRef="#ctx0" brushRef="#br0" timeOffset="-44913.7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-44333.7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-42260.73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-40948.73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-40237.73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-38244.73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86214.27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86825.27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87676.27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2.33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D79255-3664-4C15-B4BB-2495EBE5DE6A}" emma:medium="tactile" emma:mode="ink">
          <msink:context xmlns:msink="http://schemas.microsoft.com/ink/2010/main" type="inkDrawing" rotatedBoundingBox="2240,2572 4382,2525 4384,2580 2242,2626" semanticType="underline" shapeName="Other">
            <msink:sourceLink direction="with" ref="{A7E31E98-8501-4D43-8488-7F5FCED64200}"/>
            <msink:destinationLink direction="with" ref="{27ACAD6A-D2FC-42AA-B12B-E250B82E1D34}"/>
          </msink:context>
        </emma:interpretation>
      </emma:emma>
    </inkml:annotationXML>
    <inkml:trace contextRef="#ctx0" brushRef="#br0">44 52 52 0,'-4'-4'22'0,"4"4"-12"0,0 0-1 0,0 0 9 0,0 0-2 16,0 0 3-16,-4 0-4 16,0 0 1-16,0 0-5 15,4 0-1-15,-4 0-4 16,4-3 1-16,0 3-6 15,-4 0-1-15,-1 0 0 16,1-4 4-16,0 4 2 0,0 0-2 16,4 0-3-16,-4 0 4 15,4 0 4-15,0 0-1 16,0 0 3-16,0 0 0 16,0 0 1-16,8 4-4 15,-8-4 0-15,8 3-3 16,-3 1 2-16,3 0 0 15,4-1 1-15,-3 1 2 16,7 0 1 0,1-1-3-16,-5 1-3 15,1-4-2-15,-1 0 0 16,1 4-2-16,-1-4 2 16,1 0-2-16,-1 4 2 15,1-4 0-15,3 0 1 16,1 0 0-16,4 0 2 15,0 0-1-15,-1 0 2 16,5 0-2-16,0 0 0 16,0 0-3-16,0 0-2 15,0 0 1-15,-4 0 1 0,4-4 1 16,-4 0 3-16,4 0-1 16,-4 1 0-16,-1 3-1 15,1-4 2-15,0 0-3 16,0 4 0-16,-5-3-1 15,1-1-2-15,0 0-2 16,-1 1 1-16,5-1 1 16,0 4 0-16,0-4 2 15,-5 0 1-15,5 1-1 16,0-1-2-16,0 4-2 16,0 0 1-16,-1 0 1 15,1 0 2-15,4 0-3 16,4 0 0-16,-4 0 1 15,0 0 0-15,0 0 0 0,0 0 2 16,0 0-3-16,0 0 0 16,-4 0 1-16,4 4 2 15,0-1-1-15,0 1 2 16,0 0-2-16,0 0-1 16,0-1 3-16,0-3 0 15,0 4 3-15,0 0 1 16,0-4-1-16,-1 0-1 15,1 0-3-15,5 0 1 16,-1 0-2-16,0 0-1 16,0 0 1-16,0 3 1 15,0-3-1-15,0 0 2 16,-4 0-2-16,0 0-1 0,0 0 1 16,-4 0 1-16,0-3-1 15,0 3-1-15,-1 0 1 16,1 0 1-16,-4-4-1 15,-1 4-1-15,1 0 1 16,-4-4-1-16,-1 1 0 16,1-1 0-16,-1 0 0 15,1 0 2-15,-1 1-1 16,-4-1 2-16,1 4-4 16,-1-4 0-16,0 1 1 15,1 3 0-15,-1 0 0 16,0 0 2-16,1-4-3 15,-5-3 0-15,4 7 1 16,0 0 0-16,1 0 0 0,-5 0 2 16,0 0-3-16,0 0 0 15,-4 0 1-15,0 0 0 16,4 0 0-16,5 0 0 16,-5 0 0-16,8 0 0 15,-3 0 0 1,-1 0 0-16,4 0 0 15,1 0 0-15,-5 0 2 16,1 0-3-16,-1 0-2 16,0-4 2-16,0 4 2 15,1-4-2-15,-5 4 0 16,0 0-12-16,0 0-7 16,-4 0-29-16,-4 0-13 0,0 0-56 15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-181790.73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-181039.73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-180057.73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-179326.73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-178946.73">1635 424 14,'0'0'22,"0"0"-5,0 0 0,12-7-2,7 6-3,0-3-2,11 1-3,5-1-2,7 1-1,1-1 0,5 1-1,-1 0-1,1 0-1,0 0-1,-3 1-2,-1 3-3,-7-4-8,2 2-11,-1 5-9,-7-5 2</inkml:trace>
  <inkml:trace contextRef="#ctx0" brushRef="#br0" timeOffset="-178525.73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-177824.73">2889 73 11,'0'0'24,"0"0"0,2 11-19,-2-11-2,7 16 2,0-1 1,0 1 2,1 8-1,-1 3 0,3 8 0,-1 7-2,2 7 0,-4 7-2,5 8 0,-5 1 0,2 4-1,-3-3-1,1-3 0,-3-4-1,0-7 0,-1-7 1,-1-8-1,0-7 0,0-7-2,3-4-7,-1-3-19,-4-16-4,16-1 0</inkml:trace>
  <inkml:trace contextRef="#ctx0" brushRef="#br0" timeOffset="-177374.73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-176863.7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3.26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63A058-020B-4E1E-8B20-9A1B577BA792}" emma:medium="tactile" emma:mode="ink">
          <msink:context xmlns:msink="http://schemas.microsoft.com/ink/2010/main" type="inkDrawing" rotatedBoundingBox="2894,3079 2894,3086 2879,3086 2879,3079" shapeName="Other"/>
        </emma:interpretation>
      </emma:emma>
    </inkml:annotationXML>
    <inkml:trace contextRef="#ctx0" brushRef="#br0">652 551 36 0,'0'0'13'0,"0"4"-6"0,0-4-4 16,0 0 7-16,0 0 0 15,0 0 4-15,0 0 4 16,0 0 1-16,0 0-6 15,0 0 0-15,0 0-6 16,0 0-2-16,0 0-2 16,0 0 0-16,0-4-2 15,0 1-1-15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0-341 5,'17'8'32,"-3"7"-1,-14-15 2,0 0-19,0 0-4,0 0-4,0 0-2,0 0-2,0 0-2,7 25-4,-7-25-5,0 0-13,0 0-11,0 0 0,14-12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3.67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CE6EB5-C070-47B0-8079-644D396E8F19}" emma:medium="tactile" emma:mode="ink">
          <msink:context xmlns:msink="http://schemas.microsoft.com/ink/2010/main" type="inkDrawing" rotatedBoundingBox="2893,3071 3551,3008 3552,3028 2895,3092" semanticType="underline" shapeName="Other">
            <msink:sourceLink direction="with" ref="{A7E31E98-8501-4D43-8488-7F5FCED64200}"/>
            <msink:destinationLink direction="with" ref="{27ACAD6A-D2FC-42AA-B12B-E250B82E1D34}"/>
          </msink:context>
        </emma:interpretation>
      </emma:emma>
    </inkml:annotationXML>
    <inkml:trace contextRef="#ctx0" brushRef="#br0">652 544 176 0,'0'0'0'0,"0"4"0"0,4-4 0 15,-4 0 4-15,0 0 2 16,0 0 0-16,4 3 1 15,-4-3 0-15,9 4 1 16,-1-4-2-16,-4 0 1 16,4 0-4-16,1 0 3 0,-1 0 0 15,4 0 2-15,-3-4 2 16,-1 4-5-16,5 0-1 16,-1-7 2-16,5 3 3 0,4 0-4 15,-1 1-3-15,9-1-1 16,1 0 1-16,3 4-1 15,4 0 2-15,-3-3 2 16,-1 3 2-16,0-4-1 16,0 0-1-16,1 4-1 15,-5-3 2-15,-4-1-5 16,0 4-1-16,-4-4-2 16,-1 4 0-16,-3-4 2 15,-5 4 2-15,1 0-1 16,-5-3-1-16,1 3 1 15,-1-4-1-15,-4 0-9 16,-4 4-4-16,0 0-11 16,0 0-3-16,0-3-27 15,0-1-35 1,4 0 23-16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4.3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ACAD6A-D2FC-42AA-B12B-E250B82E1D34}" emma:medium="tactile" emma:mode="ink">
          <msink:context xmlns:msink="http://schemas.microsoft.com/ink/2010/main" type="inkDrawing" rotatedBoundingBox="3583,2719 3951,3018 3701,3326 3333,3027" semanticType="callout" shapeName="Other">
            <msink:sourceLink direction="with" ref="{D0D79255-3664-4C15-B4BB-2495EBE5DE6A}"/>
            <msink:sourceLink direction="with" ref="{33CE6EB5-C070-47B0-8079-644D396E8F19}"/>
          </msink:context>
        </emma:interpretation>
      </emma:emma>
    </inkml:annotationXML>
    <inkml:trace contextRef="#ctx0" brushRef="#br0">1276 274 48 0,'-4'0'19'0,"4"4"-10"0,4-4 9 15,-4 0 14-15,8 3-3 16,1 5 0-16,-1-1-7 15,4 0-4-15,1-3-6 16,4 4 0-16,-5-1-7 16,5 0-1-16,-1 1 0 0,1 3-5 15,0 0-1-15,3-4 3 16,1 4 1-16,0-3 0 16,4 3-2-16,0-4 1 15,0 1-1-15,0-1 4 0,-4 4 5 16,-1-3-7-16,1 3-1 15,-4-4-1-15,-5 0 2 16,1 1-1-16,-5-1 2 16,-4 1-4-16,-4-8-2 15,0 7 2-15,-4 4 2 16,-4 0-2-16,-5 0-2 16,1-3-1-16,-5 3 3 15,-4 0 0-15,-4 0 1 0,0-4 0 16,1 5 2-16,-1-1-1 15,0 0 2-15,0-4-2 16,0 0-1-16,4 5 1 16,4-1-1-16,1 3-3 15,-1-6 2-15,4-1 1 16,1-3 0-16,4 0-3 16,-1-1 2-16,5-3-4 15,0 0 1-15,0 0-16 16,0 0-6-16,4 0-40 15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25.1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98A4ADE-FB05-45E0-923E-7DCF6F54E88A}" emma:medium="tactile" emma:mode="ink">
          <msink:context xmlns:msink="http://schemas.microsoft.com/ink/2010/main" type="writingRegion" rotatedBoundingBox="10624,13203 25510,12215 25769,16126 10884,17114"/>
        </emma:interpretation>
      </emma:emma>
    </inkml:annotationXML>
    <inkml:traceGroup>
      <inkml:annotationXML>
        <emma:emma xmlns:emma="http://www.w3.org/2003/04/emma" version="1.0">
          <emma:interpretation id="{A6F64623-0A73-4E86-9C1A-E0DE2C90735A}" emma:medium="tactile" emma:mode="ink">
            <msink:context xmlns:msink="http://schemas.microsoft.com/ink/2010/main" type="paragraph" rotatedBoundingBox="15614,12872 25510,12215 25636,14123 15741,14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6111D3-925C-46BE-B71C-08751775F070}" emma:medium="tactile" emma:mode="ink">
              <msink:context xmlns:msink="http://schemas.microsoft.com/ink/2010/main" type="line" rotatedBoundingBox="15614,12872 25510,12215 25582,13308 15687,13964"/>
            </emma:interpretation>
          </emma:emma>
        </inkml:annotationXML>
        <inkml:traceGroup>
          <inkml:annotationXML>
            <emma:emma xmlns:emma="http://www.w3.org/2003/04/emma" version="1.0">
              <emma:interpretation id="{F38A8279-1E24-4237-88B6-2477032E8A5A}" emma:medium="tactile" emma:mode="ink">
                <msink:context xmlns:msink="http://schemas.microsoft.com/ink/2010/main" type="inkWord" rotatedBoundingBox="15616,12888 19119,12655 19190,13732 15687,13964"/>
              </emma:interpretation>
              <emma:one-of disjunction-type="recognition" id="oneOf0">
                <emma:interpretation id="interp0" emma:lang="" emma:confidence="0">
                  <emma:literal>Conjunctive</emma:literal>
                </emma:interpretation>
                <emma:interpretation id="interp1" emma:lang="" emma:confidence="0">
                  <emma:literal>conjunctive</emma:literal>
                </emma:interpretation>
                <emma:interpretation id="interp2" emma:lang="" emma:confidence="0">
                  <emma:literal>Conjuncture</emma:literal>
                </emma:interpretation>
                <emma:interpretation id="interp3" emma:lang="" emma:confidence="0">
                  <emma:literal>conjuncture</emma:literal>
                </emma:interpretation>
                <emma:interpretation id="interp4" emma:lang="" emma:confidence="0">
                  <emma:literal>conjunctivae</emma:literal>
                </emma:interpretation>
              </emma:one-of>
            </emma:emma>
          </inkml:annotationXML>
          <inkml:trace contextRef="#ctx0" brushRef="#br0">15826 9433 1161,'22'-17'1548,"-8"2"129,-14 15-129,0 0 129,8-14-387,-8 14-129,0 0-129,-15-8-387,2 8-258,-4-1 0,-2 1-129,-6 0 0,-1 7-129,-2-1 0,-2 4-129,-4 3 258,1-1-258,-6 5 387,3 3-258,-3 3 0,0 5 0,-2 2 0,5 4 129,-4 4-129,7 2 129,0 3-129,6 1 129,-1-1-129,9 3 0,3-2 0,5 1 129,5-4-129,5-1-129,1-5 258,12-3-258,6-5 129,5-3-129,10-7 129,3 0-129,8-7 0,3-3 129,1-2 0,2-3-129,-2-2 129,-2 0-129,-4 0 129,-3-2 0,-10-1-129,-4 1 129,-6-1 0,-4 0 0,-15 3-129,12-1 0,-12 1-129,0 0-387,0 0-1032,0 0-2322,0 0-645,0 0-129</inkml:trace>
          <inkml:trace contextRef="#ctx0" brushRef="#br0" timeOffset="608.034">16039 10132 1419,'-15'3'1806,"15"-3"-258,-12 0-2838,12 0-516,-6-24 903,6 8 645,-1-3 258,1-4 1032,0-2 774,1 3 387,5-2-129,1 1-258,6 3-387,-2 2-903,4 4-129,4 0-387,0 5 0,1 3 0,1 1 0,5 4 0,-3 1 0,3 0 0,-4 6 129,0 2-129,-2 2 129,-2 1 129,-2 3 258,-7-1-258,-4 4 258,-3-1 129,-2 2-129,-5 0 129,-4 2-129,-9-5-129,1 4 129,-7-4-129,-1-1-129,-5-4-129,4 0 0,-3-6 0,2 1-129,0-5 0,3 0 0,2 0-129,4-4 0,6 0-516,-3-7-903,15 11-1419,0-15-1290,0-2-258</inkml:trace>
          <inkml:trace contextRef="#ctx0" brushRef="#br0" timeOffset="1215.069">16441 9772 2580,'21'13'3096,"-21"-13"-1161,6 11-2193,-6-11 129,17 19 387,-5-3 258,-5 0 387,6 4 129,-8-4 129,4 6 0,-7-6 0,7 4-129,-7-7-129,5 3-387,-7-16-129,6 20 0,-6-20-258,0 0 0,15-1-129,-4-11 129,1-6-129,4-2 129,0-5-129,4-1 0,-2-1 129,4 1-129,-4 4 129,-2 3-129,-2 6 258,1 1-258,-2 8 0,-1 4 129,0 0-129,1 7 0,-3 6 0,1 3 129,-1 2-129,0 7 258,-2 0-258,-1 3 387,-2 0-258,-1 0 0,0 0 0,-3-3-129,1-3-129,-2-7-516,6 2-1419,-2-5-2193,-4-12-129,0 0-516</inkml:trace>
          <inkml:trace contextRef="#ctx0" brushRef="#br0" timeOffset="1627.092">17294 9725 3354,'21'47'4128,"-16"-28"-258,13 13-387,-12 0-3612,8 5-258,0 0 258,0 2 129,-2 5 258,-7-2 129,0 3 387,-5-8 258,-1 8-129,-14-13 0,6 6-129,-12-10-258,4 0-129,-7-9-129,3-2-129,-4-2-129,0-11-129,5-4-258,-3-5 0,4-6-258,-7-12-258,11-1-258,-6-14-258,9 4-774,-8-9-258,9 3-258,-5-1-1032,2-2-387</inkml:trace>
          <inkml:trace contextRef="#ctx0" brushRef="#br0" timeOffset="1848.105">17105 9861 1,'48'-14'3611,"-22"7"-386,2-1-645,-2 1-516,7 2-387,-6-2-516,7 5-258,-5-3-387,6 5-129,-3-3 0,3 1-387,-4 2 0,-1 0-258,0 0-645,-6 2-2580,-6-2-774,1 3-129</inkml:trace>
          <inkml:trace contextRef="#ctx0" brushRef="#br0" timeOffset="2335.133">17677 9886 258,'19'51'3870,"-15"-30"258,12 11-258,-9-11-2451,7 3-1161,4-3-129,2-3 258,2-6 0,-2-8 258,6-4-258,0-4 0,2-5 258,-5-11-258,3 3 0,-6-9-258,2 3 129,-10-5 0,3 2 129,-8-1-129,-1 2 0,-5 0 0,0 2 0,-1 1 0,-2 5-129,-4 1 129,3 2-129,3 14-129,-10-18 0,10 18-129,0 0-129,0 0-387,0 0-903,0 0-2838,0 0-129,-4 7-387</inkml:trace>
          <inkml:trace contextRef="#ctx0" brushRef="#br0" timeOffset="3559.203">18346 9736 1935,'11'-1'2967,"0"-3"-1419,-11 4-774,9 5 0,-2 8 387,-7 0-129,2 10 258,-2-5 129,3 7-258,-3-4 0,0 6-387,0-10-129,0 2-258,0-7-129,0-12-129,0 0 0,16 2 0,-4-9-129,4-11 0,2-4 129,3-5-129,2 0 0,1-1 0,-5 3 129,2 2 0,-4 7 0,0 9 129,-2 7-129,0 2 0,-2 10-129,1 5 0,-2 5 129,0 6 0,-4 0 0,0 3 129,-6-4 0,3 2-129,-5-3 0,0-3 0,0-2-258,0-9-387,0 4-1161,0-16-2709,0 0 0,0 0-645</inkml:trace>
        </inkml:traceGroup>
        <inkml:traceGroup>
          <inkml:annotationXML>
            <emma:emma xmlns:emma="http://www.w3.org/2003/04/emma" version="1.0">
              <emma:interpretation id="{4F340D29-C2AF-4479-B87A-E85054D125B3}" emma:medium="tactile" emma:mode="ink">
                <msink:context xmlns:msink="http://schemas.microsoft.com/ink/2010/main" type="inkWord" rotatedBoundingBox="19482,12781 21993,12615 22052,13501 19541,13667"/>
              </emma:interpretation>
            </emma:emma>
          </inkml:annotationXML>
          <inkml:trace contextRef="#ctx0" brushRef="#br0" timeOffset="3963.226">19261 9639 4902,'17'0'4515,"-7"-3"-129,-10 3-645,-10-12-3741,10 12-258,-20-2 0,6 2 129,-1 0 129,-4 7 0,-1 0 258,0 8 129,-5-3-129,8 10 129,-4-3-129,4 9 0,1 0-129,3 2 0,3 3 0,8-2 0,2-2-129,2-2 129,10-4-129,7-5 129,6-4-129,3-8 0,8-5-129,3-1 0,5-7-129,-4-9-645,12 3-645,-10-11-2451,4-9-387,2 1-516</inkml:trace>
          <inkml:trace contextRef="#ctx0" brushRef="#br0" timeOffset="4671.267">19673 9270 2193,'10'63'3870,"-8"-28"0,16 15-387,-7 4-3741,4 9 0,-1-1 129,-1 3 258,-2-1 129,-5-4 0,0-4 258,-5-13-129,-1-6 0,0-9-258,-8-10-516,-3-5-645,-5-12-387,1-1 129,-5-7-258,1-3 129,-6-11 0,4 2 645,-2-6 258,-2 1 516,4 2 516,1 0-129,0 5 129,5 3 258,0 2-387,15 12 0,-11-13-129,11 13 0,9-4-129,8 1 129,8 2-516,7-5 0,9 0 129,7-5 0,5 1-258,6-5 258,0 1 0,3-2 258,-1 1 258,-3 1 0,-2 6 387,-12-1 129,1 9 0,-14 2 129,1 14 0,-15-1 129,0 10-129,-13-2-258,3 9 129,-7-7-258,0 6 0,-5-9-129,3 2-129,-4-7-258,3-3 129,3-14-258,-7 17 0,7-17-129,0 0 0,0 0-258,0 0-516,4-7-1032,-4 7-2580,6-28 0,3 10-258</inkml:trace>
          <inkml:trace contextRef="#ctx0" brushRef="#br0" timeOffset="5115.292">20536 9612 4773,'22'51'4773,"-9"-18"-387,-6-9-387,11 9-3870,-8-5-387,9 9-129,-4-8 258,2-4 129,-4-1 129,-2-10 258,2 0 0,-13-14 258,19 12-129,-19-12-129,11 0-258,-11 0 0,9-22-129,-4 4 0,-3-6 0,3-5 0,-1-4 0,1-1 129,2-4-129,4 3 0,-2 2 0,6 6 0,-2 3-258,4 10 0,-4-1-258,6 13-645,-19 2-903,26-2-1419,-10 6-1161,-16-4-129</inkml:trace>
          <inkml:trace contextRef="#ctx0" brushRef="#br0" timeOffset="5503.314">21397 9641 3225,'61'-22'4386,"-42"5"-258,4 3-516,-11 1-3612,-4 2-129,-8 11 129,0-17 0,-7 13 129,-12 0 0,-2 4 129,-8 3 129,1 7 129,-9 2-258,5 7 0,-5 0 0,6 1 0,-1 4 0,8 4 0,1-3 129,10 8 0,6-4-129,7 6 0,12 0 0,9 2-129,8-2-129,11-2 0,7 2-774,2-7-2967,13-8-774,10-6-516,-3-14 129</inkml:trace>
        </inkml:traceGroup>
        <inkml:traceGroup>
          <inkml:annotationXML>
            <emma:emma xmlns:emma="http://www.w3.org/2003/04/emma" version="1.0">
              <emma:interpretation id="{871E1F33-4D0B-47DB-B2E6-F69523245D67}" emma:medium="tactile" emma:mode="ink">
                <msink:context xmlns:msink="http://schemas.microsoft.com/ink/2010/main" type="inkWord" rotatedBoundingBox="22699,12401 25510,12215 25568,13090 22757,13277"/>
              </emma:interpretation>
              <emma:one-of disjunction-type="recognition" id="oneOf1">
                <emma:interpretation id="interp5" emma:lang="" emma:confidence="1">
                  <emma:literal>Normal</emma:literal>
                </emma:interpretation>
                <emma:interpretation id="interp6" emma:lang="" emma:confidence="0">
                  <emma:literal>Norma</emma:literal>
                </emma:interpretation>
                <emma:interpretation id="interp7" emma:lang="" emma:confidence="0">
                  <emma:literal>Norman</emma:literal>
                </emma:interpretation>
                <emma:interpretation id="interp8" emma:lang="" emma:confidence="0">
                  <emma:literal>Norms</emma:literal>
                </emma:interpretation>
                <emma:interpretation id="interp9" emma:lang="" emma:confidence="0">
                  <emma:literal>Norms'</emma:literal>
                </emma:interpretation>
              </emma:one-of>
            </emma:emma>
          </inkml:annotationXML>
          <inkml:trace contextRef="#ctx0" brushRef="#br0" timeOffset="10055.574">22292 9215 1806,'0'-9'3354,"5"6"-1677,-5 3-1032,14-12 0,-14 12 129,19-15-129,-19 15 129,17-12 129,-6 8-129,-11 4 129,0 0-258,0 0 129,11 0-258,-11 0-129,0 9-129,-2 4-129,1 8 0,-2 3 258,-2 10-258,2 3 129,0 6-129,-3 3 0,2 2-129,-1 2 129,0 0-129,-1-4 0,0-5 0,1-1-129,-3-8 0,4-5 0,-2-5-129,3-5 0,3-17-129,0 0-387,-11 0-129,11 0-516,-2-28-258,2 5-516,0-9-129,0-6 0,0-1 516,0-5 129</inkml:trace>
          <inkml:trace contextRef="#ctx0" brushRef="#br0" timeOffset="10602.606">22285 9247 516,'0'-41'1161,"0"28"258,0 13 129,-1-17 129,1 17 0,0 0-258,-9-13 0,9 13-387,0 0-387,0 0 0,0 0 0,0 0-258,0 11-129,8 0 0,4 5-129,5 3 258,6 7-258,2 6 0,5 0 0,-2 2-129,5 1 0,-4 0 0,-1 3 129,2-4 0,-6 1-129,1-4 129,-4 2-129,2-2 129,-3-2-129,0-2 0,-2-3 0,2-4 129,-6-5-129,2-8 387,-6-7-258,-10 0 129,17-14-129,-8-7 129,-6-9-129,1-4 0,-2-8 0,-1 0 0,-1-5-258,0-4 258,0-2-129,-3 2 0,0-3 0,0 2 0,-1 1-129,2-1 129,-2 7 0,3 3-129,1 7 129,0 5-129,0 4 0,7 4 0,5 5 0,0 3-258,8 7-387,-6-5-387,9 12-516,-4-2-774,4 2-1419,1 9-516</inkml:trace>
          <inkml:trace contextRef="#ctx0" brushRef="#br0" timeOffset="11159.638">23108 9556 2580,'-12'8'3096,"12"-8"-645,0 0-2322,-7-14-258,7 14 258,-8-19 129,5 8 129,-1-6 129,3 5 129,-2-7 258,3 4-129,6-2-129,5 1-129,1 1-129,5 0-129,2 3 0,1 4-129,4 2-129,1 6 0,0 0-129,-3 4-129,3 5 258,-3 2-129,-2 4 129,-5 2 0,-2 2 0,-7 2 387,-4 1-129,-2 3 258,-4-1 0,-6 5 0,-6-5-129,-1 1 258,-4-2-258,-1-5 0,-4-4-129,2-3-129,-2-8 0,0-3 0,2-4-129,2-9 0,0-2-129,4-6-129,4 2-258,1-7-387,11 8-645,-5-4-903,7-2-1806,8 12-258</inkml:trace>
          <inkml:trace contextRef="#ctx0" brushRef="#br0" timeOffset="11734.67">23442 9406 129,'0'0'3096,"0"0"-387,0 0-1935,0 0-1161,0 0 129,13 3 258,-13-3 387,17 17 129,-9-4 129,4 3 129,0-2 0,4 6 0,-2 0 0,2-2-387,2-1 0,-4 1-129,4-2 0,-6-4-258,-1-4 129,-11-8 129,16 12 258,-16-12 0,0 0 0,0 0-129,0 0 129,0 0 0,-11 0-129,11 0-129,-21-18-129,10 4 0,-3 0-129,4-3 0,1 0 0,2 0 0,2-2 258,3 1-258,2-1 0,0 2 129,6 3-129,6-1 129,3 1-129,3-1 0,4 5 0,1-1-129,3 6 0,0-3-258,0 5-129,-2-2-258,-2 5-516,-6 0-774,1 4-1032,-2 8-1161,-15-12 258</inkml:trace>
          <inkml:trace contextRef="#ctx0" brushRef="#br0" timeOffset="12539.716">23962 9336 645,'7'13'2838,"-7"-13"516,12 7-1806,-12-7-1677,15 19 258,-7-4 129,-2-2 516,4 8 129,-6-5 129,5 9 129,-9-8 129,7 7-387,-7-5 129,4-1-258,-4-5-387,0-2-129,0-11 0,0 0-258,0 0 129,0 0-129,10-11 0,-2-5 129,2-4-129,2-1 0,2-4 129,1 4 0,-2 0 0,1 4 258,-4 1-129,0 7-129,-10 9 0,15-11 0,-15 11 0,0 0 0,14 6-129,-14-6 0,9 24 129,-3-10 0,-1 1 0,-1 2 0,0-3 0,0-1 0,-4-13 0,10 17 0,-10-17 0,14 2-129,-2-2 0,1-7 0,0-2 0,2-4 0,0 1 0,0-1 0,-2-1 129,0 5-129,-2 0 0,-11 9 129,21-11 0,-11 10-129,2 1 129,0 0 0,0 0 0,0 6 0,0-1 0,1 7 258,-6-2-258,3 5 0,-3 2 0,-3 1-129,2 2 0,-5-3-129,1 4-129,-2-9-774,0 7-1677,0-9-1677,0-10-516,-11 5-129</inkml:trace>
          <inkml:trace contextRef="#ctx0" brushRef="#br0" timeOffset="13343.763">24706 9353 3096,'0'0'3741,"0"0"-129,0 0-1935,11-8-1290,-11 8 0,20-1 0,-8 0 129,5 1 0,-3 0-129,5 7 129,-3-1-129,3 6-129,-3 1-129,2 3-129,-3-2-129,-2 6 129,-1 1 0,-4 1 0,-3 0 129,1-3 0,-6 5 0,0-2 258,-3-4 0,-5 1 0,-5-5 129,2-1 0,-8-6-129,1 0 0,-4-7-129,-1 2 0,-1-2-129,2 0 0,-2-4-129,5-2 129,1-1-258,6-2 129,12 9-129,-15-19 129,15 19-129,5-18-129,9 11 0,1-3 0,8 4-129,-1-2-129,6 4 0,-4-6-258,6 9-516,-10-8-774,6 4-1161,1 2-1161,-12-9 129</inkml:trace>
          <inkml:trace contextRef="#ctx0" brushRef="#br0" timeOffset="13691.783">25001 8928 3870,'-3'-15'4257,"3"15"-387,0 0-387,0 0-3225,4 14-258,-2 1 0,-1 4 129,2 3 129,-1 2 129,3 9-129,-3 1 0,4 8 129,-3 4 0,4 5-129,1 0-129,2 4-258,3 3-516,-6-9-1548,1-3-2064,3 7-258,-8-19-129</inkml:trace>
        </inkml:traceGroup>
      </inkml:traceGroup>
      <inkml:traceGroup>
        <inkml:annotationXML>
          <emma:emma xmlns:emma="http://www.w3.org/2003/04/emma" version="1.0">
            <emma:interpretation id="{6BAAC770-32E9-449A-AF3A-4931ADC085BB}" emma:medium="tactile" emma:mode="ink">
              <msink:context xmlns:msink="http://schemas.microsoft.com/ink/2010/main" type="line" rotatedBoundingBox="19479,13776 22381,13784 22379,14529 19477,14521"/>
            </emma:interpretation>
          </emma:emma>
        </inkml:annotationXML>
        <inkml:traceGroup>
          <inkml:annotationXML>
            <emma:emma xmlns:emma="http://www.w3.org/2003/04/emma" version="1.0">
              <emma:interpretation id="{BDBD9019-BB84-4A64-99D2-8ADAF83D4D2D}" emma:medium="tactile" emma:mode="ink">
                <msink:context xmlns:msink="http://schemas.microsoft.com/ink/2010/main" type="inkWord" rotatedBoundingBox="19479,13776 22381,13784 22379,14529 19477,14521"/>
              </emma:interpretation>
              <emma:one-of disjunction-type="recognition" id="oneOf2">
                <emma:interpretation id="interp10" emma:lang="" emma:confidence="1">
                  <emma:literal>Form</emma:literal>
                </emma:interpretation>
                <emma:interpretation id="interp11" emma:lang="" emma:confidence="0">
                  <emma:literal>F or in</emma:literal>
                </emma:interpretation>
                <emma:interpretation id="interp12" emma:lang="" emma:confidence="0">
                  <emma:literal>For in</emma:literal>
                </emma:interpretation>
                <emma:interpretation id="interp13" emma:lang="" emma:confidence="0">
                  <emma:literal>F or on</emma:literal>
                </emma:interpretation>
                <emma:interpretation id="interp14" emma:lang="" emma:confidence="0">
                  <emma:literal>For on</emma:literal>
                </emma:interpretation>
              </emma:one-of>
            </emma:emma>
          </inkml:annotationXML>
          <inkml:trace contextRef="#ctx0" brushRef="#br0" timeOffset="14498.829">19104 10324 3483,'0'55'3870,"5"-16"-258,-4-3-2322,6 7-1032,4 9 129,-4 3 129,2 4 258,-4-4-258,0 8 129,-3-10-129,0 1-129,-2-9 129,0-6-516,0-6-645,-2-10-645,2-8-2064,0-4-645,0-11-516</inkml:trace>
          <inkml:trace contextRef="#ctx0" brushRef="#br0" timeOffset="14787.845">19017 10474 258,'-9'-21'3999,"12"0"129,13 18-258,-3-7-1806,8-1-1806,9-1-129,10-2 0,4 1 129,7-2-258,1 1 129,3 3-129,0 2 0,-1 3-129,-5 2-258,-4 4-258,-12 0-645,-5 4-1419,-1 7-1419,-27-11 0</inkml:trace>
          <inkml:trace contextRef="#ctx0" brushRef="#br0" timeOffset="15044.86">19080 10617 4902,'52'0'4644,"-13"-5"-387,-2-8-387,7 3-3741,5-1-129,8 1-129,-1 0-129,3 5-387,-9-6-1290,-1-2-2064,1 13-516,-13-7 129</inkml:trace>
          <inkml:trace contextRef="#ctx0" brushRef="#br0" timeOffset="15491.885">19647 10901 5676,'0'-24'3870,"12"10"-387,-4-6-1806,20-4-2451,0-5 129,9 4 258,1 1 258,5 0 258,-2 7 258,-1 2 258,1 7 0,-8 3 129,-1 5-258,-11 9-129,1 6 129,-11 4-258,-4 8 129,-8-1 129,-8 4 0,-12-4-129,2 3 0,-11-4 0,0-1-129,-6-8 0,0-1-387,3-6-129,-1-9-129,8 0-516,-2-13-774,13 1-1806,5-11-903,1-6-387</inkml:trace>
          <inkml:trace contextRef="#ctx0" brushRef="#br0" timeOffset="15911.91">20227 10648 4386,'12'41'4644,"2"-15"-516,-9-12-129,-1 6-3999,9 0-129,2 1 0,0-1 0,-3-4 258,0 1-129,-6-3 387,2 1-129,-8-15 258,1 17 129,-1-17-258,0 0 0,-12 8-129,12-8 129,-17 0-258,17 0 0,-16-22-129,11 4 129,4-3-129,1-4 129,8-3-258,7-3 129,7 0-129,2-1 0,8 8 0,1-3 0,5 8-258,-2-1-258,2 13-645,-8-5-1677,-3 7-1548,3 5-387,-10-2 387</inkml:trace>
          <inkml:trace contextRef="#ctx0" brushRef="#br0" timeOffset="17311.99">20917 10559 1419,'13'-4'2580,"-13"4"129,12 0-258,-12 0-516,8 13-258,-8-13-387,5 21-258,-5-10-387,3 7 129,-3-5-258,3 10-129,-3-8 0,4 9 0,-3-5 0,3 4-129,0-7 0,2 1-129,-1-5 0,-5-12 0,14 13-129,-2-12 129,-1-2-129,3-7 0,3-7 0,2-2 0,1-4 129,3-4-258,0 0 258,0-3-129,-2 0 0,2 3 0,-3 2 129,-3 3-129,2 4 0,-4 6 129,2 5-129,-7 5 129,5 0 0,-2 12 0,-1 0 129,-1 7-129,-4-1 129,4 5-129,-5-4 129,2 5-129,-3-6 0,1-1 129,-2-6-129,-4-11 0,15 11 0,-3-11-129,4-13 0,5-6 0,3-3 0,3-5 0,3-1 0,1-2-129,-2 2 258,-1 6-129,-3 5 129,-3 2-129,-2 7 129,0 8 0,-3 0-129,0 11 129,0 6-129,0 4 129,-1 1 0,1 7 0,-3-1 0,2 1 129,-3-1-129,0-1 0,-1-3-129,-3-3-129,1 4-516,-10-13-2838,0 2-1290,0-14-258,-25 7-516</inkml:trace>
        </inkml:traceGroup>
      </inkml:traceGroup>
    </inkml:traceGroup>
    <inkml:traceGroup>
      <inkml:annotationXML>
        <emma:emma xmlns:emma="http://www.w3.org/2003/04/emma" version="1.0">
          <emma:interpretation id="{722DFBDC-FB4F-40FF-BA50-D9189CC19A01}" emma:medium="tactile" emma:mode="ink">
            <msink:context xmlns:msink="http://schemas.microsoft.com/ink/2010/main" type="paragraph" rotatedBoundingBox="10831,15896 16356,15824 16370,16953 10845,17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8E9A2E-1635-4FB4-8754-7E5C25D83BE9}" emma:medium="tactile" emma:mode="ink">
              <msink:context xmlns:msink="http://schemas.microsoft.com/ink/2010/main" type="line" rotatedBoundingBox="10831,15896 16356,15824 16370,16953 10845,17024"/>
            </emma:interpretation>
          </emma:emma>
        </inkml:annotationXML>
        <inkml:traceGroup>
          <inkml:annotationXML>
            <emma:emma xmlns:emma="http://www.w3.org/2003/04/emma" version="1.0">
              <emma:interpretation id="{4947D242-C86D-4DFC-9DA8-8CCA0BE7D0D4}" emma:medium="tactile" emma:mode="ink">
                <msink:context xmlns:msink="http://schemas.microsoft.com/ink/2010/main" type="inkWord" rotatedBoundingBox="10833,16036 13888,15997 13901,16985 10845,17024"/>
              </emma:interpretation>
              <emma:one-of disjunction-type="recognition" id="oneOf3">
                <emma:interpretation id="interp15" emma:lang="" emma:confidence="1">
                  <emma:literal>Resolution</emma:literal>
                </emma:interpretation>
                <emma:interpretation id="interp16" emma:lang="" emma:confidence="1">
                  <emma:literal>Re solution</emma:literal>
                </emma:interpretation>
                <emma:interpretation id="interp17" emma:lang="" emma:confidence="0">
                  <emma:literal>Resolution n</emma:literal>
                </emma:interpretation>
                <emma:interpretation id="interp18" emma:lang="" emma:confidence="0">
                  <emma:literal>Resolutio n</emma:literal>
                </emma:interpretation>
                <emma:interpretation id="interp19" emma:lang="" emma:confidence="0">
                  <emma:literal>Resolutis n</emma:literal>
                </emma:interpretation>
              </emma:one-of>
            </emma:emma>
          </inkml:annotationXML>
          <inkml:trace contextRef="#ctx0" brushRef="#br0" timeOffset="42887.453">10364 12714 903,'3'12'774,"-3"-12"-129,4 17 129,-2-5 258,0 8-129,0 0 387,-1 6-129,0 6 0,-1 3-258,1 9 0,-1 4 0,2 3-129,1 2-129,-1 9-387,0-4 0,2 2-258,-2 0 0,-1-4-387,4-2-774,-1-5-1161,-4-14-1290,6 3 129</inkml:trace>
          <inkml:trace contextRef="#ctx0" brushRef="#br0" timeOffset="43607.494">10389 12736 2322,'2'-24'3354,"-2"8"0,18 3-1935,0-2-1161,2 0-516,4-1 258,5-1 258,2 2-258,5 1 0,-1 3 129,2 1-129,-1 5 0,1 4 129,-4 1-129,1 3 129,-7 9 0,-2 2 0,-4 6 258,-7 1 0,-2 5 0,-11-1 129,-1 4 0,-10 0 129,-4 3-129,-13-6 129,0 6-258,-9-8 0,1 2 0,-6-4-258,2-5 0,0-3 0,5-3-129,2-5 0,4-6-129,7 0 0,2-2-387,19 2 129,-18-14 0,18 14-258,0-15 258,0 15 0,14-13 0,1 11 258,3 0 129,-1 2 0,7 7 387,-2 6-129,3 8 0,2 1 129,2 12 258,-2 5 0,3 9 129,-1 1-129,0 9-129,-4-5 129,-2 2-258,-5-4 0,-2-2-258,-2-10-258,-6-11-516,4-8-3225,-1-6-129,-11-14-516,16-6 0</inkml:trace>
          <inkml:trace contextRef="#ctx0" brushRef="#br0" timeOffset="44111.522">11170 13134 1935,'53'-9'1935,"-19"2"-516,-3-6-2838,0-3 258,-2-3 774,0 0 516,-2 1 387,-6-1 645,-4 2 645,-4 0 516,-4 2-387,-6 1-387,-3 2-774,-4 0-129,-7 5-258,-8 0 0,0 6 0,-8 1 0,0 6 129,-8 1 0,5 12 0,-7-2 129,6 11 0,-2-1-258,6 5 258,0 3 0,10 4-258,-3-2 129,13 5-129,2-6 129,5 1-129,5-4 129,8-1-387,9-9-129,7-5 0,5-4-129,4-9-645,14 4-774,-7-9-2451,7-7-645,6-5 0,-7-9-258</inkml:trace>
          <inkml:trace contextRef="#ctx0" brushRef="#br0" timeOffset="44631.552">12019 12953 5676,'-7'0'4515,"-16"4"-387,23-4-387,-27 9-3741,10-2-129,0 3 129,0 1 0,-1 2 129,-2 1 258,3 1-129,-3-1 0,10 0 0,0-2-129,7 1 0,3-13-129,3 23 0,9-14-129,6 0 129,2 1-129,7 0 129,-3 2 129,6 0 0,-3 2 0,-2 1 0,-5 0 0,0 3 0,-8-3 258,-3 2-129,-6-5 0,-3 5 0,-9-7 129,-3 5 0,-9-6 0,-1 3 0,-7-7-129,2 2 0,-2-7-129,2 0-129,3 0-129,3-8-387,21 8-516,-19-25-903,20 9-2322,10-3-387,8-2-516,7 1 258</inkml:trace>
          <inkml:trace contextRef="#ctx0" brushRef="#br0" timeOffset="45051.576">12297 13237 5547,'-3'17'4257,"3"-17"-645,-7-10-774,-2-6-3225,9-4-903,3-7 516,6 3-129,0-4 387,2 3 387,3 8 387,-2 0 645,3 9 129,-1 4-129,6 4-258,-1 4-387,3 9 129,-2 4-258,3 3 129,-3 1 129,1 5-129,-8-2 258,0 3 129,-10-3 0,-2 6 0,-5-11 129,-8 10-129,-13-8 0,1 1-129,-9-2-129,-1-4-129,-5-3 0,4-6-129,0-2-258,3-5 0,6-3-516,1-16-645,17 4-1548,2-12-1677,5-7-387,2-4-258</inkml:trace>
          <inkml:trace contextRef="#ctx0" brushRef="#br0" timeOffset="45412.597">12793 12538 5289,'0'0'4644,"0"0"-645,0 0-129,0 0-3741,2 12-129,1 3 129,-1 9 258,4 9 129,-6 4 129,0 16 0,0 3 0,0 14 129,-6 0-258,3 5-129,0-3-129,2-6-258,1-4-258,-3-17-1032,9-8-2967,2-17-387,-8-20-129,23 1-387</inkml:trace>
          <inkml:trace contextRef="#ctx0" brushRef="#br0" timeOffset="45811.62">13073 12990 5547,'19'56'4386,"-12"-34"-129,8 7-516,-4-5-3612,5 5-258,2-5 129,0-2 129,-1-6 0,-2-5 387,4-4-258,-2-7 0,6-5 0,-4-9-258,4-6-129,0-4 0,0-5 0,-2-3-129,-2 1 258,-9-4 129,1 4 0,-8-2 258,0 6 0,-3 0 129,-3 8-258,-5 2 129,3 5-387,5 12 0,-14-15-516,14 15-774,-11 0-1935,11 0-1419,0 0 0,0 0-387</inkml:trace>
        </inkml:traceGroup>
        <inkml:traceGroup>
          <inkml:annotationXML>
            <emma:emma xmlns:emma="http://www.w3.org/2003/04/emma" version="1.0">
              <emma:interpretation id="{EA44FB74-CCFE-44D2-B041-1E568DDED943}" emma:medium="tactile" emma:mode="ink">
                <msink:context xmlns:msink="http://schemas.microsoft.com/ink/2010/main" type="inkWord" rotatedBoundingBox="14255,15852 16356,15824 16368,16751 14267,16778"/>
              </emma:interpretation>
            </emma:emma>
          </inkml:annotationXML>
          <inkml:trace contextRef="#ctx0" brushRef="#br0" timeOffset="46479.658">13808 12978 1806,'-15'-37'3999,"15"37"258,-1-14-387,1 14-2580,12-5-774,7 2-258,7 2 0,5-6 129,10 3-129,2-7 0,8-1 0,3-2 129,3 1-129,-4-4 129,3 5-129,-9-3-129,-3 9 129,-4-1 129,-4 7 0,-11 6 0,0 9 0,-10 6 0,1 8 129,-9 3 0,-1 6-129,-5 1 0,1 4-129,-2-7 0,-3-2-129,-1-3 0,-2-8-387,3-3-258,3-20-1806,0 0-2064,-7-5-516,7-15-258,3-8 0</inkml:trace>
          <inkml:trace contextRef="#ctx0" brushRef="#br0" timeOffset="46138.638">13869 12383 5805,'32'29'4644,"-19"-8"-258,-6 0-129,5 12-4128,0 8-129,-2 12 258,-1 12-129,-4 3 129,0 9 129,-5-3 0,0 1 0,-6-4 129,-3-6-387,1-11 129,-1-13-774,6-5-774,-10-23-2838,13-13-387,-18 0-516,6-20 129</inkml:trace>
          <inkml:trace contextRef="#ctx0" brushRef="#br0" timeOffset="46642.667">14567 12642 7611,'0'0'4515,"0"0"-129,0 0-774,0 0-4257,0 0-774,22 16-774,-22-16-645,12 13-1806,2-1-129</inkml:trace>
          <inkml:trace contextRef="#ctx0" brushRef="#br0" timeOffset="47078.692">14901 13055 7353,'-9'12'4644,"-11"-8"-387,20-4-258,-15-13-3741,13-7-516,2-7 0,6 0 0,6-3 129,4 1 129,4 4 129,-1 3 129,7 8 0,-1 4-129,0 10 0,0 4 0,1 12-129,-4 4 129,0 8 0,-6-3 0,-1 6 129,-10-4 0,-1 3 387,-6-7-258,-9 0 129,-7-5-129,-3-1-129,-7-7 129,-2-1-258,-4-3 0,1-6-129,3 0 0,-1-4-258,8-4-129,-1-7-129,11 6-516,-4-13-903,17 7-2064,0-3-903,6-2 0,7 2-129</inkml:trace>
          <inkml:trace contextRef="#ctx0" brushRef="#br0" timeOffset="47506.716">15263 12841 8385,'17'35'4902,"-12"-15"-387,-3-1-129,-2 2-4128,3 0-258,1 2-129,1 1 129,1-5 129,1-3-129,-7-16 129,23 13 0,-5-13 0,7-9-129,4-8 0,5-5 0,2-5 0,5-4-129,-2 0 258,-1 2-129,-3 2 258,-2 9-129,-9 3 129,0 10 0,-4 5 0,-1 9 0,-4 8 129,-1 8-129,-1 4 0,0 9-129,-1-1 0,0 4 129,-1 1-129,1 0-129,-2-1 0,0-4-258,4 6-1290,-11-14-2838,4-7-645,-6-12-258,-1-10-516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22.1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B183F5-90D4-49A6-ADCE-5C534AD1B7DD}" emma:medium="tactile" emma:mode="ink">
          <msink:context xmlns:msink="http://schemas.microsoft.com/ink/2010/main" type="inkDrawing" rotatedBoundingBox="5310,6174 5369,6495 5336,6501 5277,6181" shapeName="Other"/>
        </emma:interpretation>
      </emma:emma>
    </inkml:annotationXML>
    <inkml:trace contextRef="#ctx0" brushRef="#br0">-7 2 36 0,'0'-4'13'0,"0"8"-6"0,0-4-2 15,0 0 8-15,0 0-7 16,0 0-1-16,0 0-1 16,0 0 2-16,0 0-1 15,0 0 0-15,8 4 3 0,-8-4 3 16,8 3-2-16,-3 1 0 15,3 3-8-15,-4 1 0 16,0 3 1-16,0 0 3 16,1 4 2-16,-5 3 1 15,0 4-2-15,0 4 1 16,0 0-2-16,0 0 0 16,4 4-3-16,0-8-2 15,0 0 1-15,0-3-1 16,0-5-7-16,0-3 0 15,1-3-43-15,7-4-19 16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47:09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11630 8262 903,'-11'-13'3225,"11"13"0,0 0-2967,-5-13 387,5 13-258,0-16 129,0 16 129,3-15-129,-3 15 129,0 0-129,7-11 0,-7 11-258,0 0 0,0 0 258,0 0-129,0 11 129,0 8-129,0-1 0,0 14 258,-2 1-258,-1 18 0,-2 5 129,-1 8-516,-2 10 129,-2 3-258,-2 5 0,-1-8-516,6-2-387,-2-16-2838,2-22-645,7-15 258</inkml:trace>
  <inkml:trace contextRef="#ctx0" brushRef="#br0" timeOffset="496.028">11422 8635 1419,'-22'36'4257,"16"-14"129,-6-8-387,9 1-1935,-4 4-2193,4 5 0,-2 4 129,2 2 0,1 4 129,-2 0 129,3 4 258,-1-4-129,2 1 129,2-7-129,6-1 387,1-7-387,6 1-129,0-14 129,6-2-129,0-5-129,4-7 0,2-10 0,1-8-129,-1-6 258,2-8-129,-1-4 129,0 2 0,-4 0 0,6 5 129,-8 0-129,2 10-129,-6 3 0,2 10 0,-6 5 0,-1 6-129,-3-1-129,-10 3 0,11 1 0,-11-1-645,6 20-1548,-6-8-2451,0-12-258,-12 15-129</inkml:trace>
  <inkml:trace contextRef="#ctx0" brushRef="#br0" timeOffset="3823.218">6573 10176 774,'-10'10'1419,"10"-10"-516,-14 17-516,6-5 129,2 3-258,-4 2-129,4 3 129,-1 0-258,3 7 0,0-1 129,-3 3 129,4 2 0,-1 1 258,1 0 129,-2-1 129,3 3-258,-3-9 258,2 3-258,-1-8-129,2 3 0,0-6-129,2-2-129,0-1-129,0-14 0,0 21 0,0-21 129,10 15 258,-2-5 0,4-4 258,6 3 0,5-4 0,5 5 129,5-5-129,10 1 129,2-3-387,6 3-129,4-6-129,1 0 129,1 0 0,3-3-129,0-1 0,2 2 0,-1-2 258,4 2-129,1-3 0,2 5 0,2-5 129,6 3-129,3-6 0,3 6 0,5-4-129,4 3 129,1-1-129,3 2-129,2 1 129,3 1-129,-3 0 0,-1 1 0,0 6 0,0-2 0,2 0 129,-5 4 0,0-1 0,-3 2 129,-1-5 0,1 0 0,0-4 129,-1 0 129,1-1-129,-2 0-129,1-4 0,1 2-129,-2 1 0,0 1 0,0 0-258,-4 7 129,-1 2 0,0-1 0,-5 1 129,2-1-129,-2-6 0,-1 3 129,-2-5 0,0 0 0,-4 2 129,0-1-129,-5 0-129,-6 5 0,-4-4 129,-9 1-129,-3-2 0,-4-1 0,-8-2 0,-2 0 0,-4-3 0,-3 0 129,-3 2-129,0 2 0,-2-2 0,-3 3 129,-3 0-129,1 0 0,-6 3 0,-7-3 0,12 0 0,-12 0 0,0 0 0,0 0 258,0 0-258,0 0 0,0 0 0,0 0 0,0 0 0,0 0 0,0 0 0,0 0 0,0 0-258,0 0 258,0 0 0,0 0-129,0 0 129,0 0 0,0 0 0,0 0 0,1-10 0,-1 10-129,0 0 129,1-15 0,-1 15-129,0-11 0,0 11 129,0 0-129,0 0 0,0 0 129,2-13-129,-2 13 129,4-14 0,-1 3-129,-3-4 258,0-5-129,0 1 129,0-5-129,-4 0 0,-2 0 0,-2-1 129,1 1-129,-3 5 0,3-1 0,1 1 0,2 6-129,1 1 129,3 12-129,-7-17 0,7 17-129,-4-12-129,4 12-387,0 0-1032,-6-13-2193,6 13-903,-2-21-258,0 7 0</inkml:trace>
  <inkml:trace contextRef="#ctx0" brushRef="#br0" timeOffset="6168.352">13273 8031 1677,'0'0'3354,"0"0"-129,0 0-2451,3 12-1161,-3-12 129,0 0 258,3 12 0,-3-12 129,0 0 258,0 0 0,-6 9 129,6-9 129,0 0 0,-7 12 0,7-12-258,0 0 0,-9 14 0,7-1-129,-2 3 0,-1 5-129,-3 6 129,-1 5-129,-3 7-258,-2 5 129,-2 2-516,-3-4 0,3-1-1290,0-1-2193,-3-19 129</inkml:trace>
  <inkml:trace contextRef="#ctx0" brushRef="#br0" timeOffset="6623.378">12998 8369 903,'-19'38'4386,"16"-16"-129,-9-12-258,6 7-1806,-2 5-2451,6 5 0,0 2 129,2 3 129,1-2-258,4 2 516,1 1-129,4-4 0,-1 0 0,1-5 258,3-3 0,1-8 0,3-1 0,0-9 129,4-3-129,1-10 129,1-4-129,-1-10 129,2 4-129,-7-6 0,4 4 0,-6-1 0,0 6-129,-5 4-129,0 5 0,5 4-387,-6 0-258,8 8-1290,-3 0-2709,-2-4-387,2 0-387</inkml:trace>
  <inkml:trace contextRef="#ctx0" brushRef="#br0" timeOffset="7607.435">15298 8165 2193,'9'-7'3612,"-9"7"129,0 0-2838,0 0-129,0 0 387,0 0-129,0 0 129,0 0 0,0 0-129,-1 12-387,-6 1 0,4 15 0,-7 1-387,0 14 129,-5 10-258,-3 11 0,-2 0-129,-1-4-258,4 0-645,-5-9-2709,7-16-774,7-8-258,8-27-129</inkml:trace>
  <inkml:trace contextRef="#ctx0" brushRef="#br0" timeOffset="8079.462">15038 8472 5160,'3'22'4773,"-2"-10"-516,-1-12-258,0 0-3612,0 0-774,0 0 645,0 22-258,-1-8 258,-6 5-258,-3 4 387,-2 8-129,-4 1 0,-1 4 0,1 0 0,4 1-129,2 0 0,7-4 129,3-6-258,9-5 129,10-8 0,8-7-129,3-5 0,4-2 129,2-12 0,0-3-129,0-5 129,-1-3 0,-2 0 129,-1 0 0,-5 1-129,-1 2 0,-1 2 0,-2-1-258,1 9-387,-7-2-516,0 12-1935,-7 0-1548,-10 0-387,0 0-129</inkml:trace>
  <inkml:trace contextRef="#ctx0" brushRef="#br0" timeOffset="8712.498">14707 9029 129,'-18'-5'3354,"-8"3"129,15 2-258,-7 2-3483,-3 6-129,-3 3 129,-3 3-129,-6 4 0,0 6 387,-6 5 0,1 3 387,-3 11-129,-3-2 387,3 10-129,2 4 258,3 4-129,4 1-129,6 6 129,7 1-387,8-1 129,7-1 0,9-1-258,8-4 0,9 2 258,9-9-387,9-4 129,5-9-258,5-3-129,8-5-516,2-6-1548,0-13-1548,13 3-258</inkml:trace>
  <inkml:trace contextRef="#ctx0" brushRef="#br0" timeOffset="9307.532">15638 9043 2709,'0'-19'4128,"3"9"0,-3 10-387,10 2-3096,-10-2-774,21 19 129,-5-9-129,2 6 129,0 3 0,0 0 129,2 4 0,-1 7 129,0 3 129,-1 8-129,2 4 129,-2 6-258,2 6 0,0 4-129,-5 5 0,-5 4-129,-1 0 0,-8 0 0,-2 3-129,-11 2 258,-7-3-129,-7-1 129,-4-4-258,-6-9-2064,-2-7-1677,7-3 0,-5-26-387</inkml:trace>
  <inkml:trace contextRef="#ctx0" brushRef="#br0" timeOffset="9832.562">17104 9092 3225,'-5'-11'4257,"5"11"0,0 0-258,-3 5-3225,-5 2-387,-1 9 0,-5 1 0,-2 12 0,-8 4 258,-2 9-387,-6 6 129,-5 8 0,-4 4 0,4 3 0,2 1 0,9 1 0,4-1-129,13 0 258,9-6-387,15-4 129,13-4-516,12-8 0,11-1-258,7-15-258,15 3-1032,-4-17-2580,10-12-258,3 0-387,-1-15 259</inkml:trace>
  <inkml:trace contextRef="#ctx0" brushRef="#br0" timeOffset="10276.587">18168 9064 2967,'35'21'3741,"-22"-7"258,8 6-2322,-3 12-903,0 5 0,3 8-387,-2 3 129,2 5 0,-4 4-129,2 7 129,-4-1 0,1 9-129,-9-4-258,-5-1-516,-2 2-1677,-9 1-1935,-17-15-129,-5-3-645</inkml:trace>
  <inkml:trace contextRef="#ctx0" brushRef="#br0" timeOffset="11217.641">8028 8888 2580,'-17'-9'3354,"9"1"-1677,-2 6-387,-1 0-258,2 3-129,-1 8-387,-4 6 0,-2 11-258,-2 8-129,-1 11-258,-5 6 129,-2 12 0,-2 3 0,-1 11 0,-1 7 129,-1 6 0,2 0 0,2 0 258,5-1-387,5-7 0,7-5-129,8-8-387,2-11-516,16-13-1677,11 1-903,3-22-129</inkml:trace>
  <inkml:trace contextRef="#ctx0" brushRef="#br0" timeOffset="11596.663">8380 9090 1,'-18'24'3353,"6"-16"1,11 9-258,-2 1-2967,3 5 0,5 8-129,6 5 129,3 7-129,4 7 0,2 9 0,1 7 0,-2 4-129,-1 5 0,-5 4 0,-5 4-129,-8 5 258,-5-4 0,-11-2 0,-4-2-129,-4-5-2838,-4-24-258,10 0 129</inkml:trace>
  <inkml:trace contextRef="#ctx0" brushRef="#br0" timeOffset="12131.693">9742 9094 2193,'-69'61'3870,"35"-28"258,-1 1-2193,-7-4-516,8 8-129,-6-4-258,7 7-258,-3 4-129,6 9 0,0 0-129,2 9-258,6 4 0,2 0 0,5 2 0,7-2 0,5-3-129,4 0 129,11-10 0,12-4-258,7-6-129,9-10-516,14-5-774,1-16-2064,11-13-1161,9-8-387,1-23 258</inkml:trace>
  <inkml:trace contextRef="#ctx0" brushRef="#br0" timeOffset="12560.718">10838 8994 5547,'-36'1'4773,"20"1"-387,4 0-129,0 2-4257,6 8-129,2 6 129,1 5-129,-1 2 0,1 1 129,-1 5 0,4 5 129,-1 7-129,1 3 129,0 5 0,1 7 0,6 6 0,0 8 0,0 3-129,0 3-129,-3-2 129,-2 2-129,-2-4 129,-8-7 0,-3-3 0,-4-7 0,-4-6-129,4-1-1161,-6-4-2838,-1-16-387,4-3-129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1.1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184 4 2,'0'0'12,"0"0"-3,1 10 1,-1-10-2,0 0 0,0 0-1,-1 12 0,1-12-1,0 0 1,-1 13-1,1-13 0,-1 13-2,1-13 2,0 20-2,1-6-1,0 4-1,1 2 0,-1 6-1,2 2 1,0 4-2,0 4 0,1 2 0,0 1 1,-1 2-1,2-1 0,-1 0 0,2-3 0,-1-3 0,1-4 0,-2-2 0,2-4 0,0-4 0,-1-5 1,-2-3-1,-3-12 0,6 13-1,-6-13-2,0 0-6,0 0-13,0 0 2,3-10-1,-10-10 0</inkml:trace>
  <inkml:trace contextRef="#ctx0" brushRef="#br0" timeOffset="538">0 47 3,'0'0'13,"0"0"2,0 0-1,3-12-5,7 9-1,3-3 0,2 1 0,2-1 0,4 2-1,1-1-1,3 2-1,2 0-1,0 3 0,1 1-2,2 2 0,1 1-1,1 3 0,-2 1-1,2 4 1,-3 0 1,0 2-1,-3 1 0,-1 1 0,-2 0 0,-2 0-1,-1 1 1,-5-2-1,-3-1 0,-2 0 0,-4 0 0,-3-2 1,-3 1 0,-3-1 1,-6-1 1,-3 1 1,-7 0 1,-5-2-1,-4 1 1,-6-1 0,-1-1-1,-3-2-1,0 0 0,1-1-1,2-1 0,5-2-1,3-1 0,5 0 0,4-1 0,5-1 0,13 0-1,-16 0 0,16 0-1,0 0-6,0 0-8,-8-14-13,8 14 0,13-20-1,-1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2.69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28 8,'0'0'16,"23"0"1,-9-2-1,7 3-5,2-2-1,3-1-1,5 0-2,0-1 0,3-1-1,0-1 0,-2 2-2,-1-1 0,-4 2-1,-4 1 0,-3 2-1,-6 1 0,-3 2 0,-11-4-2,12 13 1,-12-13-1,5 20 2,-3-9-2,-3 3 2,0 3-2,0 0 1,-1 3 0,1 2-1,-1-1 0,3 4 0,-2-2 1,2 2-1,0-2 1,2-2 0,-2-1 0,0-2 1,-1-4 0,1-3-1,-1-11 1,1 18-1,-1-18 1,0 0 0,-2 10-1,2-10 0,0 0 0,0 0-3,0 0-5,0 0-12,0 0-7,-4-10-2,4-5 1,7 3 0</inkml:trace>
  <inkml:trace contextRef="#ctx0" brushRef="#br0" timeOffset="588">718 216 4,'-4'11'17,"-7"-6"2,9 11 0,-6-6-6,3 7-2,0-5 1,1 2-2,5-1-2,-1-13-1,21 11 0,-1-16-2,7-5 0,4-8-1,4-2 0,5-6-2,-2 1 0,-5-2 0,-3 4-1,-7 0 0,-5 5 0,-6 4 0,-7 1-1,-5 13 1,-8-18-1,-2 12-1,-8 2 1,-1 1 0,-8 6 0,-5 1 0,-4 7-1,-5 3 1,-2 3-1,-1 4 0,1 3-2,3 0-5,3-1-5,4-5-10,14 1-3,5-11 1,14-8 0</inkml:trace>
  <inkml:trace contextRef="#ctx0" brushRef="#br0" timeOffset="1077">951 84 17,'5'12'18,"-5"-12"-1,0 0 1,6 15-10,-6-15 1,1 16 1,0-5-2,-1 2 1,0 1-1,2 3 0,0 5-2,-2 5-1,2 6 0,1 3-1,-1 7-1,-1 3 0,0 4-1,-1 1 0,1 0 0,-2-1-1,0-2 0,0-5 0,0-4 0,0-6 0,1-6-1,-2-5 1,1-6-1,1-16 0,0 15 0,0-15-3,0 0-2,0 0-5,5-13-6,-4-1-12,6 3-1,-3-8 2,5 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0.19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21-5 2,'0'0'5,"0"0"-1,0 0-2,0 0-1,0 0 0,0 0-2,-3-11 1,3 11-1,0 0 0,0 0 1,0 0 0,0 0 0,0 0 1,0 0 1,0 0 0,0 0 1,0 0 1,0 0-1,0 0 1,0 0 0,0 0 0,0 0 0,0 0 0,-6 13 0,6-13-2,0 0 1,-7 18 0,7-18-1,-3 15 0,3-15 1,-2 20-1,0-8 0,4 4 1,-1-1-1,1 4 0,0 1 0,2 2 0,-1 1 0,0 1 0,0 1 0,0-3-1,-1 1-1,0-3 1,0-3 0,-1-1 0,-1-5 0,0 0 0,0-11 0,0 11 0,0-11 1,0 0 0,0 0 1,0 0 0,0 0 1,0 0-1,0 0 0,-1-13 1,1 13-1,0-15-1,0 15-1,1-20 0,-1 9 0,0 0 0,0 11 0,2-21 0,-2 21-1,4-19 0,-4 19 0,6-17 0,-6 17 0,9-16 0,-9 16 0,16-16 0,-4 6 0,2 3 0,3-3 0,3 1 0,1 0 0,5-1 0,2-1-1,2 1 1,3 3 0,1-3 0,0 3-1,1-2 1,-3 4 0,0 0 0,-4 2 0,-2 0 0,-2 2 0,-3 1 0,-2 1 0,-4 0 0,-2 2 0,-13-3 0,17 5 1,-17-5 0,0 0-1,0 0 1,0 0 1,9 11-1,-9-11 0,0 0 1,0 0-1,0 0 1,0 0 0,0 0 0,-7 11-1,7-11 1,0 0-1,0 0 0,0 0-1,0 0-6,0 0-7,-11 1-12,11-1-1,-13 5 0,13-5-1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5.8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 3,'0'0'13,"0"0"-3,0 0-1,0 0-1,0 0 0,0 0-1,0 0 0,0 0-1,0 0-1,0 0 1,0 0-1,0 0-1,0 0-2,0 0 0,0 0-1,0 0-1,7 13 0,-7-13 1,0 0-1,8 16 0,-8-16 0,11 21 0,-4-5 1,0 3-1,0 5 0,1 5 0,0 5 0,0 6 1,1 3-1,0 4 0,-1 2 1,3-1-1,-3-1 0,0-1 0,0-3 2,-1-1 0,-1-5-1,-2 0 1,-1-3-1,-2-3 1,-1-3-1,0-2 1,-2-5-2,1-5 0,-2-3 1,3-13-1,-3 17 1,3-17-1,0 0-2,0 0-4,0 0-7,-2-17-8,-3 0 0,5 2 0,-8-9-1</inkml:trace>
  <inkml:trace contextRef="#ctx0" brushRef="#br0" timeOffset="678">13 172 10,'0'0'15,"-1"-11"-2,1 11-4,5-17-2,-5 17 1,12-20 0,-1 9-1,-1-2 1,4 1-2,2 2-1,1-2-1,1 3 0,-1 0-2,1 2 0,0 0-1,0 3 0,1 1 0,-2 1-1,1 3 1,-1 3-1,2 1 0,-2 3 0,1 1 0,-3 3 0,1 2 0,-2 0 0,-1 4 0,-2-2 0,-1 3 0,-2 0 0,-1 1 0,-1-3 1,-3 1-1,-2 1 1,-2-3 0,-4 0 1,-4 0 0,-2 2 0,-5-2 1,-3 1-1,-3-1 1,-1 0 0,-6-2 0,3 0 0,-4-6 0,4 0 0,-2-4 0,2-3-1,3-1 0,1-1-1,3 0 1,3-2-1,4 0-1,1 0 0,11 3-1,-12-5-4,12 5-4,0 0-7,4-17-11,8 14 0,-3-12 0,7 6 1</inkml:trace>
  <inkml:trace contextRef="#ctx0" brushRef="#br0" timeOffset="1796">727 134 6,'0'0'10,"0"0"-1,-5-13-2,5 13 0,0 0 0,0 0 0,-7-10 0,7 10 1,0 0-1,0 0 0,0 0 1,0 0-1,0 0-2,0 0 0,0 0-1,0 0-1,0 0-1,0 0-1,0 0 0,0 0-1,0 0 0,0 0 0,0 0 0,0 0 0,0 0 0,0 0 0,0 0 0,0 0 0,0 0 0,0 0 0,0 0 0,0 0 0,0 0 1,0 0-1,0 0 0,0 0 0,0 0 0,0 0 0,0 0 0,0 0 0,0 0 1,0 0-1,0 0 0,0 0 0,0 0 0,0 0 0,0 0 1,0 0-1,0 0 0,0 0 1,0 0-1,0 0 1,0 0-1,0 0 0,0 0 0,0 0 1,0 0-2,0 0 1,0 0 0,0 0 0,0 0 0,0 0 1,0 0-1,0 0 0,0 0 0,0 0 1,0 0 0,0 0-1,0 0 1,0 0 0,0 0 0,0 0 0,0 0 0,0 0 0,0 0 1,0 0-1,0 0 0,0 0 0,0 0 0,0 0 0,0 0 0,0 0 0,0 0-1,0 0 0,0 0 0,0 0-1,0 0 1,0 0-1,0 0 1,0 0-1,-2 12 1,2-12-1,5 17 1,0-5 0,2 3 0,2 3 0,2 1-1,2 2 1,1 0 0,3 3 0,0-1 0,0 1 0,1-1 0,-2-1 0,0-4 0,0 1 0,-5-4 1,1-2-1,-4-2 0,-8-11 0,12 14 0,-12-14 1,0 0 0,0 0 0,0 0 0,0 0 0,0 0 0,10-20 0,-7 6 0,0-5 0,3-2 0,1-5-1,3-2 0,4-3 0,2-2 0,2-1 0,2 1 0,1 0 0,0 1 1,-2 3-1,0 4 1,-4 3-1,-1 5 3,-5 3-3,-9 14 3,13-16-3,-13 16 3,0 0-3,0 0 2,8-11-2,-8 11-1,0 0 1,0 0-1,0 0 0,0 0-2,0 0-2,0 0-3,0 0-7,0 0-10,0 0-2,13 4 0,-13-4 2</inkml:trace>
  <inkml:trace contextRef="#ctx0" brushRef="#br0" timeOffset="4338">1509 110 6,'0'0'11,"0"0"-4,0 0-2,0 0 1,10 4 0,-10-4 0,13 0 0,-2 1-1,-1-2 0,4 1-1,2-1 0,0 0-1,1-1-1,2-1-1,0 1 0,2 0 0,0-2 0,0 0-1,0 2 1,-3-1-1,2 0 0,-3 2 0,-2 0 0,-3 0 0,-12 1 0,15 2 1,-15-2 2,0 0-1,0 0 0,9 14 2,-9-14-1,-2 12 1,2-12 0,-7 14-1,7-14 0,-10 18-1,10-18 0,-9 20 0,4-10-1,1 4 0,-1 2 0,2-1 0,-1 4-1,1 2 1,-2 3 0,1 0-1,1 2 1,-2-1-1,2-1 1,-2-2 0,2-3-1,-1-5 1,0-2 0,4-12 1,-3 11 1,3-11-2,0 0 0,0 0-2,0 0-5,0-17-9,0 17-9,8-20-2,-1 9 0,-4-10 1</inkml:trace>
  <inkml:trace contextRef="#ctx0" brushRef="#br0" timeOffset="5205">2163 63 10,'0'0'18,"0"0"-1,0 0-3,0 0-4,0 0-2,0 0-2,0 0-1,-5 12-1,5-12-2,0 0 0,10 17 0,-10-17-1,14 22 0,-4-6 0,2 4 0,1 1 0,2 2 0,0 1 0,-1 1-1,0-1 1,-2-1-1,-1-3 1,-3-3-1,-1-3 1,-3-1-1,-4-13 1,5 17 0,-5-17 1,0 0 0,-4 12 1,4-12 0,0 0-1,-16-5 1,16 5 0,-21-12 0,8 3 0,-1-4 0,0 0-1,-1-2 1,0-1-1,-1 0 1,5 2-1,0 0-1,3 2 0,3 0 0,4 0-1,6-1 0,3 0 0,5-2 0,4-1 0,6-1 0,3 1-1,4-1 1,1 3 0,2 2 0,0 4-1,-1 1 1,-1 3 0,-1 2 0,-2 1 0,-2 1 0,-3 1 0,-2 0 0,-2 2 0,-3-1 0,-4 0 0,-12-2 0,15 5 0,-15-5 1,0 0-1,0 0 0,2 11 1,-2-11-1,0 0 1,0 0 0,-11 9-1,11-9 1,0 0 0,0 0-1,0 0 1,0 0-3,-11 0-4,11 0-15,0 0-6,1-11-2,-1 11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12.3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20 104 12,'-10'-8'9,"10"8"0,0 0 1,-12-8 0,12 8-1,0 0-1,0 0-2,0 0 0,0 0-2,0 0 0,0 0-2,0 12 0,0-12-1,9 22-1,-1-6 0,3 6 0,2 4 1,2 1-1,1 5 1,2-3-1,-1 3 1,0-4-1,-2-2 1,-1-5 0,0-4 0,-3-4 1,-11-13 1,17 12 0,-17-12 0,14-4 0,-14 4 1,15-19-1,-10 4 0,2-5 0,-1-4 0,1-3-1,-1-2 0,1-1 1,-1 1-1,1 0-1,0 3 1,1 5-1,0 4-1,0 2 1,2 4-1,-10 11 0,16-17 0,-16 17 1,12-9-1,-12 9 0,0 0-1,0 0 1,0 0-2,0 0 0,0 0-2,0 0-5,0 0-5,10-2-10,-10 2-2,0 0 2,0 0 0</inkml:trace>
  <inkml:trace contextRef="#ctx0" brushRef="#br0" timeOffset="1355">874 58 8,'-14'17'9,"3"-9"-1,5 4 1,6-12-2,-12 23 1,8-11-2,3 4 0,1-2-1,4 2 0,1 0-1,4-1 0,4 0 0,2-1 0,4-2 0,3-2-2,6-6 1,3-2-1,4-6 0,1-4-1,0-3 1,2-3-1,-4-3 1,-4-1-1,-5-1 1,-8 0 0,-6 0 1,-7-1-1,-5 0 0,-8 1 0,-4 1 2,-3 1-1,-4 2 0,-4 2 0,0 4-1,-4 4 0,-2 6 1,1 4-2,-3 7-1,-5 3 0,1 4-1,-3 5 1,2 2-2,1 1-3,2 2-5,3-2-3,9 1-7,2-8-6,13 2 2,4-10-1</inkml:trace>
  <inkml:trace contextRef="#ctx0" brushRef="#br0" timeOffset="1920">1180 78 19,'0'0'19,"0"0"2,0 0-3,0 0-7,0 0-3,0 0-1,-4 18 0,1-6-1,-1 2-1,0 6-1,-1 6 1,0 6-2,2 6 0,-2 5 0,2 4-1,-1 3 0,3 1-1,1-1 0,1-2 0,1-5 0,2-3 2,-1-4-1,2-7 1,-1-4-2,-1-5 2,0-5-2,-2-2 2,-1-13-2,1 13-2,-1-13-2,0 0-5,0 0-10,0 0-10,-11-7 1,2-8-2,8 1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28.2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443 414 2,'0'0'12,"0"0"0,0 0-1,0 0-5,0 0 0,0 0-2,0 0 0,0 0-2,0 0 2,0 0-1,0 0 1,0 0 0,0 0 0,6 12 0,-6-12 2,0 0-2,2 13-1,-2-13 0,0 10 0,0-10-1,0 15 1,0-15-1,1 20 0,-1-7 0,1 1 0,0 4 0,1 0 0,-1 4 0,0 0 0,0 2-1,0 4 1,-2 2-1,1-2 0,-1 0 0,0-1-1,0-2 1,-1 1-1,2-4 0,-1-2 0,4-3 0,-2-1 0,1-3 1,2-1-1,-4-12 0,4 17 0,-4-17 0,5 11-1,-5-11-1,0 0-3,0 0-4,0 0-7,0 0-6,6-13 0,-6 13 0,2-28 0</inkml:trace>
  <inkml:trace contextRef="#ctx0" brushRef="#br0" timeOffset="649">390 382 22,'0'0'16,"-6"-11"-2,6 11-2,-1-12-4,1 12-1,5-12 0,-5 12-2,13-13-1,-13 13-1,21-12 0,-6 6 0,4 0-1,0 1-1,5 1 1,-1 0-1,5 2 0,1 2 0,1 1-1,0 1 0,-2 3 1,0 2-1,-2 1 0,-3 1 0,-3 3 0,-3 0 0,-3 1 0,-2 0 1,-3-1-1,-2 3 0,-2-1 1,-3-2 0,-2 4 0,-2-2 1,-3 0 0,-2 2 1,-2-2 1,-4 1 0,-1-2 0,-3 0 1,-3-1 0,-4 0 0,-1-2 0,-1-1 0,-3 0-1,1-2-1,-1-3 2,3 0-3,-1-2 1,6-2-2,1-1 0,4-1 0,3-1-3,3-1-5,10 4-11,-12-7-10,12 7 0,-8-13-2,2 1 2</inkml:trace>
  <inkml:trace contextRef="#ctx0" brushRef="#br0" timeOffset="2072">213 150 8,'0'0'12,"-17"7"-1,17-7-1,-17 8-1,17-8 0,-21 9 1,21-9-1,-21 11 0,10-4-1,0-1 0,0 2-2,-1 0 0,3 2-1,-1 2-1,-1 1-1,3 1 0,-1 4 0,0-1 0,2 4-1,0 1 0,1 3-1,1 2 1,1 2-1,1 2 0,0-1 0,2 3 0,2 0 0,2-1 0,1 1-1,2-2 1,1-1-1,1 0 1,3-1-1,-1-4 1,3 0-1,1-2 0,0-3 0,3-1 1,-1-3-1,1-2 0,2-2 1,0-3-1,1 0 0,-2-4 1,1 0-1,-4-1 1,0-2-1,-4 0 0,-11-2 0,16 1 0,-16-1 0,0 0-1,0 0-1,0 0-3,0 0-5,0 0-7,0 0-9,0 0 0,0 0 0,0 0 2</inkml:trace>
  <inkml:trace contextRef="#ctx0" brushRef="#br0" timeOffset="3009">954 158 12,'0'0'16,"0"0"0,0 0-1,0 0-5,0 0-2,0 0 0,0 0-2,-2 10-1,2-10-1,0 0 0,15 19 0,-7-7 0,3 3-1,3 4 0,1 3 0,4 5-1,-1 2-1,3 4 0,-1 2 0,0 1-1,-2 2 0,-1-2 1,-2 1-1,-2 0 0,-1-2 0,-4 0 0,-1 0 1,-2-3-1,-1-2 2,-1-2 0,-3-2 1,-4-3 0,-1-2 0,-2-4 1,-2-3 0,-3-1 0,0-3-1,-5-1 0,3-1-1,-3-4 1,0 0-1,1-2-1,0-1 2,-1-1-2,3 0 0,0-1 0,4 0-1,10 1 0,-17 0-1,17 0-3,0 0-1,-10-2-8,10 2-11,0 0-4,0 0 0,8-16 1</inkml:trace>
  <inkml:trace contextRef="#ctx0" brushRef="#br0" timeOffset="4143">1477 700 19,'0'0'15,"0"0"-1,-11-17-2,11 17-2,-2-12-1,2 12 1,4-17-3,1 5 0,-2-1-1,4-3 0,0-2 0,3 0-1,-1-5-1,4 1 0,0-4-1,-1 1 0,5 0-1,-3 2 0,2-1-1,-1 2 1,0 3 0,-3 4-1,0 3 1,-12 12 0,15-16-1,-15 16 0,0 0 0,12-7 0,-12 7 0,0 0-1,0 0 1,2 16-1,-2-16 1,2 18-1,1-7 1,0 1 0,4 1-1,1 3 0,2 0 1,1 1-1,3 3 0,2 1 1,-1 0-1,1 2 0,-1-1 0,0-2 0,-2 0 1,-1-3-1,-2-2 0,-1 0 0,-3-4 1,-2 0-1,-4-11 0,3 15 1,-3-15-1,0 0 0,-3 13 2,3-13-2,0 0-2,0 0-1,-12 2-5,12-2-9,0 0-10,-7-14 0,7 14-1,2-22 2</inkml:trace>
  <inkml:trace contextRef="#ctx0" brushRef="#br0" timeOffset="4941">2525 151 23,'0'0'17,"0"0"0,0 0-3,0 0-4,-14 8 2,14-8-2,-19 10-1,7-3 0,0 0-1,-2 2-1,-2-1-1,-1 2-1,2 1 0,-4 2-1,3 1-1,-4 1 0,2 1 0,0 3 0,-2 2 0,1-1 0,2 1-1,-2 3 0,4 1 0,-2 1-1,4 2 1,1 0 0,1 3-1,4-1 1,0 2-1,4-1 0,0 1 0,4-3-1,3-1 0,3-3 0,1-3 1,6-1-1,2-2 0,3-5 1,1-4-1,2 1 1,0-4-1,2-1 0,-1-3 0,-1-1 1,-2-2-1,0-3 0,-2 1 0,-3-2 0,-2 1 0,-3 0 0,-10 3 0,13-4 0,-13 4 0,0 0-1,0 0 0,0 0-2,0 0-4,0 0-9,-14 2-13,14-2-1,-12-9-1,5-4 2</inkml:trace>
  <inkml:trace contextRef="#ctx0" brushRef="#br0" timeOffset="5831">2672 408 17,'-18'7'16,"18"-7"0,0 0-1,-11 12-4,11-12 2,0 0-2,-14 7-1,14-7-2,0 0-1,-11 10-1,11-10-1,0 0 0,-6 18-1,6-18-1,-3 20 0,3-7 0,2 2 0,1 0 0,0 3-1,2-3 0,2 0 0,0-2-1,4-1 1,1-4 0,3-2 0,3-4-1,4-4 0,0-3 0,3-2 0,2-3 0,-2-2-1,0-1 1,-3-2 0,-3 1 0,-4 0-1,-4 0 1,-2 0 0,-6 1-1,-3 0 1,-2 0-1,-3 1 1,-4 1-1,-1 0 0,-1 1 1,-3 1-1,0 1 0,-1 5 1,-4 0-1,-1 4 0,-1 4-1,-2 3-1,-2 5 0,-4 0-3,0 3-3,0 1-4,2-2-9,4 5-8,1-10 1,9 3 0,2-11 2</inkml:trace>
  <inkml:trace contextRef="#ctx0" brushRef="#br0" timeOffset="6460">2821 398 23,'0'13'18,"0"-13"1,-1 12-4,1-12-2,-1 19-1,1-19-2,0 22-1,1-6-1,0 0-1,2 3-1,-2 2-1,0 2-1,1 3-1,1 3 0,-2 3-1,0 3 0,0 0-1,0 1 1,2-1-2,-1-1 2,0-1-2,2-1 1,-1-7-1,1 0 1,1-3 0,-1-4-1,1-2 1,-2-3-1,2-2 0,-5-11 0,6 14 2,-6-14-2,0 0-2,0 0 0,0 0-8,0 0-9,-5-13-8,9 2-1,-9-11 1,12 2 0</inkml:trace>
  <inkml:trace contextRef="#ctx0" brushRef="#br0" timeOffset="7755">3179 441 10,'0'0'16,"0"0"-1,0 0-1,0 0-3,0 0-2,0 0-1,0 0 1,3 16-3,-3-16 1,6 21-2,-2-8 0,1 2-1,2 2-1,2 0 0,-1 2-1,1 0 1,0 0-2,1-3 1,0 0 0,2-2 0,-2-1-1,2-2 1,-12-11 0,20 15 0,-10-11 0,-10-4 1,18 1-1,-18-1 0,19-8 1,-19 8-1,18-23 0,-6 8 0,-1-2 0,1-5-1,2-2 0,-1-1 0,1 0 0,-1-2 1,1 2-1,-2 3 0,-2 2-1,1 1 1,-3 5-1,0 4 1,-8 10-1,10-14 0,-10 14 0,0 0 0,0 0-1,0 0 0,0 0 0,0 0-2,0 0-2,0 0-5,0 0-10,14 1-7,-14-1-1,0 0 1,0 0 0</inkml:trace>
  <inkml:trace contextRef="#ctx0" brushRef="#br0" timeOffset="8714">3760 400 8,'0'0'15,"0"0"0,0 0 0,0 0-3,0 0-1,18 0-1,-18 0-2,16-1-2,-5 0-1,1 2 0,2-1-1,3 1 0,1 1-1,0 1-1,1-1 0,1 0 0,-3 1-1,1-1 0,-4-1 0,-2 2-1,-12-3 0,17 3 0,-17-3 1,0 0-1,0 0 0,0 0 2,9 14-1,-9-14 1,0 0 1,-6 15-1,6-15 1,-6 13-1,6-13 1,-4 13-2,4-13 1,-3 13-1,3-13 0,-1 14-1,1-14 1,4 16-1,-3-5 1,1 1-1,1 0 0,-1 3 0,0-1 1,-1 0-1,1 1 0,-1-2 0,1 1 0,-1-3 0,-1 0 1,1 1-1,-1-12 1,3 16-1,-3-16 0,0 12 1,0-12-1,0 0 1,0 0-1,0 0 1,1 10 0,-1-10 1,0 0-1,0 0 1,0 0 0,0 0-2,-2-10-2,2 10-5,0 0-12,-4-15-9,4 15 0,1-19 0,4 8 0</inkml:trace>
  <inkml:trace contextRef="#ctx0" brushRef="#br0" timeOffset="10154">4224 359 15,'0'0'18,"0"0"0,0 0-2,0 0-3,0 0-1,0 0-1,0 0-2,0 0-1,0 0-2,0 0-1,0 0 0,0 0-1,0 0-1,0 0-1,0 0 0,0 0-1,0 0 0,0 0 0,0 0-1,0 0 1,0 0-1,0 0-1,0 0 1,0 0-1,0 0-1,0 0 0,0 0 0,0 0-1,0 0 0,0 0 1,2-12-1,-2 12 1,0 0 0,0-10 0,0 10 1,0 0 1,2-12-1,-2 12 1,0 0 0,0-10 1,0 10-1,0 0 1,0 0 0,0 0 0,-2-11 1,2 11-1,0 0 0,0 0 1,0 0-1,0 0 0,0 0 0,0 0 0,0 0 0,0 0 0,-3-11 0,3 11 0,0 0-1,0 0 1,0 0-1,0 0 1,0 0-1,0 0 0,0 0 0,0 0 1,0 0-1,0 0 1,0 11 0,0-11 0,0 0 0,0 0 0,0 0-1,-3 11 1,3-11 0,0 0-1,0 0 1,0 0-1,0 0 0,0 0 1,0 0-1,0 0 0,0 0 1,0 0-1,0 0 1,0 0-1,0 0 1,3 11-1,-3-11 0,0 0 1,1 15-1,-1-15 0,3 23 0,0-8 0,-1 2 0,1 3 0,1 3 0,1-1 0,-1 1 0,1-2 1,0-1-1,-2-2 0,1-3 0,-1-2 1,-3-13-1,6 19 0,-6-19 0,5 12 1,-5-12-1,3 11 0,-3-11 0,0 0 0,7 12 0,-7-12 0,0 0 0,0 0 0,0 0 1,0 0 0,0 0-1,0 0 2,0 0-1,0 0 0,0 0 0,0 0 1,0 0-2,0 0 1,-2-12-1,2 12-1,0 0-1,-1-11 2,1 11-1,0 0-1,0 0 1,0 0 0,0 0-1,0 0 1,1-10-1,-1 10 1,0 0 0,0 0 0,0 0 0,0 0 0,0 0 0,0 0 1,0 0-1,0 0 1,0 0-1,0 0 1,0 10 0,0-10-1,0 0 1,0 0 0,0 0 0,0 13 0,0-13 0,0 0 0,0 0 0,2 11 0,-2-11 0,0 0 0,0 0 1,0 0-1,0 0 1,0 0 0,0 0 1,0 0-1,0 0 0,0 0 1,0 0-1,0 0 0,-11-15 0,11 15-1,-7-18 1,2 8-1,1-3 1,1 0-1,-1-2 1,3-2-1,0 1 0,1-1 0,0 3 1,1-1-1,2 2 0,0 2 0,1-1 0,-4 12 0,5-18 0,-5 18 1,6-13-1,-6 13 0,0 0 0,7-14 0,-7 14 0,0 0 0,11-7 0,-11 7 0,0 0 0,13-4 0,-13 4 0,15-4 0,-15 4 0,18-3 0,-6 0 0,0 0 0,-1-1 0,2 2 0,1 0 0,-1-1 0,1 1 0,-1 1 0,-2 0 1,1-1-1,-1 1 0,1 0 0,-12 1 1,17-2-1,-17 2 0,14-1 0,-14 1 0,13-2 0,-13 2 2,0 0-2,12 0 0,-12 0 0,0 0 1,0 0-1,0 0 1,0 0 0,0 0 0,0 0 1,0 0-1,2 12 0,-2-12 0,0 0 0,0 0-1,0 0 1,0 0-1,-9 12-1,9-12-2,0 0-8,0 0-17,-7 12-1,7-12-1,-4-11 1</inkml:trace>
  <inkml:trace contextRef="#ctx0" brushRef="#br0" timeOffset="13184">4585 104 17,'0'0'18,"0"0"1,0 0-2,0 0-5,0 0 1,0 0-2,0 0-3,0 0 0,0 0-2,11 7 0,-11-7-1,19 6-4,-6-2 2,2 3-3,4 4 2,2 1-2,2 3 0,0 2-2,2 5 2,1 0 0,-2 5 0,0 0 0,-3 3 0,-3 0 1,-1 3-1,-2 2 1,-6-1-1,-2 0 1,-1-2-1,-4 1 1,1-4 0,-3-1 1,-2-3-1,-1-3 1,-2 0 0,-1-2-1,-1-3 1,0 1 0,-2-4-1,-3 1 0,3-2 0,-3 0 0,0-5 0,0 0 0,-1 1-1,0-1 1,0-1 1,3-1-2,-1-2 1,11-4-1,-15 10 1,15-10-1,0 0 0,-13 6 0,13-6 0,0 0 0,0 0-1,0 0-2,0 0-1,0 0-3,0 0-11,0 0-9,0 0 0,0 0-1,-2-11 1</inkml:trace>
  <inkml:trace contextRef="#ctx0" brushRef="#br0" timeOffset="14069">5096 738 16,'6'-15'17,"-6"15"-1,7-21-2,0 8-2,-2-2 1,2-3-2,1-3 0,-1-1-2,2-3-1,-1 0-1,2-5 0,-2 2-1,2 3-2,0-1 0,-1 5-1,0 2 0,0 4 0,-2 3 0,-7 12 1,11-14-2,-11 14 0,0 0-1,0 0 0,0 0 0,0 0-1,0 0 1,0 0-1,0 0 0,0 0 0,11 4 0,-11-4 0,0 0 0,11 14 0,-11-14 0,13 16 1,-13-16-1,19 22 0,-9-5 1,3 0-1,0 4 0,1 1 1,3 3-1,-1 1 0,1 0 1,0-2-1,-3 2 0,1-3 1,-1 0-1,-1-1 0,-4-5 1,-1 0-1,0-4 1,-1-1-1,-7-12 1,10 13-1,-10-13 1,0 0 0,0 0-1,0 0 1,0 0 0,0 0 0,0 0 0,0 0-1,0 0-1,0 0-2,-12-6-6,12 6-15,-15-14-7,15 14 1,-11-24-2,11 10 2</inkml:trace>
  <inkml:trace contextRef="#ctx0" brushRef="#br0" timeOffset="15121">6038 106 0,'0'0'15,"13"1"0,-13-1 3,0 0-5,0 0-1,0 0 3,0 0-4,0 14 1,0-14-2,-10 9 1,10-9-4,-15 10-1,15-10-1,-19 13-1,7-5-1,1 0-1,-2 2 0,-1 0 0,0 1 0,-1 2-1,-1 1 1,0 1 0,1 0-1,-3 4 0,4 0 0,0 2 0,0 1 0,4 4-1,-1 1 0,3 1 0,3 2 1,1 1-1,0-1 0,3 2 1,1-1-1,0 1 0,0-3 0,2 0 1,0 2 0,0-3 0,1 1 0,1-1 0,2-1 0,0-4 0,2 2 0,1-5-1,3-1 1,2-3 0,2-2 0,0-3 0,2-3 0,0-1-1,0-4 1,0 0 0,-2-3 0,-3-1 0,0-1 0,-13 2 0,18-4-1,-18 4 1,0 0-1,11-4 1,-11 4-1,0 0-1,0 0 1,0 0 0,0 0-1,0 0 1,0 0-1,0 0 1,0 0 0,0 0-2,0 0 0,0 0-3,0 0-5,0 0-13,0 0-7,0 0-1,0 0 0,-8-13 1</inkml:trace>
  <inkml:trace contextRef="#ctx0" brushRef="#br0" timeOffset="17685">5978 451 8,'-15'10'11,"15"-10"0,0 0 1,0 0 0,-13 6 0,13-6 0,0 0 0,0 0 0,0 0-2,0 0-1,0 0-2,0 0-1,0 0-1,10-3 0,-10 3-2,20-4 1,-7 0-2,2 1 1,4-2-1,1 3-1,-1-3 0,1 3-1,1-1 1,-2 1-1,-3 0 0,0 0 0,-5 1 0,-11 1 0,17-1 0,-17 1-1,0 0 0,11-1 0,-11 1 0,0 0 0,0 0 0,0 0 0,3 13 1,-3-13-1,-3 15 1,3-15 0,-3 21 0,-1-7-1,2 1 1,0 2 0,-2 0 0,1 1 0,0-1 1,-1 0-1,-1-2 0,1 0 0,0-3 0,0-2 0,4-10 0,-6 16 0,6-16 0,-4 10 0,4-10 0,0 0 0,-1 12 1,1-12-1,0 0 0,-3 13 0,3-13-1,0 0 1,0 0-3,-2 10-3,2-10-11,0 0-8,0 0-2,2-23 1,-2 23 0</inkml:trace>
  <inkml:trace contextRef="#ctx0" brushRef="#br0" timeOffset="22213">6426 423 12,'-10'7'13,"10"-7"-1,0 0 0,-18 7-1,18-7 0,0 0 0,0 0-1,-12 11-1,12-11-3,0 0 0,0 0-2,-10 7-1,10-7-1,0 0 0,0 0-2,0 0 1,-12 7 0,12-7-1,0 0 1,0 0 0,0 0 0,0 0 1,0 0-1,0 0 1,0 0 0,-8 12 0,8-12 0,0 0 0,-1 14 0,1-14-1,-2 15 1,2-15-1,-3 19 0,1-6 1,0-3 0,0 3-1,1 0 1,1 0-1,0-2 1,3 1-1,-3-12 0,9 19 0,-9-19 0,19 14 0,-7-9 0,7-3 0,1-2-1,3-2 1,2-4-1,2 0 1,-3-3-1,-2-2 0,-1-1 2,-3 1-1,-5-1 0,-3-1 0,-4 0 0,-1 0 0,-3-1 0,-1 0 1,-2-1-1,-1 0 0,-1-2 1,0 4-1,-2-2 0,-2 4 0,1-2 0,6 13 0,-14-18 0,14 18-1,-17-10 1,17 10-1,-16-9 0,16 9 0,-20-3 0,20 3-1,-20-1 1,9 4-1,11-3 0,-21 10-2,10-1-1,-2 0-4,5 4-9,1 5-8,-4-4-4,10 5-1,-3-7 1</inkml:trace>
  <inkml:trace contextRef="#ctx0" brushRef="#br0" timeOffset="23069">6574 439 24,'0'0'21,"0"0"2,0 0-1,0 0-7,4 10-1,-4-10-3,-1 17-1,2-5-1,-2 2-3,1 4 0,0 2-2,0 4-1,-3 3 0,3 6-1,-1 3 0,-1 4-1,1 4 0,-2 0 0,2 3-1,-2-2 1,2 1-1,-2-6 1,2-2-1,1-5 0,0-5 0,0-3 1,0-6-1,0-5 0,0-3 0,0-11 0,1 14 0,-1-14 0,0 0 0,0 11 0,0-11 0,0 0 0,0 0 0,0 0-1,0 0 0,0 0 0,0 0-1,0 0-2,0 0-6,0 0-7,-8-14-11,8 14 0,2-23-1,2 6 1</inkml:trace>
  <inkml:trace contextRef="#ctx0" brushRef="#br0" timeOffset="24547">6744 357 4,'0'0'15,"0"0"0,0 0-2,0 0-4,0 0-3,0 0 0,0 0-3,0 0 1,0 0-1,0 0 1,0 0 1,0 0-1,3 10-1,-3-10 1,7 14 0,-7-14-1,12 20 0,-4-7 0,1 3 0,2 3-1,2 0 0,-3 1-1,4-2 0,-2 1 0,2-1 0,-1-3-1,-1 0 0,-2-3 1,-1 0-1,-9-12 1,18 16 0,-18-16-1,13 11 1,-13-11-1,0 0 1,11 9 0,-11-9 1,0 0 1,0 0 0,0 0 0,9-12 0,-7 2 1,1-3-1,1-5 0,2-4-1,0-3 0,-1 0 0,4-3-1,-2 1 0,2 0-1,0 1 1,2 3-1,-1 2 0,1 2 0,-1 1 0,1 5 0,-3 2-1,-8 11 1,11-13 0,-11 13-1,0 0 0,0 0 0,0 0-3,-10 10-5,10-10-6,-15 11-11,15 2-1,0-13 1,-9 11 0</inkml:trace>
  <inkml:trace contextRef="#ctx0" brushRef="#br0" timeOffset="25538">7270 394 3,'0'0'18,"5"15"3,-5-15-1,0 0-5,-5 14-1,4-3-2,1-11-1,-2 22-1,1-9-2,0 2-1,1 4-2,0 0 0,1 3-1,-1 1-1,1 4 0,-2 4 0,2 3-1,-1 0 0,0 3-1,-1 2 2,-2-1-2,2 1 0,-2-2 0,2-3-1,-1-2 0,0-5 1,0-3-1,2-5 0,0-3 0,0-4-1,0-12 0,0 14-3,0-14-2,0 0-6,0 0-9,-5-12-6,6 2-2,-4-11 2,4 0 0</inkml:trace>
  <inkml:trace contextRef="#ctx0" brushRef="#br0" timeOffset="26077">7165 357 12,'17'-5'16,"-17"5"-1,0 0-3,8-12-1,-8 12-1,13-7 2,-3 4-2,2-2 0,3-1-2,1 2 0,2-2-1,3 0-2,1 1-2,1 2-1,3 0 0,-2 4-1,0 1 0,1 1 0,-4 3-1,-3 2 1,-1 4 0,-3 0-1,-6 1 1,0 1-1,-3 1 1,-3 1-1,-2 1 1,0 0-1,-1-1 1,-2 1-1,-1-1 1,0 1 1,-3-2 0,-3 0 0,-3-2 0,-2 0 1,-4-2 0,-3 2 1,-3-2-1,-1 1 1,-5-3-1,2 0 1,-3-2-1,2 0 0,0-2-1,4 0 0,0-3-1,5-1-1,4-1-2,3-4-7,14 4-14,-8-13-8,8-4 0,8 2-1,2-11 1</inkml:trace>
  <inkml:trace contextRef="#ctx0" brushRef="#br0" timeOffset="26861">7500 0 15,'0'0'14,"0"0"1,0 0-1,0 0-6,0 0 2,0 0 2,0 0-1,0 0 0,0 0 1,0 0 0,13 6-2,-13-6-2,13 18-1,-4-5-3,1 5 0,2 0 1,3 7-3,2 3 1,3 5-2,0 3 0,3 6 0,-1 5 0,5 3 0,-3 5-1,-1 0 1,-2 2-1,-5-4 1,0-1 0,-5-3 1,-4-4 0,-4-4 0,-3-6 0,-3-1 0,-4-4 1,0-1-2,-4-3 1,-1-3-1,-2-2 0,-2-1 0,-4 0 0,0 0-1,-1-3 1,-3-1 0,0 0 0,1 1-1,-1-2 1,1 0-1,2 2 0,-1-2 0,2 0-1,1-1-1,6-1-6,-1-3-17,3-7-8,11-3 1,-3-18-1,11-2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01.8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0 614 19,'0'0'13,"0"0"0,0 0-1,0 0-5,0 0 0,0 0 1,0 0 1,0 0-2,0 0-1,0 0-1,0 0 0,0 0-1,0 0 0,-1 18-2,1-18 0,2 23 0,-1-7-1,2 4 1,0 3-1,1 4-1,0 3 1,2 2-1,1 7 0,-1 2 0,3 1 1,-2 1-1,3 0 0,-3-3 1,1-1-1,1-4 0,-2-7 1,2-3-1,-4-4 1,0-6 0,-1 0 0,-4-15 0,5 19 0,-5-19-1,0 0 0,0 10-4,0-10-6,2-11-5,-4-6-5,8 2-3,-7-15 0,9 3-1</inkml:trace>
  <inkml:trace contextRef="#ctx0" brushRef="#br0" timeOffset="505">123 946 17,'0'0'15,"0"0"-1,0 0-1,0 0-2,9-19-5,-2 6 1,5-1 1,1-3 0,4-3 1,5-4 0,7-2-1,4-3-1,7-4-2,4-1-1,4-2-2,-1 2-1,-2 3 0,-4 4-1,-8 3 1,-4 7-1,-10 4 1,-8 7 0,-11 6-1,0 0 0,0 0-2,-4 11-3,4-11-5,-14 18-8,0-11-5,4 11-3,-8-8 1,4 8 2</inkml:trace>
  <inkml:trace contextRef="#ctx0" brushRef="#br0" timeOffset="925">144 996 19,'0'0'12,"9"12"-2,-9-12-3,13 7-4,-13-7 2,22 8 2,-10-3 2,4 3 2,0-1 0,7 5 0,-1-1 0,1 3-3,2 2-1,0-1-1,1 1-1,1-2 0,0 2 0,-3-2 0,3 0 0,1 0-1,-1-3 1,0 2-3,-1-3 0,-3-1-1,-2-2-1,-2-1 1,-5-3 0,-14-3-1,15 4 1,-15-4-1,0 0-2,0 0-9,0 0-9,-8-22-7,7 11-1,-10-13-1,8 1 1</inkml:trace>
  <inkml:trace contextRef="#ctx0" brushRef="#br0" timeOffset="1452">911 726 50,'0'0'21,"0"0"2,16 16-4,-16-16-10,5 11-6,-5-11 0,8 18 0,-4-5 1,-2 5 0,0 4 0,-1 5 0,2 5 1,-2 4-1,0 5-1,-1 1-1,1 1 0,-1-2-1,0-2 0,1-4 0,-2-7-1,2-4-1,-2-9-5,1-15-9,0 0-5,0 0-4,0 0-4,5-37 2,3 15-1</inkml:trace>
  <inkml:trace contextRef="#ctx0" brushRef="#br0" timeOffset="1807">868 744 41,'-12'0'22,"12"0"1,0 0-2,6-17-6,1 5-12,2-1 0,4-4 1,2-1 0,4-1 1,3 0 0,3 0 0,5 0 0,4 3 0,3 0-2,2 5 0,2-1-2,-3 5 1,0 2-2,-3 4 1,-5 5-1,-4 3 0,-5 6 1,-7 4-1,-7 3 1,-5 3 1,-7 2-1,-4 2 1,-10 0 0,-3-1 1,-6-3-1,-3-2-1,-4-1 1,-1-2-1,0-2 0,1-4-1,3-2 0,5-4 1,3-1-2,9-4 1,15-1 0,-13-4-1,13 4 0,14-8 1,4 5-1,4 0 0,6 2 1,2 2 0,5 5 0,0 1-1,2 3 1,-1 2 0,1 3 0,-2 0-1,-1 2 1,-5 3 0,-2 1-1,-3 0 1,-7 2 0,-3-1 0,-8 1-1,-6 2 2,-5-2-1,-6 1 1,-8-2 0,-3 1 0,-5 1 1,-4-3-1,-2-1 1,-4-3 0,-1-4 0,-1-3-1,3-3 0,1-5 0,4-7-1,4 1 0,6-5-1,4-4-2,12 2-6,6-1-14,5-10-7,16 4 0,2-11-1,15-3 0</inkml:trace>
  <inkml:trace contextRef="#ctx0" brushRef="#br0" timeOffset="3738">1877 660 11,'0'0'15,"0"0"-1,11 1-2,-11-1-1,0 0-4,0 0 1,0 0 0,0 0-1,0 0 0,0 0 0,1 13-1,-1-13 0,0 17-2,2-6 0,0 6-1,0 3 0,3 6-1,0 6 1,-1 8-1,3 6 1,0 4-2,2 1 1,0 3-1,0-2 0,3 0 0,1-4 0,1-8 0,1-5 0,-1-5-1,0-7 1,-4-5 0,1-3 0,-11-15-1,13 13-1,-13-13-3,0 0-4,0 0-7,-5-17-3,0-3-5,3 4-3,-7-13 1,6 4 0</inkml:trace>
  <inkml:trace contextRef="#ctx0" brushRef="#br0" timeOffset="4285">1933 1070 36,'0'0'19,"0"0"0,14 12-1,-14-12-7,24 0-2,-3-2-1,6-2 0,7-2 0,7-1 0,7-3-2,3 0 0,5 2-2,-3-2-1,-2 3-1,-4 2 0,-8 1 1,-6 2-2,-7 0 1,-9 2-1,-5 2 1,-12-2-1,0 0 0,0 0-2,0 0-3,0 0-5,-19-4-7,2-1-5,-2 2-4,-9-8-4,2 7 1,-9-10 1</inkml:trace>
  <inkml:trace contextRef="#ctx0" brushRef="#br0" timeOffset="4632">1939 878 42,'0'0'18,"0"0"0,-3-15-1,3 15-9,19-14-1,-4 7 0,1 1 1,3 1 1,3 3-1,2-2 0,1 4-2,3-1 0,4 0-2,1 0 0,4-2-1,1 0-1,2-2-1,2 0 0,-1 1 0,-2 0 1,-4 2-2,-6 1 1,-5 0 0,-7 1 0,-4 2 0,-13-2 0,0 0 0,1 12 0,-1-12 0,-17 10-3,6-5-5,-1-2-14,12-3-8,-22 0-1,22 0 0,-13-22 0</inkml:trace>
  <inkml:trace contextRef="#ctx0" brushRef="#br0" timeOffset="5512">2135 104 27,'0'0'20,"0"0"-1,-6-12 0,6 12-4,0 0-3,0 0-1,-6-13-1,6 13-1,0 0-2,-2-12-2,2 12 0,6-12-2,-6 12-1,18-17-1,-3 9 0,5-1-1,4 1 0,1 2 0,2 1 0,0 4 0,-1 2-1,-4 5 1,-3 2-1,-4 5 0,-5 2 1,-2 4-1,-4 0 1,-2 2 0,-2 0 1,-4 2 0,-2 0 0,-7-1 1,-1 0 1,-6 0-2,-1 2 1,-2-3-1,-2-1-1,4-3-3,1-2-7,6 0-6,6 0-4,8-15-5,1 18-4,-1-18 2,20 13 0</inkml:trace>
  <inkml:trace contextRef="#ctx0" brushRef="#br0" timeOffset="5963">2251 537 34,'-10'18'22,"10"-18"0,0 0-2,2 10-6,-2-10-2,14 6-1,-14-6 0,18 4-3,-18-4 1,20 2-2,-20-2 0,14 1-3,-14-1-1,0 0 0,14-1-3,-14 1-2,0 0-10,11-12-11,-6-1-6,9 3 0,-3-12-2,12 1 1</inkml:trace>
  <inkml:trace contextRef="#ctx0" brushRef="#br0" timeOffset="7113">3447 589 16,'0'0'15,"0"0"-1,0 0-1,0 0-2,0 0-2,3 10 2,-3-10-3,0 0 0,-5 12-2,5-12 0,0 0 0,-8 16 0,8-16-2,-6 16 0,6-16-1,-7 21 0,3-11-1,0 7 0,0-2 0,-2 2-1,0 4-1,-1 3 1,0 2 0,-2 3-1,-1 2 1,-2 3-1,-2 3 1,-1 0-1,-2-1 1,0 2 0,-5-2-1,0-3 1,-2-4 0,-3-2 0,-2-3 0,-1-4 0,-2-4 0,-2-3 0,-1-3 0,0-4 0,-1-1 1,2-4-1,3-6-1,0-2 0,2-3 2,6-4-2,1-5 0,5-3-2,3-4 2,6-2-1,5-3 0,4-2 0,6 1 0,3-2-1,7 4 0,4 0 0,5 2 1,3 4-1,2 2 1,2 6 0,2 2 1,0 4 1,1 4 0,0 3 1,0 4-1,1 5 1,-2 5 0,1 3 0,-1 3 0,1 3 2,-1 3-2,1 2 1,-3 2 0,2 1 0,-1-1-1,1 1 1,-4-2-1,2-1 0,-3-3 0,0-1 0,-3-5-1,-3 0 1,-3-6 0,-3 0 0,-7-5-1,0 0 1,-11-5 0,10 4 0,-10-4-1,0 0 1,0 0-1,0 0 0,0 0-1,0 0 1,0 0-4,0 0-11,-8-13-19,8 13 1,-10-31-1,5 7-1</inkml:trace>
  <inkml:trace contextRef="#ctx0" brushRef="#br0" timeOffset="16239">4008 773 3,'0'0'8,"0"0"2,0 0-2,0 0 0,0 0-1,11 0 0,-11 0-1,9-13 1,-9 13-2,12-20 1,-5 7-2,3 0 0,-1 0 1,2-1-1,-2-1 0,0 1 0,2-1-1,-1 1-1,0-1 0,0 3-1,1-1 0,0 1 0,0 3 0,3-3 0,-2 4 0,0 1 1,2 0-1,2 1 1,-2 1 0,-2 0 0,1 2-1,0 1 0,-1 0 0,-2 2 0,1 2 0,-11-2 0,17 4 0,-17-4 1,17 8-1,-17-8 1,15 12 1,-15-12-1,16 15 0,-16-15 1,19 16-1,-6-9 1,3-3-1,3-2 1,5-2-1,1-4 1,3-2 0,1-2-2,1-1 1,-2-3-1,-3 1 3,-3 1-4,-3-1 1,-4 1 0,-2 0 0,-13 10 0,17-17 0,-17 17-1,14-15 0,-14 15 1,11-12-1,-11 12 0,10-9-1,-10 9 1,0 0-1,12-6 1,-12 6-1,0 0 0,11 8 1,-11-8-1,11 14 1,-3-4 0,4 1 0,3-2 1,5 1 1,1-4-1,5-3 1,3-4-1,4-4 0,1-4 1,1-4-1,-2-2 0,-1-2-1,-3 0 1,-3-1-1,-6 2 1,-4 2-1,-4 2 1,-4 2-1,-8 10 0,10-16 1,-10 16-2,0 0-1,9-11-6,-9 11-13,0 0-7,0 0-1,-10-14-1,10 14 1</inkml:trace>
  <inkml:trace contextRef="#ctx0" brushRef="#br0" timeOffset="17535">3979 630 13,'11'-1'13,"-11"1"1,0 0 0,0 0-4,0 0 0,0 0-1,0 0 1,0 0-1,0 0-2,0 0-2,0 0 0,0 0-1,0 0-1,0 0-1,0 0-1,0 0-1,0 0 1,0 0-1,7 11 0,-7-11 0,10 19 0,-3-6 0,2 1 1,1 3 0,2 0 0,2 0-1,0 0 1,-1-1 0,1 1 0,-1-3 0,-2-2 0,-11-12-1,17 18 1,-17-18 0,7 12 0,-7-12 0,0 0-1,-4 10 1,4-10-3,0 0-1,-16 0-6,16 0-6,-15-11-4,15 11-5,-18-27-1,14 11 2</inkml:trace>
  <inkml:trace contextRef="#ctx0" brushRef="#br0" timeOffset="18032">3936 582 0,'0'0'12,"0"0"0,0 0-1,0 0-2,0 0-1,0 0 0,0 0-1,0 0 0,0 0-2,0 0-1,-4 14-1,4-14-1,-10 21 0,3-6 1,-3 3-1,-2 1 2,-1 3-1,-3 1 0,2-1 1,-1-1-1,2 0 0,1-3-1,3-2 0,3-4 0,4 0 0,2-12 0,6 13 0,-6-13 0,22 4-1,-8-4 1,2 0 0,2 0 0,-1-1 0,1 0-1,-3 1 1,-2 1-1,1 1 1,-3 1-1,2 0 1,1 1-1,2 1 1,2-1 0,3 0 0,3-1-1,-2 0 1,1 0-1,-1-1 0,-3 0 0,-3 0-1,-4-1 0,-12-1-2,15 2-5,-15-2-11,0 0-8,0 0-1,11-5 1,-14-16-1</inkml:trace>
  <inkml:trace contextRef="#ctx0" brushRef="#br0" timeOffset="19621">5585 48 16,'0'0'14,"0"0"-1,0 0-1,0 0-2,0 0-1,0 0 0,0 0 0,0 0-2,0 0 0,0 0-1,0 0-1,0 0-1,0 0 0,-1 12-1,1-12-1,0 0 0,2 16 0,-2-16-1,3 17 0,-3-4 0,0 3-1,0 1 0,0 3 1,-1 3-1,-1 3 0,0 2 0,0 3 0,1 2 0,1 0 1,-2 1 0,4 2-1,-1-2 1,1 1-2,0 0 2,2-1-1,-1-2 0,1 0-1,-1-3 1,2-2-1,-3-2 1,3-4 1,-3-6-2,1-1 1,-3-14 0,3 18 0,-3-18-1,0 0 0,0 10-2,0-10-1,0 0-6,0 0-5,-16-11-8,16 11 0,-18-23 0,10 12 1</inkml:trace>
  <inkml:trace contextRef="#ctx0" brushRef="#br0" timeOffset="20170">5433 523 18,'0'0'18,"-7"-10"1,7 10-1,0 0-1,0 0-5,0 0-1,13-11-2,-13 11 0,13-9-3,-2 3-1,5-1-1,5 0-2,6-3-1,6 1 0,4-1 0,4-1-1,0 2 0,1-1 1,-6 2 0,-5 2 0,-6 0 0,-5 3 0,-8 1 0,-12 2 1,11 0-1,-11 0 0,0 0-1,0 0-1,-13 5-2,13-5-4,-16 3-7,16-3-8,-19 0-4,19 0 0,-18-7 0</inkml:trace>
  <inkml:trace contextRef="#ctx0" brushRef="#br0" timeOffset="20642">5951 421 2,'0'0'12,"0"0"3,0 0-2,0 0-2,-13 4 1,13-4 0,-11-6 2,11 6-1,-8-11-2,8 11-2,-6-16-2,4 5-2,2 0-1,1-3-1,5 0-1,1 0 0,4-2-1,3 1 0,1 1-1,3 1 0,1 3 0,2 3 1,-1 0-1,-1 3 0,-3 3-1,-2 2 1,-1 4 0,-13-5-1,16 16 1,-12-4-1,-2 3 1,-2 0-1,-1 4 1,-1 0 0,-1 0 0,-1-1 1,0 0-1,-2-2 1,0-3 1,-1 0 1,7-13-1,-17 19 1,5-13 1,1-1-1,-5-1 0,1-2 0,-4-2-1,2 1-1,-1-3 1,2 0-2,1-2 0,2 1-1,3-2-2,10 5-7,-7-16-8,7 16-8,11-21-2,4 9-1,-2-7 2</inkml:trace>
  <inkml:trace contextRef="#ctx0" brushRef="#br0" timeOffset="21311">6217 289 20,'0'0'19,"0"0"-1,0 0 0,0 0-3,0 0-4,0 0-1,5 11-1,-5-11-1,0 0-3,0 0 0,15 12 0,-15-12-2,12 13 0,-12-13-1,15 20 0,-7-9-1,0 3 0,0-1-1,2 1 1,0 0-1,-1 0 1,1-1-1,-3-2 0,-7-11 0,14 19 1,-14-19-1,7 13 0,-7-13 1,0 0-1,-1 12 1,1-12 0,0 0 0,-18 4 0,18-4 1,-17-2-1,5-1 0,12 3 0,-20-13 1,12 2-1,0-1 0,3-2 0,2-1-1,1 0 0,4 0 0,2 1 0,3 0 0,3 1 0,4 2 0,1 2 0,1 1 0,3 1 0,1 2-1,-2 1 1,1 2 0,-3 1-1,-2 1 1,-2 1-1,-12-1 1,18 6-2,-18-6 1,0 0-3,11 13-6,-11-13-9,0 0-7,6 13-2,-6-13 2,0 0-1</inkml:trace>
  <inkml:trace contextRef="#ctx0" brushRef="#br0" timeOffset="22102">6597 267 26,'11'-4'17,"-11"4"-1,0 0-1,0 0-6,0 0 0,0 0-2,0 0-1,0 0-1,0 0 0,0 0-1,0 0-1,0 0 1,0 0-1,0 0 0,0 0 0,7 14-1,-7-14 0,4 19 0,-1-6 0,0 1-1,-1 2 0,3 2 0,-3-1 0,3 2-1,-3-2 1,3-1-1,-3-2 1,3-1 0,-5-13 0,3 17 0,-3-17 0,0 0 1,2 12 0,-2-12 0,0 0 1,0 0 1,0 0 0,0 0-1,4-12-1,-4 12 0,7-19 0,-1 3-1,2-1-1,1-2 0,1 0 0,1-1 0,1 4 0,-2 0 0,1 4 0,-1 1 0,-10 11-1,16-12 1,-16 12-1,10-6 1,-10 6-1,0 0 1,0 0 0,13 4-1,-13-4 1,0 0-1,9 14 1,-9-14 0,9 18 0,-9-18 0,8 21 0,-5-9 0,1-2 1,-2 2-1,-1-1 1,-1-11-1,3 16 1,-3-16 0,1 10 0,-1-10 0,0 0 0,17 2 1,-17-2-1,24-10 0,-10 3 0,3-1 0,2-1-1,0-2 1,-3 2-1,-2 1 0,-1-1 1,-3 4-1,-10 5 0,15-10 0,-15 10 0,0 0 0,0 0 0,0 0-1,11-5 1,-11 5-1,0 0 1,0 0-1,0 0 1,6 11-1,-6-11 1,6 18-1,-3-7 1,1 4 0,0 2 0,1 2 0,-2-2-1,2 0-2,1-2-5,-1-2-11,-5-13-10,11 11 0,-11-11 0,18-16 0</inkml:trace>
  <inkml:trace contextRef="#ctx0" brushRef="#br0" timeOffset="23181">7229 263 9,'0'0'14,"3"14"-1,-3-14-2,0 0 0,-6 16 0,7-6 1,-3 1-1,1 3-1,-1 1-2,2 0 0,0 3-2,2-4 0,0 1 0,3-2-2,0-2 1,-5-11-2,20 17 0,-8-11 0,2-3-1,0-2-1,1-1 1,-2-1-1,2 0 0,-3-1 0,-12 2 0,17-6 1,-17 6 0,0 0 1,13-8 0,-13 8-1,0-11 1,0 11-1,-3-15 0,0 3 0,0 1-1,1-2 0,-2-1 0,1 1-1,0 1 0,1 1-1,2 11-2,-4-15-4,4 15-10,-2-13-8,2 13-4,5-10-2,-5 10 2</inkml:trace>
  <inkml:trace contextRef="#ctx0" brushRef="#br0" timeOffset="23766">7542 9 12,'0'0'12,"0"0"2,0 0-1,0 0-6,0 0-2,3 13 1,-3-13 1,2 20 0,-1-6 1,2 6 0,-1 1-2,1 5-2,0 3-1,-1 3 1,0-1 0,1 2-1,-2 0 1,-1-3-1,0 0 0,0-4 0,-1-3 0,0-2-2,-2-1 1,1-3-1,0-2-1,-1-2 1,1-1-3,2-12-4,-5 16-7,5-16-10,0 0-2,0 0 0,-3-17 1</inkml:trace>
  <inkml:trace contextRef="#ctx0" brushRef="#br0" timeOffset="24198">7656 185 17,'0'0'18,"18"1"1,-18-1 1,12-8-6,-12 8-4,19-4 0,-8 2-1,2 2 0,1 0-1,0 2-2,3 1-2,-2 2-2,0 1 0,0 3-1,0 1 0,-1 1 0,0 1 0,-1 4-1,-1-1 1,0 1-1,-4 2 1,0-1 0,-2 1 0,0 1 0,-4 1-1,0-4 1,-2 2 0,0-3-1,-1 0 1,-1-3-1,-1-1 2,3-11 0,-9 18 0,9-18 2,-12 13-1,12-13 0,-17 9 0,4-6 0,1-1-1,-2-2 0,-1-1 0,0-2 0,0 0-1,-2-2 1,3-2-1,2-1 0,1 0 0,4-3 0,2 1-1,4-1 0,2 1 0,-1 10 0,13-18-1,-13 18 1,20-13-1,-9 9 1,0 1-1,1 3 0,1 0 1,0 4-1,2-1 1,2 4-1,3 1 0,1 3 0,3-1-2,1 3-7,1 1-17,-2-7-3,3-1 0,-9-13-1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29.04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1290 22 10,'0'0'11,"0"0"1,0 0 0,0 0-1,9-12-3,-9 12 0,0 0-2,0 0-1,0 0 0,0 0-1,0 0-2,0 0-1,0 0 0,7-11 0,-7 11 0,0 0-1,0 0 1,0 0 0,0 0 0,0 0 1,0 0 1,0 0 1,0 0-1,0 0 0,0 0 1,0 0-2,0 0 0,0 0-1,0 0 0,0 0-1,0 0-1,10 16 1,-10-6 0,1 4 1,-1 5 0,-4 3 0,1 5 0,-5 4 0,-2 3 0,-4 6 0,-3 2 0,-4 0-1,-4 1 0,-4-1 0,-3-2 1,-2-4 0,-3-3 0,-3-6 1,3-3 1,-1-5 0,2-4 0,2-5 0,3-3 0,3-3 0,4-4 1,4-4-1,3-3-1,5-6 0,3-4 1,5-5-2,5-3 0,4-3 0,4-4-2,5 1 0,3 0 0,2 3-1,0 2 1,5 3 0,2 2 0,2 4 1,2 1-1,5 3 0,4 3 1,5 3 0,3 2-1,3 5 1,2 4 1,0 5-1,-2 5 1,-2 5-1,-2 3 1,-6 3 0,-3 1 1,-2 1 0,-1 0 0,-5-1 0,1-1 0,-5-3-1,0-1 1,-3-4 0,-1 1 0,-7-5 0,-1-3 1,-13-10-1,16 13 1,-16-13-1,0 0 0,0 0 1,0 0-1,0 0 0,0 0-1,0 0 1,0 0 0,0 0-1,11 7 0,-11-7 0,0 0 0,0 0-1,0 0-4,0 0-23,1-10-5,-6-10 0,4-5 0,-7-23-2</inkml:trace>
  <inkml:trace contextRef="#ctx0" brushRef="#br0" timeOffset="7194">329 206 8,'0'0'7,"0"0"-1,-1-11-1,1 11-2,0 0-2,0 0 1,0 0 0,0 0 2,-10-12-1,10 12 1,0 0 0,0 0-1,0 0 0,-11-11 0,11 11-2,0 0 0,-12-6 0,12 6 0,0 0 0,-12-3 1,12 3 0,0 0 0,-11-3 1,11 3-1,0 0 0,0 0-1,-15-2 0,15 2 0,0 0 1,-14-1 0,14 1 2,0 0 0,-11 0 0,11 0 1,0 0-1,0 0 0,0 0 0,0 0-2,0 0 0,0 0-1,0 0-1,0 0 1,0 0-1,0 0 1,0 0 0,0 0 0,0 0 1,0 0 0,0 0 1,0 0-1,0 0 1,0 0 0,0 0-1,0 0 1,0 0-1,0 0 0,0 0 0,0 0-1,0 0 1,0 0 0,0 0 1,0 0-1,15 4 1,-3-4-1,1 0 0,2 0 0,2-1 0,2-1 1,2 1-2,-1-2 0,-1 1-1,-4 0 1,-1-1 0,-4 2 0,-10 1-1,14-1 0,-14 1 0,0 0 0,0 0 0,0 0 0,0 0 0,0 0 0,0 0 0,0 0 0,0 0 0,0 0 0,0 0 0,0 0 0,0 0 0,0 0 0,0 0-1,0 0 1,0 0 0,0 0 0,0 0-1,0 0 1,0 0 0,0 0-1,0 0 1,0 0 0,4 10 0,-4-10 0,0 0 0,0 0 0,0 0 0,0 0 0,0 0 0,0 0 1,0 0-1,0 0 0,0 11 0,0-11 0,0 0 0,0 0 0,0 0 0,0 0 0,0 0 0,0 0 0,1 11 0,-1-11 0,0 0 1,1 11-1,-1-11 0,0 16 0,1-6 0,-2 5 0,1 3 0,-1 4 0,-1 3 0,-1 1 0,0 2 0,-1 1 0,0 1 0,0-1 0,-1-2 0,2-2 0,1-2 0,-1 0 0,1-2 1,1-4-1,1 0 0,-1-3 0,1-1 0,-2-1 0,2-12 0,-1 16 0,1-16 0,0 0 1,-1 11-1,1-11 0,0 0 1,0 0 0,0 0 0,0 0 0,0 0 0,0 0 0,0 0-3,0 0-11,0 0-14,7-11 0,2 1-1,-5-19-1</inkml:trace>
  <inkml:trace contextRef="#ctx0" brushRef="#br0" timeOffset="9973">322 214 2,'0'0'8,"0"0"-1,0 0 0,0 0-1,0 0-1,0 0-1,0 0 0,-13 1 0,13-1 0,-11 3-1,11-3 1,-14 1 0,14-1 0,-18 3 0,18-3 1,-19 3 0,8-2 1,11-1-2,-19 3 1,8-1-2,1-1 1,10-1-1,-19 1 1,19-1 0,-15 0-1,15 0 2,-16-2 0,16 2 1,-14-4-1,14 4 0,-12-5-1,12 5-1,-11-2 0,11 2-2,0 0 0,-13-1-1,13 1 1,0 0-1,0 0 0,0 0 1,0 0-1,0 0 1,0 0-1,0 0 0,0 0 0,0 0 0,0 0 0,0 0 0,0 0 0,0 0 0,0 0 0,-10 1 0,10-1 0,0 0 0,0 0 0,0 0 0,0 0 0,0 0 0,-13 4 1,13-4 0,0 0-1,0 0 1,-13 3-1,13-3 0,0 0 1,0 0-1,-11 4 0,11-4 1,0 0-1,-13 3 1,13-3 0,0 0 1,-11 4-1,11-4 0,0 0 1,0 0-1,0 0 0,0 0 0,0 0-1,0 0 1,0 0-1,0 0 0,0 0 0,0 0 1,0 0-1,0 0 0,0 0 0,0 0-1,0 0 0,0 0-4,0 0-6,0 0-13,16 11-2,-16-11-2,22-16 2</inkml:trace>
  <inkml:trace contextRef="#ctx0" brushRef="#br0" timeOffset="11697">101 294 1,'0'0'5,"-14"-14"0,14 14 0,-12-9 1,12 9-1,-15-7 0,15 7 1,-15-5-1,15 5 1,-16-5 0,16 5 0,-12-2 0,12 2 2,0 0-1,-11-1 3,11 1-2,0 0 1,0 0-1,0 0-1,0 0-1,0 0 0,0 0-2,0 0-1,0 0-1,12-6 0,-12 6-2,17-5 0,-4 2 0,2-2 0,5 0 0,1 3 0,3-2 1,-1 3-1,2 0 1,0 1-1,1 0 1,-1 2 0,-2 1 0,-2-1 0,0-1 0,-3 1 0,-2 1-1,-3-2 1,-3 0 0,-10-1 0,12 0 0,-12 0 0,0 0 0,0 0 0,0 0 0,0 0 0,0 0 0,0 0 0,0 0 0,0 0 0,0 0 1,-14 7-1,14-7-1,-14 3 1,2-1-1,-2 0 1,-1 1-1,-4-1 0,-2 1 1,-1 1-1,-4-2 0,0 2 1,-1-2-1,0 1 0,0-1 0,1-1 0,4-1 1,2 0-1,4 0 1,4-1 0,12 1 0,-15-1 1,15 1 0,0 0 0,0 0-1,0 0 1,0 0-1,0 0 0,0 0 0,0 0 0,0 0-1,0 0 0,0 0 0,0 0 0,-11-6 0,11 6 0,0 0 0,0 0 0,0 0 0,0 0 0,0 0 0,0 0 0,0 0 0,0 0 0,0 0 0,0 0 0,0 0 0,0 0 0,0 0-1,0 0 1,10-13-1,-10 13 1,21-9-1,-7 2 1,2 1-1,3-1 1,2 1-1,-1 1 1,0 2 0,-3 0-1,1 2 1,-4 1-1,-3 0 1,0 1 0,-11-1 0,17 3-1,-17-3 2,16 1-1,-16-1 0,12 0 0,-12 0 0,16-1 0,-16 1 0,15-2 0,-15 2 0,12-1 0,-12 1-1,0 0 1,0 0 0,10 1 0,-10-1 0,0 0 0,0 0-1,0 0 1,0 0 0,0 0 0,0 0 0,0 0 0,0 0 0,0 0-1,0 0-1,0 0 0,0 0-2,-7 11-4,7-11-6,0 0-13,13-2 0,-7-14-1,10-1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06.7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57951E-6A12-4492-884B-11A03DD19590}" emma:medium="tactile" emma:mode="ink">
          <msink:context xmlns:msink="http://schemas.microsoft.com/ink/2010/main" type="inkDrawing" rotatedBoundingBox="1292,4054 8317,3277 8681,6562 1655,7339" semanticType="9" shapeName="Other">
            <msink:sourceLink direction="with" ref="{F9369D26-08F3-479D-AFFD-8798241C24A8}"/>
          </msink:context>
        </emma:interpretation>
      </emma:emma>
    </inkml:annotationXML>
    <inkml:trace contextRef="#ctx0" brushRef="#br0">77-1768 48 0,'0'4'19'0,"0"3"-10"0,4 1-4 16,0-1 6-16,-4 1-6 16,0 3-1-16,0 4-2 15,0-1-2-15,-4 5-2 16,-4 3 1-16,0 4 1 16,-5 7 2-16,1 8-1 15,-1 11 2-15,-3 7 2 16,-1 4 4-16,0 0 0 15,1-1 0-15,-1 1-1 16,5-4 0-16,3 4 0 16,1 4 0-16,0 3-4 15,3 4-3-15,1 7 0 0,4-7-1 16,0 0 0-16,-4-3 0 16,0-8 2-16,0-1 1 15,-5 5-1-15,1 0-2 16,4-1 1-16,-4 4-1 15,-1-3 0-15,1-4 0 16,0-8 4-16,-1-3 2 16,1-4-2-16,0-4-1 15,4 1-3-15,-5-1-1 16,5 1 1-16,0-5 0 16,0 1 0-16,0-4 0 15,4-4 0-15,0 0 0 0,0-7 0 16,0-3 0-16,0-1 0 15,0-4 2 1,4 4 1-16,0-3-1 16,0-1 1-16,0-3-2 15,0-4-3-15,1 0 1 0,-1-3 1 16,-4-1 0-16,0-7 0 16,0 0 0-16,4 8 2 15,-4-8 1-15,0 0 1 16,0 0 0-16,0 0-2 15,8 0-2-15,1 0-2 16,-9 0 1-16,0 0-1 0,8 0 0 16,-4 0 4-1,-4 0 1-15,0 0-4 0,8 0 1 16,-8 0 0-16,9 0 0 16,-1 3 2-16,0-3 3 15,1 0-2-15,3 4 0 16,1-4-1-16,-1 4 1 15,1-1-2-15,3-3 2 16,1 0 0-16,4 0 3 16,4 0-1-16,8 0 2 15,4 0-2-15,1 0 2 16,3-3-4-16,5-5 0 16,4 5 3-16,4-5 3 15,-4 4-2-15,0-3-2 0,0-8-2 16,8 4 0-16,9 0-2 15,8 0 2-15,4 0-4 16,0 0 0-16,-4 0 1 16,-1 0 0-16,1 3 0 15,9 5 2-15,7-1-1 16,5 0-1-16,-1 0-2 16,-3 1 1-16,-1-5 1 15,9 1 0-15,9 0 0 16,-1-1 2-16,-4 1 1 15,0 3 3-15,0 0-1 16,12 1 0-16,5-1-3 16,4 0 1-16,-13 4-2 15,-4 0-1-15,4 0-2 16,9 4 1-16,4 0 1 0,-4-1 2 16,-9 5-3-16,4-1-2 15,18 4 2-15,-5-3 2 16,-5-5 2-16,-3 1 1 15,8 0-2-15,4-4 1 16,0 0 2-16,-8-4 4 16,-4 4-4-16,12 0-3 15,-4-4-1-15,-4 4 1 16,-9-3-1-16,1 6-1 16,-5 1 1-16,4 3-1 15,-3 1-3-15,-5-1 2 16,0 4 1-16,-12-3 0 0,-5-5 2 15,1 5 3-15,3-1 0 16,-3 1 2-16,-5-5-4 16,-8 1 0-16,-8-4-1 15,-8 0-2-15,-9 0 3 16,-9 4 0-16,-7-4-4 16,3 3 1-16,-7-3-2 15,-5 4-2-15,-8-4 5 16,-1 0 1-16,-7 0-3 15,-13 0 1 1,0 0 2-16,0 0-1 16,-4-4-1-16,-5-3-2 15,1 3 1-15,-4-7 1 16,-1 0 2-16,1-4-6 0,-1-7 1 16,-3-15-4-16,-1-7 2 15,0-8 1-15,1 4 2 16,-1-11-4-16,5-8 0 15,-1-7 3-15,-4-11 3 16,5-11-1-16,8-4 0 16,4-7-1-16,0 0-2 15,8-12 0-15,0-10 0 16,1 18 0-16,-5 0 3 16,-4 4-2-16,0 11 1 15,-8 7 2-15,-1 4 0 0,1 7-3 16,0 8 2-16,-1 11 1 15,-3 11 2-15,-1 11-1 16,1 0 2-16,4 0-4 16,-5 7 0-16,5 4 1 15,-5 4 2-15,5 0-1 16,0 0 2-16,3 3-2 16,1 1-1-16,0-1-2 15,4 4-1-15,0-3 2 16,0 3 2-16,0-14 2 15,0-1-1 1,0 4-2-16,0 4-2 16,-4 0-1-16,4 0 2 15,-4-1 0-15,0 1-2 0,4 0 2 16,0 0 1-16,0 0 0 16,0-1-3-16,-5 1 0 15,5 4-3-15,-4-1-1 16,0 1 1-16,0 3 4 15,4 4 1-15,-4 0 1 16,0 3 0-16,-1 1 2 16,1 0-1-16,0 3 2 15,0 0-7-15,0 0 1 16,-4 1-1-16,-1-1 2 16,1 4-1-16,-5 0 1 15,1 0-3-15,-1 0 1 16,-3 4 2-16,3-1 1 15,1-3-2-15,-5 4 2 0,5 0-1 16,-5-4-2-16,0 0 0 16,-8 0 3-16,1 0-2 15,-1 0-1-15,-9 0 5 16,1 0 3-16,-9-4-1 16,-8 4-2-16,-12 0-5 15,-13 0-2-15,-4 0-4 16,-4 4 1-16,-4-4 3 15,-5 4 1-15,-12-1 3 16,-8 5 1-16,-1-1 1 16,9 4 2-16,0 0-3 15,-16 4-2-15,-18 7 2 16,1 0 2-16,0 1 0 16,0 2 2-16,-13 1-4 0,12-3 0 15,5-5-1-15,0 1 0 16,-4-8 2-16,-9 0 2 15,9-4-3-15,8 1-2 16,-4 6 4-16,-4-3 1 16,-1 1-3-16,9 6 1 15,9-7 0-15,3 0 2 16,1 0-1-16,-5-3-1 16,9-1 1-16,8 0-1 15,8-3 0-15,5 0 0 16,-5 3-3-16,0-3 2 0,-4-4 1 15,5 4 2-15,7-4-1 16,1 0 2-16,12 0 0 16,0-4 1-16,0 4-2 15,-4-7-2-15,-4 3 1 16,4 0 1-16,8 0-3 16,0-10 0-16,9-1 1 15,-5 0 0-15,5 0 0 16,4 4 0-16,0 0-3 15,4 4 2-15,4 3 3 16,4 4 1-16,0 0-4 16,4 0 1-16,9 0-2 15,4 0-2-15,8-4 3 16,5 1 2-16,3-1-5 16,5-3-1-16,4-5-14 15,4 1-49-15,12 4-5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8.9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13 21,'0'0'18,"0"0"0,0 0 0,0 0 1,0 0-5,0 0-3,0 0-2,0 0 0,0 0-2,0 0-1,15-11-1,-3 10-2,2 0 0,4 1-1,4-1 1,5 1 1,4 0-1,1 1-1,-1-1 0,-2 0 0,-3 1 0,-4 0 0,-6-1-1,-2 1 0,-14-1 0,12 2 0,-12-2-1,0 0 1,0 0-1,0 0 0,-4 12 0,4-12 0,-1 15 0,1-5 0,0 4 0,0 2 0,1 1 0,-1 5 0,1 1 0,-2 4 1,1 0-1,-1 2 0,-1-1 0,1 0 1,-2-2-1,1-2 0,0-3 0,-1-3 1,2-4-1,0-3 0,1-11 0,-1 13 1,1-13-1,0 0 1,0 0-1,0 0 1,0 0-1,0 0 0,0 0-4,0 0-21,0 0-4,8-16 0,-8-9-1,8-4-1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59.79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21 115 16,'0'0'14,"0"0"0,0 0 2,0 0-3,0 0 0,0 0-2,0 0 0,0 0-1,0 0-2,0 0-2,0 0-2,0 0-1,0 0-1,0 0 0,0 0 0,0 0-1,0 0 0,0 0-1,0 0 1,3 11-1,-3-11 0,1 16 0,0-5 1,0 3-1,-1 5 1,-1 2-1,1 3 1,1 3 0,-2 3-1,1 1 1,0 2-1,-1 2 1,0-1-1,1 2 0,-1-4 0,-2 0-1,1-2 1,1-1-1,-2-2 2,1-1-2,0-4 2,-1-2 1,2-3-1,0-3 1,0-2 0,1-12-1,-2 14 0,2-14-1,0 0-3,0 0-4,0 0-7,0 0-10,0 0-2,0 0-1,-7-22 1</inkml:trace>
  <inkml:trace contextRef="#ctx0" brushRef="#br0" timeOffset="838">8 141 9,'0'0'15,"-8"-15"2,8 15-1,1-16 0,-1 16-1,5-17-2,-5 17-1,8-17 0,-8 17-2,13-18-2,-13 18-2,19-17-1,-6 9-1,2 0 0,1 1-1,3 1-1,1 0 1,3 3-1,-3 0 0,3 3-1,-2 2 0,0 1-1,-1 3 1,0 1-1,-2 3 0,0-1 0,-1 5 1,-1-1-1,-3 2 0,0-1 0,-4 4 0,2-2 0,-3 1 0,1-1 0,-4 1 0,0-3 0,0 2 0,-3-4 0,-2 1 0,-1-3 0,-4 2 1,5-12-1,-13 19 1,3-8 0,-1-4 0,-2 3 1,-1-5 0,-3 1 0,1-3 1,-1 1-1,-2-3 1,2 0-1,-2-2 0,2 1-1,-1-2 0,3 0 0,0 1-1,2 1 0,1-1 1,1 0-1,11 1 0,-15-3-1,15 3 1,-12 0 0,12 0-2,0 0-2,0 0-5,-10-1-8,10 1-14,0 0 1,-4-25-1,8 10 1</inkml:trace>
  <inkml:trace contextRef="#ctx0" brushRef="#br0" timeOffset="7305">701 231 20,'0'0'12,"0"0"1,0 0-1,0 0-4,0 0-2,-4-11-1,4 11-1,0 0-1,1-11 0,-1 11-1,0-12-1,0 12 0,2-14 0,-2 14 1,0-17 0,0 17 1,-2-15-1,2 15 0,-1-13 0,1 13 0,0 0 1,-2-12-1,2 12 2,0 0-1,0 0 1,0 0-1,0 0 1,0 0-1,0 0-1,0 0 0,0 0-1,0 0-1,0 0 1,0 0-1,0 0-1,0 0 1,0 0 0,0 0 0,1 10 1,-1-10 0,5 13 0,-3-2 0,4 2 1,0 2 0,1 1 1,0 2-1,0 1 0,1 4-1,1 0 1,0 0-1,-2 1 0,1 1 0,0-1 0,0-1 0,-1-3-1,1 0 0,-1-2 0,-1-4 1,0 2-1,0-4-1,-6-12 1,8 17-1,-8-17 2,0 0-3,6 14 3,-6-14-2,0 0 2,0 0 0,0 0 0,0 0 0,0 0 1,0 0-1,0 0 2,0 0 0,0 0 0,0 0 0,0 0-1,5-12 2,-5 12-1,3-17 0,0 4-2,0 0 2,3-5-3,0 0 2,4-2-1,0-3-1,4 0 0,1-5 1,2 1-1,2-1 1,0 1-1,0 2 1,-2 1 0,0 4 0,-5 1 1,1 4-1,-5 3 0,-8 12 1,12-16-1,-12 16 0,0 0 0,9-11-1,-9 11 1,0 0-1,0 0 0,0 0 0,0 0 0,0 0 0,0 0 0,0 0 0,0 0 0,0 0 0,0 0 0,0 0 1,0 0-1,0 0 0,0 0-1,0 0-1,0 0-3,0 0-7,0 0-12,0 0-7,0 0-1,0 0 0,-13 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09.8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273 46 17,'0'0'14,"0"0"2,-12-12-1,12 12-2,0 0-2,0 0 0,-7-12-1,7 12-1,0 0 0,-10-8-1,10 8-1,0 0-1,-14-7 0,14 7-1,-12-4-2,12 4 1,-13-2-2,13 2-1,-17-1 0,17 1 1,-17 1-2,17-1 0,-18 5 0,18-5-2,-19 9 2,19-9 0,-19 12-1,19-12 1,-18 14 0,18-14 0,-19 19 0,10-7 0,0 1 0,0 1 0,1 1 0,0 1 0,0 1 0,1-1 0,1 1 0,0 1 1,2-2-1,2 1 0,1-1 0,1-2 2,1 1-2,1 1 0,1-1 1,1-1-1,0 0 1,2-2-1,0 1 1,1-1 0,1 1 0,1-3-1,2 1 1,1-3 0,1 0 0,2 0 0,2-4 0,3-1 0,-2-3 0,2-2 0,0-1 0,0-4 0,0 0-1,-2-4 1,1-2-1,-1-1 0,-2-2 0,1-3 0,-1-1-1,-2 0 1,-3 1 0,0-1 0,-2 1 0,-2 1 0,-2 3 0,-3 0 0,-1 1 0,-1-2 1,-2 0-1,0 1 1,-3-1-1,0 1 1,-1 1-1,-1 0 1,0 2-1,0 0 0,7 12 1,-15-18-2,15 18 1,-14-10-2,14 10-1,-17-1-4,5 4-8,-3 2-11,4 8-2,-11-6-2,3 7 2</inkml:trace>
  <inkml:trace contextRef="#ctx0" brushRef="#br0" timeOffset="1046">421 63 23,'0'0'16,"0"0"1,0 0-1,0 0-1,0 0-3,0 0-1,6 11-1,-6-11-1,0 0-1,0 18-1,0-18 0,0 21-1,0-7-1,0 5-1,0 3 1,0 5-2,0 5-1,0 4 1,-1 6-1,0 2 0,-2 5-1,1 3-1,-2 0 0,0 1 0,-1 0 0,2-2 0,-2-3-1,3-1 0,-1-5 1,2-5 1,1-1-1,1-6 0,0-4 0,2-1 1,-2-5-1,0-1 0,1-4 0,0-1 0,-2-3 0,0-11 1,1 16-1,-1-16 0,0 0 0,1 12 1,-1-12-1,0 0 1,0 0 0,0 0 0,0 0-1,0 0 1,0 0 0,0 0-1,0 0-1,0 0-3,0 0-15,0 0-11,9-21 0,-4 6-1,-6-17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6.1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0 106 38,'0'0'18,"0"0"0,0 0 1,0 0-6,0 0-4,0 0 0,0 0 0,0 0 0,0 0-3,0 0 0,0 0-3,0 0 0,0 0-1,0 0 0,-5-10-1,5 10-1,0 0 0,5-11-1,-5 11-2,5-13-1,-5 13-1,7-15 0,-7 15 0,8-17 0,-8 17 1,7-18 0,-7 18 2,7-11 2,-7 11 1,0 0 1,6-11 0,-6 11 1,0 0-1,0 0 1,0 0-1,0 0-1,0 0-1,0 0 0,0 0 0,0 0 0,0 0 1,3 15-1,-3-15 1,3 17 0,-2-6 1,2 2 1,-3 3-1,1 4 0,-1 1 0,0 2 0,-1 1-1,1 0 1,-1 2-2,1-1 1,0 0 0,0-4-1,0 0 0,1-3 1,1 0-1,-1-3 0,0-3 1,1-2-1,-2-10 0,2 15 1,-2-15-1,0 0 1,0 0 2,2 12-2,-2-12 2,0 0-1,0 0 2,0 0 0,0 0-1,0 0 1,-2-18-2,2 18 1,-2-23-2,2 6 1,-3-3-2,3-1 0,1 0 0,1 0 0,0 2 0,2 1-1,-1 1 1,4 2-1,0 4 1,2-1 0,1 0-1,3 2 1,2-1-1,3 2 1,3 0 0,1 1 0,3-1 0,-1 1 0,1 2 1,0 1-1,0 1 0,-3 2 0,1-1 0,-3 2 1,-1 1-1,-3-1 0,-1 1 1,-2 0-1,-2 0 0,-11 0 1,15 0-1,-15 0 0,0 0 0,0 0 1,11 0-1,-11 0 0,0 0 1,0 0 0,0 0-1,0 0 1,0 0 0,0 0-1,0 0 1,0 0-1,0 0 0,0 0 0,0 0 0,0 0 0,0 0 0,0 0 0,0 0-1,0 0-1,0 0-2,0 0-8,0 0-18,0 0-1,0 0-1,5-12 0</inkml:trace>
  <inkml:trace contextRef="#ctx0" brushRef="#br0" timeOffset="1743">756 79 21,'0'0'15,"0"0"2,0 0 0,0 0-2,0 0-4,0 0 0,0 0-1,0 0-1,0 0-2,-1 11-1,1-11-1,0 0-1,6 13 0,-6-13 0,3 17-1,1-5 0,0 3-1,4 1-1,-1 5 1,1 1-1,0 2 1,2 0-2,0 2 1,0-2-1,-1-1 0,-1-2 1,1-1-1,-2-1 0,-1-2 1,0-3-1,-2 0 0,1-3 1,-1-1-1,-4-10 1,5 14-1,-5-14 1,0 0-1,0 0 1,0 0 1,0 0 0,0 0 2,0 0-1,0 0 1,0 0-1,15-17 1,-11 2-1,3-4-1,2-3 0,1-5-2,2-1 0,2-2 0,1-1 0,0 2 1,-1 4-1,-1 3 1,0 3 0,-2 3 0,0-1 1,1 6-1,-5 0 0,-7 11 0,16-17 0,-16 17-1,13-15 1,-13 15-1,0 0 0,0 0-1,10-11 1,-10 11-1,0 0 0,0 0 0,0 0-2,0 0-1,0 0-5,0 0-8,0 0-13,0 0-1,0 0-1,9-16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9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94 106 5,'-11'18'13,"11"-18"0,-12 16 1,2-9-1,3 7 0,-4-1 1,4 4-1,-2-1 0,3 3-1,0 1 0,4-2-2,2 4-1,3-5-2,6-1-1,6-3 0,7-1-2,4-6-1,8-4 0,3-4-1,5-4-1,2-3 1,2-4-1,-7-1 0,0-1 1,-7-2 1,-6 4 0,-7-3 1,-5-1 0,-8 0 0,-1 1 0,-8-4 0,-4 3 0,-3 0-2,-2-1 0,-2 2-1,0 2 0,-1 2-1,0 3 0,-2 3 0,3 2-1,1 3 0,-2 2-2,2 6-2,-4 0-4,2 10-8,-4 4-11,-5-2-5,1 4 0,-3-3 0,5 1 2</inkml:trace>
  <inkml:trace contextRef="#ctx0" brushRef="#br0" timeOffset="645">429 42 33,'0'0'16,"8"11"0,-8-11-2,0 0-5,0 0-2,0 0 1,0 0 1,0 0 1,-3 14 0,3-14 0,3 21-2,-3-6 0,2 6-2,-3 2 1,2 5-2,-2 5-1,0 4-1,-2 1 0,2 5 0,-3 4-1,0 5 0,-3 2 0,2 2-1,-3 2 0,2 2 0,-1-1 0,2-2-1,1-4 1,2-3-1,0-5 1,4-2-1,1-6 1,2-4-1,0-4 0,0-4 1,1-5-1,0-3 1,-1-4-1,-5-13 0,6 16 1,-6-16-1,0 0 1,0 0-1,0 0 0,0 0-1,0 0-11,10 2-20,-9-20 2,5-3-1,-4-15-2</inkml:trace>
  <inkml:trace contextRef="#ctx0" brushRef="#br0" timeOffset="1585">346 64 31,'0'0'17,"0"0"1,0 0-1,-9-11-2,9 11-4,0 0-1,-12-16-1,12 16-1,-12-11-2,12 11-2,-14-11-1,14 11 0,-14-8 0,14 8-1,-14-6-1,14 6 0,-15-2 0,15 2 0,-15 1-1,15-1 1,-16 3-1,16-3 0,-16 11 0,6-4 0,-1 4-1,-2 1 1,0 5-1,-2 2 1,-1 2 0,0 2 0,-2 2-1,2-2 1,0 2 0,1-2-1,2-1-1,1-2-4,2-2-7,4 0-8,6-18-4,-8 23-1,8-23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2.7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22 197 8,'0'0'13,"0"0"1,0 0-1,0 0-2,0 0-2,-13-14 0,13 14 1,0 0-2,0 0 0,0 0 0,0 0 0,-11-6 2,11 6-1,0 0 0,0 0-1,0 0-2,0 0-1,0 0 0,0 0-2,0 0-1,13 3 0,-2-1-1,3-2 1,5 1-1,4-1 1,6 1 0,6-1-1,4 1 1,1 0-1,-1 0 0,1 1 0,-2 0 0,-7-1-1,-4 0 1,-6 0-2,-7-1-1,-14 0-2,14 0-4,-14 0-8,0 0-11,0 0-3,-5-11 0,-2-7 1</inkml:trace>
  <inkml:trace contextRef="#ctx0" brushRef="#br0" timeOffset="530">430 0 22,'0'0'18,"0"0"2,0 0 1,0 0-4,0 0-4,10 11-2,0-8 1,3 1-2,7 3-1,0-1-3,7 1-2,3 1-2,3 1 0,1 3-1,0-2 1,-3 2-2,-3-3 1,-2 2-1,-4 0 0,-6-4 0,-6 0-1,-10-7 1,12 11 0,-12-11 0,0 11-2,0-11 2,-8 13 0,8-13 0,-13 17 0,13-17 0,-18 22 2,6-9-2,-2 2 1,-2 2 0,-3 2 1,-2 3-1,-1 1 0,-3-1 1,1 1 0,-1-2 0,3 0 0,1-5 0,3 1-1,3-8 0,5-1 1,10-8-1,-12 8 0,12-8 0,0 0-1,0 0 1,0 0-1,0 0-2,0 0-3,0 0-17,0 0-7,0-11-1,7-3-3,-2-17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6.5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61 36,'7'10'20,"-7"-10"-1,0 0-2,0 0-7,0 0-2,0 0 0,0 0-1,2 15 0,-2-15-2,2 19-1,1-5 0,0 7-1,1 2 0,-1 7-1,1 2-1,-1 4 1,1 5-1,-1 5-1,-2-3 0,2 2 0,-2-2 0,0 0 0,0-3 1,-1-3-2,1-5 2,-1-2-1,2-4 0,-2-4 0,1-3 0,-2-6-1,2-2-3,-1-11-5,0 0-13,0 0-4,1-17-2,6-1 2</inkml:trace>
  <inkml:trace contextRef="#ctx0" brushRef="#br0" timeOffset="465">15 88 35,'0'0'22,"0"0"2,0 0-2,-7-13-7,7 13-4,8-13-3,-8 13-2,15-17-1,-3 8-1,1 1-2,1-2-1,4 3 1,-1 1-1,3 3 0,0 1 0,-1 4 0,0 1-1,0 4 0,1 5 0,-2 0 0,-1 4 0,0 2-1,-3 1 0,-2 1 1,0-1-1,-4 0 0,-1 0 1,-3-2-1,-3 1 1,-1-2 1,-5-1 0,-2 0 1,-4-2 1,-2 0 0,-5-3 3,0 1-2,-7-5 1,2 2 1,-4-4-1,1-1-1,-2-2 0,3 1-1,2-4-1,4 2 0,3-2-1,2 1-1,2-1 0,12 2-3,-10-3-3,10 3-12,-10-13-15,10 13 1,3-22-1,6 7 1</inkml:trace>
  <inkml:trace contextRef="#ctx0" brushRef="#br0" timeOffset="1285">545 8 26,'0'0'20,"0"0"0,0 0 2,0 0-5,0 0-4,0 0-1,0 0-2,0 0-2,0 0-3,0 11-1,0-11-1,1 17-1,1-4-1,2 4 1,-1 6-1,2 4 1,1 3 0,0 1 0,2 4-1,0-2 0,0 0 0,0-2-1,2-2 1,-1-3-1,1-3 1,0 0-2,1-4 1,-2-2 0,0-3 0,1-1-1,-10-13 2,13 18-2,-13-18 2,0 0 0,11 8 2,-11-8-1,0 0 0,13-16 0,-7 2 0,2-3 1,1-5-1,4-4 1,0-2-2,4-3 1,-2-1-1,1 1 2,-1 2-1,1 2-1,-4 2 1,3 3-1,-6 2 1,0 2-1,-3 2 0,0 2 0,-1 2-1,-1 1 0,-4 11 0,8-18 0,-8 18 0,7-11-1,-7 11 0,0 0-2,0 0-1,0 0-6,0 0-13,16-8-10,-16 8 0,9-16 0,-4-2 1</inkml:trace>
  <inkml:trace contextRef="#ctx0" brushRef="#br0" timeOffset="2384">1247 4 18,'0'0'20,"0"12"0,0-12 0,0 0-2,0 0-4,0 0-2,0 0 0,0 0-2,0 0-1,4 10-2,-4-10-1,0 0 0,0 0-2,4 13 0,-4-13-1,0 0-1,4 13 1,-4-13-1,0 0 0,3 12 0,-3-12-1,0 0 0,3 13 0,-3-13 0,3 14-1,-3-14 1,2 18-1,0-4 0,2 3 1,-1 3-1,3 3 0,0 3 0,1 0 0,1 4 1,2-1-1,-2-3 0,0-2 0,0-3 0,-1-3 0,-2-4 0,-2-2 0,0-2-1,-3-10 0,2 13 0,-2-13 0,0 0 1,0 0-1,0 0 1,0 0-1,0 0 3,0 0 0,0 0 0,0 0 0,-11-7 0,11 7 0,-9-20-1,3 7 2,0-2-3,1-2 1,-1-2-1,1 0 0,3 2 1,-1 0-1,2 2 1,2 2-1,1 1 0,1 1 0,-3 11 0,11-18 0,-4 7 0,-7 11 0,18-19 0,-8 9 0,-10 10 0,18-17 0,-18 17 0,20-13 0,-20 13 0,21-13 0,-9 7 0,3 1 0,0-1 0,3-1 0,0 0 0,-1 1-1,2 2 1,0-1 0,0 1 0,1 2 0,0 1 0,2 0-1,2 0 1,-1 1 0,3 0 0,1 0 0,-4-2 1,0 4-1,-3-1 1,-2 0-1,-3 1 1,-3-1-1,-12-1 0,14 5 1,-14-5-1,0 0 1,0 0 0,0 0 0,0 0 0,0 0 0,0 0 0,0 0 0,0 0 0,0 0 0,0 0 0,0 0-1,6 11-2,-6-11-5,0 0-27,0 0-1,-23-11 1,8-4-1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36.37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86 385 26,'0'0'18,"0"0"1,0 0-1,0 0-5,0 0-3,0 0 0,0 0 1,0 0-1,0 0 0,0 0-2,0 0-1,0 0-3,0 0-1,0 0 0,0 0-2,0 0-1,0 0-1,-5 13-1,5-2 2,-2 4 0,2 2-1,0 7 2,0 2-1,0 5 0,2 3 2,-1 3-2,1 2 0,-1 2 0,0 1 0,2 1 0,-2-2-2,1-2 2,-1-3 0,3-2-1,-2-4 1,2-2 0,-3-6 0,4-4 0,-4-3 1,2-2-1,-3-13 0,1 15 2,-1-15-2,0 0-2,0 0-6,0 0-16,-7-11-5,9-3 0,-8-11 0</inkml:trace>
  <inkml:trace contextRef="#ctx0" brushRef="#br0" timeOffset="579">0 778 51,'0'0'26,"0"0"1,0 0-3,0 0-12,0 0-3,0 0 0,12-15-1,-4 3 0,3 0-4,3-6-1,5-3-2,2-2 0,5-3-1,3 0 0,2 0 0,0-1 1,4 4 0,-2 0 0,0 5 0,-6 3 1,-2 3-1,-6 3 1,-4 3-1,-15 6 1,17-6-2,-17 6 0,0 0-2,0 0-2,0 0-4,0 0-6,0 0-6,0 0-8,0 0-3,0 0-1,0 0 2</inkml:trace>
  <inkml:trace contextRef="#ctx0" brushRef="#br0" timeOffset="1043">17 729 52,'0'0'25,"0"0"2,11 8-3,-11-8-10,0 0-6,0 0-2,14 13-1,-14-13 0,20 14 0,-5-4-1,3 1-2,4 3 1,2 0-1,6 3-1,1-1 1,3 0-2,0 2 1,0-2 0,0-2 0,-4-1-1,-2-3 1,-3 1-1,-6-3 0,-4-2 1,-5-1-1,-10-5 1,12 5 0,-12-5 0,0 0 0,0 0 0,0 0-1,0 0-1,0 0-4,0 0-16,0 0-11,0-16 0,1-6-2,7-3 2</inkml:trace>
  <inkml:trace contextRef="#ctx0" brushRef="#br0" timeOffset="1650">649 516 19,'0'14'17,"0"-14"1,0 0 1,0 0-5,3 12-7,-3-12 1,5 14 0,-1-3 1,-2 4 1,0 5-2,1 5-1,0 5-2,-1 6-1,1 5 0,-2 0-1,1 2 0,-2-2 0,1-2-1,-1-2 1,2-7-2,-2-7 1,1-5-1,-1-5-2,0-13 0,1 10-8,-1-10-16,-1-17-4,4-1-1,-5-12-1</inkml:trace>
  <inkml:trace contextRef="#ctx0" brushRef="#br0" timeOffset="2036">583 510 38,'0'0'25,"0"0"-1,0-13-2,0 13-8,16-8-4,-6 2-3,4 0-1,4 1-2,3-1-1,1 1 1,4 0-1,-1 2 1,5 1-1,-2 0 1,1 2-2,-2 2 0,0 0-1,-3-1 0,-1 3-1,-5-1 0,-3 3 1,-4 1-1,-11-7 0,10 15 0,-10-4 1,-7 1 0,-2 2 0,-7 2 0,-3 0 1,-4-1 0,-3 0 0,-2-1 0,-1-1 0,2-4-1,3-1 0,7-2 0,2-1-1,4-3 0,11-2 0,-10 1 0,10-1 0,0 0 0,0 0-1,11 3 1,0-2-1,3 2 1,4 1 0,5 2-1,2 1 1,4 1 0,0 1 0,0 3 0,-2 0-1,0 2 0,-5 0 1,-3 3-2,-5 1 1,-5 1 0,-4 1 0,-8 1 0,-5 0 0,-5 1 1,-3 1 0,-3-4 0,-1-1 0,-2-2 0,2-1 0,2-2 1,0-2 0,2-4 1,0 0 1,1-4-1,1 2 1,-2-4 1,0 1-1,-4-2-1,1 3 0,-1-3 0,1 0-1,1 0-1,1-1 0,4 1 0,3-2-2,10 2-2,-12-4-11,12 4-19,3-15 0,4-2 0,9-1-1</inkml:trace>
  <inkml:trace contextRef="#ctx0" brushRef="#br0" timeOffset="5202">3054 326 32,'0'0'21,"0"0"-1,0 0 0,0 0-6,0 0-5,0 0-2,0 0-3,0 0 0,0 0 0,0 0-2,-3 14 1,3-14-2,-8 21 0,1-4-1,-3 9 0,-1 4 1,-2 6-1,-3 4 1,-1 2-1,-3 2 1,-1-2-2,0-1 2,-5-4-2,4-5 1,-4-5 0,4-4 2,-2-4 0,0-3 0,-2-5 1,4-2-1,-1-6 2,2-3-2,-3-1 1,4-5-2,-1-3 0,3-3 0,0-3 0,2-2-1,2-3 0,0 1 0,3-3 0,1 1-1,3 2 0,2 0-1,4 1 1,2-1-1,5 2 1,4-1-1,7 2-1,4 0 1,7 1-1,2 1 1,7 1 0,0 4 1,3 2 1,1 3 1,0 4 1,-2 6 1,-4 2 0,3 6 0,-5 2-1,-3 3 1,-1 3-2,-1 3 1,-1-1-1,-1 2-1,0-3 0,-2 0 1,1-2 0,-1-1 2,0 0-1,0 0 0,-4-4 1,0-1-1,-2-4 2,-4 1-2,-3-4 1,-11-8-1,15 9 0,-15-9-1,0 0 1,0 0-1,0 0 0,0 0 0,0 0 0,0 0-1,0 0 0,0 0-4,0 0-11,11 2-19,-11-2 0,-6-21 0,-3-1 2</inkml:trace>
  <inkml:trace contextRef="#ctx0" brushRef="#br0" timeOffset="27547">1377 304 7,'13'-10'9,"-13"10"-1,0 0 0,7-14 0,-7 14 1,0 0 0,0 0 0,0 0 1,0 0 1,0 0-1,0 0-1,0 0-2,0 0-1,0 0-1,0 0 0,0 0 0,0 0-1,10 20-1,-7-7 0,5 3-1,-2 3 1,4 4 0,-6 2 0,1 3 0,-2 2 0,-1 4-1,-2 1 0,-2 3 2,0 2-2,1 1 0,0 1-1,2 0 1,1-1-1,3-1 1,1-3-1,2-2 0,-1-6 0,0 0 1,0-6-1,-2-3 1,-2-4-1,0-3 0,-2-2 0,-1-11-1,1 14 1,-1-14-1,0 0 0,0 0 1,0 0 0,3 10-1,-3-10 1,0 0-1,0 0-3,0 0-9,-5-22-22,7 7 2,-4-12-2,2-6 1</inkml:trace>
  <inkml:trace contextRef="#ctx0" brushRef="#br0" timeOffset="28224">1479 720 33,'0'0'19,"0"0"1,0 0 1,0 0-12,0 0-3,-10-2 1,10 2 2,0 0 1,0 0 0,0 0 0,0 0-3,0 0-1,0 0-1,0 0-1,0 0 0,0 0-1,0 0 1,12 0-1,0 0 0,6 1-1,5-1 1,9 1-1,2-1 0,5 0 0,5-1 0,0 1-1,-1-1 1,-1 1-1,-4-2 1,-5 4-1,-8-2 1,-2 1 0,-8-1-1,-5 1 1,-10-1-1,11 1 0,-11-1 1,0 0-1,0 0 0,0 0-1,0 0 1,0 0 0,0 0-1,0 0 0,0 0 0,0 0-1,0 0-1,0 0-4,0 0-9,0 11-22,0-11 2,0-12-2,1-13 0</inkml:trace>
  <inkml:trace contextRef="#ctx0" brushRef="#br0" timeOffset="31441">1017 1220 13,'0'0'9,"0"0"1,0 0 1,0 0-1,0 0 1,0 0-3,0 0-1,0 0-1,0 0-1,10-14 0,1-8 0,9-11 0,12-10 0,6-14 0,14-10 0,11-16 0,13-9-1,9-8-1,8-2-1,3-2-3,-1-1-9,4-2-12,5 8-3,-12-4 0,2 14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4.15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0 419 4,'7'-15'20,"-7"15"0,0 0 0,0 0-6,0 0-3,0 0-3,0 0-1,0 0 0,0 0-1,0 0-1,0 0 0,0 0-1,0 0 0,0 0 0,0 0-1,0 11-1,0-11-1,0 14 1,1-1-1,-2 4 1,1 5-1,0 8 1,0 5 0,1 3-1,0 4 0,1 0-1,0 0 0,0 0 1,2-1-2,-1-6 1,1-4-1,-1-1 2,1-4-1,-1-3-1,0-5-1,-1-2-3,-2-16-6,1 12-13,-1-12-5,0 0-2,-1-22 2</inkml:trace>
  <inkml:trace contextRef="#ctx0" brushRef="#br0" timeOffset="503">78 642 43,'23'-14'24,"-3"-14"1,11 0-5,6 0-14,3-9-2,5 3 2,-1-1 0,2 2 2,-6 1 0,-1 7-1,-11 0 0,-1 8 0,-10 0-2,-2 9-1,-15 8-1,16-13-1,-16 13-2,0 0-3,0 0-3,0 0-9,0 0-9,0 0-9,0 0 0,0 11 0</inkml:trace>
  <inkml:trace contextRef="#ctx0" brushRef="#br0" timeOffset="833">185 564 13,'23'-6'25,"7"7"0,-8-1-7,1 4-3,-3 3-1,-2 7-1,-2-3-2,-3 7-5,3 2-3,1 2-2,3 2-2,1 2 1,2 0 0,4-5 0,-2 4-1,2-4 2,0-1 0,-5-5 1,-2-1 1,-5-4-1,-1-2-1,-14-8-3,12 8-12,-12-8-15,0 0-1,-6-22-1,6 6 2</inkml:trace>
  <inkml:trace contextRef="#ctx0" brushRef="#br0" timeOffset="1330">938 404 25,'-3'15'23,"9"8"0,-8-5 2,4 6-12,-3 8-6,2 5-1,-2 8 1,0-3 0,2 4 0,-3 0 0,3-2-2,-2-3-2,1-6-1,-3-8-1,3-7-2,0-4-3,0-16-7,0 0-19,4-10 0,-3-14-2,6 0 2</inkml:trace>
  <inkml:trace contextRef="#ctx0" brushRef="#br0" timeOffset="1620">807 342 37,'-13'-12'30,"13"12"1,-7-10 0,7 10-15,4-11-6,-4 11-3,15-10-1,-4 2 0,7 2-3,2-2-2,4-1 0,6 1-1,2 2 1,1 2 0,1 1-1,-3 3 1,-3 4 0,-4 1-1,-4 3 1,-6 5-1,-3 2 0,-7 2 0,-4 4 0,-3 3 0,-5-1 0,-4 1 1,-3 0 0,-3-6-1,1 1 2,-2-6-1,1-1 0,4-5 0,3-3 0,11-4-1,-11 5 0,11-5-1,13 0 0,3 0 0,3 1-1,3 2 1,3-1 0,2 4 0,-1 0 1,-1 3-1,-6 3 1,-1-1 0,-7 4 1,-5 5-1,-3 1 1,-5 0 0,-4 1 0,-3 1-1,-1-1 0,-6 0 0,1-2-1,0-5 1,0-1 0,-3-1 1,1-1 0,-1-3 1,0 1 1,0-4-1,2 1 1,0-3-1,2-1 0,2-2-1,12-1-1,-16 0-1,16 0-4,0 0-16,-2-19-15,2 1 1,7-3-1,1-14 0</inkml:trace>
  <inkml:trace contextRef="#ctx0" brushRef="#br0" timeOffset="29206">1406 131 12,'0'0'17,"0"0"-2,0 0-6,0 0 0,-14 11 1,14-11 1,-12 6 0,12-6 0,-12 7-3,12-7-2,-11 4-7,11-4-7,0 0-10,0 0-8,3-13 1,2-4-1</inkml:trace>
  <inkml:trace contextRef="#ctx0" brushRef="#br0" timeOffset="29415">1464 0 22,'0'0'18,"0"0"1,0 0-2,0 0-10,-11 10-1,11-10-1,0 0 1,0 0-1,-1 14 2,1-14 0,0 16 1,0-6-3,0-10 1,0 22-2,-1-10 0,2 2 0,-4 0 0,2 3-1,-2 1-1,0 3 0,0 1 0,1 6 0,-4 1 0,1 5-1,-3 2 2,-2 5-2,0 2 0,-2 3 1,1 4-2,-1 2 2,1-2-2,2-2-1,3-3 1,3-4-1,1-5 1,4-4-1,-1-10 0,1-7-1,0-3 1,-2-12-1,3 10 0,-3-10 0,0 0-3,0 0-3,-4-13-11,4 13-11,4-23-2,4 7 2,-2-16 1</inkml:trace>
  <inkml:trace contextRef="#ctx0" brushRef="#br0" timeOffset="32633">1502 495 0,'0'0'17,"0"0"0,0 0-3,0 0-5,0 0-3,0 0-1,0 0 0,0 0 0,-10 2-1,10-2 1,0 0-3,0 0 0,0 0 0,-13-2-1,13 2-1,0 0 0,-14-1 1,14 1-1,0 0 0,-13 0 0,13 0 1,0 0-1,0 0 1,-11 1 1,11-1 1,0 0 1,0 0 0,0 0 1,0 0 0,0 0 1,0 0-2,0 0 0,0 0-1,0 0-1,0 0-1,-11 2 0,11-2-1,0 0 1,-11 1-1,11-1 1,0 0 0,0 0 1,0 0 0,-11 0 0,11 0 0,0 0-1,0 0 1,0 0 0,0 0 0,0 0 0,0 0-1,0 0 1,0 0-1,0 0 0,0 0-1,0 0 1,0 0 0,11-1-1,-11 1 2,23-3-2,-5 0 1,5 0-1,7-1 0,4 0 1,3-1 0,5 0 0,0 1 0,1-1 0,2 0 0,0 1 1,-5-1-1,-2 1 1,-6 2 0,-4 0 0,-7-1 0,-5 2 1,-16 1 0,14-1-1,-14 1 1,0 0-2,0 0 1,0 0-2,0 0 0,0 0 0,0 0-1,0 0 1,0 0-1,0 0 1,0 0-1,0 0 1,0 0-1,0 0 0,-4 11-2,4-11-4,0 0-18,-6 11-10,6-11 1,-4-14-2,4-15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20.56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20C93B8-7737-4420-9057-0777B685F1BF}" emma:medium="tactile" emma:mode="ink">
          <msink:context xmlns:msink="http://schemas.microsoft.com/ink/2010/main" type="inkDrawing" rotatedBoundingBox="3093,5155 5539,4106 5962,5091 3516,6141" semanticType="scratchOut" shapeName="Other">
            <msink:sourceLink direction="with" ref="{A7E31E98-8501-4D43-8488-7F5FCED64200}"/>
          </msink:context>
        </emma:interpretation>
      </emma:emma>
    </inkml:annotationXML>
    <inkml:trace contextRef="#ctx0" brushRef="#br0">1443 192 44 0,'-9'-7'19'0,"5"7"-10"0,0-4 2 0,4 4 10 16,-8 0-3-16,-5 0 2 15,1-3 0-15,-5-1 2 16,0 4-8-16,-3 0-1 16,-9 0-5-16,-5 4-3 15,1-1 0-15,-5 5-1 16,5-1-2-16,-4 4-2 0,-1 0 1 15,1 8-4-15,-5 3 2 16,-3 0 1-16,3 0 0 16,-4 4 2-16,0 0 1 0,-4 0 5 15,-4 4 5 1,0 3-5-16,0-4-2 0,0 1 1 16,0 3 0-16,4 4 1 15,-4 8 2-15,4-1-5 16,-4 0-3-16,4 8 1 15,0 0 0-15,4-8 1 16,5 1 0-16,3-5-2 16,5-3 1-16,8-3-2 15,8-1-1-15,5 0 1 16,8-3-1-16,4-4 2 16,8 0 1-16,9-1 1 15,4-2 0-15,-1-1 0 16,10 4 0-16,-1 0-2 15,4-4-2-15,4 0 5 0,1-4 1 16,3 5 2-16,5-9 0 16,8 1-2-16,9-4 1 15,-1-3-2-15,5-5 2 16,-1-3 0-16,1-3 1 16,-1-1-4-16,1-3-1 15,8-8-1-15,8-4 1 16,9-7-2-16,-5 4 2 15,0-4-2-15,1 0 2 16,-9-3-2-16,8-4-1 0,9-4 1 16,-5-4-1-16,1-3 0 15,-5-8 2-15,1-7-3 16,-9-4 0-16,0-4 1 16,-4 8 0-16,-5 0 0 15,-3 0 0-15,-13 3 0 16,-8 8 0-16,-9-4 0 15,-8 1 2-15,-8 3-1 16,-13-1-1-16,-8 1 1 16,-8 4-1-16,-9 0-3 15,-8-1 2-15,-4 8-1 16,-4 4-2-16,-4 3 3 16,-5 1 0-16,-8 7-4 15,-8 7 1-15,-13 4-5 16,-20 7-1-16,-1 4-2 15,0 11 0-15,-24 8 0 0,-5 7 0 16,-8 14-2-16,0-3 1 16,9 0-4-16,3 8 0 15,5 6-25-15,-5-3-11 16,9 4-16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50.05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597 0 9,'0'0'14,"0"0"-1,0 0-4,0 0 1,0 0 0,0 0 0,0 0 2,0 0-2,0 0-1,0 0-1,0 0-3,0 0-1,0 0-1,0 0-1,0 0 2,0 0-1,0 0 1,0 0-1,-4 13 1,4-13-1,0 0 0,-6 16-1,6-16 0,-5 16-1,1-5-1,1 0 1,-2 5-1,-1 1 1,-1 6 0,-2 4 0,-3 3 0,-3 3 0,1 4 0,-2-1 0,-2 2-1,-2-5 1,3-3 0,-1-5 2,2-3-2,-4-4 1,1-5 0,-2-5 0,0-1 0,-2-6 0,-2 0 0,-1-2-1,-3-4 0,-1-1 0,3-1 0,-1-3-1,4-1 0,1-2 1,3-1-1,3-2 0,6-3 0,-1-1-1,5-2 1,1-3-1,1-1 1,3-1-1,0-1-1,1 2 0,-1-1 0,5 3-2,-1-1-3,7 4 0,0-1-1,12 6 1,0 1 0,9 4 2,4 2 2,4 4 3,2 5 3,2 1 2,1 9 1,-6 0 0,-3 9 0,-2 3 0,-2 8-2,-5 4-1,-1 2-1,-4 2-1,0 2 0,1-1 1,0-1 0,-1-5 0,1 0 0,-1-5 1,1 4 0,0-6 0,-1-2 0,-4-2-1,0-4 0,-5-3 1,-2-1-1,-9-14 0,13 14-1,-13-14 0,0 0 0,0 0 0,0 0 0,0 0 0,0 0-1,0 0 0,0 0 1,0 0-1,0 0-1,0 0 0,0 0-4,0 0-8,0 0-24,0 0 1,-3-30-1,-3-7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0:47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EF5C4A4F-4C25-45C2-9436-E3D03D0A004E}" emma:medium="tactile" emma:mode="ink">
          <msink:context xmlns:msink="http://schemas.microsoft.com/ink/2010/main" type="inkDrawing"/>
        </emma:interpretation>
      </emma:emma>
    </inkml:annotationXML>
    <inkml:trace contextRef="#ctx0" brushRef="#br0">8417 12919 1548,'-12'-7'1548,"12"7"-516,0 0 129,0 0 387,0 0-258,0 0 0,0 0 0,0 0-129,-10 0-258,10 0-129,0 0-258,0 0-129,0 0-258,-7 13 0,7-13-129,-2 16 129,1-3-129,-1 1 258,2 3-258,0 3 129,0 4-129,0 2 129,0 6 0,0 5 0,0 5 0,0 5-129,2 1 258,-2 2 0,0-3 129,0 3 0,0-8-129,0-1 129,-2-10 0,2-1 129,0-7-387,0-6 129,0-2-258,2-5 129,-2-10-258,0 0 129,0 0-129,0 0-129,14-1-516,-14-12-1161,0-7-2064,6 3-258,-6-10-129</inkml:trace>
    <inkml:trace contextRef="#ctx0" brushRef="#br0" timeOffset="532.03">8363 13290 3225,'27'-22'3999,"-6"8"-903,1-3-516,2-8-903,9 2-387,-4-4-516,7 2-258,-4-3-258,2 3 0,-6-1-129,4 2 129,-7 2 129,2 4 0,-5 0-129,0 1 0,-3 2 129,0 0-258,-3 1 0,2 4 0,-5-1-129,0 1 0,-13 10-129,14-12-129,-14 12-387,0 0-903,0 0-2451,0 9-387,-11-3-387,-4 8 388</inkml:trace>
    <inkml:trace contextRef="#ctx0" brushRef="#br0" timeOffset="984.056">8428 13200 1,'31'4'3224,"-19"-7"-128,13 5-387,-14-2-2580,7 2-1161,3 1 258,-1 4 645,1 3 387,-4-3 387,6 8 258,-8-3 516,9 11 387,-5-8 0,6 7-387,-4-2-645,5-2-258,-2 0-258,-2-4 0,-1-2-258,-1 0 129,-3-3 0,-1-1-129,-3-1 0,0-1 0,-13-6 0,19 9 0,-19-9 0,15 7-129,-15-7-129,0 0-258,10 9-1032,-10-9-2451,0 0 129,0 0-387</inkml:trace>
    <inkml:trace contextRef="#ctx0" brushRef="#br0" timeOffset="1616.091">9109 12976 2967,'12'12'3741,"-1"1"-258,-11-13-1935,11 16-903,-1-2 387,-7-2-258,7 9 129,-6-1-129,2 5 129,0 1-129,2 11-129,-4-1 0,4 5-129,-3-4-129,-1 3-258,0-2 0,1-3-258,-3-5 129,-1-9-258,6 0-387,-7-21-1161,0 0-2193,13 5-258,-11-15-387,8-4 388</inkml:trace>
    <inkml:trace contextRef="#ctx0" brushRef="#br0" timeOffset="2397.137">9123 12934 4644,'0'0'4386,"0"0"-387,-1-17-258,9 3-3354,10 2-516,4-1 0,3-3 0,4 2 129,3 3 129,-3-2 129,2 5 258,-1-2-129,0 5 129,-6 4 0,3 1-129,-4 0-129,-2 6-129,-3 6 0,-1 0-129,-5 6 0,-4 1 0,-2 1 0,-4 4 129,-2-3-129,-5 1 258,-5-1-258,-3-1 258,-6-3-258,2 0 129,-2-5-129,-2-2 0,3-1 0,-1-1-129,5-1 0,2-6 129,12-1-129,-14 5-129,14-5 129,0 0 129,0 0-129,9 3 129,1 0-129,5-1 129,3 2 0,3 2 0,1 1 0,1 1-129,0 3 129,2 2 0,1 7 129,-4 1-129,-2 1 258,0 2-258,-4 2 129,-1 1-129,-5 1 258,-2-1-129,-8-5-129,0-1 129,-8 0 0,-2-2 0,-6-2 0,0 0 0,-8-3 0,-1-2 0,-5 1-129,0-2 129,-5-6 0,0 2 258,-5-7-258,2 0 0,0-3-129,4-3 0,2-4-129,5-2-387,12 6-258,-2-14-1161,15 4-2580,2 3 0,7-5-387,12 2 129</inkml:trace>
    <inkml:trace contextRef="#ctx0" brushRef="#br0" timeOffset="3373.192">10115 12984 2193,'-13'-4'2967,"13"4"129,0 0-1935,0 0-258,0 0-129,0 0 0,0 0 129,0 8-129,0-8 387,0 0-129,0 12 129,0 2-258,0-14-129,0 27-258,-2-9-129,2 10 0,-2-3 0,2 10-258,0 1 129,0 3-129,0 0 129,0 2-129,0-2 129,0 0-129,0-5 0,0-5 258,0-5-258,2-5-129,-2-2 129,2-3-129,-1-3 0,-1-11 0,4 17 0,-4-17-129,5 12 129,-5-12-129,0 0 0,0 0-258,11 9-129,-11-9-903,7-9-2709,-7 9-258,6-20-387,0 8 0</inkml:trace>
    <inkml:trace contextRef="#ctx0" brushRef="#br0" timeOffset="4500.257">10136 13186 2709,'0'0'3612,"14"10"-129,-14-10-2064,10 0-516,3 3 0,-13-3 129,27 0 0,-12-1 129,10 1-258,-1-2 129,7 2 0,0 0-387,9 0 0,-2 0-387,8 0 0,-1-3 129,7 3 129,-5-5-516,4 3 0,-2-5 0,-1 3 129,-2-1 0,-3 0 0,-5-1-258,-4 4 258,-6-3-129,-4 0 129,-6 5-129,-8-1 129,-10 1-129,17-1 0,-17 1 0,0 0 0,0 0-129,0 0-129,0 0-258,-9-4-516,9 4-2709,0 0-1032,-14-8 129,4 5-516</inkml:trace>
    <inkml:trace contextRef="#ctx0" brushRef="#br0" timeOffset="8204.469">10146 13089 516,'0'0'1161,"0"0"-258,0 0-129,0 0-258,0 0-129,0 0 129,0-12-129,0 12 258,0 0 387,2-14-258,-2 14 129,2-17 0,-2 17-129,0-20-129,0 20-129,5-20-387,-4 7 129,1 2-258,-2 11 129,2-19 0,-2 19 0,3-19 258,-3 19 0,2-15 0,-2 15 129,4-14-129,-4 14-129,6-17 0,-6 17 129,4-19-258,-1 7-129,-3 12 129,2-17 0,-2 17-129,0-15 129,0 15 0,0 0 0,0-14 0,0 14 0,0 0 0,0 0 129,-7-12-129,7 12 0,0 0 0,0 0 0,-8-10 0,8 10-129,0 0 0,0 0 0,0 0 0,0 0-129,0 0 129,0 0-129,0 0 129,0 0 0,0 0 129,-12-3-129,12 3 0,0 0 0,-11 3-129,11-3 129,0 0-129,-16 12 0,13-2-258,3-10 129,-10 14 129,10-14 0,-7 15 0,7-15 0,-6 21 0,3-10-129,3 3-129,-3 3 129,3 2-129,-1-2-129,1 5 129,0-3 0,3 3-258,-3-1 258,3-1 0,-3-1 129,0 1 129,0-4 129,0 2 129,-1-4 0,-1 0 0,-3-1-129,5-1 0,-2-2-258,2-10-516,0 16-129,0-16-129,0 15 129,0-15-258,3 12 129,-3-12 129,0 0 387,5 12 0,-5-12 516,0 0 0,0 0-129,0 0 129,0 0 0,0 0 129,-3-10 0,3 10-129,-8-22-129,7 8-129,1-3-258,-1-2-258,1 0-258,0-2 259</inkml:trace>
    <inkml:trace contextRef="#ctx0" brushRef="#br0" timeOffset="9051.517">10135 12932 1,'3'-22'644,"1"8"130,-4 14-258,0-12 516,0 12-387,0 0 129,0 0 129,0 0 129,-5-10 129,5 10 0,0 0 0,0 0-258,-13-5-258,13 5 0,0 0-258,0 0 0,0 0-387,0 0 0,0 0 129,0 0-129,0 0 0,0 0 129,0 0-129,0 0 0,0 0 0,0 0 0,0 0-129,0 0 129,0 0 0,0 0-129,-9 7 129,9-7 0,-3 18 0,1-3 129,0-2-129,1 4 0,-2 0 0,1 3 129,0-1-129,-2 2 0,1-1 0,-2 2 0,0 0 129,-1 2 0,3 2 0,-2-2 0,3 1 258,-1-3-387,2 2 258,0 2-258,1-3 129,0 0-129,0-4 0,2 1 0,1-1 0,-1 1 0,2-2 0,-1-2 0,1 4 0,-2-3 0,-1-1 0,-1 1 129,0 0 0,0-2 0,0-1 0,0-2-129,0 0 258,0-2-129,0-10-129,0 17 0,0-17 0,1 11 0,-1-11-129,0 0 129,3 13 0,-3-13 0,0 0 0,0 0-258,2 11 258,-2-11 0,0 0 0,1 11 0,-1-11 258,0 0-129,0 0-129,0 0 129,0 0 0,0 0-258,0 0 129,0 0-258,0 0 0,0 0 0,14 5-129,-14-5 0,0 0-645,13 2-1290,-13-2-1290,13 0-129</inkml:trace>
    <inkml:trace contextRef="#ctx0" brushRef="#br0" timeOffset="9932.568">10484 13528 903,'0'0'3483,"-5"-15"129,5 15-1419,0 0-903,0 0-645,0 0-258,0 0-387,0 0 0,0 0 258,0 0-129,0 0 0,2 7 129,-2-7 0,2 17 0,-1-4 0,3 3 129,-3-2-258,1 6 0,1 2 258,0-1-387,0 0 129,3 2 0,-3-1 0,0 2-129,1-6 129,0 0 0,-1-3-129,0-1 0,-1-2-129,0 0 129,-2-12 0,3 15-258,-3-15 129,0 0 0,3 12-258,-3-12-129,0 0-516,0-12-387,0 0-774,0 0-1290,-3-14-129</inkml:trace>
    <inkml:trace contextRef="#ctx0" brushRef="#br0" timeOffset="10616.607">10561 13425 2580,'11'-4'3870,"2"4"-129,-13 0-129,17-17-3096,-2 10-516,5-1 0,-2 3 0,2 1-129,-3 1 129,0 3 129,-1 0 0,-4 3 129,-12-3 129,16 13-129,-10-2 258,-6 1-129,0 2 129,0 1-129,-6-1-129,-5 3-129,1 3 129,-6-7-129,-2 7-129,-2-4 129,-3 0-129,-1-4 0,2 0 0,-3-2 0,4-5 0,3 2 0,2-5 0,3-2 0,13 0 0,-16 0 0,16 0 0,0 0 0,0 0 0,0 0 0,9-4 0,-9 4 0,21 0 0,-7 0 0,0 7 129,2 0-129,0 1 258,2 5-258,0-2 129,1 2 0,1 2 0,0 2-129,4-2 258,-2 0-129,0 2 129,-3-5 0,3 4 0,-4-8-129,-1 4 129,-3-7 0,-4 0-129,-10-5 129,16 4-258,-16-4 129,0 0 0,0 0-129,0 0 129,0 0-129,0 0-129,0 0-258,0 0-516,0-8-3225,0 8-387,1-14 0,4 2-516</inkml:trace>
    <inkml:trace contextRef="#ctx0" brushRef="#br0" timeOffset="11884.679">11704 13029 2322,'7'-12'2322,"6"11"-516,-13 1-2580,9-14-774,2 9-129,-11 5 258,17-8 388,-17 8 1031,14-9 515,-14 9 775,12-5 903,-12 5 129,0 0 258,0 0-387,14-9-129,-14 9-387,0 0-387,0 0-258,0 0-387,0 0-258,0 0 0,0 0-258,0 0 0,0 0 0,-3 7-129,3-7 129,-8 17 0,5-5 0,-3 5-129,-1 0 129,-1 5-129,0 4 258,-2 1 0,-2 5-129,-2 1 0,-2-1 129,-1 1-129,-2-3 129,-2 1 0,-3-7-129,4 0 0,-2-9-129,-2-1 129,0-4 0,3-1-129,-3-3 0,1-1 0,-2-5-129,1 0 0,-1 0 129,-1-8-129,1 1 129,1 0 0,0-5-129,-1-1 129,2 1 0,1-2 0,2 1 0,2 2-129,3-1 129,4-5 0,4 5-129,7-5 129,3 2-387,8-4 0,11 2 0,-1-5 0,8 5-129,1 0 129,6 0-129,-1 5 258,1 3 129,0 1 129,1 6-129,-2 2 258,4 2-129,-1 5 0,0 6 0,2 3 129,-1 2 129,3 6-129,-1-3 258,0 4-258,-1-4 129,1 4 0,-7-6 129,4 5-258,-7-9 129,2 4 129,-7-5-129,1-1 0,-7-4-129,-1 0 129,-4-3-129,-2-1 0,-13-5 0,15 2-129,-15-2 129,0 0 129,0 0-129,0 0-129,0 0 129,0 0-258,-6-2 0,6 2-258,0 0-1032,0 0-2838,0 0-387,0 0-258,-16-20-258</inkml:trace>
    <inkml:trace contextRef="#ctx0" brushRef="#br0" timeOffset="15696.897">13490 13445 2193,'0'0'2838,"-13"5"-1548,13-5-645,0 0-129,0 0 258,0 0 129,-14 0 129,14 0 0,0 0 129,0 0 0,0 0 0,0 0-258,0 0-387,0 0 129,7 0-387,4 1 129,1-1-129,7 3 129,0-3 129,6 3-258,2-3 0,7 0 129,-2 0-129,8 2 0,-1-2-129,2 3 129,0-3 0,2 0-129,-3 2-129,-1 0 129,-4-2 0,-3 1-129,-4-1 0,-6 0 0,-4 1 0,-5-1 0,-13 0-129,13 0-129,-13 0-387,0 0-645,0 0-2322,-13 0-1032,-3-4-129,-1-1 0</inkml:trace>
    <inkml:trace contextRef="#ctx0" brushRef="#br0" timeOffset="16136.923">13271 13186 4644,'-13'-5'4515,"13"5"-516,0 0 0,0 0-3612,11-10-387,5 10-129,5 0 258,4-1-129,4 1 0,4 0 387,6 0-129,-1 2 258,5 2-258,-3-1 258,6 1-258,-1 0 129,1 3-129,-2-5 0,1 2 0,-1 0-129,-3 2-129,-4 0 0,-1-4-129,-9 2 129,-2 1-129,-6-2-129,-8-1-258,0 5-774,-11-7-2838,0 0-516,0 0-258,-16-5 0</inkml:trace>
    <inkml:trace contextRef="#ctx0" brushRef="#br0" timeOffset="16792.96">13817 12894 3096,'14'15'4386,"6"-4"-516,-7-8 258,8 2-3612,11 6-516,4 1-129,4 2 129,5 1 0,-2 2 129,5-2 0,2 3 0,-4 0 258,3 4-129,-3-3 129,5 4 0,-4-5 0,2 7 0,-2-5 0,-4 1-258,0-2 129,-1 3-129,-3-6-129,-4 2-129,-5 1 0,-4-3 129,-4 1-129,-5-1 129,-7-3-129,-5 0 0,-5 3 0,-5-3 129,-8 1-129,-4-4 129,-8 5 0,-5-2 0,-4 3 0,-4-2 129,-4 3 0,0 1 0,-5 0 129,3 4-129,-1-2 0,2 4 0,2-4 0,1 1 0,5-4 0,5-1-129,4-1 0,5-6-129,4-1 0,5-5-129,12-3-129,0 0-387,0 0-1290,13 6-2193,3-10-258,6-1-129</inkml:trace>
    <inkml:trace contextRef="#ctx0" brushRef="#br0" timeOffset="17383.994">15280 12896 3096,'12'0'4257,"-12"0"-258,0 0-129,14 2-3225,-14-2-516,6 13 0,-6-13 0,8 26 129,-3-12 0,0 7 0,1 1 0,0 8 0,-1 4 0,3 1-129,-3 5 129,5 1 0,-2 1-129,-3 1-129,2-2 129,-1-1-129,-2-8 0,-3-3 0,1-7 0,-2-3 0,0-4-129,0-15-387,0 15-516,0-15-1419,-9-8-1419,9 8-774,-7-21 129</inkml:trace>
    <inkml:trace contextRef="#ctx0" brushRef="#br0" timeOffset="17710.013">15401 13210 5547,'35'-34'4386,"-3"17"-258,0-9-645,6-3-3483,10 0-129,4 0 0,-3 0 0,1 5 129,-5 2 0,-6 2 129,-5 3 0,-8 3 0,-6 5 0,-8 5 0,-1 2-129,-11 2 0,0 0-129,0 0-129,0 0-516,3 14-1161,-9-8-1548,-7 1-774,1 2-258</inkml:trace>
    <inkml:trace contextRef="#ctx0" brushRef="#br0" timeOffset="18069.033">15541 13145 1161,'-13'29'3870,"13"-12"129,-7-4-1548,7-13-1419,0 21-258,0-21 129,15 26-258,-3-16 129,5 9-129,-1-6 0,9 6-258,-6-2 129,7 6-129,-3-3 129,4 5-129,-2-4-129,0 3 0,-1-2-258,1-2 258,-4 0-258,-1-6-129,-1-2 129,-5-5-258,-1 3-129,-13-10-645,19 10-903,-19-10-2322,0 0-258,0 0-258</inkml:trace>
    <inkml:trace contextRef="#ctx0" brushRef="#br0" timeOffset="18469.056">16126 12942 3870,'0'0'4386,"7"15"-387,-7-15 0,0 14-3612,0 2-516,6 6-258,-2 4 387,2 9 387,2 6-258,-4 0 387,3 7-129,-3-1 129,2 3 0,-5-8 0,4 1-129,-3-7-258,-2-8 0,2 1-1032,-2-13-3096,0-16-516,0 0-129,0-15-258</inkml:trace>
    <inkml:trace contextRef="#ctx0" brushRef="#br0" timeOffset="19180.097">16094 12944 3096,'29'-7'4386,"-12"-5"0,14 9-387,-5-2-2580,9-1-1548,2 2 0,7 0 129,-3 0 0,2 1 0,-3 3 129,-5 0 0,-2 4 0,-6 1 129,-2 3-129,-9 1-129,-1 5 258,-6-1-129,-6 6 129,-3-5 0,-5 6-129,-9-1 129,-3 1 0,-9-2 0,0 0 0,-5-2-129,0-1 129,-1-5-258,3 1 129,7-5-258,1 1 0,9-2 0,12-5 0,0 0-129,6 10 129,10-5 129,10-2-129,1 4 258,6 3-129,0-1 129,-2 4-129,3 5 129,-4 0-129,-1 6 0,-3 2 0,-3 5-129,-2-1 129,-3 8 0,-4-2 0,-6-2 0,-3 3 129,-5-4 0,-8 0 129,-9-8 0,-1 0 0,-13-11 0,1 0 129,-11-4-129,-3-2 258,-3-8-258,3 0-129,-6-3 0,3-4 0,4 0-258,1-3-129,9 2-387,0-12-387,20 15-1677,0-7-1935,10-3-258,4 5-258</inkml:trace>
    <inkml:trace contextRef="#ctx0" brushRef="#br0" timeOffset="19660.124">17023 12948 2967,'0'0'3741,"0"0"-258,0 0-1161,0 0-2580,0 12 0,0-12 387,12 18 129,-8-6 387,4 9 258,-5 1-258,5 8 258,-8 1 129,8 13-387,-7-1 0,9 8 0,-6 0-129,8 7-258,-4-5 0,3 3 0,-2-10-129,2-1 0,-4-6-129,-1-5 0,-2-7-129,-2-10-258,3 1-1032,-5-18-2709,0 0-645,0 0-129</inkml:trace>
    <inkml:trace contextRef="#ctx0" brushRef="#br0" timeOffset="20002.144">17147 13370 4386,'55'2'4773,"-23"-2"-516,14-4-258,2-6-3741,6 2-387,2-1 258,1-1 0,0 5 0,-4 0 0,1 2 258,-3-1-258,-4 2-129,-4 2 129,-4 0-129,-8 0-129,-4-3-516,-5 3-516,-22 0-1677,5-9-1677,-5 9 0,-18-10 129</inkml:trace>
    <inkml:trace contextRef="#ctx0" brushRef="#br0" timeOffset="20368.165">17083 13162 2709,'0'0'4257,"0"0"0,16-3-258,-6 1-3354,8-1-774,2 3 129,2-1 129,5 1 129,0 0 129,7 0 129,2 0-129,8 0 129,-3 0 0,10 1-129,0-1-129,3 0-129,1-2-258,2 0 0,-6 2 0,-4-4-129,4 4-903,-14 0-3096,0 0 0,-1 0-645</inkml:trace>
    <inkml:trace contextRef="#ctx0" brushRef="#br0" timeOffset="48695.785">7462 13108 645,'1'13'2967,"-1"-13"-129,0 0-1677,0 0-1290,15 7 129,-15-7 258,0 0 387,11 6 387,-11-6 258,0 0 0,16 11-129,-16-11 129,13 5-129,-13-5-258,27 14-258,-9-7-258,3 1-258,4 4 129,0 2-129,1-1 0,2 3-129,-6-5 0,3 1-129,-4 2 0,-2 1 129,-5-1-129,1-2 0,-5 4 129,-3-5 0,0 3 0,-5-2 0,0-1 0,-2-11 0,0 18 0,0-18 129,-16 16 0,4-5 0,-3-2-129,-1 0 387,-2 2-387,-1 1 0,2-2 0,-2 2 0,3-3 0,-1 1 0,3-1 0,1-1 0,13-8 0,-21 14 0,21-14-516,-13 10-516,13-10-3096,0 10-129,0-10-387</inkml:trace>
    <inkml:trace contextRef="#ctx0" brushRef="#br0" timeOffset="56196.214">8621 16332 774,'0'0'3870,"0"0"0,0 0-1548,0-12-903,0 12 129,0 0-258,0 0-258,0 0-129,0 7-258,0-7-258,0 17 129,0-17-129,6 29-258,-3-6 0,1 10-129,3 7 129,-2 11-258,-2 9 129,2 1 0,-3 10-129,-1-2 129,1-1 0,-1 1 0,-1-7 0,2-6 0,0-11-129,2-2 129,1-15 0,1-1 0,0-13 0,2-2-129,-8-12 258,14-10 0,-6-12 0,4-11 129,1-8 0,5-20 0,2 5 129,5-13-129,1 1 129,3 0-129,1 3-129,0 7 0,-1 4-129,-1 18 129,-3-2-129,-1 8 258,-3 2-129,-1 8 0,0 3-258,-3 5 129,2 1-516,-6 2-129,7 9-1290,-20 0-2580,19 0-129,-19 0-516,0 0 517</inkml:trace>
    <inkml:trace contextRef="#ctx0" brushRef="#br0" timeOffset="56534.233">8832 16729 3096,'50'29'3870,"-19"-8"0,-7-11-387,3 2-3354,3 6 0,1 0 0,-1 10 387,-2-5-129,-1 7 0,-7-4 258,3 6 0,-10-9-129,4 7-129,-9-10-129,5 3-516,-7-6-258,-1-5-645,-5-12-1935,15 14-1032,-15-14-258,4-9 0</inkml:trace>
    <inkml:trace contextRef="#ctx0" brushRef="#br0" timeOffset="56864.252">9475 16537 6837,'12'42'4515,"-10"-23"-516,6 12 0,1-6-4128,-2 15-258,-2 8 387,-1-1 0,1 8 258,-5 2 129,5 8 129,-5-11-129,0 9 129,0-17-387,0-2-129,0-11-516,-5-4-774,5-16-2838,0-13-645,0 0 0,4-26 0</inkml:trace>
    <inkml:trace contextRef="#ctx0" brushRef="#br0" timeOffset="57592.293">9507 16528 6837,'0'-20'4257,"6"-2"-129,3 8-1677,0 2-2193,1 0-129,3 5 387,1-1-129,4 6 129,-2-8 0,5 10 0,-2-2 0,4 2-129,-4 1-129,4 6 0,-7-1-129,2 9-258,-4-1 129,-4 1-258,-2 3 258,-2 6-129,-6-5 258,0 3 129,-2-2-129,-7 1-129,-1-5 129,-2 8 0,-2-7 0,-1-7-129,0 2 129,1-2-258,2-3 0,1-3 0,11-4 0,0 0 129,0 0-387,0 0 387,11 6-258,5-2 258,3-1 0,5-1 0,-2 8 0,3 0 0,-3 2 0,0 5 0,-1 8 0,-3-2 0,-4 1-129,-2 11 258,-4-5-258,-3 2 129,-5 1 129,0-1-129,-3-7 129,-4 3 0,-3-8 258,0 2-129,-6-10 129,3 1 0,-7-9 0,0 6 0,-2-6-129,-2-1 0,0-2 0,-1 0-258,1 1-387,0-2 258,5 0-258,1-4-516,18 4-1290,-17 0-2580,15-9 0,2-4-516,4-6 387</inkml:trace>
    <inkml:trace contextRef="#ctx0" brushRef="#br0" timeOffset="58232.33">10398 16489 2193,'0'0'4128,"13"13"258,-13-13-774,0 0-1806,0 0-645,0 0-516,0 0-129,0 0 0,-4 11-129,4-11-129,-6 17 258,6-17-258,-5 29 129,2-9-129,1 6 129,-2 2-258,4 9 0,-5 2 258,5 5-129,-2-1-129,2 1 129,-1-5-129,1 2 129,0-6-258,0-3 258,0-8-129,0-5 0,-1 0-129,1-6-129,0-1 129,-3 1-258,3-13 0,0 0-129,0 13-645,0-13-774,-2-16-2193,0 4-516,-2-8-645,1-8 516</inkml:trace>
    <inkml:trace contextRef="#ctx0" brushRef="#br0" timeOffset="58619.352">10305 16699 5805,'8'15'4515,"13"-5"-258,-7-10-258,5-11-3483,12 5-258,0-2 129,10-4 0,0-2 129,9 9 0,-3-2 0,9 4 129,-2-4-129,6 6-258,-1-3 0,5 2 0,1 6-258,0 2-129,0-5 129,-2 3 129,-4 3-129,-4-6-129,-6 2 129,-4 5 0,-10-6 0,-7-2-129,-3 0 0,-12 0-516,3 7-516,-16-7-1032,0 0-2322,-8 0-129,-10 0-516,-1 0 387</inkml:trace>
    <inkml:trace contextRef="#ctx0" brushRef="#br0" timeOffset="59732.416">10431 16844 1161,'0'0'2451,"0"0"-1677,0 0 0,0-11 516,0 11 258,0 0 0,3-10 258,-3 10 0,2-12-258,-2 2-387,0 10-258,3-22-129,-3 22-258,2-22 129,-2 22-258,5-26 129,-3 14-258,-2-11 129,0 1-129,0-1-129,0 1 0,0 0 129,0-5 0,0-1 0,1-1 258,-1 1-258,5 7 0,-5-5-129,3 2 129,-1-1-258,0 6 129,0 2-258,1-1 258,-2 5-258,1-3 258,-2 16-129,4-25 0,-4 12 129,2 1-129,-2-2 129,0 14-258,0-15 0,0 15-129,0-12 0,0 12-258,0 0-258,0 0-645,7 16-2580,-1-1-645,-4-1-258,4 0 129</inkml:trace>
    <inkml:trace contextRef="#ctx0" brushRef="#br0" timeOffset="61759.532">10858 16975 774,'12'-9'2838,"-12"9"-903,0 0-516,13-5-129,-13 5 0,0 0 129,0 0 0,11-3 0,-11 3-387,0 0 0,0 0-258,6 8-129,-6-8-258,3 21 129,-3-21-129,6 26 0,-5-6-129,2 6 0,-3-3 0,3 10 0,-3-7-129,1 6 129,-1-7-129,0 9 0,0-8 0,0 0-129,0-8-129,0 2 129,0-1-129,0-2 0,0-1 129,0-16 0,-1 17 0,1-17 0,-3 12 129,3-12-129,0 0 0,0 0 0,-11-5 0,11 5-258,-8-11 129,8 11 0,-7-17 0,2 4 0,3-4 0,0-1 0,2 1 0,0-7 129,0 1-129,0-6 0,5-5 129,1 1-129,3 4 129,1-5 0,1 5-129,0-3 0,1 12 0,1-6 0,2 10 129,1-2-258,1 4 129,1 2-129,-1 4 129,2-1 0,0 7-129,-1-2 129,1 4 0,-3 0 0,-2 3-129,-3 2 258,-1 4-129,-1 2 129,-9-11 0,8 14 0,-8-14 0,2 19 0,-2-19 0,0 17-258,0-17 516,-13 14-258,1-7 129,0 1 129,-4-5-129,-1 3 129,-4-2 0,0 0-129,-2-1 0,3-1 0,-1 2-129,3-4 0,4 3 129,2-3-129,12 0-129,-15 0 258,15 0-129,0 0 129,0 0 129,0 0-129,0 0 0,15 17 129,-3-12-129,4 7 0,2 3 0,3 3-129,1 3 0,2 6 0,1-4 0,-2 12 129,2-6-129,-1 2 129,-3-5-129,3 7 0,-4-11 0,-1 0 129,-4-5-129,-1-4 0,-14-13 129,19 17 0,-19-17-129,0 0 129,9 2-387,-9-2-516,0 0-1290,7-22-2451,-7 3 258,4-3-645</inkml:trace>
    <inkml:trace contextRef="#ctx0" brushRef="#br0" timeOffset="62743.588">12561 16380 3612,'0'12'4128,"0"2"-387,0-14-129,0 0-2580,-15 5-1419,9 5 258,-2 2-129,-1 0 387,-1 5 258,-5 3 387,3 4-258,-8 2 129,3 11 129,-8-1-387,2 9 129,-6-3 0,3 6 0,-6-7-129,2 5 129,-2-13-258,5 2 258,-4-11-516,5 0 258,-1-11-258,4 1 0,-1-14 0,3 0 0,4-2 0,-3-8-129,3-7 129,1-7-129,2 2 0,0-5 0,3-1-258,-2 1 258,6 5-129,0-3 0,5 3 129,2 2 0,1 3 0,7-3-129,5 8 129,7 0-129,3-5 258,4 1-129,4 8 0,2-2 129,4 1 0,3 7 0,4-1 0,0 3 129,3 4 0,-2 7-129,2 5 129,-3 5-129,-3 1 129,-2 5 0,0 2-129,-2 1 129,-4-6 0,1 5-129,-7-9 129,0 1 0,-4-2-129,-2-2 0,-8-7 129,-2-3-129,-11-7 129,12 14-129,-12-14 0,0 0-129,0 0-516,-7 0-2064,-3-10-1806,10 10-258,-23-25-258</inkml:trace>
    <inkml:trace contextRef="#ctx0" brushRef="#br0" timeOffset="63511.632">10077 17622 5547,'-9'11'3870,"4"8"258,5-19-1032,0 0-2838,1-5 129,-1 5-258,0 0 129,0 0 0,11-11 258,-1-6-129,1-1-258,10-13 129,5-15-129,14-14 129,10-15 0,17-33-129,12 8 0,17-12-258,12-3 129,8-11-129,13 14-387,-2-11-129,2 15-516,-10-4-1161,-8 11-2064,-2 11 0,-18-2-258</inkml:trace>
    <inkml:trace contextRef="#ctx0" brushRef="#br0" timeOffset="71096.066">13840 16907 258,'-13'-12'1161,"13"12"0,-10-4 258,10 4 129,0 0-258,-15-1-387,15 1 258,-11-4-645,11 4 0,-12-3-258,12 3 0,0 0 0,-11-6 0,11 6-129,0 0 258,0 0 258,0 0 0,0 0 0,-12-8 129,12 8-129,0 0 0,0 0-129,0 0 0,0 0-258,0 0 0,0 0 129,12 0-129,5 3 0,4-3 0,9 0 0,6 0-129,7 4 0,4-4-129,5 3 129,3-1-129,1 0 0,-2 4 0,-1 0 0,-3-3 0,-6-3 0,-3 4-129,-3 1 0,-9 0-258,-8-2 0,-1 9-774,-20-12-1419,0 0-1935,12 5-129,-12-5-129</inkml:trace>
    <inkml:trace contextRef="#ctx0" brushRef="#br0" timeOffset="71684.1">13793 16602 1032,'-14'-5'3225,"14"5"516,0 0-2193,0 0-1290,0 0-129,-11-2 129,11 2 0,0 0 387,0 0 258,0 0 0,0 0-258,0 0 387,0 0-129,0 0 129,0 0-387,8-2 0,12 2-258,1 0 129,9 0-258,7 2-129,5 0 0,5 0 0,2 1-129,4 4 0,-3 1 0,0-3-129,-1 3 258,-2 1-129,-6-4 0,-2 0-129,-4 1 129,-6-3 0,-3-3 0,-7 3 0,-5-3-129,-2 0 258,-12 0-129,0 0 0,0 0-258,0 0-258,0 0-903,0 0-2580,-12 0-516,-3-5-516</inkml:trace>
    <inkml:trace contextRef="#ctx0" brushRef="#br0" timeOffset="72591.152">14237 16169 1548,'-16'0'3999,"-3"5"258,19-5-645,0 0-2838,0 0-903,0 0-129,0 0 258,0 0 129,9 7 129,4-2 258,0 2 0,9 6-129,1-3 129,7 9 0,3 0-129,6 5-129,4-2 0,4 5-129,6 4 129,2 1-387,5-1 258,0 5-387,-1 3 129,0-4-129,-1 0 129,-8 2-129,1-3 258,-6-8-129,-4 5 0,-5-6 0,-6-2-129,-5-3 129,-5 4-258,-6-11 129,-5 6 0,-8-2-129,-1-3 129,-6 5 129,-5-6 129,-9 1-129,-1 1 129,-7 9 0,-3-3 0,-3 4 129,0-3 0,-6 9 129,-2-6 129,0 11 129,-8-11 0,5 4 258,-6-5-258,4 9 0,-1-9 0,9 2-129,1-4-258,7-3 0,5-2-129,9-6-129,5 2 0,12-13-129,0 0 0,0 0-516,0 16-645,0-16-1935,18-5-903,4-3-516</inkml:trace>
    <inkml:trace contextRef="#ctx0" brushRef="#br0" timeOffset="73416.199">15702 16444 516,'0'0'516,"0"0"-129,0 0 129,9 12 516,-9-12 258,10 21 0,-5-7 387,1 6-516,-3 4 258,3 10-258,-3 4-129,4 10-258,-6 5-258,6 11 129,-4-8-387,1 16 258,-1-13-516,0 5 387,2-17-258,-4 3 129,1-16-516,-2-2-387,0-5-903,0-10-1290,0-17-1419,0 0 0</inkml:trace>
    <inkml:trace contextRef="#ctx0" brushRef="#br0" timeOffset="73795.22">15758 16774 3483,'29'-16'4515,"-4"2"-129,-3-17-129,3-4-3999,8 5-129,6-3-129,3 4 258,-4-1 258,2 7 129,-9-2-129,-1 8 0,-5 3 0,-2 6 129,-7-3-387,0 6 129,-6 0-387,-10 5-129,17-4-258,-17 4 0,0 0-387,0 0-645,3 12-903,-11-6-1290,-5 1-1290,1 5 129</inkml:trace>
    <inkml:trace contextRef="#ctx0" brushRef="#br0" timeOffset="74139.24">15889 16679 774,'-6'15'1419,"-7"0"0,13-3 258,0-12 387,0 21 0,0-21-129,17 24 129,-17-24-258,29 29-516,-14-9-387,14 7-258,-6-7 0,11 13-129,-1-4-258,0 2-129,1-3 0,1 2 129,-3-6-258,-4 1 129,-5-4-129,-4-6-129,-2-2 129,-6 0 0,-11-13-129,11 16-129,-11-16-258,0 0-903,0 0-1419,-11 1-1806,-6-7 0,6-9-258</inkml:trace>
    <inkml:trace contextRef="#ctx0" brushRef="#br0" timeOffset="74520.261">16495 16519 3870,'0'14'3870,"0"-14"258,0 0-387,-2 21-3741,2-9-258,2 5 258,3 12 258,-1 2 129,4 13 516,-7-2-258,9 12-129,-9-4 129,5 7-258,-5 1-129,3-2 0,-4-15-129,0 4 0,0-12-129,0 1 129,-2-15 0,-1-4-129,3-15-516,0 0-1290,0 0-1935,-7-8-1032,3-21-129</inkml:trace>
    <inkml:trace contextRef="#ctx0" brushRef="#br0" timeOffset="75243.303">16343 16479 4902,'0'0'4515,"0"0"-387,8-2 129,10-6-3999,3 4-516,3-6 258,6 3 0,3 4 258,0-4 129,4 5-387,-3 2 258,3 0-258,-6 5 258,1 4-258,-4 3 0,-2-1 0,-7 1 129,-3 2 0,-5 1 0,-5 1-129,-4-3 129,-2 3 0,-7 1 0,-3-5 129,-7 3-129,1 2 0,-8-4 0,1-3 0,-1 0 0,2 0 0,0-8-129,3 7 0,4-9-129,4 4 0,11-4 0,0 0 0,0 0 0,0 0-129,8 9 258,9-6-129,4 4 0,6-3 129,2 9 0,2-6 0,0 9-129,1 1 129,-4 6 0,-2 6-129,-1 0 0,-8 1-129,1 6 129,-9 2-129,-3-7 129,-6 0-129,0 1 129,-9-5 258,-10-4 129,-1 2 0,-8-10 0,-2-1 129,-5-6-129,1 7 129,-6-14 0,4 4 129,-2-5-129,4 0-258,2-6 129,3 0-258,4 1 0,1-8-387,12 5-258,-6-5-1419,16-1-2580,2 2-387,5-8 0</inkml:trace>
    <inkml:trace contextRef="#ctx0" brushRef="#br0" timeOffset="75844.338">17338 16487 4644,'10'12'4515,"-10"-12"129,0 0-774,0 0-2580,-2 14-1161,2-1 0,0 4 0,0 11 0,0 3 0,0 8 0,-1 10 129,-3 6-129,0 8 0,-3-2-129,2 0 129,1-3 0,1 6 129,2-5-129,1-4-129,0-13 129,1-4 0,3-7-129,1 5 0,-2-15 0,-2-3-258,3-5 129,-4-13-129,2 14-774,-2-14-1161,-9-12-2193,9-8-387,-5-8-129</inkml:trace>
    <inkml:trace contextRef="#ctx0" brushRef="#br0" timeOffset="76181.357">17325 16929 1677,'33'10'4128,"-13"-11"258,15 4-387,-1-1-2451,8-2-1290,7 0 387,1-2-258,6 0 129,-4-2-129,3 4 258,-6 0-258,0 0-129,-9 0 0,-5 2-129,-8 2-258,-8-1 0,-5 2-258,-14-5-645,0 0-1032,0 0-1677,-20 0-903,3-2-129</inkml:trace>
    <inkml:trace contextRef="#ctx0" brushRef="#br0" timeOffset="76611.381">17352 16721 129,'-11'12'3225,"11"-12"387,0 0-516,0 0-2967,0 0-129,0 0 258,5 0 258,-5 0 0,23-4 129,-8 0 0,9 4-258,1-2 0,9-2 0,3 1-129,8 1 129,2-8 258,11 1-258,-3 1 129,6-2 129,-3-2 0,0 5-258,-7-2 0,-1 3 0,-8 2-387,-4-1 0,-8 4-387,-10 1-129,2 0-903,-22 0-1032,0 0-1935,0 0-129,0 0 129</inkml:trace>
    <inkml:trace contextRef="#ctx0" brushRef="#br0" timeOffset="77307.421">16882 17552 4773,'71'-98'4515,"-13"33"-645,-3-22 0,10-3-4386,11-24-516,18 18-129,2-23 129,12 15 129,-3-9 0,1 18 387,-3 1 0,-1 9 258,-6 14 387,-12 4-129,-7 14 0,-15 10-258,-12 8-903,-11 6-1032,-4 21-1419</inkml:trace>
    <inkml:trace contextRef="#ctx0" brushRef="#br0" timeOffset="78847.509">19124 16427 774,'5'10'3999,"-5"-10"129,0 0-516,0 0-3096,0 12-516,0-12 129,0 13 129,0-13 258,-5 20-129,4-1 129,-7 0 0,2 16-129,-9 3 0,-4 12 129,-6 4-258,-4 7 129,-6-4 0,-2 6 0,-5-3 129,2-2-129,-4-17 0,3 3 129,-1-19-129,4-7-258,-4-2 0,3-4-129,-1-10 129,1-4-129,3-10 0,3-5-258,5-6 129,2-5-129,7-3 129,1-9 129,10-3-129,2-5-258,6 7 0,2-8-129,10 8 0,-2-1 0,15 11-129,-5-5 0,9 12 129,-2 8 129,9-2 0,-2 6 129,6 10 258,5 2 0,-1 5 0,6 13 0,1 10 0,5 6 129,-3 7 258,5 9 0,-5 2 0,3 5 258,-7-10-129,5 8 129,-8-12-129,-1 6 129,-7-10-258,2 7-129,-7-14 0,-1-2 129,-6-6-129,-5 3-129,-5-14 0,-2-2 0,-14-11 0,14 6-129,-14-6-129,0 0-258,0 0 0,0 0-1419,-6 1-2322,6-1-774,-24-5 0</inkml:trace>
    <inkml:trace contextRef="#ctx0" brushRef="#br0" timeOffset="125319.167">18958 12922 1161,'0'0'1806,"0"0"-516,0 0-258,0 0 0,0 0-387,0 0 0,0 0-129,0 0-129,0 0 129,0 0 0,0 0 0,0 0-129,0 0 0,-4 12-258,4-12 0,-7 22-129,-1-7 0,1 3-129,-1 2 129,-2 4-129,-2 1 129,1 1-129,-3 3-258,-1-4 258,0 3 0,-4 2 0,0-1 129,-5 0 0,2-3 0,-4-1 0,-1-4 0,0-1-129,0-1-129,0-4 129,4-1 0,-1-4 0,1-4 0,0-2-258,2-4 258,1 0 0,0-5 129,0-5-129,0-2 0,3 0 0,0-5-258,1 2-258,3-2-258,1-4-129,3 2-129,3 2 0,0 1 0,0 0 129</inkml:trace>
    <inkml:trace contextRef="#ctx0" brushRef="#br0" timeOffset="125731.191">18553 12982 258,'43'-2'903,"-23"4"258,-3 5-129,-2 2 0,-1 7-129,1 4-129,0 5 0,3 5-129,4 6 0,-1 1 129,9 6-129,1 3 129,8 0 0,-3 0 0,8 5-129,-3-3 129,2-2-129,-1-2-258,1-5-129,-3-1 0,-1-6 129,-5-9 0,-4-3-129,-2-10 0,-4-2 129,-7-5-258,-5 0 129,-12-3-516,0 0-903,6-14-2838,-6 14-258,-16-14-258</inkml:trace>
    <inkml:trace contextRef="#ctx0" brushRef="#br0" timeOffset="128167.33">18779 13134 645,'-7'-4'1935,"7"4"-129,0 0-258,0 0-258,-13-1-903,13 1 129,0 0-258,0 0-129,-7-11 387,7 11-129,0 0 387,0 0-129,0 0 258,0 0-387,-2-12 129,2 12-387,0 0 0,0 0-258,0 0 0,0 0 129,0 0-258,0 0 0,-11-7 129,11 7 129,0 0-129,-11-5 129,11 5-129,0 0 258,0 0-258,-12-7 129,12 7-129,0 0 129,0 0-129,-10-15 129,10 15-129,0 0 0,-9-12 0,9 12 129,-8-10-129,8 10 0,-12-7 0,12 7 129,-16-7-129,16 7-129,-19-10 129,19 10 0,-21-7 0,10 2 0,0 0-129,0 1 129,-1-1 0,12 5 0,-16-5 0,16 5 0,-15-6 0,15 6 0,-12-2-129,12 2 129,-12 0-129,12 0 129,-16 0 0,16 0 0,-18 0 0,18 0 0,-21 2 0,9 1 0,-1-1 0,1 2 0,-2-1 0,3 2 0,-3-2 0,3 2 0,0-2 0,11-3 0,-18 9 0,18-9 0,-13 12 0,13-12 0,-12 12 129,12-12-258,-7 13 129,7-13 129,-6 13-129,6-13 0,-2 13 0,2-13 0,-3 17 129,3-17 0,-2 24 0,1-13 0,1 1 0,0 1 258,1 0-258,5 4 0,1-5 0,2 2-129,2-3 0,1 1 0,0 0 0,3 2-129,-2-3 129,2 0 0,0 0 0,2 0 0,0 0 0,3 1 0,4-2 0,-1-1-258,3 4-387,-5-6-1548,0-4-1806,13 9-258,-7-12 259</inkml:trace>
    <inkml:trace contextRef="#ctx0" brushRef="#br0" timeOffset="142808.168">10753 7088 258,'-11'-3'1161,"11"3"-129,0 0-129,0 0 0,0 0-129,0 0 0,0 0 129,0 0 0,0 0 0,0 0 0,18 0 129,-6 0 0,7 0-258,-3-1 0,6-2-387,1-1 0,0 1-129,0-1-129,0 2 0,-1 0 0,2 2-129,-5-4 129,3 3 0,-6-1-129,3 2 0,-3-2 0,-2-2 129,-14 4-129,20-3 258,-20 3-258,10-3 0,-10 3 0,0 0 0,0 0 0,0 0-258,0 0 129,0 0 129,0 0 0,0 0 129,0 0-129,2 7 0,-2-7 0,0 12 0,0-12 0,-2 12 0,2-12 0,-2 15 0,0-4 0,1 2 0,0 2 258,0-1-258,-1 3 0,2 2 129,0 3-129,0 3 129,0-1-129,3-3 129,-1-4-129,1 2 0,-2-4 0,2-1 129,-3-14-129,4 12 129,-4-12-129,0 0 129,0 0-129,0 0 0,0 0-129,0 0 0,0 0-129,0 0-387,0 0-774,12 10-1677,-12-10-1290,9-5 129</inkml:trace>
    <inkml:trace contextRef="#ctx0" brushRef="#br0" timeOffset="143535.209">11467 7068 774,'0'0'1419,"0"0"-258,0 0-129,-3 12-258,3-12-258,0 16 129,0-16 258,-1 24-129,-1-10 129,2 2 129,0 0-258,0 3 0,3-5 0,6 1-129,-3-5-129,9-1-129,0-6-129,4-3-129,3-4 129,3-7-129,0-6 0,3 0 0,-3-7 258,1 5-258,-5-8 129,0 5-129,-8-4 129,-1 4 0,-8-3 0,-1 2-129,-3 1-129,-5 1 258,-4 3-258,-4 4 129,-2 0-129,-2 4 0,-2 5 129,-2 5-129,-1 0 129,-1 4-129,-3 9 0,0 3-129,-1 9 0,0-3-387,5 9-387,-4-6-258,11 7-387,-4-7-645,11 4-774,-1-5-516,5-10-645</inkml:trace>
    <inkml:trace contextRef="#ctx0" brushRef="#br0" timeOffset="144023.237">11670 6975 2580,'1'7'3741,"0"5"-129,-1-12-2838,2 15-774,0-3 129,-2-12 129,4 21 0,-3-10 258,3 5-258,-2-1 387,5 4-258,-1-2 0,5 2 129,-1 5-258,4 3 129,-1 3-258,5 6 129,-1 2-258,0 3 0,0 3-258,-2 1 258,-1-3-129,-5-1 129,-3-9 0,-1-4 0,-5-6 0,0-5 129,0-17-129,0 17 0,0-17-129,0 0-516,0 0-903,-3-9-1548,3-9-1161,3 7 0</inkml:trace>
    <inkml:trace contextRef="#ctx0" brushRef="#br0" timeOffset="144871.286">12065 7098 2580,'0'0'3096,"0"0"-2064,0 0-1032,0 0 129,6 6 387,-6-6-129,14 16 387,-14-16 0,22 19 129,-6-5-129,2 4 0,5 1-258,0 3-258,0-1 129,2 2-258,-2 3-258,0 0 129,-3-3 0,-5-1 0,-2-5 129,-4 2 129,-3-6-129,0 0 258,-6-13 0,4 13 0,-4-13 129,0 0-129,1-8 0,-1 8-129,4-29 258,1 7-387,2-4 0,3-2-129,5-2 0,0-2 0,5-2 129,2 0-129,0 1 0,0 5 258,-1 1-258,-3 4 258,-3 2-258,-3 6 0,-12 15-129,14-17-129,-14 17-387,0 0-645,10 0-1806,-6 10-1419,-4-10-129</inkml:trace>
    <inkml:trace contextRef="#ctx0" brushRef="#br0" timeOffset="145735.335">12790 6982 2451,'5'11'3612,"-5"-11"387,0 0-3096,7 21-1032,-2-7 129,3 8 0,-1-3-129,1 3 129,0-1-258,4 1 129,-3-1 129,2-1 0,0 3 0,0-4 129,1 2-258,-3-2 258,-1 2-129,0-2 0,-3-5 0,0 2 258,-4-5-129,2 2 258,-3-13 258,0 0 0,0 0 0,0 0 0,-3-6 0,2-6 0,-6-7-129,5-3-258,-4-5-129,1 0-129,1-1 129,0 3-258,2-1 258,2 3-258,0 1 129,0 3 129,6 3-129,3 0 129,6 2 129,2 2 129,6-2-258,4 2 129,4 0-129,3 0-129,1 2 129,0 3 0,3 0-129,-6 0 0,-2 3 0,-5 1-129,-3 3 129,-6 0-129,-3 0-129,-13 0-387,19 4-1161,-19-4-2580,0 0 0,6 11-129</inkml:trace>
    <inkml:trace contextRef="#ctx0" brushRef="#br0" timeOffset="152479.721">13528 7196 1419,'13'-1'2064,"-13"1"-1935,12-5-129,-12 5 0,0 0 387,15-4-129,-15 4 387,0 0 0,0 0-129,0 0 258,0 0 0,0 0-258,0 0-129,0 0 0,0 0-258,14 13-129,-10-2 129,-4-11-129,15 22 129,-6-5-129,1 2 0,3 0 129,-3 5-129,2 0 387,1-3-258,-1 2 129,-2-3 0,2-4 129,-4-2-129,2-2 0,-10-12 129,14 17-258,-14-17 129,13 10-129,-13-10-129,12 7 129,-12-7 0,12 0 258,-12 0-129,11-14 129,-5-2 129,0 0-258,1-7 129,1-2 129,1-2-258,2 1-258,-3 0 129,5 1 0,-4-2-129,2 8 0,-1-1 0,1 4-129,-2 0 0,1 2 129,1-1 0,0 2-129,2 1 129,-1-3-129,2 4-258,-6 0 0,6 3-903,-14 8-1935,10-14-1161,1 14 258</inkml:trace>
    <inkml:trace contextRef="#ctx0" brushRef="#br0" timeOffset="153146.759">14611 6972 645,'-8'10'3999,"8"-10"-387,-20 4-129,20-4-3483,-26 3-645,9 2 258,-2-4-129,-2 6 258,-3-4-129,1 3 645,-3 6 0,-1-3 129,2 2 129,0-1 0,1 6 0,2-5-129,3 4 129,4-4-258,6 0-129,9-11 0,0 21 0,0-21-129,22 21 258,-1-7-258,5-1 0,0 0 0,4 2 0,0 0 0,-1 0 0,-1 1 0,-4-2 0,0 3 0,-5-1 0,1 1-258,-4 1 258,-5 0 0,-2-4 258,-4-2-129,-5 4 0,0-4 0,0-12 129,-21 19 0,4-9 258,-4-4-258,-1 3 0,-6-1 0,2-2-129,-3-3 0,3 1-129,1-1 0,1-3-258,8 2-387,-4-3-1290,8-7-2322,12 8-516,0 0 388</inkml:trace>
    <inkml:trace contextRef="#ctx0" brushRef="#br0" timeOffset="156954.977">16430 6985 258,'0'0'774,"0"0"129,0 0 258,0 0-129,0 0 387,0 0-129,0 0-129,4 14-258,-4 0-258,0 0 129,1 8-129,-1 4-258,4 8 0,-1 9-387,-1 3 129,3 6-129,-2 4 0,2-2 0,-1 1 129,-2-5 0,0-4 129,-2-9-129,5-6 258,-4-7-258,2-6 0,-2-6-129,-1-12-129,3 15-645,-3-15-774,0-8-2451,0 8-129</inkml:trace>
    <inkml:trace contextRef="#ctx0" brushRef="#br0" timeOffset="157491.008">16268 7003 1419,'0'0'4128,"0"0"-129,20-4-258,4 1-3741,6 1-258,6-1 0,7-1-129,1-1 129,3 4 129,1-6 0,-3 5 129,-2 0 129,-6 2 0,-1 0 0,-7 5 0,-3 7 0,-4 3 129,-6 3-258,-2-1 0,-6 5-258,-2-2 258,-5 1 0,-1-1 258,-5-2 0,-9-3 0,-1 0 258,-9-1-129,1-1 129,-10-1 0,2 0-129,-7-4 0,3 1-129,0-2 0,0 0-258,4-1 0,2-1 0,6-1-387,1-4 0,9 7-516,-2-7-516,15 0-2193,0 0-903,0 0 129</inkml:trace>
    <inkml:trace contextRef="#ctx0" brushRef="#br0" timeOffset="158376.058">16996 7080 129,'0'0'-128,"-12"0"128,12 0 128,0 0 517,-11 0 0,11 0 258,0 0 129,0 0 0,0 0-129,-13-5 129,13 5-129,0 0-129,0 0-387,0 10-129,0-10 129,11 21-129,1-7 0,1 5 0,5 1-258,5 4 0,0 2 0,4 3 0,0 0 0,3 0-258,-2 0 258,-1-2 0,0-1 258,-5-7 0,-1-1 387,-5-11 0,0-1 0,-5-6-129,0-4 258,-6-13-129,4-1-258,-5-8-129,-1-1-129,-1-5-258,2 0 0,1-1 129,-2 4-129,8 0 129,-3 2-129,3 5 0,3-1 129,0 4 0,3 3 129,-6 1-129,4 2 0,-15 13-258,18-19-516,-18 19-1290,20-2-1677,-20 2-516</inkml:trace>
    <inkml:trace contextRef="#ctx0" brushRef="#br0" timeOffset="159219.106">18158 6982 1806,'0'0'3354,"-10"0"387,10 0-2838,-20 3-645,5 3-129,-1 0-129,-2 2 0,-2 2 0,2 0 129,-3 3 258,0-1-129,1 6 129,-1-4 258,3 7-129,1-4 129,3 5 0,2 4-258,8 2 0,4 0-129,1-2 129,10 3-387,5-2 129,3-2-129,7-3 129,0-7-129,4-2 129,3-5 0,3-6-129,0-2 129,1-9-129,-1-7 129,0-5 0,-3-8-129,-1-1 0,-7-6 129,-1 5-129,-7-7 258,-6 6-258,-5-2 0,-6 4 0,0 2 129,-12 4 0,-2 4-129,-4 2 129,-4 5-129,-4 4 0,-1 6 129,-2 3-129,0 0-129,-3 9 0,4 5 0,-4 2-516,8 3-129,-2 0-516,8 4-1161,1 4-1677,4-11-258</inkml:trace>
    <inkml:trace contextRef="#ctx0" brushRef="#br0" timeOffset="159547.125">18329 7020 2451,'-24'48'4386,"22"-19"-258,-9-6-387,1 11-3612,5 7-258,-1 9-129,-2 1 129,4 10-129,-4-3 258,3 6-129,-3-4 129,6-3 0,-2-8 0,4-1 0,0-9-774,5-10-2580,10 5-774,-15-34 0</inkml:trace>
    <inkml:trace contextRef="#ctx0" brushRef="#br0" timeOffset="163255.337">19510 7021 129,'0'0'1677,"0"0"0,0 0-387,0 0-258,0 0 0,0 0-387,6 1-129,-6-1 0,20 2 129,-2-2 0,0 1-129,9 1 258,4-2-129,5 0-129,3 0 129,3 0-387,3 0 0,1 0 129,-2-2-258,1 2-129,-5 0-387,-5 0-129,1 0-516,-12 0-516,-3 0-1677,0 0-903</inkml:trace>
    <inkml:trace contextRef="#ctx0" brushRef="#br0" timeOffset="163791.368">19991 6788 903,'12'15'3483,"17"-1"129,-12-6-2322,10 1-1161,4 6-129,5-5 0,0 5 129,2-3-258,-2 0 129,-3 1 0,-5-2 0,-4 0 129,-5 0-129,-3 1 516,-7 0-258,-3 1 258,-4 1-129,-2 0 129,-2 4-258,-7 1 129,-3 4 0,-3 1-258,-2 3 0,-4 2 0,-1 0 0,-6 0 129,1-2 258,-5-1-129,3-1 0,-5-7 258,4 4-258,-1-5-129,5-2 129,2-3-258,8-3-129,2-1-387,3-2 0,8 5-387,3-11-387,0 0-1290,7 12-1677,-7-12-129</inkml:trace>
    <inkml:trace contextRef="#ctx0" brushRef="#br0" timeOffset="166259.509">20884 6763 1032,'-12'-4'3096,"12"4"-2322,0 0-129,0 0-387,0 0 0,0 0 129,0 0 0,4 5 0,-4-5 0,7 11 129,-7-11 0,9 13 129,-4-1-129,0 1-129,1 6 129,0-2-129,4 7-129,1 1 129,-1 5-258,4 3 0,-1 3-129,3-2 129,-4-1-129,1-1 0,-1-4 0,-5-6 0,2-2 0,-5-7 129,-4-13 387,6 16-129,-6-16 0,0 0 258,0 0-258,-8 0 129,8 0-129,-21-17 0,12 2-129,-4-2-129,3 0 129,-2-6-129,2-4 0,1 0-129,5 2 129,1 0-258,3 4 258,1-3-258,10 1 129,7 1-129,4 7 0,6-2 129,4 0-258,3 3 516,1-1-258,-2 3 0,0 5 0,-2 1 0,-5 2 0,-2 2 0,-9 2-258,3 0 129,-8 0 129,-11 0-129,15 4-129,-15-4-129,0 0-645,2 14-774,-2-14-2193,-10 11-387,10-11 259</inkml:trace>
    <inkml:trace contextRef="#ctx0" brushRef="#br0" timeOffset="167003.552">21522 6834 1,'0'0'3482,"0"0"-128,6 0-2451,-6 0-258,0 0-129,0 0-387,12 15-129,-12-15 0,13 22 0,-4-7 0,0-1 0,1 8 129,2 1 129,-1 4-129,3 0 258,-1 1 0,0-2 129,1 0-129,0-2 258,-3-6-387,1 0 0,-1-5 129,-11-13-258,13 15 0,-13-15 0,0 0 129,11 11-129,-11-11 129,5-7-129,-2-3 258,1-2 129,-1-8-129,3-2 0,0-8-129,1 2 129,1-8 0,1 5-129,0-2-129,3-1-258,0 4 129,-1 1-129,5 7 0,-2 3-258,2 4 258,-3 1-387,3 8-387,-16 6-645,19-9-2580,-7 12-258,-12-3 0</inkml:trace>
    <inkml:trace contextRef="#ctx0" brushRef="#br0" timeOffset="168483.636">22517 6783 903,'-6'-8'258,"6"8"0,-17-1 129,5 1 129,-2 0 129,-3 3-129,-4 0 258,1 1 129,-6 2 0,2 3 258,-3-3-645,5 4 258,-5-1-129,5 1-258,-3 0 129,8 0-129,0-1-129,4-1 0,3-1 0,10-7-129,-14 9 0,14-9 129,0 0-129,-2 16 129,2-16-129,9 11 0,2-3-129,7 2 129,0 2 129,4 0-129,3-1-129,0 1 0,1 4 0,1-1 0,-3 0 0,-1 2-387,-1 0 387,-4 2-129,1 1 0,-5-1 0,-5 0 129,-1-5 0,-4 1 0,-3-2 0,-1-13 129,-6 20 129,-4-15 0,-4 2 129,-6-5 0,-1 2 258,-8-3-258,4 3 258,-7-4-258,4 0-129,-4 0 0,5 0-129,0 0-129,5 0-129,3 0-129,0 0-387,19 0-1161,-11 0-2193,11 0-387,0-5 129</inkml:trace>
    <inkml:trace contextRef="#ctx0" brushRef="#br0" timeOffset="169275.682">22783 6928 3096,'-1'-17'3741,"1"17"129,0 0-3096,0 0-258,0 0-516,0 0 0,0 0-129,0 0 0,3 10 129,-3-10 129,7 18 0,0-7 0,0 6 129,0 5 129,2-1 0,2 7-129,1-4 258,1 5-387,1 0 129,1-3-129,-2 1 0,4-8-129,-5-1 129,1-4 0,-4-2 129,-9-12-129,13 10 129,-13-10-129,0 0 129,10-6 0,-7-5 129,1-1-129,-2-7 0,3-1 0,0-4 0,1-1 0,1-1 0,1-2 129,-2-1-387,3 3 0,-2 1 0,3 3 0,-2 5-258,0 4 129,-2 1-129,-6 12 129,13-11 0,-13 11 0,0 0-129,13-3 0,-13 3-129,0 0-774,15 7-1677,-7 3-1419,-8-10-129</inkml:trace>
    <inkml:trace contextRef="#ctx0" brushRef="#br0" timeOffset="171262.795">23492 6875 1548,'0'0'1419,"0"-14"-258,0 14-258,0 0-129,0 0 129,0 0-258,0 0 129,0 0 0,0 0-258,0 0 258,0 0-129,0 0 0,0 0 0,0 0-258,10 7 129,-6 7-258,-4 4 258,2 9-258,-1-1 0,0 12-129,-1 3 0,2 7 0,0 4 0,3 2-129,-2 5 0,5-2 0,-1-3 0,2-4 0,-1-7-129,0-9 258,-1-9-258,-2-5 129,-2-8-258,-3-12-129,5 10-645,-5-10-1032,0 0-2064,0-6-129</inkml:trace>
    <inkml:trace contextRef="#ctx0" brushRef="#br0" timeOffset="171870.83">23504 6871 1032,'-15'-8'3354,"5"3"0,10 5-2709,0 0-645,0 0 129,0 0-129,9-8 0,3 8 129,0-4 387,5 3-129,3-5 387,5 4 0,-1-3 0,8 5-129,-3-4 129,7 4-258,-4-1-129,4 1 0,-2 1-258,0 3 0,-3 3 129,-1 0-258,-4 0 0,-3 1 0,-3 0 0,-5-2 129,-3 2 0,-12-8-129,13 19 129,-12-9 129,-1 5 0,-8-3 0,-5 5 387,-1 1-387,-10 1 129,0 2-129,-9-2 387,0 2-387,-7-7 129,5 4-258,-7-5 129,5 2-129,0-4 0,3-4-129,2 2 0,4-4-129,2 3-516,-2-8-1290,3 0-2580,8 0 0,-7-8-774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7:37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1235 13065 645,'0'0'1548,"0"0"-1290,10 10 387,-10-10 258,0 0 129,0 0 0,12 8 258,-12-8-129,0 0 258,0 10-258,0-10-258,0 23-129,0-6-387,0 5 0,0 7-129,0 3-129,0 5-258,0-2 258,0 3-129,0 1 0,0-3 0,0-2 0,0-3 0,0-1-129,0-4 129,0-1-258,0-6 129,1-2 0,-1-3-258,1-2-516,-1-12-387,0 0-1161,0 0-1032,5-6-129</inkml:trace>
  <inkml:trace contextRef="#ctx0" brushRef="#br0" timeOffset="554.031">1127 13046 3483,'-17'-3'4128,"17"3"-387,0-12 0,0 12-3354,19-20-387,-1 7 0,4 2 0,4-3-129,4 0 129,0-1 129,1 5 0,2 1 0,0 1 129,1 3 0,0 1 129,0 4-129,-2 0 0,5 2-129,-5 5 0,-3 1 0,-4 1 0,-2 4-129,-4-1 0,-5 2 0,-4 2 0,-5 0 129,-5-2 129,0 2-129,-8-1 129,-7 3 0,-6-3-129,0 1 129,-7-3-129,-4 0 0,-3 2-129,-4-3 0,1-2 0,0-1 0,-2-1 129,6 0-129,1-2 0,4 0-129,5-1-129,7-2-387,17-3-774,-23 15-1806,23-15-1161,0 10-129,0-10 129</inkml:trace>
  <inkml:trace contextRef="#ctx0" brushRef="#br0" timeOffset="2282.13">2433 13169 2193,'0'0'3741,"0"0"-129,0 0 0,0 0-3354,10 0-258,-10 0-129,21 0 129,-9-3-129,0 2 129,3-5 129,-2 6 129,1-5 258,0 4-129,0 0 258,4 1-258,-3 0 0,7 0 0,-5 0 0,4 0-129,-2 0-258,2 0 129,-1-2-129,-1-1 0,-3 1 129,-1 0-129,-1 2 0,-3 0 0,-11 0 129,16 0-129,-16 0 0,0 0 129,11 4-129,-11-4 129,0 0 0,2 12 0,-2-12 0,0 16 0,0-5 258,0 2-387,0-1 129,0 4-258,0 2 258,0 3-129,0 0 0,0 4 129,0-3-129,0-1 129,-4-1-129,3-3 258,-1-4-258,1 0 129,1-13-129,-1 15-129,1-15-129,0 0 0,0 0-645,0 0-645,9-4-2580,-9 4-129,14-24-258</inkml:trace>
  <inkml:trace contextRef="#ctx0" brushRef="#br0" timeOffset="2670.152">3199 13026 4773,'-7'14'4257,"7"-14"-258,-6 23-387,6-9-3483,1 5-258,4 3 0,1 6-129,1 7 129,1 2 129,1 6-129,-2 0 258,-1 1 0,0 2 129,0 0-129,0-5 0,0-5 0,-3-6-258,0-6 0,2-1-903,-5-8-2064,0-15-903,0 0-387,0 0 259</inkml:trace>
  <inkml:trace contextRef="#ctx0" brushRef="#br0" timeOffset="3206.183">3140 13083 4128,'0'-20'4257,"0"20"-258,6-23-258,-1 7-3354,5-1-387,1 3 129,4-1-129,3 1 129,3 1 0,1 1 129,5 2 0,3 0 129,4 4-129,1 0 129,5 0 0,0 1-129,3 2-129,-3 3 0,-1 0 0,-3 0-129,-1 3 0,-4 6 129,-7 1 0,-4 3-129,-2 5 258,-10-3 0,-1 6 0,-7-3 0,-1 4 129,-12-4-129,-3 2 0,-7-3 129,-4 2-258,-3-4 0,-7 0 0,-3 1-129,-3-3 0,-4 1 0,-1-4 129,-1 2-129,-1-3-129,6 4 0,-4-4-903,15-2-2967,-1 3-516,2-7-258,4 4-516</inkml:trace>
  <inkml:trace contextRef="#ctx0" brushRef="#br0" timeOffset="8041.459">4113 13316 645,'0'0'1677,"0"0"-129,0 0-258,1-11-387,-1 11 258,0 0-387,0 0-258,0-11 258,0 11 0,0 0 0,0 0-129,0 0 129,0 0 0,0 0-258,0-11 0,0 11-258,0 0 0,0 0 0,11-6 129,-11 6-129,16-3 0,-16 3 0,26-3-258,-12 1 129,6 2 0,1-1-129,3-1 258,-1 1-258,3 0 0,-2 0 129,-2-5 0,0 3 0,-2 3 0,-2-3-129,-2-1 129,-2 2-258,-2-2 0,-12 4-645,14-1-516,-14 1-1161,14 4-1548,-14-4-258,0 0 130</inkml:trace>
  <inkml:trace contextRef="#ctx0" brushRef="#br0" timeOffset="8649.494">4418 13014 1419,'0'15'3612,"9"-3"0,-9-12-774,16 5-2322,1 0-516,6-3 129,1 3 0,2-4-129,2 3 0,-1 1 0,2-1 129,-5 1 0,1 2 129,-4-2-129,1 3 0,-6-1 0,1 2 0,-5-1-129,-2 1 129,-10-9-129,17 22 129,-13-12 129,-1 3-129,-3-13 129,0 21-129,0-21 129,-11 17-129,-2-7 258,0 1-387,-3 0 129,-3 1-129,-3-1 0,0 1 0,-1 0 129,0 0 0,-2-4 0,2 2 0,4-3 129,1 0 0,4 0 0,1-3-129,13-4 0,-16 4-258,16-4-258,0 0 129,0 0-645,0 0-1032,0 0-2193,16 2 0,-16-2-129</inkml:trace>
  <inkml:trace contextRef="#ctx0" brushRef="#br0" timeOffset="9702.554">5576 13075 903,'18'-15'3354,"-8"15"129,-10 0-1935,0-13-774,0 13-387,-13-7 129,13 7-129,-25-7 129,6 7 0,-6 0 0,-1 0 0,-4 1 0,-2 5 0,-3 0-258,2 3 129,-2 0-387,2 2 0,0 3 0,2 3 129,0 2 0,4-2 0,1 5-129,4 1 0,1 1 129,3 4-258,3-3 258,3-2-258,4 2 129,4 3-129,4-3 129,0-1 0,10-3 0,6-1 0,5 0 0,4-6 129,7-2 0,2-2-129,7-5 129,1-3-129,5-2 129,0 0 0,2-10 0,-2-2-129,1-9 129,-3 1 129,-3-12-129,-3-1 129,-6-6 0,-4 0 0,-7-4-129,-4 2 129,-8 0-258,-5 5 129,-5 3-129,-9 8-129,-9 3-129,-5 7 129,-3 7 0,-8 3 0,1 5 0,-5 1 0,1 13-129,-3-1-387,7 9-258,-7-3-1806,5 0-1161,10 13-387,-7-13 129</inkml:trace>
  <inkml:trace contextRef="#ctx0" brushRef="#br0" timeOffset="10198.583">4904 13679 1419,'0'-7'3354,"7"-7"258,2 2-1677,5-2-516,5-18-387,12-4-387,7-15 258,17-3-129,10-14-129,13-2-129,8-9-129,6 1-387,6 3 0,0 5-129,-3 7-258,-6 3-129,-3 16-645,-15 4-1290,-9 5-1419,3 24-387,-24-4 388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6:07:26.3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16145 3713 258,'-2'-10'1161,"2"10"-387,0 0 129,0 0 0,0-11 0,0 11 0,0 0 258,0 0 0,0 0-129,0 0 129,0 0-129,0 0-258,0 0-129,-2 8-129,2-8 129,-4 16-258,4-16 129,-6 20 0,1-7-258,3 6-129,-1 4 129,1 4-129,-1 3 0,0 5 129,3 3-258,0 3 0,0 2 0,0 2 129,0-1-129,0-3 0,0 5 0,4-2 0,-2-2 0,2-4 129,-1-1-258,-1-5 258,1-3-258,-1-3 258,2-9-258,-2-2 129,-2-15-129,1 14-903,-1-14-1677,0 0-1161,0 0-129,1-16 0</inkml:trace>
  <inkml:trace contextRef="#ctx0" brushRef="#br0" timeOffset="384.022">16083 4172 3225,'0'0'3741,"0"0"-258,26-5 0,-12-2-3096,2-4-516,5-1 129,5-8 258,4-1-129,3-4 129,5 2 387,-3-8-129,7 3 129,-8-6-129,6 8 129,-8 2 0,2 4-258,-6 2-129,-2 3-129,-3 4-129,-3 1 129,0 8-258,-7-5-129,2 2 0,-15 5-387,20-6-774,-20 6-2451,0 0-258,0 0-258,-10 0 130</inkml:trace>
  <inkml:trace contextRef="#ctx0" brushRef="#br0" timeOffset="781.044">16124 4110 4128,'47'21'4128,"-19"-11"-387,-7-9-387,10 3-3354,-3 2-258,5 5-129,-2-4 258,0 5 0,-2 1 258,-4 1 0,-2 2 387,-5-3-129,3 4 0,-8-2 258,4 3-129,-6-2-129,2 0-129,-2-3-129,-1-1 0,-1 0-129,-9-12 0,13 17 0,-13-17-129,0 0-129,0 0-387,13 9-1032,-13-9-2322,0-8 129,0 8-387</inkml:trace>
  <inkml:trace contextRef="#ctx0" brushRef="#br0" timeOffset="1197.068">16888 3873 258,'2'16'2967,"-2"-16"-129,5 16-1290,-1-3-774,-1 2 258,5 9 387,-6-6-258,7 14 129,-8-4-258,7 8 0,-7 4-387,4 5 129,-2 1-516,1-1 0,-3-3-129,-1-3 0,0-3-258,0-8 0,0-3-645,-2-13-1935,2-12-1161,0 0-387,-14-7 258</inkml:trace>
  <inkml:trace contextRef="#ctx0" brushRef="#br0" timeOffset="1961.112">16865 3780 3225,'13'-12'3999,"0"10"-516,-13 2 129,25-18-3354,-9 15-129,5-1-129,2-2 387,0-2 0,4 2 129,-3-2 258,3 4-258,-5-4 129,2 8 0,-6-5-129,3 5-258,-7 3-129,3 6 0,-7 1-258,-1 2 129,-4 0 0,-4 5 0,-1-1 0,-3 1 0,-7 0 129,-5-3-129,-3 4 129,-5 0 0,-1-2-129,-4 1 0,2 0 0,0-3 0,3-3 0,5-2 0,4-2-129,14-7 258,-11 10-258,11-10 129,7 6 0,5-2 0,6 1 0,1 2 0,4 2 0,3 0 0,2 7-129,0-2 129,-1 6-129,2-2 129,-3 7-129,-1-2 129,-3 3-129,-3 1 0,0 1 129,-6-1 0,-2 2 0,-1-1 0,-6-1 129,-1-1-129,-3-1 129,0 0 0,-7-4-129,-6 2 258,-1-8-129,-5 3 129,-6-4 0,1-1 0,-6-5 0,0-1-129,0-4 129,3-3-129,-1 0-129,4-6-129,6-5-129,3-5-258,10 4-387,-2-15-1290,7 4-2064,11 0-258,3-6 0</inkml:trace>
  <inkml:trace contextRef="#ctx0" brushRef="#br0" timeOffset="2592.148">17662 3839 2967,'7'12'2709,"-7"-12"-1032,0 13 0,0-13-258,0 16 129,0-16-129,0 20-258,0-20 0,0 26-129,-6-11-387,6 6-129,-2-1 0,2 10-387,-2 3 0,2 1 0,0 7-129,0-2 0,0 4-129,4 2 258,0-5-258,-1-2 129,2-6 0,-1-6 129,-2-4-258,-1-3 129,0-7-258,-1-12-387,0 0-645,0 0-1032,0 0-903,0 0-1032,-9-19 0</inkml:trace>
  <inkml:trace contextRef="#ctx0" brushRef="#br0" timeOffset="2988.17">17622 4238 2451,'0'0'3612,"0"0"258,14 12-387,-14-12-2709,13 0-774,0 0 129,4-4 129,4 4 0,1-5 387,7 5-129,3-6 129,7 6-129,-4 0 129,5 0 0,-1 0-129,3 0-258,-7 0 0,3 0-129,-3 3 0,-2-2 0,-1-1-129,0 0 0,-1 2-129,-4-2 0,1 0 0,-5-3-129,0-2-258,-9-4-645,2 3-2064,-16 6-903,7-14-258,-7 14 129</inkml:trace>
  <inkml:trace contextRef="#ctx0" brushRef="#br0" timeOffset="3501.2">17640 4089 903,'0'0'3225,"0"0"0,12 0-129,-12 0-3225,18 0 0,-5 0 258,-1-1 387,3-2-129,1-3 258,2 5 258,-4-6-258,8 6 258,-6-6 0,7 7-129,1-6-129,3 6-258,1 0 0,3 0-129,0 0-129,4 0 0,-2 0 0,4 0 0,-3 0 129,1 0 0,-5-2-129,2 1 0,-6-1 129,2 0-129,-9 0 0,0 2 0,-9-3 0,-10 3 0,13-3-258,-13 3 0,0 0-387,0 0-645,0 0-2064,-10 0-774,10 0-774,-21-4 516</inkml:trace>
  <inkml:trace contextRef="#ctx0" brushRef="#br0" timeOffset="4800.274">19112 3760 1032,'14'13'3096,"-14"-13"258,0 0-129,0 0-2967,0 0 258,0 0 129,15 12 129,-15-12-129,0 0 129,3 13 0,1-1-129,-4-12 258,0 24-387,0-8 0,-3 7-129,-4 1 129,3 7-258,-8 0-129,4 1 129,-4 0-258,-1-1 129,-1-4 129,-2-2-129,0-3 129,-3-2-129,0-8 0,1 1 0,-3-4 129,0-2-258,0-3 0,-1 1 0,0-5-129,1 0 129,-1-1 0,-1-4-129,3-4 129,-2 4-129,2-4 129,1-3-129,2 3 129,-1-2-258,7-2 258,-2 0-129,1 0 0,2-1 0,5 1 0,-1-3-129,2 3 129,4-4 0,0 5-129,6 0 129,4-1-129,4 0 129,2 1 129,4-1-129,0 4 129,3-2-129,0 2 258,1 1-258,-1 4 129,0 1 0,-1 3 129,1 0-129,1 7 0,-1 3 0,1 2 0,2 3 129,0 1-129,2 2 129,-1-3-129,4 2 0,-3-1 258,1 2-129,-2-2 0,1 1 0,-1 3 0,0-2 129,-3 0 0,1 0 0,-2-3-129,1 2 258,-1-2-129,0-1 0,-4-7 0,2 6 0,-6-9 0,0 2 129,-4-2-258,1 1 129,-12-5-129,10 6 0,-10-6 129,0 0-258,0 0 129,0 0 0,0 0-129,0 0 0,0 0 0,0 0 0,0 0-129,0 0-258,0 0-1161,0 0-2580,0-13-387,0-4-258,-7-9-387</inkml:trace>
  <inkml:trace contextRef="#ctx0" brushRef="#br0" timeOffset="18049.032">20360 647 129,'0'0'2451,"0"0"-387,0 0-1032,0 0 129,0 0-258,0 0-129,0 0-129,0 0-516,0 0 0,0 0 0,0 0 129,0 0-129,0 0 0,0 0 129,0 0 129,0 0 0,-7 54-129,7-54 258,0 0-258,0 55 0,0-55-129,0 54 129,0-54-258,-4 62 129,4-62-258,-2 71 129,2-71-258,0 70-129,0-70 258,0 60 0,0-60 0,3 58-258,-3-58 774,0 0-645,9 53 129,-9-53 258,0 0-258,0 0 0,0 0 129,0 0 0,0 0-387,0 0 387,0 0 129,0 0-129,0 0 258,0 0-387,29-46 258,-29 46-516,0 0 516,27-53-129,-27 53 0,0 0-516,0 0 774,54-48-774,-54 48 645,0 0 387,50-7-387,-50 7-129,0 0 0,0 0 129,59 21-129,-59-21 645,0 0-645,0 0-387,38 49 387,-38-49 129,0 0-258,0 0 645,21 58-516,-21-58 0,0 0 129,0 0 387,10 54-129,-10-54-129,0 0 0,0 0 258,0 0-258,-11 55 0,11-55-129,0 0 129,0 0 129,0 0 129,-65 36-258,65-36-129,0 0 0,-54 2 129,54-2-774,0 0-387,-48-15-1677,48 15-1032,0 0 258,0 0 129</inkml:trace>
  <inkml:trace contextRef="#ctx0" brushRef="#br0" timeOffset="18801.075">20740 1044 774,'0'0'2322,"0"0"-258,0 0 129,0 0-645,0 0-258,0 0-129,0 0 516,0 0-645,0 0 258,0 0-387,0 0-129,0 0-258,0 0 387,0 0-645,0 0 0,0 0-258,0 0-129,30 56 129,-30-56 0,0 0 0,9 51 0,-9-51-129,0 0 387,21 49-129,-21-49 129,0 0-258,0 0-129,44 55 129,-44-55 129,0 0 0,50 21 129,-50-21 387,0 0-258,0 0 0,55-10 0,-55 10 129,0 0-645,0 0 516,43-60-387,-43 60-258,0 0 387,20-53 129,-20 53-129,0 0 0,0 0 387,0-57-516,0 57 129,0 0 0,0 0-516,0 0 129,0 0-258,0 0-903,-10-52-1548,10 52-1161,0 0-387,0 0-387,0 0 774</inkml:trace>
  <inkml:trace contextRef="#ctx0" brushRef="#br0" timeOffset="19276.102">21207 730 2322,'0'0'3483,"53"-21"-645,-53 21-387,0 0-129,0 0-516,0 0-387,8 51-516,-8-51 129,0 0-516,-5 65 0,5-65-645,-2 64 258,2-64 0,-4 75-129,4-75-129,0 82 0,0-82 0,3 78 0,-3-78 774,8 67-774,-8-67 0,0 0 0,15 61 258,-15-61-1935,0 0-1419,0 0-258,0 0-903,0 0 0</inkml:trace>
  <inkml:trace contextRef="#ctx0" brushRef="#br0" timeOffset="19590.12">21058 931 3483,'0'0'3999,"0"0"-258,0 0-1419,65 2-129,-65-2-645,50 5-129,-50-5-516,66 6-129,-66-6-129,77 1-516,-77-1 258,78 0-258,-78 0 129,75-5 129,-75 5-516,61 0-645,-61 0-258,0 0-1806,55-2-1419,-55 2-645,0 0 0</inkml:trace>
  <inkml:trace contextRef="#ctx0" brushRef="#br0" timeOffset="20253.158">22085 630 774,'0'0'2451,"34"46"-774,-34-46 129,0 0-258,0 73-774,0-73 258,-2 61-387,2-61 0,0 64 129,0-64-129,0 64-903,0-64 645,0 64 129,0-64-645,6 57 0,-6-57-258,0 0-258,16 61-1290,-16-61-903,0 0-903</inkml:trace>
  <inkml:trace contextRef="#ctx0" brushRef="#br0" timeOffset="20665.182">21985 833 645,'0'0'3483,"0"0"516,0 0-258,0 0-1806,0 0-645,0 0 387,0 0-258,0 0 258,57 27-645,-57-27 0,51 0-258,-51 0-258,66 0 0,-66 0-258,78 5 0,-78-5-129,81 0 129,-81 0-774,70 2 516,-70-2 0,50 0-129,-50 0-129,0 0-129,0 0-1548,0 0-2322,0 0-129,0 0-387,0 0-129</inkml:trace>
  <inkml:trace contextRef="#ctx0" brushRef="#br0" timeOffset="21436.226">22423 652 1806,'0'0'3483,"0"0"258,0 0-258,0 0-1806,0 0-645,0 0 258,0 0-129,0 0-129,0 0-129,0 0-129,0 0 0,0 0-258,0 65 129,0-65-516,0 66 129,0-66-129,-5 80-258,5-80-258,-5 82 387,5-82-129,-6 85 0,6-85 129,-5 71-129,5-71-129,-2 55 516,2-55 129,0 0-516,0 55 258,0-55 0,0 0 0,0 0 0,0 0 129,0 0-129,0 0 0,0 0 129,61-51-129,-61 51 0,43-52-129,-43 52 129,44-56-774,-44 56 774,0 0-516,60-63 387,-60 63-387,0 0 387,0 0-516,53-34 516,-53 34 387,0 0-387,0 0 0,0 0 0,0 0 0,0 0 129,50 2 258,-50-2-387,0 0 129,0 0-129,31 60 0,-31-60 0,14 49 387,-14-49-387,14 51 129,-14-51 129,0 0-258,13 63 0,-13-63 387,0 0-516,0 0 0,0 0-387,0 0-516,0 0-1419,0 0-1032,0 0-1032,0 0 0,47-53-387</inkml:trace>
  <inkml:trace contextRef="#ctx0" brushRef="#br0" timeOffset="21666.239">23000 927 1677,'0'0'3612,"0"0"129,0 0-1290,0 0-129,0 0-516,46 51-258,-46-51-129,0 0-645,14 70-129,-14-70-258,0 0 387,13 61-774,-13-61-129,0 0-1548,0 0-2322,0 0-387,0 0-258,0 0 0</inkml:trace>
  <inkml:trace contextRef="#ctx0" brushRef="#br0" timeOffset="21864.25">23147 806 9159,'0'0'4386,"0"0"-129,0 0-645,0 0-5160,0 0-2064,0 0-258,0 0-774,0 0-129</inkml:trace>
  <inkml:trace contextRef="#ctx0" brushRef="#br0" timeOffset="22401.281">23482 892 5160,'0'0'4386,"0"0"-645,0 0 258,0 0-3483,0 0 129,0 0-129,-61 2-258,61-2 387,-50 20-258,50-20 129,-47 21-258,47-21-516,0 0 516,-58 34 258,58-34-516,0 0-387,0 0 387,0 0-387,0 0 387,-3 58 129,3-58-258,0 0-258,46 37 387,-46-37 516,0 0-516,61 38 387,-61-38-516,0 0 516,0 0-387,56 46 774,-56-46-645,0 0 258,0 0 0,0 0 129,0 52-258,0-52 387,0 0-516,0 0 0,-69 33 129,69-33-258,-50 15-129,50-15 129,0 0 129,-67 9-903,67-9-516,0 0-2193,0 0-516,0 0-516,0 0 129</inkml:trace>
  <inkml:trace contextRef="#ctx0" brushRef="#br0" timeOffset="23077.32">23926 984 3096,'0'0'4128,"0"0"-516,0 0 258,0 0-2967,0 0 0,0 0 129,0 0-387,11 46 258,-11-46-387,0 0 387,-5 68-645,5-68 258,0 0-387,-2 62 0,2-62-258,0 0-645,0 0-1677,0 0-1290,0 0 129,0 0-1161,0 0 258</inkml:trace>
  <inkml:trace contextRef="#ctx0" brushRef="#br0" timeOffset="23616.35">24410 964 2709,'48'-8'3741,"-48"8"645,0 0-645,0 0-2580,0 0-387,-50 0 387,50 0-129,0 0-387,-70 23 129,70-23-258,-58 19 129,58-19-387,-56 21 516,56-21-645,0 0-258,-64 27 258,64-27-387,0 0 258,0 0 129,0 0-129,0 0 0,0 0 129,0 0 258,11 50-387,-11-50 516,0 0-516,67 26 0,-67-26-129,50 26 258,-50-26 0,0 0-258,64 51 129,-64-51-129,0 0 129,34 49 129,-34-49 0,0 0-129,2 53 129,-2-53 258,0 0-258,0 0 387,-40 54-387,40-54 129,0 0-258,-69 28 0,69-28-645,-56 2-645,56-2-1548,0 0-1290,-72-19 0,72 19-645,-52-24 0</inkml:trace>
  <inkml:trace contextRef="#ctx0" brushRef="#br0" timeOffset="25020.431">20502 2019 1548,'0'0'3354,"0"0"-129,0 0-1161,-1 12 0,1-12-258,-2 13-774,2-13-129,0 15-129,0-15-129,0 0-129,7 11 129,3 0-258,2-7 129,5 0 129,-1-4-129,8 0-129,-5 0 0,5-1 129,-1-10-258,0-3 129,-6-1-387,1 1 258,-3-1-258,-4-2 258,-3 3-387,-2 2 387,-4 1-258,-2 0 0,0 11 0,-6-15 0,6 15-129,-24-12 129,11 7 0,-4 0 0,0 3 0,-4 2 0,-1 0 129,1 1-258,1 3 258,0 3-129,0 2 0,5 1-129,-1 3 258,5 4-258,0-3 129,2-2-129,1 5 129,2 2-258,1 0 258,1-1 0,2-1 0,2 0 0,0 0 0,0 0 0,0 2 0,3-5 129,2-2-129,2-1 129,0 2-129,-7-13 0,24 18 129,-8-9-258,4-2 0,4-3-258,5 5-774,-4-9-1419,7 4-1548,1-4 0,0 0-516,0-4 258</inkml:trace>
  <inkml:trace contextRef="#ctx0" brushRef="#br0" timeOffset="26036.489">20915 2094 1806,'0'0'3096,"0"0"258,0 0-1161,0 0-258,0 0-387,0 0-774,0 0 0,0 12-258,0 1 0,0-1-129,0 3 0,0-2-129,0 2 0,4-5 0,-4-10 129,25 10-258,-3-10 0,4-10 0,6-4 0,2-5 0,0-1-129,0-6 258,1 3 0,-11 1 129,-1 5 129,-10 0 0,-1 5 129,-10-4-129,-2 16 129,-2-15-516,-9 12 129,-5 0-129,-5 3-258,-3 0 0,-5 5-129,-1 6 129,-2 1-258,5-1 129,0-3-774,11 4-258,-2-12-258,18 0-516,0 0 0,0 12-516,0-12 258,24-5 129,-8-3 387,3 4 645,-2 0 387,1 0 516,-2 0 258,-2 4 129,-3 0 129,-11 0-129,16 3 258,-16-3 129,7 13 129,-7-13 387,1 16 258,-1-16-129,0 24 129,-2-12 0,1 5-258,-4-2-129,5 5-129,-1 4-258,1 2-129,-5 6 0,5 0-645,-2 3 645,2 3-387,-2 0 129,0 1-129,0 1 129,1-3-258,-2-7 258,1-1-129,1 3-258,-1-12 129,2 6-774,0-26-1161,-9 13-1161,9-13-645,0 0 258</inkml:trace>
  <inkml:trace contextRef="#ctx0" brushRef="#br0" timeOffset="26672.525">21374 2026 3870,'14'-10'3612,"-14"10"129,0 0-516,0 0-1935,0 0 0,0 0-258,0 0-258,-4 10 0,4 2-258,0-12 0,0 19-129,-2-4 0,2 5-129,0-1 129,0 5-129,0 0-258,2-2 129,3 2-129,4-2 129,2-4 0,3-4 129,1-5 0,5-6-129,2-3 0,5-8 129,0-5 0,3-5-129,-2-6 0,1 0-129,-6-2 129,-2-1 129,-4 2-258,-6 3 129,-4 1-129,-1-1 258,-6 4-258,0 2 258,0 3-387,0 13 387,-4-13-129,4 13-129,-7-12-258,7 12-129,-10 2-516,-4-2-1032,14 0-2322,0 0-129,-16 19-387,16-19 0</inkml:trace>
  <inkml:trace contextRef="#ctx0" brushRef="#br0" timeOffset="27040.546">21832 2026 4773,'0'0'4128,"3"-12"-645,-3 12 129,0 0-2064,0 0-1032,4 7 0,-4-7-129,5 19-258,-3-3 258,6 9 129,-4-1-129,4 4-129,-2 1 0,4 0 129,-2-3-258,1-1 129,-2-5-258,-1-6-258,3 4-774,-9-18-2451,0 0-645,11 3-129,-9-10-258</inkml:trace>
  <inkml:trace contextRef="#ctx0" brushRef="#br0" timeOffset="27713.585">22189 2031 1806,'-12'3'3096,"12"-3"129,0 0-1806,0 0 129,0 0-129,0 0-387,0 0 129,0 0-258,0 0 129,0 12-387,0-12 129,0 0-258,0 0 0,7 17 0,-7-17-129,6 19-129,-2-5 0,2 6 0,0-1-129,2 5 129,2 1-129,1 0 0,1-2 0,2-1 0,-1-2-129,1-6-258,-5-5 516,4-1 129,-13-8-129,19 5 0,-19-5 0,16-7 0,-10-6-129,3-1 516,-2-5-645,4-5 129,-2-4-129,2-3 258,2-4-258,-1 0 129,0-4-258,0 8 258,-1-1-258,3 7 129,-4 2-258,-1 5-129,2 14-387,-11 4-1290,12-5-1935,-12 5-516,6 10-129,-6-10-258</inkml:trace>
  <inkml:trace contextRef="#ctx0" brushRef="#br0" timeOffset="28448.627">22642 2039 2322,'24'-5'3483,"2"-3"258,-15 6-129,3 2-2451,5 0 0,-6 2-387,4 6-258,-1-3-129,2 4-258,-1 2 129,0 7-258,0-3 0,-1 2 258,0 3-258,-2 3 129,-3-3 129,3 1 129,-8-2-258,3-4 258,-7 0 0,3-1 0,-5-2 0,0-12 0,-4 17-129,4-17 129,-13 13-129,13-13 129,-24 9-258,8-7 0,1-1 0,-1-1-129,-2 0 129,-1-3-129,3-1 0,-1 1 129,6-2-129,-1 4 129,12 1-129,-14-12 129,14 12-129,0-12 129,0 12-129,15-17 0,0 9 0,2 0 0,6-1-129,2 1 0,1 3-129,-2-5-774,7 6-2709,-5 1-387,-5-1-387,-1-2-258</inkml:trace>
  <inkml:trace contextRef="#ctx0" brushRef="#br0" timeOffset="28880.651">23049 1736 5160,'11'-7'4128,"-11"7"-129,13 7-258,-8 8-3096,-3-3 258,5 10 0,-6-1-129,6 8-387,-5 6 258,6 0 0,-6 9-129,2 0-387,-2 3 258,2 0-258,1 4 0,0-2 0,-2-2-129,3-8-387,1-1 258,-2-11-258,3-3-129,-8-24-1290,14 18-2322,-14-18-387,17-5 0,-6-10 129</inkml:trace>
  <inkml:trace contextRef="#ctx0" brushRef="#br0" timeOffset="29468.685">23474 2151 2451,'20'0'3483,"-2"-3"645,-18 3-774,0 0-1548,22-3-129,-22 3-516,20-3-258,-20 3-258,28-8 0,-10 0-129,4-2-129,0-1 0,5 0-258,-2-3 129,1-2-129,-5 3 0,-1 3 129,-3 0-129,-5 1-129,-12 9 0,5-17 258,-5 17-129,-14 0-258,-3-3 129,-4 3-258,-5 4 258,-3 4-129,-3 0 129,-3 5-129,2 0 129,-2-1 0,2 8 0,3-3 129,1 0 0,5 2 0,1 0-129,6 0 129,4-2-129,6 5 129,4-4 0,3 0 0,8 0-129,7 3 129,6-6 0,7-1 0,4 0-129,4-6 0,8 0-387,-3-8-774,10 0-2451,-6-6-645,-5-4-516,0-4 0</inkml:trace>
  <inkml:trace contextRef="#ctx0" brushRef="#br0" timeOffset="30128.723">23882 2096 3612,'0'0'3999,"0"0"258,0 0-387,0 0-2322,12 13-645,-12-13 387,0 0-516,4 10-129,1 1-129,-5-11 129,5 22-258,-5-22 0,2 23 0,-2-9-129,4 2 129,-4-1-129,2-3 0,-2-12 0,7 18-129,-7-18 0,16 9 0,-2-9 0,5-9-129,3-2 0,5-5 129,2-2-129,3 0 129,-2 0-129,0 0 129,-7 2-129,-1 2 0,-4 9 258,-5 0-258,-13 5 129,19-2-129,-19 2 0,11 1 0,-11-1 0,14 24 129,-6-12-258,0 2 129,2 3 0,0 2 0,0 0 0,1-1-129,-1-2 0,-10-16-129,20 21-774,-20-21-1806,13 0-1548,-13 0-387,20-25-129,-10 7-258</inkml:trace>
  <inkml:trace contextRef="#ctx0" brushRef="#br0" timeOffset="30511.745">24465 1705 6321,'11'9'4515,"-3"8"-258,-8-17-258,6 22-3096,7-3 129,-12 1 0,9 2-387,-8 7 129,7 7-387,-8 1 129,4 10-129,-5 0 0,1-1-387,-1-1 258,0 0-258,0-7 0,0-9 0,0-3 0,0-8-129,0-5-129,0-13-516,0 0-1161,0 0-2451,0 0-129,7-20-258,-5 3-387</inkml:trace>
  <inkml:trace contextRef="#ctx0" brushRef="#br0" timeOffset="30805.762">24320 1944 5934,'9'8'4902,"3"-6"-516,9-2-129,11 0-2838,-4-2-129,15 2-387,0-6-258,9 6-258,-1-5-129,5 1 0,-4 4-129,-4 0-516,-1 4 0,-12-4-1032,2 0-3096,-12 0 0,-6 0-129,-7 1-774</inkml:trace>
  <inkml:trace contextRef="#ctx0" brushRef="#br0" timeOffset="31736.815">20560 2702 903,'11'-3'3870,"-11"3"258,0 0-516,0 0-1032,0 0-1806,0 0 387,0 0-516,0 0-129,0 0 129,12 6-258,-12-6 129,4 26 0,-1-10 0,4 13-129,-4 1-129,6 14 258,-6 1-258,6 9 387,-4 0-516,2-2 129,-1 0-129,1-3 0,0-7-129,-2-9-129,2-1-387,-6-20-1032,12 0-1935,-13-12-774,0 0-129,12-21-516</inkml:trace>
  <inkml:trace contextRef="#ctx0" brushRef="#br0" timeOffset="32044.832">20464 2985 1032,'-20'6'3612,"20"-6"387,0 0 258,-2 13-2838,2-13 258,8 0-129,-8 0-258,27-5-258,-7-5-258,13 8-129,0-10-258,10 9 129,5-6-516,5 3 129,0 4-258,-3-5-774,10 9-1419,-8-2-2193,-4 4 258,-6 0-774,-5 0 645</inkml:trace>
  <inkml:trace contextRef="#ctx0" brushRef="#br0" timeOffset="32524.86">20975 3213 645,'11'-17'2838,"-5"-3"516,15 3-903,1 0-1548,-3-5 774,8 11-645,-5-7 129,8 11 129,-10-1-516,5 8-129,-7 0-387,1 5 129,-4 8 0,0 6 0,-6-2 129,3 7-387,-6-7 258,1 7 0,-5-11 0,1 8 0,-3-9-129,-1 1 129,-9-1 0,10-12-129,-19 14 258,6-9-258,-3-3 0,-2-2-129,-2 0 129,0-4-258,0-4-129,0-1-258,6 3-1161,-5-6-2451,11 1-258,2-6-387,6 2-258</inkml:trace>
  <inkml:trace contextRef="#ctx0" brushRef="#br0" timeOffset="33051.89">21863 3103 774,'13'6'3354,"-4"10"774,-9-4-903,0-12-903,8 32-645,-8-12-258,6 20-645,-3-3-258,4 9 0,-3 4-387,4 1 129,-3 1-258,5 0 0,-1-6-129,0-9-129,3 0-774,-7-15-1806,-5-22-1032,19 19-387,-19-19 129</inkml:trace>
  <inkml:trace contextRef="#ctx0" brushRef="#br0" timeOffset="33487.915">21838 3183 3354,'22'-29'4128,"-11"9"-387,9 0-1419,4 12-387,-7-10-516,12 11-645,-9-5 0,7 7 129,-3 3-645,0 2 129,-1 9-258,-3 4-258,-2-1 387,-1 5 0,-5 0 0,-1 1-387,-6-7 516,2 9 0,-7-20 129,0 23-129,0-23-129,-14 19 129,-1-15 0,-2 2-129,-3-3 0,-3-3-258,-3 0 129,0 0-258,2-4 0,-2-6-516,12 10-1290,-8-6-2193,10 0-387,12 6-258,-11-17-258</inkml:trace>
  <inkml:trace contextRef="#ctx0" brushRef="#br0" timeOffset="33995.944">22235 3045 3483,'-5'16'4257,"5"-16"0,-3 16-387,3-16-2967,3 17-258,7-4 0,-10-13 0,21 25-129,-12-13-129,6 6 0,-3-2-258,2 4 129,-1-6 0,0 3 0,-3-3 0,1 1 0,-3-5-129,2 2 258,-10-12-258,10 12 129,-10-12 0,0 0 0,0 0 0,0 0-129,0 0 258,0 0-129,-3-12 0,-2 2-129,-1-4 258,3-1-387,0-7 258,3 0 129,3-2-387,6-3 258,5 1-129,5 2-387,3-3 129,6 3 0,5 9-129,1-1-387,3 8 258,-5-2-645,12 10-774,-14 0-1677,7 5-903,-4 0 129,-4 5-774</inkml:trace>
  <inkml:trace contextRef="#ctx0" brushRef="#br0" timeOffset="34423.969">22724 3200 1419,'-5'-15'3483,"5"15"516,3-26-387,6 9-2580,5 5 0,-5-8 258,12 12 0,-10-5-516,12 8-129,-8 0-258,6 5 0,-3 2-258,-2 7 129,2 3-129,-2 8-258,-2-3 129,-1 3 387,-5-4-258,3 2 258,-10-6-129,3 4 0,-4-16 129,-11 18 129,-5-13-129,-3-1-258,-4-4 129,-2 0-258,-5-2-129,1-5-129,3 5-774,-7-18-1806,10 8-1548,5-4-258,5 3-129,7-4 129</inkml:trace>
  <inkml:trace contextRef="#ctx0" brushRef="#br0" timeOffset="34916.997">23113 3021 2967,'0'0'4257,"0"17"-258,0-17 387,0 0-3225,5 18-774,-1-7 129,4 9-129,0-1 129,5 5 0,-2-2-258,5 4-129,-3-7 129,5 1 129,-6-6 0,4 3 0,-5-6-129,0-2 0,-11-9 0,14 9 129,-14-9-129,0 0 0,14 0-129,-14 0 0,3-18 0,-2 5 0,-1-2-129,1-2 0,1-5 129,3-3 129,2 0-129,5 0-258,1 1 129,7 0-258,0 5 0,1-7-1032,12 21-1032,-11-9-2580,5 4 258,-1 1-387,-4 1 259</inkml:trace>
  <inkml:trace contextRef="#ctx0" brushRef="#br0" timeOffset="35345.02">23665 3113 1548,'48'-3'3354,"-24"-9"0,2 3-1677,4-1-258,-4-5-516,0 6-129,-9-6 129,0 7-258,-13-5 258,-4 13-258,0-14 129,0 14-258,-25-6 0,7 6 129,-9 0-258,2 7-129,-5 0 0,3 3 516,-1-1-387,7 7 258,-2-1-258,6 7 129,3-7-387,8 5 258,1-1-258,5 2-129,4 0 129,6 0-129,3-4 129,8-5 129,1 0-258,7-2 0,2-3-516,-1-8-2193,6-3-1677,4-8-387,1-6-387,-2-5 129</inkml:trace>
  <inkml:trace contextRef="#ctx0" brushRef="#br0" timeOffset="35877.052">24328 2791 1935,'0'0'2709,"0"0"-645,13 0-258,-13 0-258,0 0-516,0 0-258,0 0-387,0 0-129,0 0 0,0 0-516,0 0-129,0 0-387,0 0-774,0 0-1290,7 11-774,-7-11 259</inkml:trace>
  <inkml:trace contextRef="#ctx0" brushRef="#br0" timeOffset="36261.074">24328 2791 1806,'7'-22'3999,"-7"22"0,0 7-2064,0-7-516,0 0 129,0 0-516,0 12-129,0-12-129,0 22-129,0-10 129,0 16-129,-1-5 0,1 16 129,-2 2-258,2 7 0,-1 0-258,1 1 0,0-3-129,1-5 0,2-2-129,4-7-258,1-8 0,-2-8 0,3-3-387,-9-13-258,17 8-1677,-17-8-1806,11-11-129,-9-6-387</inkml:trace>
  <inkml:trace contextRef="#ctx0" brushRef="#br0" timeOffset="36537.089">24126 2989 516,'0'0'4257,"-2"14"387,2-14-129,14-4-2322,6 6-774,-6-5 0,17 3-258,-7-4-516,11 4-129,-3 0 129,3 0-387,1 0 0,0-2-258,-3 1 0,-5-4-387,3 5-1290,-14-8-1935,-1 0-1032,-3 0-129,-8-5-258</inkml:trace>
  <inkml:trace contextRef="#ctx0" brushRef="#br0" timeOffset="37084.12">24426 2743 1548,'0'0'3999,"6"14"387,-6-14-1032,14 19-1935,-14-19 129,9 25-129,-9-25-387,8 32-129,-6-15-258,7 11-129,-7-1 129,5 7 258,-5 2-516,3 9 0,-4-5-129,2-2 0,-3-2 0,0-3-129,0-8-129,0-4-129,0-9 129,0-12 0,0 0 0,10 0 0,2-5 0,5-10 129,2-6-129,2-1 258,3-1-258,-2 2 387,-1 4-387,-4 3 258,-1 1-129,-3 8 0,-13 5-129,17 0 0,-17 0-129,11 9-129,-11-9 258,11 20-387,-5-5 387,1-3-258,0 5 258,0 3-258,0-2 258,0 0 0,0 3-129,-1-6 0,0 2-258,-6-17-645,11 20-2580,-11-20-903,0 0-516,0 0 0</inkml:trace>
  <inkml:trace contextRef="#ctx0" brushRef="#br0" timeOffset="37580.149">24868 3087 4128,'12'2'4773,"5"2"-387,-6-4-129,6 1-3096,-17-1-129,29 0-129,-18-1-387,7 1-129,-4 1 129,1 7-387,-2-1 129,-1 4-129,0-1-129,-4 8 0,-2 1 129,-2 2-129,0-2 129,-4 5 0,0-5-129,0 2 129,-6-4-129,-2-2 258,-3-5-258,-2 1 129,0-5 0,-3-6 0,0 0-129,-4-2 0,3-3-129,-2-2 129,2-3-129,2-2 0,2 3-129,13 9 129,-11-18 0,11 6-258,8 3 129,8-6-387,11 8-258,-5-15-645,14 13-1677,-1-8-1419,-3-3-129,2 2 516</inkml:trace>
  <inkml:trace contextRef="#ctx0" brushRef="#br0" timeOffset="37942.17">25124 2784 2580,'21'33'4773,"-13"-16"-387,-3 4 129,-2-7-2709,11 24-129,-12-8-516,9 11-516,-7 0 0,3 9-258,-1-9-258,-3-4 0,0 0 0,-2-7-387,0-5 129,-1-9-129,0 0-387,0-16-387,0 0-2193,0 0-1161,0 0-516,1-12 0</inkml:trace>
  <inkml:trace contextRef="#ctx0" brushRef="#br0" timeOffset="38205.185">25004 2950 3999,'4'12'4902,"20"-12"-387,-6 0 129,-3-8-3354,16 8-129,-9-6-387,13 4-129,-2-2-258,3-1-258,3 5-1290,-10-3-2967,1 0-258,-1-2-387,-10-4-258</inkml:trace>
  <inkml:trace contextRef="#ctx0" brushRef="#br0" timeOffset="39128.238">20450 3885 4773,'0'21'4386,"0"-4"-516,4 1 258,0 8-3612,-2-5 0,6 9 129,-5 5-387,3 4 0,-1-2-258,0 1 258,-2 4-258,2-6 0,-3-2 129,0 0-129,0-6 0,0-5 129,-1-1-258,0-5 0,3-3-129,-4-14-129,3 22-645,-3-22-387,0 0-903,0 0-1935,0 0 0,0 0 0</inkml:trace>
  <inkml:trace contextRef="#ctx0" brushRef="#br0" timeOffset="39369.251">20488 4352 2580,'-11'-7'4128,"13"-8"0,3-6-1677,14 5-129,-4-18-387,17 5-516,-2-19-129,17 9-387,-3-11 0,11 9-387,-5-4 0,1 8-387,-8 9-258,-9 2-387,-2 19-774,-18-6-645,-2 13-2322,-12 10-387,-5 5-258,-10 5 129</inkml:trace>
  <inkml:trace contextRef="#ctx0" brushRef="#br0" timeOffset="39671.268">20565 4224 5805,'33'31'4644,"-15"-16"-387,-1-8-129,3 3-3225,4 6-645,-2-3-129,4 6 0,-2 3-258,-3 2 129,-1 0 0,-2 1-129,-5 1 129,-3-5-387,1 2-129,-7-8-1548,-1-3-1935,5-1-129,-8-11-516,0 0 388</inkml:trace>
  <inkml:trace contextRef="#ctx0" brushRef="#br0" timeOffset="40393.31">21147 3989 516,'0'21'3354,"0"-21"-1161,11 20 129,-6-5 129,7 8-516,-6 1-258,11 11-258,-10-2-258,7 13-258,-6-7-129,2 2-387,-4-6-129,2 1 0,-5-9-258,2-3-129,-2-7-258,-3-17-1032,1 12-1806,-1-12-903,0-5-258,0 5 0</inkml:trace>
  <inkml:trace contextRef="#ctx0" brushRef="#br0" timeOffset="41044.347">21169 4013 4902,'-1'-14'4515,"2"-3"-129,6 6-129,11 0-3225,-6-8-129,12 6 0,-1-3-387,7 1 0,-3 3-258,7 5-129,-4 6-129,-1 1 0,-2 7 0,-3 9 0,-1 1 0,-6 4 0,-5 0 129,-2 7 0,-7-3-129,-3 0 258,-1-5-258,-7 0 129,-5-3 0,-2 1 0,-1-6-129,-1-2 0,1-5 0,-1-4 0,4 0-129,0 0 129,13-1 0,-16 0-129,16 0 129,0 0-129,0 0 0,0 0 129,10 4-129,4 4 129,4 4-129,4 2 129,5 3-129,0 3 129,3 4-129,-1-1 0,0 4 0,-3-5 129,-4 4-258,-3-2 258,-8 1 0,-7 0 0,-4-6 258,-7 0-258,-9-2 129,-4 1 0,-7-6 0,-3-1-129,-4-8 129,-2 1-129,1-4 129,1 0-258,2 0 0,2-9-258,7 7-1032,-3-10-2193,13 0-903,5-1-258,7-4-129</inkml:trace>
  <inkml:trace contextRef="#ctx0" brushRef="#br0" timeOffset="42824.449">21995 4550 2322,'0'0'3999,"0"0"-516,0 0-1161,0-22-258,0 22-516,5-19-645,6 2-129,-5-5-258,7-2 129,1-5-258,2 0 0,3-7 0,4 0-129,-3-5 258,5 5-258,1 1 0,1 0 0,-4 0 129,4 6 0,-3 1-129,1 5-129,-1 4 0,-2 4 0,-4-1 129,0 11-129,-6-2-129,1 2 129,-13 5 0,14 0 0,-14 0 0,8 8 0,-8-8 0,4 21 0,-3-7 0,3 8 0,-3-3-129,4 6 129,-1 1-129,2 3 258,-1 3-258,2 3 0,1 4 0,0-3 0,2 1 0,0 1 129,0-6-129,-3-5 0,3-4 129,-2-4 0,-3-7-129,0-1 0,-5-11 0,0 0 0,0 0 0,6 13 0,-6-13-129,0 0 0,0 0 0,0 0-258,0 0-387,-4-7-1548,4 7-2193,0-12-387,-1 0-129,-3 1-516</inkml:trace>
  <inkml:trace contextRef="#ctx0" brushRef="#br0" timeOffset="43960.514">22938 4242 3225,'10'3'4386,"-10"-3"0,17 0-258,-1 1-3225,-5-6 129,11 5 0,-6-6-516,9 4-129,-2-6 0,3 1-129,0 2-129,1 1 0,-1 4-129,0 0 0,-4 0 0,0 0 0,-4 0 0,0 4 129,-7-1-129,-11-3 129,13 7 129,-13-7-129,0 0 0,2 18 129,-2-18-129,-8 17 0,8-17 0,-16 22-129,6-6 0,2 1 0,0 2 0,2 1 0,-2-1 129,1 2-129,1 4 0,1-1 129,-1-2-129,1-3 129,-1-2 0,1-1-129,3-2 129,-2-1-129,0-2 129,4-11-129,-2 12 0,2-12 0,0 0-129,-2 14 129,2-14-129,0 0-129,0 0-645,0 0-1806,2-11-1806,-2 11-387,12-22 0</inkml:trace>
  <inkml:trace contextRef="#ctx0" brushRef="#br0" timeOffset="45100.579">24115 4096 1548,'11'10'3741,"-11"-10"-129,0 0-1806,0 0-129,0 0 0,0 19-516,0-19-387,0 25 0,-2-12-258,2 11 0,-5-4 129,3 6-129,-6-1-129,3 4 129,-8-5-258,6 0 129,-7-2-129,1-3 0,-4-3-129,-1-1 0,-3-5-129,-3-2 129,0-3-258,-3-1 129,-3-1-129,1-3 129,-2 0-129,-1 0 129,1-2-129,1-3 129,3 0 0,1-4-129,4-2 0,1 0-129,7 1 0,3-7-129,6 5 129,2-6-258,3 2 258,1 0 0,12 3-129,-4-2 258,6 2 129,-4 4 0,6 0 129,1 2-129,-3 6 129,4-2 129,-1 3-129,1-1-129,0 1 129,6 1 0,0 6 0,3 3 129,0 1-129,5 2 129,-1 4 0,2 7 0,0-2-129,1 6 129,-3-3-129,3 3 0,-4-3 0,1 1 0,-1 0 0,-1-2 0,-4-2 0,0-2 0,-4-3-129,-1-4 0,-7 2 129,-1-3-129,-13-12 258,17 12-258,-17-12 129,0 0 0,0 0 0,0 0-129,0 0-129,-6-12-387,6 12-1806,-14-4-2322,2-8-129,-3 0-516,-2-6 646</inkml:trace>
  <inkml:trace contextRef="#ctx0" brushRef="#br0" timeOffset="46159.64">20820 4973 1548,'0'0'3999,"0"0"258,0 0-1806,0 0-387,0 0-387,0 13-387,0-13-387,0 0 0,0 0-387,6 17 0,-6-17-129,5 21-129,-1-9 0,2 5 0,-1 3 0,2 2-129,1 4 129,0 1-129,-1-2 0,0 1 0,-1 0-129,0-3 0,-3 0 0,1-5 0,-1-2 0,-1-4-129,-1 0-129,-1-12-258,2 12-129,-2-12-774,0 0-1419,12-7-1806,-8-3 129,5-2-516</inkml:trace>
  <inkml:trace contextRef="#ctx0" brushRef="#br0" timeOffset="46699.67">21230 5042 3999,'12'-4'4257,"-12"4"-258,0 0 0,0 0-3483,0 0-129,-9-6 0,9 6-258,-18 2 129,6 0 0,2 4 129,-5 1-129,4-1 0,-4 2 129,5 4-129,0-7 0,10-5-129,-12 16 0,12-16 0,0 15-129,0-15 0,11 13 0,0-9-129,5 4 129,2 0 0,2 2-129,-3 1 0,3 1 0,-2 0 129,-2 2-129,-4-1 129,-2 0-129,-4 0 129,-5-1 129,-1-2 0,0-10 0,-2 17-129,2-17 129,-18 15 0,18-15-129,-22 8 129,10-4-258,-1 0 129,-1 1-129,1-2 0,3-2-129,-4-1-774,14 0-2193,0 0-1161,-13 0 0,13 0-387</inkml:trace>
  <inkml:trace contextRef="#ctx0" brushRef="#br0" timeOffset="47580.72">21655 5112 1419,'0'0'3225,"0"0"129,0 0-2451,12 5 129,-12-5 129,0 0-258,0 0 258,6 17-129,-6-17-129,0 16 0,0-16 129,0 22-387,0-10-129,1 10 129,-1-3-387,5 7 0,-3-3 0,2 1-129,-1 2-129,1-1 0,-1-4 129,3-3-129,-1-2 129,0-4-129,-5-12 129,16 10-129,-3-10 0,2-5 129,4-9-129,0-2 129,3-7-129,4 1 258,-4-2-258,-1 2 129,-2 0-129,-3 1 129,-4 3 0,-4 1-129,-2 4 129,-1-2-258,-4 2 258,-1 2-129,0 11-129,-5-20 129,5 20-258,-6-12 0,6 12-129,-8-12-516,8 12-645,0 0-1032,0 0-1806,0 0-387,-11-5 258</inkml:trace>
  <inkml:trace contextRef="#ctx0" brushRef="#br0" timeOffset="48263.759">22040 5150 1161,'0'0'3999,"0"0"129,0 0-1032,-12-2-1677,12 2 129,0 0-645,4 12 129,-4-12-258,4 14-129,-4-14 0,8 30-129,-6-12-258,5 2 129,-4 0-129,3 3-129,0-1 0,1-2 0,-1-1-129,-1-2 0,2-5 0,-7-12 0,14 9 0,-14-9 0,19-2 129,-4-12-129,-1-5 0,4-3 0,-4-3 129,6 1-129,-3-3 129,-1 1-258,0 4 258,-3 4-129,-1 3 129,-2 5-129,-10 10 0,15-11 0,-15 11 0,0 0 0,12 4 0,-12-4 0,4 17 0,-3-5 258,-1 2-258,0 4 0,0 1 0,0 2 129,0 1-129,2 0 0,1-3 0,0 1-129,2-3 129,-2-4-258,4 2-129,-7-15-516,12 13-1806,-12-13-1806,0 0-129,12 0-516</inkml:trace>
  <inkml:trace contextRef="#ctx0" brushRef="#br0" timeOffset="48848.792">22676 5156 3096,'0'0'4515,"12"0"-129,-12 0-258,0-8-2709,0 8-1032,0 0 387,-10-7-516,10 7 0,-20 0 129,6 4-129,-1 4 0,-1-4 0,-2 7-129,-2-2 129,4 0-129,0 1 0,5-4-129,11-6 0,-17 11 0,17-11 0,-3 10 0,3-10 0,10 10 0,6-3 0,-1 1 0,5 3-129,1 1 129,2 0-129,-1 0 129,-2 1-129,-1-1 0,-3 4 0,-5-1 0,1 0 129,-5-3 0,-2 1 0,-2-2 0,-3 0 0,0 0 0,0-11 129,-8 17-258,8-17 258,-20 12-258,10-10 129,-5 4-129,2-5 129,-4-1 0,4-1-387,-5-10-387,18 11-1935,-19-7-1548,9-5-258,9 0-387</inkml:trace>
  <inkml:trace contextRef="#ctx0" brushRef="#br0" timeOffset="49479.83">22834 5203 2322,'0'0'4386,"0"0"-129,11-7-129,-11 7-3612,19-7 129,-19 7 0,20-2-387,-7 2 0,-2 0-129,-11 0 0,22 12 0,-22-12 129,23 26-129,-16-14-129,7 5 258,-2 0-129,1 1-129,1 1-129,-2-2 129,1 2-258,1-2 258,-3 0 0,1-4 258,-6-2-129,1-1 0,-7-10 129,1 17-129,-1-17 258,-8 9-258,-4-6 129,0 4-129,-5-5-129,4 1 0,-4-2 0,2 2 0,1-3 129,-1 0-129,4-2 129,11 2-129,-15-5 129,15 5 0,0 0-129,0 0 129,-2-12-129,2 12 129,7-9-258,4 4 129,-11 5-129,21-20 129,-8 12-387,-3-5-645,10 5-2322,-1 0-1290,-5-5 0,3 5-258</inkml:trace>
  <inkml:trace contextRef="#ctx0" brushRef="#br0" timeOffset="49939.856">23266 4901 516,'11'10'4257,"-11"-10"129,13 14-258,-5 3-2709,-8-17 129,8 31-258,-8-8-774,5 10 129,-5-1-258,0 10 0,0-4-258,0 5 129,0 1-258,0-1 0,2-2 0,2-7-129,0-2 0,-1-13-129,4 4-258,-7-23-387,16 18-387,-16-18-1161,10-12-903,-10 12-1419,7-24 387</inkml:trace>
  <inkml:trace contextRef="#ctx0" brushRef="#br0" timeOffset="50320.878">23271 5284 1548,'6'-23'3612,"13"16"-645,-5 3-1290,2-4-258,8 1-387,-3-5 0,9 5-258,-4-3-129,7 3-129,-5-1-258,5 4 0,-5-1 0,-1 0-129,-2 3 0,-3 2 258,-4 0-129,-3 2 0,-15-2 129,18 13 0,-18-13 129,6 24-129,-6-8 0,-3 8-129,-3-4 129,5 6-129,-4-4-129,5 2 0,0 2 129,0-2-258,7-4 129,4-8-129,2 1-387,-13-13-1032,27 0-2838,-7-3-387,-10-14-387,9-2 258</inkml:trace>
  <inkml:trace contextRef="#ctx0" brushRef="#br0" timeOffset="50489.887">23761 5090 6966,'0'0'4515,"-4"14"-516,4-14-1548,0 0-6192,1 13-645,-1-13-516,11 0 129</inkml:trace>
  <inkml:trace contextRef="#ctx0" brushRef="#br0" timeOffset="50995.916">24072 5184 1935,'-13'3'4902,"13"-3"-258,-23 0 0,9 0-2580,0 0-1032,-7 0-129,7 0-387,-5 4-129,5 4-129,-2-3-129,4 4 0,1-6 0,11-3-129,-16 11 0,16-11 0,-7 11 0,7-11 0,0 0 258,0 0-258,8 16 0,-8-16 0,23 17-258,-6-7 516,0 0-258,3 3-258,1 4 258,-2-2-129,2 4 129,-4-1 0,-2 0 0,-4 0-129,-3-3 258,-4-3-129,-4-12 129,0 19-129,0-19 258,-20 12-258,8-12 0,-6 0 0,3 3-516,-8-3-387,23 0-2064,-25 0-1677,8-5-129,7-2-387</inkml:trace>
  <inkml:trace contextRef="#ctx0" brushRef="#br0" timeOffset="51732.959">24172 5009 3999,'-10'8'4644,"10"4"-129,0-12-129,12 17-3870,-12-17 258,13 29-129,-8-13-258,7 9 129,-9 2-129,4 5-129,-7 4 0,4 4 0,-3 4 129,0 3-387,0-1 387,1 0-516,-1-3 129,3-7-129,2-6 129,-3-4-387,1-9 129,-4-17-129,6 14-129,-6-14-387,1-7-258,-5-10-258,4 17-258,-14-31-387,7 19 129,-13-8 0,7 9 258,-7-2 645,3 6 129,-1-2 774,4 3 258,2 4 774,0-3 0,12 5 0,-6-14 387,6 14-258,5-17-129,12 9 129,-1-9-258,10 5 129,-1-10 0,8 7-258,-5-4 129,8 3 0,-9-2-258,3 7 129,-10-1-129,0 9 0,-8 1-258,1 2 0,-13 0 0,11 7 0,-11-7 0,6 26 0,-2-11 0,-1 2-129,0 2 129,0 1-129,2-3 0,2 0-129,-2-4-129,-5-13-516,17 16-1677,-17-16-2193,17-7-258,-7-3-387</inkml:trace>
  <inkml:trace contextRef="#ctx0" brushRef="#br0" timeOffset="51937.97">24502 5075 7740,'0'12'5031,"0"-12"-516,0 0-258,0 0-4644,0 0-1419,1 13-2709,-1-13-129,0 0-645,0 0 388</inkml:trace>
  <inkml:trace contextRef="#ctx0" brushRef="#br0" timeOffset="52524.004">24510 5207 2322,'-11'-5'4644,"11"5"-129,0 0-129,0 0-3096,5-13-258,7 13 0,-12 0-774,23-5 129,-11 3-129,7 2 0,-4 0 0,5 4 0,-2 1 0,1 5-129,-2 0 0,0 7 0,-1-3-129,-3 3 129,-1 2-258,-2 0 0,0 1 129,-3 2 0,-4-2 0,2-1 129,-5-5 0,0 3 129,0-2 0,0-15-129,-8 19 0,8-19-129,-22 10 129,7-3-258,0-4 129,-3-3 0,1 0-129,-3 0 129,1-1-129,4-4 258,-2 1-129,17 4 129,-16-9-129,16 9-129,0 0 129,0-19-129,12 14 0,3-3 129,6 0-129,3-4-258,6 4-516,-9-10-1806,7 2-1677,0 7-516,-8-7-129</inkml:trace>
  <inkml:trace contextRef="#ctx0" brushRef="#br0" timeOffset="53184.042">24746 4959 3096,'18'0'4644,"-18"0"-129,0 0-258,18 0-3225,-18 0 129,5 8-387,-5-8-129,4 21-129,-4-6 0,2 9-129,-2-1 0,3 9 0,-3-2-258,5 7 129,-3-2-129,3 0 129,-3-3-129,2-2 0,-2-4-129,2-4 0,-1-5 0,1-7 0,-4-10 0,10 14 129,-10-14-129,18 0-129,-3-4 129,-1-7 0,5-2-129,-1 0 129,4-1-129,-1 1 0,0 0 129,-3 3 0,-3 5 0,0 2-129,-1 3 129,-3 3 0,1 11-129,-3-2 0,-1 5 0,1 2 129,-3 4 129,0-4-258,-1 3 129,-1 2 0,-4-7 387,1 3-387,-1-6 387,0 0-387,0-14 258,-15 12-129,3-12 0,-3-2 0,-4-2-258,-5-6 0,-1 2-258,-5-7-129,10 13-1290,-10-10-2193,7 0-1032,5 0-129,4-8 0</inkml:trace>
  <inkml:trace contextRef="#ctx0" brushRef="#br0" timeOffset="53536.062">25088 4947 3612,'-1'16'4902,"1"-5"-129,3 0-258,-3-11-3225,16 28 0,-11-14-387,9 13-129,-7-2-258,7 10 0,-7-1-258,0 4 0,0 4-258,-2 1 129,-2 0 0,0-1-387,0-3 258,-2-8-387,5 0-129,-6-16-1161,10 2-2193,-10-17-1161,0 0-129,15 0-129</inkml:trace>
  <inkml:trace contextRef="#ctx0" brushRef="#br0" timeOffset="54144.096">25276 5383 1,'0'0'4385,"17"5"259,-17-5-129,0-6-2322,0 6-387,0 0-645,13-4-387,-13 4-258,0 0-129,14-17-129,-14 17-129,16-18 129,-8 7-129,-2-1-129,1 0 129,-7 12-129,10-20 0,-10 20 0,2-20 0,-2 20-129,0-11 0,0 11 0,-8-7 0,8 7 129,-19-5-129,8 5 0,-4 0 0,2 3 129,0 0 0,2 0 0,0 2 129,11-5-129,-19 9 129,19-9 0,-10 13 0,10-13 129,-4 19 0,2-5 0,2 3 258,0-2-258,5 6 129,-2 0 0,8 0 0,-2 3-129,4-3-258,1 2 129,0-5-258,4 0 0,-3-10-387,14 7-1806,-6-9-2451,5-6-129,1-4-387,-4-6 129</inkml:trace>
  <inkml:trace contextRef="#ctx0" brushRef="#br0" timeOffset="61756.532">19997 462 1,'0'0'2192,"-43"-10"-257,43 10-1935,0 0 129,0 0 258,0 0 0,0 0 129,0 0 258,0 0-129,0 0 129,-34 55 0,34-55 129,0 0-258,0 0-258,-46 60 129,46-60-258,0 0 0,-46 66 0,46-66-129,-30 51-129,30-51 258,-31 55-258,31-55 258,-24 57-516,24-57 516,-23 62 129,23-62-129,-16 63-516,16-63 516,-12 67 0,12-67-258,-3 76 645,3-76-645,1 80 0,-1-80 0,16 87 387,-16-87 0,20 93-387,-9-46 129,-2-4 387,1 9-516,-1-6 516,-1 6-516,-1-10 645,-1 4-903,3-6 903,-3 4-516,1 0 0,0-3 258,3 1-387,-4 3 129,1 1-129,0 5 0,3-5 0,-2 8 258,2-7-258,-3 6 0,5-7-129,-7 2 258,4-3-387,-5-2 516,2-2-516,-3 2 258,-2-1-258,-1-1 258,0-3 129,0 4 0,0-3 0,0 3 0,1-2 129,1-3 0,3 4-129,1-3 258,1 1 129,1-3-258,-2-2 258,1 0-258,-1 1-129,-1-3-129,-1-6 129,0-2-129,-3 1-387,0 0 387,-1-1-387,0-5 258,0 0 129,-4 4 129,-1-2-258,-1 4 129,2-2 129,-3 3-129,-1-3 0,0 3 129,0-4-129,-2 2 0,-1-2 129,1-3-129,-4-2-129,4 0 129,-1 0-129,0-2 129,0-1 0,1-2-129,0-4 129,10-8 0,-20 16 0,20-16 0,-18 11 0,18-11 0,-12 4 0,12-4-129,0 0 129,0 0 0,0 0 129,0 0-258,0 0 129,0 0 0,0 0-129,0 0 129,0 0 0,0 0 0,0 0-129,0 0 129,-5 10 0,5-10 0,0 0 0,5 15 0,-5-15-129,12 14 129,-4-2-129,1 0 129,-2 2 0,2 2 0,-1 4-129,-2 1 129,1-1 0,-2 3 129,1-1-129,-1 0 129,0 2-129,-1-2 0,0 0 0,-1-1 0,-1 7 0,1-3-129,-1 1 129,-1 5 0,1-1 0,2 4 0,-3-3 0,1 7-129,0-2 129,-1 0 0,-1 2 0,1-4-129,-1 0 258,0-1-129,0 2 0,0-4-129,-1 0 129,-2 4 0,1 0-129,2-1 129,0 3-129,0 1 129,-1-1-129,1 4 129,0-2 0,0 1-129,0-3 129,0 3 0,0-2 0,0-2 0,1 1 0,1-4 0,0-1-258,-1-3 258,1 0 0,-1-3 0,0 2 0,2 1-129,-1-3 129,3 5 0,0 0 0,4-4 0,-2 2 0,5-1 0,1 0-129,0-3 258,2 5-258,0-5 129,1 3 0,0-2 0,-1-1 0,0 2-129,2-3 258,-3-3-129,2-4 0,1 3 0,-1-3 129,2-3-129,2-1 129,-1-3 129,2-1-129,1 0-129,0 2 129,1-4 0,1 0-129,-1 1 0,2-1 129,-1 3-129,0 0 0,0-1 0,-1-1 0,3-2 0,-3 4 129,1-2-129,-2 1 0,2-2 0,-2-2 0,-1-2 0,0 2 0,-1-1 0,1 3 0,-2-5 129,0-1-129,0 2 129,1-2 0,3 3-129,-1 2 0,-1-3 129,3-3-129,-1 3 129,0 1-129,-1 0 0,-1-3 0,-1-1 0,-2 0 0,-1 0 0,-5 0 0,0-1 0,-12 1 0,13-2 129,-13 2-129,0 0 129,0 0-129,0 0 129,0 0-129,0 0 129,0 0-129,0 0 129,0 0-129,0 0 0,0 0-129,0 0 0,0 0-645,0 0-2838,0 0-903,0 0-258,-10-12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1:44.88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13579 13038 1548,'-16'3'3741,"16"-3"129,0 0-1806,0-19-258,9 2-645,-7-6-258,9-2-387,-6-4-129,7-1-129,-5-4 258,5-2-258,-4-8 0,4 6 129,-3-8-129,5-3 0,0-2 258,4-4-258,0-3-258,6 1 258,2-2-258,6-5 0,5 1 0,7-1-129,4-1 129,6 1-129,2 2 129,5-1 0,3 3 129,2 2-129,0 1 0,0 2 0,1 3 0,-3 4 0,1 4 0,-3 3 129,-5 6-258,-4 9 129,-7 4 0,-6 5 0,-5 5 0,-8 2 0,-6 2-129,-4 3 129,-6 4 129,-11 1-129,14-4-129,-14 4 0,0 0-258,0 0-645,0 0-1935,2 8-1290,-2-8-387,-8 0 0</inkml:trace>
  <inkml:trace contextRef="#ctx0" brushRef="#br0" timeOffset="3636.207">15224 11194 516,'-14'0'3354,"14"0"129,0 0-1935,0 0-387,-11-4-258,11 4 0,0 0 0,0 0-129,0 0 129,0 0-258,-14-12 0,14 12-258,0 0 0,0 0-129,0 0-258,0 0 0,13-10 0,-1 7 0,2-2 0,1 1 0,5 1 0,1 1 0,4 2-129,-4 0 0,2 0-129,-2 0 129,2 6 0,-6 1-129,2 3 129,-6 2 0,-1 3 0,-5-1 129,0 7-129,-4 3 258,-1-2-129,-2 2 129,-2 0-129,-3-3 0,-4-1 0,-1-1 129,-2-5-129,-3-2 129,0-2 0,-2-3-129,-1-4 129,1 1-129,-1-2 129,1 0-129,-3-2 0,6 0 0,-3-4 0,6-3 129,0 1-129,11 6-129,-15-20 129,12 6 0,3 2 0,2 2 0,-2 10-129,21-17 129,-4 10-129,3-3 0,5 8 0,-2-4-645,10 6-774,-5 0-1677,-1-8-903,6 8 129</inkml:trace>
  <inkml:trace contextRef="#ctx0" brushRef="#br0" timeOffset="4132.236">15799 11156 1806,'0'0'3999,"2"12"0,-2-12-645,-10-3-2451,10 3-903,-19 0-258,2 0 0,2 8 0,-5-1 258,0 3 0,-3 2 258,0-3 0,0 2 0,7-2-129,-1 3 0,7-4-129,10-8 0,-11 13 0,11-13-129,0 0 0,14 11 129,1-10 0,4 0 0,0 1 0,3-2 0,-2 3 0,0 0-129,-2 1 129,-3 1-129,-4 5-129,-11-10 129,9 18 0,-9-5 258,-6-1 0,-6 3 129,-5-1-129,-2 2 0,-2-4-129,-2 2-516,7-3-645,-4-3-1161,4-8-1677,16 0 129</inkml:trace>
  <inkml:trace contextRef="#ctx0" brushRef="#br0" timeOffset="4620.264">15983 11198 3483,'0'0'4515,"-16"7"-516,16-7-129,-19 6-3483,3-6-129,2 6-258,-3 0 0,-2-3-258,2 6 258,0-1 0,1-3 258,5 2-129,-1 2-129,12-9 0,-10 15 129,10-15-129,3 14-129,-3-14 129,24 15-129,-8-12-129,7 4 129,-1-4 129,1 3-129,-1 0 0,-2 0 129,-1 2-129,-5 2 129,-3 1 129,-4 0-129,-5 2 129,-2-2-129,-3 2 129,-9-2 0,-3 2 258,-4 0-387,-2-3 0,-1-1 0,0-3-129,6 2-774,-2-8-903,18 0-1548,-11-1-774,7-15 129</inkml:trace>
  <inkml:trace contextRef="#ctx0" brushRef="#br0" timeOffset="5080.29">16109 11207 1548,'-4'11'3999,"4"-11"-129,-3 13-129,3-13-2322,-4 19-1419,4-9-129,1 6 0,3 0 129,0 0 0,1 2 258,-4-5 258,5 3-129,-2-4 0,1 0 0,-5-12 0,17 14-129,-3-11-129,0-3-129,7-4-129,-3-7 129,2 0-129,-1-5 129,-4-1 129,-2-2 0,-5 2 0,-3 1 0,-5-1 0,0 6 0,0 0 0,0 11-129,-6-11-258,6 11-129,0 0-387,0 0 0,0 0-774,0 0-903,0 0-1548,0 0-258</inkml:trace>
  <inkml:trace contextRef="#ctx0" brushRef="#br0" timeOffset="5648.323">16422 11201 2193,'3'13'3741,"-3"3"387,0-16-387,0 0-3096,0 20-645,0-5 0,0 2 258,0-1 129,0 1 0,0-3 0,3 0 258,-3-14-129,11 12 0,-11-12 0,26-1-129,-10-6-258,5-2 0,0 0 0,0-3 0,-2 1-129,-2 6 0,-3 0 0,-3 3 129,-11 2-258,18 0 129,-18 0 0,11 12 0,-11-12 0,18 23 0,-8-15 129,4 2-129,-1-6 129,4 2 0,5-4-129,2-2 129,0-4-129,4-5 0,2 0 0,-4-2 129,-2 3-129,-4 0 0,-3 2 0,-6 6 129,-11 0-129,12 0 129,-12 0-129,2 19 0,-1-7 0,1 0 0,2 2-129,-4-14-645,21 15-2709,-6-12-1032,2-6 0,3-6-258</inkml:trace>
  <inkml:trace contextRef="#ctx0" brushRef="#br0" timeOffset="5896.337">17321 11222 5934,'16'43'4515,"-7"-19"-387,-7-9-258,1 3-4386,-3-2-258,7 5-387,-7-9-1032,0-12-2193,0 0-129,0 0 258</inkml:trace>
  <inkml:trace contextRef="#ctx0" brushRef="#br0" timeOffset="6324.361">17558 11136 5031,'10'27'4386,"1"-10"-258,-11-17-387,0 0-3870,12 9 0,-12-9 0,17 11 129,-17-11 129,20 0 129,-20 0 0,25-3 129,-13-8 258,5 5-258,-3-6 0,6 5-258,-1-1 129,0 6-129,-3 2 0,2 2 0,-6 8 129,0 3-129,-5 5 0,2 5 129,-4-1-258,1-4 129,4 0-387,1-14-1032,12-4-2967,4-2-258,2-18-387,11 1 0</inkml:trace>
  <inkml:trace contextRef="#ctx0" brushRef="#br0" timeOffset="6844.391">18362 11148 2451,'18'23'4386,"-18"-23"-258,0 0 0,11 2-3096,-11-2-516,-7-8-258,7 8-387,-20-17 129,7 9 0,-1 3-129,-4 1 129,3 4 129,1 0-129,0 5 129,1 5-129,2 7 0,5 2 0,1 4 129,5 5-129,0 1 0,10 5 129,2 0-129,3 3 0,3 4 0,-2 2-129,1 0 129,-2-2 0,-5-1 0,-2-5 0,-3 1-129,-5-9 258,-5-4-258,-6-4 258,-5-8-129,-4-2 0,-5-1-129,-2-7 129,0-1 0,1-2 129,5-13 0,3-2-129,9-5 258,8-4-129,6-1 129,12-5-258,11-2 0,10 4-129,4-2-387,13 8-903,-1-5-1290,5 0-1290,5 5-387,-5-4 0</inkml:trace>
  <inkml:trace contextRef="#ctx0" brushRef="#br0" timeOffset="7792.445">19107 10981 2451,'15'27'3483,"-15"-27"0,13 32-1419,-7-4-2193,0 7 0,-1 1 129,1 5 0,-1 0 258,-3 0 129,2 1 258,-4-11 0,1 1 129,-1-12-258,0-2-129,0-18 0,-11 12-258,11-12-258,-21-14 129,11-6-387,-4-8 258,1-4 0,-1-7 129,2-5 129,2-2 0,2-1 129,4 3-258,4 1 129,0 5 0,10 1-129,5 5 129,6 7-129,4 2 129,7 6-258,-3 4 258,9 3-129,-1 6 0,1 4 129,-3 0-129,-2 4 0,-5 11-129,-3-1 258,-8 3-129,-7 2 129,-10 3-129,-3-2 0,-14 7 0,-3-5 129,-7-3-129,-6-3 129,-1-3-129,0-2 0,0-4 0,5-2-129,4-1 129,3-4-129,5 0 129,7 0-129,10 0 0,0 0 129,0 0 0,2 15 129,14-3 0,4 5 0,5 7 129,3 1 129,5 4-129,0 0 0,0 1 0,0-3-129,-3-1-258,-1-6-387,-6-8-1935,-5-12-1677,4 0-258,-7-12 0</inkml:trace>
  <inkml:trace contextRef="#ctx0" brushRef="#br0" timeOffset="8212.469">19605 11177 3870,'28'9'4386,"-15"-13"-516,8 0-129,-2-9-3354,0 1-645,-3-5 129,1 3 129,-5-5 0,-3 2 0,-3 5 129,-6 0 129,0 12 0,-13-10 0,1 10-258,-4 0-129,-1 5 129,-3 5-129,-1-1 129,4 3-258,-2 2 516,2-1-258,3 1 129,2 2-129,1 4 129,7-5 0,2 3-129,2-1 129,0 1-129,8-4 0,4 1 129,2-2-258,5-4 0,2 1-516,-3-10-1032,9 0-2193,5 0-387,-6-10 0</inkml:trace>
  <inkml:trace contextRef="#ctx0" brushRef="#br0" timeOffset="8596.491">20115 11004 1161,'-8'21'3999,"-11"-16"0,7 7-258,-13-2-2709,5-1-903,0 1-129,-1 1 0,4-5 0,1 0 129,16-6 129,-17 9-129,17-9 387,0 0-258,15 8-129,1-7 129,6 4 0,0 1-258,1 3 0,-3-1 0,0 5-258,-6 5 129,-7-3 129,-3 5-129,-5-3 129,-11 0 0,-5 0 129,-7-2 0,0-3 129,-3-4-258,0-6-387,5 0-1677,7-2-1935,-4-12 0,12-3-387</inkml:trace>
  <inkml:trace contextRef="#ctx0" brushRef="#br0" timeOffset="9112.521">20268 11107 1548,'0'-17'-129,"0"1"-516,10 0 129,5 0 259,5 2 385,2-3 646,5 6 516,4 3 0,-1 3 258,0 5 129,-5 2-129,-2 10-258,-6 4-387,-5 6-129,-4 1-129,-8 0-258,0 4 516,-14-7 0,0 5-129,-8-9 0,4 3 129,-7-13-387,3 1-387,1-3-387,-1-8-1548,4-8-2322,11 1-129,-5-11-258</inkml:trace>
  <inkml:trace contextRef="#ctx0" brushRef="#br0" timeOffset="9541.545">20655 10671 2580,'16'18'3354,"0"16"129,-10-8-2580,0 7-903,1 7 0,-1 6 0,-3 0 0,1 7 0,-3-6-258,3-2-387,-4-2-1161,-3-17-1677,3 4 129</inkml:trace>
  <inkml:trace contextRef="#ctx0" brushRef="#br0" timeOffset="9895.565">21171 11062 3612,'0'20'4515,"0"-20"-645,0 0-129,0 0-3483,0 0-258,0 0 129,0 0 0,0 0 387,0 0-258,0 0 129,0 0-129,0 0-645,0 0-3096,0 0-1032,10 0 0,-10-11-129</inkml:trace>
  <inkml:trace contextRef="#ctx0" brushRef="#br0" timeOffset="10369.593">21744 10710 4128,'11'-3'4515,"5"-1"-129,-16 4-258,11 1-3741,-3 13-258,3 4 0,-1 4 0,-3 2 129,3 5 0,-6 2 0,0 0-258,1 1 129,-4-3-129,0-5 0,-1-3-387,0 0-1161,0-8-2580,0-13-387,0 0-129</inkml:trace>
  <inkml:trace contextRef="#ctx0" brushRef="#br0" timeOffset="10811.618">22149 10713 5289,'-9'26'4773,"-9"-21"-387,3 7-129,-5-3-3999,-3 2-258,1-4 0,-1 3 0,0-6-129,3 1 129,7-2 0,13-3 0,-12 2 129,12-2-129,7 0 0,8 0 0,5 0-129,4 4 0,4 1 0,0 3 0,-2 0-258,-2 3 387,-2-1-258,-4 5 258,-5-3-129,-3 2 129,-6-2 0,0 1 129,-4-1-129,0-12 129,-7 21 129,7-21 0,-17 16 0,4-9-129,1-1 0,0 0-258,-4-4-516,16-2-645,-22 10-1677,12-10-1548,10 0 0,-3-15-258</inkml:trace>
  <inkml:trace contextRef="#ctx0" brushRef="#br0" timeOffset="11319.647">23104 10610 4773,'0'0'3741,"-10"-4"-258,10 4-774,-17-12-3354,3 12-129,-2-5 0,-4 5 387,-4 1 387,-2 2 387,0 5 258,-8-4 129,4 5-129,-3 1 0,4 5-258,0-4 0,9-1-258,0 2-129,9-2 0,11-10-129,-1 22 0,8-13-129,6 1 0,8 3-258,-1-3 0,5 5 129,-6 0-129,-1 2 258,-6-3 0,-5 5 387,-3 2 129,-7-7 387,-4 5 0,-10-5 258,-1 6-258,-5-8 0,1 5-387,-1-5-645,0-7-1161,4-3-2709,19-2-129,-14-2-129</inkml:trace>
  <inkml:trace contextRef="#ctx0" brushRef="#br0" timeOffset="11728.67">23175 10814 4128,'-35'13'4515,"23"-12"-1032,-9-14-516,18-5-3870,-5-1-1032,12 6-258,3-9 387,13 8 258,0-7 516,9 7 645,3 5 1032,0 1 387,-1 8 258,-2 0-129,-2 12-258,-7 4-129,-3 8-129,-10 3-258,0 0 0,-7 0 387,-5-1 0,-8-6 258,1 2-387,-10-11 258,3 1-258,-7-12-129,6 0-387,0-4-903,0-8-1935,2-10-1548,12 5-387,-1-10 129</inkml:trace>
  <inkml:trace contextRef="#ctx0" brushRef="#br0" timeOffset="12171.696">23544 10687 5289,'-10'30'4257,"10"-30"-258,-8 20-1290,4-5-2838,4 4-129,0 3 387,0-4-129,2-1 258,3-2 387,3-2-129,-8-13-129,17 13 258,-17-13-129,22-1-258,-8-10 0,0-2-258,1-7-129,-1 1 129,2-5 0,-2 1 0,-2 0-129,0-1 129,-2 5 0,-2-1 0,-1 6 129,-7 14-129,10-15 0,-10 15 0,0 0-258,4-14-387,-4 14-903,0 0-2064,0 0-774,0 0-387</inkml:trace>
  <inkml:trace contextRef="#ctx0" brushRef="#br0" timeOffset="12771.73">23904 10600 258,'18'26'3612,"-18"-26"0,17 22-1290,-8-3-1032,-1-3-387,2 5-129,-6-7-129,6 7 129,-10-21 258,10 19-258,-10-19 258,0 0-387,0 0 129,20 1-387,-10-8 0,4-9-129,2-2-258,4-4 129,2-2 0,3-1 0,-2 0 0,0 2 129,-4 4-129,0 7 129,-5 3-129,1 5 0,-4 4 0,2 0-129,0 10 0,-2 3 0,2 3-129,-3 2 129,-2 1-129,-2 2 129,1 1-516,-7-7-1032,0-3-2838,1 0-387,-1-12-129,0 0 259</inkml:trace>
  <inkml:trace contextRef="#ctx0" brushRef="#br0" timeOffset="13219.756">24453 10654 1161,'22'38'3612,"-22"-38"129,24 26-129,-14-14-3225,0-5-387,4-1 0,-2-3 0,-1-2 0,2-1 0,-1-7 258,3-3-129,-1-2 0,-1-3 129,0 1 258,-4-6 129,3 5 129,-9-4-129,2 5 0,-5-5 0,0 7-258,0-1-129,0 13 0,-5-14-258,5 14 129,0 0-129,-6-12-129,6 12 129,0 0 0,-10 5 0,10-5-129,-12 17-129,1-8 0,0 3-129,-4 0-516,-1 3-774,-7-5-1677,2-3-774,2 5-387</inkml:trace>
  <inkml:trace contextRef="#ctx0" brushRef="#br0" timeOffset="13703.783">24600 10106 2709,'0'19'3612,"0"-4"-2322,10 2 0,-2-3 129,7 5 258,-4-2-258,8 6-129,-6 1-129,6 7-129,-6 0-387,5 8 0,-5 2-129,1 7-258,-5 5-129,2 1 0,-7-3-129,0 1 0,-3-3 0,-1-6-387,1-6-3354,-1-5-645,-2-20-258,2-12 0</inkml:trace>
  <inkml:trace contextRef="#ctx0" brushRef="#br0" timeOffset="20607.178">15047 16356 2451,'0'-12'4386,"0"12"-387,0 0-1806,7-17-1419,-7 17-387,11-15-129,-11 15-129,18-12-129,-4 5 0,-2 0 0,9 1 129,1 0-129,6-2 0,8-4-129,5 0 0,9-2 129,6 4-258,8-5 258,5 2-129,5-2 0,6 3 0,2 1 129,5 0 129,2 1-129,4 2 129,2-2 0,3 1 0,2 0 129,6 1 258,-4 2-258,7 0 129,-2-3 0,5 4 129,-3-2-129,9 4 0,-2 1-129,6 2-129,1 0 0,4 7 0,1 0-129,-2 3 0,2-1 0,3 3-129,1-2 129,2 1-129,-3-2 0,0 0 129,-1 1-258,-2 2 129,0 2 129,-6-2-129,-3 5 0,-6-2 129,-3 3-258,-4 0 129,-11-1 0,-2-4 129,-11 3-258,-6 1 129,-9-3 258,-6 1-129,-8-3 0,-7 3 258,-5-1-258,-7-4-258,-4 2 0,-9-9-1290,0-3-2580,2 9-387,-23-9 387</inkml:trace>
  <inkml:trace contextRef="#ctx0" brushRef="#br0" timeOffset="22028.259">20528 16166 1032,'18'0'645,"-3"0"258,1 0 129,3-4 129,-5 0-129,4 2 129,-2-1 129,1 3-387,-3-1-129,1 1-387,-4 0 129,2 0-258,-2 9-258,0-3 0,-11-6 129,17 18-129,-11-4 0,0-2 0,-3 2 129,-1 4 0,-2-7 129,0 4-129,0-1-129,-4 0 129,-4-3 0,1 6 0,-4-4 0,-1-2-129,0 2 129,-3 2-129,4-2 258,-8-1-129,5-5 0,-5 0 0,2 0 0,-1-2 0,0-2 0,-1-3 258,1 0-129,3-2-129,-1-1-129,5-4 129,11 7 0,-17-15-258,17 15 0,-2-22-129,5 10 0,9-3-129,5 4 129,4-4 0,5 3 129,2 0-258,1 2 387,1 3 0,-2 2 0,-2 3-129,-2 0-645,-6-3-1161,-6 0-1806,6 8 129</inkml:trace>
  <inkml:trace contextRef="#ctx0" brushRef="#br0" timeOffset="22599.292">21163 16174 3225,'0'0'3999,"3"-21"-387,-3 21-2451,0 0-774,-1-13-258,1 13 258,-15 0 0,15 0 129,-24 0-258,10 8 129,-2-3-129,0 4 129,0-2-129,2 1-129,1 1-129,2 1-129,11-10 129,-10 17-129,10-5 0,0-12-129,8 15 0,4-13 0,4 7 0,4-3-258,0 5 0,1-7-387,4 3 129,-8-3 258,4 5-258,-5-1 0,-2 1 387,-14-9 0,16 10 516,-16-10 516,1 12 129,-1-2 0,-11-3 258,0 6-129,-8-11-258,3 8-129,-4-6-516,-1-1-774,8 4-903,-2-7-1161,1-7-1161,14 7-129</inkml:trace>
  <inkml:trace contextRef="#ctx0" brushRef="#br0" timeOffset="23096.321">21595 16115 3483,'4'11'4644,"-4"-11"-774,-20 7-129,6-7-3612,-1 0-645,2 5 0,-6-2 258,2 4 129,-1-2 0,0 2 258,3 2 258,-2-3 0,5 1 0,0 5-129,12-12-129,-11 17-129,11-17-258,6 14-129,4-13-129,11 8 0,-3-7 0,9-2-129,-3 1 258,3 4-129,-6-2 0,4 1 0,-8 1-258,-1 4-129,-16-9 0,17 20 258,-17-20 129,0 18 516,-2-8 645,-13-1 129,3 6 258,-8-12 258,3 11 0,-7-12-387,5 9-387,0-7-1161,-1-1-1290,8-3-1677,12 0-645</inkml:trace>
  <inkml:trace contextRef="#ctx0" brushRef="#br0" timeOffset="23569.348">21806 16218 129,'16'29'1677,"-16"-29"0,16 21 387,-16-21-129,21 12-258,-8-11-1032,6-1-1032,0-3 0,0-7-387,2-4 516,-5-3 387,2-2 129,-4 6 516,-9-11 387,4 13 516,-9-8-129,0 19-258,-6-20-516,6 20-387,-12-15-258,12 15-387,-13-6-387,13 6-774,-12-6-1290,12 6-1548,0 0 0</inkml:trace>
  <inkml:trace contextRef="#ctx0" brushRef="#br0" timeOffset="24363.393">22290 16036 3225,'12'12'3483,"-12"-12"-1677,1 14-774,6 1 258,-7-15-129,8 27 0,-8-27 129,7 29 0,-7-17-258,4 6-129,-4-18-516,3 22 129,0-11-258,-3-11-129,12 5-129,-12-5 129,18-3-129,-6-4 129,-1-3 0,3-3 0,-2-7 129,1 8-129,-2-4 129,5 0 0,-2 2-129,2 1 0,0 4-129,1 2 0,-1 2 0,-1 2 0,2 3 0,-4 0 0,-2 5 0,-1 3 0,-1 3 129,-2 2 0,-1-3 0,-6-10 0,8 19 0,-8-19 0,11 14 0,-11-14 0,23 3 129,-4-6-258,1-6 0,5 1 0,5-2 0,-1-2-258,2 3 258,-4-1 0,-4 3 258,-5 5-129,-3 2-129,-5 7 129,-3 5-129,-2 1 129,-3 1-258,0 5 129,-1 3-129,1-5 0,4 6-774,-6-23-2580,5 15-1032,-5-15-387,18 0-258</inkml:trace>
  <inkml:trace contextRef="#ctx0" brushRef="#br0" timeOffset="24636.409">23090 16040 1419,'21'23'4128,"3"-9"-129,-24-14-129,16 1-2451,-16-1-774,11 14-129,-4 1 129,-7-15-129,5 24 0,-5-12 0,0 3 0,2 2-1032,-2-17-2322,2 14-1548,9-10-516,-11-4 258</inkml:trace>
  <inkml:trace contextRef="#ctx0" brushRef="#br0" timeOffset="25039.432">23376 16019 4902,'21'14'4644,"3"-9"-258,-24-5-516,13-6-3612,-13 6-387,21-5 0,-9 5 129,-12 0 129,20 0 0,-8-2 387,1 2-258,3 0 0,-2 2 0,4-2-129,-2 0-129,0 2 129,-1 6-129,0-1 258,-4-1-129,0 2 129,-11-8-129,19 15 0,-19-15 129,20 17-129,-10-13-258,3 4-645,-1-8-2064,2-3-1806,10-2-129,-5-2-258</inkml:trace>
  <inkml:trace contextRef="#ctx0" brushRef="#br0" timeOffset="25468.456">24007 16017 2451,'-3'27'3999,"3"-27"0,0 14 0,10-2-3225,-10-12-258,19 7-129,-7-7 258,5 0-129,0-4-129,3 0 129,-1-7 0,1 1-387,-3-6 0,-2-1-129,-6 2-129,-4-2 129,-4 3-129,-1 1 0,-11-1 0,-5-2-129,0 12 0,-7-5 129,0 7-129,-1-3 0,6 5 0,-2 0 0,9 9-387,-1 4 387,9 3-258,2 1-258,5 3 258,6 4-258,10 7-258,-2 2-258,11 8-387,-2 5-774,0-3-1032,9 20 130</inkml:trace>
  <inkml:trace contextRef="#ctx0" brushRef="#br0" timeOffset="25687.469">24295 16738 1548,'-28'16'3354,"14"-16"129,-12-13-1806,-3-8-645,1 0-129,-10-17 129,11 6 129,-3-14 129,14 6 0,-1-9-129,17 8 129,6-8-516,17 7-258,11 2-774,1-2-1161,7 6-3225,6 7-129,-7-5-258</inkml:trace>
  <inkml:trace contextRef="#ctx0" brushRef="#br0" timeOffset="27315.562">24319 16736 129,'10'2'3354,"-10"-2"-387,0 0-903,0 0-774,0 0-774,0 0-129,0 0-129,0 0-258,0 0 258,0 0 258,0 0-258,0 0 258,0 0 0,0 0-129,0 0 0,0 0-129,2-7-129,-2 7-129,0 0-129,0 0 129,0 0 129,0 0 0,0 0 0,0 0 129,0 7 129,0-7 0,0 0 129,0 0 0,0 0-129,0 0 0,0 0 0,0 0 0,0 0 0,3-18-129,-3 18-129,8-16 0,-2 2 0,-2-6 129,-1 3-129,0-5 0,0 3 0,-2-5 0,0 2-129,-1-7-129,0 0 129,-3 2-129,-5-1 129,-2 4-387,-4-7-129,5 13-1419,-9 3-2451,0-5 0,3 4-516</inkml:trace>
  <inkml:trace contextRef="#ctx0" brushRef="#br0" timeOffset="29279.674">23468 15973 1806,'11'0'1290,"-11"0"-387,0 0 129,0 0-129,0 0 516,0 0-258,0 0 129,-7 1-129,7-1-129,0 0-129,0 0-258,0 0 0,0 0-129,0 0 0,0 0-258,0 0 0,0 0-129,0 0-129,0 12 129,0-12-258,2 12 129,-2-12 129,0 17 0,1-7-129,-1 5 0,0-4 129,0 3-129,0-1 258,0 1-258,0 3 0,1-2 129,-1-1-129,0 0 0,1 3 129,1-5-129,-2-12 0,1 17 0,-1-17 0,2 15 129,-2-15-129,0 0 0,0 0 0,0 0 129,0 0 0,0 0 0,0 0 0,0 0-258,3-10 258,-3 10-129,2-23 129,0 11-258,1-3 129,2-2-129,2 0 0,-1-3 0,4-1 0,1 1 0,0 3 0,2-5-258,1 10 129,-2-5 129,4 10 0,-3-3 0,2 7 129,-3-1-129,1 1 129,-13 3-129,19 3 129,-19-3 0,13 14 0,-13-14 0,4 18 0,-3-6 0,-1 2 129,0 0-129,0-1 129,0 6 129,0-3-129,0 4 0,0-3-129,0 4 387,4 0-645,1-2 258,1 2-387,-3-6-1548,-3-4-2064,12 2-387,-12-13 258</inkml:trace>
  <inkml:trace contextRef="#ctx0" brushRef="#br0" timeOffset="30231.729">20078 16757 1677,'14'8'3483,"-14"-8"0,0 0-1935,0 0-1290,4 21-258,-1-3-129,2 5 258,-2 10 129,3-3-129,0 10 129,1 2 0,1 11 129,-3-7-129,5 14 0,-6-10-129,3 11 0,-3-16-258,-2 9 129,-1-16-387,-1-4-645,0-7-387,-1-6-645,1-21-1548,0 0-257</inkml:trace>
  <inkml:trace contextRef="#ctx0" brushRef="#br0" timeOffset="30819.762">20058 17004 2322,'0'-46'2580,"0"29"-645,4 2-387,5-2-387,-2 1-258,8 6-258,1-4 0,8 1-129,-1 2 0,6 3-129,-2 1 0,2 5 0,-4 1-258,-2 1 0,-6-1 0,0 2 0,-6 5 0,-2 6 0,-5-1 0,-3 9 129,-1-2 0,-2 3-129,-6 5 129,-1 3-129,-3-5-129,0 2 258,-3-1-258,2-1 387,-2-6-258,2 3 129,1-10-258,1-1 129,11-10 129,-17 11-258,17-11 0,0 0 0,0 0-129,0 0 0,0 0 0,-2-7 129,2 7-129,6-2 129,-6 2 0,15 0 129,-15 0-129,18 11 129,-6 1-129,1 3 129,-1 2-129,4 5 0,-1-3 0,3 9 129,-1-3-258,0-1 129,0 0 0,-3-4 0,2 1 0,-6-3-129,2-1-129,-9-6-774,6-1-903,-9-10-2451,0 0 0,0 0 0</inkml:trace>
  <inkml:trace contextRef="#ctx0" brushRef="#br0" timeOffset="31299.79">20546 17156 1032,'32'16'2967,"-19"-16"-258,16-8-1935,-5-2-1419,0 1 129,2-8 258,0 1 258,-3-5 258,-5 7 129,0-3 516,-9 5-129,-1-3 0,-8 15-387,0-19-387,-9 19 387,-4-1-258,-7 0 0,-1 1 129,-4 0 129,-2 9-129,3-5 129,-2 8 258,4-6-387,2 13 387,1-7-258,6 9 258,1-5-258,6 8 258,2-7-129,4 9 129,0-6 0,4 2-129,2-3-129,8 3 0,-3-5-387,5 1-129,3 2-387,-3-8-1032,10-2-903,-2-5-2064,-2-5-129,5-9 259</inkml:trace>
  <inkml:trace contextRef="#ctx0" brushRef="#br0" timeOffset="31735.815">21172 16992 3354,'-19'12'3999,"19"-12"-258,-18 8-2064,3-6-1548,-2 8 129,-1-4 0,-2 6 129,0-1-129,2 6 129,2-4-258,4 7 129,3-8-258,4 0-129,5 1 0,0-13-387,19 14 0,-3-12-129,7 2-129,-2-3-258,5 3 129,-5-3-129,0 9 0,-7-3 258,-3 5 258,-6 6 516,-5-4 645,0 6 258,-10-3 516,-1 7-129,-7-10-129,2 3-129,-4-5-1032,-1-2-1935,0-10-1935,21 0-258</inkml:trace>
  <inkml:trace contextRef="#ctx0" brushRef="#br0" timeOffset="32155.839">21239 17210 3612,'-11'34'3870,"-2"-34"-1419,13 0-645,0-13-3354,15-5-258,-5-6 387,11 4 774,-1-8 645,0 7 903,7 2 903,-7 5 516,2 6 129,-8 8-774,5 0-903,-19 0-516,20 22-129,-13-4-129,0 4 129,-4-1-129,-1 6 258,-2-11 129,-2 6 129,-8-5 258,3-5-258,-7-5 129,2 0-129,-3-2-129,-2-2-258,1 4-129,-3-7-129,9 0-258,-8-5-1290,18 5-2451,-9-19-645,5 4-258,4-7 259</inkml:trace>
  <inkml:trace contextRef="#ctx0" brushRef="#br0" timeOffset="32552.861">21635 16687 1677,'14'26'4257,"-14"-14"129,5 7-516,1 6-2967,-6 0-516,5 8 129,-5 0 0,4 7-129,-4-11-129,2 5 129,-2-1-516,0-4-1290,-2-9-2580,4 1-516,-2-21 0</inkml:trace>
  <inkml:trace contextRef="#ctx0" brushRef="#br0" timeOffset="32780.874">21794 17115 9417,'1'18'4644,"-1"-18"-258,0 0-2064,0 0-2709,17 0-258,-17 0 0,0 0-387,0 0-516,22-9-2838,-11 9-258,-11 0 129</inkml:trace>
  <inkml:trace contextRef="#ctx0" brushRef="#br0" timeOffset="33199.898">22424 16883 2193,'7'12'4257,"-7"-12"258,7 12-387,-7-1-2451,0-11-1290,0 0-258,3 12 0,1 1 258,-4-13 258,1 22-258,-1-11 0,0 8-129,0-1 0,0 2-258,4 2-774,-4-3-1419,0-4-2451,4-1 0,-4-14-258</inkml:trace>
  <inkml:trace contextRef="#ctx0" brushRef="#br0" timeOffset="33711.928">22852 16871 3999,'0'0'4515,"0"0"-258,-3 12-258,3-12-3354,-17 8-645,2-1 0,-2-3 0,0 7 258,-4-5 0,7 7 0,-5-4 258,8 4-258,1-8 0,10-5-129,-11 14 0,11-14-129,2 11 0,-2-11 0,23 8-129,-9-3 129,4-1-129,-2 3-129,3 1 129,-4-4-258,0 9-258,-15-13 129,24 21 129,-20-6 129,3 0-258,-5 5 516,-2-8 0,0 4 645,-5-6-258,-2 7 258,-7-7-258,2 4-129,-2-2-1161,-4-1-3096,-4-9-129,10 1-645,-4-4 130</inkml:trace>
  <inkml:trace contextRef="#ctx0" brushRef="#br0" timeOffset="34559.976">21409 17746 3354,'0'0'4386,"0"0"0,0 0-258,0 0-3225,0 0-774,-13 3 0,1 2 129,-2 0 0,14-5 258,-32 17 258,11-14-387,4 12 0,17-15-129,0 0-129,-57 35 258,57-35-258,0 0-258,-37 49-258,37-49 387,0 0 129,-10 58-129,10-58 129,0 0-516,19 55 387,-19-55-129,0 0-258,66 51-1419,-66-51-2580,52 10-258,-52-10-903</inkml:trace>
  <inkml:trace contextRef="#ctx0" brushRef="#br0" timeOffset="34954.999">21685 17877 3354,'-14'10'4902,"3"-10"-387,12-22-774,5-14-4128,4 22 0,0-15 129,5 0 129,4 0-129,1 7-129,4 7 1032,-4 1-129,4 2 129,-5 0-258,-2 12 0,-3 6-387,-2 5 0,-4 6 129,-3-1-258,-5 5 129,0 0 387,0-21 0,0 0 0,-32 67 258,32-67-129,0 0-129,-57 54-129,57-54-258,0 0-258,-60 36-516,60-36-2193,0 0-1419,-35-4-516,35 4-129</inkml:trace>
  <inkml:trace contextRef="#ctx0" brushRef="#br0" timeOffset="35640.038">22035 17658 2709,'0'0'2967,"6"14"0,6-14-1677,-12 0-1419,0 0 129,13 19 258,-13 1 645,0-20 0,6 48 774,-6-48 129,0 0-645,7 33-258,-7-33-129,0 0-129,16-1-516,-1-28 387,1 16-516,3 1 0,0-17 0,3 5 129,-2 3-387,-2 10 387,-5 1-129,-1 2 258,-12 8-129,18 0-129,-18 0 258,10 11-387,-4-1 387,-1 5-387,-5-15 258,9 22-129,-9-22 0,14 11 0,-14-11 0,21 0 129,-6 1 0,1-4-129,-16 3-129,33 0 645,-16-5-258,-2 1-129,-3 0 129,1 4 129,-13 0-129,18-16 0,-14 1 129,-4 15-387,11-5 129,-11 5 258,12 0-387,-10 9 129,-2-9-129,4 15 129,-4-15-258,3 13-258,-3-13 0,4 20-387,-4-20-903,0 0-3354,17 21 0,-7-21-387</inkml:trace>
  <inkml:trace contextRef="#ctx0" brushRef="#br0" timeOffset="36400.081">22681 17551 1935,'4'32'3612,"-4"-10"129,4-11-258,-2 15-3225,-2 2-129,1-4-129,-1-24 258,0 76 258,0-76 0,0 59 258,0-59 0,0 49 129,0-49-258,0 0 0,0 0-387,-3 55 0,3-55 0,0 0 129,0 0-129,0 0 0,0 0-129,0 0 129,0 0 258,-20-52 129,19 32-387,1 3-903,0-10 774,1-3-129,4 5 0,4-7 129,2-2-387,4-2-129,3 15 129,1-24 645,5 17-645,1-2 258,-1 5-258,4 0 258,-2 9 0,-2 7 0,-3-11 0,0 19 0,-6 1 0,-1 0 129,-3 0-258,-11 0 129,14 24 129,-12-14 0,-2 7 0,-1 7 0,-7-8 258,-3 9-129,-4-8-129,-3 8 258,-5-13 0,4-3-645,-3 8 516,0-17-645,5 0-1032,-5 0-2838,8 0 0,10-32-903,2 10 0</inkml:trace>
  <inkml:trace contextRef="#ctx0" brushRef="#br0" timeOffset="36732.1">23128 17108 5289,'0'12'4773,"7"8"-516,-7-20-387,3 12-3354,-3-12-774,13 17-129,-4 0 516,-3 5 129,-1 6 129,-5 1 0,4 8 129,-4-6-129,-4 10 129,-1-2-258,-1-3-645,6-2-1677,0-15-2451,0-19 0,0 0-516,0 0 646</inkml:trace>
  <inkml:trace contextRef="#ctx0" brushRef="#br0" timeOffset="37180.126">23357 17423 645,'38'19'2580,"-6"-12"-129,-14-7 387,9-7-2322,0-6-387,-4 1 258,7-1 387,-11-5 387,5 2 774,-14-2-129,6 2-129,-14-4-774,4 1-258,-6 5-516,-4-3 0,4 17-129,-22-17 129,5 9-129,0 3 129,-3 0 129,1 6-129,-3 4 0,3 4 129,2-3-129,-1 7 0,3 5 0,3 1 129,1 5 0,7 2 0,-1-4 0,5 3 0,1 8-129,9 1 258,1-10-645,6-2 0,4 5 0,-2-12-258,9 1-645,-7-6-2967,7-20-258,4-19-645,-4 3 516</inkml:trace>
  <inkml:trace contextRef="#ctx0" brushRef="#br0" timeOffset="37481.143">23923 17038 6450,'9'36'4644,"-1"-21"-258,-5 8-645,3 0-3483,4 12 0,-1 5 0,3 13 258,-4-5-129,1 4 645,-4-3-645,2 1 0,-5-9-258,1-13-258,0-3-1032,-10-22-2838,0-11-516,0-16-903,-5-10 387</inkml:trace>
  <inkml:trace contextRef="#ctx0" brushRef="#br0" timeOffset="37984.172">23862 17283 3612,'30'39'3870,"-14"-25"-129,21-8-1419,-5-1-1677,6-5-258,3 1 129,0-2 0,4-5 387,-7-9-387,6 5 258,-8-5-129,3 1-258,-7 0 0,-3-1-516,-5 1 129,-6 2 0,-4 2 0,-6-1 0,-8 11 129,5-16-129,-5 16 0,-9-14 129,9 14-129,-23-9 0,9 9 0,-1-2 129,-1 2-129,-1 0 129,4 0 0,-1 8 0,-1 0 129,2 8 0,-2-3 0,7 6 387,-5 3-258,7 6 387,0 1-258,6 5 129,2 2-258,14-1 387,1-4-516,8 7 129,5-5-129,6-1-258,0 2 258,2-9-645,5 2-129,-13-14-2193,9 13-2064,-5-17-516,-6-6-129,-5-3-258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3:23:52.0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4966 9237 1935,'0'0'2967,"-7"5"-1161,7-5-1161,0 0 129,0 0 0,0 0 129,0 0 0,0-9 129,3-6-387,9-4 258,-1-6-387,4-6-387,7-3 0,3-10-129,3 3 0,3-5-129,3 0 129,-3 2-129,7 1 129,-4 7-258,0 3 516,-3 6-516,-2 4 516,-6 7-258,0 1 0,-7 6 129,-3 1 0,-13 8 0,16-4 129,-16 4 0,12 0 129,-12 0 0,5 16-129,-3-4 129,-1 2 0,3 4-129,-2 4-129,3 0 0,0 6 0,3 4 0,0 4-129,3 3 258,0 2-258,3 3 258,0-1-129,1 1 0,-2-3-129,0-2 129,-2-6-129,2-4 258,-6-6-129,0-3-129,-1-5 129,-1-4-129,-5-11 0,0 12-516,0-12-258,0 0-1806,-14 0-1419,14 0-516,-22-18 0</inkml:trace>
  <inkml:trace contextRef="#ctx0" brushRef="#br0" timeOffset="261.014">5127 9063 3483,'51'-7'4128,"-17"4"-258,-7-9-129,11 7-3870,4-2-258,6 6 129,4 1 0,3 1-387,0 10-3096,-2-8-258,17 10 0</inkml:trace>
  <inkml:trace contextRef="#ctx0" brushRef="#br0" timeOffset="4872.278">7707 8646 258,'0'0'1290,"0"0"-258,0 0-129,0 0-258,-5 6 0,5-6-258,-9 19 258,4-5-387,-3 3 387,5 3-387,-2 4 129,1 2-129,2 8 129,0 2-129,-2 5 129,3 4 0,-4 2 0,1 2 129,-3 2-129,2 5 129,-5-6-129,3 6-129,-2-6 258,2-1-387,-2-6 129,0-3-129,1-4-129,2-5 258,0-6-258,-2-6 129,4-5-129,-1-3 0,5-11 0,-4 13 0,4-13 0,0 0 0,0 0 0,0 0-129,0 0-129,0 0 129,9-4-129,-9 4-129,11-7 0,-11 7 0,0 0-129,14-7 258,-14 7 0,0 0-129,12 0 258,-12 0 129,0 0-129,0 0 129,14 0 0,-14 0-129,12 0 129,-12 0 0,12-3-129,-12 3 129,14-3 0,-14 3 0,14-5 129,-14 5-129,12-4 0,-12 4 0,18-2 0,-18 2 0,16-3 0,-16 3 0,17-3 0,-17 3 0,19-1 129,-6 1-129,-3-1 129,6 1-129,-2 0 129,3 0-129,0 0 0,5-2 258,-2 1-258,5 1 129,-3-1 0,3 1 0,4 0 0,0 0 0,3 0 129,3 0-129,-1 0 0,5 0 0,1 0-129,1 0 129,0 0-129,1 0 0,3 0 0,0 0 0,5 0 129,-2 0-129,1 0 0,2 0 0,0 0 0,1 0 0,1 0 0,-2 0 0,1 0 0,0 1 0,-1 0 129,3 1-129,0-1 0,1 1 258,2 2-129,0-3 0,1 1 0,2-2 0,-3 0 0,3 2 258,-5-2-129,5 0 0,-7-2 258,3-1-258,-3-3 0,3 2 0,-1-3-129,3 5 0,-3-5 129,1 4-129,-2-2 0,0 1-129,-2-1 129,-1 2-129,-1 1 0,0-1 0,-3-1 129,2 1-129,2-2 0,-3 0 129,1 1-129,3-3 0,-4 2 129,1 0-129,1 0 129,-1-1-129,-2 2 129,0 0-129,-2 2 129,-2 0-129,-1 1 0,0 1 258,-1 0-258,1 0 129,-2 0 0,0 0 0,1 0 0,2 0 0,-4 0 0,4 0 0,-2 0 0,-1 0 0,2 0 0,-2 1 0,-1 1 0,-1 2 0,-2-2 129,0 1-129,-5-1-129,1 1 129,-4-1-129,0 0 129,1-2-129,-2 3 129,0-2-129,-1 2 0,1 0 0,3 0 0,-1 0 0,2 1 0,-1-1 0,4 1 0,1-2 0,-1 1 0,3-3 0,-2 2 0,1-2 0,1 0 0,0 0 129,-1 0-129,-5 0 0,3 0 0,-1 0 0,-1 0 0,-2 3-129,1-1 129,1-1 0,0 0 129,1-1-129,2 0 0,-2 0 0,0 0 0,0-1 129,-2-3-129,-1 0 0,-3 1 0,0 2 0,-2-2 0,-2 2 0,2 0 0,-2 1 0,1 0 0,-2 0 0,1 0 0,1 1 0,-1 0 0,1 2 0,-3-2 0,2-1-129,-2 0 129,-2 3 0,-1-3 0,-4 0 0,0 2 0,-3 0 0,-1-1 0,-10-1 0,19 4 0,-19-4 0,13 3 0,-13-3 0,12 1 0,-12-1 0,0 0 0,10 1 129,-10-1-129,0 0 0,0 0 0,0 0 0,0 0 0,0 0-129,0 0 129,0-9-129,0 9 129,-3-16 0,-1 6-129,3-3 0,-4-7 129,5-1-258,0-4-129,0-3 0,0-4 129,0-1-129,3-7 129,-1 0-387,-2-6 258,1 4 129,-1-8-129,0 3 0,-6-4 129,5 5 0,-5 1 0,4 4 129,0 4-258,-1 0 387,2 8 0,0 1 129,0 4-129,1 1 258,-1 2-258,-1 4 129,1 2-129,0 1 0,1 2 0,0 0-129,0 2 129,0-2-258,0 12 129,0-22 129,0 11-129,0-1 0,0 12 129,-4-20 0,4 20 0,-4-17 0,4 17 0,-6-15 0,6 15 0,-2-13 0,2 13 0,-3-16 0,3 16 129,0-17-129,0 17 0,-2-16 129,2 16 0,-4-13-129,4 13 258,0 0-258,-9-11 129,9 11-129,0 0 0,-12-3 0,12 3 0,0 0 0,0 0 129,-10 0-129,10 0 0,0 0 0,-12 0 0,12 0 0,-15 0 129,15 0-129,-24 4 0,11-2 0,-3 2 0,-3-3-129,-3 3 129,-3-1 0,-3 1 0,-5 1 0,-1-3 0,-6 4 0,-3-2 0,-3 1 0,-3 0 0,-3-1-129,-2 2 129,-3 0 0,-4-1-129,-2 0 129,-2-1-258,-1 2 258,-3 1-129,1-2 129,0 2-129,1 3 0,0-5 129,2 4-129,3-4 129,0 1-129,1-4 129,1 4 0,-3-3-129,3-2 129,0 1 0,2-2 0,-1 4 0,1-4 0,1 2 0,3-1 0,1 0 0,-2 0 129,3 1-129,1 1 0,-4 1 0,2-1 129,-1 0-129,-3 1 129,0 1-129,1 1 129,-2 0 0,1-1 0,-3 0-129,3 2 258,0-1-258,0 1 129,2 1-129,-1-2 129,-3 1-129,2-2 129,-3 2 0,-1-4 0,0 1 0,0-3-129,-1 3 0,0-3 129,-1 0-129,0 0 129,2 1 129,-1-2-258,1 3 0,0-3 0,-1 2 129,-2 0-129,3 0 0,-2 2 0,3-2-129,3 0 129,-3 2 0,2 0 0,3 0 0,0-1 0,3-1 129,3 1-129,-3 1 0,3-2 0,0-1 129,-2 1-129,2 1 0,2-3 129,-3 1-129,5-1 0,0 0 0,1 0 0,4 0 129,-1-1-129,2 1 0,-1-3 0,2 0 0,1 1 129,1-1-129,2 1 0,-1-1 0,1 2 0,0-2 0,2 1 0,-1 1 0,1 0 0,1-2 0,-1 2 0,1-1 0,3 0 0,0 2 129,2-3-129,4 2 0,1-2-129,2 2 129,7 0-129,1-2-129,11 3-774,-17 0-903,17 0-2193,0 0 0,0 0 1</inkml:trace>
  <inkml:trace contextRef="#ctx0" brushRef="#br0" timeOffset="9388.537">7875 9048 645,'0'0'1548,"0"0"-387,0 0-387,0 0-516,0 0 0,0 0-258,0 0 129,0 0 129,0 0-129,0 0 258,0 0-129,0 0 0,0 0 129,6 3 0,-6-3 0,0 0 0,0 0 129,17 0-129,-17 0 258,16 0-258,-16 0 258,23-2-129,-11-1-258,3 3 129,0-1 0,2 1-258,-2-1 129,3 1-129,-4 0 0,2 0 0,-2 0 129,3 0-129,-6 0-129,2 0 129,-2 0-129,-1 0 129,-10 0-129,16 0 0,-16 0 129,0 0 0,0 0 0,0 0 129,0 0-129,0 0 129,0 0-129,0 0 0,0 0 0,4 12-129,-4-12 129,0 0-129,0 0 0,0 9 129,0-9-129,0 0 258,-3 13-258,3-13 129,-4 14 0,4-14-129,-3 19 0,-1-7 129,1 1-129,-1 3 0,2-1 129,-3 2 0,3-3 0,-2 3 0,2-2 129,0-1 129,-3-3-129,4 1 0,1-12 0,-3 20-129,3-20 0,-1 13-129,1-13-258,0 0-387,8 17-2064,5-10-1548,-13-7-387,24-3 129</inkml:trace>
  <inkml:trace contextRef="#ctx0" brushRef="#br0" timeOffset="12000.686">8417 9307 258,'0'0'1677,"0"0"-129,-14 1-129,14-1 0,0 0-129,0 0 0,-12 0-129,12 0-129,0 0 129,0 0-258,-11 0 0,11 0-129,0 0-258,0 0-129,-7-15-258,7 15 129,0-22-258,3 6 0,6-4-129,2-7-258,8-1 129,-1-8-387,9 3 258,0-8-129,4 4 0,-3-4 0,4 6 129,-6-2 129,-1 8 129,-3 3 0,-5 5 129,-3 5 0,-2 3 129,-12 13-129,15-15 0,-15 15 0,0 0 0,0 0 129,0 0-129,0 0 129,0 0 0,0 0-129,0 0 129,6 11-129,-6-11 258,0 15-129,0-15-129,3 22 129,1-10-129,1 4 129,-1 0 0,5 3 129,0 0 129,2 4-129,0-1 0,5 6 129,-3-4 0,2 6 0,-3-2 0,4 2 129,-6-5-258,4 4 129,-6-5-129,1 1 129,-5-8-129,5 2-129,-7-7 258,2 0-258,-4-12-129,2 12 129,-2-12 0,0 0-258,0 0-258,0 0-516,0 0-774,-5 0-1935,5 0-645,-11-17-645</inkml:trace>
  <inkml:trace contextRef="#ctx0" brushRef="#br0" timeOffset="12387.708">8534 9082 1161,'0'0'3225,"0"0"-129,0 0-2967,17 8-129,-2-8 129,-1 0 387,6-1 129,-2-3 0,6 0 258,-2-4-129,8 4 0,-2-2-258,4 0-129,-1 0-258,2 0 0,-2 2-129,-1 2 0,-4-1 0,1 0-129,-7 3 0,-2 0-258,-3 0-645,-2 7-2193,-13-7-774,17 1 0</inkml:trace>
  <inkml:trace contextRef="#ctx0" brushRef="#br0" timeOffset="13192.754">9224 9000 1161,'-10'-15'1419,"10"15"0,-4-11 129,4 11-129,0 0 0,0 0-258,-3-11 0,3 11-516,0 0 0,0 0-258,0 0 0,4 7-258,-4-7 129,10 18 129,-10-18 129,16 26-129,-5-12 0,4 9 258,-2-6-258,4 8 258,-2-4-258,6 4-129,-5-4 0,5 1 129,-4-1-129,0-4 129,-4-2-258,0-1 129,-13-14-129,18 14 0,-18-14 0,0 0 129,0 0-129,11 8 129,-11-8-129,0 0 0,0 0 0,4-8 0,-4 8 0,8-23 0,-1 10-129,1-5 0,2-2 129,3-2-258,2-2 129,1-1 0,5 0-129,2-3 129,3 2-129,-1-1 0,4 3-129,-1-3-129,5 10-387,-10-9-1419,5 11-2451,-2 2 0,-5-3-516</inkml:trace>
  <inkml:trace contextRef="#ctx0" brushRef="#br0" timeOffset="15895.909">10183 8869 2451,'0'0'645,"0"0"-645,0 0 387,0 0 387,0 0 0,2 15 0,-2-15 258,1 14-129,-1-14-129,2 20 129,-2-6-258,2 6 0,-2 1-387,4 4 129,-3-1 129,3 0-129,-3-2 258,5 4-129,-6-6 0,4 1 0,-4-6-129,0 2 129,0-7-129,0 2-129,0 0-129,0-12-129,-6 17 0,6-17-129,-5 14-258,5-14-516,0 0-1806,0 0-1548,0 0-129</inkml:trace>
  <inkml:trace contextRef="#ctx0" brushRef="#br0" timeOffset="16751.958">10178 8826 903,'10'-3'516,"1"-4"258,2-2 258,4 2 387,-2-6-129,6 6 258,0-5-129,3 5-387,0-3-258,2 6-387,-1-2 0,1 4 0,-3 2-258,2 0 129,-7 0-129,1 4 258,-4 2-129,1 2 0,-16-8 0,17 20 129,-17-20 0,6 22 0,-6-22 258,-3 25-129,-11-14 129,2 6-129,-9-5-129,1 4 0,-9-4 0,5 2 0,-4 0-258,2-2 0,3-2 0,3-2-129,0 0 0,8-2 0,12-6 0,-18 10-129,18-10 0,0 0 129,-4 11-129,4-11 0,7 8 129,5-4-258,5 2 258,2-2 0,7 3-129,-1-2 129,4 3-129,-1 1 129,-1-1 0,-2 4 0,-4-3-129,0 1 129,-5 1 0,-2 0 0,-2 1 0,-3 0 0,-3-2 0,-2 2 0,-2-2 129,-2 2-129,-5-1 0,-2 1 129,-6-2 0,-1 2 129,-3-1-129,-6 0 0,-1-1 129,-1 0 0,-4-1 0,1 0 0,-3-3 0,6-1-129,-2 1 129,5-3-129,0 0-129,4-3-258,18 0-774,-28 9-2838,28-9-645,-16 0-645,16 0 129</inkml:trace>
  <inkml:trace contextRef="#ctx0" brushRef="#br0" timeOffset="19353.106">11005 8928 3096,'0'0'3354,"0"0"-2322,0 0-387,0 0 129,0 0 258,2 11 0,-2-11 0,0 0 0,0 0-129,0 0-258,0 0-129,0 0-129,0 0-129,0 0-129,0 0 129,0 0-129,0 0 129,0 0 0,0 0-129,0 0 0,0 0 0,0 0 0,0 0-129,0 0 129,0 0-129,0 0 0,0 0 0,0 0 0,0 0-129,0 0 129,0 0 0,0 0 0,0 0 0,0 0 129,17 14-129,-9-3 0,2 3 129,4 2-129,-2 1 0,3 5 129,-1-2 0,3 5 0,0-2-129,1 2 129,-3-1 0,5 1 129,-5-2-258,3-1 129,-4-4-129,1 1 129,-4-5 129,-1-2-258,-10-12 129,12 15 0,-12-15 0,0 0 0,8 10 129,-8-10-258,0 0 129,0 0 0,0 0-258,0 0 258,0 0-258,0 0 258,2-5-258,-2 5 129,6-13-129,-1 1 0,1 0 129,2-5 0,5-5 0,1-2-129,5-3 129,2-5 0,5-1 0,1-4-129,3 2 129,0-1 0,1 3 0,-1 0-129,0 7 0,-4 1-129,-1 8-129,-10-1-903,8 7-2451,-5 5-774,-10-5-516</inkml:trace>
  <inkml:trace contextRef="#ctx0" brushRef="#br0" timeOffset="22964.313">12513 8749 1806,'-14'4'774,"4"-4"129,-1 0 258,-4 0 0,1 0 258,-3 0-129,3 0-258,-7 0 129,5 0-516,-4 0 0,2 0-258,-4 0 0,3 3 0,-3-2-129,3 3 258,-2-2-258,1 3 129,-2-5 129,4 7-258,-4-4 129,4 4-129,-2-2-129,1 5 258,-2-1-129,2 1 0,0 2-129,0 1 129,-2 0 0,1 4 0,0-1-129,2 3 258,-1 0-129,8 2 0,-2 0-129,2 1 129,5-2-129,3 3 129,2-5-129,1 3 0,3-2 0,7-1 0,4-3 129,7 2-129,1-3 0,7 3 0,3-6 0,3 1 0,6-1-129,2-2 129,-1-1-129,4-1 129,2-4 0,0 1-129,-1-3 0,-3 1 129,-3-2-129,-1 0 0,-7 0 258,-1 0-258,-9-3 0,-5 1 0,-3 0 0,-4 0 0,-11 2 0,10 0-258,-10 0-129,0 0-387,7 13-2709,-7-13-1419,-8 13 0,8-13-645</inkml:trace>
  <inkml:trace contextRef="#ctx0" brushRef="#br0" timeOffset="28647.638">14246 8505 1032,'0'0'1290,"0"0"-516,0 0 0,0 0-387,0 0 129,0 0-258,0 0 0,0 0 0,0 0-129,0 0 129,0 11-129,0-11 129,7 18-129,-1-5 129,0 2-258,3 2 129,-3 3-129,0 1 129,-1 4 129,0 4-129,0 4-129,-1 4 129,0 1 0,-2 8 0,-1 0 129,0 2-129,0 3 129,-1-5-129,2 0 258,-2-6-129,0-2 0,2-6 129,2-1 0,-2-5-129,5-3 258,-4-2-258,6-4 0,-4-3 129,3-2-258,-8-12 129,14 17 0,-14-17 0,10 7 0,-10-7-129,0 0 129,0 0 129,0 0-129,0 0-129,0 0 0,0 0 0,0 0 0,0 0 0,0 0 0,0 0 129,0 0-129,0 0 0,0 0-129,0 0 129,0 0-129,0 0 0,0 0 0,0 0 0,0 0 0,0 0 0,0 0 0,0 0-129,0 0 129,0 0 0,0 0-129,0 0 129,0 0 0,12 5 0,-12-5 0,0 0 0,10 3 129,-10-3 0,14 2 0,-14-2 0,23 3 0,-9-3 0,0 2 0,5-2 0,1 3 129,3-3 0,3 0-129,3 0 0,4 0 0,5 0 0,4-3 129,3 1-129,3-1 0,0 1-129,5 0 129,2-1-258,2 2 258,-1 0-129,1-2 129,7 1-258,0 1 258,5-3-258,4 2 258,2-3-129,1 2 0,4-2-129,1 1 258,-4-1-129,7 0 0,-7 0 129,5-2-129,2 4 258,0-4-258,-2 2 129,1 0-129,1-2 129,0 2-129,-3 1 0,-1-2 0,-5 4 129,3-1 0,-1 1-129,0-2 129,-4 3 0,2 0-129,-3 1 129,3 0-129,-7 0 129,0 0-129,-5 0 129,2 0-129,-2 0 129,-2 0 0,-1-3-129,-2 1 129,-2 1 0,-2-1-129,-5-2 129,-4 3-129,-4-2 129,-5 1-129,-5 0 0,-4 1 0,-1-1 129,-4 0-129,-3 0 0,-3 1 0,-1-1 0,-2 0 0,-13 2 0,19-2 0,-19 2 0,0 0 129,12-1-129,-12 1 0,0 0 0,0 0 0,0 0 0,0 0 0,0 0 0,0 0 0,0 0 0,0 0 129,0 0-258,0 0 129,0 0 0,0 0 0,0 0 0,-6-11 0,6 11 0,0 0-129,0 0 129,-12-8 0,12 8 0,-13-7-129,13 7 129,-17-10 0,17 10-129,-20-19 0,13 5 0,-2-6 0,1-4 0,2-8-129,2-2 129,-2-7 0,2-1-129,-2-5 129,4 1-129,-1-1-129,0 2 258,1-1 0,1 4 0,0 1 0,1 2-129,-3 1 258,3 5-129,-2 1 0,2 3-129,-1 0 129,1 2 129,0 1-129,0 3 0,0 1 129,2 3-258,-1-1 258,2 6 0,-3-1 0,1 4 0,-1 1 0,0 10 0,0-16 0,0 16-129,-6-16 129,6 16 0,-7-12 0,7 12 0,-12-11 0,12 11 0,0 0 0,-14-13 0,14 13 0,0 0 0,-14-2 0,14 2 0,-13 0 0,13 0 0,-16 0-129,16 0 129,-20 1 0,7 3-129,-3-3 0,-2 2 0,-5 0 0,0 0 0,-8 0 0,-4 3 0,-4-1-129,-5-1 129,-4 1 129,-6 2-129,-4 1 129,-7 0 0,-5 3 0,-4-3-129,-5 4 129,-9-2 0,-5 1 0,-3 0-129,-4 1 129,-7-3 0,-2 3 0,-2-3 0,-4 0 0,0 0 0,-1 1 129,-2-2-129,4 1 0,-3-1 0,-2 0 0,1 1 0,5 0 0,2 0 0,1 2 0,0-3 0,5 0 0,4 1 0,2-1 0,6 1 0,3-1 129,7-1-258,6 0 258,6 0-258,8-2 258,6 2-258,11 0 258,6-4-129,6 0-129,9 1 129,4 1-129,8-2 0,13-3-129,-11 7-129,11-7-129,9 5-387,2-5-1419,6 0-1677,11 0 0</inkml:trace>
  <inkml:trace contextRef="#ctx0" brushRef="#br0" timeOffset="31399.796">19967 8401 1,'0'0'773,"7"-11"-386,-7 11 129,11 0 258,-11 0-129,13-1 258,-13 1-129,11 0 129,-11 0 258,8 9-387,-8-9 129,7 24-258,-4-4 129,-2 3 0,1 7-258,-2 3 258,1 6-258,-1 5 258,0 9-258,0-2-129,0 10 0,-3 1 129,2 1-129,-3-3-258,3-2 129,-3-7 0,4-5-129,-1-9 129,1-6-129,0-9 0,0-6 0,2-3 0,2-1-129,-4-12 0,11 14 129,-11-14-129,14 7 129,-14-7-129,16 6 129,-16-6 0,22 5-129,-9-1 129,3-1 0,2-1-129,5 2 129,0-3-129,9 2 0,2 0 129,3 0-129,3-1 0,4 1 0,6-2 0,3 1 0,3-1 129,4-1-129,3 0 0,3-3 0,3-1 0,-1-1 0,0-1 0,-3 0-129,-4 0 129,-5 3 0,-2 1 0,-3 2 0,-6 0 0,-2 0 0,-4 2 0,-4 1 0,0 3 0,-5-3 0,-5 0 129,-1-3-129,-6 0 258,-5 2-258,-1-2 129,-12 0-129,10-2 0,-10 2 0,0 0 129,0 0-129,0 0 0,0 0 129,0 0-129,0-12 0,0 12 0,0-10 0,0 10 0,0-16 0,0 5 0,4-1-129,1-3 129,1-3 0,3-1 0,2-5-129,0-1 129,2-7 0,-1-2 0,1 0-129,-3-5 258,-1-4-258,0-3 258,-4 0-258,-2-1 129,-3-2 129,0 2-129,0-1 129,0 2-258,-3 7 129,-2 3-129,-1 5 258,0 3-258,4 7 129,-2 3-258,0 6 258,4 12 0,-5-18-129,5 18 129,-5-14-129,5 14 129,0 0-129,0 0 0,-14-13 0,14 13 0,0 0 0,-14-5 0,14 5 0,-15-7 0,15 7 0,-17-8 129,17 8-129,-23-9 0,9 5 129,-3-1-258,-5 0 258,-1-1-129,-7 0 129,-5 3 0,-4-2 0,-7 1 0,-6 1 129,-7 1-129,-5-1 258,-9 3-258,-2 0 129,-7-2-129,-5 2 129,-6 0 0,3 0 0,-2 0 0,3 0 0,1 0 0,4 0 0,5 0-129,6 0 129,9 0-129,8 2-129,7 3 0,7-2-258,10 6-387,4-6-645,11 4-2193,5 5-645,0-8-129</inkml:trace>
  <inkml:trace contextRef="#ctx0" brushRef="#br0" timeOffset="33463.914">22966 8433 1,'0'0'2450,"0"0"-1805,0 0-129,0 0 516,12 9 0,-12-9 129,0 0 129,0 11-129,0-11 258,1 17-258,2-4-129,-2 3-129,4 6-387,-3 2 258,6 7-387,-4 4 129,3 5 0,-1 2-258,1 4-129,-4 0 129,0 4 0,-3 1 0,0 2 129,-1-4 0,-3 2 0,-3-8-129,4 3 0,-5-9 0,3 1 0,3-9-129,0-2 129,1-7-129,1-1 129,0-6 0,0 0 0,0-13-129,4 15 129,-4-15 129,0 0-258,0 0 0,14 6 0,-14-6-129,13-1 0,-13 1-129,18-8 258,-6 5-258,5-3 129,0 3-129,7-2 129,2-2 129,4 3-258,3 0 129,2 2 0,5-5 0,4 5-129,4-1 129,3 0 0,3-1 0,5 0 0,3 1 129,3-3-129,1 0 129,5 1-129,0-3 129,1 3-129,-4-1 0,-2 1 0,-2 2 0,-4 1 0,-5-1 129,-2 1 0,-5-1-129,-6 3 129,-4-1-129,1 0 129,-8-1 0,-1 2-129,-9-3 129,-1 3-129,-4-4 129,-4 1-129,-12 3 0,17-5 0,-17 5 129,11-5-129,-11 5-129,0 0 129,11-7 129,-11 7-129,0 0 0,0 0 129,10-14-129,-10 14 0,0 0 129,4-12-129,-4 12 0,0 0 0,6-15 0,-6 15 0,4-12 129,-4 12-129,4-16 0,-4 16 0,1-18 0,-1 4 129,0-1-129,0-3 0,0-3 0,0-5 0,-1-3 0,-4-8-129,0-4 129,0-2 0,-5-6 0,3 3-129,-2-3 0,-3-2 129,3 4-129,-1 0 129,2 4-129,0-2 129,1 3-258,3 1 387,1 2-129,0 2-258,2 6 258,0-1 0,0 7-129,1 2 129,0 4 0,-1 4-129,-1 3 129,2 12 0,-4-14 0,4 14 0,0 0-129,0 0 129,-4-13-129,4 13 129,0 0 0,0 0-129,-11-8 129,11 8-129,0 0 129,-16-8 0,16 8-129,-10-5 129,10 5-258,-16-2 258,16 2 0,-21 0-129,8 0 129,-1 0-129,-2 3 0,-3 1 129,-1 0-129,-4-1 0,-3 2 129,1-2 0,-8 2-129,-4-1 129,-2 1 0,-8-1 0,-2 2 129,-8 1-129,-4-5 0,-5 8 0,-6-4 0,1 3 0,-6 1 0,-2 1 0,-1 0 0,-1 2 129,0-1-258,2 1 258,2 1-129,-2 0 0,4-1 0,5 1 0,4-1-129,9-1 0,9 5-516,0-12-774,19 7-2322,9-5-1032,4-7 0,17 0-258</inkml:trace>
  <inkml:trace contextRef="#ctx0" brushRef="#br0" timeOffset="37148.124">20308 8703 1,'0'0'902,"0"0"130,0 0 129,0 0 0,-10-6-258,10 6 258,0 0-258,0 0-129,0 0-258,-11-4 129,11 4-387,0 0 258,0 0-258,0 0 0,0 0 129,-13-3 0,13 3-129,0 0 258,0 0-258,0 0 0,0 0 129,0 0-258,0 0 0,0 0 0,13 0 0,-13 0-129,19 0 129,-5 0-129,1 3 0,0-3 258,2 0-258,-1 0 129,0 0-129,-1 0 0,-2 0 129,0 0-129,0 0 129,-2 0-129,-11 0 0,16 0 0,-16 0 0,13 5 0,-13-5 129,0 0-129,9 12 0,-9-12 129,0 0-129,2 12 129,-2-12 0,0 10 0,0-10 129,0 12-129,0-12 0,-1 19 0,-1-9 0,-4 4 0,1 1 129,-1 1-129,4 5 258,-4-2-129,4 2 0,-3 0 0,5-1 0,-1 0-129,1-1 0,0-3 0,0-1 0,0-3 0,0-2-129,0-10 258,0 14-258,0-14 0,0 0 129,0 0-258,0 0 129,0 0 0,0 0-258,4 10 129,-4-10-129,0 0-258,0 0-516,13 9-1677,-13-9-1548,14 0-258,1 0 0</inkml:trace>
  <inkml:trace contextRef="#ctx0" brushRef="#br0" timeOffset="38104.179">20856 9081 645,'0'0'1677,"-14"4"0,14-4-387,0 0 258,0 0-258,-1-10-387,1 10-129,0-15-387,0 3 129,3-1-258,3-6 0,5-3-129,-1-3 0,7-2 129,-1-3-129,4-1 0,-2-2-129,2 3 0,0 0 129,-2 3-129,0 2 0,-4 5 129,1-1-129,0 7 129,-4-2-129,1 5 387,-5 1-387,-7 10 258,19-14-129,-19 14 0,12-7-129,-12 7 0,0 0 129,12 0 0,-12 0 129,0 0-258,4 9 258,-4-9-129,3 14 258,-3-14-129,4 15 258,-4-15-258,4 15 0,-4-15 129,3 19 0,4-7 0,-5 1-129,5 6 129,-3-2-129,5 8 0,-3 0 0,5 3 0,-3 2 0,3 0-129,-2 1 0,0 0 0,0-4 0,0 0 0,-2-2-129,1-3 129,0-2 0,1-3-129,-4-1 0,0-3 0,-5-13 0,7 20 0,-7-20 0,0 0 0,-2 12-129,2-12 0,-14 1-258,0-2-387,14 1-645,-26-11-1806,12 0-1290,0 1-129,-4-8 1</inkml:trace>
  <inkml:trace contextRef="#ctx0" brushRef="#br0" timeOffset="38406.196">20772 8947 1548,'13'10'3354,"18"-9"129,-15-1-2580,13 0-645,5 0 387,1 0 129,6 0 0,-3-1 0,5 1 0,-4 0 0,2 0-387,-4 1-387,-1 0-516,-2 1-2451,-3 7-1032,-12-10-258</inkml:trace>
  <inkml:trace contextRef="#ctx0" brushRef="#br0" timeOffset="49095.808">23363 8710 903,'0'0'1419,"-12"-4"-129,12 4 0,0 0-129,0 0 129,0 0-387,0 0 0,0 0-258,0 0-129,0 0 129,0 0-258,0 0 0,0 0-258,7-7 0,-7 7-129,20-2 129,-7 2-129,-3-2 0,7 0 0,-3 2 0,2-3 0,-2 1 0,3 0 0,-2 1 0,0-2-129,-3 2 129,0 1 0,-12 0 0,15-3-129,-15 3 129,0 0 129,0 0-129,0 0 0,8 9 0,-8-9 0,0 11 0,0-11 0,0 14 0,0-14 0,-4 19 129,2-9-129,0 5 0,0-1 129,-3 3 0,1 2 0,-2 1 129,1 4 0,-1-2-129,1 2 258,-2-2 0,5 1-129,-4-3 129,3 0-129,0-6 129,1 2-129,0-3-129,2-2 0,0-11 0,0 14 0,0-14 0,0 0-129,0 12 0,0-12 0,0 0-258,0 0-129,0 0-1032,0 0-2709,0 0-129,11-13 0</inkml:trace>
  <inkml:trace contextRef="#ctx0" brushRef="#br0" timeOffset="49659.84">23983 8571 1935,'0'0'3354,"0"0"0,0 0-2709,7 11-387,-7-11 129,3 19 0,-3-19 387,0 24-129,0-24 129,-5 29 129,-2-13 0,5 7-387,-8-4 258,8 8-258,-8-2 129,7 4-129,-6-3-258,4 2 129,-2-1-129,2-2 258,0-5-387,1 1 129,0-4-258,3-1 129,0-3-258,1-13 0,0 17 0,0-17-258,0 11-645,0-11-1032,-1-11-2322,1 11-129,-2-29 0</inkml:trace>
  <inkml:trace contextRef="#ctx0" brushRef="#br0" timeOffset="50679.898">23868 8497 1806,'10'-3'1806,"-10"3"258,15-13-129,-5 8-516,-10 5-258,26-13-258,-14 4-129,7 4-129,-5-1-129,9 5-129,-2-2 0,3 3-129,-2 0-129,6 0 0,-1 2-129,-1 3 129,0 0-129,-4 0 129,0 0-129,0 4 129,-6-3-129,-1 3 387,-3-1-258,-12-8 0,15 18 129,-9-8 0,-6 0 0,0 4-129,-1-2 258,-5 3-387,-5-1 129,-1 1-129,-5-1 129,3 3-129,-6-3 129,3 1 0,-3-5 129,0 2 0,0-2 129,1 2 0,0-6 0,3 5-129,-3-6 0,3 2 0,0-2-129,2-1 0,4-1 0,-2-1-129,12-2 0,-14 3 0,14-3 0,0 0 0,0 0-129,0 0 129,0 0-129,6 0 129,6 0-129,2 0 0,4 0 0,3 0 0,3 0 0,-2 2 0,3 5 0,0-2 0,-1 3 0,2 0 0,-3 3-129,-1-2 258,-2 4-129,-1-1 129,-3 2-129,-1-1 129,-2 3-129,-4-2 129,-2-1 0,-2 0 0,-3 2 0,0-2 0,-2 2 0,0-3 0,-5 2 0,-3 0 129,1 1-129,-2 0 129,0-4-129,-3 2 129,-1-3 258,-2 2-258,-1-5 129,-4 3 129,-4-5-129,1 4 0,-7-4-129,1 1 129,-4-2-129,-1 4 0,1-2-129,1 0-258,2 4-516,-4-3-2064,2-1-1548,4 1-387,-2-7-258</inkml:trace>
  <inkml:trace contextRef="#ctx0" brushRef="#br0" timeOffset="58956.372">14652 8732 258,'0'0'516,"0"0"-129,0 0 0,0 0-129,0 0-129,0 0 258,0 0-258,0 0 387,14 0-258,-14 0 129,0 0 129,15 0 0,-15 0 0,17-1 0,-7 1-129,4-2 258,2 1-387,3 0 129,1 0-129,0-1-129,2 2 129,-3 0-129,5 0 0,-4 0-129,0 0 129,-3 0 0,1 0 0,-3 0 258,0 0-258,-5 0 0,-10 0 129,16 0 129,-16 0-129,0 0 0,13 4 258,-13-4-129,0 0 129,0 0-129,0 0 129,-5 13-258,5-13 0,-9 15-129,9-15-129,-13 14 129,13-14-129,-17 20 0,9-9 0,1 3 0,-1-1 258,-3 3-258,2 0 0,2 4 0,-3 1 129,2 2-129,1 2 129,-1 1 0,2 1 0,0-3 0,3 3 0,-1-2 0,2-2 0,1-3 129,1-2-129,0-5 0,0 0 0,0-13-129,0 16 0,0-16 129,0 0-129,0 0-129,0 0 0,0 0-516,0 0-129,13 0-1161,-13 0-2322,9-12 0</inkml:trace>
  <inkml:trace contextRef="#ctx0" brushRef="#br0" timeOffset="59675.413">15368 8656 903,'14'1'2709,"-14"-1"-2193,0 0-387,3 13 0,-3-13 387,2 16 129,-2-16 258,0 19 129,0-9-129,0 4 129,0 3-129,0 2-258,-4 1-129,4 6 129,-5 5-258,2 1 258,-3 0-387,4 6 258,-6-1-129,4-1 0,-2-4 129,2 0-258,-1-8-129,1-3 129,1-7-129,3-14-129,-3 17-129,3-17-258,0 0-645,0-7-903,0-8-2064,4 3-387,-4-14 259</inkml:trace>
  <inkml:trace contextRef="#ctx0" brushRef="#br0" timeOffset="60624.467">15354 8666 1419,'15'-12'1806,"-4"7"-129,2-2 129,2 2-516,1-2-258,6 2-516,2 0 129,7 0-387,3 0 129,2-1-258,3 5 0,0-3 0,-2 4 0,1 0 0,-4 0-129,-7 4 258,-1 0-129,-5 4 0,-4-1 129,-5 3 0,-12-10 258,11 14-258,-11-14 258,0 18-129,-12-12 0,0 5-129,-7-2 129,-1 3-129,-5-2-129,0 2 0,-6 0 0,1 1 0,-1-2 0,0 1 0,0 1 129,3-4-258,0 2 129,4-1-129,2-1 0,6-2 129,2 0-129,14-7 0,-16 9 0,16-9-129,0 0 129,-3 11 0,3-11 0,7 5 0,7-4 0,1 3 0,3-1 0,3 0 0,4-1-129,0 2 129,2 2 0,3-1 0,-5 4-258,3-1 258,-3 3 0,-1 2-129,-1 4 129,-4-2 0,-3 3 0,-4 0 0,0 1-129,-7 1 258,-4-2-129,-1 2 0,-4-4 0,-4 2 0,-5-3 129,0-1 129,-7-2-258,-1 1 129,0-3 0,-5 1 0,-3-4 0,-2 1 129,-2-3-129,2-2 0,-4 1 0,3-2-129,2 0 0,4-1 0,1-1-129,4 0-258,9 5-645,-3-5-1677,15 0-1419,0 0-516,0 0 1</inkml:trace>
  <inkml:trace contextRef="#ctx0" brushRef="#br0" timeOffset="63196.614">16232 8789 645,'0'0'1032,"0"0"-129,0 0 0,0 0 258,0 0-258,0 0-129,0 0 129,0 0-516,0 0 129,0 0-258,11 12 258,-11-12-129,11 14-129,0-3 258,-2-1-258,1 7 129,4 1-129,1 3 0,-1 2-129,3 4 0,0 2-129,0 2 258,-1-2-258,0-2 129,-1-3 0,-1-1 129,-3-6-129,2-3 258,-13-14-129,19 19 129,-19-19 129,13 5-258,-13-5 129,11 0-129,-11 0 129,0 0 0,7-10-258,-7 10 0,7-19 0,-4 4-129,-1 0 129,3-5-129,-2-4 0,3-2-129,-1-5 258,4 0-258,1-3 129,-1 0 0,4-2 0,2 4 0,2-2 0,-2 3-129,4 4 129,-1 4 0,0 2-129,0 5 258,-7-1-258,3 5 0,-2 5-129,-12 7-258,20-6-774,-20 6-2322,0 0-774,17 2 0</inkml:trace>
  <inkml:trace contextRef="#ctx0" brushRef="#br0" timeOffset="65991.774">16972 9101 774,'0'0'2193,"0"0"-387,0 0-645,-6-7-129,6 7-258,0-14-258,0 2-258,0-3 129,3-3-129,4-6-129,2-4 0,4-3 258,3-6-258,2-1 0,2-3 0,3 2 129,1-2 0,3 0-258,-4 4 129,4 3 0,-3 1-258,0 4 258,-1 1-129,-3 2-129,-2 5 129,-2 3 0,1 4-129,-4 3 129,0 3 0,-13 8 0,19-8 0,-19 8 0,14 0 0,-14 0 0,0 0 129,9 9-129,-9-9 0,0 0 0,2 18 0,-2-18 129,3 19-129,-2-8 129,-1 3 0,2 3 129,1 4 129,-1 1-129,3 0 129,1 6 0,1 0 0,5 3-258,-3 1 258,4-1-129,0-2-129,1-2 129,-3-3 0,4 2-129,-6-7 258,3 1-258,-3-1 0,0-1 0,-3 1-129,2-1 129,-6 0-129,3-1 0,-5 0 0,0-3 0,0-4-129,0-10-129,-3 17-516,3-17-645,-10-3-2580,10 3-387,-13-19 258</inkml:trace>
  <inkml:trace contextRef="#ctx0" brushRef="#br0" timeOffset="66503.803">17127 8757 1419,'17'7'3225,"-3"-7"258,-3 0-3096,-11 0-258,17 0 258,-17 0 129,20 0 0,-20 0 258,20 0-258,-10-1 129,7 1-129,-3 0 0,4 0-258,4 0-129,-1 0 0,1 0 129,1 0-129,0 0-129,-1 1 129,2 0 0,-2 2-129,-3 2 0,1 0 0,-4 4-129,-1-3-516,4 6-1419,-3 2-1806,-16-14-387</inkml:trace>
  <inkml:trace contextRef="#ctx0" brushRef="#br0" timeOffset="89359.111">2404 8473 774,'0'0'1032,"0"0"129,-6-9 0,6 9 0,0 0 0,0 0-129,0-11-387,0 11-129,0 0 0,0 0-258,0 0-129,12-7 258,-12 7-129,11-3-129,-11 3 258,16-4-129,-16 4 0,18 0 0,-6-3 129,-1 3-258,3 0 129,1-1 0,1-1 0,1 2 129,4-3-129,1 2 129,-2-4 0,6 5-129,-4-4 0,6 3 129,-1-3-258,2 3 0,2-2 0,-1 2 0,6-2 0,-2-1-129,4-1 129,-1 2 0,6-3 0,-2 0 258,-1 1-258,3 0 0,-3-2 0,4 5 0,-5-2 0,0 0 0,4 0-129,-1 1 0,-1 1 0,1 0 0,1-2 0,-1 0 0,1-1 0,2 1 0,-2-1 129,-1 0-129,3-1 0,-2 1 0,2 4 129,-2-2-129,0 3-129,-2 0 129,2 0 0,-2 0 0,1 3 0,0-2 0,0 0 0,-1 2 0,4-2 0,-1-1 129,1 0-129,3 0 0,1 0 129,-1 0-129,4 0 0,2 0 0,-4 0 129,3 1-129,-1 1-129,-3-2 129,1 3 0,0-1 0,-2 2 0,1 0 0,0 0 0,-2 1 0,4 0 0,-1 0 0,1 1 0,1-1 0,0 1 0,0 0 129,-1 0-129,2 0 0,-2 0 0,-1 1 129,-2-1-129,-1 0 129,-4 0-129,0 1 0,0-1 0,-1 0 129,-2 1-129,-2 0 0,3-2 0,-4 2 0,3-2-129,0 2 129,-1-4 0,-2 2 0,-1 2 0,-2-3 0,-5 1 0,0 0 0,-4 0 0,-3-2 0,-3 1 0,-1 0 0,-7 2 0,3-3 0,-14-3 0,17 7 0,-17-7-129,12 5 129,-12-5 0,0 0 0,0 0 0,0 0 0,4 11 0,-4-11 0,0 0 0,0 0 0,0 11 129,0-11-129,0 0 0,-4 16 0,4-16 129,-3 17-129,1-5 0,1 0 0,-4 5 0,5 3-129,-2 3 129,1 4 0,-2 5-129,1 4 129,-2 5 0,1 3 0,0 5 0,1 5 0,-1 0 0,0 2 0,2 2 129,1 1-129,0-2 0,0-1 0,0-3 0,4-5 0,-1 1 0,-1-5 0,2-6-129,-2-4 258,-2-5-258,0 0 258,0-6-258,0-6 258,-1-2-129,1-15 0,-7 22 0,7-22 0,0 0 0,-16 9 129,16-9-129,-14 1 0,14-1 0,-16 0 0,16 0 0,-20 0 0,8-3 0,-3 1 0,-3-1 0,-3 3 0,-2 0 0,-4 0 0,-6 0 0,-2 0 0,-6 0 0,0 0 0,-8 2 0,2-2 0,-8 1 0,-4-1 0,-2 0 0,-5 2 0,-5-2 258,-3 0-258,-5 0 0,-3 0 129,-4 0-129,1 0 129,-2-4-129,0 1 0,-1-9 129,4 7-129,-3-5 129,0-1-129,1 0 129,1-2-129,4 3 0,-4 0 129,2 1-129,2-1 129,0 0-129,0 1 0,2-1 0,0 0 129,-1-2-129,3 2 0,1-2 129,1 1-129,-1-2 129,10 1-129,-1-1 129,4 0-129,-1 0 0,0-2 129,0 2-129,0-2 0,4 2 0,-1 1 129,3 3-129,1 1 129,3 1-129,3 2 258,5 0-258,0 2 129,5-1 0,0 1-129,1-2 0,1 0 0,-2-1 0,4 0-129,0 0 129,-1 1-129,-1 0 0,5 1 0,0 1 129,1 3 0,3 0 0,1 0 0,1 0-129,5-1 129,0-1 0,1 2 129,0 0-129,5-2 0,-1 2 0,2 0 0,1 0 0,1 2 0,2 0 0,1 1 0,0 0 129,11-3-129,-20 5 0,20-5 0,-15 4 129,15-4-129,-12 3 0,12-3 129,0 0-258,-12 0 129,12 0-129,0 0 258,0 0-258,-13 0 129,13 0-129,0 0 258,0 0-129,0 0 0,0 0 0,-5-17-129,5 17 129,0-15 0,0 1 0,0-1 0,0-2 0,0-7 0,0-3 0,0-6 0,0-4 0,-3-4 0,0-3 0,-3-4-129,-2-2 258,1-2-258,-3 2 258,0 4-258,-3 1 258,6 3-129,-6 3 0,6 8 0,1 2-129,1 5 258,3 4-258,1 3 129,1 5-129,0 12 0,0-16 0,0 16 0,0 0 129,0 0 0,10-10-129,-10 10 129,0 0-129,0 0 129,14-2 0,-14 2 0,14-1 0,-14 1 0,19-2-129,-7 0 129,2 0 0,4-2 0,0 2-129,2-2 129,3 0 0,2 2 0,5-4 0,1 1-129,6 0 258,0 0-258,9-1 258,1-1-129,6 0 0,1 0 0,1 0 0,2 2 0,1-2-129,3 2 129,-2 2 0,1-2-129,2 4 129,-1-2-129,4 3 129,0 0 0,-1 0-129,-1 0 0,1 4-774,-8 1-1935,1-3-1032,-4 3-645,-12-6 0</inkml:trace>
  <inkml:trace contextRef="#ctx0" brushRef="#br0" timeOffset="90616.182">2298 8826 1806,'16'0'774,"3"-4"-129,-6 3-258,0-2 258,2 1 0,-3-3 258,4 5 0,-3-5 129,2 4-129,-2-3 0,1 4-129,-2 0-129,1 0-387,-13 0 258,21 5-258,-21-5 129,15 11 129,-15-11 0,11 18 129,-11-18-129,3 23 129,-3-12-129,0 6 0,0 0 0,0 2-258,0 1 129,0 2-129,0 0 0,0-1 258,0 1-258,0 2 0,0-4 0,0 1-129,0-4 0,3 0 0,-1-5 0,1 1-129,-3-13 0,5 19 0,-5-19 0,0 0 0,0 0 0,5 10 0,-5-10-129,0 0 0,0 0-387,0 0-645,0 0-1419,11-7-1677,-11-4 0,0 11-258</inkml:trace>
  <inkml:trace contextRef="#ctx0" brushRef="#br0" timeOffset="91439.23">3191 8640 645,'16'-11'3225,"-16"2"129,0 9-774,11-3-2064,-11 3-129,0 0-258,0 0 258,-10 0 258,0 0 0,10 0 0,-27 5 129,10 0-258,0-2 129,-2 3-258,-1 2-129,0 0-129,-1 1 0,-1 4-129,-1-1 129,3 2 0,-2 1 129,3 2 0,-3 0 0,4 4 0,-1-1 129,4 4-129,0-2 0,6 2 129,-1 0-258,6 1 129,1-2-129,3-1 0,3-1-129,6-3 129,5-1 0,5-3 0,7-2 0,2-3-129,2-1 129,4-1 0,-1-2-129,4-1 129,-3 0-129,-2-2 0,-2 3 0,0-3 129,-3 1-129,-1-3 0,-1 1 0,-1 0 129,-1-1-129,-4 2 0,0-1-129,-3-1 129,-1 2 0,-15-2 0,21 1-129,-21-1 0,13 1 0,-13-1 0,0 0-258,0 0-516,13 8-2322,-13-8-1032,0 0-258,-9 12-129</inkml:trace>
  <inkml:trace contextRef="#ctx0" brushRef="#br0" timeOffset="93963.374">3848 8877 645,'0'0'2967,"0"0"129,0 0-2193,0 0-387,0 0-129,0 0 258,0 0 0,0 0 0,0 0 258,-3 11 0,3-11 129,-4 15-129,4-15-387,-4 21 0,2-8-258,2 4 0,0 0-129,0 5 0,2 1-129,5 5 129,2 1-129,1 5 129,-1-2-129,2 1 0,-1-2 258,2 1-129,-3-6 0,2 0-129,-5-6 258,1 0-258,-1-4 129,1-3 0,-7-13 0,7 14-129,-7-14 129,0 0 129,0 0 0,12 2 129,-12-2-258,10-10 258,-4-1-258,4-2 129,4-4-258,1-2 129,6-2-258,-1-3 258,6-3-258,2-4 0,3 0 0,0-3 129,2-1 0,0-1-129,1-1 129,-1 1-129,-2 3 258,-1 3-258,-1 3 129,-3 3 0,0 5 0,-2 4-129,-1 4 0,-4 2 0,0 5-387,-8 0-387,8 4-1935,-9 7-1419,-10-7-387,0 17 258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4:52.4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4034 9687 129,'0'0'387,"0"0"-258,0 0 0,0 0 0,0 0 0,0 0-129,0 0 0,0 0 129,0 0 129,7 7 0,-7-7 0,0 0 129,0 15-258,0-15 387,0 12-258,0-12 0,-1 19 129,-1-7-129,0 0 258,-2 2-387,2 2 129,-2 3 0,1 3 129,-1-1-258,1 4 0,-2 1 0,1 1 129,0 1-129,0 2 258,-2-1 0,2 4 0,-6-4 129,1 6 0,-3-4 129,-1 6-129,0-1 0,-4-2 0,4 4-258,-4-3 0,4 2-129,-1-2 129,5 1-258,0 1 129,-3-4 0,4 4 0,-4-3 0,1 2 129,-2-4 129,2 4 0,-7-3-129,4 4 258,-6-3-129,3 2 0,-2-5 129,2 5-129,-4-3 0,5 0 0,-5-5 0,4 0-129,-3-2-129,4-2 129,-1 1-129,2-1 0,2-3-129,1-1 129,1-2-129,-1-1 129,4-2-129,-3-2 129,4-1-129,7-12 258,-12 20-258,12-20 0,-10 14 0,10-14 0,-7 15 0,7-15 0,0 0 0,-5 14 0,5-14 0,0 0 0,0 0 0,-3 12 0,3-12 0,0 0 0,0 0 0,-2 10 0,2-10 0,0 0 0,-5 15 0,5-15 0,-9 14 129,9-14-129,-10 18 0,4-8 129,6-10-129,-16 24 0,6-12 0,2 2 0,-1 0 129,0 0-129,1 0 0,-1-3 0,9-11 0,-11 18 0,11-18-129,0 0 129,-9 12-129,9-12 0,0 0-129,0 0-129,0 0-387,0 0-1677,9 0-1419,5-3-774,-9-13 387</inkml:trace>
  <inkml:trace contextRef="#ctx0" brushRef="#br0" timeOffset="11944.683">10587 9455 1,'0'0'515,"0"0"-257,0 0 129,0 0 0,0 0-258,0 0-129,0 0 129,0 0 0,0 0-129,0 0 258,0 0-129,0 0 129,0 0-258,-10 0 129,10 0 129,0 0-258,-14 2 0,14-2 0,-16 8 0,16-8 129,-17 9-129,6-3 129,-3 0-129,2 1 129,-5 1-129,1 2 0,-3 0 129,2 4-129,-6-2 0,0 2 129,-3-1-129,-2 3 0,-3-2 0,0 4 258,-5-3-258,0 4 0,-3-1-258,1 2 258,-6 0 0,1-3 0,-2 2 0,-3 0 0,1 1 0,-5-2-129,2 3 129,-2-2 0,-2 5 0,-1-3 0,-2 0 0,-2 2 129,-2 0 129,-1 0 0,-4 2-129,-2-1 0,0 1 258,-1 1-387,1 0 129,-3-2 0,1 0-258,2 1 258,-4 0-129,1-2 0,-1 1 0,1 2 129,-1-1-129,0 2-129,2 0 0,-1 4-129,4-1-129,-3 3 129,1 0-258,0 0 258,-3 0 0,2-4 0,-5 5 258,1-6 0,-1 1 258,1-5-129,1 3 129,-1-2 0,4-2 129,-2 1 0,2-2 0,1 2-129,-4 0 0,4-1 129,-1 0-129,0-3-129,2 2 258,1 1 0,2-2 0,0 0-129,3-3-129,1 4 258,-3-4-129,4 1-129,0-2 129,2 1 0,-2-1-258,4 1 129,2-2 0,-3-2-129,8 3 129,-2-2-129,5 2 0,-1-3 0,6 1 0,-2-1 0,6 1 129,0-1-129,3 0 0,2-3 0,-3 3 0,4-4 0,1 2 129,1-2-129,3 0 0,1-3 0,1 0 0,2-1 0,5 0 0,0-2 258,4-1-258,0 0 0,2-2 129,11-1-129,-15 1 129,15-1 129,0 0-129,-14 0 129,14 0 0,0 0-129,-10 0 0,10 0-129,0 0 129,0 0-129,-14 2 0,14-2-129,0 0 129,0 0 0,0 0 0,0 0 0,0 0 0,-11 4 0,11-4 0,0 0 0,-13 6 0,13-6 0,-12 4 0,12-4 0,-10 3 0,10-3-129,0 0 0,-12 3-129,12-3 0,0 0 129,0 0 0,0 0 0,0 0 0,0 0-387,0 0-387,0 0-2322,0 0-129</inkml:trace>
  <inkml:trace contextRef="#ctx0" brushRef="#br0" timeOffset="16635.951">917 11593 1,'2'-13'902,"-2"13"-128,0 0 129,0 0-258,0 0 0,0 0-258,0 0 129,-8-8-387,8 8 129,0 0-129,0 0-129,0 0 0,0 0 0,0 0 0,-8 7-129,8-7 129,-3 14 0,3-14 0,-1 17 0,1-17 129,0 20-258,-1-7 258,0 1-129,-2 0 0,3 3 258,-2 0-258,1 3 129,-2 3-129,2 2 129,-2 3 0,-1 1 0,0 3 129,0 0-258,-1 4 129,-2 0 129,1 0-258,-2-1 129,2-1-129,-1 0 129,3-5-129,-1-1 258,1-3-129,3 1 0,0-6 0,1 1 0,0-3-129,0 0 258,0 2-129,0-3 0,0 2-129,0-2 0,0-1 0,0-2 0,0 0 0,0-3 0,0-11 0,0 16 0,0-16 0,0 12 129,0-12-129,0 0 129,0 15-129,0-15 129,6 11 129,-6-11-258,0 0 129,14 15-129,-14-15 129,14 9-129,-14-9 0,18 7 0,-8-5 129,2 2-129,0-2 0,3-1 129,3 0-129,-1 0 129,5-1 129,-2 0-129,5 0 0,2 0-129,0 0 129,3 0-129,0 0 129,0-1-129,3 0 0,1 0 0,1-1 0,1 1 0,4 0 0,-2 1 129,5-1-129,-1 0 0,0 1 0,3 0 0,-3 0 0,1 0 258,1 0-516,-1 0 516,0 2-516,1 0 258,-2 2 0,2 1 0,1-2 0,0 0-129,0 1 258,0-3-129,1 0 0,-1 1 0,0-1 258,2 1-258,-3-2 129,1 2 0,-3-2-129,2 4 129,-2-3-129,2 2 0,-1-1 129,1-1-129,1-1 129,0 0 0,2 0 258,0 0-258,1 0 129,-1-1 0,3-4 258,3 3-258,-1-3 0,0 0 129,0 0-258,2 1 0,-3-1 0,6 1 129,-3-2-129,1 3 0,1-3-129,0 3 258,0 1-258,2 0 129,-2 1-129,-1-1 0,1-1 0,0-2 0,-2 3 0,0-3 0,-3 0 0,4-1 0,-7 0 0,3 0 0,-2 0 129,-1 2-129,0-1 0,-1 1 0,3 0 0,-3 3 0,2-2-129,0-1 258,-2 2-258,1-2 129,-3 1 0,-1-1 0,-3-1-129,-1 1 258,0 0-129,-3 0 0,1 1 129,-2 3-129,1 0 0,-1 0 0,1 0 0,-3 0 0,-1 3 0,2-1 0,1 1 0,-3 0 0,2-2 0,-1 2 0,0-3 0,0 1 0,-2 0 0,0 1 0,-4-1 0,1 1 0,-3-1 0,0 0 0,0 0 0,-2 1 0,1 2 129,0-2-129,-1 1 129,1 0-129,2-1 129,-2-2-129,-1 3 0,0-3 0,4 1 0,-1 0 129,-2-1-129,0 2 0,5-2 0,-3 0 129,1 0 129,0 0-258,1 0 258,-2 0-258,0 0 129,1 0-129,-3 0-129,0 0 129,-3 0 0,1 0 129,-5 0-129,1 0 0,-2 0 0,-1 0 129,-2 0 0,-1 0-129,-3 0 0,3 0 0,-2 1 0,-11-1 0,17 3 129,-17-3-129,16 4 0,-16-4 0,14 0 0,-14 0 0,10 0 129,-10 0-129,10 0 0,-10 0 0,14 0 0,-14 0 129,0 0-387,13-12 387,-13 12-387,6-15 258,-3 1-129,-1-1 0,-1-4 0,2-5-129,-3-5 258,1-1 0,0-6 0,0-4-129,0-1 129,-1-3 0,0 1 0,0-3 0,0 2 0,-3 2-129,2-1 129,0 7 0,-1 0 0,1 5 0,1 3 0,0 1 0,0 3 0,0 5 0,1 1 0,-1 1 0,2 5-129,-2-1 0,0 13 0,0-18 0,0 18-129,0-11 129,0 11-258,0-11 258,0 11 0,0 0 0,0-14 129,0 14 0,0-12 0,0 12 0,-8-12 0,8 12 0,-13-10 0,13 10 0,-20-15-129,20 15 129,-22-14-129,8 6 129,0 1-129,-1-1-258,-1 3 258,-7 1-129,2 1 0,-7 1-258,3 2 0,-7 0-129,1 0 129,-9 3-129,6 2 129,-6-1 129,-2 0 129,1 2-129,-3-3 258,-1 2 0,0-1-129,1 1-129,-4-1 0,2 0-129,1 0-258,-4-1 0,4 1 258,-4-3-258,2 2 258,-2-3 129,2 0 0,0 0 129,0 0 129,3 0 129,-2-4-387,6 3-258,-5-5-387</inkml:trace>
  <inkml:trace contextRef="#ctx0" brushRef="#br0" timeOffset="17363.993">3306 11443 1,'-101'2'515,"48"-2"-257,1 0-129,2 1 0,-2-1-129,1 1 0,2-1 0,-1 0 129,3 0-129,-3 0 258,7 1-258,-4 1 129,4-2-129,-2 0 0,2 0 129,1 0-129,-3 0 0,1-2 0,-3 0 129,-1 1 258,-1-1-258,-1 1 0,-2-1 129,1 1 129,-3 1-129,1-2 0,1 2 0,-1 0-129,1 0 0,-1 0 129,-2 0 0,2 0 0,-1-1 0,0 1 258,-1-1-258,3 0 516,-1 0-258,2 1-258,5 0 258,-1 0-387,6 0 129,0 0-129,6 3-129,-2 1 129,5 0-129,0-2 258,3 0-129,2 1 0,4-1-129,4-2 0,4 0-129,15 0-258,-13 0 0,13 0-387,0 0-645,12-13-774,9 13-774</inkml:trace>
  <inkml:trace contextRef="#ctx0" brushRef="#br0" timeOffset="23112.321">5203 11492 1,'0'0'902,"0"0"-128,0 0-129,-13-1-387,13 1 129,0 0-129,-13 0-129,13 0 0,-13 0 258,13 0-129,-15 0 0,15 0 129,-20 0-129,20 0 0,-19 0 0,8 1-129,-1 1-129,-1-2 129,-1 3-129,0-2 0,-2-1 0,-2 2 129,0-2 0,-3 1 129,-1-1-129,-1 0 258,1 0 0,-1 0-129,-2 0 0,1 1 129,-1 0-258,-1 0 0,1 2 129,-3 0-258,1-2 258,-1-1-258,-1 3 129,-1-3 0,1 0-129,0 0 129,1-3 0,2 1-129,-2-3 0,0 3 0,2 0 0,1 0 0,-1 1 0,4-2 0,-4 1 0,0 0 0,4-1 129,-3 1-129,4-1 258,-1-1-129,1-1-129,0 1 129,-1 0 0,3 1-129,-4 1 129,3-1-129,-2 1 0,-1 0 0,0 2 0,2-2 0,-1 2 0,-3-1 0,3 1 0,-2-2 0,0 1 129,0 0-129,0 0 258,1-1-258,-2 2 129,1-1-129,-1 1 0,1 0 129,-2 0-129,1 0 0,0 2 0,-1 1 0,2-2 0,1 4 0,-1-3 0,1 0 129,1-1-129,-1 2 129,2-2-129,0 1 0,0-1 129,0 2-129,0-2 129,3 1 129,-1-2-129,3 0 129,-2 0-129,4 0 129,2 0 0,12 0-129,-18-6-129,18 6 0,-12-2-129,12 2-258,0 0 258,0 0-129,0 0-258,0 0 0,0 0-516,0 0-2064,0 0-387,7 6 130</inkml:trace>
  <inkml:trace contextRef="#ctx0" brushRef="#br0" timeOffset="59227.387">1130 11933 1,'0'0'1418,"0"0"-128,-16-10 129,16 10-387,0 0 258,0 0-258,0 0-129,-11-10 0,11 10-258,0 0-129,0 0 129,0 0-387,0 0 129,-6-12-129,6 12 0,0 0-129,0 0 258,0 0-258,0 0-129,0 0 129,0 0-129,0 0 129,0 0 0,0 0-129,0 0 129,0 0-129,0 0 0,0 0 0,11-12 0,-11 12-129,16-5 129,-16 5-129,21-6 0,-8 4 129,-1 1-129,0-1 129,1 2 0,-3 0 0,4 0 0,-2 0 0,0 0 129,0 2-129,-12-2 0,20 3 0,-20-3 0,19 4 0,-19-4 0,11 4 0,-11-4 0,0 0 0,13 3 0,-13-3 129,0 0 0,0 0 0,0 0 0,0 0 129,0 0-129,0 0 0,-2 12 0,2-12 0,0 0-129,-13 9 0,13-9 129,0 0-129,-11 11 0,11-11 0,0 0 0,-11 14 0,11-14 0,-6 15 0,6-15 0,-3 19 0,2-5 0,0 3 0,1 1 0,0 3 0,0 6 0,0-2 0,0 3 0,0-1 0,2 0 0,1-3 0,0 1 0,-2-5 0,1-2 0,0-5 0,0 2 129,-2-15-129,2 17 0,-2-17 0,3 10 0,-3-10 129,0 0-129,0 0 0,0 0 129,0 0 129,0 0-129,0 0 0,0 0 0,0 0 0,0 0-258,0 0-258,5-7-903,-1-8-2322,8 8-516,-11-14 258</inkml:trace>
  <inkml:trace contextRef="#ctx0" brushRef="#br0" timeOffset="61731.53">1696 12134 516,'0'0'2064,"0"0"-645,0 0-387,0 0-516,0 0-258,0 0 0,0 0 0,0 0 129,0 0 129,0 0 0,0 0 0,0 0 129,0 0-258,-3-12 129,3 12-258,4-25-129,5 7 0,2-6 0,1-2-129,3-5 258,1-1-258,1-4 129,3 0-129,-4 0 0,4-1 0,-6 2 129,6 3-129,-6 0 0,3 6 129,-4 2 0,3 3 0,-5 3 0,-1 3 258,-1 3-258,-9 12 258,11-14 0,-11 14 0,0 0-129,0 0 258,0 0-129,0 0-129,6 9 0,-6-9 129,0 14-129,0-14-258,4 20 258,-4-20-387,5 16 258,-5-16-129,8 20 0,-2-6 129,1 1-129,4 4 0,0 4 129,1 3-129,2 3 0,3 4 0,-1 5 0,4-2 129,-2 4-129,2 0 0,0 1 129,-3-5 129,1-3-129,-4-1 0,0-5 0,-2-2 129,-4-7-129,0 1 0,-3-6 0,0-1 0,-5-12-129,3 14 129,-3-14-129,0 0 0,0 0-129,0 0-129,-9 0-258,-3-7-645,12 7-1290,-14-19-1548,-5-3-258,5 5 129</inkml:trace>
  <inkml:trace contextRef="#ctx0" brushRef="#br0" timeOffset="62116.552">1781 11957 2451,'-11'3'3354,"11"-3"0,0 0-2064,0 0-645,15-1-516,-2-1 0,6 0-129,4 2 129,-1-4 258,4 4-129,-1-3 387,5 3-129,0 0 258,6 0-258,-4 0 258,4 0-258,-1 0-258,1 0 129,-1 0-258,-4 0 0,-2 0-129,-5 2 0,-3-1 0,-8 0-129,-13-1 0,15 5-258,-15-5-516,0 12-1419,0-12-1677,-12 11-129,-4-11 129</inkml:trace>
  <inkml:trace contextRef="#ctx0" brushRef="#br0" timeOffset="64043.662">2637 11887 1935,'0'0'1935,"0"0"-516,0 0 0,0 0-516,0 0 0,0 0 0,0 0-129,0 0 0,-2 9 0,4 2-387,3 0 0,6 9 129,-3-1-129,5 5-258,1 0 129,1 5-129,-1-5-129,0 3 0,0 0 129,-1-3-129,0-2 0,1-1 129,-3-4 0,2 0 0,-1-4-129,1-4 129,-1-2 0,1-2 0,-2-4-129,0-1 258,5-1-258,-2-9 0,4-3 129,0-5-129,0-3 0,1-6 0,-1-5 0,2 0 0,-4-3 0,1 1 0,-4-1 129,-1 5-129,-2 0 0,0 4 0,0 3 0,-2 3 0,-1 5-129,-1 2 129,-6 13 0,13-18-129,-13 18 129,0 0-387,14-11-129,-14 11-387,0 0-903,15-2-1548,-15 2-645,0 0 387</inkml:trace>
  <inkml:trace contextRef="#ctx0" brushRef="#br0" timeOffset="64615.695">3637 11823 1161,'0'0'2193,"0"7"-1548,0-7-387,2 17 258,1-6-129,2 3 387,0 0 258,-2 5 0,2 2 0,-1 5 129,-1 5-258,3 7 0,-5 2-387,7 4 0,-5 0-258,3 1 0,-3-3 0,3-5-258,-2-5 0,0-7 0,2-7-258,-5-7-129,-1-11-1548,13 9-1806,-14-21-129,1 12 259</inkml:trace>
  <inkml:trace contextRef="#ctx0" brushRef="#br0" timeOffset="65471.744">3586 11751 3354,'0'0'3612,"26"3"-129,-26-3-903,21-3-2838,-3-1-258,4 2 258,0-1 0,0 0 0,-3 3 645,-2-2 0,-1 2 129,0 0 129,1 5 0,-4-2-129,2 6 0,0 0-258,0 3-129,0 2 0,-2 0-129,-2 1 0,0-1 129,-4 2-129,-1-3 0,-6 2 129,0-2 0,-8-1 0,-2 1 0,-5-1 129,-3 0-129,-3-2 0,-1 3 0,-2-1 0,1-2-129,3 0 0,3-5 0,1 2 0,2-2-129,14-5 129,-11 5 0,11-5-129,0 0 129,0 0 0,0 0-129,13 3 129,0-3 129,4 0-129,-1 0 0,8 0-129,-1 0 129,4 3 0,1 2-129,2 6 129,-1-1-258,-1 5 258,2 1-129,-1 2 129,-1 0-129,-3 1 129,-3 2 0,-2-3 0,-4 0 0,-2 0 129,-4 0-129,-3-4 0,-4 1 129,-3-2-129,0 0 258,-5-1-258,-5 0 129,-6-2 0,2 1 0,-9-3 129,1 2 129,-4-3 0,4 1-129,-10-3 258,5 2-129,-3-7-129,-1 2 0,2-2-129,1 0-129,2 0-129,4-2 0,4 2-258,2-8-1032,16 8-1161,0 0-1806,-11-2-258,11 2 129</inkml:trace>
  <inkml:trace contextRef="#ctx0" brushRef="#br0" timeOffset="73711.215">4603 11940 1032,'0'0'2193,"5"-13"-258,-5 13 129,4-12-387,-4 12-258,0 0 0,0 0-387,2-14-387,-2 14 0,0 0-258,0 0-129,0 0-129,0 0-129,0 0 0,12 4 258,-12-4-258,9 14 0,-9-14 129,13 21-129,-5-7 0,0 1 0,1 2 0,2 2 0,-1 2 0,0 1 0,0 1 0,0-1 0,-1 0 0,1-1 129,-1-3-129,0-2 129,-2-3-129,1 0 0,-8-13 0,13 18 0,-13-18 0,10 12 0,-10-12 0,0 0 0,14 6 129,-14-6-129,9-6 129,-9 6-129,9-25 129,-1 4-129,-1-4 129,2-4-258,5-4 129,-1-4-129,3 2 129,-2-2-129,4 1 0,0 6 0,1 1 0,-2 2 0,-3 5 129,0 5-258,-4 3 258,1 5 0,-11 9-129,11-13 0,-11 13 0,0 0 0,0 0-129,6 6-387,-6 6-258,0-12-516,-4 18-2322,4 3-129,-11-10 388</inkml:trace>
  <inkml:trace contextRef="#ctx0" brushRef="#br0" timeOffset="74679.271">5243 12242 2709,'0'0'3096,"0"-9"-774,0 9-2193,9-20 0,-3 3 0,2-1 387,-1-5-129,4 0 387,1-5-129,2-1 0,-1-4 129,3 1-129,2-5-258,1 6-258,-1-4 0,2 6-129,-3 1 258,0 6-258,-4 1 129,1 7 0,-7 1 0,-7 13 0,16-12 129,-16 12-129,0 0 258,14 0-258,-14 0 0,0 0 0,14 0-129,-14 0 129,14 7 0,-14-7-129,12 5 129,-12-5 0,15 7 129,-15-7 129,12 10-129,-12-10 0,12 19 0,-1-3 0,-3 2 0,3 7 0,-1 3 0,1 1-129,4 5-129,-3 2 129,1-1-129,0-1 129,-2-2-129,1-1 129,-2-4 0,1 1-129,-1-6 129,0 0 0,-4-4 0,1-1-129,1-2 129,-2-2-129,-2-2 0,-4-11 0,3 18 0,-3-18 0,0 12 0,0-12-129,0 0-129,-10 2-387,10-2-1161,-12 7-2580,-1-12 129,13 5-516</inkml:trace>
  <inkml:trace contextRef="#ctx0" brushRef="#br0" timeOffset="75087.294">5295 12131 1,'0'-22'2708,"8"20"-128,-8 2-1548,15-14 0,-2 11 0,-13 3 0,19-5 258,-19 5-129,27-2 0,-16-1 0,7 3-516,-4 0 0,6 3-258,0-1 0,6 3 129,-3-3-258,5 3 0,2-2 0,3 1-129,1 1 0,1 1-129,1 1 0,0-3-516,3 7-1290,-1-1-2451,-13-10 0,5 6-387</inkml:trace>
  <inkml:trace contextRef="#ctx0" brushRef="#br0" timeOffset="92799.307">1298 11947 258,'0'-10'645,"0"10"0,0 0 0,0 0 129,0 0-129,0-11 129,0 11-258,0 0-129,0 0-129,0 0-129,0 0-129,0-11 0,0 11-129,0 0 129,0 0 129,5-12 129,-5 12 129,0 0 0,0 0 129,0 0-258,0 0 0,0 0 129,1-12-258,-1 12 129,0 0 387,0 0-258,0 0 387,0 0 0,0 0 0,0 0-258,0 0 258,0 0-387,0 0 129,0 0-129,0 0 0,0 0 0,0 0 0,0 0-129,0 0 129,0 0 0,0 0-258,0 0 0,0 0 0,0 0 0,0 0 0,0 0-129,-7-7 129,7 7 0,0 0 0,0 0 0,0 0 0,0 0 0,-12-3 0,12 3 129,0 0-129,0 0 0,-14-4 0,14 4-129,0 0 129,0 0 0,-11-4-129,11 4 129,0 0-129,0 0 0,0 0 129,-10-8-129,10 8 129,0 0 0,0 0-129,-13-5 129,13 5-129,0 0 129,-13-5-129,13 5 129,0 0-129,-15-2 129,15 2-129,0 0 129,-16-4 0,16 4-129,0 0 129,-12-1 0,12 1 0,0 0-129,-11 0 0,11 0 129,0 0-129,0 0 0,-13-1 0,13 1 0,0 0 0,-14 0 0,14 0 0,0 0 0,-14 0 0,14 0 0,0 0 0,-16 0 129,16 0-129,-12 0 0,12 0 0,-12 2 129,12-2-129,-14 1 0,14-1 0,-12 5 0,12-5 0,-14 0 0,14 0 129,-15 3-129,15-3 0,-15 2 0,15-2 129,-14 0-129,14 0 0,0 0 0,-16 0 0,16 0 0,0 0 0,0 0 0,-11 2-129,11-2 129,0 0 0,0 0 0,0 0 0,0 0 0,0 0 0,0 0 0,0 0-129,0 0 0,0 0 0,0 0 0,0 0 0,0 0-129,0 0 0,0 0-258,8 17-516,-8-17-2193,15 6-1161,4-2-129,-19-4-258</inkml:trace>
  <inkml:trace contextRef="#ctx0" brushRef="#br0" timeOffset="102579.867">6944 11807 129,'0'12'645,"0"-12"129,0 0 0,0 0 0,3 11-387,-3-11 129,0 0-258,9 16 129,-9-16-258,9 14-129,-9-14 129,6 17 0,-6-17 129,6 21 129,-6-21 0,7 20 258,-4-6 0,1-2 0,2 5-129,-2-2 0,2 5 0,-2-4 0,2 5-258,0 0 258,2 0-258,-3 0 0,2 2 129,-3-4-129,3 3 129,-3-2-258,0 4 258,-2-1-129,2 1 0,-4 1 129,3 1 0,-3-3-129,1 3 129,-1-4 258,3 2-258,-2-4-129,0 1 129,4-6-129,-1-1-258,0-1 129,-1-1-129,-3-12 0,7 17-129,-7-17 258,7 12-258,-7-12 129,0 0 129,8 14-129,-8-14 0,0 0 129,0 0-129,0 0 129,12 5 0,-12-5-129,0 0 129,15 0 0,-15 0-129,15-2 0,-15 2 0,17-3 0,-17 3 129,19-3-129,-19 3 0,21-3 0,-10 0 0,2 2 0,-3 1 129,4-1-129,3 0 0,-1 1 0,2 0 129,-2 0-129,3 0 129,1 1-129,0 0 129,3 3 129,1-1-258,3 0 129,0-2 0,3 1-129,1 1 129,2-2-129,1 1 0,-1-2 129,3 0 0,-2 0-129,4 0 129,-3 0-129,-1 0 129,-1 0-129,0 1 129,1 1-129,0 1 0,-1 1 0,4 1 0,-2-2 129,3-1-129,-1-1 0,4 0 0,-1-1 129,4 0-129,-1 0 0,-2 0 0,6 0 0,-2 0 0,2 0 0,-3 0 129,3 1-129,-1 1 0,2 1 0,-2 1 0,-2-4 0,3 3 0,-1-2 0,-1 1 129,0 1-129,-1 0 0,-1-1 0,2 1 0,1 0 129,-3 1-129,4 1 0,-2-2 0,-2-1 0,3 2 0,-3-1 0,-2-1 129,-1-1 0,-1 1-129,-1-2 129,1 0 0,-4-2-129,3 1 129,-4-1 0,2 0-129,-2 0 129,-2 0-129,0 0 129,-3 2-129,0 0 129,0 0-129,-1 0 129,-3 0-129,0 0 0,2 0 129,-2 0-129,1 0 129,-2 0-129,0 0 258,-2 0-258,3 0 129,-3 1-129,-1 0 0,0 1 0,2-1 0,-6 0 0,1 1 0,2-1 129,-3 1-129,3-2 0,-3 2 0,1-1 129,1 1-129,-1 0 0,-1-2 0,1 3 0,-1-2 0,-2 0 0,2 1 0,-4-2 0,1 0 0,0 0 0,-1 0 0,-1 0 0,0 0 0,1 2 0,-2-1 0,2 1 0,0-2 0,2 0 0,-2 2 0,4-2 0,-2 1 0,1 0 0,1 0 0,1 1 129,-3-1-129,4 0 0,-1 0 0,2 1 0,0-2 0,1 0 0,1 2 0,0-2 0,0 1 0,-2 0 0,1 0 0,-1 1 0,-1-1 129,0 0-129,-2 0 0,2 2 0,1-2 0,-3 2 0,2 0 0,2-2 0,-1 0 0,3 3 0,-1-1 0,-1 0 0,3-2 0,-3 3 0,3-2 0,-5 1 0,3 0 0,0-2 0,-2 2 0,1-1 0,0 1 0,1-2 0,2-1 0,-2 3 0,1-3 0,2 3 0,-3-3 0,2 0 0,-4 0 0,0 0-129,-2 0 258,1 0-129,-4 0 0,-1 0 0,-1 0 0,-2 0 0,4 0 0,-4 0 0,0 0-129,0-3 129,1 3 0,2 0 0,-1 0 0,3 0 0,1 0 0,0 0 0,3-2 0,0 0 0,1 2 0,-1-3 0,-2 1 0,1-2 0,-3 0 0,0 0 0,1 0 0,-2 0 0,-1-1 0,1-2 0,-3 3 0,0 0 0,-2 0 0,-10 4 0,13-9 0,-13 9 0,0 0 0,12-13 0,-12 13 129,5-14-129,-5 14 0,2-19 0,1 7 0,-3-4 0,1-2 0,0-1 0,0-5 0,1-3-129,0-3 129,0-5-129,2-5 129,0-3-129,1-4 129,-2-5-129,3 0 0,0-1 129,1-4 0,-2 2 0,-2 0 0,0 3 0,0 3-258,-3 4 258,1 3 258,-1 1-516,0 8 129,0 1 0,0 4 258,-1 5-258,1-1 129,0 2-129,0 5 129,0 2 0,0 1 0,0 2 0,0 0 0,0 12 129,0-15-129,0 15 0,0 0 0,0-12 0,0 12 0,0 0 0,0 0 0,0 0 0,0 0 0,0 0 0,0 0 0,0 0 0,0 0 0,-12-3 0,12 3 0,-15-1-129,5 1 129,-4 0 0,-1 0 0,-2 1 0,-3 3 0,-1-1 0,-5 2 0,-3 0 0,-4 0-129,-4 2 129,-3 0 0,-5-1 129,-7 0-129,-1 1 0,-3-1 0,-4 1 0,-2-2 0,-1 2 0,-4-2 0,0-1 0,2 0 0,0 0 129,-1-1-129,-2-1 0,-4 1 0,2-2 0,-2 2 0,0-1 0,0 1 0,-1 0 0,0-3 129,2 1-129,-2 0 0,3 2 129,-4-3-129,-1 0 0,-4 0 0,0 0 258,1 0-258,0 0 0,-3 0 0,-1 1 0,2-1 129,1 0-129,-1 3 0,-2-1 0,0-1 0,0 0 129,3 0-129,-2-1 0,3 0 0,2 0 0,2 0 0,3 0 0,0 0 129,2-1-129,-2 0 0,4 0 0,-2-1 0,4 2 0,0 0 0,-2 0 0,6 0 0,3 0 0,-1 0 0,1 2 129,2-1-129,1 0 0,-1 0 0,3 3 0,-1-1 0,1-1 0,0 4 0,3-4 0,1 1 0,2 1 0,2-1 129,3-1-129,1-2 0,3 0 0,3 2 0,1 0 129,0-1-129,6 1 129,0 2-129,-1 0 129,5-2 0,1 1 0,3-1-129,3 0-129,-1 1 129,5-3 0,0 2-129,13-2 129,-19 0 0,19 0 0,-14 0 0,14 0 129,-13 4-129,13-4 0,-15 4 0,15-4-129,-14 7 129,14-7-129,-14 5 129,14-5 0,0 0-258,-12 8 129,12-8-129,0 0 0,0 0-258,4 13 0,-4-13-258,21 8-774,-21-8-1548,24 4-1548,-3 0-258,-9-6 129</inkml:trace>
  <inkml:trace contextRef="#ctx0" brushRef="#br0" timeOffset="107640.156">10441 9540 774,'-6'-10'903,"6"10"-258,0 0 0,-15-12 0,15 12 129,0 0 387,-11-7-258,11 7 129,0 0-129,-14-5-129,14 5-387,0 0 0,0 0-129,0 0-258,-11 3 0,11-3 0,-4 16-129,-1-3 129,1 1 0,-4 6 129,2 1 0,-4 8-129,0 2 129,-2 2 129,0 9-129,-1-1 0,0 8 0,-4-1-129,4 0 129,-3 1 0,-1 2 0,1-1 129,-2 0-129,0 0 129,-1 3-129,0 0 129,-1 3 0,-2 4 0,-1 3 0,-1 1-129,-2 1 0,1-1 258,2-1-129,-3-4 0,2-1-129,-3-5 387,6-2-258,-2-5 0,5 3 0,-4-8 0,5 2-129,-3 0 129,3 1 0,-1-3-258,1-2 129,1-3-129,0-1 129,3-3-129,-1-4 0,3-6 129,3-2-129,0-4 129,2-3-129,6-13 129,-6 16 0,6-16-129,0 0 129,0 0-129,0 0 129,0 0-129,0 0 0,0 0 0,0 0 0,0 0-129,0 0 129,0 0-129,0 0-129,0 0-516,0 0-2322,0 0-1161,-4-7-258,-8-19 0</inkml:trace>
  <inkml:trace contextRef="#ctx0" brushRef="#br0" timeOffset="110171.301">4427 9708 129,'0'0'1290,"10"0"-258,-10 0-129,14 0 0,-14 0-387,21 1-129,-9 1 0,1 3-129,3 2-258,-2-2 129,4 3-129,-3-1 129,3 3 129,-1-2-129,0 0 258,1 0 0,-1 1-129,4 1 0,0-3 129,4 4-258,-3-2 129,4 3-129,0 0 258,3 1-258,0-1 129,2 2 129,1-2-129,2 3 129,-2-6 129,5 5-129,0-7 0,2 3 0,-3-2-129,6 2 129,1 1-258,-2 1 0,6 3 0,0 0 129,-1 1-129,2 1 258,-1 0-129,1 3-129,-1-6 129,3 5-129,-4-4 0,3 2 129,-2-2 0,4 1-258,-1 1 129,3 2 0,1-2-129,0 3 129,2 2 0,0-2 0,-3 3-129,4-1 129,-1 0 0,0 1 129,-3 0-129,1-4 0,0 1-129,1 1 129,-1-1 0,2 0-129,-1-2 129,1 2-129,-1 1 129,1-1-129,-2 0 129,-1-2-129,1-1 0,-3 0 129,1 0-129,-2 0 129,-2-2-129,-3 3 129,1-2-129,-1 2 129,-1 2 129,2-3-258,0 3 387,1 1-258,1-1 0,2-1 0,0 0 0,0 1 0,-3-3-129,2 3 129,-1-4-129,-1 2 129,-1-1-129,-2 1 0,0 0 0,-2 1 129,1-1-129,0 0 0,-2 3 129,0-2-129,1 1 0,2 0 129,2 1-129,-3-1 129,2 0-129,-4 2 0,-1-5 129,-1 2-129,-5-2 129,-1 0-129,-3-3 0,-5 1 129,-3-3-129,1-3 0,-5 2 0,-1-3 129,0 1-129,-3 0 0,-2-2 0,-2 0 0,3 0 129,-1 2-129,0-2 0,-1 3 0,1-3 0,0 1 129,1-1-129,-3 2 0,3-1 0,-2 0 0,0-1 0,1 2 129,0-1-129,2 1 0,0-1 0,-1 1 0,2 4 0,0-3 0,1-1 0,-1 1 0,-1 0 129,-2-1-129,-1-1 258,1 1-258,-1-1 129,-11-8-258,17 13 387,-17-13-387,16 12 129,-16-12 0,18 13 0,-18-13-129,17 7 129,-17-7 0,13 5 0,-13-5 129,10 5-129,-10-5 129,0 0 0,0 0 258,0 0-258,0 0 129,0 0-129,0 0 0,0 0 0,0 0-129,0 0 129,0 0-129,0 0 0,0 0-129,0 0 129,0 0-258,12 2-129,-12-2-387,0 0-1419,12-2-2451,-12 2-387,2-22-258</inkml:trace>
  <inkml:trace contextRef="#ctx0" brushRef="#br0" timeOffset="125499.178">7509 11898 1,'0'0'1031,"0"0"259,0 0-258,0 0 387,0 0-387,0 0 0,0 0-387,0 0-129,0 0-129,0 0-129,0 0 0,8 8-129,-8-8 129,0 0-129,0 16 258,0-16-129,2 18 0,-2-6 129,0 4-129,0 2-129,2 4 129,-2 1 129,2 7-129,0-1 0,2 2 0,-2-2 129,3 1-129,-3-3 129,3 1 0,-2-8-129,0-2 129,-2-5-129,1-1 129,-2-12-258,1 15 0,-1-15 0,0 0 0,0 0-129,0 12 129,0-12-129,0 0 0,0 0 0,0 0 0,0 0-387,0 0-645,0 0-1419,0 0-1548,-8-20-129,8 20 259</inkml:trace>
  <inkml:trace contextRef="#ctx0" brushRef="#br0" timeOffset="126543.237">7465 11873 774,'0'0'3225,"0"-11"129,0 11-2193,0 0-645,6-12-387,-6 12 129,0 0 258,13-7-129,-13 7 387,11-9-129,-11 9 129,13-8 0,-13 8 0,21-12-258,-6 3 129,4 5-258,1-5-129,4 4 0,-2-2 129,3 5-258,-1-2 0,3 3 0,-4 1 0,-1 0-129,1 0 129,-2 2 0,-3 1-129,-1 4 0,-3-2 0,0 2 129,-14-7-129,18 17 0,-18-17 0,10 20 129,-7-6-129,-2-2 0,-1 3 129,0-1-129,-5 1 0,-2-1 0,-2 1 0,-2-1 129,-2 3-129,-2-2 0,-1-1 129,-3-2-129,1 1 0,1-1 129,-3 0-129,1 0 0,1-2 0,1-3 0,2 2 0,-1-1 0,5-2 0,-1-3 0,12-3-129,-14 7 129,14-7-129,0 0 0,0 0 0,7 1 129,7-1-129,1 0 0,7 0 129,3 0 0,5 0-129,1 0 129,-2 2 0,1 1-129,-2 4 129,-2 2 0,-3 2 0,0 1-129,-5 1 129,-1 1 0,-3 0 0,-4 2 129,0-1-258,-3-1 258,-1 1-129,-4-1 0,-2-2 129,0 1 0,0-13 0,-13 19 0,3-10 0,-3-1 129,-7-3 0,-1 2 0,-4-2-129,-4 0 0,-2-4 0,-3 5 0,-1-6 0,-2 0 0,1 0-129,2 0 0,-1 0 0,3 0 0,7 0 0,1-3-129,8 3-129,0-3-387,16 3-129,-14 0-903,14 0-2064,12-2-645,-12 2-129</inkml:trace>
  <inkml:trace contextRef="#ctx0" brushRef="#br0" timeOffset="127443.289">8349 12033 1677,'0'0'2967,"0"0"-2064,12 0-387,-12 0 387,0 0-258,16 1 258,-16-1 0,0 0 0,13 5 0,-13-5 0,12 5-258,-12-5-258,10 10 0,-10-10 129,10 17-258,-1-5 0,-1 2 0,2 4 0,0 0-129,1 4 0,1 1 0,2 0 0,-3 0 0,5 0 0,-6-4-129,5 1 129,-3-1 0,1-4 0,-1 2-129,-2-6 258,0 1-129,-10-12 0,17 16 0,-17-16 129,13 7 0,-13-7 0,0 0 0,13-3-129,-13 3 258,7-20-129,-4 6 0,0-2-129,1-4 0,1 0-129,-1-6 129,4-2 0,-1-3 0,4-4-129,-1-1 0,2-1 0,3 2 129,0 0-129,0 4 0,0 2 0,-1 5 129,-2 6-129,-2 3 0,-1 3 0,-9 12 0,10-11 0,-10 11 0,0 0-129,0 0 0,0 0-258,13 16-1032,-13-4-2322,0-12-774,5 20-258,-5-20 1</inkml:trace>
  <inkml:trace contextRef="#ctx0" brushRef="#br0" timeOffset="132835.597">9437 11860 1419,'0'-12'2967,"12"11"-1419,-12 1 0,0 0-387,0 0 129,0 0-129,0 0-129,11-7 0,-11 7-258,0 0-129,0 0-129,0 0-258,-9-6 129,9 6-129,-14-3 0,14 3 258,-18-2-258,6 2 0,-3-1 129,0 1-129,-6 1-129,0 4 0,-3 1 129,1 4-129,-2 0-129,-2 2 129,3 3-129,-2-1 129,1 1-258,3 4 258,1-2-129,1 3 0,1-1-129,6 2 129,0-3 0,5 0 0,5 2 0,3-5 0,2-1 0,6 1 0,6-2 129,4-1 0,3-2-129,4 3 129,5-6 0,3 3 0,2-4-129,1 1 129,1-1-129,1-1 129,-3 0-129,2-3 0,-5-2 129,-1 0-129,-3 0 129,1-1 0,-3-5-129,-2-1 129,-4-1-129,-2 0 129,-4 0 0,-3 3 0,-11 5 0,15-10 0,-15 10 0,0 0 0,0 0 0,0 0 0,-9-1 0,9 1-258,-17 0 129,17 0-258,-14 7-387,2-7-903,12 0-2967,0 0-258,0 0-129</inkml:trace>
  <inkml:trace contextRef="#ctx0" brushRef="#br0" timeOffset="133903.658">9928 11947 258,'0'0'774,"13"5"129,-13-5 387,0 0-129,14 12 258,-14-12 129,10 16-258,-2-3 129,0-1-387,5 8-129,-3-4-129,5 7-129,0-2 0,4 6-258,-3-3 0,4 2 0,-1-1-129,2 3 0,-5-6-129,4 2 129,-6-5-129,3 1 129,-4-5-129,0-1 0,-13-14 0,19 18 0,-19-18 129,16 9-129,-16-9 129,11 4-129,-11-4 129,12 0-129,-12 0 258,12-12-129,-7 1 0,2-4-129,-1-5 129,2-1-129,-1-4 129,1-3-129,0-2 0,1-1-129,0 1 129,-1 2-129,4-1 0,-4 0 0,2 7 129,-2 1-129,1 1 0,-1 5-129,-2 4 129,-6 11 0,13-15 0,-13 15-129,0 0 0,11-5-129,-11 5-129,0 0-258,6 6-903,-6-6-1806,0 0-1290,2 12-129,-2-12 388</inkml:trace>
  <inkml:trace contextRef="#ctx0" brushRef="#br0" timeOffset="134759.707">10738 12043 1677,'-13'0'2580,"13"0"-516,0 0-645,0 0-129,0 0-387,-10 0-387,10 0 129,0 0 0,0 0-258,0 0 258,14 0-258,-14 0 0,22 0 258,-9-1-387,5 1 129,2 0-129,1 2-129,1 0 129,0 0-258,0 1 129,1-3 0,0 3 0,2-3-129,-5 0 129,0 0-129,-3 0 0,-3 0 0,-2 2 0,-12-2 0,17 6 129,-17-6-129,0 0 129,7 16-129,-7-16 258,0 16-129,0-5-129,0 3 129,-2 0-129,1 3 129,0 0-129,1 2 129,-1-1-129,1 0 129,0 0-129,0 1 129,0-2-129,0 0 129,0-2 0,2-1 0,-1 1-129,2-4 129,-1 0-129,-2-11 129,3 17-129,-3-17 129,0 0-129,3 12 129,-3-12-129,0 0 258,0 0-516,0 0-129,0 0-387,3-15-1677,-1 1-1677,-2 14-516,9-30 258</inkml:trace>
  <inkml:trace contextRef="#ctx0" brushRef="#br0" timeOffset="135579.754">11723 11993 129,'5'-13'903,"-5"13"516,13-7 516,-13 7 129,0 0 387,11-6-258,-11 6 0,0 0-387,0 0-774,-7-6-387,7 6-258,-14-2-258,14 2 0,-17-2 0,4 2-129,0 0 129,-2 0 0,1 4 0,-6-1 129,3 4 0,-3-2-129,-3 4 0,2-1 0,0 4 0,-2 1-129,0 2 129,3 0-129,0 3 0,-1-1 0,5 3 129,2 0-129,1 3 0,2-3 0,3 3 0,3-3 129,4 6-129,1-6 129,0 4 0,6-2 129,6 2-129,1-1 258,7 4 0,2-5-129,4 3-129,2-4 258,4 1-258,1-4 258,3 0-387,-1-7 129,0 0-129,0-2 0,1-4 129,-3-2 0,0-1 0,-5-2-129,1 0 129,-3-1 0,-2-2-129,-4-2 129,-4 2 0,-2-2-129,-4 4 129,-10 1 0,12-5-129,-12 5 129,0 0-129,0 0 0,0 0 0,0 0 0,0 0-258,0 0-129,0 0-1419,0 0-2580,0 0-387,-12 4-645,-3-4 387</inkml:trace>
  <inkml:trace contextRef="#ctx0" brushRef="#br0" timeOffset="146655.387">12531 11611 774,'0'0'1806,"0"0"0,0 0-258,0 0-516,0 0-258,0 0-258,0 0-387,0 0 0,0 0-129,0 0 0,0 0 0,0 0 129,0 0 258,-13 0-129,13 0 0,0 0 258,0 0-129,-1 10 0,1-10-129,0 12 0,0-12-129,0 18 129,0-5-129,0 2-129,0 2 129,0 2-129,1 3 129,1 3 0,1 3-129,-1 1 129,1 1 0,1 3 129,-2 4-129,0 1-129,1 2 258,0 2-129,0 2 0,0-1 0,1 3 129,-3 1-129,4-4 129,-2-2 0,1-3-129,-3-6 0,2 0 0,-1-7 129,1 0-258,-1-8 258,-1 0-387,0-3 258,-1 1-258,0-15 129,2 18 0,-2-18 0,0 14 0,0-14 0,0 0 0,2 12-129,-2-12 129,0 0 0,0 0 0,12 4 0,-12-4 0,0 0 0,14 0-258,-14 0 516,0 0-258,14 0 0,-14 0 0,0 0 0,12 0 129,-12 0-129,0 0 0,14-2 0,-14 2 0,14-2 129,-14 2-129,20-3 0,-9-1 129,2 3-129,0-1 0,1 0 129,1 2-129,-1-3 129,4 3 0,-3 0 0,3 0-129,-3 0 129,4 0 0,-1 0 258,2 0-258,1 1 0,2 1 0,0-2 0,2 0 0,1 0 0,1 2 0,1-2 0,1 0 0,1 0 0,1 0 0,0 0 0,1 0-129,1-2 258,1 2-258,1-2 0,0 1 0,-1 1 129,-1-3-129,2 0-129,0 2 129,-1-2 0,-1 1 0,3 2 0,1-3 0,-1 0 0,2 0 0,-1 1 0,3-1 0,1 0 0,1-1 0,3 1 129,0-2-129,-1 2 0,0-3 129,-3 3-129,1-1 0,-2-1 0,-3 0 129,1 1-129,-1-1 0,-1 0 0,-1 0 129,-1-1-129,0 1 0,-4 1 129,2 1-129,-1 1 0,-2 0 0,0 1 0,1 1 0,0-1 129,-1 1-129,3-1 0,1 1 129,-3-2-129,4 1 129,-3-1-129,1 1 129,-4 0 129,0 1-129,-2 0 0,1 0 129,-4 0-129,3 0 0,0 0 0,2 1 0,-3 0-129,3 1 0,1-1 129,2-1 0,-1 0-129,3 0 129,-2 0 0,0 0 0,0 0 0,3 0 129,-3 0-129,2 0-129,0 0 129,-1 0-129,-2 0 0,1 2 0,-2-2 0,2 1 0,-3 0 0,1 0 0,2-1 0,-1 0 0,3 0 0,1 0-129,-1 0 129,1-1 0,-1-1 0,0-1 129,-4 1-129,2 0 129,-3 2-129,-1-3 129,-2 3-129,0-1 0,-1-2 0,-2 2 0,-2 0 0,-5-1 0,1 1 0,-2 1 0,-14 0 0,18-3 0,-18 3 0,12 0 0,-12 0-129,0 0 129,0 0 0,0 0-129,0 0 129,0 0 0,13 0 0,-13 0 0,0 0 129,0 0-258,12 3 129,-12-3 129,0 0-129,16 0 0,-16 0 0,20 0 0,-6 0 0,1 0 0,0 0 129,3 0-129,-1 0 0,0-1 0,0 1 0,0-2 0,-2-2-129,1 3 258,1-3-258,0 1 129,0 1-129,0-1 258,0 1-258,0-1 129,-2 0 0,1 1 0,-1 0 0,1 2 0,1-2 0,0 2 0,1 0 0,-1-3 0,1 3 0,-2 0 0,2 0-129,-3 0 129,-1 0 0,-1 0 0,0-1 0,-2-1 0,4 1 0,-3 1 0,-2-1 0,3 1 0,-1-2 0,1 2 0,-2-1 0,0 1 0,-11 0-129,20-1 129,-20 1 0,17 0 0,-17 0 0,16 0 0,-16 0 129,18 0-258,-7 0 258,0 0-129,2 0 0,-3 0-129,2 0 129,-12 0 0,16 0 0,-16 0 0,17 0 0,-17 0 0,13 0 0,-13 0 0,15-3 0,-15 3 0,14-2-258,-14 2 258,13-2 0,-13 2 0,13-4 0,-13 4 0,0 0 0,12-5 0,-12 5 0,0 0 0,0 0 0,3-14 0,-3 14 0,0-11 0,0 11 0,0-16-129,-2 5 129,-2-1 0,3-3 0,-3-1 0,2-2 0,-1-5 0,0 0 0,3-5-129,-1-1 129,1-3 0,0-4 0,0-1 0,2-4 0,2 2-129,-1-2 129,0 0 0,2 0 0,-2 1 129,-1 3-129,0-1 0,1 2 0,-1 3 129,0 1-129,-2 3 129,2 4-129,-1 3 0,-1 1 0,0 3 0,0 3 0,0 3 0,0 12 0,0-18 0,0 18 0,0-11 0,0 11 0,0 0 0,0 0 0,0 0 0,0-12 0,0 12 0,0 0 0,0 0 0,-10-10 0,10 10 0,-12-1 0,12 1 0,-19-5 0,6 3 0,1 0 0,-3 0-129,-3-1 129,-3-3 0,-3 4 0,-2-1 0,-7 0 0,-2 3 0,-5-1 0,-7-1 0,-7 1 0,-3 1 0,-6 0 0,-5 0 129,-6 0-129,-4 0 0,-2 3 0,0 1 258,0 0-258,1 1 0,-2 0 0,1-1 129,5-1-129,-3 1 129,1-3-129,-4 4 129,2-3-129,4 2 0,-1-3 0,1 1 0,0-1 129,3 1-129,3-1-129,0-1 258,-3 0-129,4 2 0,-1-2 0,0 1 0,-1 0 0,4 0 0,0 0 129,1 1-258,1 1 129,1 0 0,1 0 0,1 1 0,-2 3-129,-2-2 129,1 2 0,-1 3 0,0-2 0,1 3 0,2-2 0,1-1 0,2 2 0,3-3 0,2-2-129,5 2 129,0-2 0,0 0 0,4-1-129,-3 3 129,2 2 0,1-2 129,0 2-129,2 0 0,0 2 0,2-2 0,1-1 0,3 1 0,3-5 0,0 2 0,3-1 129,-1 0-129,1-1 129,2 0-129,1 0 129,1-2-129,1 1-129,-1 1 129,2 0 0,1 0 0,-2 0-129,0 0 129,1 0 0,-2 3-129,0-1 258,2 0-129,-1 1-129,-1 1 129,5-3-129,0 2 0,4 1-258,-2-5-129,13 10-774,-7-11-2193,14-2-1419,-13 3 0,-1-11-516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9:25.16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16755 9716 1032,'0'0'1677,"0"0"0,0 0-129,0 0 0,0 0-645,0 0-258,0 0-387,0 0-129,0 0 0,0 0 258,0 0-258,0 0 0,0 0 0,0 0-129,0 0 129,0 0-129,0 0 0,0 0 0,5 8-129,-5-8 129,0 14 0,0-14 0,-1 24 129,-3-9-129,3 4 0,0 0 0,0 4 0,1 3 258,-2 3-258,0 5 129,1 2-129,0 4 129,0 1 0,-1 1-129,1 3 129,-1-4 0,1 0 258,1-3-258,0-1 0,0-1 0,0-3 0,0 0 0,1-3 0,2-1 129,2-2-129,1-2 0,-1-2-129,0-1 129,-1-4 129,-2 0-129,0-6 258,-1 4-129,-1-16 129,0 19-129,0-19 129,0 14-129,0-14 0,0 0-129,-9 14 0,9-14 0,0 0-129,0 0 0,0 0 0,-9 12 0,9-12-129,0 0 0,0 0-258,0 0-1290,0-12-2322,0 12-516,5-19 387</inkml:trace>
  <inkml:trace contextRef="#ctx0" brushRef="#br0" timeOffset="2324.132">16822 10679 129,'0'0'2967,"13"-3"-129,-13 3-2322,11-7-645,-11 7-129,19-4 129,-8 4 0,4 0 129,-2 0 129,5 0 387,-1 0 258,3 0 0,4 0 129,0 0-258,6 0 258,-1-2-129,6 1 0,-1-4-387,6 2 0,0-3-129,2 1-129,1 0 0,5-2 0,-2 1 0,3-2 129,0 1-129,2-2-129,0 2 129,4 0 0,0 0-129,-1 2 129,3 0 0,1 0 0,-1 3 0,0-2 0,1 0-129,1 0 258,-2 1-129,-1-1-129,1 2 129,-1-1 0,0 0-129,0 3 129,2 0-129,-2 0 129,1 0-129,1 0 129,-6 3-129,4-3 129,-2 0 0,1 3 0,-7-3 129,3 1 0,-5 0 0,1 4-129,-4-3 129,3 3-129,-4 0 0,1 2 0,1-4 0,-2 1 0,0-2-129,2 1 0,-3-3 0,-2 0 129,-2 0-129,-2 0 258,-3 0-258,2 0 129,-4 0 0,0 0 0,-1 2-129,2-1 129,-3 1-129,2 1 129,0-2-129,-2 0 0,-2-1 0,1 2 0,-2-2 129,1 0-129,1 0 0,-1 0 0,0 0 0,1 0-129,2 0 129,-1-2 0,2 1 0,-2-1 0,0 0 0,-1-1 0,-1 1 0,0-1 0,-4 2 0,1 0 0,-1 1 0,-2 0 0,-1 0 0,0 1 0,1 3-129,-2-2 258,2 1-258,-5-3 129,6 0 0,-2 0 0,3 0 0,-1 0 0,-4 0 0,4 0 0,-2-2-129,-1 2 129,0 0 0,-3 0 0,3-3 0,-4 3 0,0-2 0,-1 2 0,-1 0 0,-12 0 0,16-1 0,-16 1 0,0 0 0,13 0 129,-13 0-129,0 0 0,0 0 0,0 0 0,0 0 0,0 0 0,0-12 0,0 12 0,-4-16 0,4 16 0,-6-23 0,4 7 0,0-4 0,1-2 0,-2-7-129,1-3 129,2-3 0,-1-2 0,0-6 0,-1-2-129,1-2 0,-1-4 0,0 3 129,-1-5-258,1 2 129,0-4 129,-3 3-129,1 2 129,1 1 0,-1 7 0,0 7 129,0 1-129,-1 7 0,0 6 0,2 2 0,1 6 129,2 13-129,-5-15 0,5 15-129,0 0 129,0 0 0,0-10 0,0 10 0,0 0 0,0 0 129,0 0-129,0 0 0,0 0 0,0 0 0,0 0 0,0 0 0,0 0 0,0 0 0,0 0 0,-2-11 0,2 11 0,0 0 0,0 0 0,0 0 0,-7-14 0,7 14 0,0 0 0,-12-12-129,12 12 129,-12-10 0,12 10 0,-20-10 0,7 6 0,-3 0 0,-4 0 0,-3-1 0,-6 3-129,-1 1 129,-5 0 0,-4 1 0,-8 0 0,-2 0 0,-4 0 0,-6 0 0,-3 0 0,-7 0 0,-4 0 0,-5 0 0,1 0 0,-5 2 0,-5 0 0,3 1 0,-3 1 0,0 1 0,0-3 0,3 5 0,-3-3 0,5 1 0,1-1 129,1-2-129,3 1 0,-1-1 0,1 0 0,-1-2-129,3 3 129,4 0 0,-3-1-129,0 2 129,5-3-129,-1 4 129,1 0 0,0 0-129,0 1 129,-1 0 0,1 0 0,2 2 0,-1 1 0,3 0 0,-1 0 0,1 0 0,2 3 0,4-2 0,2 1 0,-1-3 129,1 2-129,-1-1 0,2-1 0,3 1 0,0-4 0,2 2 0,2-2 0,4 3 0,2-1-129,7 0 0,2 0-129,7 0 0,0-5-516,11 6-1032,-1 2-2322,2-10-387,15 0 258</inkml:trace>
  <inkml:trace contextRef="#ctx0" brushRef="#br0" timeOffset="11227.642">21207 9509 1419,'0'0'1677,"0"0"-129,0 0-258,0 0-258,0 0-387,0 0-129,-6 6-387,6-6 0,-2 20-258,2-8 0,0 0 0,1 1-258,2 3 258,2-1 0,0 1 0,0 1 129,0-2-258,-1 2 258,-2 7 0,2-1 258,-2 5-258,0 1 129,1 2-129,0 4 129,1-1-129,0 4 129,-1 1 0,3 4-129,2 1 258,-3 3-258,4 2 129,-3 0-129,0 4 0,-3-2 129,1-5-129,-2-1 0,-2-3 0,0-8 129,3-1-129,-2-5 0,1-2 129,3-6 0,-1-1-129,2-3 258,-2-4-258,-1 0 0,-3-12 129,6 13-129,-6-13 0,0 0 129,0 0 0,0 0 0,0 0 258,0 0 0,0 0-129,0 0 258,0 0-258,0 0 258,0 0-258,0 0-129,0 0 0,0 0 0,0 0 0,0 0-129,12 0 0,-12 0 0,0 0-129,0 0 129,0 0 0,12-6-129,-12 6 129,0 0 0,11-4 0,-11 4 0,0 0-129,12-4 258,-12 4-129,15-3-129,-15 3 129,24-2 0,-10 0 0,3 2 0,3-1 0,4 1 0,-2 0-129,2 0 129,5 0 0,0 0 129,4 0-129,1 0 0,5-2 0,0 2 0,1-2 0,2 1 0,-1-2 0,-2 1 0,-2 0 0,1-1 0,-4 3 0,0-4 0,-4 2 129,2-1-129,-5-2 129,-1 2 0,-4-1 129,0-1-129,-4 0 0,-2 0 0,-2 0 0,-2-2 0,1 3-129,-2-3 129,-1 2-129,2 2-129,-1-2 129,-11 5 0,19-5 0,-19 5 0,17-6 0,-17 6 0,0 0 129,14-4-129,-14 4 258,0 0-129,0 0 0,0 0-129,0 0 0,0 0 0,0 0-129,0 0 129,0 0-129,13-4 129,-13 4-258,0 0 258,12-6 0,-12 6 0,0 0 0,0 0 0,11-4-129,-11 4 129,0 0-129,0 0 129,13 0-129,-13 0 129,13-4-129,-13 4 129,13-6 0,-13 6 0,15-5 0,-15 5 129,12-2-129,-12 2 129,11-7-129,-11 7 129,14-5-129,-14 5 129,16-4-129,-16 4 0,22-6 0,-11 4 0,2 1 0,-2-3 0,0 4 0,-1-3 0,-10 3 0,14-3 0,-14 3 0,11-5 0,-11 5 0,0 0 258,0 0-129,0 0 129,0 0-129,0 0 0,0 0 0,0 0 0,0 0 0,0 0-129,0-12 0,0 12 0,0 0-129,0 0-129,-9-11 258,9 11-129,0-10 0,0 10 0,0-22 129,2 5-129,0-4 129,0-1 0,0-7 0,-1-3 0,-1-4 0,-2-4-129,-7-5-129,-2-1 129,-3-4 0,-5-3 0,1 2 0,-1 2 0,0 2 0,4 5-129,2 5 258,5 4 0,2 4 258,2 7-258,3 4 0,1 5 129,-1 1 0,1 12 0,-4-18 0,4 18 0,0 0 0,-9-12 129,9 12-129,0 0-129,-11-11 129,11 11-129,0 0 129,0 0-129,0 0 0,-11-8 0,11 8 0,0 0 129,0 0-129,0 0 0,-7-10 129,7 10-129,0 0 129,-9-12-129,9 12 129,0 0-129,-18-16 129,18 16-129,-16-12 0,16 12 0,-17-13 0,17 13 0,-17-14 0,17 14 0,-18-13 0,18 13 0,-19-13 0,19 13-129,-21-11 129,8 6 129,-1-3-129,-3 3 0,0-3 258,-4 3-258,-4-3 0,-2-1 129,-4 1-129,-4 1 129,-2 0-258,-6 2 258,0 0-129,-3 1 0,-2 1 0,-2 2 0,1 1 0,-1 0 0,1 0 0,3 4 129,-1-2-129,4 0 0,0 1 0,3 1 0,2-3 129,1 0 0,2 0 0,3 1-129,1-2 129,3 3-129,0-2 129,3 0 0,4 2-129,2-1-129,4 1 129,3-2 0,12-1-129,-16 4 0,16-4 0,0 0 0,0 0-129,0 0 0,0 0-645,0 0-1161,0 0-1806,10 11-387,-10-11 259</inkml:trace>
  <inkml:trace contextRef="#ctx0" brushRef="#br0" timeOffset="14671.839">22933 9503 645,'0'0'1806,"0"0"0,0 0 0,0 0-258,0 0-258,0 0-645,0 0 0,0 0-387,1 11 0,-1-11-129,3 17-129,0-4 129,3 4 0,1 6 129,2 3-129,1 5 129,3 5-129,-3 3 0,3 5-129,-1 2 0,-3 3 129,0-2-129,-1 2 129,-2-3-129,-1 2 0,0-4 129,1-6-129,3-1 129,0 0-129,0-4 0,1-2 0,0-6 0,-2-3 258,-1-4-129,0-3 0,-7-15 0,6 17 0,-6-17 0,0 0 258,0 0-258,0 0 129,0 0-129,0 12 0,0-12 0,0 0-129,0 0 129,0 0-129,0 0 129,0 0-129,0 0 0,12 11 258,-12-11-258,0 0 0,0 0 129,14 2-129,-14-2 0,0 0 129,14 3-129,-14-3 129,18 3 0,-3-1-129,0-2 129,4 1-129,4 1 0,4-1 129,3-1-129,3 0 0,1 0 129,2 0-129,3-1 0,1-2 129,2-1 0,2 2-129,-1-2 258,1 2-129,-2-3 129,2 4-129,-3-2 129,0 1 0,-1 1 0,-5-1 0,-1 0-129,-2 2 129,-3-5-129,-2 4 0,-5-2-129,-2 3 0,-2 0 0,-4 0 0,0 0 129,-2 0-129,-2 0 0,-10 0 0,20 0 0,-20 0 0,18 0 0,-18 0 0,13-1 0,-13 1 0,0 0 0,0 0 0,12-2 129,-12 2-129,0 0 0,0 0-129,0 0 129,11-2 0,-11 2 0,0 0 0,0 0 0,11-4 0,-11 4 129,0 0-129,0 0 129,0 0-129,0 0 129,0 0-129,0 0 129,0-11-129,0 11 129,-11-13-129,1 0 0,0-2 129,-3-1-129,-3-7 0,1-5 0,-4-6 0,3-6-129,-1-3 129,0-8-129,2-4 129,0-6-129,3-4 0,2-2 129,-1-2-129,3 4 258,1 4-129,4 1 0,0 5 129,2 7-129,1 6 129,0 1-258,4 9 129,0 3 0,1 4 0,-1 2-129,0 6 129,-1 2 0,-1 1-129,-2 14 129,3-19 129,-3 19-129,0-10 0,0 10 129,0 0-129,0 0 0,0 0 0,-3-12 129,3 12-129,0 0 0,0 0 129,0 0-129,0 0 0,0 0 0,0 0 0,0 0 0,0 0 129,0 0-129,0 0 129,0 0-129,0 0 0,0 0 129,-12-5-129,12 5 129,0 0-129,-14-5 0,14 5 0,-25-3-129,8 2 129,-3 0 0,-4 1-129,-3 0 129,-3 0 0,-4 0-129,-4 0 129,-3 0-129,-3 1 129,-3 1-129,-1 0 129,-4 0 0,-3-2 0,0 5-129,3-3 258,0 2-129,4 0 0,2 0 0,6-3 0,2 2 0,5-1 0,3 0 129,3-2-129,1 0 0,5 1 0,0-1 129,2 0-129,2 1 0,2 0 0,3-1 0,1 4-129,11-4 129,-19 3 0,19-3 0,-15 4 0,15-4 0,-17 3 0,17-3 0,-16 5 0,16-5 0,-18 4 0,18-4-129,-19 10 129,9-7 0,10-3 0,-20 14-129,20-14 129,-20 12 0,20-12 0,-18 13 0,18-13 0,-13 12 0,13-12 0,0 0 0,-8 10 129,8-10-129,0 0 0,0 0 0,0 0 0,0 0 0,0 0-129,0 0 129,0 0 0,0 0 0,0 0 129,0 0-129,0 0 129,0 0-129,0 0 0,0 0 0,0 0 0,0 0 0,0 0 0,0 0 0,0 0 0,0 0 0,0 0-129,0 0 129,0 0 0,0 0 0,0 0 0,0 0-129,0 0 129,0 0 0,0 0 129,0 12 0,0-12-129,5 25 129,1-9-258,1 3 0,-1-1-1032,11 7-2838,2 8-645,-11-13-258</inkml:trace>
  <inkml:trace contextRef="#ctx0" brushRef="#br0" timeOffset="21624.236">9451 7793 516,'0'0'387,"0"0"-129,0 0 0,0 0-258,9 9 0,-9-9 0,0 0 129,10 15-129,-10-15 129,8 12 0,-8-12 0,9 15 129,-9-15-129,18 21 129,-8-11-129,2 4 129,6-1 0,-2 3-129,4-2 129,2 4 258,3-1-258,3 2 258,2-2-258,1 0 258,3 3-258,1-2 258,5 2-129,5-2 129,-1 0-258,6 0 129,1-1-129,2 1 0,7 0 129,-1-4-258,2 4 129,-2-3-129,4 1 0,1-2 129,1 5-129,3-5 0,-4 2 0,4 0-129,2 2 129,-3 1-129,-1-1 129,-1 2 129,-1 2 0,-3 0 0,3 2 0,-4-4 258,1 6-129,1-2 129,1 3-387,3-1 129,0 1-129,2 0 0,-3 2-129,1 2 0,-2-2-129,-3 3 129,-3-1 0,-3 1-129,-2-3 258,-2 4-258,-1-1 258,-1 2-258,-2 0 258,3-1-129,-4 4 0,5-3 0,-4 4 0,1-5-129,-2 0 129,0-1 129,-2-2 0,-2 0 129,-1-4-258,-1 0 258,-3 1-258,-4-2 129,-2-2 0,-4 0 0,1-1-129,-7-3 129,2 1 129,-3-4 0,-3-1 0,2-3-129,0 0 129,-3-4 0,1 1-129,-3-2 0,1-2 129,-4 0-129,3-2-129,-14-3 0,16 8 129,-16-8-129,10 3 0,-10-3 129,0 0 0,0 0 0,0 0 0,0 0 0,0 0-129,11 3-129,-11-3-258,0 0 0,0 0-387,0 0-516,0 0-1290,0 0-1806,24 19-129</inkml:trace>
  <inkml:trace contextRef="#ctx0" brushRef="#br0" timeOffset="23439.34">15631 7703 516,'-10'12'645,"0"-5"0,10-7 0,-18 10-129,6-4-129,1 1-129,-2 2 129,-3-2-129,-1 4 258,-4-1-258,3 4-129,-4 0 0,1 1-129,-5 2 258,3 3-258,-5 1 0,1 3-258,-6 5 258,0-3-129,-5 8 129,2-1 0,-6 3 0,-3 3 0,-1 1 0,-4 2 129,-3-2 129,-1 1 0,-6-1 0,0 2 129,-2-1 129,1 4 0,-4-2-258,4 3 129,-3-3 0,4 2 0,1 0 0,-1 1 129,1-3-129,0-1-129,-1-1 258,2 2-129,-1-3 129,3 2-258,1-3 0,3 1-129,0-5 129,5 2-129,2-6 0,3 2 0,-1-1 129,2-1-129,2-2 258,3 0-258,1 0 258,3 0-258,-1-4 387,5 1-387,2-2 0,1 0 0,2-4-129,3-1 129,0-2-129,3-2 0,1-1 129,1-2-129,2 0 129,3-4-129,-3 2 129,13-10-129,-24 14 129,14-7 0,-2 0-129,12-7 258,-22 10-129,22-10 0,-20 10 0,20-10-129,-13 9 129,13-9 0,0 0 0,-11 5-129,11-5 0,0 0 129,0 0-129,0 0 0,-12 1 0,12-1 0,0 0 129,0 0-129,0 0 129,0 0-129,-11 9 129,11-9-129,0 0 0,0 0-129,0 0-129,0 0-258,11 0-1548,2 7-2322,-13-7-258,13 0 0</inkml:trace>
  <inkml:trace contextRef="#ctx0" brushRef="#br0" timeOffset="38708.213">9548 7897 129,'0'0'129,"0"0"129,0 0-129,0 0 0,0 0 258,0 0 0,-6-3 0,6 3 0,0 0 0,0 0 129,0 0-387,0 0 129,0 0 0,0 0-258,0 0 0,0 0 0,0 0-258,0 0 258,0 0-129,0 0 129,0 0 0,11-5 129,0 5-129,-11 0 258,22 0-129,-8 0 0,1 1 0,1 1 258,1 2-258,5-1 129,-2-2-129,2 3 258,3-2 0,3 0 0,2-2 129,2 0 0,4 0-129,0 0 0,6 0 0,-1 0 0,5 0-258,1 0 0,0 0-129,3 0 129,-2 0-129,2 0 0,-2 0 0,2 0 0,0 0 129,-1-2-129,5 0 0,1 1 0,1 0 0,4 1 0,1 0 0,3 0 0,-1 4 0,0 1 0,1 0 0,0 3 0,-2 0 0,1 0 0,-1 4 0,1-2 0,4 2 0,0 0 0,1 2 0,0-1 129,1 1-129,0-1 0,1-1 258,2 0-258,-4 2 129,3-2-129,-1 0 129,4 3 0,0-2 0,5 0 0,-4 1 129,0 1-129,-1 0-129,2-2 129,-4 2-129,0-2 129,-4-1 0,2 2-129,1-3 129,2 1 0,-2-1-129,-1 4 258,3-5-258,-2 4 129,2-5 0,-1 4-129,-2-4 129,3 3 0,1-1-129,1-2 129,-3 3 0,1-1-129,-1 0 258,-3 1 0,-2 3 0,0-2 0,-3 0 129,1 0-129,-3 1 129,4-1 129,-1 1-129,4 2-129,1-3 0,-2 2-129,0-2 258,-2 2-387,0-1 129,-1 1-129,-5-2 0,1 1 0,-6 0 0,2-1 0,-2 0 0,-2 0 129,3 1-129,-5-4 0,3 3 0,0-2 0,-1 1 0,-2-2 0,4 5 0,-2-5 0,-2 2 0,0 0 0,-1 1 129,1 0-129,-3-2 0,2 1 0,-2-1 129,4 1-129,-1 0 0,0 1 129,3 1-129,0 1 129,0 1-129,-1-1 129,1 1-129,1 2 129,-4-1 0,3-3 0,-2 1 0,3-1 0,4-2 0,2 3 258,-1-5-387,1 4 129,2-1 0,-1 1 0,-3 1-129,-3-1 0,-1 1 129,-4 1-129,-6-1 0,-1-1 129,-2 0-129,-1-1 129,-4-1 0,0-2 0,-3-1 0,0 1 0,-1 0 129,-1 1-129,0-4 0,-3 4-129,1-4 258,-1 3-258,-5-2 129,-3-2-129,1-1 0,-4 0 0,-6 0 0,-1-3 0,-11-2 0,17 6 0,-17-6 0,12 6 0,-12-6 0,16 7 0,-16-7 0,20 8 0,-9-6 0,-1 4 0,-10-6 0,20 5 0,-20-5 0,16 6 0,-16-6 0,12 5 0,-12-5 0,0 0 0,11 6 0,-11-6 0,0 0 0,15 8 0,-15-8 0,11 5 0,-11-5 0,17 8 0,-6-4 0,-11-4 0,19 7 0,-19-7 0,16 6 0,-16-6 0,12 4 0,-12-4 0,0 0 129,0 0-129,0 0 0,0 0 129,0 0-258,0 0 129,0 0 0,0 0 0,0 0-129,0 0 129,0 0 0,11 7 0,-11-7 0,0 0 0,0 0 0,0 0-129,9 12 0,-9-12-258,10 11-1032,-10-11-2967,6 14-516,-6-14 129</inkml:trace>
  <inkml:trace contextRef="#ctx0" brushRef="#br0" timeOffset="40631.323">15470 7670 645,'38'1'774,"-18"0"0,1 4-258,-2 0 129,2 2 0,0-2 0,0 3-129,2 0 129,0 2 0,1-1 129,-4 0-258,5 2 129,1-2 0,1 4-129,1-2 0,5 4-258,-2-1 258,4 2-258,-1-2 0,3 3-129,-2-3 129,0 6-129,0-4 0,-1 4 129,2 0-129,0-1 258,2 4-258,-1 0 129,1-1-129,3 3 387,-1-1-387,0 2 129,-3-1 0,4 5 0,-3-3 129,-1 5-129,-1-3-129,1 1 129,-3-1 0,0 3 0,3-7 0,-1 6 0,1-5 0,3 2 0,0 0 0,2 1 0,1-2 0,0 2-129,0 2 129,-3-4-129,-1 0 0,1 2 0,-5-3-129,-1 2 0,1-2 129,-4 0 0,-1-2 0,1 4 0,-1-3 0,-1 1 0,-1-1-129,1 1 129,-3-3 0,3 3 0,-2-1-129,2-1 129,-2-3-129,0 1 0,2 0 0,-1-4 129,-1 0-129,0 2 129,1-4-129,0 2 0,-2 1 0,1-2 0,-2 0 0,2 0 0,-4-2 0,2 2 129,-4-1 0,-1 0 0,0-1 0,-2 0-129,-2 1 129,0 0 0,0-2 0,-1-2-129,0 0 0,-2 0 0,2-2 0,-2-3 129,0 0-129,-2-2 0,-11-5 0,17 5 129,-17-5-129,0 0 0,0 0 0,13 8 129,-13-8-129,0 0 0,0 0 258,0 0-258,0 0 0,0 0 0,0 0 129,0 0-129,0 0 0,0 0 0,0 0 129,0 0-129,0 0 0,0 0 129,0 0-129,0 0 0,0 0 0,0 0 0,0 0 129,0 0-258,0 0 258,0 0-129,0 0 0,0 0-129,0 0 129,0 0 0,0 0 0,0 0 0,0 0 0,0 0 0,0 0 0,0 0 0,0 0 0,0 0 0,0 0 0,0 0 0,0 0 0,0 0 0,0 0 0,0 0 0,0 0 0,0 0 0,0 0 0,0 0 0,0 0 129,6 11-129,-6-11 0,0 0 0,0 0 0,0 0 0,0 0 0,0 0-129,0 0 0,0 0-645,20 20-2193,-10-7-1677,-10-13-516,15 13-129</inkml:trace>
  <inkml:trace contextRef="#ctx0" brushRef="#br0" timeOffset="61079.493">11874 10195 516,'0'0'387,"0"-14"-129,0 14 258,0 0 0,0 0 258,0 0-129,0 0 387,0 0-129,0-10 258,0 10-258,0 0-258,0 0 0,0 0-387,0 0 0,0 0-129,0 0 129,0 0-129,0 0-129,0 0 129,0 0 0,0 0-129,0 0 129,0 0-129,0 0 0,0 0 129,0 0-129,0 0 0,0 0 258,8 0-258,-8 0 129,0 0-129,14 2 0,-14-2 129,18 5-129,-18-5 0,18 5 0,-18-5 0,19 3 129,-19-3-129,20 2 0,-20-2 129,18 0 0,-18 0-129,18 0 129,-18 0 129,18-4-258,-18 4 129,11-1 0,-11 1 0,0 0 129,0 0-129,0 0 258,0 0-129,0 0-129,0 0 129,0 0 0,0 0-258,0 0 129,0 0-129,0 0 0,0 0 0,9 6 0,-9-6 129,0 0-129,0 0 129,0 0-129,0 0 129,0 0-129,2 12 129,-2-12-129,0 0 0,2 14 0,-2-14 0,1 17 0,0-6 0,1 0 0,-1 3 0,1 0 0,-1 4 0,-1 0 0,1 4 0,-1-1 0,0 2 0,0 0 0,2-1 0,-1-2 0,1 0 0,0-4 0,0 0 0,1-6 0,-3-10 0,6 18 0,-6-18 129,0 0-129,4 10 129,-4-10 0,0 0 129,0 0-129,0 0 0,0 0 0,0 0-129,0 0 0,5-5-258,-5 5-516,5-12-1548,-5 12-1806,8-17-387</inkml:trace>
  <inkml:trace contextRef="#ctx0" brushRef="#br0" timeOffset="62167.555">12311 10582 1935,'0'0'3354,"0"0"-1161,0 0-645,-7-2-645,7 2-387,0 0 0,0-12-129,0 12 129,0 0 0,-5-14 129,5 14-258,-3-12 258,3 12-258,-2-20 0,2 8 0,0-8-129,3-2 0,3-5-129,4-2-129,1-6 129,2-2-129,4-2 129,-2 3 0,7-5-129,-2 2 0,1 3 0,0 1 258,-1 3-516,2 2 516,-4 4-516,0 3 129,-3 5 129,-2 3 0,-2 3 0,-11 12-129,15-15 129,-15 15 0,0 0 129,10-7-129,-10 7 129,0 0-129,0 0 0,0 0 0,0 0 258,0 0-258,0 0 0,0 0 0,0 0 0,0 0 0,0 0 0,2 8 0,-2-8 129,0 0-129,3 17 0,-3-17 0,4 17-129,-4-17 258,4 19-129,-2-7 0,2 0 129,-1 4-129,-1 1 129,4 3-129,2 0 0,-2 5 0,3 3 0,1 3 0,5 3-129,-1 1 129,4 0 0,-1 1 0,1 0 0,0-5 0,-1 2 0,1-4 0,-7-2 0,3-4 0,-5-2 0,-1-4 0,-3-3 0,0-2 0,-5-12 0,4 16 0,-4-16 0,0 0 0,0 0 0,2 11 0,-2-11 0,0 0 0,0 0 0,0 0 0,0 0-258,0 0-258,0 0-903,0 0-1677,-11-15-1032,11 15-516</inkml:trace>
  <inkml:trace contextRef="#ctx0" brushRef="#br0" timeOffset="62711.586">12223 10385 645,'8'14'3999,"4"-12"-129,-12-2-129,23-8-3741,-5 4-258,8 1 129,1-2 0,3-2 129,0 2 0,1-2 129,-3 0 129,-2 1 0,-3 0 258,-2 1-129,2 3-129,-2-4 258,0 5-258,-3-2-129,1 3 0,-1-1 0,1-1-129,-2 0 0,0 1 0,-1-1 0,-2 2 0,-1-2 0,-1 2 0,-2 0 0,-10 0 0,13 0 129,-13 0-129,0 0 258,0 0-258,12 0 129,-12 0-129,0 0 129,0 0-258,0 0 0,0 0-387,0 0-1032,7 13-2451,-7-13-645,0 0 516</inkml:trace>
  <inkml:trace contextRef="#ctx0" brushRef="#br0" timeOffset="64071.664">12951 10115 1935,'0'0'258,"16"9"-129,-16-9 129,13 12 387,-13-12 129,14 13 129,-14-13 0,11 15 258,-11-15-129,8 17 0,-2-5-258,0 0-258,2 2 0,2 6-258,3 0-129,2 4-129,5 1 129,-2 0-129,2 2 0,3-2 0,-4-2 129,2-2-129,-3-1 387,-6-5-129,3-3 0,-15-12 129,18 14 0,-18-14-129,11 8 129,-11-8-129,0 0 0,0 0 0,0 0 0,0 0 258,12 3-258,-12-3 129,0 0 129,3-11-258,-3 11 129,6-22-129,-2 6-129,3-4 0,0-2 0,3-5 0,0-2-129,3-2 129,0-3-129,2-1 0,1 0 129,0 2-129,-2-1 258,2 1-258,-3 3 129,1 1-129,-2 5 0,-1 2 0,-2 5 0,-3 2 129,-6 15-129,10-15 0,-10 15 0,0 0 0,0 0 0,0 0 0,0 0 0,0 0 0,0 0 0,0 0-129,11 7 0,-11-7-387,0 11-516,0-11-3096,7 18-516,-7-18-258</inkml:trace>
  <inkml:trace contextRef="#ctx0" brushRef="#br0" timeOffset="66842.823">14183 9927 129,'3'-10'1290,"-3"10"0,0 0 129,-1-16 0,1 16-129,-10-12-387,10 12-258,-12-11-129,12 11-258,-13-9 0,13 9-129,-16-8-129,16 8 0,-19-6 258,19 6-258,-18-3 0,6 3 129,2 0-129,-3 0 129,-2 7 0,0-2 0,-2 4 0,1 2 258,-4 0-258,1 4 129,-2-1 0,1 3 129,-2 1-129,3 4 0,-1-1-129,1 1 258,3-1-258,2 1-129,4 1 129,2-2-129,3-2 0,4 0-129,1-2 129,0 2 0,4-2 129,1 0 0,5 1 0,0 1 0,0 1 129,4-2-129,1 2 0,2 2 0,0-4 129,3 0-129,-1-4 129,3 1 129,1-4-129,0 0 129,-2-6-129,4 2 129,-3-6-258,1 3 0,-1-4 0,0 0 0,-2 0-129,0-1 129,-1-3-129,-2-2 129,3 1-129,-2 0 129,-2-1 0,-2 3-129,-1-2 0,-1 3 0,1 0 0,-13 2 0,14-1 129,-14 1-129,0 0 129,13-1 0,-13 1 0,0 0 258,0 0-129,0 0-129,0 0 129,0 0-129,0 0 0,0 0-129,0 0-258,0 0-645,0 0-1161,0 0-2193,0 0-387,0 0-258</inkml:trace>
  <inkml:trace contextRef="#ctx0" brushRef="#br0" timeOffset="67862.881">14614 10044 1419,'0'0'1935,"0"0"-129,0 0 0,0 0-645,0 0-387,8 6-387,-8-6 129,7 12-387,-1 0 258,-6-12-258,10 27-129,-3-13 258,0 3-258,2 0 0,-1 7 0,-1 0 0,0 1 0,1 4 129,2 1 0,-1 3 0,0-1 129,1 4-129,-1-4 258,2-2-129,0 0 0,0-6 129,3-3-129,-2-4-129,2 0 129,-4-7-129,2-2 129,-12-8-129,18 9 0,-18-9 129,0 0 0,12 0 258,-12 0-258,4-12 129,-4 12-129,5-22 258,-1 6-258,-1-4-129,3 0-129,0-6 129,1-1-129,2-4 129,3-1-129,-1-2 129,1-1-129,2-2 0,-1 5 129,-1-1 0,2 4 0,-5 2 0,-1 3 0,2 4-129,-4 3 129,-2 5-129,0 0 129,-4 12-129,6-12-129,-6 12 0,0 0 129,0 0-129,0 0-129,0 0 0,7 10-387,-7-10-1548,12 21-2064,-12-21-387,3 15 129</inkml:trace>
  <inkml:trace contextRef="#ctx0" brushRef="#br0" timeOffset="69127.953">15244 10519 903,'0'0'3225,"0"0"0,4-12-3096,-2 2-129,4-2 129,-3-5 0,1 0 387,-1-2 258,4-1 0,-3-5 129,3 4-129,-1-8 129,3 2-129,1-6 0,3 2-258,0-8-129,2 4 129,1-7-258,0 1 0,1 0 0,-1 4 129,0-2-258,-1 3 0,-1 2 0,-3 5 0,1 5 0,-2 3 0,-2 3 0,-2 5 0,1 1-129,-7 12 129,0 0 0,13-13 0,-13 13-129,0 0 129,0 0 0,0 0 129,0 0-129,0 0-129,0 0 129,0 0-129,0 0 0,0 0 0,4 9 0,-4-9 0,0 0 0,7 15 129,-7-15-129,6 14 0,-6-14 129,7 21-129,-2-8 0,0 3 129,1 3-129,3 3 129,-2 1-129,3 3 129,2 3 0,0 3-129,0-1 0,3 3 0,-1 0 129,2 3-129,-1-3 0,1 3 0,-2-4 0,2-3 0,0 0 0,0-1 129,-2-4-129,1-3 0,-3-1 0,0-4 0,0-2 0,-5-3 0,-7-12 0,10 16 0,-10-16 129,0 0 0,0 0 0,5 10 0,-5-10 0,0 0 0,0 0 0,0 0 0,-6 0-129,6 0 0,0 0-129,0 0 0,-14 0-129,14 0-516,0 0-3225,0 0-645,-13-14-387,11 1 129</inkml:trace>
  <inkml:trace contextRef="#ctx0" brushRef="#br0" timeOffset="70364.024">15319 10268 258,'0'0'1290,"0"0"129,0 0-129,0 0 387,0 0 129,0 0 0,0 0-387,1-9-258,-1 9-258,0 0-387,0 0 129,0 0-258,0 0-129,0 0 129,0 0-129,0 0-129,0 0 0,0 0 0,0 0 129,0 0-129,14-8 129,-14 8 0,21-2-129,-6 1 0,3 1 0,2 0-129,1 0 0,3 0 129,-2 0-129,1 0 0,0 0 0,1-2 129,-4 0 0,0 0-129,-2 2 129,-2-3-129,2 3 0,-6-2 129,-2 1-129,-10 1 0,20-1 0,-20 1 0,12 0 0,-12 0 0,0 0 0,0 0 0,11 0 0,-11 0 129,0 0-129,0 0 0,0 0 0,0 0 0,0 0-129,0 0-258,0 7-1806,0-7-2193,-1 14-387,1-14 129</inkml:trace>
  <inkml:trace contextRef="#ctx0" brushRef="#br0" timeOffset="85846.909">17123 9924 258,'10'15'3096,"-10"-15"-387,0 0-2322,9 15-387,-9-15 258,12 17-258,-12-17 258,9 21 129,-5-10 0,0 0 129,-1 3 129,-3 1-129,2 2 0,-2 2 0,1 5-129,-1 0-129,2 3-129,-2 0-129,2 2 129,0-4-258,-2 0 258,1-2-129,-1-4 129,0-1-129,2-7 0,-2 1 258,0-12-258,0 17 129,0-17-129,0 0-129,0 12 129,0-12-258,0 0 258,0 0-258,0 0-645,0 0-1290,0 0-1548,0-22 129</inkml:trace>
  <inkml:trace contextRef="#ctx0" brushRef="#br0" timeOffset="86807.965">17058 10043 1677,'-11'-3'3354,"11"3"258,-8-12-2967,8 12-129,0-14-258,0 14 0,12-14 129,-12 14 129,14-15 0,-14 15 0,12-11 129,-12 11-258,18-11 129,-6 6-258,0-2-129,4 4 0,0-3 0,6 0-129,-1 1 129,2 1-129,0 1 0,3 0 129,-4 1-129,4 2 0,-2 0-129,-4 2 129,0 1 0,-1 3-129,-4 0 129,-3 1 0,0 1 0,-12-8 129,12 17-129,-12-17 0,3 23 129,-3-10 0,-1 2 129,-6 2-129,-2 0 0,-2-1 0,-5 1 0,0 3-129,-2-8 129,1 2-129,-2-2 0,0 1 0,-1-5 0,4 1 0,1-2 0,1-2 129,1-1-258,13-4 129,-17 6 0,17-6 0,0 0-129,0 0 129,0 0-129,0 0 129,0 0-129,16 10 129,-1-9 0,1 2 0,5 0 0,2-1 0,1 2 0,0 2 0,2 0-129,1 2 129,-3 0-129,1 1 129,-5 2-258,-1-1 258,-4 3-129,-4-1 129,-2 3 0,-6-2 0,-1 2 0,-2 1 0,-4 0 129,-4 0 129,-4-2-258,-6 2 129,1 0 0,-4-2 0,-4 0 129,-1-3-129,-3-3 0,0-1 0,-4-5 0,2 1 129,-3-3-129,1 0 0,3 0-129,-1-4 0,5-1 0,4-1-129,5 1 0,4 0-258,13 5-258,-9-16-1419,9 3-1935,15 6-387,-3-12 129</inkml:trace>
  <inkml:trace contextRef="#ctx0" brushRef="#br0" timeOffset="87660.013">17750 10110 3354,'0'0'3483,"0"0"-129,0 0-2838,0 0-258,0 0-258,0 0 129,0 0 129,0 0 129,0 0 129,12 8 0,-12-8 0,5 12 129,-5-12-258,3 14 0,-3-14 0,8 15-258,-8-15 0,9 17 0,-9-17 129,13 21-258,-4-8 129,0 4 0,3 3 0,0 3 0,2 3-129,0-1 258,2 2-258,-2-1 0,3 0 129,-4-4-129,-3-3 0,3-4 0,-13-15 129,15 17 129,-15-17 0,0 0 0,13 3 0,-13-3 0,5-12 129,-5-3 0,2 1-129,1-6-129,0-4 0,2-2 0,2-3-129,0-2 129,2-2-129,2 0 129,1 0-129,-1-2-129,4 3 129,-3 3 0,2 4 0,-2 1-129,-1 5 129,-2 3-129,-9 16 129,12-15-129,-12 15 0,0 0 0,0 0 0,0 0-516,0 0-516,7 7-1806,-4 3-1548,-3-10 0,0 12-258</inkml:trace>
  <inkml:trace contextRef="#ctx0" brushRef="#br0" timeOffset="88407.056">18941 9840 2322,'19'0'1806,"-19"0"-1677,8-5 0,-8 5 387,0 0 129,0 0 258,0 0 258,-14-3 129,14 3 0,-26-1-258,13 1 0,-5 0-258,1 1 0,-2-1-387,1 6-129,-1 0-129,-2 4 0,-2 0 0,-1 4 129,1 1-258,-1 6 129,-2 4-129,3 1 0,-2 1 129,1 5-129,2 0 129,1 3-129,2 1 129,0 1 0,3-3 0,3 0 0,4 1 0,2-5 258,4-2-258,3 0 0,4-4 129,9-1 0,3 0-129,8-2 0,3-1-129,4-3 129,5-1 0,5-6-129,0 1 0,2-7 129,-1-2-129,-2-2 0,-3-2 0,-3-5 129,-6-1 0,-5 3 129,-5-3 0,-5 4 0,-13 4-129,15-8 129,-15 8 0,0 0-129,0 0-129,0 0 129,0 0-258,0 0 0,0 11-129,0-11-258,-7 12-1419,7-12-2451,-12 5 0,12-5-387</inkml:trace>
  <inkml:trace contextRef="#ctx0" brushRef="#br0" timeOffset="89731.132">19177 10178 1806,'0'0'3225,"0"0"-1290,0 0-387,0 0-516,0 0 258,0 0-258,0 0 0,0 0 0,0 0-387,0 0 0,0 0-129,0 0-258,0 0 0,0 0 129,0 0-258,0 11 0,0-11 0,7 18 0,0-6 0,-2 4 0,2 2 0,1 5-129,3 0 129,-1 2-129,1 1 0,2 3 0,0-2 0,1 2 0,-1-3 0,-1-4 0,-1 0 0,-2-3 0,3-4-129,-4-3 129,-1 0 0,-7-12 0,12 10 0,-12-10 0,0 0 129,14-5-129,-10-8 0,-1-3 129,2-5-129,3-4 0,-3-4 0,5-3 129,0-2-129,3-4 0,0 3 0,2-5 0,4 3 0,-1-1 0,2 2-129,-2 1 129,1 4 0,-4 5-129,0 4 0,-3 2 0,-2 6 129,-10 14 0,14-15-129,-14 15 129,0 0-258,12 0 0,-12 0-387,7 14-903,-7 3-2709,0-6-129,0 8 0</inkml:trace>
  <inkml:trace contextRef="#ctx0" brushRef="#br0" timeOffset="139999.007">19902 10064 645,'0'0'1032,"0"0"0,0 0-258,-10 3-129,10-3-129,0 0-258,0 0-129,0 0 129,0 0 0,5 2-129,-5-2 129,0 0 129,13 3 0,-13-3-258,13 0 258,-13 0-258,18 0 0,-6 0 0,1-3-129,-1 0 129,5-1-129,-3 2 0,2-1 0,1 1 258,-3 0-258,1 2 129,-2-1 0,-1 1 0,-12 0 129,19 0 129,-19 0-129,11 0 0,-11 0 129,0 0 0,0 0-258,0 0 258,0 0-258,0 0 0,0 0 0,10 12 0,-10-12 0,0 0 129,0 15 0,0-15-258,-3 19 258,3-6-258,-2 1 129,2 3 0,-2 0-258,2 2 258,-4 4-129,4 0 0,-2 1 0,1-1 258,-2 3-258,3-2 129,-1 0-129,1 0 129,-1-3-129,0 0 129,0-2 0,-1-2 0,0-4 0,0-1 129,2-12-129,-2 16 129,2-16-129,0 0 0,0 0-129,0 0 0,0 0-129,0 0-387,2-10-1548,-2 10-1935,9-25-129,4 11 517</inkml:trace>
  <inkml:trace contextRef="#ctx0" brushRef="#br0" timeOffset="140711.048">20375 9885 516,'0'22'1806,"-7"1"-258,1-9-387,3 7-258,-1-1-129,-1 6-129,2 0-258,2 2 258,-1 3-387,2-2 258,0 5-258,0-7 129,0 2-129,3-1-129,-2-3 0,-1-1 0,0-4-129,0 1 258,0-5-129,-2 0-129,-2-5 129,4-11-129,-7 15 129,7-15-129,0 0-129,-7 12-387,7-12-129,0 0-903,0 0-1032,0 0-903</inkml:trace>
  <inkml:trace contextRef="#ctx0" brushRef="#br0" timeOffset="141863.114">20320 9896 2193,'0'11'774,"0"-11"-387,0 0 129,0 0 0,0 0 129,10-6 129,-10 6 129,0 0-129,17-9 0,-17 9-387,18-11 129,-4 4-258,1 0 129,6 0-258,2-1 0,2 3-129,-1-2 129,3 4-129,-1-2 129,-1 5-129,1 0 0,-7 0 0,2 0 0,-6 6 0,-1 0 0,-14-6 129,18 20 129,-18-20-258,8 19 258,-8-19-129,0 22 129,0-22-129,-5 21 258,-5-10-258,2 3 129,-5 0 0,-4 1 0,1 2-129,-4 0 129,-2 0 0,0-1 129,0-1-129,-1-1 0,2-1 0,2-1 0,-1-6 129,3 1-258,6-3 129,0 0-258,11-4 129,-19 3-129,19-3 0,0 0 0,0 0 0,-10 2-129,10-2 0,0 0 129,0 0-129,0 0 129,10 1-129,-10-1 129,19 0-129,-8 0 129,4 0-258,-1 0 129,3 2 129,-1 0-129,0 2 0,0 2 0,-1 1 0,-4 0 129,2 1-129,-3 4 129,-4 0 0,0-2 0,-2 4 0,1 0 0,-3 1-129,1 0 258,-2 1-258,-1 0 129,0 0 0,0-2 0,-1 3 0,-3-6 0,-3 3 0,1-2 0,-1 0 129,-1 0-129,-4-2 0,0 2 129,-1-3-129,2 1 129,-3 0 0,-1-3 0,0 0 0,0-1 0,0 0 129,0-1-129,-2-3 0,0 3-129,-1 0 129,2-2-387,4 4-645,-6-2-1935,2-5-1161,16 0-258</inkml:trace>
  <inkml:trace contextRef="#ctx0" brushRef="#br0" timeOffset="169046.668">3820 7824 129,'39'1'516,"-19"2"-258,3-1-129,-3 1 0,1 0 258,0-1-258,0-1 129,-3 1 129,0-1-129,2 1 258,-1-2-129,1 0 0,0 0 129,-1 0-129,1 0 0,0 0 129,3 0-387,-3 0 129,2 0 0,-3 0-129,3 4-129,0-2 258,-2 1-516,0 1 516,1 0-516,-3 0 516,1 1-258,1-1 0,-3 1 0,1-1 129,-1 0 0,2 0 258,-2 0-129,2 0 129,0-1-258,0 1 129,2 1 0,-2-1 0,3 1 0,-2 0-258,2 1 129,-3-1 0,2 1-129,-4-1 129,2 0-129,-4 0 258,1-2-129,-2 2 0,0 0-129,1-1 129,-1 0 0,1 1 0,0 2 129,2 1-258,1-3 0,0 5 129,1-5-129,0 1 0,2 1 129,-1-3-129,0 3 129,-2-2-129,0-1 129,0-1 0,1 3 0,-2-2 129,1 1-258,-2 0 129,2 2-129,-1-2 0,0 2 0,1 0 0,-2-1 129,3 0-129,-2 0 0,3 0 129,1-1-129,0-1 0,0 2 0,1-3 0,2 2 0,-3 1 0,0-2 0,-2-1 0,0 2 0,0-2 0,-2-1 0,1 1 0,1 0 0,-2 0 0,0-3 0,0 3 0,0-2 0,2 2 0,2-1 0,0 0 0,-2 0 0,4 2 0,1-1 0,-1-2 0,1 3 0,-4-1 0,3 1 0,-3-2 0,2 0 129,2-1-129,-2 0 0,4 0 0,0-1 129,0 2-129,2-2 0,4 1 0,-3 2 0,3-2 0,-1 2 0,0-2 0,-1 2 0,0 0 0,0 0 0,-2 1 0,3-1 0,-4 1 0,0 1 0,3 1 0,0-1 0,0 1-129,-1-1 129,1 1 0,-1-2 129,0 1-129,1 2 0,-3-4 0,1 2 0,1-1 0,-1 1 0,2-2 0,-2 1 0,3-1 0,0 1 0,2-1-129,-1 0 129,0-2 0,2 0 0,-1 2 0,0-1 0,-1 0 0,1 1 0,-3-3 0,2 4 0,-2-2-129,0 2 129,-2-1 0,2 1-129,-1-4 129,0 4 0,-1 0 0,-1-3 0,2 2 0,1-3 0,0 2 0,0 1 0,0-1 0,-1 1 0,4 0 0,-3 1 0,2-2 0,-1 1 0,-1 1 0,2 0-129,-1-3 129,-2 2 0,-1 0 0,0-2 0,0 2 0,-1-2-129,-2 0 129,2-1 0,-1 3 0,-1-3 0,-2 0 0,3 2-258,-1 1 258,-1 0-129,-2-1 0,2 2 0,-3-1 129,1-1-129,-1 0 0,-3 1 129,2-2 0,-2 0 0,0-1 129,2 1-129,0-1 0,1 0 129,3 2-129,-2-2 0,2 0 0,-1 2 0,4 1-129,-2-2 129,-1 1 0,1 0 0,-1 0 0,4-1 0,-3 0 0,2-1 0,2 0 0,-1 0 0,2 0 0,1 0 0,0 0 0,2 0-129,0 0 129,4 0 0,-4 0 0,5 0-129,-2 0 129,3 0-258,-2 0 258,1 3 0,2-3-129,-1 2 129,1-2 0,-2 0 0,2 0-129,-2 0 129,-1 0 0,1 0 0,-2 0 0,1 1-129,-3 0 129,3 0 0,-3 2-129,2-2 129,0 0-129,-2 1-129,0-2 258,0 1 0,0 0-129,0-1 129,0 4 0,-2-3-129,2 2 129,-2 0 0,-1 1 0,1-2 0,0 1-129,-2 1 129,0-3 0,0 3-129,-1-2 129,1 0-129,0 0 129,-2-1-258,0 2 258,-2-2 0,2 1 0,2-2 0,-2 1 258,1-1-258,-2 0 0,3 0 0,0 0 0,3-3 0,0 2 0,-2-2-258,5 1 258,-3 0 0,3-1 0,-1 0 0,-1 1 0,1 0 0,-1-2-129,-1 1 129,0-2 0,-1 1 0,1-1 0,-3 3 0,3-1 0,-2 1 0,-1 2 0,1 0-129,-1 0 129,1 1 0,-3 3 0,1-2 0,-1 2 0,1-3 0,1 3 0,-3-3 0,3-1 129,-3 0-129,4 0 0,-2 0 129,2 0-129,-1 0 0,-1 0 0,2 0 0,-3 6 0,1-5 0,-1 1 0,0 1 0,-4-2 0,0 0 0,0 0 0,0 2 0,1-1 0,-2-1 0,3 0 0,-1 0 258,1-1-258,0 1 0,0-1 129,1 0-129,-1 1 0,1 0 129,1 1-129,-1-1 0,0 1 0,-1 0 0,3 0 0,-1-2 0,0 1 0,1-1 0,-1 2 129,1-2-129,0 0 0,1 2 0,-2-1 129,0 0-129,1 0 0,1 1 0,0-2 0,1 2 0,-1-2 0,1 0 0,1 0 0,-1 2 0,1-2 0,1 1 129,-2-1-129,1 0 0,1 0 0,-1 0 0,-1 0 258,0 0-258,2 0 0,-3 0 0,5 0 0,-2 0 129,-2 0-129,0-1 0,0 1 129,1-2-129,-4 2 0,1 0 0,-3 0 129,1 0-129,0 0 0,-1 0 0,0 0 0,-2 0 0,1 0 0,-2 0 129,2 0-129,0 0 0,-4 0 0,0 0 0,0 0 129,1 0-129,-2 0 258,1 0-258,2 0 0,-2 0 129,1 0-129,0 0 0,2 2 0,-2-1 0,0 1 0,1-1 0,-2 0 0,0 0 129,1 1 0,-1-2-129,0 0 129,-2 0 0,1 0-129,0 2 0,-1-2 0,0 1 0,-2 0 0,2 0 0,0 1 0,0-2 0,2 1 0,-1 1 0,0-1 129,0 0-129,2-1 0,-1 1 0,0 0 0,1 1 0,-3-1 0,2 2 258,0-2-258,-1 2 0,0-2 0,0 0 0,-1 2 0,0-1 0,2-1 0,-2 0 0,1 0 0,0 3 0,1-2 0,-1 2 0,3-3 0,-4 0 129,3 1-129,-2 1 0,5-1 0,-3-1 0,0 1 0,-1-1 0,-1 0-129,2 3 258,-4-3-129,2-1 0,-2 0 0,0 0 0,0 0 0,1 0 0,-1 0 129,0 0-129,3 0 0,0 0 0,-1 0 0,0 0 0,2 0 0,0 0 0,-1 0 0,1 0 0,-2 0 0,3 0 0,-2 0 0,-1 2 0,2-2 0,-1 0 0,0 0 0,2 2 0,-2-1 0,0 1 0,3-2 0,1 2 0,1-1 0,0-1 0,1 1 0,1-1 0,1 1 0,-3-1 0,1 2 0,0-1 0,-2-1 0,2 1 0,-4-1 0,1 1-129,0 1 129,1-2 0,-2 0 0,1 3 0,-1-3 0,2 0 129,-2 0-129,3 0 0,-2 1 0,0 0 129,1-1-129,1 3 0,1-2 0,-2 0 0,2 1 0,-2 0 0,5-1 129,-3-1-129,3 2 0,-3-2 0,2 0 0,2 0-129,-1 0 258,1 2-258,-3-2 129,2 1-129,0 0 129,0 0 0,1 1 0,1 0 0,0 1 0,0 0 0,2-3 0,2 2 0,1 1 0,2-1 0,-1 1 0,2-2 0,1 0 129,1 1-129,3 1 0,-3-2 0,2 0 129,2 2-129,-1-2 0,0 2 0,0 0 0,0-1 129,0-2-129,2 2 0,-3 0 0,3-1 129,0 2-129,-1-1 0,0 0 258,0 1-258,2 1 0,-3 0 0,3 0 0,-1 1 0,0 0 0,1-1 129,-3 1-129,1 1 0,-3-2 0,1 1 0,-1-2 0,-1 1 0,-1 1 0,0-1-129,1 2 129,2 1 0,-4 0 0,0-2 0,3 0 0,-3 3 0,2-2 0,-3-1 0,0 0 0,0-2 0,-2 2 129,2 0-129,-4-1 0,0 0 0,1 0 0,0 2 0,-2-3 0,0 4-129,0-3 129,0 0 0,-1 2 0,1-1 0,-1 1 0,2 0 0,-1-1 0,1 1 0,3 2 129,-1-3-129,4 3 0,-1-1 0,0 2 129,1-2-129,-1 1 0,-1 1 129,-2-1-129,2 1 0,0-1 0,-2 4 0,3-4 0,-1 3 129,0-1-129,-2-1 0,3 2 0,-2-2 0,-2-2 0,3 3 0,-2-2 0,-3 1 0,3 2 0,-2-2 0,-1 0 0,0 2-129,-1-3 129,0 1 0,-3-2 129,5-1-129,-3 1 0,1-2 0,-1 2 0,3-3 129,-4 1-129,2 1 0,0-1-129,0 2 129,-4-2 0,1 0 0,-1 2 0,-2-4 0,0 4 0,-4-2 0,0-2 0,-1 2 0,0 1 0,1 0 0,-1 1 0,1-2 129,2 3-129,1-2 0,2 3 129,-1-1-129,-1-2 0,1 0 258,-3 0-258,1-1 0,-3 0 129,-4-2-129,1 1 129,-4-1-129,-1 0 0,-2 2 0,0-4 0,-12-1 0,17 11 0,-17-11 0,17 7 0,-17-7 0,11 7 0,-11-7 0,0 0 129,16 7-129,-16-7 0,0 0 0,0 0 0,0 0 0,10 5 0,-10-5 0,0 0 129,0 0 0,0 0 0,0 0 129,0 0 0,0 0-129,0 0 0,0 0 0,0 0-129,0 0 129,0 0-129,0 0 0,0 0 0,0 0 0,7-9 0,-7 9 0,4-15 0,-4 15 0,3-17-129,1 5 129,-2 0-129,-1 0 0,2-1 129,-2-1-129,0-3-129,-1-2 258,1 0 0,0-1-129,-1-4 129,0-2 0,0 1 0,0-5-129,0-2 129,0-2 0,0 0 0,-2-5 0,0 3 0,0-1-129,0-4 129,0 5-129,2-3 129,-4 5-129,3 0 129,-1-2 0,1 4 0,-2 1 0,2-2-129,-1 1 129,1 0-129,-1 1 129,0 0-129,-2-1 129,2 1-258,-3-2 129,0 4 258,-1-4-129,-1 2 0,0-4-129,-1 2 129,0-1 0,0 1 0,0 1 0,-1-3 0,0 5-129,1-2 258,-1 6-129,-2-3 0,1 2 129,-1 2-129,-1-1 258,-1 2-258,2 2 129,-1-1-129,0 1 129,0 0-129,2 2 129,-1 1-129,3 1 0,0 3 0,0 0 0,2 2 129,0-1-129,1 3 0,5 11 0,-8-18 129,8 18-129,-6-15 0,6 15 0,0 0 0,-8-14 129,8 14-129,0 0 0,-4-11 0,4 11 0,0 0 0,0-11 0,0 11 0,0 0 0,0-14 0,0 14-129,4-11 129,-4 11 0,0 0-258,9-14-387,-9 14 0,0 0-774,0 0-774,16 9-1935,-16-9 129</inkml:trace>
  <inkml:trace contextRef="#ctx0" brushRef="#br0" timeOffset="173722.936">21553 9847 774,'0'0'1161,"0"0"0,0 0-258,0 0 0,-10-3-258,10 3-129,0 0 258,0 0-258,0 0-258,0 0 129,8-6-129,-8 6-129,19-6 0,-9 4 0,4-2-129,0-2 258,1 4-258,0-2 0,1 0 0,-3 1 0,1 2 0,-3-2 0,-1 3-258,-10 0 258,15 0 0,-15 0 0,11 0 0,-11 0-129,0 0 129,0 0 0,0 0-129,13 6 0,-13-6 129,0 0-129,0 0 0,6 11 129,-6-11 0,0 0 0,0 0 0,0 0 0,0 0 129,4 15 0,-4-15-129,0 0 129,2 16-129,-2-16 0,2 17 129,-2-6-129,2 0 0,1 4 129,-2-3 258,0 4-129,-1-3 258,1 4-258,-1-2 129,0 1 258,-1 1-387,1 0 258,-3 0-258,1-1 0,-1 0 129,2-3-129,-3 0 0,4-1-258,0-12 258,-2 17 0,2-17-258,0 0 129,-3 12-129,3-12 0,0 0 0,0 0 0,0 0 0,0 0 0,0 0-516,0 0-387,0 0-1290,0 0-1806,0 0-129</inkml:trace>
  <inkml:trace contextRef="#ctx0" brushRef="#br0" timeOffset="175082.014">22318 9784 903,'0'0'903,"-13"-12"0,13 12-258,0 0 0,-15-11 0,15 11-258,-14-4-129,14 4 258,-17-1 0,17 1-129,-19 0 129,8 0-129,-3 0 258,3 4-258,-3-2 129,3 4 129,-2-2-258,0 3 129,0-2-258,13-5 129,-20 13 0,20-13-129,-19 14 0,19-14 0,-18 15 129,18-15-258,-12 14 129,12-14-129,-11 15 258,11-15-129,-5 16-129,5-16 129,-2 17 0,2-17 129,0 15 0,0-4 0,0-11-129,0 17 258,0-17-129,0 17 0,0-17 0,0 17-129,0-17 129,0 17-129,0-17-129,0 18 0,0-18 0,0 19 0,0-19-129,2 14 129,-2-14 0,6 15 129,-6-15-258,7 12 129,-7-12 0,0 0-129,15 14 0,-15-14 129,12 11-129,-12-11 0,14 6 129,-14-6-129,14 10 129,-14-10-129,19 7 129,-8-4-129,-11-3 129,20 4-129,-20-4 0,23 3 129,-10-3-129,1 0 0,-1 0 129,0 0-129,2 0 129,-2 0-258,2 0 258,-3 0-129,2 0 0,-2-3 0,2 2-258,-2-2 258,1-1 0,-1 0 0,0 0 0,-12 4 0,20-9 0,-20 9 0,14-7 129,-14 7-129,0 0 0,0 0 0,0 0 0,11-6 129,-11 6-129,0 0 0,0 0 0,0 0 0,0 0 0,0 0 0,0 0 0,0 0-129,0 0-129,0 0-774,0 12-2838,0-12-903,0 0-387,-12 9 0</inkml:trace>
  <inkml:trace contextRef="#ctx0" brushRef="#br0" timeOffset="182782.453">15830 7715 129,'26'0'1419,"-15"0"0,0-1-387,-11 1-387,18-5-258,-18 5 129,19-6-387,-19 6 129,16-3-129,-16 3 129,17 0 129,-17 0 129,14 0-258,-14 0 258,15 3-129,-15-3 129,17 3-258,-6-2 129,0-1 0,4 2 0,-3-2 0,7 0-129,-2 0 0,2 2 0,0 1 129,1 1-129,2-2 0,1 3 129,1-2-129,-1 1-129,2-1 129,5 1-129,0 0 258,2 0-258,-2 1 0,3-1 0,-1 1 0,3 1 0,-3 0 0,2 0 0,1 0 129,1 4-129,-2-5-129,3 2 0,-2-1 129,5 2-129,-4-2 129,5 0-129,-2 0 129,3-2-129,0 2 0,2-2 129,0 1-129,2 0 129,-2 0-129,0-1 0,-1 2 0,0-2 0,0 0 0,-1 1 129,-2 0-129,2-1 0,0 2 0,0-1 0,-1 0 0,2 2 0,1 1 0,-3-2 0,2 4 0,1-3 129,0 1-129,1 2 0,-3-3 0,3 3 0,-4-1 0,1-1 0,0 0 0,0-2 0,1 5 0,0-5 0,2 4 0,-2-1 0,3 0 0,-1 2 0,2 1 0,-2-2 129,6 2-129,-3 0 0,2-1 0,4-1 0,-3 3 0,-1-1 258,3-1-516,0 2 516,-5 0-258,2 0 0,-2 0-258,3 1 258,-1-2 0,1 1 0,-1-2 0,3-1 258,-1-1-258,-1 1 0,1-2 0,-1 1 0,-2-1 129,0 1-129,-3-1 0,1 1 0,-4-2 0,3 1 0,-5-2 0,2 2 0,0-3 0,1 5 0,1-4 0,-2 3 129,4-2-129,-2 2 0,4-2 0,-1 1 0,-2 0 0,1 1 0,-3 0 0,2 1 0,-3 0 129,1-2-129,-2 3 129,0-2-129,2 1 129,-2-2-129,4-1 129,-3 0-129,0-1 0,1 3 0,2-4 0,-2 6 0,2-4 0,0 2-129,-3-1 129,2 2-129,-3-2 129,-1 1-129,0-2 129,-2 0 0,-1 1 0,-1-1 0,-2-1 0,0 1 0,0 0 0,-1 0 0,-2 1 0,1-1 0,1 1 0,0 0 0,1 0 0,0-1 0,1 1 0,0-1 0,0 2 0,1-4 0,-1 5 0,0-3 0,-2 0 129,0 3-129,-1-3 0,-2 1 0,0 2 0,-2 0 0,0-3 0,0 4 0,-1-4 0,-1 3 0,1-3 0,-1 2 0,-1-3 0,1 1 129,-1 1-258,-1-1 258,0-3-129,1 3 0,-2-1 0,1 0 0,-1 0-129,-1 0 129,2 0 129,-4-1-129,2 1 0,-2-1 0,-2 1 129,0-2-129,-2 1 0,-1-1 0,-1 2 0,0-1 0,0 1 0,0-1 129,0 1-129,0-1-129,-1-1 258,0 0-129,3-3 0,-7 2 129,7-2-129,-7 0 129,1-1-129,-11 0 129,21 3-129,-21-3 0,17 2 0,-6 0 129,-11-2-129,22 3 0,-11-1 0,3 1 0,-3-3 0,3 0 129,-3 1-129,-11-1 0,20 3 0,-9-2 0,1 1 0,-1 0 0,1 1 0,1-2 0,2 0 0,1 2 0,1-2 0,-3 0 0,5 1 0,-2-1 0,-2-1 0,1 2 0,-2-1 0,0 0 0,-2-1 0,0 3 0,-1-2-129,0 2 129,-1-2 0,-10-1 0,22 4 0,-22-4 0,17 5 0,-17-5 0,11 3 0,-11-3 0,0 0 0,12 3 0,-12-3 0,0 0 0,0 0 0,0 0 0,0 0 0,0 0 0,0 0 0,11 6 0,-11-6 129,0 0-129,0 0 0,0 0 0,0 0 0,13 13 0,-13-13 0,18 10 0,-18-10-129,21 9 129,-21-9 0,18 7 0,-18-7 0,14 3 0,-14-3 0,0 0-258,0 0-258,0 0-1290,0 0-2451,12 2-387,-13-11 0</inkml:trace>
  <inkml:trace contextRef="#ctx0" brushRef="#br0" timeOffset="184766.568">20980 7585 1,'12'-3'0,"5"3"257,-17 0 388,15 0 258,-15 0 258,12 1 0,-12-1 258,13 6 258,-13-6-258,15 7 0,-1 0-258,-14-7-258,28 16-258,-13-8-129,7 2 0,0 0-258,0 3 0,2-1-129,1 2 129,0 3 129,1 0-258,-1 1 129,3 4-129,-1 1 0,3 1 0,2 0 0,4 3-129,0 2 0,3 2 0,6-1 0,-3 0 0,4 2 129,2 0-129,1-2 129,1-1 129,-2 0-258,0-1 129,1-1-129,0 1 129,-3-3-129,1 2 129,-1-2-129,-2 3 129,4-5-129,1 4 129,-2-2-129,0-1 0,5 0 129,-2 0-129,1-1 129,-3 0 0,-1 0 0,-2 0-258,-5-1 258,-4 0-258,-2-1 258,-3-2-258,-4 1 129,2 0 0,-4-1 0,0 0 129,0-2 0,0 0 0,-3 3-129,4-3 129,-3-1-129,-2-1 129,2-2-129,-3 0 258,-3-2-258,2 0 0,-4-3 0,-2 1 129,0-1-129,-2 1 0,-11-9 0,18 15 0,-18-15 0,14 15 129,-14-15-129,13 17 0,-13-17 0,13 21 0,-13-21 0,12 19 0,-12-19 0,14 20 0,-14-20 0,11 19 0,-11-19 0,8 19 129,-8-19-129,7 21 0,1-8 0,-2-1 0,2 3 0,0-1 0,2-1 0,-1 1 0,-1-4 0,-8-10 0,17 17 0,-17-17 0,10 12 0,-10-12 0,0 0 0,12 8 0,-12-8 0,0 0 0,0 0 0,0 0 129,0 0-129,0 0 129,0 0 0,0 0 0,0 0 0,0 0 0,0 0 0,0 0-129,0 0 0,-9 6 0,9-6 0,-16 0 0,16 0 0,-16-6 0,16 6 0,-14-11 0,14 11 0,-11-11 0,11 11-129,-3-13 129,3 13 0,0-12-129,0 12 0,10-12 129,-10 12-129,18-10 129,-6 10-129,-2-2 129,-10 2-129,20 0 129,-20 0 0,16 2 0,-16-2-129,8 12 129,-8-12 0,1 11 0,-1-11 0,0 11 129,0-11 0,-6 12-129,6-12 129,-15 2 0,4-1 0,1 1 0,-2-2 0,-1 0-129,-1 0 0,1 0 0,2 0 0,11 0-258,-15 0-516,15 0-1161,0 0-2580,0-7-129,0 7-258</inkml:trace>
  <inkml:trace contextRef="#ctx0" brushRef="#br0" timeOffset="192870.031">23205 9650 258,'0'0'2193,"0"0"0,0 0 0,5-9-129,-5 9-129,0 0-387,0 0-387,0 0-258,0 0-129,0 0-387,0 0-129,0 0-129,0 0 0,0 0 0,0 0 129,0 0-129,0 0-129,0 0 129,0 0-129,0 0 129,0 0-129,0 0 129,0 0 0,0 0 0,11-4-129,-11 4 129,14-1 0,-14 1 0,22-7 0,-8 2 0,5 2-129,-2-3 129,6 1 0,-2-1-129,-1 0 258,0 1-258,1 2 0,-5 1 0,1-1 0,-6 2 129,1 0-129,-12 1 0,14 0 0,-14 0 129,0 0 0,0 0-129,0 0 129,0 0 0,8 7 0,-8-7-129,0 0 129,0 14-129,0-14 0,-2 12 0,2-12 129,-2 15-129,2-15 0,-4 15 0,4-15 0,-2 21 0,-2-10 0,2 3 0,-2 1 0,1 1 0,-3 1 0,3 3 0,-1-1 0,0 1 0,1 3 0,1-2 0,-1 0 0,3-4-129,0 0 129,0-2 0,0-2 0,0-13 0,4 17 0,-4-17 0,6 13 0,-6-13 129,0 0-129,0 0 0,0 0 0,0 0 0,0 0-129,0 0-129,0 0-387,0 0-2064,0 0-1806,4-7 0,-4 7-516</inkml:trace>
  <inkml:trace contextRef="#ctx0" brushRef="#br0" timeOffset="193478.066">23691 9616 903,'0'0'3225,"0"11"-2193,0-11 258,0 16 387,4-6-258,-4-10 129,3 21-258,-3-21-129,0 25 0,0-10-387,0 6-258,0 0 0,-1 4-258,-3 0 0,2 1-129,0-1-129,0 3 129,1-3-129,1-4 0,0-2 0,0-4 0,0-1 0,0-14 0,3 18-129,-3-18 0,0 0-258,0 0-774,0 0-1935,10 3-1032,-10-11-516</inkml:trace>
  <inkml:trace contextRef="#ctx0" brushRef="#br0" timeOffset="194502.124">23652 9593 3096,'11'-3'3225,"-11"3"-1290,0 0-258,0 0-258,0 0-258,0 0 129,0-15-645,0 15 258,0 0-258,12-8 0,-12 8-258,20-10 0,-10 4-258,8 2 129,-4-3 0,5 2 129,-4 0-258,2 1 129,-3-1-129,1 4 0,-15 1 129,21-2-129,-21 2 0,14 2-129,-14-2 129,8 13 0,-8-13-129,7 18 129,-7-5-129,1-1 129,-1 2-129,0-1 0,0-1 129,0 0-129,-4 2 0,-1-1 129,-1 1-129,0 3 129,-2-5-129,0 2 0,-2 0 0,2-2 0,2 0 0,-2 0 0,8-12 0,-11 18 0,11-18 0,-9 15 0,9-15 0,-10 12 0,10-12 129,0 0-129,-16 8 0,16-8 0,0 0 0,-12 6 0,12-6 0,0 0 0,0 0-129,0 0 129,0 0 0,0 0-129,11 8 129,-11-8 0,21 7-129,-9-3 129,1 1 0,1 2 0,-1 1 0,-2 1-129,1 2 129,-1 0 0,1 2 0,-3 1-129,-1 0 129,0 3 0,-1 0-129,-2-2 129,-1-1 0,-3 1-129,0 1 129,-1-3 0,0-1 0,-2-1 0,2-11 129,-12 17 0,12-17-129,-15 15 129,15-15 0,-18 8 0,18-8 0,-21 6 0,9-5 0,-1 2-129,0 0 258,-2-3-258,-1 0 129,-4 0-129,3 0 129,-4 0-129,1 0-129,3 0-129,1 0-516,-5 0-2580,6-7-1290,15 7-258,-18-17-516</inkml:trace>
  <inkml:trace contextRef="#ctx0" brushRef="#br0" timeOffset="-214118.412">24358 7579 129,'0'0'645,"0"0"-258,0 0 129,0 0-258,0 0 0,0 0 0,0 0-129,0 0-129,0 0 129,0 0 258,0 0-258,0 0 129,0 0 258,0 0-129,1 15 258,-1-15 0,0 0 0,2 14 258,-2-14-387,1 13 0,-1-13-129,0 22 129,1-8-258,1 1 129,-2 2-258,3 0 129,2 2 0,-3 2 129,5-1-129,-1 3-129,0-2 129,-1 5-258,1-1 387,0 1-258,-2 1 0,2-1 129,-1 4-129,3-2 258,-1-2-129,2 5 0,-3-2 129,8 1 0,-4-1-258,1 4 129,-1-1-129,0 2 258,-3-2-258,5 2 129,-6-2-129,2 4 0,-2-5 258,0 3-258,2-4 387,-1 3-387,-2-3 129,2 2 0,-2-4 0,3 2 0,-4-5 0,2 4 0,1-4-129,3 3 129,-4-2 0,1 5-129,0-2 0,-1 1 129,-1 0-129,0 4 0,-1-1 0,-2 1 0,-2-5 0,1 4 0,-1-1-129,0 1 129,0-2 0,1 2 0,-1 1 0,3 1-129,-1 1 129,0 2 0,0 1 0,3 4-129,-1 1 129,-2 2-129,4 2 0,-2-1 0,2 5 0,-1-3 0,4 2 0,-5 0 0,1-1 0,0 3 0,-3 1 0,-1 1 0,0 1 129,-1 1-129,0 2 129,0 4-129,-1 2 258,-2-1-258,-3-2 0,1 0 129,-2-1-129,-2 0 129,-2-5-129,-3 1 258,-1-4 0,-3-1-129,2-2 129,-3 0-129,-1-3 0,0 2 0,0-2 0,-1-1-129,-1 0-129,-1-1 129,1-1 0,1-1 0,-2-3-129,-2-2 129,1 0-129,2-1 129,-1-6 0,-1 0 0,2 1 0,-4-1 0,4-2 129,-4-2-129,3 0 0,-2-1 129,3-5 0,2 1-129,-1-4 129,5-1 0,1-3-129,4-4 129,11-10-129,-15 14 0,15-14 0,0 0 0,-8 11-129,8-11-129,0 0-516,0 0-1290,-7-6-2709,7 6 0,-13-21-645,6 4 129</inkml:trace>
  <inkml:trace contextRef="#ctx0" brushRef="#br0" timeOffset="-211226.246">23426 10461 903,'-8'7'1419,"8"-7"129,0 14 129,0-14 258,0 15-387,4-1-129,1-1 0,8 9-387,-4-3-387,9 8 0,-3-1-258,5 4-258,-1 1 0,2 1-129,-1 0 0,0 1 0,1-2 516,-2 2-387,-3-1 387,2 6 0,-5-5 0,3 7 0,-4-2 129,4 3 0,-6 1-258,8 1 0,-3 2-129,4 1-129,-2-3 0,4 1 0,0-5-129,-2 1 0,2-4 0,-2-1 258,-5 0-129,-1-2 129,-3-3 0,0 2 0,-5-2 0,0 2 129,-1-6-129,2 6-129,-2-6 129,4-1-258,-1 0 0,2-4 129,0 0-129,-2-4 0,0-1 0,0-3 0,-7-13 0,6 17 129,-6-17-129,0 12 129,0-12 0,0 0 0,0 0 0,0 0 0,-7 5 0,7-5 0,0 0 0,0 0-129,0 0 129,0 0-129,0 0 0,0 0 0,0 0 0,0 0 0,0 0 0,0 0 0,0 0 0,-11-1 0,11 1 0,0 0 129,0 0-129,-13-8-129,13 8 129,0 0 0,-14-8 0,14 8 0,0 0 0,-11-5 0,11 5 0,0 0 0,0 0 0,0 0 0,-12-4 0,12 4 0,0 0 0,0 0 0,0 0 0,0 0 0,0 0 0,-11-8 0,11 8 0,0 0 0,0 0 0,0 0 0,-13-4 0,13 4 0,0 0 0,-14-6 0,14 6 0,0 0 0,-17-3 0,17 3 0,-14-1 0,14 1 0,-16 0 0,4 0 0,0 0 0,-1 0 0,-2 0 0,0 0 0,-4 0 0,-3 0-129,-1 0 129,-1 0-129,-2 1 129,-2 1-129,-1 2 0,0 3 129,-1-2-129,2-1 129,1 2 0,0 0 0,3 0 0,1-1 0,3 1-129,2-1 129,2 0 0,3-2 0,13-3-129,-18 7 129,18-7 0,0 0 0,-10 4-129,10-4 129,0 0 0,0 0-129,0 0 129,0 0 0,0 0-129,0 0 129,0 0 0,0 13 0,0-13 0,5 12 0,-5-12 0,6 20 0,-1-4 0,0 1 0,2 4 0,-1 4-129,1 3 129,0 2 0,1 4-129,0 3 129,-2-3 0,2 1 0,-1 0 129,0-1-129,3-3 129,-3 1-258,2-3 258,-2-2-129,-1-3 129,-1-1-129,-2-3 0,0-3 0,-3 0 0,0-3 0,0-14 0,0 17 0,0-17 0,0 12 0,0-12 0,0 0 0,0 0 0,0 10 129,0-10-129,0 0 0,0 0 0,0 0 0,0 0-129,0 0 129,-3 11 0,3-11 0,0 0 0,0 0 0,0 0 0,10 11 0,-10-11 0,20 5-129,-1-4 129,11 0 0,7 1 0,11-1 0,12 1 0,7 0 0,12 0 0,5-2 0,6 1 0,-4-1 0,0 0 0,-3-5 129,-11-1 0,-6 2 0,-11-4 0,-10 2 0,-7 1 0,-6 2 0,-10 0-129,-2 0 129,-4 2-129,-4 0 0,-12 1 0,16-1 129,-16 1-129,0 0 129,0 0 0,0 0-129,0 0 129,-3-12 129,3 12-258,-20-8 0,7 2 0,3 0 129,-2 0-129,0 1 0,12 5 0,-16-15 0,16 15 0,-12-18 0,7 4 129,2-5-129,0-5-129,0-5 129,-1-5-129,-2-3 129,-2-8-258,0-4 516,-3 0-516,-3 0 258,4 3 258,-4-1-516,2 1 258,3 7-129,-1 5 129,4 3-129,2 6 0,1 0 129,1 4-129,1 7 129,-1-1 129,1 3-129,1 12 0,-3-18 0,3 18 0,0 0 0,-7-13 0,7 13 0,0 0 0,0 0 0,0 0 0,0 0 0,-9-3 0,9 3 0,-11 0 0,11 0 0,-20 0 0,6 3 0,-5 2 0,-3 0 0,-3 0 0,-2 2 0,-4 2 0,-7-1 129,2 2-129,-5 1 0,-3 0 0,0 2 129,0-1-129,1 1 0,-1-1 0,4 2 129,2-4-129,5-2 258,4 1-258,2-4-258,6 0 258,4-2-258,5 1 0,12-4-387,0 0-516,0 0-2451,11-7-1419,10-1 0,-2-9-387</inkml:trace>
  <inkml:trace contextRef="#ctx0" brushRef="#br0" timeOffset="-208377.083">23723 12402 2451,'10'-13'3483,"-10"13"-129,17-21-645,-4 12-387,-3-9-774,10 6-129,-6-10-516,7 8 0,0-10-258,8 5-258,-4-3 0,4 1-129,-2 0 0,-2 1-129,0 1 129,-4 2-258,-1 2 129,-6 3-129,0 2 0,-3 2 0,-11 8 0,13-9-129,-13 9 0,0 0-129,0 0-258,0 7-387,0 7-1419,-6 3-2193,-7-8-258,2 11-258</inkml:trace>
  <inkml:trace contextRef="#ctx0" brushRef="#br0" timeOffset="-207898.056">23857 12489 1548,'11'0'3741,"-11"-6"129,0 6-1935,14-13-774,-8 1 129,8 3-129,-4-9-129,8 7 129,-5-12-387,10 9 258,-5-10-387,9 6 0,-2-8-258,7 7 0,-4-4 0,5 4-129,-4 0 0,0 0 0,-4 4-129,-2 3 0,-5 1-129,-3 3 0,-4 3 0,-11 5-129,15-4 129,-15 4-129,0 0-258,0 0 129,8 7-129,-8-7-258,-2 21-1806,-4-4-2193,-11-9-129,0 8-387</inkml:trace>
  <inkml:trace contextRef="#ctx0" brushRef="#br1" timeOffset="-191890.14">23533 7074 774,'0'0'1419,"0"0"-129,0-8 0,0 8-258,0 0 0,0-14-129,0 14 0,0 0 0,0-12 0,0 12-129,0 0-129,0 0-258,0 0-129,-4-12 0,4 12-129,0 0 0,0 0-129,0 0 129,0 0 0,0 0 0,0 0 0,0 0-129,0 0 258,0-12-258,0 12 129,0 0-129,0 0 0,0 0 129,0 0 0,0 0 129,0 7-129,0-7 129,0 11 129,0-11-258,0 17 0,0-17 0,0 23 0,0-9 0,0 1-129,0-1 0,0 1 129,0 2-129,1 0 129,-1 2-129,0-2 129,0 1-129,0-2 0,0 1 258,0-3-258,0-2 0,-1 0 129,1-12-129,-3 16 129,3-16-129,-4 11 129,4-11 0,0 0-129,-6 10 129,6-10 0,0 0-129,0 0 129,0 0-129,0 0 129,0 0 0,0 0-129,0 0 129,0 0-129,0 0 0,0 0 0,-4-13 0,4 2 0,2-2 0,1-3 129,1-2-129,3-1 0,-2 0 0,0 0 0,-1 1 0,0 3 0,-1 1 0,-3 14 0,3-19 0,-3 19 0,3-14 0,-3 14 0,0 0 0,1-12 0,-1 12 129,0 0-258,0 0 129,0 0 0,0 0 0,0 0 0,0 0 0,0 0-129,0 0 129,0 0 0,0 0 0,0 0 0,0 0 0,0 9 0,0-9 0,0 17 0,0-5 0,0 3 0,-1-1 0,0 1 0,-1 2 0,1-3 0,0 4 0,0-4 0,-1 0 0,-1 0 129,1-4-129,2-10 0,-4 16 129,4-16-129,0 0 129,0 0 129,0 0-258,0 0 129,0 0-129,-9-8 0,6-4 0,3-2 0,-2-3 0,0-3 0,2-2 0,0-2 0,0 1 0,0 1 0,0-2 129,-1 3-129,0 2 129,0 2-129,-2 4 0,1 1 129,2 12-129,-4-17 0,4 17 0,0 0 0,-4-11-129,4 11 129,0 0 0,0 0-129,0 0 0,0 0 129,0 0-129,0 0 129,0 0-258,0 0 258,0 0-129,0 0 129,0 0 0,0 11 0,0-11 0,0 15-129,0-15 129,2 17 0,-2-17 0,0 20-129,0-20 129,0 18-129,0-18 129,0 17 129,0-17-129,0 11 129,0-11 0,0 0-129,0 0 129,0 0 129,0 0-129,-9 0-129,9 0 0,-5-11 0,5 11 0,-2-18 0,2 7 0,0-1-129,0 12 129,16-19-258,-16 19 258,16-15 0,-16 15 0,18-9-129,-18 9 129,13 0 0,-13 0 0,0 0 0,12 12 0,-12-12 0,4 16-129,-1-3 129,-3-13 0,2 22-129,-2-7 129,0-4 0,0 2 0,0-1 129,0-1-129,0-11 0,0 21 0,0-21 0,0 15 0,0-15 0,0 0 0,0 13 0,0-13 129,0 0 0,0 0 129,1-9-129,2-2 0,1-1 0,1-3 0,-1-1 0,0-3-129,1 1 129,-2 1 0,0 2 0,-1 1-129,-1 1 0,-1 13 0,3-17 129,-3 17-129,1-12 0,-1 12 0,0 0 0,0 0 0,0 0 0,0 0 0,0 0 0,0 0 0,0 0 0,0 0 0,0 0 0,0 0 0,0 0 0,0 0-129,-7 9 0,7-9 129,-15 15-129,15-15 129,-16 19-129,16-19 129,-19 20 0,19-20 0,-20 12 0,20-12 0,-18 7 0,18-7 0,-18 2 129,18-2-129,-13 0 129,13 0-129,-8-14 0,8 14 0,-2-18 129,2 7-129,0-2 0,3 1-129,3-1 129,1 1-258,0 1 258,-7 11-129,19-19 0,-19 19 0,16-14 0,-16 14 129,14-5-129,-14 5 129,0 0-258,12 3 258,-12-3 0,6 14 258,-6-14-258,3 15 129,-3-15 0,2 17 0,-2-17-129,1 9 129,-1-9 0,0 0-129,0 13 129,0-13 0,0 0-129,-7 4 129,7-4 0,-12 0-129,12 0 129,-12-7-258,12 7 129,-9-16-129,9 16 129,-4-19-129,4 19 0,0-16 0,0 16 0,11-14 129,-11 14-129,18-7 0,-18 7 129,16-1-129,-16 1 129,16 0 0,-16 0 0,11 5 0,-11-5 0,5 14 129,-5-14-129,0 18 129,0-7 0,0-11 0,-8 22 0,8-22 0,-16 17-129,16-17 129,-16 15-129,4-12 129,12-3-129,-18 9 0,18-9 0,-16 1 0,16-1 0,0 0 0,-2-9 0,2 9-129,16-21 129,-1 6-129,4-1 129,2 0-129,-1 2 0,2 0 129,-4 5-129,-4 0 258,-14 9-258,18-7 129,-18 7 0,0 0 0,0 0 129,0 7-258,0-7 258,-9 13-129,9-13 129,-16 17 0,16-17 0,-19 17 0,19-17 129,-18 16 0,6-8-129,1-5 129,-1 1-129,0-2-129,0-2 129,-1 0-129,2 0 0,1 0 0,10 0 0,-19-11-129,19 11 129,-12-16-129,12 16 0,-7-19 0,7 19 0,0-17 0,0 17 0,9-14 129,-9 14-129,13-9 129,-13 9-129,17-3 129,-17 3 0,13 0-129,-13 0 129,0 0 0,9 10 0,-9-10 129,0 15-129,0-15 0,-9 17 129,9-17 129,-21 18-129,8-12 129,-3 2-129,1-2 0,-1-1 0,2-1 129,0-3-258,2-1 129,12 0-129,-15 0 0,15 0 0,-5-11-129,5 11 0,10-21 0,-1 10 0,4-2 0,2 4 0,0-4-129,2 3 258,-3 4 0,0 0-129,-3 2 129,-11 4 0,16-2 0,-16 2 0,0 0-129,12 0 129,-12 0 129,0 0-129,-1 14 129,1-14-129,-17 19 129,4-10 0,-2 1 0,-4-2 129,2-1-258,-1-2 129,2 0 0,1-3 0,0-2-129,15 0 0,-14 0 0,14 0 0,0 0 0,-7-16 0,7 16-129,5-18 0,-5 18 129,21-20-129,-6 8 129,3 1-129,1 1 129,0-2 0,-1 5 0,-1 0-129,-5 1 129,0 4 0,-12 2-129,13-2 129,-13 2-129,0 0 129,2 12 0,-2-12 129,-4 20-129,-3-8 129,-5 0-129,-2-1 129,0 0 0,-1-3-129,-1 0 129,1-3-129,2-3 129,1-1-129,12-1 0,-15 0 0,15 0 0,-7-8-129,7 8 129,-1-15-129,1 15 129,0-14-129,0 14 129,5-14-129,-5 14 129,14-11-129,-14 11 129,22-9 0,-9 4-129,2 1 129,-2 1-129,1 1 129,-14 2 0,19 0-129,-19 0 129,0 0 0,9 7 0,-9-7 0,-8 16 0,-2-5 129,-3 0-129,-4 0 129,-3 1-129,3-3 129,-2 1 0,4-3-129,2-2 129,2-1-258,11-4 0,0 0-387,0 0-2064,0 0-1935,0 0-129,14-7-516</inkml:trace>
  <inkml:trace contextRef="#ctx0" brushRef="#br1" timeOffset="-187374.882">23455 7338 1161,'-10'-15'1935,"10"15"-129,0 0 129,0 0-258,-6-12-129,6 12-387,0 0-129,0 0-129,0 0-258,0 0-129,0 0-129,-10-12 258,10 12-387,0 0 0,5-13 0,-5 13-129,14-12 129,-14 12-129,14-12 0,-14 12 0,15-5 0,-15 5-129,0 0 0,13 0 129,-13 0-129,0 0 0,9 15 129,-9-15 0,2 13 129,-2-13 0,0 12 0,0-12 129,0 13-129,0-13 0,0 0 129,-13 12-129,13-12 0,-13 10-129,13-10 129,-15 8-129,15-8 0,-13 7 129,13-7-129,0 0 0,-13 7-129,13-7 129,0 0-129,0 0 0,0 0 0,0 0 0,0 0 0,7-6 0,-7 6 0,17-9-129,-17 9 129,18-8 0,-18 8 129,14-6-129,-14 6 0,0 0 0,0 0 0,0 0 129,2 11-129,-2-11 129,-4 12-129,4-12 129,-13 15-129,13-15 0,-15 15 258,15-15-258,-18 8 129,18-8-129,-14 10 129,14-10-129,-14 2 129,14-2 0,-15 0 0,15 0-129,-14 0 129,14 0 0,-14-7-129,14 7 0,-7-13 0,7 13 0,-1-21-129,1 11 129,5-2-129,-5 12 129,19-20-129,-8 12 129,0 0-129,1 3 129,-1 1 0,-11 4 0,17 0-129,-17 0 129,12 0 0,-12 0 0,0 0 0,11 12 0,-11-12 0,0 16 0,0-16 0,0 20 0,0-20 129,-9 18-129,9-18 0,-11 15 0,11-15 0,-10 10 0,10-10 0,-11 5 0,11-5 0,0 0 0,-15 3 0,15-3 0,0 0-129,0 0 129,-12 0-258,12 0-129,0 0 258,0 0-129,0 0 0,0 0 0,2-9 0,-2 9 0,0 0 129,10-1-129,-10 1 129,0 0-129,16-1 129,-16 1 0,10 0 0,-10 0 129,0 0 0,12 0 0,-12 0 129,0 0-129,0 0 129,0 0-129,-5 8 129,5-8-129,-11 9 0,11-9 129,-17 8-129,17-8 0,-17 6 129,17-6-129,-16 2 129,16-2-129,-17 0 129,17 0-129,-14-4 0,14 4 0,-16-21 0,11 7-129,0-5 0,4-3 0,-1-5-129,4 0 129,5-7-129,8 2 129,0-1 0,5 1 0,2 0-129,0 4 129,-1 4 129,1 4 0,-4 2 0,-3 5-129,-3 1 129,-12 12-129,16-17 129,-16 17-129,0 0 129,12-8 0,-12 8 0,0 0 0,0 0 0,0 0 0,0 0 129,0 0 129,0 0-129,-5 8 129,5-8-129,-9 5 129,9-5-129,-19 6 129,7-4-129,-1-2-129,1 0 129,0 0 0,-1 0 0,13 0-129,-14-3 0,14 3 0,0 0 0,-13-17 0,13 17 0,0-14 0,0 14 0,4-13-129,-4 13 129,11-12 0,-11 12-129,10-5 129,-10 5-129,11 0 129,-11 0 0,0 0 0,16 3 0,-16-3 0,11 7 0,-11-7 0,0 0 0,6 12 129,-6-12 0,-6 12-129,-6-7 258,-5 2-129,-3-2 0,-5 0 0,-2 0 0,-1-4 0,0-1-129,1 0 129,3 0-129,3-6 0,3 3 0,4-2 0,14 5 0,-17-5 0,17 5-129,0 0 129,0 0-129,0 0 129,0 0-129,19-7 129,-3 5-129,6 1 129,2 0 0,3-1 0,-1 2 0,1 0 0,-4 0 0,-3 0 0,-3 2 0,-6 2-129,-11-4 258,17 14 0,-17-14-129,0 18 258,-5-6-258,-7 2 258,-3 1-258,-3-1 258,-3 1-129,-3-2 0,0 2 0,1-4 0,0-2 0,2-1 129,6-4-129,1-1-129,3-3 129,11 0-129,0 0 0,-9-15 0,9 5 0,9-5-129,4-3 129,6 1-129,3-2-129,4 1 129,1 0 129,1 3-258,-2 2 129,0 6 0,-4 3 0,-4 2 129,-3 2 0,-15 0 0,17 13 0,-17-2 129,0 3-129,-4-2 258,-8 2-258,-5 0 258,-3-1-258,-7-3 387,2 2-387,-3-7 0,2 1 129,2-3-129,2-3 0,2 0 129,4 0-258,5-7 129,2-4 129,9 11-258,-1-23 129,1 9-387,5 1 387,5-2-129,4-1 129,2 2-258,1 4 258,0-2-129,-1 5 129,-1 2-129,-3 2 129,-12 3 0,18 0-129,-18 0 129,14 5-129,-14-5 258,8 18-129,-2-7 129,-3 2-129,4 1 129,-3 0-258,2 0 258,-2-1-129,-4-13 0,10 22-129,-10-22 129,13 15-129,-13-15 129,13 7 0,-13-7 0,11 2 0,-11-2 0,0 0 0,13 0-129,-13 0 129,0 0 0,10-2-129,-10 2 129,0 0 0,12-7 0,-12 7 0,0 0 0,0 0 0,0 0 0,0 0-129,0 0 129,0 0 0,0 0-129,0 0 129,0 0 0,0 0 0,8 7 0,-8-7 0,0 0 0,0 0 0,0 0 0,0 12 0,0-12-129,0 0-129,0 13-516,0-13-1032,0 0-2193,0 15-387,0-15-645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8:55:37.3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14702 13842 903,'0'0'1548,"0"0"0,6-10 129,-6 10 258,0 0 0,0 0 258,0 0-387,0 0 258,0 0-645,0 0-387,0 0 0,0 0-258,0 0-258,0 0 0,0 0-129,0 0 0,0 0 129,0 0-258,0 0 0,0 0 0,0 0-387,0 0 0,0 0-645,0 0-1161,0 0-2322,0 0-387,0 0-129,-3 5-129</inkml:trace>
  <inkml:trace contextRef="#ctx0" brushRef="#br0" timeOffset="1">14712 14091 516,'0'0'2451,"0"0"-129,0 0-1935,0 0-516,0 0 258,0 0-129,0 0 258,0 0 129,0 0 129,0 0 129,0 0-129,0 0 0,-1 11 258,1-11-129,0 0-129,-3 11 258,3-11 0,-6 16 129,2-1 0,-9 4-129,5 6 0,-10 6-258,4 7-258,-4 7-774,-1 5-3096,-6-7-258,11 1-387,-4-17 388</inkml:trace>
  <inkml:trace contextRef="#ctx0" brushRef="#br0" timeOffset="2">14993 13883 645,'-1'-17'2967,"1"17"129,0 0-516,0 0-2580,0 0-387,0 0 0,0 0 258,-11 0 258,11 0 258,0 0 129,-12 0 258,12 0 129,0 0-129,0 0-129,-14 0-258,14 0-258,0 0-129,0 0 0,0 0 0,-8 10 0,8-10 0,0 12-129,0-12 258,0 16-129,0-16 129,0 20-129,0-8 129,0 3 129,-1-3 129,0 6-129,-2-5 0,2 4-129,-1-3 129,2 1 129,-2-3-258,2-12-129,0 17 258,0-17-129,0 0 129,16 7 0,-16-7 258,18-4-129,-18 4 0,21-17 129,-14 2 0,3 3-129,-2-3 0,1 0 0,1-1-258,-1 3 129,0-3-258,1 1 129,1 1-258,1 2 129,-1 2-129,0 3 129,-11 7-129,22-12 129,-22 12 0,19-5 0,-19 5-129,15 1 129,-15-1 0,12 14 0,-12-14 129,10 23-129,-7-10 129,1 4 0,-1-2 129,-1 2-258,-2-5 258,1 4-258,-1-4 129,0-12-129,3 20-129,-3-20-387,0 0-387,0 0-1161,0 0-2193,16 0-129,-16 0-258</inkml:trace>
  <inkml:trace contextRef="#ctx0" brushRef="#br0" timeOffset="3">15447 14022 3999,'-12'24'4128,"1"-24"-903,11 0-129,0 0-3612,0 0-387,0 0 387,-1-14 258,1-2 258,0 0 129,3 0 645,-1-7 129,7 5 129,-3-3-129,8 7-129,-3-3-516,5 6-129,0-1-387,0 5 0,-1 4-129,2 1 0,-2 2 129,-1 3 0,-1 4 129,-13-7 129,20 22 0,-13-8 0,-1 0 129,-1 1 0,-3-2 129,1 6 0,-3-7 387,0 3-129,0-15 129,-7 20 129,-6-15 0,5 7-258,-11-9 129,4 0-258,-5 2-129,3-1 0,-3-3-258,0 1-129,1-2 0,0 0-129,5 0-258,-8-12-774,22 12-2967,-17-15-129,10 4-258,4 0 0</inkml:trace>
  <inkml:trace contextRef="#ctx0" brushRef="#br0" timeOffset="4">16092 13854 1032,'0'0'1290,"0"0"0,0 0 129,0 0 0,0 0-258,0 0-258,0 0-387,0 0-258,0 0 0,0 0 0,0 0 0,0 0 0,0 0 129,0 0-129,0 0 129,0 0 129,0 0-258,8 12 129,-8-12 129,0 0-129,0 0 129,0 0 0,0 0-129,6 14 129,-6-14-129,1 13 129,-1-13-129,3 19-129,-3-7 0,0 1 0,0-1-129,0 4 129,0-4-129,0 3 0,-3-3 0,2 0 129,1-12-129,-3 21-129,3-21 129,-3 14-129,3-14 129,0 0-129,-4 13 129,4-13-129,0 0 0,0 0 0,0 0 129,0 0 0,0 0 0,0 0 0,1-7-129,5-6 129,2-1-258,4-3 129,2 0-258,0-6 129,1 5 0,-2-3 0,5 3-129,-5 2 129,1 3-129,-1 2 258,-2 3-129,-11 8 0,20-9 129,-20 9-129,20 0 129,-20 0-129,18 7 0,-18-7 0,14 14 258,-6-2-129,-2 0 0,1-1 129,-4 1 0,2 4 129,-3-1 129,1 2-129,-3-3-129,0 4-129,0-2 258,0 0-258,0 0 129,0-2 0,0-3 0,0 2 0,0-13 0,0 12 129,0-12-129,0 0 0,0 0-129,0 0-129,0 0-258,0 0-516,0 0-1935,0 0-1290,0-8-387,0 8-129</inkml:trace>
  <inkml:trace contextRef="#ctx0" brushRef="#br0" timeOffset="5">16532 13975 1935,'20'9'1935,"-7"-14"-1806,0 3 129,0 0 258,-1 0 258,0 0 516,1 1 0,-13 1 0,21-5 129,-21 5-258,15-8-129,-15 8-258,11-13-258,-11 13-258,9-17-129,-9 17-258,8-18 129,-8 18 0,7-17 0,-7 17 0,3-16 129,-3 16-129,0-10 129,0 10-129,0 0 0,0 0-129,-10-8 129,10 8-129,-17 0 129,4 3-129,2 2 258,-5 0 0,5 3 0,-8-1 258,7 3-129,-3-2 0,2 3-129,1-2 129,3 1 129,0 2 0,5 2-129,0-3 129,2 2-129,2-1 129,0 2 0,2-2-129,3-1 129,0 1-258,0-1 0,-5-11 129,9 23-129,-9-23 0,6 18 129,-6-18-129,8 16 0,-8-16 0,16 9 0,-3-6 0,1-3 0,3 0-129,4 0 0,-2 0 0,1 0-129,1 0-129,-4-3-129,2 3-645,-19 0-1032,19-5-2193,-19 5-258,13-12-258</inkml:trace>
  <inkml:trace contextRef="#ctx0" brushRef="#br0" timeOffset="6">16851 13950 1935,'0'0'3225,"0"0"-129,0 0-129,-7-9-3483,7 9 129,0-12 387,0 12 129,0-14 516,0 14 0,0-11 129,0 11 0,0 0 0,5-11-129,-5 11-129,0 0-258,0 0 0,0 0-129,0 0 0,0 0 0,0 0-129,0 0 0,9 9 129,-9-9 129,8 17-129,1-7 129,-3 4 258,2 5 0,-2-6 129,2 8-258,1-8 129,1 5-258,0-7 258,4 5-258,-1-11-129,5 0 0,1-5 0,2 0 0,3-7-129,0-4 258,-3-2-516,0-1 516,-1-3-387,-2 1 387,-5 0-387,-4 3 387,-3 2-387,-6 11 129,8-14 129,-8 14-258,0 0 129,0 0 0,14 14 129,-8-3-258,0 1 258,3 3-129,-1-1 129,2 3-129,0-4 258,-1 1-258,-9-14 0,14 14 0,-14-14 0,14 8 129,-14-8 0,13 0 129,-13 0-129,13-13 129,-6-5-258,0 1 258,-1-7-258,2 1 0,-2-5 0,1-1-129,-1 4 0,-2 0 0,4 5 0,-3 3-387,8 13-903,-13 4-2967,13-13-129,-13 13-516,13-8 0</inkml:trace>
  <inkml:trace contextRef="#ctx0" brushRef="#br0" timeOffset="7">18143 13851 903,'12'-6'3354,"-12"6"387,0 0-516,0 0-2709,3-15-129,-3 15 0,-8-5 387,8 5 0,-22-3-129,9 3 387,-7 0-129,4 5-258,-8-2 0,5 6-129,-6-2-258,2 3 0,-2 0-129,0 0 0,0 4 129,2-2 0,2 1 0,4 4 0,1-5 129,6 6-129,1-5 129,8 3-129,1-5 129,7 3-387,5 0 258,4-4-258,3 0 129,3-1-258,3 1 129,2 0-129,-3-1 129,3-1-129,0-3-258,-3-3 0,3 4-258,-6-6-516,6 0-1290,0-4-1935,-5-8 0,3 0-387</inkml:trace>
  <inkml:trace contextRef="#ctx0" brushRef="#br0" timeOffset="8">18344 13554 3483,'0'-15'3999,"0"15"-516,0 0-258,0 0-3483,0 0-258,0 0 129,0 0 387,0 0 129,12 13 258,-12-13 516,9 27 129,-7-14 0,3 7-258,-5 1 0,5 10-129,-5-3-258,0 7-129,-3 4-129,-3 0 0,0 0-129,0 2 129,0-2 129,0-1-258,2-4 129,2-7-129,2-5 0,0-8-516,2 3-258,-2-17-2322,0 0-1290,22 3 0,-10-13-258</inkml:trace>
  <inkml:trace contextRef="#ctx0" brushRef="#br0" timeOffset="9">18561 13849 3225,'0'0'2838,"15"9"-645,-15-9-258,0 0-3483,15-12 129,-3 10 645,1-3 645,-13 5 516,17-2 903,-17 2 516,16-3 129,-16 3-387,14 0-387,-14 0-774,14 11-129,-6 0-258,-8-11-258,13 23 129,-8-11 0,0 4 129,-3-1 0,-1 1 129,-1 4 258,0-6 0,0 1 0,-7-2 258,5 2-258,-8-4 0,5 0 0,5-11-129,-20 13 0,9-8 0,11-5-258,-23 7-258,11-5 258,-6-2 0,6 0 0,-4 0 0,2 0 258,-2 0-129,1-2 0,1-1-129,4-1 129,10 4-129,-13-13 0,13 13 0,0-12-129,0 12 129,10-14-129,3 8 129,3 0-129,1 0 258,0 5-129,-1-4-129,-2 3 129,3-1 0,-4 2-258,2 1-258,-5-2 129,7 2-645,-17 0-1032,20-2-1935,0 2-387,-20 0 258</inkml:trace>
  <inkml:trace contextRef="#ctx0" brushRef="#br0" timeOffset="10">18901 13862 1677,'0'0'3999,"14"4"-129,-14-4 0,0 0-2064,0 0-1548,9 12 129,-9-12 0,4 17 258,0-3 0,-4-3-129,2 9 258,-2-7 0,0 7-258,0-3-129,0 2-129,0-2 0,6-1-258,1-3 387,2-2-258,2-5-129,4-3 129,1-3-129,3 0 0,-1-3 258,3-3-258,-3-4 129,-1-4 0,0-3-258,-3-1 258,-4 1-129,0 2 258,-4-2-258,-2 3 0,0-1 0,-4 15 0,2-17 0,-2 17 0,0-14-129,0 14-129,0 0-645,0-18-516,0 18-2322,0 0-903,0 0 0,11-1-387</inkml:trace>
  <inkml:trace contextRef="#ctx0" brushRef="#br0" timeOffset="11">19479 13826 8514,'-5'11'4515,"-11"-11"-516,16 0-645,-22 0-3870,5 7-258,-7-6 258,4 5 129,-6 1 129,1 1 387,4 1 258,-3-4 129,8 6-129,-2-5 0,18-6-258,-14 15-258,14-15 0,0 12-258,0-12-129,25 9 258,-8-6-258,9 5 129,-1-6 129,5 9-129,-4-5 0,2 8 129,-4-1 0,-4 1 0,-5-2 0,-3 2 387,-5 3 129,-7-17 387,0 27 0,-10-18 129,0 4 258,-10-11-258,7 9-129,-10-8-129,6 2-258,-1-4-129,3-1-258,4-1-516,-1-11-129,12 12-1419,0-14-1935,0-2-387,9 5-129,1-9 388</inkml:trace>
  <inkml:trace contextRef="#ctx0" brushRef="#br0" timeOffset="12">19750 13921 8385,'21'15'3870,"6"-15"-516,-27 0-1161,21-2-3096,-8-6-258,3 3 258,-3-4 387,0 0 516,-1 3 258,-12 6 516,16-12-129,-16 12 129,6-17-387,-6 17 0,0-14-387,0 14-129,-12-13 0,2 9 0,-6 1 0,2 2 129,-4 1 129,1 1-129,1 6 129,-3 3 0,4 1 0,0 1 0,4 4 129,-3-2 258,7 3 0,-4-1 129,9 5 0,-4-6 129,6 9-129,-2-11 129,2 5-387,2-3 0,6 1-129,3-4-258,3-2-129,5 0 129,1-5-129,5 0-387,0-5-258,9 4-1419,-5-4-2064,2-9-387,2-2-258,-3-5-129</inkml:trace>
  <inkml:trace contextRef="#ctx0" brushRef="#br0" timeOffset="13">20383 13868 8256,'0'0'4257,"0"0"0,0 0-774,-8-14-3741,8 14-129,-25-5 0,10 5 129,-5-2 129,-2 2 129,0 3 258,-5 1 0,5 8 129,-3-7-129,6 7 0,0 0-129,6-4-129,5 3-129,8-11 129,0 17-129,0-17 0,15 13 0,0-9 129,7-1 0,-5 4 0,6-2 0,-6 3-258,2 0 258,-5 0-258,0 3 258,-6 0-387,0 1 258,-8-12 129,3 19 129,-3-8 129,0-11 129,-17 17 129,1-12 0,0 7 0,-9-8 0,6 5 129,-4-5-387,-1 4-129,0-3 0,1-2-387,6 4-258,-2-7-903,19 0-2709,-15-3-516,15 3-258,-2-13 129</inkml:trace>
  <inkml:trace contextRef="#ctx0" brushRef="#br0" timeOffset="14">20715 13916 258,'-16'4'2451,"16"-4"-129,-11 0-1806,11 0-387,0 0-258,0 0 129,3-11 129,-3 11 258,8-11 1032,-8 11 258,8-13 0,-8 13-129,0 0 0,0 0-129,0 0-258,0 0-516,0 0-129,0 0-387,0 0-129,0 0 129,0 0 129,0 0 258,0 0-129,0 0 129,0 0-129,0 0-129,0 0 129,0 0-258,0 0-129,7 11 0,-6 0-129,-1-11 0,3 25 258,-2-9-129,0 1 129,0 5-129,-1 2 129,4-2-129,-1 0 129,0-2-129,5-4 0,-2-2 0,0-1 0,-6-13-129,18 9 258,-18-9-129,18 0 0,-18 0 129,20-9-129,-20 9 129,20-21-129,-11 9 129,-1 0-129,1-2 129,-1 2 0,-2 2-129,-6 10 0,10-16 258,-10 16-258,12-14 0,-12 14 0,11-11-258,-11 11 258,12-4 0,-12 4 0,13-2-129,-13 2 129,11 0 0,-11 0-129,15 10 129,-15-10 0,14 9-258,-3-2 258,-11-7 0,20 19 0,-7-9 0,-2-1 0,1-4 129,-1 3 0,3-4-129,-1-3 129,0-1 0,1-1-129,1-6 258,-3-5-129,2-1 258,-4-4-258,3-1 129,-6 1 0,-2-1 0,0-3-129,-3 2 0,-2 2-129,1 5-129,-1 2 0,0 10 0,0-19-129,0 19-258,0 0-258,0-14-258,0 14-903,0 0-2580,15 0-129,-15 0-129,15-3 258</inkml:trace>
  <inkml:trace contextRef="#ctx0" brushRef="#br0" timeOffset="15">21348 13934 774,'0'0'3612,"2"16"258,-2-16-258,0 0-2064,13 0-1161,-13 0 0,19 0-129,-19 0-129,26 0 387,-15-1-129,8 1 129,-5-8 129,6 7 0,-5-10-258,7 8 129,-6-8 0,3 1-387,-1-2 0,-2 2-258,0 1 0,-5-1 0,-1 2 0,-10 8-129,10-17 258,-10 17 0,-2-10 0,2 10 258,-18-4-258,6 1 0,-4 3 0,0 0 0,-1 3 0,0 4-258,0-2 258,2 2 0,0-1 0,2-2 0,2 5-129,11-9 129,-17 20 0,17-20 0,-13 20 0,10-9 129,-1 4 258,1 4-129,-1-4 0,2 6 0,-4-11 258,5 9-129,-5-4 0,3 4-258,0-7 129,3 2-129,0-14-129,0 18 129,0-18-129,10 10 0,-10-10-129,21 2 129,-6 0-129,-2-2-129,6 0 0,-4-2-258,8 2-129,-5-6 0,9 6-774,-9-9-387,7-3-2451,0 7 0,-7-10-258</inkml:trace>
  <inkml:trace contextRef="#ctx0" brushRef="#br0" timeOffset="16">21750 13856 1677,'0'0'3096,"0"0"129,9 10-516,-9-10-1935,0 0-1290,-9 7 258,9-7 516,-3 18 129,3-18 645,0 21 129,0-11 0,1 5-129,2-1-129,6 6-516,-4-7-387,6 3 0,-4 0-129,0-2-129,-2-1 387,3 1-258,-6-3 129,-2-11-129,4 15 258,-4-15 0,0 10 258,0-10-129,0 0 0,0 0 129,0 0 129,0 0-129,-10-8-129,10 8 0,-5-21-129,2 7 0,1-3 129,2-2-129,-1 4-129,1-5 258,0 1-258,0 3 258,0 3-258,3-1 129,-3 14-129,13-15 0,-13 15-129,25-10 129,-9 10-129,3-1 0,2-2 129,5 2-258,1 1-129,-4-4-387,7 4-1161,-6 2-2193,-7-2-258,3 0-129</inkml:trace>
  <inkml:trace contextRef="#ctx0" brushRef="#br0" timeOffset="17">22101 13946 5289,'19'5'3870,"-19"-5"-258,27 0-516,-10-5-3354,-1 3-129,1-4 258,-3-1 129,2 2 129,-3-1 0,1 2 258,-14 4 0,17-12 129,-17 12-387,14-11 0,-14 11-129,0 0 0,5-14 0,-5 14 129,-6-11-129,6 11 0,-20-7 0,7 3 129,-2 1-129,1 3 0,-2 0 129,-3 0 0,3 5 0,-1 2 0,-1 1 129,2-2-129,1 5 258,1-2-129,2 0 0,4 2-129,-1 0 129,6 2-258,2-2 387,1 4-387,0-4 387,4 5-258,-4-16 0,14 22 0,-14-22 129,23 20-129,-9-11 0,2 0-129,2-2-129,1 0-129,1 1 0,-2-7-258,5 8-516,-8-7-2322,4-2-1161,4-1-129,-5-9 129</inkml:trace>
  <inkml:trace contextRef="#ctx0" brushRef="#br0" timeOffset="18">22823 13915 645,'15'0'2838,"-15"0"-387,0 0 258,0 0-2838,0 0 129,5-6 387,-5 6 258,0 0 516,0 0 0,0 0 129,0 0 0,-6-1-258,6 1-387,0 0-258,-18 0-129,18 0-258,-17 1-129,17-1 129,-23 6 0,13-1 129,-2 4-129,-1-6 258,0 6 0,0-4 0,-1 6 0,1-3 0,1 5-129,0-4 258,1 1-387,11-10 129,-17 19-129,17-19 129,-10 22-129,10-22 258,-2 12 0,2-12-129,0 11 129,0-11-129,1 12 129,-1-12-129,0 0 0,15 13-129,-15-13-129,21 10-129,-10-6 0,5 1-387,-4-5-258,8 5-129,-8-5-258,12 0-387,-8 0-258,6-1-903,-2 1-1032,-4-11-129</inkml:trace>
  <inkml:trace contextRef="#ctx0" brushRef="#br0" timeOffset="19">23023 13943 1,'4'22'1547,"-2"-8"1,1-1 387,0 4 258,2-1-129,1 2 0,-5-5-516,5 3-516,-6-16-258,6 21 129,-6-21-258,1 15 129,-1-15-129,0 0-129,0 0 129,0 0-129,-11 2 0,11-2 0,-11 0-129,11 0 129,-12-2-129,12 2 129,-12-15-258,12 15 0,-12-20 0,9 6-129,-1-2 129,2 3-129,1-4-129,1 0 0,0-1 0,3 1 129,4 2-258,4 2 129,2 1-129,1-1 0,6 5 129,1 1-129,3 5 0,0-2-129,1 2 129,-2 0 0,-1 2 0,-5 0-129,3 2-774,-20-2-1161,14 0-2064,-14 0-258,13 0-258,-13 0 0</inkml:trace>
  <inkml:trace contextRef="#ctx0" brushRef="#br0" timeOffset="20">23283 13955 5676,'-2'14'3483,"2"-14"-516,0 0 0,0 0-3870,12 0 129,-12 0 516,13-1 258,-1 1 645,-12 0 258,22 0 258,-22 0 0,27 1-129,-15-1-387,4 0-258,0 0-387,-2-2 0,-1-3-129,-2 1 129,-11 4-129,18-18 129,-18 18-129,8-18 129,-8 18-129,0-17 129,0 17 0,0-12 0,0 12-387,0 0 258,-14-5 0,14 5 0,-14 0 129,14 0-129,-19 8 129,9-2 0,10-6 129,-24 15-129,14-5 129,-3-1 0,1 1-129,1 1 129,-1-5 387,2 6-516,-5-3 129,8 5 0,7-14 129,-13 23-258,7-11 258,2 1-258,3 0 129,1 1 0,5-2 0,-5-12 0,14 20 0,-2-12 0,1-1-129,0-1 129,4-2-129,-3-3-129,6 2-129,-2-3-387,3 3-516,-6-6-387,6-1-2064,2-1-774,-7-6-129,4 2 388</inkml:trace>
  <inkml:trace contextRef="#ctx0" brushRef="#br0" timeOffset="21">23562 13897 3096,'0'11'2580,"0"-11"-645,-8-3-258,8 3-3225,0 0 129,9-5 645,-9 5 516,18-2 774,-2 2 1032,-2 2 516,5 5 258,-2-2-645,2 4-516,0-1-258,1 3-645,-2 0 0,-3 1-258,0 0 0,-2 3 0,-2-1 0,-3 1-129,-2 1 0,-1 1 129,-3-1 0,1 0 0,-3-2 129,0 0 258,0-14 129,0 22 0,0-22 0,-9 13 129,-3-11-258,-1 0 0,-3-2 0,-2 0-258,-2 0-129,0 0-129,1-5 129,2 0-129,2 1 129,15 4 0,-16-15 0,16 15 0,0-20 129,5 8 0,6 1-129,6 0-129,4 2-129,-2-4-129,8 9-387,-4-8-129,5 9-774,-9-5-1548,2 0-903,1 6-129,-10-11 259</inkml:trace>
  <inkml:trace contextRef="#ctx0" brushRef="#br0" timeOffset="22">23966 13616 4773,'13'0'4128,"-13"0"-516,0 0 0,5 17-3225,-2-4-645,0 8 516,-2-1-129,2 9 258,-1 2 129,0 6 0,-2 1 129,2 6-258,-2-3 0,-2 3-258,-2-4 0,0-1-258,-2-7 129,2-8-387,-2-2 129,-1-10-516,6-2-387,1-10-645,-13-1-645,3-11-387,7 0 129,-5-4-129,4-2 387,-5-5 1032,4 2 1032,0-2 1290,-1 3 1032,2 1 258,-1 0 387,4 5-129,-4-1-129,5 15-258,0-19-774,0 19-129,12-10-387,1 10 0,-13 0-129,26-5 129,-11 2-258,5 3 129,0-4-258,4 3 0,-1-1-258,0 0-258,3 2-387,-6 0-129,5 0-774,-15 0-1806,3 0-1161,2 3-516,-15-3 258</inkml:trace>
  <inkml:trace contextRef="#ctx0" brushRef="#br0" timeOffset="23">24170 13962 7353,'-5'24'4515,"5"-13"-516,0-11-258,0 0-3612,17 0-129,-6 0-129,1 0 0,3 0 129,0 0 0,-2-1 129,4-4 129,-5 1 0,2 3 0,-14 1 0,17-9-129,-17 9 0,10-10 0,-10 10-258,0-19 129,0 19-129,-9-17 129,9 17-129,-24-15 129,12 8-129,-2 6 129,-2 0 0,0 1 0,2 2 129,0 5-129,2-1 0,12-6 0,-16 24 258,10-9-258,1 1 258,3 3-387,1-4 258,1 4 0,0-1 129,1 3-258,0-5 129,5 0 129,-1-3-258,0 0 258,-5-13-258,14 22 0,-14-22 0,20 14-129,-6-9 0,0-5-387,7 6-258,-5-6-258,11 0-645,-9 0-1161,2-8-1806,2 4 0,-8-7 0</inkml:trace>
  <inkml:trace contextRef="#ctx0" brushRef="#br0" timeOffset="24">24386 14096 1935,'-4'18'3354,"4"-2"258,0-16-387,0 0-2967,0 11 129,0-11 129,14 8 0,-14-8 129,20 0 0,-10 0 0,6-3-258,-4-4 129,4-1-129,-3-1-258,3 0 258,-5-3 129,1 2 258,-9-7-129,-3 17 129,5-26-129,-5 13 0,-5-1 0,1 3-387,-5 0-129,9 11 0,-11-13-129,11 13-387,-12-7 129,12 7-387,0 0 129,-13 0-258,13 0 0,0 0-387,0 11 129,0-11-129,0 0-645,0 11-1290,0-11-1032,0 0 129</inkml:trace>
  <inkml:trace contextRef="#ctx0" brushRef="#br0" timeOffset="25">24472 13629 4257,'-7'-20'3483,"4"5"-387,3 15-1161,1-11-2322,-1 11 387,0 0 387,1-15 129,-1 15 387,0 0 258,0 0 258,0 0-129,0 0 129,0 0-516,14 3-129,-14-3-387,6 19 258,-6-19-516,9 22 129,-5-5-258,1 5 0,1 0 0,0 6 0,-1-1 0,1 7 129,1 7 0,-1 3-129,-2 5 129,0-1-258,0 0 129,-3 2-129,2 1-129,-3-10-645,2 4-516,-2-15-1806,0-2-1419,0-4 0,0-8-258</inkml:trace>
  <inkml:trace contextRef="#ctx0" brushRef="#br0" timeOffset="26">24503 14166 1,'0'0'2708,"0"0"-128,0 0-645,0 0-1548,0 0 0,0 0-645,0 0 129,0 0 0,0 0 0,0 0 129,0 0-129,0 0 129,0 0-387,0 0 0,0 0 0,0 0 0,0 0 0,0 0 258,1 10 129,-1-10 0,0 0 387,0 0-258,0 0 129,0 0-129,0 0-258,-2 11 0,2-11-129,0 0 0,0 0 516,0 0 129,-13 13 516,13-13 0,0 0 0,0 0 0,-14 0 0,14 0-258,-12 0-387,12 0-129,-14-3-258,14 3 0,-17-2 0,17 2 129,-18-4 0,18 4 129,-15 0 0,15 0 0,-11-3 129,11 3-129,0 0 0,0 0 0,0 0 0,0 0 0,0-13 0,0 13-129,0 0 387,5-11-387,-5 11 129,0 0 0,10-10-129,-10 10 0,0 0 129,11-13-258,-11 13 0,1-11 0,-1 11-387,0 0 258,0-13-129,0 13-129,0 0 258,0 0-258,1-14 387,-1 14 0,0 0 258,0 0-129,0 0 387,0 0-387,5-12-258,-5 12 129,0 0-129,0 0 0,0 0-129,0 0 129,11-10 129,-11 10 0,0 0 258,0 0 0,11-12 0,-11 12 0,0 0 258,0 0-129,8-12-129,-8 12 0,0 0-129,0 0-129,0 0 129,0 0-129,0 0 129,12-9-129,-12 9 258,0 0 0,13-8 0,-13 8 0,0 0-129,14-14-258,-14 14-516,12-8-129,-12 8-774,14-2-129,-14 2 129,20-3 129,-20 3-129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27.18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3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4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4-03-03T02:58:58.494"/>
    </inkml:context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4C45BDA-4305-47CD-90C6-93EDACB45144}" emma:medium="tactile" emma:mode="ink">
          <msink:context xmlns:msink="http://schemas.microsoft.com/ink/2010/main" type="writingRegion" rotatedBoundingBox="2664,3209 19503,2429 19779,8379 2939,9159"/>
        </emma:interpretation>
      </emma:emma>
    </inkml:annotationXML>
    <inkml:traceGroup>
      <inkml:annotationXML>
        <emma:emma xmlns:emma="http://www.w3.org/2003/04/emma" version="1.0">
          <emma:interpretation id="{6A7A56E0-E3EF-4165-BEEC-EA9A7002E4B8}" emma:medium="tactile" emma:mode="ink">
            <msink:context xmlns:msink="http://schemas.microsoft.com/ink/2010/main" type="paragraph" rotatedBoundingBox="9695,2883 19503,2429 19545,3327 9736,37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1766710-51A8-436E-A23B-888853014380}" emma:medium="tactile" emma:mode="ink">
              <msink:context xmlns:msink="http://schemas.microsoft.com/ink/2010/main" type="line" rotatedBoundingBox="9695,2883 19503,2429 19545,3327 9736,3781"/>
            </emma:interpretation>
          </emma:emma>
        </inkml:annotationXML>
        <inkml:traceGroup>
          <inkml:annotationXML>
            <emma:emma xmlns:emma="http://www.w3.org/2003/04/emma" version="1.0">
              <emma:interpretation id="{3737C2C2-7A1A-4B98-8E1D-AF87C1B80630}" emma:medium="tactile" emma:mode="ink">
                <msink:context xmlns:msink="http://schemas.microsoft.com/ink/2010/main" type="inkWord" rotatedBoundingBox="9695,2883 12002,2776 12034,3462 9726,3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663 421 36 0,'-21'0'13'0,"17"3"-6"0,0-6-8 15,0-5 2-15,-1 1 1 16,5-4 3-16,0 0 4 16,0-4 5-16,5 0-4 15,3 0 2-15,9 1 2 16,-1-5 1-16,1 1 3 15,4 3 1-15,-1 0-8 0,1 4-2 16,-4 4-5-16,-1 3-1 16,-3 0-1-16,-1 8-2 15,-3 3 1-15,-1 1-1 16,-4 3-3-16,5 3 2 16,-5 5 1-16,-4-1 2 15,0 1-1-15,-4-1 2 16,-1 1 4-16,-3-4 6 15,0 0-7-15,-1-4 1 0,-3-4 0 16,-5-3-3-16,5-1-3 16,-5-3-5-16,1-3-2 15,-1-5-28 1,4 5-46-16,1-5 10 0</inkml:trace>
          <inkml:trace contextRef="#ctx0" brushRef="#br0" timeOffset="495.341">1137 376 28 0,'-25'4'13'0,"17"-4"-6"0,0-4-8 0,3-3 2 16,1 0-6-16,4-1 1 15,0-3-5-15,4-4-1 16,5-3 2-16,3-1 3 15,9 1 80 17,21-8-30-32,-5 7-6 15,-8 8-21-15,-4 4-10 16,-4 3-5-16,-4 4 0 16,-5 8-4-16,-4 3-2 0,-4 4-7 15,-4-1-2-15,0 5-6 16,0 3-4-16,-8-4 14 15,-4 8 8-15,-1-3 11 16,1-9 3-16,-1 1-5 16,1-4-1-16,-5 0-20 15,0-7-6-15,-3-8-25 16,3-7-8-16</inkml:trace>
          <inkml:trace contextRef="#ctx0" brushRef="#br0" timeOffset="796.304">1324-90 52 0,'9'4'22'0,"-5"7"-12"0,0 0 1 0,-4-11 17 15,4 15-7 1,0 0-4-16,0 0-3 16,1 3-6-16,-1 1-3 15,0 7-2-15,-4 3 0 16,4 1-4-16,0 7-2 16,0-8-1-16,-4-3 3 0,5 0-42 15,-1-4-16-15,0-7 21 16,0-8 11-16</inkml:trace>
          <inkml:trace contextRef="#ctx0" brushRef="#br0" timeOffset="1216.322">1453 221 72 0,'4'4'30'0,"-4"-1"-16"0,5 1-8 15,-5-4 11-15,4 4-5 16,4 0 1-16,0-1-4 15,5-3 0-15,-1-3-3 16,5-1-1-16,0-4-6 16,-1-3 1-16,1-3 0 15,0-1 0-15,-1-4 0 0,-3 4 0 16,-5 1 0-16,-4-1 0 16,-4 0-3-16,-8 8 2 15,0 3 1-15,-5 0 0 16,-4 1 0-16,1 3 0 15,-5 3 0-15,0 5 0 16,0 6 2-16,5 1 3 16,-1 7 2-16,0 1 3 15,1 3-1-15,3-1 2 16,9 1-6-16,0 4-1 16,4-4-2-16,4 0-2 0,4-4 1 15,5-4-1-15,4-7 0 0,3-3-3 16,5-12 0-16,5-7-18 15,3-7-7-15,8-5-14 16,1-6-21 0,0-8 16-16</inkml:trace>
          <inkml:trace contextRef="#ctx0" brushRef="#br0" timeOffset="-510.454">1 458 48 0,'-4'0'19'0,"4"-4"-10"0,0 8-4 16,0-4 8-16,0 0-3 15,0 0 2-15,0 0-3 16,0 0 0-16,4 0-1 15,0-4 0-15,1-3 2 16,3-5 4-16,4 1-2 16,-3-7 1-16,-1-4-3 15,0-4-1-15,5-4-5 16,-1-3-3-16,1 0 0 16,-1-1-1-16,1 1 2 0,-1 0-1 15,1 7-1-15,-5 0 1 16,0 4-1-16,1 0-3 0,-1 7 2 15,0 0 1-15,1 4 2 16,-1 0-1-16,-4 4-1 16,0 3 1-16,9 0 1 15,-5 8-3-15,0 0-2 16,1 3 2-16,-5 0 0 16,0 4 1-16,4 4 0 15,-8 0 0-15,5 3 2 16,-5 1-1-16,0 3-1 15,0-3 1-15,0-5-1 16,4 1 0-16,-4-7 0 16,0-8 0-16,8-4 2 0,0-3-1 15,1-5-1-15,3-2-2 16,1-1 1-16,-1-4 1 16,1 5 2-16,-5 2-3 15,0 1 0-15,1 0 1 16,-5 4 0-16,0 0 0 15,0-1 2-15,4 4-3 16,1 1 0-16,-5 3 1 16,0 3 2-16,-4-3-1 15,4 4-1-15,0 4-2 16,-4-1 1-16,0 8 3 16,-4 3 3-16,0 8-2 15,0 11-2-15,0 0 0 16,-5 0-1-16,5 7 0 15,0-3 0-15,4-8 0 0,0-3 0 16,4-4-3-16,5-8 2 16,-1-3-23-1,4-8-51-15,5-3-1 16</inkml:trace>
          <inkml:trace contextRef="#ctx0" brushRef="#br0" timeOffset="1532.257">1903-278 76 0,'-5'18'30'0,"1"-10"-16"0,8 18-1 0,1-15 14 16,-5 3-6-16,4 5 0 15,-4-1-6-15,4 5-1 16,0 2-2-16,-4 9 2 15,4-1-7-15,-4 4-4 0,0 7 0 16,0 8-2-16,9 4 2 16,-5-12 0-16,0-3 1 15,0-4-5-15,-4-4-1 16,4-7-13-16,-4-4-2 16,4-7-25-1,1-8-41-15,3-7 15 0</inkml:trace>
          <inkml:trace contextRef="#ctx0" brushRef="#br0" timeOffset="1940.325">2290 44 72 0,'0'-4'30'0,"0"4"-16"0,0 0-6 16,0 0 13-16,-5 0-12 15,-3 4-5-15,-4-1-2 16,-1 1-2-16,-4 3 0 16,-8 1 0-16,5-1 0 15,-1 4 0-15,0 4 2 0,4 3 1 16,1-3 1-16,7 0 2 16,5 0 1-16,4 0 3 15,0-1 1-15,9 1 1 16,3-4-9-16,1 0-3 15,3 1-4-15,1-1 3 16,0 0-5-16,-1 0 2 16,1-4 2-16,-1 4 1 15,-3-3 1-15,-5-1 0 16,-4 0 4-16,-4 1 5 16,-4 3 4-16,-4 0 4 15,-5 4-3-15,-7-4 2 0,-1 0-9 16,0-4-4-16,-4 1-2 0,0-4-12 15,4-4-3-15,1-4-42 16</inkml:trace>
        </inkml:traceGroup>
        <inkml:traceGroup>
          <inkml:annotationXML>
            <emma:emma xmlns:emma="http://www.w3.org/2003/04/emma" version="1.0">
              <emma:interpretation id="{DBFE0C13-4AA4-415C-97F0-1A4F8DB89D46}" emma:medium="tactile" emma:mode="ink">
                <msink:context xmlns:msink="http://schemas.microsoft.com/ink/2010/main" type="inkWord" rotatedBoundingBox="12359,2815 14352,2722 14391,3566 12398,36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18.395">2780 243 96 0,'-25'8'35'0,"17"-1"-18"0,-4-3-9 0,8-4 13 15,-5 0-12-15,-3-4-2 16,-1-3-7-16,1-4-3 16,-1-4-3-16,1 0 1 15,8-4 1-15,-1 1-1 16,5 3 4-16,9 0 2 16,3 4 9-16,1 4 5 15,3-1 2-15,5 1-1 16,0 3-2-16,0 4-1 15,-5 4-7-15,-3 7-4 0,-1 0 1 0,-3 4-4 16,-5 4 0-16,-4-1 1 16,-4 4 0-16,-5 0 0 15,-3-3 0-15,-1-1 4 16,1-3 2-16,-1-4-2 16,1-3-3-16,0-5-20 15,3-3-8-15,5-7-43 16</inkml:trace>
          <inkml:trace contextRef="#ctx0" brushRef="#br0" timeOffset="2913.672">3005 284 156 0,'21'4'57'0,"0"-1"-30"0,8 1-14 16,-13-4 17-16,1 0-11 15,8 0-1-15,0-4-10 16,8 1-5-16,1-5-2 0,-1-3-19 0,4 0-8 16,5 0-55-1,-9 4-29-15,5-1 53 16</inkml:trace>
          <inkml:trace contextRef="#ctx0" brushRef="#br0" timeOffset="2703.239">3238-226 156 0,'4'37'57'0,"-8"-15"-30"0,-4 7-21 0,8-14 15 16,-9 7-13-16,1 12-4 15,0 6-6-15,-1 12 1 16,1 11 1-16,0 15-14 0,0-8-3 16,3-7 9-16,1-4 4 15,4-11 3-15,0 0 3 16,-4-11-3-16,0-7 0 15,0-8-10-15,0-7-3 0,-5-8-46 16</inkml:trace>
          <inkml:trace contextRef="#ctx0" brushRef="#br0" timeOffset="3469.896">3733-308 88 0,'-12'19'33'0,"8"3"-18"0,-1 11-16 16,5-18 7-16,0 3-4 15,5 8 1-15,-1 4-2 16,0 3-1-16,0 4 1 16,0 4-1-16,0 3 0 15,0 8 2-15,-4 3 5 16,0-10 4-16,0-8 0 16,0-4 3-16,-4-7-5 15,0-8-3-15,-4-3-6 0,0-4 0 16,-1-7-5-16,1-4 1 15,0-7 2-15,3-8 1 16,5-7 7-16,5-8 4 16,3-3 12-16,4 3 6 15,5-3-6-15,0-8 0 16,3 4-13-16,5-3-3 0,0 3-2 16,-4 0-5-16,0-4 1 15,0 8 0-15,0 3 0 16,-5 4-3-16,1 4 2 15,-5 4-12-15,1 3-5 16,-5 4-98 0,-4 11 21-16</inkml:trace>
          <inkml:trace contextRef="#ctx0" brushRef="#br0" timeOffset="3695.596">3741-5 156 0,'13'34'57'0,"-5"-27"-30"0,5 4-23 16,-5-3 13-16,5-1-10 16,-1 0-2-16,1 1-3 15,-1-1-2-15,0 1 1 0,1 3-21 16,-5 3-7-16,1-2-32 15,-1-1-24-15,0 3 33 16</inkml:trace>
          <inkml:trace contextRef="#ctx0" brushRef="#br0" timeOffset="5255.084">3908 121 36 0,'4'-4'16'0,"-4"4"-8"0,4 0 1 15,-4 0 9-15,0 0-2 16,4 4 3-16,1 0-4 15,-1 0 1-15,4 3 0 16,0-3 2-16,1 3-6 16,-1 0-2-16,0 1-3 15,5-4 0-15,-5 3-4 16,5 0 0-16,-1 1-1 16,-4-1 1-16,5 1 0 0,-1-1 1 15,1 4 2-15,-1-4-5 16,-3 1-1-16,-1-1 2 15,0-3 1-15,-4 0 1 16,-4-4 2-16,0 0-5 0,0 0-1 16,0 0-9-16,0 0-4 15,5 0-22 1,3-4-45-16</inkml:trace>
          <inkml:trace contextRef="#ctx0" brushRef="#br0" timeOffset="6425.768">4133-197 136 0,'8'-4'52'0,"0"-18"-28"0,5 11-17 0,-5 11 15 16,4-7-11-16,9-1-1 16,4 1-6-16,9-4-1 15,-1 0-1-15,0 3-4 0,5 1 1 16,-5 3 3-16,0 1 1 15,-4 3-1-15,-4 7-2 16,-4 4-2-16,-4 4 1 16,-5 0 1-16,-4 7 2 15,-3 0 1-15,-5 0 1 0,-5 0-5 16,-3 1 1-16,-4-5-2 16,-1 4-2-16,-3-7 3 15,-1 0 2-15,0-4 0 16,5 4-1-16,3-4 1 15,5 0-1-15,4-4 0 16,13 1 0-16,3-5 2 16,5 5 1-16,0-1-4 15,0 1 1-15,0-1-2 16,-1 0 0-16,-3 1 2 16,0-1 2-16,-5 4-3 15,-4 4-2-15,1 4 2 16,-1-1 0-16,-4 8-2 15,0 0 2-15,-4-4-1 16,-4 0 0-16,0-3 11 16,-8-1 3-16,-1 1 3 0,-3-1 4 15,-9-3-7-15,0 0-2 16,0-4-5-16,-4-4-4 16,-5 1-16-16,-3-5-5 15,-9 1-61 1,4 3-37-16,1-10 52 15</inkml:trace>
          <inkml:trace contextRef="#ctx0" brushRef="#br0" timeOffset="5629.726">4162-119 104 0,'8'7'38'0,"0"1"-20"0,1 6-15 0,-5-10 12 16,0 3-7-16,0 1-2 15</inkml:trace>
          <inkml:trace contextRef="#ctx0" brushRef="#br0" timeOffset="5794.724">4212-49 203 0,'8'19'7'15,"0"-1"-1"-15,1 1-1 16,-1 3-3-16,0 11-2 0,-4 4 1 16,1 7-1-16,-1-7 2 15,0-3-1-15,0-8-1 16,0-4 1-16,-4-4-1 0,0-7-5 16,0-11-1-16,0-3-44 15,4-9-29 1,-4-2 29-16</inkml:trace>
        </inkml:traceGroup>
        <inkml:traceGroup>
          <inkml:annotationXML>
            <emma:emma xmlns:emma="http://www.w3.org/2003/04/emma" version="1.0">
              <emma:interpretation id="{B642C1CE-2484-4701-AAFD-0F3F88B846B0}" emma:medium="tactile" emma:mode="ink">
                <msink:context xmlns:msink="http://schemas.microsoft.com/ink/2010/main" type="inkWord" rotatedBoundingBox="17152,2750 19513,2640 19543,3293 17182,34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28509.352">9653 21 36 0,'-4'-3'16'0,"4"10"-8"0,0-7-5 0,0 0 7 15,-4 0-6-15,0 0 0 16,0 0 2-16,0-4 3 15,-5 4-4-15,1 0-3 16,-5 0 3-16,1 0 1 16,-5 0 2-16,-4 0 2 15,1 4-3-15,-5-4 1 16,-4 4-1-16,-5-4 3 16,1 0-1-16,-4 0 2 0,3 0-2 15,-3 3 0-15,-5-3-3 16,5 0 1-16,-1 0-4 15,1 0-2-15,-5 0 0 16,1 0 1-16,-1 4 1 0,-4 0-4 16,1-4 1-16,-5 0 0 15,0 4 0-15,-4-1 0 16,8 1 2-16,0-4 3 16,5 0 2-16,3 0-3 15,5 4-3-15,0-4 2 16,8 0 0-16,4 0-1 15,0 3-2-15,4-3 1 16,5 0-1-16,-1 0 2 16,5 0 3-16,4 0-2 0,0 0 0 15,4 0-1-15,0 0 1 16,0 0-7-16,4-3 1 16,0-1-4-16,0 0 2 15,0 4 1-15,1-3 2 16,-1-1 1-16,0 0 3 15,0 4-1-15,0-4-1 16,0 1 1-16,0-1 1 16,1 4-3-16,-1 0 0 15,0-4 1-15,0 1 0 16,4-5 2-16,5 1-3 16,-1-1 0-16,1 5 3 15,-1-5 1-15,1 1-6 16,3 0 0-16,1-1 3 15,0 4 2-15,-1-3-3 16,1 0-1-16,0-1-4 16,-1 5-1-16,1-1-1 15,0 0 2-15,-5-3 6 16,1 3 2-16,-1 4-7 16,-4-4-2-16,-3 4-3 15,-5 0 1-15,0 0-11 16,0 0-19-1,-5 4 5-15,1 0 4 16,0-1 4-16,-4 5 12 0,-1-1 9 16,-3 1 1-16,-1-1 0 15,-3 0 0 1,-1 5 0-16</inkml:trace>
          <inkml:trace contextRef="#ctx0" brushRef="#br1" timeOffset="-27998.59">8409 58 56 0,'-4'0'24'0,"4"0"-12"0,0 4-8 0,0-4 8 16,0 0 1-16,0 0 5 16,0 0 5-16,0 0 3 15,0 0-2-15,0 0-3 0,4 4-5 16,5-1-2-16,-5-3-8 15,-4 0-2-15,8 4 0 0,1 0-5 16,-9-4-1-16,8 3 1 16,0 1 0-16,-4 0 1 15,5 3 0-15,3 1 0 16,1-1 2-16,-1 4 1 16,1 0 1-16,-1 0 0 15,1 0 2-15,-1 1-1 16,0-1 0-16,1 0-6 15,-1 0-1-15,1 0 1 16,-1 0 2-16,1 0 0 16,-1-3-1-16,-3-1-2 15,-1 0 1-15,0 1 1 0,1-5 2 16,-1 1-1-16,0-4 2 16,1 0-4-16,-1 0 0 15,0 0 1-15,1 0 2 16,-9 0-3-16,0 0 0 15,0 0-1-15,0 0 0 16,0 0-5-16,-5 0 0 16,1 0-8-16,-4 0-1 15,0 4-24 1,-5-4-42-16</inkml:trace>
          <inkml:trace contextRef="#ctx0" brushRef="#br1" timeOffset="-30145.343">7461-245 36 0,'-13'0'16'0,"9"0"-8"0,0 4-1 0,4-4 9 15,-4 0 1-15,0 0-1 16,0 0 0-16,4 0 0 16,0 0-4-16,0 0-2 15,0 0 0-15,0 0 4 16,0 0-4-16,8 0 0 15,0 3-4-15,1-3-1 16,3 0-3-16,0 0 1 0,1 0 0 16,4 0-1-16,-1 0-2 0,1 0 5 15,4 0 1-15,-1-3 2 16,5-1 2-16,0 0-5 16,5 1-3-16,-6-1-1 15,10-3 1-15,-5 3-1 16,4 0 2-16,0 0-2 15,-3 1 2-15,-1-1-4 16,4 4-2-16,0 0 6 16,5 0 5-16,3-4 0 15,1 1 1-15,0 3-1 16,-1 0 0-16,1-4-2 16,-5 0-1-16,1 1-3 15,-5-1 1-15,0 4-2 0,0 0-1 16,1 0 3-1,-1 0 0-15,0 0-1 0,1 0 1 16,-1 0-2-16,4 0 2 16,1 0-2-16,3 0 2 15,1 0-2-15,-5 0 2 16,1 0 0-16,-1 4 1 16,1-4 2-16,-5 0 1 15,0-4-3-15,-4 0-3 16,1 0 2-16,-1 1 0 15,-4 3-4-15,0 0 1 16,0-4 0-16,0 0 2 16,-1 1-1-16,-3-1-1 0,-4 0 1 15,-5 1 1-15,1-1-3 16,-1 0 0-16,-3 1 3 16,-1-1 1-16,-4 4-1 15,0-4-2-15,-4 0-2 16,0 1 1-16,0-1 3 15,0 4 1-15,0-4-4 16,0 4 1-16,0-3 0 16,0 3 0-16,0-4-3 15,0 0 2-15,4 4 1 16,1 0 0-16,3-3-3 16,0 3 0-16,1-4 2 15,-1 4 2-15,4-4 0 0,5 4-1 16,0-4 1-16,4 4-1 15,3-3 0-15,1 3 0 16,0 0 0-16,-4 0 0 16,0 0 0-16,0 0 2 15,0 0-3-15,-1 0 0 16,1-4 1-16,-4 4 2 16,-1 0-3-16,1-4 0 15,0 4 1-15,-1 0 2 16,-3-3-3-16,-1-1 0 15,1 0 1-15,-1 1 2 16,1 3-3-16,-5-4 0 0,0 4 3 16,1 0 1-16,-1 0-4 15,0 0-1-15,1 0 1 16,-1 0 0-16,0 0-2 16,1 4 0-16,-1-4-1 15,5 0 3-15,-5 0 0 16,0 3 3-16,0-3-1 15,-8 0-1-15,0 0-15 16,-4 8-51 0,-4-1-12-16,0 0-6 15</inkml:trace>
        </inkml:traceGroup>
      </inkml:traceGroup>
    </inkml:traceGroup>
    <inkml:traceGroup>
      <inkml:annotationXML>
        <emma:emma xmlns:emma="http://www.w3.org/2003/04/emma" version="1.0">
          <emma:interpretation id="{3D63CEF4-8B68-4B25-9E8B-343D24CFC785}" emma:medium="tactile" emma:mode="ink">
            <msink:context xmlns:msink="http://schemas.microsoft.com/ink/2010/main" type="paragraph" rotatedBoundingBox="9519,3842 14244,3941 14225,4861 9500,47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52EC55C-F5D9-45D4-A7B4-2D8B1017F4C9}" emma:medium="tactile" emma:mode="ink">
              <msink:context xmlns:msink="http://schemas.microsoft.com/ink/2010/main" type="line" rotatedBoundingBox="9519,3842 14244,3941 14225,4861 9500,4762"/>
            </emma:interpretation>
          </emma:emma>
        </inkml:annotationXML>
        <inkml:traceGroup>
          <inkml:annotationXML>
            <emma:emma xmlns:emma="http://www.w3.org/2003/04/emma" version="1.0">
              <emma:interpretation id="{45E2707C-579C-4110-B2A4-9B2F48390C5F}" emma:medium="tactile" emma:mode="ink">
                <msink:context xmlns:msink="http://schemas.microsoft.com/ink/2010/main" type="inkWord" rotatedBoundingBox="9519,3842 11824,3891 11809,4616 9504,45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2" timeOffset="19697.431">463 1338 56 0,'-25'0'22'0,"13"-4"-12"0,-1-3-12 0,9 7 6 15,0-4-3-15,0 0 2 16,0-3 2-16,4-4 4 15,4-4 7-15,4 4 2 16,0 0-1-16,5 0 0 16,3 0-5-16,5 0 0 15,0 3-9-15,0 1-2 16,0 3-1-16,0 4 0 16,-1 0-3-16,1 0 2 15,0 4 1-15,-4 3 2 0,-1 1-1 16,-3 3-1-1,-1-4-2-15,-4 4 1 0,1 0-1 16,-5 0 0-16,-4 0 4 16,0 1 1-16,-8-1 10 15,-1 0 3-15,-7-4 1 16,-1 1 0-16,-4-5-9 16,-4 1-5-16,-4-4 0 0,0 0-2 15,0-4-1-15,4 1-8 16,4-1-3-16,4-4-14 15,5 1-6-15,4 0-33 16</inkml:trace>
          <inkml:trace contextRef="#ctx0" brushRef="#br2" timeOffset="20222.341">867 1330 24 0,'-21'0'11'0,"17"-3"-6"0,-5-1-6 16,5 4 4-16,0-4-4 16,4 1-2-16,0-5 4 15,0-3 3-15,4-4 5 16,5 4 5-16,-1-4 5 16,4 1 5-16,5-1-3 15,0 0-1-15,3 4-9 16,1 0-2-16,0 4-3 15,4 3 1-15,0 0-6 16,-4 4-3-16,0 0 1 16,-1 0 2-16,-3 4 0 15,-4 3 2-15,-1 4-4 16,-4 0-2-16,-4 4 4 16,-4 0 3-16,-8 0 5 0,-4-4 5 15,-5 4-2-15,-4-4 1 16,0 0-7-16,1 0-2 15,-1-4-2-15,0 1-8 0,-4-5-4 16,4-3-23 0,5-3-42-16,-1-1 7 15</inkml:trace>
          <inkml:trace contextRef="#ctx0" brushRef="#br2" timeOffset="20538.425">1191 831 96 0,'-4'22'35'0,"0"-7"-18"0,-4 7-18 16,3-11 7-16,-3 4 2 15,0 7 3-15,-1 8 0 16,1 0 3-16,-9 3-3 16,9 4 1-16,-4 4-5 15,3-1 1-15,1-3-5 16,0 0-4-16,-1 0 0 0,5-4-8 16,4-7-4-16,0-3-37 15,9-9-29-15,3-6 31 16</inkml:trace>
          <inkml:trace contextRef="#ctx0" brushRef="#br2" timeOffset="20987.853">1320 1268 104 0,'8'3'41'0,"-3"1"-22"0,3 0-18 0,-4-4 11 0,4 0-10 16,1 0-1-16,3-4-10 16,1-3-4-16,3-5 0 15,1 1 2-15,0-3 7 16,-5 2 4-16,1-2 5 16,-1-1 4-16,-4 0 7 15,1 0 4-15,-9 4-8 16,0 0-2-16,-4 4-8 15,-1-1-2-15,-3 5 0 16,0 3 2-16,-5 0-1 16,-3 3-1-16,-1 5 1 0,0 3-1 15,1 4 0-15,-5-1 6 16,0 5 6-16,0 3 3 16,1 0 0-16,3 0-7 15,4 4-5-15,5 0-5 16,4 4 1-16,12-1 1 0,5 5 2 15,3-8-10-15,5-8-2 16,4-7-8-16,4-11-4 16,5-7-17-1,3-8-32-15,5-7 16 16</inkml:trace>
          <inkml:trace contextRef="#ctx0" brushRef="#br2" timeOffset="19171.068">-219 1475 52 0,'-4'-8'22'0,"4"5"-12"0,4-5-1 15,0 4 11-15,0-3-2 16,0-4 1-16,0 0-4 16,1 0-1-16,-1-8-8 15,0 5-2-15,0-1-2 0,4 0-2 16,1-4 1-16,3-3 1 16,1 0-1-16,3-4 2 15,1 0-2-15,0-3-1 16,3-1-2-16,1-3 1 15,-4 0 3-15,0-1 1 16,-5 5 1-16,0 3 0 16,-3 7 0-16,3 5 0 15,-8 2-2-15,1 5-2 0,-5 3 1 16,4 4 1-16,-4 0 1 16,0 8 1-16,0-1 0 15,0 4 0-15,0 4 2 16,0 0-1-16,0 0 2 0,0 3-4 15,-4-3-2-15,4 3 0 16,0 1 1-16,-5-4 1 16,1-1 1-16,4 1-2 15,0-4-2-15,4-3 1 16,5-8 1-16,3-4-1 16,1-7-1-16,3-4-2 15,1 0-1-15,0-3 2 16,-1-4 2-16,-3-4 0 15,-1 4-1-15,-3 3 3 16,-1 4 0-16,-4 4-1 16,0 4-2-16,0-1-2 15,1 5 1-15,3 6 1 0,-4 5 2 16,0 7-1-16,0-1-1 16,1 5 1-16,-5 3 1 15,4 4 1-15,-4 0 1 16,-4 7 2-16,4 0 1 15,-5 1-3-15,1 3-3 16,0 0 0-16,-4 0 1 16,-1 0-1-16,1-4-1 15,0 0 1-15,4-11 1 16,-1 1-3-16,5-5 0 16,0-3-12-16,0-8-5 0,0-7-12 15,0 0-6-15,5-3-32 16</inkml:trace>
          <inkml:trace contextRef="#ctx0" brushRef="#br2" timeOffset="21305.177">1803 813 104 0,'-4'22'38'0,"4"-11"-20"0,0 7-19 15,0-6 7-15,0-1-2 16,0 3 0-16,0 1-5 16,0 7 1-16,0 8 2 15,0 3 3-15,-5 1 0 16,1-1 2-16,-4 8-4 16,0-1-2-16,-1-3-3 15,1 0 1-15,0 0-15 0,4-4-4 16,4-7-28-16,4-7-11 15</inkml:trace>
          <inkml:trace contextRef="#ctx0" brushRef="#br2" timeOffset="21725.532">2086 1131 132 0,'4'0'49'0,"-4"0"-26"0,-4 0-25 16,4 3 11-16,-4 1-8 16,-5 0-1-16,-3 3 0 15,-1 1 2-15,-3-1-1 16,-1 0-5-16,0 1 0 0,1 3 2 16,3-4 1-16,1 1 1 15,3 3 2-15,5 0 5 16,4 0 4-16,4-4-2 15,5 4 2-15,-1 1-8 16,4-1-2-16,1 0-1 16,-1-4 2-16,1 4-1 15,-5-3-1-15,1-1-2 16,-5 0 1-16,0 1 1 16,-4-1 2-16,-4 1 8 15,0-1 5-15,-5 0-5 0,1-3-3 16,-5 0-4-16,1 0-3 15,-1-1-10-15,1 1-4 16,-5 0-35 0,5-4-44-16,-1 11 20 15</inkml:trace>
        </inkml:traceGroup>
        <inkml:traceGroup>
          <inkml:annotationXML>
            <emma:emma xmlns:emma="http://www.w3.org/2003/04/emma" version="1.0">
              <emma:interpretation id="{64CB0F27-9FC0-4FB1-B966-4725C0A3D1CF}" emma:medium="tactile" emma:mode="ink">
                <msink:context xmlns:msink="http://schemas.microsoft.com/ink/2010/main" type="inkWord" rotatedBoundingBox="12219,3913 14244,3955 14225,4861 12200,48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2" timeOffset="22219.516">2539 1412 104 0,'-21'-4'41'0,"17"4"-22"0,-4-4-9 16,4 1 12-16,0-5-17 15,-5 1-4-15,5-4-9 16,0 0-2-16,4-4 2 16,4 4 3-16,4-4 3 15,5 0 1-15,4 0 7 16,3 4 4-16,1 0 6 15,4 4 4-15,0 3-6 0,0 0-3 16,-4 4-6-16,0 0-2 16,-5 4-1-16,-3 4-4 0,-5-1 1 15,0 4 1-15,-8 0 0 16,0 8 0-16,-4 3 0 16,0 0-5-16,-4-3 1 15,-1 3 11-15,-3-8 4 16,-1 1-2-16,1-4-1 15,-5-3-20-15,1-5-6 16,-1-6-52 0,0-1-23-16,1-3 43 0</inkml:trace>
          <inkml:trace contextRef="#ctx0" brushRef="#br2" timeOffset="22731.839">2826 1345 156 0,'25'4'57'0,"-12"-4"-30"0,12 4-18 16,-9-1 16-16,9 1-8 15,13-4-2-15,3 0-13 16,5 0-4-16,4 0 1 16,0 0-24-16,0 0-9 0,0-4-42 15</inkml:trace>
          <inkml:trace contextRef="#ctx0" brushRef="#br2" timeOffset="22520.998">3117 1046 132 0,'-4'40'52'0,"0"-25"-28"0,-8 7-19 15,3-7 11-15,1 4-9 16,-4 7-2-16,-5 7-12 15,0 15-5-15,-4 7 6 16,1 5 2-16,-1 10 6 0,4-7-3 0,1-8-2 16,3-7-1-16,5-7 3 15,-1-8 0-15,1-7 3 16,4-7-28 0,0-5-42-16,0-6 6 15</inkml:trace>
          <inkml:trace contextRef="#ctx0" brushRef="#br2" timeOffset="24291.527">4145 876 96 0,'-4'0'38'0,"4"0"-20"0,-4 3-10 0,4-3 11 16,0 4-9-16,-4 0-1 0,-1 3-1 16,1 0 2-16,4 1-1 15,0 3 0-15,0 7-5 16,0 8 6-16,-4 0 5 0,0 4-3 15,0 3 1-15,0 4-6 16,-5 0-2-16,1 0-2 16,-5 0-3-16,1 0 3 15,-5 0 0-15,1 0-1 16,-5-4-2-16,-4 1 3 16,0-1 2-16,-4-7-7 15,0-8 0-15,0-3-2 16,-5-4-1-16,1-4-1 15,0-7 1-15,-1-3-4 16,5-5 1-16,4-3-1 16,5-4 1-16,3-3 0 0,9-4 2 15,3-4 2-15,5 0 2 16,9 0-6-16,3 0 1 16,5 0-2-16,0 0 3 15,3 4-1-15,5 0 2 16,0 4 3-16,0 3 1 15,0 0-2-15,0 4 2 16,0 4 1-16,0 7 2 16,0 3 12-16,0 8 6 15,0 0 3-15,8 1 3 16,5 6-3-16,3 0 0 0,5 5-6 16,4-1 0-16,0 4-6 15,-4 0 1-15,-5 0-5 16,-7-1 1-16,-1 1-5 15,-4 0 0-15,0-7-1 16,-12-5-2-16,-1 1 3 16,-3-4 0-16,-5 0-4 15,1-3-1-15,-5-1 1 16,0-3 2-16,-4-4-7 16,0 0-1-16,0 0-34 15,0 0-13-15,-8-4-43 16</inkml:trace>
        </inkml:traceGroup>
      </inkml:traceGroup>
    </inkml:traceGroup>
    <inkml:traceGroup>
      <inkml:annotationXML>
        <emma:emma xmlns:emma="http://www.w3.org/2003/04/emma" version="1.0">
          <emma:interpretation id="{F3769B17-B5B8-4102-94D2-BEEEEDAA6121}" emma:medium="tactile" emma:mode="ink">
            <msink:context xmlns:msink="http://schemas.microsoft.com/ink/2010/main" type="paragraph" rotatedBoundingBox="5955,5142 14507,4701 14576,6049 6025,64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93ADFF-4E39-4CB9-AF71-3CD91CE21BD5}" emma:medium="tactile" emma:mode="ink">
              <msink:context xmlns:msink="http://schemas.microsoft.com/ink/2010/main" type="inkBullet" rotatedBoundingBox="5980,5626 6755,5586 6800,6451 6025,6491"/>
            </emma:interpretation>
          </emma:emma>
        </inkml:annotationXML>
        <inkml:trace contextRef="#ctx0" brushRef="#br3" timeOffset="31408.218">-3735 2799 64 0,'9'7'27'0,"-5"-3"-14"0,4-1-7 0,-4 5 11 16,0-1-9-16,1 1-2 15,-1 6 0-15,-4 5 1 16,4-1-3-16,-4 5-1 16,4 6-1-16,-4 4-2 15,4 4-2-15,0 0 1 16,1 4-1-16,-1 3 0 16,0-3-33-16,4-4-15 15,-4-7 17-15,5-8 10 0</inkml:trace>
        <inkml:trace contextRef="#ctx0" brushRef="#br3" timeOffset="30926.611">-3389 2536 52 0,'0'0'19'0,"0"4"-10"0,0-1-4 16,0-3 6-16,0 0 2 16,4 4 5-16,0 4-4 15,4-1 2-15,1 0-7 16,3 8-1-16,1 4 0 15,3 10 0-15,5 4-2 16,0 12-1-16,12 3-1 16,-4 4 0-16,-4-1 0 15,4 1 0-15,0 0-2 16,1-4-2-16,-5 0 1 0,-1 4-4 0,1 0 2 16,0-4-4-16,-4 0 1 15,4-7-16 1,-8 3-44-16,-1-11-3 15</inkml:trace>
      </inkml:traceGroup>
      <inkml:traceGroup>
        <inkml:annotationXML>
          <emma:emma xmlns:emma="http://www.w3.org/2003/04/emma" version="1.0">
            <emma:interpretation id="{3264AEAD-5155-41F4-A23A-CBA702B2AF82}" emma:medium="tactile" emma:mode="ink">
              <msink:context xmlns:msink="http://schemas.microsoft.com/ink/2010/main" type="line" rotatedBoundingBox="9288,4970 14507,4701 14561,5752 9342,6022"/>
            </emma:interpretation>
          </emma:emma>
        </inkml:annotationXML>
        <inkml:traceGroup>
          <inkml:annotationXML>
            <emma:emma xmlns:emma="http://www.w3.org/2003/04/emma" version="1.0">
              <emma:interpretation id="{EC61F8AB-66A6-4BED-B4DD-B7F6624D8B5C}" emma:medium="tactile" emma:mode="ink">
                <msink:context xmlns:msink="http://schemas.microsoft.com/ink/2010/main" type="inkWord" rotatedBoundingBox="9288,4970 12752,4791 12807,5843 9342,602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3" timeOffset="42414.673">692 2288 70 0,'-4'-15'-39'16</inkml:trace>
          <inkml:trace contextRef="#ctx0" brushRef="#br3" timeOffset="42367.429">763 2089 96 0,'25'-4'38'0,"-9"8"-20"0,1-1-15 16,-9 1 12-16,1 0-9 15,3 3-3-15,1 0-5 16,-1 1 1-16,-4-1 3 16,5 1 1-16,-5-1-1 15,-4 0-2-15,-4 5-2 16,-4-1 1-16,0 11 1 15,-4-4 2-15,-5-3-3 16,1 0 0-16,-5 0 5 16,0-4 5-16,1 0-5 15,-5-4 0-15,0 1-7 16,5-8 0-16,-5 3-17 16,0-3-6-16</inkml:trace>
          <inkml:trace contextRef="#ctx0" brushRef="#br3" timeOffset="42713.954">967 1826 52 0,'-9'15'22'0,"5"3"-12"0,0 4 1 15,4-10 12-15,0-1 1 16,-4 3 1-16,-5 9-6 16,5 10-1-16,-8 4-10 15,3 15-3-15,1-1-5 16,-4-2-1-16,3-1 1 15,1-4-3-15,0-7 2 0,4-4-21 16,-1-7-46 0,5-7 1-16</inkml:trace>
          <inkml:trace contextRef="#ctx0" brushRef="#br3" timeOffset="39574.648">-411 2455 64 0,'0'-4'27'0,"0"0"-14"0,5-7-2 0,3 7 10 16,0 1-9-16,1-5-2 15,-1 1-6-15,0-4-3 16,1-4 0-16,-1-3-1 15,0-8 0-15,1-8 2 16,-1 5-3-16,0-4 0 16,5-1 3-16,-5-3 1 15,0 0 3-15,1 4 3 0,3 0 0 16,1 3 0-16,-1 1-5 16,1 6-3-16,-1 5-3 15,0 3 1-15,1 0 1 16,-1 8 0-16,-3-4 0 0,-1 3 0 15,-4 5 0-15,0 3 0 16,-4 0 2-16,0 0-3 16,0 7 0-16,0 1 3 15,-4 3 3-15,4 0 2 16,0 0 1-16,0 0-2 16,0 0 1-16,4-4-4 15,5-3 0-15,3-4-3 16,5-4-1-16,-1-3-1 15,1-4-2-15,0 0 3 0,-1 0 0 16,-3 0 1-16,-5 3 2 16,-4 1-1-16,1-1-1 15,-5 5 3-15,-5 3 2 16,5 0-2-16,0 0 0 16,0 0-3-16,5-4-1 15,-1 0-1-15,0 4-2 16,4 0 3-16,0 0 0 15,1 4 1-15,-5 3 0 16,-4 5-3-16,8 6 2 16,-16 8 1-16,8 7 2 0,-4 4-1 15,0 4 2-15,-5 7-2 16,1-4-1-16,0 1 1 16,-1-8-1-16,5-4-3 15,0-7 2-15,0-4-1 16,4-3-2-16,0-8-28 15,8-4-47 1,5-3 9-16</inkml:trace>
          <inkml:trace contextRef="#ctx0" brushRef="#br3" timeOffset="41225.766">122 2277 48 0,'4'-4'19'0,"0"-14"-10"0,5 3-6 16,-1 11 4-16,0-3 3 16,5-4 4-16,-1 0-8 15,5 0-1-15,0 3-1 16,-1 1 2-16,1 0-1 16,-1-1 2-16,1 1-2 15,-4-1 0-15,-1 5-1 16,1-1 0-16,-1 0-5 15,0 1 1-15,1 3-2 16,-1 0 0-16,1 3-11 16,-5 1-5-16,1 0-6 0,-1 3-2 15</inkml:trace>
          <inkml:trace contextRef="#ctx0" brushRef="#br3" timeOffset="40115.79">238 2177 64 0,'21'-7'27'0,"-4"3"-14"0,0 1-9 15,-9 3 8-15,4 0-5 16,5 0 1-16,0 0-5 15,3 0 0-15,1 0-1 16,-4 3-2-16,0 1-2 16,-1 3 1-16,-3 1 3 15,-5 6 1-15,-4-2-4 16,-4 6 1-16,-4 1 4 16,-4-1 2-16,-5-3 11 15,1 0 4-15,-5-1-5 16,-4-2-1-16,-4-1-9 15,-4-4-4-15,4 0-1 0,0-3-1 0,0-4 0 16,4 0-11-16,1-4-5 16,3-3-19-1,5-4-31-15,3 0 8 16</inkml:trace>
          <inkml:trace contextRef="#ctx0" brushRef="#br3" timeOffset="43191.38">1116 2307 72 0,'29'7'30'0,"-16"-3"-16"0,8-4-17 0,-9 0 6 16,1-4-6-16,3-3 2 15,5-8 1-15,0-4 2 16,4 1-1-16,-4-4-1 0,-1 0 12 15,-3-4 6-15,-4 4 0 16,-1-1-1-16,-4 1-7 16,-3 0-4-16,-5 3-3 15,-5 1-3-15,-3 7 1 16,-4 3-1-16,-5 1-5 16,-4 14 1-16,0 1 2 15,1 3 1-15,-1 4 3 16,-4 3 1-16,4 4-1 15,0 1-2-15,0 3-2 16,5 3 1-16,3 1 7 16,1-4 6-16,-1-1-2 15,5 1 0-15,4-3-2 16,0-1 0-16,4-4-4 16,4 1-3-16,4-5 2 0,9-2-4 0,-1-5 0 15,5-3-10-15,4-4-3 16,4-8-22-1,0-3-40-15,5-4 12 16</inkml:trace>
          <inkml:trace contextRef="#ctx0" brushRef="#br3" timeOffset="43525.694">1674 1796 108 0,'-9'8'41'0,"5"-1"-22"0,-4-3-18 16,4 0 8-16,0 3-5 15,0 4-1-15,-1 0 3 16,1 4 3-16,0 0 2 15,0 3 1-15,0 4-2 16,0 12-1-16,-5 10-5 16,5 15-3-16,-4 0 2 0,-1 1-7 15,5-9 1-15,0-6-4 16,0-8 2-16,0-8-8 0,0-3-4 16,4-7-42-1</inkml:trace>
          <inkml:trace contextRef="#ctx0" brushRef="#br3" timeOffset="43973.184">2032 2100 80 0,'8'0'33'0,"-8"0"-18"0,0 0-13 0,-4 3 6 0,-5 1-4 16,-3 0-1-16,-5 3-3 16,-4 1-3-16,-3 3 2 15,-6 0 0-15,1 0-2 16,0 0 2-16,0 0 5 16,4 4 5-16,4 7 1 15,5-4 4-15,3 1-1 16,9-1 0-16,4-3-7 15,8 0-4-15,5 0-1 16,3-4-1-16,1 0-11 16,0 0-5-16,-1 0 8 15,1 0 6-15,-5-3 8 16,5-1 5-16,-4-3 5 16,-9 3 2-16,0-3-1 15,-8 0 2-15,0-1-6 0,-5-3 0 16,-3 0-8-16,-5 4-5 0,1-4-1 15,-1 0-15-15,0 0-4 16,1-4-43 0,3 4-30-16,5 0 38 15</inkml:trace>
          <inkml:trace contextRef="#ctx0" brushRef="#br3" timeOffset="44483.897">2452 2477 60 0,'-25'-19'24'0,"16"19"-12"0,-3-3 12 16,8-1 19-16,0 0-12 16,0-3-5-16,4-1-11 15,0 1-2-15,8-4-4 16,4 0 2-16,5 0-6 0,0 0-3 15,3-4 1-15,5 4-4 0,0 0 0 16,0 3 1-16,0 1 0 16,-4 3 0-16,0 1 0 15,0 3 0-15,-5 3 0 16,-3 5 0-16,-1-1 0 16,-3 4 0-16,-5 0 0 15,-8 4 2-15,-1 0 1 16,-3 0 7-16,-4-4 4 15,-5 0-7-15,0-4-2 0,-3-3-10 16,-1 0-2-16,-4-4-23 16,0 0-8-16,4-4-37 15</inkml:trace>
          <inkml:trace contextRef="#ctx0" brushRef="#br3" timeOffset="44799.723">2905 2003 160 0,'4'15'63'0,"1"-4"-34"0,-5 12-25 0,0-12 13 15,0 3-8-15,-5 5-3 16,1-1-6-16,0 5 0 15,-4 10 0-15,-1 4 0 0,1 0 2 16,0 4-1-16,-1 7-1 16,1 0 1-16,0 7-1 15,0 4-5-15,-1 1-1 16,1-5 5-16,0-11 2 16,-1 1-2-16,5-12 1 15,-4-7-22-15,4-8-8 16,-1-7-40-1</inkml:trace>
          <inkml:trace contextRef="#ctx0" brushRef="#br3" timeOffset="45028.925">2793 2458 56 0,'17'-3'22'0,"-1"6"-12"0,5-3-1 16,-9 0 11-16,9 0-11 15,4 0-2-15,9 0-23 16,3 0-9-16,5 0-7 16,3 0-1-16</inkml:trace>
        </inkml:traceGroup>
        <inkml:traceGroup>
          <inkml:annotationXML>
            <emma:emma xmlns:emma="http://www.w3.org/2003/04/emma" version="1.0">
              <emma:interpretation id="{36222860-83B9-418D-8AC7-59ADB495D0C6}" emma:medium="tactile" emma:mode="ink">
                <msink:context xmlns:msink="http://schemas.microsoft.com/ink/2010/main" type="inkWord" rotatedBoundingBox="13311,5216 13667,5197 13682,5494 13326,55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3" timeOffset="45729.327">3583 2144 100 0,'5'4'38'0,"-1"-1"-20"0,0 1-17 15,-4-4 11-15,4 0-8 0,4 0 0 16,1 0 2-16,3 0 1 15,1 0 5-15,3 0 3 16,1-4 0-16,0 4 1 16,-1 0-6-16,1 0-4 15,-1 0-3-15,5 0-3 0,0 0 1 16,0-3-1-16,-4-1 2 16,3 0-3-16,-3 1-2 15,0-1 2-15,-5 0 2 16,1 4-2-16,-5 0 0 15,0 4 1-15,1 0 0 16,-1 3 0-16,-4 0 2 16,0 1-3-16,-4 3 0 0,0 4 5 15,0 3 2-15,0 1 2 16,-4-1 2-16,-4 4-3 16,-1-3 1-16,1-1-5 15,0 5-2-15,-1-1 0 16,-3-4 1-16,-1-3-3 15,1 0 0-15,-1-4-8 16,5 0-2-16,4-4-25 16,-4 1-9-16</inkml:trace>
        </inkml:traceGroup>
        <inkml:traceGroup>
          <inkml:annotationXML>
            <emma:emma xmlns:emma="http://www.w3.org/2003/04/emma" version="1.0">
              <emma:interpretation id="{6AB51A28-68AF-4700-8017-29DFA3EEF669}" emma:medium="tactile" emma:mode="ink">
                <msink:context xmlns:msink="http://schemas.microsoft.com/ink/2010/main" type="inkWord" rotatedBoundingBox="13851,5067 14524,5032 14551,5549 13877,5583"/>
              </emma:interpretation>
              <emma:one-of disjunction-type="recognition" id="oneOf7"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x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4</emma:literal>
                </emma:interpretation>
                <emma:interpretation id="interp11" emma:lang="" emma:confidence="0">
                  <emma:literal>h</emma:literal>
                </emma:interpretation>
              </emma:one-of>
            </emma:emma>
          </inkml:annotationXML>
          <inkml:trace contextRef="#ctx0" brushRef="#br3" timeOffset="46884.6">4615 1970 28 0,'0'8'13'0,"0"-5"-6"0,-4 1 0 0,4-4 9 16,0 7 5-16,0 1 4 15,-4-1 0-15,0 1 2 16,0 3-4-16,-5 3-2 16,1 1-5-16,0 0 0 0,-1 4-5 15,1-1 1-15,-5 1-7 16,1-1-3-16,-1 4 1 0,1 4-4 15,-5 0 0-15,1-4 1 16,-5 0 0-16,0-3 2 16,-8-1 1-16,4-3-4 15,-4 0-1-15,0-4-2 16,0 0 3-16,0-3-2 16,4-8-1-16,4 0-2 15,0 0-1-15,4-8-5 16,5 1 0-16,-1-12-1 15,5-3-1 1,4 0 1-16,0 3-6 16,4 1-16-16,4-1 5 15,4 1 11-15,1 3 7 16,-1 0 8-16,4 4 2 16,1 0 2-16,3 4 0 15,1-1-3-15,4 5 2 16,0-1 10-16,4 4 5 15,0 0 14-15,0 0 4 16,4 4-1-16,0 3 1 16,4 0-5-16,-8 1 1 15,0 3-7-15,0 4-1 0,-4-1-11 16,0 5 1-16,-1-1 3 0,1-3-7 16,-4 0-1-16,-1 0 1 15,1 3 3-15,0 5-4 16,4-5-3-16,-5 1-1 15,1-1 1-15,-1 0-1 16,1 1 2-16,0-1-4 16,-1-3-2-16,-3-7-12 15,-1 3-2-15,1-4-34 16,-5-3-12-16</inkml:trace>
        </inkml:traceGroup>
      </inkml:traceGroup>
    </inkml:traceGroup>
    <inkml:traceGroup>
      <inkml:annotationXML>
        <emma:emma xmlns:emma="http://www.w3.org/2003/04/emma" version="1.0">
          <emma:interpretation id="{29D0103E-E378-416B-AAE0-E2FE93409E52}" emma:medium="tactile" emma:mode="ink">
            <msink:context xmlns:msink="http://schemas.microsoft.com/ink/2010/main" type="paragraph" rotatedBoundingBox="2858,6591 9772,6660 9764,7413 2851,7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CDA87F-7F37-4BC2-8399-4D4CE75B23FC}" emma:medium="tactile" emma:mode="ink">
              <msink:context xmlns:msink="http://schemas.microsoft.com/ink/2010/main" type="line" rotatedBoundingBox="2858,6591 9772,6660 9764,7413 2851,7345"/>
            </emma:interpretation>
          </emma:emma>
        </inkml:annotationXML>
        <inkml:traceGroup>
          <inkml:annotationXML>
            <emma:emma xmlns:emma="http://www.w3.org/2003/04/emma" version="1.0">
              <emma:interpretation id="{F5EDD81F-8569-4151-AB42-C7199F769CB0}" emma:medium="tactile" emma:mode="ink">
                <msink:context xmlns:msink="http://schemas.microsoft.com/ink/2010/main" type="inkWord" rotatedBoundingBox="2857,6720 3634,6728 3628,7335 2851,7328"/>
              </emma:interpretation>
              <emma:one-of disjunction-type="recognition" id="oneOf8">
                <emma:interpretation id="interp12" emma:lang="" emma:confidence="0">
                  <emma:literal>v</emma:literal>
                </emma:interpretation>
                <emma:interpretation id="interp13" emma:lang="" emma:confidence="0">
                  <emma:literal>/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~</emma:literal>
                </emma:interpretation>
                <emma:interpretation id="interp16" emma:lang="" emma:confidence="0">
                  <emma:literal>.</emma:literal>
                </emma:interpretation>
              </emma:one-of>
            </emma:emma>
          </inkml:annotationXML>
          <inkml:trace contextRef="#ctx0" brushRef="#br4" timeOffset="-18870.223">-6876 4186 52 0,'4'-22'22'0,"1"14"-12"0,-1-17-5 0,0 10 6 16,4 0 0-16,1-7 1 15,-1 0 2-15,0-4 2 16,1-3-3-16,-1-4 2 15,0-4-2-15,0 7 0 16,1 1-3-16,-5 3 1 16,4 0-4-16,1 4 1 15,-1 4-5-15,0 0-2 0,-4 3 2 0,1 4-2 16,3 0-1-16,0 3 1 16,1 5-1-16,-5-1-5 15,0 0 1-15,0 4 4 16,0 0 4-16,0 0-3 15,1 4-1-15,-1 3 0 16,0 1 0-16,0 3-3 16,0 0 2-16,0 0 5 15,0 4 5-15,1 3-7 16,-1 4-3-16,0 8 2 16,0 3 1-16,4 3-3 15,1 1 1-15,-1 15 0 0,0-12 2 16,1-3-1-1,-1 0 2-15,0-4-4 0,-3-4 0 16,-1-3 1-16,0-7 0 16,-4-5-7-16,0-3-3 15,0 0-10-15,0-11-5 16,-4 0-37 0</inkml:trace>
          <inkml:trace contextRef="#ctx0" brushRef="#br4" timeOffset="-18644.029">-6822 4024 88 0,'13'-4'33'0,"-1"8"-18"0,13-8-13 15,-16 4 9-15,7 0-7 16,1 0 0-16,0 0-11 16,3 4-3-16,1-1-30 15,0 1-14-15</inkml:trace>
          <inkml:trace contextRef="#ctx0" brushRef="#br4" timeOffset="-18269.047">-6352 3781 36 0,'0'4'13'0,"0"-1"-6"0,0 5 5 0,0-1 10 0,9 0 2 16,-9 8 3-16,0 4-4 15,0 6-2-15,0 5-9 16,0 3-5-16,-4 4-4 15,-1-4-3-15,5 0-6 16,0 0-4-16,-4-4-16 16,4-3-9-16,0-7-10 15,0-5-2-15</inkml:trace>
          <inkml:trace contextRef="#ctx0" brushRef="#br4" timeOffset="-17954.445">-6094 3660 72 0,'0'-4'27'0,"0"11"-14"0,-4-3-15 15,0 7 37-15,0 0-12 16,-4 4-10-16,-1 3-5 15,1 0-4-15,0 8 0 16,-1 4-2-16,1 3 1 16,4 4 0-16,0-1 3 15,0 5-3-15,4 3-2 16,0-7 0-16,0-4 1 0,0-4 1 0,0-3-1 16,0-7-2-16,0-5-13 15,4 1-4-15,0-8-40 16</inkml:trace>
        </inkml:traceGroup>
        <inkml:traceGroup>
          <inkml:annotationXML>
            <emma:emma xmlns:emma="http://www.w3.org/2003/04/emma" version="1.0">
              <emma:interpretation id="{E6E6B0D0-5C4F-4250-B090-068F12CFB0F9}" emma:medium="tactile" emma:mode="ink">
                <msink:context xmlns:msink="http://schemas.microsoft.com/ink/2010/main" type="inkWord" rotatedBoundingBox="4072,6615 6275,6637 6268,7379 4065,7357"/>
              </emma:interpretation>
            </emma:emma>
          </inkml:annotationXML>
          <inkml:trace contextRef="#ctx0" brushRef="#br4" timeOffset="-16617.211">-5657 3693 56 0,'0'0'24'0,"0"3"-12"0,0-3-14 16,0 0 6-16,0 0 1 16,0 0 4-16,4-3 11 15,1-1 5-15,3 0 0 16,4 1 2-16,1-1-2 15,-1 0 0-15,5 1-8 16,0-1-2-16,3 0-9 16,1 4-4-16,0 0-1 0,4-3-8 0,4 3-3 15,-4 0-27 1,0 0-53-16,0 0 5 16</inkml:trace>
          <inkml:trace contextRef="#ctx0" brushRef="#br4" timeOffset="-16961.669">-5565 4083 124 0,'16'8'46'0,"-7"-5"-24"0,3 1-24 15,-8-4 11-15,5-4-8 16,3 1-1-16,1-1 0 16,-1 0 0-16,5 1 2 15,-5-1 1-15,5 0 3 0,0 1 1 16,-1 3-3-16,1-4-1 16,-1 0-17-16,1 4-5 15,-4-3-40-15,-5-1-14 16</inkml:trace>
          <inkml:trace contextRef="#ctx0" brushRef="#br4" timeOffset="-17263.321">-5474 3675 44 0,'0'4'19'0,"0"-4"-10"0,-8 11-9 0,4-4 7 16,4 0 0-16,-4 4 3 16,0 0 6-16,-1 4 4 15,1 4-4-15,0-1-1 16,4 8-3-16,0 3 2 15,-4 4-7-15,4 0-2 16,0 1-10-16,0-1-2 16,0-4-23-16,0 1-10 15,0-5-4-15,0-6 2 16</inkml:trace>
          <inkml:trace contextRef="#ctx0" brushRef="#br4" timeOffset="-16018.311">-5212 3822 44 0,'5'4'19'0,"-1"-1"-10"0,0 5-4 15,-4-1 8-15,0 1-3 16,0 3 0-16,0 3-2 0,4 1 0 16,0 0 4-16,0-1 3 15,1-2 3-15,3-5 1 16,0-7-2-16,5-4 0 15,3-7-9-15,5-4-3 16,0 1-3-16,0-1 1 0,-5 0 2 16,-3 4 4-16,-1 0 2 15,1 4-1-15,-5 3-1 16,-4 4-5-16,5 4-3 16,-5 3 2-16,4 1 0 15,0 3-4-15,-3 0 1 0,-1 3-2 16,0 1 0-16,0 0 2 15,0 0 2-15,0-1-3 16,1 1-2-16,-1-8-36 16,4-3-58-1,0-4 11-15</inkml:trace>
          <inkml:trace contextRef="#ctx0" brushRef="#br4" timeOffset="-14936.478">-4779 3764 96 0,'4'7'38'0,"0"-3"-20"0,5 0-17 16,-1-1 11-16,5 1-4 15,3 0 1-15,5-1-5 16,4 5-1-16,0-1-1 15,4 1-2-15,4-1 3 16,1-3 0-16,-1-4-1 16,0 0 1-16,0 0-4 15,1-4-2-15,-5 0 2 16,0 1 0-16,-4-5-4 0,-8 1-1 16,-5-1-2-16,-4 1 0 15,-3 0 5-15,-5-1 1 16,-5 1-1-16,-3-1 2 15,0 5 1-15,-5 3 2 16,-8 0 1-16,-4 7 1 16,5 0-2-16,-1 1 1 15,-4 3-2-15,0 4 2 16,0 3-2-16,0 8-1 16,0 4 5-16,4-1 4 15,9 1-3-15,3-1-1 0,5-6-2 16,8-1-3-1,9-7 1-15,4-1-1 0,3-6-3 16,10-4 0-16,-1-8-1 16,4-7 3-16,0-4-5 15,0-7 0-15,1 0 3 16,-5-8 1-16,-8 8 4 16,0 3 1-16,-5 1-1 15,-3 3-2-15,-1 8-2 16,-4 3-1-16,1 0 4 15,-1 8 3-15,0 3-1 16,-3 8-2-16,-1 7 2 16,0 0 0-16,4 4 3 15,-4 4 3-15,1-4 0 16,-5 3 0-16,0-6-1 16,0-1 0-16,0-7-4 0,-5-4-3 15,1-4 2-15,-4-7-4 0,4-7 0 16,0-4 1-16,-1-4 2 15,5-4-3-15,0-3-2 16,5-4 6-16,3-3 3 16,0-5-3-16,9 5-2 15,4 3 0-15,4 4-1 16,4 0-3-16,0 7 0 16,0 4 4-16,0 0 1 15,-4 3-7-15,-4 4-4 16,-5 1-22-16,1-1-47 15,-4 4 2-15</inkml:trace>
          <inkml:trace contextRef="#ctx0" brushRef="#br4" timeOffset="-15716.284">-4750 3978 183 0,'-4'30'-53'16,"0"-19"-8"-1,0-11 25-15,4-7 15 16</inkml:trace>
          <inkml:trace contextRef="#ctx0" brushRef="#br4" timeOffset="-15792.373">-4683 3553 96 0,'-4'11'35'0,"4"0"-18"0,4 4-9 0,-4-4 13 15,-4 4-10-15,-1 0-3 16,1 7-8-16,-4 0-2 15,0 4 1-15,-1 7 0 16,5 8 1-16,-4 7 2 16,4-4-3-16,0-3 0 15</inkml:trace>
          <inkml:trace contextRef="#ctx0" brushRef="#br4" timeOffset="-14336.734">-3743 3838 68 0,'0'29'27'0,"0"-3"-14"0,4 11-7 15,-4-18 11-15,0 10-7 16,0 1-3-16,-4 3 0 16,0 0 2-16,0 1-2 15,0-1 1-15,-1-3-3 0,1-5 2 16,0 1-4-16,4-3-2 15,-4-5 0-15,4-3-1 16,0-4 0-16,0-4 0 16,-4 1 0-16,4-8 2 15,-4 0-3-15,-1-4 0 16,1 0 3-16,0-3 1 16,4-8 3-16,0-3 1 15,0-1-1-15,4-10 1 16,0-1-4-16,5-7-2 0,-1-4 2 15,5-3-2-15,3 3-1 0,5 1-2 16,0-1 1-16,0 11 1 16,4 4 2-16,-5 8-3 15,5 3 0-15,0 4 5 16,-4 4 2-16,0 3 4 16,0 4 4-16,-5 4-4 15,1 3 0-15,-5 8-2 16,-3 0 0-16,-1 3-2 15,-8 4 1-15,-4 0 0 16,0-3 1-16,-5 3 0 16,-3-3 0-16,-1-5-7 15,1-2 0-15,-5-5-12 16,5-3-3-16,-1-4-17 0,5-4-6 16,4-3-20-1,4-5-31-15,4-2 26 16</inkml:trace>
        </inkml:traceGroup>
        <inkml:traceGroup>
          <inkml:annotationXML>
            <emma:emma xmlns:emma="http://www.w3.org/2003/04/emma" version="1.0">
              <emma:interpretation id="{9AD46851-721D-4665-B08D-C542AEF4A3D7}" emma:medium="tactile" emma:mode="ink">
                <msink:context xmlns:msink="http://schemas.microsoft.com/ink/2010/main" type="inkWord" rotatedBoundingBox="6540,6628 9772,6660 9765,7347 6533,731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4" timeOffset="-13645.207">-3190 3760 84 0,'17'7'33'0,"-13"1"-18"0,0-1-9 0,5-3 9 16,-5 3-4-16,0 8-1 15,0 4 0-15,0 3 4 16,0 4-4-16,1 3 2 0,-1-3 4 16,0 0 2-16,0 4-9 15,-4-4 1-15,0-4 1 0,0-4-4 16,0-3-2-16,0-4 2 16,0-3 0-16,0-8-1 15,-4-4 1-15,0-4-2 16,4-3 0-16,0-7-3 15,4-4-2-15,0-4 1 16,4-4-1-16,5 1 0 16,-1 6 2-16,1 5-6 15,-1-1-1-15,1 5-1 16,-1-1 4-16,1 4-1 16,-1 3-1-16,9 5 5 15,-4-1-1-15,3 4 0 16,-3 0 1-16,4 0 1 15,0 0-3-15,4 0-2 16,8 0 4-16,0-4 1 16,1 1-3-16,-1-1-1 15,-4 0-2-15,-4 0 0 16,-4 1 3-16,-5-5 0 16,-3 1 1-16,-5 0 0 15,-8-1 2-15,-4-3 1 16,-8 0-4-16,-5 4-1 15,-4 3 1-15,-4 4 2 16,0 0 0-16,0 4 2 0,0 3-2 16,4 4 2-16,1-4-2 15,-1 5 2-15,4 2-2 16,5 5-1-16,3-1 1 16,1 1-1-16,8 3 0 15,0-3 0-15,4-5 0 16,5 1 0-16,3-4-5 15,9-3-1-15,4-8-13 16,4-4-3-16,4-4-15 16,0-3-48-1,1-7 4-15</inkml:trace>
          <inkml:trace contextRef="#ctx0" brushRef="#br4" timeOffset="-12924.3">-2482 3790 96 0,'4'-11'38'0,"4"11"-20"0,0-4-12 16,1 4 9-16,-1 0-4 15,0-4-1-15,5 4-4 16,3 0-1-16,1 0-3 16,8 4 1-16,0 0 2 15,0-1 2-15,4 5-3 0,0-1-3 0,5 4 0 16,-1 4 1-16,4 3 3 15,-3 5 0-15,-1-1 2 16,-4 4-6-16,-4 0-1 16,-4-1 0-16,-5-2 0 15,-3-5 0-15,-1 4 0 16,-3-3 2-16,-9-1 3 16,-5-3 0-16,-7 4 2 15,-5-5-4-15,-3-3 0 16,-5-11-1-16,-5 0 1 15,6-7-7-15,-1 0 1 16,4-1-6-16,4 1 1 16,-4 3-1-16,9 1 1 0,4-1 0 15,3 0 0-15,5 0 2 16,5 1 4-16,7-1-1 16,9 0-1-16,0-3-4 15,8 0-2-15,4-1-6 16,0-3-27-1,1-4-3-15,-1-3 10 16,0-1 9-16</inkml:trace>
          <inkml:trace contextRef="#ctx0" brushRef="#br4" timeOffset="-13360.089">-2395 3564 128 0,'-4'4'49'0,"0"-1"-26"0,4 5-25 0,0-1 11 15,0 1 0-15,0-1 5 16,0 8-4-16,0 3 2 16,0 1-7-16,0 7-1 0,0 7 2 15,0 4-10-15,0 4-2 16,4 3 7-16,0 0 4 15,0 4-7-15,0 1-3 0,0-16 3 16,-4 0 2-16,0-11-1 16,0-7-2-16,-4-7-27 15,0-12-45 1,-4-4 3-16,-1-3 33 16,1-7 17-16</inkml:trace>
          <inkml:trace contextRef="#ctx0" brushRef="#br4" timeOffset="-12354.276">-1684 3575 132 0,'-4'22'52'0,"4"-11"-28"0,-4 8-22 0,4-8 14 16,-4 8-10-16,0 3-1 16,-5 4-1-16,1 3 0 15,4 4-2-15,0 8-6 0,-5 4 0 16,5 6-3-16,0-6 0 15,0 3 6-15,0-11 2 16,0-8 3-16,0-6 2 16,-1-5-5-16,1-3-1 0,0-8-9 15,-4-11-4 1,-1-7-9-16,1-3-8 16,0-1 12-16,-1-7 9 15,1-1 8-15,4-2 6 16,0-1 4-16,0 3 9 15,4 1 3-15,0 7-8 16,0 1-3-16,4 3-6 16,4 3-3-16,0 5 0 15,5-1-4-15,-1 0 2 0,5 4 3 16,0 0 3-16,-1 4 2 16,5 0 3-16,4 3-1 15,0 4 2-15,0 0-2 16,4 4 0-16,4 3-5 15,-3 5-1-15,-1-5 8 0,0 8 2 16,-4 7-2-16,-4-3-1 16,-1-1-4-16,-3-6 1 15,-5-5-4-15,-3-3-2 16,-1-4-27-16,-8-11-80 31</inkml:trace>
          <inkml:trace contextRef="#ctx0" brushRef="#br4" timeOffset="-11769.631">-1064 4030 160 0,'0'4'63'0,"4"-4"-34"0,-4 0-19 16,0 0 17-16,0 0-13 0,0-4-5 15,-4-3-11 1,0-1-1-16,4-3 1 0,0-4-4 0,0 1 0 16,0-5 0-16,4 4 4 15,0 4 5-15,5 4 6 16,-5 3 1-16,4 4 4 16,1 4-5-16,-1 3-1 15,-4 1-4-15,4 3-1 16,1 3-3-16,-1 1-1 15,-4 0 1-15,0 0 2 16,-4 0-1-16,0-4-1 16,-8 11 20-1,-4-4-4-15,3-3 1 16,-3 4-5-16,-1-8-2 0,1-4-4 16,-1 1-1-16,-3-5-8 15,3 1 0-15,-3-8-12 16,-1-3-3-16,4-4-9 15,1-4-3-15,4-3-14 16,3-5-7-16,5-3-24 16,5 1-14-1,3-1 43-15</inkml:trace>
          <inkml:trace contextRef="#ctx0" brushRef="#br4" timeOffset="-11379.387">-881 3790 100 0,'9'3'38'0,"-1"-3"-20"0,0 4-10 0,-8-4 11 15,4 7 4-15,1 1 3 16,-1 3-2-16,0 4-1 16,-4 3-1-16,0 4 1 15,0 4-13-15,0 0 1 0,0-4 2 16,0 1 2-16,0-9 0 15,4-3-3-15,4-7-2 16,9-8-6-16,8-7-1 16,4-7-6-16,0-12 0 15,5 4 1-15,-5 4 1 16,0 4 3-16,-4 3 1 16,-4 4-1-16,-1 7 1 0,-3 4-2 15,-5 4-1-15,1 3 1 16,-1 8 1-16,-3 4-3 15,-1-1 0-15,0 0-6 16,1 1-3-16,-5-1-19 16,0-3-6-16,4-7-33 15,1-5-49 1,7-3 29-16</inkml:trace>
          <inkml:trace contextRef="#ctx0" brushRef="#br4" timeOffset="-10943.866">43 3701 228 0,'-4'4'85'0,"0"3"-46"0,-13-3-37 0,9 3 17 15,-5 0-12-15,-8 5-2 16,-8-5-3-16,-4 4-2 15,0 0 1-15,-1 0-1 0,1 4 2 16,4 0-3-16,4 3 0 16,4 1-1-16,5-1 0 15,7 1 4-15,5 3 3 16,4-4 2-16,4 1 3 16,5 3-5-16,7-3-3 0,5-5-1 15,4 1-1-15,0 0-5 16,0 7 1-16,4 4-9 15,-4-4-4-15,-4 0 9 16,0 1 6-16,-5-1 8 16,-3-4 7-16,-5 1 2 15,-4-1 0-15,-4-3 1 16,-8 0 3-16,-5-4-11 16,-7-4-4-16,-10-3-19 15,-7-4-5-15,-5-4-69 16,-3 1-65-1,-5-8 48-15</inkml:trace>
        </inkml:traceGroup>
      </inkml:traceGroup>
    </inkml:traceGroup>
    <inkml:traceGroup>
      <inkml:annotationXML>
        <emma:emma xmlns:emma="http://www.w3.org/2003/04/emma" version="1.0">
          <emma:interpretation id="{77CB061A-B1E6-4798-904D-85AE178651F5}" emma:medium="tactile" emma:mode="ink">
            <msink:context xmlns:msink="http://schemas.microsoft.com/ink/2010/main" type="paragraph" rotatedBoundingBox="10627,7708 13366,7375 13498,8465 10759,879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513D6D3-8547-4D88-A585-F6A42723EAFD}" emma:medium="tactile" emma:mode="ink">
              <msink:context xmlns:msink="http://schemas.microsoft.com/ink/2010/main" type="line" rotatedBoundingBox="10627,7708 13366,7375 13498,8465 10759,8797"/>
            </emma:interpretation>
          </emma:emma>
        </inkml:annotationXML>
        <inkml:traceGroup>
          <inkml:annotationXML>
            <emma:emma xmlns:emma="http://www.w3.org/2003/04/emma" version="1.0">
              <emma:interpretation id="{9EDDA1CC-B1DA-40D9-8448-CDA174D385FB}" emma:medium="tactile" emma:mode="ink">
                <msink:context xmlns:msink="http://schemas.microsoft.com/ink/2010/main" type="inkWord" rotatedBoundingBox="10627,7708 13366,7375 13498,8465 10759,8797"/>
              </emma:interpretation>
              <emma:one-of disjunction-type="recognition" id="oneOf10">
                <emma:interpretation id="interp18" emma:lang="" emma:confidence="0">
                  <emma:literal>pros to</emma:literal>
                </emma:interpretation>
                <emma:interpretation id="interp19" emma:lang="" emma:confidence="0">
                  <emma:literal>proo +</emma:literal>
                </emma:interpretation>
                <emma:interpretation id="interp20" emma:lang="" emma:confidence="0">
                  <emma:literal>p root</emma:literal>
                </emma:interpretation>
                <emma:interpretation id="interp21" emma:lang="" emma:confidence="0">
                  <emma:literal>pros +</emma:literal>
                </emma:interpretation>
                <emma:interpretation id="interp22" emma:lang="" emma:confidence="0">
                  <emma:literal>P root</emma:literal>
                </emma:interpretation>
              </emma:one-of>
            </emma:emma>
          </inkml:annotationXML>
          <inkml:trace contextRef="#ctx1" brushRef="#br5">1040 4934 1032,'0'24'3225,"-2"-14"129,2 14-1032,0 8-2193,2 6 258,0 12 258,-2 5 129,4 13 129,-4 2-387,1 6 387,-1-3-387,0-3 258,-3-6-645,1-9-387,1-7-1161,-2-14-2580,3-34-129,0 0 129</inkml:trace>
          <inkml:trace contextRef="#ctx1" brushRef="#br5" timeOffset="488.027">943 4994 5160,'28'-5'4257,"-13"-4"-258,13 2-387,-4-3-3741,11 0-129,1 1-129,3 0 387,-3 1-129,3 1 0,-7 1 129,-3 0 0,-6 3 0,-2 1 0,-4 2 0,-3 0 129,-2 3-129,-12-3 129,11 21-129,-8-6 258,-3 1-258,-6 4 258,-4 3-129,-8-1 129,-2 2 0,-7-4 0,1 4 0,-3-7 258,0 1-387,0-8 129,2 2 0,6-7-129,3-1-129,4-2-129,14-2-258,-10-2-516,9-13-774,5 3-1548,13-5-1290,-2-7 129</inkml:trace>
          <inkml:trace contextRef="#ctx1" brushRef="#br5" timeOffset="1004.057">1616 4767 3999,'9'17'3999,"2"8"-258,-10-13-258,7 12-3999,-3 1 129,0 7 516,-1 4-129,-1 2 258,-2 2-129,-1-6 387,0 3-129,-5-11 0,3 3 129,-4-12 0,2 0 0,4-17-129,0 0 0,0 0-258,-8-7 129,8-10-258,0-5 129,0-7 0,3 0 0,0-5-129,3 3 258,-1 0-129,4 4 0,3-2 129,2 4-129,3 4 0,2 0-129,5 4 0,0 1 0,2 4 129,1 0-258,-1 6 0,-1-2 0,-1 8-387,-5-8-387,7 8-1935,-6 0-1419,-4 0-258,-2 0-129</inkml:trace>
          <inkml:trace contextRef="#ctx1" brushRef="#br5" timeOffset="1464.083">2165 4970 5289,'-17'-7'4644,"17"7"-774,-2-23-129,6 8-3612,6-2-516,7 3 258,3-3 0,2 3 129,2 0 129,0 1 0,1 5 129,-2 0 0,0 8-129,-1 0 0,-3 10 0,-1 5-129,-1 2 0,-7 3 0,1 3 0,-8-3 258,-3 3-129,0-5 0,-8-3 0,-3-2 0,-2-2 0,-4-4-258,-1-7-129,3 0-258,-5-11-258,10-1-129,-8-7-129,14 2-129,-6-11-1032,10 5-1419,7 3-645,0-3 645</inkml:trace>
          <inkml:trace contextRef="#ctx1" brushRef="#br5" timeOffset="1860.106">2602 4961 4128,'22'-15'3999,"-14"-4"-129,12 2-258,-4-2-3612,4 2 129,2 5 0,-3 0 129,4 10 129,-8 2-129,1 1-129,-3 7 129,3 5 0,-8-1 0,6 7 129,-9-6 0,2 7 129,-7-6-129,0 5 0,-3-5 129,-3 5-129,-8-2 0,3 0-258,-5-3 129,-2-2-387,0-1 129,-1-8-387,4 0 0,-3-10-516,10-4-258,-5-18-387,13 3-903,0-15-1161,10-8-1161,10-3 516</inkml:trace>
          <inkml:trace contextRef="#ctx1" brushRef="#br5" timeOffset="2124.121">3266 4349 5160,'23'27'4386,"-16"-8"-129,1 7-387,4 8-3483,-6 12 0,4 9-129,-2 10 0,1 9 129,-6 3-129,2 5-258,-4-6 129,-1-5-129,0-10 0,0-14-516,0-4-645,-8-18-2580,8-25-645,0 0-387,-18-6 387</inkml:trace>
          <inkml:trace contextRef="#ctx1" brushRef="#br5" timeOffset="2328.133">3159 4823 7998,'26'30'4773,"4"-18"-258,12-1-258,11-9-3741,8 3-1290,24 7-2709,0-1-903,2-5-129,-2-1-774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7T05:29:05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4656 0,'8'3'3,"-8"-3"1,0 0 0,10-4 0,-10 4 1,9-2 0,-9 2 0,11-2 1,-11 2-1,12-3-1,-5 3 1,2 0-1,0 1 0,1 1-1,0-1 0,2 0-2,1 2 1,2 1-1,0-1 1,1 0-1,1-1 0,3 0 1,1-1-1,0 3 1,2-3-1,1 1 0,1-1 0,3 2-1,-1-1 1,1 0-1,0 2 0,2-2 1,0 0-1,3 1 0,-1-1 1,-1-1-1,2 3 0,1-2 0,0 0-1,0 1 1,1-1 0,-1 0 0,1-2 0,0 1 0,-1 2 1,2-3-2,-1 1 1,-1-1 0,2 1 0,-4 0 0,3 1 0,0 0 0,1 0 0,-2-1 0,1 0 0,0 1 0,0-2 0,0 2 0,1-2 1,-3 1-1,3-1 0,-3 0-1,1-1 1,-1-1 0,2-1 0,0 0 1,1-2-2,-1-1 2,0-1-1,2 0 0,-1 0 0,1 2 0,0-2 0,0 1 0,0 0 2,0 2-2,1-2 0,-1 0 1,2-1-1,0 0 1,0-1-1,0 0 1,0 0-1,-1-1 1,0 1 0,-1-2 0,0 2 0,-1 1 0,-1-1 0,1 3 0,0-1-1,0-1 1,-2 1 0,2-1 0,-1 0-1,-1 0 0,-1 0 1,0-1-1,1 1 1,-2-1-1,1 0 0,-1 0 1,1 0-1,2-3 1,-1 1 0,1 1-1,-1 0 1,1 0 0,-1 1-1,1-3 1,2 5 0,-3 1 0,1-1 0,0 1-1,0 1 1,2-3 0,1 2 0,0-3 0,1 2 0,2-3 1,-1 3 1,3-3-1,-1 1 1,0-1-1,1 3 1,-1-2-2,2 2 1,-2-1-1,3 3 1,-3-1-2,0 0 2,2 2-2,-1 1 2,-2-2-1,0 2 1,-1-2-1,0 2 0,0 0 0,3-1 0,-3 1 0,0 1 0,1-1 0,0-1-1,1 1 1,-2 1 0,0-1 0,0-1-1,0 1 1,1 0 0,0-3-1,1 2 1,-2-2-1,0 0 0,3 1 0,-2 1 1,2 0-1,-2 2 0,0-3 0,0 3 1,1-1-1,0 1 1,1 0 0,0-5 0,-2 2-1,1-3 1,1 4 0,-2-6-1,-1 5 0,2-4 0,-2 4 0,2 0 1,-1-6-1,3 5-1,-3-5 1,3 5 0,-1-6 0,3 5-1,-3-6 1,1 4-1,-1 1 1,2-1 0,-2 0 0,4 0 0,-1 1 1,-1-2-1,1 1 0,0-3 0,-1 2 0,1-1 0,-1-2 0,3-2 0,-2-1 0,2 0 0,-2-2 0,0-1 0,1-3 0,0 0 0,-3-2 0,-2 1 0,0-2 0,-2-1-1,2-1 1,-2-1 0,-2 0 0,-1-1 0,-1-1 0,-1 1-1,0 0 1,-2-2 1,-2 0-1,-1 0 2,-3 0-2,-1 0 2,-1 0-2,-1-2 2,-3-1-2,0 1 0,-1-1 0,-1 1 0,-1 0 0,-1-3 0,-1 1 0,-1 0 0,-1-1 0,0 2-1,-2 1 1,-2-2 0,2 1 0,-1-3 0,-3 3 0,1-2 1,-1 1 0,0-2-1,-1 1 1,-1-2 1,1 0-1,-1-1-1,-1 1 1,1-2-1,-1 1 0,-1-3-1,0 0 1,0 2 0,-2-3 0,1 3 0,-3 0 1,0-1-1,0-1 0,-2 0 0,1 1 0,-1-3 1,-1 2-1,0-3 0,0-1 0,-2 0 1,1 3 0,-2 0-1,-1-1 1,0-1-1,-2 3 0,-1-1 0,-2 3 0,-1 0 0,-2 2 0,0-1 0,-2 2 0,0 0 1,-1 4-1,-3 1 1,-2 1-1,0 1 0,-3 3 0,-1 2 1,-3 0-2,-2 3 0,-2 0 0,-2 1 0,-3 1 1,-4-1-1,-1 2 0,-2 1 1,-2 1-1,-5 1 0,-2 0 0,-3 1-1,-1 0 0,-4 2 1,-1 0 0,-2-1 0,-2 0-1,1-1 1,-2 2 1,-2-1-1,1 1 0,-1 0-1,-1-1 1,1 0-1,-1 1 1,-1 1-1,-1-1 1,3-1 1,-1 1-1,1 1 1,1 0-1,-1 0 1,1-1 0,0 4 0,2-2 1,1 1-1,1 2 0,0-1 0,0 2 0,2 1 1,1 1-1,2-1 0,0 2 0,1-4 0,1 2 0,0-1-1,2-1 2,-1 2-2,2-3 1,0 1 2,3 0-2,-2 3 3,0 1-3,4-1 3,0 0-2,4 0 2,0 1-2,2-3 0,2 1 0,3 0-1,1-3 1,2 1-1,2-1 1,1 1-1,3-1 0,2 1 0,0 0 0,1 0 0,2 0 0,1 2 1,2-1-1,1 1 0,1 1 0,-1 0 0,2-1 0,1 3 0,0-2 0,3 2 0,-1 0 0,1-1 0,2 0 0,-1 1 0,3-1 0,0 1 0,2 1 0,0-2 0,-1 2 0,1-1 0,-3 1 0,2 1 0,1 0 1,0 0-1,-1-1 0,-1 1 0,2-1 0,0-2 0,1 1 1,1 0-1,-1-1 0,0 0 0,1 1 0,1-1 0,-1 1 0,0 1-1,0-2 1,0 2 1,0-2-1,-1 2 0,1-2 0,-1 2 0,1-1 0,0 0 0,-1 0-1,0-1 1,1 2 0,-1-3 0,0 3 0,1-1 0,-1 0 0,-1-1 0,1 1 0,-1 0 0,0-1 0,-3 3 0,2-1 0,0 2 0,-1-1-1,0 2 1,-1-1 0,2 0 0,-1 2 0,1-2 0,-1 1 0,2-1 1,-2-1-1,1 1 0,1-1 0,0 0 0,-2 0 0,2-1-1,-1 0 1,1-1 0,1 1 0,1-1 0,-1 1 0,9 1 0,-12-2 0,12 2 0,-8-2 1,8 2-1,0 0 0,0 0 1,0 0-1,0 0 0,2-15 0,-2 15 0,14-17 0,-2 6 0,2-3 0,4-1 2,2-1-2,3-2 0,2 1 0,4-2 0,-1 0 0,2-1 0,3 1 0,1-2 0,2 0 0,-3 1 0,2 0 0,0 1 0,-4 1 0,0 2 0,-4 1 0,-2 3 0,-5 1 0,-1 4 0,-8 1 0,-1 2 0,-10 4 0,10-1 1,-10 1-1,0 0 1,-7 12-1,-1-5 0,-1 2 1,-4 1-1,-4 2 0,-1 2 0,-3 0 0,-2 2 0,-3 1 0,-3 1 0,-3 3 0,-1-1 0,-1 3 0,-2 2-1,-1 0 1,0 0 0,0 0 0,1 0 0,1-1 0,1-1 0,5-1 0,0-5 0,5-2 0,3-1 1,4-6-1,3-1 1,5-2 0,9-5-1,-11 2 1,11-2 0,0 0 0,0 0 0,0 0 0,0 0-1,10-12 1,-10 12-1,12-4 0,-12 4 0,13 1 0,-4 2 0,-1 3 0,1 3 1,0 1-1,1 1 0,1 3 1,-1 2-1,1 1 0,0 2 1,1 4-1,0 0-1,-1 2 1,0 3 0,0 1 0,0 1-1,1 1 1,0-1-1,0-1 1,1-3 1,0 0-1,0-2 0,0-3 0,-2-2 0,0-5 1,-3-2-1,1-2 1,-9-10 0,10 12-1,-10-12 1,0 0 0,8 7 0,-8-7 0,0 0 0,0 0 0,0 0 0,0 0-2,0 0 0,0 0-4,0-14-14,-3 2-11,3 12 0,-8-35-1,1 7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25:23.3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2870 12758 129,'-8'0'3354,"8"0"129,0 0-1161,-17-15-1677,4 10-516,2 1 0,-5-1-129,-2 5 258,-3-3 129,-1 3 0,-5 0 258,1 4 0,-6-3 129,3 7-129,-4-1 0,2 6 0,-3-1-258,2 1-129,0 7 0,-1 4-129,1 7-258,-3 3 258,2 1-258,0 1 258,0 2-258,3 6 258,2-7-129,3 4 258,5-1-258,5-1 0,7 2 0,4 1-258,9 6 516,9 2-258,7 0-258,9-1 258,2 2 0,9-3 0,2-1 258,0-3-258,3-3 129,-1-4 0,0-5 129,0 0 0,-3-10 0,4 3 129,-3-11 129,3 0-129,-1-11 0,3-3-129,-1-7 0,1-8 0,0-7-129,0-6 0,-6-12 0,2-4-129,-7-9 129,-3-5 0,-5-2 0,-3-2 0,-7-5-129,-1 0 129,-9-1 0,-1 5-129,-3 0 0,-5 1 129,0-1-129,-9 2 0,-6 0 129,-3 6-129,-4 6 0,-4 1 0,-6 6 129,-6 8-129,-1 8 0,-7 6 0,-2 12 0,-5 8 0,-1 4-129,-6 16 129,5 13-387,-7 6-387,8 19-1548,-5 10-2193,-3 0-258,0 9-258</inkml:trace>
  <inkml:trace contextRef="#ctx0" brushRef="#br0" timeOffset="1080.061">2936 14151 2967,'0'-22'3741,"-9"6"-129,-2 6-2193,-1 7-774,-4-4 0,-1 4-258,-7-2 258,0 5-129,-8 0 129,2 0-129,-10 4 0,6 7 129,-9 2-258,2 4 0,-3 7-387,0 5 129,2 2-129,-1 1 129,2 9-258,4 1 258,4 4-129,2 4 0,4 1 0,4 2 0,4 5 129,6 8-129,3-1 0,7 3 0,3 1 129,1-3-129,10 3 258,7-5-258,3-7 129,8-3 129,5-7 0,6-4 0,2-10 0,12-4-129,-1-9 0,7-6 129,3-11-129,4-3-129,4-13 0,1-10 0,0-9 129,-2-4-129,2-6 0,-5-4 0,-5 0 258,-3-4-129,-10 3 0,-6 0 129,-10-1 0,-2 1 258,-14-8-258,-2 1 129,-13-3-129,-2 3 129,-13-7-258,-7-1 129,-10 0-129,-5 2 0,-5 2 0,-10 8-129,-3 4 0,-5 5 0,0 11-129,-5 9-258,2 14-258,-9 2-1032,8 19-2838,-1 18-387,-5 1-516,0 11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40:57.274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3467EAE3-541B-409B-A29B-02B736A58576}" emma:medium="tactile" emma:mode="ink">
          <msink:context xmlns:msink="http://schemas.microsoft.com/ink/2010/main" type="inkDrawing"/>
        </emma:interpretation>
      </emma:emma>
    </inkml:annotationXML>
    <inkml:trace contextRef="#ctx0" brushRef="#br0">8309 13309 3354,'-2'13'4386,"2"-13"-258,0 0 0,-10 11-2967,10-11-903,0 0 129,0 0-129,-9 3 258,9-3-129,0 0-129,-12 0 0,12 0 129,-14 3-129,14-3-258,-19 11 129,7-6 0,-3 2-129,-3 1 129,-3 2-129,0-3 0,-3 0 129,0 0 0,-3-4-129,1 2 0,-2-5 129,0 0-129,0-1 0,-1-6 0,0 2 0,-3-4 0,-2-3 0,0-4 0,-2 3 0,-2-4 0,-2-1 0,-3 0 129,2-4 0,-2 2 0,3-6-258,-1 0 258,-1-2-129,2-1 0,0-2 0,1-4-129,-1-1 0,-1 1 129,-1-4 0,-1-2 0,1-6 129,-2-3-129,0-6 258,-1 2-258,0-5 129,2-4 0,1-3-129,2 1 0,0-3 0,3 5 258,0-7-258,5 2 0,1-2 129,1 0-129,4-2 129,2 1 0,-1-6 0,6 3-129,2-4 129,2 3-129,4-6 0,5-1 129,2-2 0,2-1-129,2 2 129,2 0 0,1 0-129,3-2 0,3 6 129,0-2-129,1 5 0,1-5 0,-1-1 0,3 5 0,-1-1 0,2-1 129,-1 1-258,0 3 129,1-3 0,2 1 0,2 2 0,2-1 0,1 3 0,0 3-129,3-2 258,1 3-129,0 3 0,0 5 129,4 2-258,0 0 129,2-2 0,3 3 0,0-5 0,1 5-129,3-2 129,1 1 0,0 0 129,0 3-129,1 2 129,-1 3-129,3 1 0,0 2 0,2 1 0,-1 2 0,4-1-129,-1 3 129,-2 1-129,0-2 129,-2 5 129,2-5-258,-2 3 258,0 2-129,-3-1 0,-1 4-129,0 0 258,2 4-258,0 0 129,-1 8 0,1-2 0,2 3 0,0 2 0,-1 1 0,-1 3 0,-3 1 0,-7 2 0,-4 1 0,-6 5 0,-5 1 129,-6 1-129,-9 6 0,0 0 129,0 0-258,0 0 0,2-11 0,-2 11-258,0 0-129,-5 0-387,5 0-387,0 0-2064,-11 5-1290,11-5-516,-8-2-129</inkml:trace>
    <inkml:trace contextRef="#ctx0" brushRef="#br0" timeOffset="1244.071">8208 7599 258,'-11'4'1548,"-3"-3"0,14-1-129,-14 4-129,14-4 258,-17 6-258,17-6-129,-19 6-129,19-6 0,-18 5-258,18-5-129,-14 3 0,14-3-258,-10 3 129,10-3-129,0 0 0,0 0-129,0 0 258,0 0-129,0 0-129,12 0 0,-1 0 0,2 0 0,4 0-258,3 0 129,2 2-129,-2 2 258,1 2-258,4 3 0,-2-1 0,1 3 0,-2 1 0,2 2 129,2-1-129,-2 3 0,2 0 0,-2-2 0,-2 1 0,1-2 0,-2-2 0,-1-2 0,-3 1 0,-2-3-129,-2 0 129,-2-2 0,-1-2 0,-10-3 0,11 7 129,-11-7 0,0 0 0,-2 14 0,2-14-129,-15 13 129,4-5-129,-1 1 0,1 0 0,-3 2 0,1 0 0,-2-1 0,2 7 0,-3-1 0,2 4 0,-2-2 129,1 7-258,0 0 258,-1 2-129,1 3 0,-3-3 0,1 3 0,0-3 0,1 3 0,1-2 0,2-5 0,-1-3 0,4-3 0,0-1 0,3-4-129,7-12 0,-5 13-774,10-11-2580,4 0-1032,-4-8-387,2-9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9:28.62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B0AFE80-1E05-4B60-BCE5-AE8E30455009}" emma:medium="tactile" emma:mode="ink">
          <msink:context xmlns:msink="http://schemas.microsoft.com/ink/2010/main" type="inkDrawing"/>
        </emma:interpretation>
      </emma:emma>
    </inkml:annotationXML>
    <inkml:trace contextRef="#ctx0" brushRef="#br0">1151 8064 1677,'0'0'2580,"0"0"-1290,0 0-903,0 0 129,0 0 0,-11-4 258,11 4 387,0 0-129,0 0 129,-12-9 129,12 9-129,0 0 0,0 0-387,-14 0-258,14 0-258,0 0 129,-11 5-387,11-5 129,-10 10-129,10-10 129,-10 15 0,10-15-129,-9 16 258,9-16-129,-9 23 0,5-10 0,0 5 129,0 1-129,-1 3 0,0 1 129,3 4 0,-4-2-129,6 6 0,-4-4 129,2 4-129,1-4 0,1 3 129,0-1 0,1-1-129,5-1 0,0-3 129,2 0-129,4-5-258,0 0 387,3-4-387,1-5 258,3 0-258,1-5 129,4-1-129,-1-4 258,4-4 129,0-6-387,4-4 387,-1-4-387,3-2 258,0-5-258,-3 2 258,1-5-258,-3 2 0,-2-4 129,-2 1-129,-1-2 258,-1-3-129,-7 0 0,0 2 0,-5-4 0,-4 2 0,-4 0 129,-2 0-129,-6 0 0,-4 5 0,-7-3 129,0 3-129,-6 4 129,-1 3-129,-2 2 129,-3 5-129,-2 6 0,-2 4 0,-1 5 0,0 9-129,0 9-129,-6 1-258,9 13-1161,-6-3-2451,-2 2-258,5 2-258,-3-8-129</inkml:trace>
    <inkml:trace contextRef="#ctx0" brushRef="#br0" timeOffset="-7787.446">2465 7949 3612,'0'0'4128,"0"11"-129,0-11-258,0 0-3354,0 0-129,0 0 129,0 0 0,0 0-129,0 0 129,0 0 0,0 0 129,0 0-129,0 0-129,-11 6 0,11-6 0,-1 12 129,1-1-258,-3 3 129,3 3 0,-2-1 0,2 6-129,-2 5 0,0 6 0,-2-2 0,1 3 0,-1 0 258,-2 1-258,0-4 0,2 1 129,0-7 0,3-4-129,-2-1 0,3-6-129,0-3 0,0-11 0,0 16 0,0-16 0,0 0 0,0 0-129,0 0 129,0 0-258,0 0 0,0 0-903,0 0-2967,0 0-516,0 0-129,3-8-387</inkml:trace>
    <inkml:trace contextRef="#ctx0" brushRef="#br0" timeOffset="-100230.732">3458 8311 516,'-14'61'2451,"14"-30"-1806,0 2 129,6 1 129,2-4 258,8 1 0,-2-10 387,10-4 129,-2-12-129,14-4 0,-5-12-258,13-1-387,-4-14-129,8-1-129,-2-7-387,-1 1-129,-6-9 129,-1 4 0,-13 1 0,-1-2 0,-15-2 0,-2 2 0,-7 0 0,-8 4-129,-11 3 129,-5 10-129,-7-1 129,-5 9-258,-4 3 258,-2 11-129,-5 0-129,3 11 129,1 5-129,5 3 0,5 8-129,5 2-129,8 6-516,1-7-903,14 2-2451,4 1-516,1-5-129,10 0 130</inkml:trace>
    <inkml:trace contextRef="#ctx0" brushRef="#br0" timeOffset="-99690.702">4688 7891 2322,'0'0'3999,"16"22"129,-16-22-258,5 12-2838,0 3-903,-4 6 0,2 1 0,-3 9 129,0 2-129,0 5 258,0 7-129,-1 0-129,-1 8 129,-4-7-129,5 4 0,-3-8-129,2-1 129,2-6-258,-1-12 129,1 0-258,0-23-774,6 13-2580,-6-13-516,12-1-129,-1-7 130</inkml:trace>
    <inkml:trace contextRef="#ctx0" brushRef="#br0" timeOffset="-98355.626">5681 8511 1806,'-32'0'3354,"-1"-16"129,15 3-2709,2 1-129,1-9 129,0 4 129,0-9-129,5 2 129,-5-5 258,10 0-129,-2-7 0,7 1-387,1-4 0,10 2-129,4-1-258,5 2-129,1 1 0,3 7 0,4 3-129,0 5 0,-2 4 0,2 4 129,-1 5-129,0 4 0,-2 3-129,2 3 129,-2 7 0,-1 3 129,1 3-129,0 3 0,0 2 0,-3 1 0,-1 5 0,-2-1 0,0 2 0,-6 3 129,-5 1-129,-1 1 129,-7 0-129,0 3 129,-12-3-129,-3 1 129,-7-5-129,-4-1 129,-6-2 129,-1-5-129,-4 0 0,-2-6 129,-1-1-258,1-6 129,3 1-129,-2-8-645,15 3-2709,-4-4-1290,2-10 129,8-2-645</inkml:trace>
    <inkml:trace contextRef="#ctx0" brushRef="#br1" timeOffset="-38159.02">1089 7257 2322,'-28'3'3225,"28"-3"129,-18-7-2193,10-10-387,8-2-129,-1-10 129,2 2-129,5-12 258,9 7-258,-1-11 129,8 7-129,-3-1 129,7 12-129,-4-2-258,7 12-129,-5 3-129,2 10 0,1 4 258,-1 17-387,-1 3 129,-1 7-129,-5 5 129,-2 5 0,-5 0 0,-1 1 0,-9-2 0,-2-3 0,-3 2 0,-9-4 0,-6-3 129,-4-1 0,-4-6-129,-2-1 0,-5-5 0,2-5 0,-4-7 0,1-5 0,3-9-258,1-9-129,13 0-516,-3-15-1032,16-5-2322,4 4-258,7-10-129,13 6-258</inkml:trace>
    <inkml:trace contextRef="#ctx0" brushRef="#br1" timeOffset="-4795.111">3642 6965 2322,'0'0'2580,"0"0"-1806,0 0 0,-3-9 258,3 9-129,0 0 0,-7-12 129,7 12-129,0 0 129,-15-12-258,15 12 0,-14 0-387,14 0-129,-16 4-129,16-4 0,-21 12 0,10-3-129,-1 1 258,1 4-258,-3-1 0,0 4 129,1 0-129,1 6 129,2-3 0,-2 4 258,1-2-258,4 0 129,1 2 129,5-2-129,-1-3-129,2 4 0,3-4 0,6 0-129,-2 2 0,2-1 0,2-6 129,1 2-129,-2 0 0,2-2 129,-1-2 0,4-1-129,-1-4 129,2-3-129,2-1 129,2-3-129,3 0 129,4-7-129,1-8 129,4-3-129,1-5 258,1-2-258,-1-5 129,0-2-129,-3-1 258,-4-1-258,-4-2 129,-2 3 0,-6-3 0,-4 1 0,-6 0-129,-4 1 0,0 3 0,-2 4 129,-9-2-129,-3 5 129,-3 4 129,-3 6-129,-7 3 129,2 7-129,-5 4 0,-2 0 0,-2 12-258,-5 8-129,5 14-774,-10 4-2838,-1 5-645,-1 6-258,-4 4 129</inkml:trace>
    <inkml:trace contextRef="#ctx0" brushRef="#br1" timeOffset="16184.089">2589 6863 645,'0'-17'3225,"0"17"-1032,0-12-645,0 12-516,-3-14 129,3 14-516,-7-16 258,7 16 129,-11-11-129,0 6 129,11 5 0,-21 0-258,21 0 0,-26 11-387,13 5-129,-2 1-129,2 4 129,-1 6-129,3 7 0,1 2 129,2 3-129,2 3 129,3 1-258,3-4 258,2 2-258,6-3 0,5-6 0,1-3 0,6-5 0,4-6 0,4-6-129,3-4 0,1-4 129,2-4 0,0-9-129,-1-7 129,-2-4 0,-3-4 129,-3-2-129,-6-3 129,-4-3 0,-5 1 0,-7-2 0,-3 3-129,0 0 129,-10-1 0,-1 2-129,-5 2 0,-1 3 0,-4 3 0,0 4 0,-4 5 0,2 4 0,-4 6 129,-2 2-129,-1 5 0,-3 5-258,1 17-1161,-8 3-2451,-4 2-387,-2 6-516,-10 1 258</inkml:trace>
    <inkml:trace contextRef="#ctx0" brushRef="#br1" timeOffset="20943.361">4717 6858 258,'0'0'1548,"0"0"0,0 0 129,0 0-258,0 0-129,-8 0-516,8 0-258,0 0-258,0 0-258,-13 11 0,13-11 129,-8 14-129,3-2 129,3 2 129,-2 1 129,0 4 129,3 3-129,-3-1 0,4 7 129,-2 0-129,2 5 129,-2-2-129,2 0 129,0 0-258,0-4-129,2-1 129,0-2-129,0-4 0,2-6 0,-1-1-129,-3-13 258,4 14-258,-4-14 129,0 0 129,0 0-258,0 0 258,0 0-129,0 0 0,0-7 129,0-3-258,0-2 258,0-4-258,0-2 129,0-5-129,0 1 0,1-6 0,3 0 0,-1 0-129,2-4-387,3 9-387,-6-5-1290,3-1-1806,7 9-258,-9-2 129</inkml:trace>
    <inkml:trace contextRef="#ctx0" brushRef="#br1" timeOffset="15040.023">5805 6989 645,'0'-11'0,"0"11"129,0-14 516,0 14 387,-2-15 129,2 15 258,-5-16 258,5 16-129,-5-14 129,5 14-387,0 0-258,-12-16-387,12 16-129,-11-6-129,11 6 129,-18-5-129,18 5 129,-21 0-129,9 0 0,-3 0 129,5 5-129,-8 5 0,4 2-258,-4 2 129,2 5-129,-3 1 0,1 2-129,-2 4 129,3 0 0,0-1-129,1 4 258,3 3-258,2-3 129,2 5 0,7-2 0,2-1-129,2-2 129,11-1-129,2-4 0,4-7 129,4-5-129,3-6 129,0-3-129,1-6 129,1-7 0,-2-9-129,1-1 129,-2-8 0,0-1-129,-4-3 129,1-5-129,-6-1 0,2 3 0,-4-1 129,-1-1-129,-2 2-129,0 2 258,-4 1-258,-2 3 258,-3 4-129,-2 4 129,0 1-129,-9 7 129,-7 2 0,-1 6-129,-6 5 0,-8 0-258,0 15-387,-11-7-1677,-2 11-2064,-1 8-258,-9-1-129</inkml:trace>
    <inkml:trace contextRef="#ctx0" brushRef="#br1" timeOffset="-43823.344">1005 6096 258,'2'12'903,"-2"-12"129,0 0 0,0 0-129,11-9 258,-7-4 258,5-3-129,-1-6-129,7-2-258,-2-10 129,7 0-129,-3-9 0,8 1-258,-4-5 0,6 5-129,-3-7 0,0 8-129,0-1 0,-2 7-129,0 3 0,-1 5 129,-4 1-258,0 5 129,-5 3-129,2 5 0,-8 2 129,-6 11 0,12-12 129,-12 12-258,0 0 129,10 18-258,-7-2 129,-2 4-129,4 3 129,-2 7-129,4 4 0,-1 2 0,6 7 0,1 2 129,4 2-129,3 2 129,3 1-129,1 1 0,1-4 0,-1-4 0,-4-4-129,0-6 129,-4-4-129,-6-8 129,-4-1-129,-6-20-903,11 12-2193,-11-12-1032,-5-7-258,-6-2 258</inkml:trace>
    <inkml:trace contextRef="#ctx0" brushRef="#br1" timeOffset="-43582.33">1258 5841 2322,'11'23'3999,"7"-9"0,-7-14-258,7 0-3096,6 5-645,9 3-774,3 1-2838,3-9-258,9 6 0</inkml:trace>
    <inkml:trace contextRef="#ctx0" brushRef="#br1" timeOffset="-42971.295">2599 5533 1806,'14'0'2838,"-14"0"-2193,8 12-258,-5 2 258,-1 3 258,-2 5-129,0 5 129,-2 3 129,1 7 0,-5 2-129,3 5 258,-3 0-387,4 3-387,0-5-129,2-1-387,0-2-774,0-13-774,0-7-2064,6-2-387,-6-17 259</inkml:trace>
    <inkml:trace contextRef="#ctx0" brushRef="#br1" timeOffset="-42283.256">2510 5574 1032,'22'-37'3741,"-11"14"0,9 3-1548,3 4-903,-4-1-516,6 2-129,-4 5-129,3 0-129,-8 5-129,6 4-129,-7 1 258,2 1-258,-4 4 129,0 10-258,-3-3 258,0 5-129,-5-2 129,0 4-129,-5 0 258,0 1-258,-6-2 0,-4 0 129,-6 3-129,-2-4-129,-1-2 129,-3 3-129,2-5 0,-1-5-129,8-1 0,0-5 0,13-2 0,0 0 0,0-5 0,13-4 0,5 4 129,6 0-258,4 2 516,5 3-258,1 0 0,0 3 0,1 9 0,-2 4 0,-1 1-258,-5 3 258,-3 5-129,-7-1 129,-3 5-129,-11 0 129,1-3 0,-4 1 0,-12-2 129,-2 0-129,-7-3 129,-1 3 129,-8-8-258,1 1 258,-8-3-258,2-2 129,0-6-129,-1-2 0,1-5 0,0 0-129,6-5 0,1-5-387,9 6-774,-2-9-1419,9 1-1161,12 12-387,0-22 259</inkml:trace>
    <inkml:trace contextRef="#ctx0" brushRef="#br1" timeOffset="-41507.211">3890 5579 1677,'0'-10'3354,"0"10"129,0-10-2451,0 10-516,0 0-129,-15 0 0,4-2 129,-2 2 0,-4 2 0,-2 5 129,-6-2-258,4 5 258,-6 0-258,0 4 0,-1 1 0,1 3-129,-2 2-258,2 1 258,2 4-129,3 0 0,-2 3 0,3 2 0,3 3 129,2 1 0,4-2-129,5 2 129,3-7 0,4 4 0,6-8 0,11 0 0,4-6 129,10-4-129,3-4-129,5-2 0,7-3 0,0-3-129,2-1 129,-2-1-129,-1-3 0,-7 0 0,-5-2 0,-2 1 0,-9 3 0,-5-4-129,-2 4-129,-15 2-129,16 0-1290,-16 0-2451,0 0-258,0 0-387</inkml:trace>
    <inkml:trace contextRef="#ctx0" brushRef="#br1" timeOffset="-41052.185">4582 5554 3612,'0'0'4386,"4"11"-387,-4-11-258,0 11-3612,0 4-129,-2 3 129,2 5 0,-4 4 387,2 3-258,-3 7 0,3 7 129,-4-1-129,3 3 0,-1-5 129,2 0-258,1-5-258,1-7-258,3-6-903,-3-23-2580,0 0-387,20-8-258,-10-20 388</inkml:trace>
    <inkml:trace contextRef="#ctx0" brushRef="#br1" timeOffset="-40600.159">4628 5482 1677,'0'0'3870,"0"0"0,0 0-1419,12 19-1419,-12-19-129,23 27-129,-8-15-129,8 4-129,-3-1-129,7 3 129,-3-2-258,4 5-129,-4-1 129,3 2-129,-2 5 0,-2-1 0,-2 6-129,-3-1 0,-2 4 0,-5-1 0,-2-1 0,-3-2 129,-6-4 0,0 2 129,-10-7 0,-2 0-129,-7-5 129,-2-1-129,-5 0 0,-2-3 0,-5-4-129,0-1 0,-1-1 0,0-5-129,5 0-129,-4-2-387,14 0-516,-4-12-1806,8 1-1290,15 11-516,-10-25 387</inkml:trace>
    <inkml:trace contextRef="#ctx0" brushRef="#br1" timeOffset="-39744.111">5627 5523 645,'0'0'3483,"0"0"516,3-10-2322,-3 10-516,0 0-129,0 0 0,0 0 0,0 0 129,0 0-387,0 0 0,-5 12-258,-2 0-129,1 10 0,-2 0 0,1 9-258,-1 3 0,-1 5-129,0 5 0,4 2 129,-1 0-129,0-1 129,4 0 0,2-3 0,0-2-129,6-2 129,4-5 0,4-5 0,6-2 129,3-3-129,5-7 129,8-6-129,0-1 0,5-7 0,4-2-129,-1 0 129,0 0-258,-2-1 129,-4-5-129,-4 5 0,-7 1 258,-4 0-129,-4 0-129,-7 0-129,0 1-774,-12-1-2838,0 0-645,-8-7-516,-6-7 258</inkml:trace>
    <inkml:trace contextRef="#ctx0" brushRef="#br1" timeOffset="-39442.093">5594 5831 4902,'30'4'4515,"-6"-4"0,-1 0-516,5-3-3870,5-1 0,3 1 129,2 2-258,-1-2-258,0 1 258,-4-1-129,-4-2-258,2 3-516,-10-11-1161,2 6-2193,-6-3-258,-7-2 129</inkml:trace>
    <inkml:trace contextRef="#ctx0" brushRef="#br1" timeOffset="-39143.076">5642 5516 5289,'13'-14'4773,"7"11"-516,4-1-387,7 1-3612,10 2-258,4 1 129,4 0-258,1 1 129,1 3-387,-1 2 0,-8-6-1032,3 0-2709,-9 0-258,-11-1-258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10:38.58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D833B6DE-7F77-404D-ABFA-DC3A31A5550F}" emma:medium="tactile" emma:mode="ink">
          <msink:context xmlns:msink="http://schemas.microsoft.com/ink/2010/main" type="inkDrawing"/>
        </emma:interpretation>
      </emma:emma>
    </inkml:annotationXML>
    <inkml:trace contextRef="#ctx0" brushRef="#br0">14966 15034 258,'-49'-42'1290,"49"42"-129,-34-19 258,34 19-387,0 0 129,0 0-129,0 0-258,0 0 0,28-3 129,11 3 0,5-4-129,23 4 516,-4-2-258,14 0-258,-3 1 129,1 1-258,-8 0-129,0 0-258,-8 0-129,-3 3 0,-5-2-129,-8 4 0,-3-4 0,-3-1-129,-9 0-129,-7 0-258,-21 0-129,24 0-1419,-24 0-1935,0 0-516,-14-17 387</inkml:trace>
    <inkml:trace contextRef="#ctx0" brushRef="#br0" timeOffset="-259.015">15679 14336 3612,'0'0'4386,"30"-2"-387,-30 2-1677,0 0-1935,0 0 0,0 0 0,0 0-129,0 0 0,-16 2 0,16-2 0,-24 27-129,3-9 0,-3 5-129,-5 6 0,1 3 129,-2 9-129,-3 3 0,9 0 0,-1 4-129,1 1 129,6 4 0,-1 3 0,3 0 0,10 0-129,-2 1 129,2-6 0,2 3-129,0-8 129,2-1 0,-6-11 0,1-6 129,-9-3-129,6-7 0,-6-3-129,16-15-258,-41 11-258,13-17-774,3-6-903,-5-7 0,4-4-129,-5-14 129,-1 3 0,1-2 258</inkml:trace>
    <inkml:trace contextRef="#ctx0" brushRef="#br0" timeOffset="452.025">16158 14500 3483,'45'5'3870,"-9"-5"-387,-36 0-387,0 0-3870,0 0 0,26-4 516,-26 4 258,0 0 258,15 12 387,-15-12 258,0 24-129,0-24 129,0 33-258,0-12-129,0 9-258,0 0-258,4 4 129,-2 0-129,4 4 129,-4 2-129,-2 1 0,0-2 129,0 4 0,0-7-129,0-3 0,0-3 0,-2-7-129,2-3-387,0-20-1290,-10 15-1935,10-15-645,0 0 0</inkml:trace>
    <inkml:trace contextRef="#ctx0" brushRef="#br0" timeOffset="771.044">16554 14856 4773,'0'34'4515,"0"-34"-258,0 27-129,0-15-3999,0 4-258,0 0 129,2 1 0,8 4 0,-4-3 129,4 1-258,2-4 0,-3 0-387,5 0-903,-14-15-1032,6 13-2064,-6-13 0,0 0 388</inkml:trace>
    <inkml:trace contextRef="#ctx0" brushRef="#br0" timeOffset="1445.082">16846 14896 2322,'16'51'3612,"-16"-29"258,25 10-774,-15 0-3612,6 9 0,-4 0 129,7-1 129,-7 4 129,-2 3 258,-2-3 387,-8-5 0,8-1 129,-8-8-258,0-4 129,0-8-258,0-6-258,0-12-903,0 0-387,0-8 129,-4-11-129,4 0 258,-12-7 258,0-5 387,-2-2 129,-13-4 903,11 3 129,-6-5-129,5 0-387,5-1-387,6 0-129,6 1-258,0 3 129,18 4-129,9 2 258,7 6 387,13 4 129,6 3 129,-2 7 129,5 4-129,7 5 0,-8 1-129,-2 4 0,-8 11-129,-5 1-129,-11 6 129,-3-1 129,-16 1 387,-2 5 129,-8-8 0,-2 7 258,-22-10 0,4 3-129,-17-9 129,9 5-516,-15-10 0,0 0-387,-1-5-258,-1 0-387,9-1-774,-9-16-903,4 2-1935,41 15-387,-48-23 258</inkml:trace>
    <inkml:trace contextRef="#ctx0" brushRef="#br0" timeOffset="2729.156">18004 14753 2580,'-31'-20'3741,"25"0"129,6 5-2709,8 2-258,12-3-129,11 5-387,-1-2 129,13 1-258,-2 0 258,11 5 0,-7-3 0,6 10-129,-13 0 0,5 0-258,-10 5 0,-1 3 0,-10 3-129,1 4 0,-9 1 0,-4 1 0,-6-3 0,-4 1 129,0 2-129,-12 3 129,-6-7 0,-7 2 0,-3-2 129,0 1-129,-5-5 0,5 2 0,1-3-129,3-2 0,24-6 0,-37 7-129,37-7 0,0 0 0,-26 5 129,26-5-129,0 0 129,0 0-129,0 0 129,12 0-129,-12 0 129,39 8 0,-11 0-129,-2 0 129,11 5-129,-4 0 0,15 6-129,-9-4-129,8 6-258,-15-5-258,11 9-258,-19-6-129,9 4 129,-19-4 0,2 5 129,-16-3 387,0-2 645,-2 1 645,-22-4 387,3-1 129,-23-6 129,11 6 129,-24-12 0,19 8-129,-23-11-516,12 5-129,-12-4 0,12-1-516,-1 0-129,-3-1-903,22-4-2967,-3 1-645,-9-4-516,15 3 646</inkml:trace>
    <inkml:trace contextRef="#ctx0" brushRef="#br0" timeOffset="2008.114">18008 14690 2580,'10'18'4257,"-4"5"-129,-6-23-258,2 22-2967,12-2-1032,-4 5 0,7 5 129,-3 1 129,4 3 258,-6 0-129,7 5 258,-9-4-129,0 2-129,-4-4 129,4 0-258,-10-8 0,0-3-387,2 1-387,-2-23-903,0 22-903,0-22-1806,0 0-516,0 0 646</inkml:trace>
    <inkml:trace contextRef="#ctx0" brushRef="#br0" timeOffset="198419.348">14107 10910 774,'0'0'1677,"0"0"-258,0 0-129,0 0 0,0 0 0,0 0 0,0 0-387,0 0-129,0 0-387,0 0-129,0 0-129,0 0 129,6 8-516,-6-8 516,2 18-258,-2-18 258,0 28-258,-8-12 387,-6 10-258,-9-6 387,7 5-129,-12-3 0,5 5-129,-3-2 0,4-5 0,-1 4-258,9-6 129,-4 2-129,6-3-129,4-3 129,-3-3-129,11-11 0,-14 19-129,14-19-387,0 0-258,0 0-1161,-4 15-1935,-8-21 0</inkml:trace>
    <inkml:trace contextRef="#ctx0" brushRef="#br0" timeOffset="198419.348">14107 10910 774,'0'0'1677,"0"0"-258,0 0-129,0 0 0,0 0 0,0 0 0,0 0-387,0 0-129,0 0-387,0 0-129,0 0-129,0 0 129,6 8-516,-6-8 516,2 18-258,-2-18 258,0 28-258,-8-12 387,-6 10-258,-9-6 387,7 5-129,-12-3 0,5 5-129,-3-2 0,4-5 0,-1 4-258,9-6 129,-4 2-129,6-3-129,4-3 129,-3-3-129,11-11 0,-14 19-129,14-19-387,0 0-258,0 0-1161,-4 15-1935,-8-21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17:25:14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03AF004-4F30-4C31-89AC-8A04D62D6803}" emma:medium="tactile" emma:mode="ink">
          <msink:context xmlns:msink="http://schemas.microsoft.com/ink/2010/main" type="inkDrawing"/>
        </emma:interpretation>
      </emma:emma>
    </inkml:annotationXML>
    <inkml:trace contextRef="#ctx0" brushRef="#br0">1235 5379 108 0,'-3'-3'41'0,"-8"3"-22"0,4 0-22 0,7 0 8 16,0 0-2-16,0-2 1 16,0-1 9-16,0-5 6 15,-4 3 3-15,4-6 2 16,0 3-2-16,0-5-2 16,0-3-10-16,0 0 0 0,7 0 1 15,0 1-4-15,4 1 1 16,0-2-1-16,3 3 1 0,3-5-2 15,8 2-1-15,0-3-1 16,-1 6 0-16,1 0 0 16,3 5 0-16,-3-3 0 15,3 6 0-15,-3-3-2 16,3 5 1-16,-3 1-2 16,0 2 2-16,-4 2-2 15,0 6-1-15,-3-2 1 16,-1 2 1-16,-3 5-1 15,-3 0-1-15,-1 3 3 16,1 0 0-16,-4 2 1 16,-3 6 0-16,-4 0 0 15,0-6 0-15,-4 1 0 0,-3 0 0 16,0-4 2-16,-4 1 1 16,1-2-3-16,-1-4-3 15,-3 1 0-15,0-6 1 16,-4-2 1-16,-3-3 3 15,4 0-3-15,-1-3-2 16,0-2-3-16,1-1 1 16,3-4-1-16,-1-1 0 15,1 3-3-15,4-2-1 16,-1 2-26-16,4 0-9 0,0 3-74 16</inkml:trace>
    <inkml:trace contextRef="#ctx0" brushRef="#br0" timeOffset="3769.389">3041 5445 108 0,'-7'-3'44'0,"7"1"-24"0,-3-1-21 16,3-2 7-16,0 2-7 15,-4-2 1-15,1 2 0 0,-1-5 2 16,1 3-1-1,-1 0 2-15,1-3-2 0,-1 3-1 16,0-3 12-16,1 0 6 16,-1-3 2-16,1 1 0 15,-1-4-4-15,1-2-2 16,-1 1-8-16,4-1 0 0,0-3 1 16,7 3-3-16,4 0-3 15,0-2-3-15,3-1 1 16,3-2 3-16,1 5 1 15,3 0-1-15,0 3 1 16,0 0 0-16,1 5 1 0,2-3 0 16,-3 6 0-1,1 3 0-15,-1-4 2 0,0 4-3 16,4 2 0-16,-1-3 3 16,1 3 1-16,-4 3-3 15,0-1-1-15,1 9-1 16,-1-1-2-16,-4 1-2 15,1 2 1-15,0 0 1 16,-4 3 2-16,0 3-3 16,-4 2 0-16,1 8 1 15,-4-5 2-15,-3 2-1 16,-4-4-1-16,0-1 1 16,-4 3-1-16,-3 2 0 15,-4 0 2-15,-3-4-3 16,0-4 0-16,-7-2 3 0,-4-3 1 15,1 3-4 1,-1-8 1-16,4 3 0 16,-4-9 0-16,0-2 0 0,4 0 0 15,0-5-3-15,-4 2 2 16,1-2-21-16,-1 2-8 16,-3-5-53-1,-4-2-35-15,4-1 51 16</inkml:trace>
    <inkml:trace contextRef="#ctx0" brushRef="#br0" timeOffset="6712.666">4791 5461 100 0,'-11'0'38'0,"11"0"-20"16,-3 0-21-16,-1-3 52 16,1 1-26-16,-4-1-9 15,0 3-7-15,-4-5-6 16,1-1-1-16,-1 1 1 0,-3-3 1 16,0 3 1-16,0 0-1 15,0-6 1-15,-1 1 2 16,1-1 4-16,0-5 2 15,4-2 3-15,-1-6-3 16,4 3-1-16,4-1 0 16,3-1 4-16,0 4-8 15,3 1-1-15,4-4-3 16,4 1 1-16,3 5-4 0,3 0 0 16,1 1-1-16,3 1 0 15,0 6 4-15,1-2 1 16,-1 5-4-16,0-3 1 15,0 5 0-15,0 0 2 16,0 3-1-16,-3 3-1 16,0 2 3-16,-4 6 0 15,0-1 1-15,4 1 0 16,-4 2-2-16,-4 0-2 16,1 3 3-16,-4 0 0 0,0 3-1 15,-4 2 1-15,1 0-2 16,-4 3 2-16,0-3-2 15,-4-2-1-15,-3-1 1 16,0-2-1-16,-3 2 2 16,-4 4 1-16,0-1 5 15,-4-5 3-15,-3-3-2 16,-4 3 0-16,-3-3-5 16,-4 0-1-16,-3-5-1 15,-1 0-2-15,1-3 1 16,3 3-1-16,1-5-5 15,3-3 1-15,3 0-20 16,0 0-9-16,4 0-47 16,0-3-52-1,3-2 37-15</inkml:trace>
    <inkml:trace contextRef="#ctx0" brushRef="#br0" timeOffset="17776.774">6837 5524 116 0,'-7'-7'44'0,"7"4"-24"0,-7 0-24 15,7 3 8-15,-3-2-4 16,-1-1 0-16,-3 0-7 16,0-7-3-16,0-1 6 15,0 3 3-15,-4-5 4 16,1 0 1-16,-1 5 13 16,0-3 6-16,1 1 4 15,3-4 3-15,0-1-10 16,0-1-2-16,3-3-10 15,4-2-3-15,0-3 1 0,7 3-3 16,4 0 0-16,3 2-3 16,4-4-3-16,3 1 2 15,0 1 0-15,7 3-2 16,-3 2 2-16,7 3 1 0,-4 2 0 16,0 3 0-16,0 0 0 15,0 5 0-15,-3 1 2 16,0 2-3-16,0 2 0 15,-4 6 1-15,0 3 0 16,-3 2 0-16,-4 0 0 16,-4 3 0-16,-3 3 0 15,0 2 0-15,-7 11 0 16,0-3 0-16,-10-3 0 16,-1 6 0-16,-6 0 2 0,-1 0-1 15,-3-9 2-15,0 4-4 16,-4-6 0-16,-3-2 1 15,-4-1 0-15,-3-2 0 16,-1-6 2-16,5-2-1 16,-8 0 2-16,7-5-4 15,4-3 0-15,0 0 1 16,3-3 0-16,0 1-14 16,4-6-3-16,3 2-13 15,1-4-6-15,3 2-36 16</inkml:trace>
    <inkml:trace contextRef="#ctx0" brushRef="#br0" timeOffset="19067.628">8351 5493 116 0,'-4'0'46'0,"4"-3"-24"0,0 3-24 0,0 0 9 15,0 0 1-15,0 0 3 16,0 0-2-16,-3-3 11 16,-1-4-3-1,0 1-8-15,1-7 6 0,-4 0 4 16,0 2-4-16,0-2 0 15,0-3 4-15,0-2 2 16,0-1-6-16,3-5-4 16,1 0-2-16,-1-2 1 15,4 2-3-15,0 3 1 16,4-3-7-16,3-2-1 16,3-1 0-16,4 6 0 0,7 3-3 15,1-1 2-15,2 3-1 16,1 0 0-16,0 0 4 15,3 3 1-15,0 8-4 16,-3-3 1-16,3 5-2 16,-3 6 0-16,-1 5 2 15,1-3 0-15,-4 6 0 16,1 2 0-16,-1 6 0 16,-4-1 2-16,-3 1-1 15,-3 2 2-15,-4 8-4 16,-10-3 0-16,-1 6 1 15,-3-3 2-15,-4 0 1 16,-3-2 3-16,-3 2-1 16,-5-5 0-16,-2-1-1 15,-4-1 2-15,-1-7-3 16,-6-1-2-16,0-4 0 16,-4-2 1-16,0-2-3 0,4 1 0 15,3-7-1-15,0 0-2 16,4-5-13-16,3 3-4 15,4-4-18-15,4-2-7 16,3 3-58 0</inkml:trace>
    <inkml:trace contextRef="#ctx0" brushRef="#br0" timeOffset="21229.389">11176 5069 124 0,'4'0'46'0,"-1"-2"-24"0,1 2-15 0,-4 0 15 15,0 0-7-15,0 0 0 16,3 0-1-16,5 2 4 16,-1-2-10-16,-4 3 0 0,4 0-1 15,-3 2 1-15,-1 0 0 16,1 3-2-16,3 3-1 16,0-1-3-16,0-2-2 15,-4 3 3-15,-3 5 2 16,-3 0 0-16,-1 2 0 15,1 3-1-15,-4 8 2 16,0-2-3-16,0 2 0 0,0 3 1 16,-4-6 0-16,0 6-5 15,1-3 1-15,-1 0-2 16,1-5 0-16,-1-3 4 16,1 0 3-16,2-2-4 15,1-3-3-15,0-6 1 16,0 4 0-16,4-4 1 15,-1-2 0-15,4 0 0 16,0-3 0-16,4-2-20 16,3-3-7-16,3-3-48 15,1 1-43 1,-4-1 40-16</inkml:trace>
    <inkml:trace contextRef="#ctx0" brushRef="#br0" timeOffset="22265.063">13540 5117 124 0,'-4'-13'46'0,"4"13"-24"0,0-5-17 15,0 5 11-15,0 0-1 16,0-6 1-16,0 4 0 16,0 2 3-16,0-3-11 15,0 0 2-15,0 3 1 0,0 6 2 16,0-6 5-16,0 0-4 0,0 10 0 15,0-2-4-15,0 5-1 16,0 1-3-16,0 1 1 16,0 1-2-16,0 5 0 15,0 1-6-15,0 7-1 16,-3 0 3-16,-1-3 1 16,1 6 0-16,-1-3 1 15,1-2 2-15,-4-1 2 16,0-2-3-16,0 0-3 15,0-3 0-15,0 0-1 16,-1-2 0-16,5-4 0 0,-1 1 2 16,1-2 1-16,-1-1-6 15,4-5 0 1,0 2-1-16,0-4 2 16,0 2-34-16,0-8-16 0,7-6-55 15</inkml:trace>
    <inkml:trace contextRef="#ctx0" brushRef="#br0" timeOffset="24384.029">15822 5509 100 0,'-3'-11'38'0,"3"6"-20"0,-4-6-15 0,4 6 10 16</inkml:trace>
    <inkml:trace contextRef="#ctx0" brushRef="#br0" timeOffset="24860.453">15805 5456 188 0,'-7'-16'7'16,"0"0"1"-16,3 0 2 16,1 0 0-16,-1 0 4 15,1-2-1-15,3-1 2 16,3 1-8-16,4-1 0 0,0 1 0 16,4-3-1-16,3 7-1 15,4-2-3-15,3-5 1 0,3 8 0 16,5 0 3-16,-1-3-1 15,0 3 0-15,0 5-3 16,1 0-2-16,-5 5-2 16,1 3 1-16,-4 0-1 15,-3 0 0-15,-1 6 2 16,-3 1 0-16,1 1 0 16,-5 6 0-16,-3 1 0 15,0 4 2-15,-3 7-1 16,-4-4 2-16,-4 1-4 15,-3 4-2-15,-3 2 4 16,-1-3 1-16,-3 4-3 16,0-1 1-16,-4-3 4 15,-3 1 5-15,-4-6 1 16,-3-3 2-16,0-2-2 16,-4-3-1-16,0-2-1 0,-3 0 0 15,0-6-4-15,3 0-3 16,4-5-3-16,3-5 1 15,0 2 3-15,4-2 1 16,4-3-10-16,3 0-3 16,3-3-19-16,7 1-7 15,4-9-34 1,7-4-41-16,11 1 34 16</inkml:trace>
    <inkml:trace contextRef="#ctx0" brushRef="#br0" timeOffset="25851.608">17777 5178 92 0,'0'0'35'0,"0"0"-18"0,0 0-11 0,0 0 11 15,0 0 0-15,0 0 1 16,3 5-3-16,-3 0-1 16,4 1-6-16,-4 2 0 15,3-3-5-15,-3 0 7 0,0 6 3 16,4-1 0-16,-1-2 0 16,1 3-3-16,0 0 1 15,-4 2 0-15,3 3 1 16,-3 0-2-16,0 2-1 0,0 3-5 15,0 6-3-15,0-3 2 16,0 2 2-16,0-2 0 16,-3 5 0-16,-1 0-1 15,0-3 2-15,1 4-3 16,3-1 0-16,-4-6 1 16,1 4 0-16,3-6-2 15,0-2-2-15,-4-1 3 16,4-2 2-16,0-3-2 15,4-5 0-15,-1 0-3 16,1-3-1-16,3-2-1 16,0-3-2-16,0 0-28 15,0 0-14-15,4-3-60 16</inkml:trace>
    <inkml:trace contextRef="#ctx0" brushRef="#br0" timeOffset="28330.032">17809 5710 4 0,'0'-3'0'0</inkml:trace>
    <inkml:trace contextRef="#ctx0" brushRef="#br0" timeOffset="29066.116">17780 5636 52 0,'-10'-6'19'0,"6"9"-10"0,4-6-11 16,0 3 6-16,0-2-3 15,-3 2-1-15,3-3-2 16,-4 0 1-16,4-5 5 16,0 3 2-16,-3-3 4 15,-1 0 1-15,1-2 6 16,3 2 1-16,0-5-1 15,0-1 0-15,0 4-3 16,0-4 1-16,3-4-8 0,4 2-4 16,0-2-2-16,0-1-1 15,4-2 0-15,3 2 0 0,0 4 2 16,0-1-1-16,0 2-1 16,4-1-2-16,3-1 1 15,-3 2 7-15,-1 1 6 16,1 5-4-16,-4-2 0 15,0 2-2-15,0 0 1 16,0 2-4-16,1 4 0 16,-1-3-3-16,0 5-3 0,3 5 2 15,5-3 0 1,-1 4 1-16,0 4 2 16,-3-2-1-16,-1 6-1 0,-3-1 1 15,4 3 1-15,-4 0 1 16,0 2 1-16,-3 6-2 15,-4 0-2-15,0-3 1 16,-4 0 1-16,1 0-3 16,-8 3-2-16,1-6 2 15,-4 1 2-15,0 0-2 16,-4 2 0-16,-3 3 1 16,0-6 0-16,-4 1 0 15,1-4 2-15,-4 1-3 16,-1 0 0-16,-2 0 1 15,-5-5 0-15,5 2 2 0,-4-3 1 16,-1-4 3-16,5-4 1 16,-1-2-3-16,0 0-3 15,4-2 0-15,0-4 1 16,3-4-1 0,4-3 2-16,4-3-4 0,3 0 0 15,3-5-1-15,4-3 0 16,4-5-20-16,3 0-10 15,0-3-37 1,0-2-25-16,0 4 43 16</inkml:trace>
    <inkml:trace contextRef="#ctx0" brushRef="#br0" timeOffset="30207.76">19431 5482 108 0,'-3'-8'41'0,"3"8"-22"0,0 0-18 0,0 0 11 15,0 0 1-15,0-2 4 16</inkml:trace>
    <inkml:trace contextRef="#ctx0" brushRef="#br0" timeOffset="30686.979">19424 5464 258 0,'-3'-6'38'15,"-1"1"-20"-15,-3 0-1 0,0-3-3 0,-3-3 1 16,2 6 1-16,1-6-4 15,-3 3 0-15,3-5-3 16,0-3 2-16,3-2-2 16,4-3 0-16,4-3-5 15,3 0-3-15,0 3 0 16,7-3 1-16,0 3-3 16,4-3 0-16,-1 3 1 15,8 2 0-15,0 4 0 16,-1 4 0-16,1 0 0 15,-4 6 0-15,0-3 0 16,1 5 0-16,-5 11-3 16,1 0 2-16,0 6-1 15,-1-1 0-15,-3 3 2 16,0 5 2-16,-3 3-1 16,-4 7 2-16,-3-2-4 15,-4-2 0-15,-4 5 1 0,-7 2 2 16,-3-5-3-16,-3 0 0 15,-8-8 1-15,-3-2 2 16,-4-3 3-16,0 0 2 16,-3-3-1-16,0-8-1 15,-4 6-3-15,0-9 1 16,-3-2-2-16,-1 0 2 16,5-2-7-16,2-3 1 15,8-1-6-15,3-7 1 16,8 2-16-16,6-4-7 0,4-1-38 15,11-3-16-15,6-5-5 16</inkml:trace>
    <inkml:trace contextRef="#ctx0" brushRef="#br0" timeOffset="32624.065">21580 5532 140 0,'-11'-2'52'0,"8"-4"-28"0,-1-1-22 16,1 7 14-16,-1-3-8 16,-3 0-2-16,0-2 1 15,0-3 0-15,-4 3-3 16,1-6 6-16,-1 3 3 0,1-5-4 15,-1-3-3-15,4 0-1 16,0 0-1-16,3-2 2 16,4-3 1-16,0-6-1 15,7 3-1-15,4-5 1 16,3 5 3-16,4 3-6 16,3 0-2-16,4 3-3 15,-1 2 0-15,8 10 2 0,0-4 2 16,0 7-3-16,-1 1 0 15,-3 2 1-15,1 0 0 16,-8 5-3-16,4 5 2 16,-11 6 1-16,-4 8 2 15,-3 3-1-15,-7 2-1 16,-3-5-2-16,-8 5-1 16,-3 2 4-16,-7-4 3 15,-7-1 8-15,-1-2 2 16,-2-3 4-16,-1 0 3 15,-3-5-7-15,-4-5-1 0,0-1-5 16,0-4-3-16,4-4-2 16,3-2 0-16,4-5-15 15,10 0-7-15,8-8-48 16,10-9-18-16,10-7-14 16</inkml:trace>
    <inkml:trace contextRef="#ctx0" brushRef="#br0" timeOffset="33583.675">23224 5532 120 0,'-11'6'46'0,"8"-6"-24"0,-8-6-13 0,7 6 14 16,-3 0 0-16,0-2 3 16,0-4-5-16,-3-1-3 15,3 1-10-15,-4 1-1 0,1-8 0 16,-1 2-3-16,0-5-1 16,1 3-1-16,3-3-2 15,3 0 1-15,1 0-1 16,3-2 0-16,7-6 0 15,3 3-5-15,8 0 1 0,3 2 2 16,0 3 1-16,4 0 1 16,3 3 0-1,4 5 2-15,3 0 1 0,0 6-1 16,4 2-2-16,0 2 1 16,-4 6 1-16,-3 3-3 15,-4 2-2-15,-6 3 2 16,-5 3 2-16,-3-1 0 15,-7 9-1-15,-3-1 1 16,-8 0-1-16,-3-2 0 16,-7 0 2-16,-7-3 8 15,-4-2 3-15,-3-3 5 16,-7-1 3-16,0-1 0 16,-1-6 2-16,-3-3-4 15,1 0-2-15,-1-2-7 16,0-3-4-16,0-3-6 0,-3-2 0 15,0 0-20-15,3-1-7 16,3-4-52-16,5 2-24 16</inkml:trace>
    <inkml:trace contextRef="#ctx0" brushRef="#br0" timeOffset="58686.962">2741 6697 56 0,'-3'0'22'0,"3"-3"-12"0,-4 0-1 15,4 3 9-15,0 0 1 16,0 0 1-16,0 0-3 15,4-2 2-15,-1 2-6 0,-3 0 0 16,7 0-2-16,-3 0 3 16,3 0-7-16,0 0 0 0,0 2 3 15,4 4-2-15,3-1 1 16,0 5 1-16,4-4 1 16,-1 4-5-16,4-2-2 15,8 3 0-15,2 2 0 16,1 3 2-16,7 0 3 15,0 2 0-15,0 1 0 16,-1 2-1-16,-2-2 2 16,-1-1-3-16,-3 1-2 15,-1-3 0-15,1-3-1 0,-4-3-5 16,-3-2 1-16,-4 3 0 16,-3-6 0-16,-4 3 0 15,-3-5 0-15,-4-1-7 16,-7-2 0-16,0 0-35 15,-7 0-14-15,0-2-35 16</inkml:trace>
    <inkml:trace contextRef="#ctx0" brushRef="#br0" timeOffset="59119.861">2674 7072 124 0,'-3'-2'46'0,"6"2"-24"0,1-3-10 0,-1 3 13 16,5-3-9-16,2-7-4 16,4-6-1-16,4-3 3 15,7-2-8-15,3-8 1 0,7-3 3 0,7 1 0 16,8 2 4 0,-1-6-3-16,4 3 1 0,-4 3-5 15,-3 5 1-15,4-2-3 16,-4 2 2-16,-4 6-4 15,-3 2-2-15,-8 3-3 16,-2 2 1-16,-5 3 1 16,-2 0 2-16,-5 5-8 15,-3 3-3-15,0 3-24 16,-3 5-11-16,3-3-48 16</inkml:trace>
    <inkml:trace contextRef="#ctx0" brushRef="#br0" timeOffset="60337.404">7186 6681 160 0,'-7'-8'60'0,"7"8"-32"0,0 0-28 0,0 0 13 15,0 0-7-15,0 0-1 0,0 0 4 16,7 2 2-16,0 1-6 15,4 8 1-15,0-6 4 0,3 3 0 16,3 2 4-16,5 4-3 16,2 2 1-16,4 2-5 15,1 3 1-15,2 0-5 16,-2 6-2-16,2 2 0 16,-2-5-1-16,-1 5 0 15,-3-5 2-15,-1 2-3 16,-6-5 0-16,0 1-10 15,-4-4-5-15,-4-2-17 16,1-3-4-16,-4 0-24 16,-4-5-38-1,1 3 29-15</inkml:trace>
    <inkml:trace contextRef="#ctx0" brushRef="#br0" timeOffset="60680.966">7098 7083 176 0,'18'-19'66'0,"7"22"-36"0,-1-29-20 0,-6 15 17 16,7-2-15-16,6-6-5 0,8-2-4 16,0-5 0-16,7-3-2 15,-4 2-3-15,0-2 1 0,1-3 1 16,3 0 0-16,-4 6 0 16,0 0 0-16,4 4 2 15,0 1 1-15,0 5-10 16,-4 0-3-16,4 6-41 15,0 2-59 1,-4 3 21-16</inkml:trace>
    <inkml:trace contextRef="#ctx0" brushRef="#br0" timeOffset="61746.641">11942 6742 108 0,'-4'-8'41'0,"8"8"-22"0,-1-3-20 16,-3 3 7-16,0 0-4 15,4 0 1-15,-4 0 7 16,11 3 5-16,-4-1 4 16,0 6 3-16,0-2-1 15,3 4-1-15,-3-2-10 16,4 5 7-16,-1 3 3 0,1 0-6 16,3 5-3-16,4 6-4 0,-1-6-2 15,5 0-3-15,-1-2 1 16,0 7-2-16,0 3 2 15,-3-5-2-15,-4-3-1 16,0-2 3-16,-3-4 0 16,-1-1 3-16,1-1 1 15,-4-5 1-15,-4 0 0 16,1-3 0-16,-4-5 2 16,3 0-3-16,1-5-2 15,-1-3 0-15,1-3-1 16,-1-13 0-16,5 3 0 15,2-8-2-15,4 0-2 0,0-5 1 16,0 2-1-16,1 0-3 16,2 3 0-16,4 0-20 15,4 5-10-15,0 3-58 16,14-3-55 0,-1 3 51-16</inkml:trace>
    <inkml:trace contextRef="#ctx0" brushRef="#br0" timeOffset="63503.222">17336 6829 100 0,'0'-8'38'0,"0"5"-20"0,0-2 1 0,0 5 16 0,0-3-8 16,0 1-1-16,0-4-6 15,0 4-3-15,0 2-9 16,0-3-3-16,0 3 1 0,0 0-3 15,3 5-2-15,1 6 6 16,6 2 5-16,5 3-2 16,-1 3 2-16,0-1 4 15,3 1 2-15,5-1-3 16,2 9 1-16,5-1-5 16,2 1 1-16,1-4-7 15,-4 4-3-15,0-3-1 16,1 2 1-16,-5-2-3 15,1 2 0-15,-4-4-1 0,-3-1 0 16,-4-3 2-16,-3-2 0 16,-4-3-9-16,0 1-2 15,-7-6-14-15,0-1-6 16,-4-4-33-16,-3-6-13 16,-3-2-9-1</inkml:trace>
    <inkml:trace contextRef="#ctx0" brushRef="#br0" timeOffset="63804.198">17219 7205 200 0,'25'-14'77'0,"-11"9"-42"0,11-11-39 16,-14 11 15-16,10-8-10 15,7-1-3-15,7-7-2 16,7-8 0-16,1 5 3 16,-1-5-2-16,1 0 1 0,-5 3 4 15,1-3 1-15,-4 7-6 16,1 4-2-16,-1-1-34 0,-3 4-11 15,3 7-21 1</inkml:trace>
    <inkml:trace contextRef="#ctx0" brushRef="#br0" timeOffset="80183.197">21929 6834 84 0,'4'-13'33'0,"-4"10"-18"0,3-2 4 0,1 2 16 16,-1 1-17-16,1-4-5 15,-1 4-6-15,1 2-2 16,3 0-3-16,0 2 3 0,0 4 4 16,0-1 1-16,4 3 4 15,3 5-5-15,0 6-1 16,3-3-4-16,5 2-1 15,-1 1-1-15,3 7 1 16,5 6-2-16,2-6-1 0,5 3 1 16,-1-2 1-16,4-6-1 15,-4 0-1-15,-3-2 1 16,0-3-1-16,-8-1 0 16,-3-1 0-16,-3-6-3 15,-4 2 0-15,-3-4-9 16,-4 1-5-16,-7-7-24 15,-4 3-47 1,-3-3 10-16</inkml:trace>
    <inkml:trace contextRef="#ctx0" brushRef="#br0" timeOffset="80722.67">21968 7168 104 0,'0'-3'38'0,"3"3"-20"0,-3-5-4 16,0 5 17-16,0 0-11 15,0-3-1-15,4 0-7 16,-1 1-2-16,1-1-6 15,-1-5 4-15,5 3 2 0,-1-6-1 16,0 1 2-16,3-4 3 16,1-1 3-16,-1-7-5 15,4-1-2-15,1 1-1 16,2 1 1-16,1 0-3 16,3-5 1-16,4 4-5 15,3-1-2-15,-3 4 0 0,-4 3-1 16,0 6 0-16,-3-1 2 15,-4 3-3-15,0 3-2 16,-4 5-16-16,-10 0-5 16,0 8-59-1,-10 0-47-15,-11-3 48 16</inkml:trace>
    <inkml:trace contextRef="#ctx0" brushRef="#br1" timeOffset="113435.467">2999 4371 92 0,'0'-16'35'0,"3"16"-18"0,1-3 4 0,-4 3 17 16,0 0-12-16,0 0-2 16,7 0-5-16,-3 0-3 15,3 0-8-15,-7 0 1 0,3 0 2 16,1 0-2-16,3 11 9 16,-4-3-4-1,4-3 0-15,-3 8-2 0,-1 1 0 16,4-4 2-16,1 1-5 15,-1 2-1-15,3-5 0 16,1 8 2-16,-1 0-3 16,1 2 1-16,-1 1-5 15,1 2 0-15,0 3 5 16,3-3 3-16,-4 0-2 16,1 3 0-16,0-3-3 15,-1 0-1-15,1 3-1 16,-4-5 0-16,0-4-2 15,0-4 1-15,0 2-2 16,0-2 2-16,0-3-2 16,-3 0 2-16,-1-3-2 0,-3-5-1 15,0 0 1-15,0 0 1 16,0-3-1 0,0-7 2-16,4 2-2 0,-1-5-1 15,1-3 3-15,-1-3 0 16,4-2-1-16,4-11-2 15,3 3 1-15,7-3-1 16,0 1 0-16,4-12 2 16,0 1-3-16,-1 2 0 15,-2 1 1-15,-1-1 2 16,-4 8-1-16,1 6-1 16,-4-1-2-16,-3 9 1 0,-4 2-1 15,0 8 0 1,0 0-18-16,-4 5-9 15,4 6-38-15,-3 8-15 0,-4-3-36 16</inkml:trace>
    <inkml:trace contextRef="#ctx0" brushRef="#br1" timeOffset="115807.705">7324 4352 168 0,'4'0'66'0,"-1"0"-36"0,4-5-24 0,0 5 17 16,0 0-14-16,0 0-2 15,4 0 1-15,-1 8 3 16,1-8-6-16,-4 8 6 0,4 0 2 16,-1 3-2-16,4 2 1 15,0-3 2-15,-3 1 1 16,3 2-2-16,0 3 0 16,0 0-1-16,0 0 2 15,4 2-1-15,0 1 2 16,3 2-6-16,0 3-3 15,4 0-3-15,-4-1 0 16,0-4-2-16,0 5 2 0,0 5-2 16,1-8 2-16,-1 0-2 15,-4 0-1-15,-2-7-2 16,-1 1 1-16,-4-1 3 16,-3-1 1-16,0-5-1 15,-7 0-2-15,0-6-15 16,-7-2-5-16,0-2-30 15,0-1-12-15,-3-5-59 16</inkml:trace>
    <inkml:trace contextRef="#ctx0" brushRef="#br1" timeOffset="116289.343">7373 4871 172 0,'0'-3'66'0,"4"1"-36"0,3-1-24 0,-3 0 17 16,-1-2-14-16,4 0-2 0,0-6-5 15,4 1-2-15,3-6 1 16,0-3 3-16,4-5 5 0,-1 3 8 16,1 0 7-16,3-5-2 15,4 2 1-15,-1-5-3 16,8 0-3-16,0 2-3 15,0-5-1-15,3-2-3 16,4-3 1-16,-4 3-4 16,0 4 1-16,1 1-5 15,-8 6 0-15,0 1-1 16,-3-1-2-16,-4 7-2 16,0 5-1-16,0 3-16 15,-7 8-7-15,0 3-34 16,1 5-11-16,-5 8-42 15</inkml:trace>
    <inkml:trace contextRef="#ctx0" brushRef="#br1" timeOffset="119066.176">11945 4466 116 0,'-3'-2'44'0,"6"-1"-24"0,-3 0-10 15,0 3 12-15,0 0-12 16,0 0-3-16,4-2-5 16,-4 2-2-16,3 0 1 0,1 0 14 0,0-6 7 15,3 6 5-15,0 6 1 16,0-4-7-16,-4 1 0 16,8 2-3-1,-1 3-8-15,1 0-4 16,0 3-1-16,-1 2 1 15,1-3-1-15,3 4 2 16,0 4-2-16,4 1 2 16,-1-1-2-16,1 9 2 15,-1-3 0-15,5 5 1 16,-5 2-2-16,1-7-1 0,0 3 1 16,-1-6 1-16,-3-3 3 15,0-2 1-15,-3 0-5 16,0-3-2-16,-4-5-2 15,-4 3-2-15,1-6 1 16,-1 3-1-16,-3-8 0 16,0 0 2-16,0 0-1 15,0 0 2-15,0 0-2 16,0 0-1-16,4-3 1 16,-1-2 1-16,-3 0-1 15,4 0 2-15,-1-6-4 16,4-2-2-16,0-3 2 15,0-3 0-15,4-2 1 16,0-3 0-16,3-2-3 16,3-6 2-16,1-2 3 15,0-1 1-15,6 1-1 0,8-3 1 16,-7-5 0-16,0 5 1 16,-4 2-2-16,0 1 1 15,0 2-4-15,0 0 0 16,-3 8-15-16,-1 3-4 15,-2 5-43-15,-5 6-17 16,-10 10-42 0</inkml:trace>
    <inkml:trace contextRef="#ctx0" brushRef="#br1" timeOffset="121061.656">17043 4411 100 0,'-11'-22'38'0,"8"7"-20"0,-4 4-12 0,7 8 11 16,-4-2 2-16,1 2 3 16,-1-2 1-16,1 2 1 15,-1 1-5-15,1-1-1 16,-1 1-10-16,-3 2-1 0,0 2 0 16,0 3 1-16,0 6 2 15,0 10-1-15,3-2 2 16,1-1-4-16,3 1 1 15,0-1 1-15,3 3 2 0,4 1-1 16,4 1-1-16,3 4-5 16,4-3-3-16,-1 5 0 15,1 0 1-15,0 8-3 16,-4 0 0-16,0-5 3 16,0-1 1-16,0 1-1 15,4 0 1-15,-8-6 0 16,1 1 3-16,-4-6-3 15,0 0 0-15,-7-2-1 16,4-3 1-16,-4 0-2 16,3-3 2-16,1-8-2 15,-1 3-1-15,1-8 1 16,-1 0-1-16,4-3 0 16,4-5-3-16,-1 0 2 15,5-5-1-15,-1-3-2 16,0-2 0-16,3-1 0 15,1-4 5-15,3-1 3 16,4-3 1-16,-4 1 2 16,4-3-4-16,-1 0 0 15,1 2-1-15,0-5 1 16,0 1-2-16,-1 2-1 16,1 5-2-16,-4 3 1 15,-3-3-8-15,-4 8-4 16,0 5-22-16,-3 1-8 15,-4 4-39-15,-7 6-48 16,0 3 40-16</inkml:trace>
    <inkml:trace contextRef="#ctx0" brushRef="#br1" timeOffset="123164.46">21837 4646 172 0,'7'-10'66'0,"-3"7"-36"0,3-10-13 16,-4 10 22-16,5-2-13 16,-5-1-5-16,4-2-8 15,-3 3-1-15,-1 3-7 16,1-4 1-16,-1 4 4 0,1-1-6 16,-1 3 0-16,4 0 0 15,-3 5 0-15,-1 3 2 16,1 0 1-16,-1 5 1 0,4 3 0 15,1 3-4-15,-1 10-1 16,0-3-1-16,0 6 1 16,-4 0-2-16,1 10 2 15,-1-7-2-15,1-1-1 16,-1 0 1-16,1-2-1 16,-1-5 0-16,1-1 2 15,-1-5-1-15,1 0-1 16,0 3 1-16,-1-8 1 15,1-3 1-15,-1-2 1 16,-3-1 2-16,4-7 1 16,-1-6-1-16,4-2 1 15,-3-3-2-15,3-5 0 0,0-3-6 16,3-2 1-16,1-6 0 16,0-11 2-16,3-2-1 15,0-2-1-15,3-6-2 16,1 2 1-16,3 6 1 15,7-2 0-15,-3 4-3 16,0 6 2-16,3-3 1 16,0 6 0-16,-3 5 0 15,0 2 0-15,-4 3 0 16,-7 0 0-16,-3 3-5 16,-4 8-1-16,-4-3-17 15,-3 8-8-15,-3 5-52 0,-8 1-23 16</inkml:trace>
    <inkml:trace contextRef="#ctx0" brushRef="#br1" timeOffset="205253.15">551 4141 68 0,'3'0'27'0,"-3"0"-14"0,0 0-11 16,0 0 6-16,0 0 0 15,4 0 0-15,-1 2 7 16,8-2 4-16,-11 6 8 16,0-1 6-16,0 0-3 15,0 3 2-15,0-3-7 16,0 11-1-16,0 0-13 15,-7 3 2-15,3-1 1 0,1 3-3 16,3 6 1-16,0 5-1 16,0-1 1-16,3-1-6 15,1-1-2-15,3 0 0 16,-4-5 2-16,4 2-1 16,-3-5 0-16,3 0-3 15,0-2 1-15,0 2-2 16,-3-8-1-16,3 3 1 0,-4-3-1 15,1-2 0-15,3-3 2 16,-7 0-3-16,3-3 0 16,-3-5 1-16,0 0 2 15,0 0-8-15,0-3-3 16,0-4-46-16,0-4-19 16,0-5-33-1</inkml:trace>
    <inkml:trace contextRef="#ctx0" brushRef="#br1" timeOffset="206108.638">512 4172 104 0,'7'-5'38'0,"-7"0"-20"0,7 2-19 15,-3 3 7-15,3-2-7 0,3-1 1 16,-6 0 0-1,6 1 0-15,1-4 15 0,-1 4 7 16,1-1 5-16,7 0 3 16,-4 1-5-16,3-6-3 15,1 5-12-15,0 1 0 0,-1 2 3 16,4 0-7-16,1 0-3 16,-1 0-2-16,0 2 1 15,-3 9-1-15,-1-6-1 16,-3 6 1-16,-3-1-1 15,-4 3 6-15,-7 9 4 16,0-4 1-16,-11 6 1 16,1-3 0-16,-4-2 2 0,0-3-3 15,3-1-1-15,-7 4-6 16,4-3-1-16,4-6-3 16,-1 1-1-16,4 0 1 15,0-6 0 1,0-2 2-16,3 2-3 15,1-3-2-15,3-2 2 16,0 0 0-16,7-2 1 16,7-3 2-16,-7 2-3 15,11 6 0-15,-4 2 1 16,7-3 0-16,-7 1-3 16,4 10 2-16,-1-5 1 15,1 5 2-15,0 1-1 0,-4-4-1 16,-4 4 1-16,-3-1 1 15,-3 0-1-15,-4-2 2 16,-4 2 4-16,-3 0 4 16,-7 0-2-16,-3 3 2 15,-1-5-2-15,-7 2 0 16,4 0-3-16,0-8 1 16,0-2-4-16,-4-3 0 15,4-3-1-15,0 1-2 16,3-3 1-16,0-3-1 15,4 2-3-15,4 1 0 16,-4-3-12-16,3 3-2 0,4-3-10 16,0 5-3-1,3 1-21-15,4 2-7 0,8-3-45 16</inkml:trace>
    <inkml:trace contextRef="#ctx0" brushRef="#br1" timeOffset="206694.757">1038 4585 200 0,'3'-5'74'0,"1"2"-40"0,3-7-35 16,-4 7 15-16,4 3-10 15,4-3-2-15,-1 1-1 16,1-1-1-16,7-2 0 16,-8 5 0-16,4-3 2 0,0 1 8 15,8-1 5-15,-8 3 2 16,3-3 1-16,1-2-5 16,0 5-3-16,-1 0-8 15,-3 0-1-15,0 0-1 16,1 0 2-16,-5 0-8 15,-3 0-1-15,0 5-31 0,-7-5-13 16,0 0-49 0</inkml:trace>
    <inkml:trace contextRef="#ctx0" brushRef="#br1" timeOffset="207056.53">1041 4424 156 0,'4'-3'60'0,"3"3"-32"0,0 0-9 15,0-5 21-15,0 5-20 16,3 5-6-16,1-13-9 16,7 8-2-16,-11-2-1 15,7-1-2-15,0 0 3 0,0 3-4 16,0 0-2-16,0 6 4 16,0-1 1-16,0 3-3 15,1-3 1-15,-1 3 0 16,0-3 0-16,3-2-18 15,5 8-5-15,-1-6-68 16</inkml:trace>
    <inkml:trace contextRef="#ctx0" brushRef="#br1" timeOffset="207865.888">1680 4106 128 0,'3'3'49'0,"-3"-3"-26"0,4 3-14 15,-4-3 16-15,3 8-12 16,-3-3-4-16,4 5-4 16,-1-2-1-16,-3 3-2 15,0 2 3-15,0 3 1 0,0 5 9 16,0 0 4-16,0 6 4 16,0-1 3-16,0 9-3 15,0 4-2-15,0-4-7 16,0-6-1-16,0 0-6 15,0 0-2-15,0-5-2 16,4-6 0-16,-1 1-4 16,1-6-2-16,-1 0 2 15,4-7 0-15,0 4-24 0,0-10-10 16,8-2-79 0</inkml:trace>
    <inkml:trace contextRef="#ctx0" brushRef="#br2" timeOffset="-205382.539">1038 3625 116 0,'0'-5'44'0,"0"10"-24"0,7-5-2 0,0 0 18 16,-4 0-16-16,4 0-3 16,4 0-11-16,-1 0-2 15,1 0-2-15,7-5-2 0,-8 2 3 16,8 0-2-16,-1 1-1 15,5-1 1-15,-5 3-1 16,1-5 0-16,0 5 0 16,-8 0-9-16,1 0-4 15,-1 0-62-15,1 5-29 16,-4 0 52-16</inkml:trace>
    <inkml:trace contextRef="#ctx0" brushRef="#br2" timeOffset="-205087.308">1083 3471 176 0,'11'-5'68'0,"0"5"-36"0,-1-3-31 0,-6 3 16 16,10 0-9-1,0-2-6-15,0 2-2 16,4 0 0-16,-1 0-7 0,1 0-3 16,0-6-10-16,-1 6-2 15,4 0-18 1,4 0-39-16,0 0 9 15</inkml:trace>
    <inkml:trace contextRef="#ctx0" brushRef="#br2" timeOffset="-199127.734">3031 3466 108 0,'0'-3'44'0,"3"3"-24"0,4-8-17 0,-7 8 12 16,4 0-9-16,3-2-1 15,0 2 3-15,0-5 3 16,0 2 2-16,0 3 3 15,4-3-9-15,3-5 9 0,3 0 6 16,5-2 4-16,2-1 2 16,5-7-7-16,-1-11 0 0,7 2-6 15,4-2 1-15,3-8-9 16,8 3-2-16,-5 4-3 16,-2 4 1-16,-1 2-2 15,0 0 2-15,-6 9-2 16,-8-4-1-16,-3 8-2 15,-8 3 1-15,1 3 1 16,-8 3 0-16,-2-4-3 16,-5 6 2-16,-3 0-19 15,-3 8-9-15,-8-3-27 16,-3 3-10-16,0 0-25 16</inkml:trace>
    <inkml:trace contextRef="#ctx0" brushRef="#br2" timeOffset="-198676.969">3087 3143 168 0,'-7'-2'66'0,"11"2"-36"0,-1 0-20 0,-3 0 17 0,7 2-13 16,4 1-3-16,3 2-7 16,0 0-3-16,0 1 0 15,7 4 1-15,-3-4 1 0,0 10 5 16,-1-3 3-16,1 3-2 15,3 5 2-15,4 5-4 16,3 6-2-16,4-8 0 16,-1 0 1-16,5 2-3 15,-1-2-2-15,-3 0 0 16,-1-6 1-16,1 1-3 16,-4-1 0-16,4-2 1 15,-7 0 2-15,-4-3-3 16,-3-2 0-16,-4-3-15 15,0 5-4-15,-3-5-41 16,3-3-17-16,-4 6-7 16</inkml:trace>
    <inkml:trace contextRef="#ctx0" brushRef="#br2" timeOffset="-197279.183">7419 3543 100 0,'21'-6'38'0,"1"-4"-20"0,-1-6-1 0,-11 11 14 16,8-6 3-16,3 1 5 16,4-1-13-16,7-8-4 15,3 6-12-15,7-19 2 0,11 1 2 16,4-4-7-16,3 1-2 16,-4 0-3-16,-3 4-2 0,-7 4 1 15,-4 0 1-15,-7 2-3 16,-3 5 0-16,-4 3 1 15,-6 3 0-15,-8 3-20 16,-7 4-9-16,-7 6-29 16,-7 0-51-1,-4 6 19-15</inkml:trace>
    <inkml:trace contextRef="#ctx0" brushRef="#br2" timeOffset="-196785.751">7507 3125 140 0,'0'-6'55'0,"-3"4"-30"0,6-6-12 0,-3 8 17 16,4 0-11-16,3 0-3 15,0 0-5-15,4 0 0 16,3 3-6-16,0 4 1 0,0-1 4 16,0 4-2-16,7 1 3 0,0 5 3 15,1 0 1-15,-1 7-2 16,3-1 2-16,1 1-4 15,3 7-1-15,1 1-4 16,2-2-1-16,-2-7-3 16,-1 1-2-16,0 1-2 15,-3-3 1-15,-1-5 1 16,-2-3 2-16,-5 9 1 16,1-7 1-16,-4-1-5 15,0-4-1-15,-3 4 1 16,-1-9 2-16,-3 3 0 15,0 5-1-15,-3-8-17 16,-1 1-9-16,4 2-48 0,1-3-20 16,-8-5 3-1</inkml:trace>
    <inkml:trace contextRef="#ctx0" brushRef="#br2" timeOffset="-193844.169">11850 3225 88 0,'-3'-2'33'15,"3"2"-18"-15,0 0-11 0,0 0 10 0,0 0-8 16,0 0-3-16,0 0-5 16,0 0 1-16,0 5 10 15,3 3 5-15,1-3 3 16,-1 0-1-16,1 9 0 15,-1-4 3-15,4 11-5 16,0-2 0-16,4-3-8 16,0 2 0-16,-1-2 4 0,1 5-6 15,-1-2 0-15,4 7-2 16,4-7-2-16,0 10 1 16,-1-5 1-16,1 2-3 15,0-5 0-15,-1 9 1 16,1-4 0-16,-4 0 0 15,0-2 0-15,0 0 2 0,0-5 3 16,0-4 4-16,1-1 5 16,-5-1-6-16,1-3 0 15,-1-4-4-15,1-4-3 16,-4-2 0-16,0-2 1 16,0-4 1-16,0-4 1 15,0-3-5-15,0-1-1 16,0-1 3-16,0-4 1 15,4-5-3-15,-1 0 1 16,8-2 0-16,0-6 2 0,3 0-1 16,0 3-1-16,4-2-2 15,-4-4 1-15,0 1 1 16,4 2 2-16,-4 0-3 16,-3 3 0-16,-4 8-26 15,-4 0-11-15,4 10-56 16</inkml:trace>
    <inkml:trace contextRef="#ctx0" brushRef="#br2" timeOffset="-188348.726">21612 3511 156 0,'-4'0'60'0,"4"0"-32"0,0-3-24 0,0 3 15 16,0 0-7-16,4 0 1 15,-4 0-4-15,0 0 0 16,0 0-5-16,0 0 2 0,0 0 0 15,0 0-2-15,7 8-1 16,-4 6 1 0,4-4 2-16,0 6 1 0,0-5 3 15,7 4 4-15,4 7-6 16,0 1 0-16,6 9-2 16,5-3 1-16,2 0-4 15,8 14-2-15,-7-4-5 16,0-2 0-16,-4-2 6 15,0-6 6-15,-3 3-6 16,-4-6-3-16,-3 1 0 16,-1-6 2-16,-6-3 0 15,-1-2 2-15,-3-3-4 16,0-2 0-16,-3-3-6 16,0-3 0-16,-4 1-26 0,0-6-10 15,0 0-58 1</inkml:trace>
    <inkml:trace contextRef="#ctx0" brushRef="#br2" timeOffset="-187868.268">21372 4040 96 0,'21'-5'38'0,"-11"-3"-20"0,4 0-19 16,-6 5 7-16,6 1-4 15,3-6 1-15,1 2 0 16,3-4 3-16,0 2 8 16,4-5 5-16,0 0 0 15,3-6 0-15,4-5 1 0,-1-2 2 16,5 2-12-1,2-5 3-15,5 0 1 0,-1-3-5 0,-3 5-3 16,-4-2-6-16,0 8 0 16,-3 0 0-16,0 5 0 15,-4 3-9-15,-7 0-2 16,-3 7-27-16,-4 4-11 16,-3 2-27-1</inkml:trace>
    <inkml:trace contextRef="#ctx0" brushRef="#br2" timeOffset="-173696.26">1754 3156 56 0,'-4'-5'22'0,"4"5"-12"0,-3 0-3 0,3 0 9 16,0 0 1-16,-4 3 1 0,1 2 6 15,3 3 5-15,-4-3 1 16,0-2 4-16,1 5-9 15,3 0-6-15,0-3-10 16,3 3-2-16,1-3 0 0,0 3-1 16,-4-2-1-16,3 2-3 15,-3 5 1-15,0 5 0 16,0 6 1-16,0-3 2 16,-3 3 3-16,-1 0 2 15,0 8 3-15,1-6-1 16,3 1 2-16,-4-1-2 15,1 0 0-15,3-2-3 16,0 0-1-16,0 3-5 16,0 2-3-16,0-8 0 15,0 3-1-15,0-6 0 0,0-2 0 16,0-5-3-16,0-1 2 16,0-4 1-16,3-4 0 15,4-2 0-15,1-2 0 16,-1-4-47-16,3-4-20 15,4 4-48 1</inkml:trace>
    <inkml:trace contextRef="#ctx0" brushRef="#br2" timeOffset="-171038.827">16655 3196 104 0,'-4'0'38'0,"4"0"-20"0,4 0-6 0,-4 0 13 16,0 0 0-16,0 0 0 15,7 0-1-15,-7 0 2 16,4 0-14-16,-1 0 9 0,-3 0 5 16,0 0-5-16,4 5 0 15,-4-5-12-15,7 6-5 16,0-1-1-16,0 3 0 15,0-3-4-15,0 6 1 0,0 5 0 16,0-3 2-16,4 11 3 16,-1 0 2-16,4 2-6 15,0-7-2-15,4 10 0 16,-4-8 2-16,4-3 0 16,-4 1-1-16,0 2 1 15,-3 3-1-15,-1-6 0 16,1-2 2-16,-1-5-3 15,1-3 0-15,-1-6 5 16,1-2 5-16,0-5 1 16,-1 0 4-16,1-3-7 15,-1-5-4-15,5-1-2 16,-1-1 1-16,0-4-1 16,0-5-1-16,4-8 1 15,-1 1-1-15,1-1-3 0,-1-2 0 16,5-3 2-16,2 5 0 15,-6 0-2-15,0 3 0 16,-1 8-25-16,-3 2-9 16,-3 9-85-1</inkml:trace>
    <inkml:trace contextRef="#ctx0" brushRef="#br2" timeOffset="-163067.187">530 3223 76 0,'0'0'30'0,"3"0"-16"0,1 0-1 15,-4 0 11-15,0 0 3 16,0 0 1-16,0 0-9 16,0 0-1-16,0 0-11 15,0 0-2-15,0 0-3 16,0 0-2-16,0 2 1 0,0 4-1 15,0 1 2-15,-4-1-1 16,1 2-1-16,-1 0 9 16,0 2 4-16,1 6 0 15,-4 3 2 1,0-1-6-16,0 1-5 16,0-3 0-16,3 5-3 15,-6 0-1-15,3 0 3 16,-1 0 2-16,-2 3-2 15,3 2 0-15,0-2-1 0,0 0 1 16,3 3-2-16,-6 2 2 16,3-5 0-16,3 5 3 15,0-3 1-15,1-5 3 16,-1 0-3-16,1-2-2 16,3-3-2-16,0-3-3 15,0 0 3-15,0-5 0 16,0 3-4-16,0-6 1 15,0-2 2-15,0-3 3 16,7 0-2-16,4 0 0 16,6 0 1-16,-10-3 2 15,11 0-3-15,-8 1-2 16,5-6 0-16,-1 3 1 0,7-1 1 16,-7-4 1-16,7 2-2 15,-3-6 1-15,3 1-4 16,0-3 0-16,4 8 1 15,-8-5 2-15,5 0-1 16,-1 5 2-16,-7-3-2 16,7 1-1-16,-7 2-2 15,0 3 1-15,-3-6 1 16,-1 8 2-16,1 3-1 16,-11-2-1-16,0 2-2 15,0 0 1-15,-7 2-10 16,3-2-5-16,1 3-36 15,-4 0-14-15,3 7-34 16</inkml:trace>
    <inkml:trace contextRef="#ctx0" brushRef="#br2" timeOffset="-162570.055">530 3516 104 0,'17'-5'41'0,"-17"5"-22"0,11-3-14 0,-4 3 11 15,3 0-5-15,1-2-1 16,0-4 2-16,-1 1 3 16,4 0-2-16,0 0 0 15,0-1-7-15,4 4 0 0,-7-4 4 16,3 1-6-16,3 2-2 16,1-5 1-16,-4 6 0 15,0-3-6-15,0 2-2 16,4 3-36-1,-11-3-52-15,4 1 9 16</inkml:trace>
    <inkml:trace contextRef="#ctx0" brushRef="#br2" timeOffset="-162164.181">547 3252 108 0,'14'-6'41'0,"-10"4"-22"0,3-4-14 16,0 6 13-16,0-2-10 0,0-3-4 16,0-1-6-16,4 1 1 15,3-3 1-15,0 3 0 16,0-1-3-16,0-1 2 15,4-1-6-15,-1 5 0 16,1-2-28-16,3 2-9 16,7 0 4-16,4-2 4 15</inkml:trace>
    <inkml:trace contextRef="#ctx0" brushRef="#br3" timeOffset="-127351.106">491 1934 156 0,'7'-5'57'0,"-4"0"-30"0,1 5-14 0,-4 0 19 16,0 0-16-16,0-3-4 15,-4 3-5-15,1 0-2 16,-1 0-3-16,1-3-4 0,-1 3-1 16,4 0 2-16,-7 0 2 15,0 0 9 1,7 0 5-16,0 0 4 16,0 0-4-16,0 0 1 0,0 0-5 15,4 6-1-15,-1 7-4 16,4-3-1-16,-7 1-1 15,4-1 2-15,-1 4-3 16,-3-1 0-16,0 5 1 16,0 9 0-16,0 2 2 15,0-5 1-15,-3 8 1 16,-1-1 0-16,4-2-4 16,-7 1-3-16,4-4 0 15,-4 3 1 1,-1 0 1-16,5-5-1 15,-1-5 1-15,1-4-4 16,3-1 0-16,0-1 1 0,0-3 2 16,0-4-1-16,0-1-1 15,3-2 1-15,1-3-1 16,-1 0-3-16,-3 0 0 16,0 0-53-16,0-3-23 15</inkml:trace>
    <inkml:trace contextRef="#ctx0" brushRef="#br3" timeOffset="-126601.963">339 1992 124 0,'-4'0'49'0,"4"-5"-26"0,-3 8-7 0,3-6 16 16,0 0-11-16,0 1-2 16,0 2-11-16,0-6-5 15,0 4-2-15,0-4-1 0,0-1 0 16,0 4 0-16,0 0 0 16,3-2 6-16,1 5 6 15,3 0 3-15,0 5 0 16,7-10 1-16,0 5 3 15,4 0-2-15,3 0 1 16,0-3-5-16,0-2 0 16,4 2-6-16,0 3-2 15,-4-2-2-15,0 4-3 0,4 6-2 16,-4 0 1 0,0-2 1-16,0 4 0 0,4 1 0 15,-7-3 2-15,-1 2-1 16,1 3-1-16,0 1 1 15,-4-1-1-15,-4 3 0 16,-3 0 2-16,-3 0-1 16,-4 2-1-16,-7 6 1 15,0-3-1-15,0-2 0 16,-11 2 0-16,0 10 0 16,-3-7 2-16,0 0-3 15,-4 0 0-15,1-6 1 16,-1-2 2-16,0 0-1 15,-3-3-1-15,3 1 1 16,1-6-1-16,3 5 0 16,3-8 0-16,0-2 0 0,4 2 0 15,7-5-3-15,4 0 2 16,-1 0-4-16,8-5-1 16,6 5-37-16,1 0-16 15,6 0-52 1</inkml:trace>
    <inkml:trace contextRef="#ctx0" brushRef="#br3" timeOffset="-125400.089">995 2368 124 0,'-14'0'46'0,"14"3"-24"0,-3-3-8 16,3 0 15-16,0 0-10 16,0-3-3-16,0-2-3 15,0 2 1-15,0 0-7 16,3 3 2-16,1-2 4 0,3-3-1 15,0 2 1-15,0 0-1 16,0 1 0-16,3 2-2 16,1 0 1-16,0 0-2 15,-1 2 0-15,4 1-3 0,0 0-1 16,0 2-1-16,1-3 0 16,-1 1-2-16,3 5-2 15,-3-5-2 1,1-1 1-16,-1 1 1 0,0 0 0 15,-4 2 2-15,-3-5 1 16,0 5-4-16,-7-5-1 16,0-5-65-16,-3 0-30 15</inkml:trace>
    <inkml:trace contextRef="#ctx0" brushRef="#br3" timeOffset="-125100.817">1030 2193 224 0,'8'-5'85'0,"6"2"-46"0,-7 1-26 15,0 2 24-15,0-5-21 16,0 2-6-16,0 3-7 16,0-3-3-16,0 1 1 15,4 2-6-15,-1-6 1 0,1 6-11 0,-4 0-6 16,3 0-4-16,4 0-2 16,1 6-18-16,2-6-7 15,1 2-25 1</inkml:trace>
    <inkml:trace contextRef="#ctx0" brushRef="#br3" timeOffset="-124139.694">1672 2357 124 0,'-14'-2'49'0,"7"-6"-26"0,0 5-18 16,4 1 11-16,-1-6-12 16,-3 2-1-16,4-7-3 15,-1-5 2-15,1-4-1 16,-1 4-3-16,4-9 1 0,4 4 18 15,3-6 9-15,0 5-2 16,3-3 0-16,1 1-2 16,3 5-2-16,4-1-6 15,-4 4-4-15,3 5-5 16,5-1-2-16,-1 4-1 16,0 5-2-16,0-1 1 15,0 6-1-15,-3 3 0 0,-1 2 0 16,-2 3 0-16,-1 11 2 15,-4-1-3-15,-3 6 0 16,-3 0 3-16,-4 8 1 16,-4-6 5-16,-3-2 3 15,-3 13 0-15,-1-8 3 16,-3-3 2-16,-4 1 2 16,1-6-6-16,-4-2-2 15,-4-6-1-15,4-3-1 16,-4 1-2-16,0-6 1 0,4-5-6 15,0-2-1-15,0-6 0 16,3 0 2-16,4-16-14 16,3 0-5-16,4-8-44 15,7 3-18-15,4-5-41 16</inkml:trace>
    <inkml:trace contextRef="#ctx0" brushRef="#br3" timeOffset="-111769.349">3182 1942 104 0,'-3'0'41'0,"3"5"-22"0,0-10-16 0,0 5 12 0,0 0-5 16,0 0 0-16,0 0-2 16,0-3 2-16,0 3 4 15,-4 0 3-15,4 0-9 16,-7-2 2-16,4 2 3 0,-1 0-1 16,1 2 1-16,-4 6-1 15,3 0 0-15,1-2 0 16,3-1 0-16,0-3-2 15,0 1-1-15,0 2-3 16,0 3-1-16,7-2 5 16,3-1-3-1,-6 3-1-15,3 5 1 16,0 3 0-16,0 3-1 16,4 2 1-16,-1 0-2 0,1 8 0 15,-1 3-3 1,4-1 1-16,0 4-2 0,-3-6 2 15,0 0-2-15,-1 3-1 16,1-3 1-16,-1-5-1 16,1 7 0-16,0-9 0 15,3-4-3-15,0 3 2 16,-4-2 1-16,1-9 2 16,0 6-1-16,-1-5 2 15,1-8 4-15,-1-6 4 16,4-8-4-16,1-7 1 15,2-3-3-15,1 2 0 16,-1-7-3-16,5-14-2 16,-5 6 1-16,1-9-1 0,0 1 0 15,3-3 2-15,3 3-3 16,1-1 0-16,-4 1 1 16,0 2 0-16,1 3 0 15,-5 5 2-15,-3 3-1 16,0 0 2-16,-3 11-4 15,0-1 0-15,-4 6-1 16,0 2-2-16,0 9-22 16,0 4-10-16,0 9-87 15,-4 2-46 1,-3-5 80-16</inkml:trace>
    <inkml:trace contextRef="#ctx0" brushRef="#br3" timeOffset="-109291.302">7574 2188 88 0,'-7'-3'33'0,"7"3"-18"0,0-2-7 16,0 2 13-16,0 0-12 16,0-5-5-16,0 5 2 15,0 0 0-15,0 0-2 16,0 0-1-16,4 5 8 16,3 0 2-16,0 0 2 15,0 14 4-15,0-6 0 16,4 6 3-16,3-1-12 15,4-2 5-15,-1 5 5 0,1 3-5 0,6-3 2 16,1-5-6-16,3 8-1 16,1 0-2-1,6 0 2-15,-7-1-3 0,4 1-2 16,0 0 0-16,-4 0-1 16,0-6-5-16,-3 6 1 15,-4-5 0-15,-3-3 2 16,-1-1-3-16,-3-4 0 15,-3 0-6-15,-4-4-3 16,0-1-30-16,0-6-11 16,0-6-51-16</inkml:trace>
    <inkml:trace contextRef="#ctx0" brushRef="#br3" timeOffset="-108841.083">7476 2728 148 0,'24'-13'57'0,"-13"-1"-30"0,10-7-12 0,-7 11 20 16,4-6-17-16,0-5-7 16,10 5-7-16,0-5-1 15,7-6-2-15,4-2-1 0,3 5 1 16,1-8-1-16,10 1 2 15,-7 2-3-15,-1-6 0 16,-2-4 12-16,-5 4 5 16,-2 3-6-16,-1 6-3 15,0-1-4-15,-3 6-3 16,-4 0 3-16,1 8 0 0,-1 8-6 16,0-3-2-16,0 5-34 15,0 3-11-15,1 0-39 16</inkml:trace>
    <inkml:trace contextRef="#ctx0" brushRef="#br3" timeOffset="-106860.373">11730 2397 96 0,'4'-3'35'0,"-4"1"-18"0,0-1-7 0,0 3 14 0,0 0-7 16,0 0 1-1,0-5 0-15,0 0 1 0,7 2-2 16,-7 0 2-16,7 1-10 16,-4-1 1-16,1-2 3 0,6 5 4 15,-2-3 2-15,2 3-4 16,1 0-1-16,-1 3-2 16,1 2 2-16,3 0-5 15,0 6-3-15,0 2-1 16,0 3-1-16,0 3-2 15,1-4 1-15,-1 12-4 16,3 2 0-16,1 3 1 16,0-1 0-16,-4 4 0 15,0-6 2-15,0 3 1 16,-4-1 3-16,1 1-1 0,0-3 0 16,-4-2-3-16,0-6 1 15,0-5-4-15,0 2 0 16,0-4 1-16,0-6 0 15,0-1 0-15,4-4 0 16,-1-3 2-16,4-10 1 16,4-6-1-16,3-8 1 15,0 3-4-15,0-11 0 16,8-8-1-16,-5 3 0 16,1 3 2-16,0-3 0 15,-1 5 2-15,-2-5 1 16,-1 5-4-16,0-5 1 0,0 3 0 15,4-3 0-15,-4-3-3 16,4 6 2-16,-4-1 1 16,-4 3 0-16,1 6-9 15,-4 0-4-15,0 4-9 16,-3 7-3-16,-1 9-18 16,-2 4-5-16,2 4-50 15</inkml:trace>
    <inkml:trace contextRef="#ctx0" brushRef="#br3" timeOffset="-102190.216">16613 2371 84 0,'0'-3'33'0,"0"3"-18"0,0 0-9 16,0 0 9-16,0 0 3 16,0 0 1-16</inkml:trace>
    <inkml:trace contextRef="#ctx0" brushRef="#br3" timeOffset="-101663.769">16620 2371 240 0,'7'2'39'16,"0"1"-20"-16,0 0 2 0,-4 2 0 16,1 0-7-16,-1-2-1 15,1 2-1-15,-1-2 0 16,1 5 0-16,0-3 0 15,-1 0-4-15,1 3-3 16,-1 0 0-16,4 3 1 16,0-1-3-16,4 1 0 15,-1 7-1-15,5 1-2 16,-1 2 1-16,0-5 1 16,0 8-1-16,0 0-1 15,0 2 1-15,0-5-1 0,0 8 0 16,0-7 0-16,-3 4-3 15,0-8 2-15,-4 9 5 16,0-3-2 0,0-6-1-16,-4-4 0 15,1-1-1-15,-1-3 0 16,1 1 2-16,-1-6-1 16,1 1-1-16,-1 1 1 15,1-4 1-15,-1-3-3 16,1-3-2-16,0-7 2 15,-1-6 2-15,4-3 0 16,0 6-1-16,0-5 1 16,4-6 1-16,3-8-3 15,4 0 0-15,3 1 1 16,0-4 0-16,0 4 0 0,4-4 0 16,-1 1 0-16,1-6 0 15,0 3 0-15,-8 8 0 16,-2-6-3-16,-1-2 2 15,-4 3-1-15,1 5 0 16,-1 5-29-16,-2 11-14 16,-1 2-70-1</inkml:trace>
    <inkml:trace contextRef="#ctx0" brushRef="#br3" timeOffset="-97413.576">21135 2215 88 0,'-14'-3'33'0,"14"3"-18"0,14-3-9 0,-14 3 11 16</inkml:trace>
    <inkml:trace contextRef="#ctx0" brushRef="#br3" timeOffset="-97087.369">21139 2209 193 0,'3'0'20'0,"-3"0"-5"15,0 0-5-15,0 0-6 16,4 3 4-16,-1 5 4 0,1 2 3 15,-1 6 0-15,8 3-1 16,0-1-1-16,-1 4-1 16,1-4 0-16,3 3 0 15,0-5 0-15,4 8 0 16,-1 2 2-16,8-2-3 16,0-3 1-16,3 3-5 15,0 0-2-15,4 2-2 16,-4-4-3-16,-3 4-2 15,-1-5 1-15,-2 0 3 0,-5-5 1 16,-3 8-4 0,0-11 1-16,-3 1 0 15,0-1 0-15,-4 0 0 0,0-5 0 16,0-3-3-16,-4 6-20 16,1-3-53-1,-4-8-4 1</inkml:trace>
    <inkml:trace contextRef="#ctx0" brushRef="#br3" timeOffset="-96636.404">21051 2871 116 0,'3'-8'44'0,"4"0"-24"0,4 0-6 15,-4 3 17-15,0-3-17 16,7-11-5-16,0 6-8 15,4-6-2-15,3-2 1 16,0-8 0-16,4 5 2 0,3-5 1 16,4-3 3-16,-1 3 1 0,1-2 3 15,4-1 4-15,-1 3 1 16,-3-8 3-16,-4 2 1 16,0 6-2-16,0-5 0 15,0-3-5-15,-3 2-2 16,0 1-2-16,0 10 2 15,-4 3-7-15,-4 2-4 16,1 4 0-16,-4 1 0 16,-7 9-21-16,-3 5-8 15,-1 3-18-15,-6 10-5 16,-4 11-34 0</inkml:trace>
    <inkml:trace contextRef="#ctx0" brushRef="#br4" timeOffset="-61731.449">20451 635 56 0,'0'-3'22'0,"0"3"-12"0,0 0-8 0,0 0 9 16,0 0-1-16,0 3 4 16,0-3 4-16,0 0 1 15,-4 3 1-15,1 2 8 16,-1 0-6-1,1 1-7-15,-1 1-2 16,1 1-8-16,3 6 4 0,0-6 1 16,-4-1 3-16,4 1 3 15,-7 3-7-15,0-3-3 16,4 0-3-16,-1 2-3 16,0-2 3-16,1 8 0 15,3-2-1-15,7 1-2 16,-3-4 5-16,-1 2 4 15,1 0-1-15,-1 3 1 0,1 0-3 16,-1 3 1-16,1-9-2 16,-1 1 2-16,4 2-2 15,0 0 0-15,0 1-3 16,0-1 1-16,0-3 0 16,1-2 3-16,2 0-3 15,1-5 0-15,3-3-3 16,0 0-1-16,0-3 1 15,4-2 2-15,-4 0-1 16,3-3-1-16,-2-8 1 16,-5-3-1-16,1 3 0 0,-1 1 0 15,-3-4 0-15,0-2 2 16,-3 5-3-16,-1 0 0 16,1 3 1-16,-4 2 0 15,0-2 0-15,0 5 2 16,0-2-3-16,0 4 0 15,0-2 1-15,-4 3 2 16,4 5-3-16,-7 0 0 16,7 0 1-16,-3 5 0 15,3-5 0-15,0 8 0 16,0-8 0-16,0 0 0 16,0 0-33-16,3 3-13 0,4 0-63 15</inkml:trace>
    <inkml:trace contextRef="#ctx0" brushRef="#br4" timeOffset="-60815.474">20850 691 124 0,'0'-3'46'0,"0"3"-24"0,3 0-17 0,-3 0 13 16,0 0-8-16,0 0-1 16,0 0 4-16,0 0 1 15,0 0-7-15,0 0 7 0,0 10 9 16,0-2-3-1,0 0-4-15,0-2 0 0,0-1-5 16,0 3 1-16,0-3-5 16,0 3 1-16,0 0-5 15,0 5 0-15,4-5-1 16,3 3-2-16,-4-1 1 16,8 1-1-16,-4 0 0 15,0 4 0-15,0 1 0 16,7 5 2-16,-3-7 1 15,-1-4 1-15,-3 1 0 16,0-1 0-16,0-2-2 16,0 0-2-16,0-2 3 15,0-4 0-15,1-2-1 0,-1-2-2 16,0-4 1-16,0-4 1 16,0 2-1-16,0-3 2 15,0-5-4-15,0-5 0 16,0-8 1-16,0 8 0 15,4-8 0-15,-4-3 2 16,0 8-3-16,0 6 0 16,0-3 1-16,0 7 0 15,0 1 0-15,0 8 0 16,-3 0-3-16,-1 12 2 16,8-1 1-16,-4 12 0 0,0-5 2 15,0 3 5 1,0 0-1-1,-4 3-1-15,4 2-5 16,-3-5 0-16,0-3 2 16,-4-2 3-16,3-3-2 15,-3 2-2-15,0-2 0 16,0 0 1-16,0-3-3 16,0 1 0-16,0-4 1 15,0 1 0-15,0-3 0 16,0 0 0-16,7 0-38 15,0-3-16-15,0 1-64 16</inkml:trace>
    <inkml:trace contextRef="#ctx0" brushRef="#br4" timeOffset="-60184.406">21657 503 172 0,'-3'-6'66'15,"3"6"-36"-15,-4-2-22 0,4 2 18 16,0-6-2-16,-3 1 3 0,-1 3-13 16,1 2-3-16,-4 0-7 15,0 7 4-15,0 1 2 0,-4 6-3 16,0 2-2-16,-3-1-2 16,0 1 0-16,4 3-2 15,-8-1-1-15,4-2 1 16,3 3-1-16,1-11-3 15,10 8 2-15,3-3 1 16,4 3 2-16,4-8-3 16,-1 2 0-16,5-5 1 15,-1 3 2-15,0-2-1 0,0 2-1 16,-4 0 1-16,1 2-1 16,0-2 0-16,-4 8 0 15,0-3 0-15,-4 3 0 16,-3 0 0-16,0-8 0 15,-3 5 2-15,-4 6 1 16,0-4-4-16,-4-1 1 16,-3-4 9-16,0 1 3 15,0-8-8-15,-7 4-1 16,-8 1-3-16,5 0 2 16,-1-2-1-16,0-4-1 15,4-2-2-15,3 0 1 16,8-5-39-16,3-6-35 15,3 9-17 1,8-6-1-16</inkml:trace>
    <inkml:trace contextRef="#ctx0" brushRef="#br4" timeOffset="-59463.816">21767 585 132 0,'0'-8'52'0,"3"8"-28"0,1 0-17 0,-4 0 15 15,0 0-2-15,0 0 3 16,0 0-4-16,3 0 0 15,4 2-10-15,4 4-1 0,-4-4 2 16,0 6-4-16,4-2-1 0,3-1 0 16,0 5-1-16,0 1-2 15,4-3-2-15,-1 11 1 16,4-4 1-16,-3 4-1 16,0-1-1-16,-4 1 1 15,0 2 1-15,-3 0-1 16,-4 0 2-16,-7 6-2 15,0-9-1-15,0 4 1 16,-11-1 1 0,0-3 1-16,1-4 3 15,-4-1 1-15,-4-3-3 16,0-2-1-16,1 3-1 0,-4-9-2 16,-1-2 1-16,5 0-1 15,-1-7 0-15,4 1 0 16,3-4 0-1,1-4-3-15,10 4 2 16,7 5-1-16,0-6 0 16,4 3 2-16,3-3 2 15,0 1-1-15,3 5-1 16,1-3-2-16,0 5 1 16,3-2-6-16,-3 2-3 15,3 0-52-15,0 1-23 16,-3 2-4-1</inkml:trace>
    <inkml:trace contextRef="#ctx0" brushRef="#br4" timeOffset="-59058.204">22289 286 168 0,'3'0'63'0,"-3"5"-34"0,0 3-19 0,0 0 20 16,0 3-5-16,0 10 0 15,0 0-7-15,0-3-3 16,0 14-9-16,0 0-2 0,0 2 0 16,0 11 4-16,4 3 3 15,-1 2-6-15,1-10-1 16,-1-1-2-16,1-7-2 16,0-3 1-16,-1-2 1 15,1-9-3-15,-4-4 0 16,0-4-15-16,0-5-6 15,0-7-82 1,-4-9 2-16</inkml:trace>
    <inkml:trace contextRef="#ctx0" brushRef="#br4" timeOffset="-58668.74">22211 601 156 0,'18'0'60'0,"-15"0"-32"0,12 0-22 16,-8 0 17-16,3 0-10 15,4 0 0-15,4-3-5 16,3 0 0-16,7-5-5 16,4 0 5-16,3 3 2 0,4-3-1 0,-4 3 2 15,-3-3-2 1,-4 5 0-16,-6 3 3 0,-5 3 3 15,-3 8-4-15,-3-1 1 16,-1 3-3-16,-2 6 2 16,-5 5-4-16,1-6 1 15,-4 3-3-15,3 1 2 16,1 1-2-16,-1-7 2 16,1 3-4-16,-1-1-2 15,4-4 0-15,-3-7 1 16,3 4-1-16,-4-6-1 0,4-5-19 15,-3-2-10 1,3-9-58-16,0 3-68 16,0-8 40-16</inkml:trace>
    <inkml:trace contextRef="#ctx0" brushRef="#br4" timeOffset="-58499.493">22797 325 196 0,'-11'-7'74'0,"11"7"-40"0,0 0-40 15,0 0 12-15,0 10-50 16,0 3-20-16,0-7-8 16,0 7 1-16</inkml:trace>
    <inkml:trace contextRef="#ctx0" brushRef="#br4" timeOffset="-57992.936">23171 474 180 0,'-7'-8'68'0,"0"5"-36"0,-7 0-22 0,3 3 20 16,-3 3-9-16,-4 2-2 0,-3 3-7 15,0 0-2-15,-4 8-6 16,1 0-3-16,-1 0 0 0,4 0-1 16,3 0 2-16,4-1 1 15,3 4 3-15,4-6-3 16,7-5-2-16,7 3-3 15,7-3 1-15,8 2 1 16,6 1 2-16,4-1-1 16,-4 4 2-16,0-6-2 15,0 2-1-15,-7 1-2 16,1-3-1-16,-5 2 2 16,-3-2 2-16,-10 8 2 15,-4 0 1 1,-4-3 2-16,-6 0 3 15,-4-2 5-15,-8 0-8 0,-2-1-1 16,-4-2-3-16,-1 3-2 16,1 2 1-16,0 0 1 15,3-2-3-15,4-11 0 16,7 0-28-16,7-8-107 31</inkml:trace>
    <inkml:trace contextRef="#ctx0" brushRef="#br4" timeOffset="-57586.992">23400 328 168 0,'-3'3'66'0,"3"-3"-36"0,-4 10-18 15,4-10 28 1,0 11-17-16,0 2-5 16,0 3-2-16,0 3-9 15,0 7 0-15,0 3 3 0,0 11 0 0,4 2 2 16,-1 14-4-16,1-6-3 15,-1-2-2-15,1-3 0 16,-1 2-2-16,1-12-1 16,-1-4 1-16,1 4-1 15,-4-14 0-15,0-8 2 16,-4 0-12-16,1-7-6 16,-1-4-18-16,1-4-8 15,-1-6-42 1,-3-8-38-16,0 3 44 15</inkml:trace>
    <inkml:trace contextRef="#ctx0" brushRef="#br4" timeOffset="-57243.103">23284 736 128 0,'7'-3'49'0,"7"6"-26"0,3-3-9 15,-9 0 15-15,6-8-8 16,3-6-1-16,8 1-10 15,7 0-2-15,3-6-4 16,14 1-1-16,-3 2 3 0,0-3 3 16,-7 4 2-16,0 1 6 15,-11 4 3-15,-3 2 1 16,-4 5-1-16,-7 3-4 16,-3 8 0-16,-4 3-5 15,-4 2 1-15,1 3-1 0,-1 0 1 16,1 2-2-1,-1 1-1-15,-3-1-3 0,4-2-1 16,-4-3-3-16,3-5-2 16,1-2 1-16,-4-6-1 15,3 0-20-15,1-3-7 16,6-5-120 0</inkml:trace>
    <inkml:trace contextRef="#ctx0" brushRef="#br4" timeOffset="-57121.466">23898 296 200 0,'-4'-8'77'0,"8"8"-42"0,-4 0-34 15,0 0 14-15</inkml:trace>
    <inkml:trace contextRef="#ctx0" brushRef="#br4" timeOffset="-57061.523">23901 294 236 0,'0'5'-121'0,"4"6"55"16,-1 4 31-16</inkml:trace>
    <inkml:trace contextRef="#ctx0" brushRef="#br4" timeOffset="-56191.938">24102 561 144 0,'4'0'55'0,"-4"0"-30"0,10-3-23 0,-6 3 12 16,6-5 2-16,4 2 2 15,1-2-1-15,-1 2 0 16,3-7-9-16,-3 5 1 0,4-6 2 16,-4 3-6-16,0-3-1 15,0-2-2-15,-3 8-2 0,0 0 3 16,-4-3 0-16,-4 5-1 16,-3 0-2-16,-3 1 1 15,-4-1-1-15,0 3 0 16,-4 3 2-16,-3-1-3 15,-4 4 0-15,-7 4 1 16,1 3 0-16,-1 6-3 16,0-6 2-16,4 3 10 15,0-3 5-15,0 3 0 16,3 3 2-16,4 2-7 16,4 5-1-16,3-7 0 15,3 7 0-15,4-7 2 16,7-3 1-16,4-6-3 15,6-2-3-15,8-2 0 16,7-4-1-16,3-2-2 16,4 0 1-16,0-2-2 0,-4 2-1 15,-3 0 1-15,-4 0 1 16,-3 0-3-16,-4 2-2 16,0 3 2-16,-3 1 0 15,-1-1 1-15,1 6 2 16,-4-6-1-16,-4 0-1 15,5 1 1-15,-5-1-1 16,1-3 4-16,-4 6 5 16,0-5-5-16,3-3 0 15,1 0-2-15,0-3 1 16,-1-5-2-16,1 1-1 0,-1-9 1 16,4-11-1-16,-6 9 0 15,-1-4 2-15,-4 1-3 16,-3-5 0-16,0 10 1 15,-3-3 2-15,-4 6-3 16,-8 5 0-16,1 6-1 16,-3 4 0-16,-1 4 2 15,0 4 2-15,1 6-3 16,-4 5 0-16,-1 0-8 16,1 6-2-16,0-6-5 15,3-5-1-15,4 2-19 16,4 4-9-16,3-7-27 15,3-1-56 1,1-1 27-16</inkml:trace>
    <inkml:trace contextRef="#ctx0" brushRef="#br4" timeOffset="-55560.735">24585 233 140 0,'0'-8'52'0,"0"3"-28"0,7-1-28 16,-3-2 63-16,0-2-15 15,-1 2-6 1,1-3-22-16,-1 3-4 0,-3 0 1 16,0 3-3-16,0 18 4 15,-3-5-4 1,-1 3-3-16,1 2 1 15,-1 0-1-15,0 6 3 16,-6 2-3-16,3-2-2 16,0 7-2-16,0 14 0 15,0-6 2-15,0 11 2 16,0 0-3-16,0 8-1 0,-1-5-1 16,5 2-2-16,-1-16 1 15,4 3 1 1,0-8-1-16,4-7-1 0,-1-4 1 15,-3 1-1-15,0-9-36 16,0-2-13-16</inkml:trace>
    <inkml:trace contextRef="#ctx0" brushRef="#br4" timeOffset="-54659.242">24155 595 36 0,'-3'-2'13'0,"-8"2"-6"0,4 0 0 15,7 0 7-15,0 0 10 0,-4 0 7 16,1 0-5-16,-1 2-3 16,4-2 4-16,-3 3 3 15,3 0-5-15,0-1-1 16,-4 1-7-16,4 2-2 15,0-2-9-15,0-1 5 0,0-2 4 16,0 0-5-16,0 0-3 16,0 0-2-16,0 0 1 15,4 3-1-15,3 0 2 16,0 2 2-16,0-2 2 16,7-3-3-16,-3 0-3 0,3-3-2 15,0-2-3 1,0 2 1-16,0-2-1 15,0-3 0-15,0 3 2 16,0-3-1-16,1-6-1 0,-1 1 3 16,0 0 0-16,-4 2 1 15,1 1 0-15,3-3-5 16,-10 2 1-16,3-2 0 16,-4-3 0-16,-3 3 0 15,0 5 2-15,-3-3-3 16,-4 1 0-16,3 4 1 15,-7 4 0-15,1-1-3 16,-4 3 2-16,0 0-37 16,0 3-16-16,-1 5-57 15</inkml:trace>
    <inkml:trace contextRef="#ctx0" brushRef="#br4" timeOffset="-53248.64">21915 1304 104 0,'-4'0'41'0,"4"-8"-22"0,-3 8-3 16,3 0 18-16,0 0-7 15,0 0-1-15,-4 0-9 16,1 0-2-16,-4 8-9 16,0-5 3-16,-4 2 3 0,1 1 0 15,-5 4 1-15,1 1-1 16,-3-1 2-16,-1 1-3 0,-3 2-1 16,7 3-2-16,-7 8 0 15,3-8 0-15,0 2 0 16,4-2 0-16,0 5 0 15,3-2-4-15,1 5-1 16,3-8 3-16,3 2 1 16,4 3 1-16,4-5 0 15,6-3-4-15,5-2-3 16,2-1 0-16,4-7 1 16,8 2-1-16,2-5-1 15,8 0 3-15,0-5 0 16,0 2-4-16,-4 1 1 15,-3-6 0-15,-4 5 2 16,-7-2-1-16,-3 2-1 16,-4 1 1-16,-4-4 1 0,-2 4-1 15,-1 2-1-15,-7 0-28 16,0 0-14-16,0 0-88 16</inkml:trace>
    <inkml:trace contextRef="#ctx0" brushRef="#br4" timeOffset="-52736.598">22285 1130 164 0,'0'-11'63'0,"0"9"-34"0,4-4-14 0,-4 6 20 16,0 0-4-16,0 0-1 0,0 0-10 15,0 0-2-15,0 0-11 16,0 8 0-16,0 0 3 0,0 0 0 16,0-3 2-16,0 3-4 15,0 8 0-15,-4 5-3 16,4 0 2-16,0 3-2 16,-3 0 0-16,3-5-3 15,0 4 1-15,0 7-2 16,0-1-1-16,0-6 1 15,0 7 1-15,3-4-1 16,1-2-1-16,-1-3 1 16,4 0 1-16,0-5-3 15,1-3 0-15,-1-5-15 16,3-2-4-16,1-6-54 0,-1 0-24 16,-3 0-9-1</inkml:trace>
    <inkml:trace contextRef="#ctx0" brushRef="#br4" timeOffset="-52093.406">22613 1312 116 0,'4'-2'44'0,"-1"2"-24"0,1 0-8 15,0 0 13-15,-1 0 4 16,1 0 2-16,3 0-1 15,0-3-1-15,0 3-16 16,3 0-1-16,-3 0 1 0,4 3 2 16,0 2 0-16,-1 3-5 15,1 0-4-15,6 2-1 16,-3-2-1-16,1 3-5 16,-1 0 1-16,-4 4 0 15,1 7 2-15,-1-1-1 0,-3-3-1 16,1-2 3-16,-5 8 0 15,-3 0-1-15,0-6-2 16,-3-2-2-16,-5 0 1 16,1 0 1-16,-3-8 2 15,-4 0 1-15,0-8 1 16,-4-5-5-16,0-1 1 16,-3-7-2-16,4 5 0 15,2-5 2-15,5 2 0 16,3 1 0-16,3-1 2 15,4-2-3-15,4 5-2 16,3-8 2-16,3 8 0 16,1-3 1-16,3 1 0 15,11 5-3-15,-8-1 2 0,1 1 3 16,0 2 1-16,-1 1-8 16,1 4-4-16,0 1-44 15,-1 2-17-15,1 3-31 16</inkml:trace>
    <inkml:trace contextRef="#ctx0" brushRef="#br4" timeOffset="-51552.587">23058 1273 116 0,'-18'2'44'0,"15"-2"-24"0,-1 11 3 0,4-11 18 15,0 3-6-15,0-1-1 16,0 3-8-16,0 6-4 15,0-6-12-15,0 6-2 0,0-3 2 16,0 2-2-16,4 4 3 16,-1-6-4-16,4 7 1 15,0 4-3-15,7-3 0 0,1-3-3 16,-1-5 1-16,0 3 0 16,3-6 3-16,1 0-1 15,3-5 0-15,0-5-3 16,-3 5-2-16,0-3 1 15,-4-2 1-15,3-6-1 16,-6-2 2-16,0 3 0 16,-4-4 3-16,-4-2-3 15,-3 1 0-15,0 7-1 16,-3-6-2-16,-1 1 1 16,1 0 1-16,-1 2-3 15,1-2 0-15,-1 3 1 16,1 7 0-16,-1 0-27 0,4 3-11 15,0 3-36 1,0 0-14-16,0 5-6 16</inkml:trace>
    <inkml:trace contextRef="#ctx0" brushRef="#br4" timeOffset="-51056.513">23675 1090 160 0,'-7'-5'63'0,"0"5"-34"0,-18 0-21 16,15 2 16-16,-4 1-6 15,0 5 2-15,-4-3-2 16,0 3-2-16,-3 5-8 15,11-2 4-15,-4-3 1 0,3 3-4 16,4 4-1 0,3-7-2-16,4 11-8 15,4-1-3-15,3-2 2 16,0 0 1-16,4-3 2 16,-1 1 2-16,8 2 1 15,-4 2 1-15,0-7 0 16,-3 2 0-16,-1 0-2 15,-3 3-2-15,-3-5 5 0,-4-1 1 16,-7 6 2-16,0-5 0 16,-4-1-2-16,0-2-1 15,-3-3-1-15,0 3 0 16,-3-2-2-16,-1-4-2 16,0-2 1-16,1 0 1 15,-1 0-3-15,4-2 0 16,0-4-17-16,7-2-8 15,3 3-61 1,8-3-64-16,3-2 44 16</inkml:trace>
    <inkml:trace contextRef="#ctx0" brushRef="#br4" timeOffset="-50605.706">23915 1246 184 0,'7'-21'68'0,"-3"21"-36"0,3-3-22 15,-4-5 20-15,4 0-12 16,0 3 0-16,0-5-6 16,1 2 0-16,-5 0-7 15,1-3-1-15,-1 3 2 0,-3-2 1 0,0 2 1 16,0-3-2-16,-3 1 1 15,-4-1-6-15,-1 6-3 16,1-3 1-16,0 5 0 16,-3 3 1-16,-1 3 0 15,1 5 0-15,-1 0 0 16,-3 7 4-16,0 4 2 16,0 7 6-16,0-4 3 15,3 1-4-15,0 4 1 16,4-9-3-16,4-2 0 15,-1 3-8-15,4-1 0 16,7-2-3-16,4-3-2 16,0-5 5-16,3 0 3 15,3-5-3-15,4 0-1 0,4-3-22 16,7 0-10-16,0-3-68 16,6 3-63-1,5-3 55-15</inkml:trace>
    <inkml:trace contextRef="#ctx0" brushRef="#br4" timeOffset="-49060.285">24511 1061 116 0,'4'-5'46'0,"-1"5"-24"0,-3-3-4 0,0 0 18 16,0-2-7-16,0 2-2 0,0 1-11 15,0-1-3-15,0 3-7 16,0 0-4-16,-3 0 1 0,-1 0 4 15,1 0 6-15,-4 0-1 16,0 3 3-16,0-1-2 16,-4 1 2-16,0 5-4 15,1-3 1-15,3 1-5 16,-4 2 1-16,4 0-5 16,-7-1 0-16,4 4-3 15,-1-3-1-15,4 3 1 16,0-1 0-16,3 1 2 15,1-6 3-15,3 0-2 16,0 9-2-16,7-4 0 16,0-5-1-16,0 6 4 15,0-3 2-15,4 10-2 0,-1-2-1 16,1-2-1-16,3-1 1 16,0 0-2-16,0-5-1 15,0 5-2-15,0 3 1 16,-3-5 3-16,-4 2 3 15,-4 0 0-15,-3-2 2 16,0-3 0-16,-3 2 1 16,-4-2 2-16,-4 8 1 15,-3 0 1-15,0-6 0 16,-4-2-4-16,-3 0-3 16,0-2-2-16,-4-1 0 15,1 0-2-15,-1-2-1 16,0-1-2-16,4-2 1 15,-7 3-56-15,3 0-99 16</inkml:trace>
    <inkml:trace contextRef="#ctx0" brushRef="#br4" timeOffset="-46193.164">24070 2119 160 0,'-3'-2'60'0,"3"-6"-32"0,0 5-13 16,3 0 20-16,1 1-2 16,-1-1 3-16,1-5-9 15,-1 3-4-15,5 0-13 16,-1-1 0-16,0 1 1 0,7-3-4 15,3 3 1-15,-2 2-5 16,-1 1-2-16,3 2 0 16,1 0 1-16,0 2-1 15,-4 3 2-15,0 3-2 16,0 0-1-16,0 3 3 16,-3-6 0-16,-4 6-1 0,-4 7-2 15,-3-2 1-15,-3 0 1 16,-4-3-1-16,0 8 2 15,-4 1-4-15,-3 1 0 16,-7 4 1-16,-4-6 0 16,4 6 0-16,-4-6 2 15,4 0-3-15,0-5 0 16,0 0 3-16,3 2 3 16,0-5 0-16,1 1 2 15,10 1-2-15,0-7 2 16,0 3-2-16,7-3 2 15,3 2 0-15,4-7 1 16,4 0-4-16,-1-1-3 16,11 4 4-16,4-6 4 15,3 2-3-15,1-2-1 16,-1 3 0-16,0-3-1 0,0 0 0 16,0-3 2-16,4 3 1 15,-4-2 3-15,-3-4-3 16,-4 4 1-16,0 4-5 15,1-4 0-15,-5 4-1 16,-3-7-2-16,-3 2 3 16,0 1 0-16,-4-6 3 15,-4 5 1-15,1 3 1 16,-4 0 0-16,-4 11-7 16,1-11 0-16,-1 0-1 0,1 5 2 15,-5-2-10-15,8-1-2 16,0 6-46-16,0-8-18 15</inkml:trace>
    <inkml:trace contextRef="#ctx0" brushRef="#br4" timeOffset="-42996.1">24014 3175 112 0,'-11'0'44'0,"8"3"-24"0,-1 2-6 15,4-5 17-15,0 3-2 16,-3-3 1-16,-1 5-6 16,4-5-1-16,0 0-12 15,0 0 0-15,4 3 0 0,3-1 2 0,0 3 5 16,3-2-4-16,5 0 0 16,-1-1-4-16,10 6 1 15,-2-5-4-15,6 2 1 16,-4 1-3-16,-2 1 0 15,2-1-3-15,-6 2-2 16,0 2 3-16,-4 9 0 16,-4 2-1-16,-3-2 1 15,-3-1-2-15,-8-2 2 16,-3 8 0-16,0-3 3 0,-10 0-5 16,-1-2-1-16,-3-6 0 15,0 5 0-15,-1-4 0 16,1-1 0-16,4 0 0 15,-1-5 0-15,4 3 2 16,3-6 3-16,4-3-2 16,4 1 0-16,3 0-3 15,0-3-3-15,7 0 4 16,0 0 1-16,3 2-3 16,8 9-1-16,3-8 1 15,-3 2 2-15,0 0 0 16,-4 6-1-16,7 2-2 15,-7-2 1-15,0 5 1 16,-3-3 2-16,-1 8-1 0,-3 0-1 16,0-2 1-16,-3-1 1 15,-1 1-1-15,-3-1-1 16,0 1 1-16,-3-1 1 16,-4-2-1-16,-4-5 2 15,-6 10-2-15,-8-5-1 16,-3 0 7-16,6-3 3 15,-6-5-5-15,0 2-3 16,3-7-1-16,1 0 1 16,2 7-3-16,1-5 0 15,4-2-8-15,3 0-2 16,3 2-38-16,4-2-18 16</inkml:trace>
    <inkml:trace contextRef="#ctx0" brushRef="#br4" timeOffset="-39198.904">24155 4424 124 0,'0'-3'46'0,"0"-13"-24"0,4 6-10 0,-4 7 27 15,7-2-7 1,-7-3-5-16,0 3-4 16,0 2 0-16,0-2 2 15,0 13 2 1,0-3-8-16,0 5-1 16,0 4-7-16,0-4 1 15,-4 3-1-15,4 3 1 16,-3 3-2-16,-1-1-1 15,-3 4-3-15,0 4-1 16,0 3-3-16,0 0-2 16,0 6 3-16,3 4 0 15,1 1-1-15,-4-6 1 0,7-2-4 16,0 0 0-16,0 0 1 16,0-6 2-16,7-2-1 15,-4-6 2-15,4-4-4 16,0-12 0-1,0-4 3-15,0-6-3 16,4-5 0-16,0-6 1 16,-1-5 0-16,-3-5 0 15,0-3 0-15,0-2 0 16,0-3 0-16,0 8 0 16,-3-6 0-16,0 4 0 15,-1 4 2-15,1 1-1 0,-4 5-1 16,0-1-2-16,7 4 1 15,-4 5 1-15,-3-1 2 16,0 6-1-16,0-2 2 16,0 7-4-16,0 1 0 15,0 2-1-15,0 0-2 16,0 5 3-16,-3 0 2 16,-4 6 0-16,7-1-1 15,-4 4-4-15,1 1-2 16,-8 9-30-16,0 0-12 15,1 8-83 1</inkml:trace>
    <inkml:trace contextRef="#ctx0" brushRef="#br4" timeOffset="-36180.985">24173 4493 64 0,'-14'0'27'0,"14"-3"-14"0,0 3-9 16,0 0 21 0,7 0-1-16,0 3-3 15,0-3-1-15,-7 0-2 16,0 0-2-16,0 0-4 15,3 0 0-15,1 0-7 16,-4 0 4-16,3-3 3 0,-6 3-4 16,3-3-2-16,3-2 1 15,-3 2 0-15,0 1-1 0,0 2-1 16,4-3-3-16,-4 3-2 16,3 0 1-16,-3-3-1 15,0 3-3-15,0-5 2 16,4 3 3-16,-4 2 1 15,3-3-4-15,-3 3 1 16,0 0 0-16,0 0 2 16,0 0 1-16,0 0 1 15,0 3-2-15,0-3 1 16,0 7-2-16,0-4-1 16,0 2 3-16,0 3 0 15,0-2-1-15,0 2-2 0,-3 5 1 16,3 0 1-16,0 0 3 15,0 3 4-15,0 0-4 16,0-3-1-16,-7 11-4 16,7-3-1-16,-4 6 1 15,4 2 2-15,0 0-1 16,-3-3-1-16,-1-5 1 16,1 1 1-16,-1-4 3 15,1-2 2-15,-4-3-3 16,7-5-3-16,0 3 0 15,0 2-1-15,0-5 4 16,0 3 2-16,0-6-7 16,0-2-1-16,0-3 2 15,0 0 2-15,0 0-3 16,7 0-1 0,0-3 3-16,-4 0-1 0,1 1 0 15,-1-1-2-15,1-2 1 16,-1 2-12-16,1 0-7 15,-1 1-38-15,1-1-17 16,-1-5-10 0</inkml:trace>
    <inkml:trace contextRef="#ctx0" brushRef="#br4" timeOffset="-17054.682">5772 9848 84 0,'0'-3'33'0,"3"3"-18"0,-3-3-13 0,0 3 6 15,0 0-7-15,0 0 0 16,4-2-1-16,-1-3 0 16,-3 5 4-16,0 0 2 15,0 0 6-15,0 0 3 16,0 0 7-16,0 0 6 15,0 0 2-15,4 5 2 0,-1-3-9 16,4 1-1-16,1 0-13 16,-1-1 3-16,7-2 4 0,0 0-6 15,0 0-3-15,4-2-2 16,-1 2-1-16,4-3 2 16,1-2 1-16,2 0 1 15,1 2 0-15,3-2-2 16,0-1 1-16,1-4 0 15,-1 4 3-15,0-1-1 16,0-1 0-16,0 0-3 16,1 2 1-16,-5 1-2 15,-6-3 0-15,0 5-3 16,-4 1 1-16,-4-6-2 16,-3 8-1-16,-7 0 1 15,0 0 1-15,0 0-1 0,-3 0-1 16,-1 5-2-16,1-2 1 15,-1-1-26-15,1-2-11 16,-1 0-74 0</inkml:trace>
    <inkml:trace contextRef="#ctx0" brushRef="#br4" timeOffset="-16586.001">6629 9065 120 0,'0'-11'46'0,"4"8"-24"0,-4 1-4 0,0 2 18 16</inkml:trace>
    <inkml:trace contextRef="#ctx0" brushRef="#br4" timeOffset="-16241.787">6629 9049 280 0,'0'-3'24'0,"-7"6"-13"15,-4-1-7-15,1 6-1 0,3-2 0 16,0 2 3-16,0 2 3 16,0 6 11-1,3 3-2-15,1-1-7 16,3 1-2-16,0-1-7 15,7-2-2-15,0 0 2 16,3 2 3-16,1-2-2 16,-1 8 0-16,1 3-1 15,0-1-2-15,-4 0 1 16,0 6-1-16,0 3 0 16,-4 2 0-16,1 0 2 0,-4 0 1 15,-4 2 1-15,1 4 2 16,-1-14-1-16,1 3 0 15,-4-3-3-15,0-8 1 16,0 3-7-16,-1-11 1 16,5 0-15-16,-4-2-3 15,0-6-13-15,0-2-4 16,0-3-37 0,3 0-41-16,1-3 37 15</inkml:trace>
    <inkml:trace contextRef="#ctx0" brushRef="#br4" timeOffset="-15925.673">6530 9467 212 0,'14'-16'79'0,"0"5"-42"0,8-2-19 15,-8 10 23-15,3-2-21 16,1-3-6-16,3-2-7 16,0-1-2-16,1-2-3 15,-1 2-4-15,0-2 1 0,-4 2-4 16,-2 6 1-16,-1 0-16 0,-4-3-6 15,-3 5-31-15,0 1-14 16</inkml:trace>
    <inkml:trace contextRef="#ctx0" brushRef="#br4" timeOffset="-8753.423">6777 8705 36 0,'0'-5'13'0,"4"5"-6"0,-1 0 5 16,-3 0 8-16,0 0 5 15,0 0 4-15,0 0 0 16,0 0 2-16,0 0-15 16,0 0-4-16,4 0-8 15,-1 0-3-15,4 0 0 16,0 0-1-16,-3 0 0 0,-1 0 0 15,1 5 0-15,0-3 0 16,-1 1 0-16,1 0 4 16,-1-1 5-16,1 4 4 0,3-1 2 15,0 0-11-15,-4 3-1 16,4-3 1-16,-3 6 5 16,3-3 1-16,0 5 2 15,4 3-2-15,-4 0 1 16,0 2 0-16,0 6 3 15,0 8-5-15,0 5-1 16,3 5-2-16,-3 1-1 0,4 7-3 16,0-8 1-16,-4-2 0 15,0 2 1 1,0-5-2-16,-4 0-2 0,4-2 3 16,-3-1 2-16,3 1-2 15,0-4-2-15,0 1-3 16,0 0 1-16,4-6-4 15,-4 1 1-15,0-6 4 16,0-2 4-16,0-4-1 16,-4 1-2-16,1-5-7 15,-4-6-4-15,0-5-23 16,0 0-11-16,-4-3-57 16</inkml:trace>
    <inkml:trace contextRef="#ctx0" brushRef="#br4" timeOffset="-8121.92">7144 9033 132 0,'-3'-3'49'0,"6"3"-26"0,-3 0-5 0,4 0 18 15,-1 0-16-15,1 0-6 16,-1 0-8-16,1-2-3 16,3 2-1-16,-4 0-2 0,4 0 3 15,0 2-2-15,0 4 2 16,1 4-2-16,-1-2 2 15,0 8 4-15,0 10 4 16,0 1-6-16,0-1-3 16,0 3-1-16,0-2-1 15,0 5-3-15,0-1 2 0,0-2-19 16,-3-5-7-16,3 3-59 16</inkml:trace>
    <inkml:trace contextRef="#ctx0" brushRef="#br4" timeOffset="-7715.165">7419 9086 168 0,'-3'10'63'0,"6"9"-34"0,8 2-27 0,-8-8 12 16,1 1-9-16,3 1-3 16,0 7-6-16,4-1-2 15,-4 8-17-15,0-3-8 16,0 6 17-16,0 2 6 0,0 6-11 16,0 0-4-1,0-3 4-15,0-5 6 0,0-1-23 16,0-7-11-16</inkml:trace>
    <inkml:trace contextRef="#ctx0" brushRef="#br4" timeOffset="-7236.579">7451 8948 208 0,'0'-18'77'0,"4"12"-42"0,10-9-21 0,-7 7 22 16,0 2-18-16,3 1-7 15,1-6-10-15,3 6-1 16,0-5 0-16,0 4 0 0,-3-2 2 16,3 3-3-16,-3 2 0 15,3 1 1-15,-4 2 0 16,1 2 0-16,-4 4 0 0,-4-1 0 16,1 8 0-1,-4 3 0-15,0 3 2 0,-4 4-1 16,-3 1-1-16,0 5 1 15,-3 3-1-15,-1-3 6 16,-3 0 6-16,0-2 0 16,-7-1 3-16,-4 1-4 15,4-9-1-15,0-2-6 16,3-5-3-16,4 2-40 16,0-3-16-16,0-7-66 15</inkml:trace>
    <inkml:trace contextRef="#ctx0" brushRef="#br4" timeOffset="-6005.181">8008 8401 108 0,'-10'0'41'0,"10"0"-22"0,0 0-5 16,0 0 17-16,7 0-11 15,-4 2-1-15,1 3-9 16,-1 3-2-16,1 3-4 16,-1 5 4-16,1 2 2 0,3 9-3 15,0 5-2-15,0-1-2 16,4 4 0-16,-1 2-2 15,1 0-1-15,0 3-2 16,-4 2 1-16,0-2 1 16,0-3 2-16,-4-3-19 15,1-2-8-15,-1-6-56 16,1-5-22-16,-1-7 53 16</inkml:trace>
    <inkml:trace contextRef="#ctx0" brushRef="#br4" timeOffset="-5315.505">7899 8350 188 0,'-7'-13'71'0,"14"10"-38"0,4-13-25 15,-4 6 16-15,3 2-14 16,4-3-3-16,4 3-5 16,0-2-2-16,3-3 1 15,3 2-1-15,1-2 0 0,0 2 0 16,0 3 0-16,-4-2-3 15,3 4 2-15,-2 4 1 16,-1 2 2-16,-4 2-1 16,-2 4 2-16,-5 2-2 15,-3 0 2-15,-3 5-4 16,-4 5 0-16,-11 1 1 0,1 2 2 16,-5 5 3-1,1-2 2-15,0 5-3 0,0-5-1 16,0 3-3-16,3-6-1 15,4-3-1-15,7-4-6 16,4-1 0 0,6-8 2-16,1 3 1 15,7-5 0-15,3-1 4 16,4 1 0-16,-1 0 3 16,4 5-3-16,-3-3 0 15,0 5-1-15,0-2 0 16,-4 8 0-16,-4 3-2 15,-3-1 0-15,-3 6 3 16,-4-3 0-16,-7 0 3 0,-3 1 5 16,-4 1 4-16,-4 1 0 15,-3 3 3-15,-4-6 2 16,1 0 2-16,-1 3-6 16,-3-6 1-16,0-2-6 15,-4 0-2-15,7 0-11 16,1-5-6-16,2-3-54 15,1-1-23-15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736" max="2560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88.71022" units="1/cm"/>
          <inkml:channelProperty channel="Y" name="resolution" value="54.28571" units="1/cm"/>
          <inkml:channelProperty channel="T" name="resolution" value="1" units="1/dev"/>
        </inkml:channelProperties>
      </inkml:inkSource>
      <inkml:timestamp xml:id="ts0" timeString="2016-10-31T17:36:42.40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81 0,'19'0'266,"36"0"-250,0 0-16,-18 0 15,18 0-15,0 0 16,-18 0-16,0 0 16,0 0-16,-19-18 15,1 18-15,17 0 16,-17 0-16,18 0 15,-37-19-15,18 19 16,0 0-16,1 0 16,-1 0-1,1 0 1,-1 0 0,0 0-16,1 0 15,-1 0-15,1 0 16,-1 0-16,0 0 15,1 0 1,-1 0 0,1 0-1,-1 0-15,0 0 16,1 0-16,-1-18 16,19 18-16,-19 0 15,1 0-15,-1-19 16,1 19-1,-1 0 1,19 0 0,-19 0-1,1 0-15,-1 0 16,1 0 0,-1 0-16,0 0 62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736" max="2560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88.71022" units="1/cm"/>
          <inkml:channelProperty channel="Y" name="resolution" value="54.28571" units="1/cm"/>
          <inkml:channelProperty channel="T" name="resolution" value="1" units="1/dev"/>
        </inkml:channelProperties>
      </inkml:inkSource>
      <inkml:timestamp xml:id="ts0" timeString="2016-10-31T17:36:44.84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0,'37'0'250,"0"0"-250,0 0 16,-1 0-16,1 0 16,0 0-16,-19 0 15,19 0-15,0 0 16,-19 0-16,19 0 16,0 0-16,0 0 15,0 0-15,0 0 16,-1 0-16,-17 0 0,-1 0 15,1 0 157,-1 0-156,0 0 0,1 0-1,18 0-15,-19 0 16,0 0-16,1 0 15,18 0-15,-1 0 16,1 0-16,0 0 16,-19 0-16,19 0 15,-18 0 1,17 0-16,1 0 0,0 0 31,-18 0-31,-1 0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30T15:56:25.35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7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30T15:56:25.384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context xml:id="ctx2">
      <inkml:inkSource xml:id="inkSrc5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2" timeString="2017-10-30T15:56:25.411"/>
    </inkml:context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9647 8059 1,'8'82'0</inkml:trace>
  <inkml:trace contextRef="#ctx0" brushRef="#br0" timeOffset="1">9570 7561 774,'-3'-24'3096,"3"10"-1935,0 14-129,0-15 129,0 15-387,0 0-258,2-13 0,-2 13-129,0 0 0,0 0 0,0 0-129,0 0 129,0 0-129,6 13 0,-6-13-129,5 24 258,-3-7 0,4 6-258,-2 3 258,4 6-258,0 5 0,1 4-129,3 5 129,0 3-129,-1 0 0,2 5 0,-1 0 0,1 0 129,-5 1-258,-1-4 258,-3-1-129,-1-2 0,-1-1 129,-1-2 0,-1-9-129,0-1 0,1-4 258,2-8-258,0 0-258,-2-7 258,2-5-387,-3-11 0,7 13-1290,-7-13-1935,0-9-258,0 9 259</inkml:trace>
  <inkml:trace contextRef="#ctx0" brushRef="#br0" timeOffset="2">9400 7644 1806,'-12'-5'3225,"12"5"-1548,0 0-774,0 0-258,0-12-258,0 12 258,6-10-387,5 3 129,4-2-258,3-2 129,5 2-129,4 0 258,5 1-129,4 1-129,4 2 0,1 2-129,0 3 129,1 0-129,-3 0 0,-2 3 0,-6 4-129,-5 1 0,0 3 258,-8 5-129,-4-2 129,-4 1-129,-8 1 516,0 1-258,-2-3 387,-5 4-258,-9-5 258,-1 2-258,-9-3 129,3 5 0,-7-4-258,-1 2 129,-2-5-258,-1 1 258,1-2-387,1-2 129,3-1 0,3-2-258,2-1 129,7 0 0,0-1-129,5-2-258,10 0-387,0 0-645,0 0-1290,0 0-1290,9-8-516</inkml:trace>
  <inkml:trace contextRef="#ctx0" brushRef="#br0" timeOffset="3">10131 7623 2709,'5'-18'3225,"-5"18"-2451,7-11-258,-7 11-258,0 0-129,10-13 0,-10 13 129,0 0-129,0 0 258,0 0 129,0 0 0,8 7 129,-8 6 0,0-2 0,0 8 0,0 2 0,0 6-387,0 1 129,2 2-387,1-1 387,1 0-387,3-1 0,-2-4-387,4-2-516,-4-10-1290,-5-12-1806,15 14 129</inkml:trace>
  <inkml:trace contextRef="#ctx0" brushRef="#br0" timeOffset="4">10725 7567 516,'-49'21'1290,"25"-8"258,3 0 129,1 4 0,3 5-258,2 1-258,6 2-387,-3-6 0,8 9-387,-1-7 258,5 5-129,0-8 0,6 4-129,1-4 129,7-1-129,2-1-129,7-4 0,2-5-258,4-6-258,2 1-129,1-5-645,6-7-903,-7-2-1161,-1-14-1290</inkml:trace>
  <inkml:trace contextRef="#ctx0" brushRef="#br0" timeOffset="5">11127 7404 903,'11'58'1032,"-5"-19"387,-5 2-129,2 6-129,-2 1 258,4 0-387,-1-2-129,5 0-516,2-7 129,1-6-129,-1-8-129,3-8-129,-2-6 0,0-10-387,-2-1-387,-10 0-516,12-22-1419,-1 10-1032</inkml:trace>
  <inkml:trace contextRef="#ctx0" brushRef="#br0" timeOffset="6">11104 7695 1677,'-14'2'4386,"16"-14"0,10-4-258,8-5-3225,3-12-645,9-1 516,3-12-258,10-3-129,-2-6 0,4 3 0,-2-3 129,-1 4-129,-6 5 0,-1 6-129,-7 5 0,-2 10 0,-9 1 0,3 8-129,-7 3 0,-1 5-129,-14 8 0,14-8 0,-14 8 0,0 0-129,0 0-258,0 0-129,0 0-258,-9 0-774,2 16-1161,-15-7-1290,-3 7-903,-2 5 129</inkml:trace>
  <inkml:trace contextRef="#ctx0" brushRef="#br0" timeOffset="7">11130 7303 2193,'2'-10'3096,"-2"10"516,12-13-3612,-10 0-258,-1 1 258,1-1-129,-2-1 0,2 2 129,-2-1 0,0 13 129,0-14 0,0 14 258,0 0 0,0 0 129,0 0-129,0 0 258,9 0-258,-9 0 0,8 20 0,-4-6-258,1 5 0,-1 1-129,-1 4 129,0 4-258,0 2 129,-2 4-129,-1 4 129,1 6-258,-1-1-387,2 9-903,-2 3-2193,0-13 129</inkml:trace>
  <inkml:trace contextRef="#ctx0" brushRef="#br0" timeOffset="8">11172 7655 903,'60'1'2064,"-31"1"-903,2 0 0,-1 4-129,5 1-387,-4 3-129,1 5 0,-2 1-129,-1 6 129,-4 1-258,-1 4 0,-3-1-258,-5-1-774,-2-10-2709,10 10 0</inkml:trace>
  <inkml:trace contextRef="#ctx0" brushRef="#br0" timeOffset="9">12419 7489 645,'0'0'3483,"0"0"129,0 0-1806,8 10-1548,-8-10-258,12 9 129,-12-9-129,15 16 0,-15-16 0,15 24 0,-7-6 129,1 4 0,-1 3 0,1 3-129,2 4 129,-1 1 129,0 1-129,0-3 0,-3-4 129,0-2 0,-4-8 387,0-2-258,-3-15 129,0 0 0,0 0 0,0 0-258,-1-13 0,-4-1-258,-1-4 129,-2-1-258,0-1 258,0-3-129,1 1 129,0 1 129,5 1-258,2 3 129,0-2-129,7 1 129,7 1 0,7 5 0,9-5 129,5 5 0,5-4-129,5 2 258,1-2-129,2 4-129,-2 0-258,-6 3-129,-1 6-1161,-13-2-1806,-9 1-1032,0 4-258</inkml:trace>
  <inkml:trace contextRef="#ctx0" brushRef="#br0" timeOffset="10">12971 7513 774,'0'0'3612,"0"0"258,0 10-387,8-10-3741,6 1 0,3-1 129,6 3-129,2-3 129,4 3 129,-1 0-258,2 1 258,0 4 0,-2 4 0,0 4 258,-4 2-258,-3 3 0,-3 6 129,-5 2-129,-3 1 0,-2 2 0,-5 0 0,-3-3-129,-2 0 129,-7 0-258,-3-8 258,-3-3 258,-5-5-258,-5-4 0,0-4 0,-5-3 0,0-2 129,0-7-129,2-1-129,1-4 129,5-2 0,5-1 0,5-4 0,5 3 0,7-2 0,1 4 129,13-6 0,2 4 0,7 0-129,4 0 129,1 1 0,2-1 0,3 1 129,1-2-258,-1 0 0,0 1 0,1-2 0,-1 2 0,2-2 0,-5 4 0,1-1 129,-6 1-129,-1 6 0,-5 1 129,-3 1-129,-4 3 129,-12 3 0,17 2 0,-17-2 0,9 18 387,-9-7-129,1 3 129,-1-1 0,0 3 129,0-3-258,0-1 129,0-12 0,13 7-258,2-7 0,9-7-129,3-5 0,7-1-129,1-5 0,1 0 0,1 6 0,-7 3 0,-4 4 0,-9 5 129,-2 0 0,-15 0-129,13 21-129,-9-5 129,0 5-129,-1-4-387,6 5-516,-7-8-903,6-2-2322,7 2-387,-15-14 258</inkml:trace>
  <inkml:trace contextRef="#ctx0" brushRef="#br0" timeOffset="11">14127 7659 3483,'0'42'4257,"13"-20"-645,-3-10-1935,7-3-1677,6-4-258,7-2 0,0-3 129,3-7 0,-3-5 129,1-4 129,-4-3 387,-3-3-129,-4-1 258,-8-3-129,1 5 258,-12-4-387,1 6 0,-4-3-129,-5 5 0,-8 0-129,-3 6-129,-4 3 0,-4 3 0,0 5-129,-3 3-129,2 8 0,-5 3-258,9 6-387,-3-6-645,10 6-1419,5 4-1419,-2-14 258</inkml:trace>
  <inkml:trace contextRef="#ctx0" brushRef="#br0" timeOffset="12">14730 7601 2322,'17'-27'3999,"7"20"-258,-8-13-258,8 10-4128,0 0-387,8 6 0,-9 1-258,7 3 258,-10 4 0,1 11 387,-6 1 645,-5 3 516,-3 10 645,-7-6 258,0 7 129,-11-9 0,3 7 0,-16-13-129,6 7-387,-11-11-387,5-2-258,-7-2-387,2-4-129,2-3-258,-2 0-129,8-5-645,-4-10-903,14 0-2322,7 1-258,1-10 387</inkml:trace>
  <inkml:trace contextRef="#ctx0" brushRef="#br0" timeOffset="13">15209 7527 2451,'0'0'3483,"8"8"-129,-8-8-3354,0 0 0,13 13 0,-13-13 258,6 16 258,-5-4 129,6 2 0,-7-2 129,8 3 258,-8-15-129,14 22-129,-14-22 0,27 8-387,-8-8 258,4-5-387,1-7 129,2 1-129,0-3-129,0 2 129,-5-3 0,-4 6 129,-2 2-129,-2 7-129,-13 0 129,15 0-129,-15 0 0,8 16-129,-8-16 129,11 20-129,-4-8 129,-7-12-129,24 9 129,-6-9-129,5 0 0,1-5 0,6-3 129,1-3-129,1-6 0,2 8 0,-2-3 129,-2 4-129,-1 2 0,-3 0 0,-2 4 0,-2 2 0,-2 2 0,-4 5 129,-2 4-129,-4 1 129,-4 2 0,-3 1-129,0 3 129,-1-2-387,6 1-129,-8-17-1548,12 13-2709,4-10-129,0-3-258</inkml:trace>
  <inkml:trace contextRef="#ctx0" brushRef="#br0" timeOffset="14">16322 7523 2709,'6'39'4515,"-6"-23"-258,7 12-129,3-4-3870,0-3-129,4-3 0,6-7-129,3-6 0,6-5 0,1-6-129,5-8 129,1-7 0,1-4 0,-2 0 129,-3-2 0,-3 4 129,-4-2-129,-5 2 0,-3 4 129,-4 4-129,-6 5-129,-7 10 0,6-12 0,-6 12-129,-7 0 129,7 0-129,-19 11 129,5 0-129,1 4 129,-2 3 129,0 7-129,4 4 129,0 7-129,1 9 129,1 2-129,1 11 0,-1 5 0,5 5 0,-2 1 0,0 1 0,5-2-129,-1-9 0,2 0-516,0-15-516,0-10-3096,7-1-258,-5-18 129</inkml:trace>
  <inkml:trace contextRef="#ctx0" brushRef="#br0" timeOffset="15">17905 7469 1161,'0'0'3096,"0"0"-1677,0 14-1032,0-14 258,-1 15 0,1-5 258,0-10-129,-7 27 0,-2-10-129,1 4 258,-2 4 0,0 3-129,-3 2 0,4 3-258,0-1-258,3 1 0,1-6 0,5-5-258,1-5-258,12-8 258,4-5-129,5-5-129,4-11 129,2-8 129,1-3 129,2-5 0,-2-2 0,-4 0 258,-4-1-129,-2 4 0,-6 2-129,-1 4 0,-5 2 0,-1 5-129,-2 4 129,-4 10-129,5-18 0,-5 18 0,0 0 0,4-13 129,-4 13 129,0 0-129,0 0 0,10 12 129,-8 0 129,5 7-129,0 3 0,1 4 0,0 2 129,1 2-258,1-5 129,0 2 0,0-9-258,3-3 258,1-7-129,4-7 0,5-2-129,2-14 129,3-7-129,3-2 129,-1-2-129,2-1 0,0-2 0,-6 7 129,-2 0-129,-5 8 129,-5 4-129,-3 3 129,-11 7 0,18 0 0,-18 0 0,6 14 129,-5-1-129,3 2 129,-4-4 0,5 3 129,-5-14-129,9 16 0,-9-16-129,22 0 129,-6-8-129,6-1 0,-1-4 0,2 2-129,1 1 0,-3 0 0,-2 5 0,-3 2 0,-4 6 0,-12-3 0,18 25 0,-12-8-129,4 3 0,-3 3-129,4 0-258,-3-7-516,13 6-903,-21-22-2064,28 10-903,-8-10-387,0-10 387</inkml:trace>
  <inkml:trace contextRef="#ctx0" brushRef="#br0" timeOffset="16">19365 7416 1677,'0'0'3612,"6"12"-258,-6-12-129,0 0-4257,0 0-258,0 0 387,0 0-129,0 0 258,0 0 645,0 0 258,0 0 516,0 0 387,-9-2 258,-6 0 0,2 2-129,-7 0-258,1 7-129,-6-1-387,1 5-129,-2-1-129,4 4 0,0-3-258,2 1 129,7-1-129,2-2 0,11-9 129,-3 17 0,3-17 0,14 15 0,2-10 0,4 3 129,1 3-129,4 2 0,1 4-129,-4-3 0,3 5 0,-7 2-129,-1 0 129,-4 0 258,-6-4 0,-4 4 258,-5-8-129,-6 4 258,-11-8 0,3 3-129,-5-4-258,-2-2-258,1 2-645,-3-8-774,10 0-1935,15 0-774,-23-10-129</inkml:trace>
  <inkml:trace contextRef="#ctx0" brushRef="#br0" timeOffset="17">19539 7503 258,'16'3'3741,"-6"7"-387,-10-10-1548,11 17-516,-1-2 0,0-3-645,3 4 258,0-2-258,5 4-129,0 0 129,4 2-129,-4 1-129,2 0-258,0-1 258,-3 3-387,0-1 129,-7-1 129,-4-1 0,-3-3-129,-3-2 129,-6-4-129,-11-1 129,-1-1-129,-7-5 0,-2 0 129,-2-4-258,0 0 0,0-5 0,4-1 0,2 0 0,5-4 0,4 1 129,14 9-129,-9-17 0,9 17 0,6-17 0,7 6-129,9 0 129,4-2-258,7 2 258,3-6-129,7 3-129,2-6-129,5 6-387,-7-13-1032,7 6-1032,-3-4-1548,-10-8 0</inkml:trace>
  <inkml:trace contextRef="#ctx0" brushRef="#br0" timeOffset="18">20083 6850 5160,'-9'42'4902,"4"-18"-516,2 12-129,2 5-4128,-1 7 129,2 10-258,0 5 0,-1 3-129,0 8-129,-4-2 0,1 5-129,-3-5 129,-1-6 129,0-11 0,-2-10 129,1-8 129,-3-10 0,3-10 0,-4-16 0,2-2 0,-1-9-129,-1-9-129,1-2-129,-4-5-129,5 0-129,-1-4-258,8 6 129,-2-5-129,7 8 129,7-3 0,7 7 387,7 0 0,8 2 129,4 3 258,5-1 0,5 1 0,1-2 129,4 2-129,-2-2-129,1 1 0,-2 1 258,-4-1-258,-4 3 0,-7 2 0,-2 5 258,-5 3 129,-10 0 258,3 13-129,-15-1 0,5 14 258,-7-6-258,2 12 129,-2-5-258,0 1-129,0-4-258,2-1 0,7-2-516,-9-21-258,18 14-1290,-4-14-2451,1-9 0,7-3-129</inkml:trace>
  <inkml:trace contextRef="#ctx0" brushRef="#br0" timeOffset="19">21050 7333 5289,'-19'18'4902,"1"-13"-516,2 1-258,-6-2-4386,-1 4 0,-5 0 0,1 2 0,-1-1 129,3 1-129,2-2 129,6-1 0,3 3 129,14-10 0,-4 21 129,4-21 0,11 20-129,8-8 0,5 2 129,1 3-258,4 0 0,1 8 0,-4-4-258,0 6 0,-5-2 129,-4 0 129,-7 2 129,-7-5 258,-3 0-258,-10-9 516,-4 1-258,-9-7-258,-2-1 0,-4-3-774,-6-3-1548,0-9-1935,11 4-258,-6-12 0</inkml:trace>
  <inkml:trace contextRef="#ctx0" brushRef="#br0" timeOffset="20">21270 6933 1161,'20'0'3741,"-9"7"258,-11 9-2580,-3 3-516,0 10-129,-5 4 129,4 9-516,-2 10 129,5 6-258,1 7 0,0 3 0,2 6 0,4 4 0,0-3-129,-1 0-129,-2-9 129,1-5-129,-4-11 129,0-4-129,-1-12 0,-5-12 0,-2-7 129,-4-14-258,-1-1 129,-2-7-129,1-10 0,-2-1 0,4-7-258,-1 0 129,3-2-129,3 0-129,7 3 0,0-2-129,14 5 0,3-2 0,12 3-129,2 0 258,7 1-129,6 1 387,0-3-129,3 4 258,1-3 129,0 3 258,-5 0 129,-2 2 0,-7 2 387,-1 5-129,-10 3 0,2 5 258,-14 0 0,4 10-129,-11 2 0,4 11-129,-8-2 0,3 6 0,-3 0-129,0-1-258,0-2-129,0-5 0,2-1-258,-2-18-903,12 7-2064,2-7-1161,-7-16-258,13-2-129</inkml:trace>
  <inkml:trace contextRef="#ctx0" brushRef="#br0" timeOffset="21">22248 7467 3870,'34'12'4515,"-11"-12"-516,-9-2 129,5-8-4386,-1-4 0,0 1 0,-4-7-129,-2 4 129,-6-4-258,-4 3 258,-3-1 129,-10 5 0,-4 1 129,-6 6 129,-1 6 0,-6 0 0,0 9 129,-3 3 129,4 8-129,-3 1-129,3 7 129,0 1-129,6 3 0,1 0 0,9 0 0,4-1 258,7 3-129,0-5-129,14-3 0,6-6 0,6-5-129,5-5 129,4-2-129,5-8-129,2-4 129,0-9-129,1 0 129,1-4-129,-5 5 0,-2 0 0,-2-3 0,-4 7 0,-3 2-129,-5 5 258,-3 1-129,-2 5 258,-4 3-129,1 4 258,-1 2 0,-1 0 129,3 4-258,-2-7 258,4 3-129,2-8 0,3 1 0,1-7-129,2 0 0,1-5-258,-1-7 129,-2-3-129,-3-6 129,-2-1-258,-6 1 129,-4-2 129,-6 0-129,-3 0 258,-10 6-129,-7 1 129,-8 3-129,-3 6 0,-7 6-129,-1 1-129,-8 3-258,7 9-258,-5-4-1032,10 6-774,2 3-1935,0-7 0</inkml:trace>
  <inkml:trace contextRef="#ctx0" brushRef="#br0" timeOffset="22">22856 6967 1548,'8'-37'4128,"-8"22"129,0 15-258,16 1-3612,-16-1 0,12 27 0,-9-3-129,3 11 0,0 7 0,1 13-129,-1 6 129,-1 6 129,-1 4-129,1 5 0,-3 1-129,3-2-129,1-5-129,-2-10-774,7-9-2967,6 0-387,-7-20-258</inkml:trace>
  <inkml:trace contextRef="#ctx0" brushRef="#br0" timeOffset="23">12653 8692 2709,'14'-15'3741,"-14"15"0,0 0-3483,-5-14 0,5 14-258,-24-7 129,5 7-129,-6 0 129,4 0 129,-8 7 0,3-1 258,-8 2-129,4 7 258,-2-1-129,1 6 0,-2 0-129,4 5 0,-2 0 129,6 2-129,2 1-258,5 3 129,6-2 129,5 0-258,7-5 0,6 1 0,12-5 0,7-6-129,8-2 0,7-5-129,3-5 0,3-2-129,7-5-258,-4-8-258,6 1-903,-12-10-774,6-5-1806,-2 3-258</inkml:trace>
  <inkml:trace contextRef="#ctx0" brushRef="#br0" timeOffset="24">12957 8473 2580,'-7'-16'4128,"7"16"-1032,-9-11-1935,9 11-258,0 0 0,0 9-258,0-9 0,0 18-258,0-7 0,3 9 129,-3-1-129,2 6-258,-1 5 129,2 6-129,-2 2 129,1 8 0,-2 4-258,0 1 0,0-1-129,0-2-258,0-5-516,-3-9-1935,-3-10-1419,6-3-516</inkml:trace>
  <inkml:trace contextRef="#ctx0" brushRef="#br0" timeOffset="25">13142 8758 1935,'20'1'4515,"-20"-1"-129,25 4-387,-9-4-3741,2 6-645,2-1-129,3 7-129,-1-2 129,8 4 0,-7-4 0,7 7 0,-3-1 387,3 2 129,-2 1 129,0-4 387,-3 3 0,-4-6 0,3 3 0,-9-8 0,-1 6 0,-14-13-258,5 11 0,-5-11-129,-16 4-129,-2-4 0,-6 0 0,0 0 0,-5-4 0,0 3 0,4-4 0,3 4 0,3-3 0,6 1 129,13 3-129,-6-11 0,6 11 0,16-17 0,7 2 0,5-3 0,5-3 0,7-1 0,2 0 0,2-3 129,-1-3-258,1 3 258,-4 1-129,-2 3 0,-1 4-129,-7 1 129,0 3 0,-7 4 0,-2 2 0,-3 4 0,-4 3 0,-14 0 129,15 21-129,-13-3 129,0 3 129,-2 1-129,0 7 129,0-6 129,0 0-129,1-8-129,8-5 129,5-6-258,5-4 129,6-9-129,2-6 0,3-4 129,3 0 0,-1 0 0,-2 4 0,-4 2 0,-1 6 0,-8 5 129,1 2 0,-6 9-129,-3 6 0,1 3-129,0 0 0,2 4 0,-2-2-258,5 2-387,-2-11-516,13 3-2193,-1-5-1290,-3-9-258</inkml:trace>
  <inkml:trace contextRef="#ctx0" brushRef="#br0" timeOffset="26">14967 8640 3483,'-48'20'4644,"22"-8"0,-2-8-645,-6 1-3870,9 3-258,6 5-129,0-5-129,5 3 129,2-4 0,12-7 129,-6 12 0,6-12 0,5 19 129,6-9-129,4 2 129,3 3 129,2 2-129,3 3 0,-2 0 0,1 1 0,-4-4 0,-2 3 0,-8-5 0,-4-1 0,-4-2 129,0-12-129,-19 13 0,0-9 0,-4 1 129,-1-5-129,0 1-129,0-1 129,3 0 0,3-3 129,6-1-129,12 4 0,-9-12 129,9 12-129,17-17 129,7 6-129,9 0 0,8-1 0,7-2-129,11-2 129,3 0 0,4-1-129,2-3 129,3 1 0,-4-3 0,-5 3 0,-2-4-129,-11 5 0,-5-2 0,-10 3-258,-8-3 129,-9 7-129,-9-3 129,-6 3-129,-8 2 258,-10 2 129,-5 4 0,-6 0 129,-2 5 258,-3 0-258,1 3 129,-2 1 0,5 6-129,0 0 0,4 5 258,2-1-258,3 5 129,2-2 0,4 8 0,1 1 387,8 8-129,-2-4-129,6 10 258,5-6-258,12 3 0,2-1-258,10-5-516,12-2-2838,3-4-1290,2-16-516,8-2 0</inkml:trace>
  <inkml:trace contextRef="#ctx1" brushRef="#br1">9250 10757 4 0,'4'-4'0'0</inkml:trace>
  <inkml:trace contextRef="#ctx0" brushRef="#br0" timeOffset="28">9473 10000 516,'0'0'1677,"0"0"-258,0 0-129,0 0-258,0 0-258,0 0-129,0 0-387,12-7 129,-2 5-258,4 1 129,3 1-258,3 0 129,1 0-129,3 6 0,2 0 0,2 4 0,1 2-258,-4 3 258,1 5-258,-6-1 258,1 3-258,-7 3 258,-2 0 0,-7 3 258,-3-2 129,-2-5 258,-6 6 129,-6-8 129,-2 3-258,-8-7 258,3 2-129,-9-7-387,2-1 129,-4-2-258,2-5-129,1-2 0,2-2 0,5-10-129,5 0 129,4-2-129,9-1 0,2-4 0,12-1-129,8 2-129,5-5 0,9 12-516,1-7-1161,1 0-2064,11 13-129</inkml:trace>
  <inkml:trace contextRef="#ctx0" brushRef="#br0" timeOffset="29">10191 9967 3096,'-16'15'4644,"7"-2"-516,-9-12-258,-4 5-3870,3 2-387,3 2 129,-2 1-129,0 0 387,-1 3 0,-3-4 387,8 4-129,-4-5 129,10 4 0,8-13 129,-11 20-258,11-20-129,10 17 0,6-10-129,5 1-129,3 1 129,4 0-129,0 2 0,-3-5 0,-1 7 129,-5-1-129,-2 3 129,-7-2 0,-4 0 0,-5-1 129,-2 2-129,-8 0 129,-7-4-129,-1-2-129,-4 2-258,-5-10-516,8 5-1290,-3-2-1935,1-6-516,20 3 259</inkml:trace>
  <inkml:trace contextRef="#ctx0" brushRef="#br0" timeOffset="30">10522 10043 2193,'15'5'4515,"-15"-5"-129,0 0-258,-21 0-3354,4 3-645,-2 1 258,-5 0-387,0 2 0,0 4 129,1-1-258,3-1 129,3 2 0,7 1 129,10-11-129,-7 21 0,9-9 0,10 0 0,5 1 129,7 1-129,-1 2 0,3 0-129,2 2 129,-5-1 0,-4 0 0,-1 0 0,-11 2 0,-4-2 258,-5-3-129,-7 2 129,-9-4 0,0 1 0,-5-2-129,0-7-129,2-1-129,0-3-387,9-2-774,-1-10-1806,7-8-1419,7 5-387</inkml:trace>
  <inkml:trace contextRef="#ctx0" brushRef="#br0" timeOffset="31">10827 10085 2580,'-16'42'4644,"2"-23"-645,12 8 258,-4-1-3870,6-1-387,2 1-129,4 0 129,8-6 0,-2-3 0,6-5 0,0-7 129,4-5 0,-2 0 129,-1-7 129,-2-10 0,-1 1 0,-4-7 0,-1 4 0,-6-5 0,1 5-129,-6-2-129,0 3-129,0 3 0,0 2 0,0 13-258,-5-17-258,5 17-516,0 0-1419,-11-7-2064,11 7-387,0 0 258</inkml:trace>
  <inkml:trace contextRef="#ctx0" brushRef="#br0" timeOffset="32">11194 10066 2580,'0'31'4386,"-3"-18"0,3 7-258,-4-2-3483,4 4-645,0-3 0,5 3 129,3-5 129,4-4-129,2-4 0,4-7 0,5-2 0,1-7 129,4-5-129,1-9 0,2-2 0,-1 1 0,0 3 0,-2-2 0,-5 7 0,-1 3 129,-4 9-129,-4 2 0,-2 6 0,-4 12 0,1 4 129,-6 5-129,1 5 258,-4-2-258,7 1 129,-4-10 0,7 2 0,0-15-129,7-4 0,8-6-129,5-12 0,6-8 0,5-3 0,0 4 0,1-6-129,-2 8 258,-5 0-129,-4 6 0,-7 9 129,-5 4 0,-3 4-129,-6 9 129,-2 8 0,-4-1 0,-2 7-129,-1 1-258,-1-2-129,4 6-516,-8-17-1677,4-1-2322,0-14-129,0 0-129</inkml:trace>
  <inkml:trace contextRef="#ctx0" brushRef="#br0" timeOffset="33">12308 10307 5031,'15'30'4902,"-1"-23"-387,-2-9-258,5-3-4386,0-9-387,9 1 258,-3-10-129,3 3 129,-8-5-129,3 4 387,-7 0-129,-5-1 387,-3 7-129,-6 0 258,0 15-129,-9-19 0,-3 15 0,-6 1 0,1 3-129,-3 2-129,-4 8 0,1 2 0,-1 2 129,1 6-129,4-1 0,2 3 129,4 2 129,1-3 0,8-1 0,1 4 0,3 2 0,7 1-129,8-2 129,1-2-258,6 0 0,5 2-387,-1-13-774,15 0-3354,-2-3-129,1-9-516</inkml:trace>
  <inkml:trace contextRef="#ctx0" brushRef="#br0" timeOffset="34">13743 9706 1,'-13'-7'257,"13"7"1,-21 2 0,9 3 129,-2 3 0,0-3 258,-3 7-387,-1-3 258,0 6-129,-3 2 129,0-3 0,-1 6 0,-3 1-129,-1 6 129,1 0-258,0 4 129,-3 3 0,3 1-258,0 4 129,2 2-258,4 4 0,0-2 129,8-2 0,-1 3 0,5-3 0,3 0-129,3-2 258,1-1 0,5-3-129,4-2 129,4-1 0,5-3 0,2-3-129,1 1 0,5-8 0,-3 4 258,3-9-258,-1 2 258,-2-8 0,-2 4 0,-1-10 129,1 1-258,-8-3 0,4 0-258,-7 0-258,-10 0-1032,20-12-1677,-7 10-903,-13-13 1</inkml:trace>
  <inkml:trace contextRef="#ctx0" brushRef="#br0" timeOffset="35">13913 10186 2451,'0'0'4515,"7"7"-387,6-4 0,2-3-3870,1 0-387,4 0 129,1 0 0,2-3-129,-2 0 129,3 1-129,-2-1 129,-2-1-387,0 1-129,-4-3-774,1 2-1419,3 4-1548,-14-11 129</inkml:trace>
  <inkml:trace contextRef="#ctx0" brushRef="#br0" timeOffset="36">13830 9953 1935,'37'-9'4386,"-10"8"0,-6-9-387,3 2-3354,6 5-645,3 2 0,0-1 129,1 2-258,-1 0 129,-2 0-129,-2 0 129,1 0-129,-1 0-129,1 3-129,-2-3-645,3 0-1419,4 5-1677,-13-5-129</inkml:trace>
  <inkml:trace contextRef="#ctx0" brushRef="#br0" timeOffset="37">13887 10048 129,'20'-6'3354,"-4"4"-129,-16 2-2193,0 0-774,0 0-129,14 0 0,-14 0 0,2 12 129,-2-12 387,0 20-129,-1-3 0,-9-5 129,5 10 129,-7-3-129,2 7 0,-1-4-129,1 7-129,-1 1 0,4 0-129,-1-1-129,6-4 0,0 0-258,2 1 516,3-7-387,8-3 129,4-6 0,4-3 129,3-2-129,5-2 129,1-3-129,5 0 0,-2-2 129,2-1-129,-2-1 0,1 1-129,-2-1 0,-1 0 0,1-2-129,-4 0 0,2 2-645,-5-6-1032,-2-4-2580,3 8 0,-12-12 129</inkml:trace>
  <inkml:trace contextRef="#ctx0" brushRef="#br0" timeOffset="38">14708 10114 3225,'13'8'4515,"-13"-8"-387,11 8-129,-11-8-4128,18 13-129,-7-4-129,1 8 0,2 2 129,-1 5 0,-1 0 129,2 7 129,-2 1 129,1 2 0,-2 0 129,-1-1 0,3-1 258,-4-8-258,4 1 0,-4-5-129,2-4 0,-11-16 0,21 15 129,-21-15-129,21-1 0,-11-8 0,4-8 0,-1-7 129,0-4-129,3-10 129,0 2-129,2-8 0,3 1 129,0-2 0,1 0-129,0 0-129,-1 6 0,-1 4 0,0 2 129,-6 7-258,0 4 0,-4 5-258,-4 2-258,6 13-774,-12 2-2580,0 0-387,0 0-258</inkml:trace>
  <inkml:trace contextRef="#ctx0" brushRef="#br0" timeOffset="39">16583 9873 903,'5'29'3999,"-5"-18"129,4 15-258,-4 0-2967,0 1-903,1 6 0,1-2 129,2 6-129,-3 1 258,0 4-129,-1-1 129,0 3 258,-3-5-258,2 0 129,-3-4-129,3-3 0,-3-5 0,4-8-258,0-4-387,0-15-516,0 0-2064,13 0-1290,-10-11-258</inkml:trace>
  <inkml:trace contextRef="#ctx0" brushRef="#br0" timeOffset="40">16590 9823 2451,'-7'9'4257,"7"-9"0,0 0-129,0 0-3354,11 12-774,3-5-129,6 2 129,4-1 0,3 3-129,2 2 129,3 2 0,1 0 0,-2 2 0,1 3 129,2 3-129,-3 1 129,3 3-129,-4 4-129,1-1 129,-2 1 0,-1 4 0,-4 0-129,0-3 129,-6 1-129,-3 1 129,-3-8 0,-4 0 0,-6-3 129,-2-2-129,-7-3 129,-5-2-258,-8 0 258,-3-7 0,-6 1-129,-7-4 129,-3 1 0,-5-3-129,0-2 129,-2 2 129,1-3-258,0 4 0,7 0 0,1-3-258,5 1 0,11 6-903,-4-5-1935,7-4-1161,18 0-129</inkml:trace>
  <inkml:trace contextRef="#ctx0" brushRef="#br0" timeOffset="41">17579 10016 2709,'4'15'1419,"2"-2"-387,0 3 129,1 5-258,3-1-387,-3 7 0,2-1 129,3 3-129,-3 1 129,3 1 0,0 0 0,2-2 129,-1-5 0,1 0-258,-4-5 129,6 1-129,-3-10 0,3 0-258,-4-10 0,4 0 129,-5-4-129,6-5 258,-5-11-258,6-4 129,-7-4 0,7-4-129,-5-3-129,0-2 258,2 3-258,-1-2 0,-2 2-129,2 2 0,-2 6-129,-2 3 129,0 4-129,-2 5 0,-2 4-387,-6 10 129,0 0-645,7-12-1548,-7 12-1806,0 0-258,0 0 258</inkml:trace>
  <inkml:trace contextRef="#ctx0" brushRef="#br0" timeOffset="42">18451 9668 3096,'10'10'3741,"-2"6"-129,-2-1-2838,-2 1-258,2 6 0,-4 3 129,4 4-258,-3 2 129,2 8 0,-4 0-258,3 9 0,-4-2 258,1 3-258,-1-3 0,0 4-129,-1-6 129,-2-3 0,0-7 0,-1-8-258,1-3-129,2-9-258,1 0-516,0-14-2064,0 0-1161,-6-10-258</inkml:trace>
  <inkml:trace contextRef="#ctx0" brushRef="#br0" timeOffset="43">18461 9645 1677,'0'0'3870,"19"8"129,-19-8-258,21-7-3483,-2 5-258,3-3 0,4 3 0,1-1 258,1 3-129,-1-1 0,2 1 0,-4 0 0,3 1 0,-5 8 0,0 1-129,-4 5 0,-4-1 129,-3 5-129,-3-1 0,-5 6-129,-4 2 258,0-2 0,-9 3 129,-6-3 0,-1 1 0,-5-5 0,0 3 129,-1-10-129,0 1 0,2-5-258,3-6 129,5 2-258,12-5 129,-15 7-129,15-7 0,0 0 129,0 0-258,8 5 258,5-2 0,2 5 0,6-2 0,-2 6-129,7 3 129,-2 4 129,2 2-129,-1-1 258,0 3-516,-1 4 516,-3 0-516,0 0 516,-4-1-516,-2 2 258,-8-4 0,-2 2 0,-5-7 258,-4 0-129,-6-2 0,-9-3 0,-1-3 0,-6-2 0,-1-1 0,-8-2 0,0 4 129,-4-5-258,-1 2 129,-1-1-129,0 1 0,2-1-129,1 2 0,5 0-387,1-8-774,11 1-2451,3 5-516,-2-6-258</inkml:trace>
  <inkml:trace contextRef="#ctx0" brushRef="#br0" timeOffset="44">19070 9394 258,'8'8'2967,"5"6"-1161,-2 3-1032,1 3 258,4 1-129,1 6 0,1-1 0,6 4 0,-2 6 0,0-2-258,4 7-129,-2 6 0,3 3-258,-5-1 0,-1 5 0,-3 0-129,-4 2 0,-3-1 0,-4-2 0,-5-4 129,-2 0 258,-11-6-129,3 1 0,-12-7 258,3 1-258,-8-5 0,2 1 0,-6-3-129,2 1 0,0-1-258,-2 1 0,-4 0 0,1-3 0,2-1 0,1-1 0,-1-3-258,2-3-258,6 1-387,-5-9-1677,3-5-1548,12 5-645,-4-13 387</inkml:trace>
  <inkml:trace contextRef="#ctx0" brushRef="#br0" timeOffset="45">15714 10038 1161,'32'9'3096,"-1"-9"-2322,-8 2-129,2 1 0,3-1-129,-1-2 0,2 2-129,-4-2 387,3 0 0,-3 0 0,3 0 0,-5 0 129,1 0-387,-3 0 129,-1 0-387,-4 0-129,1 4 0,-6-2 0,-11-2-129,19 12 258,-19-12-129,6 15-129,-5-5 0,-1-10 0,0 20 0,-1-7 129,-1-1-129,-4 5 0,2 3-129,-2-1 258,4 0-129,-5 5 0,3 1 129,-1 1 0,0 1 0,0-2-129,2 1 129,-3 1 0,2-2 258,2-2-387,1-2 129,0-3 0,1-4-129,0-1 0,0-13 0,0 14-516,0-14-516,0 0-1935,12-3-1161,-12-14-258</inkml:trace>
  <inkml:trace contextRef="#ctx0" brushRef="#br0" timeOffset="46">9740 12095 2580,'0'0'2967,"-2"11"-2193,2-11-1032,0 11 516,0-11-129,2 14 387,-2-14 129,4 28 258,-4-9 0,0 9 129,0 4 0,0 9 0,0 4 0,0 10-258,-4-1 0,4 5-387,-1-4-258,1-1 129,0-8-129,0-6-258,0-5-387,0-12-645,6-6-1290,2-5-1677,-8-12-258</inkml:trace>
  <inkml:trace contextRef="#ctx0" brushRef="#br0" timeOffset="47">9670 12081 2193,'9'-26'3741,"5"17"129,-10-13-516,9 7-3741,3-7-387,7 2 129,-2-1 129,2 4-129,2-2 0,-1 5 387,-1-1 258,2 5 0,-2 2 129,-2 5 258,1 3-129,1 4 129,0 7-129,-3 3 0,0 5 0,-4 2 0,-1 1 129,-5-1 0,-2 4 129,-8-5 129,0 5 129,-15-6-129,0 5 387,-12-8-258,0 5 0,-8-7-387,1 3 258,-4-7-516,3 2 129,2-6-258,3-3-258,7 1-387,-3-4-645,26 0-1548,-11-3-1806,8-8 129,6 0-128</inkml:trace>
  <inkml:trace contextRef="#ctx0" brushRef="#br0" timeOffset="48">10249 11779 4257,'4'26'4386,"2"1"0,-6-16-387,0 7-3870,1 5-387,9 5 0,-5 1 129,1 2-129,-3 6 516,-3-1-129,0 1 0,-1-3-129,-4-4 129,1-2-1032,-2-8-1806,2-9-1419,5 1-387,-1-12 0</inkml:trace>
  <inkml:trace contextRef="#ctx0" brushRef="#br0" timeOffset="49">10741 11888 516,'12'-9'3612,"-12"9"0,11-1-1935,-11 1-645,0 0 0,1-18 0,-1 18-129,0 0-129,0-12-129,0 12 129,-19-5-258,7 4 0,2 1-258,-7 3 0,4 6-129,-5 1 0,5 6 129,-2 0-129,3 5 0,-1 0 0,5 7 0,2-2 129,5 3-129,1-1 0,4 0 0,7-5-129,3-2 0,8-4 129,-1-1-129,5-7-129,2-7 129,0-2-129,2-2-387,1-9 129,-1-7-387,3 2-645,-9-16-387,8 8-903,-10-12-387,1-1-1290</inkml:trace>
  <inkml:trace contextRef="#ctx0" brushRef="#br0" timeOffset="50">11103 11503 2451,'0'0'2322,"0"0"-258,0 0 0,1 7-516,3 10 0,-4-5-129,6 12-258,-6-4-258,10 10-387,-6 0 129,6 12-387,-1-3 0,0 7 129,-5 1-129,1 3 0,-5 0 129,0-1-129,-7-6 0,0-2 0,-6-9-129,1-1 0,-2-10-129,5-5 0,9-16 0,-17 9 129,17-9-258,-1-17 258,5-8-129,10-7 0,8-7 129,6-7-129,5-5 0,6-1 0,2 2 129,2 3-258,-3 3 258,1 5-129,-1 5 0,-1 5 129,-3 4-258,-2 3 129,-1 6-258,-8-2 129,2 9-516,-11-4-387,4 13-1419,-20 0-2064,0 0-516,1 15 258</inkml:trace>
  <inkml:trace contextRef="#ctx0" brushRef="#br0" timeOffset="51">11241 11838 516,'-2'34'4515,"11"-21"0,12 5-258,-2-1-2193,5-3-1935,9 2 129,-2 0 0,6 0-258,-1 3 0,-2 1 0,1 1-387,-3 0-258,3 2-2322,0 8-1290,-8-11-129</inkml:trace>
  <inkml:trace contextRef="#ctx0" brushRef="#br0" timeOffset="52">12578 11717 2322,'0'0'3741,"0"0"258,0 0-2580,-4 7-1161,4-7-258,0 0 0,12 18 129,-4-5-129,0 3 129,2 2-129,-2 6 258,-1 0 0,4 5 258,-6 2-129,6 3 258,-9-4 0,7 4-129,-9-8 129,7-1 0,-7-4-387,1-2 129,-1-9-129,0-10-129,0 12-129,0-12 129,0 0 0,-10-12-129,5-5 129,-1-2-129,0-8 129,0 1 0,1-2 129,4-1-258,0 0 129,1 3-129,5-1 0,6 10 0,5-3 0,7 2 0,6-2 129,8 5-129,1 1 0,4 0 0,3 6-129,-2-3 129,1 6-387,-8-1-129,2 6-645,-13 0-2064,-3 1-1419,-1 9 0</inkml:trace>
  <inkml:trace contextRef="#ctx0" brushRef="#br0" timeOffset="53">13159 11757 5547,'13'10'4386,"-1"-1"-129,-12-9-1935,12 9-2580,-2-4 129,6 4 0,-2-3 0,5 3 129,-2 4 0,1 5 0,1 1 129,-2 1-129,0-1 0,-3 5 129,-1 4-129,-3-3 0,-3-1 0,-2-2 0,-5-1 129,-1-1-258,-8 1 258,-4-7-129,-3-3 0,-2 0 0,-2-4 0,0-2 258,2-2-129,0-3-129,4 0 129,0-3-129,14 3 0,-14-17 0,14 5 0,0-3-129,5-4 0,6-1-129,3-5 0,5 1 258,4-5-129,3 0 129,1 3-129,2-2 129,0 4 0,3 4 0,-2 3 129,2 3-129,-1 4 129,-3 5 0,0 5 0,-6 1 129,-1 10 0,-7 0 129,2 3 0,-8 3 0,4-1-129,-6-3 258,5-1-258,1-9 0,3-1-129,4-2 0,2-5-129,3-4 0,1-1 129,0-1-129,1 0 0,-4 9 258,-3 2-129,-1 2 258,-2 13 0,-5 2-129,1 5 129,-4-1 129,3 7-258,-3-7 0,3 0-387,4-1-258,-5-15-774,17 10-1032,-11-11-2580,6-4-129,2-3-645</inkml:trace>
  <inkml:trace contextRef="#ctx2" brushRef="#br2">13926 11867</inkml:trace>
  <inkml:trace contextRef="#ctx0" brushRef="#br0" timeOffset="55">14353 12024 516,'18'36'4257,"-3"-17"129,-15-19-129,27 16-1935,-7-8-2064,-2-5 0,2-1 0,-2-3 129,1-4-258,-5-7 129,1-3 0,-3-1 0,-3-2-129,-5-2 129,1-2 0,-5-5 0,0 4-129,-5 0 0,-3 2-129,-6 4 129,0 0-129,-4 7-129,-3 5 0,-1 8-129,-5 6-258,4 8-129,-7 3 0,9 11-387,-10-9-129,14 8-258,-6-7-387,14-1-387,-2-10-258,11-12 129,0 0 387,8-1 387,4-19 646</inkml:trace>
  <inkml:trace contextRef="#ctx0" brushRef="#br0" timeOffset="56">14357 11917 1,'51'-98'644,"-24"45"-128,-1 0 516,-1 6 258,-7 1 258,5 9 258,-13-3-129,8 15 516,-13 0-129,5 13-258,-10-2-258,0 14-387,0 0-516,0 0 0,5 12-129,-5 9-387,0 4 129,1 6-129,1 9 129,2 3-258,5 5 129,1 4-258,6 1-129,-3-3-516,9 4-1806,-2-7-1806,-2-12-516,2-2-129</inkml:trace>
  <inkml:trace contextRef="#ctx0" brushRef="#br0" timeOffset="57">14815 11966 5676,'22'-37'4644,"-6"22"-387,-3 1-1290,7-1-3096,-1 2-129,4 7 0,-2-1 129,1 7 0,-3 0 0,1 9 129,-3 7 129,-3 0 129,-2 8 129,-2-2 129,-1 10 129,-9-9 0,2 7 0,-7-11 0,-2 4 0,-13-10-129,1 2 0,-4-9-258,-1-4-258,-1-2 0,0-8-258,5-1-516,-1-13-645,15 6-1935,-1-5-1677,3-8 0,4 5-258</inkml:trace>
  <inkml:trace contextRef="#ctx0" brushRef="#br0" timeOffset="58">15322 11868 3999,'17'-5'4515,"-2"-2"-258,-15 7-774,0 0-3483,18 12 258,-18-12 0,15 21 258,-12-7 0,8 8 258,-7-9 0,10 7 0,-14-20 129,22 20-258,-10-19 0,9 3-258,-1-7 0,2-7-258,-1-2 0,2-3-129,0 3-129,-3 1 258,-1 3-258,-4 1 129,-4 4 0,-11 3 0,19 7 0,-12 5 0,-1 1 0,0 2-129,4-1 129,5-6 0,0 3-129,5-8 129,1-3 0,5-7-129,1-4 129,-1-3 0,-1-1 0,1 1 0,-3-1 129,-6 3-129,2 7 0,-3 5 0,-4 1 0,-2 11 129,-2 5-129,-2 7 129,2 0 0,-1 1-129,2 0-129,-1-9-129,9 3-1935,-2-12-2451,3-8-387,2-14-387,-2-7 258</inkml:trace>
  <inkml:trace contextRef="#ctx0" brushRef="#br0" timeOffset="59">16375 11348 903,'0'0'3870,"0"0"0,0 0-129,0 8-3225,2 3-645,3 3 387,0 7 129,4 10 258,-4 0 129,3 13 0,-5 0 258,6 16-129,-9-6 0,7 12-258,-6-8-258,2-2 0,1-5-516,-4-12-903,6-9-3225,1-8-387,-7-22-258,11 4 1</inkml:trace>
  <inkml:trace contextRef="#ctx0" brushRef="#br0" timeOffset="60">16608 11813 4773,'4'50'4773,"-4"-33"0,7 3-387,-1-3-3483,6-5-903,5-3 0,4-8 0,0-1 0,6-5-129,3-8 129,0-4 0,2-2 0,-2-7 129,1 1-129,-2-3 129,-3 1-129,1 3 129,-5 2-129,-3-2 129,-4 7-129,-2 3 0,-13 14 0,14-17 0,-14 17-129,0 0 129,0 0 0,-6 0 129,6 0-129,-17 16 129,9 2 0,-3 3 0,3 9 129,1 10 0,3 12 0,-2 6 0,3 12 258,-1 5-129,2 9-129,-3 0 129,3 2-129,-3-9-258,2-3-129,3-6-903,-11-11-3225,10-16-516,-2-15-516,-1-14-129</inkml:trace>
  <inkml:trace contextRef="#ctx0" brushRef="#br0" timeOffset="61">18495 11568 1548,'-3'15'3354,"3"-15"-129,0 0-2967,0 0-387,5-5 0,11-6 0,6-9 129,4-4 0,7-6 129,3-2 0,5-6 129,1-4 258,-2 1 0,2 1 258,-3 2-129,-1 5-129,-6 2 129,-2 4-258,-5 4 129,-1 10-129,-6 1 0,-2 7-258,-5 1 258,1 4 0,-12 0 0,9 17 0,-9 0 0,0 4 0,0 2 129,-2 7-258,-5 2-129,0 7 129,0 4-258,-1 6 129,1-3 0,-2 4-129,-1-2 0,1-1 129,-2-6 0,4-4-129,-2-9 129,6-6 0,-1-6 129,4-5-129,0-11-129,0 0 0,14 7 0,-14-7 0,16-2-129,-16 2 258,10-5-258,-10 5 129,0 0 0,0 0-387,0 0-129,0 0-1290,0-16-2580,0 16 0,-6-16-387</inkml:trace>
  <inkml:trace contextRef="#ctx0" brushRef="#br0" timeOffset="62">19890 11718 4902,'-36'-22'4515,"24"13"-129,-3-4-1677,4-8-2451,9 2 0,2-2-129,6-4 0,7 4-258,6-3 129,6 1 0,4-4 129,1 8-258,2 1 387,-1 5-387,1 5 258,0 4-129,-3 4 129,-3 8-129,-1 8 0,-6 3 0,-3 5-129,-8 1 258,-3 3-129,-5 0 129,-6 3 129,-8-4 258,-4-1-129,-5-3 129,0-2-129,-2-7 0,2-1-129,1-8-258,2-5-258,6-3-387,0-15-1032,13 3-1548,1-5-1419,0-6-387,4 3 258</inkml:trace>
  <inkml:trace contextRef="#ctx0" brushRef="#br0" timeOffset="63">20437 11438 4128,'1'36'4515,"-1"-14"-258,0-8-387,0 6-3870,7 1-258,4-1 258,-2 0-258,5-1 129,-1 0 0,0 1 129,-3-3 129,1-1 0,-4 1 258,-5-3 0,2 0 0,-4-14 0,0 19 0,0-19 258,0 0-387,-12 0 0,10-8-129,-2-9 0,4-2 0,0-9-129,3-5 258,4 1-258,6 2 129,6-3-129,1 4 258,5 4-258,5 3 0,5 6-516,-2 0-1161,10 1-2580,1 13-387,-5-4-258</inkml:trace>
  <inkml:trace contextRef="#ctx0" brushRef="#br0" timeOffset="64">21660 11163 2193,'8'-7'2967,"-8"7"-516,4-21-2709,-4 21 129,18-20 258,-5 14 129,2-6 258,5 4 258,-2-1 129,6 8-258,-1-3 387,5 6-129,-3 0 0,5 8-129,-4 2-258,0 5 0,-5 3-387,-3 2 129,-4 2-258,-5 2 129,-8 2-129,-1 1 0,-3 2 0,-10 0 129,-8 3 0,0 5 129,-10-3 129,2 3-258,-6 2 258,-3 4 0,0-6 129,4 2-258,2-6 129,8 0 0,7-10-129,9 0 129,8-11-129,15-5 0,12-5 0,16-4 0,7-6-129,8-4 129,5-3-258,5 1 0,-3-2 0,-5 7 0,-7-4 0,-10 8-129,-9 3 0,-12 0-516,-3 7-2064,-7 4-1806,-12-11-258,-3 16-258</inkml:trace>
  <inkml:trace contextRef="#ctx0" brushRef="#br0" timeOffset="65">9602 13643 1161,'15'0'3999,"-11"-12"0,15 12-258,-19 0-2322,22-6-1419,-8-1-129,5 3 129,-3 1 0,2 2 0,2 1 129,-3 1-129,4 6 129,-2 3-129,3 2 129,0 2-129,1 3 0,4 0 0,-4 0 0,3 4 0,-3-1 0,-1 4 129,-2-2 258,-1 1-129,-5 0 129,-5-3 129,-2 6 0,-7-6 0,0 3-129,-5-7 0,-5 3 0,-7-2-129,-2 2-129,-6-2 0,0-3 0,-3-1 129,1-1-129,-3-3 0,3-2 0,0-5 0,7-1 0,2-2 0,3-6-129,8-9 129,3 0-129,4-3 129,4-3-129,11 1 0,-1-3 0,6 5 0,0 2 0,1 5-258,0-2 0,3 11-387,-6-5-516,9 8-1161,-4 8-1935,-3-5-258,8 11 129</inkml:trace>
  <inkml:trace contextRef="#ctx0" brushRef="#br0" timeOffset="66">10386 13763 5547,'0'-8'4773,"0"8"-516,0 0 129,-7-14-4128,7 14-258,-12-3 0,12 3-129,-22 0 129,8 6 0,-4 1 0,0 3 129,-2 3 0,2 3 129,2-3 129,5 3-258,5-2 258,5-1-258,4 1 0,10-6-129,8 2-258,3-6 129,9 4-129,-3-2 129,5-1 0,-1 1-129,-4 2 129,-6 2-129,-4 3 516,-5 3-258,-9-2 258,-5 6 0,-4-5 0,-7 3 0,-7-3-129,-2-1 0,-3 1-129,1-9-387,2 2-129,-4-8-645,12 0-903,-3 0-2064,14 0-258,-8-18-258</inkml:trace>
  <inkml:trace contextRef="#ctx0" brushRef="#br0" timeOffset="67">10919 13729 8127,'0'0'4257,"0"0"258,-9 0-1677,-11 0-2838,-1 5-129,-5 3 129,-1 0-258,-3 3 258,1 1 0,-1 0 0,6-1 258,3 2-258,4 2 129,5-1 0,8-2 0,4 1 0,2 1-129,11 0 0,6 2-258,5-2 129,4 0-129,1 1-129,2 2 258,-1-1-129,-1 3 129,-5 0 129,-6 1 129,-4 0 0,-7-1 129,-3 5 0,-5-7 0,-8 2 129,-7-5-258,-3-3-129,-1 1-129,-4-11-387,8 4-1548,-5-5-2064,3-9-258,8-5-387</inkml:trace>
  <inkml:trace contextRef="#ctx0" brushRef="#br0" timeOffset="68">11157 13820 5031,'0'26'4386,"0"-26"-258,0 28-258,1-11-3612,1 3-258,1 1 129,1-3 0,0 3-129,3-6 258,2 6 387,-1-11-258,10 2 129,-4-10 0,8-2-129,-2-4-129,7-6-129,-4-9 0,1-5 129,-4-3-387,-4-1 258,-2-2-258,-6 3 258,-5-2-258,-1 4 258,-2 4-258,-4 7 0,-1 2-129,-2 0-258,7 12-1161,0 0-2838,-16 0-129,16 0-258,0 0 259</inkml:trace>
  <inkml:trace contextRef="#ctx0" brushRef="#br0" timeOffset="69">11645 13742 4386,'13'33'4515,"-5"-9"-258,-7-9-129,1 4-3741,7 1 0,-3-3 258,5 3-258,-11-20 129,26 16 0,-7-16-258,7-5 0,3-11-258,2 1 0,4-9-129,0-1 0,0 3 0,-1 3 0,-5 4 0,-5 11 129,-3 1 0,-2 8 129,-10 10 129,2 9 129,-4 1 0,0 5-129,-4-5 387,6 1-258,-5-6 0,8-3-129,0-10-129,8-7 0,2-5-387,3-10 258,3-2-129,2-1 0,0-1 0,0-2 0,-4 5 0,1 4 129,-7 9 0,0 3 0,-6 7 258,1 10-129,-3 3 129,-1 6 0,-3 3-129,0 0-129,3 0-129,-7-9-774,13 2-2838,-8-10-903,-9-12-387,17 1-129</inkml:trace>
  <inkml:trace contextRef="#ctx0" brushRef="#br0" timeOffset="70">12777 13887 8385,'30'12'4515,"-15"-12"-129,7-7-774,-3-7-3870,5 1-387,-1-3 258,0 0-129,-4 0 129,0-1 129,-6 2 258,-4-2 129,-1 6 0,-5 0 0,-3 11 0,0-17 0,0 17-129,-19-12 0,7 12 0,-6 0 0,1 0 0,-4 3 0,-1 3 0,2 4 0,-3 3 129,3 1 0,5 2 129,-1 4 129,7 5-129,4 0 129,5 4 0,0-4 129,10 5-129,5-3 0,8 2-129,6-6-129,4-3-129,6-2-516,1-12-1161,10 1-2838,3-4-258,1-3-516,4-8 258</inkml:trace>
  <inkml:trace contextRef="#ctx0" brushRef="#br0" timeOffset="71">13580 13489 516,'-11'-15'1161,"11"15"258,0 0-258,0 0-258,-8-15 0,8 15-129,0 0 0,0 0 0,-5-12 0,5 12 0,0 0 129,0 0-258,0 0 258,0 0-258,0 0 129,0 0-387,-8-13 0,8 13 129,0 0-129,0-11 0,0 11-129,0 0 129,0-17-129,0 17 0,4-12-129,-4 12 0,7-14 0,-7 14-129,15-17 129,-2 9-129,-1-1 0,4-2 0,-1 0 129,5 3-129,-1 1 0,0-2 0,1 3 0,-1-3 0,1 6 129,-3 3-129,4 0 0,-5 0 129,-2 1-129,1 6 0,-1 1 129,-1 6-129,-6 0 129,2-2-129,-2 5 0,0-2 0,-2 2 0,0 1 0,-3 2-129,-2 0 129,0-1-129,-1 5 129,-4-3-129,-3 3 258,-4 1-258,1 0 129,-4 3 0,-1 0 0,-1 0 0,-1-1 0,-2 2-129,1 2 129,-2-4-129,1 1 129,1 2 0,0-3 0,1-2 0,4-2 129,-2-1-129,5-1 0,1-3 129,0-1-129,4-3 0,2-2 0,3 0-129,0-2 129,1-10 0,0 14 0,0-14 0,1 10-129,-1-10 258,2 11 0,-2-11-129,0 0 129,6 13 0,-6-13 258,12 5-258,-12-5 0,22 4 0,-3-1 129,3-3-129,4 0 0,5-3-129,3-1 129,2-1-129,0-2 129,2 5-129,-2-5 0,-4 3 0,-3 2 129,-5-2 0,-3 1-129,-5 3 129,-3 0-129,-13 0 129,16 0-129,-16 0 129,0 0 0,0 0 0,0 0 0,0 0 0,0 0 0,0 0 0,0 0-129,0 0 0,-10 0-129,10 0-129,0 0-1032,0 0-3225,0 0 129,-16 2-774,16-2 516</inkml:trace>
  <inkml:trace contextRef="#ctx0" brushRef="#br0" timeOffset="72">16557 13990 645,'0'0'1548,"0"0"-645,0 0-129,0 0-258,0 0 258,9 8 129,-9-8 516,22 2-258,-10-2 129,7 2-129,-1-2-129,7 6 0,1-6-129,8 6-387,-1-3 0,8 1-258,1-1 0,4 0-129,1-3-129,1 2 0,-1-2 0,-1 0 0,-3 0-129,-3 0-129,-5 0-258,-7 0-387,2 4-1548,-11 6-1419,-19-10-387</inkml:trace>
  <inkml:trace contextRef="#ctx0" brushRef="#br0" timeOffset="73">17149 13828 1806,'50'8'3225,"-22"-6"-1806,1 4-516,5 0-258,2 5-258,3-5 129,3 6 0,-2-2 258,5 3-129,-8-2-129,2 3 0,-6-1 0,-2 3-129,-4-1-129,-5-3-258,-6 5 0,-3-2 129,-6 1 0,-2-1 0,-5 0 258,0-3-258,-11 2 129,1 2 129,-8-5-129,-1 0 129,-4 0 0,-2 2 0,-5-5 129,-2 5 0,-3-4-258,-1 4 129,0-3 0,2 4 0,-2 0-129,2 4-129,2-2 0,4 1 0,3 0 0,4-1-129,2-3 0,5-1 129,14-12-129,-16 11-129,16-11 0,0 0-258,11 8-1419,2-8-2580,6-4 0,8-7-516</inkml:trace>
  <inkml:trace contextRef="#ctx0" brushRef="#br0" timeOffset="74">18703 13519 1161,'11'0'3870,"-11"0"258,0 0-774,0 0-2709,0 0-258,0 0 0,0 0-129,0 0 129,0 0 258,0 0-258,0 0 129,0 0 129,0 0-129,0 0-129,0 0 0,0 10 0,0-10-258,0 16 0,0-5-129,0 6 0,0 4 129,0 1-129,0 7 0,0 3 0,0 6 0,0 3 0,0 7 129,0-2-129,0 0 0,2 7 0,1-2 129,1-2-129,1-3 0,1-5 0,-1-6 129,0 1-129,-1-7-129,1-5 129,-3-3-129,2-4-129,-4-17-387,1 17-1548,-1-17-2193,0 0 129,-5-12-516</inkml:trace>
  <inkml:trace contextRef="#ctx0" brushRef="#br0" timeOffset="75">18676 13572 2580,'0'0'3483,"-1"-11"387,1 11-2322,6-8-1290,-6 8-129,9-9-129,-9 9 0,20-12 129,-6 4 0,2 5 0,4-2 0,3 3 258,0-1-258,3 3 0,0 0 129,1 6-258,1 3 129,-2 1-129,-1 3 129,-2-2-129,-1 7 0,-3 1 258,-3-2-258,-2 2 129,-5-3 0,-1 4 0,-7-4 129,-1 4 0,0-7 129,-5 3 0,-7-4-129,0 3 129,-6-1 0,-1 1-129,-4-3 0,2 2 0,-6-4 0,2 2-129,0-1 0,0-3-129,5-2 129,2-2-258,5 3 0,1-3 0,12-4-129,0 0-129,-1 13 129,1-13-129,17 8 129,-2 0 0,4 0 129,3 0 0,2 2-129,0 2 258,2 3-129,0 2-129,-1 4 0,2-2 129,-1 3-129,-2-1 129,-3 2 0,-2 0 0,-3 2-129,-4-2 516,-3 1-129,-2-2 0,-7-1 129,0 3 0,-4-5 258,-4 0-129,-7-7 129,-2 4 0,-6-7 129,-1 0-129,-9-1-129,3 1 258,-7-8-258,2 3 0,-4-3-258,2 3 129,3-4-258,0 2 0,6-2 0,2-2-387,10 2-387,-2-10-1032,14-1-2580,4 11-129,3-20-258</inkml:trace>
  <inkml:trace contextRef="#ctx0" brushRef="#br0" timeOffset="76">19356 14049 774,'-5'11'3999,"5"-11"258,0 0-387,0 0-1677,0 0-2064,11 0 0,-1 0 258,-1-4 0,5 4 258,0-5 0,5 3-129,1-1 258,5 1-258,-2-1 0,5 3-258,-1-4 0,3 3-129,-2 0 0,2 0-129,-4-2 0,-1 1 0,-5 2-129,-2-4-129,-4 2-129,-14 2-645,16-5-1548,-16 5-1806,0 0-387,-9-6 129</inkml:trace>
  <inkml:trace contextRef="#ctx0" brushRef="#br0" timeOffset="77">19221 13848 4386,'7'5'4257,"2"-5"-129,14 0-387,2 0-3741,5 0-387,2-3 258,3-1 129,1 0 0,1 0 129,-1 2 387,-3-4-258,-1 4 0,-7-2 129,1 4-258,-8 0 0,0 0-129,-4 0-258,-14 0-129,18 5-903,-18-5-1290,0 0-1677,5 16-387,-5-16 516</inkml:trace>
  <inkml:trace contextRef="#ctx0" brushRef="#br0" timeOffset="78">20099 13453 1419,'0'12'3483,"0"-12"258,-9-2-2322,9 2-387,0 0 129,0 0-258,0 0 129,0 0-387,-1-13 258,1 13-387,0 0 129,0 0-258,0 0-129,0 0 0,0 0-129,0 0 0,0 0 258,0 13-258,0 2 0,0-1 129,0 5 0,2 8-258,1 5 129,1 2 0,-2 7 0,-2 4 0,0 4 0,0 4-129,-1 0 129,-4 1 258,-1-3-258,0 1 129,-3-7 0,4 3-129,-1-10 0,4-1 129,-3-8-258,4-5 129,-4-5-129,5-3 258,-3-4-258,3-12 0,-2 13 0,2-13 0,0 0 0,0 0-258,0 0-129,0 0-387,0 0-2451,7-9-1290,-7 9-258,4-21-258</inkml:trace>
  <inkml:trace contextRef="#ctx2" brushRef="#br0" timeOffset="25">19824 13424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16:00:36.361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 contextRef="#ctx0" brushRef="#br0">153 0 28 0,'0'0'11'0,"0"0"-6"0,0 0-4 15,0 0 5-15,0 0-1 16,0 0 2-16,0 0-2 0,0 0 2 15,0 0 5 1,0 0 2-16,0 0-3 16,0 0 1-16,0 0-3 0,0 0 0 15,0 0-3-15,0 0-1 0,0 0-6 16,0 0 1-16,0 0 0 16,0 0 2-16,0 0 3 0,0 0 2 15,5 5 3-15,-5-5 4 16,0 8-2-16,0-4 1 15,0 0-3-15,-5 1-1 16,0 3-1-16,0 0 0 16,1 1-4-16,-1-1-1 0,0 1 3 31,0-1-1-31,1 5 2 0,-1-1 0 0,0 1 1 16,1 4 0-16,-1 0 0 15,0 4-2-15,0 0 1 16,1 0-4-16,4 0 0 15,0 0 1-15,0 0 0 16,0 4-5 0,0-4 1-16,0 8 2 0,-5-3 3 0,0-1-2 15,0-4-2-15,1 0 0 32,-1 0 1-32,-5-4-3 15,1 4 0-15,0 0 3 0,4-4 1 0,0 4-1 31,0-4 1-31,1 4 0 16,-1-5 1-16,5 1-2 0,0 0 1 16,-5-4 2-16,5-1 2 15,0 1-1-15,0 0-1 16,0-1-1-16,-5 1 2 0,5-5-1 16,0 1 0-16,0-1-3 15,0 0-2 1,0-3 1-16,0-5 1 0,0 0-3 15,0 0-2-15,0 4 2 16,0-4 2-16,0 0 0 16,0 0-1-16,0 0 1 0,0 0-1 15,0 0-3-15,0 0 2 16,0 0-21-16,0 0-10 31,10 0-31-31,-1-4-56 16,1 4 22-16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42.85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25335B-5F46-4471-8651-3C7151DD41CF}" emma:medium="tactile" emma:mode="ink">
          <msink:context xmlns:msink="http://schemas.microsoft.com/ink/2010/main" type="inkDrawing" rotatedBoundingBox="2426,4971 6380,3573 7055,5481 3100,6878" semanticType="enclosure" shapeName="Other">
            <msink:sourceLink direction="with" ref="{A7E31E98-8501-4D43-8488-7F5FCED64200}"/>
          </msink:context>
        </emma:interpretation>
      </emma:emma>
    </inkml:annotationXML>
    <inkml:trace contextRef="#ctx0" brushRef="#br0">835 688 12 0,'16'-26'8'0,"-3"15"-4"0,8-4 2 0,-13 12 6 16,4-1-2-16,1-4 0 15,4 1-2-15,3-4 0 16,5 0 0-16,0-4 2 16,4 0-3-16,0 0 1 15,-4 1-5-15,0-1 0 16,5 0-1-16,-6 0 1 15,6 0-2-15,-1 4 2 0,-4-3-2 16,4 3-1-16,-4-1-2 16,0 5-1-16,0-4 4 15,0 0 1-15,0 3-3 16,4 1-1-16,-4 0 5 16,0-1 3-16,4 1-3 15,-4-1 0-15,0 1 3 16,0 0 1-16,0 3 1 15,4-3 2-15,4-1-3 16,0-3 1-16,-4 0-3 16,5 0 2-16,-1 3-4 15,0-3 0-15,1 4-1 16,-5 0-2-16,0-1-2 0,0 1 1 16,-4-1 1-1,0 1 2-15,0 0 1 0,0 3 3 16,-4-3-1-16,-1 3 0 15,1-4-3-15,4 1-2 0,0 0 1 16,4-1-1-16,0 1 0 16,5-1-3-16,-1 1 2 15,0 0 1-15,1-1 2 16,-1 5-1-16,4-9 2 16,1 1-4-16,-1 0 0 15,1 4 3-15,-1-1 3 16,5-3 0-16,-5 0 0 0,-4 0-1 15,1 4 2-15,-1-1-3 16,0 5-2-16,5-1 0 16,-1 0 1-16,5 1 1 15,-1-1 1-15,-3 0 0 16,7 4 2-16,-3-3-1 16,-4-1 0-16,-1 4-3 15,0 0 1-15,-3 0-4 16,-1 4 0-16,-4 7 1 15,0 0 0-15,5 7 0 16,-5-3 0-16,0 0 0 16,0-4 2-16,0 0-1 15,0 0 2-15,0 0-2 16,0 0-1-16,0 0 3 0,1 0 0 16,-1 4 1-16,-4 0 0 15,4 0-2-15,0 3-2 16,0 1 1-16,4 3 1 15,-4 0-3-15,-4 0 0 16,0 1-1-16,-4 2 0 16,-4 5 4-16,-1 0 1 15,5 3-1-15,-8 4 1 16,-1-4-2-16,1 0-1 16,-5 12 1-16,0-4 1 15,-3 3-3-15,-1-3-2 16,4 3 2-16,-8-3 0 15,0-4-2-15,-4 0 2 0,0-4 1 16,0 4 0-16,-1 0 0 16,-3 4 2-16,0-1-3 15,-5 5 0-15,1-5 1 16,-5 1 2-16,-4 0-1 16,1-8-1-16,-5 4 1 15,-9-4-1-15,1-3 0 16,-4-4 2-16,-5 3-3 15,-4-3 0-15,5 0 1 16,-1-4 0-16,0 4-3 16,9-4 2-16,-4 0-4 15,-1 1 1-15,1 3 0 16,-1-1 2-16,-3 1 1 16,-1 4 3-16,1-1-8 15,-5 5-3-15,0-5 2 16,-4-3 2-16,0-4 0 0,0 4 1 15,4 4-2-15,5-4 1 16,-1-4 3-16,5 0 1 16,-1 0-4-16,1-3 1 15,-1-1 0-15,1 1 2 16,-9-4 1-16,-4 3 1 16,5-3-3-16,-1 0 0 15,-4-1-3-15,0 1 1 16,4 0 1-16,5 4 2 15,3-8-8-15,1 0-1 16,3 0 1-16,5-4 4 0,-4 1 3 16,4-1 2-16,0-3 1 15,0-4 2-15,0 0-1 16,-13 7-1-16,0 0 1 16,-3 1-1-16,-5-1 0 15,-4 1 2-15,-1-1-1 16,6 0 2-16,-1-3-4 15,4 4 0-15,-4-1 3 16,0 0 1-16,0 1-4 16,-8 3 1-16,0 0-2 15,-5 4 0-15,1 0 2 16,-1-1 2-16,5 5-6 16,8-8-1-16,0-4-1 15,5 1 2 1,-1-5 2-16,0-3 1 0,0 0 3 15,-4-3-3-15,0-1 0 16,0 0-1-16,-4-3 0 16,-4-1 4-16,4 1 1 15,4 0-1-15,4-8-2 16,9 4-2-16,-1 0-1 16,5-4 4-16,4 0 1 15,0-3-3-15,4-5 1 16,4 5 0-16,0-4 0 15,1-4 0-15,3 0 0 16,0-4 0-16,5-3 0 0,-1 4 0 16,5-8 2-16,0 0-3 15,-1 0 0-15,5 0 3 16,0-4 1-16,-8-3-1 16,3-1-2-16,1 1-2 15,0-1 1-15,3 8 1 16,1 4 2-16,8 0-1 15,5-4-1-15,-1 0 1 16,5 0-1-16,-1 4 0 16,5 3 0-16,-1-11 0 15,5 1 2-15,0 3-3 16,0 0 0-16,-5-4-1 16,9 0 0-16,0 1 4 15,0-1 1-15,4 0-1 16,9 8-2-16,3 0-2 15,1 0 1-15,8 3-1 0,8 0 0 16,0-7 2-16,5-3 0 16,-1-5 0-16,-4-3 0 15,1 0 0-15,-5 0 2 16,4 0-3-16,0 0-2 16,1 7 4-16,-5 4 1 15,4 0-16-15,-4 11-7 16,-4 8-19-16,4 3-7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16:00:38.826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 contextRef="#ctx0" brushRef="#br0">9 1 32 0,'0'0'13'0,"15"-5"-6"0,-15 10 3 0,0-5 9 16,0 0-6-1,0 0-2-15,0 0-6 16,0 0-2-16,4 0-3 16,-4 0-1-16,0 0 1 0,0 0 2 15,5 0 8-15,-5 0 3 16,0 0 0 0,5 0 2-16,-5 0-2 0,0 0 2 15,0 0-6-15,0 0-3 16,0 0-3-16,4 8 0 15,1 0-2-15,-5 1 2 0,5-1 0 16,-5 1 5-16,5 3 3 16,4 1-4-16,-4 0 1 15,0 3-3-15,-5 5 2 0,0 5 0 16,4 3 3-16,-4 1-5 16,-4-1-1-16,-1 9-2 15,0 4 1-15,-4 4-4 16,-1-4 0-16,1 4 1 15,4-4 0-15,0 1 2 16,1-6 3-16,-1-3 0 0,5-5 2 0,0 1-2 16,0-5 0-16,0-4-1 15,0 0 0-15,0-4-2 16,-5 0-2-16,5-5 1 16,0-3-1-16,0-1-3 15,0 1 2-15,0-5 1 31,0-4 2-31,0 0-1 0,0 0 2 16,0 0-2-16,0 0-1 16,0 0-6-16,0 0-1 15,0 0-26-15,-5 0-10 16,-4 4-38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3:55.3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4145 7307 1032,'-174'-20'3225,"75"12"-516,2-1-1548,-3 4 0,-4 0-129,-1 2 0,-12-5 0,7 7-129,-9-8 129,8 6-258,-4-2 0,9 5-129,1 0-129,7 1-258,4 5 0,6 5 0,3 2-258,5 10 258,1-1-129,4 7 129,2 4-129,9 6 0,4 5-129,8 4 0,7 6 129,7 6-387,10 0 258,7 4-129,5 6-129,6 1 129,8 7 0,2 1 129,5 2-129,8-2 258,11 2-129,11-2 0,11-8 0,12-4 129,14-8 0,14-5-129,12-4 0,14-4 0,11-5 0,16 0 0,15-2 0,14-6 0,14 2-129,13-6 129,15-4-129,7-7 0,11-1 129,0-10 0,4 0-129,3-2 0,2-5 129,-9 0 0,6 0 0,0-8 0,-5-3 0,1-2 0,-3-9 129,-3 0 0,-11-8-129,-4-2 0,-13-4 0,-9-1 0,-14-3 0,-12 1 129,-16-10-129,-17 1 0,-17-3 129,-12 0 0,-20-9 129,-16-1 129,-23-1-258,-10-6 129,-26-3 0,-10 2 0,-24-4 0,-18 0 0,-19 1-129,-19 1 0,-15-2-129,-16 4 129,-12-2-129,-14 2-129,-14 2 129,-14 5-129,-6 2 0,-13 4 0,-12 10 129,-15 8-129,-14 13 129,-14 8 0,-10 10 0,-10 7 129,-10 7 0,0 5 0,-3 7-129,9 1 0,18 9-387,13 3-258,26 16-1419,20 7-2193,21 7-258,24 15-387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20:00.3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5780 12590 516,'7'0'1677,"-7"0"-516,0 0 129,0 0-129,0 0 0,-7 0 258,7 0 0,0 0-129,0 0-129,-12 0-387,12 0 0,0 0-387,0 0 0,-11-5-129,11 5 0,0 0-258,0 0 0,0 0 0,0 0-258,0 0 258,-12 0-129,12 0 0,0 0-129,-13 5 129,13-5 0,-10 12 0,10-12 0,-18 13 129,18-13 0,-19 21 0,8-11 0,-1 3 0,1-1 129,-2 1-129,3 0 129,0 2-129,1-1 0,1-2 0,1 0 0,1-2 0,6-10 129,-12 17-129,12-17 129,-6 14-129,6-14 0,0 0 0,0 0 0,0 0 0,0 0 0,0 0 0,0 0 0,0 0 0,0 0-129,0 0 129,0 0 0,0 0 0,0 0 0,0 0 0,12 8-129,0-8 129,-2 0 0,4 0 0,-1 0-129,5-2 129,-3 0 0,3 1 0,-2-1 0,3 2 0,-1 2 0,0 0 0,1 3 0,-5 1 0,1 3 0,-3-1 129,-2 1-129,-10-9 129,10 19 129,-10-19-129,0 20 129,-1-9 129,-10 2-129,1-1-129,-4 3 0,0-2 0,-5-1 0,0 1-129,-3-2 0,1 2-129,2-1 0,-2 0-129,0-5 0,4 3-387,0-5-129,6 3-774,-1-1-1806,0-7-645,12 0 0</inkml:trace>
  <inkml:trace contextRef="#ctx0" brushRef="#br0" timeOffset="596.034">5704 12651 1,'11'-10'1418,"-11"10"-128,10-10 0,-10 10-258,12-9-258,-12 9-258,15-13 0,-15 13-387,16-9 258,-16 9-258,17-10 129,-17 10 0,15-9-129,-15 9 0,11-5 129,-11 5 129,0 0-129,0 0-129,0 0 0,0 0-258,10-4-258,-10 4-129,0 0-903,0 0-1290,0 0-645</inkml:trace>
  <inkml:trace contextRef="#ctx0" brushRef="#br0" timeOffset="2540.145">6043 12748 258,'0'0'258,"-9"10"-258,9-10 129,-11 2 129,11-2 258,-14 5 0,14-5 258,-17 0 129,4 1-129,13-1 0,-22 0 0,22 0 0,-22-1-258,22 1-129,-18-10 0,18 10-129,-14-17 0,11 3 129,2-5-129,1 2-129,0-6 0,6 0-129,2-2 387,6 1-258,-1 0 129,1 5-129,2 2 0,2 3-129,0 4 0,-1 4 258,1 4-516,1 2 258,-2 0-129,-2 6 0,2 5 129,-5 0 0,-3 7 129,-2-1-129,-3 4 387,-3-1-129,-1 1 0,-4 1 258,-5 1 0,1-2 0,-7-4 0,1 0 129,-4 3-129,2-3-129,-6-3 129,6 1-258,-5-6-129,4-1 0,1-1 0,3-2-258,1-5 0,12 0-258,-14-5-387,8-5-387,6 10-774,1-19-1548,3-1-645,12 7 259</inkml:trace>
  <inkml:trace contextRef="#ctx0" brushRef="#br0" timeOffset="3180.181">6658 12331 1032,'0'0'2451,"1"-6"-1161,-1 6-387,0 0-129,0 0 0,0-11 0,0 11-129,0 0 0,0 0 129,-15-11 0,15 11-258,-12-2 0,12 2-258,-16 2-258,6 3-129,0 2 0,-3 3-387,2 2 258,-4 2 0,3 6 129,-2-6-258,1 6 516,0 1 129,-1 1 129,3 2-129,-1-4 387,3 2-387,2-3 0,3-2 129,0-2-129,4-4 0,4 1-129,-4-12 258,20 12-258,-8-11-129,2-1 0,3 0 0,1-7-129,-3-1-258,0-2-129,-2-4-774,-2-4-1935,7 7-645,-16-14 0</inkml:trace>
  <inkml:trace contextRef="#ctx0" brushRef="#br0" timeOffset="3551.203">6738 11909 645,'0'0'3354,"9"9"0,-9-9-258,0 12-2838,0 1-645,5 6 258,0 3 258,3 2 258,2 7-129,-3-2 129,5 6 387,-1-1-129,1 8 0,3-3 129,0 5-387,0-5 129,-1 2-258,0-6 0,-1-2-129,-2-6 0,-5-4-258,1-7-129,-6-5-774,-1-11-2322,0 0-774,0 0 129</inkml:trace>
  <inkml:trace contextRef="#ctx0" brushRef="#br0" timeOffset="4724.27">7045 12160 129,'13'0'3096,"-13"0"-387,11-7-1806,0 7-1290,-11 0 258,22 7-129,-10-2 258,-1 2 258,1-2 258,-12-5 0,19 12 129,-19-12-129,19 12 129,-8-4-258,2-2 129,1 3-258,0-3-129,-2 2-129,-3 1 258,-9-9 0,15 15-129,-13-4 129,-2-11 129,-13 20-258,-1-8 0,-6-2 0,0 5-129,-5-1 129,-2 0-258,-1-4 129,3-1 0,0-1 129,5-1 0,0-3-129,7-4 0,13 0-129,-15-1 129,15 1-129,0-18 129,9 7-129,5-4 0,2 3 0,3-5 258,3 0-129,0 2 0,2-2 0,1 3 0,-1-2 0,0 0 0,-3 0 0,1-1-387,-1-2 258,1-2-129,-1-2 0,-1 1-258,-4-4 387,1 5 0,-3-2 0,-4 3 387,0 4-129,-7 2 0,-3 14 129,5-16-258,-5 16 0,0 0 0,0 0-258,0 0 258,0 0 0,0 0 387,14 6-129,-14-6 387,10 22 0,-6-10 0,4 5 129,-1-6-258,3 4 0,-3-3-129,4 0 0,-11-12-258,23 5 129,-8-7-129,5-10 0,-1-5 129,2-2-258,1-3 129,-4 2 0,0-1 0,-2 5 0,-16 16-129,16-16 129,-16 16-129,0 0 129,15 4-258,-15-4 258,11 20-258,-6-5 129,4-3 0,-1 2-258,5 3-387,-13-17-774,26 15-2451,-5-9-387,-8-8-129</inkml:trace>
  <inkml:trace contextRef="#ctx0" brushRef="#br0" timeOffset="5484.313">7975 11733 129,'-9'21'3483,"-2"-16"129,11 14-387,-4-7-2967,2 3-516,1 0 129,1-1 0,0-1 129,3 0 0,-3-13 129,14 17 258,-6-5-129,2 0 0,-1-2 0,1 2 129,-3 4 0,-5 0-129,-2 2 129,-1 0-129,-7 1 0,-10-3 129,0 2-129,-7 0-129,1 0 129,1-6 0,0-2-258,6-3 387,3-2-387,14-5 129,-14 0 0,14 0-129,8-14 129,5-1-129,5 2 129,5-5-129,4-1 0,4-4 129,4-1-129,3-3 129,0-1-129,-1 0 0,1-1 0,-2 0 0,-2 3 0,-5 1 0,-5 1 129,-4 3-258,-4 4 258,-5 4-129,-11 13-129,8-18 129,-8 18-129,-3-11 0,-8 11 0,-1 0 129,-1 4-258,-1 3 258,0 0-129,0 5 129,3 3 0,2 2 0,3 1 0,2 1 129,4 0 0,0 3 129,1-3 129,5 3 129,3-2-129,1-3 0,4 0-129,1-4 0,2-2-129,5-3-387,0-8-258,10 0-1161,-4-4-1935,0-16-774,11 3-129</inkml:trace>
  <inkml:trace contextRef="#ctx0" brushRef="#br0" timeOffset="5979.342">8734 11564 2967,'-6'0'4257,"6"0"-129,-13 0-258,13 0-3225,-15 8-387,15-8-258,-20 14 129,9-7-129,1 3 0,10-10 0,-20 18 258,20-18-129,-11 14-258,11-14 258,0 15-129,0-15 0,12 12 129,2-3-129,1-4 0,4 2 0,1 0 258,0 3-258,-1-2 0,-5 1 0,-2 1 0,-2 5 129,-5-3 0,-3 5 0,-2-2 129,-2 2 0,-11 0 258,1 1-129,-4-1-129,-3 0 0,-3 1-129,0-1 0,1-2-129,-2 0-129,3-1-258,0-5-258,10 4-2322,10-13-1419,-21 3-258,21-3 0</inkml:trace>
  <inkml:trace contextRef="#ctx0" brushRef="#br0" timeOffset="10929.625">11670 13863 1,'8'-31'1160,"-8"12"130,1-1 129,-1-7 258,0-11 258,0-9 0,0-14-258,2-7 0,-2-14-645,8-1 0,-5-18-258,4 2-387,-2-11-258,1 2 0,-3-3-129,4 4 258,-3-2-258,1 3 0,1 7 0,0 8 0,1 10-258,3 13 258,-3 12-129,-3 9-129,1 17 0,-4 5-645,-1 25-258,5-14-1290,-5 14-1677,0 21-129</inkml:trace>
  <inkml:trace contextRef="#ctx0" brushRef="#br0" timeOffset="12827.733">9883 12581 774,'-11'0'3612,"11"0"387,0 0-1677,-13 2-1032,13-2-387,0 0-258,0 0 0,0 0-129,0 0 0,0-5-129,0 5 129,6-14 0,3 2-129,1-3-129,4-1 0,2-1-129,3 0 0,2 5-129,0-2 0,3 6-129,-7-2 129,3 10-258,-6-2 129,2 4 0,-8 9-129,-5 2 129,-3 7 129,0 2 0,-8 5 0,-4 4 0,-2 4 129,-2-3 0,-2-2-129,4 0 0,4 0 129,0 1-129,6-9 0,1 0-129,3-9 129,0 3-129,0-16 129,11 15 0,-11-15 0,23 0 0,-6-5-129,3-3-387,1-6-516,9-5-2193,7 4-774,-8-17-516</inkml:trace>
  <inkml:trace contextRef="#ctx0" brushRef="#br0" timeOffset="13375.765">10380 12565 1032,'-16'0'2322,"-4"0"-2064,7-1-516,2-3 0,11 4-129,-19-16 129,19 16 258,-16-26 129,11 12 258,3-5 0,2 4 258,2-5-258,8 4 129,1-2-258,5 3-129,1 4 258,2 4-258,-3 0 0,1 7-129,-2 0 129,0 7 129,-3 2-129,-2 3 258,0 0 129,-4 3 258,0 7-258,-5-7 645,3 4-258,-4-1 129,-2 3 0,-8-5 0,4 6-387,-10-8 129,5-1-387,-8-3 0,6-2-129,-4-4 0,0-2-516,1 0 0,-2-4-645,8-2-1161,-1 0-1677,-1-13-516,12 5 258</inkml:trace>
  <inkml:trace contextRef="#ctx0" brushRef="#br0" timeOffset="13895.794">10587 12421 1032,'-23'12'2451,"23"-12"-645,-13 3-2838,13-3-129,-15-7 0,15 7 258,-8-22 645,8 5 387,0-1 774,1 0 387,7-1 387,3 1-129,1 3-129,3 1-258,0 5-516,4 2-129,0 4-387,1 3-129,0 0-129,1 4 0,-5 4 129,0 2 129,-1 2 129,-6-1 258,-1 4 0,-8-3 516,2 6-129,-4-6 129,-6 6-129,-8-5-129,-1 5-258,-5-5 0,-2 0-645,0-1-774,-2-5-1290,-3-5-2064,12 6 0,-8-8 0</inkml:trace>
  <inkml:trace contextRef="#ctx0" brushRef="#br0" timeOffset="14715.841">10412 13005 516,'0'0'3096,"-4"-17"516,4 17-1935,0 0-1032,0 0-258,0 0-129,-14 0-129,14 0-129,-15 2 129,15-2 129,-19 15 0,9-4 0,-3-1 258,4 4-129,-2-2 0,4 3 129,0-2-129,4 3 0,1 0 0,2-2-129,0 0 0,6-4 129,0 2-258,4-3 129,7 1-129,-4-2 129,4-3-387,-4-1 129,5 1-129,-4-3-129,1 1-258,-4-3-129,1-1-645,-1-10-1161,-7-10-1548,12 8 0</inkml:trace>
  <inkml:trace contextRef="#ctx0" brushRef="#br0" timeOffset="15031.859">10556 12743 1677,'0'0'3612,"2"12"129,-2-12-1032,-3 15-2322,3-5-258,0 5-129,1-1 0,3 6 0,-1-1 129,3 4-129,-1 2 129,1 2-129,-1 4 258,1-5-258,2 3 129,-1-4-129,1 0-387,2-5-774,-2-3-1548,-8-17-903,20 12 0</inkml:trace>
  <inkml:trace contextRef="#ctx0" brushRef="#br0" timeOffset="16067.919">10752 12858 1806,'0'12'3741,"0"-12"0,0 0-129,0 0-3354,0 0-258,13 0 0,0 0 0,3-1-129,2-1 258,-1 1-129,0 0 129,-3 0-129,-1 1 0,-13 0 0,20 0 0,-20 0 0,13 12 129,-13-12-129,6 20 129,-6-6 129,0 1-129,-9 4 0,-1 1-129,-3-2 129,-5-2 0,-1 0-129,-2 0 0,0-3 0,3-4 0,2-3 0,2-2 0,3-2-129,11-2-129,-15 0 129,15 0-258,-3-9 258,3 9-129,0-17 0,2 5 0,6 0 129,2 0 129,5-1-129,-2 0 0,7 0 129,-6-2-129,5 1 0,-2-2 0,0 3-258,-1-6 258,1 2 0,-1-2-129,-2 2-129,3-3 129,-3-1-129,0 1-129,-1-2 129,-2 1-129,-1 4-129,-3-2 258,0 3-129,-1 5 129,-6 11 0,7-15 129,-7 15-258,0 0 129,0 0 129,0 0-129,0 0 258,0 0 258,0 0 258,0 0 0,0 0 387,0 5 258,0-5-129,0 17 0,0-17-129,-1 23-129,1-12-258,0 7 258,2-2-258,4 2 129,-1 2-129,4 1 0,-1 0 0,1-4-129,0-1 129,0-3-258,-9-13 129,17 17 0,-17-17 0,13 4 258,-13-4-258,12-10 129,-8-4-129,1 0 129,-2-6-129,2 3-258,-4-5 129,1 3-129,-2-2-129,0 1 0,0 3 0,0-1-258,0 2 258,0 1-129,0 15-129,1-21-129,-1 21 0,4-12 129,-4 12-516,0 0 0,13 0-258,-13 0-1548,0 0-1290,13 9 516</inkml:trace>
  <inkml:trace contextRef="#ctx0" brushRef="#br0" timeOffset="16882.965">11335 12505 1032,'-2'13'3612,"-11"-13"-129,13 0-129,-6 12-3354,6-12-258,-12 15 129,8-5-129,-2 2-129,6-12 387,-3 21 258,3-11-129,0-10 129,11 17-129,0-9 129,0 0 0,5-2-129,-1 3 0,1-4-129,3 5-129,-5 1 129,2 2-129,-4 2-129,-1 2 258,-4 1 258,-4 0 0,1 1 0,-4-4 258,-1-1 0,1-14 0,-14 17 0,14-17-258,-18 8 0,18-8-387,-18-1-129,18 1 0,-13-18-129,13 18 0,-9-20 129,7 5 0,1 2 258,1 0 0,0 1 0,6-1 129,4 1 0,3-1-129,2-3 0,4-3-129,2 1 0,3-2 129,-1 2-129,-2-4-129,0 3 258,-3-1-129,-3 0 129,-5 5 0,-2 0 0,-7 4-129,-1 11 129,-4-13-129,-7 11 129,-2 2-258,-4 4-129,4 3 129,-4 5-129,4 0 258,-2 3-258,4 0 387,0 2 0,3-1 129,5 3 258,-1-2-129,4-1 129,1 2 129,10-1 0,3-2 129,7 4 0,3-6-387,11-1 129,0-2-258,5-1 0,2-1-516,-3-6-1161,-4-5-2193,7-1-516,-17-16 258</inkml:trace>
  <inkml:trace contextRef="#ctx0" brushRef="#br0" timeOffset="17395.995">12026 12385 3354,'7'17'3483,"-7"-17"-258,0 0-1419,-8 8-2580,8-8 0,-15 16 0,7-5 387,-5 1-129,3-1 903,-3 1-258,2-1 516,0 2-387,3 0 0,-1 1-129,3-2 129,6-12-129,-5 15-129,5-15 258,1 14-129,-1-14 129,20 9 129,-3-6-258,-4 0 0,4 1 129,-2 3-258,1-3 0,-4 4 0,-2-2 129,-10-6 258,10 19 0,-10-19 258,0 24 129,-11-17 0,-1 6-129,-6-1 0,-1 2-387,1-2-774,-4 4-2709,-1-16-903,13 4-258,-6-9-258</inkml:trace>
  <inkml:trace contextRef="#ctx0" brushRef="#br0" timeOffset="18381.051">13392 13946 258,'0'0'1419,"8"-14"258,-8 14 258,5-20 258,-3 8-258,1-5-258,2 2-258,-1-8-516,2-2-258,-1-8-387,1-7-129,-1-6 0,4-9-129,-2-6 129,-1-7-129,-3-6-258,1-6 258,-1-3-129,-3-8-129,7 6-774,-7-5-1032,0 1-1935,6 12-258</inkml:trace>
  <inkml:trace contextRef="#ctx0" brushRef="#br0" timeOffset="19535.117">13690 12074 1677,'0'0'3870,"0"0"0,0 0-1548,-1-11-1935,10 4-258,7-1-129,4-3 0,5 0-129,0 0 129,-1 4 0,-2 1-129,-1 1 129,-6 4 0,-2 1 0,-13 0 0,12 6 129,-12 6-129,0 1 0,-6 6 0,-2 3 129,-5 2-129,-1 4 0,-4 0 129,0 0 0,2 1 258,-1-4-129,5 0 0,0-7 129,5 2-129,4-3 0,3-5-129,0-12 0,9 17 0,1-15 0,5-1 258,2-1-387,5-5 0,3-5-774,2-5-1806,0-8-1290,12 3-645</inkml:trace>
  <inkml:trace contextRef="#ctx0" brushRef="#br0" timeOffset="20175.154">14244 11844 129,'-13'0'3354,"13"0"-387,-16 3-387,2-1-3870,1 2-645,0 3 258,-2 1 129,0 5 129,-2-4 774,1 2 645,-1 1 258,2 0 516,2-2 129,1 3-129,6-1-129,6-12-516,-4 21-258,4-6-387,0-1 129,0 2-129,0-3 0,0 3 258,0 0 129,0-2 258,0 1 0,-2-3 258,2-12 0,0 11 0,0-11-129,22-2-387,-2-7 0,4-3-129,2 2 0,6-6 0,-3 4-129,1 0 258,-1 5 0,-6 3 258,-3 4 0,-2 0 0,0 3 387,-6 6 0,-2 4 0,-1 2 387,-1 3 387,-7 0 258,3 4-129,-6-4 258,-3 13 0,-12-12-387,4 9 0,-9-9-387,-1 2-387,-1-1-258,-2-3-387,3-5-516,-4-8-1290,6-4-2064,7 0-516,-4-12 387</inkml:trace>
  <inkml:trace contextRef="#ctx0" brushRef="#br0" timeOffset="20538.174">14190 11925 1161,'34'-16'2193,"-14"5"0,-1 0 0,4-1-645,4 0-903,1-1-1419,3 9-2064,-9-13-903</inkml:trace>
  <inkml:trace contextRef="#ctx0" brushRef="#br0" timeOffset="20996.2">14582 11985 2451,'-40'18'3483,"27"-9"0,-11-8-2451,6-1-1161,3-5-258,3-6-258,0-6 0,6-1 258,3-4 258,3 0 129,1 2 129,5-3 129,7 5 129,0 1-129,2 7 0,0 6-129,0 1 129,1 3-516,-2 7 258,1 6 0,-3 4 258,-3 1-129,-1 7 258,-4-5 258,-2 5 129,-2-2 0,-1 2 258,-13-3 0,5 3 0,-13-9-129,7 3-258,-6-7-387,2-8-387,3 2-1548,2-6-2451,-3-17-387,10 0-258</inkml:trace>
  <inkml:trace contextRef="#ctx0" brushRef="#br0" timeOffset="22367.279">15074 11660 2709,'0'0'2322,"0"0"-516,0 0-516,5-10-516,-5 10-258,0 0 129,0 0 0,0 0 0,0 0 0,0 0-129,0 0 129,0 0 0,-5 6-258,5-6 0,-19 20-387,8-8 258,1 4-387,-2-1 258,4 5-129,1-2 258,3-1-129,0 3 0,4 0 0,0-3 0,3 0 0,3-4 0,-6-13-129,23 18 129,-9-11-129,4-6-258,-4-1 0,7 0-387,-5-12-774,6-1-1548,0 1-1161,-11-12-258</inkml:trace>
  <inkml:trace contextRef="#ctx0" brushRef="#br0" timeOffset="22707.298">15173 11292 3225,'3'16'3483,"4"9"-129,-1-8-3354,2 4-129,0 7 258,3 1 0,-2 6 129,-2 0 258,0 6 0,0-3 129,-1 6 0,-5-5-258,3-1 0,-3-4-129,1-5-645,3-5-645,-3-12-1419,-2-12-1806,13 3 258</inkml:trace>
  <inkml:trace contextRef="#ctx0" brushRef="#br0" timeOffset="23727.357">15380 11555 2709,'0'0'4257,"26"0"-387,-26 0-258,23 0-3870,-6-2-129,6 2 0,-1 0 258,2 2-129,-3 3 129,-1 0 258,-5 5 0,-1-1 0,-1 1 129,-6 4 0,0 3 0,-4-2-129,-2 5-129,-1-1 129,-3 0-258,-4 2 129,-6-1-129,1 0 129,-4-3 0,-1-3 129,-2-3-129,-2 0 129,2-4-129,-1-5 129,1-1-129,3-1 0,-1 0-129,3-4 0,0-4-129,14 8-129,-17-17 129,17 17 0,-13-18 0,13 18 0,-5-17 129,5 17 0,4-14 129,-4 14 0,20-19 129,-4 7-129,4 0 0,3-3 0,6 0 0,0-2 0,4-2-129,0-1 0,-1-3 0,-2 0 129,-2 1-129,-5 1 0,-3 2 129,-4 1 0,-6 2 0,-1 3 129,-9 13 0,9-18 0,-9 18 0,1-13 0,-1 13 258,0 0-387,0 0 129,0 0 0,0 0 0,0 0 129,0 0 129,0 0-258,2 10 258,-2-10-129,4 26 0,-3-8 258,4 3-258,-3 1-129,5 2 129,-2-5-258,1-2 129,1-2-129,-7-15 129,23 13-129,-5-13 0,3-16-129,1-3 0,5-7 129,-1-4 0,0-1 129,-3 0-129,-4 3 0,-4 5 129,-4 6-129,-4 4 0,-7 13-258,8-10 0,-8 10-129,0 0 129,11 9 0,-11-9 129,1 17 129,0-2 387,-1 0-258,2 3 129,-1-1-258,2-3-387,6 2-1806,5 2-1806,-14-18-516,28 13 258</inkml:trace>
  <inkml:trace contextRef="#ctx0" brushRef="#br0" timeOffset="24547.404">16314 11172 3096,'-20'22'4257,"5"-18"-258,15-4-258,-23 16-3612,9-7-258,3 3 129,0 1-258,1-1 258,1 0-129,9-12 258,-4 20-129,4-20 387,5 18-387,7-5 258,2 1-258,2 0 258,2 3-258,1 3 0,0-3 0,-5 6 0,-1-5 0,-5 1 129,-7-2 0,-1-1 0,-7-4 0,-3 0 129,-8-3-129,4 0 0,-6-6-129,4 2 0,-2-2-129,3-2 129,2-1-129,1 0-129,12 0 129,-9-17-129,9 17 129,0-21 0,13 7 0,3-6 0,8 0 129,5-5 0,5 0 0,4-2-129,4-1 129,-1-4 0,0 1-129,-1-1-129,0 3 0,-8-1 0,-1 5-129,-5 0-129,-4 2 129,-10 2-129,-2 7 258,-7 1 0,-3 13 129,-10-16 129,-6 12 0,-4 4 129,-2 0 0,-3 7 0,-1 2-129,0 7 129,1 2-129,2 0 129,6 5 129,0 3-258,8 2 129,4 2-129,3-1 129,2-1 0,8-2 0,6-1 0,0-7 258,5-3-129,-1-10 129,5-5-129,3-2-129,0-13-258,2-2 0,0-8-129,1 1-258,-6-7-1032,2-6-2451,1 13-258,-15-11 259</inkml:trace>
  <inkml:trace contextRef="#ctx0" brushRef="#br0" timeOffset="25199.441">16962 11043 1806,'0'0'2322,"0"0"-129,0 0 387,0 0-774,-10-6-387,10 6-516,-13 0-516,13 0 0,-18 6-129,7 1-129,-5 1 129,4 3 0,-5 1 129,7 3-129,-3-4-129,7 1 129,0 0-129,4-1-129,2 0 129,0-11 0,8 15 0,2-11 129,7 0-129,1 2 0,0-1-129,4 2 0,0-1 129,-2-1-129,0 1-129,-5 6 129,-1-2 0,-14-10 0,14 18 0,-10-7 129,-4 3 0,-1 2 129,-9 2-129,0 4 129,-10-3 129,2 9 129,-9-6-129,0 7 0,-4-5-258,3 4 0,-2-3-129,-2-3-516,12 4-2451,-3-2-1677,0-17 0,5 0-387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">19224 10963 3612,'29'1'4128,"-13"-2"-129,12 1-2193,-1 0-1290,2 0-387,4 2 0,1 2-258,-1-1-129,0 1-387,-6-4-258,1 0-774,-6 0-2064,-13-7-258</inkml:trace>
  <inkml:trace contextRef="#ctx0" brushRef="#br0" timeOffset="5217.298">19182 10753 5031,'0'0'4902,"13"0"-516,-3-11 0,12-1-3483,3 7-645,3 1-387,4-2 0,7 3-129,-1-1-129,10 4-774,-6-4-1290,2-1-1806,7-1-387,-6-10 129</inkml:trace>
  <inkml:trace contextRef="#ctx0" brushRef="#br0" timeOffset="6167.352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5">16514 13856 1,'-10'-10'773,"10"10"130,0 0 0,-11-7-129,11 7 0,0 0-129,0 0-258,0 0-258,-11-9 129,11 9-645,0 0 0,0 0-258,0 0 0,0 0-129,0 0 0,0 0-129,0 0-128</inkml:trace>
  <inkml:trace contextRef="#ctx0" brushRef="#br0" timeOffset="18020.03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">5248 12426 4386,'0'0'4644,"18"0"-645,-7-12 129,7-2-3612,7 2-516,6-1 0,6 1-129,3 0-258,0-2-516,4 3-1032,-1 4-2322,-7-7 0,7 5-129</inkml:trace>
  <inkml:trace contextRef="#ctx0" brushRef="#br0" timeOffset="34311.962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">19023 7524 774,'0'0'774,"-13"-5"-129,13 5-258,-3 8 129,1 3 0,2 1 516,-2 3 258,2 7 387,-3-5 0,3 10 129,-7-1-129,4 7-516,-5-3 0,6 8-516,-6 0-258,4-5-1032,4 3-1935,0-4-1677,0-16-129,6-4 130</inkml:trace>
  <inkml:trace contextRef="#ctx0" brushRef="#br0" timeOffset="44680.555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">23080 3456 258,'0'38'2709,"0"-23"-645,3-2 258,1-1-645,3 2-258,-4 1-387,7 2-387,-4-2-258,1 2-387,1-1-258,-2-2-774,1 1-903,7 5-1677,-14-20 129</inkml:trace>
  <inkml:trace contextRef="#ctx0" brushRef="#br0" timeOffset="47367.709">23743 3400 5934,'7'20'4386,"-7"-20"-774,16 18-903,-16-18-4902,19 11-1935,0-1-387,-3-10 258</inkml:trace>
  <inkml:trace contextRef="#ctx0" brushRef="#br0" timeOffset="47564.719">24219 3406 516,'16'25'3354,"9"8"-258,-25-33-774,21 20-3483,5-2-1935,-12-15-129</inkml:trace>
  <inkml:trace contextRef="#ctx0" brushRef="#br0" timeOffset="48360.764">19042 8420 3096,'-18'-5'4644,"18"5"-258,0 0-258,-9-13-3096,9 13-903,0 0 0,0 0-129,0 0 0,0 0-129,0 0 129,0 0-258,4 12-387,-4-12-1548,-5 13-2064,5 3-258,-6-5 129</inkml:trace>
  <inkml:trace contextRef="#ctx0" brushRef="#br0" timeOffset="48548.776">19145 8759 2709,'14'35'4773,"-14"-35"-387,6 27-387,-6-27-3096,0 21-1806,0-10-2838,0-11-387,0 0-516</inkml:trace>
  <inkml:trace contextRef="#ctx0" brushRef="#br0" timeOffset="59675.413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0" timeOffset="692.039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0" timeOffset="2816.16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0" timeOffset="3253.186">17472 4693 903,'1'12'3741,"-1"-12"129,0 0 0,0 0-2451,0 0-516,0 0 258,0 0-129,0 0-129,0 0-129,0 0-258,0 0-129,0 0-258,0 0 0,0 0-129,0 0 0,0 0-258,0 0-258,0 0-1806,0 0-2064,24-7-129,-15-11-129</inkml:trace>
  <inkml:trace contextRef="#ctx0" brushRef="#br0" timeOffset="4920.281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5940.339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7195.411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7915.452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11011.629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11389.651">22227 5490 1,'28'-23'3611,"-14"6"-1289,9-4 0,7 4-258,-2-5-387,5 3-387,-4-3-258,2 7-258,-6-2-387,-1 5-129,-4 3-129,-4 1-129,-3 4-129,-13 4 0,20-3-387,-20 3-774,12-3-1419,-2 3-1419,-10 0 129</inkml:trace>
  <inkml:trace contextRef="#ctx0" brushRef="#br0" timeOffset="11851.677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20237.157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20705.184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21603.235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22424.282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23167.325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23984.371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5120.436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<inkml:trace contextRef="#ctx0" brushRef="#br0" timeOffset="1">3300 6478 6321,'0'16'4902,"16"-7"-387,-4-9-258,7-4-3612,3 3-516,2-4 0,6 0 0,-1 1-129,0-2 0,0-1-129,-3-1 0,-2 4 0,-6-3-258,3 5-387,-9-7-1161,4 5-2451,-1 4-129,-2-4-516</inkml:trace>
  <inkml:trace contextRef="#ctx0" brushRef="#br0" timeOffset="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<inkml:trace contextRef="#ctx0" brushRef="#br0" timeOffset="2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<inkml:trace contextRef="#ctx0" brushRef="#br0" timeOffset="3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<inkml:trace contextRef="#ctx0" brushRef="#br0" timeOffset="4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23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14 9728 0 0,'0'0'222'0'0,"0"-7"300"0"0,0 1-242 0 0,0 5 32 0 0,0 1 9 0 0,0 0 6 0 0,0 0 15 0 0,0 0 61 0 0,1 2 21 0 0,6 91 3019 0 0,17 120-3184 0 0,-8-43-259 0 0,-21-102 0 0 0,-3 21-7 0 0,-15 44 342 0 0,0-64 916 0 0,22-67-1100 0 0,-2 1 15 0 0,-1-3-39 0 0,43-55-446 0 0,59-22-410 0 0,-96 75 707 0 0,-1 1-1 0 0,1 0 0 0 0,0 0 1 0 0,0 0-1 0 0,0 0 1 0 0,0 0-1 0 0,0 0 0 0 0,0 1 1 0 0,0-1-1 0 0,0 1 0 0 0,0-1 1 0 0,0 1-1 0 0,0 0 1 0 0,0-1-1 0 0,0 1 0 0 0,0 1 1 0 0,0-1-1 0 0,0 0 1 0 0,1 0-1 0 0,-1 1 0 0 0,0-1 1 0 0,1 1 22 0 0,0-1 12 0 0,-1-1 0 0 0,1 0 0 0 0,-1 0 0 0 0,1 0 0 0 0,-1 0 0 0 0,0-1 0 0 0,1 1 1 0 0,-1-1-1 0 0,0 1 0 0 0,0-1 0 0 0,0 0 0 0 0,0 0 0 0 0,0 0 0 0 0,-1 0 0 0 0,1 0 0 0 0,0 0 0 0 0,-1 0 0 0 0,1 0 1 0 0,-1-1-1 0 0,0 1 0 0 0,0-1 0 0 0,0 1 0 0 0,0-1 0 0 0,0 1-12 0 0,5-10 98 0 0,-5 11-84 0 0,0 1 0 0 0,0-1 1 0 0,0 0-1 0 0,1 1 0 0 0,-1-1 1 0 0,0 1-1 0 0,0-1 1 0 0,1 1-1 0 0,-1-1 0 0 0,0 1 1 0 0,1 0-1 0 0,-1 0 0 0 0,0 0 1 0 0,1 0-1 0 0,-1 0 0 0 0,0 0 1 0 0,1 0-1 0 0,-1 0 0 0 0,0 0 1 0 0,1 0-1 0 0,-1 1 0 0 0,0-1 1 0 0,1 1-1 0 0,-1-1 0 0 0,0 1 1 0 0,0-1-1 0 0,0 1 0 0 0,1 0 1 0 0,-1 0-1 0 0,0 0 0 0 0,0-1 1 0 0,0 1-1 0 0,0 0 0 0 0,0 0 1 0 0,0 0-1 0 0,-1 0 0 0 0,1 1 1 0 0,0-1-15 0 0,3 2-27 0 0,-1 0 27 0 0,0-1 0 0 0,0 1 0 0 0,0 0 0 0 0,-1 0 0 0 0,1 0 0 0 0,-1 0 0 0 0,0 0 0 0 0,0 1 0 0 0,0-1 0 0 0,-1 1 0 0 0,1-1 0 0 0,-1 1 0 0 0,1 0 0 0 0,-1 2 0 0 0,19 46-148 0 0,-20-44 173 0 0,1-3 39 0 0,0 1 1 0 0,-1-1 0 0 0,0 1-1 0 0,0-1 1 0 0,-1 1 0 0 0,1-1-1 0 0,-1 1 1 0 0,0-1 0 0 0,-1 0-1 0 0,1 1 1 0 0,-1-1 0 0 0,0 0 0 0 0,-1 0-1 0 0,1 0 1 0 0,-1 0 0 0 0,0-1-1 0 0,0 1 1 0 0,0-1 0 0 0,-4 4-65 0 0,2-3 168 0 0,0-1 1 0 0,-1 0 0 0 0,1 1 0 0 0,-1-2-1 0 0,0 1 1 0 0,-1-1 0 0 0,1 0-1 0 0,0 0 1 0 0,-1-1 0 0 0,0 1 0 0 0,1-2-1 0 0,-1 1 1 0 0,0-1 0 0 0,0 0-1 0 0,-2 0-168 0 0,6-1 28 0 0,0 1 0 0 0,-1 0 0 0 0,1 0-1 0 0,0 0 1 0 0,-1 0 0 0 0,1 0-1 0 0,0 0 1 0 0,0 1 0 0 0,0 0 0 0 0,0 0-1 0 0,0 0 1 0 0,1 0 0 0 0,-1 0 0 0 0,1 0-1 0 0,-1 0 1 0 0,0 1-28 0 0,-12 10 24 0 0,14-13-24 0 0,-1 0 0 0 0,0 0 0 0 0,0 0 0 0 0,1-1 0 0 0,-1 1 0 0 0,0-1 0 0 0,0 1 0 0 0,1-1 0 0 0,-1 1 0 0 0,1-1 0 0 0,-1 0 0 0 0,0 0 0 0 0,1 0 0 0 0,0 0 0 0 0,-1 0 0 0 0,1 0 0 0 0,-1 0 0 0 0,1 0 0 0 0,0-1 0 0 0,0 1 0 0 0,0 0 0 0 0,-1-2 0 0 0,-2-1 0 0 0,-43-18 0 0 0,35 12-479 0 0,6-1-3490 0 0,4 5-309 0 0,1 5-539 0 0</inkml:trace>
  <inkml:trace contextRef="#ctx0" brushRef="#br0" timeOffset="754.309">457 661 10120 0 0,'0'0'298'0'0,"0"0"-4"0"0,-1 1-133 0 0,-37 35 1419 0 0,38-35-1608 0 0,0-1 96 0 0,0 0 48 0 0,-8 26 1403 0 0,7-22-1372 0 0,1 0 0 0 0,0 0 0 0 0,0 1 0 0 0,0-1 0 0 0,1 0 0 0 0,-1 0 1 0 0,1 0-1 0 0,0 0 0 0 0,1 0 0 0 0,-1 0 0 0 0,0 0 0 0 0,1-1 1 0 0,0 1-1 0 0,0 0 0 0 0,0-1 0 0 0,1 1 0 0 0,-1-1 0 0 0,1 0 0 0 0,2 3-147 0 0,8 5 164 0 0,-10-8-119 0 0,-1 0 1 0 0,1 0-1 0 0,0 0 1 0 0,0-1-1 0 0,1 0 1 0 0,-1 1 0 0 0,1-1-1 0 0,-1-1 1 0 0,1 1-1 0 0,-1 0 1 0 0,1-1-1 0 0,0 0 1 0 0,0 1-1 0 0,0-2 1 0 0,0 1-1 0 0,0 0-45 0 0,23 2 157 0 0,47-3-76 0 0,-23-8 103 0 0,36-23 18 0 0,-78 25-154 0 0,0-1 0 0 0,-1 0 0 0 0,1-1 0 0 0,-1 0 0 0 0,-1 0 0 0 0,1 0 0 0 0,-1-1 0 0 0,-1-1 0 0 0,0 1 0 0 0,0-1 0 0 0,-1 0 0 0 0,0-1-48 0 0,12-4-73 0 0,-10 13 74 0 0,-4-5-1 0 0,-1-3 7 0 0,0 1 2 0 0,-1 0 0 0 0,0 0-1 0 0,-1 0 1 0 0,0 0 0 0 0,0 0 0 0 0,0-1 0 0 0,-2 1 0 0 0,-1-8-9 0 0,-13-24 386 0 0,15 39-369 0 0,1 0-1 0 0,-1 0 0 0 0,0 0 1 0 0,0 0-1 0 0,0 1 0 0 0,0-1 0 0 0,0 1 1 0 0,-1-1-1 0 0,1 0 0 0 0,0 1 1 0 0,-1 0-1 0 0,1-1 0 0 0,-1 1 0 0 0,1 0 1 0 0,-1 0-1 0 0,0 0 0 0 0,1 0 1 0 0,-1 0-1 0 0,0 0 0 0 0,0 0 0 0 0,0 1 1 0 0,0-1-1 0 0,0 1 0 0 0,0-1 1 0 0,1 1-1 0 0,-1 0 0 0 0,0 0 0 0 0,0 0 1 0 0,0 0-1 0 0,0 0 0 0 0,0 0 1 0 0,0 0-1 0 0,0 1 0 0 0,0-1 1 0 0,0 1-1 0 0,0-1 0 0 0,-1 2-16 0 0,-20 2-627 0 0,18 0 602 0 0,1 0-1 0 0,0 0 0 0 0,1 0 0 0 0,-1 0 0 0 0,1 0 0 0 0,0 1 1 0 0,0-1-1 0 0,0 1 0 0 0,0 0 0 0 0,1 0 0 0 0,0 0 1 0 0,0 0-1 0 0,0 1 0 0 0,1-1 0 0 0,0 0 0 0 0,0 1 0 0 0,0-1 1 0 0,0 5 25 0 0,4 103-45 0 0,-2-93 34 0 0,23 265 227 0 0,-12-93 1079 0 0,-12-24-574 0 0,-5-129-669 0 0,-15-21-1232 0 0,6-16-5039 0 0,5-5 295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20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35 13160 0 0,'0'0'297'0'0,"0"0"39"0"0,0 0 20 0 0,0 0-29 0 0,0-11 1147 0 0,3-7-1355 0 0,-3 13 208 0 0,-3 16 1183 0 0,15 103-1253 0 0,7 22-389 0 0,-7-39 99 0 0,-5 1-1 0 0,-4 0 0 0 0,-4 5 34 0 0,-5-13 245 0 0,-4 63 467 0 0,8-141-1046 0 0,3-20-932 0 0,-12-52-965 0 0,9 44 1125 0 0,-2 0 0 0 0,1 0 0 0 0,-2 0 1 0 0,0 1-1 0 0,-1-1 0 0 0,-1 1 0 0 0,0 0 1 0 0,-1 1-1 0 0,-5-6 1106 0 0,-42-54-952 0 0,16-1 1596 0 0,-12 36 1297 0 0,8 6 842 0 0,36 11 2755 0 0,15 9-5558 0 0,-6 11 82 0 0,0 1 0 0 0,0-1 0 0 0,1 1-1 0 0,-1-1 1 0 0,0 1 0 0 0,1 0 0 0 0,-1-1-1 0 0,1 1 1 0 0,-1 1 0 0 0,1-1 0 0 0,0 0 0 0 0,-1 1-1 0 0,1-1 1 0 0,0 1 0 0 0,0 0 0 0 0,-1 0 0 0 0,1 0-1 0 0,0 0 1 0 0,2 0-62 0 0,21-2 298 0 0,43-13 135 0 0,72-1 546 0 0,43 16-942 0 0,-112 0 102 0 0,-29 3-139 0 0,-36-2-39 0 0,-5-1-3974 0 0,-2 0 2575 0 0</inkml:trace>
  <inkml:trace contextRef="#ctx0" brushRef="#br0" timeOffset="600.755">620 459 12528 0 0,'7'10'945'0'0,"22"11"-522"0"0,9 24-1111 0 0,14 44-239 0 0,-13-17 1295 0 0,-33-60-198 0 0,-1 0 0 0 0,0 0 0 0 0,-1 0 0 0 0,-1 1 0 0 0,0-1 0 0 0,0 1 0 0 0,-1 0 0 0 0,-1 5-170 0 0,6 1 335 0 0,-14 5 2412 0 0,7-24-2469 0 0,-17-4 420 0 0,13 2-605 0 0,0-1 0 0 0,1 0 0 0 0,-1 0 0 0 0,0-1 0 0 0,1 1-1 0 0,0-1 1 0 0,0 0 0 0 0,0 0 0 0 0,0 0 0 0 0,1 0-1 0 0,-1 0 1 0 0,1 0 0 0 0,0-1 0 0 0,1 1 0 0 0,-1-1-1 0 0,1 0 1 0 0,-1 1 0 0 0,1-6-93 0 0,-3-1 211 0 0,1-2-71 0 0,0 1 1 0 0,2-1 0 0 0,-1 0-1 0 0,1 0 1 0 0,1 0 0 0 0,0 1-1 0 0,1-1 1 0 0,2-11-141 0 0,-2 14 43 0 0,0 4-31 0 0,0 0 1 0 0,0 0 0 0 0,0 0-1 0 0,1 0 1 0 0,0 1-1 0 0,1-1 1 0 0,-1 0 0 0 0,1 1-1 0 0,0 0 1 0 0,0-1-1 0 0,1 1 1 0 0,-1 0 0 0 0,4-3-13 0 0,28-33 758 0 0,4 26-758 0 0,8 12 0 0 0,25 15 0 0 0,-68-13-87 0 0,1 1 0 0 0,-1 0-1 0 0,1 0 1 0 0,-1 1-1 0 0,0-1 1 0 0,1 1 0 0 0,-1 0-1 0 0,0 0 1 0 0,0 1 0 0 0,1-1-1 0 0,-1 1 1 0 0,0 0-1 0 0,-1 0 1 0 0,1 0 0 0 0,0 1 87 0 0,47 18-4608 0 0,-43-8 2893 0 0,3 2-11 0 0</inkml:trace>
  <inkml:trace contextRef="#ctx0" brushRef="#br0" timeOffset="847.094">1233 539 3664 0 0,'0'-15'96'0'0,"0"15"40"0"0,0 0-136 0 0,0 0 0 0 0,0 0 0 0 0,0 0-1024 0 0,0 0-224 0 0</inkml:trace>
  <inkml:trace contextRef="#ctx0" brushRef="#br0" timeOffset="1442.256">1233 531 9416 0 0,'0'0'208'0'0,"0"0"33"0"0,0 0 16 0 0,0 1-33 0 0,-3 1-122 0 0,3-1 180 0 0,0-1 68 0 0,0 0 2 0 0,0 0-35 0 0,0 30 470 0 0,-5 21 1123 0 0,1 13-62 0 0,12 1-228 0 0,32-41-839 0 0,-35-24-781 0 0,0-1-1 0 0,0 0 0 0 0,0 0 1 0 0,0 0-1 0 0,0 0 0 0 0,0-1 1 0 0,0 0-1 0 0,-1 0 0 0 0,1 0 1 0 0,0 0-1 0 0,-1-1 0 0 0,0 0 1 0 0,0 0-1 0 0,1 0 0 0 0,-2 0 1 0 0,1-1-1 0 0,0 0 0 0 0,-1 0 1 0 0,0 0-1 0 0,0 0 0 0 0,0 0 1 0 0,0 0-1 0 0,0-1 0 0 0,-1 0 1 0 0,18-12-72 0 0,11-13 126 0 0,-16 15 484 0 0,-10 10-394 0 0,-5 6-142 0 0,0-1-2 0 0,1-1 0 0 0,-1 1 1 0 0,0 0-1 0 0,0 0 0 0 0,1 0 0 0 0,-1 0 1 0 0,0 0-1 0 0,0-1 0 0 0,1 1 0 0 0,-1 0 1 0 0,0 0-1 0 0,0 0 0 0 0,1 0 0 0 0,-1 0 1 0 0,0 0-1 0 0,0 0 0 0 0,1 0 0 0 0,-1 0 1 0 0,0 0-1 0 0,1 0 0 0 0,-1 0 0 0 0,0 0 1 0 0,0 0-1 0 0,1 0 0 0 0,-1 0 0 0 0,0 0 1 0 0,0 0-1 0 0,1 0 0 0 0,-1 0 0 0 0,0 1 1 0 0,0-1-1 0 0,1 0 0 0 0,-1 0 0 0 0,0 0 1 0 0,0 0-1 0 0,1 1 0 0 0,-1-1 0 0 0,0 0 1 0 0,0 0-1 0 0,0 0 0 0 0,0 1 0 0 0,1-1 1 0 0,-1 0-1 0 0,0 0 0 0 0,0 1 0 0 0,0-1 1 0 0,0 0-1 0 0,0 0 0 0 0,0 1 0 0 0,0-1 1 0 0,0 0-1 0 0,1 1 0 0 0,-1-1 0 0 0,0 0 1 0 0,0 0-1 0 0,0 1 0 0 0,-1-1 0 0 0,1 0 0 0 0,1 0 0 0 0,-1 0 0 0 0,0 0 0 0 0,0-1 0 0 0,0 1 0 0 0,0 0 0 0 0,0 0 0 0 0,0 0 0 0 0,1-1 0 0 0,-1 1 0 0 0,0 0 0 0 0,0 0 0 0 0,0 0 0 0 0,1-1 0 0 0,-1 1 0 0 0,0 0 0 0 0,0 0 0 0 0,0 0 0 0 0,1 0 0 0 0,-1 0 0 0 0,0 0 0 0 0,0-1 0 0 0,1 1 0 0 0,-1 0 0 0 0,0 0 0 0 0,1 0 0 0 0,-1 0 0 0 0,0 0 0 0 0,0 0 0 0 0,1 0 0 0 0,-1 0 0 0 0,0 0 0 0 0,0 0 0 0 0,1 0 0 0 0,-1 0 0 0 0,0 0 0 0 0,0 1 0 0 0,1-1 0 0 0,-1 0 0 0 0,0 0 0 0 0,0 0 0 0 0,1 0 0 0 0,-1 0 0 0 0,0 0 0 0 0,0 1 0 0 0,0-1 0 0 0,1 0 0 0 0,-1 0 0 0 0,0 0 0 0 0,0 1 0 0 0,0-1 0 0 0,0 0 0 0 0,1 0 0 0 0,-1 0 0 0 0,0 1 0 0 0,0-1 0 0 0,0 0 0 0 0,0 0 0 0 0,0 1 0 0 0,0-1 0 0 0,0 0 0 0 0,0 1 0 0 0,0-1 0 0 0,0 0 0 0 0,0 0 0 0 0,0 1 0 0 0,0-1 0 0 0,0 0 0 0 0,43 127 131 0 0,-42-125-111 0 0,-1 0 1 0 0,0 0-1 0 0,1 0 1 0 0,-1 0-1 0 0,1 0 0 0 0,-1 0 1 0 0,1 0-1 0 0,0 0 0 0 0,0 0 1 0 0,0 0-1 0 0,0 0 1 0 0,0-1-1 0 0,0 1 0 0 0,1 0 1 0 0,-1-1-1 0 0,0 1 0 0 0,1-1 1 0 0,-1 0-1 0 0,1 1 1 0 0,0-1-1 0 0,-1 0 0 0 0,1 0 1 0 0,0 0-1 0 0,0 0 0 0 0,2 0-20 0 0,8 15-189 0 0,22 2-1132 0 0,-15-12-240 0 0,-9-9-2834 0 0,1 0-1002 0 0</inkml:trace>
  <inkml:trace contextRef="#ctx0" brushRef="#br0" timeOffset="2184.868">1839 633 13072 0 0,'0'0'297'0'0,"0"-6"715"0"0,7 43 120 0 0,-7-36-812 0 0,0-1-163 0 0,0 0-77 0 0,9 3 50 0 0,-2-6-130 0 0,5 15 128 0 0,17-59 914 0 0,-23 33-637 0 0,-2-29 283 0 0,-14 16-388 0 0,10 24-292 0 0,-1 1 0 0 0,1 0-1 0 0,0-1 1 0 0,-1 1 0 0 0,1 0-1 0 0,-1 0 1 0 0,0-1 0 0 0,0 1-1 0 0,0 0 1 0 0,0 0-1 0 0,0 0 1 0 0,-1 0 0 0 0,1 0-1 0 0,0 0 1 0 0,-1 0 0 0 0,0 1-1 0 0,1-1 1 0 0,-1 0 0 0 0,0 1-1 0 0,0 0 1 0 0,0-1-1 0 0,0 1 1 0 0,0 0 0 0 0,0 0-1 0 0,0 0 1 0 0,0 0 0 0 0,0 0-1 0 0,-1 0 1 0 0,1 1 0 0 0,0-1-1 0 0,-1 1 1 0 0,1 0-1 0 0,-2-1-7 0 0,0 1 0 0 0,0 0-1 0 0,0 0 1 0 0,0 1-1 0 0,0-1 1 0 0,-1 1-1 0 0,1 0 0 0 0,0 0 1 0 0,0 0-1 0 0,1 0 1 0 0,-1 1-1 0 0,0-1 0 0 0,0 1 1 0 0,1 0-1 0 0,-1 0 1 0 0,1 1-1 0 0,-2 0 1 0 0,-20 12-15 0 0,22-14 15 0 0,0 1 0 0 0,0 0 0 0 0,0-1 0 0 0,0 1 0 0 0,0 0 0 0 0,0 1 0 0 0,0-1 0 0 0,1 0 0 0 0,-1 1 0 0 0,1-1 0 0 0,0 1 0 0 0,-1 0 0 0 0,1 0 0 0 0,0 0 0 0 0,0 1 0 0 0,1-1 6 0 0,-2 2 9 0 0,1 0 0 0 0,-1 1 0 0 0,1-1 1 0 0,0 1-1 0 0,1 0 0 0 0,-1 0 0 0 0,1 0 0 0 0,0-1 0 0 0,1 1 1 0 0,-1 0-1 0 0,1 0 0 0 0,1 0 0 0 0,-1 1-15 0 0,3 0 45 0 0,0 1 0 0 0,0 0-1 0 0,0 0 1 0 0,1-1 0 0 0,0 0 0 0 0,1 0 0 0 0,0 0-1 0 0,0 0 1 0 0,0-1 0 0 0,1 0 0 0 0,0 0 0 0 0,0 0-1 0 0,0-1 1 0 0,1 0 0 0 0,4 2-45 0 0,2 4 169 0 0,1-2 0 0 0,0 1-1 0 0,1-2 1 0 0,0 0 0 0 0,0-1 0 0 0,1 0-1 0 0,5 1-168 0 0,-5-4-5 0 0,-8-1 14 0 0,1-1 1 0 0,-1 0 0 0 0,1 0-1 0 0,-1-1 1 0 0,1 0 0 0 0,-1-1-1 0 0,1 0 1 0 0,0 0-1 0 0,-1-1 1 0 0,7-1-10 0 0,155-35-1885 0 0,-151 29-5032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12 11432 0 0,'0'0'333'0'0,"0"0"0"0"0,0-7-199 0 0,0 3 226 0 0,0 5 34 0 0,0-1 20 0 0,-3 45 415 0 0,2 79 1215 0 0,-11 178-462 0 0,8-269-1586 0 0,-23 103 152 0 0,7-57 508 0 0,-3-6 107 0 0,22-72-572 0 0,1-1 7 0 0,28-21-971 0 0,0-23 392 0 0,6 18 199 0 0,-29 23 193 0 0,-1-1 0 0 0,1 1-1 0 0,-1 0 1 0 0,1 0 0 0 0,0 0-1 0 0,0 1 1 0 0,0 0 0 0 0,0 0-1 0 0,1 0 1 0 0,-1 0 0 0 0,0 1-1 0 0,1 0 1 0 0,-1 0 0 0 0,1 1-11 0 0,44-7 202 0 0,-2 11-10 0 0,-43-2-174 0 0,1 1-1 0 0,-1-1 0 0 0,0 1 0 0 0,0 0 0 0 0,-1 0 0 0 0,1 1 0 0 0,-1-1 1 0 0,0 1-1 0 0,1 0 0 0 0,-2 0 0 0 0,1 1 0 0 0,0-1 0 0 0,-1 1 1 0 0,0 0-1 0 0,0 0 0 0 0,0 0 0 0 0,-1 0 0 0 0,0 0 0 0 0,0 0 0 0 0,0 1 1 0 0,0-1-1 0 0,0 4-17 0 0,-5-3 54 0 0,1-1 0 0 0,-1 1 0 0 0,1-1 0 0 0,-2 1 1 0 0,1-1-1 0 0,-1 0 0 0 0,1 0 0 0 0,-1 0 0 0 0,-1-1 0 0 0,1 0 1 0 0,0 1-1 0 0,-1-1 0 0 0,-4 2-54 0 0,7-4 104 0 0,-5 4-66 0 0,1 0 1 0 0,-1-1 0 0 0,-1 0-1 0 0,1 0 1 0 0,-1 0 0 0 0,0-1-1 0 0,0 0 1 0 0,0-1 0 0 0,-1 0-1 0 0,1 0 1 0 0,-1-1-39 0 0,-26 11 57 0 0,30-11-54 0 0,1 0 1 0 0,0 0 0 0 0,0 0 0 0 0,-1 0-1 0 0,1-1 1 0 0,0 0 0 0 0,-1 0 0 0 0,0 0 0 0 0,1-1-1 0 0,-1 0 1 0 0,1 1 0 0 0,-1-1 0 0 0,0-1 0 0 0,1 1-1 0 0,-4-2-3 0 0,-31-5 130 0 0,16 1-210 0 0,22 5 5 0 0,1 1-16 0 0,1-5 35 0 0,1 0-1 0 0,0 0 0 0 0,-1 0 0 0 0,2 0 1 0 0,-1 0-1 0 0,1 1 0 0 0,-1-1 0 0 0,1 1 1 0 0,1-1-1 0 0,-1 1 0 0 0,0 0 0 0 0,1 0 1 0 0,0 1-1 0 0,0-1 0 0 0,2-1 57 0 0,2-3-173 0 0,67-44-635 0 0,42-18-208 0 0,-88 58 744 0 0,1 0 0 0 0,0 2 0 0 0,0 1 0 0 0,32-4 272 0 0,-3-18-124 0 0,-57 30 132 0 0,-1 1 0 0 0,1-1-1 0 0,0 1 1 0 0,0-1 0 0 0,0 1-1 0 0,0 0 1 0 0,0-1 0 0 0,0 1-1 0 0,-1 0 1 0 0,1 0-1 0 0,0 1 1 0 0,0-1 0 0 0,0 0-1 0 0,0 1 1 0 0,0-1 0 0 0,0 1-1 0 0,-1-1 1 0 0,1 1 0 0 0,0 0-1 0 0,0 0 1 0 0,-1 0-1 0 0,1 0 1 0 0,-1 0 0 0 0,1 0-1 0 0,-1 0 1 0 0,1 0 0 0 0,-1 1-1 0 0,1-1 1 0 0,-1 1-1 0 0,0-1 1 0 0,0 1 0 0 0,0-1-1 0 0,0 1 1 0 0,0 0-8 0 0,8 7 152 0 0,12 29 656 0 0,-21-37-648 0 0,0 1 6 0 0,3 10 214 0 0,-3-12-182 0 0,0 0-3 0 0,0 0-23 0 0,0 0-11 0 0,12 8 970 0 0,-11-9-1088 0 0,0 1-52 0 0,0 0 0 0 0,0 0 0 0 0,-1 0 0 0 0,1 0 1 0 0,0 0-1 0 0,0 0 0 0 0,0-1 0 0 0,0 1 0 0 0,-1 0 1 0 0,1 0-1 0 0,0-1 0 0 0,0 1 0 0 0,0-1 0 0 0,-1 1 0 0 0,1-1 1 0 0,0 1-1 0 0,-1-1 0 0 0,1 0 0 0 0,0 1 0 0 0,-1-1 1 0 0,1 0-1 0 0,-1 1 0 0 0,1-1 0 0 0,-1 0 0 0 0,1 1 1 0 0,-1-1-1 0 0,0 0 0 0 0,1 0 0 0 0,-1 0 0 0 0,0 0 0 0 0,0 1 1 0 0,1-1-1 0 0,-1 0 0 0 0,0 0 0 0 0,0 0 0 0 0,0 0 1 0 0,0 0-1 0 0,0 0 0 0 0,0 0 9 0 0,3-13-220 0 0,0 3 58 0 0,-3 10 109 0 0,4-1 30 0 0,12-10-215 0 0,-16 12 233 0 0,0 0 0 0 0,0 0 0 0 0,1-1 0 0 0,-1 1 1 0 0,0 0-1 0 0,0 0 0 0 0,1-1 0 0 0,-1 1 0 0 0,0 0 1 0 0,0 0-1 0 0,1 0 0 0 0,-1 0 0 0 0,0-1 0 0 0,1 1 1 0 0,-1 0-1 0 0,0 0 0 0 0,1 0 0 0 0,-1 0 0 0 0,0 0 0 0 0,0 0 1 0 0,1 0-1 0 0,-1 0 0 0 0,0 0 0 0 0,1 0 0 0 0,-1 0 1 0 0,0 0-1 0 0,1 0 0 0 0,-1 0 0 0 0,0 0 0 0 0,1 0 1 0 0,-1 1-1 0 0,0-1 0 0 0,1 0 0 0 0,-1 0 0 0 0,0 0 0 0 0,0 0 1 0 0,1 1-1 0 0,-1-1 0 0 0,0 0 0 0 0,0 0 0 0 0,1 1 1 0 0,-1-1-1 0 0,0 0 0 0 0,0 0 0 0 0,0 1 0 0 0,1-1 1 0 0,-1 0-1 0 0,0 0 0 0 0,0 1 0 0 0,0-1 0 0 0,0 0 1 0 0,0 1-1 0 0,0-1 0 0 0,0 0 0 0 0,0 1 0 0 0,1-1 0 0 0,-1 0 5 0 0,4 6-29 0 0,13-8-25 0 0,-15 3 57 0 0,0 0 0 0 0,0 0 0 0 0,0 0 0 0 0,1 0-1 0 0,-1 0 1 0 0,0 0 0 0 0,0-1 0 0 0,0 1-1 0 0,1-1 1 0 0,-1 1 0 0 0,0-1 0 0 0,0 0 0 0 0,1 0-1 0 0,-1 0 1 0 0,0-1 0 0 0,1 1 0 0 0,-1 0 0 0 0,0-1-1 0 0,0 1 1 0 0,1-1 0 0 0,-1 0 0 0 0,0 0-1 0 0,2-1-2 0 0,38-38 0 0 0,-4 8 0 0 0,-9-5 11 0 0,-28 35 46 0 0,-9-19 155 0 0,-15 10-147 0 0,7 7-66 0 0,11 3-13 0 0,1 1 0 0 0,0-1-1 0 0,-1 0 1 0 0,1 1 0 0 0,0 0-1 0 0,-1 0 1 0 0,1 0-1 0 0,-1 1 1 0 0,1 0 0 0 0,0 0-1 0 0,-1 0 1 0 0,1 0 0 0 0,0 0-1 0 0,0 1 1 0 0,0 0 0 0 0,0 0-1 0 0,-2 1 15 0 0,-29 10-53 0 0,-34 30 936 0 0,40-20-379 0 0,27-21-453 0 0,0-1 6 0 0,0 0 1 0 0,0 0 0 0 0,0 0 0 0 0,0 0-1 0 0,1 1 1 0 0,-1-1 0 0 0,0 1-1 0 0,1-1 1 0 0,-1 1 0 0 0,1 0-1 0 0,0-1 1 0 0,-1 1 0 0 0,1 0-1 0 0,0 0 1 0 0,0 0 0 0 0,0 0 0 0 0,0 0-1 0 0,1 0 1 0 0,-1 0 0 0 0,1 0-1 0 0,-1 1-57 0 0,1 1 71 0 0,-2 1-54 0 0,1 1-1 0 0,1-1 1 0 0,-1 1 0 0 0,1-1 0 0 0,0 1-1 0 0,0-1 1 0 0,1 1 0 0 0,-1-1-1 0 0,1 1 1 0 0,1-1 0 0 0,-1 0 0 0 0,1 1-1 0 0,1 3-16 0 0,-1-6 0 0 0,0 1 0 0 0,0-1 0 0 0,0 0 0 0 0,0 0 0 0 0,0 1 0 0 0,1-2 0 0 0,-1 1 0 0 0,1 0 0 0 0,0 0 0 0 0,0-1 0 0 0,0 1 0 0 0,0-1 0 0 0,0 0 0 0 0,1 0 0 0 0,-1 0 0 0 0,1-1 0 0 0,-1 1 0 0 0,1-1 0 0 0,2 1 0 0 0,32 27 0 0 0,-20-11 0 0 0,69 36 0 0 0,-81-51-52 0 0,1 0-1 0 0,0-1 0 0 0,-1 0 0 0 0,1 0 0 0 0,0-1 0 0 0,0 0 1 0 0,0 0-1 0 0,0 0 0 0 0,0-1 0 0 0,1 0 0 0 0,-1-1 1 0 0,0 0-1 0 0,5-1 53 0 0,7-3-816 0 0,1 1-58 0 0</inkml:trace>
  <inkml:trace contextRef="#ctx0" brushRef="#br0" timeOffset="11596.167">326 1690 12440 0 0,'0'0'281'0'0,"0"0"40"0"0,0 0 22 0 0,0-1-40 0 0,0-2-239 0 0,0 0 0 0 0,0 0 1 0 0,1 0-1 0 0,-1 0 0 0 0,1 0 1 0 0,-1 0-1 0 0,1 0 0 0 0,0 0 1 0 0,0 0-1 0 0,0 0 0 0 0,1 0 1 0 0,-1 1-1 0 0,1-1 1 0 0,-1 1-1 0 0,1-1 0 0 0,0 1 1 0 0,0-1-1 0 0,0 1 0 0 0,0 0 1 0 0,0 0-1 0 0,1 0 0 0 0,-1 0 1 0 0,1 0-65 0 0,8-8 110 0 0,-6 6-16 0 0,1 1-1 0 0,-1 0 0 0 0,0-1 1 0 0,1 2-1 0 0,0-1 0 0 0,-1 1 1 0 0,1-1-1 0 0,0 2 0 0 0,0-1 1 0 0,0 1-1 0 0,0 0 0 0 0,2 0-93 0 0,-3 2 108 0 0,0 0 0 0 0,0 0 0 0 0,-1 1 0 0 0,1 0 0 0 0,0 0 0 0 0,-1 0 0 0 0,1 1 0 0 0,-1-1 0 0 0,0 1 0 0 0,0 0 0 0 0,0 0 0 0 0,0 1 0 0 0,-1-1 0 0 0,3 3-108 0 0,4 5-122 0 0,-1 0 0 0 0,0 0 0 0 0,-1 1 0 0 0,0 0 0 0 0,-1 0 0 0 0,0 1 0 0 0,-1 0 0 0 0,0 0 0 0 0,-1 1 0 0 0,-1-1-1 0 0,3 12 123 0 0,-5-17 54 0 0,0 0 0 0 0,-1 0 0 0 0,0 0 0 0 0,0 0 0 0 0,-1 0-1 0 0,0 0 1 0 0,-1 0 0 0 0,1 0 0 0 0,-1 0 0 0 0,-1 0-1 0 0,0-1 1 0 0,0 1 0 0 0,0 0 0 0 0,-4 7-54 0 0,2-11 34 0 0,-1 1-1 0 0,1-1 1 0 0,-1 1 0 0 0,0-1-1 0 0,0-1 1 0 0,-1 1 0 0 0,1-1 0 0 0,-1 0-1 0 0,0 0 1 0 0,1 0 0 0 0,-1-1 0 0 0,-1 0-1 0 0,1 0 1 0 0,0-1 0 0 0,0 0-1 0 0,-1 0 1 0 0,1 0 0 0 0,0-1 0 0 0,-7 0-34 0 0,7 1 13 0 0,-61-11-13 0 0,64 9-8 0 0,0 0-1 0 0,0 0 0 0 0,0 0 0 0 0,1-1 1 0 0,-1 1-1 0 0,1-1 0 0 0,-1 1 0 0 0,1-1 0 0 0,-1 0 1 0 0,1 0-1 0 0,0 0 0 0 0,0 0 0 0 0,0-1 0 0 0,0 1 1 0 0,0-1-1 0 0,0 1 0 0 0,1-1 0 0 0,-1 1 0 0 0,1-1 1 0 0,0 0-1 0 0,0 0 0 0 0,0 0 0 0 0,0 1 0 0 0,0-1 1 0 0,1 0-1 0 0,-1 0 0 0 0,1-2 9 0 0,0 2-65 0 0,1 1 0 0 0,0-1-1 0 0,0 1 1 0 0,0-1 0 0 0,0 1 0 0 0,0 0 0 0 0,0-1-1 0 0,1 1 1 0 0,-1 0 0 0 0,1 0 0 0 0,-1 0 0 0 0,1 0-1 0 0,0 0 1 0 0,0 0 0 0 0,0 1 0 0 0,0-1-1 0 0,0 1 1 0 0,0-1 0 0 0,0 1 0 0 0,1 0 0 0 0,-1 0-1 0 0,0 0 1 0 0,3-1 65 0 0,75-33-1606 0 0,-52 28-2689 0 0,-16 1-154 0 0</inkml:trace>
  <inkml:trace contextRef="#ctx0" brushRef="#br0" timeOffset="12071.023">854 1253 13560 0 0,'0'0'306'0'0,"-10"-3"940"0"0,3 6-1107 0 0,-20 25-366 0 0,24-19 334 0 0,1 0 0 0 0,0 0 1 0 0,1 1-1 0 0,0-1 1 0 0,0 0-1 0 0,1 1 0 0 0,0-1 1 0 0,1 0-1 0 0,0 1 1 0 0,1 4-108 0 0,1 12-50 0 0,4 351 969 0 0,9-274-4464 0 0,-9-87 2299 0 0</inkml:trace>
  <inkml:trace contextRef="#ctx0" brushRef="#br0" timeOffset="12923.726">1023 1106 4208 0 0,'0'0'124'0'0,"12"-11"4570"0"0,-5 1 453 0 0,-11 21-2832 0 0,1 4-2219 0 0,1 1 1 0 0,0 0 0 0 0,2-1 0 0 0,-1 1 0 0 0,2 0 0 0 0,0-1 0 0 0,2 8-97 0 0,1 12 17 0 0,8 63-337 0 0,19 164-170 0 0,-32-69 679 0 0,-6-83 1482 0 0,7-109-1741 0 0,0-1 2 0 0,0 0-22 0 0,0 0-112 0 0,0 0-43 0 0,0 0-10 0 0,0 0-1 0 0,0 0 0 0 0,0 0 0 0 0,0-6-4513 0 0,0 5-293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32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227 141 8088 0 0,'0'0'182'0'0,"0"0"29"0"0,0 0 12 0 0,0-1-37 0 0,0-4-87 0 0,0 4 212 0 0,-2-20 5773 0 0,-51 70-5070 0 0,-30 80-637 0 0,63-96-110 0 0,2 0 0 0 0,2 2-1 0 0,-12 35-266 0 0,26-65 51 0 0,1 0 0 0 0,0 0-1 0 0,0 0 1 0 0,0 0-1 0 0,1 0 1 0 0,-1 1-1 0 0,1-1 1 0 0,1 0-1 0 0,-1 0 1 0 0,1 0-1 0 0,-1 0 1 0 0,2 0-1 0 0,-1 0 1 0 0,0 0-1 0 0,1 0 1 0 0,0 0-1 0 0,0 0 1 0 0,1-1-1 0 0,-1 1 1 0 0,1-1-1 0 0,0 1 1 0 0,0-1-1 0 0,0 0 1 0 0,1 0 0 0 0,-1-1-1 0 0,1 1 1 0 0,0-1-1 0 0,2 2-50 0 0,53 2-559 0 0,15-15-2218 0 0,-54 2-2925 0 0</inkml:trace>
  <inkml:trace contextRef="#ctx0" brushRef="#br0" timeOffset="419.31">312 595 11792 0 0,'0'0'342'0'0,"0"0"4"0"0,-4-6-210 0 0,3 1-119 0 0,-1 1 1 0 0,1-1 0 0 0,0 1-1 0 0,1-1 1 0 0,-1 0-1 0 0,1 1 1 0 0,0-1 0 0 0,0 0-1 0 0,0 1 1 0 0,1-1 0 0 0,0 1-1 0 0,0-1 1 0 0,0 0 0 0 0,0 1-1 0 0,1 0 1 0 0,-1-1-1 0 0,1 1 1 0 0,0 0 0 0 0,1 0-1 0 0,-1 0 1 0 0,1 0 0 0 0,0 0-18 0 0,5-8-690 0 0,1 0 1 0 0,1 1 0 0 0,0 1-1 0 0,0-1 1 0 0,1 2 0 0 0,0-1-1 0 0,0 2 1 0 0,1-1 0 0 0,1 2-1 0 0,10-6 690 0 0,-19 11 298 0 0,-1 0 0 0 0,1 0 0 0 0,0 0 0 0 0,0 1 0 0 0,0 0 0 0 0,-1 0 0 0 0,1 0 0 0 0,0 0 0 0 0,0 0 0 0 0,0 1 0 0 0,1 0 0 0 0,-1 0 0 0 0,0 0 0 0 0,0 0 0 0 0,0 1 0 0 0,0-1 0 0 0,0 1 0 0 0,0 0 0 0 0,0 0 0 0 0,-1 1 0 0 0,3 0-298 0 0,-3-1 96 0 0,0 1 1 0 0,0-1 0 0 0,0 1 0 0 0,0 0 0 0 0,0 0-1 0 0,0 0 1 0 0,0 0 0 0 0,-1 0 0 0 0,1 1-1 0 0,-1-1 1 0 0,1 1 0 0 0,-1-1 0 0 0,0 1 0 0 0,0 0-1 0 0,0 0 1 0 0,-1 0 0 0 0,1 0 0 0 0,-1 0 0 0 0,1 1-1 0 0,-1-1 1 0 0,0 0 0 0 0,0 4-97 0 0,7 33 397 0 0,-8-33-301 0 0,-1 1 0 0 0,0 0-1 0 0,-1-1 1 0 0,0 1 0 0 0,0-1-1 0 0,-1 0 1 0 0,0 0 0 0 0,0 0-1 0 0,-1 0 1 0 0,1 0 0 0 0,-1-1-1 0 0,-1 1 1 0 0,-1 1-96 0 0,1-2 131 0 0,0 0 0 0 0,-1 0 1 0 0,1-1-1 0 0,-1 1 0 0 0,0-2 0 0 0,-1 1 0 0 0,1 0 0 0 0,-1-1 0 0 0,0-1 1 0 0,0 1-1 0 0,0-1 0 0 0,0 0 0 0 0,-1 0 0 0 0,0-1 0 0 0,1 0 0 0 0,-1-1 0 0 0,-5 1-131 0 0,12-2-143 0 0,-1 0 0 0 0,0 0 0 0 0,0 0-1 0 0,1-1 1 0 0,-1 1 0 0 0,0-1-1 0 0,1 1 1 0 0,-1-1 0 0 0,0 1-1 0 0,1-1 1 0 0,-1 0 0 0 0,1 0-1 0 0,-1 0 1 0 0,1 0 0 0 0,0 0 0 0 0,-1 0-1 0 0,1 0 1 0 0,0-1 0 0 0,0 1-1 0 0,-1 0 1 0 0,1-1 0 0 0,0 1-1 0 0,1-1 1 0 0,-1 1 0 0 0,0-1-1 0 0,0 1 1 0 0,1-1 0 0 0,-1 0-1 0 0,0 1 1 0 0,1-1 0 0 0,0 0 0 0 0,-1 1-1 0 0,1-1 144 0 0,0-8-5054 0 0</inkml:trace>
  <inkml:trace contextRef="#ctx0" brushRef="#br0" timeOffset="797.17">797 1 11672 0 0,'0'0'341'0'0,"0"0"-1"0"0,0 0-144 0 0,0 0 204 0 0,0 0 117 0 0,3 11 715 0 0,1 38-1010 0 0,-8 39 946 0 0,-8 93 1111 0 0,12-32-1433 0 0,8-51-1020 0 0,-7-28-1588 0 0,-4-55 961 0 0,1-2-4530 0 0,2-12 522 0 0</inkml:trace>
  <inkml:trace contextRef="#ctx0" brushRef="#br0" timeOffset="1426.642">1072 452 8088 0 0,'0'0'234'0'0,"0"-2"-4"0"0,0-3 151 0 0,1 0 0 0 0,0 0 0 0 0,0 0 0 0 0,0 0-1 0 0,0 0 1 0 0,1 1 0 0 0,0-1 0 0 0,0 0 0 0 0,0 1 0 0 0,1-1 0 0 0,0 1 0 0 0,-1 0 0 0 0,1 0 0 0 0,3-3-381 0 0,-3 3 13 0 0,1 0 1 0 0,-1 0-1 0 0,0 0 0 0 0,1 0 1 0 0,0 1-1 0 0,0-1 0 0 0,0 1 1 0 0,0 0-1 0 0,1 1 0 0 0,-1-1 1 0 0,1 1-1 0 0,0-1 0 0 0,0 1 1 0 0,-1 1-1 0 0,1-1 0 0 0,0 1 1 0 0,1 0-1 0 0,-1 0 0 0 0,0 0 1 0 0,0 1-14 0 0,-1-1-45 0 0,0 1 1 0 0,-1 0-1 0 0,1 0 1 0 0,0 1-1 0 0,0-1 1 0 0,-1 1-1 0 0,1 0 1 0 0,0 0-1 0 0,-1 0 1 0 0,1 0-1 0 0,-1 1 1 0 0,1-1-1 0 0,-1 1 1 0 0,0 0-1 0 0,1 0 1 0 0,1 2 44 0 0,46 44 992 0 0,-20-2-1196 0 0,-28-39 282 0 0,-1 0-1 0 0,0 0 1 0 0,-1 0 0 0 0,1 0 0 0 0,-1 0 0 0 0,-1 0 0 0 0,1 0 0 0 0,-1 0 0 0 0,-1 0 0 0 0,1 0 0 0 0,-1 1 0 0 0,-1-1 0 0 0,1 0 0 0 0,-1-1 0 0 0,0 1 0 0 0,0 0 0 0 0,-1 0 0 0 0,0-1-1 0 0,-1 0 1 0 0,1 1 0 0 0,-1-1 0 0 0,0-1 0 0 0,0 1 0 0 0,-4 3-78 0 0,4-5 121 0 0,0 1 0 0 0,-1-1 0 0 0,1-1 0 0 0,-1 1 0 0 0,0-1 0 0 0,0 0 0 0 0,0 0 0 0 0,0 0 0 0 0,-1 0 0 0 0,1-1 0 0 0,-1 0 0 0 0,1-1 0 0 0,-1 1 0 0 0,0-1 0 0 0,-3 1-121 0 0,1-1 108 0 0,0 0 0 0 0,1 0 0 0 0,-1 0 0 0 0,0-1 0 0 0,0 0 0 0 0,0-1 0 0 0,1 0 1 0 0,-1 0-1 0 0,0 0 0 0 0,1-1 0 0 0,-1-1 0 0 0,1 1 0 0 0,-1-1-108 0 0,-50-32 1031 0 0,-8-39-1043 0 0,64 72-156 0 0,1-1-1 0 0,-1 1 1 0 0,1-1 0 0 0,0 1 0 0 0,0-1 0 0 0,0 0 0 0 0,0 0 0 0 0,0 0 0 0 0,0 0-1 0 0,1 0 1 0 0,-1 1 0 0 0,1-1 0 0 0,0 0 0 0 0,0 0 0 0 0,0 0 0 0 0,1-2 168 0 0,-1-1-1017 0 0,0-4-5061 0 0</inkml:trace>
  <inkml:trace contextRef="#ctx0" brushRef="#br0" timeOffset="5920.978">1540 361 8592 0 0,'-4'-4'597'0'0,"-12"-30"550"0"0,9 7 441 0 0,6 26-1482 0 0,1-16 4929 0 0,8 58-6108 0 0,21 74 1448 0 0,-26-94-368 0 0,-1-14 27 0 0,-1 0-1 0 0,0 0 1 0 0,0 1-1 0 0,0-1 1 0 0,-1 0-1 0 0,0 1 0 0 0,-1-1 1 0 0,0 1-1 0 0,0-1 1 0 0,-2 7-34 0 0,-6 8 258 0 0,6-16-247 0 0,3-5 42 0 0,0-1 86 0 0,0 0 314 0 0,0 0 141 0 0,0 0 22 0 0,0 0-118 0 0,-14-9-1279 0 0,-3-34 1166 0 0,9-17 71 0 0,10 51-457 0 0,1 0 1 0 0,-1 1-1 0 0,2-1 0 0 0,-1 1 0 0 0,1-1 0 0 0,1 1 0 0 0,-1 0 0 0 0,1 1 0 0 0,2-3 1 0 0,-4 5-5 0 0,65-48-546 0 0,-57 46 413 0 0,-5 3 106 0 0,1 0 1 0 0,0 0-1 0 0,1 0 1 0 0,-1 1 0 0 0,0 0-1 0 0,1 1 1 0 0,0 0-1 0 0,-1 0 1 0 0,1 0-1 0 0,0 1 1 0 0,0 1-1 0 0,0-1 1 0 0,0 1-1 0 0,0 0 1 0 0,0 1 0 0 0,0 0-1 0 0,5 1 32 0 0,30 8-3184 0 0,-35-7 1924 0 0,0-2-10 0 0</inkml:trace>
  <inkml:trace contextRef="#ctx0" brushRef="#br0" timeOffset="6521.309">2113 277 9528 0 0,'0'0'216'0'0,"0"0"32"0"0,0 0 10 0 0,0 0 18 0 0,0 0 31 0 0,-13-4 914 0 0,-4 4-494 0 0,-58 33 3531 0 0,69-31-4180 0 0,2 0-1 0 0,-1 1 0 0 0,0 0 1 0 0,1 0-1 0 0,-1 0 0 0 0,1 0 1 0 0,0 1-1 0 0,0 0 0 0 0,0 0 1 0 0,0 0-1 0 0,1 0 0 0 0,0 1-77 0 0,-2 12-121 0 0,5-15-40 0 0,13 14-205 0 0,-2-8 362 0 0,0 0-1 0 0,1-1 0 0 0,0 0 0 0 0,1-1 0 0 0,-1 0 0 0 0,1-1 0 0 0,1 0 0 0 0,-1-2 0 0 0,0 1 0 0 0,5-1 5 0 0,25 9-81 0 0,6 9 27 0 0,-44-12 234 0 0,-5-8 18 0 0,0-1 8 0 0,-1 3-101 0 0,0 0-1 0 0,-1 0 1 0 0,1 0-1 0 0,-1 0 1 0 0,0 0-1 0 0,0-1 1 0 0,0 1-1 0 0,0 0 0 0 0,0-1 1 0 0,0 0-1 0 0,-1 1 1 0 0,1-1-1 0 0,-1 0 1 0 0,0-1-1 0 0,0 1 1 0 0,1 0-1 0 0,-1-1 0 0 0,0 1 1 0 0,0-1-1 0 0,-1 0 1 0 0,1 0-1 0 0,0 0 1 0 0,-1 0-105 0 0,-9 4 308 0 0,-74 28 611 0 0,30-22 509 0 0,28-14-4332 0 0,21 2 1598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08.86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75A5738-8CFA-4499-9166-5D3B708A2E90}" emma:medium="tactile" emma:mode="ink">
          <msink:context xmlns:msink="http://schemas.microsoft.com/ink/2010/main" type="writingRegion" rotatedBoundingBox="18146,3598 25131,3448 25216,7437 18231,7588"/>
        </emma:interpretation>
      </emma:emma>
    </inkml:annotationXML>
    <inkml:traceGroup>
      <inkml:annotationXML>
        <emma:emma xmlns:emma="http://www.w3.org/2003/04/emma" version="1.0">
          <emma:interpretation id="{276E1016-749D-4369-8868-E7220593A14A}" emma:medium="tactile" emma:mode="ink">
            <msink:context xmlns:msink="http://schemas.microsoft.com/ink/2010/main" type="paragraph" rotatedBoundingBox="21230,4065 22730,2759 23831,4024 22331,5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6EB14E-090B-40E7-8227-32E07A7BF911}" emma:medium="tactile" emma:mode="ink">
              <msink:context xmlns:msink="http://schemas.microsoft.com/ink/2010/main" type="line" rotatedBoundingBox="21230,4065 22730,2759 23831,4024 22331,5330">
                <msink:destinationLink direction="with" ref="{A73CD2C4-CE98-4637-9330-4B6425EBA9E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74B4EB6-2B5F-474A-AD9A-9CEF2AF69B12}" emma:medium="tactile" emma:mode="ink">
                <msink:context xmlns:msink="http://schemas.microsoft.com/ink/2010/main" type="inkWord" rotatedBoundingBox="22043,3432 22757,4963 22095,5272 21381,3741">
                  <msink:destinationLink direction="with" ref="{5233AE9F-8416-48E4-A16D-2875087C3CE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21936 954 96 0,'8'4'38'0,"-4"-1"-20"0,1 1-12 0,-5-4 11 0,4 4-5 15,-4-4 1-15,4 3-4 16,0 5 0-16,0-1-3 16,-4 4 1-16,-4 8-4 15,0-1 0-15,0 4 3 0,-5 4-3 16,-3 0 0-16,-5 11 1 16,-4-3 2-16,-8 2-3 15,0 1-2-15,-4-3 0 16,0-5 1-16,-1-3-1 15,1 0-1-15,0-7 1 16,4-5-1-16,0-3 0 16,-1-3 0-16,1-8 6 15,0-4 4-15,4 0-3 16,0-7-2-16,0 0-2 0,5-7 0 16,3-1-2-16,4-3-1 15,9-4-2-15,0 4 1 16,4 0 1-16,0 0 0 15,8-1-3-15,1 5 2 16,3 3 1-16,5 0 0 16,4 8 0-16,-1 3 0 15,5 4 0-15,5 4 0 16,3 3 0-16,4 1 0 16,9 7 0-16,4 7 2 15,0 4 5-15,0-4 6 16,0 0-3-16,0 0 0 0,-5 4-2 15,-3 0 2-15,0-4-5 16,-5 0-1-16,5 1-2 16,-5-5 1-16,-4-3-4 15,-8-4 0-15,-4 0 1 16,-4-4 0-16,-5 1 0 16,1-4 2-16,-5-1-1 15,-4-6-1-15,-4-1-19 16,0-4-8-16,-4 8-70 15</inkml:trace>
          <inkml:trace contextRef="#ctx0" brushRef="#br1" timeOffset="3544.957">22776 384 64 0,'4'-7'27'0,"-4"3"-14"0,0 1 0 16,9-1 14-16,-5 0-15 15,0-7-4-15,0 4 1 16,5-1 2-16,-5-3-6 16,4 4-3-16,5-1-4 15,-5-3 1-15,0 0 1 16,5-7 2-16,-1-1-3 15,1 1-2-15,-1-4-5 0,5-1 0 16,-5 1-12-16,5 4-4 16,-5-1-16-16,1 1-7 15</inkml:trace>
        </inkml:traceGroup>
        <inkml:traceGroup>
          <inkml:annotationXML>
            <emma:emma xmlns:emma="http://www.w3.org/2003/04/emma" version="1.0">
              <emma:interpretation id="{21F5DC0A-D5E4-4E76-8E9D-1AA53C518D57}" emma:medium="tactile" emma:mode="ink">
                <msink:context xmlns:msink="http://schemas.microsoft.com/ink/2010/main" type="inkWord" rotatedBoundingBox="23196,3792 23443,3577 23493,3636 23247,3851"/>
              </emma:interpretation>
            </emma:emma>
          </inkml:annotationXML>
          <inkml:trace contextRef="#ctx0" brushRef="#br1" timeOffset="4339.678">21566 621 72 0,'-9'-18'30'0,"9"14"-16"0,-4 0-1 16,4 4 14-16,-4-7 2 16,4-1 3-16,-4-3-4 15,0-3 0-15,0-5-5 16,-1-3-2-16,1-8-11 15,-4-3-6-15,0-4-1 0,-1-4-2 16,1-3 2-16,0-4-7 16,-1 0 1-16,-3 3-12 15,-1 5-3-15,5 3-4 0,-4 7-2 16,-5 8-13 0,4 15-43-16,-3 7 5 15</inkml:trace>
        </inkml:traceGroup>
      </inkml:traceGroup>
    </inkml:traceGroup>
    <inkml:traceGroup>
      <inkml:annotationXML>
        <emma:emma xmlns:emma="http://www.w3.org/2003/04/emma" version="1.0">
          <emma:interpretation id="{160A4B49-C603-4C14-B820-06E7F01F2EF4}" emma:medium="tactile" emma:mode="ink">
            <msink:context xmlns:msink="http://schemas.microsoft.com/ink/2010/main" type="paragraph" rotatedBoundingBox="21511,5451 23987,4805 24217,5683 21740,6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63A680-FFD0-45F0-A973-AFE68B7B3232}" emma:medium="tactile" emma:mode="ink">
              <msink:context xmlns:msink="http://schemas.microsoft.com/ink/2010/main" type="line" rotatedBoundingBox="21511,5451 23987,4805 24217,5683 21740,6330">
                <msink:destinationLink direction="with" ref="{A73CD2C4-CE98-4637-9330-4B6425EBA9E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E46E57-6763-4F87-9D16-0AF73E8A1C10}" emma:medium="tactile" emma:mode="ink">
                <msink:context xmlns:msink="http://schemas.microsoft.com/ink/2010/main" type="inkWord" rotatedBoundingBox="21550,6050 21652,5423 21837,5453 21735,60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7956.483">21365 1989 80 0,'0'-3'33'0,"0"3"-18"0,0 3-9 16,0-3 9-16,0 4-11 15,-4 3-1-15</inkml:trace>
          <inkml:trace contextRef="#ctx0" brushRef="#br1" timeOffset="8154.144">21361 2015 158 0,'-4'15'1'0,"-1"0"6"16,1 3 3-16,0 1 3 16,0 3 3-16,-4 0-3 15,-1 8 0-15,-3 7-7 16,-1 3-2-16,1 1-2 16,-1 4-4-16,1-1 1 0,-1 0-10 15,1-3-3-15,-1-4 7 0,5-4 3 16,0-7-7-16,4-4-5 15,0-7-25 1,4-4-22-16,4 0 22 16</inkml:trace>
          <inkml:trace contextRef="#ctx0" brushRef="#br1" timeOffset="7867.891">21161 2082 64 0,'4'-15'24'0,"9"15"-12"0,-9 0-1 0,-4 0 12 16,4 0-6-16,4 0 1 16,1-4-16-16,-1 4-5 15,0-3-28-15,1-1-10 16,-1 4 3-16,9-4 5 15</inkml:trace>
        </inkml:traceGroup>
        <inkml:traceGroup>
          <inkml:annotationXML>
            <emma:emma xmlns:emma="http://www.w3.org/2003/04/emma" version="1.0">
              <emma:interpretation id="{3E86A0E7-34A2-40ED-9448-0439D897BB08}" emma:medium="tactile" emma:mode="ink">
                <msink:context xmlns:msink="http://schemas.microsoft.com/ink/2010/main" type="inkWord" rotatedBoundingBox="22552,5353 22976,5242 23163,5959 22738,60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8574.68">22082 1890 76 0,'0'0'30'0,"0"-4"-16"0,4 4-8 0,-4 0 11 15</inkml:trace>
          <inkml:trace contextRef="#ctx0" brushRef="#br1" timeOffset="8782.476">22097 1897 168 0,'8'11'19'15,"1"0"-2"-15,3 4 2 16,1 3-2-16,-1 5 1 16,5-1-3-16,0 7 1 15,7 1-9-15,1 3-2 0,9 4-1 0,3 4-2 16,9 3 1-16,0 1-4 16,-1-5-2-16,5-3-5 15,-8 0 0-15,-9-7-9 16,5-1-4-16,-9-10-11 15,-4-1-43 1,-4-3 4-16,-9-4 31 16</inkml:trace>
        </inkml:traceGroup>
        <inkml:traceGroup>
          <inkml:annotationXML>
            <emma:emma xmlns:emma="http://www.w3.org/2003/04/emma" version="1.0">
              <emma:interpretation id="{DB65B12A-0305-4876-B93A-4A88DBF6753E}" emma:medium="tactile" emma:mode="ink">
                <msink:context xmlns:msink="http://schemas.microsoft.com/ink/2010/main" type="inkWord" rotatedBoundingBox="23375,4964 23987,4805 24099,5231 23486,5390"/>
              </emma:interpretation>
              <emma:one-of disjunction-type="recognition" id="oneOf3">
                <emma:interpretation id="interp3" emma:lang="" emma:confidence="1">
                  <emma:literal>\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`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9443.475">22904 1498 72 0,'4'11'27'0,"5"-8"-14"0,-5 1-2 0,8 0 12 16,1-4-1-16,4 3-1 16,7 1 2-16,10 4 0 15,3-1 1-15,5 4 0 16,4 0-13-16,3 4-2 0,1 3 1 15,5 5-2-15,-1 2 1 16,-4-2-3-16,4-1-1 16,-4 0-8-16,-5-3 0 0,1-1-30 15,-17-3-13 1</inkml:trace>
        </inkml:traceGroup>
      </inkml:traceGroup>
    </inkml:traceGroup>
    <inkml:traceGroup>
      <inkml:annotationXML>
        <emma:emma xmlns:emma="http://www.w3.org/2003/04/emma" version="1.0">
          <emma:interpretation id="{309C053A-C2AD-43F0-BE25-0AB84C69CCEA}" emma:medium="tactile" emma:mode="ink">
            <msink:context xmlns:msink="http://schemas.microsoft.com/ink/2010/main" type="paragraph" rotatedBoundingBox="18208,6499 25193,6348 25216,7437 18231,7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CD7901-097E-4E7C-99DA-E62BDC570C3F}" emma:medium="tactile" emma:mode="ink">
              <msink:context xmlns:msink="http://schemas.microsoft.com/ink/2010/main" type="inkBullet" rotatedBoundingBox="18214,6773 18689,6763 18700,7258 18225,7268"/>
            </emma:interpretation>
            <emma:one-of disjunction-type="recognition" id="oneOf4">
              <emma:interpretation id="interp8" emma:lang="" emma:confidence="0">
                <emma:literal>•</emma:literal>
              </emma:interpretation>
            </emma:one-of>
          </emma:emma>
        </inkml:annotationXML>
        <inkml:trace contextRef="#ctx0" brushRef="#br2" timeOffset="-35341.067">17762 3798 60 0,'8'3'24'0,"-8"-3"-12"0,-8-3 3 15,8 3 15-15,0 0-5 16,0 0 0-16,-4 0-8 16,0 0 0-16,4 0 1 15,0 0 3-15,0-4-11 16,0 0 1-16,12-22 0 15,1-3-6-15,3-5-3 16,5-6-1-16,4-8-1 16,4 3 0-16,0 1-3 15,0 7 0-15,1 0-3 16,-5 7-1-16,0 4 4 0,-5 4 1 16,-3 3-1-16,0 4 2 15,3 1-4-15,-3 6 1 16,-4 1 2-16,-1-1 1 15,1 5 1-15,-1 3 0 16,0 0 4-16,-3 3 2 16,-1 5-2-16,0 3-1 15,1 0-1-15,-1 4 1 16,-4 7-2-16,0 4-1 16,-4 7 3-16,5 8 2 15,-1 0-2-15,0 0-2 0,-4-1 0 16,0-6-1-16,0-5-7 15,0-7 0-15,0-3-19 16,-4-4-6-16,0-4-38 16</inkml:trace>
        <inkml:trace contextRef="#ctx0" brushRef="#br2" timeOffset="-35114.422">17899 3531 72 0,'21'0'27'0,"-4"4"-14"0,12-4-18 0,-12 0 4 16,3 0-29-16,5 0-10 15,0-4 20-15,13 0 10 16</inkml:trace>
      </inkml:traceGroup>
      <inkml:traceGroup>
        <inkml:annotationXML>
          <emma:emma xmlns:emma="http://www.w3.org/2003/04/emma" version="1.0">
            <emma:interpretation id="{ACF4FBE2-FCF7-4372-B6E4-D7C3C320E65D}" emma:medium="tactile" emma:mode="ink">
              <msink:context xmlns:msink="http://schemas.microsoft.com/ink/2010/main" type="line" rotatedBoundingBox="18894,6484 25193,6348 25216,7437 18917,7573"/>
            </emma:interpretation>
          </emma:emma>
        </inkml:annotationXML>
        <inkml:traceGroup>
          <inkml:annotationXML>
            <emma:emma xmlns:emma="http://www.w3.org/2003/04/emma" version="1.0">
              <emma:interpretation id="{49853BB1-42D5-4DDA-8AE0-C3C3EF8A9A83}" emma:medium="tactile" emma:mode="ink">
                <msink:context xmlns:msink="http://schemas.microsoft.com/ink/2010/main" type="inkWord" rotatedBoundingBox="18900,6752 19407,6741 19418,7257 18911,726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2" timeOffset="-34664.251">18515 3298 76 0,'4'0'30'0,"0"3"-16"0,1 1 1 0,-5-4 13 16,0 0-7-16,0 11 1 16,0-3-4-16,0 3-2 15,0 0-6-15,-5 4-2 16,1 3-4-16,-4 8-1 0,0 11 1 15,-1 8 0-15,-3 10 2 16,-1 4-3-16,5-7 0 16,0-7-1-16,4-8-2 15,-1-8-13-15,1-6-6 16,13-12-89 0,-1-8 27-1</inkml:trace>
          <inkml:trace contextRef="#ctx0" brushRef="#br2" timeOffset="-34363.9">18902 3275 88 0,'-4'15'35'0,"4"-7"-18"0,0 3-9 15,0 0 11-15,0 0-7 16,4 4 1-16,0 3-8 16,0 5-1-16,0 6-2 0,5 8 1 15,-1 4-7-15,-4 3 1 16,0 5-23-16,1-9-11 15,-5-3-9-15,0-3-4 16</inkml:trace>
        </inkml:traceGroup>
        <inkml:traceGroup>
          <inkml:annotationXML>
            <emma:emma xmlns:emma="http://www.w3.org/2003/04/emma" version="1.0">
              <emma:interpretation id="{911D1B19-321D-46DA-AE75-F96060D137AB}" emma:medium="tactile" emma:mode="ink">
                <msink:context xmlns:msink="http://schemas.microsoft.com/ink/2010/main" type="inkWord" rotatedBoundingBox="20220,6455 25193,6348 25216,7437 20243,754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-30370.147">20292 3472 96 0,'0'3'35'0,"12"5"-18"0,-12-1-9 16,0 1 13-16,4-1-6 16,-4 4 0-16,-4 4-5 15,4 0-1-15,-4 0-3 0,0 3-1 16,0-3-3-16,-1-4 1 0,5 0 0 16,13-11 1-1,4-11-13-15,7-7-4 16,10-8-7-16,3 0-1 15,1 3 10-15,-5 5 5 16,-4 3 25-16,-4 8 11 16,-4 3 1-16,-9 8 2 15,-3 7-17-15,-9 4-4 16,0 3-8-16,0 1-3 0,0-1 0 16,4 4 1-16,4-3-10 15,0-4-2 1,1-4-15-16,-1 0-4 0,0-4-47 15</inkml:trace>
          <inkml:trace contextRef="#ctx0" brushRef="#br2" timeOffset="-29754.475">20708 3375 152 0,'4'0'57'0,"8"-3"-30"0,1 3-16 16,-5 0 18-16,5 0-8 15,7 0-2-15,5-4-11 16,4 4-3-16,9-4-3 16,-1-3-4-16,9 0-1 0,0-1-16 0,0 1-5 15,-5-1-45 1,-3 5-36-16,-13-5 42 15</inkml:trace>
          <inkml:trace contextRef="#ctx0" brushRef="#br2" timeOffset="-29978.288">20907 3216 72 0,'0'0'30'0,"4"4"-16"0,-4 3 1 0,0-3 15 16,0 3-10-16,0 1-1 16,-4 3-11-16,0 3-5 15,0 5 0-15,0 3 0 16,0 8-1-16,0 10 1 0,-4 8 2 16,-1 0 9-16,1 0 3 0,4 4-13 15,0-12-4 1,0-7-6-16,0-10 1 0,0-5-90 31,4-22 11-31</inkml:trace>
          <inkml:trace contextRef="#ctx0" brushRef="#br2" timeOffset="-31329.066">19767 3813 160 0,'21'-4'60'0,"-4"4"-32"0,8 4-24 16,-13-4 13-16,5 0-4 16,0 0 0-16,3-4-7 15,1 4-4-15,0-4-1 16,0 0-6-16,4 1 1 0,0-5-7 15,0 5-3-15,0-5-8 16,4-3-3-16,0 0-36 16,-4 0-21-16,0-8 35 15</inkml:trace>
          <inkml:trace contextRef="#ctx0" brushRef="#br2" timeOffset="-30941.132">19788 3249 64 0,'-8'0'27'0,"8"4"-14"0,0-8-2 16,0 4 12-16,0 0-6 15,0-3-2-15,0-1-11 16,4 0-2-16,0 1 2 16,4-1 5-16,1 4 6 15,3-4 5-15,5 4-1 16,0 0 0-16,3 0-4 15,5-3-1-15,0 3-8 16,0 0-2-16,4 0 0 0,1-4-13 16,-6 4-4-16,1-4-27 15,0 4-53-15,0 0 9 16</inkml:trace>
          <inkml:trace contextRef="#ctx0" brushRef="#br2" timeOffset="-31599.918">20059 3294 88 0,'0'0'33'0,"4"0"-18"0,-4 4-7 16,0-1 11-16,0-3 2 0,0 0 2 16,4 8-6-16,-4-1-2 15,0 4-3-15,0 0 0 16,0 4-6-16,0 4 3 0,0 10 1 16,0 12-5-16,-4 4-3 15,0 3-1-15,-1 7 1 16,1-7-8-16,-4-7-1 15,0-4-25-15,-1-11-9 16,-3-4-28 0</inkml:trace>
          <inkml:trace contextRef="#ctx0" brushRef="#br2" timeOffset="-29245.274">21119 3476 128 0,'13'11'49'0,"-1"-7"-26"0,5-4-23 15,-13 0 10-15,13-4-9 16,-5 0-2-16,5-3-9 16,0 0-4-16,-1-1 3 15,1 1 2-15,0-4 5 16,-1 0 2-16,1 0 4 15,-9 3 3-15,0 1 4 16,-3-1 2-16,-1 5-3 16,-8-1 0-16,-1 0-5 15,-3 1-2-15,-4-1-3 16,-5 4 1-16,-4 0-1 0,-4 4-2 16,0 3 3-16,-4 0 0 15,0 4 1 1,0 4 0-16,4 4 2 0,4 3 1 15,0 0 7-15,5 4 6 16,-1 0 1-16,5-4 1 16,7 4-9-16,1-8 1 0,4 1 1 15,4 3-4-15,9-3-2 16,-1-5-2-16,5-2 0 16,4-5-13-16,4-7-3 15,0-4-14-15,4-3-5 16,0-4-34-1,0-4-19-15,0 0 40 0</inkml:trace>
          <inkml:trace contextRef="#ctx0" brushRef="#br2" timeOffset="-28840.03">21436 3450 88 0,'0'11'35'0,"0"-3"-18"0,-4 3-9 16,4-4 11-16,0 1-9 15,0 3-1-15,4 0-5 0,0 3-3 16,0 1-5-16,0 7 0 16,0-7 6-16,0 0 4 15,1 0 3-15,-1 0 2 16,0-4 6-16,0-4 1 15,-4 1 2-15,0-8 0 16,0 0-11-16,0-4-5 0,0-4-3 16,0 1-1-16,0-8 0 15,-4 0 0-15,4-3 0 16,0-8 0-16,0 4 0 16,4 0 0-16,0 3 0 15,0 1-3-15,5 3 2 16,-1 4-6-16,5 0-3 15,-1 3-8-15,1 1-1 0,3 3-17 16,-3 1-41 0,3 3 5-16</inkml:trace>
          <inkml:trace contextRef="#ctx0" brushRef="#br2" timeOffset="-28224.855">21827 3450 132 0,'-13'26'49'0,"9"-4"-26"0,-4 11-23 16,4-14 13-16,-1 7-14 16,1 3-3-16,0 8-1 0,0-3 3 15,0 3-1-15,4 0 1 16,0 0 6-16,0 0 2 15,4 0 0-15,0-4 1 16,0-4-4-16,0-3 0 16,1 0-1-16,-1-4 5 0,-4-7 3 15,0 0-5-15,0-8-3 16,0-7-1-16,0 0 1 16,-4-3-1-16,-1-5-1 15,1-3 5-15,0-4 4 16,-4-7 1-16,-1-4 2 0,1-3-4 15,-4-8 0-15,3-8-5 16,1 1 0-16,4 0-1 16,4-1-2-16,4 1-2 15,4 3 1-15,9 4 1 16,4 4 0-16,4 7-3 16,0 4 2-16,0 3-1 15,4 5-2-15,-8 3 5 16,8 3 1-16,-4 4 0 15,-9 4-2-15,9 4-2 16,-8 4 1-16,-5 3 1 16,-3 3 0-16,-1 1 0 15,-8 4 2-15,0-1 1 16,-4 1 1-16,0 3 2 16,-9-7 3-16,1-4 0 0,-5 0 2 15,-4-4-6 1,5-3-3-16,-5 0-15 0,0-4-6 15,0-4-30-15,1-3-13 16</inkml:trace>
          <inkml:trace contextRef="#ctx0" brushRef="#br2" timeOffset="-27817.986">22130 3424 92 0,'9'8'35'0,"-5"-1"-18"0,0 4-2 15,0-3 13-15,0 3-11 16,-4 0-2-16,0 0-9 16,0 4-2-16,0-1-2 15,0 1-4-15,0 0 1 0,-4 3 3 16,0-3 1-16,4 0 3 15,-4 0 1-15,0 0 8 16,4-1 2-16,0-2-2 16,-4-1-1-16,-1-8-4 15,1-3-1-15,0 0-8 16,4-7 0-16,0-4-3 0,0-4 0 16,4-3 2-1,0-8 0-15,5-8 0 0,-1 5 2 16,0 3-1-16,1 0-1 15,7 4-2-15,-3 3-1 16,3 1-3-16,1 3-1 16,0 0-23-16,-5 0-8 15,9 4-37 1</inkml:trace>
          <inkml:trace contextRef="#ctx0" brushRef="#br2" timeOffset="-27368.091">22563 3384 160 0,'17'3'63'0,"-9"-3"-34"0,0-3-32 16,-8 3 13-16,9 0-9 15,-5-4-3-15,4 0 3 16,-8-3 1-16,4-1 0 15,-4-3-2-15,0 0 1 0,-4 4-1 16,-4-1 2-16,4 1 1 16,-5 3 1-16,1 4 4 15,-4 4 5-15,-1 3-1 16,1 1 1-16,-1-1-7 16,-3 1-2-16,-1-1-4 15,0 4-1-15,5 0 1 0,-5 0 2 16,5 4-1-16,-1 4 2 15,5-1 2-15,0 4 2 16,3 0 3-16,5 1 4 16,5-1-2-16,7-4 1 15,5 4-7-15,3-7-4 16,5-4-6-16,0-7 0 16,-4-4-9-16,8-7-2 15,0-8-21-15,1-11-7 16,-1 0-45-1,-4 0-21-15,4 0 54 16</inkml:trace>
          <inkml:trace contextRef="#ctx0" brushRef="#br2" timeOffset="-26796.461">22675 3165 132 0,'17'-3'49'0,"-4"6"-26"0,7-3-18 15,-7 0 13-15,8 0-4 16,12 0 2-16,-4 0-5 16,17-3-1-16,4-5-6 15,4 1-5-15,-4-1 0 0,-9 1-30 16,1 3-14-16,-13 8-24 16</inkml:trace>
          <inkml:trace contextRef="#ctx0" brushRef="#br2" timeOffset="-27020.813">22904 2921 104 0,'0'22'38'0,"0"-10"-20"0,-4 6-8 15,4-7 12-15,0 0-6 16,0 11-1-16,0 8-9 15,-8 3-2-15,16 1-2 0,-8 6 3 0,-8 5 1 16,8 6-5-16,0-2 0 16,8 2 3-16,-8 1 5 15,4 0-7-15,0-11-3 16,-4-8 2-16,0-7 1 16,0 0-18-16,-4-12-9 15,0-10-42 1</inkml:trace>
          <inkml:trace contextRef="#ctx0" brushRef="#br2" timeOffset="-26346.497">22983 3358 84 0,'9'11'33'0,"-9"-11"-18"0,12 3-16 0,-4 1 9 16,5 0-7-16,4 0-3 0,3-1 1 16,1 5 0-1,0-1 3-15,4 0 1 0,-4 5 7 16,0 2 4-16,-5 1 4 16,1 4 1-16,-1-1-8 15,-7 1-2-15,-5-1 1 16,4 1 4-16,-4-1-8 15,-4 1 3-15,-4-8 2 0,-4 0-2 16,0-4 2-16,-5-3-6 16,1-4-1-16,-5 0-2 15,-4-4-2-15,13 0-2 16,-5-3 1-16,1-4-1 16,-1 0 0-16,1-4-3 15,8 4-1-15,0 0-4 16,4-4 1-16,8 0-15 15,4 1-4-15,5-1-19 16,4 0-25-16,0-4 18 16</inkml:trace>
          <inkml:trace contextRef="#ctx0" brushRef="#br2" timeOffset="-24874.106">23304 3154 132 0,'8'4'52'0,"-4"-8"-28"0,4 1-24 16,-3 3 13-16,3 0-7 16,0-4 2-16,5 0-5 15,3-3 0-15,5-1-1 16,0-3-4-16,16 0 1 0,-3 0-4 16,20 4-1-16,4-1-13 15,-4 1-5-15,0 3-14 16,-4 1-23-1,0-1 12-15</inkml:trace>
          <inkml:trace contextRef="#ctx0" brushRef="#br2" timeOffset="-25746.614">23408 3006 132 0,'-4'30'52'0,"-1"-4"-28"0,1 3-24 15,4-14 13-15,0 7-11 16,0 4-1-16,0 0-3 15,0 4 0-15,0 7 2 16,0 0-5-16,0 3-1 0,0 1 0 16,0 7 2-16,0-3-7 15,4-8-1-15,-4-8 13 16,0-3 9-16,0-4 1 16,0-7 2-16,-4-8-7 15,-4-7-4-15,4-7-4 16,-5-4 1-16,5-11 3 0,0 3 1 15,0-3-4 1,0 0-1-16,4 0 1 0,0 3 2 16,4 1 0-16,0 3 2 15,4 4-2-15,1 0 2 16,3 3-4-16,1 1 0 16,7-4-4-16,5 7-1 15,5-3-4-15,3 3 1 16,0-3 7-16,5 7 3 15,-9 0 9-15,-4 7 4 16,0 0 4-16,-5 1 3 16,-7-1-2-16,4 4 0 15,-9 4-1-15,-4 7 0 16,-4 4-5-16,8 4-3 0,-8-1-3 16,0-3-2-16,0-4-8 15,0 1-2-15,0-5-18 16,0-7-8-16,0-11-60 15</inkml:trace>
          <inkml:trace contextRef="#ctx0" brushRef="#br2" timeOffset="-25221.027">23890 3487 124 0,'-8'4'46'0,"-5"0"-24"0,9-1-17 0,4-3 13 16,-4-3-8-16,0-5-3 15,0-3-4-15,4-4-3 0,0 0 1 16,4-3-4-16,4 3 2 0,-4 0-4 16,9 4 1-16,4 0 2 15,3 4 3-15,-3-1 6 16,0 8 6-16,-1 0 2 15,-3 4 0-15,8 3-5 16,-13 5-2-16,4 2-4 16,-3 5-1-16,-5 3 1 15,0 0 0-15,-4 0 2 16,0 1 3-16,-4-1 9 16,0-4 6-16,-5 4-4 15,-3-7-2-15,4-7-13 16,-5-5-5-16,-8-6-18 15,5-8-6-15,-5-12-61 16,-12 5-46-16,3-1 46 16</inkml:trace>
          <inkml:trace contextRef="#ctx0" brushRef="#br2" timeOffset="-23765.241">24161 3273 64 0,'0'3'24'0,"8"-3"-12"0,-4 0-5 0,-4 0 7 16,4 8-1-1,-4-1 0-15,0 1-5 0,0 6 0 16,0 1 1-16,0 0 2 16,0 0-3-16,0 3-3 15,0 1 6-15,0-5 5 16,0 1 3-16,0-4 1 15,0 0-3-15,4-3 0 16,-4-8-9-16,13-4-7 0,-1-7-4 16,5 0-1-16,0-4 3 15,4 0-2-15,-1 1 1 16,-7-1 2-16,8 4 2 16,-13 0 1-16,4 3 3 0,-3 4 1 15,-1 1 1 1,-4-1-2-16,0 8-1 0,1 3-3 15,-5 1-2-15,8 3-4 16,0 0 0-16,1 0 4 16,-5 4 2-16,8 3 0 15,-4 4-2-15,1 4 1 16,-5 0-1-16,0-4-14 16,0-3-3-16,-4-1-37 15,0-7-49 1,0 0 24-16</inkml:trace>
          <inkml:trace contextRef="#ctx0" brushRef="#br2" timeOffset="-23210.332">24731 3284 88 0,'0'-8'33'0,"-5"5"-18"0,-3 3-9 0,8 0 11 0,0 0-5 15,-12 0 1-15,8 3-4 16,-9 1 0-16,1 3-1 16,-1 1 0-16,-4-1 2 15,5 1 1-15,-5 3-5 16,5-4-4-16,8 0-1 0,-5 1-1 16,5-1 2-16,0 1-1 15,-4-1-1-15,8 0 1 16,8 5 1-16,-4-1-3 15,5 0 0-15,-1 0 1 16,0 0 2-16,-4 0-6 16,13 4-1-16,-9 0-3 15,-4-1 0-15,5 1 2 0,-5 4 4 16,-4-1 3-16,0 1 2 16,0 3-12-16,0-4-4 15,0-3 12-15,-4 0 8 16,-5 0 12-16,9 0 8 15,-12-4-5-15,8 0-1 16,-9 0-21-16,-3 4-7 16,-9-8-74-1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15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5766 7394 9408 0 0,'0'0'273'0'0,"0"-15"102"0"0,0 7-301 0 0,0 6 313 0 0,0 2 130 0 0,-31-32 2177 0 0,28 29-2567 0 0,-1 1-1 0 0,1-1 1 0 0,0 1 0 0 0,-1 0 0 0 0,0 0 0 0 0,1 0 0 0 0,-1 1 0 0 0,0-1 0 0 0,0 1 0 0 0,0 0 0 0 0,0 0 0 0 0,0 0 0 0 0,0 0 0 0 0,-4 1-127 0 0,-42-8 1094 0 0,16 19-982 0 0,-23 17-133 0 0,-17 29-46 0 0,36-15 67 0 0,6-1 64 0 0,28-37-31 0 0,0 1-1 0 0,0-1 0 0 0,1 1 1 0 0,-1 0-1 0 0,1 0 0 0 0,0 0 0 0 0,1 0 1 0 0,-1 0-1 0 0,1 0 0 0 0,0 1 1 0 0,1-1-1 0 0,-1 1 0 0 0,1 0 0 0 0,0-1 1 0 0,0 1-1 0 0,1 0 0 0 0,0 0 0 0 0,0-1 1 0 0,0 1-1 0 0,1 0 0 0 0,-1 0 1 0 0,2-1-1 0 0,-1 1 0 0 0,0 0 0 0 0,1-1 1 0 0,0 1-1 0 0,1-1 0 0 0,-1 0 0 0 0,3 4-32 0 0,45 14 503 0 0,-29-17-395 0 0,30 1-20 0 0,9-5-35 0 0,45-13-141 0 0,-104 11 76 0 0,17-1-562 0 0,-1-1 0 0 0,0 0 1 0 0,0-1-1 0 0,0-1 1 0 0,-1-1-1 0 0,11-4 574 0 0,-16 6-3715 0 0,1 2-1083 0 0</inkml:trace>
  <inkml:trace contextRef="#ctx0" brushRef="#br0" timeOffset="816.475">5860 7421 11432 0 0,'0'0'333'0'0,"0"0"0"0"0,0-1-213 0 0,-3-4-34 0 0,3 4 286 0 0,0 1 121 0 0,0 0 19 0 0,7-7 295 0 0,-6 7-807 0 0,0 0 0 0 0,0 0 0 0 0,0-1 0 0 0,-1 1 0 0 0,1 0 0 0 0,0 0 0 0 0,0 0 0 0 0,0 0 0 0 0,0 0 0 0 0,-1 0 0 0 0,1 0 0 0 0,0 0 0 0 0,0 1 0 0 0,0-1 0 0 0,-1 0 0 0 0,1 0 0 0 0,0 1 0 0 0,0-1 0 0 0,0 0 0 0 0,-1 1 0 0 0,1-1 0 0 0,0 1 0 0 0,-1-1 0 0 0,1 1 0 0 0,0-1 0 0 0,-1 1 0 0 0,1-1 0 0 0,-1 1 0 0 0,1 0 0 0 0,-1-1 0 0 0,1 1 0 0 0,0 0 0 0 0,8 7 0 0 0,37 18 176 0 0,-35-5-142 0 0,-11-19-32 0 0,1-1 0 0 0,-1 1 0 0 0,1 0 0 0 0,0 0-1 0 0,0-1 1 0 0,0 1 0 0 0,-1-1 0 0 0,1 1 0 0 0,1-1 0 0 0,-1 1 0 0 0,0-1 0 0 0,0 0 0 0 0,0 1 0 0 0,1-1-1 0 0,-1 0 1 0 0,1 0 0 0 0,-1 0 0 0 0,1 0 0 0 0,-1 0 0 0 0,1 0 0 0 0,0-1 0 0 0,-1 1 0 0 0,1 0 0 0 0,1 0-2 0 0,33 33 0 0 0,-31-29 8 0 0,0 1 1 0 0,0 0-1 0 0,0 1 1 0 0,-1-1 0 0 0,0 1-1 0 0,0 0 1 0 0,0 0-1 0 0,-1 0 1 0 0,0 0 0 0 0,0 0-1 0 0,-1 1 1 0 0,0 0 0 0 0,0 1-9 0 0,-2-3 13 0 0,0-1 1 0 0,0 0-1 0 0,-1 1 1 0 0,1-1-1 0 0,-1 1 1 0 0,-1-1-1 0 0,1 0 1 0 0,-1 0-1 0 0,0 0 1 0 0,0 0-1 0 0,0 0 1 0 0,0 0-1 0 0,-1 0 1 0 0,-2 2-14 0 0,-23 28 248 0 0,25-33-244 0 0,0 0 0 0 0,0-1 0 0 0,0 1-1 0 0,0-1 1 0 0,0 0 0 0 0,0 0 0 0 0,0 0 0 0 0,0 0 0 0 0,-1-1 0 0 0,1 1 0 0 0,0-1 0 0 0,-1 0 0 0 0,1 0-1 0 0,0 0 1 0 0,-1 0 0 0 0,1 0 0 0 0,0-1 0 0 0,0 0 0 0 0,-1 0 0 0 0,1 0 0 0 0,0 0 0 0 0,0 0 0 0 0,0 0-1 0 0,0-1 1 0 0,0 1 0 0 0,-1-2-4 0 0,-17-42 510 0 0,10 25-510 0 0,10 15 0 0 0,0 0 0 0 0,0 0 0 0 0,1 0 0 0 0,-1 1 0 0 0,1-1 0 0 0,0 0 0 0 0,0 0 0 0 0,1 0 0 0 0,-1 0 0 0 0,1 0 0 0 0,0 0 0 0 0,1 1 0 0 0,-1-1 0 0 0,1 0 0 0 0,49-59 92 0 0,1 15 112 0 0,-24 24-204 0 0,-25 22 0 0 0,0 0 0 0 0,0-1 0 0 0,0 2 0 0 0,0-1 0 0 0,1 0 0 0 0,-1 1 0 0 0,1-1 0 0 0,-1 1 0 0 0,1 0 0 0 0,0 0 0 0 0,0 0 0 0 0,0 1 0 0 0,2-1 0 0 0,83-27 315 0 0,-88 29-303 0 0,-1-1-1 0 0,1 0 1 0 0,0 0-1 0 0,0 1 0 0 0,0-1 1 0 0,0 1-1 0 0,0-1 0 0 0,0 1 1 0 0,0-1-1 0 0,0 1 1 0 0,0-1-1 0 0,0 1 0 0 0,0 0 1 0 0,0 0-1 0 0,0-1 0 0 0,0 1 1 0 0,1 0-1 0 0,-1 0 1 0 0,0 0-1 0 0,0 0 0 0 0,0 0 1 0 0,0 1-1 0 0,0-1 0 0 0,0 0 1 0 0,0 0-1 0 0,0 1 1 0 0,0-1-1 0 0,0 1 0 0 0,0-1 1 0 0,0 1-1 0 0,0-1 0 0 0,0 1 1 0 0,0-1-1 0 0,0 1 1 0 0,0 0-1 0 0,0 0 0 0 0,-1-1 1 0 0,1 1-1 0 0,0 0 0 0 0,-1 0 1 0 0,1 0-1 0 0,0 0 1 0 0,-1 0-1 0 0,1 0 0 0 0,-1 0 1 0 0,1 0-1 0 0,-1 0 0 0 0,0 0 1 0 0,1 0-12 0 0,0 3 33 0 0,-1-3-21 0 0,1 1-1 0 0,-1-1 0 0 0,0 1 0 0 0,1-1 1 0 0,0 0-1 0 0,-1 1 0 0 0,1-1 0 0 0,0 0 0 0 0,-1 0 1 0 0,1 0-1 0 0,0 1 0 0 0,0-1 0 0 0,0 0 0 0 0,0 0 1 0 0,0 0-1 0 0,0 0 0 0 0,0-1 0 0 0,1 1 0 0 0,-1 0 1 0 0,0 0-1 0 0,0-1 0 0 0,1 1 0 0 0,-1-1 0 0 0,1 1-11 0 0,0 1 44 0 0,1 1 0 0 0,-1-1 0 0 0,0 1 0 0 0,0-1 0 0 0,0 1 0 0 0,0 0-1 0 0,-1-1 1 0 0,1 1 0 0 0,-1 0 0 0 0,1 0 0 0 0,-1 0 0 0 0,0 1-1 0 0,0-1 1 0 0,-1 0 0 0 0,1 0 0 0 0,0 0 0 0 0,-1 2-44 0 0,2 17 245 0 0,-2-17-141 0 0,0-1 1 0 0,1 1-1 0 0,0 0 0 0 0,-1-1 0 0 0,1 1 0 0 0,1-1 1 0 0,-1 1-1 0 0,1-1 0 0 0,0 0 0 0 0,0 0 1 0 0,0 1-1 0 0,3 2-104 0 0,26-3 866 0 0,-23-5-833 0 0,-1 1 0 0 0,0-2 0 0 0,0 1 0 0 0,1-1 0 0 0,-1 0 0 0 0,0 0 0 0 0,-1-1 0 0 0,1 0-1 0 0,0-1 1 0 0,5-3-33 0 0,3 0 54 0 0,64-32 1 0 0,-70 33-62 0 0,0 1 1 0 0,0-1-1 0 0,1 1 1 0 0,0 1-1 0 0,0 0 1 0 0,0 0-1 0 0,0 1 1 0 0,1 0-1 0 0,2 1 7 0 0,55-16 201 0 0,-49 18 689 0 0,13 15 1203 0 0,-17 13-1301 0 0,-11-10-496 0 0,-7 130-403 0 0,18-112-3386 0 0,-11-28 2310 0 0</inkml:trace>
  <inkml:trace contextRef="#ctx0" brushRef="#br0" timeOffset="-4004.726">636 64 4032 0 0,'-1'-9'306'0'0,"1"-14"-419"0"0,3 10 3136 0 0,-1 11-2871 0 0,0 1 1 0 0,0-1-1 0 0,0 1 1 0 0,0-1 0 0 0,0 1-1 0 0,0 0 1 0 0,0 0-1 0 0,0 0 1 0 0,1 0-1 0 0,-1 0 1 0 0,0 0 0 0 0,1 1-1 0 0,-1-1 1 0 0,0 1-1 0 0,1-1 1 0 0,-1 1-1 0 0,1 0 1 0 0,-1 0 0 0 0,0 0-1 0 0,3 1-152 0 0,15-3 537 0 0,26 10 568 0 0,-30-2-1016 0 0,113 43 807 0 0,10 25-182 0 0,-73-34-777 0 0,-3 2 1 0 0,-1 2 0 0 0,-3 4 0 0 0,-1 2-1 0 0,-3 2 1 0 0,6 11 62 0 0,258 286-996 0 0,-255-263 118 0 0,-4 3-1 0 0,32 65 879 0 0,-43-56-222 0 0,-5 2 0 0 0,-4 2 1 0 0,15 64 221 0 0,-22-39 231 0 0,-5 3 1 0 0,-2 34-232 0 0,-6-44 125 0 0,5 53 1095 0 0,-3 73-1220 0 0,14 369 1334 0 0,-33-376-277 0 0,-10 1 0 0 0,-38 232-1057 0 0,-7-160 824 0 0,-46 130-824 0 0,1-103-664 0 0,-21 7 664 0 0,-27 36-424 0 0,4-6-72 0 0,122-320 406 0 0,-37 115-259 0 0,-16 91 349 0 0,58-202-143 0 0,2 0 0 0 0,3 1 0 0 0,3 1 0 0 0,1 41 143 0 0,5-82-7 0 0,1 0 1 0 0,1 0-1 0 0,1 0 0 0 0,0-1 1 0 0,2 1-1 0 0,0 0 0 0 0,2-1 1 0 0,6 14 6 0 0,-3-15 77 0 0,1 0 1 0 0,1-1 0 0 0,1-1-1 0 0,0 0 1 0 0,1-1 0 0 0,1 0 0 0 0,7 5-78 0 0,-6-9 2 0 0,1 0 0 0 0,1-1 0 0 0,0 0 0 0 0,1-2 0 0 0,0 0 0 0 0,0-2 0 0 0,1 0 0 0 0,-1-1 0 0 0,2 0 0 0 0,-1-2 0 0 0,1-1 0 0 0,10 1-2 0 0,158-1 395 0 0,-97-5-61 0 0,-44 1-95 0 0,1-1 1 0 0,-1-3-1 0 0,0-2 0 0 0,3-2-239 0 0,172-27 754 0 0,10-36-27 0 0,-164 48-1488 0 0,-60 22-647 0 0,-1 2-3974 0 0</inkml:trace>
  <inkml:trace contextRef="#ctx0" brushRef="#br0" timeOffset="-2830.7">3325 7002 8592 0 0,'0'0'250'0'0,"0"1"4"0"0,0 4-58 0 0,0-4 348 0 0,0-1 174 0 0,0 0 33 0 0,-4-4 1104 0 0,4 5-1791 0 0,0-1 0 0 0,0 0 5 0 0,-8 15 102 0 0,4 0-110 0 0,1 0 1 0 0,0 0-1 0 0,2 0 1 0 0,-1 0 0 0 0,2 0-1 0 0,0 0 1 0 0,1 1-1 0 0,1-1 1 0 0,0 0 0 0 0,2 7-62 0 0,7 59 125 0 0,-9 56-114 0 0,-24 8 424 0 0,8-76 446 0 0,13-66-219 0 0,1 33-293 0 0,0-35-490 0 0,0-1-264 0 0,0 0-88 0 0,0 0-947 0 0,0 0-3760 0 0</inkml:trace>
  <inkml:trace contextRef="#ctx0" brushRef="#br0" timeOffset="-2367.032">3010 7219 9528 0 0,'16'-66'946'0'0,"8"62"-900"0"0,94-14 1818 0 0,-40 10-1568 0 0,-14-4-166 0 0,45-6 644 0 0,-19 13-14 0 0,-7-11 400 0 0,38-4-464 0 0,-50-2-696 0 0,-40 7-111 0 0,-21 11-57 0 0,-7 3-3097 0 0,-7 4 2633 0 0</inkml:trace>
  <inkml:trace contextRef="#ctx0" brushRef="#br0" timeOffset="-1289.664">3581 6963 5904 0 0,'0'0'132'0'0,"0"0"17"0"0,0 0 11 0 0,0-2-21 0 0,3-4-57 0 0,-3 4 197 0 0,-7 36 1672 0 0,6-33-1642 0 0,-2 16 586 0 0,-5 43 1419 0 0,12-28-682 0 0,-1 40-298 0 0,1 19-566 0 0,0 21-627 0 0,-23 51-347 0 0,-5-58 221 0 0,20-58 339 0 0,8-49-266 0 0,23-31 87 0 0,1-2-103 0 0,23-38-72 0 0,-34 48-15 0 0,64-79-97 0 0,-30 55 165 0 0,-46 46-43 0 0,-3 3-8 0 0,-1-1 0 0 0,1 1-1 0 0,0 0 1 0 0,0 0-1 0 0,-1 0 1 0 0,1 0-1 0 0,0 1 1 0 0,0-1-1 0 0,-1 0 1 0 0,1 1-1 0 0,0-1 1 0 0,-1 1-1 0 0,1 0 1 0 0,0-1-1 0 0,-1 1 1 0 0,1 0-1 0 0,-1 0 1 0 0,1 0-1 0 0,-1 0 1 0 0,0 0-1 0 0,1 0 1 0 0,-1 1 0 0 0,0-1-1 0 0,0 0 1 0 0,0 1-1 0 0,0-1 1 0 0,0 1-1 0 0,0-1 1 0 0,0 1-1 0 0,0-1 1 0 0,-1 1-1 0 0,1 0 1 0 0,-1-1-1 0 0,1 1 1 0 0,-1 0-1 0 0,0-1 1 0 0,1 1-1 0 0,-1 0 1 0 0,0 0-1 0 0,0-1 1 0 0,0 1-1 0 0,-1 2-1 0 0,19 71 184 0 0,6 86 712 0 0,5-109-565 0 0,-28-51-327 0 0,1 0 0 0 0,-1 0-1 0 0,1 0 1 0 0,-1-1 0 0 0,1 1 0 0 0,-1-1 0 0 0,1 1-1 0 0,0-1 1 0 0,-1 0 0 0 0,1 1 0 0 0,0-1 0 0 0,-1 0-1 0 0,1 0 1 0 0,0 0 0 0 0,-1 0 0 0 0,1-1-1 0 0,-1 1 1 0 0,1 0 0 0 0,0-1 0 0 0,-1 1 0 0 0,1-1-1 0 0,-1 1 1 0 0,1-1 0 0 0,-1 0 0 0 0,1 0 0 0 0,-1 0-1 0 0,1 0 1 0 0,-1 0 0 0 0,0 0 0 0 0,0 0 0 0 0,1 0-1 0 0,-1-1-3 0 0,19-9-4 0 0,-15 10 4 0 0,0-2 0 0 0,0 1 0 0 0,0-1 0 0 0,-1 0 0 0 0,1 0 0 0 0,-1 0 0 0 0,0 0 0 0 0,0-1 0 0 0,0 1 0 0 0,-1-1 0 0 0,1 0 0 0 0,-1 0 0 0 0,2-4 0 0 0,13-13 0 0 0,10-14 0 0 0,4-18 11 0 0,-21 36 112 0 0,-11 16-38 0 0,0 1-16 0 0,0 0-5 0 0,1-1-10 0 0,2-2-56 0 0,8 15-36 0 0,-2 34 720 0 0,3-16-130 0 0,0-4-408 0 0,16 28 120 0 0,7-20-192 0 0,-32-32-47 0 0,-1 0-72 0 0,0 0 1 0 0,0 0-1 0 0,0 0 0 0 0,0-1 0 0 0,0 1 1 0 0,1-1-1 0 0,-1 1 0 0 0,1-1 0 0 0,-1 0 1 0 0,1 1-1 0 0,-1-2 0 0 0,1 1 1 0 0,0 0-1 0 0,-1 0 0 0 0,1-1 0 0 0,0 1 1 0 0,0-1-1 0 0,0 0 0 0 0,-1 0 0 0 0,1 0 1 0 0,0 0-1 0 0,0-1 0 0 0,-1 1 0 0 0,1-1 1 0 0,0 1-1 0 0,0-1 0 0 0,-1 0 1 0 0,1 0-1 0 0,-1 0 0 0 0,2-1 47 0 0,6-7-979 0 0,-1-3-3510 0 0,-2-2-1305 0 0</inkml:trace>
  <inkml:trace contextRef="#ctx0" brushRef="#br0" timeOffset="-593.705">4728 7421 13448 0 0,'0'0'298'0'0,"0"0"46"0"0,0 6 2355 0 0,-42-43-2609 0 0,41 36-87 0 0,0 1-1 0 0,0-1 0 0 0,0 0 0 0 0,0 1 0 0 0,1-1 0 0 0,-1 1 0 0 0,-1 0 1 0 0,1-1-1 0 0,0 1 0 0 0,0 0 0 0 0,0 0 0 0 0,0-1 0 0 0,0 1 0 0 0,0 0 1 0 0,0 0-1 0 0,0 0 0 0 0,0 0 0 0 0,0 0 0 0 0,0 1 0 0 0,-1-1 0 0 0,1 0 1 0 0,0 0-1 0 0,0 1 0 0 0,0-1 0 0 0,0 0 0 0 0,0 1 0 0 0,0-1 0 0 0,0 1 1 0 0,1 0-1 0 0,-1-1 0 0 0,-1 1-2 0 0,-1 1 27 0 0,1-2-13 0 0,0 0 0 0 0,0 0 0 0 0,0 0 0 0 0,0 0-1 0 0,0-1 1 0 0,0 1 0 0 0,1-1 0 0 0,-1 1 0 0 0,0-1 0 0 0,0 0 0 0 0,0 0 0 0 0,1 0 0 0 0,-1 0 0 0 0,1 0 0 0 0,-1 0 0 0 0,0 0-1 0 0,1 0 1 0 0,0-1 0 0 0,-1 1 0 0 0,1-1 0 0 0,0 1 0 0 0,0-1 0 0 0,0 1 0 0 0,0-1 0 0 0,0 0 0 0 0,0 1 0 0 0,0-1 0 0 0,1 0 0 0 0,-1 0-1 0 0,0-1-13 0 0,-6-9 73 0 0,6 11-62 0 0,0 1 0 0 0,-1-1 0 0 0,1 0 0 0 0,0 0 0 0 0,0 1 0 0 0,-1-1 0 0 0,1 1 0 0 0,-1-1 0 0 0,1 1 0 0 0,0 0 0 0 0,-1-1 0 0 0,1 1 0 0 0,-1 0 0 0 0,1 0 0 0 0,0 0 0 0 0,-1 0 0 0 0,1 0 0 0 0,-1 0 0 0 0,1 1 0 0 0,-1-1 0 0 0,1 0 0 0 0,0 1 0 0 0,-1-1 0 0 0,1 1 0 0 0,0-1 0 0 0,-1 1 0 0 0,1 0 0 0 0,0 0 0 0 0,0-1 0 0 0,0 1 0 0 0,-1 0 0 0 0,1 0-11 0 0,-14 6 112 0 0,-74 56 408 0 0,67-37-432 0 0,-8 4 8 0 0,29-29-96 0 0,0-1 0 0 0,0 0 0 0 0,0 1 0 0 0,0-1 0 0 0,0 1 0 0 0,1 0 0 0 0,-1-1 0 0 0,0 1 0 0 0,0 0 0 0 0,1-1 0 0 0,-1 1 0 0 0,0 0 0 0 0,1 0 0 0 0,-1 0 0 0 0,1-1 0 0 0,-1 1 0 0 0,1 0 0 0 0,-1 0 0 0 0,1 0 0 0 0,0 0 0 0 0,0 0 0 0 0,-1 0 0 0 0,1 0 0 0 0,0 0 0 0 0,0 0 0 0 0,0 0 0 0 0,0 0 0 0 0,0 0 0 0 0,0 0 0 0 0,0 0 0 0 0,0 0 0 0 0,0 0 0 0 0,1 0 0 0 0,-1 0 0 0 0,0 0 0 0 0,1 0 0 0 0,-1 0 0 0 0,1 0 0 0 0,-1 0 0 0 0,43 10 0 0 0,8 2 0 0 0,-45-15 0 0 0,-4 2 0 0 0,-1-1 0 0 0,1 1 0 0 0,-1-1 0 0 0,1 1 0 0 0,-1-1 0 0 0,1 1 0 0 0,-1 0 0 0 0,1 0 0 0 0,0 0 0 0 0,-1 0 0 0 0,1 0 0 0 0,0 0 0 0 0,-1 0 0 0 0,1 1 0 0 0,-1-1 0 0 0,1 1 0 0 0,-1-1 0 0 0,1 1 0 0 0,-1-1 0 0 0,1 1 0 0 0,-1 0 0 0 0,1 0 0 0 0,-1 0 0 0 0,0 0 0 0 0,18 17 3 0 0,-18-17-9 0 0,1 1 1 0 0,-1 0-1 0 0,0-1 1 0 0,0 1-1 0 0,1 0 1 0 0,-1-1-1 0 0,1 0 1 0 0,-1 1-1 0 0,1-1 1 0 0,0 0-1 0 0,0 0 1 0 0,-1 0-1 0 0,1 0 1 0 0,0 0-1 0 0,0 0 1 0 0,0-1-1 0 0,0 1 1 0 0,0-1-1 0 0,0 1 1 0 0,0-1-1 0 0,0 0 1 0 0,0 0-1 0 0,0 1 1 0 0,0-1-1 0 0,0-1 1 0 0,0 1-1 0 0,0 0 0 0 0,1-1 6 0 0,3 1-65 0 0,-1-1-1 0 0,1 1 0 0 0,0 0 0 0 0,-1 0 1 0 0,1 1-1 0 0,0 0 0 0 0,-1 0 0 0 0,1 0 0 0 0,-1 1 1 0 0,1 0-1 0 0,-1 0 0 0 0,0 0 0 0 0,1 0 1 0 0,-1 1-1 0 0,0 0 0 0 0,-1 0 0 0 0,1 0 0 0 0,3 4 66 0 0,-7-5-20 0 0,1 0 0 0 0,-1 1 0 0 0,1-1 0 0 0,-1 1-1 0 0,0 0 1 0 0,0-1 0 0 0,0 1 0 0 0,0 0 0 0 0,0 0-1 0 0,-1-1 1 0 0,1 1 0 0 0,-1 0 0 0 0,0 0-1 0 0,1 0 1 0 0,-1 0 0 0 0,-1 0 0 0 0,1 1 20 0 0,0 0-30 0 0,-5 16 35 0 0,3-17 115 0 0,-1 1-1 0 0,0-1 0 0 0,0 0 0 0 0,-1 0 0 0 0,1 0 0 0 0,0 0 0 0 0,-1 0 0 0 0,0-1 0 0 0,0 1 1 0 0,0-1-1 0 0,0 0 0 0 0,0 0 0 0 0,0-1 0 0 0,0 1 0 0 0,-5 0-119 0 0,-29 15 1077 0 0,-11 0-461 0 0,-33-14-502 0 0,81-2-121 0 0,0-1 0 0 0,0 0 1 0 0,0 0-1 0 0,0 0 0 0 0,0 0 1 0 0,0 0-1 0 0,0 0 0 0 0,0 0 1 0 0,0 0-1 0 0,0 0 0 0 0,0 0 1 0 0,0-1-1 0 0,1 1 0 0 0,-1 0 1 0 0,0-1-1 0 0,0 1 0 0 0,0 0 1 0 0,0-1-1 0 0,0 1 0 0 0,0-1 0 0 0,1 1 1 0 0,-1-1-1 0 0,0 0 0 0 0,0 1 1 0 0,1-1-1 0 0,-1 0 0 0 0,0 0 1 0 0,1 1-1 0 0,-1-1 0 0 0,1 0 1 0 0,-1 0-1 0 0,1 0 0 0 0,-1 0 1 0 0,1 0-1 0 0,0 0 0 0 0,0 0 1 0 0,-1 0-1 0 0,1 0 0 0 0,0 0 7 0 0,-21-20-637 0 0,20 21 352 0 0,1 0-190 0 0,0 0-79 0 0,0 0-724 0 0,0-1-2960 0 0,0-5-1275 0 0</inkml:trace>
  <inkml:trace contextRef="#ctx0" brushRef="#br0" timeOffset="9681.857">3030 8071 3656 0 0,'-5'-3'168'0'0,"-40"-17"125"0"0,21 6 2276 0 0,23 13-2265 0 0,-7-3 330 0 0,-16-9 2018 0 0,1-5 896 0 0,23 17-3232 0 0,0 1-50 0 0,-14-4 662 0 0,12 5-734 0 0,2-1-2 0 0,0 0-14 0 0,-3-7 308 0 0,2 5-472 0 0,1 1 1 0 0,0 0 0 0 0,0 0 0 0 0,0 0 0 0 0,0-1-1 0 0,0 1 1 0 0,0 0 0 0 0,0 0 0 0 0,0-1 0 0 0,1 1 0 0 0,-1 0-1 0 0,0 0 1 0 0,1 0 0 0 0,-1 0 0 0 0,1 0 0 0 0,-1-1-1 0 0,1 1 1 0 0,0 0 0 0 0,-1 0 0 0 0,1 0 0 0 0,0 0 0 0 0,0 1-1 0 0,0-1 1 0 0,-1 0 0 0 0,1 0 0 0 0,0 0 0 0 0,0 1 0 0 0,0-1-1 0 0,0 0 1 0 0,0 1 0 0 0,1-1 0 0 0,-1 1 0 0 0,0-1-1 0 0,0 1 1 0 0,0 0 0 0 0,0-1 0 0 0,1 1 0 0 0,-1 0 0 0 0,0 0-1 0 0,0 0 1 0 0,0 0 0 0 0,1 0 0 0 0,0 0-15 0 0,36 8 170 0 0,18 6-106 0 0,-9 7-124 0 0,21 25-144 0 0,-61-41 186 0 0,-1 1 0 0 0,1 0 0 0 0,-1 0 0 0 0,-1 0 0 0 0,1 1 0 0 0,-1 0 0 0 0,0 0 0 0 0,0 0 0 0 0,-1 1 0 0 0,0 0 0 0 0,0 0-1 0 0,-1 0 1 0 0,0 0 0 0 0,-1 0 0 0 0,0 1 0 0 0,0-1 0 0 0,0 1 0 0 0,-1-1 0 0 0,-1 1 0 0 0,1 0 0 0 0,-1-1 0 0 0,-1 1-1 0 0,0 5 19 0 0,-4 9 14 0 0,4-16 64 0 0,0-1-1 0 0,0 1 0 0 0,0-1 0 0 0,-1 0 1 0 0,0 1-1 0 0,-1-1 0 0 0,1 0 1 0 0,-1 0-1 0 0,0-1 0 0 0,-1 1 0 0 0,0 1-77 0 0,-62 62 512 0 0,15-38-512 0 0,-1-27 0 0 0,18-11 0 0 0,14-3 0 0 0,0-12 0 0 0,18 17 0 0 0,0 0-1 0 0,0 0 1 0 0,1 0-1 0 0,-1 0 0 0 0,1 0 1 0 0,0 0-1 0 0,0 0 1 0 0,1-1-1 0 0,0 1 1 0 0,0 0-1 0 0,0 0 0 0 0,0-1 1 0 0,1 1-1 0 0,0 0 1 0 0,0 0-1 0 0,0 0 0 0 0,1-1 1 0 0,0 1 0 0 0,0 0-17 0 0,0 1-1 0 0,0-1 1 0 0,0 0 0 0 0,1 1-1 0 0,0-1 1 0 0,0 1 0 0 0,0 0 0 0 0,0 0-1 0 0,1 0 1 0 0,0 0 0 0 0,0 1-1 0 0,0-1 1 0 0,0 1 0 0 0,0 0 0 0 0,0 1-1 0 0,1-1 1 0 0,0 1 0 0 0,-1-1-1 0 0,1 1 1 0 0,0 1 0 0 0,0-1 0 0 0,0 1-1 0 0,0 0 1 0 0,0 0 0 0 0,5 0 17 0 0,66-2-310 0 0,-29 6-59 0 0,62 14-3421 0 0,-96-13-1018 0 0</inkml:trace>
  <inkml:trace contextRef="#ctx0" brushRef="#br0" timeOffset="10213.117">3588 8225 8288 0 0,'32'-44'916'0'0,"-32"18"773"0"0,-2 24-1564 0 0,0-1 0 0 0,0 1 0 0 0,0 0-1 0 0,0-1 1 0 0,-1 1 0 0 0,1 0 0 0 0,0 0 0 0 0,-1 1 0 0 0,0-1 0 0 0,1 0 0 0 0,-1 1-1 0 0,0 0 1 0 0,0-1 0 0 0,0 1 0 0 0,0 0 0 0 0,0 1 0 0 0,0-1 0 0 0,0 0 0 0 0,0 1-1 0 0,0 0 1 0 0,0 0 0 0 0,0 0 0 0 0,-1 0 0 0 0,1 0 0 0 0,-3 1-125 0 0,-76 23 355 0 0,81-24-339 0 0,-117 59 1624 0 0,82-32-1346 0 0,32-24-324 0 0,4-2 11 0 0,0 0 0 0 0,0 0 0 0 0,0 0 0 0 0,0 0 0 0 0,0 0 0 0 0,0 0 0 0 0,0 0 0 0 0,0 0 0 0 0,0 0 0 0 0,0 0 0 0 0,1 0 0 0 0,-1 0 0 0 0,0 0 0 0 0,1 0 0 0 0,-1 0 0 0 0,1 0 0 0 0,-1-1 0 0 0,1 1 0 0 0,-1 0 0 0 0,1 0 0 0 0,-1 0 0 0 0,1-1 0 0 0,0 1 0 0 0,0 0 0 0 0,-1-1 0 0 0,1 1 1 0 0,0-1-1 0 0,0 1 0 0 0,0 0 19 0 0,94 33 244 0 0,-5 23-316 0 0,-66-28 72 0 0,-1 1-15 0 0,-21-26-160 0 0,-1-2 236 0 0,0-1 1 0 0,0 0 0 0 0,-1 1-1 0 0,1-1 1 0 0,0 1 0 0 0,-1-1-1 0 0,1 1 1 0 0,-1-1 0 0 0,1 1-1 0 0,-1-1 1 0 0,1 1 0 0 0,-1-1-1 0 0,0 1 1 0 0,0 0 0 0 0,0-1 0 0 0,0 1-1 0 0,0-1 1 0 0,0 1 0 0 0,-1 0-1 0 0,1-1 1 0 0,0 1 0 0 0,-1-1-1 0 0,1 1 1 0 0,-1-1 0 0 0,0 1-1 0 0,1-1 1 0 0,-1 1 0 0 0,-1 0-62 0 0,0 0 13 0 0,-1 0 0 0 0,0 0 1 0 0,0-1-1 0 0,0 1 0 0 0,-1-1 0 0 0,1 1 1 0 0,0-1-1 0 0,0 0 0 0 0,-1 0 1 0 0,1-1-1 0 0,-1 1 0 0 0,1-1 0 0 0,-1 1 1 0 0,1-1-1 0 0,-1 0 0 0 0,1 0 0 0 0,0-1 1 0 0,-1 1-1 0 0,-2-1-13 0 0,-9 0-682 0 0,-6-3-1019 0 0,19 4 1191 0 0,2 0-57 0 0,0 0-230 0 0,0 0-106 0 0,0 0-657 0 0,0 0-2541 0 0</inkml:trace>
  <inkml:trace contextRef="#ctx0" brushRef="#br0" timeOffset="10667.868">3965 8183 11312 0 0,'0'0'332'0'0,"0"0"-4"0"0,0 0-80 0 0,0 0 436 0 0,0 0 216 0 0,0 0 41 0 0,0 0-80 0 0,0 0-371 0 0,-11-7 412 0 0,-45 11-197 0 0,37 0-663 0 0,0 1-1 0 0,0 0 0 0 0,1 2 1 0 0,0 0-1 0 0,0 1 0 0 0,-7 5-41 0 0,-10 31 0 0 0,34-42-40 0 0,1 0-1 0 0,-1 1 1 0 0,1-1-1 0 0,0 0 1 0 0,0 0-1 0 0,0 1 1 0 0,1-1-1 0 0,-1 0 1 0 0,0 0-1 0 0,1 0 1 0 0,0 1-1 0 0,-1-1 1 0 0,1 0-1 0 0,0 0 1 0 0,0 0-1 0 0,0 0 1 0 0,0 0-1 0 0,0 0 1 0 0,1-1-1 0 0,-1 1 1 0 0,1 0-1 0 0,0 0 41 0 0,10 17-179 0 0,36 62-335 0 0,-47-79 564 0 0,1 0-1 0 0,0 1 0 0 0,-1 0 0 0 0,0-1 1 0 0,0 1-1 0 0,1 0 0 0 0,-2 0 0 0 0,1 0 0 0 0,0-1 1 0 0,-1 1-1 0 0,1 0 0 0 0,-1 0 0 0 0,0 0 0 0 0,0 0 1 0 0,0 0-1 0 0,0 0 0 0 0,0 0 0 0 0,-1 0 0 0 0,1 0 1 0 0,-1 0-1 0 0,0 0 0 0 0,0 0 0 0 0,0-1 0 0 0,0 1 1 0 0,-1 0-1 0 0,1-1 0 0 0,-1 1 0 0 0,1-1 1 0 0,-1 1-1 0 0,0-1 0 0 0,0 0 0 0 0,-1 1-49 0 0,-40 15 380 0 0,15-18-252 0 0,6-10-89 0 0,21 10-114 0 0,1 0-20 0 0,-9-26-842 0 0,13 9-1493 0 0,1 7-3058 0 0</inkml:trace>
  <inkml:trace contextRef="#ctx0" brushRef="#br0" timeOffset="10988.303">4146 8235 12528 0 0,'0'0'281'0'0,"0"0"40"0"0,0 0 22 0 0,0 0-39 0 0,5 19-161 0 0,-4-16-75 0 0,-1 1 0 0 0,1 0 0 0 0,0 0 0 0 0,-1-1 0 0 0,0 1 0 0 0,0 0 0 0 0,0 0 0 0 0,0-1 0 0 0,0 1 0 0 0,-1 0 0 0 0,0 0 0 0 0,1-1 0 0 0,-2 1 0 0 0,1-1 0 0 0,0 1 0 0 0,-1-1 0 0 0,0 2-68 0 0,-8 28 897 0 0,-21 103 1497 0 0,31-133-2378 0 0,11 33-1117 0 0,6-33-2599 0 0,-9-2 2326 0 0</inkml:trace>
  <inkml:trace contextRef="#ctx0" brushRef="#br0" timeOffset="12044.837">4421 8481 9528 0 0,'0'0'216'0'0,"8"9"514"0"0,-8-7-702 0 0,0 0-1 0 0,1-1 0 0 0,-1 1 0 0 0,1 0 1 0 0,-1-1-1 0 0,1 1 0 0 0,0-1 1 0 0,-1 1-1 0 0,1-1 0 0 0,0 1 0 0 0,0-1 1 0 0,0 0-1 0 0,0 1 0 0 0,0-1 0 0 0,0 0 1 0 0,1 0-1 0 0,-1 0 0 0 0,0 0 1 0 0,1 0-1 0 0,-1 0 0 0 0,0 0 0 0 0,1 0 1 0 0,-1-1-1 0 0,1 1 0 0 0,0 0 0 0 0,-1-1 1 0 0,1 1-1 0 0,-1-1 0 0 0,1 0 1 0 0,0 1-1 0 0,-1-1 0 0 0,1 0 0 0 0,0 0 1 0 0,-1 0-1 0 0,1 0 0 0 0,0-1 1 0 0,-1 1-1 0 0,1 0 0 0 0,0-1 0 0 0,-1 1 1 0 0,1-1-1 0 0,-1 1 0 0 0,1-1 0 0 0,-1 0 1 0 0,1 0-1 0 0,0 0-27 0 0,2-3 128 0 0,0 0-1 0 0,0-1 1 0 0,-1 1-1 0 0,0-1 1 0 0,1 0-1 0 0,-1 0 1 0 0,-1 0-1 0 0,1-1 1 0 0,-1 1-1 0 0,0 0 1 0 0,0-1 0 0 0,-1 0-1 0 0,0 1 1 0 0,0-1-1 0 0,0 0 1 0 0,0 0-1 0 0,-1 1 1 0 0,0-1-1 0 0,0 0 1 0 0,-1 0 0 0 0,0-1-128 0 0,0 3 34 0 0,0 0 0 0 0,0 1 1 0 0,0-1-1 0 0,0 1 1 0 0,-1-1-1 0 0,1 1 0 0 0,-1-1 1 0 0,0 1-1 0 0,0 0 1 0 0,-1 0-1 0 0,1 0 0 0 0,-1 0 1 0 0,1 0-1 0 0,-1 1 1 0 0,-2-2-35 0 0,2 1 20 0 0,2 2-17 0 0,0 0 0 0 0,0 0 0 0 0,0 1 0 0 0,0-1 0 0 0,0 0 0 0 0,0 0 0 0 0,0 1 0 0 0,0-1 0 0 0,0 0 0 0 0,0 1 0 0 0,0-1 0 0 0,0 1 0 0 0,-1 0 0 0 0,1-1 0 0 0,0 1 1 0 0,0 0-1 0 0,0 0 0 0 0,-1 0 0 0 0,1 0 0 0 0,0 0 0 0 0,0 0 0 0 0,-1 0 0 0 0,1 0 0 0 0,0 0 0 0 0,0 0 0 0 0,-1 1 0 0 0,1-1 0 0 0,0 1 0 0 0,0-1 0 0 0,0 1 0 0 0,0-1 0 0 0,0 1 0 0 0,0-1 1 0 0,-1 2-4 0 0,-42 30-395 0 0,38-26 332 0 0,0 0 69 0 0,0 0 1 0 0,0 0-1 0 0,0 1 0 0 0,1 0 0 0 0,0 0 1 0 0,0 0-1 0 0,1 0 0 0 0,0 1 1 0 0,0-1-1 0 0,0 1 0 0 0,1 0 0 0 0,1 1 1 0 0,-3 7-7 0 0,5 9-69 0 0,0 0 0 0 0,1 0 0 0 0,2 0 0 0 0,1 0 1 0 0,0-1-1 0 0,2 1 0 0 0,1-1 0 0 0,5 13 69 0 0,8 29-105 0 0,3 8-449 0 0,-12-36 156 0 0,-4-15 346 0 0,-1 1 1 0 0,-1-1 0 0 0,-1 1 0 0 0,-1 0 0 0 0,0 12 51 0 0,-2-14 186 0 0,-1-17-77 0 0,1 1-1 0 0,-1-1 0 0 0,0 1 1 0 0,0-1-1 0 0,-1 0 0 0 0,0 1 0 0 0,1-1 1 0 0,-2 1-1 0 0,1-1 0 0 0,-1 0 0 0 0,0 0 1 0 0,0 0-1 0 0,0 0 0 0 0,-3 4-108 0 0,4-8 40 0 0,-1 1 0 0 0,0 0 0 0 0,0 0 0 0 0,0-1-1 0 0,0 1 1 0 0,0-1 0 0 0,0 0 0 0 0,0 0 0 0 0,0 0 0 0 0,-1 0 0 0 0,1 0-1 0 0,0 0 1 0 0,-1 0 0 0 0,1-1 0 0 0,-1 1 0 0 0,1-1 0 0 0,0 0-1 0 0,-1 0 1 0 0,1 0 0 0 0,-1 0 0 0 0,1 0 0 0 0,-1 0 0 0 0,1-1-1 0 0,-1 1 1 0 0,1-1 0 0 0,-1 1 0 0 0,1-1 0 0 0,0 0 0 0 0,0 0 0 0 0,-1 0-1 0 0,1-1 1 0 0,0 1 0 0 0,0 0 0 0 0,0-1 0 0 0,0 1 0 0 0,0-1-1 0 0,0 0 1 0 0,1 0 0 0 0,-1 1 0 0 0,1-1 0 0 0,-1 0 0 0 0,1 0-1 0 0,-1-2-38 0 0,-3-6 40 0 0,0-1 0 0 0,1 1 0 0 0,0-1 0 0 0,1 0 0 0 0,0 1 0 0 0,1-2 0 0 0,0 1 0 0 0,1 0 0 0 0,0 0 0 0 0,1 0 0 0 0,0-1 0 0 0,1 1 0 0 0,0 0 0 0 0,1 0 0 0 0,1-4-41 0 0,27-86-88 0 0,-10 51 37 0 0,3 2 0 0 0,1 1 0 0 0,2 1-1 0 0,9-8 52 0 0,-34 51-10 0 0,125-164 340 0 0,-24 68 11 0 0,-27 39-359 0 0,-32 30 412 0 0,-41 29-377 0 0,-1 0 0 0 0,1 0 0 0 0,0 0-1 0 0,0 0 1 0 0,0 1 0 0 0,0-1 0 0 0,0 0-1 0 0,0 1 1 0 0,0-1 0 0 0,0 1 0 0 0,0 0-1 0 0,0 0 1 0 0,0-1 0 0 0,0 1-1 0 0,0 1 1 0 0,0-1 0 0 0,0 0 0 0 0,0 0-1 0 0,0 1 1 0 0,0-1 0 0 0,0 1 0 0 0,0 0-1 0 0,0 0 1 0 0,0-1 0 0 0,-1 1-1 0 0,1 0 1 0 0,0 0 0 0 0,0 1 0 0 0,-1-1-1 0 0,1 0 1 0 0,-1 1 0 0 0,1-1 0 0 0,-1 1-1 0 0,0-1 1 0 0,1 1 0 0 0,-1-1 0 0 0,0 1-1 0 0,0 0 1 0 0,0 0 0 0 0,0 1-17 0 0,2 5 71 0 0,-1 1 0 0 0,0 0 0 0 0,0-1 0 0 0,-1 1 1 0 0,0 0-1 0 0,-1 0 0 0 0,0 0 0 0 0,0 0 0 0 0,-1 1-71 0 0,2 44 573 0 0,1-38-292 0 0,17 47 1049 0 0,-17-61-1299 0 0,1-1 0 0 0,-1 0-1 0 0,1 0 1 0 0,-1-1 0 0 0,1 1 0 0 0,0-1 0 0 0,-1 1 0 0 0,1-1 0 0 0,0 0 0 0 0,-1 0 0 0 0,1 0 0 0 0,0 0 0 0 0,-1 0 0 0 0,1-1 0 0 0,0 1-1 0 0,-1-1 1 0 0,1 1 0 0 0,-1-1 0 0 0,1 0 0 0 0,-1 0 0 0 0,1-1 0 0 0,-1 1-31 0 0,5-1 50 0 0,80-33 126 0 0,46-24-949 0 0,-54 21 698 0 0,-12 17 922 0 0,-47 48-182 0 0,-12 24 202 0 0,-12 105-448 0 0,16-107-1929 0 0,8-41-3842 0 0,-13-9-1031 0 0</inkml:trace>
  <inkml:trace contextRef="#ctx0" brushRef="#br0" timeOffset="12412.857">5696 8407 18055 0 0,'0'0'407'0'0,"0"0"60"0"0,0 0 23 0 0,0 2-50 0 0,0 111-812 0 0,-5-19 908 0 0,17-62-2864 0 0,-8-29-4071 0 0</inkml:trace>
  <inkml:trace contextRef="#ctx0" brushRef="#br0" timeOffset="12693.452">6006 8641 14856 0 0,'0'0'332'0'0,"0"0"50"0"0,12-7 521 0 0,32-25-889 0 0,61-37-2108 0 0,-103 68 2190 0 0,0 1 0 0 0,0 0 0 0 0,0-1 1 0 0,0 1-1 0 0,0 0 0 0 0,0 0 0 0 0,0 0 0 0 0,0 0 1 0 0,0 0-1 0 0,-1 1 0 0 0,1-1 0 0 0,0 1 0 0 0,0-1 1 0 0,0 1-1 0 0,0 0 0 0 0,-1-1 0 0 0,1 1 0 0 0,0 0 1 0 0,0 0-1 0 0,-1 0 0 0 0,1 0 0 0 0,-1 1 0 0 0,1-1 1 0 0,-1 0-1 0 0,0 1 0 0 0,1-1 0 0 0,-1 1 0 0 0,0-1 1 0 0,0 1-1 0 0,0-1 0 0 0,0 1 0 0 0,0 0 0 0 0,0 1-96 0 0,2 2 66 0 0,0 0 0 0 0,0 0 0 0 0,0-1 0 0 0,0 0 0 0 0,1 1 0 0 0,0-1 0 0 0,0 0 0 0 0,0-1 0 0 0,0 1 0 0 0,1-1 0 0 0,-1 0 0 0 0,1 0 0 0 0,0 0 0 0 0,0-1 0 0 0,0 1 0 0 0,0-1 0 0 0,0-1 0 0 0,0 1 0 0 0,1-1 0 0 0,0 1-66 0 0,131 0 0 0 0,-126 0 40 0 0,22 14 360 0 0,-9 21-797 0 0,-13-13 74 0 0,-11-23 227 0 0,0-1-40 0 0,0 0-168 0 0,8 3-472 0 0,30-10-5274 0 0,-25 2 4037 0 0</inkml:trace>
  <inkml:trace contextRef="#ctx0" brushRef="#br0" timeOffset="13247.094">6820 8568 6056 0 0,'0'0'176'0'0,"1"-1"-4"0"0,1-1 58 0 0,-2 1 776 0 0,0 1 328 0 0,0 0 61 0 0,0 0-95 0 0,0 0-447 0 0,0 0-197 0 0,0 0-42 0 0,0 0-40 0 0,-18 4 580 0 0,-53 34-421 0 0,51-13-658 0 0,17-23-17 0 0,-1 1 1 0 0,1 0-1 0 0,0 0 1 0 0,0 1-1 0 0,0-1 1 0 0,1 1-1 0 0,-1-1 1 0 0,1 1-1 0 0,0 0 1 0 0,0 0-1 0 0,0 0 1 0 0,1 0-1 0 0,-1 0 1 0 0,1 0-1 0 0,0 0 1 0 0,0 0-1 0 0,1 1 1 0 0,-1-1-1 0 0,1 2-58 0 0,3 89 286 0 0,52 163 660 0 0,-53-244-891 0 0,0 0 0 0 0,-1 1-1 0 0,0-1 1 0 0,-2 0-1 0 0,0 1 1 0 0,0-1 0 0 0,-1 0-1 0 0,-1 0 1 0 0,0 0 0 0 0,-1 0-1 0 0,-1-1 1 0 0,0 1-1 0 0,-1-1 1 0 0,0 0 0 0 0,-1 0-1 0 0,0-1 1 0 0,-1 0-1 0 0,0-1 1 0 0,-1 1 0 0 0,-1-1-1 0 0,0-1 1 0 0,0 0-1 0 0,-2 1-54 0 0,3-4 39 0 0,0-1-1 0 0,0 1 0 0 0,0-2 1 0 0,-1 0-1 0 0,0 0 0 0 0,0 0 1 0 0,0-1-1 0 0,-6 1-38 0 0,14-4 51 0 0,-1 1-1 0 0,1-1 1 0 0,-1 0-1 0 0,0 0 1 0 0,1 0 0 0 0,-1 0-1 0 0,0 0 1 0 0,0 0-1 0 0,0-1 1 0 0,0 0 0 0 0,1 1-1 0 0,-1-1 1 0 0,0 0-1 0 0,0-1 1 0 0,0 1-1 0 0,0 0 1 0 0,0-1 0 0 0,0 0-1 0 0,1 1 1 0 0,-1-1-1 0 0,0 0 1 0 0,0 0 0 0 0,1-1-1 0 0,-1 1 1 0 0,1-1-1 0 0,-1 1 1 0 0,1-1 0 0 0,0 0-1 0 0,-1 0 1 0 0,1 0-1 0 0,0 0 1 0 0,0 0 0 0 0,1 0-1 0 0,-1 0 1 0 0,0-1-1 0 0,-1-2-50 0 0,1-3 108 0 0,1 0-1 0 0,-1-1 0 0 0,1 1 1 0 0,1-1-1 0 0,0 0 1 0 0,0 1-1 0 0,1-1 0 0 0,0 1 1 0 0,0-1-1 0 0,1 1 0 0 0,0-1 1 0 0,0 1-1 0 0,1 0 0 0 0,0 0 1 0 0,0 0-1 0 0,1 0 1 0 0,0 1-1 0 0,1-1 0 0 0,2-3-107 0 0,6-7-124 0 0,0 0-1 0 0,1 1 1 0 0,1 0-1 0 0,0 1 0 0 0,1 0 1 0 0,1 2-1 0 0,0 0 1 0 0,12-7 124 0 0,-9 5-44 0 0,100-71-105 0 0,21-18-4744 0 0,-93 68 2598 0 0,-3 1-15 0 0</inkml:trace>
  <inkml:trace contextRef="#ctx0" brushRef="#br0" timeOffset="23773.111">289 8927 6992 0 0,'0'-7'337'0'0,"8"-35"54"0"0,8-14 17 0 0,39-65-2980 0 0,-52 114 544 0 0</inkml:trace>
  <inkml:trace contextRef="#ctx0" brushRef="#br0" timeOffset="24063.509">439 8606 11256 0 0,'0'0'256'0'0,"0"0"34"0"0,0 0 21 0 0,0 0-35 0 0,0 0-89 0 0,0 0 294 0 0,0 0 154 0 0,0 0 33 0 0,0 0-38 0 0,0 0-171 0 0,0 0-71 0 0,0 0-17 0 0,0 0-33 0 0,-13 7 179 0 0,2 6-455 0 0,1-1-1 0 0,0 2 0 0 0,1-1 1 0 0,0 1-1 0 0,1 0 0 0 0,1 1 1 0 0,0 0-1 0 0,1 0 0 0 0,1 1 1 0 0,-1 1-62 0 0,-15 39 298 0 0,-39 118-271 0 0,22-56 714 0 0,13-22-205 0 0,18-57-897 0 0,7-37 130 0 0,0-2-165 0 0,0 0-689 0 0,0 0-304 0 0,-1-1-800 0 0,-5-2-2967 0 0</inkml:trace>
  <inkml:trace contextRef="#ctx0" brushRef="#br0" timeOffset="24326.117">14 8987 10912 0 0,'0'0'248'0'0,"-9"-15"693"0"0,8 14-817 0 0,1 0 1 0 0,-1 0-1 0 0,1 0 0 0 0,-1-1 0 0 0,1 1 1 0 0,-1 0-1 0 0,1-1 0 0 0,0 1 0 0 0,0 0 1 0 0,0-1-1 0 0,-1 1 0 0 0,1 0 0 0 0,1-1 1 0 0,-1 1-1 0 0,0 0 0 0 0,0-1 1 0 0,0 1-1 0 0,1 0 0 0 0,-1 0 0 0 0,0-1 1 0 0,1 1-1 0 0,-1 0 0 0 0,1 0 0 0 0,0-1 1 0 0,-1 1-1 0 0,1 0 0 0 0,0 0 1 0 0,0 0-1 0 0,0 0 0 0 0,0 0 0 0 0,0 0 1 0 0,0 0-1 0 0,0 1 0 0 0,0-1-124 0 0,9-6 59 0 0,1 1 1 0 0,0 0-1 0 0,0 1 0 0 0,1 0 1 0 0,-1 1-1 0 0,1 1 0 0 0,0-1 0 0 0,0 2 1 0 0,0 0-1 0 0,1 0 0 0 0,-1 1 1 0 0,0 1-1 0 0,1 0 0 0 0,-1 0 0 0 0,1 1-59 0 0,20 2 195 0 0,0 0-1 0 0,0 2 0 0 0,0 2 0 0 0,6 2-194 0 0,-2 0-145 0 0,-7-2-79 0 0,63 6-1023 0 0,-3-20-1583 0 0,-67 4-2116 0 0</inkml:trace>
  <inkml:trace contextRef="#ctx0" brushRef="#br0" timeOffset="24823.457">501 9277 9040 0 0,'0'0'266'0'0,"0"0"1"0"0,-1-2-171 0 0,-1-66 2020 0 0,25 26-181 0 0,-16 31-1730 0 0,-1 0 1 0 0,2 1-1 0 0,-1 0 1 0 0,1 0 0 0 0,1 1-1 0 0,0 0 1 0 0,0 1-1 0 0,1 0 1 0 0,0 0 0 0 0,6-3-206 0 0,-13 9 26 0 0,0 0 0 0 0,0 1 0 0 0,0 0 0 0 0,0-1 1 0 0,0 1-1 0 0,0 0 0 0 0,0 0 0 0 0,1 1 0 0 0,-1-1 1 0 0,0 1-1 0 0,0 0 0 0 0,1-1 0 0 0,-1 2 0 0 0,0-1 1 0 0,0 0-1 0 0,1 0 0 0 0,-1 1 0 0 0,0 0 0 0 0,0 0 1 0 0,0 0-1 0 0,0 0 0 0 0,0 0 0 0 0,0 0 0 0 0,0 1 1 0 0,0 0-1 0 0,0-1 0 0 0,-1 1 0 0 0,1 0 1 0 0,1 2-28 0 0,0 0 14 0 0,-1 1 0 0 0,1-1 0 0 0,-1 1 0 0 0,0 0 0 0 0,-1 0 0 0 0,1 0 0 0 0,-1 0 0 0 0,0 0-1 0 0,-1 1 1 0 0,1-1 0 0 0,-1 1 0 0 0,0-1 0 0 0,0 1 0 0 0,0-1 0 0 0,-1 1 0 0 0,0-1 0 0 0,0 1-1 0 0,-1 1-12 0 0,0 0 84 0 0,0-1-1 0 0,-1 0 1 0 0,0 0-1 0 0,0 0 1 0 0,-1 0-1 0 0,1 0 0 0 0,-1 0 1 0 0,0 0-1 0 0,-1-1 1 0 0,1 1-1 0 0,-1-1 1 0 0,0 0-1 0 0,-1 0 0 0 0,-3 2-83 0 0,6-3 124 0 0,-1-1 0 0 0,0 0-1 0 0,0 0 1 0 0,0 0 0 0 0,0-1-1 0 0,-1 1 1 0 0,1-1 0 0 0,-1 0-1 0 0,1 1 1 0 0,-1-2 0 0 0,0 1-1 0 0,0 0 1 0 0,0-1-1 0 0,0 0 1 0 0,0 0 0 0 0,0 0-1 0 0,0 0 1 0 0,-1-1 0 0 0,-2 1-124 0 0,4-1-39 0 0,-1-1 0 0 0,1 0 1 0 0,0 1-1 0 0,-1-1 1 0 0,1 0-1 0 0,0 0 0 0 0,-1-1 1 0 0,1 1-1 0 0,0-1 1 0 0,0 0-1 0 0,0 0 0 0 0,0 0 1 0 0,0 0-1 0 0,1 0 0 0 0,-1 0 1 0 0,0-2 38 0 0,-9-34-4177 0 0,14 27 2743 0 0,-1-2-6 0 0</inkml:trace>
  <inkml:trace contextRef="#ctx0" brushRef="#br0" timeOffset="25358.024">1787 8826 13216 0 0,'0'0'298'0'0,"0"0"46"0"0,0 0 22 0 0,0 0-48 0 0,0 0-183 0 0,0 0 5 0 0,-9 0 548 0 0,3 5-607 0 0,0 0 0 0 0,0 0 0 0 0,1 1 0 0 0,0 0 0 0 0,0 0 0 0 0,0 0 0 0 0,1 0 0 0 0,0 1 0 0 0,0-1 0 0 0,0 1 0 0 0,1 0 0 0 0,0 0 0 0 0,1 1 0 0 0,-2 3-81 0 0,-46 164 3000 0 0,43-145-2689 0 0,2 0 0 0 0,1 1-1 0 0,1 0 1 0 0,1 15-311 0 0,2 13 13 0 0,0-61-2216 0 0,-16-66-3632 0 0,1 23 363 0 0,7 30 2263 0 0</inkml:trace>
  <inkml:trace contextRef="#ctx0" brushRef="#br0" timeOffset="25975.755">1524 9120 7920 0 0,'-1'-2'41'0'0,"1"-1"-1"0"0,-1 1 1 0 0,0-1 0 0 0,1 1 0 0 0,-1 0 0 0 0,0 0-1 0 0,0 0 1 0 0,0-1 0 0 0,-1 1 0 0 0,1 0 0 0 0,0 0-1 0 0,-1 1 1 0 0,0-1 0 0 0,1 0 0 0 0,-1 0 0 0 0,0 1-1 0 0,0-1 1 0 0,0 1 0 0 0,0-1 0 0 0,-1 1-41 0 0,4 0 225 0 0,-1 1 0 0 0,0 0 0 0 0,0 0 0 0 0,0 0 0 0 0,0-1 0 0 0,0 1 0 0 0,1 0 0 0 0,-1 0 0 0 0,0-1 0 0 0,0 1 0 0 0,0 0 0 0 0,0 0 1 0 0,0-1-1 0 0,0 1 0 0 0,0 0 0 0 0,0 0 0 0 0,0-1 0 0 0,0 1-225 0 0,20 7 2015 0 0,58-5-1541 0 0,15-7-257 0 0,-86 5-192 0 0,-1-1 0 0 0,1 0 1 0 0,-1-1-1 0 0,0 0 0 0 0,1 0 0 0 0,-1 0 1 0 0,0-1-1 0 0,0 1 0 0 0,0-2 0 0 0,-1 1 0 0 0,1 0 1 0 0,0-2-26 0 0,29-15-540 0 0,-27 15 456 0 0,1-1 1 0 0,-1 0 0 0 0,0-1 0 0 0,0 0 0 0 0,-1 0-1 0 0,0-1 1 0 0,0 0 0 0 0,-1 0 0 0 0,0-1-1 0 0,-1 0 1 0 0,4-7 83 0 0,1 1-240 0 0,29-86 453 0 0,-35 88-60 0 0,-3 12 158 0 0,-1 1 49 0 0,0 0 7 0 0,0 0-9 0 0,0 0-39 0 0,-19-3 538 0 0,-13 51-648 0 0,-43 116 335 0 0,16 7 736 0 0,58-170-1283 0 0,0 0 0 0 0,0 0 0 0 0,0 0-1 0 0,0 0 1 0 0,1 0 0 0 0,-1 0 0 0 0,1 0-1 0 0,-1 1 1 0 0,1-1 0 0 0,-1 0 0 0 0,1 0-1 0 0,-1 0 1 0 0,1 1 0 0 0,0-1 0 0 0,0 0-1 0 0,0 0 1 0 0,0 1 0 0 0,0-1 0 0 0,0 0-1 0 0,0 0 1 0 0,0 1 0 0 0,0-1 0 0 0,0 0-1 0 0,1 0 1 0 0,-1 1 0 0 0,1-1 0 0 0,-1 0-1 0 0,1 0 1 0 0,-1 0 0 0 0,1 0 0 0 0,0 0-1 0 0,-1 1 1 0 0,1-1 0 0 0,0-1 0 0 0,0 1-1 0 0,0 0 1 0 0,0 0 0 0 0,0 0 0 0 0,0 0-1 0 0,0-1 1 0 0,0 1 0 0 0,0 0 0 0 0,0-1-1 0 0,0 1 1 0 0,0-1 0 0 0,1 1-1 0 0,-1-1 1 0 0,0 1 0 0 0,0-1 0 0 0,0 0-1 0 0,1 0 1 0 0,-1 0 0 0 0,0 0 0 0 0,1 0-1 0 0,-1 0 1 0 0,0 0 0 0 0,0 0 0 0 0,1 0-1 0 0,0-1 4 0 0,23-11-471 0 0,-1 0-1 0 0,0-2 0 0 0,0-1 1 0 0,-2-1-1 0 0,2-2 472 0 0,108-66-3401 0 0,-130 83 3452 0 0,0 0 1 0 0,0-1 0 0 0,0 1-1 0 0,0 0 1 0 0,0 0-1 0 0,0 0 1 0 0,1 1 0 0 0,-1-1-1 0 0,0 0 1 0 0,1 1 0 0 0,-1-1-1 0 0,1 1 1 0 0,-1 0 0 0 0,0 0-1 0 0,1 0 1 0 0,-1 0 0 0 0,1 0-1 0 0,-1 1 1 0 0,0-1 0 0 0,1 1-1 0 0,-1 0 1 0 0,0-1 0 0 0,1 1-1 0 0,-1 0 1 0 0,0 0-1 0 0,0 0 1 0 0,0 1 0 0 0,0-1-1 0 0,0 0 1 0 0,0 1 0 0 0,0 0-1 0 0,-1-1 1 0 0,1 1 0 0 0,0 0-1 0 0,-1 0 1 0 0,1 0 0 0 0,-1 0-1 0 0,1 1-51 0 0,22 148 2277 0 0,-24-149-2417 0 0,0 0 0 0 0,1 1-1 0 0,-1-1 1 0 0,0 0-1 0 0,1 1 1 0 0,-1-1-1 0 0,1 0 1 0 0,0 0 0 0 0,0 0-1 0 0,0 0 1 0 0,0 0-1 0 0,0 0 1 0 0,0 0-1 0 0,0 0 1 0 0,1 0-1 0 0,-1 0 1 0 0,1 0 0 0 0,-1-1-1 0 0,1 1 1 0 0,0-1-1 0 0,0 1 1 0 0,0-1-1 0 0,0 0 1 0 0,0 0-1 0 0,0 1 1 0 0,0-1 0 0 0,1 0 140 0 0,16-11-3338 0 0,-10-1 1628 0 0</inkml:trace>
  <inkml:trace contextRef="#ctx0" brushRef="#br0" timeOffset="26383.692">2401 9140 11976 0 0,'0'0'266'0'0,"0"0"44"0"0,4 7 314 0 0,0-5-447 0 0,0 0 1 0 0,-1 0-1 0 0,1 0 1 0 0,0-1-1 0 0,0 0 1 0 0,0 1-1 0 0,1-1 1 0 0,-1-1-1 0 0,0 1 1 0 0,0 0-1 0 0,0-1 1 0 0,1 0-1 0 0,-1 0 1 0 0,0 0-1 0 0,0-1 1 0 0,1 0-1 0 0,-1 1 1 0 0,0-1-1 0 0,0-1 1 0 0,0 1-1 0 0,0-1-177 0 0,48-42-224 0 0,-41 29 145 0 0,-9 14 98 0 0,-1-1-1 0 0,1 0 0 0 0,-1 1 1 0 0,1-1-1 0 0,-1 0 1 0 0,0 0-1 0 0,0 0 1 0 0,0 0-1 0 0,0 0 0 0 0,0 0 1 0 0,0 0-1 0 0,0 0 1 0 0,-1 0-1 0 0,1 0 1 0 0,-1 0-1 0 0,1-1 0 0 0,-1 1 1 0 0,0 0-1 0 0,0 0 1 0 0,0-1-1 0 0,0 1 1 0 0,0 0-1 0 0,-1 0 0 0 0,1-1 1 0 0,-1 1-19 0 0,1 1 57 0 0,-1 0 0 0 0,1 0 1 0 0,0-1-1 0 0,-1 1 0 0 0,0 0 1 0 0,1 0-1 0 0,-1 0 0 0 0,0 0 0 0 0,1 0 1 0 0,-1 1-1 0 0,0-1 0 0 0,0 0 1 0 0,0 0-1 0 0,0 0 0 0 0,0 1 0 0 0,0-1 1 0 0,0 0-1 0 0,0 1 0 0 0,0-1 1 0 0,0 1-1 0 0,0-1 0 0 0,0 1 0 0 0,0 0 1 0 0,0-1-1 0 0,0 1 0 0 0,-1 0 1 0 0,1 0-1 0 0,0 0 0 0 0,0 0 0 0 0,-1 0-57 0 0,-5 0 7 0 0,0 1-1 0 0,0 0 1 0 0,0 0-1 0 0,0 1 1 0 0,1-1-1 0 0,-1 2 1 0 0,0-1-1 0 0,1 1 0 0 0,-1 0 1 0 0,1 0-1 0 0,0 1 1 0 0,0 0-1 0 0,1 0 1 0 0,-1 0-1 0 0,1 1 1 0 0,0-1-1 0 0,0 2 0 0 0,-1 0-6 0 0,-30 45 158 0 0,25-16 23 0 0,10-30-150 0 0,1 0 0 0 0,0 1 0 0 0,0-1 0 0 0,1 0 0 0 0,0 0 0 0 0,0 0 0 0 0,0 0 0 0 0,0 0 0 0 0,1 0 0 0 0,-1 0 0 0 0,1-1 0 0 0,1 1 0 0 0,-1-1 0 0 0,1 1 0 0 0,-1-1 0 0 0,1 0 0 0 0,0 0 0 0 0,1 0 0 0 0,-1 0-31 0 0,80 69 203 0 0,-72-64-201 0 0,1-1 0 0 0,0-1-1 0 0,0 0 1 0 0,1-1 0 0 0,0-1-1 0 0,0 0 1 0 0,9 3-2 0 0,-5-2 1 0 0,78 7-3258 0 0,-68-12 2091 0 0</inkml:trace>
  <inkml:trace contextRef="#ctx0" brushRef="#br0" timeOffset="27297.772">3360 9008 15136 0 0,'0'0'441'0'0,"0"0"-1"0"0,0 0-236 0 0,0 0 52 0 0,0 0 52 0 0,0 0 10 0 0,0 8-270 0 0,8 155-364 0 0,3 23 1402 0 0,13 246-810 0 0,-27-366-388 0 0,3-62 112 0 0,0-4-54 0 0,0 0-10 0 0,-37-31-9 0 0,-24-69 141 0 0,-2-26-63 0 0,62 125 0 0 0,1-1-1 0 0,0 0 0 0 0,0 1 0 0 0,0-1 0 0 0,0 0 0 0 0,1 1 1 0 0,-1-1-1 0 0,0 0 0 0 0,1 1 0 0 0,-1-1 0 0 0,1 0 0 0 0,-1 1 0 0 0,1-1 1 0 0,0 1-1 0 0,0-1 0 0 0,0 1 0 0 0,0-1 0 0 0,0 1 0 0 0,0 0 0 0 0,0 0 1 0 0,0-1-1 0 0,0 1 0 0 0,1 0 0 0 0,-1 0 0 0 0,0 0 0 0 0,1 0 1 0 0,-1 0-1 0 0,1 1 0 0 0,-1-1 0 0 0,2 0-4 0 0,-2 0 3 0 0,90-37 115 0 0,7 3-465 0 0,-30 8 362 0 0,0 3 0 0 0,2 3 0 0 0,38-5-15 0 0,-104 25-15 0 0,0 0 0 0 0,1 1 0 0 0,-1-1-1 0 0,1 1 1 0 0,-1 0 0 0 0,1 0 0 0 0,-1 0-1 0 0,0 1 1 0 0,1 0 0 0 0,-1-1-1 0 0,1 2 1 0 0,-1-1 0 0 0,0 0 0 0 0,0 1-1 0 0,0 0 1 0 0,0 0 0 0 0,0 0 0 0 0,0 0-1 0 0,0 1 1 0 0,-1 0 0 0 0,1-1-1 0 0,-1 1 16 0 0,-1 2 76 0 0,-1-1 0 0 0,0 1 0 0 0,0-1-1 0 0,0 1 1 0 0,0-1 0 0 0,-1 1 0 0 0,1 0-1 0 0,-1-1 1 0 0,0 1 0 0 0,-1-1 0 0 0,1 1-1 0 0,-1 0 1 0 0,0-1 0 0 0,0 1 0 0 0,-1-1-1 0 0,0 2-75 0 0,-2 16 631 0 0,2-14-448 0 0,0 0 0 0 0,0 0 0 0 0,-1 0-1 0 0,0 0 1 0 0,0 0 0 0 0,-1-1 0 0 0,0 1 0 0 0,0-1-1 0 0,-4 4-182 0 0,-4 13-70 0 0,12-23-29 0 0,0-1-70 0 0,0 0-30 0 0,0 0-8 0 0,0 0-70 0 0,0 0-291 0 0,0-8-851 0 0,7-54-4268 0 0,-2 37 3959 0 0</inkml:trace>
  <inkml:trace contextRef="#ctx0" brushRef="#br0" timeOffset="27802.979">4064 9403 16671 0 0,'0'0'382'0'0,"0"0"54"0"0,0 0 20 0 0,0 0-55 0 0,3 14-113 0 0,8-5-129 0 0,-10-8-279 0 0,34 21-186 0 0,-15 26 805 0 0,-15-24-478 0 0,10 88-21 0 0,-19-74 75 0 0,4-37-22 0 0,0-1 17 0 0,0 0 15 0 0,0 0 3 0 0,0 0 72 0 0,0 0 31 0 0,0 0 7 0 0,-1-1-16 0 0,-2-4-163 0 0,1 0 0 0 0,-1 0 1 0 0,2 0-1 0 0,-1-1 1 0 0,0 1-1 0 0,1-1 0 0 0,0 1 1 0 0,1-1-1 0 0,-1 1 0 0 0,1-1 1 0 0,0 0-1 0 0,0 1 1 0 0,1-1-1 0 0,-1 1 0 0 0,1-1 1 0 0,1 1-1 0 0,-1-1 0 0 0,1 1 1 0 0,1-3-20 0 0,48-65-22 0 0,-43 64-49 0 0,1 1-1 0 0,-1 0 0 0 0,1 1 0 0 0,1 0 1 0 0,-1 1-1 0 0,1 0 0 0 0,0 0 1 0 0,1 1-1 0 0,-1 0 0 0 0,10-2 72 0 0,42-4 345 0 0,10-6-3298 0 0,-58 17 871 0 0,-1 0-3494 0 0</inkml:trace>
  <inkml:trace contextRef="#ctx0" brushRef="#br0" timeOffset="28227.89">4803 9385 18055 0 0,'0'0'407'0'0,"0"0"60"0"0,0 0 23 0 0,0 0-50 0 0,-2 0-285 0 0,-20-7-133 0 0,16 4-76 0 0,-1 0 0 0 0,0 1-1 0 0,0 0 1 0 0,0 0 0 0 0,0 1 0 0 0,-1 0-1 0 0,1 0 1 0 0,0 1 0 0 0,-1 0 0 0 0,1 0-1 0 0,-5 1 55 0 0,-98 35-992 0 0,48 5 1056 0 0,48-28-146 0 0,12-12 63 0 0,0 1 0 0 0,0-1 0 0 0,0 1 0 0 0,0 0 0 0 0,0 0 1 0 0,0-1-1 0 0,0 1 0 0 0,1 0 0 0 0,-1 0 0 0 0,1 1 0 0 0,-1-1 1 0 0,1 0-1 0 0,0 0 0 0 0,0 1 0 0 0,0-1 0 0 0,0 1 1 0 0,0-1-1 0 0,1 1 0 0 0,-1-1 0 0 0,1 1 0 0 0,-1 0 0 0 0,1-1 1 0 0,0 1-1 0 0,0 2 19 0 0,4 5-76 0 0,0 1 0 0 0,0-1 1 0 0,1-1-1 0 0,1 1 0 0 0,-1-1 1 0 0,2 0-1 0 0,-1 0 0 0 0,1 0 1 0 0,0-1-1 0 0,1 0 0 0 0,0-1 1 0 0,7 6 75 0 0,28 54-128 0 0,-38-30 1890 0 0,-5-36-1606 0 0,0-1-17 0 0,-33 14-459 0 0,18-18-5144 0 0,7 1-230 0 0</inkml:trace>
  <inkml:trace contextRef="#ctx0" brushRef="#br0" timeOffset="29047.085">5106 9060 13552 0 0,'0'0'398'0'0,"0"0"-3"0"0,0 0-160 0 0,0 0 257 0 0,0 0 144 0 0,0 0 32 0 0,0 0-97 0 0,-4 8-415 0 0,-17 30-620 0 0,-6 39 476 0 0,-8 128 320 0 0,25-96 690 0 0,9-98-778 0 0,2 0 1 0 0,0 0 0 0 0,0-1-1 0 0,0 1 1 0 0,2 0-1 0 0,-1 0 1 0 0,1-1-1 0 0,1 1 1 0 0,3 7-245 0 0,-3-12 12 0 0,-1 1 1 0 0,1-1-1 0 0,0 0 0 0 0,1 0 1 0 0,0 0-1 0 0,-1 0 1 0 0,2-1-1 0 0,-1 0 0 0 0,1 0 1 0 0,0 0-1 0 0,0-1 0 0 0,0 1 1 0 0,0-2-1 0 0,1 1 0 0 0,2 0-12 0 0,0 0-56 0 0,0-1 0 0 0,0-1 0 0 0,1 0 0 0 0,-1 0 0 0 0,1-1 0 0 0,-1 0 0 0 0,1 0 0 0 0,-1-1 0 0 0,1-1-1 0 0,0 0 1 0 0,-1 0 0 0 0,1-1 0 0 0,-1 0 0 0 0,9-3 56 0 0,-13 3-267 0 0,0 0 1 0 0,0 0-1 0 0,0-1 0 0 0,0 1 0 0 0,-1-1 1 0 0,1-1-1 0 0,-1 1 0 0 0,0 0 0 0 0,0-1 0 0 0,0 0 1 0 0,0 0-1 0 0,-1 0 0 0 0,3-4 267 0 0,5-6-5898 0 0</inkml:trace>
  <inkml:trace contextRef="#ctx0" brushRef="#br0" timeOffset="29301.087">4882 9304 16495 0 0,'0'0'374'0'0,"8"0"504"0"0,228-23 448 0 0,-143 4-1943 0 0,-45 9-5582 0 0,-32 6 902 0 0</inkml:trace>
  <inkml:trace contextRef="#ctx0" brushRef="#br0" timeOffset="30166.999">388 9815 12984 0 0,'0'0'297'0'0,"0"0"39"0"0,0 0 17 0 0,0 0-37 0 0,0 0-132 0 0,0 0 212 0 0,0 0 110 0 0,0 0 26 0 0,0 0-59 0 0,0 0-261 0 0,0 0-110 0 0,0 0-26 0 0,-7 0 88 0 0,5-1-65 0 0,-1 0-1 0 0,0 1 1 0 0,1-1-1 0 0,-1 1 1 0 0,0 0-1 0 0,1 0 1 0 0,-1 0-1 0 0,0 0 1 0 0,1 1-1 0 0,-1-1 1 0 0,1 1-1 0 0,-1-1 1 0 0,0 1-1 0 0,1 0 1 0 0,-1 0-1 0 0,1 0 1 0 0,0 0-1 0 0,-1 0 0 0 0,1 1 1 0 0,0-1-1 0 0,-1 2-98 0 0,-80 60 1504 0 0,60-38-1158 0 0,1 1 0 0 0,1 1 0 0 0,2 0 0 0 0,-9 18-346 0 0,25-41-8 0 0,1 0 0 0 0,0 0 0 0 0,0 0-1 0 0,0 1 1 0 0,1-1 0 0 0,-1 1-1 0 0,1-1 1 0 0,0 1 0 0 0,0-1 0 0 0,1 1-1 0 0,-1 0 1 0 0,1-1 0 0 0,0 1-1 0 0,0 0 1 0 0,1-1 0 0 0,-1 1 0 0 0,1 0-1 0 0,0-1 1 0 0,1 1 0 0 0,-1-1 0 0 0,1 1-1 0 0,-1-1 1 0 0,1 0 0 0 0,1 0-1 0 0,-1 0 1 0 0,0 0 0 0 0,1 0 0 0 0,0 0-1 0 0,0-1 1 0 0,0 1 0 0 0,1-1 0 0 0,-1 0-1 0 0,1 0 1 0 0,0 0 8 0 0,10 5-343 0 0,0-2 0 0 0,0 0 0 0 0,1 0-1 0 0,0-2 1 0 0,0 0 0 0 0,1 0 0 0 0,11 0 343 0 0,31 3-5667 0 0,-34-7-158 0 0</inkml:trace>
  <inkml:trace contextRef="#ctx0" brushRef="#br0" timeOffset="30664.381">643 10192 13072 0 0,'0'0'297'0'0,"0"0"39"0"0,0 0 19 0 0,0 0-34 0 0,0 0-192 0 0,0 0-22 0 0,8-3 132 0 0,0-1-205 0 0,-1-1 0 0 0,0 0 0 0 0,0 0 0 0 0,0 0 0 0 0,-1-1 0 0 0,0 0 0 0 0,0-1 0 0 0,0 1 0 0 0,-1-1 1 0 0,0 0-1 0 0,0 0 0 0 0,-1-1 0 0 0,0 1 0 0 0,0-1 0 0 0,0 0 0 0 0,-1 0 0 0 0,-1 0 0 0 0,1-1 1 0 0,0-4-35 0 0,-2 7 205 0 0,0 0 0 0 0,0 0 0 0 0,0 0 0 0 0,-1 0 0 0 0,0 0 0 0 0,0-1 0 0 0,0 1 1 0 0,-1 0-1 0 0,0 0 0 0 0,0 0 0 0 0,0 0 0 0 0,-1 1 0 0 0,0-1-205 0 0,-26-18 37 0 0,20 22-64 0 0,0 1 0 0 0,1 0 0 0 0,-1 0 0 0 0,0 1 0 0 0,1 0 0 0 0,-1 0 0 0 0,0 1 0 0 0,0 0 0 0 0,1 0 0 0 0,-1 1 0 0 0,1 0 0 0 0,-1 1 0 0 0,1-1 0 0 0,0 1 0 0 0,0 1 0 0 0,0-1 0 0 0,0 1 0 0 0,1 0 0 0 0,0 1 0 0 0,-1-1 0 0 0,2 1 0 0 0,-1 1 0 0 0,0-1 0 0 0,1 1-1 0 0,-3 4 28 0 0,2-3 50 0 0,0 1 0 0 0,0-1 0 0 0,1 1 0 0 0,1 0 0 0 0,-1 1 0 0 0,1-1 0 0 0,0 1 0 0 0,1-1 0 0 0,0 1 0 0 0,1 0 0 0 0,0 0 0 0 0,0 1 0 0 0,1-1 0 0 0,0 1-50 0 0,15 67 144 0 0,-9-67-127 0 0,0-1 0 0 0,0 0-1 0 0,1 0 1 0 0,0 0 0 0 0,0-1-1 0 0,1 0 1 0 0,0 0 0 0 0,1 0-1 0 0,0-1 1 0 0,0 0 0 0 0,0-1-1 0 0,3 2-16 0 0,4 2-163 0 0,-1-1-1 0 0,1 0 0 0 0,1 0 0 0 0,-1-2 0 0 0,2 0 0 0 0,-1-1 0 0 0,1 0 0 0 0,-1-1 0 0 0,1-1 0 0 0,1-1 0 0 0,-1-1 1 0 0,0 0-1 0 0,1-1 0 0 0,-1-1 0 0 0,15-1 164 0 0,-13-3-1573 0 0,0-1-3747 0 0</inkml:trace>
  <inkml:trace contextRef="#ctx0" brushRef="#br0" timeOffset="31399.28">1355 9770 13272 0 0,'0'0'298'0'0,"0"0"46"0"0,0 0 23 0 0,-1 0-43 0 0,-16 17-207 0 0,-40 56 393 0 0,22-17 1001 0 0,20-29-1098 0 0,2 2 0 0 0,0-1-1 0 0,2 2 1 0 0,2-1-1 0 0,-3 16-412 0 0,-14 40 9 0 0,3 9-9 0 0,7 43 64 0 0,16-135-90 0 0,0-1-1 0 0,0 1 0 0 0,0-1 0 0 0,0 1 0 0 0,0-1 0 0 0,1 0 0 0 0,-1 1 0 0 0,0-1 0 0 0,1 1 0 0 0,-1-1 0 0 0,1 0 1 0 0,-1 0-1 0 0,1 1 0 0 0,0-1 0 0 0,0 0 0 0 0,0 0 0 0 0,-1 0 0 0 0,1 0 0 0 0,0 1 0 0 0,0-1 0 0 0,0-1 1 0 0,1 1-1 0 0,-1 0 0 0 0,0 0 0 0 0,0 0 0 0 0,0-1 0 0 0,1 1 0 0 0,-1 0 0 0 0,0-1 0 0 0,1 1 0 0 0,-1-1 0 0 0,0 0 1 0 0,1 1-1 0 0,-1-1 0 0 0,1 0 0 0 0,-1 0 0 0 0,0 0 0 0 0,1 0 0 0 0,-1 0 0 0 0,1 0 0 0 0,-1 0 0 0 0,1-1 0 0 0,-1 1 1 0 0,0 0-1 0 0,1-1 0 0 0,-1 1 0 0 0,0-1 0 0 0,1 1 0 0 0,-1-1 0 0 0,1-1 27 0 0,16-7-975 0 0,-1-1-1 0 0,0-1 1 0 0,-1-1-1 0 0,0-1 1 0 0,-1 0 0 0 0,0-1-1 0 0,-1 0 1 0 0,0-1-1 0 0,-2-1 1 0 0,0 0-1 0 0,0-1 976 0 0,27-31-2503 0 0,41-64 1585 0 0,-27 35 3395 0 0,-2-17 2687 0 0,-51 93-4676 0 0,0 1 6 0 0,0 0 29 0 0,0 0 12 0 0,0 0 1 0 0,0 0-10 0 0,0 0-36 0 0,0 0-12 0 0,-11 14 609 0 0,6-8-976 0 0,0 0-1 0 0,1 1 1 0 0,-1-1-1 0 0,2 1 1 0 0,-1 0 0 0 0,0 0-1 0 0,1 0 1 0 0,1 0 0 0 0,-3 8-111 0 0,-15 46 1005 0 0,4 0-440 0 0,1-9-113 0 0,-27 244 932 0 0,41-208-1440 0 0,1-86-62 0 0,0-1 0 0 0,-1 0 0 0 0,1 0-1 0 0,0 0 1 0 0,0 0 0 0 0,0 1-1 0 0,1-1 1 0 0,-1 0 0 0 0,0 0 0 0 0,0 0-1 0 0,0 0 1 0 0,1 0 0 0 0,-1 1 0 0 0,1-1-1 0 0,-1 0 1 0 0,1 0 0 0 0,-1 0-1 0 0,1 0 1 0 0,0 0 0 0 0,-1 0 0 0 0,1 0-1 0 0,0-1 1 0 0,0 1 0 0 0,0 0 0 0 0,0 0-1 0 0,0-1 1 0 0,-1 1 0 0 0,1 0-1 0 0,0-1 1 0 0,1 1 0 0 0,-1-1 0 0 0,0 1-1 0 0,0-1 1 0 0,0 1 0 0 0,0-1 0 0 0,0 0-1 0 0,0 0 1 0 0,1 0 0 0 0,-1 1 0 0 0,0-1-1 0 0,0 0 1 0 0,0 0 0 0 0,0-1-1 0 0,1 1 1 0 0,-1 0 0 0 0,0 0 0 0 0,0-1-1 0 0,0 1 1 0 0,0 0 0 0 0,0-1 0 0 0,1 0 118 0 0,17-8-1792 0 0</inkml:trace>
  <inkml:trace contextRef="#ctx0" brushRef="#br0" timeOffset="35363.916">5268 10741 16208 0 0,'0'0'365'0'0,"0"0"56"0"0,0 0 26 0 0,0 0-53 0 0,0 0-183 0 0,0 0 170 0 0,0 0 106 0 0,0 0 22 0 0,0 0-66 0 0,-5 15-278 0 0,6-1-126 0 0,1-1 0 0 0,0 0 0 0 0,1 1 0 0 0,1-1 1 0 0,0 0-1 0 0,1-1 0 0 0,1 3-39 0 0,6 17 1 0 0,35 128 1452 0 0,-43-107-1445 0 0,-3-56 2064 0 0,2-92-1471 0 0,2 64-522 0 0,18-35-79 0 0,-21 59-26 0 0,1 0 0 0 0,0 0 0 0 0,0 1 0 0 0,0-1 0 0 0,1 1 1 0 0,-1 0-1 0 0,2 0 0 0 0,-1 0 0 0 0,1 1 0 0 0,-1-1 0 0 0,1 1 0 0 0,1 0 0 0 0,-1 1 0 0 0,1-1 0 0 0,4-1 26 0 0,48-23-1516 0 0,-5 14 264 0 0,45 13-1066 0 0,-32 12-2824 0 0,-51-6 3512 0 0</inkml:trace>
  <inkml:trace contextRef="#ctx0" brushRef="#br0" timeOffset="35823.739">5703 11088 14224 0 0,'-7'-4'689'0'0,"-17"-11"168"0"0,19 12-829 0 0,0 0-1 0 0,1 0 0 0 0,-1-1 1 0 0,1 1-1 0 0,-1-1 0 0 0,1 0 1 0 0,1-1-1 0 0,-1 1 0 0 0,0-1 1 0 0,1 1-1 0 0,0-1 0 0 0,0 0 1 0 0,1 0-1 0 0,-1 0 0 0 0,1-1 1 0 0,0 1-1 0 0,0-1 0 0 0,1 1 0 0 0,0-1 1 0 0,-1-1-28 0 0,1 2-67 0 0,0 0 0 0 0,0 1 0 0 0,0-1 1 0 0,0 0-1 0 0,1-1 0 0 0,-1 1 0 0 0,1 0 0 0 0,1 0 1 0 0,-1 0-1 0 0,1 0 0 0 0,0 0 0 0 0,0 0 0 0 0,0 0 1 0 0,1 1-1 0 0,-1-1 0 0 0,1 0 0 0 0,1 1 0 0 0,-1-1 1 0 0,0 1-1 0 0,4-4 67 0 0,-5 6-26 0 0,1-1 131 0 0,1 0 1 0 0,-1 0-1 0 0,0 0 1 0 0,1 0-1 0 0,0 1 1 0 0,-1-1-1 0 0,1 1 1 0 0,0 0-1 0 0,0 0 1 0 0,0 0-1 0 0,1 0 0 0 0,-1 0 1 0 0,0 1-1 0 0,1 0 1 0 0,2-2-106 0 0,47-6 2367 0 0,-49 9-2451 0 0,0 0 1 0 0,1 0 0 0 0,-1 0-1 0 0,0 1 1 0 0,0-1 0 0 0,0 1-1 0 0,0 0 1 0 0,0 0 0 0 0,0 0 0 0 0,0 1-1 0 0,0 0 1 0 0,0-1 0 0 0,0 1-1 0 0,-1 0 1 0 0,1 1 0 0 0,-1-1-1 0 0,2 2 84 0 0,2 1-57 0 0,0 1-1 0 0,-1 1 1 0 0,1-1-1 0 0,-1 1 0 0 0,0 0 1 0 0,-1 0-1 0 0,0 1 1 0 0,0-1-1 0 0,0 1 0 0 0,-1 0 1 0 0,0 1-1 0 0,-1-1 1 0 0,0 1-1 0 0,0-1 0 0 0,-1 3 58 0 0,0 0 20 0 0,-1-3 71 0 0,1 1 0 0 0,-1-1 0 0 0,-1 0 0 0 0,0 1 0 0 0,0-1 0 0 0,0 1 0 0 0,-1-1 0 0 0,-1 1 0 0 0,1-1 0 0 0,-4 8-91 0 0,-21 25 1950 0 0,-2-27-1222 0 0,-9-14-589 0 0,-9-20-291 0 0,11-5-423 0 0,29 16 32 0 0,2 1-777 0 0,1 0-3004 0 0,0 1-1476 0 0</inkml:trace>
  <inkml:trace contextRef="#ctx0" brushRef="#br0" timeOffset="36727.327">6041 10794 9184 0 0,'0'0'208'0'0,"0"0"33"0"0,0 0 14 0 0,0 0 55 0 0,0 0 232 0 0,0 0 104 0 0,0 0 24 0 0,0 0-29 0 0,0 0-128 0 0,0 0-53 0 0,0 0-10 0 0,5 0 1438 0 0,-3 0-1830 0 0,-1 0 1 0 0,0 0-1 0 0,1 0 1 0 0,-1 0-1 0 0,0 0 1 0 0,0 1-1 0 0,1-1 1 0 0,-1 1 0 0 0,0-1-1 0 0,0 1 1 0 0,1-1-1 0 0,-1 1 1 0 0,0-1-1 0 0,0 1 1 0 0,0 0-1 0 0,0 0 1 0 0,0 0 0 0 0,0 0-1 0 0,0 0 1 0 0,0 0-1 0 0,0 0 1 0 0,-1 0-1 0 0,1 0 1 0 0,0 0-1 0 0,-1 0 1 0 0,1 0 0 0 0,-1 0-1 0 0,1 1 1 0 0,-1-1-1 0 0,1 0 1 0 0,-1 0-1 0 0,0 1 1 0 0,0-1-1 0 0,1 0 1 0 0,-1 1 0 0 0,0-1-1 0 0,0 1-58 0 0,7 46 329 0 0,-3 75 623 0 0,0-89-24 0 0,16-27-42 0 0,-13-9-912 0 0,0-1 1 0 0,0 1-1 0 0,-1-2 1 0 0,0 1-1 0 0,1-1 1 0 0,-1 0 0 0 0,0 0-1 0 0,-1 0 1 0 0,1-1-1 0 0,-1 0 1 0 0,0 0-1 0 0,1-2 26 0 0,8-6-68 0 0,85-103-668 0 0,-68 86 807 0 0,-30 29-6 0 0,-1 1-1 0 0,0 0 3 0 0,0 0 10 0 0,0 0 3 0 0,0 7 78 0 0,-6 110 103 0 0,4-103-264 0 0,6 29 3 0 0,-4-36 95 0 0,0 0 0 0 0,0 0 0 0 0,1 0 0 0 0,0 0 0 0 0,1 0 0 0 0,-1 0 0 0 0,1 0 0 0 0,1 0 0 0 0,-1-1 0 0 0,1 1 0 0 0,0-1 0 0 0,2 3-95 0 0,14 4 452 0 0,13-24 58 0 0,19-41-196 0 0,-44 45-172 0 0,-1 0 0 0 0,0-1 0 0 0,0 1 0 0 0,-1-1 0 0 0,0 0 0 0 0,0-1 0 0 0,-1 1 0 0 0,3-9-142 0 0,17-53 1288 0 0,-12 7-2550 0 0,-12 42 356 0 0</inkml:trace>
  <inkml:trace contextRef="#ctx0" brushRef="#br0" timeOffset="33258.7">3180 10629 11880 0 0,'0'0'349'0'0,"0"0"-2"0"0,22 4 2946 0 0,84-3-3074 0 0,-34-20 1392 0 0,-70 18-1558 0 0,0 0-22 0 0,1 1 0 0 0,0-1 0 0 0,-1 0 0 0 0,1 0 0 0 0,-1-1 0 0 0,1 1 0 0 0,-1 0 0 0 0,0-1 0 0 0,0 0-1 0 0,0 1 1 0 0,0-1 0 0 0,0 0 0 0 0,0 0 0 0 0,0 0 0 0 0,0 0 0 0 0,-1 0 0 0 0,1-1 0 0 0,-1 1 0 0 0,1-1 0 0 0,-1 1 0 0 0,0 0 0 0 0,0-1 0 0 0,0 0 0 0 0,-1 1 0 0 0,1-1-1 0 0,0 0 1 0 0,-1 1 0 0 0,0-1 0 0 0,0 0 0 0 0,0 0 0 0 0,0 1 0 0 0,0-2-31 0 0,-1 1 22 0 0,0 0-1 0 0,0 0 0 0 0,-1 0 1 0 0,0 0-1 0 0,1 0 1 0 0,-1 1-1 0 0,0-1 0 0 0,0 0 1 0 0,0 1-1 0 0,-1-1 1 0 0,1 1-1 0 0,-1 0 0 0 0,1 0 1 0 0,-1 0-1 0 0,0 0 1 0 0,1 0-1 0 0,-1 0 1 0 0,0 1-1 0 0,0 0 0 0 0,0-1 1 0 0,-1 1-1 0 0,1 0 1 0 0,-2 0-22 0 0,-78-10-421 0 0,17 19-42 0 0,55-6 439 0 0,-1 0-1 0 0,1 2 0 0 0,0-1 0 0 0,0 1 0 0 0,0 1 0 0 0,0 0 0 0 0,1 0 0 0 0,0 1 0 0 0,-2 2 25 0 0,-59 51-160 0 0,69-56 161 0 0,-2 1 4 0 0,0 0 0 0 0,1 0 1 0 0,0 0-1 0 0,0 0 0 0 0,0 0 1 0 0,0 1-1 0 0,1 0 0 0 0,0-1 1 0 0,-1 1-1 0 0,2 0 0 0 0,-1 0 1 0 0,1 0-1 0 0,-1 0 0 0 0,2 0 0 0 0,-1 1 1 0 0,0 2-6 0 0,1 1 74 0 0,0 0-1 0 0,0 0 1 0 0,1 1 0 0 0,0-1 0 0 0,1 0 0 0 0,0 0-1 0 0,0 0 1 0 0,1-1 0 0 0,0 1 0 0 0,0 0 0 0 0,3 3-74 0 0,-2-5 37 0 0,-1 0 1 0 0,1 0-1 0 0,1-1 0 0 0,-1 0 1 0 0,1 0-1 0 0,0 0 1 0 0,1 0-1 0 0,-1-1 0 0 0,1 0 1 0 0,0 0-1 0 0,0 0 1 0 0,1-1-1 0 0,-1 0 1 0 0,1 0-1 0 0,0-1 0 0 0,5 2-37 0 0,52 16-264 0 0,41-10-2117 0 0,-39-12-2960 0 0,-41-5 896 0 0</inkml:trace>
  <inkml:trace contextRef="#ctx0" brushRef="#br0" timeOffset="33740.497">3533 10678 15056 0 0,'0'0'340'0'0,"0"0"50"0"0,0 0 25 0 0,0 0-49 0 0,0 0-252 0 0,0 0-177 0 0,0 0-18 0 0,0 0-54 0 0,0 0-255 0 0,0 0-112 0 0,11 1-863 0 0,-6 2 1496 0 0,0 0-1 0 0,-1 0 1 0 0,1 0 0 0 0,-1 1-1 0 0,0 0 1 0 0,0 0 0 0 0,0 0-1 0 0,-1 0 1 0 0,1 1 0 0 0,-1-1-1 0 0,0 1 1 0 0,0 0 0 0 0,-1 0-1 0 0,1 0 1 0 0,-1 1-131 0 0,3 4 119 0 0,15 38 37 0 0,-17-36-137 0 0,0-1 1 0 0,-1 1 0 0 0,0-1 0 0 0,0 1 0 0 0,-1 0-1 0 0,-1 0 1 0 0,-1 10-20 0 0,1-7 1 0 0,0-12 2 0 0,0 1-1 0 0,0-1 0 0 0,-1 0 0 0 0,1 1 1 0 0,-1-1-1 0 0,0 0 0 0 0,1 0 0 0 0,-2 1 0 0 0,1-1 1 0 0,0 0-1 0 0,-1 0 0 0 0,1 0 0 0 0,-1 0 0 0 0,0-1 1 0 0,0 1-1 0 0,0 0 0 0 0,0-1 0 0 0,0 1 0 0 0,-1-1 1 0 0,1 0-1 0 0,-1 0 0 0 0,0 0 0 0 0,0 0 1 0 0,1 0-1 0 0,-1 0 0 0 0,0-1 0 0 0,0 0 0 0 0,-1 1 1 0 0,1-1-1 0 0,0 0 0 0 0,0-1 0 0 0,-1 1 0 0 0,1 0 1 0 0,0-1-1 0 0,-2 0-2 0 0,3 1 37 0 0,-1-1 0 0 0,0 0 1 0 0,1 0-1 0 0,-1 0 0 0 0,0 0 1 0 0,1 0-1 0 0,-1 0 0 0 0,0-1 0 0 0,1 0 1 0 0,-1 1-1 0 0,1-1 0 0 0,-1 0 1 0 0,1 0-1 0 0,-1 0 0 0 0,1 0 0 0 0,0-1 1 0 0,-1 1-1 0 0,1-1 0 0 0,0 1 1 0 0,0-1-1 0 0,0 0 0 0 0,0 0 0 0 0,0 0 1 0 0,1 0-1 0 0,-1 0 0 0 0,0 0 1 0 0,1-1-1 0 0,0 1 0 0 0,-1 0 1 0 0,1-1-1 0 0,0 1 0 0 0,0-1-37 0 0,0-3-35 0 0,1 1-1 0 0,-1-1 1 0 0,1 0-1 0 0,0 0 1 0 0,0 0-1 0 0,0 0 1 0 0,1 0-1 0 0,0 1 1 0 0,0-1-1 0 0,1 0 1 0 0,0 1 0 0 0,0-1-1 0 0,0 1 1 0 0,0-1-1 0 0,1 1 1 0 0,0 0-1 0 0,0 0 1 0 0,0 0-1 0 0,1 1 1 0 0,0-1 35 0 0,75-38-1473 0 0,-17 22-1055 0 0,-46 17 1760 0 0</inkml:trace>
  <inkml:trace contextRef="#ctx0" brushRef="#br0" timeOffset="34109.977">4122 10748 14912 0 0,'0'0'340'0'0,"0"0"50"0"0,0 0 24 0 0,0 0-54 0 0,-4-3-182 0 0,-4-2-195 0 0,1 0 0 0 0,-1 1 0 0 0,0 0 0 0 0,-1 0 0 0 0,1 1-1 0 0,-1 0 1 0 0,1 0 0 0 0,-1 1 0 0 0,0 0 0 0 0,0 1 0 0 0,0 0 0 0 0,-4 0 17 0 0,2 1 136 0 0,0 0 0 0 0,0 0-1 0 0,0 2 1 0 0,0-1 0 0 0,1 1 0 0 0,-1 1 0 0 0,1 0 0 0 0,-1 1 0 0 0,1 0 0 0 0,0 0-1 0 0,0 1 1 0 0,1 0 0 0 0,-1 1 0 0 0,1 0 0 0 0,1 0 0 0 0,-1 1 0 0 0,1 0-1 0 0,0 1 1 0 0,0 0 0 0 0,1 0 0 0 0,-5 8-136 0 0,9-11 22 0 0,0 0 0 0 0,1-1 1 0 0,-1 1-1 0 0,1 1 0 0 0,0-1 0 0 0,1 0 0 0 0,-1 0 0 0 0,1 1 0 0 0,0-1 0 0 0,1 1 1 0 0,-1-1-1 0 0,1 1 0 0 0,0-1 0 0 0,0 1 0 0 0,1-1 0 0 0,0 0 0 0 0,0 1 1 0 0,0-1-1 0 0,0 0 0 0 0,1 1 0 0 0,0-1 0 0 0,0 0 0 0 0,0 0 0 0 0,1 0 1 0 0,0 0-1 0 0,0-1 0 0 0,0 1 0 0 0,0-1 0 0 0,1 0 0 0 0,0 0 0 0 0,0 0 1 0 0,0 0-1 0 0,4 2-22 0 0,0 1 7 0 0,1-1 0 0 0,-1 0 1 0 0,1-1-1 0 0,1 1 0 0 0,-1-2 0 0 0,1 0 1 0 0,-1 0-1 0 0,1 0 0 0 0,0-1 1 0 0,1-1-1 0 0,-1 0 0 0 0,0 0 1 0 0,1-1-1 0 0,-1 0 0 0 0,1-1 0 0 0,-1 0 1 0 0,3-1-8 0 0,102-33-2316 0 0,-47-9-2393 0 0,-48 25-267 0 0</inkml:trace>
  <inkml:trace contextRef="#ctx0" brushRef="#br0" timeOffset="34670.65">4429 10389 11072 0 0,'0'0'324'0'0,"-12"6"128"0"0,-34 37 3612 0 0,22 14-5078 0 0,20-39 1168 0 0,-3 74 3701 0 0,2-22-2540 0 0,-57 230-322 0 0,50-203 7 0 0,12-96-1003 0 0,1 0 1 0 0,-1 0-1 0 0,1 1 0 0 0,0-1 0 0 0,-1 0 0 0 0,1-1 0 0 0,0 1 0 0 0,-1 0 1 0 0,1 0-1 0 0,0 0 0 0 0,0 0 0 0 0,0 0 0 0 0,0-1 0 0 0,0 1 1 0 0,0 0-1 0 0,0-1 0 0 0,0 1 0 0 0,0-1 0 0 0,0 1 0 0 0,0-1 0 0 0,1 0 1 0 0,-1 0-1 0 0,0 1 0 0 0,0-1 0 0 0,0 0 0 0 0,0 0 0 0 0,1 0 0 0 0,-1 0 1 0 0,0 0-1 0 0,0 0 0 0 0,0 0 0 0 0,1-1 0 0 0,-1 1 0 0 0,0 0 0 0 0,0-1 1 0 0,0 1-1 0 0,0 0 0 0 0,0-1 0 0 0,0 0 0 0 0,0 1 0 0 0,0-1 0 0 0,0 0 1 0 0,0 1 2 0 0,188-154-3323 0 0,-170 137 3056 0 0,28-9 950 0 0,-47 26-653 0 0,0 0 0 0 0,1-1 0 0 0,-1 1 1 0 0,0 0-1 0 0,1 0 0 0 0,-1 0 0 0 0,0 0 0 0 0,1-1 0 0 0,-1 1 0 0 0,0 0 0 0 0,1 0 1 0 0,-1 0-1 0 0,0 0 0 0 0,1 0 0 0 0,-1 0 0 0 0,0 0 0 0 0,1 0 0 0 0,-1 0 0 0 0,0 0 1 0 0,1 0-1 0 0,-1 0 0 0 0,0 0 0 0 0,1 0 0 0 0,-1 0 0 0 0,0 0 0 0 0,1 1 0 0 0,-1-1 1 0 0,0 0-1 0 0,1 0 0 0 0,-1 0 0 0 0,0 0 0 0 0,1 1 0 0 0,-1-1 0 0 0,0 0 0 0 0,0 0 1 0 0,1 1-1 0 0,-1-1 0 0 0,0 0 0 0 0,0 1 0 0 0,0-1 0 0 0,1 0 0 0 0,-1 0 0 0 0,0 1 1 0 0,0-1-1 0 0,0 0 0 0 0,0 1 0 0 0,0-1 0 0 0,0 0 0 0 0,0 1 0 0 0,1-1 0 0 0,-1 1 1 0 0,0-1-1 0 0,0 0 0 0 0,0 1 0 0 0,0-1 0 0 0,-1 0 0 0 0,1 1 0 0 0,0-1 0 0 0,0 0-30 0 0,-11 81 1300 0 0,1-43-1100 0 0,-18 104 384 0 0,20-60-1754 0 0,9-64-2102 0 0,3-11-3589 0 0</inkml:trace>
  <inkml:trace contextRef="#ctx0" brushRef="#br0" timeOffset="31932.123">2078 10602 12960 0 0,'0'0'381'0'0,"0"0"-6"0"0,-3-5-227 0 0,1 1-29 0 0,0-1 1 0 0,1 0 0 0 0,0 1 0 0 0,0-1 0 0 0,0 0 0 0 0,1 0 0 0 0,0 0 0 0 0,0 1 0 0 0,0-1 0 0 0,0 0 0 0 0,1 0-1 0 0,0 0 1 0 0,0 1 0 0 0,0-1 0 0 0,0 0 0 0 0,1 1 0 0 0,0-1 0 0 0,0 1 0 0 0,0-1 0 0 0,1 0-120 0 0,0-4 50 0 0,2 0-83 0 0,1 1 0 0 0,0-1 0 0 0,0 1 0 0 0,0 0 1 0 0,1 1-1 0 0,0-1 0 0 0,1 1 0 0 0,0 1 0 0 0,0-1 1 0 0,7-3 32 0 0,37-20 16 0 0,-50 30 6 0 0,1 0 1 0 0,0 1 0 0 0,-1-1 0 0 0,1 1 0 0 0,0-1 0 0 0,-1 1 0 0 0,1 0 0 0 0,-1 0 0 0 0,1 1 0 0 0,-1-1 0 0 0,0 0 0 0 0,0 1 0 0 0,1-1 0 0 0,-1 1 0 0 0,0 0-1 0 0,0 0 1 0 0,-1 0 0 0 0,1 0 0 0 0,0 0 0 0 0,-1 0 0 0 0,1 0 0 0 0,-1 0 0 0 0,1 1 0 0 0,-1-1 0 0 0,0 1 0 0 0,0-1 0 0 0,0 1 0 0 0,-1-1 0 0 0,1 1-1 0 0,0 0-22 0 0,0 8 166 0 0,0 0 0 0 0,-1 0 0 0 0,0-1 0 0 0,0 1 0 0 0,-1 0 0 0 0,-1-1 0 0 0,0 1 0 0 0,0-1-1 0 0,-1 1 1 0 0,0-1 0 0 0,-1 0 0 0 0,0 0 0 0 0,-1 0 0 0 0,0-1 0 0 0,0 1 0 0 0,-1-1 0 0 0,0-1 0 0 0,-1 1-1 0 0,-6 5-165 0 0,6-4 308 0 0,3-6-194 0 0,0 1 0 0 0,0-1 0 0 0,0 1-1 0 0,0-1 1 0 0,-1 0 0 0 0,1-1 0 0 0,-1 1 0 0 0,0-1 0 0 0,0 0 0 0 0,0 0-1 0 0,-3 1-113 0 0,7-4-24 0 0,0 0-1 0 0,-1 1 1 0 0,1-1-1 0 0,-1 0 0 0 0,1 0 1 0 0,0 0-1 0 0,-1 0 0 0 0,1 0 1 0 0,0 0-1 0 0,-1-1 1 0 0,1 1-1 0 0,0 0 0 0 0,-1-1 1 0 0,1 1-1 0 0,0-1 0 0 0,0 1 1 0 0,-1-1-1 0 0,1 0 1 0 0,0 0-1 0 0,0 1 0 0 0,0-1 1 0 0,0 0-1 0 0,0 0 1 0 0,0 0-1 0 0,0 0 0 0 0,0 0 1 0 0,0 0-1 0 0,0 0 0 0 0,1 0 1 0 0,-1-1-1 0 0,0 1 1 0 0,1 0-1 0 0,-1 0 0 0 0,1-1 1 0 0,-1 1-1 0 0,1 0 1 0 0,0-1-1 0 0,-1 0 25 0 0,-4-55-2766 0 0,7 37 564 0 0,-1-2-3590 0 0</inkml:trace>
  <inkml:trace contextRef="#ctx0" brushRef="#br0" timeOffset="32261.696">2480 10192 13704 0 0,'0'0'400'0'0,"0"0"0"0"0,-4 12 285 0 0,3 40 1509 0 0,-3 119-1583 0 0,0-53 577 0 0,-8-9-627 0 0,-12 45-105 0 0,10-82-672 0 0,13-57-339 0 0,1-12-3471 0 0,0-3-1712 0 0</inkml:trace>
  <inkml:trace contextRef="#ctx0" brushRef="#br0" timeOffset="32515.358">2314 10591 15520 0 0,'0'0'356'0'0,"0"0"49"0"0,0 0 19 0 0,0 0-51 0 0,13 3-56 0 0,108-9-753 0 0,44 33 1148 0 0,-110-16-714 0 0,-38-8-1219 0 0,-7-2-2570 0 0,2 2-1650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55.6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3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369D26-08F3-479D-AFFD-8798241C24A8}" emma:medium="tactile" emma:mode="ink">
          <msink:context xmlns:msink="http://schemas.microsoft.com/ink/2010/main" type="writingRegion" rotatedBoundingBox="8356,6270 1732,7290 1281,4365 7905,3344">
            <msink:destinationLink direction="with" ref="{1E57951E-6A12-4492-884B-11A03DD19590}"/>
          </msink:context>
        </emma:interpretation>
      </emma:emma>
    </inkml:annotationXML>
    <inkml:traceGroup>
      <inkml:annotationXML>
        <emma:emma xmlns:emma="http://www.w3.org/2003/04/emma" version="1.0">
          <emma:interpretation id="{1EAD5C41-2861-4638-83D5-A7A89577563E}" emma:medium="tactile" emma:mode="ink">
            <msink:context xmlns:msink="http://schemas.microsoft.com/ink/2010/main" type="paragraph" rotatedBoundingBox="8356,6270 1732,7290 1281,4365 7905,3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FD8C42-593E-4D9A-8884-611600F81B4E}" emma:medium="tactile" emma:mode="ink">
              <msink:context xmlns:msink="http://schemas.microsoft.com/ink/2010/main" type="line" rotatedBoundingBox="8356,6270 1732,7290 1281,4365 7905,3344"/>
            </emma:interpretation>
          </emma:emma>
        </inkml:annotationXML>
        <inkml:traceGroup>
          <inkml:annotationXML>
            <emma:emma xmlns:emma="http://www.w3.org/2003/04/emma" version="1.0">
              <emma:interpretation id="{10E9B247-AE40-4D17-B156-FF5BF2DB65E2}" emma:medium="tactile" emma:mode="ink">
                <msink:context xmlns:msink="http://schemas.microsoft.com/ink/2010/main" type="inkWord" rotatedBoundingBox="7764,3559 8614,6186 7315,6606 6465,39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4442 1675 12 0,'-4'0'5'0,"4"0"-2"0,8 0-2 0,-8 0 5 0,8-3 1 16,5-5 1-16,-1-3 7 16,9-4 4-16,4-14 8 15,8-1 4-15,17-10-13 16,13-12-5-16,8-4-4 15,-5 8-1-15,-4 4-4 16,1-4-3-16,-5 7 0 16,-4 8-1-16,-8 3 0 15,-9 8 0-15,-3 4-22 16,-5 7-10-16,-4 3-13 16,0 4-5-16</inkml:trace>
          <inkml:trace contextRef="#ctx0" brushRef="#br0" timeOffset="511.157">4875 2056 80 0,'20'-18'30'0,"5"3"-16"0,13-18-12 16,-17 18 6-16,8-7 2 15,12-4 1-15,5 0-8 16,8-7-1-16,9-1-2 16,7 1 0-16,5 0-3 0,-8 0 2 15,-5 3-12-15,-4 4-7 16,-8 4-16-16,-4 7-7 16,-4 4 20-16,-9 4 11 15</inkml:trace>
          <inkml:trace contextRef="#ctx0" brushRef="#br0" timeOffset="945.653">4870 2360 48 0,'30'3'19'0,"-5"1"-10"0,12 3-11 0,-16 1 6 16,8 3-3-16,0 0 2 15,13 4-2-15,-1 3 2 16,9 4 0-16,13 4 1 16,3 4-2-16,9 3 1 15,-4 4-4-15,-5-4 0 16,5 1 1-16,-4-5 0 15,-1-3-11-15,1-7-3 16,-1-1-9-16,-3 4-2 16</inkml:trace>
          <inkml:trace contextRef="#ctx0" brushRef="#br0" timeOffset="1576.327">4621 2678 20 0,'8'0'11'0,"-4"-4"-6"0,0 4-4 0,-4 0 5 16,0 0-1-16,0 0 2 15,0 0 2-15,0 0 5 16,0 7 1-16,0 1 3 0,5-1 3 16,-1 4 2-16,4 0-1 15,5 8-2-15,3 3 1 16,5 8-1-16,8-1-5 15,9 4 1-15,7 4-9 16,5 4-2-16,0 3-1 0,4 5-2 16,5 6-2-16,3 4 1 15,9 4 1-15,8 7-12 16,8-7-6-16,-4 0 0 16,1-7-1-16,-5-5-4 15,0-3 1-15,0-7 9 16,0-4 3-16,-4-4-1 15,-9-3-12 1,-3-8-3-16,-9-7-13 16,-9-4-7-16</inkml:trace>
        </inkml:traceGroup>
        <inkml:traceGroup>
          <inkml:annotationXML>
            <emma:emma xmlns:emma="http://www.w3.org/2003/04/emma" version="1.0">
              <emma:interpretation id="{A7E31E98-8501-4D43-8488-7F5FCED64200}" emma:medium="tactile" emma:mode="ink">
                <msink:context xmlns:msink="http://schemas.microsoft.com/ink/2010/main" type="inkWord" rotatedBoundingBox="6243,5509 1569,6229 1281,4365 5956,3645">
                  <msink:destinationLink direction="with" ref="{420C93B8-7737-4420-9057-0777B685F1BF}"/>
                  <msink:destinationLink direction="with" ref="{0C25335B-5F46-4471-8651-3C7151DD41CF}"/>
                  <msink:destinationLink direction="with" ref="{D0D79255-3664-4C15-B4BB-2495EBE5DE6A}"/>
                  <msink:destinationLink direction="with" ref="{33CE6EB5-C070-47B0-8079-644D396E8F1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33192.06">1992 2415 28 0,'0'0'11'0,"0"4"-6"0,0-1 3 0,4 1 7 16,0 4-1-16,0-1 2 16,0 0-3-16,0 1 0 15,5 3-3-15,-9 7-1 16,0 5-5-16,-9 2-3 16,5 5 0-16,-4 3 1 15,4-3-1-15,-5 3 2 0,1 0-2 16,0-3-1-16,4-4 1 15,-5 0-1-15,5-8 0 16,-4 1 0-16,4-4 0 16,-1-4 2-16,5-4 3 15,0-3 2-15,0-4-1 16,5-4 1-16,-5 0-2 16,4-3 0-16,0-4-3 15,4-4 1-15,1-3 4 16,3-5 4-16,1 1 0 15,-1-7 1-15,9-8-2 16,0 0 1-16,4 0-6 16,4-4-3-16,4 4-1 0,0 0 1 15,1 0 1-15,-1 4-1 0,-8 3 1 16,-4 4-2-16,-1 4 2 16,1 0-2-16,-4 3 2 15,-5 5-18-15,-3 6-4 16,-1 5-79-1,-8 3 13 1</inkml:trace>
          <inkml:trace contextRef="#ctx0" brushRef="#br1" timeOffset="-32877.733">1975 2589 136 0,'8'18'52'0,"9"-10"-28"0,-9 3-15 16,-4-4 14-16,9 4-11 16,-5 0-4-16,0 4-5 15,1 0-3-15,3 0 1 16,5 3-1-16,0 8 2 0,3 0-6 15,5-4-1-15,0 4-5 16,0 0-1-16,0-4 3 16,-4-3 5-16,0-1-9 15,0-3-4-15,-5-8-32 16,-3-3-25-16,8-4 28 16</inkml:trace>
          <inkml:trace contextRef="#ctx0" brushRef="#br1" timeOffset="-31377.216">2561 2263 52 0,'-4'-7'19'0,"4"11"-10"0,0-4 2 0,0 0 12 0,0 0-6 16,0 0 1-16,0 0 0 15,9 3 3-15,-5-3-7 16,4 0-1-16,0-3-1 16,5-1 0-16,-1 4-6 15,1-4-2-15,4 4 2 0,-5 0-3 16,0 0-2-16,1 0-3 15,-1 4 1-15,1 0 3 16,-1-1 1-16,-3-3-4 16,-1 4 1-16,0 4 0 15,-3-5 2-15,-1 5-1 16,-4-1-1-16,0 0-2 16,-4 5-1-16,-1-1 4 0,-3-4 3 15,0 4-1-15,-1 0 0 16,1 0 3-1,-4 0 1-15,-5 0-3 0,4 1-3 16,1-5 0-16,4-3 1 16,-1-1-3-16,5 1 0 15,4-4 1-15,0 0 0 16,9 4 0-16,-1-4 0 16,0 3-3-16,0-3 0 15,5 4 4-15,-5 4 1 16,1-5 0-16,-1 5-2 0,0-1-2 15,1 0-1 1,-1 5 2-16,0 2 2 0,1 1-5 16,-1 4 1-16,0-1-4 15,-4 1 0-15,1-1 6 16,-5 4 2-16,0-3 3 16,-5-1 0-16,1-3 0 15,0 0 0-15,-4 0-2 16,-1-4-2-16,1 0-2 15,-4 0 1-15,-5 0 1 16,0 0 0-16,1 0 2 16,-5 0 1-16,0 0-1 15,0 0-2-15,0 1-26 16,1-5-12-16,3 0-32 16</inkml:trace>
          <inkml:trace contextRef="#ctx0" brushRef="#br1" timeOffset="-32428.143">2603 2345 72 0,'4'0'30'0,"0"0"-16"0,-4-4-17 15,5 8 34 1,-5 3-9-16,0 4-8 16,4 0-6-16,-4 0-8 15,0 4 0-15,0 0 0 0,0 4 2 16,-4 6-1-16,-1 5-1 16,-3 7 1-16,4 0-1 15,-4 4 0-15,3-4 0 16,1 0-5-16,0-4-1 15,0-4-13-15,0-6-5 16,0-5-20-16,-1-3-8 16</inkml:trace>
          <inkml:trace contextRef="#ctx0" brushRef="#br0" timeOffset="4024.681">1476 1579 101 0,'-9'15'-56'16</inkml:trace>
          <inkml:trace contextRef="#ctx0" brushRef="#br0" timeOffset="4610.118">1230 2275 60 0,'-8'-15'24'0,"-5"11"-12"0,1-3 1 0,4-1 14 0,-5-7-2 15,-8-3 3-15,-12-8-10 16,-9-7-3-16,-8-4-6 16,1-4-4-16,-6-3-2 15,-3 3-3-15,4 0 1 0,0-7-1 16,-4 8 0-16,-5-5 0 15,1 5 0-15,4 3-5 16,4 0 1-16,8 7-11 16,13 8-6-16,8 14-30 15,8 5-21 1,9 3 30-16</inkml:trace>
          <inkml:trace contextRef="#ctx0" brushRef="#br0" timeOffset="3981.55">1638 1820 36 0,'-8'-4'16'0,"8"-3"-8"0,-5-1-1 15,5 8 7-15,-4 0 4 0,0-7 3 16,0-1-5-16,0-3 1 15,0 0-1-15,-5-4 2 16,-3-3-4-16,-1-4 0 16,-3 0-8-16,-1-8-4 15,5 0-1-15,-1 4 1 16,1 8-19-16,3 11-8 16</inkml:trace>
          <inkml:trace contextRef="#ctx0" brushRef="#br0" timeOffset="5314.942">631 2474 44 0,'-17'-3'19'0,"9"-1"-10"0,-9 0 5 0,13 0 12 15,-8 1-8-15,-13 3-2 16,-8-4-9-16,-13 0-5 15,-8 1 1-15,-4-5 0 16,-9-3 1-16,-8-4 2 16,-16-7 1-16,-13 0 1 0,-5 0-2 15,1 0-1-15,8-1-3 16,0 5-2-16,5 7 1 16,3 3-1-16,9 5-3 15,12-1 2-15,13 8-10 16,12-1-5-16,17 1-23 15,13 4-8-15,11-5 12 16,18 1 7-16</inkml:trace>
          <inkml:trace contextRef="#ctx0" brushRef="#br2" timeOffset="-10989.127">3922 2463 72 0,'-4'0'30'0,"-9"-4"-16"0,5 4-6 16,8 0 11-16,0 4-5 15,-4 0 0-15,0 0-6 16,-1 3 0-16,1 0-3 15,0 1 2-15,0-1-2 16,0 4 0-16,0 0 1 16,-5 4 3-16,1 0-4 15,0 3 1-15,-5 8 4 0,1-4-4 16,-5 4-1-16,0 4-2 16,-3-4 0-16,3 3-4 15,-4 1 0-15,-4 0 1 16,4-5 2-16,-4 1-3 15,1-3-2-15,-1-1 4 16,-5-4 1-16,1 1-3 0,0-5-1 16,0 1 1-16,4-4 2 15,0 0 0-15,4-3-1 16,1-1 1-16,3-3-1 16,4 0-3-16,1-4 0 15,4-4 2-15,-1 0 0 16,5-3-4-16,0-4-1 15,4 0-4-15,0 0-1 16,4-1-1-16,4-2 2 16,1-8 6-16,-1-1 2 15,5 1-1-15,-1 0 2 0,5 3-1 16,-1 1 0-16,5 3 2 16,0 0 0-16,0 1 2 15,0 2 1-15,-1 1 1 16,1 4 2-16,0 0 1 15,4 3 3-15,0 0-3 16,0 4 1-16,-4 0-3 16,-1 0 2-16,1 4-4 15,0 3 0-15,-4-3 3 16,4 3 1-16,-5 4-1 16,1 1-1-16,-1 2-3 15,1-3 1-15,-4 4 0 16,-1-4 1-16,-4 0-2 15,1 1 1-15,-1-5-4 16,0 0 0-16,5 1 1 0,-1-1 2 16,-3 1-1-16,3-1-1 15,1-3-4-15,-5-1-2 16,0-3-11-16,1 0-3 16,-1 0-52-1</inkml:trace>
          <inkml:trace contextRef="#ctx0" brushRef="#br0" timeOffset="7162.456">-259 3635 68 0,'46'-29'27'0,"-13"21"-14"0,21-6-2 0,-29 6 12 15,8-3-1-15,5-4 1 16,3-3-8-16,9-15-2 16,4-1-5-16,9 1-3 15,-5 0-2-15,-4-1-3 0,0 5 3 16,-8 7-2-16,-13 3-1 0,-8 8-15 16,-4 7-5-16,-9 12-23 15,1 3-26 1,-1 4 20-16</inkml:trace>
        </inkml:traceGroup>
        <inkml:traceGroup>
          <inkml:annotationXML>
            <emma:emma xmlns:emma="http://www.w3.org/2003/04/emma" version="1.0">
              <emma:interpretation id="{92FCD615-30E0-4160-84D8-C69A6920AE75}" emma:medium="tactile" emma:mode="ink">
                <msink:context xmlns:msink="http://schemas.microsoft.com/ink/2010/main" type="inkWord" rotatedBoundingBox="2839,6583 2328,6661 2265,6258 2776,6179"/>
              </emma:interpretation>
              <emma:one-of disjunction-type="recognition" id="oneOf2"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88801.604">535 3650 48 0,'-8'0'19'0,"4"4"-10"0,4-4-6 0,0 0 7 16,-4 4-2-16,0-1 1 15,-1 1-5-15,1 0-3 16,0 3 0-16,-4 0 1 15,-5 5-3-15,1-1 0 16,-5 3 1-16,1 1 2 16,-5 4-3-16,-4 7 0 15,-4 3 1-15,-5 1 2 16,1 3 1-16,4 4 1 0,0 0-2 16,4-4 1-16,0 1-4 15,0-5 0-15,0 1-1 16,4-8 0-16,5 0-31 15,3-7-13-15</inkml:trace>
        </inkml:traceGroup>
        <inkml:traceGroup>
          <inkml:annotationXML>
            <emma:emma xmlns:emma="http://www.w3.org/2003/04/emma" version="1.0">
              <emma:interpretation id="{F1CE9753-AEDB-4909-86FE-84FC0EEB0A01}" emma:medium="tactile" emma:mode="ink">
                <msink:context xmlns:msink="http://schemas.microsoft.com/ink/2010/main" type="inkWord" rotatedBoundingBox="2125,6457 1696,6523 1608,5956 2037,589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006.682">-180 3517 32 0,'-75'26'13'0,"75"-26"-6"0,-71 26 0 0,46-15 7 16,-4 7-7-16,-4 1-2 15,0 3-3-15,-1-3 1 0,1-1-4 16,4-3-2-16,4 0-20 16,4-1-10-16</inkml:trace>
          <inkml:trace contextRef="#ctx0" brushRef="#br3" timeOffset="-52047.851">-434 3395 12 0,'-8'56'8'0,"8"-34"-4"0,-4 7-5 0,4-14 2 15,0 4-4-15,0-1 2 16,0 4 3-16,0 4 1 0,0-4 3 16,0 1 1-16,0-5 1 15,0 0 0-15,0 1 0 16,0-1 2-16,0 1-5 15,0 3-1-15,0 0 2 16,0 1 1-16,0-1-1 16,0-4 1-16,0 4 2 15,0-3 2-15,0-4-1 16,0-1-1-16,0-2-5 16,0-1-3-16,0-4-3 15,0 0-1-15,0 1 4 16,0-1 1-16,4-3-5 15,-4-4 0-15,4 4-37 16,-4-4-15-16,0 0 28 0,12-4 13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8:30.341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3CD2C4-CE98-4637-9330-4B6425EBA9E5}" emma:medium="tactile" emma:mode="ink">
          <msink:context xmlns:msink="http://schemas.microsoft.com/ink/2010/main" type="inkDrawing" rotatedBoundingBox="16516,3745 23921,2910 24274,6040 16869,6875" semanticType="9" shapeName="Other">
            <msink:sourceLink direction="with" ref="{DF6EB14E-090B-40E7-8227-32E07A7BF911}"/>
            <msink:sourceLink direction="with" ref="{DB63A680-FFD0-45F0-A973-AFE68B7B3232}"/>
            <msink:sourceLink direction="with" ref="{E46E9D0B-91DB-49E4-B6A7-7081455B059A}"/>
            <msink:destinationLink direction="with" ref="{57BC7930-CE5E-4292-BD36-1103B1740541}"/>
          </msink:context>
        </emma:interpretation>
      </emma:emma>
    </inkml:annotationXML>
    <inkml:trace contextRef="#ctx0" brushRef="#br0">100 0 36 0,'-4'11'13'0,"0"-4"-6"0,4 4 3 16,0-3 7-16,0-1 2 16,0 0 1-16,0 5-5 15,0-1-1-15,-4 7-4 16,0 8 1-16,4 4-4 16,-5-1 1-16,1 4-5 15,0 1 0-15,0 6-1 16,4 5-2-16,0 3 1 0,0 11-1 15,0 8 0-15,0 10 0 16,0 5 0-16,0-1 0 16,4-3 0-16,-4-4 0 15,4 7 0-15,-4 4 0 16,0 8 0-16,0 3 2 16,-4-11 1-16,0 0 3 15,0-4-1-15,0 0 2 16,-1 1-4-16,1-1-2 15,0 1 0-15,0-5 1 0,4-10 1 16,-4-8-1-16,4-4-2 0,0-7 5 16,0-7 4-16,0-4-3 15,0-7-1-15,0-4-2 16,0 0-3-16,-4-1 1 16,0 1-1-16,-1 0 0 15,1-4 0-15,0 1-3 16,0-1 2-16,0-4 1 15,4-3 2-15,0 0-3 16,-4-4 0-16,4-4 3 16,0 4 1-16,0-3-1 15,0-1-2-15,0-3 1 16,0-4-1-16,0 4-9 16,0-4-2-16,0 0-3 15,0 0 1-15,0 3 5 0,0-3 2 16,0 0 1-16,4 4 4 15,-4-4-2-15,4 4 1 16,0-1 2-16,-4-3 0 16,4 4 0-16,9 0 2 15,3-4-1 1,1 0-1-16,4 0 1 16,4 0-1-16,4 0 2 15,12-4 3-15,14 4 4 16,3 0-2-16,8 0-2 15,5-4 4-15,0 1 2 16,4-1 0-16,8 0 3 16,13 1-7-16,3-5-2 0,1 1-1 15,4-4 2-15,0-4-1 16,17 4 2-16,8 0-4 16,-4 0 0-16,8-4 5 15,17-4 3-15,4 1-4 16,-1 7 1-16,6-4-1 15,11 4 3-15,5-4-5 16,0-3-1-16,16-1 0 16,0 4 2-16,1 1-3 15,7-1-2-15,1 0 2 16,-4 0 2-16,-1 0 2 16,9 1 3-16,-17-1-3 15,-4 0-2-15,13-4 2 16,-5 1 0-16,-8-4-3 15,-4 3-1-15,0 1-3 16,-12 3-1-16,3 0 1 0,5 0 0 16,-9 1-3-16,-12 3 2 15,-12-1-8-15,-9 1-2 16,-4 0-7-16,-9 0-4 16,-11-4-32-16,-14-3-13 15,-16-1-20 1</inkml:trace>
    <inkml:trace contextRef="#ctx0" brushRef="#br0" timeOffset="1052.8">175-163 12 0,'-4'-11'8'0,"4"11"-4"0,0-15-5 0,0 15 4 16,8-4-2-16,1 8-1 15,-1 0-2-15,0-8 1 16,5 8 12-16,-1-4 7 16,9 0 4-16,4 0 2 15,8 0 0-15,9 0 2 16,8 0-3-16,8 0 0 15,9-4-1-15,12 0-2 16,21 1-6-16,16-1-4 16,0 0-5-16,9-3-2 0,17 0 1 15,12-1-5-15,0 1 1 0,12-1 0 16,21 1 2-16,0 7-1 16,5 4-1-16,12 3-2 15,-5 0-1-15,26-3 2 16,8-4 0-16,0-11 5 15,17-4 2-15,-5-7 4 16,9 0 4-16,-5-11-4 16,-16-4 0-16,5 3-4 15,-10 1-1-15,-20-4-3 16,-12 4-2-16,-5 7-2 16,-16 7 1-16,-21 5-1 15,-8 3-2-15,-1 7-11 16,-7 0-5-16,-22 4-3 15,-8 0 2-15,9 4-20 16,-26 7-41-16,-8 0 13 16</inkml:trace>
    <inkml:trace contextRef="#ctx0" brushRef="#br0" timeOffset="1682.299">7165-344 96 0,'8'26'35'0,"-8"-4"-18"0,12 11-18 0,-12-7 9 15,9 7-5-15,-9 23 0 16,0 25-3-16,-9 15-1 16,9 4 3-16,0 11 3 15,0 15-7-15,9 11 0 16,-5-1 0-16,4-2 3 0,0 6 2 16,17 8 3-16,-8-15 3 15,8 0 2-15,-4 0-3 16,0-7 0-16,-5-4-7 15,-3-7-3-15,-1-12-48 16,-8-14-21-16,-4-7 29 16,-12-12 15-16</inkml:trace>
    <inkml:trace contextRef="#ctx0" brushRef="#br1" timeOffset="43733.558">4552 477 68 0,'-8'-4'27'0,"12"4"-14"0,-8 0-4 16,4 0 11-16,0 0 0 15,0 0 0-15,0 0-8 16,-5 0-3-16,1 0-1 15,0 0 0-15,-4 0 2 16,-1-4 4-16,1 1-8 16,-4-1 3-16,-5-3 4 0,-4-12-5 15,-4-3 0-15,-4 0-6 16,-13-8-2-16,-7-7 0 0,-6-4 0 16,1 1-3-16,0-1 2 15,0 0 1-15,0-3 0 16,-4 0-3-16,-9 7 2 15,-3 3-6-15,-9 5 0 16,-1 3-2-16,1-4 3 16,13 8 2-16,3 0 2 15,9 7-4-15,4 8 2 16,9-1-20 0,8 5-49-16,3 3-1 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Some slides Prof. Carla P. Gomes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gomes@cs.cornell.edu</a:t>
            </a:r>
          </a:p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Any improvement in Sat algorithms</a:t>
            </a:r>
            <a:r>
              <a:rPr lang="en-US" altLang="en-US" baseline="0" dirty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D052C-3C6F-48A6-BE1C-E28274E2925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7DA14-2CC5-4004-AD7A-83BF5948650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If it returns failure (after some number of tries) we cannot tell whether the sentence is </a:t>
            </a:r>
            <a:r>
              <a:rPr lang="en-US" altLang="en-US" dirty="0" err="1"/>
              <a:t>unsatisfiable</a:t>
            </a:r>
            <a:r>
              <a:rPr lang="en-US" altLang="en-US" dirty="0"/>
              <a:t> or whether we have not searched long enough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max-flips = infinity, and sentence is </a:t>
            </a:r>
            <a:r>
              <a:rPr lang="en-US" altLang="en-US" dirty="0" err="1"/>
              <a:t>unsatisfiable</a:t>
            </a:r>
            <a:r>
              <a:rPr lang="en-US" altLang="en-US" dirty="0"/>
              <a:t>, algorithm never terminates!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7B5E2-C08B-4803-9AB6-EE4637C3BD5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412B4-B80A-4F73-A66E-8A659C23F98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E81E0-9401-4CA1-8FC9-7A0C25244C7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aseline="0" dirty="0"/>
              <a:t>m number of clauses, n </a:t>
            </a:r>
            <a:r>
              <a:rPr lang="en-US" altLang="en-US" dirty="0"/>
              <a:t>number of symbols/variables</a:t>
            </a:r>
          </a:p>
          <a:p>
            <a:r>
              <a:rPr lang="en-US" altLang="en-US" dirty="0"/>
              <a:t>Empirically</a:t>
            </a:r>
            <a:r>
              <a:rPr lang="en-US" altLang="en-US" baseline="0" dirty="0"/>
              <a:t> we find that the cliff stays roughly the same place (for k=3) and gets sharper and sharper as n increases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‘A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9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27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28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5549E3-37AF-4358-ABEE-6A641769B404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</a:rPr>
              <a:t>In fact, any KB can be converted into CNF-3 using clauses </a:t>
            </a:r>
          </a:p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with at most 3 literals.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71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91C1CD-25A1-4B28-919A-859847F2ED68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74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C365CD-28FE-43AB-B745-1ACA075D3CE2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05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KB entails alpha  </a:t>
            </a:r>
            <a:r>
              <a:rPr lang="en-US" dirty="0" err="1"/>
              <a:t>iff</a:t>
            </a:r>
            <a:r>
              <a:rPr lang="en-US" dirty="0"/>
              <a:t> KB and (not alpha) is </a:t>
            </a:r>
            <a:r>
              <a:rPr lang="en-US" dirty="0" err="1"/>
              <a:t>unsatisfiable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59273-5EAA-4E20-9A47-BC726CD92E04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</a:rPr>
              <a:t>*</a:t>
            </a:r>
            <a:r>
              <a:rPr lang="en-US" altLang="en-US" sz="1200" dirty="0">
                <a:solidFill>
                  <a:srgbClr val="000000"/>
                </a:solidFill>
              </a:rPr>
              <a:t> Resolution is “refutation complete”</a:t>
            </a:r>
          </a:p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in that it can prove the truth of any entailed sentence by refutation.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0A5595-FF58-44CD-B419-2B5B4F2F1C5F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z="1200" dirty="0">
                <a:solidFill>
                  <a:srgbClr val="000000"/>
                </a:solidFill>
              </a:rPr>
              <a:t>We find no contradiction: there is a model that satisfies the sentence</a:t>
            </a:r>
          </a:p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                        (non-trivial) and hence we cannot entail the query.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D38C58-8850-457E-9A6C-4535694FB516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Any clause in which two complementary literals</a:t>
            </a:r>
            <a:r>
              <a:rPr lang="en-US" altLang="en-US" baseline="0" dirty="0">
                <a:ea typeface="ＭＳ Ｐゴシック" pitchFamily="34" charset="-128"/>
              </a:rPr>
              <a:t> appear can be discarded</a:t>
            </a: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66772"/>
      </p:ext>
    </p:extLst>
  </p:cSld>
  <p:clrMapOvr>
    <a:masterClrMapping/>
  </p:clrMapOvr>
  <p:transition spd="med" advTm="1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54002"/>
      </p:ext>
    </p:extLst>
  </p:cSld>
  <p:clrMapOvr>
    <a:masterClrMapping/>
  </p:clrMapOvr>
  <p:transition spd="med" advTm="1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30293"/>
      </p:ext>
    </p:extLst>
  </p:cSld>
  <p:clrMapOvr>
    <a:masterClrMapping/>
  </p:clrMapOvr>
  <p:transition spd="med" advTm="1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126765"/>
      </p:ext>
    </p:extLst>
  </p:cSld>
  <p:clrMapOvr>
    <a:masterClrMapping/>
  </p:clrMapOvr>
  <p:transition spd="med" advTm="1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607713"/>
      </p:ext>
    </p:extLst>
  </p:cSld>
  <p:clrMapOvr>
    <a:masterClrMapping/>
  </p:clrMapOvr>
  <p:transition spd="med" advTm="1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71632"/>
      </p:ext>
    </p:extLst>
  </p:cSld>
  <p:clrMapOvr>
    <a:masterClrMapping/>
  </p:clrMapOvr>
  <p:transition spd="med" advTm="1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20908"/>
      </p:ext>
    </p:extLst>
  </p:cSld>
  <p:clrMapOvr>
    <a:masterClrMapping/>
  </p:clrMapOvr>
  <p:transition spd="med" advTm="1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47052"/>
      </p:ext>
    </p:extLst>
  </p:cSld>
  <p:clrMapOvr>
    <a:masterClrMapping/>
  </p:clrMapOvr>
  <p:transition spd="med" advTm="1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422124"/>
      </p:ext>
    </p:extLst>
  </p:cSld>
  <p:clrMapOvr>
    <a:masterClrMapping/>
  </p:clrMapOvr>
  <p:transition spd="med" advTm="1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57915"/>
      </p:ext>
    </p:extLst>
  </p:cSld>
  <p:clrMapOvr>
    <a:masterClrMapping/>
  </p:clrMapOvr>
  <p:transition spd="med" advTm="1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035928"/>
      </p:ext>
    </p:extLst>
  </p:cSld>
  <p:clrMapOvr>
    <a:masterClrMapping/>
  </p:clrMapOvr>
  <p:transition spd="med" advTm="1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524966"/>
      </p:ext>
    </p:extLst>
  </p:cSld>
  <p:clrMapOvr>
    <a:masterClrMapping/>
  </p:clrMapOvr>
  <p:transition spd="med" advTm="1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657586"/>
      </p:ext>
    </p:extLst>
  </p:cSld>
  <p:clrMapOvr>
    <a:masterClrMapping/>
  </p:clrMapOvr>
  <p:transition spd="med" advTm="1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 spd="med" advTm="100"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1.emf"/><Relationship Id="rId3" Type="http://schemas.openxmlformats.org/officeDocument/2006/relationships/notesSlide" Target="../notesSlides/notesSlide8.xml"/><Relationship Id="rId12" Type="http://schemas.openxmlformats.org/officeDocument/2006/relationships/customXml" Target="../ink/ink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41.xml"/><Relationship Id="rId11" Type="http://schemas.openxmlformats.org/officeDocument/2006/relationships/image" Target="../media/image183.emf"/><Relationship Id="rId5" Type="http://schemas.openxmlformats.org/officeDocument/2006/relationships/image" Target="../media/image8.wmf"/><Relationship Id="rId15" Type="http://schemas.openxmlformats.org/officeDocument/2006/relationships/image" Target="../media/image2311.emf"/><Relationship Id="rId10" Type="http://schemas.openxmlformats.org/officeDocument/2006/relationships/customXml" Target="../ink/ink42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11.emf"/><Relationship Id="rId14" Type="http://schemas.openxmlformats.org/officeDocument/2006/relationships/customXml" Target="../ink/ink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45.xml"/><Relationship Id="rId11" Type="http://schemas.openxmlformats.org/officeDocument/2006/relationships/image" Target="../media/image45.emf"/><Relationship Id="rId5" Type="http://schemas.openxmlformats.org/officeDocument/2006/relationships/image" Target="../media/image3.wmf"/><Relationship Id="rId10" Type="http://schemas.openxmlformats.org/officeDocument/2006/relationships/customXml" Target="../ink/ink47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50.xml"/><Relationship Id="rId4" Type="http://schemas.openxmlformats.org/officeDocument/2006/relationships/image" Target="../media/image16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56.xml"/><Relationship Id="rId18" Type="http://schemas.openxmlformats.org/officeDocument/2006/relationships/image" Target="../media/image27.emf"/><Relationship Id="rId3" Type="http://schemas.openxmlformats.org/officeDocument/2006/relationships/customXml" Target="../ink/ink52.xml"/><Relationship Id="rId21" Type="http://schemas.openxmlformats.org/officeDocument/2006/relationships/customXml" Target="../ink/ink60.xml"/><Relationship Id="rId12" Type="http://schemas.openxmlformats.org/officeDocument/2006/relationships/image" Target="../media/image30.emf"/><Relationship Id="rId17" Type="http://schemas.openxmlformats.org/officeDocument/2006/relationships/customXml" Target="../ink/ink5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2.emf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55.xml"/><Relationship Id="rId5" Type="http://schemas.openxmlformats.org/officeDocument/2006/relationships/customXml" Target="../ink/ink53.xml"/><Relationship Id="rId15" Type="http://schemas.openxmlformats.org/officeDocument/2006/relationships/customXml" Target="../ink/ink57.xml"/><Relationship Id="rId10" Type="http://schemas.openxmlformats.org/officeDocument/2006/relationships/image" Target="../media/image29.emf"/><Relationship Id="rId19" Type="http://schemas.openxmlformats.org/officeDocument/2006/relationships/customXml" Target="../ink/ink59.xml"/><Relationship Id="rId4" Type="http://schemas.openxmlformats.org/officeDocument/2006/relationships/image" Target="../media/image26.emf"/><Relationship Id="rId9" Type="http://schemas.openxmlformats.org/officeDocument/2006/relationships/customXml" Target="../ink/ink54.xml"/><Relationship Id="rId14" Type="http://schemas.openxmlformats.org/officeDocument/2006/relationships/image" Target="../media/image31.emf"/><Relationship Id="rId22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emf"/><Relationship Id="rId4" Type="http://schemas.openxmlformats.org/officeDocument/2006/relationships/customXml" Target="../ink/ink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sites/cs/files/node_images/buchman_poole.jpg" TargetMode="External"/><Relationship Id="rId2" Type="http://schemas.openxmlformats.org/officeDocument/2006/relationships/hyperlink" Target="http://auai.org/uai2017/index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4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39.emf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notesSlide" Target="../notesSlides/notesSlide21.xml"/><Relationship Id="rId21" Type="http://schemas.openxmlformats.org/officeDocument/2006/relationships/customXml" Target="../ink/ink68.xml"/><Relationship Id="rId7" Type="http://schemas.openxmlformats.org/officeDocument/2006/relationships/oleObject" Target="../embeddings/oleObject12.bin"/><Relationship Id="rId12" Type="http://schemas.openxmlformats.org/officeDocument/2006/relationships/customXml" Target="../ink/ink64.xml"/><Relationship Id="rId17" Type="http://schemas.openxmlformats.org/officeDocument/2006/relationships/customXml" Target="../ink/ink66.xml"/><Relationship Id="rId25" Type="http://schemas.openxmlformats.org/officeDocument/2006/relationships/customXml" Target="../ink/ink70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6.emf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image" Target="../media/image13.jpeg"/><Relationship Id="rId24" Type="http://schemas.openxmlformats.org/officeDocument/2006/relationships/image" Target="../media/image25.png"/><Relationship Id="rId5" Type="http://schemas.openxmlformats.org/officeDocument/2006/relationships/oleObject" Target="../embeddings/oleObject11.bin"/><Relationship Id="rId23" Type="http://schemas.openxmlformats.org/officeDocument/2006/relationships/customXml" Target="../ink/ink69.xml"/><Relationship Id="rId10" Type="http://schemas.openxmlformats.org/officeDocument/2006/relationships/image" Target="../media/image21.wmf"/><Relationship Id="rId19" Type="http://schemas.openxmlformats.org/officeDocument/2006/relationships/customXml" Target="../ink/ink67.xml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3.bin"/><Relationship Id="rId14" Type="http://schemas.openxmlformats.org/officeDocument/2006/relationships/customXml" Target="../ink/ink65.xml"/><Relationship Id="rId2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.xml"/><Relationship Id="rId21" Type="http://schemas.openxmlformats.org/officeDocument/2006/relationships/customXml" Target="../ink/ink80.xml"/><Relationship Id="rId42" Type="http://schemas.openxmlformats.org/officeDocument/2006/relationships/image" Target="../media/image216.emf"/><Relationship Id="rId63" Type="http://schemas.openxmlformats.org/officeDocument/2006/relationships/customXml" Target="../ink/ink101.xml"/><Relationship Id="rId84" Type="http://schemas.openxmlformats.org/officeDocument/2006/relationships/image" Target="../media/image237.emf"/><Relationship Id="rId159" Type="http://schemas.openxmlformats.org/officeDocument/2006/relationships/customXml" Target="../ink/ink146.xml"/><Relationship Id="rId107" Type="http://schemas.openxmlformats.org/officeDocument/2006/relationships/customXml" Target="../ink/ink123.xml"/><Relationship Id="rId11" Type="http://schemas.openxmlformats.org/officeDocument/2006/relationships/customXml" Target="../ink/ink75.xml"/><Relationship Id="rId32" Type="http://schemas.openxmlformats.org/officeDocument/2006/relationships/image" Target="../media/image211.emf"/><Relationship Id="rId53" Type="http://schemas.openxmlformats.org/officeDocument/2006/relationships/customXml" Target="../ink/ink96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141.xml"/><Relationship Id="rId5" Type="http://schemas.openxmlformats.org/officeDocument/2006/relationships/customXml" Target="../ink/ink72.xml"/><Relationship Id="rId95" Type="http://schemas.openxmlformats.org/officeDocument/2006/relationships/customXml" Target="../ink/ink117.xml"/><Relationship Id="rId160" Type="http://schemas.openxmlformats.org/officeDocument/2006/relationships/image" Target="../media/image27.png"/><Relationship Id="rId22" Type="http://schemas.openxmlformats.org/officeDocument/2006/relationships/image" Target="../media/image206.emf"/><Relationship Id="rId43" Type="http://schemas.openxmlformats.org/officeDocument/2006/relationships/customXml" Target="../ink/ink91.xml"/><Relationship Id="rId64" Type="http://schemas.openxmlformats.org/officeDocument/2006/relationships/image" Target="../media/image227.emf"/><Relationship Id="rId118" Type="http://schemas.openxmlformats.org/officeDocument/2006/relationships/image" Target="../media/image254.emf"/><Relationship Id="rId80" Type="http://schemas.openxmlformats.org/officeDocument/2006/relationships/image" Target="../media/image235.emf"/><Relationship Id="rId85" Type="http://schemas.openxmlformats.org/officeDocument/2006/relationships/customXml" Target="../ink/ink112.xml"/><Relationship Id="rId150" Type="http://schemas.openxmlformats.org/officeDocument/2006/relationships/image" Target="../media/image270.emf"/><Relationship Id="rId155" Type="http://schemas.openxmlformats.org/officeDocument/2006/relationships/customXml" Target="../ink/ink144.xml"/><Relationship Id="rId12" Type="http://schemas.openxmlformats.org/officeDocument/2006/relationships/image" Target="../media/image201.emf"/><Relationship Id="rId17" Type="http://schemas.openxmlformats.org/officeDocument/2006/relationships/customXml" Target="../ink/ink78.xml"/><Relationship Id="rId33" Type="http://schemas.openxmlformats.org/officeDocument/2006/relationships/customXml" Target="../ink/ink86.xml"/><Relationship Id="rId38" Type="http://schemas.openxmlformats.org/officeDocument/2006/relationships/image" Target="../media/image214.emf"/><Relationship Id="rId59" Type="http://schemas.openxmlformats.org/officeDocument/2006/relationships/customXml" Target="../ink/ink99.xml"/><Relationship Id="rId103" Type="http://schemas.openxmlformats.org/officeDocument/2006/relationships/customXml" Target="../ink/ink121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134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107.xml"/><Relationship Id="rId91" Type="http://schemas.openxmlformats.org/officeDocument/2006/relationships/customXml" Target="../ink/ink115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139.xml"/><Relationship Id="rId161" Type="http://schemas.openxmlformats.org/officeDocument/2006/relationships/customXml" Target="../ink/ink1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81.xml"/><Relationship Id="rId28" Type="http://schemas.openxmlformats.org/officeDocument/2006/relationships/image" Target="../media/image209.emf"/><Relationship Id="rId49" Type="http://schemas.openxmlformats.org/officeDocument/2006/relationships/customXml" Target="../ink/ink94.xml"/><Relationship Id="rId114" Type="http://schemas.openxmlformats.org/officeDocument/2006/relationships/image" Target="../media/image252.emf"/><Relationship Id="rId119" Type="http://schemas.openxmlformats.org/officeDocument/2006/relationships/customXml" Target="../ink/ink129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102.xml"/><Relationship Id="rId81" Type="http://schemas.openxmlformats.org/officeDocument/2006/relationships/customXml" Target="../ink/ink110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137.xml"/><Relationship Id="rId151" Type="http://schemas.openxmlformats.org/officeDocument/2006/relationships/customXml" Target="../ink/ink142.xml"/><Relationship Id="rId156" Type="http://schemas.openxmlformats.org/officeDocument/2006/relationships/image" Target="../media/image273.emf"/><Relationship Id="rId13" Type="http://schemas.openxmlformats.org/officeDocument/2006/relationships/customXml" Target="../ink/ink76.xml"/><Relationship Id="rId18" Type="http://schemas.openxmlformats.org/officeDocument/2006/relationships/image" Target="../media/image204.emf"/><Relationship Id="rId39" Type="http://schemas.openxmlformats.org/officeDocument/2006/relationships/customXml" Target="../ink/ink89.xml"/><Relationship Id="rId109" Type="http://schemas.openxmlformats.org/officeDocument/2006/relationships/customXml" Target="../ink/ink124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97.xml"/><Relationship Id="rId76" Type="http://schemas.openxmlformats.org/officeDocument/2006/relationships/image" Target="../media/image233.emf"/><Relationship Id="rId97" Type="http://schemas.openxmlformats.org/officeDocument/2006/relationships/customXml" Target="../ink/ink118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132.xml"/><Relationship Id="rId141" Type="http://schemas.openxmlformats.org/officeDocument/2006/relationships/customXml" Target="../ink/ink138.xml"/><Relationship Id="rId146" Type="http://schemas.openxmlformats.org/officeDocument/2006/relationships/image" Target="../media/image268.emf"/><Relationship Id="rId7" Type="http://schemas.openxmlformats.org/officeDocument/2006/relationships/customXml" Target="../ink/ink73.xml"/><Relationship Id="rId71" Type="http://schemas.openxmlformats.org/officeDocument/2006/relationships/customXml" Target="../ink/ink105.xml"/><Relationship Id="rId92" Type="http://schemas.openxmlformats.org/officeDocument/2006/relationships/image" Target="../media/image241.emf"/><Relationship Id="rId162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84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92.xml"/><Relationship Id="rId66" Type="http://schemas.openxmlformats.org/officeDocument/2006/relationships/image" Target="../media/image228.emf"/><Relationship Id="rId87" Type="http://schemas.openxmlformats.org/officeDocument/2006/relationships/customXml" Target="../ink/ink113.xml"/><Relationship Id="rId110" Type="http://schemas.openxmlformats.org/officeDocument/2006/relationships/image" Target="../media/image250.emf"/><Relationship Id="rId115" Type="http://schemas.openxmlformats.org/officeDocument/2006/relationships/customXml" Target="../ink/ink127.xml"/><Relationship Id="rId131" Type="http://schemas.openxmlformats.org/officeDocument/2006/relationships/customXml" Target="../ink/ink135.xml"/><Relationship Id="rId157" Type="http://schemas.openxmlformats.org/officeDocument/2006/relationships/customXml" Target="../ink/ink145.xml"/><Relationship Id="rId61" Type="http://schemas.openxmlformats.org/officeDocument/2006/relationships/customXml" Target="../ink/ink100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79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87.xml"/><Relationship Id="rId56" Type="http://schemas.openxmlformats.org/officeDocument/2006/relationships/image" Target="../media/image223.emf"/><Relationship Id="rId77" Type="http://schemas.openxmlformats.org/officeDocument/2006/relationships/customXml" Target="../ink/ink108.xml"/><Relationship Id="rId100" Type="http://schemas.openxmlformats.org/officeDocument/2006/relationships/image" Target="../media/image245.emf"/><Relationship Id="rId105" Type="http://schemas.openxmlformats.org/officeDocument/2006/relationships/customXml" Target="../ink/ink122.xml"/><Relationship Id="rId126" Type="http://schemas.openxmlformats.org/officeDocument/2006/relationships/image" Target="../media/image258.emf"/><Relationship Id="rId147" Type="http://schemas.openxmlformats.org/officeDocument/2006/relationships/customXml" Target="../ink/ink140.xml"/><Relationship Id="rId8" Type="http://schemas.openxmlformats.org/officeDocument/2006/relationships/image" Target="../media/image199.emf"/><Relationship Id="rId51" Type="http://schemas.openxmlformats.org/officeDocument/2006/relationships/customXml" Target="../ink/ink95.xml"/><Relationship Id="rId72" Type="http://schemas.openxmlformats.org/officeDocument/2006/relationships/image" Target="../media/image231.emf"/><Relationship Id="rId93" Type="http://schemas.openxmlformats.org/officeDocument/2006/relationships/customXml" Target="../ink/ink116.xml"/><Relationship Id="rId98" Type="http://schemas.openxmlformats.org/officeDocument/2006/relationships/image" Target="../media/image244.emf"/><Relationship Id="rId121" Type="http://schemas.openxmlformats.org/officeDocument/2006/relationships/customXml" Target="../ink/ink130.xml"/><Relationship Id="rId163" Type="http://schemas.openxmlformats.org/officeDocument/2006/relationships/customXml" Target="../ink/ink148.xml"/><Relationship Id="rId3" Type="http://schemas.openxmlformats.org/officeDocument/2006/relationships/customXml" Target="../ink/ink71.xml"/><Relationship Id="rId25" Type="http://schemas.openxmlformats.org/officeDocument/2006/relationships/customXml" Target="../ink/ink82.xml"/><Relationship Id="rId46" Type="http://schemas.openxmlformats.org/officeDocument/2006/relationships/image" Target="../media/image218.emf"/><Relationship Id="rId67" Type="http://schemas.openxmlformats.org/officeDocument/2006/relationships/customXml" Target="../ink/ink103.xml"/><Relationship Id="rId116" Type="http://schemas.openxmlformats.org/officeDocument/2006/relationships/image" Target="../media/image253.emf"/><Relationship Id="rId158" Type="http://schemas.openxmlformats.org/officeDocument/2006/relationships/image" Target="../media/image1830.emf"/><Relationship Id="rId20" Type="http://schemas.openxmlformats.org/officeDocument/2006/relationships/image" Target="../media/image205.emf"/><Relationship Id="rId41" Type="http://schemas.openxmlformats.org/officeDocument/2006/relationships/customXml" Target="../ink/ink90.xml"/><Relationship Id="rId62" Type="http://schemas.openxmlformats.org/officeDocument/2006/relationships/image" Target="../media/image226.emf"/><Relationship Id="rId83" Type="http://schemas.openxmlformats.org/officeDocument/2006/relationships/customXml" Target="../ink/ink111.xml"/><Relationship Id="rId88" Type="http://schemas.openxmlformats.org/officeDocument/2006/relationships/image" Target="../media/image239.emf"/><Relationship Id="rId111" Type="http://schemas.openxmlformats.org/officeDocument/2006/relationships/customXml" Target="../ink/ink125.xml"/><Relationship Id="rId132" Type="http://schemas.openxmlformats.org/officeDocument/2006/relationships/image" Target="../media/image261.emf"/><Relationship Id="rId153" Type="http://schemas.openxmlformats.org/officeDocument/2006/relationships/customXml" Target="../ink/ink143.xml"/><Relationship Id="rId15" Type="http://schemas.openxmlformats.org/officeDocument/2006/relationships/customXml" Target="../ink/ink77.xml"/><Relationship Id="rId36" Type="http://schemas.openxmlformats.org/officeDocument/2006/relationships/image" Target="../media/image213.emf"/><Relationship Id="rId57" Type="http://schemas.openxmlformats.org/officeDocument/2006/relationships/customXml" Target="../ink/ink98.xml"/><Relationship Id="rId106" Type="http://schemas.openxmlformats.org/officeDocument/2006/relationships/image" Target="../media/image248.emf"/><Relationship Id="rId127" Type="http://schemas.openxmlformats.org/officeDocument/2006/relationships/customXml" Target="../ink/ink133.xml"/><Relationship Id="rId10" Type="http://schemas.openxmlformats.org/officeDocument/2006/relationships/image" Target="../media/image200.emf"/><Relationship Id="rId31" Type="http://schemas.openxmlformats.org/officeDocument/2006/relationships/customXml" Target="../ink/ink85.xml"/><Relationship Id="rId52" Type="http://schemas.openxmlformats.org/officeDocument/2006/relationships/image" Target="../media/image221.emf"/><Relationship Id="rId73" Type="http://schemas.openxmlformats.org/officeDocument/2006/relationships/customXml" Target="../ink/ink106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119.xml"/><Relationship Id="rId101" Type="http://schemas.openxmlformats.org/officeDocument/2006/relationships/customXml" Target="../ink/ink120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164" Type="http://schemas.openxmlformats.org/officeDocument/2006/relationships/image" Target="../media/image29.png"/><Relationship Id="rId4" Type="http://schemas.openxmlformats.org/officeDocument/2006/relationships/image" Target="../media/image197.emf"/><Relationship Id="rId9" Type="http://schemas.openxmlformats.org/officeDocument/2006/relationships/customXml" Target="../ink/ink74.xml"/><Relationship Id="rId26" Type="http://schemas.openxmlformats.org/officeDocument/2006/relationships/image" Target="../media/image208.emf"/><Relationship Id="rId47" Type="http://schemas.openxmlformats.org/officeDocument/2006/relationships/customXml" Target="../ink/ink93.xml"/><Relationship Id="rId68" Type="http://schemas.openxmlformats.org/officeDocument/2006/relationships/image" Target="../media/image229.emf"/><Relationship Id="rId89" Type="http://schemas.openxmlformats.org/officeDocument/2006/relationships/customXml" Target="../ink/ink114.xml"/><Relationship Id="rId112" Type="http://schemas.openxmlformats.org/officeDocument/2006/relationships/image" Target="../media/image251.emf"/><Relationship Id="rId133" Type="http://schemas.openxmlformats.org/officeDocument/2006/relationships/customXml" Target="../ink/ink136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88.xml"/><Relationship Id="rId58" Type="http://schemas.openxmlformats.org/officeDocument/2006/relationships/image" Target="../media/image224.emf"/><Relationship Id="rId79" Type="http://schemas.openxmlformats.org/officeDocument/2006/relationships/customXml" Target="../ink/ink109.xml"/><Relationship Id="rId102" Type="http://schemas.openxmlformats.org/officeDocument/2006/relationships/image" Target="../media/image246.emf"/><Relationship Id="rId123" Type="http://schemas.openxmlformats.org/officeDocument/2006/relationships/customXml" Target="../ink/ink131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Relationship Id="rId27" Type="http://schemas.openxmlformats.org/officeDocument/2006/relationships/customXml" Target="../ink/ink83.xml"/><Relationship Id="rId48" Type="http://schemas.openxmlformats.org/officeDocument/2006/relationships/image" Target="../media/image219.emf"/><Relationship Id="rId69" Type="http://schemas.openxmlformats.org/officeDocument/2006/relationships/customXml" Target="../ink/ink104.xml"/><Relationship Id="rId113" Type="http://schemas.openxmlformats.org/officeDocument/2006/relationships/customXml" Target="../ink/ink126.xml"/><Relationship Id="rId134" Type="http://schemas.openxmlformats.org/officeDocument/2006/relationships/image" Target="../media/image262.emf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158.xml"/><Relationship Id="rId42" Type="http://schemas.openxmlformats.org/officeDocument/2006/relationships/image" Target="../media/image153.emf"/><Relationship Id="rId47" Type="http://schemas.openxmlformats.org/officeDocument/2006/relationships/customXml" Target="../ink/ink171.xml"/><Relationship Id="rId63" Type="http://schemas.openxmlformats.org/officeDocument/2006/relationships/customXml" Target="../ink/ink179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92.xml"/><Relationship Id="rId16" Type="http://schemas.openxmlformats.org/officeDocument/2006/relationships/image" Target="../media/image140.emf"/><Relationship Id="rId11" Type="http://schemas.openxmlformats.org/officeDocument/2006/relationships/customXml" Target="../ink/ink153.xml"/><Relationship Id="rId32" Type="http://schemas.openxmlformats.org/officeDocument/2006/relationships/image" Target="../media/image148.emf"/><Relationship Id="rId37" Type="http://schemas.openxmlformats.org/officeDocument/2006/relationships/customXml" Target="../ink/ink166.xml"/><Relationship Id="rId53" Type="http://schemas.openxmlformats.org/officeDocument/2006/relationships/customXml" Target="../ink/ink174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87.xml"/><Relationship Id="rId102" Type="http://schemas.openxmlformats.org/officeDocument/2006/relationships/image" Target="../media/image1710.emf"/><Relationship Id="rId5" Type="http://schemas.openxmlformats.org/officeDocument/2006/relationships/customXml" Target="../ink/ink150.xml"/><Relationship Id="rId90" Type="http://schemas.openxmlformats.org/officeDocument/2006/relationships/image" Target="../media/image177.emf"/><Relationship Id="rId95" Type="http://schemas.openxmlformats.org/officeDocument/2006/relationships/customXml" Target="../ink/ink195.xml"/><Relationship Id="rId22" Type="http://schemas.openxmlformats.org/officeDocument/2006/relationships/image" Target="../media/image143.emf"/><Relationship Id="rId27" Type="http://schemas.openxmlformats.org/officeDocument/2006/relationships/customXml" Target="../ink/ink161.xml"/><Relationship Id="rId43" Type="http://schemas.openxmlformats.org/officeDocument/2006/relationships/customXml" Target="../ink/ink169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82.xml"/><Relationship Id="rId80" Type="http://schemas.openxmlformats.org/officeDocument/2006/relationships/image" Target="../media/image172.emf"/><Relationship Id="rId85" Type="http://schemas.openxmlformats.org/officeDocument/2006/relationships/customXml" Target="../ink/ink190.xml"/><Relationship Id="rId12" Type="http://schemas.openxmlformats.org/officeDocument/2006/relationships/image" Target="../media/image138.emf"/><Relationship Id="rId17" Type="http://schemas.openxmlformats.org/officeDocument/2006/relationships/customXml" Target="../ink/ink156.xml"/><Relationship Id="rId25" Type="http://schemas.openxmlformats.org/officeDocument/2006/relationships/customXml" Target="../ink/ink160.xml"/><Relationship Id="rId33" Type="http://schemas.openxmlformats.org/officeDocument/2006/relationships/customXml" Target="../ink/ink164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77.xml"/><Relationship Id="rId67" Type="http://schemas.openxmlformats.org/officeDocument/2006/relationships/customXml" Target="../ink/ink181.xml"/><Relationship Id="rId20" Type="http://schemas.openxmlformats.org/officeDocument/2006/relationships/image" Target="../media/image142.emf"/><Relationship Id="rId41" Type="http://schemas.openxmlformats.org/officeDocument/2006/relationships/customXml" Target="../ink/ink168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85.xml"/><Relationship Id="rId83" Type="http://schemas.openxmlformats.org/officeDocument/2006/relationships/customXml" Target="../ink/ink189.xml"/><Relationship Id="rId88" Type="http://schemas.openxmlformats.org/officeDocument/2006/relationships/image" Target="../media/image176.emf"/><Relationship Id="rId91" Type="http://schemas.openxmlformats.org/officeDocument/2006/relationships/customXml" Target="../ink/ink193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155.xml"/><Relationship Id="rId23" Type="http://schemas.openxmlformats.org/officeDocument/2006/relationships/customXml" Target="../ink/ink159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72.xml"/><Relationship Id="rId57" Type="http://schemas.openxmlformats.org/officeDocument/2006/relationships/customXml" Target="../ink/ink176.xml"/><Relationship Id="rId10" Type="http://schemas.openxmlformats.org/officeDocument/2006/relationships/image" Target="../media/image137.emf"/><Relationship Id="rId31" Type="http://schemas.openxmlformats.org/officeDocument/2006/relationships/customXml" Target="../ink/ink163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80.xml"/><Relationship Id="rId73" Type="http://schemas.openxmlformats.org/officeDocument/2006/relationships/customXml" Target="../ink/ink184.xml"/><Relationship Id="rId78" Type="http://schemas.openxmlformats.org/officeDocument/2006/relationships/image" Target="../media/image171.emf"/><Relationship Id="rId81" Type="http://schemas.openxmlformats.org/officeDocument/2006/relationships/customXml" Target="../ink/ink188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97.xml"/><Relationship Id="rId101" Type="http://schemas.openxmlformats.org/officeDocument/2006/relationships/customXml" Target="../ink/ink198.xml"/><Relationship Id="rId4" Type="http://schemas.openxmlformats.org/officeDocument/2006/relationships/image" Target="../media/image134.emf"/><Relationship Id="rId9" Type="http://schemas.openxmlformats.org/officeDocument/2006/relationships/customXml" Target="../ink/ink152.xml"/><Relationship Id="rId13" Type="http://schemas.openxmlformats.org/officeDocument/2006/relationships/customXml" Target="../ink/ink154.xml"/><Relationship Id="rId18" Type="http://schemas.openxmlformats.org/officeDocument/2006/relationships/image" Target="../media/image141.emf"/><Relationship Id="rId39" Type="http://schemas.openxmlformats.org/officeDocument/2006/relationships/customXml" Target="../ink/ink167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75.xml"/><Relationship Id="rId76" Type="http://schemas.openxmlformats.org/officeDocument/2006/relationships/image" Target="../media/image170.emf"/><Relationship Id="rId97" Type="http://schemas.openxmlformats.org/officeDocument/2006/relationships/customXml" Target="../ink/ink196.xml"/><Relationship Id="rId7" Type="http://schemas.openxmlformats.org/officeDocument/2006/relationships/customXml" Target="../ink/ink151.xml"/><Relationship Id="rId71" Type="http://schemas.openxmlformats.org/officeDocument/2006/relationships/customXml" Target="../ink/ink183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162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70.xml"/><Relationship Id="rId66" Type="http://schemas.openxmlformats.org/officeDocument/2006/relationships/image" Target="../media/image165.emf"/><Relationship Id="rId87" Type="http://schemas.openxmlformats.org/officeDocument/2006/relationships/customXml" Target="../ink/ink191.xml"/><Relationship Id="rId61" Type="http://schemas.openxmlformats.org/officeDocument/2006/relationships/customXml" Target="../ink/ink178.xml"/><Relationship Id="rId82" Type="http://schemas.openxmlformats.org/officeDocument/2006/relationships/image" Target="../media/image173.emf"/><Relationship Id="rId19" Type="http://schemas.openxmlformats.org/officeDocument/2006/relationships/customXml" Target="../ink/ink157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65.xml"/><Relationship Id="rId56" Type="http://schemas.openxmlformats.org/officeDocument/2006/relationships/image" Target="../media/image160.emf"/><Relationship Id="rId77" Type="http://schemas.openxmlformats.org/officeDocument/2006/relationships/customXml" Target="../ink/ink186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73.xml"/><Relationship Id="rId72" Type="http://schemas.openxmlformats.org/officeDocument/2006/relationships/image" Target="../media/image168.emf"/><Relationship Id="rId93" Type="http://schemas.openxmlformats.org/officeDocument/2006/relationships/customXml" Target="../ink/ink194.xml"/><Relationship Id="rId98" Type="http://schemas.openxmlformats.org/officeDocument/2006/relationships/image" Target="../media/image181.emf"/><Relationship Id="rId3" Type="http://schemas.openxmlformats.org/officeDocument/2006/relationships/customXml" Target="../ink/ink1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200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.emf"/><Relationship Id="rId29" Type="http://schemas.openxmlformats.org/officeDocument/2006/relationships/customXml" Target="../ink/ink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customXml" Target="../ink/ink3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6.xml"/><Relationship Id="rId40" Type="http://schemas.openxmlformats.org/officeDocument/2006/relationships/image" Target="../media/image20.emf"/><Relationship Id="rId45" Type="http://schemas.openxmlformats.org/officeDocument/2006/relationships/customXml" Target="../ink/ink20.xml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4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4" Type="http://schemas.openxmlformats.org/officeDocument/2006/relationships/image" Target="../media/image22.emf"/><Relationship Id="rId4" Type="http://schemas.openxmlformats.org/officeDocument/2006/relationships/image" Target="../media/image2.wmf"/><Relationship Id="rId9" Type="http://schemas.openxmlformats.org/officeDocument/2006/relationships/customXml" Target="../ink/ink2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1.xml"/><Relationship Id="rId30" Type="http://schemas.openxmlformats.org/officeDocument/2006/relationships/image" Target="../media/image15.emf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6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20" Type="http://schemas.openxmlformats.org/officeDocument/2006/relationships/image" Target="../media/image10.emf"/><Relationship Id="rId41" Type="http://schemas.openxmlformats.org/officeDocument/2006/relationships/customXml" Target="../ink/ink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1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80.emf"/><Relationship Id="rId26" Type="http://schemas.openxmlformats.org/officeDocument/2006/relationships/image" Target="../media/image120.emf"/><Relationship Id="rId39" Type="http://schemas.openxmlformats.org/officeDocument/2006/relationships/customXml" Target="../ink/ink40.xml"/><Relationship Id="rId21" Type="http://schemas.openxmlformats.org/officeDocument/2006/relationships/customXml" Target="../ink/ink31.xml"/><Relationship Id="rId34" Type="http://schemas.openxmlformats.org/officeDocument/2006/relationships/image" Target="../media/image1610.emf"/><Relationship Id="rId7" Type="http://schemas.openxmlformats.org/officeDocument/2006/relationships/customXml" Target="../ink/ink24.xml"/><Relationship Id="rId12" Type="http://schemas.openxmlformats.org/officeDocument/2006/relationships/image" Target="../media/image50.emf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2010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0.emf"/><Relationship Id="rId20" Type="http://schemas.openxmlformats.org/officeDocument/2006/relationships/image" Target="../media/image90.emf"/><Relationship Id="rId29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26.xml"/><Relationship Id="rId24" Type="http://schemas.openxmlformats.org/officeDocument/2006/relationships/image" Target="../media/image110.emf"/><Relationship Id="rId32" Type="http://schemas.openxmlformats.org/officeDocument/2006/relationships/image" Target="../media/image1510.emf"/><Relationship Id="rId37" Type="http://schemas.openxmlformats.org/officeDocument/2006/relationships/customXml" Target="../ink/ink39.xml"/><Relationship Id="rId40" Type="http://schemas.openxmlformats.org/officeDocument/2006/relationships/image" Target="../media/image2110.emf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130.emf"/><Relationship Id="rId36" Type="http://schemas.openxmlformats.org/officeDocument/2006/relationships/image" Target="../media/image190.emf"/><Relationship Id="rId10" Type="http://schemas.openxmlformats.org/officeDocument/2006/relationships/image" Target="../media/image40.emf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" Type="http://schemas.openxmlformats.org/officeDocument/2006/relationships/image" Target="../media/image1.emf"/><Relationship Id="rId9" Type="http://schemas.openxmlformats.org/officeDocument/2006/relationships/customXml" Target="../ink/ink25.xml"/><Relationship Id="rId14" Type="http://schemas.openxmlformats.org/officeDocument/2006/relationships/image" Target="../media/image60.emf"/><Relationship Id="rId22" Type="http://schemas.openxmlformats.org/officeDocument/2006/relationships/image" Target="../media/image100.emf"/><Relationship Id="rId27" Type="http://schemas.openxmlformats.org/officeDocument/2006/relationships/customXml" Target="../ink/ink34.xml"/><Relationship Id="rId30" Type="http://schemas.openxmlformats.org/officeDocument/2006/relationships/image" Target="../media/image1410.emf"/><Relationship Id="rId35" Type="http://schemas.openxmlformats.org/officeDocument/2006/relationships/customXml" Target="../ink/ink38.xml"/><Relationship Id="rId8" Type="http://schemas.openxmlformats.org/officeDocument/2006/relationships/image" Target="../media/image3.emf"/><Relationship Id="rId3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21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Oct,  23, 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(Berkeley), some </a:t>
            </a:r>
            <a:r>
              <a:rPr lang="en-CA" sz="1600" dirty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 (Cornell)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26876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 The resolution algorithm tries to prove: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                    is converted in CNF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Resolution is applied to each pair of clauses with complementary literals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Resulting clauses are added to the set (if not already there)</a:t>
            </a:r>
          </a:p>
          <a:p>
            <a:pPr eaLnBrk="1" hangingPunct="1">
              <a:buFontTx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Process continues until one of two things can happen:</a:t>
            </a:r>
          </a:p>
          <a:p>
            <a:pPr eaLnBrk="1" hangingPunct="1">
              <a:buFontTx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</a:rPr>
              <a:t>Two clauses resolve in the empty clause. i.e. query is entailed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</a:rPr>
              <a:t>No new clauses can be added: We find no contradiction, there is a model that satisfies the sentence and hence we cannot entail the query.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Resolution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801752"/>
              </p:ext>
            </p:extLst>
          </p:nvPr>
        </p:nvGraphicFramePr>
        <p:xfrm>
          <a:off x="485800" y="1628800"/>
          <a:ext cx="1656184" cy="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4" imgW="685502" imgH="215806" progId="Equation.DSMT4">
                  <p:embed/>
                </p:oleObj>
              </mc:Choice>
              <mc:Fallback>
                <p:oleObj name="Equation" r:id="rId4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0" y="1628800"/>
                        <a:ext cx="1656184" cy="52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686320" y="2433240"/>
              <a:ext cx="5954760" cy="39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0920" y="2427840"/>
                <a:ext cx="5969520" cy="39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99600" y="4590360"/>
              <a:ext cx="1797840" cy="334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600" y="4587840"/>
                <a:ext cx="1809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5789880" y="162720"/>
              <a:ext cx="3379320" cy="197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83040" y="156960"/>
                <a:ext cx="3389040" cy="19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4882680" y="3638160"/>
              <a:ext cx="4039560" cy="286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4760" y="3634560"/>
                <a:ext cx="4057920" cy="28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Resolution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885" y="945879"/>
            <a:ext cx="8053735" cy="1256236"/>
          </a:xfrm>
        </p:spPr>
        <p:txBody>
          <a:bodyPr/>
          <a:lstStyle/>
          <a:p>
            <a:pPr eaLnBrk="1" hangingPunct="1"/>
            <a:r>
              <a:rPr lang="en-US" altLang="en-US" sz="2800" i="1" dirty="0">
                <a:ea typeface="ＭＳ Ｐゴシック" pitchFamily="34" charset="-128"/>
              </a:rPr>
              <a:t>KB</a:t>
            </a:r>
            <a:r>
              <a:rPr lang="en-US" altLang="en-US" sz="2800" dirty="0">
                <a:ea typeface="ＭＳ Ｐゴシック" pitchFamily="34" charset="-128"/>
              </a:rPr>
              <a:t> = (A </a:t>
            </a:r>
            <a:r>
              <a:rPr lang="en-US" altLang="en-US" sz="28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800" dirty="0">
                <a:ea typeface="ＭＳ Ｐゴシック" pitchFamily="34" charset="-128"/>
              </a:rPr>
              <a:t> (B</a:t>
            </a:r>
            <a:r>
              <a:rPr lang="en-US" altLang="en-US" sz="28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800" dirty="0">
                <a:ea typeface="ＭＳ Ｐゴシック" pitchFamily="34" charset="-128"/>
              </a:rPr>
              <a:t> C)) </a:t>
            </a:r>
            <a:r>
              <a:rPr lang="en-US" altLang="en-US" sz="2800" dirty="0">
                <a:ea typeface="ＭＳ Ｐゴシック" pitchFamily="34" charset="-128"/>
                <a:sym typeface="Symbol" pitchFamily="18" charset="2"/>
              </a:rPr>
              <a:t></a:t>
            </a:r>
            <a:r>
              <a:rPr lang="en-US" altLang="en-US" sz="2800" dirty="0">
                <a:ea typeface="ＭＳ Ｐゴシック" pitchFamily="34" charset="-128"/>
              </a:rPr>
              <a:t> A</a:t>
            </a:r>
            <a:r>
              <a:rPr lang="en-US" altLang="en-US" sz="2800" baseline="-25000" dirty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800" dirty="0">
                <a:ea typeface="ＭＳ Ｐゴシック" pitchFamily="34" charset="-128"/>
              </a:rPr>
              <a:t>α = </a:t>
            </a:r>
            <a:r>
              <a:rPr lang="en-US" altLang="en-US" sz="28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800" dirty="0">
                <a:ea typeface="ＭＳ Ｐゴシック" pitchFamily="34" charset="-128"/>
              </a:rPr>
              <a:t>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4020" y="1792211"/>
            <a:ext cx="6705600" cy="562303"/>
            <a:chOff x="1676400" y="2743200"/>
            <a:chExt cx="6705600" cy="562303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700751"/>
                </p:ext>
              </p:extLst>
            </p:nvPr>
          </p:nvGraphicFramePr>
          <p:xfrm>
            <a:off x="4648200" y="2743200"/>
            <a:ext cx="9985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1" name="Equation" r:id="rId4" imgW="621760" imgH="177646" progId="Equation.DSMT4">
                    <p:embed/>
                  </p:oleObj>
                </mc:Choice>
                <mc:Fallback>
                  <p:oleObj name="Equation" r:id="rId4" imgW="62176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743200"/>
                          <a:ext cx="99853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8" name="AutoShape 6"/>
            <p:cNvSpPr>
              <a:spLocks/>
            </p:cNvSpPr>
            <p:nvPr/>
          </p:nvSpPr>
          <p:spPr bwMode="auto">
            <a:xfrm rot="5400000">
              <a:off x="4876800" y="-199697"/>
              <a:ext cx="304800" cy="67056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8191500" y="4585206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452320" y="5445919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False in</a:t>
            </a:r>
          </a:p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all worlds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1378784" y="408990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683584" y="4166106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88384" y="4089906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445584" y="4166106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55725" y="52625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</a:rPr>
              <a:t>True!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32144" y="2287626"/>
              <a:ext cx="8257320" cy="57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984" y="2275746"/>
                <a:ext cx="82814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-8582" y="2750747"/>
              <a:ext cx="5883840" cy="117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4702" y="2747147"/>
                <a:ext cx="5901841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75200" y="2473560"/>
              <a:ext cx="7529760" cy="208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2680" y="2462400"/>
                <a:ext cx="7544160" cy="210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57" y="-28782"/>
            <a:ext cx="9981462" cy="64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35120" y="2355697"/>
            <a:ext cx="3081900" cy="26137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238360" y="4874040"/>
              <a:ext cx="3602160" cy="334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840" y="4865400"/>
                <a:ext cx="361620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41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808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>
                <a:latin typeface="Arial Unicode MS"/>
              </a:rPr>
              <a:t>Satisfiability</a:t>
            </a:r>
            <a:r>
              <a:rPr lang="en-US" b="1" kern="0" dirty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>
                <a:latin typeface="Arial Unicode MS"/>
              </a:rPr>
              <a:t>WalkSAT</a:t>
            </a:r>
            <a:endParaRPr lang="en-US" b="1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Hardness of SAT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Satisfiability problems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Is there 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Many </a:t>
            </a:r>
            <a:r>
              <a:rPr lang="en-US" altLang="en-US" b="1" kern="0" dirty="0"/>
              <a:t>combinatorial problems </a:t>
            </a:r>
            <a:r>
              <a:rPr lang="en-US" altLang="en-US" kern="0" dirty="0"/>
              <a:t>can be reduced to checking the satisfiability of propositional sentences (example later)… and returning the model</a:t>
            </a:r>
          </a:p>
        </p:txBody>
      </p:sp>
    </p:spTree>
    <p:extLst>
      <p:ext uri="{BB962C8B-B14F-4D97-AF65-F5344CB8AC3E}">
        <p14:creationId xmlns:p14="http://schemas.microsoft.com/office/powerpoint/2010/main" val="14355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/>
              <a:t>How can we solve a SAT problem?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036496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Each clause can be seen as a </a:t>
            </a:r>
            <a:r>
              <a:rPr lang="en-US" altLang="en-US" b="1" i="1" dirty="0"/>
              <a:t>constraint</a:t>
            </a:r>
            <a:r>
              <a:rPr lang="en-US" altLang="en-US" i="1" dirty="0"/>
              <a:t> that reduces the number of interpretations that can be models</a:t>
            </a:r>
          </a:p>
          <a:p>
            <a:pPr lvl="1">
              <a:buFontTx/>
              <a:buNone/>
            </a:pPr>
            <a:r>
              <a:rPr lang="en-US" altLang="en-US" i="1" dirty="0" err="1"/>
              <a:t>Eg</a:t>
            </a:r>
            <a:r>
              <a:rPr lang="en-US" altLang="en-US" i="1" dirty="0"/>
              <a:t> </a:t>
            </a:r>
            <a:r>
              <a:rPr lang="en-US" altLang="en-US" dirty="0"/>
              <a:t>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eliminates interpretations in which A=</a:t>
            </a:r>
            <a:r>
              <a:rPr lang="en-US" altLang="en-US" dirty="0">
                <a:solidFill>
                  <a:srgbClr val="00B0F0"/>
                </a:solidFill>
              </a:rPr>
              <a:t>F</a:t>
            </a:r>
            <a:r>
              <a:rPr lang="en-US" altLang="en-US" dirty="0"/>
              <a:t> and C=</a:t>
            </a:r>
            <a:r>
              <a:rPr lang="en-US" altLang="en-US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4188" y="4581128"/>
            <a:ext cx="8458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So SAT is a </a:t>
            </a:r>
            <a:r>
              <a:rPr lang="en-US" altLang="en-US" b="1" kern="0" dirty="0"/>
              <a:t>Constraint Satisfaction Problem</a:t>
            </a:r>
            <a:r>
              <a:rPr lang="en-US" altLang="en-US" kern="0" dirty="0"/>
              <a:t>: Find a possible world that is satisfying all the constraints (here all the clauses) </a:t>
            </a:r>
          </a:p>
        </p:txBody>
      </p:sp>
    </p:spTree>
    <p:extLst>
      <p:ext uri="{BB962C8B-B14F-4D97-AF65-F5344CB8AC3E}">
        <p14:creationId xmlns:p14="http://schemas.microsoft.com/office/powerpoint/2010/main" val="17459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>
                <a:latin typeface="Courier New" pitchFamily="49" charset="0"/>
              </a:rPr>
              <a:t> algorithm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1919" y="1412776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+mn-lt"/>
              </a:rPr>
              <a:t>(Stochastic)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Search Algorithms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for this task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+mn-lt"/>
              </a:rPr>
              <a:t>Evaluation Function: </a:t>
            </a:r>
            <a:r>
              <a:rPr lang="en-US" sz="2400" kern="0" dirty="0">
                <a:latin typeface="+mn-lt"/>
              </a:rPr>
              <a:t>number of unsatisfied clauses</a:t>
            </a:r>
            <a:endParaRPr lang="en-US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WalkSat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simplest and most effective algorithms: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+mn-lt"/>
              </a:rPr>
              <a:t>Start from a randomly generated interpretation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>
                <a:latin typeface="+mn-lt"/>
              </a:rPr>
              <a:t>Pick randomly an unsatisfied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latin typeface="+mn-lt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baseline="0" dirty="0">
                <a:latin typeface="+mn-lt"/>
              </a:rPr>
              <a:t>To</a:t>
            </a:r>
            <a:r>
              <a:rPr lang="en-US" sz="2400" kern="0" dirty="0">
                <a:latin typeface="+mn-lt"/>
              </a:rPr>
              <a:t> minimize # of unsatisfied clauses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547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152" y="4263171"/>
              <a:ext cx="2808312" cy="1706002"/>
            </p14:xfrm>
          </p:contentPart>
        </mc:Choice>
        <mc:Fallback>
          <p:pic>
            <p:nvPicPr>
              <p:cNvPr id="7547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0802" y="4253819"/>
                <a:ext cx="2827013" cy="1724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55576" y="4907601"/>
              <a:ext cx="461880" cy="97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216" y="4898241"/>
                <a:ext cx="480600" cy="9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9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>
                <a:latin typeface="Courier New" pitchFamily="49" charset="0"/>
              </a:rPr>
              <a:t>: Example</a:t>
            </a:r>
            <a:endParaRPr lang="en-US" alt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1640" y="1962630"/>
            <a:ext cx="9324528" cy="115212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(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D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B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(A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(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C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B 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(E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D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B)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(B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 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93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56539" y="6364226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168144" y="3789218"/>
              <a:ext cx="772856" cy="2091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5899" y="3786698"/>
                <a:ext cx="795545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29984" y="2735138"/>
              <a:ext cx="1857600" cy="1154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384" y="2726138"/>
                <a:ext cx="186480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950224" y="4598858"/>
              <a:ext cx="1747800" cy="1635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44464" y="4588778"/>
                <a:ext cx="1764360" cy="16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19520" y="56160"/>
              <a:ext cx="8740440" cy="349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040" y="48240"/>
                <a:ext cx="8756640" cy="35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6606141" y="4894038"/>
              <a:ext cx="411120" cy="30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34141" y="4750038"/>
                <a:ext cx="5551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7732581" y="4929678"/>
              <a:ext cx="40464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60581" y="4785678"/>
                <a:ext cx="548640" cy="2883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Slide Number Placeholder 2"/>
          <p:cNvSpPr txBox="1">
            <a:spLocks/>
          </p:cNvSpPr>
          <p:nvPr/>
        </p:nvSpPr>
        <p:spPr bwMode="auto">
          <a:xfrm>
            <a:off x="7274160" y="530120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Because by flipping</a:t>
            </a:r>
          </a:p>
          <a:p>
            <a:pPr algn="l">
              <a:defRPr/>
            </a:pPr>
            <a:r>
              <a:rPr lang="en-US" dirty="0"/>
              <a:t>B we are left with only 1 unsatisfied clause, while by flipping E with 3 and by flipping D with 2 (see above)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3291120" y="3208314"/>
              <a:ext cx="4946400" cy="2703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8600" y="3203634"/>
                <a:ext cx="4958640" cy="2719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Slide Number Placeholder 2"/>
          <p:cNvSpPr txBox="1">
            <a:spLocks/>
          </p:cNvSpPr>
          <p:nvPr/>
        </p:nvSpPr>
        <p:spPr bwMode="auto">
          <a:xfrm>
            <a:off x="4793024" y="273685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Look at </a:t>
            </a:r>
            <a:r>
              <a:rPr lang="en-US" dirty="0" err="1"/>
              <a:t>algo</a:t>
            </a:r>
            <a:r>
              <a:rPr lang="en-US" dirty="0"/>
              <a:t> on previous slide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/>
              <p14:cNvContentPartPr/>
              <p14:nvPr/>
            </p14:nvContentPartPr>
            <p14:xfrm>
              <a:off x="5108946" y="3267064"/>
              <a:ext cx="57240" cy="275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94546" y="3258784"/>
                <a:ext cx="813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5778906" y="3268504"/>
              <a:ext cx="28080" cy="28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70626" y="3260944"/>
                <a:ext cx="47880" cy="3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76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Pseudocode for WalkSAT</a:t>
            </a:r>
          </a:p>
        </p:txBody>
      </p:sp>
      <p:pic>
        <p:nvPicPr>
          <p:cNvPr id="3758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2917" r="3125" b="31250"/>
          <a:stretch>
            <a:fillRect/>
          </a:stretch>
        </p:blipFill>
        <p:spPr>
          <a:xfrm>
            <a:off x="0" y="836712"/>
            <a:ext cx="9129333" cy="4824536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719" y="2503594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pw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0840" y="3212976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pw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905" y="3177253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pw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3169" y="3546585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pw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2149" y="3914258"/>
            <a:ext cx="69663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pw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4088" y="5805264"/>
            <a:ext cx="453606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accent6"/>
                </a:solidFill>
                <a:latin typeface="Verdana" panose="020B0604030504040204" pitchFamily="34" charset="0"/>
              </a:rPr>
              <a:t>  pw = possible world / interpretation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269" y="3915917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269" y="4601776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99928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/>
              <a:t> algorithm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503" y="980728"/>
            <a:ext cx="8234945" cy="1872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If it returns failure after it tries </a:t>
            </a:r>
            <a:r>
              <a:rPr lang="en-US" altLang="en-US" i="1" dirty="0"/>
              <a:t>max-flips </a:t>
            </a:r>
            <a:r>
              <a:rPr lang="en-US" altLang="en-US" dirty="0"/>
              <a:t>times, what can we say?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2082599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A. The sentence is </a:t>
            </a:r>
            <a:r>
              <a:rPr lang="en-US" altLang="en-US" kern="0" dirty="0" err="1"/>
              <a:t>unsatisfiable</a:t>
            </a:r>
            <a:r>
              <a:rPr lang="en-US" altLang="en-US" kern="0" dirty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992" y="4941168"/>
            <a:ext cx="90730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endParaRPr lang="en-US" altLang="en-US" kern="0" dirty="0"/>
          </a:p>
          <a:p>
            <a:pPr>
              <a:lnSpc>
                <a:spcPct val="90000"/>
              </a:lnSpc>
            </a:pPr>
            <a:r>
              <a:rPr lang="en-US" altLang="en-US" kern="0" dirty="0"/>
              <a:t>Typically most useful when we expect a solution to exist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79650" y="3429000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C. The sentence is </a:t>
            </a:r>
            <a:r>
              <a:rPr lang="en-US" altLang="en-US" kern="0" dirty="0" err="1"/>
              <a:t>satisfiable</a:t>
            </a:r>
            <a:r>
              <a:rPr lang="en-US" altLang="en-US" kern="0" dirty="0"/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9592" y="2707722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B. Nothing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27831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03000" y="2581560"/>
              <a:ext cx="2355120" cy="6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560" y="2570400"/>
                <a:ext cx="237636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6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851588"/>
            <a:ext cx="902392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sz="2400" dirty="0">
                <a:latin typeface="Arial" panose="020B0604020202020204" pitchFamily="34" charset="0"/>
              </a:rPr>
              <a:t>David Buchman and Professor David Poole are the recipients of the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UAI 2017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Best Student </a:t>
            </a:r>
            <a:r>
              <a:rPr lang="en-US" altLang="en-US" sz="2400" dirty="0">
                <a:solidFill>
                  <a:srgbClr val="00B0F0"/>
                </a:solidFill>
                <a:latin typeface="Arial" panose="020B0604020202020204" pitchFamily="34" charset="0"/>
              </a:rPr>
              <a:t>Paper Award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i="1" dirty="0">
                <a:latin typeface="Arial" panose="020B0604020202020204" pitchFamily="34" charset="0"/>
              </a:rPr>
              <a:t>“Why Rules are Complex: Real-Valued Probabilistic Logic Programs are not Fully Expressive</a:t>
            </a:r>
            <a:r>
              <a:rPr lang="en-US" altLang="en-US" sz="2400" dirty="0">
                <a:latin typeface="Arial" panose="020B0604020202020204" pitchFamily="34" charset="0"/>
              </a:rPr>
              <a:t>”.  </a:t>
            </a:r>
          </a:p>
          <a:p>
            <a:pPr lvl="0" eaLnBrk="0" hangingPunct="0"/>
            <a:r>
              <a:rPr lang="en-US" altLang="en-US" sz="2400" dirty="0">
                <a:latin typeface="Arial" panose="020B0604020202020204" pitchFamily="34" charset="0"/>
              </a:rPr>
              <a:t>This paper proves some surprising results about what can and what cannot be represented by </a:t>
            </a:r>
            <a:r>
              <a:rPr lang="en-US" altLang="en-US" sz="2400" b="1" dirty="0">
                <a:latin typeface="Arial" panose="020B0604020202020204" pitchFamily="34" charset="0"/>
              </a:rPr>
              <a:t>a popular method that combines logic and probability</a:t>
            </a:r>
            <a:r>
              <a:rPr lang="en-US" altLang="en-US" sz="2400" dirty="0">
                <a:latin typeface="Arial" panose="020B0604020202020204" pitchFamily="34" charset="0"/>
              </a:rPr>
              <a:t>.  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Such models are important as they let us go beyond features in machine learning to reason about objects and relationships with uncertainty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6388" name="Picture 4" descr="https://www.cs.ubc.ca/sites/cs/files/imagecache/node_image_vertical/node_images/buchman_poo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6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162128"/>
          </a:xfrm>
        </p:spPr>
        <p:txBody>
          <a:bodyPr/>
          <a:lstStyle/>
          <a:p>
            <a:r>
              <a:rPr lang="en-US" altLang="en-US" dirty="0"/>
              <a:t>Consider </a:t>
            </a:r>
            <a:r>
              <a:rPr lang="en-US" altLang="en-US" i="1" dirty="0"/>
              <a:t>random</a:t>
            </a:r>
            <a:r>
              <a:rPr lang="en-US" altLang="en-US" dirty="0"/>
              <a:t> 3-CNF sentences.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m </a:t>
            </a:r>
            <a:r>
              <a:rPr lang="en-US" altLang="en-US" dirty="0"/>
              <a:t>= number of clauses (5) </a:t>
            </a:r>
          </a:p>
          <a:p>
            <a:pPr lvl="1">
              <a:buFontTx/>
              <a:buNone/>
            </a:pPr>
            <a:r>
              <a:rPr lang="en-US" altLang="en-US" i="1" dirty="0"/>
              <a:t>n </a:t>
            </a:r>
            <a:r>
              <a:rPr lang="en-US" altLang="en-US" dirty="0"/>
              <a:t>= number of symbols (5)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Under constrained problems:</a:t>
            </a:r>
          </a:p>
          <a:p>
            <a:pPr lvl="2"/>
            <a:r>
              <a:rPr lang="en-US" altLang="en-US" dirty="0"/>
              <a:t>Relatively few clauses constraining the variables</a:t>
            </a:r>
          </a:p>
          <a:p>
            <a:pPr lvl="2"/>
            <a:r>
              <a:rPr lang="en-US" altLang="en-US" dirty="0"/>
              <a:t>Tend to be easy</a:t>
            </a:r>
          </a:p>
          <a:p>
            <a:pPr marL="914400" lvl="2" indent="0">
              <a:buNone/>
            </a:pPr>
            <a:r>
              <a:rPr lang="en-US" altLang="en-US" dirty="0"/>
              <a:t>E.g. For the above problem16 of 32 possible assignments are solutions</a:t>
            </a:r>
          </a:p>
          <a:p>
            <a:pPr lvl="3"/>
            <a:r>
              <a:rPr lang="en-US" altLang="en-US" dirty="0"/>
              <a:t>(so 2 random guesses will work on average)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What makes a problem hard?</a:t>
            </a:r>
          </a:p>
          <a:p>
            <a:pPr lvl="1"/>
            <a:r>
              <a:rPr lang="en-US" altLang="en-US" dirty="0"/>
              <a:t>Increase the number of clauses while keeping the number of symbols fixed</a:t>
            </a:r>
          </a:p>
          <a:p>
            <a:pPr lvl="1"/>
            <a:r>
              <a:rPr lang="en-US" altLang="en-US" dirty="0"/>
              <a:t>Problem is more constrained, fewer solutions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r>
              <a:rPr lang="en-US" altLang="en-US" dirty="0"/>
              <a:t>You can investigate this experimentally….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P(</a:t>
            </a:r>
            <a:r>
              <a:rPr lang="en-US" altLang="en-US" dirty="0" err="1"/>
              <a:t>satisfiable</a:t>
            </a:r>
            <a:r>
              <a:rPr lang="en-US" altLang="en-US" dirty="0"/>
              <a:t>) for random 3-CNF sentences, n = 50</a:t>
            </a:r>
          </a:p>
        </p:txBody>
      </p:sp>
      <p:pic>
        <p:nvPicPr>
          <p:cNvPr id="340995" name="Picture 3" descr="random-3sat-satisfi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" y="1003101"/>
            <a:ext cx="662940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32973" y="5726113"/>
            <a:ext cx="9505056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altLang="en-US" kern="0" dirty="0"/>
              <a:t> </a:t>
            </a:r>
            <a:r>
              <a:rPr lang="en-US" altLang="en-US" dirty="0">
                <a:ea typeface="ＭＳ Ｐゴシック" pitchFamily="34" charset="-128"/>
              </a:rPr>
              <a:t>Hard problems seem to cluster near </a:t>
            </a:r>
            <a:r>
              <a:rPr lang="en-US" altLang="en-US" i="1" dirty="0">
                <a:ea typeface="ＭＳ Ｐゴシック" pitchFamily="34" charset="-128"/>
              </a:rPr>
              <a:t>m/n</a:t>
            </a:r>
            <a:r>
              <a:rPr lang="en-US" altLang="en-US" dirty="0">
                <a:ea typeface="ＭＳ Ｐゴシック" pitchFamily="34" charset="-128"/>
              </a:rPr>
              <a:t> = 4.3 (critical point)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52370" y="1063062"/>
            <a:ext cx="3203848" cy="9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endParaRPr lang="en-US" altLang="en-US" sz="1200" i="1" kern="0" dirty="0"/>
          </a:p>
          <a:p>
            <a:pPr lvl="1">
              <a:buFontTx/>
              <a:buNone/>
            </a:pPr>
            <a:r>
              <a:rPr lang="en-US" altLang="en-US" sz="1800" i="1" kern="0" dirty="0"/>
              <a:t>m </a:t>
            </a:r>
            <a:r>
              <a:rPr lang="en-US" altLang="en-US" sz="1800" kern="0" dirty="0"/>
              <a:t>= number of clauses  </a:t>
            </a:r>
          </a:p>
          <a:p>
            <a:pPr lvl="1">
              <a:buFontTx/>
              <a:buNone/>
            </a:pPr>
            <a:r>
              <a:rPr lang="en-US" altLang="en-US" sz="1800" i="1" kern="0" dirty="0"/>
              <a:t>n </a:t>
            </a:r>
            <a:r>
              <a:rPr lang="en-US" altLang="en-US" sz="1800" kern="0" dirty="0"/>
              <a:t>= number of symbols </a:t>
            </a:r>
          </a:p>
          <a:p>
            <a:pPr lvl="1">
              <a:buFontTx/>
              <a:buNone/>
            </a:pPr>
            <a:endParaRPr lang="en-US" altLang="en-US" sz="18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85370" y="3985821"/>
              <a:ext cx="4125960" cy="1047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10" y="3976461"/>
                <a:ext cx="4144680" cy="10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21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>
                <a:latin typeface="Arial Unicode MS"/>
              </a:rPr>
              <a:t>Satisfiability</a:t>
            </a:r>
            <a:r>
              <a:rPr lang="en-US" kern="0" dirty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>
                <a:latin typeface="Arial Unicode MS"/>
              </a:rPr>
              <a:t>WalkSAT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Encoding the Latin Square Problem in </a:t>
            </a:r>
            <a:br>
              <a:rPr lang="en-US" altLang="en-US" sz="2800" dirty="0"/>
            </a:br>
            <a:r>
              <a:rPr lang="en-US" altLang="en-US" sz="2800" dirty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with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symbols,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occurring exactly once in each row and exactly once in each column. </a:t>
            </a: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5063961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20165"/>
              </p:ext>
            </p:extLst>
          </p:nvPr>
        </p:nvGraphicFramePr>
        <p:xfrm>
          <a:off x="3131841" y="3499872"/>
          <a:ext cx="2160240" cy="110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2476" y="5333608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735488"/>
            <a:ext cx="3816424" cy="63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example: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4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Propositions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cell.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integers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4885"/>
              </p:ext>
            </p:extLst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29439"/>
              </p:ext>
            </p:extLst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. 1 or 0 with respect to the interpretation represented by the picture?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055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Some color must be assigned to each  cell (clause of length n);</a:t>
            </a: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25154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Equation" r:id="rId5" imgW="3238200" imgH="685800" progId="Equation.3">
                  <p:embed/>
                </p:oleObj>
              </mc:Choice>
              <mc:Fallback>
                <p:oleObj name="Equation" r:id="rId5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11267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7" imgW="10159920" imgH="571320" progId="Equation.3">
                  <p:embed/>
                </p:oleObj>
              </mc:Choice>
              <mc:Fallback>
                <p:oleObj name="Equation" r:id="rId7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60791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9" imgW="3568680" imgH="609480" progId="Equation.3">
                  <p:embed/>
                </p:oleObj>
              </mc:Choice>
              <mc:Fallback>
                <p:oleObj name="Equation" r:id="rId9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1142280" y="2172600"/>
              <a:ext cx="3162600" cy="293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1840" y="2161080"/>
                <a:ext cx="31842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36874B-7520-446E-80F2-7BBD472E8A72}"/>
                  </a:ext>
                </a:extLst>
              </p14:cNvPr>
              <p14:cNvContentPartPr/>
              <p14:nvPr/>
            </p14:nvContentPartPr>
            <p14:xfrm>
              <a:off x="8185389" y="4756905"/>
              <a:ext cx="315000" cy="519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36874B-7520-446E-80F2-7BBD472E8A7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76749" y="4747905"/>
                <a:ext cx="33264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E5C90AC-A894-4255-AAC9-E1EF5A9B066F}"/>
                  </a:ext>
                </a:extLst>
              </p14:cNvPr>
              <p14:cNvContentPartPr/>
              <p14:nvPr/>
            </p14:nvContentPartPr>
            <p14:xfrm>
              <a:off x="7249029" y="4778145"/>
              <a:ext cx="795240" cy="328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E5C90AC-A894-4255-AAC9-E1EF5A9B066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0029" y="4769505"/>
                <a:ext cx="8128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7C53EF3-9D9B-4E9F-BE21-E22BBB84E3A3}"/>
                  </a:ext>
                </a:extLst>
              </p14:cNvPr>
              <p14:cNvContentPartPr/>
              <p14:nvPr/>
            </p14:nvContentPartPr>
            <p14:xfrm>
              <a:off x="6678069" y="4765185"/>
              <a:ext cx="389520" cy="706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7C53EF3-9D9B-4E9F-BE21-E22BBB84E3A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69077" y="4756545"/>
                <a:ext cx="407144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E40C5C-7421-4D3C-AAC8-0B475995A3C7}"/>
                  </a:ext>
                </a:extLst>
              </p14:cNvPr>
              <p14:cNvContentPartPr/>
              <p14:nvPr/>
            </p14:nvContentPartPr>
            <p14:xfrm>
              <a:off x="7297269" y="5262345"/>
              <a:ext cx="792000" cy="243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E40C5C-7421-4D3C-AAC8-0B475995A3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88273" y="5253705"/>
                <a:ext cx="809632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380" name="Ink 15379">
                <a:extLst>
                  <a:ext uri="{FF2B5EF4-FFF2-40B4-BE49-F238E27FC236}">
                    <a16:creationId xmlns:a16="http://schemas.microsoft.com/office/drawing/2014/main" id="{3C9A9E60-78EE-46ED-A896-90EDBEBADC25}"/>
                  </a:ext>
                </a:extLst>
              </p14:cNvPr>
              <p14:cNvContentPartPr/>
              <p14:nvPr/>
            </p14:nvContentPartPr>
            <p14:xfrm>
              <a:off x="4055829" y="2321865"/>
              <a:ext cx="2516040" cy="4054680"/>
            </p14:xfrm>
          </p:contentPart>
        </mc:Choice>
        <mc:Fallback>
          <p:pic>
            <p:nvPicPr>
              <p:cNvPr id="15380" name="Ink 15379">
                <a:extLst>
                  <a:ext uri="{FF2B5EF4-FFF2-40B4-BE49-F238E27FC236}">
                    <a16:creationId xmlns:a16="http://schemas.microsoft.com/office/drawing/2014/main" id="{3C9A9E60-78EE-46ED-A896-90EDBEBADC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46829" y="2313225"/>
                <a:ext cx="2533680" cy="40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57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 err="1">
                <a:latin typeface="+mj-lt"/>
              </a:rPr>
              <a:t>Satisfiability</a:t>
            </a:r>
            <a:r>
              <a:rPr lang="en-US" sz="2000" kern="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Tutoring</a:t>
            </a:r>
            <a:r>
              <a:rPr lang="en-US" sz="2000" dirty="0">
                <a:latin typeface="+mj-lt"/>
              </a:rPr>
              <a:t>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4C0956-4D12-43C4-94BB-6D72315F2964}"/>
                  </a:ext>
                </a:extLst>
              </p14:cNvPr>
              <p14:cNvContentPartPr/>
              <p14:nvPr/>
            </p14:nvContentPartPr>
            <p14:xfrm>
              <a:off x="214476" y="1896702"/>
              <a:ext cx="2179440" cy="1017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4C0956-4D12-43C4-94BB-6D72315F296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05476" y="1887699"/>
                <a:ext cx="2197080" cy="1035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29626B-A7B2-4ADB-866E-65FE80A866A1}"/>
                  </a:ext>
                </a:extLst>
              </p14:cNvPr>
              <p14:cNvContentPartPr/>
              <p14:nvPr/>
            </p14:nvContentPartPr>
            <p14:xfrm>
              <a:off x="5457156" y="2318982"/>
              <a:ext cx="2938320" cy="137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29626B-A7B2-4ADB-866E-65FE80A866A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448156" y="2310342"/>
                <a:ext cx="2955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4EABA9-85C2-4129-A229-1473F489C4CE}"/>
                  </a:ext>
                </a:extLst>
              </p14:cNvPr>
              <p14:cNvContentPartPr/>
              <p14:nvPr/>
            </p14:nvContentPartPr>
            <p14:xfrm>
              <a:off x="262356" y="-16573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4EABA9-85C2-4129-A229-1473F489C4C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53716" y="-17473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192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Relationships between different Logics </a:t>
            </a:r>
            <a:r>
              <a:rPr lang="en-US" sz="2400" dirty="0"/>
              <a:t>(better with colors)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353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the resolution proof procedure for propositional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</a:t>
            </a:r>
            <a:r>
              <a:rPr lang="en-CA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WalkSat</a:t>
            </a: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 the Latin square problem in propositional logics (basic ideas)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>
                <a:latin typeface="Arial Unicode MS"/>
              </a:rPr>
              <a:t>Satisfiability</a:t>
            </a:r>
            <a:r>
              <a:rPr lang="en-US" kern="0" dirty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>
                <a:latin typeface="Arial Unicode MS"/>
              </a:rPr>
              <a:t>WalkSAT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471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class Mon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484784"/>
            <a:ext cx="8219256" cy="13967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Finish SAT example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Extensions of FOL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7544" y="3501008"/>
            <a:ext cx="8219256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kern="0" dirty="0"/>
              <a:t>Assignment-3 will be posted on Wed!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0" indent="0"/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1336610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 Lecture 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2373691"/>
            <a:ext cx="8497887" cy="16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87624" y="214059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/>
              <a:t>Midterm, Fri, Oct 25, </a:t>
            </a:r>
          </a:p>
          <a:p>
            <a:pPr eaLnBrk="1" hangingPunct="1"/>
            <a:r>
              <a:rPr lang="en-US" sz="3200" kern="0" dirty="0"/>
              <a:t>we will start at 4pm sharp</a:t>
            </a:r>
            <a:endParaRPr lang="en-US" sz="3200" i="1" kern="0" baseline="30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4800" y="296453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How to prepare…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Go to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Office Hours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(I am offering one more </a:t>
            </a:r>
            <a:r>
              <a:rPr lang="en-US" sz="2400" b="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Thur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 9-10)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Learning Goals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(look at the end of the slides for each lecture –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complete list has been posted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)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Revise all the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clicker questions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practice exercises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Practice material has been posted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Check questions and answers on Piazza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endParaRPr lang="en-US" sz="3200" i="1" kern="0" baseline="30000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3EEE5E5-06CE-4F29-8879-E27E485AE4C4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8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30" y="0"/>
            <a:ext cx="8534400" cy="685800"/>
          </a:xfrm>
        </p:spPr>
        <p:txBody>
          <a:bodyPr/>
          <a:lstStyle/>
          <a:p>
            <a:r>
              <a:rPr lang="en-CA" dirty="0"/>
              <a:t>Proof by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30" y="2740113"/>
            <a:ext cx="8458200" cy="4495800"/>
          </a:xfrm>
        </p:spPr>
        <p:txBody>
          <a:bodyPr/>
          <a:lstStyle/>
          <a:p>
            <a:r>
              <a:rPr lang="en-CA" b="1" dirty="0"/>
              <a:t>Key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Simple 	Representation for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Simple Rule of Derivation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581417"/>
              </p:ext>
            </p:extLst>
          </p:nvPr>
        </p:nvGraphicFramePr>
        <p:xfrm>
          <a:off x="2757264" y="3140968"/>
          <a:ext cx="5124400" cy="96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264" y="3140968"/>
                        <a:ext cx="5124400" cy="96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757264" y="3562857"/>
              <a:ext cx="1187640" cy="3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4744" y="3556017"/>
                <a:ext cx="1198800" cy="47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25972"/>
              </p:ext>
            </p:extLst>
          </p:nvPr>
        </p:nvGraphicFramePr>
        <p:xfrm>
          <a:off x="5352464" y="4977772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7" imgW="621760" imgH="177646" progId="Equation.DSMT4">
                  <p:embed/>
                </p:oleObj>
              </mc:Choice>
              <mc:Fallback>
                <p:oleObj name="Equation" r:id="rId7" imgW="621760" imgH="177646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464" y="4977772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20054"/>
              </p:ext>
            </p:extLst>
          </p:nvPr>
        </p:nvGraphicFramePr>
        <p:xfrm>
          <a:off x="755576" y="592219"/>
          <a:ext cx="2381521" cy="44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92219"/>
                        <a:ext cx="2381521" cy="448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31430"/>
              </p:ext>
            </p:extLst>
          </p:nvPr>
        </p:nvGraphicFramePr>
        <p:xfrm>
          <a:off x="6156176" y="637801"/>
          <a:ext cx="2381521" cy="44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637801"/>
                        <a:ext cx="2381521" cy="448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3769370" y="4451775"/>
              <a:ext cx="5302800" cy="16794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0010" y="4442415"/>
                <a:ext cx="5321520" cy="16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/>
              <p14:cNvContentPartPr/>
              <p14:nvPr/>
            </p14:nvContentPartPr>
            <p14:xfrm>
              <a:off x="562490" y="1343313"/>
              <a:ext cx="2563200" cy="104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130" y="1331793"/>
                <a:ext cx="258660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Ink 57"/>
              <p14:cNvContentPartPr/>
              <p14:nvPr/>
            </p14:nvContentPartPr>
            <p14:xfrm>
              <a:off x="1174130" y="1582353"/>
              <a:ext cx="909360" cy="5097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6490" y="1561833"/>
                <a:ext cx="9489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Ink 66"/>
              <p14:cNvContentPartPr/>
              <p14:nvPr/>
            </p14:nvContentPartPr>
            <p14:xfrm>
              <a:off x="1026890" y="951993"/>
              <a:ext cx="5995800" cy="2215584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1490" y="937952"/>
                <a:ext cx="6014880" cy="2236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3" name="Ink 82"/>
              <p14:cNvContentPartPr/>
              <p14:nvPr/>
            </p14:nvContentPartPr>
            <p14:xfrm>
              <a:off x="991610" y="1445193"/>
              <a:ext cx="1443600" cy="8726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0090" y="1428993"/>
                <a:ext cx="1472400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7" name="Ink 96"/>
              <p14:cNvContentPartPr/>
              <p14:nvPr/>
            </p14:nvContentPartPr>
            <p14:xfrm>
              <a:off x="6561024" y="1268433"/>
              <a:ext cx="2511146" cy="14324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45183" y="1257273"/>
                <a:ext cx="2537068" cy="14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9" name="Ink 108"/>
              <p14:cNvContentPartPr/>
              <p14:nvPr/>
            </p14:nvContentPartPr>
            <p14:xfrm>
              <a:off x="486170" y="1315953"/>
              <a:ext cx="2522520" cy="10828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8610" y="1308393"/>
                <a:ext cx="253728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5" name="Ink 134"/>
              <p14:cNvContentPartPr/>
              <p14:nvPr/>
            </p14:nvContentPartPr>
            <p14:xfrm>
              <a:off x="6053210" y="1189593"/>
              <a:ext cx="2653200" cy="114660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37730" y="1173393"/>
                <a:ext cx="267876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5" name="Ink 144"/>
              <p14:cNvContentPartPr/>
              <p14:nvPr/>
            </p14:nvContentPartPr>
            <p14:xfrm>
              <a:off x="4734384" y="3041073"/>
              <a:ext cx="1357706" cy="693144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1144" y="3032431"/>
                <a:ext cx="1364907" cy="705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4" name="Ink 163"/>
              <p14:cNvContentPartPr/>
              <p14:nvPr/>
            </p14:nvContentPartPr>
            <p14:xfrm>
              <a:off x="6408530" y="1499913"/>
              <a:ext cx="934200" cy="49428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96650" y="1482993"/>
                <a:ext cx="9630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9" name="Ink 168"/>
              <p14:cNvContentPartPr/>
              <p14:nvPr/>
            </p14:nvContentPartPr>
            <p14:xfrm>
              <a:off x="6740450" y="1606113"/>
              <a:ext cx="334080" cy="24300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25330" y="1592052"/>
                <a:ext cx="362880" cy="271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3" name="Ink 182"/>
              <p14:cNvContentPartPr/>
              <p14:nvPr/>
            </p14:nvContentPartPr>
            <p14:xfrm>
              <a:off x="5993450" y="1619433"/>
              <a:ext cx="1634400" cy="1832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86250" y="1608273"/>
                <a:ext cx="1649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0" name="Ink 189"/>
              <p14:cNvContentPartPr/>
              <p14:nvPr/>
            </p14:nvContentPartPr>
            <p14:xfrm>
              <a:off x="7699490" y="1417473"/>
              <a:ext cx="789840" cy="54396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82570" y="1399833"/>
                <a:ext cx="8244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1" name="Ink 190"/>
              <p14:cNvContentPartPr/>
              <p14:nvPr/>
            </p14:nvContentPartPr>
            <p14:xfrm>
              <a:off x="6689330" y="1832553"/>
              <a:ext cx="987480" cy="45000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75290" y="1817793"/>
                <a:ext cx="10116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3" name="Ink 192"/>
              <p14:cNvContentPartPr/>
              <p14:nvPr/>
            </p14:nvContentPartPr>
            <p14:xfrm>
              <a:off x="807290" y="911313"/>
              <a:ext cx="768600" cy="3096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6130" y="894393"/>
                <a:ext cx="795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4" name="Ink 193"/>
              <p14:cNvContentPartPr/>
              <p14:nvPr/>
            </p14:nvContentPartPr>
            <p14:xfrm>
              <a:off x="1042010" y="1108593"/>
              <a:ext cx="360" cy="180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3370" y="1099953"/>
                <a:ext cx="176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5" name="Ink 194"/>
              <p14:cNvContentPartPr/>
              <p14:nvPr/>
            </p14:nvContentPartPr>
            <p14:xfrm>
              <a:off x="1042010" y="1083393"/>
              <a:ext cx="235800" cy="2808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33370" y="1075113"/>
                <a:ext cx="255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6" name="Ink 195"/>
              <p14:cNvContentPartPr/>
              <p14:nvPr/>
            </p14:nvContentPartPr>
            <p14:xfrm>
              <a:off x="1267010" y="1009953"/>
              <a:ext cx="152640" cy="14724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60890" y="1004193"/>
                <a:ext cx="169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0" name="Ink 199"/>
              <p14:cNvContentPartPr/>
              <p14:nvPr/>
            </p14:nvContentPartPr>
            <p14:xfrm>
              <a:off x="1902770" y="2226033"/>
              <a:ext cx="29160" cy="11304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93050" y="2217753"/>
                <a:ext cx="46800" cy="1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93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Conjunctive Normal Form (CNF)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552" y="1665283"/>
            <a:ext cx="8985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Rewrite                  into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conjunction of disjunctions</a:t>
            </a:r>
            <a:r>
              <a:rPr lang="en-US" altLang="en-US" b="1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/>
          </p:nvPr>
        </p:nvGraphicFramePr>
        <p:xfrm>
          <a:off x="1907704" y="1772816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4" imgW="621760" imgH="177646" progId="Equation.DSMT4">
                  <p:embed/>
                </p:oleObj>
              </mc:Choice>
              <mc:Fallback>
                <p:oleObj name="Equation" r:id="rId4" imgW="621760" imgH="177646" progId="Equation.DSMT4">
                  <p:embed/>
                  <p:pic>
                    <p:nvPicPr>
                      <p:cNvPr id="133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2816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554201" y="3175165"/>
            <a:ext cx="4311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(A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B)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altLang="en-US" dirty="0">
                <a:solidFill>
                  <a:srgbClr val="000000"/>
                </a:solidFill>
              </a:rPr>
              <a:t> (B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C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D)</a:t>
            </a:r>
          </a:p>
        </p:txBody>
      </p:sp>
      <p:sp>
        <p:nvSpPr>
          <p:cNvPr id="13322" name="AutoShape 14"/>
          <p:cNvSpPr>
            <a:spLocks/>
          </p:cNvSpPr>
          <p:nvPr/>
        </p:nvSpPr>
        <p:spPr bwMode="auto">
          <a:xfrm rot="-5400000">
            <a:off x="5586411" y="2581354"/>
            <a:ext cx="228600" cy="2330622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23" name="AutoShape 15"/>
          <p:cNvSpPr>
            <a:spLocks/>
          </p:cNvSpPr>
          <p:nvPr/>
        </p:nvSpPr>
        <p:spPr bwMode="auto">
          <a:xfrm rot="-5400000">
            <a:off x="3201901" y="3137065"/>
            <a:ext cx="152400" cy="1143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182610" y="3871202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706601" y="3784765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6500726" y="2602078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literals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43088" y="5013176"/>
            <a:ext cx="6121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 Any KB can be converted into CNF !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7040" y="2891160"/>
              <a:ext cx="4300920" cy="100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200" y="2884680"/>
                <a:ext cx="4317480" cy="10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39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A 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(B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ea typeface="ＭＳ Ｐゴシック" pitchFamily="34" charset="-128"/>
              </a:rPr>
              <a:t>Eliminate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,</a:t>
            </a:r>
            <a:r>
              <a:rPr lang="en-US" altLang="en-US" sz="2400" dirty="0">
                <a:ea typeface="ＭＳ Ｐゴシック" pitchFamily="34" charset="-128"/>
              </a:rPr>
              <a:t> replacing 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β with (α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β)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>
                <a:ea typeface="ＭＳ Ｐゴシック" pitchFamily="34" charset="-128"/>
              </a:rPr>
              <a:t>(β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α).</a:t>
            </a:r>
          </a:p>
          <a:p>
            <a:pPr marL="838200" lvl="1" indent="-381000" eaLnBrk="1" hangingPunct="1">
              <a:lnSpc>
                <a:spcPct val="80000"/>
              </a:lnSpc>
              <a:buNone/>
            </a:pPr>
            <a:r>
              <a:rPr lang="en-US" altLang="en-US" sz="2000" dirty="0">
                <a:ea typeface="ＭＳ Ｐゴシック" pitchFamily="34" charset="-128"/>
              </a:rPr>
              <a:t>(A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>
                <a:ea typeface="ＭＳ Ｐゴシック" pitchFamily="34" charset="-128"/>
              </a:rPr>
              <a:t> 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2. Eliminate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, r</a:t>
            </a:r>
            <a:r>
              <a:rPr lang="en-US" altLang="en-US" sz="2400" dirty="0">
                <a:ea typeface="ＭＳ Ｐゴシック" pitchFamily="34" charset="-128"/>
              </a:rPr>
              <a:t>eplacing 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β with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β.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3. Using de Morgan's rule replace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(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β) with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 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400" dirty="0">
                <a:ea typeface="ＭＳ Ｐゴシック" pitchFamily="34" charset="-128"/>
              </a:rPr>
              <a:t>β) 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>
                <a:ea typeface="ＭＳ Ｐゴシック" pitchFamily="34" charset="-128"/>
              </a:rPr>
              <a:t>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>
                <a:ea typeface="ＭＳ Ｐゴシック" pitchFamily="34" charset="-128"/>
              </a:rPr>
              <a:t>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4. Apply distributive law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over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>
                <a:ea typeface="ＭＳ Ｐゴシック" pitchFamily="34" charset="-128"/>
              </a:rPr>
              <a:t>) and flatten: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baseline="-25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13704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A 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(B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5. KB is the conjunction of all of its sentences (all are true),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so write each clause (</a:t>
            </a:r>
            <a:r>
              <a:rPr lang="en-US" altLang="en-US" sz="2400" dirty="0" err="1">
                <a:ea typeface="ＭＳ Ｐゴシック" pitchFamily="34" charset="-128"/>
              </a:rPr>
              <a:t>disjunct</a:t>
            </a:r>
            <a:r>
              <a:rPr lang="en-US" altLang="en-US" sz="2400" dirty="0">
                <a:ea typeface="ＭＳ Ｐゴシック" pitchFamily="34" charset="-128"/>
              </a:rPr>
              <a:t>) as a sentence in KB: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</a:t>
            </a:r>
            <a:r>
              <a:rPr lang="en-US" altLang="en-US" sz="2400" b="1" dirty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baseline="-25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129996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Full Propositional Logics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3672408"/>
          </a:xfrm>
        </p:spPr>
        <p:txBody>
          <a:bodyPr/>
          <a:lstStyle/>
          <a:p>
            <a:pPr eaLnBrk="1" hangingPunct="1"/>
            <a:r>
              <a:rPr lang="en-US" b="1" dirty="0"/>
              <a:t>DEFs. </a:t>
            </a:r>
          </a:p>
          <a:p>
            <a:pPr eaLnBrk="1" hangingPunct="1"/>
            <a:r>
              <a:rPr lang="en-US" sz="2400" b="1" dirty="0"/>
              <a:t>Literal: </a:t>
            </a:r>
            <a:r>
              <a:rPr lang="en-US" sz="2400" dirty="0"/>
              <a:t>an atom or a negation of an atom</a:t>
            </a:r>
          </a:p>
          <a:p>
            <a:pPr eaLnBrk="1" hangingPunct="1"/>
            <a:r>
              <a:rPr lang="en-US" sz="2400" b="1" dirty="0"/>
              <a:t>Clause:  </a:t>
            </a:r>
            <a:r>
              <a:rPr lang="en-US" sz="2400" dirty="0"/>
              <a:t>is a disjunction of literals</a:t>
            </a:r>
          </a:p>
          <a:p>
            <a:pPr eaLnBrk="1" hangingPunct="1"/>
            <a:r>
              <a:rPr lang="en-US" sz="2400" b="1" dirty="0"/>
              <a:t>Conjunctive Normal Form (CNF): </a:t>
            </a:r>
            <a:r>
              <a:rPr lang="en-US" sz="2400" dirty="0"/>
              <a:t>a conjunction of clauses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85293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all formulas in KB and             in CNF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>
                <a:latin typeface="+mn-lt"/>
              </a:rPr>
              <a:t>Apply </a:t>
            </a:r>
            <a:r>
              <a:rPr lang="en-US" sz="2400" b="1" kern="0" dirty="0">
                <a:solidFill>
                  <a:schemeClr val="accent2"/>
                </a:solidFill>
                <a:latin typeface="+mn-lt"/>
              </a:rPr>
              <a:t>Resolution Procedure </a:t>
            </a:r>
            <a:endParaRPr lang="en-US" sz="2400" b="1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53685" name="Group 21"/>
          <p:cNvGrpSpPr>
            <a:grpSpLocks/>
          </p:cNvGrpSpPr>
          <p:nvPr/>
        </p:nvGrpSpPr>
        <p:grpSpPr bwMode="auto">
          <a:xfrm>
            <a:off x="5394325" y="1497013"/>
            <a:ext cx="3670300" cy="1625600"/>
            <a:chOff x="3398" y="943"/>
            <a:chExt cx="2312" cy="10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53666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83" y="954"/>
                <a:ext cx="132" cy="151"/>
              </p14:xfrm>
            </p:contentPart>
          </mc:Choice>
          <mc:Fallback xmlns="">
            <p:pic>
              <p:nvPicPr>
                <p:cNvPr id="753666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80" y="949"/>
                  <a:ext cx="141" cy="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53667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80" y="957"/>
                <a:ext cx="230" cy="189"/>
              </p14:xfrm>
            </p:contentPart>
          </mc:Choice>
          <mc:Fallback xmlns="">
            <p:pic>
              <p:nvPicPr>
                <p:cNvPr id="753667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78" y="951"/>
                  <a:ext cx="239" cy="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53668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61" y="943"/>
                <a:ext cx="137" cy="81"/>
              </p14:xfrm>
            </p:contentPart>
          </mc:Choice>
          <mc:Fallback xmlns="">
            <p:pic>
              <p:nvPicPr>
                <p:cNvPr id="753668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7" y="940"/>
                  <a:ext cx="148" cy="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53669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8" y="1281"/>
                <a:ext cx="597" cy="191"/>
              </p14:xfrm>
            </p:contentPart>
          </mc:Choice>
          <mc:Fallback xmlns="">
            <p:pic>
              <p:nvPicPr>
                <p:cNvPr id="753669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93" y="1274"/>
                  <a:ext cx="609" cy="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53670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97" y="1266"/>
                <a:ext cx="281" cy="172"/>
              </p14:xfrm>
            </p:contentPart>
          </mc:Choice>
          <mc:Fallback xmlns="">
            <p:pic>
              <p:nvPicPr>
                <p:cNvPr id="753670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92" y="1260"/>
                  <a:ext cx="29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53672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1699"/>
                <a:ext cx="1774" cy="268"/>
              </p14:xfrm>
            </p:contentPart>
          </mc:Choice>
          <mc:Fallback xmlns="">
            <p:pic>
              <p:nvPicPr>
                <p:cNvPr id="753672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29" y="1693"/>
                  <a:ext cx="1789" cy="2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6" name="Group 22"/>
          <p:cNvGrpSpPr>
            <a:grpSpLocks/>
          </p:cNvGrpSpPr>
          <p:nvPr/>
        </p:nvGrpSpPr>
        <p:grpSpPr bwMode="auto">
          <a:xfrm>
            <a:off x="3193182" y="2774775"/>
            <a:ext cx="2897187" cy="889000"/>
            <a:chOff x="1757" y="1731"/>
            <a:chExt cx="1825" cy="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3671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57" y="1731"/>
                <a:ext cx="1825" cy="309"/>
              </p14:xfrm>
            </p:contentPart>
          </mc:Choice>
          <mc:Fallback xmlns="">
            <p:pic>
              <p:nvPicPr>
                <p:cNvPr id="753671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1" y="1724"/>
                  <a:ext cx="1835" cy="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53673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39" y="2143"/>
                <a:ext cx="399" cy="148"/>
              </p14:xfrm>
            </p:contentPart>
          </mc:Choice>
          <mc:Fallback xmlns="">
            <p:pic>
              <p:nvPicPr>
                <p:cNvPr id="753673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1" y="2137"/>
                  <a:ext cx="416" cy="1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9" name="Group 25"/>
          <p:cNvGrpSpPr>
            <a:grpSpLocks/>
          </p:cNvGrpSpPr>
          <p:nvPr/>
        </p:nvGrpSpPr>
        <p:grpSpPr bwMode="auto">
          <a:xfrm>
            <a:off x="2312988" y="4630738"/>
            <a:ext cx="3822700" cy="428625"/>
            <a:chOff x="1457" y="2917"/>
            <a:chExt cx="2408" cy="2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53677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7" y="2941"/>
                <a:ext cx="73" cy="90"/>
              </p14:xfrm>
            </p:contentPart>
          </mc:Choice>
          <mc:Fallback xmlns="">
            <p:pic>
              <p:nvPicPr>
                <p:cNvPr id="753677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00" y="2933"/>
                  <a:ext cx="88" cy="1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3687" name="Group 23"/>
            <p:cNvGrpSpPr>
              <a:grpSpLocks/>
            </p:cNvGrpSpPr>
            <p:nvPr/>
          </p:nvGrpSpPr>
          <p:grpSpPr bwMode="auto">
            <a:xfrm>
              <a:off x="1457" y="2917"/>
              <a:ext cx="2408" cy="270"/>
              <a:chOff x="1457" y="2917"/>
              <a:chExt cx="2408" cy="27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753674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457" y="2926"/>
                  <a:ext cx="244" cy="163"/>
                </p14:xfrm>
              </p:contentPart>
            </mc:Choice>
            <mc:Fallback xmlns="">
              <p:pic>
                <p:nvPicPr>
                  <p:cNvPr id="753674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51" y="2918"/>
                    <a:ext cx="259" cy="1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753675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795" y="2921"/>
                  <a:ext cx="97" cy="238"/>
                </p14:xfrm>
              </p:contentPart>
            </mc:Choice>
            <mc:Fallback xmlns="">
              <p:pic>
                <p:nvPicPr>
                  <p:cNvPr id="753675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88" y="2914"/>
                    <a:ext cx="112" cy="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753676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269" y="2917"/>
                  <a:ext cx="254" cy="106"/>
                </p14:xfrm>
              </p:contentPart>
            </mc:Choice>
            <mc:Fallback xmlns="">
              <p:pic>
                <p:nvPicPr>
                  <p:cNvPr id="753676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262" y="2910"/>
                    <a:ext cx="268" cy="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53678" name="Ink 14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778" y="2926"/>
                  <a:ext cx="107" cy="261"/>
                </p14:xfrm>
              </p:contentPart>
            </mc:Choice>
            <mc:Fallback xmlns="">
              <p:pic>
                <p:nvPicPr>
                  <p:cNvPr id="753678" name="Ink 14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774" y="2919"/>
                    <a:ext cx="120" cy="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753679" name="Ink 15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98" y="2963"/>
                  <a:ext cx="183" cy="104"/>
                </p14:xfrm>
              </p:contentPart>
            </mc:Choice>
            <mc:Fallback xmlns="">
              <p:pic>
                <p:nvPicPr>
                  <p:cNvPr id="753679" name="Ink 15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090" y="2958"/>
                    <a:ext cx="198" cy="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753680" name="Ink 1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4" y="2942"/>
                  <a:ext cx="421" cy="170"/>
                </p14:xfrm>
              </p:contentPart>
            </mc:Choice>
            <mc:Fallback xmlns="">
              <p:pic>
                <p:nvPicPr>
                  <p:cNvPr id="753680" name="Ink 1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438" y="2935"/>
                    <a:ext cx="436" cy="18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36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36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p:grpSp>
        <p:nvGrpSpPr>
          <p:cNvPr id="753688" name="Group 24"/>
          <p:cNvGrpSpPr>
            <a:grpSpLocks/>
          </p:cNvGrpSpPr>
          <p:nvPr/>
        </p:nvGrpSpPr>
        <p:grpSpPr bwMode="auto">
          <a:xfrm>
            <a:off x="5373688" y="5256213"/>
            <a:ext cx="2832100" cy="873125"/>
            <a:chOff x="3385" y="3311"/>
            <a:chExt cx="1784" cy="5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3681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85" y="3311"/>
                <a:ext cx="757" cy="277"/>
              </p14:xfrm>
            </p:contentPart>
          </mc:Choice>
          <mc:Fallback xmlns="">
            <p:pic>
              <p:nvPicPr>
                <p:cNvPr id="753681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78" y="3309"/>
                  <a:ext cx="771" cy="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53683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450" y="3638"/>
                <a:ext cx="451" cy="223"/>
              </p14:xfrm>
            </p:contentPart>
          </mc:Choice>
          <mc:Fallback xmlns="">
            <p:pic>
              <p:nvPicPr>
                <p:cNvPr id="753683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45" y="3633"/>
                  <a:ext cx="465" cy="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53684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03" y="3661"/>
                <a:ext cx="166" cy="136"/>
              </p14:xfrm>
            </p:contentPart>
          </mc:Choice>
          <mc:Fallback xmlns="">
            <p:pic>
              <p:nvPicPr>
                <p:cNvPr id="753684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5" y="3654"/>
                  <a:ext cx="183" cy="1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94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Resolution Deduction step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92696"/>
            <a:ext cx="84582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14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  <a:ea typeface="ＭＳ Ｐゴシック" pitchFamily="34" charset="-128"/>
              </a:rPr>
              <a:t>Resolution:</a:t>
            </a:r>
            <a:r>
              <a:rPr lang="en-US" altLang="en-US" sz="2400" dirty="0">
                <a:ea typeface="ＭＳ Ｐゴシック" pitchFamily="34" charset="-128"/>
              </a:rPr>
              <a:t> inference rule for CNF: </a:t>
            </a:r>
            <a:r>
              <a:rPr lang="en-US" altLang="en-US" sz="2400" dirty="0">
                <a:solidFill>
                  <a:srgbClr val="FF0000"/>
                </a:solidFill>
                <a:ea typeface="ＭＳ Ｐゴシック" pitchFamily="34" charset="-128"/>
              </a:rPr>
              <a:t>sound and complete!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28600" y="14478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4" imgW="1447800" imgH="939800" progId="Equation.DSMT4">
                  <p:embed/>
                </p:oleObj>
              </mc:Choice>
              <mc:Fallback>
                <p:oleObj name="Equation" r:id="rId4" imgW="14478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606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“If A or B or C is true, but not A, then B or C must be true.”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228600" y="32004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6" imgW="1320227" imgH="939392" progId="Equation.DSMT4">
                  <p:embed/>
                </p:oleObj>
              </mc:Choice>
              <mc:Fallback>
                <p:oleObj name="Equation" r:id="rId6" imgW="1320227" imgH="9393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200400"/>
            <a:ext cx="5886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“If A is false then B or C must be true, or if A is true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then D or E must be true, hence since A is either true or 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false, B or C or D or E must be true.” </a:t>
            </a:r>
          </a:p>
        </p:txBody>
      </p:sp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228600" y="49530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8" imgW="965200" imgH="939800" progId="Equation.DSMT4">
                  <p:embed/>
                </p:oleObj>
              </mc:Choice>
              <mc:Fallback>
                <p:oleObj name="Equation" r:id="rId8" imgW="9652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Simplification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H="1">
            <a:off x="1828800" y="5410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41567736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55268</TotalTime>
  <Words>1671</Words>
  <Application>Microsoft Office PowerPoint</Application>
  <PresentationFormat>On-screen Show (4:3)</PresentationFormat>
  <Paragraphs>344</Paragraphs>
  <Slides>31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ＭＳ Ｐゴシック</vt:lpstr>
      <vt:lpstr>Arial</vt:lpstr>
      <vt:lpstr>Arial Unicode MS</vt:lpstr>
      <vt:lpstr>Courier New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Equation</vt:lpstr>
      <vt:lpstr>PowerPoint Presentation</vt:lpstr>
      <vt:lpstr>PowerPoint Presentation</vt:lpstr>
      <vt:lpstr>Lecture Overview</vt:lpstr>
      <vt:lpstr>Proof by resolution</vt:lpstr>
      <vt:lpstr>Conjunctive Normal Form (CNF)</vt:lpstr>
      <vt:lpstr>Example: Conversion to CNF</vt:lpstr>
      <vt:lpstr>Example: Conversion to CNF</vt:lpstr>
      <vt:lpstr>Full Propositional Logics </vt:lpstr>
      <vt:lpstr>Resolution Deduction step</vt:lpstr>
      <vt:lpstr>Resolution Algorithm</vt:lpstr>
      <vt:lpstr>Resolution example</vt:lpstr>
      <vt:lpstr>PowerPoint Presentation</vt:lpstr>
      <vt:lpstr>Lecture Overview</vt:lpstr>
      <vt:lpstr>Satisfiability problems</vt:lpstr>
      <vt:lpstr>How can we solve a SAT problem?</vt:lpstr>
      <vt:lpstr>WalkSAT algorithm</vt:lpstr>
      <vt:lpstr>WalkSAT: Example</vt:lpstr>
      <vt:lpstr>Pseudocode for WalkSAT</vt:lpstr>
      <vt:lpstr>The WalkSAT algorithm</vt:lpstr>
      <vt:lpstr>Hard satisfiability problems</vt:lpstr>
      <vt:lpstr>Hard satisfiability problems</vt:lpstr>
      <vt:lpstr>P(satisfiable) for random 3-CNF sentences, n = 50</vt:lpstr>
      <vt:lpstr>Lecture Overview</vt:lpstr>
      <vt:lpstr>Encoding the Latin Square Problem in  Propositional Logic</vt:lpstr>
      <vt:lpstr>Encoding Latin Square in Propositional Logic: Propositions</vt:lpstr>
      <vt:lpstr>Encoding Latin Square in Propositional Logic: Clauses</vt:lpstr>
      <vt:lpstr>Logics in AI: Similar slide to the one for planning</vt:lpstr>
      <vt:lpstr>Relationships between different Logics (better with colors)</vt:lpstr>
      <vt:lpstr>Learning Goals for today’s class</vt:lpstr>
      <vt:lpstr>Next class Mon</vt:lpstr>
      <vt:lpstr>PowerPoint Presentation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480</cp:revision>
  <cp:lastPrinted>2015-10-29T18:59:22Z</cp:lastPrinted>
  <dcterms:created xsi:type="dcterms:W3CDTF">2000-08-26T02:46:38Z</dcterms:created>
  <dcterms:modified xsi:type="dcterms:W3CDTF">2019-10-23T21:50:39Z</dcterms:modified>
</cp:coreProperties>
</file>