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17.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notesSlides/notesSlide18.xml" ContentType="application/vnd.openxmlformats-officedocument.presentationml.notesSlide+xml"/>
  <Override PartName="/ppt/ink/ink18.xml" ContentType="application/inkml+xml"/>
  <Override PartName="/ppt/notesSlides/notesSlide19.xml" ContentType="application/vnd.openxmlformats-officedocument.presentationml.notesSlide+xml"/>
  <Override PartName="/ppt/ink/ink1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356" r:id="rId2"/>
    <p:sldId id="357" r:id="rId3"/>
    <p:sldId id="358" r:id="rId4"/>
    <p:sldId id="359" r:id="rId5"/>
    <p:sldId id="360" r:id="rId6"/>
    <p:sldId id="361" r:id="rId7"/>
    <p:sldId id="362" r:id="rId8"/>
    <p:sldId id="363" r:id="rId9"/>
    <p:sldId id="364" r:id="rId10"/>
    <p:sldId id="397" r:id="rId11"/>
    <p:sldId id="365" r:id="rId12"/>
    <p:sldId id="366" r:id="rId13"/>
    <p:sldId id="367" r:id="rId14"/>
    <p:sldId id="370" r:id="rId15"/>
    <p:sldId id="368" r:id="rId16"/>
    <p:sldId id="399" r:id="rId17"/>
    <p:sldId id="354" r:id="rId18"/>
    <p:sldId id="373" r:id="rId19"/>
    <p:sldId id="391" r:id="rId20"/>
    <p:sldId id="394" r:id="rId21"/>
    <p:sldId id="398" r:id="rId22"/>
    <p:sldId id="400" r:id="rId23"/>
    <p:sldId id="401" r:id="rId24"/>
  </p:sldIdLst>
  <p:sldSz cx="9144000" cy="6858000" type="screen4x3"/>
  <p:notesSz cx="6985000" cy="9283700"/>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423" autoAdjust="0"/>
  </p:normalViewPr>
  <p:slideViewPr>
    <p:cSldViewPr>
      <p:cViewPr>
        <p:scale>
          <a:sx n="74" d="100"/>
          <a:sy n="74" d="100"/>
        </p:scale>
        <p:origin x="27" y="27"/>
      </p:cViewPr>
      <p:guideLst>
        <p:guide orient="horz" pos="2160"/>
        <p:guide pos="2880"/>
      </p:guideLst>
    </p:cSldViewPr>
  </p:slideViewPr>
  <p:outlineViewPr>
    <p:cViewPr>
      <p:scale>
        <a:sx n="33" d="100"/>
        <a:sy n="33" d="100"/>
      </p:scale>
      <p:origin x="0" y="-68072"/>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100" d="100"/>
          <a:sy n="100" d="100"/>
        </p:scale>
        <p:origin x="-864" y="282"/>
      </p:cViewPr>
      <p:guideLst>
        <p:guide orient="horz" pos="2924"/>
        <p:guide pos="22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34499" name="Rectangle 3"/>
          <p:cNvSpPr>
            <a:spLocks noGrp="1" noChangeArrowheads="1"/>
          </p:cNvSpPr>
          <p:nvPr>
            <p:ph type="dt" sz="quarter" idx="1"/>
          </p:nvPr>
        </p:nvSpPr>
        <p:spPr bwMode="auto">
          <a:xfrm>
            <a:off x="3956050" y="0"/>
            <a:ext cx="3027363"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34500" name="Rectangle 4"/>
          <p:cNvSpPr>
            <a:spLocks noGrp="1" noChangeArrowheads="1"/>
          </p:cNvSpPr>
          <p:nvPr>
            <p:ph type="ftr" sz="quarter" idx="2"/>
          </p:nvPr>
        </p:nvSpPr>
        <p:spPr bwMode="auto">
          <a:xfrm>
            <a:off x="0" y="8818563"/>
            <a:ext cx="3027363"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34501" name="Rectangle 5"/>
          <p:cNvSpPr>
            <a:spLocks noGrp="1" noChangeArrowheads="1"/>
          </p:cNvSpPr>
          <p:nvPr>
            <p:ph type="sldNum" sz="quarter" idx="3"/>
          </p:nvPr>
        </p:nvSpPr>
        <p:spPr bwMode="auto">
          <a:xfrm>
            <a:off x="3956050" y="8818563"/>
            <a:ext cx="3027363"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59FC4FD-E9C3-427B-B510-92A9B3D71561}" type="slidenum">
              <a:rPr lang="en-US"/>
              <a:pPr>
                <a:defRPr/>
              </a:pPr>
              <a:t>‹#›</a:t>
            </a:fld>
            <a:endParaRPr lang="en-US"/>
          </a:p>
        </p:txBody>
      </p:sp>
    </p:spTree>
    <p:extLst>
      <p:ext uri="{BB962C8B-B14F-4D97-AF65-F5344CB8AC3E}">
        <p14:creationId xmlns:p14="http://schemas.microsoft.com/office/powerpoint/2010/main" val="61220878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08T00:05:27.5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-4 343 21,'4'-10'12,"-4"10"1,0 0 0,0 0-1,0 0-3,0 0 0,0 0-1,0 0-1,0 0-1,0 0-1,0 0-2,0 0 1,0 0-1,4 14 1,-3 3-1,4 8 0,-4 4 1,3 5-2,-2 3 2,4 4-2,-2-4 0,4-2 0,1-11 0,6-6 0,4-11 0,6-8-1,2-10 1,2-4-1,3-8 0,-1-2 0,-3-3 0,-5 1-1,-6 3-1,-3 4 2,-4 3 0,-2 5 0,-6 2 0,-2 10 0,0 0-1,6-9 0,-6 9 2,0 0-4,13 18 2,-4-6-2,4 7 2,1 4-1,4 4 2,0 2-1,-4 0 1,4-1 0,-3-5 2,3-4 0,0-14-1,4-10 1,2-16-2,6-12 0,5-13-1,-3-8 0,4-5-2,-5-3 1,-3 8-2,-8 6 0,-3 13-5,-11 8-9,-5 13-20,-1 14 0,0 0 1,1 10-1</inkml:trace>
  <inkml:trace contextRef="#ctx0" brushRef="#br0" timeOffset="731">1026 557 25,'0'0'28,"-12"-27"1,13 4-13,4-3-9,3-5-2,5 2-1,0-3-1,9 2 1,-1 5-2,3 4 0,-4 4 1,3 9-1,-3 4 1,2 11 0,-5 4 0,-1 11 1,-5 2 1,-2 9 0,-4-1 1,0 6-1,-7-4 2,-2 2-2,-11-7 1,-1-1-1,-8-10-1,-1-3 0,-6-7-2,1-5 0,0-5-3,0-6-4,11 2-8,4-11-28,6-4 1,9-4 0,9-4 0</inkml:trace>
  <inkml:trace contextRef="#ctx0" brushRef="#br0" timeOffset="1082">1558 235 37,'18'0'34,"-5"7"1,-13-7-1,0 0-25,-1 18-7,-1-7-1,2 5 0,0 1 1,2 7 0,1 0 0,2 5 0,2 2 0,4 2 1,-2-2 1,3 0-2,-2-3 1,-1-2-1,-3-7 1,1-3-1,-4-6 1,-3-10 1,0 0-2,4-12 0,-6-9 0,2-9 0,3-3-1,1-3-1,5-4-1,-1 1 0,7 3 0,1 7 0,5 6 0,1 7-1,2 6 1,3 6 0,3 6-3,2 0-3,10 9-19,5-2-13,1-3 0,6 0 1</inkml:trace>
  <inkml:trace contextRef="#ctx0" brushRef="#br0" timeOffset="1552">2389 18 32,'0'0'36,"0"0"1,9 8-1,-6 12-17,-12 6-11,1 14-1,-7 9-2,3 12 0,-4 6-1,2 5-1,2 0-2,4-8-3,14-6-8,10-20-29,7-20-1,6-18 0,4-19 0</inkml:trace>
  <inkml:trace contextRef="#ctx0" brushRef="#br0" timeOffset="1803">2736 543 38,'16'35'31,"7"-2"0,-3-7-12,5-8-14,3-5-3,1-8 1,4-5 0,-1-10 1,2-5-1,0-8 2,2-2 0,-5-9 0,-1 1-1,-8-6-1,-8 3 1,-11 1-1,-6 6 2,-13 3-2,-7 7 1,-10 6-2,-2 11 0,-5 10-1,-1 9-1,-2 8-1,1 6-1,6 4 0,2-2-2,12 3-2,3-9-4,15-4 2,4-23-1,22 11-1,2-25 0,12-5 2,4-13 3,6-6 2,2-7 5,-3-7 1,0 2 3,-9-7 2,-1 6 2,-12-3-1,1 11 0,-14 2-1,2 10 0,-9 5-3,-1 9 0,-2 5-3,0 12 0,0 0-1,0 0 0,5 20-1,0 4 1,1 6-1,5 10 2,2 7-1,7 9 1,-3 4 1,1 3-1,0-1 0,0-3 0,0-5-2,-3-9-5,1-7-35,-4-15 1,-2-17-3,-1-17 2</inkml:trace>
</inkml:ink>
</file>

<file path=ppt/ink/ink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39.96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75 1502 4,'0'0'11,"-15"1"-1,15-1-1,-13 0 1,3 1-1,10-1 0,-18-1-1,18 1 0,-15 0 1,15 0-3,0 0 1,0 0-2,-4-9 1,14 1-2,9-6-1,7-2-1,11-6 0,9-5-2,7-6 1,8-3-1,6-3 1,0 0-1,-2-2 1,-4 1-1,-7 1 0,-7 4 1,-8 4-1,-8 6 0,-9 5 1,-5 3-2,-6 8 0,-11 9-4,10-5-6,-10 5-21,0 0 2,-5 13-1</inkml:trace>
  <inkml:trace contextRef="#ctx0" brushRef="#br0" timeOffset="640">592 839 28,'0'0'17,"0"0"-2,0 0-2,0 0-3,17-3-1,-4 0-4,9 0-3,-1 0 0,3 0-1,2 1 0,2 1-1,-3 0 1,0 2-1,-2 1 0,-3 2 0,-5 1 1,-1 3-1,-7 4 0,-2 3 1,-6 5-1,-1 5 1,-4 6 0,-5 4 0,-2 3-1,-2 3 1,1-1-1,-2 2 1,4-8-1,0-1 0,1-4 1,4-7-1,1-2 0,4-7 1,-1-1-2,3-12-2,-2 14-12,2-14-15,0 0 2,10-11-1</inkml:trace>
  <inkml:trace contextRef="#ctx0" brushRef="#br0" timeOffset="1181">1168 520 1,'0'0'27,"3"-12"1,-3 12-15,0 0-2,0 0 1,0 0-3,0 0-3,-13 12-2,13-12-1,-13 14 0,4-5-1,0 4 0,2 3-1,1 4 0,3 3 0,1 4-1,2 3 1,3 3 0,3 5-1,1 3 1,2 2-1,3-1 1,0 3-1,0-4 0,1 0 0,-4-5 1,2-7-1,-5-4 0,-6-6 0,0-7-3,0-12-7,-11 11-17,-5-20-4,7 0 0</inkml:trace>
  <inkml:trace contextRef="#ctx0" brushRef="#br0" timeOffset="1562">976 885 30,'0'0'18,"10"-6"1,3 3-3,3-6-2,9 2-3,-2-4-3,11 2-2,0-3-2,4 3-1,-3-2-2,-4 1-2,1 5-10,-2 1-20,-5-6-1,-3 5 1</inkml:trace>
  <inkml:trace contextRef="#ctx0" brushRef="#br0" timeOffset="1872">1497 749 23,'0'0'26,"-4"-15"-13,5 4-4,8 1 0,-3-1-2,6-1-1,3 2-2,3 1-1,1 2-1,1 1-1,-2 3 0,-1-1 0,-4 6-1,1 4 0,-14-6 1,14 19 0,-12-8 0,-2 6 1,-4-3 0,-3 8 1,-4-6 1,0 1 0,-5-3 1,-2 0-1,-3-4 0,2-1 0,-4-4-1,2-2 0,1-2-2,0-3-2,4 1-5,0-9-10,3-2-17,13 0-1,1-9 0</inkml:trace>
  <inkml:trace contextRef="#ctx0" brushRef="#br0" timeOffset="2303">1737 594 14,'0'0'23,"0"0"-11,0 0 0,-3 9-2,3-9-2,6 15-2,1-3-1,-2 1 1,4 3-1,-1 0 0,3 1-1,-3-2 0,1 0 0,-2-3-1,-1-2 0,-6-10 0,7 15 1,-7-15-1,0 0 2,0 0-1,0 0 1,0 0-1,0 0 0,-4-11 0,4 11-1,-4-19-1,2 2-1,2-1-1,1 1 1,2-1-2,3 1 1,3 1-1,2 0 0,3 4 0,1 3-2,3 2-2,-2-4-10,3 1-20,5 0-2,-2-3 2</inkml:trace>
  <inkml:trace contextRef="#ctx0" brushRef="#br0" timeOffset="2844">2530 186 26,'-9'1'29,"9"-1"-10,-9 1-7,9-1-3,-15 5-1,2 1-3,0 5-3,-6 1 0,-1 5 1,-2 3-1,-2 6 1,-4 3 0,1 4 0,0-1 0,4 3 0,3-2 0,5-1-1,6-3-1,8-3 1,6-6-1,11 0 1,8-6 0,8-3-1,3-4 0,8-3-1,-1-3-1,1-4-4,-2-1-7,-5-1-20,-8-7-3,-1-1 1</inkml:trace>
  <inkml:trace contextRef="#ctx0" brushRef="#br0" timeOffset="3284">2872 154 13,'-26'8'24,"8"-2"-8,-1 4-8,-4 1-1,2 2-1,-2 0-2,5 2-1,1-1-1,7 1 2,4-2-2,8-1 1,7-3 1,9 2-1,7-3 0,6 2-1,3 0 1,3 1-2,0 2 0,-3 0-1,-4 4 0,-5 0 0,-7 1 0,-6-1 0,-7 1 1,-4 0 0,-6-3 1,-3 2 1,-5-5 1,-2 3 0,-5-5 1,-1 3 0,-7-5-1,2 2 0,-3-4-1,2 2-1,-1-4 0,2-2-2,3-1-6,1-6-14,8-6-14,9-1-1,3-10 1</inkml:trace>
  <inkml:trace contextRef="#ctx0" brushRef="#br0" timeOffset="3785">3184 128 14,'0'0'26,"-13"10"-1,13-10-19,-9 23-1,4-7 0,5 9 0,0 3-2,4 4 1,4 4-1,1 2 0,1-1 0,4-1 0,-1-2-1,0-4 0,-2-4-1,-1-6-2,1-3-13,1-3-16,-12-14 1,13-2-1</inkml:trace>
  <inkml:trace contextRef="#ctx0" brushRef="#br0" timeOffset="4085">3102 86 11,'12'-3'24,"0"-5"-13,4 0-3,3-1 2,1-1-1,6-2 0,0 2-1,4 1-1,-2 2-1,4-1-1,-1 5-2,2 4-1,-1 2 0,0 7-2,-1-1 0,-1 6 1,-3-2 0,-2 7-1,-7-4 2,-3 4 0,-7 0 1,-2 0 0,-8-1 1,-1 2 0,-7-5 0,-3 2 1,-4-3-2,0 1 1,-3-6-1,0 2-1,-4-4-1,-2-2-3,2 4-8,-1-5-25,-2-3-1,1 0 0,-5-7-1</inkml:trace>
</inkml:ink>
</file>

<file path=ppt/ink/ink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45.01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1174 1,'0'0'24,"9"-7"-9,6-1-4,4-6-1,11 0-1,6-8 0,12 0 0,5-6-2,8 1-1,-3-3-2,3 3 0,-3-1-2,-3 6 0,-9 0 0,-7 2-1,-7 7-1,-8-1-3,-3 6-11,-2 5-16,-12-7 1,-7 10-1</inkml:trace>
  <inkml:trace contextRef="#ctx0" brushRef="#br0" timeOffset="370">494 725 8,'24'-6'18,"-6"3"-10,4-1 1,3 0-1,1-1 0,0 2-1,-1 1-2,-3 3 0,-2 2-2,-7 5 0,-2 3 0,-2 5 0,-7 6 1,-1 3-1,-6 5 2,-1 4-1,-7 1 2,3 6-1,-8-1 0,0 1-1,-1-6-1,3-2 0,0-7 0,5-4-1,1-5-1,2-6-1,8-11-4,0 0-10,0 0-19,-2-17 0,3-6 0</inkml:trace>
  <inkml:trace contextRef="#ctx0" brushRef="#br0" timeOffset="1001">978 145 15,'3'-10'14,"-3"10"-1,0 0-2,0 0-2,0 0-2,0 0-1,0 0-1,0 0-2,0 0 2,-9 15-3,7-5 1,-1 4-1,1 1 0,0 5 0,2 4 0,1 0 0,2 7-1,0 4 0,3 4 1,1 6-1,0 2 0,0 3 0,1-3-1,-1 0 1,0-5 0,-2-4-1,-1-5 1,-2-8-1,-1-6 1,0-6 0,-3-3 0,2-10 0,-10 8-3,1-11-1,-4-5-4,0-1-3,-6-7-4,1 0 0,-5-8 1,2 2 1,-3-2 3,5 2 4,1 2 4,4 3 6,3 1 2,1 5 2,4 2-1,6 9 0,3-16 0,4 7-1,4 1-1,5-6-2,7-1 0,6-5-1,6 1 0,7-6 0,4 3-1,1-1-1,2 0-1,-3 2-3,-5 5-10,-7-2-16,7 9 1,-18-5-1</inkml:trace>
  <inkml:trace contextRef="#ctx0" brushRef="#br0" timeOffset="1622">1407 337 15,'-18'-7'27,"12"-3"-4,6 10-12,-10-20-1,13 7-2,3-2-1,3 2-1,2-1-1,4 4-1,-1-2-1,2 1 0,0 7-1,-1 4 0,-4 3-1,1 4 0,-4 4 0,-1 3 0,-4 3 1,-2 7 1,-7-5 0,-1 2 1,-6-2 0,-2 1 0,-3-4 0,-1-1 0,-4-4-1,3-2-1,-1-4-1,3-5-2,5-3-4,0-8-5,8-3-17,7-1-8,3-8-2,7 1 2</inkml:trace>
  <inkml:trace contextRef="#ctx0" brushRef="#br0" timeOffset="2033">1627 131 22,'0'0'22,"0"0"-3,0 0-2,0 0-3,0 0-4,0 0-3,13 9-1,-13-9-1,8 23 0,-2-10 0,3 7-1,-3-2 1,3 5-1,-1-1-1,-1 0 0,-2-6-1,0-2-1,-2-4 1,-1 0-1,-2-10 1,0 0 0,0 0 0,-10 0 0,4-10 0,0-1-1,-3-6 2,4-6-2,1-3 0,2-3-1,6 0 1,2-2-1,7 1-1,3 3 1,6 0 0,1 6-1,1 5-3,-1 0-2,5 9-16,-4 2-14,-6 1-1,1 5 1</inkml:trace>
</inkml:ink>
</file>

<file path=ppt/ink/ink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47.7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219 1039 22,'0'0'15,"0"0"-3,0 0-1,0 0-3,-4 10 0,4 0-2,-2 0 1,2 7-2,-2 1-1,5 7 0,-2-2-1,1 6 0,1 0-2,0 2 0,2 0-2,0-2 0,2-2-2,-2-5-4,1 0-4,-2-5-6,-1-6-4,3 7-6</inkml:trace>
  <inkml:trace contextRef="#ctx0" brushRef="#br0" timeOffset="300">83 1516 6,'0'0'17,"0"0"0,0 0-2,0 0-1,13 4-2,-3-11-1,9-1-1,1-5-3,9-3 0,3-4-3,6-2 1,1-1-3,0-1 0,-3 0-2,0 3 0,-8 4-3,-6-2-6,-5 0-17,-3 9-7,-11-6 2</inkml:trace>
  <inkml:trace contextRef="#ctx0" brushRef="#br0" timeOffset="631">0 1162 22,'0'0'29,"0"0"0,20-13-15,-9 0-5,7 1-1,1-7 1,8 2-2,-1-6-2,8 3-1,-1-4-1,1 3 0,-3 0-2,-1 5-1,-4 3-2,-8 1-7,2 4-15,-2 6-11,-8-3 2,4 7-1</inkml:trace>
  <inkml:trace contextRef="#ctx0" brushRef="#br0" timeOffset="1001">478 1068 0,'4'-17'27,"-4"17"1,0 0-11,0 0-8,0 0 0,2-10-3,-2 10-1,0 0-1,0 0-1,0 0 0,0 0-1,0 0 1,3 13 0,-3-13-1,6 20 1,-2-8 0,1 5 0,1-1-1,0 1 1,-1-3-1,1-1 0,-2-4 0,-4-9 0,13 6 0,-13-6 1,14-11-1,-4 1 0,-1-4 0,1 0 0,-1-4 0,2 1-1,-4 1 0,1 2 0,-3 4 0,-5 10-1,9-16 0,-9 16 0,0 0-1,0 0 1,0 0-1,11 0 0,-11 0 0,10 18 1,-1-5 0,0 2 0,-1 3 0,3 0 0,-3 1 0,0-4-1,-1 0-1,-7-15-4,11 18-7,-11-18-18,0 0-5,10-14 1</inkml:trace>
  <inkml:trace contextRef="#ctx0" brushRef="#br0" timeOffset="1562">819 701 12,'0'0'30,"0"0"-1,8-10-9,-8 10-11,0 0 0,0 0-1,0 0-2,0 0 0,1 14-1,-1-1 0,6 7-1,-3 3 1,5 8-2,-2 6 1,5 7-1,-2 4-1,0 4-2,0 1 0,2-1 1,-2-1-2,-1-5 0,1-4-1,-4-10-1,2-2-3,-4-13-3,3-3-8,-6-14-9,0 0-5,0 0-3</inkml:trace>
  <inkml:trace contextRef="#ctx0" brushRef="#br0" timeOffset="1862">826 1087 24,'0'0'31,"-10"-11"-6,10 11-6,0 0-5,-1-17-4,10 13 0,-4-6-3,9 0-2,-2-3-2,10-1 0,0-2 0,7 0-2,1-2 0,1 2-3,2 1-2,-5-2-10,2 0-20,0 8-2,-5-4 1</inkml:trace>
  <inkml:trace contextRef="#ctx0" brushRef="#br0" timeOffset="2183">1156 891 4,'14'-5'25,"2"3"2,-3-4-16,1-6-2,3 4 2,-3-5-2,6 3 0,-8-2 0,2 1-1,-7-1-1,3 2-1,-7-1-1,2 2-1,-6-2-1,1 11 0,-7-17-1,7 17-1,-11-17 0,11 17-1,-19-12 1,19 12-1,-17-7 0,7 6-1,0 3 1,0 3 0,-2 1 0,2 4-1,0 5 1,-3 2 0,3 3 0,2 3 0,-2 1 1,5 1-1,3-2 1,3 1-1,3-3 1,3-2-1,3-3 1,4-1 0,3-4 0,2-1 0,2-5 0,3-2-1,1-5 1,-1-4-2,2-4 0,-5-6-3,5-1-9,-2-6-22,-10-7-1,5 0 1,-8-5 0</inkml:trace>
  <inkml:trace contextRef="#ctx0" brushRef="#br0" timeOffset="2794">1432 583 6,'0'0'24,"-13"-10"1,13 10-17,0 0-2,-13-6 0,13 6 0,0 0 1,-8 11-1,8-11 1,0 9 0,0-9-1,2 15 1,-2-15-1,10 20-1,-4-7-1,4 4-1,3 2 0,1 3-1,1 1-1,1 2 0,0-2 0,-1 0-1,1-2 1,-3-2-1,-4-5 2,-1-2-2,-8-12 1,11 12 2,-11-12-1,0 0 1,0 0 0,2-18 0,-6 5-1,0-4 2,-3-2-3,1-3 0,-2-3-1,1 1 1,1 1-1,1 5 1,2-1-1,1 3 1,3 2-1,2 2 0,3 1 0,2 2 0,5 0 1,1 0-2,5 1 1,0-2 0,2 4-2,0-4-2,5 8-7,-8-4-17,2-1-8,1 2-2,-5 0 1</inkml:trace>
  <inkml:trace contextRef="#ctx0" brushRef="#br0" timeOffset="3385">1832 639 23,'-7'-15'29,"7"15"-11,0 0-5,0 0-1,0 0-3,0 0-1,0 0-2,0 0-2,0 0 0,14-7-1,-1 6-1,-1-5 1,6 1 0,-1-5 0,4 1-1,-2-4 0,0-2 0,-3 0-1,-3-1 0,-1-1 0,-5 3-1,-2-2 1,-3 5-1,-3 1 1,1 10-1,-7-15 0,7 15 0,-14-6 0,14 6-1,-15-1 1,15 1-1,-16 5 1,7-1 0,-1 3 0,0 2 0,-1 1 0,1 3 0,-1 4 1,-1-1-1,2 2 1,-1 2 0,4 0 0,2 0 1,2 1-1,1-1 1,2-1-1,4-2 1,-1-1-1,5-3 0,0-1 0,2-4-1,1-3-2,3-6-1,2-1-3,-1-9-4,5 2-5,-5-10-4,4 1-4,-2-5-2,1-2-1,-3 0 1</inkml:trace>
  <inkml:trace contextRef="#ctx0" brushRef="#br0" timeOffset="3965">2133 329 29,'4'-12'29,"-4"12"-2,0 0-7,0 0-6,0 0-4,-11-6-3,11 6-3,0 0-2,0 10 0,0-10-1,1 14 0,5-3 0,-1 3 0,3 2 0,-2 0 1,-2 4 0,3 0-1,-1-2 0,3 1 0,-3-4 0,-1-1 0,0-4 0,-5-10 0,11 12 1,-11-12 0,13-9 0,-5 0-1,-2-8 2,6 0-1,-2-6-1,3-2-1,0-2 1,-2 0-1,2 1 1,-1 2-1,-1 5 0,-2 1 0,0 6 0,-3 2 0,-6 10-1,8-9 0,-8 9 1,0 0-1,0 0 0,8 14 1,-7-3-1,1 1 1,1 3 0,0 1 0,2 2 0,3 0 0,-2 0 0,1-2-3,4 1-3,-11-17-5,18 11-25,1-6-1,-7-8 1,3-3 0</inkml:trace>
  <inkml:trace contextRef="#ctx0" brushRef="#br0" timeOffset="4576">2670 101 24,'0'0'32,"0"0"1,0 0-1,0 0-20,0 0-9,-11 1-1,11-1 1,-14 2-2,5 2 1,-3 2-2,-1-3 1,0 6 0,0 0-1,0 2 2,2 1-1,-2 1 1,4 0-1,-1-2 0,2 7 1,0-5-1,2 3 0,-1-1-1,3 2 1,2-1 0,1 1 0,4 0 0,3-2 0,2-1 0,4-1 0,3-1 0,2-4-1,2-1 0,2-5-1,1 0-3,-1-8-7,6 0-13,-1-3-11,-5-9-2,4 0 1</inkml:trace>
  <inkml:trace contextRef="#ctx0" brushRef="#br0" timeOffset="5037">2898 106 11,'0'0'26,"0"0"0,0 0-10,0 11-8,0-11-1,0 0-1,15-1 1,-15 1-1,17-5 1,-8 0-1,3 3-1,-3-4-2,2 1 0,-1 0 0,-10 5-1,15-12-1,-15 12 1,7-17-2,-7 17 1,0-16 0,0 16-1,-10-17 1,10 17-1,-19-15 0,9 10 0,0 2 0,-3 0 0,0 3-1,-2 2 1,3 1 0,-1 2 0,-1 3 1,-1 1 1,-3 1-1,3 4 2,2-2-1,2 6 0,-1 2 0,4 3 0,2-1 0,5 3 0,1 1-1,2 1 0,4 4 1,3-4-1,4 1 0,0-2-3,6 2-4,-2-7-9,8-1-21,9-2-2,-3-7 1,7-2 1</inkml:trace>
</inkml:ink>
</file>

<file path=ppt/ink/ink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55.0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1816 19,'4'-11'24,"9"1"-12,7-3-5,3-3-2,7-2 0,5-3-1,4 1 0,2-3 1,3 2-2,-3 0 0,0 2 0,-5 2 0,-3 2-1,-5 2 1,-1 3-1,-6 1-1,-3 2-2,-2 3-3,-5-1-6,-11 5-16,16-10-2,-16 10 0</inkml:trace>
  <inkml:trace contextRef="#ctx0" brushRef="#br0" timeOffset="371">473 1364 11,'12'3'17,"-12"-3"-7,0 0-3,15-6 1,-15 6 0,21-6-1,-9 1-1,6 1 0,-2 0-1,3 1-2,-2 0-1,0 1-1,-3 1 0,0 2 0,-2 1-1,-2 1 0,-1 2 0,-9-5 1,14 16-1,-14-16 0,17 17 0,-9-7 0,-8-10 0,12 15 1,-12-15-1,8 14 1,-8-14 0,2 13 1,-2-13-1,-3 15 2,3-15-1,-10 16 1,2-7 0,0 3 0,-6-2 1,2 4-1,-5-1 1,-1 4 0,-4-3 0,3 3-1,-2-2 1,3-1-1,0 0-1,3-3 1,3-3-1,12-8-1,-15 13 1,15-13-1,0 0 0,-10 7-1,10-7-2,0 0-6,0 0-19,7-9-8,-6-2 0,7 1 0</inkml:trace>
  <inkml:trace contextRef="#ctx0" brushRef="#br0" timeOffset="1112">998 872 11,'0'0'20,"6"-10"-6,-6 10-2,0 0 1,0 0-2,0 0 1,0 0-3,0 0-2,-5 15-3,3-4-1,1 4-1,0 6 0,1 4-1,2 5 0,3 4 1,2 5-1,1 3 0,3 2 0,2 1 0,0-1-1,0-2 0,1-3 1,-3-4-1,0-5 0,-4-4 0,-2-5 0,-4-7-4,0 0-4,-1-14-10,-15 6-8,5-6 0,-5-9 0</inkml:trace>
  <inkml:trace contextRef="#ctx0" brushRef="#br0" timeOffset="1432">856 1267 15,'-15'-13'20,"8"3"-3,4 1-2,3-1-2,8 0 1,7-3-3,10 0-2,5-5-4,10 0 0,5-3-1,8-1-2,2 1-2,-2 1-4,0 3-9,-4 5-13,-11-6-7,-1 9 2</inkml:trace>
  <inkml:trace contextRef="#ctx0" brushRef="#br0" timeOffset="1723">1277 1010 6,'0'0'29,"-4"-15"-1,10 6 1,3-4-18,0-4-8,3 3-1,2 0 0,2 4-1,-3 1 1,1 3 0,0 4 0,-2 4-1,-2 5 0,1 3 1,-4 4-1,-2 3 1,-1 3 0,-1 1 1,-4 0 0,-1 3 1,-4-5-1,-1 2 1,-6-6 0,4 0 0,-4-7-1,0 1 0,-1-7-1,-1-3-1,3-5-2,1-7-3,5 0-8,-1-4-16,3-7-9,9-1 2,2-4 0</inkml:trace>
  <inkml:trace contextRef="#ctx0" brushRef="#br0" timeOffset="2103">1524 851 11,'0'0'26,"0"0"-1,0 0-14,0 0-6,0 0 0,9 10 1,-9-10-1,10 15-1,0-4-1,2 2 0,-1 2 0,2 1 0,1 2 0,-1-1-1,-1-1 1,-1 0 0,-6-2 0,2-2 0,-7-12 1,7 17 1,-7-17 1,0 0 0,0 0 0,0 0-1,-15-8 1,10-3-1,-3-4-1,1-2-1,-1-3-2,2-2-1,2-1 0,4-1-1,3 3 0,5-1 0,3 3 0,1 1 0,3 3 0,0 2 1,3 2-1,-3 2 0,0 3-2,-4 0-3,5 6-12,-1 0-18,-5-5-1,4 1 0</inkml:trace>
  <inkml:trace contextRef="#ctx0" brushRef="#br0" timeOffset="2864">2180 644 1,'0'0'27,"-9"-16"1,9 16-13,-10-12-1,10 12-2,-12-10-2,12 10-3,-12-8-1,12 8-1,-9-3-1,9 3-1,-9 1 0,9-1-1,0 0 0,-13 11 0,13-11 0,-12 19-1,6-6 1,-3 3-1,1 2 1,0 2 0,-3 1 0,3 2 0,-1 1-1,1-1 1,1-2-1,0-2 1,4-3-1,0-2-1,5-4-1,-2-10-2,15 8-4,4-3-7,1-6-12,5-5-11,5 3 3,0-5-1</inkml:trace>
  <inkml:trace contextRef="#ctx0" brushRef="#br0" timeOffset="3245">2328 806 13,'0'0'26,"-16"-8"-7,3-1-3,0 0-3,-2-6-3,2 2-1,1-6-2,6 4-1,-1-1-1,8 0-2,5 0-1,1 4 0,4 0-2,3 3 1,-1 4-1,1 2 0,1 4 0,-1 3 0,-2 3 0,0 3-1,-3 3 1,-1 2 1,-3 2 0,-3 0 0,-3-1 2,-1 3 0,-4-3 1,-2 2 0,-4-4 0,0 1 0,-5-6 0,1 0-2,-2-3 0,0-2-2,2-4-2,-3-8-6,7-3-22,6-1-6,-2-6 0,10-2 0</inkml:trace>
  <inkml:trace contextRef="#ctx0" brushRef="#br0" timeOffset="3696">2372 538 13,'0'0'29,"0"0"2,6-10-2,-6 10-17,0 0-6,5-10-1,-5 10 0,0 0-1,0 0 0,0 0-1,0 0 0,3 13-1,-2-4 0,1 3-1,1 3 0,3 0 0,0 2 1,1 0-1,-2-3-1,4 0 1,-2-4 0,0-1 0,-7-9-1,11 8 1,-11-8 1,13-2-1,-13 2 0,14-12 0,-6 0 0,1-1 0,2-3 0,1-2 0,-1-3-1,0 2 0,0-1 0,-2 2 1,0 3-1,-1 2 0,-1 4 0,-7 9 0,9-12 0,-9 12-1,0 0 1,0 0-1,0 0 1,0 0 0,5 17-1,-6-7 1,3 0 0,-3-1 0,1 2 1,0-11-1,5 13 1,-5-13 0,12 3 1,-1-7-1,2-4-1,5-2 0,1-1 1,2-3-1,1-1-1,-1-1 1,-3 1 0,-1 4-1,-4 0 1,-1 4 0,-3 2 0,-9 5 0,12-3-2,-12 3 2,13 9 0,-8 1-1,1 1 1,1 2 0,-1 3 0,0-1 0,-2 1 0,0-3 0,1 2-3,-5-15-6,5 9-26,-5-9-2,13-6 1,-13 6 0</inkml:trace>
  <inkml:trace contextRef="#ctx0" brushRef="#br0" timeOffset="4487">2983 274 17,'0'0'25,"8"16"1,-8-16-14,5 12-6,0 1-3,0 2 0,1 8 1,0 4 0,2 6 0,-1 2 0,0 4 0,0 2-1,-1 0 0,-2-4-1,0-1-1,-3-8 0,0-3 1,-2-7-1,2-2 2,-1-16 0,-1 14 1,1-14 1,0 0 0,0 0 0,0 0 0,-12-19-1,9 5 0,-1-5-2,-1-6-1,2-6-1,0-5 0,3-2-1,2-3-1,6 2 1,1 0 0,4 2 0,3 4-1,4 5 1,1 5 0,3 4 0,-3 6 1,0 4-1,1 5 0,-2 4 1,-3 4-1,-1 5 0,-4 2 1,-4 6-1,0 0 2,-6 3 0,-4 2 0,-4-3 1,0 1 1,-6-3-1,1-1 1,-3-4 0,2-1-1,-3-5 1,1-2-1,-1-4-2,1-2 0,2-2-5,-4-12-5,7-6-26,0 0 0,1-6-2,6-3 1</inkml:trace>
  <inkml:trace contextRef="#ctx0" brushRef="#br0" timeOffset="5138">3281 0 3,'0'0'27,"4"10"1,-4-10 2,-4 18-21,5-1-3,-2 5 0,4 9 0,-2 2 1,3 6-2,-2 2 0,3 3 0,-1-2-2,2 1-1,-1-7 0,-2-4-3,5-3-6,-3-5-21,-5-24-7,13 13 2,-12-26 0</inkml:trace>
  <inkml:trace contextRef="#ctx0" brushRef="#br0" timeOffset="5428">3467 285 17,'26'3'26,"-17"-7"-5,6-3-10,0-1-1,-1-2-1,-1 1 0,-3-4-1,-10 13-1,10-19 1,-10 19-1,1-17 0,-1 17-3,-7-15 0,7 15-1,-15-17-1,15 17-1,-15-16 0,15 16 0,-19-15-1,9 10 0,10 5 0,-19 0 0,10 5 0,0 5 0,-2 3 0,1 6 1,1 2-1,-1 5 1,2 0 0,2 2-1,3-1 0,3-1 1,2-3-1,4-3 1,5-6-1,3-6-1,3-7 0,2-8-1,6-3 0,-2-7 1,2-3-1,-2-5 0,-1 0 1,-2 0 0,-5 2 1,-2-2 0,-4 5 0,-1 3 0,-3 4 0,-1 2 0,-4 11 0,5-12 0,-5 12 0,0 0 0,0 0-1,0 0 1,10 6 0,-10-6-1,9 12 1,-2-2 0,5 1 1,1 3-1,4 2 1,2 3 0,4 2-1,1 2 1,2 2-1,-2-1 1,0 2-1,-3-1 0,-3-3 0,-2-5-1,-4 0-3,-12-17-5,12 18-7,-12-18-10,0 0-9,-12 9 2</inkml:trace>
  <inkml:trace contextRef="#ctx0" brushRef="#br0" timeOffset="6109">3745 519 29,'-10'2'32,"10"-2"-5,0 0-7,1-20-4,15 6-4,0-9-3,9-2-4,3-5-2,3-3-2,4-1 0,1 3-1,-2 2 0,-4 3 0,-3 5-3,-8 0-8,-7 4-23,-1 9-1,-12-2-1,1 10 2</inkml:trace>
</inkml:ink>
</file>

<file path=ppt/ink/ink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8:01.70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3 968 23,'-4'-16'31,"4"16"2,4-9-14,-4 9-9,2-10-2,-2 10-1,0 0-2,0 0-1,0 0 0,0 0-2,7 10 0,-3 3 0,3 6 0,3 4-1,1 4 0,2 3 0,1 2 0,0-1 0,0-2-1,0-2 0,-5-4-2,3-3 1,-4-6-3,1 1-2,-9-15-4,8 16-4,-8-16-6,0 0-9,2-10 0,-4-3 2</inkml:trace>
  <inkml:trace contextRef="#ctx0" brushRef="#br0" timeOffset="290">102 1040 38,'-12'-35'23,"-1"3"-3,3 0-3,-1-1-6,5 4-4,1-1-1,7 4-3,3-1 0,6 4 0,2 2 0,6 2 0,0 3-1,1 4 0,2 5 0,0 5-1,-5 5 0,2 6 0,-3 6 0,-5 4 0,-3 1 0,-1 3 2,-7-1 0,-1 2 0,-6-5 1,0 0 1,-7-7 0,5 1-1,-7-6-1,0-3-1,2-4-1,-2-3-1,4-1-3,-2-6-2,14 10-10,-15-24-13,15 5-10,5 0-1,1-5 2</inkml:trace>
  <inkml:trace contextRef="#ctx0" brushRef="#br0" timeOffset="691">365 475 8,'0'0'27,"0"0"1,0 0-2,0 0-18,0 0-3,0 0 0,-6 15 2,6-15 1,3 25-1,-2-8 1,5 8-2,-2 2 0,4 8 0,-3-2-2,3 5-1,-1-3-1,2-1 0,-4-3-1,-1-6-1,1-3-3,-5-11-6,0-11-23,0 0-3,0 0-2,0 0 0</inkml:trace>
  <inkml:trace contextRef="#ctx0" brushRef="#br0" timeOffset="1071">532 589 26,'1'-12'28,"-1"12"-10,15-13-4,-15 13-2,19-9 0,-10 7-3,6 5-2,-3-1-1,4 6-2,-1-2-1,2 3-1,-1 2-1,2 0 0,-2 2 0,-3-1-1,-2 1 1,0 0 0,-5 0 0,-1 0 1,-3 0 0,-1 1 0,-6 0 0,1-1 1,-4 1-1,-3 0 0,-1-2-1,-2-1 1,-2-1-1,2-3 0,-1-1 0,1-1 1,2-3-1,12-2 0,-17-2 0,17 2 0,-9-7-1,9 7 0,-4-10 1,4 10-2,1-13 1,-1 13-1,3-13 1,-3 13-1,7-14 0,-7 14-3,14-11 0,-14 11-3,23-12-12,-7 8-17,-3-4 0,5 2 0</inkml:trace>
  <inkml:trace contextRef="#ctx0" brushRef="#br0" timeOffset="1662">832 455 11,'0'0'28,"14"2"1,-14-2-2,-3 13-17,7-4-5,-4 3 0,4 4 0,-1 1-1,1 4 0,0-2-1,2 2-1,-2-3 1,1 1-2,-1-5 0,0 0 0,-1-5 0,-3-9-1,6 14 1,-6-14 1,0 0 0,0 0 0,12-9 0,-6-3-1,3-5 1,1-3 0,2-5-2,1-3 1,3-1-1,-1 1 0,2 3-1,-1 2 1,-2 3-1,-1 6 1,-2 4 0,-2 4-1,-9 6 1,16 4 0,-10 7 0,-1 2 0,0 6 1,-1 4 0,0 1 1,1 2-1,-2-3 1,-1 1 0,-1-4 0,1-3-2,-2-4 1,0-13-3,3 18-6,-3-18-17,0 0-11,0 0 0,2-17 0</inkml:trace>
  <inkml:trace contextRef="#ctx0" brushRef="#br0" timeOffset="2433">1239 387 16,'0'0'25,"0"0"-7,0 0-6,0 0-2,0 0-2,0 0-1,0 0-2,7 10 0,-7-10-1,2 16 1,-1-5-1,2 3 1,-2-1-1,4 3 1,-3-2-1,3 2 0,-4-5-1,1-1 0,-2-10 0,4 11 0,-4-11-1,0 0-1,15-14 1,-9 1-1,2-5 0,1 2 0,2-6-1,0 0 0,0 0 0,1 1 0,-1 3 0,1 3 0,-1 1 0,0 4-1,1 4 0,0 1 0,-1 6 0,-2 4 1,0 2-1,-3 4 1,2 4 0,-4 3 1,0 0 0,-2 3 0,-1 0 0,0 0 0,-1-2-1,0-3 1,0-1-3,0-15-2,2 18-12,-2-18-19,0 0-1,0 0 0</inkml:trace>
  <inkml:trace contextRef="#ctx0" brushRef="#br0" timeOffset="3014">1617 282 11,'9'9'30,"-9"-9"1,0 0 1,9 21-20,-9-9-5,5 8 1,-3-2-2,3 5 0,-4-2-2,4 1 0,-2-4-3,-1-5-3,5 1-8,-7-14-24,11 4-1,-11-4 1,10-24-1</inkml:trace>
  <inkml:trace contextRef="#ctx0" brushRef="#br0" timeOffset="3285">1687 12 42,'0'0'30,"13"9"-2,-13-9-15,0 0-29,4 12-16,-4-12 0,0 0 1</inkml:trace>
  <inkml:trace contextRef="#ctx0" brushRef="#br0" timeOffset="3535">1788 133 23,'0'0'27,"0"0"-9,0 0-8,0 0 0,3 17-1,-4-2 1,-4 0-1,5 7-1,-5-3-1,5 5-1,-3-5-2,4 2 0,0-3-1,2-1-1,2-6 0,0-1-1,-5-10 0,14 6 0,-4-10 1,1-3-1,-1-4 0,3-3 1,-3-2-1,3-1 1,-2-2 0,0 3 0,-1-2 1,-2 5-1,-1 2-1,-7 11 0,16-14 0,-16 14-1,13-7 0,-13 7 0,15-1-1,-15 1 1,12 3-1,-12-3 1,11 12-1,-4-3 1,-2 2 0,-1 3 1,1 3-1,0-1 0,-2 2 0,2-2-1,0-1-2,-5-15-8,4 14-21,-4-14-5,10 0 0,-10 0-1</inkml:trace>
  <inkml:trace contextRef="#ctx0" brushRef="#br0" timeOffset="4056">2130 183 16,'0'0'29,"4"21"1,0-8-14,-3-4-6,5 2-2,-6-11 0,9 17-1,-9-17-2,10 10 0,-10-10-2,19 0 0,-8-5-1,3-3 0,0-4 0,1 0 0,-3-4 0,1 1 0,-5-4-1,-1 1 0,-5-1 1,-1 4-2,-4 0 0,-1 2 0,0 1-1,4 12-1,-13-13 1,3 10-1,10 3 1,-17 4 0,17-4 0,-15 14 1,5-3 0,0 2 0,2 1 0,1 3 0,1 2 0,0 4 1,1 4-1,2 3 0,3 4 0,3 3 0,1 9 0,0 3 0,0 0 0,1 3 0,-3 0 0,1-1 0,-2 2 1,-4-2-1,0-8 0,-2-1 1,-3-3-1,-1-5 1,-1-4-1,-3-3 1,0-7 0,-3-3 0,0-6 0,-1 0 0,0-6 0,-2-1 1,0-4 0,2-1 0,0-8 1,5-3 1,-2-10 0,7-6-1,2-12 1,8-7-1,8-11-2,11-6 1,13-7-2,14-2 0,11-3-2,7 1 0,13 4-1,-1-1-3,9 12-8,0 1-24,-12 4-1,-4 3 1,-14-1 0</inkml:trace>
</inkml:ink>
</file>

<file path=ppt/ink/ink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5:37.0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4888-2 4,'0'0'11,"0"0"-3,0 0-1,0 0-1,0 0-2,0 0-1,0 0-1,0 0 0,-9-7 0,9 7 0,0 0 1,0 0 0,0 0-1,0 0 1,-9 4 0,9-4-1,0 0 1,-12 7-1,12-7-1,-11 10 1,11-10 0,-15 16 1,5-5-1,0 3 1,-1 1-1,-2 1 0,2 1 0,-2 1-1,-1 1 1,0-2-1,2 1 1,2 0-1,-4-1 1,4 1-1,-1-2 1,1 2-2,2-3 2,2 3-2,0-2 1,1 2-1,1-2 1,2 4-1,0 1 1,-1 2 0,1 1 0,-2 2 1,-1 2-1,-1 3 1,-3-2 0,0 3 0,-2-1 0,-1 2 1,-2 1-2,1 0 2,-1-4-2,-1-1 1,2 7 0,-2-1-1,3-2-1,0 1 1,0-2 0,2-1-1,0 2 1,1 0 0,1-4-1,1-2 1,1 1-1,-7 1 1,4 0-1,0 2 1,-5 0 0,3 2-1,-1-2 1,1 0 0,0 1-1,5-2 0,-4 1 0,4 0 0,2-2 0,-1 1 1,-1-1-1,0 3-1,1 0 2,0 1-1,0 1 0,0-1 0,0 1 0,0 1 0,2 1 0,1 0 0,0 2 0,1 1 0,-1-1 0,4 1 0,-4 3 0,2 1-1,0-1 1,0 1-1,0 1 1,-1 0 0,-1 2 0,-2 0-1,0 0 1,-3 2 1,-1 1-1,-3 1 1,-2-1-1,0 0 1,0 0-1,-2 1 0,2-3 1,-1 2-1,2-3 0,-1 3 0,-1 0 1,2 4 0,-5-1 0,3 3 1,-5 1-1,0 0 0,-3 1 0,1-3 0,-1-1 1,1-2-2,2-4 2,-1-2-2,4 2 1,-1 0-1,4 0 1,0 1 0,2 3-1,0 0 0,0 3 0,2-1 0,-1 0 0,1 0 1,0-3-1,1-1 0,0 1 0,-4-1 0,5-1 0,-3-1 0,4 1 0,-1-1 1,-1 2-1,2 0 0,4 0 0,2-2 0,-1 3 0,1-2 0,-4-1 0,4-1 0,0 0 0,0-1 0,-5 1 0,5 1 0,0 0 0,1 3 0,-1-2 0,0 2 0,6-1 0,-6 0 0,7 0 0,-2-3 0,-2-3 0,5 1 0,1-2 1,-1 0-2,-2 1 2,4 1-1,-3-1 0,-2 4 0,1-1 0,-1 3 0,3-1 0,0 2 1,-2-2-1,2 2 0,1-2 1,2 0-1,-1-2 0,3 3 1,0-2-1,0 3 2,2-1-2,0 1 1,0-3-1,1 1 1,3-4-1,-4-2 1,2-4-1,-1-3 1,-2-3-1,-1-2 0,1-3 1,-3-3-1,1-1 1,-2-1-1,-1-3 0,2 0 0,-2-3 0,2 0 0,-1-3 0,0 0 0,-2-2 0,2-2 0,1 0 0,-2-1 0,-9-8 0,18 12 0,-18-12 0,16 14 1,-16-14-1,19 15 0,-9-6 0,2 1 0,-1-1 0,-1 1 0,3 0 0,0-2 0,-2 0 1,-1-1-1,2 1 0,0 0 0,0-4 0,0 1 0,2 1 0,-2 0 0,3 1 0,1 0 0,-1-1 0,0 0 0,1 3 0,-1-2 0,2-1 0,-1 0 0,2-1 1,-1-1-1,1 0 0,2 0 0,-1-1 0,2-1 0,0 0 0,1-2 0,1-1 0,2-2 0,1 0 1,-2-1-1,2-1 0,-1 0 0,1 1 0,-1 2 0,-1 0 0,-2 1 0,2 1 0,0 0 0,1 0 0,-1-1 1,-1 0-1,1-1 0,-1 0 0,-1-1 0,-2 1 0,0-1 0,-2 0 0,2 0 0,1 1 0,-1 0 0,1 0 0,1 0 0,1-1 0,2-1 0,1 0 0,0 1 0,0 0 0,2-2 0,0 0 0,1 1 0,-2 0 0,1 1 0,0-1 0,-2-2 0,2-1 1,0 0-1,1-1 0,2-2 0,-1-2 0,3 0 0,1-3 0,3 2 0,-1 0 0,3 0 0,-2 1 0,1-1 0,1 3 0,0 0 0,0 0 1,-1 1-2,-1-1 1,-2 0 0,4-1 0,-2 1 0,0 0 0,1-1 0,2 2 0,0 0 1,1-1-2,4 1 2,-1-1-1,4-1 0,0 1-1,3 0 2,-1 0-2,-1-3 1,5 2 0,0-1 0,-2 1 0,1 0-1,2-3 1,1 1 0,2-3 0,3 0 0,-1-3 0,1 2 0,0-2 0,0 1 0,-2-1 0,-1-1 1,-1 3-2,-1-1 2,-1 0-1,3-1 0,0-1 0,2-1 0,0-1 0,1 0 0,1-3 1,0-1-1,0 0 0,-2 0 0,0 1 1,0-1 0,2 0-1,1 2 0,-3 0-1,-1 4 2,-3 0-2,-3 2 1,-3 0 0,-2 3 0,-6-1 0,-1 3 0,-3-2 1,-3 2-1,-2 0 0,-2 2 0,-6 2 1,-6 1-1,-3 2 0,-5 2 0,-11 4 0,13-4 0,-13 4 0,0 0 0,11-4 0,-11 4 0,0 0 0,12-4 0,-12 4 0,0 0 0,12-3 0,-12 3 0,0 0 0,0 0 0,0 0 0,9-2 0,-9 2 0,12-5 0,-3-3 0,8 0 0,5-3 0,5-2 0,6-1 0,3-2 0,1 1 0,2 0 0,-1 4 0,-6 2 0,-6 1 0,1 1 0,-5 3 0,-4 1 0,-3 1 0,-3 1-1,-3 0 1,0 0 0,1 0 0,-10 1-1,0 0 1,0 0 0,0 0-2,0 0-4,0 0-27,11-10-5,-11-3-2,2-3 2</inkml:trace>
</inkml:ink>
</file>

<file path=ppt/ink/ink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5:42.41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967 393 16,'0'0'20,"0"0"-2,0 0-1,0 0-3,0 0-3,0 0-1,0 0-1,0 0-2,0 0-1,0 0 0,0 0-1,-11-3-1,11 3-2,0 0 0,-12 5 0,12-5-1,-19 4 0,8 0-1,-2 2 1,-2 2-1,-3 4 0,-3 2 0,1 3 1,-2 2-1,0 3 1,1 4-1,1 1 1,1 0 0,4 1 0,3 1 0,0 1 0,4 1 0,1 1 0,0-1 1,4 2 0,2 0-1,2-3 1,3-1 0,6-2 0,5-4-1,7-1 1,3-6-1,5-3 1,1-5-1,4 1 0,-2-5 1,-2-1-1,-5-3 0,-5 1 0,-7-2 0,-3 1 0,-11 0-1,12-1 1,-12 1 0,0 0-1,0 0 0,0 0 1,0 0-1,0 0 0,0 0 0,0 0-1,0 0-1,0 0-5,0 0-33,-5-11 2,3-4-3,2-6 2</inkml:trace>
  <inkml:trace contextRef="#ctx0" brushRef="#br0" timeOffset="751">1387 405 8,'16'-8'29,"-16"8"1,0 0 2,13-11-18,-13 11-10,0 0 1,0 0 1,0 0 0,-9-2 0,9 2-1,-12 3-1,12-3 0,-14 3 0,14-3 0,-15 4-1,15-4-1,-16 6 2,7 0-2,-3-1-1,-1 4-1,-1 1 0,-3 2 0,1 2 0,1-1 0,-2 2 0,3-3 0,2 0 0,4-1-1,3-1 1,4-1-1,4 1 1,6-2 0,8 1-1,5 0 1,5 3 0,4 1 0,4 1 0,1 1 0,1 2 1,-3 1-1,-3 3 0,-4 3 0,-5 1 0,-6 2 0,-2 1 0,-7 2 1,-5-1-1,-4 0 1,-5-2 0,-4-1 1,-5-5 0,-4-3 1,-6-5-1,-2-4 1,-2-5 0,0-2 0,0-7-2,2-3-1,3-3-1,1-5-2,8 1-2,1-9-6,10 0-19,2-3-10,4-5 0,11-5 2</inkml:trace>
  <inkml:trace contextRef="#ctx0" brushRef="#br0" timeOffset="1422">1782 388 11,'0'0'32,"0"0"1,0 0-13,0 0-5,0 0-1,0 0-3,-3 10-3,3-10-3,-1 14-2,5-1-1,-1 5-1,0 6 0,3 7 0,0 5 1,1 7 0,1 1 0,0 6 0,0-2 0,-1 1 1,-1-5-2,0-6 1,-2-6-1,-1-8 0,1-7 0,-1-6 1,-3-11 0,0 0-1,-3-20 1,-3-4 0,-1-7-1,0-6 0,-5-8 0,0-5-1,2-2-1,-1 1 1,2 3 0,4 3-1,1 5 1,5 4-1,4 2 1,3 5 0,4 3 0,4 1-1,4 1 1,4 2 0,5 4 0,0 1 0,1 5 0,3 4 0,-3 2 0,-1 7 0,-5 6 0,-2 3 0,-4 6 0,-5 5 1,-5 3-1,-2 3 0,-5 1 1,-4 1-1,-3 0 1,-5 0 1,-6-4 0,-1 0 0,-6-1 0,-4-3 1,-4-5-1,-1 2-1,-1-4 1,-1 0-3,4-1-5,-1-1-35,-2-3 0,0 2 0,-3 1 0</inkml:trace>
  <inkml:trace contextRef="#ctx0" brushRef="#br0" timeOffset="2473">613 1415 14,'0'0'27,"0"0"-3,0 0-7,0 0-6,0 0-3,0 0-2,0 0-1,0 0 0,0 0 0,0 0 0,0 0 0,10 4 0,2-6 0,9 2 0,7-6 1,12 2-1,9-7 0,12 1-1,10-7 1,13-2-2,8-4 0,8-1 0,7-4-1,5 0 0,2-3 0,6 0-1,-2-4 1,0 2-1,-5-3 1,-6 3-1,-14-1 2,-6 5-1,-14 2 0,-14 6 0,-13 5 0,-13 5 0,-11 5-1,-8 2 0,-2 3-1,-12 1 0,0 0-1,0 0-1,0 0-2,0 0-7,-11-7-31,11 7 1,-18-16-1,4 4 1</inkml:trace>
  <inkml:trace contextRef="#ctx0" brushRef="#br0" timeOffset="3244">418 844 6,'-9'-4'28,"9"4"2,0 0-9,-9-4-7,9 4-2,-15-6 0,6 4-2,-7-8-2,-2 5-1,-7-4-1,0 3-1,-5-2-2,-1 1-1,-2 2 0,0 1-1,0 1 0,2 2 1,4 1-2,4-1 1,6 1-1,2 0-1,5 0 1,10 0 0,-9 0-2,9 0 2,0 0-1,11 1 1,2 0-1,3 0 1,6 0-1,5 2 1,5 1 0,1 0 0,4 4-1,0 0 1,0 3 0,1 1 0,-1 1-1,-2-1 1,-2 2 0,-2-2 0,-5 0 0,-3-1 0,-7-2 0,-1 1 0,-8-1 0,-1 0 1,-3 4-1,-2 1 0,0 2 0,-2 3 1,-1 4-1,-1 1 0,-2 3 0,-6 3 1,0-2-1,0 2 1,-2-2-1,0 1 1,1-3 1,-2-1-1,3-3 0,3-4 0,0 0 0,0-4-1,2-3 1,6-11 0,-9 14-1,9-14-1,-4 10-3,4-10-29,0 0-4,6-16-1,-2-9 0</inkml:trace>
  <inkml:trace contextRef="#ctx0" brushRef="#br0" timeOffset="34730">681 1322 5,'-17'-15'14,"17"15"-2,-13-3-2,13 3-3,-11-1-1,11 1-1,0 0 0,0 0-1,0 0 0,1-12-1,-1 12 0,3-15 1,-3 6 1,-3-6-1,0-1 0,-5-6 0,1-1-1,-4-7 1,-1-4-2,-2-5 1,-5-4-1,4-3-1,-3-2-1,4 0 0,-2 1 0,0 1 0,0 3 0,3 0 0,5 5-1,-3 1 1,3 2-1,1 0 0,1 1 1,6 1-2,0 3 0,6 6 1,-1 2-1,2 3 1,-2 6 0,1 3 1,-6 10 0,9-12 1,-9 12 0,0 0 0,0 0-1,0 0 1,2-12-1,-2 12-1,21-15 0,-3 4 0,7-6 0,12-3 1,5-5-1,9-2 1,9-3 0,4 0 0,5 0 0,8 0 1,5 5-1,0 3 0,3 5 0,1 4 1,0 2-1,-1 4 0,0 2 0,-2 0 1,-3 1-1,-4-1 0,-5 2 0,-7-1 1,-1 1-1,-9 1 0,-3 1 1,-7 0-1,-2 1 1,-6 0 0,-1 0 1,-5 1 0,-1 0 0,-5-1 1,1 1-1,-5 0 1,0 2 0,-7-2-1,2 3 0,-5-1 0,2 3 0,-3 0-1,-2 3 1,0 3-1,-3 3 1,4 6-1,-1 7 0,1 6 0,-2 7 0,-1 7-1,1 4 1,-1 4-1,3 1 1,0 1-1,3 0 1,1-4-1,4-4 1,0-4 0,2-5-1,-1-5 1,-2-4 0,-4-6 0,-1-3 1,-6-6 0,-1-1-1,-5-5 1,2 1 0,-2-3-1,1 0 1,1-9-1,0 16-1,0-16 1,1 10-1,-1-10 1,0 0 0,0 0 0,0 0-1,0 0-2,-10 3-6,0-6-28,10 3 0,-21-14-1,10-1 0</inkml:trace>
</inkml:ink>
</file>

<file path=ppt/ink/ink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6:19.7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146 0 6,'0'0'7,"-6"12"-1,6-12-1,-9 17-1,4-7 0,-3 4-1,0 3-1,-1 1 1,-2 5-1,-3 2 1,2 5-1,-3 3 1,2 2-2,0 4 1,3-1-1,1 1 0,3-1-1,2 2 1,3-4-1,3-2 1,0-1 0,4-4 0,0 1 0,0-3 1,-1 0 1,1-2 0,1-2 1,-1 1-1,1 0 1,-1-3 0,0 2 0,3-2 0,1-1-2,0-3 0,2 4 0,1-5 0,3 0 1,-1 1-1,7 2 1,0 0 0,6 0 0,3 0 0,7 2 0,1-1 0,11 0 0,4-3-1,8-1 1,7-3-1,8 0 0,3-5 0,8-1 1,6-3 0,10 0-1,5-7 0,6 2 0,7-2 0,8-1 0,4 3-1,5 0 1,0 2-1,-2 1 0,-7 1 0,-1 4 0,-10-1 1,-6 0-1,-13-2 1,-7 0 0,-14-1 0,-7 1 1,-16-3 0,-10 0-1,-13 1 0,-9-1 1,-11-1-1,-2 2 0,-11-2 1,0 0-1,0 0 1,0 0-1,0 0-1,0 0 1,0 0-2,-12 0 0,12 0-2,-15-2-3,15 2-6,-14-7-7,14 7-4,-11-5-3,11 5-4,0 0-3,0 0 2</inkml:trace>
  <inkml:trace contextRef="#ctx0" brushRef="#br0" timeOffset="1302">3444 1214 15,'0'0'26,"0"0"0,0 0-15,0 0-3,0 0-1,0 0 0,14 2 1,1 2 1,0-4-2,11 4 1,3-7-1,10 5-1,1-2-2,3 1-3,3 1-4,-5-1-16,-4-2-14,0 2-2,-15-5 1</inkml:trace>
  <inkml:trace contextRef="#ctx0" brushRef="#br0" timeOffset="1603">3983 1294 12,'14'7'30,"12"5"0,-3-9 0,5 0-21,7 1-6,1-1-1,0 1 1,-5 0 0,-4 1 0,-3-1 0,-2 2 1,-5-1-1,1 2 0,0 2-2,-2-1-13,2-4-20,5 1-2,-10-6 2</inkml:trace>
  <inkml:trace contextRef="#ctx0" brushRef="#br0" timeOffset="1863">4539 1358 27,'11'8'28,"10"10"0,-6-5-8,10 0-20,2 1 0,2-1 1,0-1 1,-4-6 2,4 3 3,-5-7 0,2 4 1,-7-6 0,2 4 0,-7-4-1,3 3-1,-3-2-3,-2 2-2,-1 1 0,-11-4-1,13 12-2,-13-12-9,-2 14-25,2-14-1,-15 7 1,6-11 0</inkml:trace>
  <inkml:trace contextRef="#ctx0" brushRef="#br0" timeOffset="4978">5542 1018 8,'0'0'17,"0"0"-4,0 0-1,0 0 0,0 0-1,0 0-2,0 0-1,-16 0-2,16 0-1,-21 13-1,7-1-1,-5 3 0,-1 7-1,-4 3 1,-2 5-1,-2 3 0,0 5 0,1-2 0,3 2 1,5 2 0,6-2 0,7-2 0,10-1-1,8-5 0,13-2 0,7-2 1,8-1-2,5-10 0,2-1 0,1-5 1,-4-3-1,-6-2 0,-7 0 0,-8-4 1,-6 0-1,-7 0 0,-10 0-2,0 0-4,0 0-10,-12 1-19,12-1-2,-18-7 1</inkml:trace>
  <inkml:trace contextRef="#ctx0" brushRef="#br0" timeOffset="6009">6153 973 1,'0'0'28,"10"-8"0,-10 8-8,-10-3-8,1 6-3,-9 2-1,-3 5-2,-6 0-2,0 5-1,-3 3 0,1 1 0,2-2-1,6 3-1,5-3 0,11 0 0,9-2 0,8-2 0,6-4-1,6 0 1,3 0 0,2-1 0,-1 0-1,-1 1 1,-5 1-1,-3 2 0,-6 5 0,-3 1 0,-5 4-1,-3 2 2,-3 3-1,-2 1 0,-2-1 2,-2-1 0,-6-4 2,1 1-1,-6-6 2,3 0-1,-6-9 1,1 2-1,-2-6 1,2-1-2,-1-3-1,1-2-4,5 0-5,-2-7-13,5 1-17,5-2-1,3-8 1</inkml:trace>
  <inkml:trace contextRef="#ctx0" brushRef="#br0" timeOffset="6580">6396 1059 11,'0'0'28,"0"0"0,-12-5 0,12 5-23,0 0-4,0 0 0,0 0-1,-2 11 0,3 1 1,1 4 0,0 5 1,0 4 0,2 7 0,0 1 1,0 4 0,-1 0 0,2-3 0,-2 1 0,1-2-1,-3-6 1,2-3 0,-3-7 0,2-4 0,-2-13 2,1 15-1,-1-15 0,-2-15 0,-1-1 0,1-4-1,-2-7 0,1-5-1,-1-6-2,0-6 2,2-4-2,3 0 0,3 0 0,4-1 0,5 4 0,4 2-2,4 6 1,7 4 1,3 7-1,3 5 0,2 6 0,1 6 0,-1 6 1,-2 4-1,-3 5 0,-4 5 1,-4 6-1,-8 6 1,-3 1-1,-7 4 1,-6 3 1,-4 2-1,-7-1 1,-1 1 0,-7-3 0,-4-1 1,-5-4-1,-2 0 1,-5-5 0,0-5-1,2 1-8,0-10-28,-1-11-1,7-7-2,0-14 1</inkml:trace>
  <inkml:trace contextRef="#ctx0" brushRef="#br0" timeOffset="7451">4898 1023 13,'0'0'27,"0"21"0,-2-8 2,5 8-27,4 9 0,-2 4 1,2 6 1,-3 1 1,1 3-1,-3-2-2,-1-1-4,-1-6-22,2 2-6,-4-12 0,7 4-1</inkml:trace>
  <inkml:trace contextRef="#ctx0" brushRef="#br0" timeOffset="7671">4926 1777 22,'-7'15'26,"6"4"-11,2-1-5,0 0-1,3 2 0,-1-5-2,2 3-1,-3-4-1,4 2 0,0-3-1,1-1-4,0 2-6,-3-4-9,-4-10-15,17 13 0,-17-13 0</inkml:trace>
  <inkml:trace contextRef="#ctx0" brushRef="#br0" timeOffset="7902">5158 1952 16,'0'0'23,"17"2"-12,-1 3-6,3-3 2,3 0 1,4-1-1,6 2 1,6-4-2,5 0-1,1-3-2,4-3-6,0-4-24,10 5 0,-11-13-1</inkml:trace>
  <inkml:trace contextRef="#ctx0" brushRef="#br0" timeOffset="8132">6109 1785 1,'10'9'25,"10"5"1,-7-11 1,4 1-20,5 2-1,2-6 1,1 1-1,-3-4 1,2 0-1,0-5-3,0-3-7,1-8-24,7 5-2,-7-6-1</inkml:trace>
  <inkml:trace contextRef="#ctx0" brushRef="#br0" timeOffset="8352">6786 1647 12,'18'10'20,"-5"-7"-9,1-1-8,2-3-1,-4-1 0,4-3-1,0-4 0,0 0-1,2-1-1,0-3-3,2 0-2,2 1-1,-3-2 0,2 4-2,-6-3-5</inkml:trace>
  <inkml:trace contextRef="#ctx0" brushRef="#br0" timeOffset="8553">7116 1520 30,'0'0'27,"0"0"-1,0 0-4,0 0-4,0 0-5,0 0-3,0 0-3,-4-11-2,3-4-1,-1-3-3,0-9-4,2-2-12,1-9-20,-4-8-1,3 0 1,-1-6-1</inkml:trace>
  <inkml:trace contextRef="#ctx0" brushRef="#br0" timeOffset="8783">7064 926 15,'-15'0'30,"15"0"1,-10-8 0,6-4-18,4 3-9,0-4-1,1 1 0,-2-3 0,1 0 0,-1-2-1,0-4 0,-1-1-3,1-2-2,3 4-5,-2-4-4,2 6-4,-4-1-2,3 5 1,-5 4 0,4 10 3,-12-8 2,2 7 4,-2 2 4,1 0 5,-1 2 5,2-1 2,10-2 2,-17 5 1,17-5 0,-10 2 1,10-2 0,0 0-1,0 0-2,-11 2-3,11-2-2,-11 0 0,11 0-1,-20 0-1,5 0 0,-4-2 0,-4 0-1,-7 0-2,-7-1-6,-3-3-22,-1 6-2,-12-6 0</inkml:trace>
  <inkml:trace contextRef="#ctx0" brushRef="#br0" timeOffset="9254">5895 738 20,'-13'14'31,"-8"-6"-1,8 4 1,1-5-21,-4-1-8,-2 4-1,-2-4 0,-7 4 0,-3-6 1,1-1-1,-3 0 1,0-1-2,1 1-2,-5-4-3,3 2-8,-2-2-5,2 1-5,-1-3 1,2 1-4</inkml:trace>
  <inkml:trace contextRef="#ctx0" brushRef="#br0" timeOffset="9494">5067 819 18,'-15'7'25,"-3"-2"-3,-1 0-1,4 1-7,-4-2-2,5 2-4,-4-3-1,8 1-3,-6-1 0,3-1-2,0 0-1,-1 1 0,0-1-2,-1-2-6,-2 1-25,5 0-1,-7-9 0,9-2 0</inkml:trace>
  <inkml:trace contextRef="#ctx0" brushRef="#br0" timeOffset="19338">4903 1499 22,'0'0'21,"0"0"-1,-5-11-2,5 11-1,-9-13-3,5 2-4,-7-5-1,3 0-3,-5-5 0,1-1-2,-3-3-1,1 0 1,-1-1-2,1 4 0,1 1 0,2 3-1,1 2 0,2 5 0,2 1 1,6 10-1,-7-11 0,7 11-1,0 0 0,0 0-1,0 0 0,0 0-1,0 0-1,3 9-3,8 3-2,-2-5-4,9 6-3,-5-2-2,8 4 0,-6-4-1,4 4 2,-4-5 3,-2 3 3,-2-1 3,-2 4 3,1-3-2</inkml:trace>
  <inkml:trace contextRef="#ctx0" brushRef="#br0" timeOffset="19829">4968 1484 25,'0'0'13,"0"0"1,-11 1-1,11-1-2,0 0-1,-11 2-3,11-2-3,0 0-2,-9 9 0,9-9-1,-15 13-1,15-13 2,-21 15 1,8-5 0,-3 3 0,-4 0 1,-2 3 1,-4 2-1,0 1 1,-4 2-1,1 3-2,-1-3 1,0 2-1,1-3 0,6-3-1,1-2 0,4-4 0,5-4 0,4-1 0,9-6 0,-10 5-1,10-5 1,0 0-3,0 0-2,0 0-5,3-16-19,-3 16-6,8-11 0,-8 11 0</inkml:trace>
  <inkml:trace contextRef="#ctx0" brushRef="#br0" timeOffset="20440">4887 1482 20,'-4'-13'16,"-3"-5"0,-1-4-1,1 0-2,-1-5-1,3 1-4,-3-2-2,5 4-2,-1-3 0,3 4-2,0 4 0,1 1 0,-1 4 0,1 2 0,-2 3 1,2 9 0,-4-9-1,4 9-1,0 0 0,0 0-2,0 0-4,0 0-5,0 0-22,13-5-1,-2-4 0</inkml:trace>
</inkml:ink>
</file>

<file path=ppt/ink/ink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41:57.078"/>
    </inkml:context>
    <inkml:brush xml:id="br0">
      <inkml:brushProperty name="width" value="0.05292" units="cm"/>
      <inkml:brushProperty name="height" value="0.05292" units="cm"/>
      <inkml:brushProperty name="fitToCurve" value="1"/>
    </inkml:brush>
  </inkml:definitions>
  <inkml:trace contextRef="#ctx0" brushRef="#br0">0 4 7,'0'0'5,"0"0"-1,0 0-1,0 0-1,0 0-3,0 0 0,0 0-2,0 0 0,0 0-1,8-3 0,-8 3 0</inkml:trace>
</inkml:ink>
</file>

<file path=ppt/ink/ink1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2" units="1/cm"/>
          <inkml:channelProperty channel="Y" name="resolution" value="42" units="1/cm"/>
        </inkml:channelProperties>
      </inkml:inkSource>
      <inkml:timestamp xml:id="ts0" timeString="2008-01-08T17:04:58.571"/>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0 0</inkml:trace>
</inkml:ink>
</file>

<file path=ppt/ink/ink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08T00:05:30.87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-2 108 3,'0'0'20,"0"0"-1,-9-6-8,9 6-16,12-8-1,-2 7 1,6 1 2,5 4 4,7 1 4,4 1 3,16 3 3,12-3 0,20 4 4,20-6-3,25 2 0,21-8-2,28 2-2,24-5-1,20-1-2,14-5-1,10 2-1,3-2 0,2-1-1,-8 1 0,-7 1 0,-17-2 0,-14 3-2,-17 4-5,-19-3-16,-21-1-14,-16 1 0,-32-7 0</inkml:trace>
</inkml:ink>
</file>

<file path=ppt/ink/ink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08T00:05:31.4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13 254 20,'0'0'23,"-8"-13"-13,8 13-5,-1-15 2,1 15 2,-4-15-1,4 15 1,0 0-1,-1-12 0,1 12 0,15 0-2,2 4-4,11-2 0,13 4-2,14-3 1,20 1 1,16-6 1,24 2 0,19-9 0,24 2 1,19-4-1,22 0 1,15-4 0,15 0 0,12 0-1,12 2 0,6 0 1,5 0 0,2-4-1,-1 2 0,-1-1-1,-2 0 0,-10 2 0,-12 2 0,-15 1-1,-14 4 1,-20 3-1,-18 4-1,-24 1 1,-20 4-1,-23-2 0,-17 0 0,-20 1-1,-20-5-5,-17-2-25,-20 5-8,-25-7 0,-17-4-1</inkml:trace>
</inkml:ink>
</file>

<file path=ppt/ink/ink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4T20:20:21.46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32 385 6,'0'0'8,"-10"-1"-1,10 1 1,-12 0-1,12 0-1,0 0-1,0 0 0,0 0 0,-11 0 0,11 0-2,0 0 0,0 0-1,0 0 0,0 0 0,0 0 1,0 0-1,9-2 1,-9 2 0,12 0 0,-1 0-1,1063 14 50,-1030-14-51,-4 0 0,-4 0 0,-1-1 0,-3 0-1,-7 1 1,0-2-1,-8 0 0,-3 2 1,-4 0-1,-1 0 0,-9 0 1,0 0-2,0 0 0,0 0-1,0 0-2,0 0-1,0 0-3,-9 1-4,9-1-14,-11-9-8,11 9 1</inkml:trace>
  <inkml:trace contextRef="#ctx0" brushRef="#br0" timeOffset="1091">1166 167 16,'0'0'13,"-9"-12"-1,9 12-1,0 0-2,0 0-2,-4-11 1,4 11-1,0 0 0,0 0-1,0 0-2,0 0-1,0 0 0,0 0-1,0 0 0,0 0 0,9 0-1,-9 0 1,13 5-1,-3-1 0,2 0 0,6 1 1,0 2-1,6 2-1,3-1 1,4 3 0,0 2-1,5-1 0,-1 3 0,-2-1 1,1 2-1,-3-1 0,0 0-1,-5-1 1,-3 1 0,-4-2 0,-2 1-1,-1 0 1,-11-3-1,5 1 1,-5-1 0,1-2 0,-5 1 0,-1-1 1,0-9-1,-11 19 1,8-10 1,-5 2-1,-7 1 0,1 1 1,-5 1-2,1 0 1,-3 1 0,0 0-1,2 1 0,-5 0 1,3 0-1,-3 0 0,3-1 1,0-1 0,5 1-1,0-4 1,-3 2 1,5-6-1,1 2 0,13-9-1,-14 11 1,14-11 0,-13 8 0,13-8 0,0 0 0,1 9 0,-1-9 0,0 0-3,0 0-6,0 0-20,12-14-6,-12 14 0,18-26 0</inkml:trace>
  <inkml:trace contextRef="#ctx0" brushRef="#br0" timeOffset="2053">2430 54 14,'0'0'12,"0"0"-1,10-6 2,-10 6-1,0 0 0,0 0 0,0 0-2,0 0-1,-15-1-1,15 1-3,-18 1-2,4-1-2,0 2 0,-5 3-1,-3 1 1,2 3-1,-2-2 0,-2 5 0,2-2 0,1 3 0,1-1 1,3-2-1,3-1 0,2 1 0,1-1 0,4 0 0,3 1 0,4 0 0,2 0 1,3 3 0,6-1 0,0 3 0,1-2 0,3 2 0,-1-1-1,4 1 1,-4-2-1,5 3 1,-2-2-1,2 2 0,2 0 0,0 3 0,2 0 0,2 2 0,0 1 0,-3-2 0,-3-1 0,0 2-1,-4-2 1,-2-4-1,-3 2 1,-4-3 0,-2-1-1,-2-1 1,-1-1-1,-3 1 1,1-3 0,-2 0 0,-3 1 1,6-10 0,-17 12 0,3-7 1,-2-2 0,-4 0 0,-4-2 0,0 1 0,-4-6 0,4 3 0,-3-1-1,1-1 0,1 0 0,4-2 0,3 1 0,1-1-1,6-1 1,-2 1-2,13 5 0,-13-11-4,13 11-7,0 0-19,-6-19-4,6 19 1</inkml:trace>
  <inkml:trace contextRef="#ctx0" brushRef="#br0" timeOffset="2974">2692 618 20,'0'0'24,"-9"-15"-15,3 2 0,7 3 1,-4-3 0,5 2 2,-2-3-1,7 5-2,0-4-1,4 5-2,0-3-2,4 3-1,4 0-2,2 1-1,1 0 0,2 2 0,0 1 0,-3 2-1,1 2 1,-4 2-1,-3 2 0,0 3 0,-5 2 0,1 2 0,0 2 1,-3 2-1,-1 1 1,-3 0 0,1 1 0,-4-1 0,4 0 0,-6-1 0,0-2 1,-3 0 0,-1-3 0,0 1 1,-4-1 1,9-10-1,-17 15 1,17-15 1,-21 8-1,9-6 0,-1-2 0,1 0-1,0-5 0,2 2-1,-2-4-1,-1 0-1,2 1-2,-4-2-2,5 5-4,-9-5-7,0 1-19,7 3-2,-3-5 3</inkml:trace>
  <inkml:trace contextRef="#ctx0" brushRef="#br0" timeOffset="3855">3132 66 7,'1'-11'12,"-1"11"-2,0 0 0,0 0-2,0 0 0,0 0-1,0 0-2,0 0 0,0 0-1,0 0-1,0 0 0,0 0 0,0 0-2,0 0 1,0 0-2,12 12 2,-9-2-2,1 4 2,0 3-1,1 5 0,1 6 0,1 4 0,-1 3 0,0 7 0,-1 0 0,-1 4-1,0 0 1,0 1-1,-3-4 1,3-3-1,-2-2 0,1-5 0,1-4 1,-2-5 0,4-7-1,-3-3 2,3-5-1,-6-9 1,3 11-1,-3-11-2,0 0-6,1-13-15,-1 13-7,1-25 0</inkml:trace>
  <inkml:trace contextRef="#ctx0" brushRef="#br0" timeOffset="4526">3483 358 8,'0'0'10,"0"0"0,0 0-2,-5 10-1,6 1-1,0 4-1,0 5 0,1 2 0,0 3 0,1 1 0,1 1-1,2 0 1,-1-3 0,4-2-1,-1-3 0,4-2 0,-1-6 0,4 0 1,1-4-2,3-2 1,0-5-1,1 0 0,-4-6 0,3-1 0,-3-3-1,0 0 0,-6-4 0,-1 2-1,-2-2 1,-1 1 0,-2-1 0,-1 3-1,-2 0 1,-1 0 0,0 0 0,-1 2 0,-1-1-1,2 10 0,-3-13 0,3 13-1,-4-11-1,4 11-2,0 0-1,-5-10-3,5 10-5,0 0-11,-4-13-12,4 13 1,6-21 1</inkml:trace>
  <inkml:trace contextRef="#ctx0" brushRef="#br0" timeOffset="5177">4022 0 13,'0'0'18,"0"0"-14,0 0-4,0 0 1,0 0 0,3 9 2,-3-9 1,2 13 1,0-1 0,2 3 1,0 6 0,0 3-1,1 9 0,0 5-2,0 4-2,0 7 1,1 2-1,-3 3 1,0 0-2,-1-3 1,-1-3-1,1-6 1,-1-5 0,1-6 0,-2-9 0,3-5 0,-2-5 0,-1-12-1,0 0-5,0 0-8,5-16-9,-4 3-5</inkml:trace>
  <inkml:trace contextRef="#ctx0" brushRef="#br0" timeOffset="5558">3825 300 10,'0'0'23,"23"-10"-10,-2 6-4,8-1-2,4 0 0,7-1-1,3 2 0,-1-3 2,2 5-2,-5-2 0,0 4-1,-3-2-1,-2 3-1,-6-1-1,-4 2 0,-4-1-1,-2 1-2,-7 0 0,-2 0-2,-9-2-2,0 0-5,0 0-17,-10 18-3,-5-17 0</inkml:trace>
  <inkml:trace contextRef="#ctx0" brushRef="#br0" timeOffset="5948">4466 432 5,'12'2'25,"-12"-2"0,0 0-12,0 0-6,0 0-2,-1 19 0,1-8-1,2 7-1,-2-1 1,3 7 1,-4-1-1,2 3-1,-2 0 0,1-1 0,-1-4-1,2-2 0,-1-3-1,0-2-1,2-4-4,-2-10-10,0 0-17,22-8 1,-12-13 0</inkml:trace>
  <inkml:trace contextRef="#ctx0" brushRef="#br0" timeOffset="6259">4531 133 17,'3'12'21,"-3"-12"-2,0 0-26,2 14-8,-2-14-8</inkml:trace>
  <inkml:trace contextRef="#ctx0" brushRef="#br0" timeOffset="6559">4841 592 4,'0'0'26,"-16"-11"-5,9 1-6,2-1-1,0-3-1,4 1-3,0-4-2,5 2-2,0-3 0,7 1-2,1 0-2,3 0-1,5 3 0,3 1-1,2 3-1,0 2 1,2 5-2,-2 3 1,-1 6 0,-3 3 0,-4 4-1,-3 3 1,-4 4 0,-3 2 0,-3 2 1,-2 1-1,-2 1 1,-2-1 0,-1-1 1,-2-3-1,-3 0 2,0-2 0,-5-4 1,1 1 0,-3-8 1,-1 0 0,-5-5 1,5-1-1,-3-7-1,2 1 0,-2-6-1,2-4 0,0-1-2,2-3-1,4 1-3,-5-4-5,8 5-7,1 0-19,0-5-1,4 6 1</inkml:trace>
  <inkml:trace contextRef="#ctx0" brushRef="#br0" timeOffset="7170">5327 328 7,'2'11'22,"-2"-11"-8,0 0-8,0 0-1,-1 10 0,1-10 0,1 14 0,3-3 2,-5 3-2,3 2 2,-2 3-2,3 4 0,-1-1-1,0 4 0,-1-2-1,2 1 0,-1-3-1,2-2 0,-1-4 0,1-2 0,-2-4 1,-2-10 0,11 10 0,0-9 1,-11-1-1,22-9 1,-10-3-1,3 1 0,3-7-1,1 0-1,-2-2 0,0 0-1,-1 1 1,0 0-1,-3 4 1,2 1-1,-3 4 0,-12 10 0,17-14 0,-7 10-1,-10 4 0,9 0 0,-9 0 0,4 15 0,-5-2 0,1 4 0,1 2 1,-5 3 0,0 2 0,5 0 0,0-4 1,1-1-1,3-3-1,2-7-3,3-1-11,8-6-18,-2-8-1,9-1 1</inkml:trace>
  <inkml:trace contextRef="#ctx0" brushRef="#br0" timeOffset="7791">6278 367 5,'0'0'26,"0"0"1,-15 2-13,0-5-4,-4 2 0,-3-1-4,-2 4 0,-6 0 0,4 3 0,-3 0-2,4 4 0,-2-1-1,6 1-1,-1 0 0,7 1-1,1-2-1,6 1 1,5 1-1,3 0 1,6 1 0,4 2-1,8-2 1,4 4 0,3-2-1,0 2 1,2-1-1,-1 0 0,-3-1-1,-2 1 1,-4 0 0,-5 1-1,5-2 1,-8 2 0,-6 1 0,0 1 0,-2-2 0,-4 2 0,-2-1 1,-3 1 0,-9 0-1,0 1 2,-2-4 0,-7 2 0,-3-2 1,-2 1 0,-2-4 0,0 1-1,0-5 0,0-4-4,5-9-27,3 2-5,-2-11-2,3-4 0</inkml:trace>
</inkml:ink>
</file>

<file path=ppt/ink/ink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4T20:20:30.60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0 457 1,'7'10'10,"-7"-10"-1,0 0-2,0 0 0,0 0-1,6 10 0,-6-10 1,10 5-1,-10-5-1,9 7 1,-9-7 0,18 7 0,-8-6 0,7 2-2,1-3 0,8 2 0,4-3-1,8 1-1,4-3 0,6 2-1,5-1 0,2 0 0,6-1 0,5 1 0,0-1-1,4-1 1,1 0-1,0 1 1,-3-1-1,-1 1 1,-7-1 0,-5 2-1,-10 1 1,-8 1-1,-7 0 1,-4 1-1,-9 1 0,-5 0 0,-12-2-1,12 3-1,-12-3 0,0 0-4,0 0-16,0 0-8,-15-2 1</inkml:trace>
  <inkml:trace contextRef="#ctx0" brushRef="#br0" timeOffset="571">957 244 1,'0'0'19,"0"0"-11,0 0-4,9 2 0,-9-2 0,13 8 0,-4-4 1,3 3 0,4 0 1,2 3-2,5-2 1,2 6-2,2-3 0,2 0-1,4 2 0,0 0-1,0 2 0,-3-2 0,0 3 0,-2-3-1,-3 1 0,-2-1 2,-4-1-2,-2-1 0,-6 0-2,-1-2 2,-10-9 0,11 17 0,-11-17 2,-1 15-2,1-15 0,-2 17 1,2-17 0,-17 18 1,10-8 0,-6 1 0,-6 1 1,0 0 0,-10 1 0,2 2 0,-4 0-1,1 4 1,-12-1-2,6 1 1,-2 0-1,-2 1 0,2-2 0,2 1 0,4-3 0,1-1 0,9-2 0,2-3-1,7-2 1,3-1-1,10-7 0,0 0 0,0 0 0,0 0 0,0 0-1,0 0-2,0 0-6,14 0-18,-8-10-3,11 3 0</inkml:trace>
  <inkml:trace contextRef="#ctx0" brushRef="#br0" timeOffset="3735">1735 631 16,'0'0'17,"0"0"-1,0 0 0,0 0-3,17-4-1,-17 4-3,7-14-2,0 3-3,3-4-2,-1-5 0,6-5 0,1-2 0,2-6 1,8 0 0,-3-5-1,2-1 1,-1-2-1,3 2 0,-4 0-1,5 3 0,-5 1-1,1 2 1,-4 3 0,-1 4 0,1 2 0,-6 4 0,-3 4-1,0 3 1,-3 3-1,-8 10 1,11-11-2,-11 11 1,0 0 0,0 0 0,0 0-1,0 0 1,0 0-1,0 0 1,0 0-1,0 0 0,0 0 0,0 0 0,9 12 0,-5-3 0,3 5 0,1 3 1,2 6 0,0 4 0,3 7 1,1 3-1,0 5 1,2 3-1,-2 2 0,0 0 0,-1 1 0,0-3 0,-2-2 0,-3-5 0,-3-1 0,2-5 0,-1-3-1,-1-4 2,0-4-2,-1-4 1,-2-3 0,1-4 0,-3-10-2,0 0-2,0 0-7,0 0-12,-8-13-9,4-3 1</inkml:trace>
  <inkml:trace contextRef="#ctx0" brushRef="#br0" timeOffset="4456">1889 381 4,'12'-3'23,"3"1"-10,-2 0-4,8 0 0,1 3 1,1-2-1,6 3 0,2 0-1,4 1-3,0 0 0,4 1-1,-4-1-1,2 2-1,-4-2 0,-3-1-1,-7 1 0,-4-2 0,-5 1-2,-14-2 0,16 5-1,-16-5-3,0 0-6,0 16-15,-10-15-3,10-1-1</inkml:trace>
  <inkml:trace contextRef="#ctx0" brushRef="#br0" timeOffset="4957">2519 295 11,'0'0'16,"0"0"-1,8-9-1,-8 9-3,0 0-1,0 0-2,0 0-3,0 0-2,0 0 0,0 0-2,0 0 1,3 15 0,-3-6 0,2 5 0,-2 3 1,2 5-1,-1 3 0,1 3 0,0 2 0,-1 2 0,-2-1-1,2-1 1,-2-4 0,1-1 0,0-7-1,0-2 1,0-5-1,0-11 1,8 12 1,-8-12-1,15-4 0,-2-4 0,-1-4 0,3-1 1,0-6-1,1-2-1,0-1 0,-2-2 0,-2 1 0,-1 1-1,2 1 1,-1 2-1,0 2 0,0 3 1,-1 4-1,-11 10 1,18-16-1,-18 16 0,9-6 0,-9 6 0,0 0 0,0 0-1,0 0 0,0 0 0,0 0 1,11 8-1,-11-8 1,4 18 0,0-3 0,-1 5 1,2 3 0,1 4-1,-2 2 1,1 2 0,-2-2-1,1-2 1,-2-3 0,0-4 0,-2-5-1,1-3 1,-1-12 0,3 11 0,-3-11 0,0 0-1,0 0-1,0 0-2,0 0-6,5-13-13,-3 1-12,4 1-3,1-10 2</inkml:trace>
  <inkml:trace contextRef="#ctx0" brushRef="#br0" timeOffset="5748">3314 351 18,'0'-16'25,"0"16"-12,-10-12-4,10 12 1,-17-10-2,2 6 1,1 4-2,-5-1-1,1 4-2,-4 0-1,-1 3-1,-1 1 0,0 2-1,-1-1-2,2 1 1,5 1 0,2-1-1,4-2 1,12-7 0,-9 15 1,9-15 0,18 12 0,-1-7 0,6 2 0,5 1 0,5 0 1,1 2-2,1 2 0,-3-1 0,-2 2 0,-3 2-1,-5 1 1,-5 2-1,-6 1 1,-5 0 0,-3-1 0,-4 1 1,-4-2 1,-2 0 0,-4-5 2,-2 2-1,-4-5 1,0 1 1,-5-5-1,2 1 0,0-4 0,-1 1-1,-1-4-1,6-1 0,-2-1 0,6 0-1,-1-1 0,1-1-1,1 0 0,-2 0-2,13 5-1,-15-10-2,15 10-5,-14-9-10,7 0-15,7 9-1,8-15 1</inkml:trace>
  <inkml:trace contextRef="#ctx0" brushRef="#br0" timeOffset="6449">3500 347 24,'0'0'21,"0"0"-6,0 0-3,0 0-2,0 0-2,0 0-3,0 0-2,0 0-1,0 0 0,-2 12 0,2-12 0,1 20 0,-2-5 0,2 4 1,-1 4-1,1 4 0,-1 2-1,1 2 1,-1 1-1,1-2 0,1-2 0,1-3 0,1-5 1,2-2-1,0-7 0,5-3 1,2-7-1,3-5 0,1-5 0,4-5 0,0-4 0,-3-3 1,2-1-1,-2-2 0,-3 1 1,-3 3 0,-3 2 0,-1 4-1,-5 1 1,-3 13-1,4-17 0,-4 17 1,0 0-1,0 0 0,-2-10 0,2 10 0,0 0-1,0 0 0,0 0 0,0 0-2,2 16 1,0-5 0,0 3 1,4 3-1,-1 5 0,1-1 1,0 3 0,1-1 0,0-2 1,2-2-1,-1-1 0,1-3 1,1-3-1,-2-3 1,-8-9 1,16 9 0,-16-9 0,17-3-1,-17 3 1,15-18 0,-6 2 0,0-4-1,1-5 2,1-4-3,-1-4 1,-1-2-1,2-1 0,-3 2 0,-2 3 1,0 4-1,0 6 0,-2 2-1,-1 9-2,-5-1-2,2 11-2,0 0-8,0 0-21,-13 2-1,4 0 1</inkml:trace>
  <inkml:trace contextRef="#ctx0" brushRef="#br0" timeOffset="7371">4255 489 5,'0'0'15,"11"9"-8,-11-9 0,15 1 0,-5 1-1,3-3 0,2-2-1,0 0 0,3-3-1,3-1-1,-2-1 1,-1 1-1,-1-3 0,-2 2 2,-4 0-2,0 1 1,-7-2-1,-4 9 0,4-18 0,-4 18-1,-5-20 0,0 11-1,-3-2 0,-5 2-1,0 2 0,-5 2 0,-2 3 0,-3 3-1,-1 4 0,-2 2 1,-1 4 0,0 2 0,1 5 0,1 0 0,2 3 2,3 4 0,5-1 0,5 4 1,2-2 0,10 2 0,5-3 0,9 1 0,7-5-1,8-3-1,7-5 0,4-5-1,5-5 1,1-4-1,0-4 0,-1-4 0,-4-6 0,-3 0 1,-5-5-1,-2 0 0,-3 0 1,-3-2-1,-4 0 0,-4 3 1,-3 1 0,-2 3 0,-5 4 1,-9 11 0,10-15 0,-10 15 0,0 0 0,0 0-1,0 0-1,0 0 0,0 0-1,0 0-1,0 0 1,0 0 0,0 0 0,6 11 0,-5 0 0,2 2 1,2 5-1,0 5 1,1 1 0,1 1 0,1-1 0,-1-1 1,0 0-1,1-3 0,-2-6 0,-2-3 0,-4-11 0,8 14 1,-8-14 0,0 0 0,0 0 1,0 0 0,0 0 1,0 0-1,-4-14 1,0 4-1,-2-6 0,0-2 0,-1-5 0,3-2-1,-3 0 1,6-1-1,0-1 0,4 2 0,1 1 1,4 3-2,5 2 1,1 1-2,13 4 1,-2 2 0,5 2 0,1 4-2,4 2 1,3 3 1,-1 1 0,-2 2-1,-7 3-1,-3-1-2,0 6-10,-2-2-21,-11-5-2,-2-1 2,-10-2-1</inkml:trace>
  <inkml:trace contextRef="#ctx0" brushRef="#br0" timeOffset="8522">5776 363 12,'-16'-4'25,"16"4"2,-12-2-15,-1-1-3,-1 2-3,-3 0-1,-1 3 0,-4 0-1,0 4 0,-2-1 0,2 3-1,-3 0 0,5 3 0,3-1-1,2 0-1,2 2 1,5-2-1,2-1 1,4 3-1,4-3 1,6 2 0,2 0 0,4 2 0,4 0 0,4 1-1,0 0 0,4 0 0,-1 1 0,-2 0-1,-4-1 0,-1 0 0,-6-2 0,0 1 0,-5-1-1,-3 0 1,-1 0-1,-3 0 1,-1 1-1,0-2 1,-3 1 0,-3 1 0,0-3 0,-7 1 0,-2 0 1,-4 0 1,-4-3 0,-2 4 1,-5-3 0,0 1 1,-8-3 0,3 2 0,-3-5 1,1 2-2,-1-4 0,3 1-1,1-1 0,2-4-3,6 5-8,2-4-30,-1-8 3,5-2-4,-1-13 2</inkml:trace>
</inkml:ink>
</file>

<file path=ppt/ink/ink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4T20:20:52.61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193 67 10,'0'0'16,"0"0"-9,0 0-2,0 0-2,0 0-1,0 0-2,0 0 1,0 0-1,0 0 1,0 0 0,-8 13 0,7-4 1,-1 2-1,-1 7 1,0 3-1,0 5 1,-2 7-1,-6 9 1,5 6-1,-3 4 1,-2 5 0,1 3 1,-8 3 2,2 3 0,-2-5 2,6-1-1,-5-8 1,4-3-1,-1-8-1,5-5-1,5-9-2,3-9-1,2-4-1,-1-14-2,10 4-1,-3-14-8,-2-9-19,6 0 2,-6-17-1</inkml:trace>
  <inkml:trace contextRef="#ctx0" brushRef="#br0" timeOffset="540">119 93 0,'0'0'1,"0"0"1,0 0 3,0 0 1,0 0 1,0 0 0,0 0 1,3 12-1,-3-12-1,9 11-3,-9-11 0,10 11-1,-10-11 0,10 11-1,-10-11 2,0 0 0,4 10 1,-4-10 1,0 0 0,0 0 1,0 0-1,0 0 0,0 0 0,0 0-2,0 0 0,0 0-1,0 0-1,0 0 0,0 0 0,0 0-1,0 0 0,0 0-1,0 0 1,10 14 0,-8-4 0,1 4 0,-1 8 0,2 4 0,-2 6 0,-2 2 1,2 4-1,0-3 0,2-4 0,1-4 1,4-8-1,4-12 1,10-13 0,7-12 0,10-11 0,8-8-1,6-9 0,1-5 0,2 0-1,-3 1 1,-6 4-1,-8 9 1,-9 6 0,-10 9 1,-6 6 1,-5 6-1,-10 10 0,9-8 0,-9 8 0,0 0-1,0 0 0,0 0-1,3 12 1,-3-12-1,3 13 1,-3-13 1,2 16-1,-2-5 0,1 2 1,-1 4-1,0 5 1,-2 5-1,0 8 1,-1 9 0,-4 8 0,-1 8 0,-4 5 0,2 4 1,-5-1 1,4 1 0,-4-7 0,5-5 0,-1-12 0,4-7-1,1-9 0,3-6-1,1-6-2,2-7 1,0-10-1,0 0-1,11 5-6,-11-5-23,13-21-4,-2 0 2,-6-12 0</inkml:trace>
  <inkml:trace contextRef="#ctx0" brushRef="#br0" timeOffset="1632">989 518 20,'-15'2'24,"15"-2"-7,0 0-12,0 0-2,0 0-2,0 0 0,0 0-1,0 0 2,0 0-1,10-2 1,0 4 0,2 1 0,4 1 0,3 3 1,2 2-2,1 2 0,1 3 0,-1 1 0,1 5-1,-2 4 1,-1 3 0,-4 2 0,0 4-1,-6 1 0,-1 1 1,-4 1 0,0 0 1,-6-3 0,-1-1-1,-6-3 2,-1-2 0,-1-5 0,-4-3 0,-2-5 0,-2-2 1,-3-10-1,3-1 1,-3-8 0,0-2-1,1-7 1,1-2-2,1-6 1,7-2-2,3-2 0,3-2-2,6 0 1,5-1 0,4 4-2,5 2 1,0 2 0,2 5 0,-1 8 0,0 4 1,-1 6-1,1 5 0,-3 3 1,2 5-1,-1 3 1,2 2 0,1-1-1,2-1-2,3 0-8,1-2-19,-3-9-3,7 3 2</inkml:trace>
  <inkml:trace contextRef="#ctx0" brushRef="#br0" timeOffset="2313">1795 740 17,'5'-15'22,"-5"15"-6,-4-13-8,4 13 0,-9-12 0,9 12 2,-10-8-1,0 2 0,10 6-1,-19-3 0,10 2-3,-4-1-1,0 2-2,-3-2-1,0 5 0,-1-1-2,0 2 1,-2 4 0,1 2 0,2 3 0,0 3-1,2 2 1,1 3 0,2 0 0,1 1 0,3-1 1,1-1-1,2-1 0,4 0 1,1-1 0,3-2-1,3 1 1,1-3-1,3 2 0,2-3 1,1 0-1,1-4 0,1-1 0,2-3 0,-1-1 0,2-3-1,2-1-3,-4-7-7,5-3-16,6 4-6,-6-10 1</inkml:trace>
  <inkml:trace contextRef="#ctx0" brushRef="#br0" timeOffset="2874">2045 395 7,'4'-13'20,"-4"13"-6,0 0-11,5-12 0,-5 12 0,0 0 1,0 0 2,0 0 0,0 0 0,0 0 0,-8 13-1,8-13 0,1 15-2,3-5 0,-3 1-2,0 4 1,0-1-2,2 3 1,0 3 0,-3 0 0,0 6 0,-3 2 2,2 4-1,-4 5 2,1 4-1,-4 0 2,0 3-1,-2-1 0,1-1 0,0-2-1,2-2 0,0-7-1,2-4-1,2-7 0,2-2-1,2-7 0,-1-11 0,7 12 0,-7-12 0,15-4 1,-3-6-1,4-2 0,3-5 0,2-2 1,3-3-1,-1-2 0,2 2 0,0 2 0,-2 3-1,-3 4 1,-1 2 0,-3 5 0,-1 4 0,-3 2 0,0 2 0,0 1 0,0 1 0,-2 3 0,-10-7 0,15 17 1,-9-7-1,-1 4 0,-1 0 1,-2 4-1,-1 2 1,-3 0 0,1 2 0,-2 2 0,2 1 0,-4-1 1,4 2 0,-5-5 0,4 1 0,0-3-1,0-2 1,1-3-1,0-5-1,1-9-1,-2 11-2,2-11-3,0 0-13,3-11-16,7 0-1,-6-10 1</inkml:trace>
  <inkml:trace contextRef="#ctx0" brushRef="#br0" timeOffset="3665">2618 899 21,'7'15'26,"-7"-15"-2,0 0-5,0 0-21,5 13-3,-6-4 4,0 3 1,-1 3 4,-3 0 1,2 6 2,-4-2 0,4 7 1,-5-3-1,5 2-2,-2-3-2,3-2-1,0 0-2,2-5-2,1-1-1,-1-14-2,7 12-5,-7-12-23,8-9 2,0-3 0</inkml:trace>
  <inkml:trace contextRef="#ctx0" brushRef="#br0" timeOffset="3985">2616 575 43,'0'0'35,"5"12"0,-5-12-2,0 0-27,0 0-9,0 0-2,0 0-1,-5 11-3,5-11-8,0 0-18,4 12 2,-4-12 1</inkml:trace>
  <inkml:trace contextRef="#ctx0" brushRef="#br0" timeOffset="4366">2934 857 13,'0'0'20,"-1"12"-7,1-3-11,0 3-1,-1-1 1,1 3 1,0 0 1,-2 4 2,1 4 1,-1-1 0,0 6 1,0 0-1,2 3 0,-2-3-3,3 0-1,-1-6-1,2-2 0,0-5 1,3-5-1,-5-9 0,21-7 0,-7-8 0,5-4-1,2-6 1,3-3-1,0-2 0,0 0 0,-3 5 0,-4 4 0,-2 6 1,-5 5 0,-10 10 0,15 0 1,-15 0-1,8 21 1,-4-4-1,2 5 0,-2 2 0,3 7 0,-2 2-1,-1 2 1,-3-2-1,0 1 1,-3-4-2,0-4-1,2-1-5,-3-11-9,3-14-19,0 13-2,2-22 1</inkml:trace>
  <inkml:trace contextRef="#ctx0" brushRef="#br0" timeOffset="4927">3424 1123 13,'12'12'23,"-12"-12"0,16 1-19,0 2-3,4 1 0,-1-1 2,4-1 0,-1 0 1,1-2 0,0-1 2,0-4-1,1-3-1,-4-2 0,-2-1-1,-2-3 0,-1 2 0,-5-3 2,-2 4 0,-6-5 1,-2 16 1,-4-21-1,-1 11 0,-9-2 0,2 1-2,-6 0-1,0 3-2,-4 0-1,-2 4 0,-1 3 0,0 2-1,1 6 1,0 2-1,1 5 1,1 4 0,2 4 0,1 4 0,1 2 1,4 2 0,2-1 1,4 2-1,5-2 1,6 0 0,5-5-1,5-1 0,9-2 1,5-2-2,3-1 1,4-1 1,3-3-1,2 1-2,4-2-1,-3-4-3,3 4-10,-1-2-21,-13-7-1,-6 0 1,-23-4 0</inkml:trace>
</inkml:ink>
</file>

<file path=ppt/ink/ink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4T20:20:58.56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267 0 7,'0'0'22,"0"0"-8,0 0-9,0 0-2,0 0 0,0 0-1,-9 10 0,9-10 0,-11 12 1,5 0 0,-1 2 0,-3 6 0,-6 5 0,5 6 0,-2 5 1,-1 9-1,-1 7 0,-3 3 0,1 3 0,-3 2-1,8-2 1,-7-2-1,4-2 0,-2-7 1,5-8-1,1-6-1,3-5 1,3-5-1,3-5-1,4-5 0,3-3 1,-5-10-1,20 13 0,-9-9 1,4-1 0,9-1-1,2 0 0,3-1 1,2 2-1,1 1 0,3 0 1,4 3-1,-1 0 0,-4 2 1,-2-1-1,1 2 1,-3-2 0,0-1 0,-4 0 0,-3-1 1,-4-2-1,-6-2 1,-1 1 0,-12-3 0,12 2 0,-12-2-1,0 0-5,-4-10-26,4 10-2,-5-17 1,8 6-1</inkml:trace>
  <inkml:trace contextRef="#ctx0" brushRef="#br0" timeOffset="641">816 741 0,'0'0'18,"14"-4"-15,-14 4 1,17-3 2,-17 3 1,18 0 2,-8 1 0,-10-1 0,18 3-1,-5-3-1,0-3-1,3-2-2,-1-5-2,2-1-1,-2-4 1,0 0-2,-2-3 2,-5 3-1,1-3 1,-6 4 0,-3-1 0,-3 3 1,-5 0-1,0 2 0,-4 2-1,-2 1 0,-1 3-1,-2 0 0,0 5-1,-1 3 1,0 3-1,-4 2 1,4 2 0,-1 3 1,-2 1 0,3 3 1,2 2-1,2 1 1,0 0 0,7 2 0,-3-1 0,7 3 0,2 1-1,2 1 0,5-4 0,1 2-1,4-3 1,-5 1-1,8-2 1,1-3-1,1-3 1,1-3 0,-1 0 1,4-4-1,0-4 0,9-4 0,-2-2 1,0-2-1,1-2 0,-1-1 0,-4-1 0,-1 1 0,-4 0 0,-5 4 1,-13 3-1,14-6 1,-14 6-1,0 0 1,0 0-2,0 0-1,0 0-6,0 0-14,0 0-13,0 0-1,0 0 0</inkml:trace>
  <inkml:trace contextRef="#ctx0" brushRef="#br0" timeOffset="1442">1318 627 19,'0'0'29,"0"0"-2,0 0 0,5 9-22,-5-9-4,10 5-1,-10-5 0,13 10 0,-3-2 0,1 3 1,1 1-1,4 1 1,2 4-1,1 1 0,3 1 0,-2 2 0,2 1 0,1-1 0,-4 2-1,1 1 1,-5 0 0,0 2 1,-6-2-1,-1 2 1,-5-1-1,-4 0 1,-2-2 1,-7-1-1,0 1 1,-6-8 1,1 3-1,-4-8 1,-2 2 1,-4-8-1,1-2 1,-2-6 1,2-2-1,1-8 0,3 1-1,2-6 0,8-4-1,4-3 0,5 0-1,3-1-1,4 1-1,4 2 1,3 1-1,-2 4 1,6 4-1,0 5 0,3 5 1,0 3-1,-1 4 0,3 4 1,-2 3-1,4 3-1,-6 0-1,4 7-7,-5-6-15,0-4-10,2 2 2,-7-11-1</inkml:trace>
  <inkml:trace contextRef="#ctx0" brushRef="#br0" timeOffset="2083">1845 689 9,'0'0'28,"0"0"-1,-17 0 2,17 0-22,0 0-6,0 0 0,-9-1 0,9 1 0,-1 16 0,2-6 2,2 7-2,0 0 2,2 7-1,1 2 0,2 4 0,0 4-1,1 1 0,-2 3 0,0 0-1,1 1 0,-2-3 1,-1-3-1,-1-4 1,-1-7-1,-1-4 0,0-6 1,3-2 3,-5-10 2,0 0 0,0 0-1,-8-11 1,0-6 0,3 1 0,-7-8-1,2-3-2,0-3-3,1-1 0,1 0 0,4 1 0,3 2-1,3 0 1,3 2-2,5 5 2,3 2-1,4 3 1,0 4-1,4 2 1,2 3-1,-2 5 1,2 3-1,-2 3 1,-3 3-1,0 0 1,1 2-1,-4 2 0,1-1 0,-2 0 1,0 1-2,0-5-1,2 2-3,-3-6-3,3 3-9,0 1-16,-4-8-2,3 6 2</inkml:trace>
  <inkml:trace contextRef="#ctx0" brushRef="#br0" timeOffset="2824">2442 802 12,'0'0'28,"0"0"-1,12 6 1,-12-6-22,0 0-6,-5 16-1,4-4 0,-1 2 0,-1 7 1,2 5 2,-1 4 0,0 3 2,-1 1-1,3 1 1,-2-3 0,3-2-1,-3-6-1,2-3 0,0-8-1,0-13-1,9 5 0,0-16-1,5-8-1,2-7-1,5-4 1,3-9-1,1 0 2,2-2-1,-1 3 3,-2 6 1,-3 6 1,-2 7 2,-4 3 0,0 11 0,-1 4-1,-2 11 0,-2 3-1,0 10 0,-2 5-2,-1 5 0,-2 4 0,-1 3 0,-8-2 0,2 1 1,-3-3 0,2-4 0,-3-7 0,3-2 1,-2-7-2,2-4 1,3-12-2,-4 15 1,4-15-3,0 0-3,0 0-8,10-3-23,-8-10 0,5 1 0,-6-11 1</inkml:trace>
  <inkml:trace contextRef="#ctx0" brushRef="#br0" timeOffset="3445">3065 958 18,'11'15'25,"-11"-15"1,0 14-18,3 6 2,-4-1-1,3 12 3,-8-4 0,5 9 1,-8-8-2,5 6-3,-4-9-3,1-4-7,5-4-11,4-7-22,-2-10-2,2-13 2</inkml:trace>
  <inkml:trace contextRef="#ctx0" brushRef="#br0" timeOffset="3705">3132 598 38,'0'0'34,"5"15"0,-5-15-2,-10 0-24,10 0-11,0 0-2,0 0-4,2 13-16,4-4-10,-6-9 2,5 14 1</inkml:trace>
  <inkml:trace contextRef="#ctx0" brushRef="#br0" timeOffset="4016">3353 896 43,'10'4'32,"-10"-4"1,0 0-6,5 16-24,-4 2-5,-3 6 1,0 7-1,0 3 2,-1 3 0,0 3 2,-1-8-1,2-2 2,0-10-1,4-6 0,8-16-2,5-15-3,9-9-2,5-14-1,7-2 1,3-8-1,4 0 4,-2 3 1,-4 6 4,-5 14 1,-10 6 4,0 17 1,-11 6 0,0 16-1,-9 6-2,1 8-2,-4 4 0,2 8-2,-1 0-1,0 0-1,-1-4 1,1-3-1,0-6 0,0-6-1,3-3-5,-4-12-10,1-10-20,9 3-1,-5-17 0,7-8 0</inkml:trace>
  <inkml:trace contextRef="#ctx0" brushRef="#br0" timeOffset="4597">4056 1165 4,'-1'19'24,"11"5"-1,-8-15 1,-2-9-22,21 16-3,-5-13 1,4-1 0,0-3 1,0-2 3,1-5 0,2-3 1,-4-2 0,0-4-1,-6-1 1,1-1 1,-8-3 1,0 4 0,-9-3 2,2 8-1,-8-4-1,9 17 0,-22-18-2,10 13-1,-3 1-2,2 4-2,-2 2 0,1 3-1,1 2 0,3 2-1,3 5 1,1 1-1,6 5 1,1 1 0,7 7-1,3 3 1,7 9 0,1 5-3,7 5 0,-1 6 1,5 8-1,-1 3 1,-1 0-1,-3 1 1,1-6-1,-6 1 3,-1-2-1,-5-6 1,-4-8 0,-10-47 0,1 77 2,-1-77-1,-18 55 2,18-55 2,-42 24 1,42-24-1,-59-4 0,27-10 1,-4-4-1,1-5 0,2-6 0,3-2-2,7-3-1,5-2 1,9-6-1,10-2 0,10-7 0,10-3-2,11-3 2,9 0-2,7-6 1,3-2 0,7 5-6,-2 8-29,-3-6 0,-2 4-1,-14-5 0</inkml:trace>
</inkml:ink>
</file>

<file path=ppt/ink/ink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4T20:21:05.22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89 34 4,'0'0'19,"-10"-10"-11,10 10-1,0 0 1,3-10 2,-3 10 1,0 0 1,0 0 0,11-4-1,-2 2-5,3 0-3,4-1-2,4 1-1,5 1 0,0 1-1,0 2 1,2 2 0,-4 3 0,-2 2-1,-2 3 1,-1 3 0,-5 2-1,1 2 1,-5 3 0,-1 0-1,-2 1 1,-4 1 1,-7-2 0,-1-2 1,-3-1 0,-1 0 1,-4-7 0,4-1-1,-1-3-1,11-8-1,-11 5-1,11-5-1,0 0 0,0 0 0,0 0 0,13-9 0,-4 11 1,2 3 0,5 2 1,0 5-1,5 1 1,4 4 0,1 1 0,0 2 0,1 0-1,1 1 0,-1 0 0,-2-2 1,-5 4 0,-6-2-1,-6-2 3,-6 2-1,-9-3 3,-2 2-1,-11-3 1,-4 0 1,-4-7 0,-3 1 0,-5-6-1,2 0 0,-4-4-1,0-2-1,2-4 1,8 0-2,-1-1-1,3 0-2,9 1-4,0-6-6,10 0-17,9 0-6,4-4 1,6-1 1</inkml:trace>
  <inkml:trace contextRef="#ctx0" brushRef="#br0" timeOffset="761">926 198 1,'12'-1'27,"-12"1"-1,0 0 2,0 0-17,4-13-6,-4 13 0,0 0 0,-2 17 1,2-17 0,-8 24-1,4-8-1,1 5-2,-3 2 0,0 3-1,0-3-1,-1 3 0,-1-1 0,-2 3 0,2 3 1,-1 2-3,0-4 3,1 0-2,2-3 1,2 2-1,4-6 1,5 0 0,5-12 1,10-3 0,9-5 0,10-5 0,9-6-2,7-4 1,8-3-1,1-2 2,-5 0-2,-1 3 2,-7 1-1,-8 5 3,-12 3-1,-6 3 1,-8 3-1,-6 2-1,-2 4-3,-9-6-3,7 12-4,-7-12-11,-16 13-14,16-13-1,-23 13 2</inkml:trace>
  <inkml:trace contextRef="#ctx0" brushRef="#br0" timeOffset="1282">1207 442 8,'0'0'27,"0"0"-1,0 0 1,0 0-18,0 0-7,0 0 1,-2 17 2,-1-4 0,3 8 2,-6 1 0,3 10-1,-4 1-2,1 7-1,0-2-1,-1 4-1,2-1-1,1-3 0,3-2-1,1-5 1,3-6-5,-1-8-6,4-7-22,5-11-2,1-13 1</inkml:trace>
  <inkml:trace contextRef="#ctx0" brushRef="#br0" timeOffset="1682">1670 593 30,'1'32'32,"-4"-1"3,-2-3-15,9 7-8,-3-6-4,13-2 0,-7-4-4,6-3 1,2-10-4,4-8-3,7-6-2,-2-11-2,6-4 1,-7-7-1,9-5 3,-3-4-2,1-3 3,-2-1 1,-5-2 3,2 4 1,-6 0 1,-4 5 0,-4 0 1,-3 7 0,-8-1 1,-3 7-1,-8-2 0,-4 4 0,-2-1 0,-1 2-3,-3 1 0,-1 0-1,2 4 0,-1 3-1,-1 2 0,5 5 0,-4 5 0,1 2 0,-3 5-1,2 5 1,-2 3-1,1 5 1,4 4-1,-1 3-1,5 7-4,-5-2-13,8 4-17,2-1-4,3-4 4</inkml:trace>
  <inkml:trace contextRef="#ctx0" brushRef="#br0" timeOffset="3034">0 1005 14,'0'0'21,"0"0"-11,16-2-7,1 2 1,2 0 2,5-1 2,9 4 1,6-1 2,9 3-2,9 1-1,14 3-1,10-2-2,15 5 0,6-3-2,13-1 0,4 0 0,11 0 1,1-6 0,3 2 1,-16-4 0,2 5 1,-12-4 0,-9 4-1,-13-1 1,-14 2-2,-13 2-1,-10-2-1,-7-1-1,-15-4 0,-5 3-1,-7-4 0,-5 1 0,-10-1-1,0 0 1,0 0-1,0 0-1,0 0 0,-7 13-5,-7-7-10,-6-1-21,2 0-1,-5-1 2</inkml:trace>
</inkml:ink>
</file>

<file path=ppt/ink/ink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42:17.05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1203 20,'0'0'13,"0"0"-1,0 0-2,0 0-10,0 0-9,0 0-2,0 0-1,9-41 0</inkml:trace>
  <inkml:trace contextRef="#ctx0" brushRef="#br0" timeOffset="120">71 1015 14,'0'0'11,"23"-46"-1,-23 46-1,0 0-2,53-54-3,-53 54-4,0 0-1,46-35 0,-46 35-1,0 0 1,0 0 0,44-31 0,-44 31 1,0 0 2,0 0 1,0 0 2,46-45 1,-46 45 1,0 0-1,0 0-1,0 0 0,0 0-3,0 0-3,0 0-1,0 0-2,0 0 0,0 0 1,0 0 0,0 0 2,0 0 2,0 0 0,26 43 1,-26-43 0,15 46 0,-15-46 1,32 63 0,-32-63-2,31 70 0,-31-70 0,38 61 0,-38-61-1,35 51 0,-35-51 1,0 0-1,48 43 1,-48-43-1,0 0 1,0 0 0,0 0 0,0 0 1,0 0 0,0 0-1,0 0 1,0 0-1,0 0 0,0 0 0,0 0-1,-23-55-1,23 55-1,0 0 0,-56-61-2,56 61 1,-35-52 0,35 52 1,-37-56-2,37 56 2,-33-56 1,33 56 1,-29-47 0,29 47-1,0 0-1,-45-45-2,45 45-1,0 0 0,-43-10 1,43 10 1,0 0 1,0 0 3,-47 13 2,47-13 2,0 0 0,0 0 1,0 0-2,0 0 0,0 0-3,0 0-1,0 0-1,0 0 0,0 0 0,0 0 1,0 0 1,0 0 0,0 0 2,45-61 0,-45 61 0,47-79-1,-15 30 1,-1-7-1,6 0 0,-3-1 0,2 3 1,-10 2-1,3 9 1,-29 43 0,37-76-1,-37 76 0,36-62 0,-36 62-1,29-49-1,-29 49 0,36-47 0,-36 47 0,42-38 0,-42 38 0,0 0 1,49-34 0,-49 34 0,0 0 1,0 0 0,0 0-1,0 0 0,0 0 0,3 46-1,-3-46-1,-20 73 0,12-22 0,1 7 0,2 9 1,-3 2-1,2 2 1,-1 5-1,-2-7 1,2 3 0,-2 2 0,-5-2 1,-6-7-2,9-4 2,-2-4-1,1-8 0,2-2 0,10-47 0,-21 62-1,21-62-1,0 0-2,0 0-2,0 0-7,0 0-7,0 0 1,0 0-1,45-74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defRPr sz="1200"/>
            </a:lvl1pPr>
          </a:lstStyle>
          <a:p>
            <a:pPr>
              <a:defRPr/>
            </a:pPr>
            <a:endParaRPr lang="en-US"/>
          </a:p>
        </p:txBody>
      </p:sp>
      <p:sp>
        <p:nvSpPr>
          <p:cNvPr id="3075"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defRPr sz="1200"/>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1863" y="4410075"/>
            <a:ext cx="5121275"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20150"/>
            <a:ext cx="3027363"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defRPr sz="1200"/>
            </a:lvl1pPr>
          </a:lstStyle>
          <a:p>
            <a:pPr>
              <a:defRPr/>
            </a:pPr>
            <a:endParaRPr lang="en-US"/>
          </a:p>
        </p:txBody>
      </p:sp>
      <p:sp>
        <p:nvSpPr>
          <p:cNvPr id="3079" name="Rectangle 7"/>
          <p:cNvSpPr>
            <a:spLocks noGrp="1" noChangeArrowheads="1"/>
          </p:cNvSpPr>
          <p:nvPr>
            <p:ph type="sldNum" sz="quarter" idx="5"/>
          </p:nvPr>
        </p:nvSpPr>
        <p:spPr bwMode="auto">
          <a:xfrm>
            <a:off x="3957638" y="8820150"/>
            <a:ext cx="302736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defRPr sz="1200"/>
            </a:lvl1pPr>
          </a:lstStyle>
          <a:p>
            <a:pPr>
              <a:defRPr/>
            </a:pPr>
            <a:fld id="{DA84017A-5A80-49F9-8E94-5AC0A50AE999}" type="slidenum">
              <a:rPr lang="en-US"/>
              <a:pPr>
                <a:defRPr/>
              </a:pPr>
              <a:t>‹#›</a:t>
            </a:fld>
            <a:endParaRPr lang="en-US"/>
          </a:p>
        </p:txBody>
      </p:sp>
    </p:spTree>
    <p:extLst>
      <p:ext uri="{BB962C8B-B14F-4D97-AF65-F5344CB8AC3E}">
        <p14:creationId xmlns:p14="http://schemas.microsoft.com/office/powerpoint/2010/main" val="298339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cs.ubc.ca/ugrad/facilities/accounts/email_news.s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mailto:toya@cs.ubc.ca" TargetMode="External"/><Relationship Id="rId4" Type="http://schemas.openxmlformats.org/officeDocument/2006/relationships/hyperlink" Target="mailto:ntomer@cs.ubc.ca"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mailto:g.guz@alumni.ubc.ca"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mailto:matwilso@cs.ubc.ca" TargetMode="External"/><Relationship Id="rId4" Type="http://schemas.openxmlformats.org/officeDocument/2006/relationships/hyperlink" Target="mailto:dreda@cs.ubc.ca"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CF7FFEF-73F4-45E3-8028-11B3B8C60BB3}" type="slidenum">
              <a:rPr lang="en-US" smtClean="0"/>
              <a:pPr/>
              <a:t>1</a:t>
            </a:fld>
            <a:endParaRPr lang="en-US" dirty="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b="1" dirty="0"/>
              <a:t>Lecture 1</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69B12901-FB64-4321-BAA7-983B1C4374A3}" type="slidenum">
              <a:rPr lang="en-US" smtClean="0"/>
              <a:pPr/>
              <a:t>11</a:t>
            </a:fld>
            <a:endParaRPr lang="en-US"/>
          </a:p>
        </p:txBody>
      </p:sp>
      <p:sp>
        <p:nvSpPr>
          <p:cNvPr id="37891" name="Rectangle 2"/>
          <p:cNvSpPr>
            <a:spLocks noGrp="1" noRot="1" noChangeAspect="1" noChangeArrowheads="1" noTextEdit="1"/>
          </p:cNvSpPr>
          <p:nvPr>
            <p:ph type="sldImg"/>
          </p:nvPr>
        </p:nvSpPr>
        <p:spPr>
          <a:xfrm>
            <a:off x="1173163" y="696913"/>
            <a:ext cx="4641850" cy="3481387"/>
          </a:xfrm>
          <a:ln/>
        </p:spPr>
      </p:sp>
      <p:sp>
        <p:nvSpPr>
          <p:cNvPr id="37892" name="Rectangle 3"/>
          <p:cNvSpPr>
            <a:spLocks noGrp="1" noChangeArrowheads="1"/>
          </p:cNvSpPr>
          <p:nvPr>
            <p:ph type="body" idx="1"/>
          </p:nvPr>
        </p:nvSpPr>
        <p:spPr>
          <a:xfrm>
            <a:off x="698500" y="4410075"/>
            <a:ext cx="5588000" cy="4176713"/>
          </a:xfrm>
          <a:ln/>
        </p:spPr>
        <p:txBody>
          <a:bodyPr/>
          <a:lstStyle/>
          <a:p>
            <a:pPr eaLnBrk="1" hangingPunct="1">
              <a:defRPr/>
            </a:pPr>
            <a:r>
              <a:rPr lang="en-US" dirty="0"/>
              <a:t>Mentions main points from  blurb on newsgroup in  syllabus </a:t>
            </a:r>
          </a:p>
          <a:p>
            <a:pPr eaLnBrk="1" hangingPunct="1">
              <a:defRPr/>
            </a:pPr>
            <a:r>
              <a:rPr lang="en-US" dirty="0"/>
              <a:t>The newsgroup is NOT a replacement for office hours. It is the perfect forum to ask specific, well defined clarification questions on  assignments and the course content. It is not the right place to ask for help if you have problems understanding basic parts of the material. You are  much more likely to  overcome these problems  by discussing them with   the instructor or  the TAs during office hours. </a:t>
            </a:r>
          </a:p>
          <a:p>
            <a:pPr eaLnBrk="1" hangingPunct="1">
              <a:defRPr/>
            </a:pPr>
            <a:r>
              <a:rPr lang="en-US" dirty="0"/>
              <a:t>Postings that are rude and impolite will not be tolerated. Before posting something, always ask yourself if you would feel comfortable saying the content of the posting in front of the whole class during a lecture, or to the instructor/TAs during office hours. If not, you probably need to reword your message in a more polite way. </a:t>
            </a:r>
          </a:p>
          <a:p>
            <a:pPr eaLnBrk="1" hangingPunct="1">
              <a:defRPr/>
            </a:pPr>
            <a:r>
              <a:rPr lang="en-US" dirty="0"/>
              <a:t>The more time before an assignment is due, the more detail we are prepared to answer a question about the assignment. You should not expect a reply after 5pm of the day before  the assignment is due. This is to reduce the incentive to put off an assignment in the hope for hints from the newsgroup. </a:t>
            </a:r>
          </a:p>
          <a:p>
            <a:pPr eaLnBrk="1" hangingPunct="1">
              <a:defRPr/>
            </a:pPr>
            <a:r>
              <a:rPr lang="en-US" dirty="0"/>
              <a:t>You should also </a:t>
            </a:r>
            <a:r>
              <a:rPr lang="en-US" b="1" dirty="0"/>
              <a:t>NOT</a:t>
            </a:r>
            <a:r>
              <a:rPr lang="en-US" dirty="0"/>
              <a:t> expect a reply if </a:t>
            </a:r>
          </a:p>
          <a:p>
            <a:pPr lvl="1" eaLnBrk="1" hangingPunct="1">
              <a:defRPr/>
            </a:pPr>
            <a:r>
              <a:rPr lang="en-US" dirty="0"/>
              <a:t>the question you are posting was already posted by someone else and received an answer. </a:t>
            </a:r>
          </a:p>
          <a:p>
            <a:pPr lvl="1" eaLnBrk="1" hangingPunct="1">
              <a:defRPr/>
            </a:pPr>
            <a:r>
              <a:rPr lang="en-US" dirty="0"/>
              <a:t>what you are asking has been repeatedly said in class. </a:t>
            </a:r>
          </a:p>
          <a:p>
            <a:pPr eaLnBrk="1" hangingPunct="1">
              <a:defRPr/>
            </a:pPr>
            <a:r>
              <a:rPr lang="en-US" dirty="0"/>
              <a:t>If you need help to access the newsgroup from home, please see </a:t>
            </a:r>
            <a:r>
              <a:rPr lang="en-US" dirty="0">
                <a:hlinkClick r:id="rId3"/>
              </a:rPr>
              <a:t>http://www.cs.ubc.ca/ugrad/facilities/accounts/email_news.shtml</a:t>
            </a:r>
            <a:r>
              <a:rPr lang="en-US" dirty="0"/>
              <a:t> </a:t>
            </a:r>
          </a:p>
          <a:p>
            <a:pPr marL="342900" indent="-342900">
              <a:lnSpc>
                <a:spcPct val="250000"/>
              </a:lnSpc>
              <a:spcBef>
                <a:spcPct val="20000"/>
              </a:spcBef>
              <a:buFontTx/>
              <a:buChar char="•"/>
              <a:defRPr/>
            </a:pPr>
            <a:r>
              <a:rPr lang="en-CA" sz="1200" b="1" kern="1200" dirty="0">
                <a:solidFill>
                  <a:schemeClr val="tx1"/>
                </a:solidFill>
                <a:latin typeface="Times New Roman" pitchFamily="18" charset="0"/>
                <a:ea typeface="+mn-ea"/>
                <a:cs typeface="+mn-cs"/>
              </a:rPr>
              <a:t>Nathan </a:t>
            </a:r>
            <a:r>
              <a:rPr lang="en-CA" sz="1200" b="1" kern="1200" dirty="0" err="1">
                <a:solidFill>
                  <a:schemeClr val="tx1"/>
                </a:solidFill>
                <a:latin typeface="Times New Roman" pitchFamily="18" charset="0"/>
                <a:ea typeface="+mn-ea"/>
                <a:cs typeface="+mn-cs"/>
              </a:rPr>
              <a:t>Tomer</a:t>
            </a:r>
            <a:r>
              <a:rPr lang="en-US" sz="1200" i="1" kern="0" dirty="0">
                <a:solidFill>
                  <a:schemeClr val="tx1"/>
                </a:solidFill>
                <a:latin typeface="Times New Roman" pitchFamily="18" charset="0"/>
                <a:ea typeface="+mn-ea"/>
                <a:cs typeface="+mn-cs"/>
              </a:rPr>
              <a:t>	</a:t>
            </a:r>
            <a:r>
              <a:rPr lang="en-US" sz="1200" kern="0" dirty="0">
                <a:solidFill>
                  <a:schemeClr val="tx1"/>
                </a:solidFill>
                <a:latin typeface="Times New Roman" pitchFamily="18" charset="0"/>
                <a:ea typeface="+mn-ea"/>
                <a:cs typeface="+mn-cs"/>
              </a:rPr>
              <a:t> </a:t>
            </a:r>
            <a:r>
              <a:rPr lang="en-US" sz="1200" kern="0" dirty="0">
                <a:solidFill>
                  <a:schemeClr val="tx1"/>
                </a:solidFill>
                <a:latin typeface="Times New Roman" pitchFamily="18" charset="0"/>
                <a:ea typeface="+mn-ea"/>
                <a:cs typeface="+mn-cs"/>
                <a:hlinkClick r:id="rId4"/>
              </a:rPr>
              <a:t>ntomer@cs.ubc.ca</a:t>
            </a:r>
            <a:endParaRPr lang="en-US" sz="1200" kern="0" dirty="0">
              <a:solidFill>
                <a:schemeClr val="tx1"/>
              </a:solidFill>
              <a:latin typeface="Times New Roman" pitchFamily="18" charset="0"/>
              <a:ea typeface="+mn-ea"/>
              <a:cs typeface="+mn-cs"/>
            </a:endParaRPr>
          </a:p>
          <a:p>
            <a:pPr marL="342900" indent="-342900">
              <a:lnSpc>
                <a:spcPct val="250000"/>
              </a:lnSpc>
              <a:spcBef>
                <a:spcPct val="20000"/>
              </a:spcBef>
              <a:buFontTx/>
              <a:buChar char="•"/>
              <a:defRPr/>
            </a:pPr>
            <a:r>
              <a:rPr lang="en-CA" sz="1200" b="1" kern="1200" dirty="0" err="1">
                <a:solidFill>
                  <a:schemeClr val="tx1"/>
                </a:solidFill>
                <a:latin typeface="Times New Roman" pitchFamily="18" charset="0"/>
                <a:ea typeface="+mn-ea"/>
                <a:cs typeface="+mn-cs"/>
              </a:rPr>
              <a:t>Tatsuro</a:t>
            </a:r>
            <a:r>
              <a:rPr lang="en-CA" sz="1200" b="1" kern="1200" dirty="0">
                <a:solidFill>
                  <a:schemeClr val="tx1"/>
                </a:solidFill>
                <a:latin typeface="Times New Roman" pitchFamily="18" charset="0"/>
                <a:ea typeface="+mn-ea"/>
                <a:cs typeface="+mn-cs"/>
              </a:rPr>
              <a:t> </a:t>
            </a:r>
            <a:r>
              <a:rPr lang="en-CA" sz="1200" b="1" kern="1200" dirty="0" err="1">
                <a:solidFill>
                  <a:schemeClr val="tx1"/>
                </a:solidFill>
                <a:latin typeface="Times New Roman" pitchFamily="18" charset="0"/>
                <a:ea typeface="+mn-ea"/>
                <a:cs typeface="+mn-cs"/>
              </a:rPr>
              <a:t>Oya</a:t>
            </a:r>
            <a:r>
              <a:rPr lang="en-CA" sz="1200" b="1" kern="1200" dirty="0">
                <a:solidFill>
                  <a:schemeClr val="tx1"/>
                </a:solidFill>
                <a:latin typeface="Times New Roman" pitchFamily="18" charset="0"/>
                <a:ea typeface="+mn-ea"/>
                <a:cs typeface="+mn-cs"/>
              </a:rPr>
              <a:t> </a:t>
            </a:r>
            <a:r>
              <a:rPr lang="en-CA" sz="1200" dirty="0"/>
              <a:t> </a:t>
            </a:r>
            <a:r>
              <a:rPr lang="en-CA" sz="1200" kern="1200" dirty="0" err="1">
                <a:solidFill>
                  <a:schemeClr val="tx1"/>
                </a:solidFill>
                <a:latin typeface="Times New Roman" pitchFamily="18" charset="0"/>
                <a:ea typeface="+mn-ea"/>
                <a:cs typeface="+mn-cs"/>
                <a:hlinkClick r:id="rId5"/>
              </a:rPr>
              <a:t>toya@cs.ubc.ca</a:t>
            </a:r>
            <a:endParaRPr lang="en-CA" sz="1200" kern="1200" dirty="0">
              <a:solidFill>
                <a:schemeClr val="tx1"/>
              </a:solidFill>
              <a:latin typeface="Times New Roman" pitchFamily="18" charset="0"/>
              <a:ea typeface="+mn-ea"/>
              <a:cs typeface="+mn-cs"/>
            </a:endParaRPr>
          </a:p>
          <a:p>
            <a:pPr marL="342900" indent="-342900">
              <a:lnSpc>
                <a:spcPct val="250000"/>
              </a:lnSpc>
              <a:spcBef>
                <a:spcPct val="20000"/>
              </a:spcBef>
              <a:buFontTx/>
              <a:buChar char="•"/>
              <a:defRPr/>
            </a:pPr>
            <a:r>
              <a:rPr lang="en-CA" sz="1200" b="1" kern="1200" dirty="0" err="1">
                <a:solidFill>
                  <a:schemeClr val="tx1"/>
                </a:solidFill>
                <a:latin typeface="Times New Roman" pitchFamily="18" charset="0"/>
                <a:ea typeface="+mn-ea"/>
                <a:cs typeface="+mn-cs"/>
              </a:rPr>
              <a:t>Seyed</a:t>
            </a:r>
            <a:r>
              <a:rPr lang="en-CA" sz="1200" b="1" kern="1200" dirty="0">
                <a:solidFill>
                  <a:schemeClr val="tx1"/>
                </a:solidFill>
                <a:latin typeface="Times New Roman" pitchFamily="18" charset="0"/>
                <a:ea typeface="+mn-ea"/>
                <a:cs typeface="+mn-cs"/>
              </a:rPr>
              <a:t> </a:t>
            </a:r>
            <a:r>
              <a:rPr lang="en-CA" sz="1200" b="1" kern="1200" dirty="0" err="1">
                <a:solidFill>
                  <a:schemeClr val="tx1"/>
                </a:solidFill>
                <a:latin typeface="Times New Roman" pitchFamily="18" charset="0"/>
                <a:ea typeface="+mn-ea"/>
                <a:cs typeface="+mn-cs"/>
              </a:rPr>
              <a:t>Mehran</a:t>
            </a:r>
            <a:r>
              <a:rPr lang="en-CA" sz="1200" b="1" kern="1200" dirty="0">
                <a:solidFill>
                  <a:schemeClr val="tx1"/>
                </a:solidFill>
                <a:latin typeface="Times New Roman" pitchFamily="18" charset="0"/>
                <a:ea typeface="+mn-ea"/>
                <a:cs typeface="+mn-cs"/>
              </a:rPr>
              <a:t> </a:t>
            </a:r>
            <a:r>
              <a:rPr lang="en-CA" sz="1200" b="1" kern="1200" dirty="0" err="1">
                <a:solidFill>
                  <a:schemeClr val="tx1"/>
                </a:solidFill>
                <a:latin typeface="Times New Roman" pitchFamily="18" charset="0"/>
                <a:ea typeface="+mn-ea"/>
                <a:cs typeface="+mn-cs"/>
              </a:rPr>
              <a:t>Kazemi</a:t>
            </a:r>
            <a:r>
              <a:rPr lang="en-CA" sz="1200" b="1" kern="1200" dirty="0">
                <a:solidFill>
                  <a:schemeClr val="tx1"/>
                </a:solidFill>
                <a:latin typeface="Times New Roman" pitchFamily="18" charset="0"/>
                <a:ea typeface="+mn-ea"/>
                <a:cs typeface="+mn-cs"/>
              </a:rPr>
              <a:t> </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C77DAECC-7259-4F73-8BAE-BE6938EB40BA}" type="slidenum">
              <a:rPr lang="en-US" smtClean="0"/>
              <a:pPr/>
              <a:t>12</a:t>
            </a:fld>
            <a:endParaRPr lang="en-US"/>
          </a:p>
        </p:txBody>
      </p:sp>
      <p:sp>
        <p:nvSpPr>
          <p:cNvPr id="95235" name="Rectangle 2"/>
          <p:cNvSpPr>
            <a:spLocks noGrp="1" noRot="1" noChangeAspect="1" noChangeArrowheads="1" noTextEdit="1"/>
          </p:cNvSpPr>
          <p:nvPr>
            <p:ph type="sldImg"/>
          </p:nvPr>
        </p:nvSpPr>
        <p:spPr>
          <a:xfrm>
            <a:off x="1173163" y="696913"/>
            <a:ext cx="4641850" cy="3481387"/>
          </a:xfrm>
          <a:ln/>
        </p:spPr>
      </p:sp>
      <p:sp>
        <p:nvSpPr>
          <p:cNvPr id="95236" name="Rectangle 3"/>
          <p:cNvSpPr>
            <a:spLocks noGrp="1" noChangeArrowheads="1"/>
          </p:cNvSpPr>
          <p:nvPr>
            <p:ph type="body" idx="1"/>
          </p:nvPr>
        </p:nvSpPr>
        <p:spPr>
          <a:xfrm>
            <a:off x="698500" y="4410075"/>
            <a:ext cx="5588000" cy="4176713"/>
          </a:xfrm>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D7F99D0E-CD77-4E8B-BFFA-790EB33D5AFB}" type="slidenum">
              <a:rPr lang="en-US" smtClean="0"/>
              <a:pPr/>
              <a:t>13</a:t>
            </a:fld>
            <a:endParaRPr lang="en-US"/>
          </a:p>
        </p:txBody>
      </p:sp>
      <p:sp>
        <p:nvSpPr>
          <p:cNvPr id="96259" name="Rectangle 2"/>
          <p:cNvSpPr>
            <a:spLocks noGrp="1" noRot="1" noChangeAspect="1" noChangeArrowheads="1" noTextEdit="1"/>
          </p:cNvSpPr>
          <p:nvPr>
            <p:ph type="sldImg"/>
          </p:nvPr>
        </p:nvSpPr>
        <p:spPr>
          <a:xfrm>
            <a:off x="1173163" y="696913"/>
            <a:ext cx="4641850" cy="3481387"/>
          </a:xfrm>
          <a:ln/>
        </p:spPr>
      </p:sp>
      <p:sp>
        <p:nvSpPr>
          <p:cNvPr id="96260" name="Rectangle 3"/>
          <p:cNvSpPr>
            <a:spLocks noGrp="1" noChangeArrowheads="1"/>
          </p:cNvSpPr>
          <p:nvPr>
            <p:ph type="body" idx="1"/>
          </p:nvPr>
        </p:nvSpPr>
        <p:spPr>
          <a:xfrm>
            <a:off x="698500" y="4410075"/>
            <a:ext cx="5588000" cy="4176713"/>
          </a:xfrm>
          <a:noFill/>
          <a:ln/>
        </p:spPr>
        <p:txBody>
          <a:bodyPr/>
          <a:lstStyle/>
          <a:p>
            <a:pPr eaLnBrk="1" hangingPunct="1"/>
            <a:r>
              <a:rPr lang="en-US"/>
              <a:t>copying someone else's code or allowing someone to copy your code, in whole or in part, electronically or manually; </a:t>
            </a:r>
          </a:p>
          <a:p>
            <a:pPr eaLnBrk="1" hangingPunct="1"/>
            <a:endParaRPr lang="en-US"/>
          </a:p>
          <a:p>
            <a:pPr eaLnBrk="1" hangingPunct="1"/>
            <a:r>
              <a:rPr lang="en-US"/>
              <a:t>viewing someone else's code on screen and then copying it into your own code; </a:t>
            </a:r>
          </a:p>
          <a:p>
            <a:pPr eaLnBrk="1" hangingPunct="1"/>
            <a:endParaRPr lang="en-US"/>
          </a:p>
          <a:p>
            <a:pPr eaLnBrk="1" hangingPunct="1"/>
            <a:r>
              <a:rPr lang="en-US"/>
              <a:t>allowing someone to view your code; </a:t>
            </a:r>
          </a:p>
          <a:p>
            <a:pPr eaLnBrk="1" hangingPunct="1"/>
            <a:endParaRPr lang="en-US"/>
          </a:p>
          <a:p>
            <a:pPr eaLnBrk="1" hangingPunct="1"/>
            <a:r>
              <a:rPr lang="en-US"/>
              <a:t>hiring a tutor to assist writing the code in whole or in part.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Finally we recommend that at the beginning of the course you should very </a:t>
            </a:r>
          </a:p>
          <a:p>
            <a:r>
              <a:rPr lang="en-CA" dirty="0"/>
              <a:t>clearly announce that </a:t>
            </a:r>
          </a:p>
        </p:txBody>
      </p:sp>
      <p:sp>
        <p:nvSpPr>
          <p:cNvPr id="4" name="Slide Number Placeholder 3"/>
          <p:cNvSpPr>
            <a:spLocks noGrp="1"/>
          </p:cNvSpPr>
          <p:nvPr>
            <p:ph type="sldNum" sz="quarter" idx="10"/>
          </p:nvPr>
        </p:nvSpPr>
        <p:spPr/>
        <p:txBody>
          <a:bodyPr/>
          <a:lstStyle/>
          <a:p>
            <a:pPr>
              <a:defRPr/>
            </a:pPr>
            <a:fld id="{DA84017A-5A80-49F9-8E94-5AC0A50AE999}" type="slidenum">
              <a:rPr lang="en-US" smtClean="0"/>
              <a:pPr>
                <a:defRPr/>
              </a:pPr>
              <a:t>14</a:t>
            </a:fld>
            <a:endParaRPr lang="en-US"/>
          </a:p>
        </p:txBody>
      </p:sp>
    </p:spTree>
    <p:extLst>
      <p:ext uri="{BB962C8B-B14F-4D97-AF65-F5344CB8AC3E}">
        <p14:creationId xmlns:p14="http://schemas.microsoft.com/office/powerpoint/2010/main" val="1679721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B23B5BAD-06D1-4C28-A610-33672E5404C3}" type="slidenum">
              <a:rPr lang="en-US" smtClean="0"/>
              <a:pPr/>
              <a:t>15</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dirty="0"/>
              <a:t>If they have taken Machine Learning (340) last semester they already have the R&amp;N book</a:t>
            </a:r>
          </a:p>
          <a:p>
            <a:endParaRPr lang="en-CA" dirty="0"/>
          </a:p>
        </p:txBody>
      </p:sp>
      <p:sp>
        <p:nvSpPr>
          <p:cNvPr id="4" name="Slide Number Placeholder 3"/>
          <p:cNvSpPr>
            <a:spLocks noGrp="1"/>
          </p:cNvSpPr>
          <p:nvPr>
            <p:ph type="sldNum" sz="quarter" idx="10"/>
          </p:nvPr>
        </p:nvSpPr>
        <p:spPr/>
        <p:txBody>
          <a:bodyPr/>
          <a:lstStyle/>
          <a:p>
            <a:pPr>
              <a:defRPr/>
            </a:pPr>
            <a:fld id="{DA84017A-5A80-49F9-8E94-5AC0A50AE999}" type="slidenum">
              <a:rPr lang="en-US" smtClean="0"/>
              <a:pPr>
                <a:defRPr/>
              </a:pPr>
              <a:t>16</a:t>
            </a:fld>
            <a:endParaRPr lang="en-US"/>
          </a:p>
        </p:txBody>
      </p:sp>
    </p:spTree>
    <p:extLst>
      <p:ext uri="{BB962C8B-B14F-4D97-AF65-F5344CB8AC3E}">
        <p14:creationId xmlns:p14="http://schemas.microsoft.com/office/powerpoint/2010/main" val="919711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78782334-9AE5-4EF2-831B-70441AC0A524}" type="slidenum">
              <a:rPr lang="en-US" smtClean="0"/>
              <a:pPr/>
              <a:t>17</a:t>
            </a:fld>
            <a:endParaRPr lang="en-US"/>
          </a:p>
        </p:txBody>
      </p:sp>
      <p:sp>
        <p:nvSpPr>
          <p:cNvPr id="48131" name="Rectangle 2"/>
          <p:cNvSpPr>
            <a:spLocks noGrp="1" noRot="1" noChangeAspect="1" noChangeArrowheads="1" noTextEdit="1"/>
          </p:cNvSpPr>
          <p:nvPr>
            <p:ph type="sldImg"/>
          </p:nvPr>
        </p:nvSpPr>
        <p:spPr>
          <a:solidFill>
            <a:srgbClr val="FFFFFF"/>
          </a:solidFill>
          <a:ln/>
        </p:spPr>
      </p:sp>
      <p:sp>
        <p:nvSpPr>
          <p:cNvPr id="48132" name="Rectangle 3"/>
          <p:cNvSpPr>
            <a:spLocks noGrp="1" noChangeArrowheads="1"/>
          </p:cNvSpPr>
          <p:nvPr>
            <p:ph type="body" idx="1"/>
          </p:nvPr>
        </p:nvSpPr>
        <p:spPr>
          <a:xfrm>
            <a:off x="620713" y="4719638"/>
            <a:ext cx="5121275" cy="4176712"/>
          </a:xfrm>
          <a:solidFill>
            <a:srgbClr val="FFFFFF"/>
          </a:solidFill>
          <a:ln>
            <a:solidFill>
              <a:srgbClr val="000000"/>
            </a:solidFill>
          </a:ln>
        </p:spPr>
        <p:txBody>
          <a:bodyPr/>
          <a:lstStyle/>
          <a:p>
            <a:r>
              <a:rPr lang="en-US"/>
              <a:t>Environment World</a:t>
            </a:r>
          </a:p>
          <a:p>
            <a:r>
              <a:rPr lang="en-US"/>
              <a:t>State / Possible Worlds</a:t>
            </a:r>
          </a:p>
          <a:p>
            <a:endParaRPr lang="en-US"/>
          </a:p>
          <a:p>
            <a:r>
              <a:rPr lang="en-US"/>
              <a:t>What do we need to represent?</a:t>
            </a:r>
          </a:p>
          <a:p>
            <a:r>
              <a:rPr lang="en-US"/>
              <a:t>Different problems</a:t>
            </a:r>
          </a:p>
          <a:p>
            <a:r>
              <a:rPr lang="en-US"/>
              <a:t>Different domains</a:t>
            </a:r>
          </a:p>
          <a:p>
            <a:endParaRPr lang="en-US"/>
          </a:p>
          <a:p>
            <a:r>
              <a:rPr lang="en-US"/>
              <a:t>For each of those possibly different reasoning techniques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26276"/>
            <a:fld id="{13F37196-3242-4B77-9D34-98567B39A0BC}" type="slidenum">
              <a:rPr lang="en-US" smtClean="0"/>
              <a:pPr defTabSz="926276"/>
              <a:t>18</a:t>
            </a:fld>
            <a:endParaRPr lang="en-US" dirty="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marL="225921" indent="-225921" eaLnBrk="1" hangingPunct="1"/>
            <a:r>
              <a:rPr lang="en-US" dirty="0"/>
              <a:t>If you have not taken 322 last semester – go back to notes!</a:t>
            </a:r>
          </a:p>
          <a:p>
            <a:pPr marL="225921" indent="-225921" eaLnBrk="1" hangingPunct="1"/>
            <a:r>
              <a:rPr lang="en-US" dirty="0"/>
              <a:t>We will build directly on all this!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18642"/>
            <a:fld id="{C8A58DF1-F0B9-4CDF-A014-980B1A97EBBF}" type="slidenum">
              <a:rPr lang="en-US">
                <a:solidFill>
                  <a:prstClr val="black"/>
                </a:solidFill>
              </a:rPr>
              <a:pPr defTabSz="918642"/>
              <a:t>19</a:t>
            </a:fld>
            <a:endParaRPr lang="en-US" dirty="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marL="223752" indent="-223752" eaLnBrk="1" hangingPunct="1"/>
            <a:r>
              <a:rPr lang="en-CA" dirty="0"/>
              <a:t>Breadth</a:t>
            </a:r>
            <a:r>
              <a:rPr lang="en-CA" baseline="0" dirty="0"/>
              <a:t> and Depth</a:t>
            </a:r>
            <a:endParaRPr lang="en-US" dirty="0"/>
          </a:p>
        </p:txBody>
      </p:sp>
    </p:spTree>
    <p:extLst>
      <p:ext uri="{BB962C8B-B14F-4D97-AF65-F5344CB8AC3E}">
        <p14:creationId xmlns:p14="http://schemas.microsoft.com/office/powerpoint/2010/main" val="3154296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F80F9FCA-F034-4169-AB38-2C243DF5005A}" type="slidenum">
              <a:rPr lang="en-US" smtClean="0"/>
              <a:pPr/>
              <a:t>23</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lnSpc>
                <a:spcPct val="90000"/>
              </a:lnSpc>
            </a:pPr>
            <a:endParaRPr lang="en-US" sz="10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56BD83C6-9049-4284-9939-992C850BCBA8}" type="slidenum">
              <a:rPr lang="en-US" smtClean="0"/>
              <a:pPr/>
              <a:t>2</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r>
              <a:rPr lang="en-CA" sz="1200" kern="1200" dirty="0" err="1">
                <a:solidFill>
                  <a:schemeClr val="tx1"/>
                </a:solidFill>
                <a:effectLst/>
                <a:latin typeface="Times New Roman" pitchFamily="18" charset="0"/>
                <a:ea typeface="+mn-ea"/>
                <a:cs typeface="+mn-cs"/>
              </a:rPr>
              <a:t>Grigorii</a:t>
            </a:r>
            <a:r>
              <a:rPr lang="en-CA" sz="1200" kern="1200" dirty="0">
                <a:solidFill>
                  <a:schemeClr val="tx1"/>
                </a:solidFill>
                <a:effectLst/>
                <a:latin typeface="Times New Roman" pitchFamily="18" charset="0"/>
                <a:ea typeface="+mn-ea"/>
                <a:cs typeface="+mn-cs"/>
              </a:rPr>
              <a:t> </a:t>
            </a:r>
            <a:r>
              <a:rPr lang="en-CA" sz="1200" kern="1200" dirty="0" err="1">
                <a:solidFill>
                  <a:schemeClr val="tx1"/>
                </a:solidFill>
                <a:effectLst/>
                <a:latin typeface="Times New Roman" pitchFamily="18" charset="0"/>
                <a:ea typeface="+mn-ea"/>
                <a:cs typeface="+mn-cs"/>
              </a:rPr>
              <a:t>Guz</a:t>
            </a:r>
            <a:r>
              <a:rPr lang="en-CA" sz="1200" kern="1200" dirty="0">
                <a:solidFill>
                  <a:schemeClr val="tx1"/>
                </a:solidFill>
                <a:effectLst/>
                <a:latin typeface="Times New Roman" pitchFamily="18" charset="0"/>
                <a:ea typeface="+mn-ea"/>
                <a:cs typeface="+mn-cs"/>
              </a:rPr>
              <a:t> </a:t>
            </a:r>
            <a:r>
              <a:rPr lang="en-CA" sz="1200" kern="1200" dirty="0">
                <a:solidFill>
                  <a:schemeClr val="tx1"/>
                </a:solidFill>
                <a:effectLst/>
                <a:latin typeface="Times New Roman" pitchFamily="18" charset="0"/>
                <a:ea typeface="+mn-ea"/>
                <a:cs typeface="+mn-cs"/>
                <a:hlinkClick r:id="rId3"/>
              </a:rPr>
              <a:t>g.guz@alumni.ubc.ca</a:t>
            </a:r>
            <a:r>
              <a:rPr lang="en-CA" sz="1200" kern="1200" dirty="0">
                <a:solidFill>
                  <a:schemeClr val="tx1"/>
                </a:solidFill>
                <a:effectLst/>
                <a:latin typeface="Times New Roman" pitchFamily="18" charset="0"/>
                <a:ea typeface="+mn-ea"/>
                <a:cs typeface="+mn-cs"/>
              </a:rPr>
              <a:t> </a:t>
            </a:r>
            <a:r>
              <a:rPr lang="en-CA" sz="1200" kern="1200" dirty="0">
                <a:solidFill>
                  <a:schemeClr val="tx1"/>
                </a:solidFill>
                <a:latin typeface="Times New Roman" pitchFamily="18" charset="0"/>
                <a:ea typeface="+mn-ea"/>
                <a:cs typeface="+mn-cs"/>
              </a:rPr>
              <a:t> ICCS X237,</a:t>
            </a:r>
            <a:r>
              <a:rPr lang="en-CA" sz="1200" i="0" kern="1200" dirty="0">
                <a:solidFill>
                  <a:schemeClr val="tx1"/>
                </a:solidFill>
                <a:effectLst/>
                <a:latin typeface="Times New Roman" pitchFamily="18" charset="0"/>
                <a:ea typeface="+mn-ea"/>
                <a:cs typeface="+mn-cs"/>
              </a:rPr>
              <a:t> TBD</a:t>
            </a:r>
            <a:endParaRPr lang="en-CA" dirty="0"/>
          </a:p>
          <a:p>
            <a:r>
              <a:rPr lang="en-CA" sz="1200" kern="1200" dirty="0">
                <a:solidFill>
                  <a:schemeClr val="tx1"/>
                </a:solidFill>
                <a:effectLst/>
                <a:latin typeface="Times New Roman" pitchFamily="18" charset="0"/>
                <a:ea typeface="+mn-ea"/>
                <a:cs typeface="+mn-cs"/>
              </a:rPr>
              <a:t>Daniele Reda </a:t>
            </a:r>
            <a:r>
              <a:rPr lang="en-CA" sz="1200" kern="1200" dirty="0">
                <a:solidFill>
                  <a:schemeClr val="tx1"/>
                </a:solidFill>
                <a:effectLst/>
                <a:latin typeface="Times New Roman" pitchFamily="18" charset="0"/>
                <a:ea typeface="+mn-ea"/>
                <a:cs typeface="+mn-cs"/>
                <a:hlinkClick r:id="rId4"/>
              </a:rPr>
              <a:t>dreda@cs.ubc.ca</a:t>
            </a:r>
            <a:r>
              <a:rPr lang="en-CA" sz="1200" b="1" kern="1200" dirty="0">
                <a:solidFill>
                  <a:schemeClr val="tx1"/>
                </a:solidFill>
                <a:effectLst/>
                <a:latin typeface="Times New Roman" pitchFamily="18" charset="0"/>
                <a:ea typeface="+mn-ea"/>
                <a:cs typeface="+mn-cs"/>
              </a:rPr>
              <a:t> </a:t>
            </a:r>
            <a:r>
              <a:rPr lang="en-CA" sz="1200" kern="1200" dirty="0">
                <a:solidFill>
                  <a:schemeClr val="tx1"/>
                </a:solidFill>
                <a:latin typeface="Times New Roman" pitchFamily="18" charset="0"/>
                <a:ea typeface="+mn-ea"/>
                <a:cs typeface="+mn-cs"/>
              </a:rPr>
              <a:t>   ICCS X237,</a:t>
            </a:r>
            <a:r>
              <a:rPr lang="en-CA" sz="1200" b="0" i="0" kern="1200" dirty="0">
                <a:solidFill>
                  <a:schemeClr val="tx1"/>
                </a:solidFill>
                <a:effectLst/>
                <a:latin typeface="Times New Roman" pitchFamily="18" charset="0"/>
                <a:ea typeface="+mn-ea"/>
                <a:cs typeface="+mn-cs"/>
              </a:rPr>
              <a:t> TBD</a:t>
            </a:r>
            <a:endParaRPr lang="en-CA" dirty="0"/>
          </a:p>
          <a:p>
            <a:r>
              <a:rPr lang="en-CA" sz="1200" kern="1200" dirty="0">
                <a:solidFill>
                  <a:schemeClr val="tx1"/>
                </a:solidFill>
                <a:effectLst/>
                <a:latin typeface="Times New Roman" pitchFamily="18" charset="0"/>
                <a:ea typeface="+mn-ea"/>
                <a:cs typeface="+mn-cs"/>
              </a:rPr>
              <a:t>Matthew Wilson </a:t>
            </a:r>
            <a:r>
              <a:rPr lang="en-CA" sz="1200" kern="1200" dirty="0">
                <a:solidFill>
                  <a:schemeClr val="tx1"/>
                </a:solidFill>
                <a:effectLst/>
                <a:latin typeface="Times New Roman" pitchFamily="18" charset="0"/>
                <a:ea typeface="+mn-ea"/>
                <a:cs typeface="+mn-cs"/>
                <a:hlinkClick r:id="rId5"/>
              </a:rPr>
              <a:t>matwilso@cs.ubc.ca</a:t>
            </a:r>
            <a:r>
              <a:rPr lang="en-CA" sz="1200" kern="1200" dirty="0">
                <a:solidFill>
                  <a:schemeClr val="tx1"/>
                </a:solidFill>
                <a:latin typeface="Times New Roman" pitchFamily="18" charset="0"/>
                <a:ea typeface="+mn-ea"/>
                <a:cs typeface="+mn-cs"/>
              </a:rPr>
              <a:t>  ICCS X237,</a:t>
            </a:r>
            <a:r>
              <a:rPr lang="en-CA" sz="1200" b="0" i="0" kern="1200" dirty="0">
                <a:solidFill>
                  <a:schemeClr val="tx1"/>
                </a:solidFill>
                <a:effectLst/>
                <a:latin typeface="Times New Roman" pitchFamily="18" charset="0"/>
                <a:ea typeface="+mn-ea"/>
                <a:cs typeface="+mn-cs"/>
              </a:rPr>
              <a:t> TBD</a:t>
            </a:r>
            <a:endParaRPr lang="en-CA"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AD9FE0DB-7AA1-4289-8759-4AA41EEE0760}" type="slidenum">
              <a:rPr lang="en-US" smtClean="0"/>
              <a:pPr/>
              <a:t>3</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buFontTx/>
              <a:buChar char="•"/>
            </a:pPr>
            <a:r>
              <a:rPr lang="en-US"/>
              <a:t>Lecture slides DO NOT contain everything that is said in class, but you are still responsible for this content</a:t>
            </a:r>
          </a:p>
          <a:p>
            <a:pPr eaLnBrk="1" hangingPunct="1">
              <a:buFontTx/>
              <a:buChar char="•"/>
            </a:pPr>
            <a:r>
              <a:rPr lang="en-US"/>
              <a:t>So, make sure you bring yourself up-to-date if you miss a class</a:t>
            </a:r>
          </a:p>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8DFCBAC2-7DA9-4F39-A38E-097EAB3DAB34}" type="slidenum">
              <a:rPr lang="en-US" smtClean="0"/>
              <a:pPr/>
              <a:t>4</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buFontTx/>
              <a:buChar char="•"/>
            </a:pPr>
            <a:r>
              <a:rPr lang="en-US"/>
              <a:t>Lecture slides DO NOT contain everything that is said in class, but you are still responsible for this content</a:t>
            </a:r>
          </a:p>
          <a:p>
            <a:pPr eaLnBrk="1" hangingPunct="1">
              <a:buFontTx/>
              <a:buChar char="•"/>
            </a:pPr>
            <a:r>
              <a:rPr lang="en-US"/>
              <a:t>So, make sure you bring yourself up-to-date if you miss a class</a:t>
            </a:r>
          </a:p>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8706F49-9A5F-4836-90D9-64AA3BD8DCB6}" type="slidenum">
              <a:rPr lang="en-US" smtClean="0"/>
              <a:pPr/>
              <a:t>5</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buFontTx/>
              <a:buChar char="•"/>
            </a:pPr>
            <a:r>
              <a:rPr lang="en-US" dirty="0"/>
              <a:t>You should also try to answer!</a:t>
            </a:r>
          </a:p>
          <a:p>
            <a:pPr eaLnBrk="1" hangingPunct="1"/>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9ED24295-679F-4B7B-9A38-5AF9B095A854}" type="slidenum">
              <a:rPr lang="en-US" smtClean="0"/>
              <a:pPr/>
              <a:t>6</a:t>
            </a:fld>
            <a:endParaRPr lang="en-US"/>
          </a:p>
        </p:txBody>
      </p:sp>
      <p:sp>
        <p:nvSpPr>
          <p:cNvPr id="33795" name="Rectangle 2"/>
          <p:cNvSpPr>
            <a:spLocks noGrp="1" noRot="1" noChangeAspect="1" noChangeArrowheads="1" noTextEdit="1"/>
          </p:cNvSpPr>
          <p:nvPr>
            <p:ph type="sldImg"/>
          </p:nvPr>
        </p:nvSpPr>
        <p:spPr>
          <a:xfrm>
            <a:off x="1173163" y="696913"/>
            <a:ext cx="4641850" cy="3481387"/>
          </a:xfrm>
          <a:ln/>
        </p:spPr>
      </p:sp>
      <p:sp>
        <p:nvSpPr>
          <p:cNvPr id="33796" name="Rectangle 3"/>
          <p:cNvSpPr>
            <a:spLocks noGrp="1" noChangeArrowheads="1"/>
          </p:cNvSpPr>
          <p:nvPr>
            <p:ph type="body" idx="1"/>
          </p:nvPr>
        </p:nvSpPr>
        <p:spPr>
          <a:xfrm>
            <a:off x="698500" y="4410075"/>
            <a:ext cx="5588000" cy="4176713"/>
          </a:xfrm>
          <a:noFill/>
          <a:ln/>
        </p:spPr>
        <p:txBody>
          <a:bodyPr/>
          <a:lstStyle/>
          <a:p>
            <a:pPr eaLnBrk="1" hangingPunct="1"/>
            <a:r>
              <a:rPr lang="en-US" b="1">
                <a:solidFill>
                  <a:schemeClr val="accent2"/>
                </a:solidFill>
              </a:rPr>
              <a:t>To pass</a:t>
            </a:r>
            <a:r>
              <a:rPr lang="en-US"/>
              <a:t>: at least 50% in both your overall grade and  your final  exam grade</a:t>
            </a:r>
            <a:endParaRPr lang="en-CA"/>
          </a:p>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87343EAA-C313-4131-99E4-4CA4957CF0AD}" type="slidenum">
              <a:rPr lang="en-US" smtClean="0"/>
              <a:pPr/>
              <a:t>7</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E54F90B0-2FF1-482A-A156-3D6257A067E5}" type="slidenum">
              <a:rPr lang="en-US" smtClean="0"/>
              <a:pPr/>
              <a:t>8</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buFontTx/>
              <a:buChar char="•"/>
            </a:pPr>
            <a:r>
              <a:rPr lang="en-US"/>
              <a:t>moderate illness, conflicts with other courses, travel, extracurricular obligations, job interviews, etc.</a:t>
            </a:r>
          </a:p>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760AF71-6252-4505-96BB-2D104DFB98C8}" type="slidenum">
              <a:rPr lang="en-US" smtClean="0"/>
              <a:pPr/>
              <a:t>9</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CDBFA50-BDD7-4F83-B7C0-06BAE0C6B7B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B8D6C4C-3502-4B4B-9134-A11A9A26A15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0EE293BE-E43E-4002-90A0-CF9CA6A91A3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2572EB80-F8AC-4E1A-BA1F-EE6792C24EA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DF6BE34-90F6-4567-805D-EBA463FCCE5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1999B98B-CB28-462C-A99B-3F52B1EBF91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31D68C3B-C815-4706-936C-540C9276CF4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 422, Lecture 1</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74D62C2B-DAA4-48DF-966F-9A2483E2B3E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 422, Lecture 1</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70BAAEEA-E036-4C11-80D4-A273D8378A7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 422, Lecture 1</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A11A8D63-E7F5-4637-8934-034389EE7D1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6B9CD2C0-89E8-40A0-9F56-18DAC5B53C6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2D700964-8C75-4775-9CBE-A1ED7F75293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a:t>CPSC 422, Lecture 1</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a:t>Slide </a:t>
            </a:r>
            <a:fld id="{5235B016-2E40-4666-B2BE-D9F00FE9EFA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cs.ubc.ca/~carenini/TEACHING/CPSC422-19/index.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customXml" Target="../ink/ink2.xml"/><Relationship Id="rId26" Type="http://schemas.openxmlformats.org/officeDocument/2006/relationships/customXml" Target="../ink/ink7.xml"/><Relationship Id="rId3" Type="http://schemas.openxmlformats.org/officeDocument/2006/relationships/notesSlide" Target="../notesSlides/notesSlide16.xml"/><Relationship Id="rId21" Type="http://schemas.openxmlformats.org/officeDocument/2006/relationships/image" Target="../media/image75.emf"/><Relationship Id="rId7" Type="http://schemas.openxmlformats.org/officeDocument/2006/relationships/image" Target="../media/image68.emf"/><Relationship Id="rId12" Type="http://schemas.openxmlformats.org/officeDocument/2006/relationships/customXml" Target="../ink/ink4.xml"/><Relationship Id="rId25" Type="http://schemas.openxmlformats.org/officeDocument/2006/relationships/image" Target="../media/image77.emf"/><Relationship Id="rId33" Type="http://schemas.openxmlformats.org/officeDocument/2006/relationships/image" Target="../media/image81.emf"/><Relationship Id="rId2" Type="http://schemas.openxmlformats.org/officeDocument/2006/relationships/slideLayout" Target="../slideLayouts/slideLayout6.xml"/><Relationship Id="rId20" Type="http://schemas.openxmlformats.org/officeDocument/2006/relationships/customXml" Target="../ink/ink5.xml"/><Relationship Id="rId29" Type="http://schemas.openxmlformats.org/officeDocument/2006/relationships/image" Target="../media/image79.emf"/><Relationship Id="rId1" Type="http://schemas.openxmlformats.org/officeDocument/2006/relationships/vmlDrawing" Target="../drawings/vmlDrawing1.vml"/><Relationship Id="rId6" Type="http://schemas.openxmlformats.org/officeDocument/2006/relationships/customXml" Target="../ink/ink1.xml"/><Relationship Id="rId11" Type="http://schemas.openxmlformats.org/officeDocument/2006/relationships/image" Target="../media/image70.emf"/><Relationship Id="rId5" Type="http://schemas.openxmlformats.org/officeDocument/2006/relationships/image" Target="../media/image7.png"/><Relationship Id="rId28" Type="http://schemas.openxmlformats.org/officeDocument/2006/relationships/customXml" Target="../ink/ink8.xml"/><Relationship Id="rId10" Type="http://schemas.openxmlformats.org/officeDocument/2006/relationships/customXml" Target="../ink/ink3.xml"/><Relationship Id="rId19" Type="http://schemas.openxmlformats.org/officeDocument/2006/relationships/image" Target="../media/image74.emf"/><Relationship Id="rId4" Type="http://schemas.openxmlformats.org/officeDocument/2006/relationships/oleObject" Target="../embeddings/oleObject1.bin"/><Relationship Id="rId9" Type="http://schemas.openxmlformats.org/officeDocument/2006/relationships/image" Target="../media/image69.emf"/><Relationship Id="rId22" Type="http://schemas.openxmlformats.org/officeDocument/2006/relationships/customXml" Target="../ink/ink6.xml"/><Relationship Id="rId27" Type="http://schemas.openxmlformats.org/officeDocument/2006/relationships/image" Target="../media/image78.emf"/><Relationship Id="rId30" Type="http://schemas.openxmlformats.org/officeDocument/2006/relationships/customXml" Target="../ink/ink9.xml"/></Relationships>
</file>

<file path=ppt/slides/_rels/slide18.xml.rels><?xml version="1.0" encoding="UTF-8" standalone="yes"?>
<Relationships xmlns="http://schemas.openxmlformats.org/package/2006/relationships"><Relationship Id="rId8" Type="http://schemas.openxmlformats.org/officeDocument/2006/relationships/image" Target="../media/image241.emf"/><Relationship Id="rId13" Type="http://schemas.openxmlformats.org/officeDocument/2006/relationships/customXml" Target="../ink/ink15.xml"/><Relationship Id="rId18" Type="http://schemas.openxmlformats.org/officeDocument/2006/relationships/image" Target="../media/image246.emf"/><Relationship Id="rId3" Type="http://schemas.openxmlformats.org/officeDocument/2006/relationships/customXml" Target="../ink/ink10.xml"/><Relationship Id="rId7" Type="http://schemas.openxmlformats.org/officeDocument/2006/relationships/customXml" Target="../ink/ink12.xml"/><Relationship Id="rId12" Type="http://schemas.openxmlformats.org/officeDocument/2006/relationships/image" Target="../media/image243.emf"/><Relationship Id="rId17" Type="http://schemas.openxmlformats.org/officeDocument/2006/relationships/customXml" Target="../ink/ink17.xml"/><Relationship Id="rId2" Type="http://schemas.openxmlformats.org/officeDocument/2006/relationships/notesSlide" Target="../notesSlides/notesSlide17.xml"/><Relationship Id="rId16" Type="http://schemas.openxmlformats.org/officeDocument/2006/relationships/image" Target="../media/image245.emf"/><Relationship Id="rId1" Type="http://schemas.openxmlformats.org/officeDocument/2006/relationships/slideLayout" Target="../slideLayouts/slideLayout2.xml"/><Relationship Id="rId6" Type="http://schemas.openxmlformats.org/officeDocument/2006/relationships/image" Target="../media/image240.emf"/><Relationship Id="rId11" Type="http://schemas.openxmlformats.org/officeDocument/2006/relationships/customXml" Target="../ink/ink14.xml"/><Relationship Id="rId5" Type="http://schemas.openxmlformats.org/officeDocument/2006/relationships/customXml" Target="../ink/ink11.xml"/><Relationship Id="rId15" Type="http://schemas.openxmlformats.org/officeDocument/2006/relationships/customXml" Target="../ink/ink16.xml"/><Relationship Id="rId10" Type="http://schemas.openxmlformats.org/officeDocument/2006/relationships/image" Target="../media/image242.emf"/><Relationship Id="rId4" Type="http://schemas.openxmlformats.org/officeDocument/2006/relationships/image" Target="../media/image239.emf"/><Relationship Id="rId9" Type="http://schemas.openxmlformats.org/officeDocument/2006/relationships/customXml" Target="../ink/ink13.xml"/><Relationship Id="rId14" Type="http://schemas.openxmlformats.org/officeDocument/2006/relationships/image" Target="../media/image244.emf"/></Relationships>
</file>

<file path=ppt/slides/_rels/slide19.xml.rels><?xml version="1.0" encoding="UTF-8" standalone="yes"?>
<Relationships xmlns="http://schemas.openxmlformats.org/package/2006/relationships"><Relationship Id="rId3" Type="http://schemas.openxmlformats.org/officeDocument/2006/relationships/customXml" Target="../ink/ink18.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00.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940.emf"/></Relationships>
</file>

<file path=ppt/slides/_rels/slide3.xml.rels><?xml version="1.0" encoding="UTF-8" standalone="yes"?>
<Relationships xmlns="http://schemas.openxmlformats.org/package/2006/relationships"><Relationship Id="rId3" Type="http://schemas.openxmlformats.org/officeDocument/2006/relationships/hyperlink" Target="http://www.cs.ubc.ca/~carenini/TEACHING/CPSC422-17/index.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hyperlink" Target="http://people.cs.ubc.ca/~poole/aiboo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aispace.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dirty="0"/>
              <a:t>CPSC 422, Lecture 1</a:t>
            </a:r>
          </a:p>
        </p:txBody>
      </p:sp>
      <p:sp>
        <p:nvSpPr>
          <p:cNvPr id="5" name="Slide Number Placeholder 3"/>
          <p:cNvSpPr>
            <a:spLocks noGrp="1"/>
          </p:cNvSpPr>
          <p:nvPr>
            <p:ph type="sldNum" sz="quarter" idx="12"/>
          </p:nvPr>
        </p:nvSpPr>
        <p:spPr/>
        <p:txBody>
          <a:bodyPr/>
          <a:lstStyle/>
          <a:p>
            <a:pPr>
              <a:defRPr/>
            </a:pPr>
            <a:r>
              <a:rPr lang="en-US" dirty="0"/>
              <a:t>Slide </a:t>
            </a:r>
            <a:fld id="{ACA5DE21-EB39-4D7A-8358-F4A5BC11EB68}" type="slidenum">
              <a:rPr lang="en-US"/>
              <a:pPr>
                <a:defRPr/>
              </a:pPr>
              <a:t>1</a:t>
            </a:fld>
            <a:endParaRPr lang="en-US" dirty="0"/>
          </a:p>
        </p:txBody>
      </p:sp>
      <p:sp>
        <p:nvSpPr>
          <p:cNvPr id="1029" name="Rectangle 2"/>
          <p:cNvSpPr>
            <a:spLocks noChangeArrowheads="1"/>
          </p:cNvSpPr>
          <p:nvPr/>
        </p:nvSpPr>
        <p:spPr bwMode="auto">
          <a:xfrm>
            <a:off x="179512" y="908050"/>
            <a:ext cx="8763000" cy="3416320"/>
          </a:xfrm>
          <a:prstGeom prst="rect">
            <a:avLst/>
          </a:prstGeom>
          <a:noFill/>
          <a:ln w="9525">
            <a:noFill/>
            <a:miter lim="800000"/>
            <a:headEnd/>
            <a:tailEnd/>
          </a:ln>
        </p:spPr>
        <p:txBody>
          <a:bodyPr>
            <a:spAutoFit/>
          </a:bodyPr>
          <a:lstStyle/>
          <a:p>
            <a:pPr algn="ctr">
              <a:spcBef>
                <a:spcPct val="50000"/>
              </a:spcBef>
            </a:pPr>
            <a:r>
              <a:rPr lang="en-US" sz="4800" b="1" dirty="0">
                <a:solidFill>
                  <a:schemeClr val="accent2"/>
                </a:solidFill>
                <a:latin typeface="Arial Unicode MS" pitchFamily="34" charset="-128"/>
              </a:rPr>
              <a:t>Intelligent Systems (AI-2)</a:t>
            </a:r>
          </a:p>
          <a:p>
            <a:pPr algn="ctr">
              <a:spcBef>
                <a:spcPct val="50000"/>
              </a:spcBef>
            </a:pPr>
            <a:endParaRPr lang="en-US" sz="2400" b="1" dirty="0">
              <a:latin typeface="Arial Unicode MS" pitchFamily="34" charset="-128"/>
            </a:endParaRPr>
          </a:p>
          <a:p>
            <a:pPr algn="ctr">
              <a:spcBef>
                <a:spcPct val="50000"/>
              </a:spcBef>
            </a:pPr>
            <a:r>
              <a:rPr lang="en-US" sz="3200" b="1" dirty="0">
                <a:latin typeface="Arial Unicode MS" pitchFamily="34" charset="-128"/>
              </a:rPr>
              <a:t>Computer Science CPSC422, Lecture 1</a:t>
            </a:r>
          </a:p>
          <a:p>
            <a:pPr algn="ctr">
              <a:spcBef>
                <a:spcPct val="50000"/>
              </a:spcBef>
            </a:pPr>
            <a:endParaRPr lang="en-US" b="1" dirty="0">
              <a:latin typeface="Arial Unicode MS" pitchFamily="34" charset="-128"/>
            </a:endParaRPr>
          </a:p>
          <a:p>
            <a:pPr algn="ctr">
              <a:spcBef>
                <a:spcPct val="50000"/>
              </a:spcBef>
            </a:pPr>
            <a:r>
              <a:rPr lang="en-US" b="1" dirty="0">
                <a:latin typeface="Arial Unicode MS" pitchFamily="34" charset="-128"/>
              </a:rPr>
              <a:t>Sept 4, 2019</a:t>
            </a:r>
          </a:p>
        </p:txBody>
      </p:sp>
      <p:sp>
        <p:nvSpPr>
          <p:cNvPr id="1031" name="AutoShape 7" descr="tatsuro_picture.jpg"/>
          <p:cNvSpPr>
            <a:spLocks noChangeAspect="1" noChangeArrowheads="1"/>
          </p:cNvSpPr>
          <p:nvPr/>
        </p:nvSpPr>
        <p:spPr bwMode="auto">
          <a:xfrm>
            <a:off x="180975"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CA" dirty="0"/>
          </a:p>
        </p:txBody>
      </p:sp>
    </p:spTree>
    <p:extLst>
      <p:ext uri="{BB962C8B-B14F-4D97-AF65-F5344CB8AC3E}">
        <p14:creationId xmlns:p14="http://schemas.microsoft.com/office/powerpoint/2010/main" val="323584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Paper Readings</a:t>
            </a:r>
          </a:p>
        </p:txBody>
      </p:sp>
      <p:sp>
        <p:nvSpPr>
          <p:cNvPr id="3" name="Content Placeholder 2"/>
          <p:cNvSpPr>
            <a:spLocks noGrp="1"/>
          </p:cNvSpPr>
          <p:nvPr>
            <p:ph idx="1"/>
          </p:nvPr>
        </p:nvSpPr>
        <p:spPr>
          <a:xfrm>
            <a:off x="304800" y="877416"/>
            <a:ext cx="8458200" cy="4495800"/>
          </a:xfrm>
        </p:spPr>
        <p:txBody>
          <a:bodyPr/>
          <a:lstStyle/>
          <a:p>
            <a:pPr marL="457200" indent="-457200">
              <a:buFont typeface="Arial" panose="020B0604020202020204" pitchFamily="34" charset="0"/>
              <a:buChar char="•"/>
            </a:pPr>
            <a:r>
              <a:rPr lang="en-CA" dirty="0"/>
              <a:t>We will read and discuss 3 (fairly recent) </a:t>
            </a:r>
            <a:r>
              <a:rPr lang="en-CA" b="1" dirty="0">
                <a:solidFill>
                  <a:srgbClr val="0070C0"/>
                </a:solidFill>
              </a:rPr>
              <a:t>research papers </a:t>
            </a:r>
            <a:r>
              <a:rPr lang="en-CA" dirty="0"/>
              <a:t>this term</a:t>
            </a:r>
          </a:p>
          <a:p>
            <a:pPr marL="457200" indent="-457200">
              <a:buFont typeface="Arial" panose="020B0604020202020204" pitchFamily="34" charset="0"/>
              <a:buChar char="•"/>
            </a:pPr>
            <a:r>
              <a:rPr lang="en-CA" dirty="0"/>
              <a:t>You will be required to submit </a:t>
            </a:r>
            <a:r>
              <a:rPr lang="en-CA" b="1" dirty="0">
                <a:solidFill>
                  <a:srgbClr val="0070C0"/>
                </a:solidFill>
              </a:rPr>
              <a:t>summaries</a:t>
            </a:r>
            <a:r>
              <a:rPr lang="en-CA" dirty="0"/>
              <a:t> of the papers along with </a:t>
            </a:r>
            <a:r>
              <a:rPr lang="en-CA" b="1" dirty="0">
                <a:solidFill>
                  <a:srgbClr val="0070C0"/>
                </a:solidFill>
              </a:rPr>
              <a:t>questions</a:t>
            </a:r>
            <a:r>
              <a:rPr lang="en-CA" dirty="0"/>
              <a:t> about them</a:t>
            </a:r>
          </a:p>
          <a:p>
            <a:pPr marL="457200" indent="-457200">
              <a:buFont typeface="Arial" panose="020B0604020202020204" pitchFamily="34" charset="0"/>
              <a:buChar char="•"/>
            </a:pPr>
            <a:r>
              <a:rPr lang="en-CA" dirty="0"/>
              <a:t>The goal is to give you practice in reading research papers with a </a:t>
            </a:r>
            <a:r>
              <a:rPr lang="en-CA" b="1" dirty="0">
                <a:solidFill>
                  <a:srgbClr val="7030A0"/>
                </a:solidFill>
              </a:rPr>
              <a:t>critical eye</a:t>
            </a:r>
          </a:p>
          <a:p>
            <a:pPr marL="857250" lvl="1" indent="-457200">
              <a:buFont typeface="Arial" panose="020B0604020202020204" pitchFamily="34" charset="0"/>
              <a:buChar char="•"/>
            </a:pPr>
            <a:r>
              <a:rPr lang="en-CA" dirty="0"/>
              <a:t>Note possible </a:t>
            </a:r>
            <a:r>
              <a:rPr lang="en-CA" b="1" dirty="0">
                <a:solidFill>
                  <a:srgbClr val="7030A0"/>
                </a:solidFill>
              </a:rPr>
              <a:t>weaknesses</a:t>
            </a:r>
            <a:r>
              <a:rPr lang="en-CA" dirty="0"/>
              <a:t> in the research or alternative approaches that might be better</a:t>
            </a:r>
          </a:p>
          <a:p>
            <a:pPr marL="857250" lvl="1" indent="-457200">
              <a:buFont typeface="Arial" panose="020B0604020202020204" pitchFamily="34" charset="0"/>
              <a:buChar char="•"/>
            </a:pPr>
            <a:r>
              <a:rPr lang="en-CA" dirty="0"/>
              <a:t>Connect the </a:t>
            </a:r>
            <a:r>
              <a:rPr lang="en-CA" b="1" dirty="0">
                <a:solidFill>
                  <a:srgbClr val="7030A0"/>
                </a:solidFill>
              </a:rPr>
              <a:t>concepts</a:t>
            </a:r>
            <a:r>
              <a:rPr lang="en-CA" dirty="0"/>
              <a:t> from the lectures to real-world research</a:t>
            </a:r>
          </a:p>
          <a:p>
            <a:pPr marL="857250" lvl="1" indent="-457200">
              <a:buFont typeface="Arial" panose="020B0604020202020204" pitchFamily="34" charset="0"/>
              <a:buChar char="•"/>
            </a:pPr>
            <a:r>
              <a:rPr lang="en-CA" dirty="0"/>
              <a:t>What would be the </a:t>
            </a:r>
            <a:r>
              <a:rPr lang="en-CA" b="1" dirty="0">
                <a:solidFill>
                  <a:srgbClr val="7030A0"/>
                </a:solidFill>
              </a:rPr>
              <a:t>next step</a:t>
            </a:r>
            <a:r>
              <a:rPr lang="en-CA" dirty="0"/>
              <a:t>?</a:t>
            </a:r>
          </a:p>
          <a:p>
            <a:pPr marL="457200" indent="-457200">
              <a:buFont typeface="Arial" panose="020B0604020202020204" pitchFamily="34" charset="0"/>
              <a:buChar char="•"/>
            </a:pPr>
            <a:r>
              <a:rPr lang="en-CA" b="1" dirty="0">
                <a:solidFill>
                  <a:srgbClr val="FF0000"/>
                </a:solidFill>
              </a:rPr>
              <a:t>Late days cannot be claimed for paper readings!</a:t>
            </a:r>
          </a:p>
        </p:txBody>
      </p:sp>
      <p:sp>
        <p:nvSpPr>
          <p:cNvPr id="4" name="Footer Placeholder 3"/>
          <p:cNvSpPr>
            <a:spLocks noGrp="1"/>
          </p:cNvSpPr>
          <p:nvPr>
            <p:ph type="ftr" sz="quarter" idx="11"/>
          </p:nvPr>
        </p:nvSpPr>
        <p:spPr/>
        <p:txBody>
          <a:bodyPr/>
          <a:lstStyle/>
          <a:p>
            <a:pPr>
              <a:defRPr/>
            </a:pPr>
            <a:r>
              <a:rPr lang="en-US"/>
              <a:t>CPSC 422, Lecture 1</a:t>
            </a:r>
          </a:p>
        </p:txBody>
      </p:sp>
      <p:sp>
        <p:nvSpPr>
          <p:cNvPr id="5" name="Slide Number Placeholder 4"/>
          <p:cNvSpPr>
            <a:spLocks noGrp="1"/>
          </p:cNvSpPr>
          <p:nvPr>
            <p:ph type="sldNum" sz="quarter" idx="12"/>
          </p:nvPr>
        </p:nvSpPr>
        <p:spPr/>
        <p:txBody>
          <a:bodyPr/>
          <a:lstStyle/>
          <a:p>
            <a:pPr>
              <a:defRPr/>
            </a:pPr>
            <a:r>
              <a:rPr lang="en-US"/>
              <a:t>Slide </a:t>
            </a:r>
            <a:fld id="{4DF6BE34-90F6-4567-805D-EBA463FCCE5C}" type="slidenum">
              <a:rPr lang="en-US" smtClean="0"/>
              <a:pPr>
                <a:defRPr/>
              </a:pPr>
              <a:t>10</a:t>
            </a:fld>
            <a:endParaRPr lang="en-US"/>
          </a:p>
        </p:txBody>
      </p:sp>
    </p:spTree>
    <p:extLst>
      <p:ext uri="{BB962C8B-B14F-4D97-AF65-F5344CB8AC3E}">
        <p14:creationId xmlns:p14="http://schemas.microsoft.com/office/powerpoint/2010/main" val="762319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422, Lecture 1</a:t>
            </a:r>
          </a:p>
        </p:txBody>
      </p:sp>
      <p:sp>
        <p:nvSpPr>
          <p:cNvPr id="6" name="Slide Number Placeholder 5"/>
          <p:cNvSpPr>
            <a:spLocks noGrp="1"/>
          </p:cNvSpPr>
          <p:nvPr>
            <p:ph type="sldNum" sz="quarter" idx="12"/>
          </p:nvPr>
        </p:nvSpPr>
        <p:spPr/>
        <p:txBody>
          <a:bodyPr/>
          <a:lstStyle/>
          <a:p>
            <a:pPr>
              <a:defRPr/>
            </a:pPr>
            <a:r>
              <a:rPr lang="en-US"/>
              <a:t>Slide </a:t>
            </a:r>
            <a:fld id="{FC199C99-C991-4799-8C62-2E943458DBD7}" type="slidenum">
              <a:rPr lang="en-US"/>
              <a:pPr>
                <a:defRPr/>
              </a:pPr>
              <a:t>11</a:t>
            </a:fld>
            <a:endParaRPr lang="en-US"/>
          </a:p>
        </p:txBody>
      </p:sp>
      <p:sp>
        <p:nvSpPr>
          <p:cNvPr id="10245" name="Rectangle 2"/>
          <p:cNvSpPr>
            <a:spLocks noGrp="1" noChangeArrowheads="1"/>
          </p:cNvSpPr>
          <p:nvPr>
            <p:ph type="title"/>
          </p:nvPr>
        </p:nvSpPr>
        <p:spPr>
          <a:xfrm>
            <a:off x="685800" y="0"/>
            <a:ext cx="7772400" cy="1219200"/>
          </a:xfrm>
        </p:spPr>
        <p:txBody>
          <a:bodyPr/>
          <a:lstStyle/>
          <a:p>
            <a:pPr eaLnBrk="1" hangingPunct="1"/>
            <a:r>
              <a:rPr lang="en-US" dirty="0"/>
              <a:t>How to Get Help? </a:t>
            </a:r>
            <a:endParaRPr lang="en-CA" dirty="0"/>
          </a:p>
        </p:txBody>
      </p:sp>
      <p:sp>
        <p:nvSpPr>
          <p:cNvPr id="10246" name="Rectangle 3"/>
          <p:cNvSpPr>
            <a:spLocks noGrp="1" noChangeArrowheads="1"/>
          </p:cNvSpPr>
          <p:nvPr>
            <p:ph type="body" idx="1"/>
          </p:nvPr>
        </p:nvSpPr>
        <p:spPr>
          <a:xfrm>
            <a:off x="251520" y="1055217"/>
            <a:ext cx="8640960" cy="5410200"/>
          </a:xfrm>
        </p:spPr>
        <p:txBody>
          <a:bodyPr/>
          <a:lstStyle/>
          <a:p>
            <a:pPr eaLnBrk="1" hangingPunct="1">
              <a:spcBef>
                <a:spcPct val="0"/>
              </a:spcBef>
              <a:buFontTx/>
              <a:buChar char="•"/>
            </a:pPr>
            <a:r>
              <a:rPr lang="en-CA" sz="2400" dirty="0">
                <a:ea typeface="Arial Unicode MS" pitchFamily="34" charset="-128"/>
                <a:cs typeface="Arial Unicode MS" pitchFamily="34" charset="-128"/>
              </a:rPr>
              <a:t>Use the course </a:t>
            </a:r>
            <a:r>
              <a:rPr lang="en-CA" sz="2400" b="1" dirty="0">
                <a:ea typeface="Arial Unicode MS" pitchFamily="34" charset="-128"/>
                <a:cs typeface="Arial Unicode MS" pitchFamily="34" charset="-128"/>
              </a:rPr>
              <a:t>discussion board</a:t>
            </a:r>
            <a:r>
              <a:rPr lang="en-CA" sz="2400" dirty="0">
                <a:ea typeface="Arial Unicode MS" pitchFamily="34" charset="-128"/>
                <a:cs typeface="Arial Unicode MS" pitchFamily="34" charset="-128"/>
              </a:rPr>
              <a:t>  for questions on course material (so keep reading from it !)</a:t>
            </a:r>
          </a:p>
          <a:p>
            <a:pPr lvl="1" eaLnBrk="1" hangingPunct="1">
              <a:spcBef>
                <a:spcPct val="0"/>
              </a:spcBef>
            </a:pPr>
            <a:r>
              <a:rPr lang="en-CA" b="1" i="1" dirty="0">
                <a:solidFill>
                  <a:srgbClr val="FF0000"/>
                </a:solidFill>
                <a:ea typeface="Arial Unicode MS" pitchFamily="34" charset="-128"/>
                <a:cs typeface="Arial Unicode MS" pitchFamily="34" charset="-128"/>
              </a:rPr>
              <a:t>Please check for similar questions before posting</a:t>
            </a:r>
            <a:endParaRPr lang="en-CA" sz="2800" dirty="0">
              <a:ea typeface="Arial Unicode MS" pitchFamily="34" charset="-128"/>
              <a:cs typeface="Arial Unicode MS" pitchFamily="34" charset="-128"/>
            </a:endParaRPr>
          </a:p>
          <a:p>
            <a:pPr eaLnBrk="1" hangingPunct="1">
              <a:spcBef>
                <a:spcPct val="0"/>
              </a:spcBef>
              <a:buFontTx/>
              <a:buChar char="•"/>
            </a:pPr>
            <a:r>
              <a:rPr lang="en-CA" sz="2400" dirty="0">
                <a:ea typeface="Arial Unicode MS" pitchFamily="34" charset="-128"/>
                <a:cs typeface="Arial Unicode MS" pitchFamily="34" charset="-128"/>
              </a:rPr>
              <a:t> If you answer a challenging question you may get </a:t>
            </a:r>
            <a:r>
              <a:rPr lang="en-CA" sz="2400" b="1" dirty="0">
                <a:solidFill>
                  <a:srgbClr val="00B050"/>
                </a:solidFill>
                <a:ea typeface="Arial Unicode MS" pitchFamily="34" charset="-128"/>
                <a:cs typeface="Arial Unicode MS" pitchFamily="34" charset="-128"/>
              </a:rPr>
              <a:t>bonus points</a:t>
            </a:r>
            <a:r>
              <a:rPr lang="en-CA" sz="2400" dirty="0">
                <a:solidFill>
                  <a:srgbClr val="00B050"/>
                </a:solidFill>
                <a:ea typeface="Arial Unicode MS" pitchFamily="34" charset="-128"/>
                <a:cs typeface="Arial Unicode MS" pitchFamily="34" charset="-128"/>
              </a:rPr>
              <a:t>! </a:t>
            </a:r>
            <a:r>
              <a:rPr lang="en-CA" sz="2400" dirty="0">
                <a:ea typeface="Arial Unicode MS" pitchFamily="34" charset="-128"/>
                <a:cs typeface="Arial Unicode MS" pitchFamily="34" charset="-128"/>
                <a:sym typeface="Wingdings" panose="05000000000000000000" pitchFamily="2" charset="2"/>
              </a:rPr>
              <a:t></a:t>
            </a:r>
            <a:endParaRPr lang="en-CA" sz="2400" dirty="0">
              <a:ea typeface="Arial Unicode MS" pitchFamily="34" charset="-128"/>
              <a:cs typeface="Arial Unicode MS" pitchFamily="34" charset="-128"/>
            </a:endParaRPr>
          </a:p>
          <a:p>
            <a:pPr marL="0" indent="0" eaLnBrk="1" hangingPunct="1">
              <a:spcBef>
                <a:spcPct val="0"/>
              </a:spcBef>
            </a:pPr>
            <a:endParaRPr lang="en-CA" sz="2400" dirty="0">
              <a:ea typeface="Arial Unicode MS" pitchFamily="34" charset="-128"/>
              <a:cs typeface="Arial Unicode MS" pitchFamily="34" charset="-128"/>
            </a:endParaRPr>
          </a:p>
          <a:p>
            <a:pPr eaLnBrk="1" hangingPunct="1">
              <a:spcBef>
                <a:spcPct val="0"/>
              </a:spcBef>
              <a:buFontTx/>
              <a:buChar char="•"/>
            </a:pPr>
            <a:r>
              <a:rPr lang="en-CA" sz="2400" dirty="0">
                <a:ea typeface="Arial Unicode MS" pitchFamily="34" charset="-128"/>
                <a:cs typeface="Arial Unicode MS" pitchFamily="34" charset="-128"/>
              </a:rPr>
              <a:t>Go to </a:t>
            </a:r>
            <a:r>
              <a:rPr lang="en-CA" b="1" dirty="0">
                <a:ea typeface="Arial Unicode MS" pitchFamily="34" charset="-128"/>
                <a:cs typeface="Arial Unicode MS" pitchFamily="34" charset="-128"/>
              </a:rPr>
              <a:t>office hours </a:t>
            </a:r>
            <a:endParaRPr lang="en-CA" sz="2400" dirty="0">
              <a:ea typeface="Arial Unicode MS" pitchFamily="34" charset="-128"/>
              <a:cs typeface="Arial Unicode MS" pitchFamily="34" charset="-128"/>
            </a:endParaRPr>
          </a:p>
          <a:p>
            <a:pPr lvl="1" eaLnBrk="1" hangingPunct="1">
              <a:spcBef>
                <a:spcPct val="0"/>
              </a:spcBef>
            </a:pPr>
            <a:r>
              <a:rPr lang="en-CA" dirty="0">
                <a:ea typeface="Arial Unicode MS" pitchFamily="34" charset="-128"/>
                <a:cs typeface="Arial Unicode MS" pitchFamily="34" charset="-128"/>
              </a:rPr>
              <a:t>times will be finalized by next week </a:t>
            </a:r>
          </a:p>
          <a:p>
            <a:pPr marL="457200" lvl="1" indent="0" eaLnBrk="1" hangingPunct="1">
              <a:spcBef>
                <a:spcPct val="0"/>
              </a:spcBef>
              <a:buNone/>
            </a:pPr>
            <a:endParaRPr lang="en-CA" sz="2000" dirty="0">
              <a:solidFill>
                <a:srgbClr val="00B050"/>
              </a:solidFill>
              <a:ea typeface="Arial Unicode MS" pitchFamily="34" charset="-128"/>
              <a:cs typeface="Arial Unicode MS" pitchFamily="34" charset="-128"/>
            </a:endParaRPr>
          </a:p>
          <a:p>
            <a:pPr marL="457200" indent="-457200" eaLnBrk="1" hangingPunct="1">
              <a:spcBef>
                <a:spcPct val="0"/>
              </a:spcBef>
              <a:buFont typeface="Arial" panose="020B0604020202020204" pitchFamily="34" charset="0"/>
              <a:buChar char="•"/>
            </a:pPr>
            <a:r>
              <a:rPr lang="en-CA" dirty="0">
                <a:ea typeface="Arial Unicode MS" pitchFamily="34" charset="-128"/>
                <a:cs typeface="Arial Unicode MS" pitchFamily="34" charset="-128"/>
              </a:rPr>
              <a:t>Can schedule by appointment if you can document a serious conflict with the official office hours (or if other considerations apply)</a:t>
            </a:r>
          </a:p>
          <a:p>
            <a:pPr lvl="1" eaLnBrk="1" hangingPunct="1">
              <a:lnSpc>
                <a:spcPct val="120000"/>
              </a:lnSpc>
              <a:buFontTx/>
              <a:buNone/>
            </a:pPr>
            <a:endParaRPr lang="en-CA" i="1" dirty="0">
              <a:ea typeface="Arial Unicode MS" pitchFamily="34" charset="-128"/>
              <a:cs typeface="Arial Unicode MS" pitchFamily="34" charset="-128"/>
            </a:endParaRPr>
          </a:p>
          <a:p>
            <a:pPr eaLnBrk="1" hangingPunct="1">
              <a:lnSpc>
                <a:spcPct val="40000"/>
              </a:lnSpc>
            </a:pPr>
            <a:r>
              <a:rPr lang="en-CA" sz="1200" i="1" dirty="0">
                <a:solidFill>
                  <a:schemeClr val="accent2"/>
                </a:solidFill>
                <a:ea typeface="Arial Unicode MS" pitchFamily="34" charset="-128"/>
                <a:cs typeface="Arial Unicode MS" pitchFamily="34" charset="-128"/>
              </a:rPr>
              <a:t> </a:t>
            </a:r>
          </a:p>
        </p:txBody>
      </p:sp>
    </p:spTree>
    <p:extLst>
      <p:ext uri="{BB962C8B-B14F-4D97-AF65-F5344CB8AC3E}">
        <p14:creationId xmlns:p14="http://schemas.microsoft.com/office/powerpoint/2010/main" val="797454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422, Lecture 1</a:t>
            </a:r>
          </a:p>
        </p:txBody>
      </p:sp>
      <p:sp>
        <p:nvSpPr>
          <p:cNvPr id="6" name="Slide Number Placeholder 5"/>
          <p:cNvSpPr>
            <a:spLocks noGrp="1"/>
          </p:cNvSpPr>
          <p:nvPr>
            <p:ph type="sldNum" sz="quarter" idx="12"/>
          </p:nvPr>
        </p:nvSpPr>
        <p:spPr/>
        <p:txBody>
          <a:bodyPr/>
          <a:lstStyle/>
          <a:p>
            <a:pPr>
              <a:defRPr/>
            </a:pPr>
            <a:r>
              <a:rPr lang="en-US"/>
              <a:t>Slide </a:t>
            </a:r>
            <a:fld id="{40B6799A-B88E-4246-84E4-0D2103C0BF6B}" type="slidenum">
              <a:rPr lang="en-US"/>
              <a:pPr>
                <a:defRPr/>
              </a:pPr>
              <a:t>12</a:t>
            </a:fld>
            <a:endParaRPr lang="en-US"/>
          </a:p>
        </p:txBody>
      </p:sp>
      <p:sp>
        <p:nvSpPr>
          <p:cNvPr id="36868" name="Rectangle 2"/>
          <p:cNvSpPr>
            <a:spLocks noGrp="1" noChangeArrowheads="1"/>
          </p:cNvSpPr>
          <p:nvPr>
            <p:ph type="title"/>
          </p:nvPr>
        </p:nvSpPr>
        <p:spPr>
          <a:xfrm>
            <a:off x="304800" y="228600"/>
            <a:ext cx="8610600" cy="1219200"/>
          </a:xfrm>
        </p:spPr>
        <p:txBody>
          <a:bodyPr/>
          <a:lstStyle/>
          <a:p>
            <a:pPr eaLnBrk="1" hangingPunct="1"/>
            <a:r>
              <a:rPr lang="en-US" sz="3200"/>
              <a:t>Getting Help from Other Students? </a:t>
            </a:r>
            <a:br>
              <a:rPr lang="en-US" sz="3200"/>
            </a:br>
            <a:r>
              <a:rPr lang="en-US" sz="3200"/>
              <a:t>From the Web? (Plagiarism)</a:t>
            </a:r>
            <a:endParaRPr lang="en-CA" sz="3200"/>
          </a:p>
        </p:txBody>
      </p:sp>
      <p:sp>
        <p:nvSpPr>
          <p:cNvPr id="36869" name="Rectangle 3"/>
          <p:cNvSpPr>
            <a:spLocks noGrp="1" noChangeArrowheads="1"/>
          </p:cNvSpPr>
          <p:nvPr>
            <p:ph type="body" idx="1"/>
          </p:nvPr>
        </p:nvSpPr>
        <p:spPr>
          <a:xfrm>
            <a:off x="468313" y="1447800"/>
            <a:ext cx="8447087" cy="5257800"/>
          </a:xfrm>
        </p:spPr>
        <p:txBody>
          <a:bodyPr/>
          <a:lstStyle/>
          <a:p>
            <a:pPr eaLnBrk="1" hangingPunct="1">
              <a:buFontTx/>
              <a:buChar char="•"/>
            </a:pPr>
            <a:r>
              <a:rPr lang="en-US" sz="2400" b="1" dirty="0">
                <a:ea typeface="Arial Unicode MS" pitchFamily="34" charset="-128"/>
                <a:cs typeface="Arial Unicode MS" pitchFamily="34" charset="-128"/>
              </a:rPr>
              <a:t>It is </a:t>
            </a:r>
            <a:r>
              <a:rPr lang="en-US" sz="2400" b="1" dirty="0">
                <a:solidFill>
                  <a:schemeClr val="accent2"/>
                </a:solidFill>
                <a:ea typeface="Arial Unicode MS" pitchFamily="34" charset="-128"/>
                <a:cs typeface="Arial Unicode MS" pitchFamily="34" charset="-128"/>
              </a:rPr>
              <a:t>OK</a:t>
            </a:r>
            <a:r>
              <a:rPr lang="en-US" sz="2400" b="1" dirty="0">
                <a:ea typeface="Arial Unicode MS" pitchFamily="34" charset="-128"/>
                <a:cs typeface="Arial Unicode MS" pitchFamily="34" charset="-128"/>
              </a:rPr>
              <a:t> to talk with your classmates about assignments; learning from each other is good</a:t>
            </a:r>
          </a:p>
          <a:p>
            <a:pPr eaLnBrk="1" hangingPunct="1">
              <a:buFontTx/>
              <a:buChar char="•"/>
            </a:pPr>
            <a:r>
              <a:rPr lang="en-US" b="1" dirty="0">
                <a:ea typeface="Arial Unicode MS" pitchFamily="34" charset="-128"/>
                <a:cs typeface="Arial Unicode MS" pitchFamily="34" charset="-128"/>
              </a:rPr>
              <a:t>But you must:</a:t>
            </a:r>
          </a:p>
          <a:p>
            <a:pPr lvl="1" eaLnBrk="1" hangingPunct="1"/>
            <a:r>
              <a:rPr lang="en-CA" dirty="0">
                <a:solidFill>
                  <a:schemeClr val="accent2"/>
                </a:solidFill>
                <a:ea typeface="Arial Unicode MS" pitchFamily="34" charset="-128"/>
                <a:cs typeface="Arial Unicode MS" pitchFamily="34" charset="-128"/>
              </a:rPr>
              <a:t>Not copy</a:t>
            </a:r>
            <a:r>
              <a:rPr lang="en-CA" dirty="0">
                <a:ea typeface="Arial Unicode MS" pitchFamily="34" charset="-128"/>
                <a:cs typeface="Arial Unicode MS" pitchFamily="34" charset="-128"/>
              </a:rPr>
              <a:t> from others (with or without their consent)</a:t>
            </a:r>
          </a:p>
          <a:p>
            <a:pPr lvl="1" eaLnBrk="1" hangingPunct="1"/>
            <a:r>
              <a:rPr lang="en-CA" dirty="0">
                <a:ea typeface="Arial Unicode MS" pitchFamily="34" charset="-128"/>
                <a:cs typeface="Arial Unicode MS" pitchFamily="34" charset="-128"/>
              </a:rPr>
              <a:t>Write/present your work </a:t>
            </a:r>
            <a:r>
              <a:rPr lang="en-CA" dirty="0">
                <a:solidFill>
                  <a:schemeClr val="accent2"/>
                </a:solidFill>
                <a:ea typeface="Arial Unicode MS" pitchFamily="34" charset="-128"/>
                <a:cs typeface="Arial Unicode MS" pitchFamily="34" charset="-128"/>
              </a:rPr>
              <a:t>completely on your own </a:t>
            </a:r>
            <a:r>
              <a:rPr lang="en-CA" dirty="0">
                <a:ea typeface="Arial Unicode MS" pitchFamily="34" charset="-128"/>
                <a:cs typeface="Arial Unicode MS" pitchFamily="34" charset="-128"/>
              </a:rPr>
              <a:t>(code questions exception)</a:t>
            </a:r>
            <a:endParaRPr lang="en-CA" dirty="0">
              <a:solidFill>
                <a:schemeClr val="accent2"/>
              </a:solidFill>
              <a:ea typeface="Arial Unicode MS" pitchFamily="34" charset="-128"/>
              <a:cs typeface="Arial Unicode MS" pitchFamily="34" charset="-128"/>
            </a:endParaRPr>
          </a:p>
          <a:p>
            <a:pPr eaLnBrk="1" hangingPunct="1">
              <a:buFontTx/>
              <a:buChar char="•"/>
            </a:pPr>
            <a:endParaRPr lang="en-CA" sz="2400" dirty="0">
              <a:ea typeface="Arial Unicode MS" pitchFamily="34" charset="-128"/>
              <a:cs typeface="Arial Unicode MS" pitchFamily="34" charset="-128"/>
            </a:endParaRPr>
          </a:p>
          <a:p>
            <a:pPr eaLnBrk="1" hangingPunct="1">
              <a:buFontTx/>
              <a:buChar char="•"/>
            </a:pPr>
            <a:r>
              <a:rPr lang="en-CA" sz="2400" b="1" dirty="0"/>
              <a:t>If you use external source (Web, other students, etc.) </a:t>
            </a:r>
            <a:r>
              <a:rPr lang="en-CA" sz="2400" dirty="0"/>
              <a:t>in the assignments. </a:t>
            </a:r>
            <a:r>
              <a:rPr lang="en-CA" sz="2400" dirty="0">
                <a:solidFill>
                  <a:srgbClr val="FF0000"/>
                </a:solidFill>
              </a:rPr>
              <a:t>Put material in quotes and cite source!</a:t>
            </a:r>
          </a:p>
          <a:p>
            <a:pPr eaLnBrk="1" hangingPunct="1"/>
            <a:r>
              <a:rPr lang="en-CA" sz="2400" b="1" dirty="0">
                <a:ea typeface="Arial Unicode MS" pitchFamily="34" charset="-128"/>
                <a:cs typeface="Arial Unicode MS" pitchFamily="34" charset="-128"/>
              </a:rPr>
              <a:t>e.g., </a:t>
            </a:r>
            <a:r>
              <a:rPr lang="en-CA" sz="2400" b="1" i="1" dirty="0">
                <a:ea typeface="Arial Unicode MS" pitchFamily="34" charset="-128"/>
                <a:cs typeface="Arial Unicode MS" pitchFamily="34" charset="-128"/>
              </a:rPr>
              <a:t>“</a:t>
            </a:r>
            <a:r>
              <a:rPr lang="en-CA" sz="2400" b="1" i="1" dirty="0" err="1">
                <a:ea typeface="Arial Unicode MS" pitchFamily="34" charset="-128"/>
                <a:cs typeface="Arial Unicode MS" pitchFamily="34" charset="-128"/>
              </a:rPr>
              <a:t>bla</a:t>
            </a:r>
            <a:r>
              <a:rPr lang="en-CA" sz="2400" b="1" i="1" dirty="0">
                <a:ea typeface="Arial Unicode MS" pitchFamily="34" charset="-128"/>
                <a:cs typeface="Arial Unicode MS" pitchFamily="34" charset="-128"/>
              </a:rPr>
              <a:t> </a:t>
            </a:r>
            <a:r>
              <a:rPr lang="en-CA" sz="2400" b="1" i="1" dirty="0" err="1">
                <a:ea typeface="Arial Unicode MS" pitchFamily="34" charset="-128"/>
                <a:cs typeface="Arial Unicode MS" pitchFamily="34" charset="-128"/>
              </a:rPr>
              <a:t>bla</a:t>
            </a:r>
            <a:r>
              <a:rPr lang="en-CA" sz="2400" b="1" i="1" dirty="0">
                <a:ea typeface="Arial Unicode MS" pitchFamily="34" charset="-128"/>
                <a:cs typeface="Arial Unicode MS" pitchFamily="34" charset="-128"/>
              </a:rPr>
              <a:t> </a:t>
            </a:r>
            <a:r>
              <a:rPr lang="en-CA" sz="2400" b="1" i="1" dirty="0" err="1">
                <a:ea typeface="Arial Unicode MS" pitchFamily="34" charset="-128"/>
                <a:cs typeface="Arial Unicode MS" pitchFamily="34" charset="-128"/>
              </a:rPr>
              <a:t>bla</a:t>
            </a:r>
            <a:r>
              <a:rPr lang="en-CA" sz="2400" b="1" i="1" dirty="0">
                <a:ea typeface="Arial Unicode MS" pitchFamily="34" charset="-128"/>
                <a:cs typeface="Arial Unicode MS" pitchFamily="34" charset="-128"/>
              </a:rPr>
              <a:t>…..” </a:t>
            </a:r>
            <a:r>
              <a:rPr lang="en-CA" sz="2400" b="1" dirty="0">
                <a:ea typeface="Arial Unicode MS" pitchFamily="34" charset="-128"/>
                <a:cs typeface="Arial Unicode MS" pitchFamily="34" charset="-128"/>
              </a:rPr>
              <a:t>[</a:t>
            </a:r>
            <a:r>
              <a:rPr lang="en-CA" sz="2400" b="1" dirty="0" err="1">
                <a:ea typeface="Arial Unicode MS" pitchFamily="34" charset="-128"/>
                <a:cs typeface="Arial Unicode MS" pitchFamily="34" charset="-128"/>
              </a:rPr>
              <a:t>wikipedia</a:t>
            </a:r>
            <a:r>
              <a:rPr lang="en-CA" sz="2400" b="1" dirty="0">
                <a:ea typeface="Arial Unicode MS" pitchFamily="34" charset="-128"/>
                <a:cs typeface="Arial Unicode MS" pitchFamily="34" charset="-128"/>
              </a:rPr>
              <a:t>]</a:t>
            </a:r>
          </a:p>
        </p:txBody>
      </p:sp>
    </p:spTree>
    <p:extLst>
      <p:ext uri="{BB962C8B-B14F-4D97-AF65-F5344CB8AC3E}">
        <p14:creationId xmlns:p14="http://schemas.microsoft.com/office/powerpoint/2010/main" val="3179760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422, Lecture 1</a:t>
            </a:r>
          </a:p>
        </p:txBody>
      </p:sp>
      <p:sp>
        <p:nvSpPr>
          <p:cNvPr id="6" name="Slide Number Placeholder 5"/>
          <p:cNvSpPr>
            <a:spLocks noGrp="1"/>
          </p:cNvSpPr>
          <p:nvPr>
            <p:ph type="sldNum" sz="quarter" idx="12"/>
          </p:nvPr>
        </p:nvSpPr>
        <p:spPr/>
        <p:txBody>
          <a:bodyPr/>
          <a:lstStyle/>
          <a:p>
            <a:pPr>
              <a:defRPr/>
            </a:pPr>
            <a:r>
              <a:rPr lang="en-US"/>
              <a:t>Slide </a:t>
            </a:r>
            <a:fld id="{1AA8B73E-EC2E-4F12-BB23-BCFB9E6BFFF3}" type="slidenum">
              <a:rPr lang="en-US"/>
              <a:pPr>
                <a:defRPr/>
              </a:pPr>
              <a:t>13</a:t>
            </a:fld>
            <a:endParaRPr lang="en-US"/>
          </a:p>
        </p:txBody>
      </p:sp>
      <p:sp>
        <p:nvSpPr>
          <p:cNvPr id="37892" name="Rectangle 2"/>
          <p:cNvSpPr>
            <a:spLocks noGrp="1" noChangeArrowheads="1"/>
          </p:cNvSpPr>
          <p:nvPr>
            <p:ph type="title"/>
          </p:nvPr>
        </p:nvSpPr>
        <p:spPr>
          <a:xfrm>
            <a:off x="-297657" y="0"/>
            <a:ext cx="9739313" cy="1219200"/>
          </a:xfrm>
        </p:spPr>
        <p:txBody>
          <a:bodyPr/>
          <a:lstStyle/>
          <a:p>
            <a:pPr eaLnBrk="1" hangingPunct="1"/>
            <a:r>
              <a:rPr lang="en-US" sz="3200" dirty="0"/>
              <a:t>Getting Help from Other Sources? (Plagiarism)</a:t>
            </a:r>
            <a:endParaRPr lang="en-CA" sz="3200" dirty="0"/>
          </a:p>
        </p:txBody>
      </p:sp>
      <p:sp>
        <p:nvSpPr>
          <p:cNvPr id="37893" name="Rectangle 3"/>
          <p:cNvSpPr>
            <a:spLocks noGrp="1" noChangeArrowheads="1"/>
          </p:cNvSpPr>
          <p:nvPr>
            <p:ph type="body" idx="1"/>
          </p:nvPr>
        </p:nvSpPr>
        <p:spPr>
          <a:xfrm>
            <a:off x="304800" y="981075"/>
            <a:ext cx="8839200" cy="5410200"/>
          </a:xfrm>
        </p:spPr>
        <p:txBody>
          <a:bodyPr/>
          <a:lstStyle/>
          <a:p>
            <a:pPr eaLnBrk="1" hangingPunct="1"/>
            <a:r>
              <a:rPr lang="en-CA" sz="2400" b="1" dirty="0">
                <a:ea typeface="Arial Unicode MS" pitchFamily="34" charset="-128"/>
                <a:cs typeface="Arial Unicode MS" pitchFamily="34" charset="-128"/>
              </a:rPr>
              <a:t>When you are in doubt whether the line is crossed</a:t>
            </a:r>
            <a:r>
              <a:rPr lang="en-CA" sz="2400" dirty="0">
                <a:ea typeface="Arial Unicode MS" pitchFamily="34" charset="-128"/>
                <a:cs typeface="Arial Unicode MS" pitchFamily="34" charset="-128"/>
              </a:rPr>
              <a:t>:</a:t>
            </a:r>
          </a:p>
          <a:p>
            <a:pPr lvl="1" eaLnBrk="1" hangingPunct="1"/>
            <a:r>
              <a:rPr lang="en-CA" dirty="0">
                <a:ea typeface="Arial Unicode MS" pitchFamily="34" charset="-128"/>
                <a:cs typeface="Arial Unicode MS" pitchFamily="34" charset="-128"/>
              </a:rPr>
              <a:t>Talk to me or the TA’s</a:t>
            </a:r>
          </a:p>
          <a:p>
            <a:pPr eaLnBrk="1" hangingPunct="1">
              <a:buFontTx/>
              <a:buChar char="•"/>
            </a:pPr>
            <a:r>
              <a:rPr lang="en-CA" sz="2400" dirty="0">
                <a:solidFill>
                  <a:srgbClr val="000000"/>
                </a:solidFill>
                <a:ea typeface="Arial Unicode MS" pitchFamily="34" charset="-128"/>
                <a:cs typeface="Arial Unicode MS" pitchFamily="34" charset="-128"/>
              </a:rPr>
              <a:t>See </a:t>
            </a:r>
            <a:r>
              <a:rPr lang="en-CA" sz="2400" b="1" dirty="0">
                <a:solidFill>
                  <a:srgbClr val="000000"/>
                </a:solidFill>
                <a:ea typeface="Arial Unicode MS" pitchFamily="34" charset="-128"/>
                <a:cs typeface="Arial Unicode MS" pitchFamily="34" charset="-128"/>
              </a:rPr>
              <a:t>UBC official regulations</a:t>
            </a:r>
            <a:r>
              <a:rPr lang="en-CA" sz="2400" dirty="0">
                <a:solidFill>
                  <a:srgbClr val="000000"/>
                </a:solidFill>
                <a:ea typeface="Arial Unicode MS" pitchFamily="34" charset="-128"/>
                <a:cs typeface="Arial Unicode MS" pitchFamily="34" charset="-128"/>
              </a:rPr>
              <a:t> on what constitutes plagiarism (pointer in course Web-page)</a:t>
            </a:r>
          </a:p>
          <a:p>
            <a:pPr eaLnBrk="1" hangingPunct="1">
              <a:buFontTx/>
              <a:buChar char="•"/>
            </a:pPr>
            <a:r>
              <a:rPr lang="en-CA" sz="2400" dirty="0">
                <a:solidFill>
                  <a:srgbClr val="000000"/>
                </a:solidFill>
                <a:ea typeface="Arial Unicode MS" pitchFamily="34" charset="-128"/>
                <a:cs typeface="Arial Unicode MS" pitchFamily="34" charset="-128"/>
              </a:rPr>
              <a:t>Ignorance of the rules will not be a sufficient excuse for breaking them</a:t>
            </a:r>
          </a:p>
          <a:p>
            <a:pPr eaLnBrk="1" hangingPunct="1">
              <a:buFontTx/>
              <a:buChar char="•"/>
            </a:pPr>
            <a:endParaRPr lang="en-CA" sz="1800" dirty="0">
              <a:ea typeface="Arial Unicode MS" pitchFamily="34" charset="-128"/>
              <a:cs typeface="Arial Unicode MS" pitchFamily="34" charset="-128"/>
            </a:endParaRPr>
          </a:p>
          <a:p>
            <a:pPr eaLnBrk="1" hangingPunct="1"/>
            <a:r>
              <a:rPr lang="en-CA" sz="2400" dirty="0">
                <a:ea typeface="Arial Unicode MS" pitchFamily="34" charset="-128"/>
                <a:cs typeface="Arial Unicode MS" pitchFamily="34" charset="-128"/>
              </a:rPr>
              <a:t>Any unjustified cases will be </a:t>
            </a:r>
            <a:r>
              <a:rPr lang="en-CA" sz="2400" b="1" dirty="0">
                <a:solidFill>
                  <a:srgbClr val="FF0000"/>
                </a:solidFill>
                <a:ea typeface="Arial Unicode MS" pitchFamily="34" charset="-128"/>
                <a:cs typeface="Arial Unicode MS" pitchFamily="34" charset="-128"/>
              </a:rPr>
              <a:t>severely dealt with </a:t>
            </a:r>
            <a:r>
              <a:rPr lang="en-CA" sz="2400" b="1" dirty="0">
                <a:ea typeface="Arial Unicode MS" pitchFamily="34" charset="-128"/>
                <a:cs typeface="Arial Unicode MS" pitchFamily="34" charset="-128"/>
              </a:rPr>
              <a:t>by the Dean’s Office </a:t>
            </a:r>
            <a:r>
              <a:rPr lang="en-CA" sz="2400" dirty="0">
                <a:ea typeface="Arial Unicode MS" pitchFamily="34" charset="-128"/>
                <a:cs typeface="Arial Unicode MS" pitchFamily="34" charset="-128"/>
              </a:rPr>
              <a:t>(that’s the official procedure)</a:t>
            </a:r>
          </a:p>
          <a:p>
            <a:pPr lvl="1" eaLnBrk="1" hangingPunct="1"/>
            <a:r>
              <a:rPr lang="en-CA" dirty="0">
                <a:ea typeface="Arial Unicode MS" pitchFamily="34" charset="-128"/>
                <a:cs typeface="Arial Unicode MS" pitchFamily="34" charset="-128"/>
              </a:rPr>
              <a:t>My advice: better to skip an assignment than to have “</a:t>
            </a:r>
            <a:r>
              <a:rPr lang="en-CA" dirty="0">
                <a:solidFill>
                  <a:schemeClr val="accent2"/>
                </a:solidFill>
                <a:ea typeface="Arial Unicode MS" pitchFamily="34" charset="-128"/>
                <a:cs typeface="Arial Unicode MS" pitchFamily="34" charset="-128"/>
              </a:rPr>
              <a:t>academic misconduct</a:t>
            </a:r>
            <a:r>
              <a:rPr lang="en-CA" dirty="0">
                <a:ea typeface="Arial Unicode MS" pitchFamily="34" charset="-128"/>
                <a:cs typeface="Arial Unicode MS" pitchFamily="34" charset="-128"/>
              </a:rPr>
              <a:t>” recorded on your transcript and additional penalties as serious as expulsion from the university!</a:t>
            </a:r>
          </a:p>
          <a:p>
            <a:pPr eaLnBrk="1" hangingPunct="1"/>
            <a:endParaRPr lang="en-CA" sz="2400" dirty="0">
              <a:ea typeface="Arial Unicode MS" pitchFamily="34" charset="-128"/>
              <a:cs typeface="Arial Unicode MS" pitchFamily="34" charset="-128"/>
            </a:endParaRPr>
          </a:p>
        </p:txBody>
      </p:sp>
    </p:spTree>
    <p:extLst>
      <p:ext uri="{BB962C8B-B14F-4D97-AF65-F5344CB8AC3E}">
        <p14:creationId xmlns:p14="http://schemas.microsoft.com/office/powerpoint/2010/main" val="1133674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Clickers - Cheating</a:t>
            </a:r>
          </a:p>
        </p:txBody>
      </p:sp>
      <p:sp>
        <p:nvSpPr>
          <p:cNvPr id="3" name="Content Placeholder 2"/>
          <p:cNvSpPr>
            <a:spLocks noGrp="1"/>
          </p:cNvSpPr>
          <p:nvPr>
            <p:ph idx="1"/>
          </p:nvPr>
        </p:nvSpPr>
        <p:spPr/>
        <p:txBody>
          <a:bodyPr/>
          <a:lstStyle/>
          <a:p>
            <a:pPr marL="457200" indent="-457200">
              <a:buFont typeface="Arial" pitchFamily="34" charset="0"/>
              <a:buChar char="•"/>
            </a:pPr>
            <a:r>
              <a:rPr lang="en-CA" b="1" dirty="0"/>
              <a:t>Using another person’s clicker</a:t>
            </a:r>
          </a:p>
          <a:p>
            <a:pPr marL="457200" indent="-457200">
              <a:buFont typeface="Arial" pitchFamily="34" charset="0"/>
              <a:buChar char="•"/>
            </a:pPr>
            <a:r>
              <a:rPr lang="en-CA" b="1" dirty="0"/>
              <a:t>Having someone use your clicker</a:t>
            </a:r>
          </a:p>
          <a:p>
            <a:pPr marL="0" indent="0"/>
            <a:r>
              <a:rPr lang="en-CA" dirty="0"/>
              <a:t>is  considered </a:t>
            </a:r>
            <a:r>
              <a:rPr lang="en-CA" b="1" dirty="0">
                <a:solidFill>
                  <a:srgbClr val="FF0000"/>
                </a:solidFill>
              </a:rPr>
              <a:t>cheating</a:t>
            </a:r>
            <a:r>
              <a:rPr lang="en-CA" dirty="0"/>
              <a:t> with the same policies applying as would be the case for turning in illicit  written work.</a:t>
            </a:r>
          </a:p>
        </p:txBody>
      </p:sp>
      <p:sp>
        <p:nvSpPr>
          <p:cNvPr id="4" name="Footer Placeholder 3"/>
          <p:cNvSpPr>
            <a:spLocks noGrp="1"/>
          </p:cNvSpPr>
          <p:nvPr>
            <p:ph type="ftr" sz="quarter" idx="11"/>
          </p:nvPr>
        </p:nvSpPr>
        <p:spPr/>
        <p:txBody>
          <a:bodyPr/>
          <a:lstStyle/>
          <a:p>
            <a:pPr>
              <a:defRPr/>
            </a:pPr>
            <a:r>
              <a:rPr lang="en-US"/>
              <a:t>CPSC 422, Lecture 1</a:t>
            </a:r>
          </a:p>
        </p:txBody>
      </p:sp>
      <p:sp>
        <p:nvSpPr>
          <p:cNvPr id="5" name="Slide Number Placeholder 4"/>
          <p:cNvSpPr>
            <a:spLocks noGrp="1"/>
          </p:cNvSpPr>
          <p:nvPr>
            <p:ph type="sldNum" sz="quarter" idx="12"/>
          </p:nvPr>
        </p:nvSpPr>
        <p:spPr/>
        <p:txBody>
          <a:bodyPr/>
          <a:lstStyle/>
          <a:p>
            <a:pPr>
              <a:defRPr/>
            </a:pPr>
            <a:r>
              <a:rPr lang="en-US"/>
              <a:t>Slide </a:t>
            </a:r>
            <a:fld id="{4DF6BE34-90F6-4567-805D-EBA463FCCE5C}" type="slidenum">
              <a:rPr lang="en-US" smtClean="0"/>
              <a:pPr>
                <a:defRPr/>
              </a:pPr>
              <a:t>14</a:t>
            </a:fld>
            <a:endParaRPr lang="en-US"/>
          </a:p>
        </p:txBody>
      </p:sp>
    </p:spTree>
    <p:extLst>
      <p:ext uri="{BB962C8B-B14F-4D97-AF65-F5344CB8AC3E}">
        <p14:creationId xmlns:p14="http://schemas.microsoft.com/office/powerpoint/2010/main" val="111378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422, Lecture 1</a:t>
            </a:r>
          </a:p>
        </p:txBody>
      </p:sp>
      <p:sp>
        <p:nvSpPr>
          <p:cNvPr id="6" name="Slide Number Placeholder 5"/>
          <p:cNvSpPr>
            <a:spLocks noGrp="1"/>
          </p:cNvSpPr>
          <p:nvPr>
            <p:ph type="sldNum" sz="quarter" idx="12"/>
          </p:nvPr>
        </p:nvSpPr>
        <p:spPr/>
        <p:txBody>
          <a:bodyPr/>
          <a:lstStyle/>
          <a:p>
            <a:pPr>
              <a:defRPr/>
            </a:pPr>
            <a:r>
              <a:rPr lang="en-US"/>
              <a:t>Slide </a:t>
            </a:r>
            <a:fld id="{029B1A6C-CBBE-4807-BA0E-7FB53F075B53}" type="slidenum">
              <a:rPr lang="en-US"/>
              <a:pPr>
                <a:defRPr/>
              </a:pPr>
              <a:t>15</a:t>
            </a:fld>
            <a:endParaRPr lang="en-US"/>
          </a:p>
        </p:txBody>
      </p:sp>
      <p:sp>
        <p:nvSpPr>
          <p:cNvPr id="22532" name="Rectangle 2"/>
          <p:cNvSpPr>
            <a:spLocks noGrp="1" noChangeArrowheads="1"/>
          </p:cNvSpPr>
          <p:nvPr>
            <p:ph type="title"/>
          </p:nvPr>
        </p:nvSpPr>
        <p:spPr/>
        <p:txBody>
          <a:bodyPr/>
          <a:lstStyle/>
          <a:p>
            <a:pPr eaLnBrk="1" hangingPunct="1"/>
            <a:r>
              <a:rPr lang="en-US"/>
              <a:t>To Summarize</a:t>
            </a:r>
          </a:p>
        </p:txBody>
      </p:sp>
      <p:sp>
        <p:nvSpPr>
          <p:cNvPr id="200707" name="Rectangle 3"/>
          <p:cNvSpPr>
            <a:spLocks noGrp="1" noChangeArrowheads="1"/>
          </p:cNvSpPr>
          <p:nvPr>
            <p:ph type="body" idx="1"/>
          </p:nvPr>
        </p:nvSpPr>
        <p:spPr>
          <a:xfrm>
            <a:off x="105420" y="1132461"/>
            <a:ext cx="8964612" cy="4032250"/>
          </a:xfrm>
        </p:spPr>
        <p:txBody>
          <a:bodyPr/>
          <a:lstStyle/>
          <a:p>
            <a:pPr eaLnBrk="1" hangingPunct="1">
              <a:lnSpc>
                <a:spcPct val="90000"/>
              </a:lnSpc>
              <a:buFontTx/>
              <a:buChar char="•"/>
              <a:defRPr/>
            </a:pPr>
            <a:r>
              <a:rPr lang="en-US" dirty="0"/>
              <a:t>All the course logistics are described in the course Webpage</a:t>
            </a:r>
          </a:p>
          <a:p>
            <a:pPr eaLnBrk="1" hangingPunct="1">
              <a:lnSpc>
                <a:spcPct val="70000"/>
              </a:lnSpc>
              <a:defRPr/>
            </a:pPr>
            <a:r>
              <a:rPr lang="en-US" sz="2400" dirty="0">
                <a:solidFill>
                  <a:schemeClr val="bg2"/>
                </a:solidFill>
                <a:latin typeface="Helvetica" pitchFamily="34" charset="0"/>
                <a:hlinkClick r:id="rId3"/>
              </a:rPr>
              <a:t>www.cs.ubc.ca/~carenini/TEACHING/CPSC422-19/index.html</a:t>
            </a:r>
            <a:endParaRPr lang="en-US" sz="2400" dirty="0">
              <a:solidFill>
                <a:schemeClr val="bg2"/>
              </a:solidFill>
              <a:latin typeface="Helvetica" pitchFamily="34" charset="0"/>
            </a:endParaRPr>
          </a:p>
          <a:p>
            <a:pPr eaLnBrk="1" hangingPunct="1">
              <a:lnSpc>
                <a:spcPct val="70000"/>
              </a:lnSpc>
              <a:defRPr/>
            </a:pPr>
            <a:endParaRPr lang="en-US" dirty="0">
              <a:solidFill>
                <a:schemeClr val="accent6"/>
              </a:solidFill>
              <a:latin typeface="Helvetica" pitchFamily="34" charset="0"/>
            </a:endParaRPr>
          </a:p>
          <a:p>
            <a:pPr eaLnBrk="1" hangingPunct="1">
              <a:lnSpc>
                <a:spcPct val="70000"/>
              </a:lnSpc>
              <a:defRPr/>
            </a:pPr>
            <a:r>
              <a:rPr lang="en-US" dirty="0">
                <a:solidFill>
                  <a:srgbClr val="FF0000"/>
                </a:solidFill>
                <a:latin typeface="Helvetica" pitchFamily="34" charset="0"/>
              </a:rPr>
              <a:t>Or </a:t>
            </a:r>
            <a:r>
              <a:rPr lang="en-US" dirty="0" err="1">
                <a:solidFill>
                  <a:srgbClr val="FF0000"/>
                </a:solidFill>
                <a:latin typeface="Helvetica" pitchFamily="34" charset="0"/>
              </a:rPr>
              <a:t>WebSearch</a:t>
            </a:r>
            <a:r>
              <a:rPr lang="en-US" dirty="0">
                <a:solidFill>
                  <a:srgbClr val="FF0000"/>
                </a:solidFill>
                <a:latin typeface="Helvetica" pitchFamily="34" charset="0"/>
              </a:rPr>
              <a:t>: Giuseppe </a:t>
            </a:r>
            <a:r>
              <a:rPr lang="en-US" dirty="0" err="1">
                <a:solidFill>
                  <a:srgbClr val="FF0000"/>
                </a:solidFill>
                <a:latin typeface="Helvetica" pitchFamily="34" charset="0"/>
              </a:rPr>
              <a:t>Carenini</a:t>
            </a:r>
            <a:r>
              <a:rPr lang="en-US" dirty="0">
                <a:solidFill>
                  <a:srgbClr val="FF0000"/>
                </a:solidFill>
                <a:latin typeface="Helvetica" pitchFamily="34" charset="0"/>
              </a:rPr>
              <a:t> </a:t>
            </a:r>
          </a:p>
          <a:p>
            <a:pPr eaLnBrk="1" hangingPunct="1">
              <a:lnSpc>
                <a:spcPct val="70000"/>
              </a:lnSpc>
              <a:defRPr/>
            </a:pPr>
            <a:endParaRPr lang="en-US" dirty="0">
              <a:solidFill>
                <a:schemeClr val="accent6"/>
              </a:solidFill>
            </a:endParaRPr>
          </a:p>
          <a:p>
            <a:pPr eaLnBrk="1" hangingPunct="1">
              <a:lnSpc>
                <a:spcPct val="70000"/>
              </a:lnSpc>
              <a:defRPr/>
            </a:pPr>
            <a:r>
              <a:rPr lang="en-US" dirty="0"/>
              <a:t>(And summarized in these slides)</a:t>
            </a:r>
          </a:p>
          <a:p>
            <a:pPr eaLnBrk="1" hangingPunct="1">
              <a:lnSpc>
                <a:spcPct val="70000"/>
              </a:lnSpc>
              <a:defRPr/>
            </a:pPr>
            <a:endParaRPr lang="en-US" dirty="0"/>
          </a:p>
          <a:p>
            <a:pPr eaLnBrk="1" hangingPunct="1">
              <a:lnSpc>
                <a:spcPct val="110000"/>
              </a:lnSpc>
              <a:buFontTx/>
              <a:buChar char="•"/>
              <a:defRPr/>
            </a:pPr>
            <a:r>
              <a:rPr lang="en-US" dirty="0"/>
              <a:t>Make sure you carefully read and understand them!</a:t>
            </a:r>
          </a:p>
        </p:txBody>
      </p:sp>
    </p:spTree>
    <p:extLst>
      <p:ext uri="{BB962C8B-B14F-4D97-AF65-F5344CB8AC3E}">
        <p14:creationId xmlns:p14="http://schemas.microsoft.com/office/powerpoint/2010/main" val="3115285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8534400" cy="685800"/>
          </a:xfrm>
        </p:spPr>
        <p:txBody>
          <a:bodyPr/>
          <a:lstStyle/>
          <a:p>
            <a:r>
              <a:rPr lang="en-CA" dirty="0"/>
              <a:t>Your  UBC-AI Background</a:t>
            </a:r>
          </a:p>
        </p:txBody>
      </p:sp>
      <p:sp>
        <p:nvSpPr>
          <p:cNvPr id="3" name="Content Placeholder 2"/>
          <p:cNvSpPr>
            <a:spLocks noGrp="1"/>
          </p:cNvSpPr>
          <p:nvPr>
            <p:ph idx="1"/>
          </p:nvPr>
        </p:nvSpPr>
        <p:spPr>
          <a:xfrm>
            <a:off x="395536" y="1772816"/>
            <a:ext cx="8879026" cy="6120680"/>
          </a:xfrm>
        </p:spPr>
        <p:txBody>
          <a:bodyPr/>
          <a:lstStyle/>
          <a:p>
            <a:r>
              <a:rPr lang="en-CA" dirty="0"/>
              <a:t>I took 322 within the last 12 months</a:t>
            </a:r>
          </a:p>
          <a:p>
            <a:endParaRPr lang="en-CA" dirty="0"/>
          </a:p>
          <a:p>
            <a:endParaRPr lang="en-CA" dirty="0"/>
          </a:p>
          <a:p>
            <a:r>
              <a:rPr lang="en-CA" dirty="0"/>
              <a:t>I took Machine Learning (340) previously</a:t>
            </a:r>
          </a:p>
          <a:p>
            <a:endParaRPr lang="en-CA" dirty="0"/>
          </a:p>
          <a:p>
            <a:endParaRPr lang="en-CA" dirty="0"/>
          </a:p>
          <a:p>
            <a:endParaRPr lang="en-CA" dirty="0"/>
          </a:p>
          <a:p>
            <a:endParaRPr lang="en-CA" dirty="0"/>
          </a:p>
        </p:txBody>
      </p:sp>
      <p:sp>
        <p:nvSpPr>
          <p:cNvPr id="4" name="Footer Placeholder 3"/>
          <p:cNvSpPr>
            <a:spLocks noGrp="1"/>
          </p:cNvSpPr>
          <p:nvPr>
            <p:ph type="ftr" sz="quarter" idx="11"/>
          </p:nvPr>
        </p:nvSpPr>
        <p:spPr/>
        <p:txBody>
          <a:bodyPr/>
          <a:lstStyle/>
          <a:p>
            <a:pPr>
              <a:defRPr/>
            </a:pPr>
            <a:r>
              <a:rPr lang="en-US"/>
              <a:t>CPSC 422, Lecture 1</a:t>
            </a:r>
          </a:p>
        </p:txBody>
      </p:sp>
      <p:sp>
        <p:nvSpPr>
          <p:cNvPr id="5" name="Slide Number Placeholder 4"/>
          <p:cNvSpPr>
            <a:spLocks noGrp="1"/>
          </p:cNvSpPr>
          <p:nvPr>
            <p:ph type="sldNum" sz="quarter" idx="12"/>
          </p:nvPr>
        </p:nvSpPr>
        <p:spPr/>
        <p:txBody>
          <a:bodyPr/>
          <a:lstStyle/>
          <a:p>
            <a:pPr>
              <a:defRPr/>
            </a:pPr>
            <a:r>
              <a:rPr lang="en-US"/>
              <a:t>Slide </a:t>
            </a:r>
            <a:fld id="{4DF6BE34-90F6-4567-805D-EBA463FCCE5C}" type="slidenum">
              <a:rPr lang="en-US" smtClean="0"/>
              <a:pPr>
                <a:defRPr/>
              </a:pPr>
              <a:t>16</a:t>
            </a:fld>
            <a:endParaRPr lang="en-US"/>
          </a:p>
        </p:txBody>
      </p:sp>
      <p:sp>
        <p:nvSpPr>
          <p:cNvPr id="6" name="Rectangle 5"/>
          <p:cNvSpPr>
            <a:spLocks noChangeArrowheads="1"/>
          </p:cNvSpPr>
          <p:nvPr/>
        </p:nvSpPr>
        <p:spPr bwMode="auto">
          <a:xfrm>
            <a:off x="5144395" y="2360712"/>
            <a:ext cx="1480337" cy="461665"/>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a:solidFill>
                  <a:srgbClr val="FF0000"/>
                </a:solidFill>
                <a:latin typeface="+mj-lt"/>
              </a:rPr>
              <a:t>B. </a:t>
            </a:r>
            <a:r>
              <a:rPr lang="en-US" b="1" i="1" dirty="0">
                <a:latin typeface="+mj-lt"/>
              </a:rPr>
              <a:t>no</a:t>
            </a:r>
          </a:p>
        </p:txBody>
      </p:sp>
      <p:sp>
        <p:nvSpPr>
          <p:cNvPr id="7" name="Rectangle 6"/>
          <p:cNvSpPr>
            <a:spLocks noChangeArrowheads="1"/>
          </p:cNvSpPr>
          <p:nvPr/>
        </p:nvSpPr>
        <p:spPr bwMode="auto">
          <a:xfrm>
            <a:off x="3565289" y="2360712"/>
            <a:ext cx="1090765" cy="461665"/>
          </a:xfrm>
          <a:prstGeom prst="rect">
            <a:avLst/>
          </a:prstGeom>
          <a:solidFill>
            <a:schemeClr val="accent5">
              <a:lumMod val="40000"/>
              <a:lumOff val="60000"/>
            </a:schemeClr>
          </a:solid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a:solidFill>
                  <a:srgbClr val="FF0000"/>
                </a:solidFill>
                <a:latin typeface="+mj-lt"/>
              </a:rPr>
              <a:t>A. </a:t>
            </a:r>
            <a:r>
              <a:rPr lang="en-US" b="1" i="1" dirty="0">
                <a:latin typeface="+mj-lt"/>
              </a:rPr>
              <a:t>yes</a:t>
            </a:r>
            <a:endParaRPr lang="en-US" baseline="30000" dirty="0">
              <a:latin typeface="+mj-lt"/>
            </a:endParaRPr>
          </a:p>
        </p:txBody>
      </p:sp>
      <p:sp>
        <p:nvSpPr>
          <p:cNvPr id="11" name="Rectangle 10"/>
          <p:cNvSpPr>
            <a:spLocks noChangeArrowheads="1"/>
          </p:cNvSpPr>
          <p:nvPr/>
        </p:nvSpPr>
        <p:spPr bwMode="auto">
          <a:xfrm>
            <a:off x="5296795" y="3944888"/>
            <a:ext cx="1480337" cy="461665"/>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a:solidFill>
                  <a:srgbClr val="FF0000"/>
                </a:solidFill>
                <a:latin typeface="+mj-lt"/>
              </a:rPr>
              <a:t>B. </a:t>
            </a:r>
            <a:r>
              <a:rPr lang="en-US" b="1" i="1" dirty="0">
                <a:latin typeface="+mj-lt"/>
              </a:rPr>
              <a:t>no</a:t>
            </a:r>
          </a:p>
        </p:txBody>
      </p:sp>
      <p:sp>
        <p:nvSpPr>
          <p:cNvPr id="12" name="Rectangle 11"/>
          <p:cNvSpPr>
            <a:spLocks noChangeArrowheads="1"/>
          </p:cNvSpPr>
          <p:nvPr/>
        </p:nvSpPr>
        <p:spPr bwMode="auto">
          <a:xfrm>
            <a:off x="3717689" y="3944888"/>
            <a:ext cx="1090765" cy="461665"/>
          </a:xfrm>
          <a:prstGeom prst="rect">
            <a:avLst/>
          </a:prstGeom>
          <a:solidFill>
            <a:schemeClr val="accent5">
              <a:lumMod val="40000"/>
              <a:lumOff val="60000"/>
            </a:schemeClr>
          </a:solid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a:solidFill>
                  <a:srgbClr val="FF0000"/>
                </a:solidFill>
                <a:latin typeface="+mj-lt"/>
              </a:rPr>
              <a:t>A. </a:t>
            </a:r>
            <a:r>
              <a:rPr lang="en-US" b="1" i="1" dirty="0">
                <a:latin typeface="+mj-lt"/>
              </a:rPr>
              <a:t>yes</a:t>
            </a:r>
            <a:endParaRPr lang="en-US" baseline="30000" dirty="0">
              <a:latin typeface="+mj-lt"/>
            </a:endParaRPr>
          </a:p>
        </p:txBody>
      </p:sp>
      <p:pic>
        <p:nvPicPr>
          <p:cNvPr id="10" name="Picture 4" descr="https://encrypted-tbn2.gstatic.com/images?q=tbn:ANd9GcRmbiq0fjNIqMNEbbRgG-41Uy_xMuQ-55BRXnK88qWBmx3bfWc1XQ">
            <a:extLst>
              <a:ext uri="{FF2B5EF4-FFF2-40B4-BE49-F238E27FC236}">
                <a16:creationId xmlns:a16="http://schemas.microsoft.com/office/drawing/2014/main" id="{F1AE6D91-3DAB-4DBD-814A-8CF3C023101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5092415"/>
            <a:ext cx="1259383" cy="470124"/>
          </a:xfrm>
          <a:prstGeom prst="rect">
            <a:avLst/>
          </a:prstGeom>
          <a:noFill/>
          <a:ln w="57150">
            <a:solidFill>
              <a:srgbClr val="00B0F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396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p:txBody>
          <a:bodyPr/>
          <a:lstStyle/>
          <a:p>
            <a:pPr>
              <a:defRPr/>
            </a:pPr>
            <a:r>
              <a:rPr lang="en-US"/>
              <a:t>CPSC 422, Lecture 1</a:t>
            </a:r>
            <a:endParaRPr lang="en-US" dirty="0"/>
          </a:p>
        </p:txBody>
      </p:sp>
      <p:sp>
        <p:nvSpPr>
          <p:cNvPr id="8" name="Slide Number Placeholder 4"/>
          <p:cNvSpPr>
            <a:spLocks noGrp="1"/>
          </p:cNvSpPr>
          <p:nvPr>
            <p:ph type="sldNum" sz="quarter" idx="12"/>
          </p:nvPr>
        </p:nvSpPr>
        <p:spPr/>
        <p:txBody>
          <a:bodyPr/>
          <a:lstStyle/>
          <a:p>
            <a:pPr>
              <a:defRPr/>
            </a:pPr>
            <a:r>
              <a:rPr lang="en-US"/>
              <a:t>Slide </a:t>
            </a:r>
            <a:fld id="{17AFDB12-AE98-4524-8836-854A0197E5D0}" type="slidenum">
              <a:rPr lang="en-US"/>
              <a:pPr>
                <a:defRPr/>
              </a:pPr>
              <a:t>17</a:t>
            </a:fld>
            <a:endParaRPr lang="en-US"/>
          </a:p>
        </p:txBody>
      </p:sp>
      <p:sp>
        <p:nvSpPr>
          <p:cNvPr id="16407" name="Rectangle 2"/>
          <p:cNvSpPr>
            <a:spLocks noGrp="1" noChangeArrowheads="1"/>
          </p:cNvSpPr>
          <p:nvPr>
            <p:ph type="title"/>
          </p:nvPr>
        </p:nvSpPr>
        <p:spPr/>
        <p:txBody>
          <a:bodyPr/>
          <a:lstStyle/>
          <a:p>
            <a:r>
              <a:rPr lang="en-US"/>
              <a:t>Agents acting in an environment</a:t>
            </a:r>
          </a:p>
        </p:txBody>
      </p:sp>
      <p:graphicFrame>
        <p:nvGraphicFramePr>
          <p:cNvPr id="16386" name="Object 2"/>
          <p:cNvGraphicFramePr>
            <a:graphicFrameLocks noChangeAspect="1"/>
          </p:cNvGraphicFramePr>
          <p:nvPr/>
        </p:nvGraphicFramePr>
        <p:xfrm>
          <a:off x="0" y="1196975"/>
          <a:ext cx="8820150" cy="5092700"/>
        </p:xfrm>
        <a:graphic>
          <a:graphicData uri="http://schemas.openxmlformats.org/presentationml/2006/ole">
            <mc:AlternateContent xmlns:mc="http://schemas.openxmlformats.org/markup-compatibility/2006">
              <mc:Choice xmlns:v="urn:schemas-microsoft-com:vml" Requires="v">
                <p:oleObj spid="_x0000_s16532" name="Photo Editor Photo" r:id="rId4" imgW="5676190" imgH="3277057" progId="">
                  <p:embed/>
                </p:oleObj>
              </mc:Choice>
              <mc:Fallback>
                <p:oleObj name="Photo Editor Photo" r:id="rId4" imgW="5676190" imgH="3277057"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96975"/>
                        <a:ext cx="8820150" cy="5092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8" name="Text Box 12"/>
          <p:cNvSpPr txBox="1">
            <a:spLocks noChangeArrowheads="1"/>
          </p:cNvSpPr>
          <p:nvPr/>
        </p:nvSpPr>
        <p:spPr bwMode="auto">
          <a:xfrm>
            <a:off x="3643313" y="2143125"/>
            <a:ext cx="2601912" cy="946150"/>
          </a:xfrm>
          <a:prstGeom prst="rect">
            <a:avLst/>
          </a:prstGeom>
          <a:solidFill>
            <a:schemeClr val="bg1"/>
          </a:solidFill>
          <a:ln w="9525">
            <a:noFill/>
            <a:miter lim="800000"/>
            <a:headEnd/>
            <a:tailEnd/>
          </a:ln>
        </p:spPr>
        <p:txBody>
          <a:bodyPr wrap="none">
            <a:spAutoFit/>
          </a:bodyPr>
          <a:lstStyle/>
          <a:p>
            <a:r>
              <a:rPr lang="en-US">
                <a:latin typeface="Arial Unicode MS" pitchFamily="34" charset="-128"/>
              </a:rPr>
              <a:t>Representation</a:t>
            </a:r>
          </a:p>
          <a:p>
            <a:r>
              <a:rPr lang="en-US">
                <a:latin typeface="Arial Unicode MS" pitchFamily="34" charset="-128"/>
              </a:rPr>
              <a:t>&amp; Reasoning</a:t>
            </a:r>
          </a:p>
        </p:txBody>
      </p:sp>
      <mc:AlternateContent xmlns:mc="http://schemas.openxmlformats.org/markup-compatibility/2006" xmlns:p14="http://schemas.microsoft.com/office/powerpoint/2010/main">
        <mc:Choice Requires="p14">
          <p:contentPart p14:bwMode="auto" r:id="rId6">
            <p14:nvContentPartPr>
              <p14:cNvPr id="16387" name="Ink 3"/>
              <p14:cNvContentPartPr>
                <a14:cpLocks xmlns:a14="http://schemas.microsoft.com/office/drawing/2010/main" noRot="1" noChangeAspect="1" noEditPoints="1" noChangeArrowheads="1" noChangeShapeType="1"/>
              </p14:cNvContentPartPr>
              <p14:nvPr/>
            </p14:nvContentPartPr>
            <p14:xfrm>
              <a:off x="4146550" y="5330825"/>
              <a:ext cx="1230313" cy="242888"/>
            </p14:xfrm>
          </p:contentPart>
        </mc:Choice>
        <mc:Fallback xmlns="">
          <p:pic>
            <p:nvPicPr>
              <p:cNvPr id="16387" name="Ink 3"/>
              <p:cNvPicPr>
                <a:picLocks noRot="1" noChangeAspect="1" noEditPoints="1" noChangeArrowheads="1" noChangeShapeType="1"/>
              </p:cNvPicPr>
              <p:nvPr/>
            </p:nvPicPr>
            <p:blipFill>
              <a:blip r:embed="rId7"/>
              <a:stretch>
                <a:fillRect/>
              </a:stretch>
            </p:blipFill>
            <p:spPr>
              <a:xfrm>
                <a:off x="4138631" y="5317871"/>
                <a:ext cx="1242551" cy="265917"/>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388" name="Ink 4"/>
              <p14:cNvContentPartPr>
                <a14:cpLocks xmlns:a14="http://schemas.microsoft.com/office/drawing/2010/main" noRot="1" noChangeAspect="1" noEditPoints="1" noChangeArrowheads="1" noChangeShapeType="1"/>
              </p14:cNvContentPartPr>
              <p14:nvPr/>
            </p14:nvContentPartPr>
            <p14:xfrm>
              <a:off x="4138613" y="5605463"/>
              <a:ext cx="1377950" cy="52387"/>
            </p14:xfrm>
          </p:contentPart>
        </mc:Choice>
        <mc:Fallback xmlns="">
          <p:pic>
            <p:nvPicPr>
              <p:cNvPr id="16388" name="Ink 4"/>
              <p:cNvPicPr>
                <a:picLocks noRot="1" noChangeAspect="1" noEditPoints="1" noChangeArrowheads="1" noChangeShapeType="1"/>
              </p:cNvPicPr>
              <p:nvPr/>
            </p:nvPicPr>
            <p:blipFill>
              <a:blip r:embed="rId9"/>
              <a:stretch>
                <a:fillRect/>
              </a:stretch>
            </p:blipFill>
            <p:spPr>
              <a:xfrm>
                <a:off x="4133214" y="5601516"/>
                <a:ext cx="1387309" cy="6494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389" name="Ink 5"/>
              <p14:cNvContentPartPr>
                <a14:cpLocks xmlns:a14="http://schemas.microsoft.com/office/drawing/2010/main" noRot="1" noChangeAspect="1" noEditPoints="1" noChangeArrowheads="1" noChangeShapeType="1"/>
              </p14:cNvContentPartPr>
              <p14:nvPr/>
            </p14:nvContentPartPr>
            <p14:xfrm>
              <a:off x="4154488" y="5172075"/>
              <a:ext cx="1985962" cy="92075"/>
            </p14:xfrm>
          </p:contentPart>
        </mc:Choice>
        <mc:Fallback xmlns="">
          <p:pic>
            <p:nvPicPr>
              <p:cNvPr id="16389" name="Ink 5"/>
              <p:cNvPicPr>
                <a:picLocks noRot="1" noChangeAspect="1" noEditPoints="1" noChangeArrowheads="1" noChangeShapeType="1"/>
              </p:cNvPicPr>
              <p:nvPr/>
            </p:nvPicPr>
            <p:blipFill>
              <a:blip r:embed="rId11"/>
              <a:stretch>
                <a:fillRect/>
              </a:stretch>
            </p:blipFill>
            <p:spPr>
              <a:xfrm>
                <a:off x="4145489" y="5159127"/>
                <a:ext cx="2003601" cy="10969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393" name="Ink 9"/>
              <p14:cNvContentPartPr>
                <a14:cpLocks xmlns:a14="http://schemas.microsoft.com/office/drawing/2010/main" noRot="1" noChangeAspect="1" noEditPoints="1" noChangeArrowheads="1" noChangeShapeType="1"/>
              </p14:cNvContentPartPr>
              <p14:nvPr/>
            </p14:nvContentPartPr>
            <p14:xfrm>
              <a:off x="6223000" y="2608263"/>
              <a:ext cx="2260600" cy="314325"/>
            </p14:xfrm>
          </p:contentPart>
        </mc:Choice>
        <mc:Fallback xmlns="">
          <p:pic>
            <p:nvPicPr>
              <p:cNvPr id="16393" name="Ink 9"/>
              <p:cNvPicPr>
                <a:picLocks noRot="1" noChangeAspect="1" noEditPoints="1" noChangeArrowheads="1" noChangeShapeType="1"/>
              </p:cNvPicPr>
              <p:nvPr/>
            </p:nvPicPr>
            <p:blipFill>
              <a:blip r:embed="rId19"/>
              <a:stretch>
                <a:fillRect/>
              </a:stretch>
            </p:blipFill>
            <p:spPr>
              <a:xfrm>
                <a:off x="6216160" y="2603942"/>
                <a:ext cx="2273201" cy="32980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394" name="Ink 10"/>
              <p14:cNvContentPartPr>
                <a14:cpLocks xmlns:a14="http://schemas.microsoft.com/office/drawing/2010/main" noRot="1" noChangeAspect="1" noEditPoints="1" noChangeArrowheads="1" noChangeShapeType="1"/>
              </p14:cNvContentPartPr>
              <p14:nvPr/>
            </p14:nvContentPartPr>
            <p14:xfrm>
              <a:off x="6200775" y="3017838"/>
              <a:ext cx="2079625" cy="307975"/>
            </p14:xfrm>
          </p:contentPart>
        </mc:Choice>
        <mc:Fallback xmlns="">
          <p:pic>
            <p:nvPicPr>
              <p:cNvPr id="16394" name="Ink 10"/>
              <p:cNvPicPr>
                <a:picLocks noRot="1" noChangeAspect="1" noEditPoints="1" noChangeArrowheads="1" noChangeShapeType="1"/>
              </p:cNvPicPr>
              <p:nvPr/>
            </p:nvPicPr>
            <p:blipFill>
              <a:blip r:embed="rId21"/>
              <a:stretch>
                <a:fillRect/>
              </a:stretch>
            </p:blipFill>
            <p:spPr>
              <a:xfrm>
                <a:off x="6198255" y="3007392"/>
                <a:ext cx="2085025" cy="330668"/>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396" name="Ink 12"/>
              <p14:cNvContentPartPr>
                <a14:cpLocks xmlns:a14="http://schemas.microsoft.com/office/drawing/2010/main" noRot="1" noChangeAspect="1" noEditPoints="1" noChangeArrowheads="1" noChangeShapeType="1"/>
              </p14:cNvContentPartPr>
              <p14:nvPr/>
            </p14:nvContentPartPr>
            <p14:xfrm>
              <a:off x="836613" y="5214938"/>
              <a:ext cx="1373187" cy="517525"/>
            </p14:xfrm>
          </p:contentPart>
        </mc:Choice>
        <mc:Fallback xmlns="">
          <p:pic>
            <p:nvPicPr>
              <p:cNvPr id="16396" name="Ink 12"/>
              <p:cNvPicPr>
                <a:picLocks noRot="1" noChangeAspect="1" noEditPoints="1" noChangeArrowheads="1" noChangeShapeType="1"/>
              </p:cNvPicPr>
              <p:nvPr/>
            </p:nvPicPr>
            <p:blipFill>
              <a:blip r:embed="rId25"/>
              <a:stretch>
                <a:fillRect/>
              </a:stretch>
            </p:blipFill>
            <p:spPr>
              <a:xfrm>
                <a:off x="827974" y="5205581"/>
                <a:ext cx="1386505" cy="532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397" name="Ink 13"/>
              <p14:cNvContentPartPr>
                <a14:cpLocks xmlns:a14="http://schemas.microsoft.com/office/drawing/2010/main" noRot="1" noChangeAspect="1" noEditPoints="1" noChangeArrowheads="1" noChangeShapeType="1"/>
              </p14:cNvContentPartPr>
              <p14:nvPr/>
            </p14:nvContentPartPr>
            <p14:xfrm>
              <a:off x="585788" y="5697538"/>
              <a:ext cx="1649412" cy="749300"/>
            </p14:xfrm>
          </p:contentPart>
        </mc:Choice>
        <mc:Fallback xmlns="">
          <p:pic>
            <p:nvPicPr>
              <p:cNvPr id="16397" name="Ink 13"/>
              <p:cNvPicPr>
                <a:picLocks noRot="1" noChangeAspect="1" noEditPoints="1" noChangeArrowheads="1" noChangeShapeType="1"/>
              </p:cNvPicPr>
              <p:nvPr/>
            </p:nvPicPr>
            <p:blipFill>
              <a:blip r:embed="rId27"/>
              <a:stretch>
                <a:fillRect/>
              </a:stretch>
            </p:blipFill>
            <p:spPr>
              <a:xfrm>
                <a:off x="577147" y="5692137"/>
                <a:ext cx="1661294" cy="764423"/>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398" name="Ink 14"/>
              <p14:cNvContentPartPr>
                <a14:cpLocks xmlns:a14="http://schemas.microsoft.com/office/drawing/2010/main" noRot="1" noChangeAspect="1" noEditPoints="1" noChangeArrowheads="1" noChangeShapeType="1"/>
              </p14:cNvContentPartPr>
              <p14:nvPr/>
            </p14:nvContentPartPr>
            <p14:xfrm>
              <a:off x="2619375" y="5980113"/>
              <a:ext cx="739775" cy="419100"/>
            </p14:xfrm>
          </p:contentPart>
        </mc:Choice>
        <mc:Fallback xmlns="">
          <p:pic>
            <p:nvPicPr>
              <p:cNvPr id="16398" name="Ink 14"/>
              <p:cNvPicPr>
                <a:picLocks noRot="1" noChangeAspect="1" noEditPoints="1" noChangeArrowheads="1" noChangeShapeType="1"/>
              </p:cNvPicPr>
              <p:nvPr/>
            </p:nvPicPr>
            <p:blipFill>
              <a:blip r:embed="rId29"/>
              <a:stretch>
                <a:fillRect/>
              </a:stretch>
            </p:blipFill>
            <p:spPr>
              <a:xfrm>
                <a:off x="2614335" y="5971472"/>
                <a:ext cx="757414" cy="433502"/>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6400" name="Ink 16"/>
              <p14:cNvContentPartPr>
                <a14:cpLocks xmlns:a14="http://schemas.microsoft.com/office/drawing/2010/main" noRot="1" noChangeAspect="1" noEditPoints="1" noChangeArrowheads="1" noChangeShapeType="1"/>
              </p14:cNvContentPartPr>
              <p14:nvPr/>
            </p14:nvContentPartPr>
            <p14:xfrm>
              <a:off x="88900" y="2182813"/>
              <a:ext cx="254000" cy="433387"/>
            </p14:xfrm>
          </p:contentPart>
        </mc:Choice>
        <mc:Fallback xmlns="">
          <p:pic>
            <p:nvPicPr>
              <p:cNvPr id="16400" name="Ink 16"/>
              <p:cNvPicPr>
                <a:picLocks noRot="1" noChangeAspect="1" noEditPoints="1" noChangeArrowheads="1" noChangeShapeType="1"/>
              </p:cNvPicPr>
              <p:nvPr/>
            </p:nvPicPr>
            <p:blipFill>
              <a:blip r:embed="rId33"/>
              <a:stretch>
                <a:fillRect/>
              </a:stretch>
            </p:blipFill>
            <p:spPr>
              <a:xfrm>
                <a:off x="83503" y="2173094"/>
                <a:ext cx="269110" cy="448505"/>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 name="Rectangle 37"/>
          <p:cNvSpPr>
            <a:spLocks noChangeArrowheads="1"/>
          </p:cNvSpPr>
          <p:nvPr/>
        </p:nvSpPr>
        <p:spPr bwMode="auto">
          <a:xfrm>
            <a:off x="2786063" y="3000375"/>
            <a:ext cx="3000375" cy="1428750"/>
          </a:xfrm>
          <a:prstGeom prst="rect">
            <a:avLst/>
          </a:prstGeom>
          <a:solidFill>
            <a:schemeClr val="bg1"/>
          </a:solidFill>
          <a:ln w="9525" algn="ctr">
            <a:noFill/>
            <a:round/>
            <a:headEnd/>
            <a:tailEnd/>
          </a:ln>
        </p:spPr>
        <p:txBody>
          <a:bodyPr wrap="none">
            <a:spAutoFit/>
          </a:bodyPr>
          <a:lstStyle/>
          <a:p>
            <a:endParaRPr lang="en-US"/>
          </a:p>
        </p:txBody>
      </p:sp>
      <p:sp>
        <p:nvSpPr>
          <p:cNvPr id="43" name="Rounded Rectangle 42"/>
          <p:cNvSpPr/>
          <p:nvPr/>
        </p:nvSpPr>
        <p:spPr>
          <a:xfrm>
            <a:off x="0" y="5643563"/>
            <a:ext cx="2786063" cy="1214437"/>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kern="0" dirty="0"/>
          </a:p>
        </p:txBody>
      </p:sp>
      <p:sp>
        <p:nvSpPr>
          <p:cNvPr id="25" name="Footer Placeholder 4"/>
          <p:cNvSpPr>
            <a:spLocks noGrp="1"/>
          </p:cNvSpPr>
          <p:nvPr>
            <p:ph type="ftr" sz="quarter" idx="11"/>
          </p:nvPr>
        </p:nvSpPr>
        <p:spPr/>
        <p:txBody>
          <a:bodyPr/>
          <a:lstStyle/>
          <a:p>
            <a:pPr>
              <a:defRPr/>
            </a:pPr>
            <a:r>
              <a:rPr lang="en-US"/>
              <a:t>CPSC 322, Lecture 2</a:t>
            </a:r>
          </a:p>
        </p:txBody>
      </p:sp>
      <p:sp>
        <p:nvSpPr>
          <p:cNvPr id="26" name="Slide Number Placeholder 5"/>
          <p:cNvSpPr>
            <a:spLocks noGrp="1"/>
          </p:cNvSpPr>
          <p:nvPr>
            <p:ph type="sldNum" sz="quarter" idx="12"/>
          </p:nvPr>
        </p:nvSpPr>
        <p:spPr/>
        <p:txBody>
          <a:bodyPr/>
          <a:lstStyle/>
          <a:p>
            <a:pPr>
              <a:defRPr/>
            </a:pPr>
            <a:r>
              <a:rPr lang="en-US"/>
              <a:t>Slide </a:t>
            </a:r>
            <a:fld id="{14751D8A-AF98-48F2-8AB2-37E0A9982BDD}" type="slidenum">
              <a:rPr lang="en-US"/>
              <a:pPr>
                <a:defRPr/>
              </a:pPr>
              <a:t>18</a:t>
            </a:fld>
            <a:endParaRPr lang="en-US"/>
          </a:p>
        </p:txBody>
      </p:sp>
      <p:sp>
        <p:nvSpPr>
          <p:cNvPr id="1066" name="Rectangle 2"/>
          <p:cNvSpPr>
            <a:spLocks noGrp="1" noChangeArrowheads="1"/>
          </p:cNvSpPr>
          <p:nvPr>
            <p:ph type="title"/>
          </p:nvPr>
        </p:nvSpPr>
        <p:spPr>
          <a:xfrm>
            <a:off x="0" y="0"/>
            <a:ext cx="9144000" cy="685800"/>
          </a:xfrm>
        </p:spPr>
        <p:txBody>
          <a:bodyPr/>
          <a:lstStyle/>
          <a:p>
            <a:pPr eaLnBrk="1" hangingPunct="1"/>
            <a:r>
              <a:rPr lang="en-US" dirty="0" err="1"/>
              <a:t>Cpsc</a:t>
            </a:r>
            <a:r>
              <a:rPr lang="en-US" dirty="0"/>
              <a:t> 322 </a:t>
            </a:r>
            <a:r>
              <a:rPr lang="en-US"/>
              <a:t>Big Picture</a:t>
            </a:r>
            <a:endParaRPr lang="en-US" dirty="0"/>
          </a:p>
        </p:txBody>
      </p:sp>
      <p:sp>
        <p:nvSpPr>
          <p:cNvPr id="1067" name="Rectangle 6"/>
          <p:cNvSpPr>
            <a:spLocks noChangeArrowheads="1"/>
          </p:cNvSpPr>
          <p:nvPr/>
        </p:nvSpPr>
        <p:spPr bwMode="auto">
          <a:xfrm>
            <a:off x="323850" y="765175"/>
            <a:ext cx="2736850" cy="431800"/>
          </a:xfrm>
          <a:prstGeom prst="rect">
            <a:avLst/>
          </a:prstGeom>
          <a:noFill/>
          <a:ln w="9525">
            <a:noFill/>
            <a:miter lim="800000"/>
            <a:headEnd/>
            <a:tailEnd/>
          </a:ln>
        </p:spPr>
        <p:txBody>
          <a:bodyPr/>
          <a:lstStyle/>
          <a:p>
            <a:pPr marL="533400" indent="-533400">
              <a:spcBef>
                <a:spcPct val="20000"/>
              </a:spcBef>
            </a:pPr>
            <a:endParaRPr lang="en-US">
              <a:latin typeface="Arial Unicode MS" pitchFamily="34" charset="-128"/>
            </a:endParaRPr>
          </a:p>
        </p:txBody>
      </p:sp>
      <p:sp>
        <p:nvSpPr>
          <p:cNvPr id="1068" name="Rectangle 7"/>
          <p:cNvSpPr>
            <a:spLocks noGrp="1" noChangeArrowheads="1"/>
          </p:cNvSpPr>
          <p:nvPr>
            <p:ph type="body" idx="1"/>
          </p:nvPr>
        </p:nvSpPr>
        <p:spPr>
          <a:xfrm>
            <a:off x="4857750" y="785813"/>
            <a:ext cx="2428875" cy="503237"/>
          </a:xfrm>
        </p:spPr>
        <p:txBody>
          <a:bodyPr/>
          <a:lstStyle/>
          <a:p>
            <a:pPr eaLnBrk="1" hangingPunct="1"/>
            <a:r>
              <a:rPr lang="en-US" b="1"/>
              <a:t>Environment</a:t>
            </a:r>
          </a:p>
        </p:txBody>
      </p:sp>
      <p:sp>
        <p:nvSpPr>
          <p:cNvPr id="1069" name="Rectangle 8"/>
          <p:cNvSpPr>
            <a:spLocks noChangeArrowheads="1"/>
          </p:cNvSpPr>
          <p:nvPr/>
        </p:nvSpPr>
        <p:spPr bwMode="auto">
          <a:xfrm>
            <a:off x="0" y="1500188"/>
            <a:ext cx="1701800" cy="503237"/>
          </a:xfrm>
          <a:prstGeom prst="rect">
            <a:avLst/>
          </a:prstGeom>
          <a:noFill/>
          <a:ln w="9525">
            <a:noFill/>
            <a:miter lim="800000"/>
            <a:headEnd/>
            <a:tailEnd/>
          </a:ln>
        </p:spPr>
        <p:txBody>
          <a:bodyPr/>
          <a:lstStyle/>
          <a:p>
            <a:pPr marL="342900" indent="-342900">
              <a:spcBef>
                <a:spcPct val="20000"/>
              </a:spcBef>
            </a:pPr>
            <a:r>
              <a:rPr lang="en-US">
                <a:latin typeface="Arial Unicode MS" pitchFamily="34" charset="-128"/>
              </a:rPr>
              <a:t>Problem</a:t>
            </a:r>
          </a:p>
        </p:txBody>
      </p:sp>
      <p:sp>
        <p:nvSpPr>
          <p:cNvPr id="1070" name="Rectangle 9"/>
          <p:cNvSpPr>
            <a:spLocks noChangeArrowheads="1"/>
          </p:cNvSpPr>
          <p:nvPr/>
        </p:nvSpPr>
        <p:spPr bwMode="auto">
          <a:xfrm>
            <a:off x="1000125" y="3500438"/>
            <a:ext cx="1512888" cy="503237"/>
          </a:xfrm>
          <a:prstGeom prst="rect">
            <a:avLst/>
          </a:prstGeom>
          <a:noFill/>
          <a:ln w="9525">
            <a:noFill/>
            <a:miter lim="800000"/>
            <a:headEnd/>
            <a:tailEnd/>
          </a:ln>
        </p:spPr>
        <p:txBody>
          <a:bodyPr/>
          <a:lstStyle/>
          <a:p>
            <a:pPr marL="342900" indent="-342900">
              <a:lnSpc>
                <a:spcPct val="75000"/>
              </a:lnSpc>
              <a:spcBef>
                <a:spcPct val="20000"/>
              </a:spcBef>
            </a:pPr>
            <a:r>
              <a:rPr lang="en-US" sz="2400">
                <a:latin typeface="Arial Unicode MS" pitchFamily="34" charset="-128"/>
              </a:rPr>
              <a:t>Query</a:t>
            </a:r>
          </a:p>
        </p:txBody>
      </p:sp>
      <p:sp>
        <p:nvSpPr>
          <p:cNvPr id="1071" name="Rectangle 10"/>
          <p:cNvSpPr>
            <a:spLocks noChangeArrowheads="1"/>
          </p:cNvSpPr>
          <p:nvPr/>
        </p:nvSpPr>
        <p:spPr bwMode="auto">
          <a:xfrm>
            <a:off x="928688" y="5143500"/>
            <a:ext cx="1601787" cy="419100"/>
          </a:xfrm>
          <a:prstGeom prst="rect">
            <a:avLst/>
          </a:prstGeom>
          <a:noFill/>
          <a:ln w="9525">
            <a:noFill/>
            <a:miter lim="800000"/>
            <a:headEnd/>
            <a:tailEnd/>
          </a:ln>
        </p:spPr>
        <p:txBody>
          <a:bodyPr/>
          <a:lstStyle/>
          <a:p>
            <a:pPr marL="342900" indent="-342900">
              <a:lnSpc>
                <a:spcPct val="75000"/>
              </a:lnSpc>
              <a:spcBef>
                <a:spcPct val="20000"/>
              </a:spcBef>
            </a:pPr>
            <a:r>
              <a:rPr lang="en-US" sz="2400">
                <a:latin typeface="Arial Unicode MS" pitchFamily="34" charset="-128"/>
              </a:rPr>
              <a:t>Planning</a:t>
            </a:r>
          </a:p>
        </p:txBody>
      </p:sp>
      <p:sp>
        <p:nvSpPr>
          <p:cNvPr id="1072" name="Rectangle 11"/>
          <p:cNvSpPr>
            <a:spLocks noChangeArrowheads="1"/>
          </p:cNvSpPr>
          <p:nvPr/>
        </p:nvSpPr>
        <p:spPr bwMode="auto">
          <a:xfrm>
            <a:off x="3357563" y="1214438"/>
            <a:ext cx="2159000" cy="503237"/>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Deterministic</a:t>
            </a:r>
          </a:p>
        </p:txBody>
      </p:sp>
      <p:sp>
        <p:nvSpPr>
          <p:cNvPr id="1073" name="Rectangle 12"/>
          <p:cNvSpPr>
            <a:spLocks noChangeArrowheads="1"/>
          </p:cNvSpPr>
          <p:nvPr/>
        </p:nvSpPr>
        <p:spPr bwMode="auto">
          <a:xfrm>
            <a:off x="6500813" y="1143000"/>
            <a:ext cx="2159000" cy="503238"/>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Stochastic</a:t>
            </a:r>
          </a:p>
        </p:txBody>
      </p:sp>
      <p:sp>
        <p:nvSpPr>
          <p:cNvPr id="1074" name="Rectangle 13"/>
          <p:cNvSpPr>
            <a:spLocks noChangeArrowheads="1"/>
          </p:cNvSpPr>
          <p:nvPr/>
        </p:nvSpPr>
        <p:spPr bwMode="auto">
          <a:xfrm>
            <a:off x="2786063" y="1643063"/>
            <a:ext cx="6143625" cy="4572000"/>
          </a:xfrm>
          <a:prstGeom prst="rect">
            <a:avLst/>
          </a:prstGeom>
          <a:noFill/>
          <a:ln w="9525">
            <a:solidFill>
              <a:schemeClr val="tx1"/>
            </a:solidFill>
            <a:miter lim="800000"/>
            <a:headEnd/>
            <a:tailEnd/>
          </a:ln>
        </p:spPr>
        <p:txBody>
          <a:bodyPr wrap="none" anchor="ctr"/>
          <a:lstStyle/>
          <a:p>
            <a:endParaRPr lang="en-US"/>
          </a:p>
        </p:txBody>
      </p:sp>
      <p:sp>
        <p:nvSpPr>
          <p:cNvPr id="1075" name="Line 14"/>
          <p:cNvSpPr>
            <a:spLocks noChangeShapeType="1"/>
          </p:cNvSpPr>
          <p:nvPr/>
        </p:nvSpPr>
        <p:spPr bwMode="auto">
          <a:xfrm flipH="1">
            <a:off x="5786438" y="1643063"/>
            <a:ext cx="46037" cy="4572000"/>
          </a:xfrm>
          <a:prstGeom prst="line">
            <a:avLst/>
          </a:prstGeom>
          <a:noFill/>
          <a:ln w="9525">
            <a:solidFill>
              <a:schemeClr val="tx1"/>
            </a:solidFill>
            <a:round/>
            <a:headEnd/>
            <a:tailEnd/>
          </a:ln>
        </p:spPr>
        <p:txBody>
          <a:bodyPr/>
          <a:lstStyle/>
          <a:p>
            <a:endParaRPr lang="en-US"/>
          </a:p>
        </p:txBody>
      </p:sp>
      <p:sp>
        <p:nvSpPr>
          <p:cNvPr id="1076" name="Rectangle 16"/>
          <p:cNvSpPr>
            <a:spLocks noChangeArrowheads="1"/>
          </p:cNvSpPr>
          <p:nvPr/>
        </p:nvSpPr>
        <p:spPr bwMode="auto">
          <a:xfrm>
            <a:off x="4286250" y="2000250"/>
            <a:ext cx="1295400" cy="503238"/>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1077" name="Rectangle 17"/>
          <p:cNvSpPr>
            <a:spLocks noChangeArrowheads="1"/>
          </p:cNvSpPr>
          <p:nvPr/>
        </p:nvSpPr>
        <p:spPr bwMode="auto">
          <a:xfrm>
            <a:off x="2786063" y="1643063"/>
            <a:ext cx="2786062" cy="357187"/>
          </a:xfrm>
          <a:prstGeom prst="rect">
            <a:avLst/>
          </a:prstGeom>
          <a:noFill/>
          <a:ln w="9525">
            <a:solidFill>
              <a:schemeClr val="accent2"/>
            </a:solidFill>
            <a:miter lim="800000"/>
            <a:headEnd/>
            <a:tailEnd/>
          </a:ln>
        </p:spPr>
        <p:txBody>
          <a:bodyPr/>
          <a:lstStyle/>
          <a:p>
            <a:pPr marL="342900" indent="-342900" algn="ctr">
              <a:lnSpc>
                <a:spcPct val="75000"/>
              </a:lnSpc>
              <a:spcBef>
                <a:spcPct val="20000"/>
              </a:spcBef>
            </a:pPr>
            <a:r>
              <a:rPr lang="en-US" sz="2400">
                <a:solidFill>
                  <a:schemeClr val="accent2"/>
                </a:solidFill>
                <a:latin typeface="Arial Unicode MS" pitchFamily="34" charset="-128"/>
              </a:rPr>
              <a:t>Arc Consistency</a:t>
            </a:r>
          </a:p>
        </p:txBody>
      </p:sp>
      <p:sp>
        <p:nvSpPr>
          <p:cNvPr id="1078" name="Rectangle 18"/>
          <p:cNvSpPr>
            <a:spLocks noChangeArrowheads="1"/>
          </p:cNvSpPr>
          <p:nvPr/>
        </p:nvSpPr>
        <p:spPr bwMode="auto">
          <a:xfrm>
            <a:off x="3357563" y="3786188"/>
            <a:ext cx="1295400" cy="503237"/>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1079" name="Rectangle 20"/>
          <p:cNvSpPr>
            <a:spLocks noChangeArrowheads="1"/>
          </p:cNvSpPr>
          <p:nvPr/>
        </p:nvSpPr>
        <p:spPr bwMode="auto">
          <a:xfrm>
            <a:off x="3143250" y="5357813"/>
            <a:ext cx="1176338" cy="503237"/>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1081" name="Rectangle 24"/>
          <p:cNvSpPr>
            <a:spLocks noChangeArrowheads="1"/>
          </p:cNvSpPr>
          <p:nvPr/>
        </p:nvSpPr>
        <p:spPr bwMode="auto">
          <a:xfrm>
            <a:off x="6273800" y="3501370"/>
            <a:ext cx="2428875" cy="503237"/>
          </a:xfrm>
          <a:prstGeom prst="rect">
            <a:avLst/>
          </a:prstGeom>
          <a:noFill/>
          <a:ln w="9525">
            <a:solidFill>
              <a:schemeClr val="accent2"/>
            </a:solidFill>
            <a:miter lim="800000"/>
            <a:headEnd/>
            <a:tailEnd/>
          </a:ln>
        </p:spPr>
        <p:txBody>
          <a:bodyPr/>
          <a:lstStyle/>
          <a:p>
            <a:pPr marL="342900" indent="-342900">
              <a:spcBef>
                <a:spcPct val="20000"/>
              </a:spcBef>
            </a:pPr>
            <a:r>
              <a:rPr lang="en-US" sz="2400" kern="0" dirty="0">
                <a:solidFill>
                  <a:schemeClr val="accent2"/>
                </a:solidFill>
                <a:latin typeface="Arial Unicode MS" pitchFamily="34" charset="-128"/>
              </a:rPr>
              <a:t>Var. Elimination</a:t>
            </a:r>
          </a:p>
        </p:txBody>
      </p:sp>
      <p:sp>
        <p:nvSpPr>
          <p:cNvPr id="1082" name="Rectangle 9"/>
          <p:cNvSpPr>
            <a:spLocks noChangeArrowheads="1"/>
          </p:cNvSpPr>
          <p:nvPr/>
        </p:nvSpPr>
        <p:spPr bwMode="auto">
          <a:xfrm>
            <a:off x="642938" y="2214563"/>
            <a:ext cx="2214562" cy="642937"/>
          </a:xfrm>
          <a:prstGeom prst="rect">
            <a:avLst/>
          </a:prstGeom>
          <a:noFill/>
          <a:ln w="9525">
            <a:noFill/>
            <a:miter lim="800000"/>
            <a:headEnd/>
            <a:tailEnd/>
          </a:ln>
        </p:spPr>
        <p:txBody>
          <a:bodyPr/>
          <a:lstStyle/>
          <a:p>
            <a:pPr marL="342900" indent="-342900" algn="ctr">
              <a:lnSpc>
                <a:spcPct val="75000"/>
              </a:lnSpc>
              <a:spcBef>
                <a:spcPct val="20000"/>
              </a:spcBef>
            </a:pPr>
            <a:r>
              <a:rPr lang="en-US" sz="2400">
                <a:latin typeface="Arial Unicode MS" pitchFamily="34" charset="-128"/>
              </a:rPr>
              <a:t>Constraint Satisfaction</a:t>
            </a:r>
          </a:p>
        </p:txBody>
      </p:sp>
      <p:sp>
        <p:nvSpPr>
          <p:cNvPr id="1083" name="Rectangle 9"/>
          <p:cNvSpPr>
            <a:spLocks noChangeArrowheads="1"/>
          </p:cNvSpPr>
          <p:nvPr/>
        </p:nvSpPr>
        <p:spPr bwMode="auto">
          <a:xfrm>
            <a:off x="2714625" y="3429000"/>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Logics</a:t>
            </a:r>
          </a:p>
        </p:txBody>
      </p:sp>
      <p:sp>
        <p:nvSpPr>
          <p:cNvPr id="1084" name="Rectangle 9"/>
          <p:cNvSpPr>
            <a:spLocks noChangeArrowheads="1"/>
          </p:cNvSpPr>
          <p:nvPr/>
        </p:nvSpPr>
        <p:spPr bwMode="auto">
          <a:xfrm>
            <a:off x="2857500" y="4643438"/>
            <a:ext cx="1512888" cy="357187"/>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STRIPS</a:t>
            </a:r>
          </a:p>
        </p:txBody>
      </p:sp>
      <p:cxnSp>
        <p:nvCxnSpPr>
          <p:cNvPr id="31" name="Straight Connector 30"/>
          <p:cNvCxnSpPr/>
          <p:nvPr/>
        </p:nvCxnSpPr>
        <p:spPr>
          <a:xfrm>
            <a:off x="2643188" y="3000375"/>
            <a:ext cx="6286500" cy="1588"/>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2643188" y="4429125"/>
            <a:ext cx="6286500" cy="1588"/>
          </a:xfrm>
          <a:prstGeom prst="line">
            <a:avLst/>
          </a:prstGeom>
        </p:spPr>
        <p:style>
          <a:lnRef idx="1">
            <a:schemeClr val="dk1"/>
          </a:lnRef>
          <a:fillRef idx="0">
            <a:schemeClr val="dk1"/>
          </a:fillRef>
          <a:effectRef idx="0">
            <a:schemeClr val="dk1"/>
          </a:effectRef>
          <a:fontRef idx="minor">
            <a:schemeClr val="tx1"/>
          </a:fontRef>
        </p:style>
      </p:cxnSp>
      <p:sp>
        <p:nvSpPr>
          <p:cNvPr id="1087" name="Rectangle 9"/>
          <p:cNvSpPr>
            <a:spLocks noChangeArrowheads="1"/>
          </p:cNvSpPr>
          <p:nvPr/>
        </p:nvSpPr>
        <p:spPr bwMode="auto">
          <a:xfrm>
            <a:off x="5715000" y="3071813"/>
            <a:ext cx="2000250" cy="503237"/>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Belief Nets</a:t>
            </a:r>
          </a:p>
        </p:txBody>
      </p:sp>
      <p:sp>
        <p:nvSpPr>
          <p:cNvPr id="1088" name="Rectangle 9"/>
          <p:cNvSpPr>
            <a:spLocks noChangeArrowheads="1"/>
          </p:cNvSpPr>
          <p:nvPr/>
        </p:nvSpPr>
        <p:spPr bwMode="auto">
          <a:xfrm>
            <a:off x="2714625" y="2286000"/>
            <a:ext cx="1785938" cy="50323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Vars + </a:t>
            </a:r>
          </a:p>
          <a:p>
            <a:pPr marL="342900" indent="-342900">
              <a:lnSpc>
                <a:spcPct val="75000"/>
              </a:lnSpc>
              <a:spcBef>
                <a:spcPct val="20000"/>
              </a:spcBef>
            </a:pPr>
            <a:r>
              <a:rPr lang="en-US" sz="2400" i="1">
                <a:latin typeface="Arial Unicode MS" pitchFamily="34" charset="-128"/>
              </a:rPr>
              <a:t>Constraints</a:t>
            </a:r>
          </a:p>
        </p:txBody>
      </p:sp>
      <p:sp>
        <p:nvSpPr>
          <p:cNvPr id="1089" name="Rectangle 9"/>
          <p:cNvSpPr>
            <a:spLocks noChangeArrowheads="1"/>
          </p:cNvSpPr>
          <p:nvPr/>
        </p:nvSpPr>
        <p:spPr bwMode="auto">
          <a:xfrm>
            <a:off x="5867400" y="4648200"/>
            <a:ext cx="2357438" cy="357187"/>
          </a:xfrm>
          <a:prstGeom prst="rect">
            <a:avLst/>
          </a:prstGeom>
          <a:noFill/>
          <a:ln w="9525">
            <a:noFill/>
            <a:miter lim="800000"/>
            <a:headEnd/>
            <a:tailEnd/>
          </a:ln>
        </p:spPr>
        <p:txBody>
          <a:bodyPr/>
          <a:lstStyle/>
          <a:p>
            <a:pPr marL="342900" indent="-342900">
              <a:lnSpc>
                <a:spcPct val="75000"/>
              </a:lnSpc>
              <a:spcBef>
                <a:spcPct val="20000"/>
              </a:spcBef>
            </a:pPr>
            <a:r>
              <a:rPr lang="en-US" sz="2400" i="1" dirty="0">
                <a:latin typeface="Arial Unicode MS" pitchFamily="34" charset="-128"/>
              </a:rPr>
              <a:t>Decision Nets</a:t>
            </a:r>
          </a:p>
        </p:txBody>
      </p:sp>
      <p:sp>
        <p:nvSpPr>
          <p:cNvPr id="1091" name="Rectangle 24"/>
          <p:cNvSpPr>
            <a:spLocks noChangeArrowheads="1"/>
          </p:cNvSpPr>
          <p:nvPr/>
        </p:nvSpPr>
        <p:spPr bwMode="auto">
          <a:xfrm>
            <a:off x="6324600" y="5181600"/>
            <a:ext cx="2428875" cy="503238"/>
          </a:xfrm>
          <a:prstGeom prst="rect">
            <a:avLst/>
          </a:prstGeom>
          <a:noFill/>
          <a:ln w="9525">
            <a:solidFill>
              <a:schemeClr val="accent2"/>
            </a:solidFill>
            <a:miter lim="800000"/>
            <a:headEnd/>
            <a:tailEnd/>
          </a:ln>
        </p:spPr>
        <p:txBody>
          <a:bodyPr/>
          <a:lstStyle/>
          <a:p>
            <a:pPr marL="342900" indent="-342900">
              <a:spcBef>
                <a:spcPct val="20000"/>
              </a:spcBef>
            </a:pPr>
            <a:r>
              <a:rPr lang="en-US" sz="2400" kern="0" dirty="0">
                <a:solidFill>
                  <a:schemeClr val="accent2"/>
                </a:solidFill>
                <a:latin typeface="Arial Unicode MS" pitchFamily="34" charset="-128"/>
              </a:rPr>
              <a:t>Var. Elimination</a:t>
            </a:r>
          </a:p>
        </p:txBody>
      </p:sp>
      <p:sp>
        <p:nvSpPr>
          <p:cNvPr id="1092" name="Rectangle 8"/>
          <p:cNvSpPr>
            <a:spLocks noChangeArrowheads="1"/>
          </p:cNvSpPr>
          <p:nvPr/>
        </p:nvSpPr>
        <p:spPr bwMode="auto">
          <a:xfrm>
            <a:off x="0" y="2786063"/>
            <a:ext cx="1000125" cy="503237"/>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Static</a:t>
            </a:r>
          </a:p>
        </p:txBody>
      </p:sp>
      <p:sp>
        <p:nvSpPr>
          <p:cNvPr id="1093" name="Rectangle 8"/>
          <p:cNvSpPr>
            <a:spLocks noChangeArrowheads="1"/>
          </p:cNvSpPr>
          <p:nvPr/>
        </p:nvSpPr>
        <p:spPr bwMode="auto">
          <a:xfrm>
            <a:off x="0" y="4500563"/>
            <a:ext cx="1785938" cy="503237"/>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Sequential</a:t>
            </a:r>
          </a:p>
        </p:txBody>
      </p:sp>
      <p:sp>
        <p:nvSpPr>
          <p:cNvPr id="41" name="Left Brace 40"/>
          <p:cNvSpPr/>
          <p:nvPr/>
        </p:nvSpPr>
        <p:spPr>
          <a:xfrm>
            <a:off x="857250" y="2214563"/>
            <a:ext cx="142875" cy="200025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95" name="Rectangle 9"/>
          <p:cNvSpPr>
            <a:spLocks noChangeArrowheads="1"/>
          </p:cNvSpPr>
          <p:nvPr/>
        </p:nvSpPr>
        <p:spPr bwMode="auto">
          <a:xfrm>
            <a:off x="0" y="5715000"/>
            <a:ext cx="2428875" cy="35718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Representation</a:t>
            </a:r>
          </a:p>
        </p:txBody>
      </p:sp>
      <p:sp>
        <p:nvSpPr>
          <p:cNvPr id="1096" name="Rectangle 20"/>
          <p:cNvSpPr>
            <a:spLocks noChangeArrowheads="1"/>
          </p:cNvSpPr>
          <p:nvPr/>
        </p:nvSpPr>
        <p:spPr bwMode="auto">
          <a:xfrm>
            <a:off x="127000" y="6037263"/>
            <a:ext cx="2143125" cy="714375"/>
          </a:xfrm>
          <a:prstGeom prst="rect">
            <a:avLst/>
          </a:prstGeom>
          <a:noFill/>
          <a:ln w="9525">
            <a:solidFill>
              <a:schemeClr val="accent2"/>
            </a:solidFill>
            <a:miter lim="800000"/>
            <a:headEnd/>
            <a:tailEnd/>
          </a:ln>
        </p:spPr>
        <p:txBody>
          <a:bodyPr/>
          <a:lstStyle/>
          <a:p>
            <a:pPr marL="342900" indent="-342900" algn="ctr"/>
            <a:r>
              <a:rPr lang="en-US" sz="2400" kern="0" dirty="0">
                <a:solidFill>
                  <a:schemeClr val="accent2"/>
                </a:solidFill>
                <a:latin typeface="Arial Unicode MS" pitchFamily="34" charset="-128"/>
              </a:rPr>
              <a:t>Reasoning</a:t>
            </a:r>
          </a:p>
          <a:p>
            <a:pPr marL="342900" indent="-342900" algn="ctr"/>
            <a:r>
              <a:rPr lang="en-US" sz="2400" kern="0" dirty="0">
                <a:solidFill>
                  <a:schemeClr val="accent2"/>
                </a:solidFill>
                <a:latin typeface="Arial Unicode MS" pitchFamily="34" charset="-128"/>
              </a:rPr>
              <a:t>Technique</a:t>
            </a:r>
          </a:p>
        </p:txBody>
      </p:sp>
      <p:sp>
        <p:nvSpPr>
          <p:cNvPr id="1097" name="Rectangle 16"/>
          <p:cNvSpPr>
            <a:spLocks noChangeArrowheads="1"/>
          </p:cNvSpPr>
          <p:nvPr/>
        </p:nvSpPr>
        <p:spPr bwMode="auto">
          <a:xfrm>
            <a:off x="4857750" y="2571750"/>
            <a:ext cx="785813" cy="357188"/>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SLS</a:t>
            </a:r>
          </a:p>
        </p:txBody>
      </p:sp>
      <p:sp>
        <p:nvSpPr>
          <p:cNvPr id="1098" name="Rectangle 9"/>
          <p:cNvSpPr>
            <a:spLocks noChangeArrowheads="1"/>
          </p:cNvSpPr>
          <p:nvPr/>
        </p:nvSpPr>
        <p:spPr bwMode="auto">
          <a:xfrm>
            <a:off x="5715000" y="4143375"/>
            <a:ext cx="3214688" cy="503238"/>
          </a:xfrm>
          <a:prstGeom prst="rect">
            <a:avLst/>
          </a:prstGeom>
          <a:noFill/>
          <a:ln w="9525">
            <a:noFill/>
            <a:miter lim="800000"/>
            <a:headEnd/>
            <a:tailEnd/>
          </a:ln>
        </p:spPr>
        <p:txBody>
          <a:bodyPr/>
          <a:lstStyle/>
          <a:p>
            <a:pPr marL="342900" indent="-342900">
              <a:lnSpc>
                <a:spcPct val="75000"/>
              </a:lnSpc>
              <a:spcBef>
                <a:spcPct val="20000"/>
              </a:spcBef>
            </a:pPr>
            <a:r>
              <a:rPr lang="en-US" sz="2000" i="1" dirty="0">
                <a:latin typeface="Arial Unicode MS" pitchFamily="34" charset="-128"/>
              </a:rPr>
              <a:t>Markov Chains</a:t>
            </a:r>
          </a:p>
        </p:txBody>
      </p:sp>
      <mc:AlternateContent xmlns:mc="http://schemas.openxmlformats.org/markup-compatibility/2006" xmlns:p14="http://schemas.microsoft.com/office/powerpoint/2010/main">
        <mc:Choice Requires="p14">
          <p:contentPart p14:bwMode="auto" r:id="rId3">
            <p14:nvContentPartPr>
              <p14:cNvPr id="63490" name="Ink 39"/>
              <p14:cNvContentPartPr>
                <a14:cpLocks xmlns:a14="http://schemas.microsoft.com/office/drawing/2010/main" noRot="1" noChangeAspect="1" noEditPoints="1" noChangeArrowheads="1" noChangeShapeType="1"/>
              </p14:cNvContentPartPr>
              <p14:nvPr/>
            </p14:nvContentPartPr>
            <p14:xfrm>
              <a:off x="5580063" y="1700213"/>
              <a:ext cx="1300162" cy="541337"/>
            </p14:xfrm>
          </p:contentPart>
        </mc:Choice>
        <mc:Fallback xmlns="">
          <p:pic>
            <p:nvPicPr>
              <p:cNvPr id="63490" name="Ink 39"/>
              <p:cNvPicPr>
                <a:picLocks noRot="1" noChangeAspect="1" noEditPoints="1" noChangeArrowheads="1" noChangeShapeType="1"/>
              </p:cNvPicPr>
              <p:nvPr/>
            </p:nvPicPr>
            <p:blipFill>
              <a:blip r:embed="rId4"/>
              <a:stretch>
                <a:fillRect/>
              </a:stretch>
            </p:blipFill>
            <p:spPr>
              <a:xfrm>
                <a:off x="5571424" y="1691575"/>
                <a:ext cx="1318160" cy="55789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3491" name="Ink 40"/>
              <p14:cNvContentPartPr>
                <a14:cpLocks xmlns:a14="http://schemas.microsoft.com/office/drawing/2010/main" noRot="1" noChangeAspect="1" noEditPoints="1" noChangeArrowheads="1" noChangeShapeType="1"/>
              </p14:cNvContentPartPr>
              <p14:nvPr/>
            </p14:nvContentPartPr>
            <p14:xfrm>
              <a:off x="4529138" y="3514725"/>
              <a:ext cx="679450" cy="422275"/>
            </p14:xfrm>
          </p:contentPart>
        </mc:Choice>
        <mc:Fallback xmlns="">
          <p:pic>
            <p:nvPicPr>
              <p:cNvPr id="63491" name="Ink 40"/>
              <p:cNvPicPr>
                <a:picLocks noRot="1" noChangeAspect="1" noEditPoints="1" noChangeArrowheads="1" noChangeShapeType="1"/>
              </p:cNvPicPr>
              <p:nvPr/>
            </p:nvPicPr>
            <p:blipFill>
              <a:blip r:embed="rId6"/>
              <a:stretch>
                <a:fillRect/>
              </a:stretch>
            </p:blipFill>
            <p:spPr>
              <a:xfrm>
                <a:off x="4525177" y="3507885"/>
                <a:ext cx="687372" cy="43307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3492" name="Ink 41"/>
              <p14:cNvContentPartPr>
                <a14:cpLocks xmlns:a14="http://schemas.microsoft.com/office/drawing/2010/main" noRot="1" noChangeAspect="1" noEditPoints="1" noChangeArrowheads="1" noChangeShapeType="1"/>
              </p14:cNvContentPartPr>
              <p14:nvPr/>
            </p14:nvContentPartPr>
            <p14:xfrm>
              <a:off x="4862513" y="3529013"/>
              <a:ext cx="1081087" cy="546100"/>
            </p14:xfrm>
          </p:contentPart>
        </mc:Choice>
        <mc:Fallback xmlns="">
          <p:pic>
            <p:nvPicPr>
              <p:cNvPr id="63492" name="Ink 41"/>
              <p:cNvPicPr>
                <a:picLocks noRot="1" noChangeAspect="1" noEditPoints="1" noChangeArrowheads="1" noChangeShapeType="1"/>
              </p:cNvPicPr>
              <p:nvPr/>
            </p:nvPicPr>
            <p:blipFill>
              <a:blip r:embed="rId8"/>
              <a:stretch>
                <a:fillRect/>
              </a:stretch>
            </p:blipFill>
            <p:spPr>
              <a:xfrm>
                <a:off x="4855673" y="3518213"/>
                <a:ext cx="1098727" cy="56373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3493" name="Ink 42"/>
              <p14:cNvContentPartPr>
                <a14:cpLocks xmlns:a14="http://schemas.microsoft.com/office/drawing/2010/main" noRot="1" noChangeAspect="1" noEditPoints="1" noChangeArrowheads="1" noChangeShapeType="1"/>
              </p14:cNvContentPartPr>
              <p14:nvPr/>
            </p14:nvContentPartPr>
            <p14:xfrm>
              <a:off x="4356100" y="4941888"/>
              <a:ext cx="1460500" cy="654050"/>
            </p14:xfrm>
          </p:contentPart>
        </mc:Choice>
        <mc:Fallback xmlns="">
          <p:pic>
            <p:nvPicPr>
              <p:cNvPr id="63493" name="Ink 42"/>
              <p:cNvPicPr>
                <a:picLocks noRot="1" noChangeAspect="1" noEditPoints="1" noChangeArrowheads="1" noChangeShapeType="1"/>
              </p:cNvPicPr>
              <p:nvPr/>
            </p:nvPicPr>
            <p:blipFill>
              <a:blip r:embed="rId10"/>
              <a:stretch>
                <a:fillRect/>
              </a:stretch>
            </p:blipFill>
            <p:spPr>
              <a:xfrm>
                <a:off x="4352500" y="4937928"/>
                <a:ext cx="1470580" cy="66160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3494" name="Ink 43"/>
              <p14:cNvContentPartPr>
                <a14:cpLocks xmlns:a14="http://schemas.microsoft.com/office/drawing/2010/main" noRot="1" noChangeAspect="1" noEditPoints="1" noChangeArrowheads="1" noChangeShapeType="1"/>
              </p14:cNvContentPartPr>
              <p14:nvPr/>
            </p14:nvContentPartPr>
            <p14:xfrm>
              <a:off x="4643438" y="5300663"/>
              <a:ext cx="984250" cy="452437"/>
            </p14:xfrm>
          </p:contentPart>
        </mc:Choice>
        <mc:Fallback xmlns="">
          <p:pic>
            <p:nvPicPr>
              <p:cNvPr id="63494" name="Ink 43"/>
              <p:cNvPicPr>
                <a:picLocks noRot="1" noChangeAspect="1" noEditPoints="1" noChangeArrowheads="1" noChangeShapeType="1"/>
              </p:cNvPicPr>
              <p:nvPr/>
            </p:nvPicPr>
            <p:blipFill>
              <a:blip r:embed="rId12"/>
              <a:stretch>
                <a:fillRect/>
              </a:stretch>
            </p:blipFill>
            <p:spPr>
              <a:xfrm>
                <a:off x="4635158" y="5297784"/>
                <a:ext cx="995410" cy="464315"/>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3495" name="Ink 8"/>
              <p14:cNvContentPartPr>
                <a14:cpLocks xmlns:a14="http://schemas.microsoft.com/office/drawing/2010/main" noRot="1" noChangeAspect="1" noEditPoints="1" noChangeArrowheads="1" noChangeShapeType="1"/>
              </p14:cNvContentPartPr>
              <p14:nvPr/>
            </p14:nvContentPartPr>
            <p14:xfrm>
              <a:off x="2292473" y="2781300"/>
              <a:ext cx="2171160" cy="2596680"/>
            </p14:xfrm>
          </p:contentPart>
        </mc:Choice>
        <mc:Fallback xmlns="">
          <p:pic>
            <p:nvPicPr>
              <p:cNvPr id="63495" name="Ink 8"/>
              <p:cNvPicPr>
                <a:picLocks noRot="1" noChangeAspect="1" noEditPoints="1" noChangeArrowheads="1" noChangeShapeType="1"/>
              </p:cNvPicPr>
              <p:nvPr/>
            </p:nvPicPr>
            <p:blipFill>
              <a:blip r:embed="rId14"/>
              <a:stretch>
                <a:fillRect/>
              </a:stretch>
            </p:blipFill>
            <p:spPr>
              <a:xfrm>
                <a:off x="969473" y="2775540"/>
                <a:ext cx="3502497" cy="2737748"/>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3496" name="Ink 9"/>
              <p14:cNvContentPartPr>
                <a14:cpLocks xmlns:a14="http://schemas.microsoft.com/office/drawing/2010/main" noRot="1" noChangeAspect="1" noEditPoints="1" noChangeArrowheads="1" noChangeShapeType="1"/>
              </p14:cNvContentPartPr>
              <p14:nvPr/>
            </p14:nvContentPartPr>
            <p14:xfrm>
              <a:off x="4271963" y="4541838"/>
              <a:ext cx="947737" cy="509587"/>
            </p14:xfrm>
          </p:contentPart>
        </mc:Choice>
        <mc:Fallback xmlns="">
          <p:pic>
            <p:nvPicPr>
              <p:cNvPr id="63496" name="Ink 9"/>
              <p:cNvPicPr>
                <a:picLocks noRot="1" noChangeAspect="1" noEditPoints="1" noChangeArrowheads="1" noChangeShapeType="1"/>
              </p:cNvPicPr>
              <p:nvPr/>
            </p:nvPicPr>
            <p:blipFill>
              <a:blip r:embed="rId16"/>
              <a:stretch>
                <a:fillRect/>
              </a:stretch>
            </p:blipFill>
            <p:spPr>
              <a:xfrm>
                <a:off x="4260085" y="4533201"/>
                <a:ext cx="970774" cy="528301"/>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3497" name="Ink 10"/>
              <p14:cNvContentPartPr>
                <a14:cpLocks xmlns:a14="http://schemas.microsoft.com/office/drawing/2010/main" noRot="1" noChangeAspect="1" noEditPoints="1" noChangeArrowheads="1" noChangeShapeType="1"/>
              </p14:cNvContentPartPr>
              <p14:nvPr/>
            </p14:nvContentPartPr>
            <p14:xfrm>
              <a:off x="2647950" y="2828925"/>
              <a:ext cx="2562225" cy="717550"/>
            </p14:xfrm>
          </p:contentPart>
        </mc:Choice>
        <mc:Fallback xmlns="">
          <p:pic>
            <p:nvPicPr>
              <p:cNvPr id="63497" name="Ink 10"/>
              <p:cNvPicPr>
                <a:picLocks noRot="1" noChangeAspect="1" noEditPoints="1" noChangeArrowheads="1" noChangeShapeType="1"/>
              </p:cNvPicPr>
              <p:nvPr/>
            </p:nvPicPr>
            <p:blipFill>
              <a:blip r:embed="rId18"/>
              <a:stretch>
                <a:fillRect/>
              </a:stretch>
            </p:blipFill>
            <p:spPr>
              <a:xfrm>
                <a:off x="2642550" y="2825685"/>
                <a:ext cx="2578426" cy="725111"/>
              </a:xfrm>
              <a:prstGeom prst="rect">
                <a:avLst/>
              </a:prstGeom>
            </p:spPr>
          </p:pic>
        </mc:Fallback>
      </mc:AlternateContent>
    </p:spTree>
    <p:extLst>
      <p:ext uri="{BB962C8B-B14F-4D97-AF65-F5344CB8AC3E}">
        <p14:creationId xmlns:p14="http://schemas.microsoft.com/office/powerpoint/2010/main" val="1406854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8" name="Rectangle 6"/>
          <p:cNvSpPr>
            <a:spLocks noChangeArrowheads="1"/>
          </p:cNvSpPr>
          <p:nvPr/>
        </p:nvSpPr>
        <p:spPr bwMode="auto">
          <a:xfrm>
            <a:off x="323850" y="765175"/>
            <a:ext cx="2736850" cy="431800"/>
          </a:xfrm>
          <a:prstGeom prst="rect">
            <a:avLst/>
          </a:prstGeom>
          <a:noFill/>
          <a:ln w="9525">
            <a:noFill/>
            <a:miter lim="800000"/>
            <a:headEnd/>
            <a:tailEnd/>
          </a:ln>
        </p:spPr>
        <p:txBody>
          <a:bodyPr/>
          <a:lstStyle/>
          <a:p>
            <a:pPr marL="533400" indent="-533400">
              <a:spcBef>
                <a:spcPct val="20000"/>
              </a:spcBef>
            </a:pPr>
            <a:endParaRPr lang="en-US" b="1">
              <a:solidFill>
                <a:srgbClr val="000000"/>
              </a:solidFill>
              <a:latin typeface="Arial Unicode MS" pitchFamily="34" charset="-128"/>
            </a:endParaRPr>
          </a:p>
        </p:txBody>
      </p:sp>
      <p:sp>
        <p:nvSpPr>
          <p:cNvPr id="59" name="Rectangle 2"/>
          <p:cNvSpPr txBox="1">
            <a:spLocks noChangeArrowheads="1"/>
          </p:cNvSpPr>
          <p:nvPr/>
        </p:nvSpPr>
        <p:spPr bwMode="auto">
          <a:xfrm>
            <a:off x="0" y="186701"/>
            <a:ext cx="5105400" cy="807254"/>
          </a:xfrm>
          <a:prstGeom prst="rect">
            <a:avLst/>
          </a:prstGeom>
          <a:noFill/>
          <a:ln w="9525">
            <a:solidFill>
              <a:schemeClr val="bg1"/>
            </a:solidFill>
            <a:miter lim="800000"/>
            <a:headEnd/>
            <a:tailEnd/>
          </a:ln>
          <a:effectLst/>
        </p:spPr>
        <p:txBody>
          <a:bodyPr lIns="90000" tIns="46800" rIns="90000" bIns="46800"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200" b="1" kern="0" dirty="0">
                <a:solidFill>
                  <a:srgbClr val="3333CC"/>
                </a:solidFill>
                <a:latin typeface="Arial Unicode MS"/>
              </a:rPr>
              <a:t>422 big picture</a:t>
            </a:r>
          </a:p>
        </p:txBody>
      </p:sp>
      <p:grpSp>
        <p:nvGrpSpPr>
          <p:cNvPr id="3" name="Group 2"/>
          <p:cNvGrpSpPr/>
          <p:nvPr/>
        </p:nvGrpSpPr>
        <p:grpSpPr>
          <a:xfrm>
            <a:off x="34711" y="-59705"/>
            <a:ext cx="9324528" cy="6657609"/>
            <a:chOff x="0" y="349058"/>
            <a:chExt cx="9104211" cy="6337510"/>
          </a:xfrm>
        </p:grpSpPr>
        <p:sp>
          <p:nvSpPr>
            <p:cNvPr id="17437" name="Rectangle 37"/>
            <p:cNvSpPr>
              <a:spLocks noChangeArrowheads="1"/>
            </p:cNvSpPr>
            <p:nvPr/>
          </p:nvSpPr>
          <p:spPr bwMode="auto">
            <a:xfrm>
              <a:off x="898055" y="1907269"/>
              <a:ext cx="174962" cy="377743"/>
            </a:xfrm>
            <a:prstGeom prst="rect">
              <a:avLst/>
            </a:prstGeom>
            <a:solidFill>
              <a:schemeClr val="bg1"/>
            </a:solidFill>
            <a:ln w="9525" algn="ctr">
              <a:noFill/>
              <a:round/>
              <a:headEnd/>
              <a:tailEnd/>
            </a:ln>
          </p:spPr>
          <p:txBody>
            <a:bodyPr wrap="none">
              <a:spAutoFit/>
            </a:bodyPr>
            <a:lstStyle/>
            <a:p>
              <a:endParaRPr lang="en-US" sz="2000" b="1">
                <a:solidFill>
                  <a:srgbClr val="000000"/>
                </a:solidFill>
              </a:endParaRPr>
            </a:p>
          </p:txBody>
        </p:sp>
        <p:sp>
          <p:nvSpPr>
            <p:cNvPr id="17439" name="Rectangle 9"/>
            <p:cNvSpPr>
              <a:spLocks noChangeArrowheads="1"/>
            </p:cNvSpPr>
            <p:nvPr/>
          </p:nvSpPr>
          <p:spPr bwMode="auto">
            <a:xfrm>
              <a:off x="0" y="3286125"/>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2000" b="1" dirty="0">
                  <a:solidFill>
                    <a:srgbClr val="000000"/>
                  </a:solidFill>
                  <a:latin typeface="Arial Unicode MS" pitchFamily="34" charset="-128"/>
                </a:rPr>
                <a:t>Query</a:t>
              </a:r>
              <a:endParaRPr lang="en-US" sz="1800" b="1" dirty="0">
                <a:solidFill>
                  <a:srgbClr val="000000"/>
                </a:solidFill>
                <a:latin typeface="Arial Unicode MS" pitchFamily="34" charset="-128"/>
              </a:endParaRPr>
            </a:p>
          </p:txBody>
        </p:sp>
        <p:sp>
          <p:nvSpPr>
            <p:cNvPr id="17440" name="Rectangle 10"/>
            <p:cNvSpPr>
              <a:spLocks noChangeArrowheads="1"/>
            </p:cNvSpPr>
            <p:nvPr/>
          </p:nvSpPr>
          <p:spPr bwMode="auto">
            <a:xfrm>
              <a:off x="0" y="4786313"/>
              <a:ext cx="1601788" cy="419100"/>
            </a:xfrm>
            <a:prstGeom prst="rect">
              <a:avLst/>
            </a:prstGeom>
            <a:noFill/>
            <a:ln w="9525">
              <a:noFill/>
              <a:miter lim="800000"/>
              <a:headEnd/>
              <a:tailEnd/>
            </a:ln>
          </p:spPr>
          <p:txBody>
            <a:bodyPr/>
            <a:lstStyle/>
            <a:p>
              <a:pPr marL="342900" indent="-342900">
                <a:lnSpc>
                  <a:spcPct val="75000"/>
                </a:lnSpc>
                <a:spcBef>
                  <a:spcPct val="20000"/>
                </a:spcBef>
              </a:pPr>
              <a:r>
                <a:rPr lang="en-US" sz="2000" b="1" dirty="0">
                  <a:solidFill>
                    <a:srgbClr val="000000"/>
                  </a:solidFill>
                  <a:latin typeface="Arial Unicode MS" pitchFamily="34" charset="-128"/>
                </a:rPr>
                <a:t>Planning</a:t>
              </a:r>
              <a:endParaRPr lang="en-US" sz="1800" b="1" dirty="0">
                <a:solidFill>
                  <a:srgbClr val="000000"/>
                </a:solidFill>
                <a:latin typeface="Arial Unicode MS" pitchFamily="34" charset="-128"/>
              </a:endParaRPr>
            </a:p>
          </p:txBody>
        </p:sp>
        <p:sp>
          <p:nvSpPr>
            <p:cNvPr id="17441" name="Rectangle 11"/>
            <p:cNvSpPr>
              <a:spLocks noChangeArrowheads="1"/>
            </p:cNvSpPr>
            <p:nvPr/>
          </p:nvSpPr>
          <p:spPr bwMode="auto">
            <a:xfrm>
              <a:off x="1143000" y="1571625"/>
              <a:ext cx="2159000" cy="503238"/>
            </a:xfrm>
            <a:prstGeom prst="rect">
              <a:avLst/>
            </a:prstGeom>
            <a:noFill/>
            <a:ln w="9525">
              <a:noFill/>
              <a:miter lim="800000"/>
              <a:headEnd/>
              <a:tailEnd/>
            </a:ln>
          </p:spPr>
          <p:txBody>
            <a:bodyPr/>
            <a:lstStyle/>
            <a:p>
              <a:pPr marL="342900" indent="-342900">
                <a:spcBef>
                  <a:spcPct val="20000"/>
                </a:spcBef>
              </a:pPr>
              <a:r>
                <a:rPr lang="en-US" sz="2000" b="1" dirty="0">
                  <a:solidFill>
                    <a:srgbClr val="00B050"/>
                  </a:solidFill>
                  <a:latin typeface="Arial Unicode MS" pitchFamily="34" charset="-128"/>
                </a:rPr>
                <a:t>Deterministic</a:t>
              </a:r>
              <a:endParaRPr lang="en-US" sz="1800" b="1" dirty="0">
                <a:solidFill>
                  <a:srgbClr val="00B050"/>
                </a:solidFill>
                <a:latin typeface="Arial Unicode MS" pitchFamily="34" charset="-128"/>
              </a:endParaRPr>
            </a:p>
          </p:txBody>
        </p:sp>
        <p:sp>
          <p:nvSpPr>
            <p:cNvPr id="17442" name="Rectangle 12"/>
            <p:cNvSpPr>
              <a:spLocks noChangeArrowheads="1"/>
            </p:cNvSpPr>
            <p:nvPr/>
          </p:nvSpPr>
          <p:spPr bwMode="auto">
            <a:xfrm>
              <a:off x="3598859" y="1576330"/>
              <a:ext cx="2159000" cy="503238"/>
            </a:xfrm>
            <a:prstGeom prst="rect">
              <a:avLst/>
            </a:prstGeom>
            <a:noFill/>
            <a:ln w="9525">
              <a:noFill/>
              <a:miter lim="800000"/>
              <a:headEnd/>
              <a:tailEnd/>
            </a:ln>
          </p:spPr>
          <p:txBody>
            <a:bodyPr/>
            <a:lstStyle/>
            <a:p>
              <a:pPr marL="342900" indent="-342900">
                <a:spcBef>
                  <a:spcPct val="20000"/>
                </a:spcBef>
              </a:pPr>
              <a:r>
                <a:rPr lang="en-US" sz="2000" b="1" dirty="0">
                  <a:solidFill>
                    <a:srgbClr val="00B050"/>
                  </a:solidFill>
                  <a:latin typeface="Arial Unicode MS" pitchFamily="34" charset="-128"/>
                </a:rPr>
                <a:t>Stochastic</a:t>
              </a:r>
              <a:endParaRPr lang="en-US" sz="1800" b="1" dirty="0">
                <a:solidFill>
                  <a:srgbClr val="00B050"/>
                </a:solidFill>
                <a:latin typeface="Arial Unicode MS" pitchFamily="34" charset="-128"/>
              </a:endParaRPr>
            </a:p>
          </p:txBody>
        </p:sp>
        <p:sp>
          <p:nvSpPr>
            <p:cNvPr id="17443" name="Rectangle 13"/>
            <p:cNvSpPr>
              <a:spLocks noChangeArrowheads="1"/>
            </p:cNvSpPr>
            <p:nvPr/>
          </p:nvSpPr>
          <p:spPr bwMode="auto">
            <a:xfrm>
              <a:off x="928688" y="1907269"/>
              <a:ext cx="6000766" cy="4222069"/>
            </a:xfrm>
            <a:prstGeom prst="rect">
              <a:avLst/>
            </a:prstGeom>
            <a:noFill/>
            <a:ln w="9525">
              <a:solidFill>
                <a:schemeClr val="tx1"/>
              </a:solidFill>
              <a:miter lim="800000"/>
              <a:headEnd/>
              <a:tailEnd/>
            </a:ln>
          </p:spPr>
          <p:txBody>
            <a:bodyPr wrap="none" anchor="ctr"/>
            <a:lstStyle/>
            <a:p>
              <a:endParaRPr lang="en-US" sz="2000" b="1">
                <a:solidFill>
                  <a:srgbClr val="000000"/>
                </a:solidFill>
              </a:endParaRPr>
            </a:p>
          </p:txBody>
        </p:sp>
        <p:sp>
          <p:nvSpPr>
            <p:cNvPr id="17444" name="Line 14"/>
            <p:cNvSpPr>
              <a:spLocks noChangeShapeType="1"/>
            </p:cNvSpPr>
            <p:nvPr/>
          </p:nvSpPr>
          <p:spPr bwMode="auto">
            <a:xfrm>
              <a:off x="3494804" y="2140761"/>
              <a:ext cx="24710" cy="3860006"/>
            </a:xfrm>
            <a:prstGeom prst="line">
              <a:avLst/>
            </a:prstGeom>
            <a:noFill/>
            <a:ln w="28575">
              <a:solidFill>
                <a:srgbClr val="00B0F0"/>
              </a:solidFill>
              <a:round/>
              <a:headEnd/>
              <a:tailEnd/>
            </a:ln>
          </p:spPr>
          <p:txBody>
            <a:bodyPr/>
            <a:lstStyle/>
            <a:p>
              <a:endParaRPr lang="en-US" b="1">
                <a:solidFill>
                  <a:srgbClr val="000000"/>
                </a:solidFill>
              </a:endParaRPr>
            </a:p>
          </p:txBody>
        </p:sp>
        <p:sp>
          <p:nvSpPr>
            <p:cNvPr id="17445" name="Rectangle 23"/>
            <p:cNvSpPr>
              <a:spLocks noChangeArrowheads="1"/>
            </p:cNvSpPr>
            <p:nvPr/>
          </p:nvSpPr>
          <p:spPr bwMode="auto">
            <a:xfrm>
              <a:off x="3945226" y="5107781"/>
              <a:ext cx="2517487" cy="642938"/>
            </a:xfrm>
            <a:prstGeom prst="rect">
              <a:avLst/>
            </a:prstGeom>
            <a:noFill/>
            <a:ln w="9525">
              <a:solidFill>
                <a:schemeClr val="accent2"/>
              </a:solidFill>
              <a:miter lim="800000"/>
              <a:headEnd/>
              <a:tailEnd/>
            </a:ln>
          </p:spPr>
          <p:txBody>
            <a:bodyPr/>
            <a:lstStyle/>
            <a:p>
              <a:pPr marL="342900" indent="-342900">
                <a:spcBef>
                  <a:spcPct val="20000"/>
                </a:spcBef>
                <a:buFont typeface="Arial" panose="020B0604020202020204" pitchFamily="34" charset="0"/>
                <a:buChar char="•"/>
              </a:pPr>
              <a:r>
                <a:rPr lang="en-US" sz="1800" b="1" dirty="0">
                  <a:solidFill>
                    <a:srgbClr val="3333CC"/>
                  </a:solidFill>
                  <a:latin typeface="Arial Unicode MS" pitchFamily="34" charset="-128"/>
                </a:rPr>
                <a:t>Value Iteration</a:t>
              </a:r>
            </a:p>
            <a:p>
              <a:pPr marL="342900" indent="-342900">
                <a:spcBef>
                  <a:spcPct val="20000"/>
                </a:spcBef>
                <a:buFont typeface="Arial" panose="020B0604020202020204" pitchFamily="34" charset="0"/>
                <a:buChar char="•"/>
              </a:pPr>
              <a:r>
                <a:rPr lang="en-US" sz="1800" b="1" dirty="0">
                  <a:solidFill>
                    <a:srgbClr val="3333CC"/>
                  </a:solidFill>
                  <a:latin typeface="Arial Unicode MS" pitchFamily="34" charset="-128"/>
                </a:rPr>
                <a:t>Approx. Inference</a:t>
              </a:r>
            </a:p>
          </p:txBody>
        </p:sp>
        <p:sp>
          <p:nvSpPr>
            <p:cNvPr id="17446" name="Rectangle 24"/>
            <p:cNvSpPr>
              <a:spLocks noChangeArrowheads="1"/>
            </p:cNvSpPr>
            <p:nvPr/>
          </p:nvSpPr>
          <p:spPr bwMode="auto">
            <a:xfrm>
              <a:off x="1071536" y="3652158"/>
              <a:ext cx="2143125" cy="714375"/>
            </a:xfrm>
            <a:prstGeom prst="rect">
              <a:avLst/>
            </a:prstGeom>
            <a:noFill/>
            <a:ln w="9525">
              <a:solidFill>
                <a:schemeClr val="accent2"/>
              </a:solidFill>
              <a:miter lim="800000"/>
              <a:headEnd/>
              <a:tailEnd/>
            </a:ln>
          </p:spPr>
          <p:txBody>
            <a:bodyPr/>
            <a:lstStyle/>
            <a:p>
              <a:pPr marL="273050" indent="-342900">
                <a:buFont typeface="Arial" panose="020B0604020202020204" pitchFamily="34" charset="0"/>
                <a:buChar char="•"/>
              </a:pPr>
              <a:r>
                <a:rPr lang="en-US" sz="1800" b="1" dirty="0">
                  <a:solidFill>
                    <a:srgbClr val="3333CC"/>
                  </a:solidFill>
                  <a:latin typeface="Arial Unicode MS" pitchFamily="34" charset="-128"/>
                </a:rPr>
                <a:t>Full Resolution</a:t>
              </a:r>
            </a:p>
            <a:p>
              <a:pPr marL="273050" indent="-342900">
                <a:buFont typeface="Arial" panose="020B0604020202020204" pitchFamily="34" charset="0"/>
                <a:buChar char="•"/>
              </a:pPr>
              <a:r>
                <a:rPr lang="en-US" sz="1800" b="1" dirty="0">
                  <a:solidFill>
                    <a:srgbClr val="3333CC"/>
                  </a:solidFill>
                  <a:latin typeface="Arial Unicode MS" pitchFamily="34" charset="-128"/>
                </a:rPr>
                <a:t>SAT</a:t>
              </a:r>
            </a:p>
          </p:txBody>
        </p:sp>
        <p:sp>
          <p:nvSpPr>
            <p:cNvPr id="17448" name="Rectangle 9"/>
            <p:cNvSpPr>
              <a:spLocks noChangeArrowheads="1"/>
            </p:cNvSpPr>
            <p:nvPr/>
          </p:nvSpPr>
          <p:spPr bwMode="auto">
            <a:xfrm>
              <a:off x="826617" y="2264456"/>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Logics</a:t>
              </a:r>
            </a:p>
          </p:txBody>
        </p:sp>
        <p:cxnSp>
          <p:nvCxnSpPr>
            <p:cNvPr id="32" name="Straight Connector 31"/>
            <p:cNvCxnSpPr/>
            <p:nvPr/>
          </p:nvCxnSpPr>
          <p:spPr>
            <a:xfrm>
              <a:off x="857250" y="4357688"/>
              <a:ext cx="5500688" cy="1587"/>
            </a:xfrm>
            <a:prstGeom prst="line">
              <a:avLst/>
            </a:prstGeom>
            <a:ln w="28575">
              <a:solidFill>
                <a:srgbClr val="00B0F0"/>
              </a:solidFill>
            </a:ln>
          </p:spPr>
          <p:style>
            <a:lnRef idx="1">
              <a:schemeClr val="dk1"/>
            </a:lnRef>
            <a:fillRef idx="0">
              <a:schemeClr val="dk1"/>
            </a:fillRef>
            <a:effectRef idx="0">
              <a:schemeClr val="dk1"/>
            </a:effectRef>
            <a:fontRef idx="minor">
              <a:schemeClr val="tx1"/>
            </a:fontRef>
          </p:style>
        </p:cxnSp>
        <p:sp>
          <p:nvSpPr>
            <p:cNvPr id="17452" name="Rectangle 9"/>
            <p:cNvSpPr>
              <a:spLocks noChangeArrowheads="1"/>
            </p:cNvSpPr>
            <p:nvPr/>
          </p:nvSpPr>
          <p:spPr bwMode="auto">
            <a:xfrm>
              <a:off x="3694161" y="2002470"/>
              <a:ext cx="2000250" cy="503237"/>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Belief Nets</a:t>
              </a:r>
            </a:p>
          </p:txBody>
        </p:sp>
        <p:sp>
          <p:nvSpPr>
            <p:cNvPr id="17454" name="Rectangle 9"/>
            <p:cNvSpPr>
              <a:spLocks noChangeArrowheads="1"/>
            </p:cNvSpPr>
            <p:nvPr/>
          </p:nvSpPr>
          <p:spPr bwMode="auto">
            <a:xfrm>
              <a:off x="3500430" y="4429132"/>
              <a:ext cx="3429024" cy="714380"/>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Markov Decision Processes  and  </a:t>
              </a:r>
            </a:p>
            <a:p>
              <a:pPr marL="342900" indent="-342900">
                <a:lnSpc>
                  <a:spcPct val="75000"/>
                </a:lnSpc>
                <a:spcBef>
                  <a:spcPct val="20000"/>
                </a:spcBef>
              </a:pPr>
              <a:r>
                <a:rPr lang="en-US" sz="1800" b="1" i="1" dirty="0">
                  <a:solidFill>
                    <a:srgbClr val="000000"/>
                  </a:solidFill>
                  <a:latin typeface="Arial Unicode MS" pitchFamily="34" charset="-128"/>
                </a:rPr>
                <a:t>Partially Observable MDP</a:t>
              </a:r>
            </a:p>
          </p:txBody>
        </p:sp>
        <p:sp>
          <p:nvSpPr>
            <p:cNvPr id="17456" name="Rectangle 9"/>
            <p:cNvSpPr>
              <a:spLocks noChangeArrowheads="1"/>
            </p:cNvSpPr>
            <p:nvPr/>
          </p:nvSpPr>
          <p:spPr bwMode="auto">
            <a:xfrm>
              <a:off x="3596625" y="2642805"/>
              <a:ext cx="3214688" cy="503237"/>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Markov Chains and HMMs</a:t>
              </a:r>
            </a:p>
          </p:txBody>
        </p:sp>
        <p:sp>
          <p:nvSpPr>
            <p:cNvPr id="17458" name="Rectangle 9"/>
            <p:cNvSpPr>
              <a:spLocks noChangeArrowheads="1"/>
            </p:cNvSpPr>
            <p:nvPr/>
          </p:nvSpPr>
          <p:spPr bwMode="auto">
            <a:xfrm>
              <a:off x="1326680" y="2550206"/>
              <a:ext cx="2143125" cy="285750"/>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First Order Logics</a:t>
              </a:r>
            </a:p>
          </p:txBody>
        </p:sp>
        <p:sp>
          <p:nvSpPr>
            <p:cNvPr id="17460" name="Rectangle 9"/>
            <p:cNvSpPr>
              <a:spLocks noChangeArrowheads="1"/>
            </p:cNvSpPr>
            <p:nvPr/>
          </p:nvSpPr>
          <p:spPr bwMode="auto">
            <a:xfrm>
              <a:off x="947917" y="2994705"/>
              <a:ext cx="2643188" cy="285750"/>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Ontologies</a:t>
              </a:r>
            </a:p>
          </p:txBody>
        </p:sp>
        <p:sp>
          <p:nvSpPr>
            <p:cNvPr id="61" name="Rectangle 2"/>
            <p:cNvSpPr txBox="1">
              <a:spLocks noChangeArrowheads="1"/>
            </p:cNvSpPr>
            <p:nvPr/>
          </p:nvSpPr>
          <p:spPr bwMode="auto">
            <a:xfrm>
              <a:off x="857224" y="6000768"/>
              <a:ext cx="4714875" cy="685800"/>
            </a:xfrm>
            <a:prstGeom prst="rect">
              <a:avLst/>
            </a:prstGeom>
            <a:noFill/>
            <a:ln w="9525">
              <a:solidFill>
                <a:schemeClr val="accent2"/>
              </a:solidFill>
              <a:miter lim="800000"/>
              <a:headEnd/>
              <a:tailEnd/>
            </a:ln>
            <a:effectLst/>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600" b="1" i="1" kern="0" dirty="0">
                  <a:solidFill>
                    <a:srgbClr val="3333CC"/>
                  </a:solidFill>
                  <a:latin typeface="Arial Unicode MS"/>
                </a:rPr>
                <a:t>Applications of AI</a:t>
              </a:r>
            </a:p>
          </p:txBody>
        </p:sp>
        <mc:AlternateContent xmlns:mc="http://schemas.openxmlformats.org/markup-compatibility/2006" xmlns:p14="http://schemas.microsoft.com/office/powerpoint/2010/main">
          <mc:Choice Requires="p14">
            <p:contentPart p14:bwMode="auto" r:id="rId3">
              <p14:nvContentPartPr>
                <p14:cNvPr id="64515" name="Ink 68"/>
                <p14:cNvContentPartPr>
                  <a14:cpLocks xmlns:a14="http://schemas.microsoft.com/office/drawing/2010/main" noRot="1" noChangeAspect="1" noEditPoints="1" noChangeArrowheads="1" noChangeShapeType="1"/>
                </p14:cNvContentPartPr>
                <p14:nvPr/>
              </p14:nvContentPartPr>
              <p14:xfrm>
                <a:off x="6651626" y="2279762"/>
                <a:ext cx="3175" cy="1588"/>
              </p14:xfrm>
            </p:contentPart>
          </mc:Choice>
          <mc:Fallback xmlns="">
            <p:pic>
              <p:nvPicPr>
                <p:cNvPr id="64515" name="Ink 68"/>
                <p:cNvPicPr>
                  <a:picLocks noRot="1" noChangeAspect="1" noEditPoints="1" noChangeArrowheads="1" noChangeShapeType="1"/>
                </p:cNvPicPr>
                <p:nvPr/>
              </p:nvPicPr>
              <p:blipFill>
                <a:blip r:embed="rId4"/>
                <a:stretch>
                  <a:fillRect/>
                </a:stretch>
              </p:blipFill>
              <p:spPr>
                <a:xfrm>
                  <a:off x="6648098" y="2276983"/>
                  <a:ext cx="9172" cy="8337"/>
                </a:xfrm>
                <a:prstGeom prst="rect">
                  <a:avLst/>
                </a:prstGeom>
              </p:spPr>
            </p:pic>
          </mc:Fallback>
        </mc:AlternateContent>
        <p:sp>
          <p:nvSpPr>
            <p:cNvPr id="54" name="Rectangle 23"/>
            <p:cNvSpPr>
              <a:spLocks noChangeArrowheads="1"/>
            </p:cNvSpPr>
            <p:nvPr/>
          </p:nvSpPr>
          <p:spPr bwMode="auto">
            <a:xfrm>
              <a:off x="3741911" y="2268629"/>
              <a:ext cx="2214563" cy="321469"/>
            </a:xfrm>
            <a:prstGeom prst="rect">
              <a:avLst/>
            </a:prstGeom>
            <a:noFill/>
            <a:ln w="9525">
              <a:solidFill>
                <a:schemeClr val="accent2"/>
              </a:solidFill>
              <a:miter lim="800000"/>
              <a:headEnd/>
              <a:tailEnd/>
            </a:ln>
          </p:spPr>
          <p:txBody>
            <a:bodyPr/>
            <a:lstStyle/>
            <a:p>
              <a:pPr marL="342900" indent="-342900">
                <a:spcBef>
                  <a:spcPct val="20000"/>
                </a:spcBef>
              </a:pPr>
              <a:r>
                <a:rPr lang="en-US" sz="1800" b="1" dirty="0">
                  <a:solidFill>
                    <a:srgbClr val="3333CC"/>
                  </a:solidFill>
                  <a:latin typeface="Arial Unicode MS" pitchFamily="34" charset="-128"/>
                </a:rPr>
                <a:t>Approx. : Gibbs</a:t>
              </a:r>
            </a:p>
            <a:p>
              <a:pPr marL="342900" indent="-342900">
                <a:spcBef>
                  <a:spcPct val="20000"/>
                </a:spcBef>
              </a:pPr>
              <a:endParaRPr lang="en-US" sz="1800" b="1" dirty="0">
                <a:solidFill>
                  <a:srgbClr val="3333CC"/>
                </a:solidFill>
                <a:latin typeface="Arial Unicode MS" pitchFamily="34" charset="-128"/>
              </a:endParaRPr>
            </a:p>
          </p:txBody>
        </p:sp>
        <p:sp>
          <p:nvSpPr>
            <p:cNvPr id="55" name="Rectangle 9"/>
            <p:cNvSpPr>
              <a:spLocks noChangeArrowheads="1"/>
            </p:cNvSpPr>
            <p:nvPr/>
          </p:nvSpPr>
          <p:spPr bwMode="auto">
            <a:xfrm>
              <a:off x="3644441" y="3615207"/>
              <a:ext cx="3644025" cy="503237"/>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Undirected Graphical Models</a:t>
              </a:r>
            </a:p>
            <a:p>
              <a:pPr marL="342900" indent="-342900">
                <a:lnSpc>
                  <a:spcPct val="75000"/>
                </a:lnSpc>
                <a:spcBef>
                  <a:spcPct val="20000"/>
                </a:spcBef>
              </a:pPr>
              <a:r>
                <a:rPr lang="en-US" sz="1800" b="1" i="1" dirty="0">
                  <a:solidFill>
                    <a:srgbClr val="000000"/>
                  </a:solidFill>
                  <a:latin typeface="Arial Unicode MS" pitchFamily="34" charset="-128"/>
                </a:rPr>
                <a:t>	Markov Networks</a:t>
              </a:r>
            </a:p>
            <a:p>
              <a:pPr marL="342900" indent="-342900">
                <a:lnSpc>
                  <a:spcPct val="75000"/>
                </a:lnSpc>
                <a:spcBef>
                  <a:spcPct val="20000"/>
                </a:spcBef>
              </a:pPr>
              <a:r>
                <a:rPr lang="en-US" sz="1800" b="1" i="1" dirty="0">
                  <a:solidFill>
                    <a:srgbClr val="000000"/>
                  </a:solidFill>
                  <a:latin typeface="Arial Unicode MS" pitchFamily="34" charset="-128"/>
                </a:rPr>
                <a:t>  Conditional Random Fields</a:t>
              </a:r>
            </a:p>
          </p:txBody>
        </p:sp>
        <p:sp>
          <p:nvSpPr>
            <p:cNvPr id="56" name="Rectangle 9"/>
            <p:cNvSpPr>
              <a:spLocks noChangeArrowheads="1"/>
            </p:cNvSpPr>
            <p:nvPr/>
          </p:nvSpPr>
          <p:spPr bwMode="auto">
            <a:xfrm>
              <a:off x="3695700" y="5766748"/>
              <a:ext cx="2983947" cy="357190"/>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FF0000"/>
                  </a:solidFill>
                  <a:latin typeface="Arial Unicode MS" pitchFamily="34" charset="-128"/>
                </a:rPr>
                <a:t>Reinforcement Learning</a:t>
              </a:r>
            </a:p>
          </p:txBody>
        </p:sp>
        <p:sp>
          <p:nvSpPr>
            <p:cNvPr id="57" name="Rectangle 9"/>
            <p:cNvSpPr>
              <a:spLocks noChangeArrowheads="1"/>
            </p:cNvSpPr>
            <p:nvPr/>
          </p:nvSpPr>
          <p:spPr bwMode="auto">
            <a:xfrm>
              <a:off x="3735388" y="3396661"/>
              <a:ext cx="3214688" cy="503237"/>
            </a:xfrm>
            <a:prstGeom prst="rect">
              <a:avLst/>
            </a:prstGeom>
            <a:noFill/>
            <a:ln w="9525">
              <a:noFill/>
              <a:miter lim="800000"/>
              <a:headEnd/>
              <a:tailEnd/>
            </a:ln>
          </p:spPr>
          <p:txBody>
            <a:bodyPr/>
            <a:lstStyle/>
            <a:p>
              <a:pPr marL="342900" indent="-342900">
                <a:lnSpc>
                  <a:spcPct val="75000"/>
                </a:lnSpc>
                <a:spcBef>
                  <a:spcPct val="20000"/>
                </a:spcBef>
              </a:pPr>
              <a:endParaRPr lang="en-US" sz="1800" b="1" i="1" dirty="0">
                <a:solidFill>
                  <a:srgbClr val="000000"/>
                </a:solidFill>
                <a:latin typeface="Arial Unicode MS" pitchFamily="34" charset="-128"/>
              </a:endParaRPr>
            </a:p>
          </p:txBody>
        </p:sp>
        <p:sp>
          <p:nvSpPr>
            <p:cNvPr id="51" name="Rounded Rectangle 50"/>
            <p:cNvSpPr/>
            <p:nvPr/>
          </p:nvSpPr>
          <p:spPr>
            <a:xfrm>
              <a:off x="6961114" y="5637308"/>
              <a:ext cx="2143097" cy="104300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2400" b="1">
                <a:solidFill>
                  <a:srgbClr val="000000"/>
                </a:solidFill>
              </a:endParaRPr>
            </a:p>
          </p:txBody>
        </p:sp>
        <p:sp>
          <p:nvSpPr>
            <p:cNvPr id="52" name="Rectangle 9"/>
            <p:cNvSpPr>
              <a:spLocks noChangeArrowheads="1"/>
            </p:cNvSpPr>
            <p:nvPr/>
          </p:nvSpPr>
          <p:spPr bwMode="auto">
            <a:xfrm>
              <a:off x="6961115" y="5708744"/>
              <a:ext cx="2081865" cy="306767"/>
            </a:xfrm>
            <a:prstGeom prst="rect">
              <a:avLst/>
            </a:prstGeom>
            <a:noFill/>
            <a:ln w="9525">
              <a:noFill/>
              <a:miter lim="800000"/>
              <a:headEnd/>
              <a:tailEnd/>
            </a:ln>
          </p:spPr>
          <p:txBody>
            <a:bodyPr/>
            <a:lstStyle/>
            <a:p>
              <a:pPr marL="342900" indent="-342900">
                <a:lnSpc>
                  <a:spcPct val="75000"/>
                </a:lnSpc>
                <a:spcBef>
                  <a:spcPct val="20000"/>
                </a:spcBef>
              </a:pPr>
              <a:r>
                <a:rPr lang="en-US" sz="2000" b="1" i="1" dirty="0">
                  <a:solidFill>
                    <a:srgbClr val="000000"/>
                  </a:solidFill>
                  <a:latin typeface="Arial Unicode MS" pitchFamily="34" charset="-128"/>
                </a:rPr>
                <a:t>Representation</a:t>
              </a:r>
            </a:p>
          </p:txBody>
        </p:sp>
        <p:sp>
          <p:nvSpPr>
            <p:cNvPr id="53" name="Rectangle 20"/>
            <p:cNvSpPr>
              <a:spLocks noChangeArrowheads="1"/>
            </p:cNvSpPr>
            <p:nvPr/>
          </p:nvSpPr>
          <p:spPr bwMode="auto">
            <a:xfrm>
              <a:off x="7088115" y="6031009"/>
              <a:ext cx="1836940" cy="613532"/>
            </a:xfrm>
            <a:prstGeom prst="rect">
              <a:avLst/>
            </a:prstGeom>
            <a:noFill/>
            <a:ln w="9525">
              <a:solidFill>
                <a:schemeClr val="accent2"/>
              </a:solidFill>
              <a:miter lim="800000"/>
              <a:headEnd/>
              <a:tailEnd/>
            </a:ln>
          </p:spPr>
          <p:txBody>
            <a:bodyPr/>
            <a:lstStyle/>
            <a:p>
              <a:pPr marL="342900" indent="-342900" algn="ctr"/>
              <a:r>
                <a:rPr lang="en-US" sz="2000" b="1" dirty="0">
                  <a:solidFill>
                    <a:srgbClr val="3333CC"/>
                  </a:solidFill>
                  <a:latin typeface="Arial Unicode MS" pitchFamily="34" charset="-128"/>
                </a:rPr>
                <a:t>Reasoning</a:t>
              </a:r>
            </a:p>
            <a:p>
              <a:pPr marL="342900" indent="-342900" algn="ctr"/>
              <a:r>
                <a:rPr lang="en-US" sz="2000" b="1" dirty="0">
                  <a:solidFill>
                    <a:srgbClr val="3333CC"/>
                  </a:solidFill>
                  <a:latin typeface="Arial Unicode MS" pitchFamily="34" charset="-128"/>
                </a:rPr>
                <a:t>Technique</a:t>
              </a:r>
            </a:p>
          </p:txBody>
        </p:sp>
        <p:sp>
          <p:nvSpPr>
            <p:cNvPr id="38" name="Rectangle 9"/>
            <p:cNvSpPr>
              <a:spLocks noChangeArrowheads="1"/>
            </p:cNvSpPr>
            <p:nvPr/>
          </p:nvSpPr>
          <p:spPr bwMode="auto">
            <a:xfrm>
              <a:off x="5766975" y="1058413"/>
              <a:ext cx="3214688" cy="503237"/>
            </a:xfrm>
            <a:prstGeom prst="rect">
              <a:avLst/>
            </a:prstGeom>
            <a:noFill/>
            <a:ln w="9525">
              <a:noFill/>
              <a:miter lim="800000"/>
              <a:headEnd/>
              <a:tailEnd/>
            </a:ln>
          </p:spPr>
          <p:txBody>
            <a:bodyPr/>
            <a:lstStyle/>
            <a:p>
              <a:pPr marL="342900" indent="-342900">
                <a:lnSpc>
                  <a:spcPct val="75000"/>
                </a:lnSpc>
                <a:spcBef>
                  <a:spcPct val="20000"/>
                </a:spcBef>
              </a:pPr>
              <a:r>
                <a:rPr lang="en-US" sz="2000" b="1" i="1" dirty="0" err="1">
                  <a:solidFill>
                    <a:srgbClr val="000000"/>
                  </a:solidFill>
                  <a:latin typeface="Arial Unicode MS" pitchFamily="34" charset="-128"/>
                </a:rPr>
                <a:t>Prob</a:t>
              </a:r>
              <a:r>
                <a:rPr lang="en-US" sz="2000" b="1" i="1" dirty="0">
                  <a:solidFill>
                    <a:srgbClr val="000000"/>
                  </a:solidFill>
                  <a:latin typeface="Arial Unicode MS" pitchFamily="34" charset="-128"/>
                </a:rPr>
                <a:t> CFG</a:t>
              </a:r>
            </a:p>
            <a:p>
              <a:pPr marL="342900" indent="-342900">
                <a:lnSpc>
                  <a:spcPct val="75000"/>
                </a:lnSpc>
                <a:spcBef>
                  <a:spcPct val="20000"/>
                </a:spcBef>
              </a:pPr>
              <a:r>
                <a:rPr lang="en-US" sz="2000" b="1" i="1" dirty="0" err="1">
                  <a:solidFill>
                    <a:srgbClr val="000000"/>
                  </a:solidFill>
                  <a:latin typeface="Arial Unicode MS" pitchFamily="34" charset="-128"/>
                </a:rPr>
                <a:t>Prob</a:t>
              </a:r>
              <a:r>
                <a:rPr lang="en-US" sz="2000" b="1" i="1" dirty="0">
                  <a:solidFill>
                    <a:srgbClr val="000000"/>
                  </a:solidFill>
                  <a:latin typeface="Arial Unicode MS" pitchFamily="34" charset="-128"/>
                </a:rPr>
                <a:t>  Relational Models</a:t>
              </a:r>
            </a:p>
            <a:p>
              <a:pPr marL="342900" indent="-342900">
                <a:lnSpc>
                  <a:spcPct val="75000"/>
                </a:lnSpc>
                <a:spcBef>
                  <a:spcPct val="20000"/>
                </a:spcBef>
              </a:pPr>
              <a:r>
                <a:rPr lang="en-US" sz="2000" b="1" i="1" dirty="0">
                  <a:solidFill>
                    <a:srgbClr val="000000"/>
                  </a:solidFill>
                  <a:latin typeface="Arial Unicode MS" pitchFamily="34" charset="-128"/>
                </a:rPr>
                <a:t>Markov Logics</a:t>
              </a:r>
            </a:p>
          </p:txBody>
        </p:sp>
        <p:sp>
          <p:nvSpPr>
            <p:cNvPr id="34" name="Rectangle 12"/>
            <p:cNvSpPr>
              <a:spLocks noChangeArrowheads="1"/>
            </p:cNvSpPr>
            <p:nvPr/>
          </p:nvSpPr>
          <p:spPr bwMode="auto">
            <a:xfrm>
              <a:off x="5080000" y="349058"/>
              <a:ext cx="3814058" cy="795159"/>
            </a:xfrm>
            <a:prstGeom prst="rect">
              <a:avLst/>
            </a:prstGeom>
            <a:noFill/>
            <a:ln w="9525">
              <a:noFill/>
              <a:miter lim="800000"/>
              <a:headEnd/>
              <a:tailEnd/>
            </a:ln>
          </p:spPr>
          <p:txBody>
            <a:bodyPr/>
            <a:lstStyle/>
            <a:p>
              <a:pPr marL="342900" indent="-342900">
                <a:spcBef>
                  <a:spcPct val="20000"/>
                </a:spcBef>
              </a:pPr>
              <a:r>
                <a:rPr lang="en-US" sz="2000" b="1" u="sng" dirty="0" err="1">
                  <a:solidFill>
                    <a:srgbClr val="00B050"/>
                  </a:solidFill>
                  <a:latin typeface="Arial Unicode MS" pitchFamily="34" charset="-128"/>
                </a:rPr>
                <a:t>StarAI</a:t>
              </a:r>
              <a:r>
                <a:rPr lang="en-US" sz="2000" b="1" u="sng" dirty="0">
                  <a:solidFill>
                    <a:srgbClr val="00B050"/>
                  </a:solidFill>
                  <a:latin typeface="Arial Unicode MS" pitchFamily="34" charset="-128"/>
                </a:rPr>
                <a:t> (statistical relational AI)</a:t>
              </a:r>
              <a:endParaRPr lang="en-US" sz="1800" b="1" u="sng" dirty="0">
                <a:solidFill>
                  <a:srgbClr val="00B050"/>
                </a:solidFill>
                <a:latin typeface="Arial Unicode MS" pitchFamily="34" charset="-128"/>
              </a:endParaRPr>
            </a:p>
            <a:p>
              <a:pPr marL="342900" indent="-342900">
                <a:spcBef>
                  <a:spcPct val="20000"/>
                </a:spcBef>
              </a:pPr>
              <a:r>
                <a:rPr lang="en-US" sz="2000" b="1" dirty="0">
                  <a:solidFill>
                    <a:srgbClr val="00B050"/>
                  </a:solidFill>
                  <a:latin typeface="Arial Unicode MS" pitchFamily="34" charset="-128"/>
                </a:rPr>
                <a:t>Hybrid: </a:t>
              </a:r>
              <a:r>
                <a:rPr lang="en-US" sz="2000" b="1" dirty="0" err="1">
                  <a:solidFill>
                    <a:srgbClr val="00B050"/>
                  </a:solidFill>
                  <a:latin typeface="Arial Unicode MS" pitchFamily="34" charset="-128"/>
                </a:rPr>
                <a:t>Det</a:t>
              </a:r>
              <a:r>
                <a:rPr lang="en-US" sz="2000" b="1" dirty="0">
                  <a:solidFill>
                    <a:srgbClr val="00B050"/>
                  </a:solidFill>
                  <a:latin typeface="Arial Unicode MS" pitchFamily="34" charset="-128"/>
                </a:rPr>
                <a:t> +</a:t>
              </a:r>
              <a:r>
                <a:rPr lang="en-US" sz="2000" b="1" dirty="0" err="1">
                  <a:solidFill>
                    <a:srgbClr val="00B050"/>
                  </a:solidFill>
                  <a:latin typeface="Arial Unicode MS" pitchFamily="34" charset="-128"/>
                </a:rPr>
                <a:t>Sto</a:t>
              </a:r>
              <a:endParaRPr lang="en-US" sz="2000" b="1" dirty="0">
                <a:solidFill>
                  <a:srgbClr val="00B050"/>
                </a:solidFill>
                <a:latin typeface="Arial Unicode MS" pitchFamily="34" charset="-128"/>
              </a:endParaRPr>
            </a:p>
          </p:txBody>
        </p:sp>
        <p:sp>
          <p:nvSpPr>
            <p:cNvPr id="35" name="Rectangle 23"/>
            <p:cNvSpPr>
              <a:spLocks noChangeArrowheads="1"/>
            </p:cNvSpPr>
            <p:nvPr/>
          </p:nvSpPr>
          <p:spPr bwMode="auto">
            <a:xfrm>
              <a:off x="3684016" y="2894423"/>
              <a:ext cx="3188415" cy="626396"/>
            </a:xfrm>
            <a:prstGeom prst="rect">
              <a:avLst/>
            </a:prstGeom>
            <a:noFill/>
            <a:ln w="9525">
              <a:solidFill>
                <a:schemeClr val="accent2"/>
              </a:solidFill>
              <a:miter lim="800000"/>
              <a:headEnd/>
              <a:tailEnd/>
            </a:ln>
          </p:spPr>
          <p:txBody>
            <a:bodyPr/>
            <a:lstStyle/>
            <a:p>
              <a:pPr marL="342900" indent="-342900">
                <a:spcBef>
                  <a:spcPct val="20000"/>
                </a:spcBef>
              </a:pPr>
              <a:r>
                <a:rPr lang="en-US" sz="1800" b="1" dirty="0">
                  <a:solidFill>
                    <a:srgbClr val="3333CC"/>
                  </a:solidFill>
                  <a:latin typeface="Arial Unicode MS" pitchFamily="34" charset="-128"/>
                </a:rPr>
                <a:t>Forward, Viterbi….</a:t>
              </a:r>
            </a:p>
            <a:p>
              <a:pPr marL="342900" indent="-342900">
                <a:spcBef>
                  <a:spcPct val="20000"/>
                </a:spcBef>
              </a:pPr>
              <a:r>
                <a:rPr lang="en-US" sz="1800" b="1" dirty="0">
                  <a:solidFill>
                    <a:srgbClr val="3333CC"/>
                  </a:solidFill>
                  <a:latin typeface="Arial Unicode MS" pitchFamily="34" charset="-128"/>
                </a:rPr>
                <a:t>Approx. : Particle Filtering</a:t>
              </a:r>
            </a:p>
            <a:p>
              <a:pPr marL="342900" indent="-342900">
                <a:spcBef>
                  <a:spcPct val="20000"/>
                </a:spcBef>
              </a:pPr>
              <a:endParaRPr lang="en-US" sz="1800" b="1" dirty="0">
                <a:solidFill>
                  <a:srgbClr val="3333CC"/>
                </a:solidFill>
                <a:latin typeface="Arial Unicode MS" pitchFamily="34" charset="-128"/>
              </a:endParaRPr>
            </a:p>
          </p:txBody>
        </p:sp>
      </p:grpSp>
      <p:sp>
        <p:nvSpPr>
          <p:cNvPr id="2" name="Footer Placeholder 1"/>
          <p:cNvSpPr>
            <a:spLocks noGrp="1"/>
          </p:cNvSpPr>
          <p:nvPr>
            <p:ph type="ftr" sz="quarter" idx="11"/>
          </p:nvPr>
        </p:nvSpPr>
        <p:spPr>
          <a:xfrm>
            <a:off x="3865412" y="6597904"/>
            <a:ext cx="2895600" cy="457200"/>
          </a:xfrm>
        </p:spPr>
        <p:txBody>
          <a:bodyPr/>
          <a:lstStyle/>
          <a:p>
            <a:pPr>
              <a:defRPr/>
            </a:pPr>
            <a:r>
              <a:rPr lang="en-US">
                <a:solidFill>
                  <a:srgbClr val="FFFFFF"/>
                </a:solidFill>
              </a:rPr>
              <a:t>CPSC 422, Lecture 35</a:t>
            </a:r>
            <a:endParaRPr lang="en-US" dirty="0">
              <a:solidFill>
                <a:srgbClr val="FFFFFF"/>
              </a:solidFill>
            </a:endParaRPr>
          </a:p>
        </p:txBody>
      </p:sp>
      <p:sp>
        <p:nvSpPr>
          <p:cNvPr id="6" name="Slide Number Placeholder 5"/>
          <p:cNvSpPr>
            <a:spLocks noGrp="1"/>
          </p:cNvSpPr>
          <p:nvPr>
            <p:ph type="sldNum" sz="quarter" idx="12"/>
          </p:nvPr>
        </p:nvSpPr>
        <p:spPr>
          <a:xfrm>
            <a:off x="6619107" y="6597904"/>
            <a:ext cx="1905000" cy="457200"/>
          </a:xfrm>
        </p:spPr>
        <p:txBody>
          <a:bodyPr/>
          <a:lstStyle/>
          <a:p>
            <a:pPr>
              <a:defRPr/>
            </a:pPr>
            <a:r>
              <a:rPr lang="en-US" dirty="0">
                <a:solidFill>
                  <a:srgbClr val="FFFFFF"/>
                </a:solidFill>
              </a:rPr>
              <a:t>Slide </a:t>
            </a:r>
            <a:fld id="{4DF6BE34-90F6-4567-805D-EBA463FCCE5C}" type="slidenum">
              <a:rPr lang="en-US" smtClean="0">
                <a:solidFill>
                  <a:srgbClr val="FFFFFF"/>
                </a:solidFill>
              </a:rPr>
              <a:pPr>
                <a:defRPr/>
              </a:pPr>
              <a:t>19</a:t>
            </a:fld>
            <a:endParaRPr lang="en-US" dirty="0">
              <a:solidFill>
                <a:srgbClr val="FFFFFF"/>
              </a:solidFill>
            </a:endParaRPr>
          </a:p>
        </p:txBody>
      </p:sp>
      <p:sp>
        <p:nvSpPr>
          <p:cNvPr id="4" name="Rectangle 3"/>
          <p:cNvSpPr/>
          <p:nvPr/>
        </p:nvSpPr>
        <p:spPr>
          <a:xfrm>
            <a:off x="3694896" y="1678675"/>
            <a:ext cx="3229880" cy="165551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5" name="Rectangle 4"/>
          <p:cNvSpPr/>
          <p:nvPr/>
        </p:nvSpPr>
        <p:spPr>
          <a:xfrm>
            <a:off x="5202933" y="0"/>
            <a:ext cx="3906356" cy="1721368"/>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01543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3059832" y="6391691"/>
            <a:ext cx="2895600" cy="457200"/>
          </a:xfrm>
        </p:spPr>
        <p:txBody>
          <a:bodyPr/>
          <a:lstStyle/>
          <a:p>
            <a:pPr>
              <a:defRPr/>
            </a:pPr>
            <a:r>
              <a:rPr lang="en-US" dirty="0"/>
              <a:t>CPSC 422, Lecture 1</a:t>
            </a:r>
          </a:p>
        </p:txBody>
      </p:sp>
      <p:sp>
        <p:nvSpPr>
          <p:cNvPr id="8" name="Slide Number Placeholder 5"/>
          <p:cNvSpPr>
            <a:spLocks noGrp="1"/>
          </p:cNvSpPr>
          <p:nvPr>
            <p:ph type="sldNum" sz="quarter" idx="12"/>
          </p:nvPr>
        </p:nvSpPr>
        <p:spPr>
          <a:xfrm>
            <a:off x="6588224" y="6400800"/>
            <a:ext cx="1905000" cy="457200"/>
          </a:xfrm>
        </p:spPr>
        <p:txBody>
          <a:bodyPr/>
          <a:lstStyle/>
          <a:p>
            <a:pPr>
              <a:defRPr/>
            </a:pPr>
            <a:r>
              <a:rPr lang="en-US" dirty="0"/>
              <a:t>Slide </a:t>
            </a:r>
            <a:fld id="{B8CEA8C7-14BF-4985-8480-6278AAA056A2}" type="slidenum">
              <a:rPr lang="en-US"/>
              <a:pPr>
                <a:defRPr/>
              </a:pPr>
              <a:t>2</a:t>
            </a:fld>
            <a:endParaRPr lang="en-US" dirty="0"/>
          </a:p>
        </p:txBody>
      </p:sp>
      <p:sp>
        <p:nvSpPr>
          <p:cNvPr id="2056" name="Rectangle 2"/>
          <p:cNvSpPr>
            <a:spLocks noGrp="1" noChangeArrowheads="1"/>
          </p:cNvSpPr>
          <p:nvPr>
            <p:ph type="title"/>
          </p:nvPr>
        </p:nvSpPr>
        <p:spPr>
          <a:xfrm>
            <a:off x="323528" y="0"/>
            <a:ext cx="8534400" cy="685800"/>
          </a:xfrm>
        </p:spPr>
        <p:txBody>
          <a:bodyPr/>
          <a:lstStyle/>
          <a:p>
            <a:pPr eaLnBrk="1" hangingPunct="1"/>
            <a:r>
              <a:rPr lang="en-US" dirty="0"/>
              <a:t>People</a:t>
            </a:r>
          </a:p>
        </p:txBody>
      </p:sp>
      <p:sp>
        <p:nvSpPr>
          <p:cNvPr id="2057" name="Rectangle 3"/>
          <p:cNvSpPr>
            <a:spLocks noGrp="1" noChangeArrowheads="1"/>
          </p:cNvSpPr>
          <p:nvPr>
            <p:ph type="body" idx="1"/>
          </p:nvPr>
        </p:nvSpPr>
        <p:spPr>
          <a:xfrm>
            <a:off x="155575" y="405996"/>
            <a:ext cx="8988425" cy="5500688"/>
          </a:xfrm>
        </p:spPr>
        <p:txBody>
          <a:bodyPr/>
          <a:lstStyle/>
          <a:p>
            <a:pPr eaLnBrk="1" hangingPunct="1"/>
            <a:r>
              <a:rPr lang="en-US" b="1" dirty="0">
                <a:solidFill>
                  <a:schemeClr val="accent6"/>
                </a:solidFill>
              </a:rPr>
              <a:t>Instructor</a:t>
            </a:r>
          </a:p>
          <a:p>
            <a:pPr eaLnBrk="1" hangingPunct="1">
              <a:buFontTx/>
              <a:buChar char="•"/>
            </a:pPr>
            <a:r>
              <a:rPr lang="en-US" sz="2400" b="1" dirty="0"/>
              <a:t>Giuseppe </a:t>
            </a:r>
            <a:r>
              <a:rPr lang="en-US" sz="2400" b="1" dirty="0" err="1"/>
              <a:t>Carenini</a:t>
            </a:r>
            <a:r>
              <a:rPr lang="en-US" sz="2400" b="1" dirty="0"/>
              <a:t> </a:t>
            </a:r>
            <a:r>
              <a:rPr lang="en-US" sz="2400" dirty="0"/>
              <a:t>(</a:t>
            </a:r>
            <a:r>
              <a:rPr lang="en-US" sz="2400" dirty="0">
                <a:solidFill>
                  <a:srgbClr val="00B050"/>
                </a:solidFill>
              </a:rPr>
              <a:t>carenini@cs.ubc.ca</a:t>
            </a:r>
            <a:r>
              <a:rPr lang="en-US" sz="2400" dirty="0"/>
              <a:t>;  office ICCS 105)</a:t>
            </a:r>
          </a:p>
          <a:p>
            <a:pPr marL="0" indent="0" eaLnBrk="1" hangingPunct="1">
              <a:spcBef>
                <a:spcPts val="600"/>
              </a:spcBef>
            </a:pPr>
            <a:r>
              <a:rPr lang="en-US" sz="2400" dirty="0"/>
              <a:t>Natural Language Processing, Summarization, Discourse Parsing, Preference Elicitation, Explanation, Adaptive Visualization, Intelligent Interfaces……</a:t>
            </a:r>
            <a:r>
              <a:rPr lang="en-US" dirty="0"/>
              <a:t> </a:t>
            </a:r>
          </a:p>
          <a:p>
            <a:pPr eaLnBrk="1" hangingPunct="1">
              <a:lnSpc>
                <a:spcPct val="60000"/>
              </a:lnSpc>
              <a:spcBef>
                <a:spcPts val="600"/>
              </a:spcBef>
            </a:pPr>
            <a:r>
              <a:rPr lang="en-US" sz="2400" b="1" dirty="0"/>
              <a:t>Office hour: </a:t>
            </a:r>
            <a:r>
              <a:rPr lang="en-US" sz="2400" dirty="0"/>
              <a:t>my office</a:t>
            </a:r>
            <a:r>
              <a:rPr lang="en-US" sz="2400" b="1" dirty="0"/>
              <a:t>, </a:t>
            </a:r>
            <a:r>
              <a:rPr lang="en-CA" sz="2400" dirty="0"/>
              <a:t>TBD </a:t>
            </a:r>
          </a:p>
          <a:p>
            <a:pPr eaLnBrk="1" hangingPunct="1">
              <a:lnSpc>
                <a:spcPct val="60000"/>
              </a:lnSpc>
            </a:pPr>
            <a:endParaRPr lang="en-US" sz="2400" b="1" dirty="0"/>
          </a:p>
        </p:txBody>
      </p:sp>
      <p:sp>
        <p:nvSpPr>
          <p:cNvPr id="12" name="Rectangle 3"/>
          <p:cNvSpPr txBox="1">
            <a:spLocks noChangeArrowheads="1"/>
          </p:cNvSpPr>
          <p:nvPr/>
        </p:nvSpPr>
        <p:spPr bwMode="auto">
          <a:xfrm>
            <a:off x="155575" y="3077649"/>
            <a:ext cx="9144000" cy="2232248"/>
          </a:xfrm>
          <a:prstGeom prst="rect">
            <a:avLst/>
          </a:prstGeom>
          <a:noFill/>
          <a:ln w="9525">
            <a:noFill/>
            <a:miter lim="800000"/>
            <a:headEnd/>
            <a:tailEnd/>
          </a:ln>
        </p:spPr>
        <p:txBody>
          <a:bodyPr/>
          <a:lstStyle/>
          <a:p>
            <a:pPr marL="342900" indent="-342900">
              <a:spcBef>
                <a:spcPct val="20000"/>
              </a:spcBef>
              <a:defRPr/>
            </a:pPr>
            <a:r>
              <a:rPr lang="en-US" b="1" kern="0" dirty="0">
                <a:solidFill>
                  <a:schemeClr val="accent6"/>
                </a:solidFill>
                <a:latin typeface="+mn-lt"/>
              </a:rPr>
              <a:t>Teaching Assistants </a:t>
            </a:r>
            <a:r>
              <a:rPr lang="en-US" kern="0" dirty="0">
                <a:latin typeface="+mn-lt"/>
              </a:rPr>
              <a:t>(office hours TBD)</a:t>
            </a:r>
          </a:p>
        </p:txBody>
      </p:sp>
      <p:sp>
        <p:nvSpPr>
          <p:cNvPr id="3" name="AutoShape 6" descr="Displaying 11998330_10152973356751968_811935765_n.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2" name="TextBox 1"/>
          <p:cNvSpPr txBox="1"/>
          <p:nvPr/>
        </p:nvSpPr>
        <p:spPr>
          <a:xfrm>
            <a:off x="3337718" y="3709481"/>
            <a:ext cx="2252540" cy="707886"/>
          </a:xfrm>
          <a:prstGeom prst="rect">
            <a:avLst/>
          </a:prstGeom>
          <a:noFill/>
        </p:spPr>
        <p:txBody>
          <a:bodyPr wrap="none" rtlCol="0">
            <a:spAutoFit/>
          </a:bodyPr>
          <a:lstStyle/>
          <a:p>
            <a:pPr algn="ctr"/>
            <a:r>
              <a:rPr lang="en-CA" sz="2000" b="1" dirty="0">
                <a:latin typeface="+mn-lt"/>
              </a:rPr>
              <a:t>Daniele Reda </a:t>
            </a:r>
          </a:p>
          <a:p>
            <a:pPr algn="ctr"/>
            <a:r>
              <a:rPr lang="en-CA" sz="2000" dirty="0">
                <a:solidFill>
                  <a:srgbClr val="00B050"/>
                </a:solidFill>
                <a:latin typeface="+mn-lt"/>
              </a:rPr>
              <a:t>dreda@cs.ubc.ca </a:t>
            </a:r>
            <a:endParaRPr lang="en-CA" sz="2000" dirty="0">
              <a:latin typeface="+mn-lt"/>
            </a:endParaRPr>
          </a:p>
        </p:txBody>
      </p:sp>
      <p:sp>
        <p:nvSpPr>
          <p:cNvPr id="14" name="TextBox 13"/>
          <p:cNvSpPr txBox="1"/>
          <p:nvPr/>
        </p:nvSpPr>
        <p:spPr>
          <a:xfrm>
            <a:off x="218323" y="3709481"/>
            <a:ext cx="2723823" cy="1015663"/>
          </a:xfrm>
          <a:prstGeom prst="rect">
            <a:avLst/>
          </a:prstGeom>
          <a:noFill/>
        </p:spPr>
        <p:txBody>
          <a:bodyPr wrap="none" rtlCol="0">
            <a:spAutoFit/>
          </a:bodyPr>
          <a:lstStyle/>
          <a:p>
            <a:pPr algn="ctr"/>
            <a:r>
              <a:rPr lang="en-CA" sz="2000" b="1" dirty="0" err="1">
                <a:latin typeface="+mj-lt"/>
              </a:rPr>
              <a:t>Grigorii</a:t>
            </a:r>
            <a:r>
              <a:rPr lang="en-CA" sz="2000" b="1" dirty="0">
                <a:latin typeface="+mj-lt"/>
              </a:rPr>
              <a:t> </a:t>
            </a:r>
            <a:r>
              <a:rPr lang="en-CA" sz="2000" b="1" dirty="0" err="1">
                <a:latin typeface="+mj-lt"/>
              </a:rPr>
              <a:t>Guz</a:t>
            </a:r>
            <a:r>
              <a:rPr lang="en-CA" sz="2000" b="1" dirty="0">
                <a:latin typeface="+mj-lt"/>
              </a:rPr>
              <a:t> </a:t>
            </a:r>
          </a:p>
          <a:p>
            <a:pPr algn="ctr"/>
            <a:r>
              <a:rPr lang="en-CA" sz="2000" dirty="0">
                <a:solidFill>
                  <a:srgbClr val="00B050"/>
                </a:solidFill>
                <a:latin typeface="+mn-lt"/>
              </a:rPr>
              <a:t>g.guz@alumni.ubc.ca </a:t>
            </a:r>
          </a:p>
          <a:p>
            <a:pPr algn="ctr"/>
            <a:endParaRPr lang="en-CA" sz="2000" dirty="0">
              <a:latin typeface="+mn-lt"/>
            </a:endParaRPr>
          </a:p>
        </p:txBody>
      </p:sp>
      <p:sp>
        <p:nvSpPr>
          <p:cNvPr id="17" name="TextBox 16"/>
          <p:cNvSpPr txBox="1"/>
          <p:nvPr/>
        </p:nvSpPr>
        <p:spPr>
          <a:xfrm>
            <a:off x="5999082" y="3709481"/>
            <a:ext cx="2553904" cy="707886"/>
          </a:xfrm>
          <a:prstGeom prst="rect">
            <a:avLst/>
          </a:prstGeom>
          <a:noFill/>
        </p:spPr>
        <p:txBody>
          <a:bodyPr wrap="none" rtlCol="0">
            <a:spAutoFit/>
          </a:bodyPr>
          <a:lstStyle/>
          <a:p>
            <a:pPr algn="ctr"/>
            <a:r>
              <a:rPr lang="en-CA" sz="2000" b="1" dirty="0">
                <a:latin typeface="+mn-lt"/>
              </a:rPr>
              <a:t>Matthew Wilson </a:t>
            </a:r>
          </a:p>
          <a:p>
            <a:pPr algn="ctr"/>
            <a:r>
              <a:rPr lang="en-CA" sz="2000" dirty="0">
                <a:solidFill>
                  <a:srgbClr val="00B050"/>
                </a:solidFill>
                <a:latin typeface="+mn-lt"/>
              </a:rPr>
              <a:t>matwilso@cs.ubc.ca</a:t>
            </a:r>
            <a:endParaRPr lang="en-CA" sz="2000" dirty="0">
              <a:latin typeface="+mn-lt"/>
            </a:endParaRPr>
          </a:p>
        </p:txBody>
      </p:sp>
      <p:pic>
        <p:nvPicPr>
          <p:cNvPr id="4" name="Picture 3">
            <a:extLst>
              <a:ext uri="{FF2B5EF4-FFF2-40B4-BE49-F238E27FC236}">
                <a16:creationId xmlns:a16="http://schemas.microsoft.com/office/drawing/2014/main" id="{96055D22-378D-4099-A84C-5C7ED52D1F01}"/>
              </a:ext>
            </a:extLst>
          </p:cNvPr>
          <p:cNvPicPr>
            <a:picLocks noChangeAspect="1"/>
          </p:cNvPicPr>
          <p:nvPr/>
        </p:nvPicPr>
        <p:blipFill>
          <a:blip r:embed="rId3"/>
          <a:stretch>
            <a:fillRect/>
          </a:stretch>
        </p:blipFill>
        <p:spPr>
          <a:xfrm>
            <a:off x="6786686" y="4649799"/>
            <a:ext cx="1379695" cy="1635961"/>
          </a:xfrm>
          <a:prstGeom prst="rect">
            <a:avLst/>
          </a:prstGeom>
        </p:spPr>
      </p:pic>
      <p:pic>
        <p:nvPicPr>
          <p:cNvPr id="6" name="Picture 5">
            <a:extLst>
              <a:ext uri="{FF2B5EF4-FFF2-40B4-BE49-F238E27FC236}">
                <a16:creationId xmlns:a16="http://schemas.microsoft.com/office/drawing/2014/main" id="{6CC1991F-ECC4-4C45-AEC7-E47BAB52B9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6261" y="4543014"/>
            <a:ext cx="1235454" cy="1645079"/>
          </a:xfrm>
          <a:prstGeom prst="rect">
            <a:avLst/>
          </a:prstGeom>
        </p:spPr>
      </p:pic>
      <p:pic>
        <p:nvPicPr>
          <p:cNvPr id="18" name="Picture 17">
            <a:extLst>
              <a:ext uri="{FF2B5EF4-FFF2-40B4-BE49-F238E27FC236}">
                <a16:creationId xmlns:a16="http://schemas.microsoft.com/office/drawing/2014/main" id="{BFF3A95A-AD88-4C82-9969-A9DEA525FE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1280" y="4607241"/>
            <a:ext cx="1379695" cy="1773894"/>
          </a:xfrm>
          <a:prstGeom prst="rect">
            <a:avLst/>
          </a:prstGeom>
        </p:spPr>
      </p:pic>
    </p:spTree>
    <p:extLst>
      <p:ext uri="{BB962C8B-B14F-4D97-AF65-F5344CB8AC3E}">
        <p14:creationId xmlns:p14="http://schemas.microsoft.com/office/powerpoint/2010/main" val="3837304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88" y="342900"/>
            <a:ext cx="8928992" cy="685800"/>
          </a:xfrm>
        </p:spPr>
        <p:txBody>
          <a:bodyPr/>
          <a:lstStyle/>
          <a:p>
            <a:r>
              <a:rPr lang="en-CA" dirty="0"/>
              <a:t>“How is this this course compared to 322?”</a:t>
            </a:r>
          </a:p>
        </p:txBody>
      </p:sp>
      <p:sp>
        <p:nvSpPr>
          <p:cNvPr id="3" name="Content Placeholder 2"/>
          <p:cNvSpPr>
            <a:spLocks noGrp="1"/>
          </p:cNvSpPr>
          <p:nvPr>
            <p:ph idx="1"/>
          </p:nvPr>
        </p:nvSpPr>
        <p:spPr>
          <a:xfrm>
            <a:off x="323528" y="1484784"/>
            <a:ext cx="8458200" cy="4495800"/>
          </a:xfrm>
        </p:spPr>
        <p:txBody>
          <a:bodyPr/>
          <a:lstStyle/>
          <a:p>
            <a:pPr marL="457200" indent="-457200">
              <a:buFont typeface="Arial" panose="020B0604020202020204" pitchFamily="34" charset="0"/>
              <a:buChar char="•"/>
            </a:pPr>
            <a:r>
              <a:rPr lang="en-CA" dirty="0"/>
              <a:t>More challenging material (obviously)</a:t>
            </a:r>
          </a:p>
          <a:p>
            <a:pPr marL="457200" indent="-457200">
              <a:buFont typeface="Arial" panose="020B0604020202020204" pitchFamily="34" charset="0"/>
              <a:buChar char="•"/>
            </a:pPr>
            <a:r>
              <a:rPr lang="en-CA" dirty="0"/>
              <a:t>More </a:t>
            </a:r>
            <a:r>
              <a:rPr lang="en-CA" b="1" dirty="0">
                <a:solidFill>
                  <a:srgbClr val="0070C0"/>
                </a:solidFill>
              </a:rPr>
              <a:t>mathematical</a:t>
            </a:r>
          </a:p>
          <a:p>
            <a:pPr marL="857250" lvl="1" indent="-457200">
              <a:buFont typeface="Arial" panose="020B0604020202020204" pitchFamily="34" charset="0"/>
              <a:buChar char="•"/>
            </a:pPr>
            <a:r>
              <a:rPr lang="en-CA" dirty="0"/>
              <a:t>Lots of probabilistic operations (i.e. sums of products)</a:t>
            </a:r>
          </a:p>
          <a:p>
            <a:pPr marL="857250" lvl="1" indent="-457200">
              <a:buFont typeface="Arial" panose="020B0604020202020204" pitchFamily="34" charset="0"/>
              <a:buChar char="•"/>
            </a:pPr>
            <a:r>
              <a:rPr lang="en-CA" dirty="0"/>
              <a:t>Important to be able to look at an expression and be able to figure out “what’s going on”</a:t>
            </a:r>
          </a:p>
          <a:p>
            <a:pPr marL="457200" indent="-457200">
              <a:buFont typeface="Arial" panose="020B0604020202020204" pitchFamily="34" charset="0"/>
              <a:buChar char="•"/>
            </a:pPr>
            <a:r>
              <a:rPr lang="en-CA" dirty="0"/>
              <a:t>More </a:t>
            </a:r>
            <a:r>
              <a:rPr lang="en-CA" b="1" dirty="0">
                <a:solidFill>
                  <a:srgbClr val="7030A0"/>
                </a:solidFill>
              </a:rPr>
              <a:t>programming</a:t>
            </a:r>
          </a:p>
          <a:p>
            <a:pPr marL="857250" lvl="1" indent="-457200">
              <a:buFont typeface="Arial" panose="020B0604020202020204" pitchFamily="34" charset="0"/>
              <a:buChar char="•"/>
            </a:pPr>
            <a:r>
              <a:rPr lang="en-CA" dirty="0"/>
              <a:t>Most (if not all) assignments will have a programming component to them</a:t>
            </a:r>
          </a:p>
          <a:p>
            <a:pPr marL="857250" lvl="1" indent="-457200">
              <a:buFont typeface="Arial" panose="020B0604020202020204" pitchFamily="34" charset="0"/>
              <a:buChar char="•"/>
            </a:pPr>
            <a:r>
              <a:rPr lang="en-CA" dirty="0"/>
              <a:t>Usually you may use the language(s) of your choice</a:t>
            </a:r>
          </a:p>
        </p:txBody>
      </p:sp>
      <p:sp>
        <p:nvSpPr>
          <p:cNvPr id="4" name="Footer Placeholder 3"/>
          <p:cNvSpPr>
            <a:spLocks noGrp="1"/>
          </p:cNvSpPr>
          <p:nvPr>
            <p:ph type="ftr" sz="quarter" idx="11"/>
          </p:nvPr>
        </p:nvSpPr>
        <p:spPr/>
        <p:txBody>
          <a:bodyPr/>
          <a:lstStyle/>
          <a:p>
            <a:pPr>
              <a:defRPr/>
            </a:pPr>
            <a:r>
              <a:rPr lang="en-US"/>
              <a:t>CPSC 422, Lecture 1</a:t>
            </a:r>
          </a:p>
        </p:txBody>
      </p:sp>
      <p:sp>
        <p:nvSpPr>
          <p:cNvPr id="5" name="Slide Number Placeholder 4"/>
          <p:cNvSpPr>
            <a:spLocks noGrp="1"/>
          </p:cNvSpPr>
          <p:nvPr>
            <p:ph type="sldNum" sz="quarter" idx="12"/>
          </p:nvPr>
        </p:nvSpPr>
        <p:spPr/>
        <p:txBody>
          <a:bodyPr/>
          <a:lstStyle/>
          <a:p>
            <a:pPr>
              <a:defRPr/>
            </a:pPr>
            <a:r>
              <a:rPr lang="en-US"/>
              <a:t>Slide </a:t>
            </a:r>
            <a:fld id="{4DF6BE34-90F6-4567-805D-EBA463FCCE5C}" type="slidenum">
              <a:rPr lang="en-US" smtClean="0"/>
              <a:pPr>
                <a:defRPr/>
              </a:pPr>
              <a:t>20</a:t>
            </a:fld>
            <a:endParaRPr lang="en-US"/>
          </a:p>
        </p:txBody>
      </p:sp>
    </p:spTree>
    <p:extLst>
      <p:ext uri="{BB962C8B-B14F-4D97-AF65-F5344CB8AC3E}">
        <p14:creationId xmlns:p14="http://schemas.microsoft.com/office/powerpoint/2010/main" val="2752233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Core Values in 322</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CA" b="1" dirty="0">
                <a:solidFill>
                  <a:srgbClr val="0070C0"/>
                </a:solidFill>
              </a:rPr>
              <a:t>Conceptual understanding </a:t>
            </a:r>
            <a:r>
              <a:rPr lang="en-CA" dirty="0"/>
              <a:t>over </a:t>
            </a:r>
            <a:r>
              <a:rPr lang="en-CA" b="1" dirty="0">
                <a:solidFill>
                  <a:srgbClr val="7030A0"/>
                </a:solidFill>
              </a:rPr>
              <a:t>Memorization</a:t>
            </a:r>
          </a:p>
          <a:p>
            <a:pPr marL="457200" indent="-457200">
              <a:buFont typeface="Arial" panose="020B0604020202020204" pitchFamily="34" charset="0"/>
              <a:buChar char="•"/>
            </a:pPr>
            <a:r>
              <a:rPr lang="en-CA" dirty="0"/>
              <a:t>Sometimes things will be left </a:t>
            </a:r>
            <a:r>
              <a:rPr lang="en-CA" b="1" dirty="0">
                <a:solidFill>
                  <a:srgbClr val="FF0000"/>
                </a:solidFill>
              </a:rPr>
              <a:t>underspecified</a:t>
            </a:r>
          </a:p>
          <a:p>
            <a:pPr marL="857250" lvl="1" indent="-457200">
              <a:buFont typeface="Arial" panose="020B0604020202020204" pitchFamily="34" charset="0"/>
              <a:buChar char="•"/>
            </a:pPr>
            <a:r>
              <a:rPr lang="en-CA" dirty="0" err="1"/>
              <a:t>Eg</a:t>
            </a:r>
            <a:r>
              <a:rPr lang="en-CA" dirty="0"/>
              <a:t>. I may ask you to solve a problem without telling you the precise steps to follow or what formats to use</a:t>
            </a:r>
          </a:p>
          <a:p>
            <a:pPr marL="857250" lvl="1" indent="-457200">
              <a:buFont typeface="Arial" panose="020B0604020202020204" pitchFamily="34" charset="0"/>
              <a:buChar char="•"/>
            </a:pPr>
            <a:r>
              <a:rPr lang="en-CA" dirty="0"/>
              <a:t>This is usually </a:t>
            </a:r>
            <a:r>
              <a:rPr lang="en-CA" b="1" dirty="0">
                <a:solidFill>
                  <a:srgbClr val="0070C0"/>
                </a:solidFill>
              </a:rPr>
              <a:t>intentional</a:t>
            </a:r>
          </a:p>
          <a:p>
            <a:pPr marL="457200" indent="-457200">
              <a:buFont typeface="Arial" panose="020B0604020202020204" pitchFamily="34" charset="0"/>
              <a:buChar char="•"/>
            </a:pPr>
            <a:r>
              <a:rPr lang="en-CA" dirty="0"/>
              <a:t>Best answers are:</a:t>
            </a:r>
          </a:p>
          <a:p>
            <a:pPr marL="857250" lvl="1" indent="-457200">
              <a:buFont typeface="Arial" panose="020B0604020202020204" pitchFamily="34" charset="0"/>
              <a:buChar char="•"/>
            </a:pPr>
            <a:r>
              <a:rPr lang="en-CA" b="1" dirty="0">
                <a:solidFill>
                  <a:srgbClr val="0070C0"/>
                </a:solidFill>
              </a:rPr>
              <a:t>Correct</a:t>
            </a:r>
          </a:p>
          <a:p>
            <a:pPr marL="857250" lvl="1" indent="-457200">
              <a:buFont typeface="Arial" panose="020B0604020202020204" pitchFamily="34" charset="0"/>
              <a:buChar char="•"/>
            </a:pPr>
            <a:r>
              <a:rPr lang="en-CA" b="1" dirty="0">
                <a:solidFill>
                  <a:srgbClr val="0070C0"/>
                </a:solidFill>
              </a:rPr>
              <a:t>Easy to read</a:t>
            </a:r>
          </a:p>
          <a:p>
            <a:pPr marL="857250" lvl="1" indent="-457200">
              <a:buFont typeface="Arial" panose="020B0604020202020204" pitchFamily="34" charset="0"/>
              <a:buChar char="•"/>
            </a:pPr>
            <a:r>
              <a:rPr lang="en-CA" dirty="0"/>
              <a:t>As </a:t>
            </a:r>
            <a:r>
              <a:rPr lang="en-CA" b="1" dirty="0">
                <a:solidFill>
                  <a:srgbClr val="0070C0"/>
                </a:solidFill>
              </a:rPr>
              <a:t>short</a:t>
            </a:r>
            <a:r>
              <a:rPr lang="en-CA" dirty="0"/>
              <a:t> as possible while including </a:t>
            </a:r>
            <a:r>
              <a:rPr lang="en-CA" b="1" dirty="0">
                <a:solidFill>
                  <a:srgbClr val="0070C0"/>
                </a:solidFill>
              </a:rPr>
              <a:t>important </a:t>
            </a:r>
            <a:r>
              <a:rPr lang="en-CA" dirty="0"/>
              <a:t>information</a:t>
            </a:r>
          </a:p>
        </p:txBody>
      </p:sp>
      <p:sp>
        <p:nvSpPr>
          <p:cNvPr id="4" name="Footer Placeholder 3"/>
          <p:cNvSpPr>
            <a:spLocks noGrp="1"/>
          </p:cNvSpPr>
          <p:nvPr>
            <p:ph type="ftr" sz="quarter" idx="11"/>
          </p:nvPr>
        </p:nvSpPr>
        <p:spPr/>
        <p:txBody>
          <a:bodyPr/>
          <a:lstStyle/>
          <a:p>
            <a:pPr>
              <a:defRPr/>
            </a:pPr>
            <a:r>
              <a:rPr lang="en-US"/>
              <a:t>CPSC 422, Lecture 1</a:t>
            </a:r>
          </a:p>
        </p:txBody>
      </p:sp>
      <p:sp>
        <p:nvSpPr>
          <p:cNvPr id="5" name="Slide Number Placeholder 4"/>
          <p:cNvSpPr>
            <a:spLocks noGrp="1"/>
          </p:cNvSpPr>
          <p:nvPr>
            <p:ph type="sldNum" sz="quarter" idx="12"/>
          </p:nvPr>
        </p:nvSpPr>
        <p:spPr/>
        <p:txBody>
          <a:bodyPr/>
          <a:lstStyle/>
          <a:p>
            <a:pPr>
              <a:defRPr/>
            </a:pPr>
            <a:r>
              <a:rPr lang="en-US"/>
              <a:t>Slide </a:t>
            </a:r>
            <a:fld id="{4DF6BE34-90F6-4567-805D-EBA463FCCE5C}" type="slidenum">
              <a:rPr lang="en-US" smtClean="0"/>
              <a:pPr>
                <a:defRPr/>
              </a:pPr>
              <a:t>21</a:t>
            </a:fld>
            <a:endParaRPr lang="en-US"/>
          </a:p>
        </p:txBody>
      </p:sp>
    </p:spTree>
    <p:extLst>
      <p:ext uri="{BB962C8B-B14F-4D97-AF65-F5344CB8AC3E}">
        <p14:creationId xmlns:p14="http://schemas.microsoft.com/office/powerpoint/2010/main" val="924013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CPSC 322 Review “Exam”</a:t>
            </a:r>
          </a:p>
        </p:txBody>
      </p:sp>
      <p:sp>
        <p:nvSpPr>
          <p:cNvPr id="3" name="Content Placeholder 2"/>
          <p:cNvSpPr>
            <a:spLocks noGrp="1"/>
          </p:cNvSpPr>
          <p:nvPr>
            <p:ph idx="1"/>
          </p:nvPr>
        </p:nvSpPr>
        <p:spPr>
          <a:xfrm>
            <a:off x="107504" y="1052736"/>
            <a:ext cx="8136903" cy="1368152"/>
          </a:xfrm>
        </p:spPr>
        <p:txBody>
          <a:bodyPr/>
          <a:lstStyle/>
          <a:p>
            <a:r>
              <a:rPr lang="en-CA" sz="2400" dirty="0">
                <a:solidFill>
                  <a:srgbClr val="FF0000"/>
                </a:solidFill>
              </a:rPr>
              <a:t>https://forms.gle/SpQwrXfonTZrVf4P7 </a:t>
            </a:r>
          </a:p>
          <a:p>
            <a:r>
              <a:rPr lang="en-CA" dirty="0"/>
              <a:t>Based on CPSC 322 material</a:t>
            </a:r>
          </a:p>
          <a:p>
            <a:pPr marL="857250" lvl="1" indent="-457200">
              <a:buFont typeface="Arial" panose="020B0604020202020204" pitchFamily="34" charset="0"/>
              <a:buChar char="•"/>
            </a:pPr>
            <a:r>
              <a:rPr lang="en-CA" dirty="0"/>
              <a:t>Logic</a:t>
            </a:r>
          </a:p>
          <a:p>
            <a:pPr marL="857250" lvl="1" indent="-457200">
              <a:buFont typeface="Arial" panose="020B0604020202020204" pitchFamily="34" charset="0"/>
              <a:buChar char="•"/>
            </a:pPr>
            <a:r>
              <a:rPr lang="en-CA" dirty="0"/>
              <a:t>Uncertainty</a:t>
            </a:r>
          </a:p>
          <a:p>
            <a:pPr marL="857250" lvl="1" indent="-457200">
              <a:buFont typeface="Arial" panose="020B0604020202020204" pitchFamily="34" charset="0"/>
              <a:buChar char="•"/>
            </a:pPr>
            <a:r>
              <a:rPr lang="en-CA" dirty="0"/>
              <a:t>Decision Theory</a:t>
            </a:r>
          </a:p>
          <a:p>
            <a:endParaRPr lang="en-CA" dirty="0"/>
          </a:p>
          <a:p>
            <a:r>
              <a:rPr lang="en-CA" b="1" dirty="0"/>
              <a:t>Review material (e.g., 322 slides from 2017):</a:t>
            </a:r>
          </a:p>
          <a:p>
            <a:r>
              <a:rPr lang="en-CA" sz="2000" dirty="0"/>
              <a:t>https://www.cs.ubc.ca/~carenini/TEACHING/CPSC322-17S/index.html</a:t>
            </a:r>
          </a:p>
        </p:txBody>
      </p:sp>
      <p:sp>
        <p:nvSpPr>
          <p:cNvPr id="4" name="Footer Placeholder 3"/>
          <p:cNvSpPr>
            <a:spLocks noGrp="1"/>
          </p:cNvSpPr>
          <p:nvPr>
            <p:ph type="ftr" sz="quarter" idx="11"/>
          </p:nvPr>
        </p:nvSpPr>
        <p:spPr/>
        <p:txBody>
          <a:bodyPr/>
          <a:lstStyle/>
          <a:p>
            <a:pPr>
              <a:defRPr/>
            </a:pPr>
            <a:r>
              <a:rPr lang="en-US"/>
              <a:t>CPSC 422, Lecture 1</a:t>
            </a:r>
          </a:p>
        </p:txBody>
      </p:sp>
      <p:sp>
        <p:nvSpPr>
          <p:cNvPr id="5" name="Slide Number Placeholder 4"/>
          <p:cNvSpPr>
            <a:spLocks noGrp="1"/>
          </p:cNvSpPr>
          <p:nvPr>
            <p:ph type="sldNum" sz="quarter" idx="12"/>
          </p:nvPr>
        </p:nvSpPr>
        <p:spPr/>
        <p:txBody>
          <a:bodyPr/>
          <a:lstStyle/>
          <a:p>
            <a:pPr>
              <a:defRPr/>
            </a:pPr>
            <a:r>
              <a:rPr lang="en-US"/>
              <a:t>Slide </a:t>
            </a:r>
            <a:fld id="{4DF6BE34-90F6-4567-805D-EBA463FCCE5C}" type="slidenum">
              <a:rPr lang="en-US" smtClean="0"/>
              <a:pPr>
                <a:defRPr/>
              </a:pPr>
              <a:t>22</a:t>
            </a:fld>
            <a:endParaRPr lang="en-US"/>
          </a:p>
        </p:txBody>
      </p:sp>
    </p:spTree>
    <p:extLst>
      <p:ext uri="{BB962C8B-B14F-4D97-AF65-F5344CB8AC3E}">
        <p14:creationId xmlns:p14="http://schemas.microsoft.com/office/powerpoint/2010/main" val="2473632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422, Lecture 1</a:t>
            </a:r>
          </a:p>
        </p:txBody>
      </p:sp>
      <p:sp>
        <p:nvSpPr>
          <p:cNvPr id="6" name="Slide Number Placeholder 5"/>
          <p:cNvSpPr>
            <a:spLocks noGrp="1"/>
          </p:cNvSpPr>
          <p:nvPr>
            <p:ph type="sldNum" sz="quarter" idx="12"/>
          </p:nvPr>
        </p:nvSpPr>
        <p:spPr/>
        <p:txBody>
          <a:bodyPr/>
          <a:lstStyle/>
          <a:p>
            <a:pPr>
              <a:defRPr/>
            </a:pPr>
            <a:r>
              <a:rPr lang="en-US"/>
              <a:t>Slide </a:t>
            </a:r>
            <a:fld id="{89E106AB-29F5-41D0-8CCF-1E4A8A9282AF}" type="slidenum">
              <a:rPr lang="en-US"/>
              <a:pPr>
                <a:defRPr/>
              </a:pPr>
              <a:t>23</a:t>
            </a:fld>
            <a:endParaRPr lang="en-US"/>
          </a:p>
        </p:txBody>
      </p:sp>
      <p:sp>
        <p:nvSpPr>
          <p:cNvPr id="18440" name="Rectangle 2"/>
          <p:cNvSpPr>
            <a:spLocks noGrp="1" noChangeArrowheads="1"/>
          </p:cNvSpPr>
          <p:nvPr>
            <p:ph type="title"/>
          </p:nvPr>
        </p:nvSpPr>
        <p:spPr>
          <a:xfrm>
            <a:off x="691986" y="5029200"/>
            <a:ext cx="8534400" cy="685800"/>
          </a:xfrm>
        </p:spPr>
        <p:txBody>
          <a:bodyPr/>
          <a:lstStyle/>
          <a:p>
            <a:pPr algn="l" eaLnBrk="1" hangingPunct="1"/>
            <a:r>
              <a:rPr lang="en-US" dirty="0"/>
              <a:t>For Fro:</a:t>
            </a:r>
            <a:endParaRPr lang="en-US" dirty="0">
              <a:solidFill>
                <a:schemeClr val="accent4"/>
              </a:solidFill>
            </a:endParaRPr>
          </a:p>
        </p:txBody>
      </p:sp>
      <p:sp>
        <p:nvSpPr>
          <p:cNvPr id="18441" name="Rectangle 3"/>
          <p:cNvSpPr>
            <a:spLocks noChangeArrowheads="1"/>
          </p:cNvSpPr>
          <p:nvPr/>
        </p:nvSpPr>
        <p:spPr bwMode="auto">
          <a:xfrm>
            <a:off x="0" y="2571750"/>
            <a:ext cx="9144000" cy="3500438"/>
          </a:xfrm>
          <a:prstGeom prst="rect">
            <a:avLst/>
          </a:prstGeom>
          <a:solidFill>
            <a:schemeClr val="bg1"/>
          </a:solidFill>
          <a:ln w="9525">
            <a:noFill/>
            <a:miter lim="800000"/>
            <a:headEnd/>
            <a:tailEnd/>
          </a:ln>
        </p:spPr>
        <p:txBody>
          <a:bodyPr/>
          <a:lstStyle/>
          <a:p>
            <a:pPr marL="742950" lvl="1" indent="-285750">
              <a:spcBef>
                <a:spcPct val="20000"/>
              </a:spcBef>
              <a:buClr>
                <a:schemeClr val="tx1"/>
              </a:buClr>
              <a:buSzPct val="120000"/>
            </a:pPr>
            <a:endParaRPr lang="en-US" sz="1400" dirty="0">
              <a:latin typeface="Arial Unicode MS" pitchFamily="34" charset="-128"/>
            </a:endParaRPr>
          </a:p>
        </p:txBody>
      </p:sp>
      <p:sp>
        <p:nvSpPr>
          <p:cNvPr id="7" name="Rectangle 2"/>
          <p:cNvSpPr txBox="1">
            <a:spLocks noChangeArrowheads="1"/>
          </p:cNvSpPr>
          <p:nvPr/>
        </p:nvSpPr>
        <p:spPr bwMode="auto">
          <a:xfrm>
            <a:off x="611560" y="1556792"/>
            <a:ext cx="8136904" cy="3531716"/>
          </a:xfrm>
          <a:prstGeom prst="rect">
            <a:avLst/>
          </a:prstGeom>
          <a:noFill/>
          <a:ln w="9525">
            <a:noFill/>
            <a:miter lim="800000"/>
            <a:headEnd/>
            <a:tailEnd/>
          </a:ln>
          <a:effectLst/>
        </p:spPr>
        <p:txBody>
          <a:bodyPr anchor="ctr"/>
          <a:lstStyle/>
          <a:p>
            <a:pPr marL="571500" indent="-571500">
              <a:buFont typeface="Arial" panose="020B0604020202020204" pitchFamily="34" charset="0"/>
              <a:buChar char="•"/>
              <a:defRPr/>
            </a:pPr>
            <a:r>
              <a:rPr lang="en-CA" sz="3600" b="1" kern="0" dirty="0">
                <a:solidFill>
                  <a:srgbClr val="000000"/>
                </a:solidFill>
                <a:latin typeface="Arial Unicode MS"/>
              </a:rPr>
              <a:t>Review CPSC 322 material</a:t>
            </a:r>
          </a:p>
          <a:p>
            <a:pPr marL="571500" indent="-571500">
              <a:buFont typeface="Arial" panose="020B0604020202020204" pitchFamily="34" charset="0"/>
              <a:buChar char="•"/>
              <a:defRPr/>
            </a:pPr>
            <a:r>
              <a:rPr lang="en-CA" sz="3600" b="1" kern="0" dirty="0">
                <a:solidFill>
                  <a:srgbClr val="000000"/>
                </a:solidFill>
                <a:latin typeface="Arial Unicode MS"/>
              </a:rPr>
              <a:t>Read textbook 9.4</a:t>
            </a:r>
          </a:p>
          <a:p>
            <a:pPr marL="571500" indent="-571500">
              <a:buFont typeface="Arial" panose="020B0604020202020204" pitchFamily="34" charset="0"/>
              <a:buChar char="•"/>
              <a:defRPr/>
            </a:pPr>
            <a:r>
              <a:rPr lang="en-CA" sz="3600" b="1" kern="0" dirty="0">
                <a:solidFill>
                  <a:srgbClr val="000000"/>
                </a:solidFill>
                <a:latin typeface="Arial Unicode MS"/>
              </a:rPr>
              <a:t>Read textbook  9.5</a:t>
            </a:r>
          </a:p>
          <a:p>
            <a:pPr marL="1028700" lvl="1" indent="-571500">
              <a:buFont typeface="Arial" panose="020B0604020202020204" pitchFamily="34" charset="0"/>
              <a:buChar char="•"/>
              <a:defRPr/>
            </a:pPr>
            <a:r>
              <a:rPr lang="en-CA" sz="3600" b="1" kern="0" dirty="0">
                <a:solidFill>
                  <a:srgbClr val="000000"/>
                </a:solidFill>
                <a:latin typeface="Arial Unicode MS"/>
              </a:rPr>
              <a:t>9.5.1 Value of a Policy</a:t>
            </a:r>
            <a:endParaRPr lang="en-US" sz="3600" b="1" kern="0" dirty="0">
              <a:solidFill>
                <a:schemeClr val="accent2"/>
              </a:solidFill>
            </a:endParaRPr>
          </a:p>
          <a:p>
            <a:pPr marL="571500" indent="-571500">
              <a:buFont typeface="Arial" panose="020B0604020202020204" pitchFamily="34" charset="0"/>
              <a:buChar char="•"/>
              <a:defRPr/>
            </a:pPr>
            <a:endParaRPr lang="en-US" sz="3600" b="1" kern="0" dirty="0">
              <a:solidFill>
                <a:schemeClr val="accent4"/>
              </a:solidFill>
              <a:latin typeface="+mj-lt"/>
              <a:ea typeface="+mj-ea"/>
              <a:cs typeface="+mj-cs"/>
            </a:endParaRPr>
          </a:p>
        </p:txBody>
      </p:sp>
      <p:sp>
        <p:nvSpPr>
          <p:cNvPr id="8" name="Rectangle 2"/>
          <p:cNvSpPr txBox="1">
            <a:spLocks noChangeArrowheads="1"/>
          </p:cNvSpPr>
          <p:nvPr/>
        </p:nvSpPr>
        <p:spPr bwMode="auto">
          <a:xfrm>
            <a:off x="2019300" y="116632"/>
            <a:ext cx="5105400" cy="685800"/>
          </a:xfrm>
          <a:prstGeom prst="rect">
            <a:avLst/>
          </a:prstGeom>
          <a:solidFill>
            <a:schemeClr val="accent5">
              <a:lumMod val="40000"/>
              <a:lumOff val="60000"/>
            </a:schemeClr>
          </a:solidFill>
          <a:ln w="9525">
            <a:noFill/>
            <a:miter lim="800000"/>
            <a:headEnd/>
            <a:tailEnd/>
          </a:ln>
          <a:effectLst/>
        </p:spPr>
        <p:txBody>
          <a:bodyPr anchor="ctr"/>
          <a:lstStyle/>
          <a:p>
            <a:pPr algn="ctr">
              <a:defRPr/>
            </a:pPr>
            <a:r>
              <a:rPr lang="en-US" sz="3600" b="1" kern="0" dirty="0">
                <a:solidFill>
                  <a:schemeClr val="accent2"/>
                </a:solidFill>
                <a:latin typeface="+mj-lt"/>
                <a:ea typeface="+mj-ea"/>
                <a:cs typeface="+mj-cs"/>
              </a:rPr>
              <a:t>TODO</a:t>
            </a:r>
          </a:p>
        </p:txBody>
      </p:sp>
      <mc:AlternateContent xmlns:mc="http://schemas.openxmlformats.org/markup-compatibility/2006" xmlns:p14="http://schemas.microsoft.com/office/powerpoint/2010/main">
        <mc:Choice Requires="p14">
          <p:contentPart p14:bwMode="auto" r:id="rId3">
            <p14:nvContentPartPr>
              <p14:cNvPr id="59394" name="Ink 9"/>
              <p14:cNvContentPartPr>
                <a14:cpLocks xmlns:a14="http://schemas.microsoft.com/office/drawing/2010/main" noRot="1" noChangeAspect="1" noEditPoints="1" noChangeArrowheads="1" noChangeShapeType="1"/>
              </p14:cNvContentPartPr>
              <p14:nvPr/>
            </p14:nvContentPartPr>
            <p14:xfrm>
              <a:off x="43141900" y="42791063"/>
              <a:ext cx="0" cy="0"/>
            </p14:xfrm>
          </p:contentPart>
        </mc:Choice>
        <mc:Fallback xmlns="">
          <p:pic>
            <p:nvPicPr>
              <p:cNvPr id="59394" name="Ink 9"/>
              <p:cNvPicPr>
                <a:picLocks noRot="1" noChangeAspect="1" noEditPoints="1" noChangeArrowheads="1" noChangeShapeType="1"/>
              </p:cNvPicPr>
              <p:nvPr/>
            </p:nvPicPr>
            <p:blipFill>
              <a:blip r:embed="rId4"/>
              <a:stretch>
                <a:fillRect/>
              </a:stretch>
            </p:blipFill>
            <p:spPr>
              <a:xfrm>
                <a:off x="43141900" y="42791063"/>
                <a:ext cx="0" cy="0"/>
              </a:xfrm>
              <a:prstGeom prst="rect">
                <a:avLst/>
              </a:prstGeom>
            </p:spPr>
          </p:pic>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422, Lecture 1</a:t>
            </a:r>
          </a:p>
        </p:txBody>
      </p:sp>
      <p:sp>
        <p:nvSpPr>
          <p:cNvPr id="6" name="Slide Number Placeholder 5"/>
          <p:cNvSpPr>
            <a:spLocks noGrp="1"/>
          </p:cNvSpPr>
          <p:nvPr>
            <p:ph type="sldNum" sz="quarter" idx="12"/>
          </p:nvPr>
        </p:nvSpPr>
        <p:spPr/>
        <p:txBody>
          <a:bodyPr/>
          <a:lstStyle/>
          <a:p>
            <a:pPr>
              <a:defRPr/>
            </a:pPr>
            <a:r>
              <a:rPr lang="en-US"/>
              <a:t>Slide </a:t>
            </a:r>
            <a:fld id="{29D8DB0A-439B-4210-B735-4A95A042962F}" type="slidenum">
              <a:rPr lang="en-US"/>
              <a:pPr>
                <a:defRPr/>
              </a:pPr>
              <a:t>3</a:t>
            </a:fld>
            <a:endParaRPr lang="en-US"/>
          </a:p>
        </p:txBody>
      </p:sp>
      <p:sp>
        <p:nvSpPr>
          <p:cNvPr id="3079" name="Rectangle 2"/>
          <p:cNvSpPr>
            <a:spLocks noGrp="1" noChangeArrowheads="1"/>
          </p:cNvSpPr>
          <p:nvPr>
            <p:ph type="title"/>
          </p:nvPr>
        </p:nvSpPr>
        <p:spPr>
          <a:xfrm>
            <a:off x="285750" y="0"/>
            <a:ext cx="8534400" cy="685800"/>
          </a:xfrm>
        </p:spPr>
        <p:txBody>
          <a:bodyPr/>
          <a:lstStyle/>
          <a:p>
            <a:pPr eaLnBrk="1" hangingPunct="1"/>
            <a:r>
              <a:rPr lang="en-US" dirty="0"/>
              <a:t>Course Essentials(1)</a:t>
            </a:r>
          </a:p>
        </p:txBody>
      </p:sp>
      <p:sp>
        <p:nvSpPr>
          <p:cNvPr id="19461" name="Rectangle 3"/>
          <p:cNvSpPr>
            <a:spLocks noGrp="1" noChangeArrowheads="1"/>
          </p:cNvSpPr>
          <p:nvPr>
            <p:ph type="body" idx="1"/>
          </p:nvPr>
        </p:nvSpPr>
        <p:spPr>
          <a:xfrm>
            <a:off x="0" y="764704"/>
            <a:ext cx="9144000" cy="5761037"/>
          </a:xfrm>
        </p:spPr>
        <p:txBody>
          <a:bodyPr/>
          <a:lstStyle/>
          <a:p>
            <a:pPr eaLnBrk="1" hangingPunct="1">
              <a:lnSpc>
                <a:spcPct val="90000"/>
              </a:lnSpc>
              <a:buFontTx/>
              <a:buChar char="•"/>
              <a:defRPr/>
            </a:pPr>
            <a:r>
              <a:rPr lang="en-US" b="1" dirty="0"/>
              <a:t>Course website:</a:t>
            </a:r>
          </a:p>
          <a:p>
            <a:pPr marL="0" eaLnBrk="1" hangingPunct="1">
              <a:lnSpc>
                <a:spcPct val="90000"/>
              </a:lnSpc>
              <a:defRPr/>
            </a:pPr>
            <a:r>
              <a:rPr lang="en-US" b="1" dirty="0"/>
              <a:t>    </a:t>
            </a:r>
            <a:r>
              <a:rPr lang="en-US" sz="2000" dirty="0">
                <a:solidFill>
                  <a:schemeClr val="accent6"/>
                </a:solidFill>
                <a:latin typeface="Helvetica" pitchFamily="34" charset="0"/>
                <a:hlinkClick r:id="rId3"/>
              </a:rPr>
              <a:t>www.cs.ubc.ca/~carenini/TEACHING/CPSC422-19/index.html</a:t>
            </a:r>
            <a:endParaRPr lang="en-US" sz="2400" dirty="0">
              <a:solidFill>
                <a:schemeClr val="accent6"/>
              </a:solidFill>
              <a:latin typeface="Helvetica" pitchFamily="34" charset="0"/>
            </a:endParaRPr>
          </a:p>
          <a:p>
            <a:pPr lvl="1" eaLnBrk="1" hangingPunct="1">
              <a:lnSpc>
                <a:spcPct val="90000"/>
              </a:lnSpc>
              <a:defRPr/>
            </a:pPr>
            <a:r>
              <a:rPr lang="en-US" dirty="0"/>
              <a:t>This is where most information about the course will be posted, most handouts (e.g., slides) will be distributed, etc.</a:t>
            </a:r>
          </a:p>
          <a:p>
            <a:pPr lvl="1" eaLnBrk="1" hangingPunct="1">
              <a:lnSpc>
                <a:spcPct val="90000"/>
              </a:lnSpc>
              <a:defRPr/>
            </a:pPr>
            <a:r>
              <a:rPr lang="en-US" dirty="0">
                <a:solidFill>
                  <a:schemeClr val="accent2"/>
                </a:solidFill>
              </a:rPr>
              <a:t>CHECK IT OFTEN</a:t>
            </a:r>
            <a:r>
              <a:rPr lang="en-US" dirty="0"/>
              <a:t>!</a:t>
            </a:r>
            <a:r>
              <a:rPr lang="en-US" dirty="0">
                <a:solidFill>
                  <a:srgbClr val="FF0000"/>
                </a:solidFill>
              </a:rPr>
              <a:t> (draft already available on Canvas) </a:t>
            </a:r>
            <a:endParaRPr lang="en-US" dirty="0"/>
          </a:p>
          <a:p>
            <a:pPr lvl="1" eaLnBrk="1" hangingPunct="1">
              <a:lnSpc>
                <a:spcPct val="90000"/>
              </a:lnSpc>
              <a:defRPr/>
            </a:pPr>
            <a:endParaRPr lang="en-US" b="1" dirty="0"/>
          </a:p>
          <a:p>
            <a:pPr eaLnBrk="1" hangingPunct="1">
              <a:lnSpc>
                <a:spcPct val="90000"/>
              </a:lnSpc>
              <a:buFontTx/>
              <a:buChar char="•"/>
              <a:defRPr/>
            </a:pPr>
            <a:r>
              <a:rPr lang="en-US" b="1" dirty="0"/>
              <a:t>Lectures</a:t>
            </a:r>
            <a:r>
              <a:rPr lang="en-US" dirty="0"/>
              <a:t>: </a:t>
            </a:r>
          </a:p>
          <a:p>
            <a:pPr lvl="1" eaLnBrk="1" hangingPunct="1">
              <a:lnSpc>
                <a:spcPct val="90000"/>
              </a:lnSpc>
              <a:defRPr/>
            </a:pPr>
            <a:r>
              <a:rPr lang="en-US" dirty="0"/>
              <a:t>Cover basic notions and concepts known to be hard</a:t>
            </a:r>
          </a:p>
          <a:p>
            <a:pPr lvl="1" eaLnBrk="1" hangingPunct="1">
              <a:lnSpc>
                <a:spcPct val="90000"/>
              </a:lnSpc>
              <a:defRPr/>
            </a:pPr>
            <a:r>
              <a:rPr lang="en-US" dirty="0"/>
              <a:t>I will try to </a:t>
            </a:r>
            <a:r>
              <a:rPr lang="en-US" dirty="0">
                <a:solidFill>
                  <a:schemeClr val="accent6"/>
                </a:solidFill>
              </a:rPr>
              <a:t>post the slides in advance </a:t>
            </a:r>
            <a:r>
              <a:rPr lang="en-US" dirty="0"/>
              <a:t>(by 3:30). </a:t>
            </a:r>
          </a:p>
          <a:p>
            <a:pPr lvl="1" eaLnBrk="1" hangingPunct="1">
              <a:lnSpc>
                <a:spcPct val="90000"/>
              </a:lnSpc>
              <a:defRPr/>
            </a:pPr>
            <a:r>
              <a:rPr lang="en-US" dirty="0"/>
              <a:t>After class, I will post the same </a:t>
            </a:r>
            <a:r>
              <a:rPr lang="en-US" dirty="0">
                <a:solidFill>
                  <a:schemeClr val="accent6"/>
                </a:solidFill>
              </a:rPr>
              <a:t>slides inked </a:t>
            </a:r>
            <a:r>
              <a:rPr lang="en-US" dirty="0"/>
              <a:t>with the notes I have added in class.</a:t>
            </a:r>
          </a:p>
          <a:p>
            <a:pPr lvl="1" eaLnBrk="1" hangingPunct="1">
              <a:lnSpc>
                <a:spcPct val="90000"/>
              </a:lnSpc>
              <a:defRPr/>
            </a:pPr>
            <a:r>
              <a:rPr lang="en-US" dirty="0"/>
              <a:t>Each lecture will end with a set of </a:t>
            </a:r>
            <a:r>
              <a:rPr lang="en-US" dirty="0">
                <a:solidFill>
                  <a:schemeClr val="accent6"/>
                </a:solidFill>
              </a:rPr>
              <a:t>learning goals</a:t>
            </a:r>
            <a:r>
              <a:rPr lang="en-US" dirty="0"/>
              <a:t>: </a:t>
            </a:r>
          </a:p>
          <a:p>
            <a:pPr lvl="1" eaLnBrk="1" hangingPunct="1">
              <a:lnSpc>
                <a:spcPct val="90000"/>
              </a:lnSpc>
              <a:buFontTx/>
              <a:buNone/>
              <a:defRPr/>
            </a:pPr>
            <a:r>
              <a:rPr lang="en-US" i="1" dirty="0"/>
              <a:t>Student can….</a:t>
            </a:r>
          </a:p>
        </p:txBody>
      </p:sp>
      <p:pic>
        <p:nvPicPr>
          <p:cNvPr id="17410" name="Picture 2" descr="https://encrypted-tbn2.gstatic.com/images?q=tbn:ANd9GcT_xspWw6FTsQn7zZ3mZ0l6e6cX3BJ3RqfoukwdYs7fbMeSuZGlU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0392" y="2780928"/>
            <a:ext cx="936104" cy="93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4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6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61">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61">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61">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46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422, Lecture 1</a:t>
            </a:r>
          </a:p>
        </p:txBody>
      </p:sp>
      <p:sp>
        <p:nvSpPr>
          <p:cNvPr id="6" name="Slide Number Placeholder 5"/>
          <p:cNvSpPr>
            <a:spLocks noGrp="1"/>
          </p:cNvSpPr>
          <p:nvPr>
            <p:ph type="sldNum" sz="quarter" idx="12"/>
          </p:nvPr>
        </p:nvSpPr>
        <p:spPr/>
        <p:txBody>
          <a:bodyPr/>
          <a:lstStyle/>
          <a:p>
            <a:pPr>
              <a:defRPr/>
            </a:pPr>
            <a:r>
              <a:rPr lang="en-US"/>
              <a:t>Slide </a:t>
            </a:r>
            <a:fld id="{FD90BBA9-1A6A-445C-B8EA-213E77EF07E0}" type="slidenum">
              <a:rPr lang="en-US"/>
              <a:pPr>
                <a:defRPr/>
              </a:pPr>
              <a:t>4</a:t>
            </a:fld>
            <a:endParaRPr lang="en-US"/>
          </a:p>
        </p:txBody>
      </p:sp>
      <p:sp>
        <p:nvSpPr>
          <p:cNvPr id="4104" name="Rectangle 2"/>
          <p:cNvSpPr>
            <a:spLocks noGrp="1" noChangeArrowheads="1"/>
          </p:cNvSpPr>
          <p:nvPr>
            <p:ph type="title"/>
          </p:nvPr>
        </p:nvSpPr>
        <p:spPr>
          <a:xfrm>
            <a:off x="285750" y="0"/>
            <a:ext cx="8534400" cy="685800"/>
          </a:xfrm>
        </p:spPr>
        <p:txBody>
          <a:bodyPr/>
          <a:lstStyle/>
          <a:p>
            <a:pPr eaLnBrk="1" hangingPunct="1"/>
            <a:r>
              <a:rPr lang="en-US" dirty="0"/>
              <a:t>Course Essentials(2)</a:t>
            </a:r>
          </a:p>
        </p:txBody>
      </p:sp>
      <p:sp>
        <p:nvSpPr>
          <p:cNvPr id="4105" name="Rectangle 3"/>
          <p:cNvSpPr>
            <a:spLocks noGrp="1" noChangeArrowheads="1"/>
          </p:cNvSpPr>
          <p:nvPr>
            <p:ph type="body" idx="1"/>
          </p:nvPr>
        </p:nvSpPr>
        <p:spPr>
          <a:xfrm>
            <a:off x="0" y="1124744"/>
            <a:ext cx="9144000" cy="4357687"/>
          </a:xfrm>
        </p:spPr>
        <p:txBody>
          <a:bodyPr/>
          <a:lstStyle/>
          <a:p>
            <a:pPr marL="0" indent="0" eaLnBrk="1" hangingPunct="1">
              <a:lnSpc>
                <a:spcPct val="90000"/>
              </a:lnSpc>
            </a:pPr>
            <a:r>
              <a:rPr lang="en-US" sz="3200" b="1" dirty="0"/>
              <a:t>Textbook</a:t>
            </a:r>
            <a:r>
              <a:rPr lang="en-US" sz="3200" dirty="0"/>
              <a:t>: Selected Chapters from</a:t>
            </a:r>
          </a:p>
          <a:p>
            <a:pPr eaLnBrk="1" hangingPunct="1">
              <a:lnSpc>
                <a:spcPct val="90000"/>
              </a:lnSpc>
              <a:buFontTx/>
              <a:buChar char="•"/>
            </a:pPr>
            <a:r>
              <a:rPr lang="en-US" b="1" dirty="0"/>
              <a:t>Artificial Intelligence</a:t>
            </a:r>
            <a:r>
              <a:rPr lang="en-US" dirty="0"/>
              <a:t>, 2</a:t>
            </a:r>
            <a:r>
              <a:rPr lang="en-US" baseline="30000" dirty="0"/>
              <a:t>nd</a:t>
            </a:r>
            <a:r>
              <a:rPr lang="en-US" dirty="0"/>
              <a:t>  Edition,  by Poole, </a:t>
            </a:r>
            <a:r>
              <a:rPr lang="en-US" dirty="0" err="1"/>
              <a:t>Mackworth</a:t>
            </a:r>
            <a:r>
              <a:rPr lang="en-US" dirty="0"/>
              <a:t>.  </a:t>
            </a:r>
            <a:r>
              <a:rPr lang="en-US" dirty="0">
                <a:hlinkClick r:id="rId3"/>
              </a:rPr>
              <a:t>http://people.cs.ubc.ca/~poole/aibook/</a:t>
            </a:r>
            <a:endParaRPr lang="en-US" dirty="0"/>
          </a:p>
          <a:p>
            <a:pPr marL="0" indent="0" eaLnBrk="1" hangingPunct="1">
              <a:lnSpc>
                <a:spcPct val="90000"/>
              </a:lnSpc>
            </a:pPr>
            <a:r>
              <a:rPr lang="en-CA" dirty="0"/>
              <a:t> </a:t>
            </a:r>
          </a:p>
          <a:p>
            <a:pPr marL="0" indent="0" eaLnBrk="1" hangingPunct="1">
              <a:lnSpc>
                <a:spcPct val="90000"/>
              </a:lnSpc>
            </a:pPr>
            <a:r>
              <a:rPr lang="en-CA" b="1" dirty="0"/>
              <a:t>Reference </a:t>
            </a:r>
            <a:r>
              <a:rPr lang="en-CA" sz="2400" b="1" dirty="0"/>
              <a:t>(if you want to buy a book in AI this is the one!)</a:t>
            </a:r>
            <a:endParaRPr lang="en-CA" b="1" dirty="0"/>
          </a:p>
          <a:p>
            <a:pPr marL="457200" indent="-457200" eaLnBrk="1" hangingPunct="1">
              <a:lnSpc>
                <a:spcPct val="90000"/>
              </a:lnSpc>
              <a:buFont typeface="Arial" panose="020B0604020202020204" pitchFamily="34" charset="0"/>
              <a:buChar char="•"/>
            </a:pPr>
            <a:r>
              <a:rPr lang="en-CA" b="1" dirty="0"/>
              <a:t>Artificial Intelligence: A Modern Approach, </a:t>
            </a:r>
            <a:r>
              <a:rPr lang="en-CA" dirty="0"/>
              <a:t>3</a:t>
            </a:r>
            <a:r>
              <a:rPr lang="en-CA" baseline="30000" dirty="0"/>
              <a:t>rd</a:t>
            </a:r>
            <a:r>
              <a:rPr lang="en-CA" dirty="0"/>
              <a:t>  edition, by Russell and </a:t>
            </a:r>
            <a:r>
              <a:rPr lang="en-CA" dirty="0" err="1"/>
              <a:t>Norvig</a:t>
            </a:r>
            <a:r>
              <a:rPr lang="en-CA" dirty="0"/>
              <a:t> </a:t>
            </a:r>
            <a:r>
              <a:rPr lang="en-CA" dirty="0">
                <a:solidFill>
                  <a:srgbClr val="0070C0"/>
                </a:solidFill>
              </a:rPr>
              <a:t>[book webpage on course webpage]</a:t>
            </a:r>
          </a:p>
          <a:p>
            <a:pPr marL="457200" indent="-457200" eaLnBrk="1" hangingPunct="1">
              <a:lnSpc>
                <a:spcPct val="90000"/>
              </a:lnSpc>
              <a:buFont typeface="Arial" panose="020B0604020202020204" pitchFamily="34" charset="0"/>
              <a:buChar char="•"/>
            </a:pPr>
            <a:endParaRPr lang="en-CA" dirty="0"/>
          </a:p>
          <a:p>
            <a:pPr marL="0" indent="0" eaLnBrk="1" hangingPunct="1">
              <a:lnSpc>
                <a:spcPct val="90000"/>
              </a:lnSpc>
            </a:pPr>
            <a:r>
              <a:rPr lang="en-CA" dirty="0"/>
              <a:t>More readings on course webpage…..</a:t>
            </a:r>
            <a:endParaRPr lang="en-US" dirty="0"/>
          </a:p>
        </p:txBody>
      </p:sp>
    </p:spTree>
    <p:extLst>
      <p:ext uri="{BB962C8B-B14F-4D97-AF65-F5344CB8AC3E}">
        <p14:creationId xmlns:p14="http://schemas.microsoft.com/office/powerpoint/2010/main" val="2598451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CPSC 422, Lecture 1</a:t>
            </a:r>
          </a:p>
        </p:txBody>
      </p:sp>
      <p:sp>
        <p:nvSpPr>
          <p:cNvPr id="7" name="Slide Number Placeholder 5"/>
          <p:cNvSpPr>
            <a:spLocks noGrp="1"/>
          </p:cNvSpPr>
          <p:nvPr>
            <p:ph type="sldNum" sz="quarter" idx="12"/>
          </p:nvPr>
        </p:nvSpPr>
        <p:spPr/>
        <p:txBody>
          <a:bodyPr/>
          <a:lstStyle/>
          <a:p>
            <a:pPr>
              <a:defRPr/>
            </a:pPr>
            <a:r>
              <a:rPr lang="en-US"/>
              <a:t>Slide </a:t>
            </a:r>
            <a:fld id="{5D05D56A-C305-4CA4-B91B-3770891600F5}" type="slidenum">
              <a:rPr lang="en-US"/>
              <a:pPr>
                <a:defRPr/>
              </a:pPr>
              <a:t>5</a:t>
            </a:fld>
            <a:endParaRPr lang="en-US"/>
          </a:p>
        </p:txBody>
      </p:sp>
      <p:sp>
        <p:nvSpPr>
          <p:cNvPr id="5125" name="Rectangle 2"/>
          <p:cNvSpPr>
            <a:spLocks noGrp="1" noChangeArrowheads="1"/>
          </p:cNvSpPr>
          <p:nvPr>
            <p:ph type="title"/>
          </p:nvPr>
        </p:nvSpPr>
        <p:spPr>
          <a:xfrm>
            <a:off x="-5938" y="112913"/>
            <a:ext cx="8534400" cy="685800"/>
          </a:xfrm>
        </p:spPr>
        <p:txBody>
          <a:bodyPr/>
          <a:lstStyle/>
          <a:p>
            <a:pPr eaLnBrk="1" hangingPunct="1"/>
            <a:r>
              <a:rPr lang="en-US" dirty="0"/>
              <a:t>Course Essentials(3)</a:t>
            </a:r>
          </a:p>
        </p:txBody>
      </p:sp>
      <p:sp>
        <p:nvSpPr>
          <p:cNvPr id="5126" name="Rectangle 3"/>
          <p:cNvSpPr>
            <a:spLocks noGrp="1" noChangeArrowheads="1"/>
          </p:cNvSpPr>
          <p:nvPr>
            <p:ph type="body" idx="1"/>
          </p:nvPr>
        </p:nvSpPr>
        <p:spPr>
          <a:xfrm>
            <a:off x="46103" y="1183581"/>
            <a:ext cx="9097897" cy="4679950"/>
          </a:xfrm>
        </p:spPr>
        <p:txBody>
          <a:bodyPr/>
          <a:lstStyle/>
          <a:p>
            <a:pPr eaLnBrk="1" hangingPunct="1">
              <a:buFontTx/>
              <a:buChar char="•"/>
            </a:pPr>
            <a:r>
              <a:rPr lang="en-US" b="1" dirty="0"/>
              <a:t>Canvas :</a:t>
            </a:r>
            <a:r>
              <a:rPr lang="en-US" dirty="0"/>
              <a:t> discussion board</a:t>
            </a:r>
          </a:p>
          <a:p>
            <a:pPr lvl="1" eaLnBrk="1" hangingPunct="1"/>
            <a:r>
              <a:rPr lang="en-US" dirty="0"/>
              <a:t>Use the </a:t>
            </a:r>
            <a:r>
              <a:rPr lang="en-US" b="1" dirty="0">
                <a:solidFill>
                  <a:srgbClr val="C00000"/>
                </a:solidFill>
              </a:rPr>
              <a:t>discussion board </a:t>
            </a:r>
            <a:r>
              <a:rPr lang="en-US" dirty="0"/>
              <a:t>for questions about assignments, material covered in lecture, etc. That way others can learn from your questions and comments!</a:t>
            </a:r>
          </a:p>
          <a:p>
            <a:pPr lvl="1" eaLnBrk="1" hangingPunct="1"/>
            <a:r>
              <a:rPr lang="en-US" dirty="0"/>
              <a:t>Use </a:t>
            </a:r>
            <a:r>
              <a:rPr lang="en-US" b="1" dirty="0">
                <a:solidFill>
                  <a:srgbClr val="C00000"/>
                </a:solidFill>
              </a:rPr>
              <a:t>email</a:t>
            </a:r>
            <a:r>
              <a:rPr lang="en-US" dirty="0"/>
              <a:t> for private questions (e.g., grade inquiries or health problems).</a:t>
            </a:r>
          </a:p>
          <a:p>
            <a:pPr marL="457200" indent="-457200" eaLnBrk="1" hangingPunct="1">
              <a:buFont typeface="Arial" panose="020B0604020202020204" pitchFamily="34" charset="0"/>
              <a:buChar char="•"/>
            </a:pPr>
            <a:r>
              <a:rPr lang="en-US" b="1" dirty="0"/>
              <a:t>Canvas : </a:t>
            </a:r>
            <a:r>
              <a:rPr lang="en-US" dirty="0"/>
              <a:t>assignments, grades, </a:t>
            </a:r>
            <a:r>
              <a:rPr lang="en-US" b="1" dirty="0" err="1">
                <a:solidFill>
                  <a:srgbClr val="C00000"/>
                </a:solidFill>
              </a:rPr>
              <a:t>iClicker</a:t>
            </a:r>
            <a:r>
              <a:rPr lang="en-US" b="1" dirty="0">
                <a:solidFill>
                  <a:srgbClr val="C00000"/>
                </a:solidFill>
              </a:rPr>
              <a:t> registration</a:t>
            </a:r>
          </a:p>
          <a:p>
            <a:pPr eaLnBrk="1" hangingPunct="1">
              <a:buFontTx/>
              <a:buChar char="•"/>
            </a:pPr>
            <a:r>
              <a:rPr lang="en-US" b="1" dirty="0" err="1"/>
              <a:t>AIspace</a:t>
            </a:r>
            <a:r>
              <a:rPr lang="en-US" b="1" dirty="0"/>
              <a:t> </a:t>
            </a:r>
            <a:r>
              <a:rPr lang="en-US" dirty="0"/>
              <a:t>: online tools for learning Artificial Intelligence </a:t>
            </a:r>
            <a:r>
              <a:rPr lang="en-US" dirty="0">
                <a:latin typeface="Helvetica" pitchFamily="34" charset="0"/>
                <a:hlinkClick r:id="rId3"/>
              </a:rPr>
              <a:t>http://aispace.org/</a:t>
            </a:r>
            <a:endParaRPr lang="en-US" dirty="0">
              <a:latin typeface="Helvetica" pitchFamily="34" charset="0"/>
            </a:endParaRPr>
          </a:p>
          <a:p>
            <a:pPr lvl="1" eaLnBrk="1" hangingPunct="1"/>
            <a:r>
              <a:rPr lang="en-US" dirty="0">
                <a:latin typeface="Helvetica" pitchFamily="34" charset="0"/>
              </a:rPr>
              <a:t>Under development here at UBC!</a:t>
            </a:r>
          </a:p>
          <a:p>
            <a:pPr lvl="1" eaLnBrk="1" hangingPunct="1"/>
            <a:r>
              <a:rPr lang="en-US" dirty="0">
                <a:latin typeface="Helvetica" pitchFamily="34" charset="0"/>
              </a:rPr>
              <a:t>Already used in cpsc322</a:t>
            </a:r>
          </a:p>
          <a:p>
            <a:pPr lvl="1" eaLnBrk="1" hangingPunct="1"/>
            <a:endParaRPr lang="en-US" sz="2800" dirty="0">
              <a:latin typeface="Courier" pitchFamily="49" charset="0"/>
            </a:endParaRPr>
          </a:p>
          <a:p>
            <a:pPr lvl="1" eaLnBrk="1" hangingPunct="1">
              <a:lnSpc>
                <a:spcPct val="30000"/>
              </a:lnSpc>
            </a:pPr>
            <a:endParaRPr lang="en-US" dirty="0"/>
          </a:p>
          <a:p>
            <a:pPr eaLnBrk="1" hangingPunct="1">
              <a:lnSpc>
                <a:spcPct val="70000"/>
              </a:lnSpc>
              <a:buFontTx/>
              <a:buChar char="•"/>
            </a:pPr>
            <a:endParaRPr lang="en-US" dirty="0"/>
          </a:p>
          <a:p>
            <a:pPr eaLnBrk="1" hangingPunct="1"/>
            <a:endParaRPr lang="en-US" dirty="0"/>
          </a:p>
        </p:txBody>
      </p:sp>
      <p:pic>
        <p:nvPicPr>
          <p:cNvPr id="5127" name="Picture 4"/>
          <p:cNvPicPr>
            <a:picLocks noChangeAspect="1" noChangeArrowheads="1"/>
          </p:cNvPicPr>
          <p:nvPr/>
        </p:nvPicPr>
        <p:blipFill>
          <a:blip r:embed="rId4" cstate="print"/>
          <a:srcRect/>
          <a:stretch>
            <a:fillRect/>
          </a:stretch>
        </p:blipFill>
        <p:spPr bwMode="auto">
          <a:xfrm>
            <a:off x="5796136" y="5056212"/>
            <a:ext cx="3200400" cy="1181100"/>
          </a:xfrm>
          <a:prstGeom prst="rect">
            <a:avLst/>
          </a:prstGeom>
          <a:noFill/>
          <a:ln w="9525">
            <a:noFill/>
            <a:miter lim="800000"/>
            <a:headEnd/>
            <a:tailEnd/>
          </a:ln>
        </p:spPr>
      </p:pic>
      <p:sp>
        <p:nvSpPr>
          <p:cNvPr id="2" name="AutoShape 2" descr="data:image/jpeg;base64,/9j/4AAQSkZJRgABAQAAAQABAAD/2wCEAAkGBwwMDg8MDQ8MDQwMDAwNDAwODA8ODQ0NFREWFxYRFRYYHCgsGBwmHhQUIT0hJSkrMC4uIyA4ODMsOSg5Li0BCgoKDg0OGhAQFjccHyIsLCwtLCwvLCwsLCwsMC8sLywsLCwsLCwsNywsLCwsLCwsLCwsLCwsLCwsLCwsLCwsLP/AABEIAKAAoAMBEQACEQEDEQH/xAAbAAEBAAMBAQEAAAAAAAAAAAACAQADBgUEB//EAEIQAAEEAQEFBAUIBgsBAAAAAAEAAgMRBBIFBhMhMUFRYXEUMlKRoRUiI1SBkpOxB0SistHwJDM2QkNTYnN0s+EW/8QAGQEBAQEBAQEAAAAAAAAAAAAAAAEEAwIF/8QAKhEBAAICAQMDBAEFAQAAAAAAAAECAxESBBMhMVFSFCJhgUEyM0JE8SP/2gAMAwEAAhEDEQA/APkC+0+KoQUBAgEFpAqQWkFpBlIi0ispEZSCUipSCUgJCCEICQgiCIKECAQUBAgECAQUBEIBBaQWkGUgykGUglIJSAkIIQiiQgJCCEICUFAQIBAgECARDAQUBAgEFpBaQWkGUglIJSCEICQghCAEIokICQgJQIIEAgQCBgIhAIEAgQCKQCiLSC0glIMpBCEBIVUSEQSEBIQEhACEUSEFCBgIGAiEAgYCKQCIQCgQCC0gtIMpBKQQhBCEAIQEhUAhASEAIRQKBBAgEQwEDAQMBQMBAgECAQKkGUgykGUgJCCEIAQgBCAkKjWQgBCKJQUIGEQwEDAQMBQMBAwECAQWkFpBlIJSCEICQgJCAEINZCAEKgFACgoQMIFrA6ke9BsaQUGzooExwPQg+RQbEAM8YNFzQe7UE0NzSD0QVxA5mgO8oNfpEftN+8E0Jx4/ab94JoXW0iwRXffJBrM8ftN+8E0AZ2e033hNDA4O6EHyNoA80g08Vh5Bzb8wqbYUAKDAg6PdLd309zpJSW40TgDXJ0r+ukHsA5WVnz5uHiPVpwYec7n0dNPtnY2CeAyNjiw6XCKEPo9tu7Ss0Yst/LTOXFTwzI2Rs7asTpcQsjlHIPY3RTu6RiRkyYp1Ytjx5Y3Vx2BE5mXDFI2nsy4mSMPPmHgEeIWy8xNJmPZipXWSIn3e7v7G1mRCGta0GBxIa0C/n+C49LO6y7dXGpg92tgRPjOdmVwAC6ONxpukdZH947h+dqZs074UXBgjXO773b4YUf0cWPK6LpbGRsYR4NJC5/TXnzMuk9VjjxEMzNk4e0oTk4Olkzb5NGgOcB6j29h6c0rkvitxv6F8VMteVPVy+zckQzRzPY54iedcdAOuiCKPaCtmSvKsxDHjtwvuYdId8MUfqcvuh/isn0t/k1/VU+L3NjZUeZFx/R+Cxx+ZxGst7faFdi4ZKzSdb20Y7ReN604ja2bC/POREA+GOWEgNAAkDKuvA0t2Ok9vjPqwZL17vKPSHtHfLFH6pL7of4rj9Lf5O/1VPi9nYW0I89jpW4zoowdLXSNj+kPbVdg71wyUmk63t3x3i8b1pxe+eVFLlng0RFG2J2gCjIHOsCuvUBbenrMU8sPU2ib+Hu4GxsLZcAys7Q+Y1eoa2scR6jG9p8Vnvlvltxp6NFMVMVeV/Vjd9sCQiOWCVsR5ansjewDxaCVfpbx5iSOqpPiYedvXu5CIfT8LTwqDpI2m2Fh/xGd3l+Vc/eDNO+F3jPgjXOjjCtjGwIP0fZrnQbD1xW1/o0r7HIhxJtwXzr+c+p930afbg3Hs/Po2gAAdAvovmuj3Fle3ODW+rJFIJB2Fo5g/YfzWbqojg09LM830bfaBtmOu2bDLvOx/4vOL+xP7e8v9+P0f6RyRPER19Gkrz1J0npJ1nrD098fmbPgji/qi+BhrpwwwlvxDVy6fzkmZdOp8YoiHHtC3vnuh3Fe4ZcrW+q/HLnjstrxpP7Tll6qPthr6OZ5S87bTAzMyWjkOMXV4uAJ+JK64Z3jhxzxrJL6d3NinOfrkBGLE6n9nGd7A8O/3LxnzcI1Hq6dPh5zufR6O9+2uuBj0Ggach7eQA/ym/Z193ly6fDv77OvU5tfZVytUtrC+/YOx3Z8pbzbBERxpB+4095+AXHNl7cfl2wYe5P4dDvVtpuIwYOJTJNAa4s5CCOuQH+o/Dqs2DFznlZqz5uEca/8AHKbvRt9MxWkDSJm8uzkCR8QFrzT9ksmCP/SHrfpEe85ULHeo2Auj7tTnHUf2Wrj0kRxl26uZ5Q5Vy1sjtN1JHu2TmNdeiNuU2O/Z4NkD7SVhzxHdr+m/BM9qf24NbmBgRX6ru1LFHsyB0xa2LhU8vrRRcRz8Oa+XliZyzp9TFMRijbxc3cO36sadrYnGxHIwu0DwcDzH82u9er8fdDhbpNz9svQwsLD2FE6aWTiTSDTqoBz656GNvl/Nrna1886iHStKYI3M+XIY2U/Izop5PXlzIXEA2GjWKaPIclrtWK45iPZjrebZYmfd7f6QR/SYP9h/7649J/TLt1n9UPs3dz8fNxvk3KrW1oYyzXEYPVLT7QoLxmpbHbnV7w5K5KcLPmk3KyQ6o54XR+09rmvA8hd+8L3HVxrzDxPRzvxLodh7Mx9n/Qh4fkTguc40HyBvc3saL+Kz5Mlsnn+IacWOuPx/Lk9oYvpG1JMcuLBLOA5wFkARgmvHktdLccO2O9Oefi7XKxJWY/AwuFC4NDI3PvSxvaRQNlYYtE23fy3zWYrqnhyTNy8wCuLj+JJkJJ7yaWz6uvsxfR293k5WzpIsluE9zNbpIWGRoLmjXXOjV1a61yRNOUQ42xTW8UmX6HHgnGxuBhhjXNaRGZL06j1e6hzPavnTblbdn04rxrqrkXblZziXOngc95LnvJktzj1J5LXHVUjxEMc9JeZ3Nni7W2fPs+ZjC9hla1kzHsumnUa6jvau9LxkrPhwyY5xWjy69zcTb2O353CyYefL5z4XHqK/vNND3BY/uwW/Db9mev5eRFuFkF1STwtjv1mNc55Hkar3ldZ6uNeIcY6Od+ZdNNBjwYOTjQEaYMWdrmg24OMZPzvE9VmibWvFp/mWrVa0msfxD8l7F9V8lgRX6C7+z4/44/7Fg/2P23/6/wCnGYubkQt0xTTRt9lkjmt9y2TSs+sMVb2j0kHOL3F73Oe89XvcXOP2leoiI8Q8zMz5lsY4ghzSWuaQ5rgaII6EJMbInXmG6bIllIdLJJK4CgXuLiB3C15isV9I0trTb1nYlodyItenl9se0sxo0tycgNHZxCeXmVz7VPZ0jNeP8mmOSRrzK2SRsruTpQ93EcPF3avU1iY1p5i9one/K8STXxdb+Leri6jruqu04xrWvBztve/Ld8oZf1nJ/GcvPap7PXdv8k+UMv6zk/iuTt0+J3b/ACaJJZHO4jnvdIC0iQuJeCOhvwXqKxEa08zaZne/LYdpZn1nJ/FcvPap8Xru3+QnaeZ9ZyfxXK9qnxO7f5PmyJ5JTqle+RwGkOe4uIHdz8yvUViPSHm1pt6ztpa4tcHsLmPb6r2uLXDyIVmN+qRMx5h9Mm2c5w0nJyC08q4hHxC8dqnxdO7ef8nyQ5c0THRxySMjkviMa4hr7FGx28uS9TWJncw8Re0RqJfKV6RgQdN/9JEdm/J/Cl4nDDOJbNF6rvrazdie5z209+O3w059q0srY1QMFAwUDBQIFAgUFtBloISgJKAkoCSg1lACigVUaygBRUCBhEMFAwUUwVEMFAwUCBQK0GWgy0GWgJKAkoCSgBKAEqjWUAKAFFQIECiNgKBgoECoGCgYKCgoFaDLQZaDLQQlASUAJQElACVQCUAKKBQEFAwUDBRCBQMFFIFRDBQUFArQZaDLQZaAkoISgJKAEqgEoCSgBKKBKCBAgUDBRCBQIFAwUFBQIFQW0FtBloJaCEoISqokogEoCSgJKKBKAkoCCgQKBAoECgQKIQKBAoFaDLRVtEZaDLRUJRBJQQlASUBJQElFAlBCUBCBAoKCgQKBAoECiKCgtoLaDLQZaDLQS0EJQQlFElASUBJQQlASgiChBQUCBQW0CBQW0FtBbRGWistBloiWgloJaKJKCEoCSghKCF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73711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a:t>CPSC 422, Lecture 1</a:t>
            </a:r>
          </a:p>
        </p:txBody>
      </p:sp>
      <p:sp>
        <p:nvSpPr>
          <p:cNvPr id="8" name="Slide Number Placeholder 5"/>
          <p:cNvSpPr>
            <a:spLocks noGrp="1"/>
          </p:cNvSpPr>
          <p:nvPr>
            <p:ph type="sldNum" sz="quarter" idx="12"/>
          </p:nvPr>
        </p:nvSpPr>
        <p:spPr/>
        <p:txBody>
          <a:bodyPr/>
          <a:lstStyle/>
          <a:p>
            <a:pPr>
              <a:defRPr/>
            </a:pPr>
            <a:r>
              <a:rPr lang="en-US"/>
              <a:t>Slide </a:t>
            </a:r>
            <a:fld id="{50279EBD-1A27-4E16-9689-A88A2BF6C427}" type="slidenum">
              <a:rPr lang="en-US"/>
              <a:pPr>
                <a:defRPr/>
              </a:pPr>
              <a:t>6</a:t>
            </a:fld>
            <a:endParaRPr lang="en-US"/>
          </a:p>
        </p:txBody>
      </p:sp>
      <p:sp>
        <p:nvSpPr>
          <p:cNvPr id="6150" name="Rectangle 2"/>
          <p:cNvSpPr>
            <a:spLocks noGrp="1" noChangeArrowheads="1"/>
          </p:cNvSpPr>
          <p:nvPr>
            <p:ph type="title"/>
          </p:nvPr>
        </p:nvSpPr>
        <p:spPr>
          <a:xfrm>
            <a:off x="755576" y="-171400"/>
            <a:ext cx="7772400" cy="1143000"/>
          </a:xfrm>
        </p:spPr>
        <p:txBody>
          <a:bodyPr/>
          <a:lstStyle/>
          <a:p>
            <a:pPr eaLnBrk="1" hangingPunct="1"/>
            <a:r>
              <a:rPr lang="en-US" dirty="0"/>
              <a:t>Course Elements</a:t>
            </a:r>
            <a:endParaRPr lang="en-CA" dirty="0"/>
          </a:p>
        </p:txBody>
      </p:sp>
      <p:sp>
        <p:nvSpPr>
          <p:cNvPr id="6151" name="Rectangle 3"/>
          <p:cNvSpPr>
            <a:spLocks noGrp="1" noChangeArrowheads="1"/>
          </p:cNvSpPr>
          <p:nvPr>
            <p:ph type="body" idx="1"/>
          </p:nvPr>
        </p:nvSpPr>
        <p:spPr>
          <a:xfrm>
            <a:off x="0" y="867796"/>
            <a:ext cx="8675688" cy="4800600"/>
          </a:xfrm>
        </p:spPr>
        <p:txBody>
          <a:bodyPr/>
          <a:lstStyle/>
          <a:p>
            <a:pPr eaLnBrk="1" hangingPunct="1">
              <a:buFontTx/>
              <a:buChar char="•"/>
            </a:pPr>
            <a:r>
              <a:rPr lang="en-US" sz="2400" b="1" dirty="0"/>
              <a:t>Practice Exercises: </a:t>
            </a:r>
            <a:r>
              <a:rPr lang="en-US" sz="2400" dirty="0"/>
              <a:t>0%</a:t>
            </a:r>
          </a:p>
          <a:p>
            <a:pPr eaLnBrk="1" hangingPunct="1">
              <a:buFontTx/>
              <a:buChar char="•"/>
            </a:pPr>
            <a:r>
              <a:rPr lang="en-US" sz="2400" b="1" dirty="0"/>
              <a:t>Assignments: </a:t>
            </a:r>
            <a:r>
              <a:rPr lang="en-US" sz="2400" dirty="0"/>
              <a:t>15%</a:t>
            </a:r>
          </a:p>
          <a:p>
            <a:pPr eaLnBrk="1" hangingPunct="1">
              <a:buFontTx/>
              <a:buChar char="•"/>
            </a:pPr>
            <a:r>
              <a:rPr lang="en-US" sz="2400" i="1" dirty="0"/>
              <a:t>Research Paper Questions  &amp; Summaries 10%</a:t>
            </a:r>
          </a:p>
          <a:p>
            <a:pPr eaLnBrk="1" hangingPunct="1">
              <a:buFontTx/>
              <a:buChar char="•"/>
            </a:pPr>
            <a:r>
              <a:rPr lang="en-US" sz="2400" b="1" dirty="0"/>
              <a:t>Midterm: </a:t>
            </a:r>
            <a:r>
              <a:rPr lang="en-US" sz="2400" dirty="0"/>
              <a:t>30% </a:t>
            </a:r>
          </a:p>
          <a:p>
            <a:pPr eaLnBrk="1" hangingPunct="1">
              <a:buFontTx/>
              <a:buChar char="•"/>
            </a:pPr>
            <a:r>
              <a:rPr lang="en-US" sz="2400" b="1" dirty="0"/>
              <a:t>Final: </a:t>
            </a:r>
            <a:r>
              <a:rPr lang="en-US" sz="2400" dirty="0"/>
              <a:t>45%</a:t>
            </a:r>
          </a:p>
          <a:p>
            <a:pPr eaLnBrk="1" hangingPunct="1">
              <a:buFontTx/>
              <a:buChar char="•"/>
            </a:pPr>
            <a:r>
              <a:rPr lang="en-US" sz="2400" b="1" dirty="0"/>
              <a:t>Review Exam: </a:t>
            </a:r>
            <a:r>
              <a:rPr lang="en-US" sz="2400" dirty="0">
                <a:solidFill>
                  <a:srgbClr val="00B050"/>
                </a:solidFill>
              </a:rPr>
              <a:t>1% bonus</a:t>
            </a:r>
          </a:p>
          <a:p>
            <a:pPr eaLnBrk="1" hangingPunct="1">
              <a:buFontTx/>
              <a:buChar char="•"/>
            </a:pPr>
            <a:r>
              <a:rPr lang="en-US" sz="2400" b="1" dirty="0"/>
              <a:t>Clickers</a:t>
            </a:r>
            <a:r>
              <a:rPr lang="en-US" sz="2400" dirty="0"/>
              <a:t> </a:t>
            </a:r>
            <a:r>
              <a:rPr lang="en-US" sz="2400" dirty="0">
                <a:solidFill>
                  <a:srgbClr val="00B050"/>
                </a:solidFill>
              </a:rPr>
              <a:t>3% bonus </a:t>
            </a:r>
            <a:r>
              <a:rPr lang="en-US" sz="2400" dirty="0"/>
              <a:t>(1% participation + 2% correct answers)</a:t>
            </a:r>
          </a:p>
          <a:p>
            <a:pPr lvl="1" eaLnBrk="1" hangingPunct="1">
              <a:lnSpc>
                <a:spcPct val="60000"/>
              </a:lnSpc>
              <a:buFontTx/>
              <a:buNone/>
            </a:pPr>
            <a:endParaRPr lang="en-US" dirty="0">
              <a:solidFill>
                <a:srgbClr val="3333CC"/>
              </a:solidFill>
            </a:endParaRPr>
          </a:p>
          <a:p>
            <a:pPr lvl="1" eaLnBrk="1" hangingPunct="1">
              <a:lnSpc>
                <a:spcPct val="50000"/>
              </a:lnSpc>
            </a:pPr>
            <a:endParaRPr lang="en-US" dirty="0"/>
          </a:p>
          <a:p>
            <a:pPr eaLnBrk="1" hangingPunct="1"/>
            <a:r>
              <a:rPr lang="en-US" sz="2400" b="1" dirty="0"/>
              <a:t>If your final exam grade is &gt;= 20% higher than your midterm grade:</a:t>
            </a:r>
          </a:p>
          <a:p>
            <a:pPr eaLnBrk="1" hangingPunct="1">
              <a:buFontTx/>
              <a:buChar char="•"/>
            </a:pPr>
            <a:r>
              <a:rPr lang="en-US" sz="2400" dirty="0"/>
              <a:t>Midterm: 15%</a:t>
            </a:r>
          </a:p>
          <a:p>
            <a:pPr eaLnBrk="1" hangingPunct="1">
              <a:buFontTx/>
              <a:buChar char="•"/>
            </a:pPr>
            <a:r>
              <a:rPr lang="en-US" sz="2400" dirty="0"/>
              <a:t>Final: 60%</a:t>
            </a:r>
          </a:p>
          <a:p>
            <a:pPr eaLnBrk="1" hangingPunct="1">
              <a:lnSpc>
                <a:spcPct val="40000"/>
              </a:lnSpc>
            </a:pPr>
            <a:endParaRPr lang="en-US" sz="2400" dirty="0"/>
          </a:p>
        </p:txBody>
      </p:sp>
      <p:sp>
        <p:nvSpPr>
          <p:cNvPr id="6152" name="Line 4"/>
          <p:cNvSpPr>
            <a:spLocks noChangeShapeType="1"/>
          </p:cNvSpPr>
          <p:nvPr/>
        </p:nvSpPr>
        <p:spPr bwMode="auto">
          <a:xfrm>
            <a:off x="2555776" y="5381058"/>
            <a:ext cx="0" cy="287338"/>
          </a:xfrm>
          <a:prstGeom prst="line">
            <a:avLst/>
          </a:prstGeom>
          <a:noFill/>
          <a:ln w="57150">
            <a:solidFill>
              <a:schemeClr val="accent2"/>
            </a:solidFill>
            <a:round/>
            <a:headEnd/>
            <a:tailEnd type="triangle" w="med" len="med"/>
          </a:ln>
        </p:spPr>
        <p:txBody>
          <a:bodyPr/>
          <a:lstStyle/>
          <a:p>
            <a:endParaRPr lang="en-CA"/>
          </a:p>
        </p:txBody>
      </p:sp>
      <p:sp>
        <p:nvSpPr>
          <p:cNvPr id="6153" name="Line 5"/>
          <p:cNvSpPr>
            <a:spLocks noChangeShapeType="1"/>
          </p:cNvSpPr>
          <p:nvPr/>
        </p:nvSpPr>
        <p:spPr bwMode="auto">
          <a:xfrm flipV="1">
            <a:off x="2195736" y="5845741"/>
            <a:ext cx="0" cy="288925"/>
          </a:xfrm>
          <a:prstGeom prst="line">
            <a:avLst/>
          </a:prstGeom>
          <a:noFill/>
          <a:ln w="57150">
            <a:solidFill>
              <a:schemeClr val="accent2"/>
            </a:solidFill>
            <a:round/>
            <a:headEnd/>
            <a:tailEnd type="triangle" w="med" len="med"/>
          </a:ln>
        </p:spPr>
        <p:txBody>
          <a:bodyPr/>
          <a:lstStyle/>
          <a:p>
            <a:endParaRPr lang="en-CA"/>
          </a:p>
        </p:txBody>
      </p:sp>
    </p:spTree>
    <p:extLst>
      <p:ext uri="{BB962C8B-B14F-4D97-AF65-F5344CB8AC3E}">
        <p14:creationId xmlns:p14="http://schemas.microsoft.com/office/powerpoint/2010/main" val="4164655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422, Lecture 1</a:t>
            </a:r>
          </a:p>
        </p:txBody>
      </p:sp>
      <p:sp>
        <p:nvSpPr>
          <p:cNvPr id="6" name="Slide Number Placeholder 5"/>
          <p:cNvSpPr>
            <a:spLocks noGrp="1"/>
          </p:cNvSpPr>
          <p:nvPr>
            <p:ph type="sldNum" sz="quarter" idx="12"/>
          </p:nvPr>
        </p:nvSpPr>
        <p:spPr/>
        <p:txBody>
          <a:bodyPr/>
          <a:lstStyle/>
          <a:p>
            <a:pPr>
              <a:defRPr/>
            </a:pPr>
            <a:r>
              <a:rPr lang="en-US"/>
              <a:t>Slide </a:t>
            </a:r>
            <a:fld id="{454A7F01-E265-477A-935E-0AEC034F4D6E}" type="slidenum">
              <a:rPr lang="en-US"/>
              <a:pPr>
                <a:defRPr/>
              </a:pPr>
              <a:t>7</a:t>
            </a:fld>
            <a:endParaRPr lang="en-US"/>
          </a:p>
        </p:txBody>
      </p:sp>
      <p:sp>
        <p:nvSpPr>
          <p:cNvPr id="7175" name="Rectangle 2"/>
          <p:cNvSpPr>
            <a:spLocks noGrp="1" noChangeArrowheads="1"/>
          </p:cNvSpPr>
          <p:nvPr>
            <p:ph type="title"/>
          </p:nvPr>
        </p:nvSpPr>
        <p:spPr/>
        <p:txBody>
          <a:bodyPr/>
          <a:lstStyle/>
          <a:p>
            <a:pPr eaLnBrk="1" hangingPunct="1"/>
            <a:r>
              <a:rPr lang="en-US"/>
              <a:t>Assignments</a:t>
            </a:r>
          </a:p>
        </p:txBody>
      </p:sp>
      <p:sp>
        <p:nvSpPr>
          <p:cNvPr id="7176" name="Rectangle 3"/>
          <p:cNvSpPr>
            <a:spLocks noGrp="1" noChangeArrowheads="1"/>
          </p:cNvSpPr>
          <p:nvPr>
            <p:ph type="body" idx="1"/>
          </p:nvPr>
        </p:nvSpPr>
        <p:spPr>
          <a:xfrm>
            <a:off x="250825" y="548680"/>
            <a:ext cx="8893175" cy="5616575"/>
          </a:xfrm>
        </p:spPr>
        <p:txBody>
          <a:bodyPr/>
          <a:lstStyle/>
          <a:p>
            <a:pPr lvl="1" eaLnBrk="1" hangingPunct="1">
              <a:lnSpc>
                <a:spcPct val="60000"/>
              </a:lnSpc>
              <a:buFontTx/>
              <a:buNone/>
            </a:pPr>
            <a:endParaRPr lang="en-US" sz="2000" dirty="0"/>
          </a:p>
          <a:p>
            <a:pPr eaLnBrk="1" hangingPunct="1">
              <a:lnSpc>
                <a:spcPct val="90000"/>
              </a:lnSpc>
              <a:buFontTx/>
              <a:buChar char="•"/>
            </a:pPr>
            <a:r>
              <a:rPr lang="en-US" b="1" dirty="0"/>
              <a:t>There will be </a:t>
            </a:r>
            <a:r>
              <a:rPr lang="en-US" b="1" dirty="0">
                <a:solidFill>
                  <a:schemeClr val="accent2"/>
                </a:solidFill>
              </a:rPr>
              <a:t>four </a:t>
            </a:r>
            <a:r>
              <a:rPr lang="en-US" b="1" dirty="0"/>
              <a:t>assignments in total</a:t>
            </a:r>
          </a:p>
          <a:p>
            <a:pPr lvl="1" eaLnBrk="1" hangingPunct="1">
              <a:lnSpc>
                <a:spcPct val="90000"/>
              </a:lnSpc>
            </a:pPr>
            <a:r>
              <a:rPr lang="en-US" dirty="0"/>
              <a:t>They will not necessarily be weighted equally</a:t>
            </a:r>
          </a:p>
          <a:p>
            <a:pPr lvl="1" eaLnBrk="1" hangingPunct="1">
              <a:lnSpc>
                <a:spcPct val="90000"/>
              </a:lnSpc>
            </a:pPr>
            <a:r>
              <a:rPr lang="en-US" dirty="0"/>
              <a:t>They will be submitted using </a:t>
            </a:r>
            <a:r>
              <a:rPr lang="en-US" b="1" dirty="0"/>
              <a:t>Canvas (as single pdf file)</a:t>
            </a:r>
          </a:p>
          <a:p>
            <a:pPr lvl="1" eaLnBrk="1" hangingPunct="1">
              <a:lnSpc>
                <a:spcPct val="90000"/>
              </a:lnSpc>
            </a:pPr>
            <a:r>
              <a:rPr lang="en-US" dirty="0"/>
              <a:t>Only the </a:t>
            </a:r>
            <a:r>
              <a:rPr lang="en-US" b="1" dirty="0"/>
              <a:t>most recent </a:t>
            </a:r>
            <a:r>
              <a:rPr lang="en-US" dirty="0"/>
              <a:t>submissions will be graded</a:t>
            </a:r>
          </a:p>
          <a:p>
            <a:pPr lvl="1" eaLnBrk="1" hangingPunct="1">
              <a:lnSpc>
                <a:spcPct val="90000"/>
              </a:lnSpc>
            </a:pPr>
            <a:endParaRPr lang="en-US" dirty="0"/>
          </a:p>
          <a:p>
            <a:pPr eaLnBrk="1" hangingPunct="1">
              <a:lnSpc>
                <a:spcPct val="90000"/>
              </a:lnSpc>
              <a:buFontTx/>
              <a:buChar char="•"/>
            </a:pPr>
            <a:r>
              <a:rPr lang="en-US" b="1" dirty="0"/>
              <a:t>Group work</a:t>
            </a:r>
            <a:r>
              <a:rPr lang="en-US" dirty="0"/>
              <a:t> </a:t>
            </a:r>
            <a:r>
              <a:rPr lang="en-US" dirty="0">
                <a:solidFill>
                  <a:srgbClr val="FF0000"/>
                </a:solidFill>
              </a:rPr>
              <a:t>(same as 322)</a:t>
            </a:r>
          </a:p>
          <a:p>
            <a:pPr lvl="1" eaLnBrk="1" hangingPunct="1">
              <a:lnSpc>
                <a:spcPct val="90000"/>
              </a:lnSpc>
            </a:pPr>
            <a:r>
              <a:rPr lang="en-US" dirty="0"/>
              <a:t>you </a:t>
            </a:r>
            <a:r>
              <a:rPr lang="en-US" b="1" dirty="0"/>
              <a:t>can</a:t>
            </a:r>
            <a:r>
              <a:rPr lang="en-US" dirty="0"/>
              <a:t> work with a partner (and get a small </a:t>
            </a:r>
            <a:r>
              <a:rPr lang="en-US" b="1" dirty="0">
                <a:solidFill>
                  <a:srgbClr val="00B050"/>
                </a:solidFill>
              </a:rPr>
              <a:t>bonus</a:t>
            </a:r>
            <a:r>
              <a:rPr lang="en-US" b="1" dirty="0">
                <a:solidFill>
                  <a:srgbClr val="0070C0"/>
                </a:solidFill>
              </a:rPr>
              <a:t> !</a:t>
            </a:r>
            <a:r>
              <a:rPr lang="en-US" dirty="0"/>
              <a:t>)</a:t>
            </a:r>
          </a:p>
          <a:p>
            <a:pPr lvl="2" eaLnBrk="1" hangingPunct="1">
              <a:lnSpc>
                <a:spcPct val="90000"/>
              </a:lnSpc>
            </a:pPr>
            <a:r>
              <a:rPr lang="en-US" dirty="0"/>
              <a:t>Each partnership hands in a </a:t>
            </a:r>
            <a:r>
              <a:rPr lang="en-US" b="1" dirty="0"/>
              <a:t>joint</a:t>
            </a:r>
            <a:r>
              <a:rPr lang="en-US" dirty="0"/>
              <a:t> assignment submission with both students’ names/IDs</a:t>
            </a:r>
          </a:p>
          <a:p>
            <a:pPr lvl="1" eaLnBrk="1" hangingPunct="1">
              <a:lnSpc>
                <a:spcPct val="90000"/>
              </a:lnSpc>
            </a:pPr>
            <a:r>
              <a:rPr lang="en-US" dirty="0"/>
              <a:t>you may </a:t>
            </a:r>
            <a:r>
              <a:rPr lang="en-US" dirty="0">
                <a:solidFill>
                  <a:schemeClr val="accent2"/>
                </a:solidFill>
              </a:rPr>
              <a:t>discuss</a:t>
            </a:r>
            <a:r>
              <a:rPr lang="en-US" dirty="0"/>
              <a:t> questions with other students</a:t>
            </a:r>
          </a:p>
          <a:p>
            <a:pPr lvl="1" eaLnBrk="1" hangingPunct="1">
              <a:lnSpc>
                <a:spcPct val="90000"/>
              </a:lnSpc>
            </a:pPr>
            <a:r>
              <a:rPr lang="en-US" dirty="0"/>
              <a:t>you may </a:t>
            </a:r>
            <a:r>
              <a:rPr lang="en-US" dirty="0">
                <a:solidFill>
                  <a:schemeClr val="accent2"/>
                </a:solidFill>
              </a:rPr>
              <a:t>not</a:t>
            </a:r>
            <a:r>
              <a:rPr lang="en-US" dirty="0"/>
              <a:t> </a:t>
            </a:r>
            <a:r>
              <a:rPr lang="en-US" dirty="0">
                <a:solidFill>
                  <a:schemeClr val="accent2"/>
                </a:solidFill>
              </a:rPr>
              <a:t>look at or copy</a:t>
            </a:r>
            <a:r>
              <a:rPr lang="en-US" dirty="0"/>
              <a:t> each other's written work</a:t>
            </a:r>
          </a:p>
          <a:p>
            <a:pPr lvl="1" eaLnBrk="1" hangingPunct="1">
              <a:lnSpc>
                <a:spcPct val="90000"/>
              </a:lnSpc>
            </a:pPr>
            <a:r>
              <a:rPr lang="en-US" dirty="0"/>
              <a:t>additional details on the course website</a:t>
            </a:r>
          </a:p>
          <a:p>
            <a:pPr eaLnBrk="1" hangingPunct="1">
              <a:lnSpc>
                <a:spcPct val="90000"/>
              </a:lnSpc>
              <a:buFontTx/>
              <a:buChar char="•"/>
            </a:pPr>
            <a:endParaRPr lang="en-US" sz="2400" dirty="0"/>
          </a:p>
          <a:p>
            <a:pPr lvl="1" eaLnBrk="1" hangingPunct="1">
              <a:lnSpc>
                <a:spcPct val="90000"/>
              </a:lnSpc>
            </a:pPr>
            <a:endParaRPr lang="en-US" sz="2000" dirty="0"/>
          </a:p>
        </p:txBody>
      </p:sp>
    </p:spTree>
    <p:extLst>
      <p:ext uri="{BB962C8B-B14F-4D97-AF65-F5344CB8AC3E}">
        <p14:creationId xmlns:p14="http://schemas.microsoft.com/office/powerpoint/2010/main" val="1064131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422, Lecture 1</a:t>
            </a:r>
          </a:p>
        </p:txBody>
      </p:sp>
      <p:sp>
        <p:nvSpPr>
          <p:cNvPr id="6" name="Slide Number Placeholder 5"/>
          <p:cNvSpPr>
            <a:spLocks noGrp="1"/>
          </p:cNvSpPr>
          <p:nvPr>
            <p:ph type="sldNum" sz="quarter" idx="12"/>
          </p:nvPr>
        </p:nvSpPr>
        <p:spPr/>
        <p:txBody>
          <a:bodyPr/>
          <a:lstStyle/>
          <a:p>
            <a:pPr>
              <a:defRPr/>
            </a:pPr>
            <a:r>
              <a:rPr lang="en-US"/>
              <a:t>Slide </a:t>
            </a:r>
            <a:fld id="{EB53FF95-C9A4-46B8-8A2A-80F223222BDF}" type="slidenum">
              <a:rPr lang="en-US"/>
              <a:pPr>
                <a:defRPr/>
              </a:pPr>
              <a:t>8</a:t>
            </a:fld>
            <a:endParaRPr lang="en-US"/>
          </a:p>
        </p:txBody>
      </p:sp>
      <p:sp>
        <p:nvSpPr>
          <p:cNvPr id="8198" name="Rectangle 2"/>
          <p:cNvSpPr>
            <a:spLocks noGrp="1" noChangeArrowheads="1"/>
          </p:cNvSpPr>
          <p:nvPr>
            <p:ph type="title"/>
          </p:nvPr>
        </p:nvSpPr>
        <p:spPr>
          <a:xfrm>
            <a:off x="-36512" y="404664"/>
            <a:ext cx="8966448" cy="685800"/>
          </a:xfrm>
        </p:spPr>
        <p:txBody>
          <a:bodyPr/>
          <a:lstStyle/>
          <a:p>
            <a:pPr eaLnBrk="1" hangingPunct="1"/>
            <a:r>
              <a:rPr lang="en-US" dirty="0"/>
              <a:t>Assignments: Late Days </a:t>
            </a:r>
            <a:r>
              <a:rPr lang="en-US" dirty="0">
                <a:solidFill>
                  <a:srgbClr val="FF0000"/>
                </a:solidFill>
              </a:rPr>
              <a:t>(same as 322)</a:t>
            </a:r>
            <a:br>
              <a:rPr lang="en-US" dirty="0">
                <a:solidFill>
                  <a:srgbClr val="FF0000"/>
                </a:solidFill>
              </a:rPr>
            </a:br>
            <a:endParaRPr lang="en-US" dirty="0"/>
          </a:p>
        </p:txBody>
      </p:sp>
      <p:sp>
        <p:nvSpPr>
          <p:cNvPr id="8199" name="Rectangle 3"/>
          <p:cNvSpPr>
            <a:spLocks noGrp="1" noChangeArrowheads="1"/>
          </p:cNvSpPr>
          <p:nvPr>
            <p:ph type="body" idx="1"/>
          </p:nvPr>
        </p:nvSpPr>
        <p:spPr>
          <a:xfrm>
            <a:off x="250825" y="949424"/>
            <a:ext cx="8659813" cy="4495800"/>
          </a:xfrm>
        </p:spPr>
        <p:txBody>
          <a:bodyPr/>
          <a:lstStyle/>
          <a:p>
            <a:pPr eaLnBrk="1" hangingPunct="1">
              <a:buFontTx/>
              <a:buChar char="•"/>
            </a:pPr>
            <a:r>
              <a:rPr lang="en-US" sz="2400" b="1" dirty="0"/>
              <a:t>Hand in before class on due day </a:t>
            </a:r>
            <a:r>
              <a:rPr lang="en-US" sz="2400" dirty="0"/>
              <a:t>(on Canvas)</a:t>
            </a:r>
            <a:endParaRPr lang="en-US" sz="2400" b="1" dirty="0"/>
          </a:p>
          <a:p>
            <a:pPr eaLnBrk="1" hangingPunct="1">
              <a:buFontTx/>
              <a:buChar char="•"/>
            </a:pPr>
            <a:r>
              <a:rPr lang="en-US" sz="2400" b="1" dirty="0"/>
              <a:t>You get four late days </a:t>
            </a:r>
            <a:r>
              <a:rPr lang="en-US" sz="2400" b="1" dirty="0">
                <a:sym typeface="Wingdings" pitchFamily="2" charset="2"/>
              </a:rPr>
              <a:t></a:t>
            </a:r>
            <a:endParaRPr lang="en-US" sz="2400" b="1" dirty="0"/>
          </a:p>
          <a:p>
            <a:pPr lvl="1" eaLnBrk="1" hangingPunct="1"/>
            <a:r>
              <a:rPr lang="en-US" dirty="0"/>
              <a:t>to allow you the flexibility to manage unexpected issues</a:t>
            </a:r>
          </a:p>
          <a:p>
            <a:pPr lvl="1" eaLnBrk="1" hangingPunct="1"/>
            <a:r>
              <a:rPr lang="en-US" dirty="0"/>
              <a:t>additional late days will </a:t>
            </a:r>
            <a:r>
              <a:rPr lang="en-US" dirty="0">
                <a:solidFill>
                  <a:schemeClr val="accent2"/>
                </a:solidFill>
              </a:rPr>
              <a:t>not</a:t>
            </a:r>
            <a:r>
              <a:rPr lang="en-US" dirty="0"/>
              <a:t>  be granted except under truly exceptional circumstances</a:t>
            </a:r>
          </a:p>
          <a:p>
            <a:pPr eaLnBrk="1" hangingPunct="1">
              <a:buFontTx/>
              <a:buChar char="•"/>
            </a:pPr>
            <a:r>
              <a:rPr lang="en-US" sz="2400" b="1" dirty="0"/>
              <a:t>A day is defined as:</a:t>
            </a:r>
            <a:r>
              <a:rPr lang="en-US" sz="2400" dirty="0"/>
              <a:t> all or part of a 24-hour block of time beginning at the start of the class on the day an assignment is due</a:t>
            </a:r>
          </a:p>
          <a:p>
            <a:pPr eaLnBrk="1" hangingPunct="1">
              <a:buFontTx/>
              <a:buChar char="•"/>
            </a:pPr>
            <a:r>
              <a:rPr lang="en-US" sz="2400" dirty="0"/>
              <a:t>Applicable to assignments only (</a:t>
            </a:r>
            <a:r>
              <a:rPr lang="en-US" sz="2400" b="1" dirty="0">
                <a:solidFill>
                  <a:schemeClr val="accent2"/>
                </a:solidFill>
              </a:rPr>
              <a:t>not</a:t>
            </a:r>
            <a:r>
              <a:rPr lang="en-US" sz="2400" b="1" dirty="0"/>
              <a:t> midterm </a:t>
            </a:r>
            <a:r>
              <a:rPr lang="en-US" sz="2400" dirty="0"/>
              <a:t>or</a:t>
            </a:r>
            <a:r>
              <a:rPr lang="en-US" sz="2400" b="1" dirty="0"/>
              <a:t> final)</a:t>
            </a:r>
            <a:endParaRPr lang="en-US" sz="2400" dirty="0"/>
          </a:p>
          <a:p>
            <a:pPr eaLnBrk="1" hangingPunct="1">
              <a:buFontTx/>
              <a:buChar char="•"/>
            </a:pPr>
            <a:r>
              <a:rPr lang="en-US" sz="2400" dirty="0"/>
              <a:t>if you've used up all your late days (or don’t claim them), </a:t>
            </a:r>
            <a:r>
              <a:rPr lang="en-US" sz="2400" b="1" dirty="0"/>
              <a:t>you lose 20% per day</a:t>
            </a:r>
          </a:p>
          <a:p>
            <a:pPr eaLnBrk="1" hangingPunct="1">
              <a:buFontTx/>
              <a:buChar char="•"/>
            </a:pPr>
            <a:r>
              <a:rPr lang="en-US" sz="2400" b="1" dirty="0">
                <a:solidFill>
                  <a:srgbClr val="C00000"/>
                </a:solidFill>
              </a:rPr>
              <a:t>Assignments will not be accepted more than four days late</a:t>
            </a:r>
          </a:p>
          <a:p>
            <a:pPr marL="0" indent="0" eaLnBrk="1" hangingPunct="1"/>
            <a:endParaRPr lang="en-US" sz="2400" dirty="0"/>
          </a:p>
          <a:p>
            <a:pPr lvl="1" eaLnBrk="1" hangingPunct="1">
              <a:lnSpc>
                <a:spcPct val="90000"/>
              </a:lnSpc>
              <a:buFontTx/>
              <a:buNone/>
            </a:pPr>
            <a:endParaRPr lang="en-US" b="1" dirty="0"/>
          </a:p>
          <a:p>
            <a:pPr lvl="1" eaLnBrk="1" hangingPunct="1">
              <a:lnSpc>
                <a:spcPct val="90000"/>
              </a:lnSpc>
            </a:pPr>
            <a:endParaRPr lang="en-US" dirty="0"/>
          </a:p>
        </p:txBody>
      </p:sp>
    </p:spTree>
    <p:extLst>
      <p:ext uri="{BB962C8B-B14F-4D97-AF65-F5344CB8AC3E}">
        <p14:creationId xmlns:p14="http://schemas.microsoft.com/office/powerpoint/2010/main" val="2037443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422, Lecture 1</a:t>
            </a:r>
          </a:p>
        </p:txBody>
      </p:sp>
      <p:sp>
        <p:nvSpPr>
          <p:cNvPr id="6" name="Slide Number Placeholder 5"/>
          <p:cNvSpPr>
            <a:spLocks noGrp="1"/>
          </p:cNvSpPr>
          <p:nvPr>
            <p:ph type="sldNum" sz="quarter" idx="12"/>
          </p:nvPr>
        </p:nvSpPr>
        <p:spPr/>
        <p:txBody>
          <a:bodyPr/>
          <a:lstStyle/>
          <a:p>
            <a:pPr>
              <a:defRPr/>
            </a:pPr>
            <a:r>
              <a:rPr lang="en-US"/>
              <a:t>Slide </a:t>
            </a:r>
            <a:fld id="{D71AB5AE-08AB-4D7D-9C67-4AA1A0D9877F}" type="slidenum">
              <a:rPr lang="en-US"/>
              <a:pPr>
                <a:defRPr/>
              </a:pPr>
              <a:t>9</a:t>
            </a:fld>
            <a:endParaRPr lang="en-US"/>
          </a:p>
        </p:txBody>
      </p:sp>
      <p:sp>
        <p:nvSpPr>
          <p:cNvPr id="9223" name="Rectangle 2"/>
          <p:cNvSpPr>
            <a:spLocks noGrp="1" noChangeArrowheads="1"/>
          </p:cNvSpPr>
          <p:nvPr>
            <p:ph type="title"/>
          </p:nvPr>
        </p:nvSpPr>
        <p:spPr/>
        <p:txBody>
          <a:bodyPr/>
          <a:lstStyle/>
          <a:p>
            <a:pPr eaLnBrk="1" hangingPunct="1"/>
            <a:r>
              <a:rPr lang="en-US"/>
              <a:t>Missing Assignments / Midterm / Final</a:t>
            </a:r>
          </a:p>
        </p:txBody>
      </p:sp>
      <p:sp>
        <p:nvSpPr>
          <p:cNvPr id="9224" name="Rectangle 3"/>
          <p:cNvSpPr>
            <a:spLocks noGrp="1" noChangeArrowheads="1"/>
          </p:cNvSpPr>
          <p:nvPr>
            <p:ph type="body" idx="1"/>
          </p:nvPr>
        </p:nvSpPr>
        <p:spPr>
          <a:xfrm>
            <a:off x="163106" y="908720"/>
            <a:ext cx="8964612" cy="5545138"/>
          </a:xfrm>
        </p:spPr>
        <p:txBody>
          <a:bodyPr/>
          <a:lstStyle/>
          <a:p>
            <a:pPr lvl="1" eaLnBrk="1" hangingPunct="1">
              <a:lnSpc>
                <a:spcPct val="60000"/>
              </a:lnSpc>
            </a:pPr>
            <a:endParaRPr lang="en-US" sz="2000" dirty="0"/>
          </a:p>
          <a:p>
            <a:pPr eaLnBrk="1" hangingPunct="1"/>
            <a:r>
              <a:rPr lang="en-US" b="1" dirty="0"/>
              <a:t>Hopefully late days </a:t>
            </a:r>
            <a:r>
              <a:rPr lang="en-US" dirty="0"/>
              <a:t>will cover almost all the reasons you'll be late in submitting assignments.</a:t>
            </a:r>
          </a:p>
          <a:p>
            <a:pPr lvl="1" eaLnBrk="1" hangingPunct="1"/>
            <a:r>
              <a:rPr lang="en-US" dirty="0"/>
              <a:t>However, something more serious like an extended illness may occur </a:t>
            </a:r>
            <a:r>
              <a:rPr lang="en-US" dirty="0">
                <a:sym typeface="Wingdings" pitchFamily="2" charset="2"/>
              </a:rPr>
              <a:t></a:t>
            </a:r>
            <a:endParaRPr lang="en-US" dirty="0"/>
          </a:p>
          <a:p>
            <a:pPr eaLnBrk="1" hangingPunct="1">
              <a:buFontTx/>
              <a:buChar char="•"/>
            </a:pPr>
            <a:r>
              <a:rPr lang="en-US" b="1" dirty="0"/>
              <a:t>For all such cases: </a:t>
            </a:r>
            <a:r>
              <a:rPr lang="en-US" sz="2400" dirty="0"/>
              <a:t>you'll need to </a:t>
            </a:r>
            <a:r>
              <a:rPr lang="en-US" sz="2400" dirty="0">
                <a:solidFill>
                  <a:schemeClr val="accent2"/>
                </a:solidFill>
              </a:rPr>
              <a:t>provide a note</a:t>
            </a:r>
            <a:r>
              <a:rPr lang="en-US" sz="2400" dirty="0"/>
              <a:t> from your doctor, psychiatrist, academic advisor, etc.</a:t>
            </a:r>
          </a:p>
          <a:p>
            <a:pPr eaLnBrk="1" hangingPunct="1">
              <a:buFontTx/>
              <a:buChar char="•"/>
            </a:pPr>
            <a:r>
              <a:rPr lang="en-US" b="1" dirty="0"/>
              <a:t>If you miss:</a:t>
            </a:r>
            <a:r>
              <a:rPr lang="en-US" b="1" dirty="0">
                <a:solidFill>
                  <a:schemeClr val="accent2"/>
                </a:solidFill>
              </a:rPr>
              <a:t> </a:t>
            </a:r>
          </a:p>
          <a:p>
            <a:pPr lvl="1" eaLnBrk="1" hangingPunct="1"/>
            <a:r>
              <a:rPr lang="en-US" b="1" dirty="0">
                <a:solidFill>
                  <a:schemeClr val="accent2"/>
                </a:solidFill>
              </a:rPr>
              <a:t>an assignment</a:t>
            </a:r>
            <a:r>
              <a:rPr lang="en-US" b="1" dirty="0"/>
              <a:t>, </a:t>
            </a:r>
            <a:r>
              <a:rPr lang="en-US" sz="2000" dirty="0"/>
              <a:t>your score will be reweighted to exclude that assignment</a:t>
            </a:r>
          </a:p>
          <a:p>
            <a:pPr lvl="1" eaLnBrk="1" hangingPunct="1"/>
            <a:r>
              <a:rPr lang="en-US" b="1" dirty="0">
                <a:solidFill>
                  <a:schemeClr val="accent2"/>
                </a:solidFill>
              </a:rPr>
              <a:t>the midterm</a:t>
            </a:r>
            <a:r>
              <a:rPr lang="en-US" b="1" dirty="0"/>
              <a:t>, </a:t>
            </a:r>
            <a:r>
              <a:rPr lang="en-US" sz="2000" dirty="0"/>
              <a:t>those grades will be shifted to the final. </a:t>
            </a:r>
          </a:p>
          <a:p>
            <a:pPr lvl="1" eaLnBrk="1" hangingPunct="1"/>
            <a:r>
              <a:rPr lang="en-US" b="1" dirty="0">
                <a:solidFill>
                  <a:schemeClr val="accent2"/>
                </a:solidFill>
              </a:rPr>
              <a:t>the final</a:t>
            </a:r>
            <a:r>
              <a:rPr lang="en-US" b="1" dirty="0"/>
              <a:t>, </a:t>
            </a:r>
            <a:r>
              <a:rPr lang="en-US" sz="2000" dirty="0"/>
              <a:t>you'll have to write a make-up final as soon as possible.</a:t>
            </a:r>
          </a:p>
          <a:p>
            <a:pPr lvl="1" eaLnBrk="1" hangingPunct="1">
              <a:lnSpc>
                <a:spcPct val="90000"/>
              </a:lnSpc>
              <a:buFontTx/>
              <a:buNone/>
            </a:pPr>
            <a:endParaRPr lang="en-US" sz="2000" b="1" dirty="0"/>
          </a:p>
          <a:p>
            <a:pPr lvl="1" eaLnBrk="1" hangingPunct="1">
              <a:lnSpc>
                <a:spcPct val="90000"/>
              </a:lnSpc>
            </a:pPr>
            <a:endParaRPr lang="en-US" sz="2000" dirty="0"/>
          </a:p>
        </p:txBody>
      </p:sp>
    </p:spTree>
    <p:extLst>
      <p:ext uri="{BB962C8B-B14F-4D97-AF65-F5344CB8AC3E}">
        <p14:creationId xmlns:p14="http://schemas.microsoft.com/office/powerpoint/2010/main" val="334372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2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2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2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67827</TotalTime>
  <Words>1955</Words>
  <Application>Microsoft Office PowerPoint</Application>
  <PresentationFormat>On-screen Show (4:3)</PresentationFormat>
  <Paragraphs>353</Paragraphs>
  <Slides>23</Slides>
  <Notes>19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1" baseType="lpstr">
      <vt:lpstr>Arial</vt:lpstr>
      <vt:lpstr>Arial Unicode MS</vt:lpstr>
      <vt:lpstr>Courier</vt:lpstr>
      <vt:lpstr>Helvetica</vt:lpstr>
      <vt:lpstr>Times New Roman</vt:lpstr>
      <vt:lpstr>Wingdings</vt:lpstr>
      <vt:lpstr>Default Design</vt:lpstr>
      <vt:lpstr>Photo Editor Photo</vt:lpstr>
      <vt:lpstr>PowerPoint Presentation</vt:lpstr>
      <vt:lpstr>People</vt:lpstr>
      <vt:lpstr>Course Essentials(1)</vt:lpstr>
      <vt:lpstr>Course Essentials(2)</vt:lpstr>
      <vt:lpstr>Course Essentials(3)</vt:lpstr>
      <vt:lpstr>Course Elements</vt:lpstr>
      <vt:lpstr>Assignments</vt:lpstr>
      <vt:lpstr>Assignments: Late Days (same as 322) </vt:lpstr>
      <vt:lpstr>Missing Assignments / Midterm / Final</vt:lpstr>
      <vt:lpstr>Paper Readings</vt:lpstr>
      <vt:lpstr>How to Get Help? </vt:lpstr>
      <vt:lpstr>Getting Help from Other Students?  From the Web? (Plagiarism)</vt:lpstr>
      <vt:lpstr>Getting Help from Other Sources? (Plagiarism)</vt:lpstr>
      <vt:lpstr>Clickers - Cheating</vt:lpstr>
      <vt:lpstr>To Summarize</vt:lpstr>
      <vt:lpstr>Your  UBC-AI Background</vt:lpstr>
      <vt:lpstr>Agents acting in an environment</vt:lpstr>
      <vt:lpstr>Cpsc 322 Big Picture</vt:lpstr>
      <vt:lpstr>PowerPoint Presentation</vt:lpstr>
      <vt:lpstr>“How is this this course compared to 322?”</vt:lpstr>
      <vt:lpstr>Core Values in 322</vt:lpstr>
      <vt:lpstr>CPSC 322 Review “Exam”</vt:lpstr>
      <vt:lpstr>For Fro:</vt:lpstr>
    </vt:vector>
  </TitlesOfParts>
  <Company>UBC Computer Sciences Department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conati</dc:creator>
  <cp:lastModifiedBy>Giuseppe Carenini</cp:lastModifiedBy>
  <cp:revision>484</cp:revision>
  <dcterms:created xsi:type="dcterms:W3CDTF">2000-08-26T02:46:38Z</dcterms:created>
  <dcterms:modified xsi:type="dcterms:W3CDTF">2019-09-04T22:26:05Z</dcterms:modified>
</cp:coreProperties>
</file>