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13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4.xml" ContentType="application/vnd.openxmlformats-officedocument.presentationml.notesSlide+xml"/>
  <Override PartName="/ppt/ink/ink124.xml" ContentType="application/inkml+xml"/>
  <Override PartName="/ppt/notesSlides/notesSlide15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8.xml" ContentType="application/inkml+xml"/>
  <Override PartName="/ppt/notesSlides/notesSlide18.xml" ContentType="application/vnd.openxmlformats-officedocument.presentationml.notesSlide+xml"/>
  <Override PartName="/ppt/ink/ink129.xml" ContentType="application/inkml+xml"/>
  <Override PartName="/ppt/notesSlides/notesSlide19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</p:sldMasterIdLst>
  <p:notesMasterIdLst>
    <p:notesMasterId r:id="rId32"/>
  </p:notesMasterIdLst>
  <p:handoutMasterIdLst>
    <p:handoutMasterId r:id="rId33"/>
  </p:handoutMasterIdLst>
  <p:sldIdLst>
    <p:sldId id="597" r:id="rId4"/>
    <p:sldId id="812" r:id="rId5"/>
    <p:sldId id="846" r:id="rId6"/>
    <p:sldId id="854" r:id="rId7"/>
    <p:sldId id="852" r:id="rId8"/>
    <p:sldId id="853" r:id="rId9"/>
    <p:sldId id="835" r:id="rId10"/>
    <p:sldId id="849" r:id="rId11"/>
    <p:sldId id="818" r:id="rId12"/>
    <p:sldId id="825" r:id="rId13"/>
    <p:sldId id="819" r:id="rId14"/>
    <p:sldId id="820" r:id="rId15"/>
    <p:sldId id="821" r:id="rId16"/>
    <p:sldId id="829" r:id="rId17"/>
    <p:sldId id="839" r:id="rId18"/>
    <p:sldId id="855" r:id="rId19"/>
    <p:sldId id="826" r:id="rId20"/>
    <p:sldId id="860" r:id="rId21"/>
    <p:sldId id="848" r:id="rId22"/>
    <p:sldId id="828" r:id="rId23"/>
    <p:sldId id="838" r:id="rId24"/>
    <p:sldId id="861" r:id="rId25"/>
    <p:sldId id="833" r:id="rId26"/>
    <p:sldId id="856" r:id="rId27"/>
    <p:sldId id="857" r:id="rId28"/>
    <p:sldId id="391" r:id="rId29"/>
    <p:sldId id="834" r:id="rId30"/>
    <p:sldId id="858" r:id="rId31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8" autoAdjust="0"/>
    <p:restoredTop sz="85653" autoAdjust="0"/>
  </p:normalViewPr>
  <p:slideViewPr>
    <p:cSldViewPr>
      <p:cViewPr varScale="1">
        <p:scale>
          <a:sx n="97" d="100"/>
          <a:sy n="97" d="100"/>
        </p:scale>
        <p:origin x="1281" y="7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6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7:58:48.8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5017 12426 129,'-28'0'0,"12"0"-128,-2 0 128,-1 0 0</inkml:trace>
  <inkml:trace contextRef="#ctx0" brushRef="#br0" timeOffset="684.039">4805 12408 516,'-28'-8'1161,"18"3"258,10 5 129,-12-10-129,12 10 258,-4-13-258,4 2-258,0 11-129,4-19 0,6 9-129,0-8 129,6 2-129,1-4 0,7 2 0,0-7-258,6-1 129,-1-3-258,5 3-258,-3-2 129,2 4-258,-4 0 0,1 4 0,-6 3-129,-2 3 129,-5 5 0,-4 4 129,-5 4-129,2 3 258,-10-2-129,2 28 0,-2-4 258,-3 7-258,-4 6 129,0 7-129,-5 4 0,1 2-129,-2-4 129,2 3-129,1-4 129,3-3-258,0-6 129,4-4-129,3-8 129,0-4 0,3-5-129,7-7 258,4-7-258,4-1 129,7-11-129,6-5 129,6-4-129,2-2 129,5 1-129,-2-4 129,1 6-258,-3 0 258,-4 7-258,-5 1 258,-6 7-258,-3 2 129,-6 2 0,-5 14-129,-3 3 129,-8 15 0,0-2 129,-10 9-129,1 2 0,-5 6 0,1-4 129,2-1-129,3-4 129,5-9 0,5-9-129,14-8 129,13-10-258,11-9 129,15-15-129,13-12-387,17 0-516,2-15-2322,16 9-1290,1-4-258,-7-7-645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2:16.5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12376 11176 1419,'6'10'3741,"-6"-10"387,6 14-1419,-6-14-2451,3 14-129,0-2 258,-1 2-129,-2 3 258,0 7 129,-1 1-129,1 11 387,-11-5-258,8 11 387,-13-6-387,12 14 258,-11-5-258,9 5-258,-3-4 0,5-2-129,-2-3 0,5-1-258,1-7 0,0-11-258,1 3-387,-1-25-258,8 21-1290,-8-21-1677,0-7-903,0-10 0</inkml:trace>
  <inkml:trace contextRef="#ctx0" brushRef="#br0" timeOffset="421.024">11965 11240 4386,'-13'6'4515,"13"-6"-258,12 6-258,3-6-4128,9-1 0,4-2 129,4-5 0,5 2 0,4 0 258,6-3-129,7-3 258,5-1-129,3 4-129,7 0 0,4 1 129,5 1-129,-1-3-129,-1 2 0,-3 1 129,-4 2-129,-7-1 0,-5-2-129,-10 1 129,-10 0-129,1 3-258,-16-3-129,3 7-1290,-25 0-2193,13-11-516,-13 11-258</inkml:trace>
  <inkml:trace contextRef="#ctx0" brushRef="#br0" timeOffset="1097.062">12776 10989 1806,'13'4'2967,"-13"-4"387,7 13-3354,-7-13-387,4 19 645,-4-5 258,2 5 258,-2 1 258,0 7 129,-4 7-129,2 9 258,-7 5-516,2 9 129,-9 0-516,5 6 387,-10 3-387,2 5 129,-5-6-129,5-5 129,0-7-129,4-8-129,7-11-129,7-9-129,1-25 0,21 5-129,7-15 0,8-17 0,5-3-129,2-7 129,1 0-129,0-1 129,-3 4 129,-4 2 0,-8 10 0,-6 8 129,-3 3-129,-4 7 258,-4 4-258,1 5 258,-13-5-258,23 25 258,-15-9 258,5 7-129,-7-2 129,4 8 0,-6-4 0,0 6 129,-4 2-129,0 2-258,-4-5-129,-2-1-129,-1-3 0,-1-4-258,1-3-258,7-19-774,0 0-2451,0 0-1032,3-17-258,10-5-129</inkml:trace>
  <inkml:trace contextRef="#ctx0" brushRef="#br0" timeOffset="2080.119">13393 11623 5934,'10'34'5160,"-1"-19"-774,4-8-129,8-6-3741,0-2-1032,10-3 0,-3-7 258,5-3-129,-3-3 258,1-2 129,-3-1 0,-7-2 258,-3 5 0,-5-3 0,-3 3-129,-6 1 0,-4 1-129,0 2 0,-6 2 0,-6 4-129,-6 1 129,-1 4 0,-6 2 0,1 3 0,-3 8 0,-1 5 129,0 0-129,1 8 0,3-2 258,1 7 0,6 5-129,1-4 258,6 4-258,3-3 258,7 4-129,0-7 0,8 3-129,8-9 129,8-5-258,7-4-258,5-8 129,7-5 0,2-3-129,5-10 0,-2-6 0,4-4 0,-11-7 0,1 3 0,-8-3 0,-2 1-129,-9 0 258,-3 4-129,-7 2 129,0 6 0,-5 5 129,-8 12 0,3-11 0,-3 11 258,-3 6 0,-5 6 0,-2 6 0,-1 1 129,3 6-129,-6-4 258,7 4-129,-4-6 0,8 3 129,0-10-258,3-12 0,19 14-258,6-14 0,11-8-129,6-10 129,9-2-258,3-6 129,2-3 0,-3 0-129,-10 0 258,-3 2 0,-10 2 0,-5 8 258,-9 4-258,-16 13 0,11-16 0,-11 16 0,0 0 0,-8 6 0,-1 9 0,-4 3 0,-1 9 129,-4 6-129,-2 4 129,3 9-129,-3 5 129,1 7 129,-3-3-129,0 6 0,4-1 0,1-4 0,4-5-129,3-3 0,3-10-258,1-9 0,6-4-129,-3-12-387,6-2-258,-3-11-1806,3-14-1677,4-8-516,2-8 0</inkml:trace>
  <inkml:trace contextRef="#ctx0" brushRef="#br0" timeOffset="2852.163">14909 11558 1548,'5'-15'4257,"-5"15"129,0 0-129,0 0-2838,0 0-645,0 0 0,0 0-258,0 0 129,0 0-129,0 0-129,4 20 129,-4-6 0,0 10 0,-2-2-129,2 9 129,0-5-129,3 4-129,0-1 0,7-4-129,3-4 0,3-6-129,7-7 129,2-8-129,4 0-129,2-11 129,2-3 0,-2-4 0,0 0 0,-3 0 129,-7 4-258,-4 4 258,-1 5-129,-5 3 0,-11 2-129,15 3 129,-15-3 0,10 20-129,-4-9 129,1 0 0,2 0 129,0-1 0,-9-10 0,17 16 0,-17-16-129,24 10 129,-10-10 0,1-1-129,3-9 0,1-4 0,4-4 0,1-4 129,2-7-129,-3-3 0,1-2 129,-3 2-129,-2 1 0,-4-1-129,-1 4 0,-8 0-387,3 13-387,-9-7-1032,0 22-2193,2-20-903,-2 20-258,0 0 129</inkml:trace>
  <inkml:trace contextRef="#ctx0" brushRef="#br0" timeOffset="3348.191">15782 11751 6966,'0'0'4257,"0"0"-774,0 0-516,-10-12-4515,10 12 0,-1-27 387,2 13 129,-1-8 516,13-2 516,3 5 516,2-3 387,11 5 0,-5-2 0,6 8-387,0 2-387,0 5 0,-4 5-129,-3 7 0,-6 4 129,-5 2 0,-6 6 258,-2 7 0,-4-3 258,-5 7-129,-9-7 387,0 3-258,-7-5 0,3 4-258,-5-9 0,0-3-129,0-4-129,1-7-129,1-3 0,1-1-258,6-3-258,-1-14-516,15 7-1935,0-6-1677,2-4-387,8 1 0</inkml:trace>
  <inkml:trace contextRef="#ctx0" brushRef="#br0" timeOffset="3837.219">16389 11594 2451,'2'27'1935,"-2"-9"0,0-18 645,-2 23-3483,-3-5 645,1-1 774,-2 8 387,-3-10 903,9 12 645,-8-6 258,11 4-774,-3-9-774,14 1-903,2-7-129,8-6-129,6-4 129,2-4-129,4-12 129,1 0 0,-2-4 129,-1-1-129,-7-3 129,0 3 0,-10 1-129,0 1 129,-8 2-258,-1 2 129,-2 3-258,-3 2 129,-3 10-258,0-12 0,0 12-645,0 0-1290,0 0-2322,-9 0-387,9 0-258</inkml:trace>
  <inkml:trace contextRef="#ctx0" brushRef="#br0" timeOffset="4212.241">17012 11103 6837,'-8'28'4386,"3"-2"-258,-8-3-387,4 12-4257,-6 3 129,-1 10 258,-4 2 258,-2 4 258,8 10 129,-8-7 258,10 6 0,-2-9-129,10 4-258,2-9 0,2-7-774,16-3-387,-8-19-2064,10-2-1935,6-10-258,0-8-258</inkml:trace>
  <inkml:trace contextRef="#ctx0" brushRef="#br0" timeOffset="4708.269">17457 11757 2451,'-4'-31'2580,"16"20"-774,-5-15-387,15 4-3354,-6-2 516,8 7 645,-4 0 516,0 2 387,0 7 1419,-6 1 1290,0 4-129,-14 3-516,18 1-774,-18-1-516,6 21-387,-6-6-129,-3 7-129,-8-3 258,1 7-129,-10-2 129,4 4 0,-11-6 0,6 4-129,-9-6 0,2-2 0,-4-4-129,4 0-129,4-9-129,-1-5 0,5-1-258,4-12 0,9-1-645,0-12-1419,13-3-1806,5-6-645,6-6 0</inkml:trace>
  <inkml:trace contextRef="#ctx0" brushRef="#br0" timeOffset="5364.306">17707 11146 645,'16'-19'4386,"-13"8"0,8 11 0,-11 0-2451,0 0-1032,18 3-258,-18-3-129,12 26 129,-12-7-258,3 10 258,-3-1-258,0 11 258,-5 5-258,-3 11 129,-6-3 0,1 10-258,-4-4 129,1 3-258,0-6 129,4 1 0,0-9-258,7-6 0,1-6-129,4-11-129,1-2-387,-1-22-774,20 12-2193,-20-12-1290,19-12-129,-10-3-258</inkml:trace>
  <inkml:trace contextRef="#ctx0" brushRef="#br0" timeOffset="6348.363">17406 11876 516,'0'0'2838,"0"13"-258,0-13-516,0 0-3096,-9 0 387,9 0 387,0 0 516,0 0 645,0 0 129,-13-17 129,13 17 258,-14-9-129,14 9-387,-19-5-516,19 5-258,-21-9 129,21 9-129,-20-12 0,20 12 129,-17-15-129,17 15 129,-9-18 129,9 18-129,-1-21 0,1 6-129,4 3 0,4-1 0,5-3-129,1-1 129,6 0-129,1 0 0,2 1 0,3 0 129,1-1-258,0 1 258,-1 2 129,1 3-258,-5 6 0,1 1-258,-2 3 258,-4 1 0,0 5-129,-4 6 129,-1 1-129,-7 5 0,1-1 129,-5 4 0,-1-1 129,-3 5 0,-8-3 258,1 2-129,-8-2 0,2 1 0,-7-2 0,5-1 0,-5-7-129,2 0-129,1 0-387,-4-11-903,8-1-2451,2 0-516,-3-8-516</inkml:trace>
  <inkml:trace contextRef="#ctx0" brushRef="#br0" timeOffset="7828.446">18618 11169 129,'35'-18'3741,"-12"18"129,-23 0-129,17-12-2967,-2 12-129,-15 0 0,15 12 0,-12 0-129,4 5 387,-6 3-387,5 11 258,-6-2-258,4 7 0,-4 1-258,0 11 258,0 0-387,-1 8-129,-6-2 129,-1 0 0,-2 0 129,1 2-129,-5-5 129,2-3-129,-2-10 129,3-6 129,-2-6-258,4-8 129,0-4-258,9-14-129,-11 0-129,10-9 0,4-8-129,8-8 129,8-1 0,0-5-129,6 1 258,2-3 129,2 8 0,0 3 0,-3 6 0,-2 1 129,0 6-129,-1 4 0,1 2 0,-3 3-129,-2 4 258,2 4-258,-5 4 258,1 0-258,-8 4 258,1 3-129,-7 0 129,-2 2-129,-1 0 129,-8-1 129,-6-2-129,-2 3 258,-5-3-258,-1-2 129,-4-7 0,-1-1 0,-1-3-129,-1 0 0,3-5-129,-1 0 0,2 0 0,2-7-129,8 4 0,-2-2 0,17 5 0,-17-14 0,17 14 0,0-15 0,0 15 0,15-12-129,2 5 0,2-2 129,7 3 0,2 1-129,6 3 129,3-1-129,1 1 129,2-2 0,3 3-129,0-1 0,2 1-258,-2-5 0,2-1 129,-8-4-387,5 2 387,-7-8-129,1 0 129,-8-2 129,-1-3 129,-6-2 129,-5 5 0,-3-4 129,-6 4-129,-4-1 0,-3 4 0,-9 2 129,-6 3 0,-6 4 0,-4 2 0,-3 5 0,-6 0 129,-1 3 0,-1 5 129,4 4-129,-3-1 258,7 8-258,-1-3 129,9 6 129,0-3 0,10 5 0,2 2-129,8 5 0,2-3-129,14 2 129,6 0-258,9-1 129,6-3-258,3-2 0,10-1-258,-5-8-387,11 9-1548,-9-10-2193,-5-4-387,-2-1-258</inkml:trace>
  <inkml:trace contextRef="#ctx0" brushRef="#br0" timeOffset="9419.538">12715 13622 645,'0'0'3741,"0"0"-387,0 0-903,0 0-258,9-10-516,-5-11-516,8 1-387,-1-12-258,6-2-129,2-12-129,4-4 0,5-6-258,3-3 129,3-1-258,0 2 129,0 0 0,1 4 0,-2 7 0,-4 7 129,-2 7 0,-2 8-129,-6 5 0,-3 7 129,-2 9-129,-1 4 129,-13 0 0,20 14 0,-12 1 129,2 8 0,-3 0-129,4 9 129,-4 3 0,3 6-129,-3 3 129,3 6-258,-1 4 129,1 4-129,2 2 129,1-2-129,2-1 0,0-5 0,2-6-129,-1-7 129,1-8-258,-7-13-387,7 0-2064,-7-11-1419,-10-7-387,5-13-129</inkml:trace>
  <inkml:trace contextRef="#ctx0" brushRef="#br0" timeOffset="9654.552">12958 13287 5289,'-14'22'4773,"14"-22"-387,0 13-129,13-9-3741,4-2-387,10-2 0,9 0-258,2-6-258,14 6-774,-5-10-1419,6 5-1806,7 4-129,-3-7-129</inkml:trace>
  <inkml:trace contextRef="#ctx0" brushRef="#br0" timeOffset="10081.576">13822 13451 5031,'1'13'5031,"-1"-13"-258,10 6-129,-10-6-2709,16-2-1161,-16 2-129,13-1 0,-13 1 0,10-5 0,-10 5-129,0 0-129,0 0 0,0 0-258,0 0-129,0 0-129,0 0-516,0-12-1032,0 12-3096,0 0-258,12-8-387,-12 8-387</inkml:trace>
  <inkml:trace contextRef="#ctx0" brushRef="#br0" timeOffset="10748.614">14918 12741 4128,'13'-3'4386,"-13"3"-129,8 12-258,-8 0-3612,0 5-387,0 4 0,0 8 0,0 1 258,0 7 0,0 4 0,-2 4 258,-3 6-129,1 5 0,-1-4 0,3 3 0,-3-9-129,3-2-258,2-4 0,-1-11-645,3-4-1290,-2-25-1806,0 0-1032,0 0 0,11-8 388</inkml:trace>
  <inkml:trace contextRef="#ctx0" brushRef="#br0" timeOffset="10997.629">14641 13087 8127,'7'2'4773,"13"-2"-516,7-2-903,5-10-3354,9 1-129,8-3 129,1-2 0,4 4-129,0-1 129,-3 6-387,-6-1-387,3 8-1548,-10 0-2193,-5 3 0,1 9-258</inkml:trace>
  <inkml:trace contextRef="#ctx0" brushRef="#br0" timeOffset="11456.654">15217 13399 5934,'-15'0'4257,"-3"-8"-903,18 8-258,0-29-4257,6 13 0,0-9 387,10 4 387,-2 1 387,6-3 387,6 10 516,-5-4 258,10 10 0,-8-1-387,6 8-258,-4 1-387,0 11-129,-4 2 0,-5 5-129,-3 5 129,-4 3 387,-7-3-129,-2 3 258,-7-3 0,0 5 258,-12-8-258,1 4 129,-8-12 0,3-1-258,-5-5-258,3-7 0,0 0-387,1-11-129,11 1-774,-9-15-1806,11 2-1419,6 2-516,1-1-516</inkml:trace>
  <inkml:trace contextRef="#ctx0" brushRef="#br0" timeOffset="12459.712">15548 13367 1032,'11'-29'1677,"1"14"-129,2-4-2838,-4-2-129,5 1 903,-1-1 645,6 4 516,-5-1 903,9 2 645,-3 4 387,2 4-387,0 2-258,2 6-774,-2 0-516,-2 9-516,-2 3 0,-2 7-129,-4 1 258,0 6 0,-7-4 258,-2 7 0,-4-7 129,0 6 129,-13-5 0,2 3 129,-10-6-258,4 1 0,-7-8-129,1 0-129,-1-5-129,1-5 0,0-3-258,2-7 0,6-6-258,-2-4-129,9 5-516,-5-14-1548,8 4-2064,5 5-129,0-1-387</inkml:trace>
  <inkml:trace contextRef="#ctx0" brushRef="#br0" timeOffset="13116.75">16856 12734 3870,'6'28'4386,"-6"-13"-258,8 7-1161,-3 3-2709,1 3 0,-1 6 129,-3-1 258,2 9-129,-4-2 129,0 9 129,-6-5 0,4 9-129,-12-6 129,7 3-387,-5-9-129,3-5-258,2-6-387,-6-16-1032,13 0-2967,0-14-258,0 0-645,0 0 387</inkml:trace>
  <inkml:trace contextRef="#ctx0" brushRef="#br0" timeOffset="13692.783">17125 13130 6450,'0'-12'3999,"0"0"-129,0 12-1935,3-17-2709,10 17 0,-1 0 258,4 0 258,3 4-129,3 4 645,7 0 129,-1 4 0,5 0 258,-3 5-258,2 5-129,-6-3-129,-1 6-129,-5 0 129,-5 5-129,-5-1 0,-4 5 129,-6-8 258,-5 3 0,-10 0-129,0 0 258,-9-9-129,2 0 129,-6-8-129,1-6-129,-3-3 0,6-3-129,-2-15-129,5 1 129,1-7-129,7-2 0,2-1 0,4 5 0,6-4 0,1 2-129,8 4 129,5 1 0,8 6-129,2 0 129,7 1-129,3 3 0,2 6-129,2 0-129,1 6-903,-7 1-1806,-3-3-1419,3 8-129,-12-7 0</inkml:trace>
  <inkml:trace contextRef="#ctx0" brushRef="#br0" timeOffset="14180.811">17659 13114 5031,'11'33'4128,"-11"-18"-387,3 9-387,-3-3-3999,0 5 258,0-1 258,2 2 129,2 3 387,-4-5 258,3-1 387,-3-7-129,5 6 0,-5-13-387,2 2-258,-2-12-129,0 0-129,0 0 129,7-12 0,-3-6 0,-1-6 0,1-2 129,2-5 0,-2 1-129,3-1 0,4-1-129,-1 3 0,2 3-129,1 6 129,2 3-129,2 1 0,0 7 129,3 5-129,1 4 129,-1 0-129,6 11-129,-3-5-129,7 9-1290,-8 2-2709,5-10-258,3 1-387</inkml:trace>
  <inkml:trace contextRef="#ctx0" brushRef="#br0" timeOffset="14796.846">18229 13203 7611,'-24'51'4773,"19"-25"-258,-6-9-774,10 5-4386,-4-7-258,13 4 0,-8-19 387,28 12 0,-9-12 387,5-6 129,3-5 258,-4-8 129,5 2 129,-8-7 0,-1 2-258,-7-3-258,-4 2 129,-6 4-129,-2 1 129,-9 4-387,-4 4 129,-4 7 129,-4 3-129,-3 5 258,-2 8-129,-2 2 129,1 3 0,2 4 0,4 0 0,1-2 0,7 1-129,4 1 0,8 2 0,3 4-129,7-1-129,8 7 129,4 0 0,4 7 0,0 3 0,0 2 0,0 5 129,-6-3 129,-3 5 0,-7 1 258,-5 1 0,-4-3 129,-7 0-129,-11-7 129,-2-2-258,-5-5 0,-3-4-129,-2-8-129,-3-12-258,3-8-129,-6-11-645,11-1-1290,-2-17-2193,0-15-129,8-4-387</inkml:trace>
  <inkml:trace contextRef="#ctx0" brushRef="#br0" timeOffset="15368.877">18542 13335 6966,'18'17'3870,"-18"-17"-1419,28 1 0,-15-4-4257,16 1 258,-4-8 645,5 0 645,0-7 387,-2-6 903,3 6 903,-12-9-129,5 9 0,-13-8-774,1 5-645,-8 2-387,-4 5-129,-3 2-258,-7 3 129,-3 8 129,-4-3-129,-1 3 516,-1 7-129,0 3 129,-1 5 0,-1-2 258,5 6-258,-4-6 387,7 5-387,-5-3 258,10 6-129,-3-4 258,10 7-258,-1-3 129,4 4-129,4-1 0,13 2 258,1-2-387,8 1 0,4-6 0,5-4-129,8 0-387,2-13-645,13 8-2451,-7-10-1548,3-7-258,-5-6-516</inkml:trace>
  <inkml:trace contextRef="#ctx0" brushRef="#br0" timeOffset="18165.038">13788 14731 5289,'0'0'4773,"14"-5"-258,-14 5-387,17-1-3483,-17 1-645,18-5-129,-18 5 129,15 0 129,-15 0 0,0 0 0,12 10 129,-12-10 0,0 13 129,0-13 0,-5 12 0,5-12 0,-17 13 258,17-13-258,-27 16 258,14-6-258,-5-3 0,3 4-129,-1-6 258,5 3-516,11-8 0,-18 5-258,18-5-516,0 0-645,13 0-3096,3-5-258,5-5-258,4-8-516</inkml:trace>
  <inkml:trace contextRef="#ctx0" brushRef="#br0" timeOffset="20200.155">15166 14480 2580,'16'-12'3483,"-16"12"0,0 0-1806,0 0-645,5-7 0,-5 7-129,0 0-258,0-12 258,0 12 0,0 0-258,0 0-129,-14-10-129,14 10-129,-20 0-129,6 0 0,0 0-129,-4 4 129,-4 1 0,2 2-129,-3 1 129,2 2 0,-2 0 0,2 2 0,-1 0 0,6 3 0,-2 0 0,6 3 129,1-1-129,6 3 0,3 2 0,3 0 129,8 0-129,8 2 129,4-2-129,9 0 0,3-4-129,2-4-387,9-4-387,-6-10-2064,6 0-1548,3-8-516,-3-8-129</inkml:trace>
  <inkml:trace contextRef="#ctx0" brushRef="#br0" timeOffset="20672.182">15484 14714 4257,'-31'12'4128,"31"-12"-516,-26-7-129,13-5-3612,5-4-387,8 0 258,0-4 258,0 1 129,6 3 387,1-5 129,8 6 0,-5-1 0,9 6-258,-5 1-129,6 3-129,0 1 129,-1 3 0,0 2-258,-3 0 129,3 5 0,-2 5 0,-6 1 0,0 5 0,-7 1-129,1 4 258,-5 1 0,-5 2 0,-5-3 129,-1 4-129,-6-8 129,0 0-129,-4-5 0,2-4-129,-1-2-258,0-6-129,5 0-387,-4-13-387,19 13-1548,-9-18-2064,4 1-129,5-3-258</inkml:trace>
  <inkml:trace contextRef="#ctx0" brushRef="#br0" timeOffset="21212.213">15772 14546 6063,'0'0'4773,"0"0"-516,0 0-387,0 0-3612,12 4-516,-12-4 258,0 0 0,7 18 129,-7-6 258,1 8 258,-1-2-129,0 4 0,0-4 0,3 0 0,1-4-387,6-4 0,7-9-129,5-4-129,5-9 129,7-5-129,2-2 129,2-2 0,4-1 0,-1 2 129,-8 1 129,-2 9 0,-7 1-129,-5 9 258,-1 0-258,-6 4 129,-12-4 0,17 25 0,-13-7-129,3 2 129,-3 1 0,4 4-129,-3-5 0,1 1 0,3-4-258,-1-5-258,5 0-258,-13-12-903,29-1-2838,-14-9-645,4-3 0,1-4-516</inkml:trace>
  <inkml:trace contextRef="#ctx0" brushRef="#br0" timeOffset="27707.584">16761 14543 516,'11'-7'3741,"-11"7"258,-2-15-516,2 15-2322,-15-9-258,3 6-387,2 3 258,-7 0-129,6 7 129,-10-7-258,5 8 129,-4-6-258,5 8 129,-1-5-258,4 2-129,0-4-129,12-3 0,-13 7 0,13-7-129,0 0 0,0 0 129,17 12-129,0-10 0,2 3-129,3 1 258,2 2-129,-1 2-129,0 2 258,-1 1-129,-3 6 0,-4-2 0,-1 6 129,-5-1 0,-2 1 129,-3-1 258,-4-1 129,0 3-129,-11-9 258,0 2-129,-9-8 129,1 0-129,-5-5 0,3 0-258,-3-4 0,3 0 0,2-4-387,-1-4-129,10 6-516,-2-10-258,12 12-1806,0-14-1677,1-1-258,7-2-387</inkml:trace>
  <inkml:trace contextRef="#ctx0" brushRef="#br0" timeOffset="28104.607">17111 14122 7740,'0'0'4773,"0"0"-516,4 21-387,0-9-3999,3 16-387,-7-2 129,5 15 129,-5 8 258,0 7 129,0 8 258,-4 0 129,3 4 0,-8-6 0,9 2 0,-4-11-258,4-7-129,0-8-129,0-11-258,2-9-129,-2-18-516,10 11-129,-10-11-258,7-9-903,-7-11-645,0-3-1548,0 2-387,-9-10 517</inkml:trace>
  <inkml:trace contextRef="#ctx0" brushRef="#br0" timeOffset="28353.621">16825 14377 8256,'0'0'4773,"19"-12"-387,9 3-1161,11 3-2967,3-4 0,12 6 0,5-4-258,3 1 129,0 4 0,-1 0-387,-2 4-258,-13-1-1161,2 5-2709,-9 6-258,-11-3-387,-4 2 387</inkml:trace>
  <inkml:trace contextRef="#ctx0" brushRef="#br0" timeOffset="29083.663">17488 14529 2580,'16'17'4128,"6"-8"-129,-22-9-387,22 0-2838,-3 0-387,0 0 0,4 0 258,-3-2-129,4 2 0,-4 0 129,1 8 129,-5-1-129,4 8-258,-7-2 0,1 9-129,-3 4-258,-2 0 258,-3 2-258,1 0-129,-5 0 129,2-2-129,-3-1 129,-1-1 0,0-10 129,-1 1-129,1-15 258,-12 17 129,2-16-129,-1 2 258,-7-3-387,0 0 129,-3-2 0,-2 0-129,-4-3 0,2-2-129,-2 2 129,2-5-129,4 3 129,1-2 129,3-1-258,3 2 129,14 8 0,-13-20 129,13 20-387,7-16 387,11 9-387,6-3 129,7 6 0,7-3-129,3 6 0,-1 0-129,3 1-129,-9 0 0,6 11-774,-20-9-1677,1 5-1806,-5 3-258,-4-5-258</inkml:trace>
  <inkml:trace contextRef="#ctx0" brushRef="#br0" timeOffset="29640.695">17981 14604 5031,'0'0'4257,"0"0"-516,0-5 129,0 5-3612,12-8-387,-12 8 258,21 6 258,-21-6 129,22 22 387,-17-5 0,7 8 129,-10-7 0,9 10-258,-9-9-258,4 5-258,-2-6 0,3-2 0,-7-16 0,19 8-258,-3-8 0,5-12 0,4-3 0,0-4 129,3-2-129,2-1 0,-3 1 258,-2 5-129,-4 3 129,-3 7-129,-4 4 0,2 2 0,-4 5 0,0 3 0,2 8-129,-3 1 0,1 3 0,-2-1 129,-1 1 0,0 0-129,-3-2 0,0 1-129,-3-4 0,-3-15-129,8 21-129,-8-21-774,10 15-516,-10-15-2322,0 0-903,0-13-258,1 0 0</inkml:trace>
  <inkml:trace contextRef="#ctx0" brushRef="#br0" timeOffset="30111.722">18734 14168 4386,'0'0'3096,"24"0"-387,-24 0 258,13-2-3612,-13 2 387,16 8 516,-4 5 516,-12-13 645,11 34 645,-11-17-129,3 17-387,-4-7-387,1 9-258,-5-3-258,4 9 0,-5-1-258,5 5 258,-4-4-258,5 6 0,0-7-129,0 4 0,7-7-129,6-1-129,4-6 0,5-5-129,5-6 0,4-8-129,6-2-258,0-10-258,7 3-129,-5-12-903,14 5-1161,-11-17-1290,0 6-645,-2-9-387</inkml:trace>
  <inkml:trace contextRef="#ctx0" brushRef="#br0" timeOffset="30516.745">18693 14414 3225,'19'-5'4386,"-19"5"129,22 0-1290,-1 5-1161,-6-5-516,13 0-387,-8-4-129,12 4-129,-4-7-258,12 4-129,-5-8-129,5 4-129,2-4-258,-2 2-645,11 9-2451,-5 0-1419,-6-3-387,0 1-516</inkml:trace>
  <inkml:trace contextRef="#ctx0" brushRef="#br0" timeOffset="32196.841">12824 14340 3225,'0'15'3612,"0"-15"0,0 0-1806,0 0-903,0 0 129,16 17 0,-16-17 0,11 29 0,-11-11-129,6 12 258,-6-1-516,0 10-129,0 3-258,-2 8 0,-4-1-258,-3 6 129,1-6 0,0 1-258,1-7 0,-3-10-774,10-8-3225,0-8-129,0-17-516,0 0 0</inkml:trace>
  <inkml:trace contextRef="#ctx0" brushRef="#br0" timeOffset="33060.89">12793 14291 4773,'0'0'3870,"11"0"-129,-11 0-1290,0 0-2064,0 0-258,15-5 258,-15 5 129,18-11 129,-1 8-129,-2-6 0,8 4 129,2 1-258,5 1-129,4 0 0,2 3-258,3 0 0,-3 1-129,1 8 129,-4 3 0,-3 4-129,-6 0 129,-8 6 129,-3 2 0,-9 1 0,-4 2 129,-7-7 129,-6 6-129,-8-8 129,0 1-129,-5-7 0,0 2 0,-2-6 0,2-1-258,4-5 0,2 1 0,2-2 0,5-1-258,3 0 258,10 0-129,0 0 129,0 0-129,0-8 129,0 8-129,18-6 129,-2 2 0,2 4-129,1 0 129,4 2-129,3 4 129,-3 3-129,2 1 0,-1 5 0,-2 3 0,0 2 0,-4 1 0,-1 3 0,-7 0 0,-5 2 129,-2 0 0,-3-2 258,-9 1-129,-7-4 129,-4 2 129,-4-4-129,-2 1 0,-6-7 258,0 1-258,-4-4 129,5-2-258,-3-3 129,6-4-129,0-1-129,6-1 0,3-6-258,4-4-516,15 11-1419,-11-5-2193,11 5-387,-4-14-258,4 14 0</inkml:trace>
  <inkml:trace contextRef="#ctx0" brushRef="#br0" timeOffset="34299.96">13192 15815 3096,'12'-16'4257,"-12"16"-129,0 0-387,-3-13-2709,3 13-387,-19-4-258,5 4-129,-5 0 129,-2 9 129,-6-6-129,4 7 129,-8-2-129,4 4 0,-2-2 0,4 6-129,-3-1 0,5 3-129,-1-3 0,3 7 0,5 0-129,0-1 129,2 3 0,5 1-129,0-1 0,3 3 258,2 0-258,3 2 129,0-5-129,1 5 129,0 1 0,4 2 0,2-7 129,6 3-129,-1-3 258,6-1-258,2-2 258,6 0-387,4-8 258,4-2-387,3 1 387,4-8-387,1 4 129,0-5-129,0-4 129,-3 0 0,-4 0-129,-5 0 258,-2 0-387,-8-4 0,2 4-516,-16-10-1419,10 10-2451,-15 0-258,0 0-387,12-11-129</inkml:trace>
  <inkml:trace contextRef="#ctx0" brushRef="#br0" timeOffset="35058.005">13842 16406 6708,'11'14'4386,"-11"-14"-387,0-5-1806,0 5-2451,0-20 0,0 20 258,1-15 129,-1 15 0,5-10 387,-5 10 0,0 0 129,0 0-258,0 0 129,0 0-258,12 0 129,-12 0-129,0 0-129,0 0 387,9 10-258,-9-10 0,0 0 258,1 11-258,-1-11 129,0 0-129,0 13-258,0-13 387,0 0-387,0 0 0,-12 3 0,12-3 0,-2-7 0,2 7 0,2-13 0,-2 13-258,8-10 258,-8 10 0,0 0-129,11-7 129,-11 7 0,0 0 0,4 7 0,-4-7 0,0 0-258,4 14 0,-4-14-2451,0 0-1806,0 0-774,0 0 0</inkml:trace>
  <inkml:trace contextRef="#ctx0" brushRef="#br0" timeOffset="58800.363">15062 16218 1032,'0'0'2580,"-13"7"-258,13-7 129,-14 0-774,14 0-258,-18-5 0,18 5-387,-16 0-129,16 0-129,-19-4-129,19 4-129,-15-2-129,15 2 0,-14-6-129,14 6 0,-8-15 129,8 15-258,-3-23 0,3 10-129,1-1 129,4-2-258,3-1 129,4-2 129,3 3-129,1 2 0,4-2 0,2 4 0,0 0 0,2 1-129,0 5 129,1 2 0,-5 4 0,2-2 0,-2 2-129,-2 4 129,-2 3 0,-2 4 129,-2 3-258,-2 1 129,0-1 0,-6 5 0,1-2 0,-4 3 0,-1-1 0,0-2 129,-2-3-129,-4 4 129,-1-2 0,-1-1 0,-1 0 0,-1-4 258,-4-3-129,2 1 0,-2-1 0,0-6 0,-3 1 0,-2-3-129,0-6-129,-1 0-258,5 0-129,-8-6-387,23 12-1290,-25-21-2580,13 0-129,7 3-645</inkml:trace>
  <inkml:trace contextRef="#ctx0" brushRef="#br0" timeOffset="59412.398">15308 15563 2451,'0'0'4386,"0"0"-1161,0 0-1032,0 0-387,0 0-516,0 0-387,0 0 0,0 0-258,0 0-258,0 0 129,0 0-387,0 0 129,0 0 0,0 0-129,0 0 129,0 8 0,0-8-129,0 16-129,0-16 258,4 24-387,-4-6 258,2 3-129,-2 4 129,0 9-129,0 3 129,0 4 0,0 5 0,0 0 0,1 0-129,3 2 129,1-6-129,1-8-129,2-5 129,-3-1 0,2-3-258,-3-8 129,0 1-129,-4-5 0,2-1-129,-2-12-258,0 18-645,-8-18-1419,8 0-1935,0 0-258,-9-15 129</inkml:trace>
  <inkml:trace contextRef="#ctx0" brushRef="#br0" timeOffset="59780.419">15631 15880 2580,'18'4'4644,"-18"-4"-1032,0 11-1677,4 9-129,-4-20-258,0 39-258,0-19-516,0 14 0,-6-11-258,5 7-129,-3-4-258,1 0 0,2-6-387,0-5 129,1 4-516,0-19-774,9 18-774,-9-18-2451,15 4-387,2-4 129</inkml:trace>
  <inkml:trace contextRef="#ctx0" brushRef="#br0" timeOffset="60491.46">16166 15533 3225,'0'-21'4257,"0"21"129,-8-1-387,8 1-3096,-15 5-645,15-5-129,-15 17 258,8-3-129,-4-2 129,7 8 129,-5-4 0,5 11-258,-4-4 258,8 11-387,-2 2 129,2 5-129,0 8-129,2 4 258,2 4-258,3 1 129,-1-2-129,-1 9 129,1-9-129,-1-3 129,-2-6-129,-3-4 129,0-7 0,0-3-129,-5-8 129,-4-10-258,0-1 258,-4-9-387,3-3 0,-9-11-903,19 9-1032,-31-36-1032,18 11-1032,-2-7-774,-3-8 0</inkml:trace>
  <inkml:trace contextRef="#ctx0" brushRef="#br0" timeOffset="60689.471">15865 16024 2967,'-3'-19'4386,"3"19"-387,10 0-1290,-10 0-1419,30-5-387,-6-5-387,8 7-129,5-1-129,8-3-129,3 0 0,2-1-258,4 1-258,-9-6-774,6 12-2064,-5-5-1161,-13-3-387</inkml:trace>
  <inkml:trace contextRef="#ctx0" brushRef="#br0" timeOffset="61143.496">16601 15519 129,'4'14'3483,"-4"-14"645,6 19 129,0 5-3354,-6-4 129,2 12 129,-2-4 258,1 16-258,-1 0 0,8 12-387,-4-3-387,6 7 0,-1 0-258,2 1 129,0 2-258,1-5 258,-4-10-258,1-2 129,-5-8 129,2-9-258,-3-4 129,-3-8-387,4-5-387,-4-12-774,0 0-516,-20-16-903,9 6-387,-12-19-258,5 5-387,-11-10 258</inkml:trace>
  <inkml:trace contextRef="#ctx0" brushRef="#br0" timeOffset="61511.518">16416 16094 1935,'-21'-13'2322,"4"-2"-129,17 15-387,3-12-645,7 3-387,13-2-516,4 2 0,7-4-516,5 1 258,9-5 0,0 0 0,1 1 387,-2-4 129,2 8 258,-6-5 129,1 9 0,-10-2-129,1 8 129,-14-2 0,5 4-258,-10 3-129,1 5 0,-17-8 0,22 25-129,-22-25 0,11 25 0,-9-11 0,5 5 0,-6-3-129,2 5 0,-3-4 0,2 2 0,2 0 0,0 3-129,6-3-516,-3-7 0,10 10-1161,-4-12-2709,5-8-516,2-2-387,-5-10 129</inkml:trace>
  <inkml:trace contextRef="#ctx0" brushRef="#br0" timeOffset="61689.528">17080 15623 8127,'7'39'2064,"6"-30"-1935,-1-5-129,7-4-5289</inkml:trace>
  <inkml:trace contextRef="#ctx0" brushRef="#br0" timeOffset="62571.578">17586 15799 1677,'0'0'3483,"-19"-4"0,19 4-1806,-13-2-1161,13 2 0,-15 2 516,3-2 0,12 0 0,-21 11 129,13 3-129,-7-7-129,4 14-258,-8-3 129,4 7-387,-5-1 0,6 6 0,-6-2 0,8 6 0,-2-8 129,8 2-258,5-8 0,2-1-129,16-7-516,2-8 129,9-4-129,1-4 0,6-4 129,2-9 0,-1 0 129,-4-3 129,-4-1 258,-5 4-129,-3-4 258,-1 8 0,-7 1-258,1 2 129,-13 10-129,16-15-129,-16 15 0,14-3 0,-14 3-129,10 4 129,-10-4 0,0 0 0,13 21 0,-10-8 129,-2 1 129,2 3-129,-3 3 129,2-3 0,-1-3-129,4 3 129,-3-5-129,-2-12 129,23 13-258,-4-13 0,7-6-129,2-10 0,5 0 129,0-9-258,3 0 387,0-1-258,-6 3 129,-4 6 129,-6 1 129,-3 6-129,-6 6 0,0 4 0,-11 0 0,14 21-129,-10-1 0,2 2 129,0 1-129,0 6 0,1-2 0,-1 2 0,2-4-258,-3-4-129,9-1-516,-14-20-1161,16 24-2064,-2-21-903,-1-3-129,1-12 0</inkml:trace>
  <inkml:trace contextRef="#ctx0" brushRef="#br0" timeOffset="62980.602">18468 15473 1677,'4'8'4128,"-4"-8"129,2 18-258,-2-5-1548,0 4-2193,0 4 0,-1 3 387,1 7 129,-1 8-129,1 9 129,-4 4 0,4 10-129,-7-3 0,7 4 0,-1-8-387,1-1-258,0-8-516,0-17-1419,8-5-2580,4-12-258,0-12-516,1-5 129</inkml:trace>
  <inkml:trace contextRef="#ctx0" brushRef="#br0" timeOffset="63375.623">18857 15555 3096,'10'8'4644,"-5"17"0,-5-2 0,-8-1-2580,8 24-903,-7-2-129,4 17 0,-7-5-387,9 10 129,-5-6-387,5 3 258,-1-7-516,2-10 129,3-8-258,3-12-258,4-6-258,-10-20-129,24 12-258,-16-19-516,11 0-258,-12-19-516,10 7-1419,-11-6-1290,-2-5 0</inkml:trace>
  <inkml:trace contextRef="#ctx0" brushRef="#br0" timeOffset="63608.638">18702 15838 1935,'-49'-20'4902,"32"15"0,4 1-516,-2-6-1677,15 10-1290,0 0-516,10-1 0,3-4-387,13 5-129,5-3-129,6 3-129,8-3 0,5 2-129,7 1-129,-2 0-516,12 7-2451,-7-5-1419,-1-2-645,-2-3-387</inkml:trace>
  <inkml:trace contextRef="#ctx0" brushRef="#br0" timeOffset="64216.672">19813 15505 6708,'9'16'4257,"0"-1"-129,-9-15-258,5 11-3999,-5-11-129,13 23 387,-4-5 129,-2 6 258,3 8 0,-4 0 129,6 17 0,-7-5 129,5 9-258,-1 1-258,1 0 0,-3-4-258,-1-3 0,2-8-387,-8-14-387,6 8-1290,-7-16-2193,1-17-645,-13 12-516,1-12 258</inkml:trace>
  <inkml:trace contextRef="#ctx0" brushRef="#br0" timeOffset="64472.687">19607 15746 5289,'-27'-11'4773,"27"11"-258,-9-13-387,9 13-3483,11-17-516,4 7 129,13 2 0,4-4 129,14 6 0,-2-2 0,13 4-129,0-1-129,3 2-387,6 5-774,-12-2-1677,0 5-2064,0 5 0,-6-1-645</inkml:trace>
  <inkml:trace contextRef="#ctx0" brushRef="#br0" timeOffset="64891.71">20280 15802 4902,'49'0'4902,"-28"9"-645,3 11-645,-2 8-2709,-8 1-774,-1 5 0,-5 0-129,-2 3 258,-6-8 129,-1 3 258,-15-13 129,5 5-129,-16-14 129,4 5-129,-11-14-129,1 2-129,-3-3-258,0-7 0,3-1-387,2-4-129,9 4-645,-7-17-1935,14 9-1935,8-5-258,6-1-258</inkml:trace>
  <inkml:trace contextRef="#ctx0" brushRef="#br0" timeOffset="66455.801">20174 16003 3096,'0'0'2967,"0"0"258,0 0-2322,0 0-1290,2-5 516,-2 5 129,0 0 387,0 0 387,0 0 129,0 0-129,0 0 129,0 0-516,0 0-258,0 0 0,0 0-387,0 0 0,0 0 0,-7 0 0,7 0 0,0 0 129,-14 0-129,14 0-129,-12-3 129,12 3 0,-14-3 0,14 3 0,-13-5 0,13 5 129,-11-4 0,11 4 0,-14-9 0,14 9-129,-10-8 129,10 8 0,-12-14-129,12 14 129,-6-14-129,6 1-129,0 1 129,0-3 0,6 0-129,4-1 129,2 0 0,3-2-129,3-3 129,2 8 0,1 0 0,0 3 0,1-2 129,1 4-129,-2 3 0,-1-1 0,0 6 0,1 0 129,-2 3-129,-1 1 0,0 2 0,0 2 129,-2-1-258,-3 1 129,-1-2 0,-12-6 0,16 12 0,-16-12 129,6 21 0,-6-8-129,-1 1 129,-5 2 0,-2 4-258,-3-6 0,4 12-645,-8-9-2064,1-5-1419,7 7-516,-8-10 258</inkml:trace>
  <inkml:trace contextRef="#ctx0" brushRef="#br0" timeOffset="67351.852">21161 15736 5289,'0'0'4644,"12"-7"-387,-12 7-1290,12-2-2709,-1 2-129,1 0 0,3 2 0,2 2 0,0 4 129,1 2 0,2 2-258,-3 3 129,0 1 0,1 9-129,-4-3 0,-1 7-129,-3 2 129,-3 0 0,-2 0 129,-4-2-129,-1-1 258,-3-4-129,-7 0 0,-5-6 129,-4-2-129,-7-5 129,1-1 0,-6-6 0,0 0-129,1-4 0,3 0 0,-1-9 129,3-1-129,6-2-129,2-1 0,5 1-129,0 2 129,7-1-129,3 1 129,2 10-258,7-22 0,9 17 0,3-4 0,10 4-129,-2-3 0,14 4-258,-5-7-645,13 11-774,-9-1-1548,1-3-903,6 4 0</inkml:trace>
  <inkml:trace contextRef="#ctx0" brushRef="#br0" timeOffset="67764.876">21821 15748 129,'0'0'387</inkml:trace>
  <inkml:trace contextRef="#ctx0" brushRef="#br0" timeOffset="68371.909">21821 15748 1935,'-3'-7'3741,"3"7"-516,0 0-1032,0 0-1032,0 0-516,-7-12-387,7 12-258,-10 0 129,10 0 0,-17 0 0,17 0 129,-23 3 0,9 6 129,-6 4 0,1 6 387,-8 1-129,1 9 129,-4-6 129,5 13 0,-4-9-258,8 9 0,-1-14-258,11 2-258,6-9-258,5-15-258,19 19-516,-2-22-129,20 2-129,-9-15 129,14 7 387,-3-6 0,1 3 516,-5 1 129,-9 0 516,1 11 129,-13-4 258,5 12-129,-12 4-258,2 12 129,-7-5-258,4 7-129,-2-1 0,5 2 0,-2-1-258,4-6 0,3-8-129,0-8 0,6-1-129,-2-6 0,6-9 258,-3-6-129,3-7 129,-4-7 129,-2-2 129,1 1 0,-7 0 0,0 3 129,-10-2 0,3 11-129,-5-2 0,-10 12 0,-4 6-129,-4 5 0,-5 0 0,-1 7-258,-5 7 0,-2-1-129,3 11-387,-7-10-645,14 12-1419,-6-6-1935,6-3-387,7 0 129</inkml:trace>
  <inkml:trace contextRef="#ctx0" brushRef="#br0" timeOffset="68783.934">22040 15800 2322,'0'-14'4386,"0"14"-387,16 0-258,-16 0-2193,8 9-1677,-8-9 0,9 28 129,-6-3 258,-3 1 387,3 12 0,-3 0 0,0 12 0,-7 4-258,1 8-129,1-1 0,2 3-129,-3-5 129,5-1-129,-3-2 129,4-5-258,0-18 258,0-6-516,0 0-258,0-27-387,5 31-774,-5-31-903,0 0-1935,0 0-387,0-15 258</inkml:trace>
  <inkml:trace contextRef="#ctx0" brushRef="#br0" timeOffset="69303.962">22369 15853 1935,'15'-3'3225,"-15"3"-903,10-6-1290,-10 6 387,0 0 0,0 0 258,8 22 0,-8-22 129,0 39-516,-3-19-129,3 16-387,-1-7-258,1 8-129,0-6 0,0-2-258,4-5 258,5-2-258,0-5-129,3-7 0,2-5 0,1-5-258,2-5 129,3-10 0,-3-2 0,1-5 129,-3-5 0,3-3 0,-6-4 258,-1 2-129,-3-1 129,-2 1-258,-2 2 387,-3 4-387,1 5 129,0 7-129,-1 3-129,-1 11-258,0 0 0,-3-11-387,3 24-1161,0-13-2580,-8 15-387,8-15-258</inkml:trace>
  <inkml:trace contextRef="#ctx0" brushRef="#br0" timeOffset="69620.981">22745 15800 6450,'9'22'4773,"-9"-22"-387,5 18-129,1-7-3999,-2 6-258,-3 8 129,2 0 0,2 8 387,-5-1-129,4 6 258,-4-6-258,1 2 0,-1-5-387,0-5-129,0-1-516,0-23-774,1 23-1419,-1-23-1935,0 0-387,0 0-129</inkml:trace>
  <inkml:trace contextRef="#ctx0" brushRef="#br0" timeOffset="70204.015">23009 15753 5934,'8'15'4902,"-2"-2"-387,-6-13-387,11 21-3483,-6-2-774,3 5 0,-2 6 258,-2 4 0,2 2 129,-2 0 0,2 2 258,-6-8-258,2 0 0,-2-5 0,0-2 0,-1-9-258,-4 1 129,5-15 0,-10 10 0,10-10 0,-12-4 0,12 4 0,-12-17-129,7 3 129,2-5-129,2-3 0,1-3 0,0-2 0,0-2 129,4-2-129,4-3 0,2 2 0,-1 1 129,3 3-129,2 4 0,0 1 0,3 8-129,-1 2 129,5 8 0,3 2 0,-1 3-129,4 0 129,-1 6-129,2 9-129,-3-6-258,2 9-387,-10-14-516,9 12-2322,-8-7-1161,-9-4-387,4 0 258</inkml:trace>
  <inkml:trace contextRef="#ctx0" brushRef="#br0" timeOffset="70776.048">23428 15913 3612,'18'21'1290,"11"-15"-258,-16-8-1161,15 1-774,-4-7 387,4-1 903,1 5 387,-4-9 1935,4 5 774,-4-3-129,3 3-903,-7-5-1935,0-2-516,-4 4-258,-1 0 129,-5 3-129,-5-4 129,-6 12 0,0 0 129,-4-16 129,4 16 0,-25-3 0,8 0-129,-6 1 129,1 2 0,-3 0 0,2 2 129,-4 1 129,4 4 0,-4 1 0,7 5 129,-4-5 0,7 8 129,-3-5-258,3 5 258,2-1-258,3 9-129,2-4 129,4 2-258,1 2 129,5 3-129,0 2 0,8 2 0,6-2 129,6 4-129,4 2 0,4-1 258,6-5-258,2 2 0,7-8-258,-2-4-774,14 2-2580,-7-11-1419,-1-8-258,-7-7-387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8.3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62 200 52 0,'-15'-4'19'0,"6"-1"-10"0,-6-3-4 0,10 3 8 15,0-3 2-15,1-10 3 0,-1 1 5 16,0 0 6-16,5 0-5 16,0-1 0-16,10 1-7 15,4 4 0-15,6 0-10 16,4 5 0-16,5-5 3 0,0 4-4 16,0 5 2-16,0-1-1 15,1 5 1-15,-6 0-4 16,0 5-1-16,-4-1-1 15,-6 5 1-15,-4 4-2 16,0 4-1-16,-10 0-2 16,0 5-1-16,-10-1 4 15,0 1 3-15,-4-5 10 16,-6 5 3-16,1-9-2 16,-1 0 1-16,-4-5-5 0,0-3-1 15,-5-5-6-15,4-5-3 16,1-3-11-16,5-5-6 15,4 0-25-15,10-9-9 16,10 5-47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8.8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98 0 156 0,'-10'4'57'0,"5"0"-30"0,-5 1-21 15,6-1 15-15,-1 0-13 16,-5 1-2-16,0-1 0 15,1 5 1-15,-1 4-3 16,0 4 6-16,0 4 5 0,6 5 4 16,4 5 3-16,0-1-3 15,4 0 0-15,6-4-10 16,5-5-5-16,9-3-8 16,5-5 0-16,10-5-11 0,0-8-3 15,0-4 0 1,-5-5 3-16,-5-4 9 0,-5-4 5 15,-4 0 11-15,-6-5 5 16,1 1 4-16,-6-10 1 16,-4 10-9-16,0-1-2 15,-5 1-7-15,0 3-4 16,0 1-2-16,0 0 3 16,0 4-9-16,0 4-1 15,0 1-5-15,0-1-3 16,0 5-29-16,0 4-11 0,0 0-25 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9.20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4 64 0,'0'-4'27'0,"0"4"-14"0,0 0 4 0,0 0 14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9.4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43 0 204 0,'0'8'44'16,"-5"14"-14"-16,1 4-17 15,-1 0-3-15,0 4 1 0,0 0-2 16,0 5 0-16,0 4 6 15,0-1 2-15,1 1-6 16,4 0-4-16,0 4-2 16,0 1-1-16,4-1-2 15,6-4-2-15,0-9-2 16,0 0 1-16,4-8-4 16,1-9-1-16,-6-5-19 15,1-8-7-15,-5-4-12 16,0-5-3-16,-5-4-14 15,-5-8-19-15,0-5 29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9.6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 5 136 0,'-5'-4'52'0,"5"4"-28"0,5 0-15 0,-5 0 14 15,0 0 0-15,10 0 1 0,-1 0-7 16,6 0-2-16,-1 0-9 16,11 0-2-16,9 0 0 0,0 0 0 15,9 0 0-15,6 0-11 16,9 0-5-16,1 4-27 16,-6 1-13-16,1-1-25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0.16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40 190 96 0,'-9'-4'38'0,"-6"-1"-20"0,5 1-4 0,10 4 17 16,-4-4 7-16,4-5 6 15,0-4-8-15,0 0-4 16,0 0-18-16,0-4-2 0,0 0 1 15,0-1-5-15,4 1 0 16,6 4-6-16,5 4-2 0,-1 1-2 16,6-1 0-16,-1 1 0 15,5 3 0-15,1 1 4 16,-1 4 1-16,0 0-6 16,-4 4 0-16,-6 1 1 15,-4 3 3-15,-5 5-5 16,-10 4 1-16,-5 5-1 15,-4 0 2-15,-1-1 1 16,1 1 3-16,-6-5 3 16,1 0 4-16,-1-4-2 15,1-8 1-15,-1-5-5 16,1-9-2-16,4-4-14 16,1-13-4-16,4 0-31 15,5 0-11-15,5 0-34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0.51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82-2 116 0,'5'0'46'0,"0"4"-24"0,-5-4-10 0,0 0 13 15,0 0 0-15,0 0 0 16,0 5-10-16,0 3-4 16,-5 5-6-16,0 0-2 0,0 0 3 15,1 4-1-15,-1 9 2 0,0 0-2 16,0 9 0-16,5 4 1 16,-5 4 1-16,0 9-1 15,5 8-1-15,0 5-3 16,0 0-2-16,0 4-2 15,0-9 1-15,5-8-4 16,-5-9 1-16,0 0-9 16,-5-8-2-16,0-9-19 15,1-5-7-15,-11-8-37 16,5-8-14 0,-4-5 48-16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0.7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0-1 136 0,'24'0'52'0,"-5"0"-28"0,11 0-15 0,-16 4 14 16,10 0 0-16,6 1 1 15,4-5-11-15,0 0-3 16,4 0-6-16,1 0-3 0,-5 0 2 15,-4 0-20-15,-6 4-8 16,-5 0-47 0,-9 5-32-16,-10 0 44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24.4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140 46 56 0,'-5'-5'22'0,"5"5"-12"0,0-4-10 0,0 4 7 0,0 0-6 15,5-4-1 1,0-1 4-16,0 1 2 0,0 0 4 16,4-1 1-16,1 1-3 15,0 0 0-15,-1 4-3 16,6 0 0-16,0-5-1 16,-1 5 0-16,1 0-5 15,-1 0-1-15,6 0 3 16,-1 0 1-16,-4 0 0 15,-1 0-2-15,1 0 1 16,-5 5 1-16,4-1 1 16,-4 0 3-16,-5 5-1 15,0 0 2-15,-1-1-6 0,-4 1-1 32,0 8 2-32,0 5-1 0,-4-1 2 15,-1 1-2-15,0 0 2 16,-5-1-2-16,-4 5 2 15,4 4-2-15,-5 5 2 16,-4 4-2-16,-1 0 2 16,-4 4-2-16,0-9-1 0,0 5 1 15,-1-9 1-15,1 5 3 16,5-5 2-16,-1-4 1 16,-4-9 0-16,0-4 2 15,4 0-5-15,1-4-1 16,4 0-2-16,5-5 1 15,1 0-2-15,-1-4-1 0,5 0 5 16,15 0 6 0,0 4-2-16,4-4-4 15,1 0-3-15,-1 0 1 16,6 0 0-16,4 0-1 16,0-8 1-16,5 4-2 15,5-1-1-15,0-3 1 16,-4 3-1-16,-1 1 8 15,-5 0 5-15,0-1-2 16,-4 5-1-16,-1 0 0 16,-4 0 1-16,-1-4-5 15,-4 4-2-15,0 0-4 16,-5 0-1-16,-5 0 1 0,4 0-3 16,1 9 2-1,0-5 1-15,-5 0 2 16,0-4-1-16,15 5-1 15,-5-5-4-15,-1 4-2 16,1-4-11-16,0 4-1 16,-1 1-18-16,-4-5-6 15,0 8-40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34.88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31 87 28 0,'-5'-4'13'0,"-9"-1"-6"0,4 1 3 0,10 4 9 16,0-4-10-16,0-1-5 16,0-3-7-16,0-1-3 15,0-4-11-15,0 0-3 16,0 0 3-16,0 4 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5:53:49.3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3454 11708 645,'-43'2'1290,"21"0"258,1-1 129,1 4-129,-2-5 0,1 4-387,-2-4-129,2 3 0,-5-3-258,2 7-258,0-2-129,-1 4-258,-2 2 0,0 0-129,1 7 129,-4 1 129,3 4-258,1 0 258,2 1-129,4 2 129,-3 1 0,7 1 129,1 0-258,3 0 129,3 1-129,2 1 0,0 1 0,3-1-129,2-2 129,1 4 0,1 2-129,0-1 129,5-2-129,4 1 258,-1-3-129,6 0-129,0-1 129,5 1-129,0-6 129,1 4-129,3-2 129,4 1-258,5 2 258,-1 0-129,5 3 0,-1-2 0,3 0-129,1-3 258,1 0-129,3-2 129,-3-6 0,4-1 0,-1-7 129,3-3-129,2-4 0,0-1 0,2-4 0,-1-8-129,0 0 258,3-7-258,-3-2 0,-1-5 129,-1-4-129,-1-3 0,0-3 129,-2-2 0,-4-4 0,-3 0-129,-2-1 0,-5-2 0,-5-1 0,-2 1 0,-6-1 0,-2-4 0,-6 0-129,-3-3 129,0 4 0,-6 2 0,0-4 0,-6 3 0,-2 2 0,-7 2 0,-4 3 0,-7 3 129,-4 0-129,-2 3 129,-10 5-258,-1 0 258,-7 5-129,-7 0 129,-4 2-258,-4 6 258,-3 3-129,-5 5 129,-1 2-129,-2 5 129,0 2 0,5 9-129,2 10-258,0 3-516,10 13-1548,4 0-1806,-1 4-258,8 6-258</inkml:trace>
  <inkml:trace contextRef="#ctx0" brushRef="#br0" timeOffset="2163.123">7177 11654 774,'-19'-4'2580,"1"4"-1548,5 0-258,0 0 129,-3 0 387,1 0-258,-5 0 0,0 0 0,-1 0 258,-3 2-516,-3 1-129,0 6-258,-3 0 0,-2 3-258,-3 1 129,2 5 0,-5-1-129,7 6 258,-8 0-258,9 3 0,-1 1 0,4 2 0,4 3 0,2 2 0,3-1 0,5-2 0,2 0 258,4 1-129,4-1 0,3 1 0,2-2 0,10 0 0,1-2-129,6 3 0,3-1-129,4 1 0,4-1 387,4 4-387,3-3 258,3 1-258,3-1 258,4 1-129,2 2 129,2-2-129,0-3 0,4-2 258,0-2-129,8-4 0,-5-8 0,8-3 0,0-8-129,2-2 129,3-7-129,1-8 0,-1-7-129,0-5 0,-4-2 258,-1-6-516,-5-6 129,-1-5 129,-8-4-129,-5-2 129,-5-4-129,-5-2 129,-9-5-129,-8 1 129,-9 0 0,-9 3 0,-3 1 129,-16 5-129,-8 0 129,-8 6-129,-8 1 0,-8 7 0,-3 3 0,-9 2 0,-7 5-129,-5 1 258,-1 7-258,-4 7 129,-1 5-129,-1 3 0,0 6-129,-1 3-387,11 18-1677,-7 4-2064,-1 1-516,0 9-129</inkml:trace>
  <inkml:trace contextRef="#ctx0" brushRef="#br0" timeOffset="4843.276">3257 11918 1677,'0'0'2322,"0"0"129,0 0-387,-10-13-258,10 13-645,0 0-387,0 0-258,0 0-387,0 0 0,0 0 0,6 6-129,-6-6 0,16 11 129,-2 0-129,-1 0-129,5 5 129,-1-3-129,5 3 0,-3-2 0,2 5 129,0-2-387,-1 0 258,0 1 0,-2-4-129,1-2 129,0 0-258,-2-3 0,2-4-387,-2-5-516,1-3-774,5-3-1290,-3-17 0</inkml:trace>
  <inkml:trace contextRef="#ctx0" brushRef="#br0" timeOffset="5355.306">3796 11876 1032,'-16'18'1548,"5"-9"-129,-1 6-129,-1-5-258,-1 5-387,-1-1-129,0-2-387,0 2 0,3-4-129,0 0 0,2-3 258,10-7-258,-17 12 129,17-12 0,0 0 129,-12 17 129,12-17 0,-3 12 258,3-12 129,-1 12-129,1-12 129,-3 20 129,3-20-129,-4 20-129,4-20 0,-5 27-129,2-13-258,0 4 0,-3-1 129,5 2 0,-7 1-129,4 4 129,-4-4-129,3 6 387,-3-4-258,6 0 0,-5 0 0,6 0-129,-2-5 0,3-1-258,0-3 0,0-13-258,4 16 0,-4-16-387,0 0-258,12 0-903,-2-5-2193,2-2-516,-4-7 129</inkml:trace>
  <inkml:trace contextRef="#ctx0" brushRef="#br0" timeOffset="5725.327">3871 12305 5289,'0'20'4128,"0"-20"-258,0 17-645,0-17-3999,6 26-129,-4-9 387,4 2 258,-1 2 258,-4-5 387,3 5 0,-4-5 516,0 6-129,0-8-129,1 0-387,4 3-1032,-2-1-3096,-3-16-516,14 15 0</inkml:trace>
  <inkml:trace contextRef="#ctx0" brushRef="#br0" timeOffset="6863.392">7065 11851 2580,'0'0'2967,"13"0"-1161,-13 0-1806,14 6 0,-14-6 129,18 9 0,-8-3 387,-10-6-129,21 14 387,-21-14-129,23 19 129,-10-9-129,0 5-129,1-1-129,0 6-129,1 0 0,-1 1-516,1 0 258,-2-1-129,-1 0 0,-3-1 129,1-4-129,0-5 0,2-3-129,-1-3-258,3-4 0,-1-4-129,4-5-129,-1-9 0,7-1-258,-5-6-129,6 1 0,0-2-129,-2 1-258,5 1 0</inkml:trace>
  <inkml:trace contextRef="#ctx0" brushRef="#br0" timeOffset="7383.422">7506 11990 258,'-56'36'516,"31"-21"-129,2 0 0,2-3-129,4-2-129,4-5 258,13-5 0,-16 8 129,16-8 258,0 0 129,0 0 0,0 0 129,0 0-387,0 0 129,0 0-387,0 0 0,0 0-258,8 3 0,-8-3-129,0 0 129,13 18 0,-8-7 129,0 2-129,1 6 129,0-2 0,1 6 0,-1-3 129,2 3 258,-1-1-258,1-1 0,-4-1 129,3-1 0,-3 0 129,2-4-387,-2 2-129,1-1 0,-1 1 0,-1 4 129,1-3-129,-2 2-258,4 0-387,-4-6-1032,-2-14-1419,23 21-1161,-23-21 129</inkml:trace>
  <inkml:trace contextRef="#ctx0" brushRef="#br0" timeOffset="8087.462">7618 12286 4128,'0'0'4257,"0"-18"-258,0 18-387,12-11-3741,1 5-129,-1-3 0,3 2 129,2-1 0,1 2 258,0 1 0,-2 2 0,3-2 258,-4 4-258,0 1 0,-4 4 258,1 3-387,-12-7 129,16 24 0,-13-10-129,1 3 0,-4-1 129,0 2 129,-4 0 0,0 0 0,-6-2 129,2 2 0,-4-5 129,4 4-129,-1-6 0,9-11-258,-17 16 258,17-16-387,0 0 258,-7 14-258,7-14 0,0 0 0,7 10 129,5-2 0,0-6 129,5 5-129,1-7 0,8 1-129,1 2-516,-2-3-2709,7 0-1290,5 0-258,-8-7-387</inkml:trace>
  <inkml:trace contextRef="#ctx0" brushRef="#br0" timeOffset="20435.168">2015 14226 1935,'-8'-4'1548,"8"4"-1548,0 0 129,-5-10 387,5 10 258,0 0 387,-18-10 258,18 10 258,-17-2 129,17 2-387,-25 2-387,11 5-258,-2 3-516,-1 0-129,-5 4 129,0 1 0,-2 2 129,1 3 0,-4 0 0,4 1 258,-2-1-258,5 6 0,0-5 0,4 7 0,0-2-387,6 0 129,4 0-129,0 3 0,3 0-129,3 1 129,0 5 0,4-3 0,5 6-258,1-1 129,1 3 129,5 0-129,4 3 129,1-4-129,8 2 129,5-1-129,8-3 0,5-4 258,6 1-129,7-5 0,8-6 129,7-2-129,0-5 129,5-8 0,2-8 258,5 0-129,0-11 0,3-9-129,-4-9 129,2-5 0,-4-9-129,-3-5 0,-6-5-129,-4-5 129,-8-7-129,-7 1 129,-9-4-129,-8 1 129,-11-1 0,-10 1-129,-12-1 387,-6 7-258,-13 1 129,-7 5-258,-16 6 258,-7 5-129,-11 3 0,-6 11 258,-8 5-258,-7 7 0,-5 7-129,-6 10 0,-4 2 0,-1 12-129,1 12-387,-5 2-129,9 19-645,-7-7-1290,10 10-1806,10 5-387,4-10-129</inkml:trace>
  <inkml:trace contextRef="#ctx0" brushRef="#br0" timeOffset="22367.279">4953 14900 774,'2'13'3999,"-2"-13"-258,0 0 0,-16 0-2451,16 0-774,-14-2 0,1-2 0,2 4 0,-5 0 129,3 5 0,-8-4 0,3 11 0,-6 1 0,0 8-387,-3 2 0,-1 6-129,-1 6 0,-2 2 0,-2 9-129,1 6 129,0 3-129,1 0 129,2 5-258,4 1 129,5 2 0,4-5-129,9 0 129,5-4 0,2 1-129,14-6 129,7 2 0,9-1 129,8-2-129,8-5 0,3-1 129,8-3 0,7-8-129,5-1 129,4-9 0,7-6 0,2-10 0,7 0 0,2-5-129,4-6 0,2-11 129,-3-7-129,2-12 0,-5-12 0,-2-5 0,-6-7 0,-7-9 0,-7-6 0,-9 0 129,-12-3 129,-10 0-129,-15 5 129,-17-2 129,-7 1-129,-25 4 0,-8 5 0,-16 5-129,-10 4-129,-13 7 258,-8 8-129,-12 5 0,-3 5 0,-9 9-129,-2 5 129,-1 6 0,0 7-258,6 4-129,1 3-129,12 15-387,-2 0-774,24 13-2580,3 6-645,3 4-516,15 4 258</inkml:trace>
  <inkml:trace contextRef="#ctx0" brushRef="#br0" timeOffset="23463.342">8578 14812 3096,'4'-12'4257,"5"-1"-387,-9 13 0,0 0-2064,-12-9-1935,-3 7 129,-2 2-129,-4 0 258,-6 1 0,-5 11 129,-4-1 129,-3 6-129,-6 4 129,1 7-129,-2 7-129,-2 4-129,0 7-129,2 0 129,2 8-258,5 0 129,4-1 129,4 4 129,6-6-129,14 0 258,2-3-129,9 3-129,9-3 129,10 0-129,8-1 129,10-1 0,8-3 0,6 1 129,8-3 0,9-1 258,4-9-258,9-2 0,-1-9 0,6 0 129,-1-17 0,3-2 129,-4-7-258,2-12 0,-9-15 129,3-2-129,-7-15-129,-5-1 0,-8-7 0,-4-3 0,-11-6-129,-11 0 129,-12 1 0,-12-2 0,-10 1 0,-14 3-129,-10 7 258,-9 0-129,-10 6 0,-5 6-129,-10 6 129,-1 7-129,-5 7 129,-4 5 0,-3 3-129,-1 7 0,-6 7-129,1 3 0,-3 2 0,-4 9-387,3 10-387,-6-1-903,8 14-2838,4 3-258,1 5-258,7 7 0</inkml:trace>
  <inkml:trace contextRef="#ctx0" brushRef="#br0" timeOffset="24603.407">10257 13369 129,'0'-14'3096,"0"14"-258,0 0-1161,0-16-516,0 16-129,0-17 0,0 17-129,0-15 258,0 15 0,0-10 0,0 10 0,-11-10-387,11 10-129,-20 0 0,9 1-258,-8 5-129,1 6 0,-5 3 0,-2 4 0,2 4 0,1 5 0,-1 2-129,4 6 129,2 5 0,4 2-129,2 4 0,9 4 0,1-3 0,1 5 129,7 0-129,7 3 129,5-7-129,8-1 129,2-7 129,6 2-129,7-9 0,6 0 0,8-10-129,6-5 129,5-6-258,8-9 129,2-4-129,5-2 0,3-13 0,-2-6 0,-2-9 0,-1-6 258,-6-8-516,-4-1 258,-9-8 258,-8-5-258,-8-5-258,-10-1 516,-9-3-129,-11 1-258,-9-3 258,-6 1-129,-9 0-129,-7 5 129,-6 2-258,-7 4 258,-6 6-129,-2 3 0,-6 9 0,-6 7 0,-5 3 258,-5 8-129,-8 2 0,-2 7 0,-4 6 0,-6 6 0,-1 3 0,-2 11 0,1 6-129,-1 8 129,3 15-258,-4 2-1032,12 13-3225,-3 7-129,3 0-387,8 5-387</inkml:trace>
  <inkml:trace contextRef="#ctx0" brushRef="#br0" timeOffset="26207.499">2148 14397 4386,'-10'5'4128,"10"-5"-387,0 0-1161,0 0-2322,0 0-129,1 15-258,-1-15 129,18 12 0,-6-4 129,3 1 0,5 8 129,2 0-129,5 7 129,0-2 0,7 7 0,-2 3-129,4 1 0,3 8-129,-1-1 0,1-2 0,-2 1-129,-2 0 129,-3-6-387,-4-1 129,-4-7-516,-3-6-2064,1-2-1161,-22-17-258,11 7 130</inkml:trace>
  <inkml:trace contextRef="#ctx0" brushRef="#br0" timeOffset="26517.516">2173 14916 7224,'-4'12'4644,"4"-12"-516,7-15-1032,8 1-2838,5-5-258,8-8 129,10-4-258,3-7 258,6-2-129,1-2 129,3-1 0,0 3-129,-2 3 0,-5 4-258,-1 10-258,-13-3-2193,-6 10-1419,-1 12-516,-23 4-129</inkml:trace>
  <inkml:trace contextRef="#ctx0" brushRef="#br0" timeOffset="26840.535">2997 14657 5547,'21'9'4386,"-21"-9"-258,0 0-516,0 0-3483,4 16-387,-4-16 0,3 13 0,-3-13-129,7 23 0,0-8 129,4 9-1290,3 2-2193,-5-9-645,10 9 258</inkml:trace>
  <inkml:trace contextRef="#ctx0" brushRef="#br0" timeOffset="27695.584">4978 15241 6837,'-18'0'4515,"6"0"-129,12 0-258,0 0-3870,7 11-129,-7-11 0,18 7 0,-3 4 129,-1-2 0,7 6 129,2-1-129,5 6 0,5 2-129,3 7-129,5 1-387,0 1-129,5 4-516,-9-12-903,8 12-903,-11-10-1806,-9-4-387,-4-4 129</inkml:trace>
  <inkml:trace contextRef="#ctx0" brushRef="#br0" timeOffset="27995.601">5080 15727 5934,'-30'6'5160,"30"-6"-129,-17-18-516,17-7-3096,0-2-1161,10-7-129,7-4 0,9-3-129,3-4 129,4-3 0,3 2-129,5-2 129,-1 5-129,0 7 0,0 0-258,-4 10-129,-6-3-774,5 17-1548,-6-1-1935,-7 3-129,-1 7-387</inkml:trace>
  <inkml:trace contextRef="#ctx0" brushRef="#br0" timeOffset="28507.629">5768 15415 6837,'0'0'3870,"-11"0"-387,11 0-516,-1-15-4515,1 15 129,7-14 0,7 11-129,-14 3 387,21-13 516,-7 9 516,-3 4 258,4 0 387,-15 0 0,14 13 129,-14-2 129,0 5-258,-2 0 258,-7 3 0,-5 2-258,3 1 129,-5-1-258,3 2 0,3-4-258,1 0 0,4-5 258,4 1-387,1-5 129,0-10 0,2 15 258,-2-15-129,14 12 129,-2-10-258,-12-2 129,23 0-258,-3-1-387,-1-5-387,12 4-2064,7-3-1419,-2-7-645,12 8 387</inkml:trace>
  <inkml:trace contextRef="#ctx0" brushRef="#br0" timeOffset="29190.668">8302 15192 8514,'-12'0'4515,"12"0"-387,7 13-387,7-10-3999,4 9-129,-2 1 129,7 6 129,0 1 129,1 2 258,4 4 129,-6 0 129,6 7 0,-3-3 0,1 7-258,-1-8-129,2 4-258,-5-4-129,-4-7-774,5 5-258,-15-17-1290,1 2-2064,-9-12-129,0 0-258</inkml:trace>
  <inkml:trace contextRef="#ctx0" brushRef="#br0" timeOffset="29506.687">8372 15557 5805,'-25'9'4128,"11"-3"0,14-6-129,9-1-3483,1-11-516,8-2 129,2-9 258,8 0 0,-2-11 258,11 4 0,-4-10-129,5 6 258,-2-10-387,0 6 0,-3-3-258,0 2-129,-1 4-258,-7-3-516,6 19-1548,-7-2-2064,-4 1-387,0 8-129,-7 2 0</inkml:trace>
  <inkml:trace contextRef="#ctx0" brushRef="#br0" timeOffset="30175.726">8896 15391 1419,'-17'-12'2451,"17"12"-1032,-15-16 645,15 16-2580,-7-12-387,7 12 645,0 0 258,0 0 258,0 0 1032,0 0 516,12-3-387,-12 3-645,22 1-258,-8 2-258,1 2-129,2-1-258,-2 1 129,0 3 0,-3 1 129,0-2 129,-12-7 258,14 22-258,-9-9 129,-5 0 129,0 2 0,-3-2 129,-2 1-258,-4-3-129,9-11 0,-13 16-129,13-16 129,0 0-258,0 0-387,0 0 258,0 0-129,10 0 129,-10 0 0,21-6 129,-8 4 129,-3 2 0,1 0 258,-11 0 0,16 10 129,-16-10 0,7 24 0,-7-14 258,0 9-258,-3-6 0,-2 6 0,-4-5 0,-2 1-258,-3-1-129,-1-5-387,0 6-258,-4-13-645,7 10-1935,-4-6-1161,-1-6-516,4 0-129</inkml:trace>
  <inkml:trace contextRef="#ctx0" brushRef="#br0" timeOffset="30859.765">10368 13357 7353,'14'13'4644,"-14"-13"-129,13 12-516,-13-12-3225,12 10-774,1-1 0,1 3 258,0-2 129,4 7 0,-3 1-129,4 4 0,-3 3 0,3 4-129,-4 1 0,3 3-129,-3-1-258,-2-3-129,2 7-387,-10-9-516,9 8-258,-14-15-645,0 5-2322,-1 1-258,-11-3 129</inkml:trace>
  <inkml:trace contextRef="#ctx0" brushRef="#br0" timeOffset="31159.782">10318 13863 8385,'-2'-37'4773,"4"21"-129,10-3-516,1 0-3741,4-6-258,3 3 0,6-7 0,2-3-129,4-3 129,3-2 0,4-4 0,1 3-129,-3 4-129,0-5 0,1 13-258,-9-4-516,9 11-258,-15-3-1032,8 5-2193,-2 5-258,-6 2-387</inkml:trace>
  <inkml:trace contextRef="#ctx0" brushRef="#br0" timeOffset="32090.835">10901 13597 2451,'5'14'3999,"-5"-14"-129,0 12-129,0-12-2451,0 0-1290,0 17 258,0-6 129,0-11 258,-4 19-129,4-19 129,-7 22 258,7-22-258,-6 26 0,6-26-129,-6 26-129,2-14 0,3 7 0,-4-7 0,5 2 0,0-14-129,0 20 129,0-20-129,6 13 0,-6-13-129,23 3 0,-5-3-129,4 0-129,6-4-129,-2-7-258,6 7 0,-8-9-387,8 9 0,-14-9-387,6 12-516,-24 1-1677,12-11-1032,-12 11-129,0 0 258</inkml:trace>
  <inkml:trace contextRef="#ctx0" brushRef="#br0" timeOffset="32399.853">11003 13702 7611,'0'12'4128,"2"2"-516,-2-14-1161,4 22-3225,-4-8 0,6 10 258,-6 0 258,0 6 258,0 6 129,0-2 129,-4 3-129,1-2-2064,3 0-1677,-7-17-129,7 2-387</inkml:trace>
  <inkml:trace contextRef="#ctx0" brushRef="#br0" timeOffset="34610.979">4343 12186 1806,'0'0'3483,"0"0"387,0 0-2193,-14 3-1032,14-3 0,0 0-387,0 0 129,0 0-129,0 0 129,0 0 258,0 0 0,6 5 0,5 2 129,-11-7-129,30 7 129,-13-4-258,13 4 0,0-4-129,8 4-129,3-3 0,5 2-129,3 1 0,3-1 0,4 2-129,4-1 0,1 0 129,3 0 0,3 1 0,2-3 0,3-1 0,4 2 129,-2-6 0,5 2 0,0-2-129,3 2 0,-2-2-129,4 0 129,-2 0-258,1-2 129,3-2 0,1 0 0,-3 0 0,-2-3 0,3 2 0,-4 2 0,-5-2 0,-1 4 0,-6 1-129,-5-1 129,-4 1 0,-9 1-129,-4 0 129,-7 4 0,-7-3 0,-4 1 0,-8-1-129,-4-1 129,-5 2-129,-12-3 129,15 7-258,-15-7 129,0 0-387,0 0-645,3 14-2322,-3-14-1032,0 0-516,-13 10 129</inkml:trace>
  <inkml:trace contextRef="#ctx0" brushRef="#br0" timeOffset="36295.076">4088 12721 1806,'12'3'1677,"2"9"-258,-14-12 0,8 19-129,-6-6 0,2 3-129,-4 1 0,5 6-129,-5-2-129,4 5-258,0-1-129,4 7-129,-1-3-258,9 6 258,-3-1-258,5 5 129,2 0-129,1 7 0,0 0 0,3 3 0,-3 4 0,0 9 129,1 4-129,-2 6 0,2 1-129,0 2 258,1 1-129,4 0 129,-1 0-129,6-6 129,-2-4 0,4-3-129,-1 1 387,1-4-258,-2-6-129,-1 2 129,-3-6 0,-1-2 0,-9-6 129,2 0-129,-7-9 0,1 0 0,-4-8 0,-2-1-129,0-2-129,-2-3 129,2 1-129,-2-2 0,3-1 129,-4-3-129,2-1 0,-2-1 0,-5-12 258,9 15-258,-9-15-258,0 0 258,0 0 0,6 11-129,-6-11 0,0 0 0,0 0 129,4 12-387,-4-12 258,0 0-387,0 0-129,0 0-258,8 15-1032,-8-15-2580,0 0 0,0-12-129</inkml:trace>
  <inkml:trace contextRef="#ctx0" brushRef="#br0" timeOffset="41371.366">3393 12859 903,'0'0'258,"0"0"129,4-9 258,-4 9 129,0 0 129,0 0 0,0 0 0,3-12 129,-3 12-258,0 0-129,0 0-516,0 0 0,0 0 129,0 0 129,0 0 0,0 0 129,0 0 0,0 0 258,0 0 0,0 0 0,0 0-258,0 0 129,0 10-258,0-10-129,-5 16 0,3-4 129,-1-1-258,0 7 0,-1-5 0,1 5 129,-3 0-129,1 6 129,-2 2 0,1 3-258,-3 6 129,3 3 0,-5 6 0,2 2-129,-4 3 129,2 1 0,-2 1 258,1 2 0,-7-6 129,4 3 0,-6-2-129,4 3 0,-4-6-129,2 1 0,-1-4-129,0-3 0,3-1-129,-2-4 129,1-5-129,3-5 258,0-2-129,4-3 0,-2-4 129,9 0-129,-5-3 0,6 0 129,3-12-258,-4 12-387,4-12 387,0 0-129,0 12 129,0-12-129,0 0 0,0 14 0,0-14 129,0 19 0,0-19 0,-3 22 0,-4-12 0,7-10 0,-8 20-258,8-20-387,0 12-1935,0-12-1677,8-7-516,4-5-258</inkml:trace>
  <inkml:trace contextRef="#ctx0" brushRef="#br0" timeOffset="43835.507">3299 14737 1806,'0'0'1548,"10"-8"129,-10 8 129,0 0-129,0 0 0,0 0-516,0 0 0,0 0-387,0 0-129,0 0-387,0 0-129,0 0 0,0 0-129,0 0 0,0 0 0,0 0 0,0 0-129,14 1 129,-14-1 0,13 6 0,-13-6 0,15 10 129,-15-10-129,18 13 0,-5-2-129,-2-1 258,6 3-129,-2 1 0,4 3-129,1 0 129,2 3 0,3 2 0,2-1 0,3 4 0,2 1 0,5 2 0,1 1 0,2 3 0,0-1 0,3 1 0,0 1 0,-1-3 0,1 1 0,0 1 0,0-3 129,-2 3-129,1-3 129,-1-3-129,-1-1 0,-2-1 0,-2 0 0,-2-2 0,-2-7-129,-2 2 129,-5-6-129,0 1 129,-3-3-129,-3-1 129,-4-3 0,-3 0-129,-12-5 258,14 7 129,-14-7 129,0 0 0,0 0 0,3 10-258,-3-10-258,0 0-774,0 0-774,0 0-2451,0 0-387,0 0 130</inkml:trace>
  <inkml:trace contextRef="#ctx0" brushRef="#br0" timeOffset="45030.575">6214 15513 1677,'15'0'2322,"7"3"0,-22-3 258,22 3-258,-22-3-387,26 1-516,-15-1-387,8 0-387,-2 0 0,5 0-258,3-4-129,3 4 0,1-3 0,8 3 258,-2-1-258,9 1 129,1 0-129,10 0-129,3 1 129,7 2-129,3-3 129,8 0-129,3 0-129,6 0 129,-2 0 0,3-4 0,-3-4 0,1 3 129,-2-6 0,-1 5 0,-7-6 0,-4 5 129,0-7-258,-9 5 129,-2 2-129,-8-3 0,-8 2-129,-7 1 0,-8 1 129,-4 6 0,-10-2 129,0 2 0,-14 0-129,0 0-129,0 0 0,0 0-258,2 9-774,-10-9-1419,8 0-1935,-13 2-645,1-2-129,-3 0-129</inkml:trace>
  <inkml:trace contextRef="#ctx0" brushRef="#br0" timeOffset="47642.723">8192 15744 774,'0'0'2451,"0"17"129,0-17-2064,0 0-774,0 0 645,0 0 516,0 0 0,0 0 387,0 0 129,0 0-129,0 0-129,0 0-258,-3 9-387,3-9-258,0 0-129,0 0-258,-10 10 129,10-10-258,-13 12 129,5-2 0,8-10 129,-19 22 0,4-9 0,0 3-129,-3-1 129,-3 2 0,-2 3 0,-3-5 0,-3 3 0,-1 0 0,-2 0 129,-4-1-129,-3 4 129,-1-4-129,-6 2 129,0 3-129,-4-2 258,-2 0-129,-2 3 129,-3-5-129,2 1 129,-5 1-129,2-2 0,0-1 0,-1-1-129,-3-1 0,-1 1-129,-2 2 129,-1-1-258,-2-4 387,0 4-129,-1-5 129,0 5-129,-3-1 129,5-4-129,0 6 0,-2-9 258,2 1-516,-4 2 129,-1-2 0,4-2-129,-2-2 0,-1 1 0,3-2 129,1 3-129,-1 4 129,4-5 0,-1 2 129,-1-1 0,2 1 0,2-4 0,-2-2 129,3 1 0,0-3 258,5-1-258,-3 0 0,7-1 0,-1 1 0,3-4 0,-1 1-129,3-2 129,0 1-258,0 1 258,1-4 0,0 2 0,-2-5 258,1 4-129,0-5 0,1 4 129,-2-7 0,4 4 129,-3-2-258,5-2 0,-2-6 0,3 6 129,-2-6-258,2-1 0,-1 1 0,2-2-129,-2-4 0,-1 3 129,1-2-129,-1-2-129,0 3 129,-1 2 0,0-3 0,1 4 129,-1-3 0,2-3-129,0-1 129,4-3 129,0-4-129,3-2-129,1-2 258,3-3-387,1-2 258,4 2-129,0-3 0,0 1 129,2 0-129,1 5 129,1-7-129,0 7 129,1 1-129,1 0 129,1 1 0,-1 0-129,1 3 0,2-1 0,0 3 258,2-2-516,2 3 516,1 0-516,2 5 258,1 2 258,2 3-258,0 5-258,4 2 516,3 3-516,1 11 258,-2-14 0,2 14 0,0 0-129,0 0 129,0-12 0,0 12-129,0 0 0,0 0 0,0 0 129,0 0 0,0 0-129,0 0 0,0 0 129,0 0-258,0 0-258,13 12-1161,-6-1-2709,-7-11-387,23 15-258</inkml:trace>
  <inkml:trace contextRef="#ctx0" brushRef="#br0" timeOffset="53055.034">7781 12649 903,'0'0'1419,"0"0"-129,0 0 258,0 0 516,0 0-258,0 0-129,0 0-129,0 0-387,0 0-387,-12-10-258,12 10-129,0 0-387,0 0-258,0 0 258,-3 5-129,3-5 129,0 16 0,0-3 0,3 3 0,3 1 129,-1 3-258,2 4 129,1 2 0,1 6 0,2 5 0,1 1 0,2 6 0,-1 5 0,4 1 129,1 5 129,1 6-258,3 2 129,-1 3-129,4 9 129,-2 1-129,4 3-129,-1 3 129,2 0 0,0 0 129,-2-3-129,1-3 129,-2-3 0,-1-2 0,-1-2 0,-4-4 129,2 0-129,-3-3 129,-2-4-129,0 2 129,-1-12 0,0 0-129,-3-10 0,0 2 0,-3-9-129,3-3 129,-4-4-129,3-4 0,-5-2 129,3 1-129,2-1 129,-4-2 0,2-5 0,-3 2 129,-6-13-129,13 17 0,-13-17 0,0 0 129,0 0-129,11 10 0,-11-10 0,0 0-258,0 0 129,0 0-258,0 0-129,0 0-129,0 0 129,0 0-258,1 15-258,-1-15-1032,-7 0-2193,7 0-129,-10-9 258</inkml:trace>
  <inkml:trace contextRef="#ctx0" brushRef="#br0" timeOffset="55015.146">8146 12325 903,'0'0'1032,"6"10"387,-6-10 0,0 0 129,0 0-129,0 0 129,0 0-516,0 0-129,0 0-129,0 0-387,0 0 0,0 0-258,13 2 0,-13-2-129,13 7-129,-13-7 258,17 12-129,-17-12 129,23 15 0,-11-7 0,2 0 387,4 2-258,1 1 129,3-1-129,4 1 258,3 1-516,3 1 258,4 4-258,1-1 0,6 3 0,-3 0 0,4 3 0,-1 1 0,-2 0 0,3 2 0,2 0 0,0 3 129,1-2 0,1 3 0,7 3 129,0-3 129,5 2-129,4 1-129,0 1 129,0-1-129,0 0 129,-3-3-258,-3 2 129,-3-2-129,-4-1 129,-3 0 0,-4-2 258,-3 1-129,-2-3-129,-1-2 129,-1 3-258,-2-2 258,-5-1-129,-2-3-129,-5-2-129,-3-2 129,-2-1 0,-18-14 129,19 17 0,-19-17-129,0 0 129,0 0 0,0 0-129,9 10 0,-9-10-129,0 0 0,0 0 0,11 15 0,-11-15 0,0 0 0,7 13 129,-7-13 129,0 0-129,4 11 0,-4-11 129,0 14-129,0-14 0,0 23 0,0-12 0,0 3-129,0-1 129,0 1-387,0-14-387,2 15-2967,-2-15-516,0 0-258,15-5-129</inkml:trace>
  <inkml:trace contextRef="#ctx0" brushRef="#br1" timeOffset="65738.759">1785 14642 2451,'-9'0'2838,"9"0"258,-12 3-2580,12-3-258,0 0 387,0 0 0,0 0 258,0 0 129,0 0 0,0 0 129,0 0-258,0 0-258,4-12-129,-4 12-258,19-17-258,-5 5 129,2-2-129,4-4 129,-1 0 0,4-6-129,-1 2 258,3-3-258,-1 2 129,3 2-129,-2 1 0,0-1 0,-1 6-129,-4 4 0,-1 4-129,-5 3-258,0 4-516,-14 0-1677,0 0-1548,14 14 0,-14-14 0</inkml:trace>
  <inkml:trace contextRef="#ctx0" brushRef="#br1" timeOffset="66047.777">1954 14777 6450,'-1'17'4386,"-5"-2"-645,6-15-1290,0 0-2709,0 0 0,0 0-129,9-3 258,-9 3 129,19-19 129,-8 5 258,0 2-129,6-7-129,2-3-258,10-2-645,1 4-2838,2-11-387,13 9-387</inkml:trace>
  <inkml:trace contextRef="#ctx0" brushRef="#br1" timeOffset="66523.805">2619 14401 3483,'0'0'4515,"14"0"-387,-8-11-258,5-7-2967,8 2-645,2-7-129,3 3 0,3-3-258,-2-1 129,0 1-129,-1 4 129,0 3-258,-6 3-129,1 3-387,-6 1-1161,-1-1-2064,7 7-258,-19 3-129</inkml:trace>
  <inkml:trace contextRef="#ctx0" brushRef="#br1" timeOffset="66852.823">2862 14575 2451,'0'38'4386,"0"-38"-129,0 0-258,0 0-1806,19 0-2580,-6-9 129,4-8 129,2-3-129,2-1 129,-2-1 0,1 0 129,1 0 129,-3 3-129,0 5-129,0 4-258,-4-1-1161,-1 4-2322,7 7-387,-20 0 258</inkml:trace>
  <inkml:trace contextRef="#ctx0" brushRef="#br1" timeOffset="68204.901">4756 15255 3483,'22'-22'3870,"-16"-4"-387,8 9-2451,1-3-903,4 1 258,0 2 129,1-2-129,2 4 129,-4-5 0,5 9 0,-3-9 0,3 7-129,-5-1-387,2 0-903,-2-7-2967,5 13-129,-11-9-387</inkml:trace>
  <inkml:trace contextRef="#ctx0" brushRef="#br1" timeOffset="68479.915">5074 15101 3870,'0'0'3741,"0"0"-129,13-6-645,-6-10-3612,8 3 129,-2-3 0,7-5 258,-2 3-129,4-5-387,-1 7-1290,-6-6-1677,11 15 387</inkml:trace>
  <inkml:trace contextRef="#ctx0" brushRef="#br1" timeOffset="68896.939">4695 15669 903,'0'0'2709,"0"0"-774,0 0-1548,0 0 903,6 0 0,-6 0 258,0 0-129,10-24 387,2 13-258,-4-11-129,10 5-516,-2-10-645,4-3-516,7 8-1032,-2-6-1548,-2 1-1548,9 12-129,-10-6 388</inkml:trace>
  <inkml:trace contextRef="#ctx0" brushRef="#br1" timeOffset="69275.961">5135 15918 1935,'13'-1'3999,"-12"-21"-516,18 18-387,-16-11-3354,14-3-774,-2-4 129,7-1 387,-4 2 0,5-2 516,0 8 258,-4-10 258,2 12 129,-2-3-903,0 11-2193,-8-12-1161,11 17 129</inkml:trace>
  <inkml:trace contextRef="#ctx0" brushRef="#br1" timeOffset="69735.988">5493 15327 2322,'8'14'3741,"9"-18"129,-13-13-516,9 5-3225,1-5-516,7 2-387,-2-9-387,4 2-1290,7 5-1290,-13-12-129</inkml:trace>
  <inkml:trace contextRef="#ctx0" brushRef="#br1" timeOffset="70377.025">5485 15881 5160,'0'0'4773,"0"0"-516,0 0-516,9-11-3225,4 3-1677,-5-10 129,12 7 0,-6-7-387,14 8-516,-5 4-1677,0-13-645,11 19 387</inkml:trace>
  <inkml:trace contextRef="#ctx0" brushRef="#br1" timeOffset="71318.079">8152 15383 4257,'-5'17'3870,"5"-17"-516,0 0 0,0-10-3741,0 10 129,2-16 516,-2 16 129,11-20 387,-11 20 258,13-24 0,-1 12 0,-5-10-129,10 2-258,-1-6-258,5-5-258,2 0-129,1-4-129,4 4-129,-4-4 0,4 5-258,-4-2-258,4 11-1419,-3 3-2064,-10-6-129,5 14-258</inkml:trace>
  <inkml:trace contextRef="#ctx0" brushRef="#br1" timeOffset="71721.102">8534 15172 8514,'12'12'4386,"-12"-12"-387,13-1-1161,-5-14-2580,4 2-258,3-5 0,3-1-129,3-4 129,1 5-129,-1-5 0,3-4-387,4 12-903,-3-2-2322,-1-4-645,4 6 0,-4-1 0</inkml:trace>
  <inkml:trace contextRef="#ctx0" brushRef="#br1" timeOffset="72116.124">9007 15205 5547,'0'0'4386,"0"0"-516,22 0-258,-22 0-1935,15-21-2193,-6 5 0,5-1 387,-2-2 129,2-1 0,-2 2 258,4 1-387,-2-2-903,4-2-2709,5 13-258,-9-5-387,10 5 0</inkml:trace>
  <inkml:trace contextRef="#ctx0" brushRef="#br1" timeOffset="72456.144">9151 15458 7224,'0'0'3741,"10"-10"-129,2-1-645,-9-3-3483,5 0 258,1 0 258,1 2-129,1 3 129,-1-6 258,3 4-129,2-1-387,-2-4-1161,1 1-2451,9 9-129,-13-9-258</inkml:trace>
  <inkml:trace contextRef="#ctx0" brushRef="#br1" timeOffset="72844.166">8612 15735 4902,'20'-23'4644,"-13"6"-645,8 5-258,-8-2-2967,8-5-1677,-3-6 0,6 5 258,-4-1-258,0 7 129,-3-6-258,4 9-1806,0 8-903,-15-11 387</inkml:trace>
  <inkml:trace contextRef="#ctx0" brushRef="#br1" timeOffset="73175.185">8362 15663 4644,'1'-11'4386,"3"-8"-387,11 4-129,2-4-3483,-1-1-516,1-1 0,2 2-645,-3 1-2193,-2-4-903,8 13-516,-15-12 387</inkml:trace>
  <inkml:trace contextRef="#ctx0" brushRef="#br2" timeOffset="86133.925">3810 15242 258,'-10'0'903,"-2"0"129,12 0-516,0 0 129,-13 3-387,13-3 0,0 0-129,0 0 0,-14 3 0,14-3 387,0 0 258,-11 11 387,11-11 129,0 0 0,-16 3 258,16-3-129,0 0-129,-11 7-129,11-7-258,0 0-516,-10 0 129,10 0-129,0 0-129,0 0 0,0 0 129,0 0 0,-13 5 129,13-5-129,0 0 0,0 0-129,0 0 0,0 0-129,0 0 0,0 0 0,0 0 0,0 0 0,0 0 258,0 0-129,0 0 0,8-12 258,3 0-387,10-5 129,0-5-129,11-5 0,0-2 0,7-5-258,2 0 258,-1 1-129,4-2 0,-5 0-129,-1 5 129,1 2-129,-3 3-387,-5 0-1032,3 4-2967,-1 4-258,-12-5-645,-4-1 258</inkml:trace>
  <inkml:trace contextRef="#ctx0" brushRef="#br2" timeOffset="87014.977">6766 15780 7224,'-21'12'3999,"21"-12"129,-13 10-1419,13-10-2838,0 0 258,0 0 258,0 0 129,0 0 129,0 0 258,0 0 0,0 0 0,-1-7-258,1 7-129,15-25-129,4 6-129,7-17 0,11-3 0,8-10 0,10-2 0,5-9-129,7-1 129,3 0-258,-2-1 0,4 12-774,-18-3-3225,3 11-774,-10 2-387,-13 9-516</inkml:trace>
  <inkml:trace contextRef="#ctx0" brushRef="#br2" timeOffset="88027.034">5284 16862 2193,'-11'16'2967,"11"-16"-645,0 0-1548,0 0 774,0 0 0,0 0 258,0 0 258,-8-9-129,8 9-129,0 0-516,0 0-258,0 0-387,0 0-258,0 0-129,0 0-129,4-10 129,-4 10-129,17-26 258,0-1-258,6-5 129,10-5-129,8-10 0,10-7 0,10-2-258,4-5-129,11 3-129,-6-7-2064,10 8-2451,-4-2 0,-9 4-645,-11 0-128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03.0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 0 40 0,'0'5'16'0,"4"-1"-8"0,-4-4 1 16,0 0 9-16,0 0-2 15,-4 0 3-15,4 4-6 16,-5-4-3-16,0 5-3 16,0-1 0-16,0 0 0 15,0 0 1-15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05.4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9 448 186 0,'-10'9'4'0,"5"-1"-1"16,0 1 3-16,5 0-3 0,0-1 0 16,0 5-1-16,0 0 1 15,0 0-2 1,0 0 2-16,0 0 0 0,5 4 1 0,-5 1 2 16,0-1 1-16,0 4 3 15,0 1-1-15,5 4 0 16,5 4-5-16,-5 0-1 15,4 1 3-15,-4-1 1 16,5 0-1-16,0 0 1 16,-1-4-2-16,-4-4 0 15,5 4-3-15,-5-5 1 16,4 10-2-16,1-10-1 16,-5-4 5-16,0 1 1 0,5-5 2 15,-6 0 2-15,1-5-1 16,0 1 0-16,5 0-1 15,0-5 0-15,-1 0-2 16,1 1-1-16,0-1-3 16,-1-4-2-16,1 0 1 15,0 4-1-15,0-4-3 16,4 4 2-16,1-4 1 16,4 0 2-16,1 0-1 15,4 0-1-15,5 0 1 16,5 0-1-16,5 0 0 15,0 0 0-15,5-4 0 16,-1 0 2-16,1 0-3 16,0-1 0-16,-1 1 1 15,1 0 2-15,0-5-1 0,0 0-1 16,-6 5 1-16,1 0-1 16,0-1 2-16,0 1 1 15,5 4-4-15,4-4 1 16,6-5 0-16,-1 5 0 15,1 4 0-15,-1 0 0 16,5 0 0-16,-4 0 0 16,-1 0-3-16,1 0 2 15,-1 0 1-15,-4 0 2 16,4-5-1-16,6 1-1 16,-1 0 5-16,5-1 1 15,0-3-7-15,5 4-1 0,-5-5 0 16,0 0 1-16,-4-4 1 15,-1 5 0-15,-4-10-3 16,-1 5 0-16,-4 0-1 16,4 5 3-16,0-1 0 15,6 5 1-15,4 0-3 16,-5-1 2-16,-4 5 1 16,-1 0 2-16,1 5-3 15,-6-1 0-15,-4 0-1 16,0 1 0-16,-6-1 4 15,1 4 1-15,0-3-4 16,0-1 1-16,-5-4 0 16,0 4 2-16,0 1-1 0,0-1-1 15,0 0-2-15,5 5 1 16,-5-5 1-16,5 5 2 16,0 0-1-16,-5-1-1 15,5 5-2-15,-1-4 1 16,1-1 1-16,0 1 0 15,0 4 0-15,0-4 0 16,0-1 0-16,4-3 2 16,1 3-1-16,0-3-1 15,5-1 1-15,4 0-1 16,5 1-3-16,1-5 2 0,-1 4 1 16,5-4 0-16,0 0 2 15,-5 0 1-15,1 4-4 16,-1 1 1-16,0-1-2 15,1-4 0-15,-1 0 2 16,10 0 0-16,5 0 0 16,19 0 2-16,0 0-1 15,-4-4-1-15,-10-1 1 16,9 1-1-16,-9-9-3 16,0 4 2-16,9-4 1 15,5 0 0-15,-4 5 0 16,-1-1 0-16,1 0 0 15,-11 1 0-15,1-1 0 16,0 1 0-16,0 3-3 16,9 1 2-16,5 0 1 15,1-1 2-15,4 1-1 16,-15-5 2-16,-4 5-4 0,0-5 0 16,-5 1 1-16,-5 3 2 15,5 1-3-15,4 0 0 16,1 4 1-16,-5 0 2 15,-5 4-3-15,-5 0 0 16,-4 5 1-16,-1 4 0 16,-5-4-3-16,6-1 2 15,-1-3-1-15,5-1 0 16,10 0 2-16,10 1 0 16,-6-5-3-16,1 4 2 15,-5-4 1-15,0 0 2 16,0 0-1-16,-1 0-1 0,1 0-2 15,5 0 1-15,10 0-4 16,-1 0 1-16,0 4-5 16,1-4 1-16,-6-4 2 15,6 0 3-15,-5-1 2 16,14 5 3-16,10-4-3 16,-1 4 0-16,-4 0 1 15,-4 0 0-15,-6 0-3 16,0 0 2-16,1 0 3 15,9 0 1-15,0-4-1 16,-5-1-2-16,0 1-2 16,-5-5-1-16,1-4-1 0,-6 5 3 15,0 3-2 1,16 1 1-16,-1 0 0 0,-5 4-2 16,-10 0 3-16,5 0 0 15,-9 0 1-15,5 0 2 16,-1 0-1-16,5 0-1 15,10-5-2-15,-5 1 1 16,6 0 3-16,-16 0 3 16,0-1-4-16,-9-3-1 15,-5-1 0-15,5 5 2 16,9-1-1-16,1 1 2 16,-6 4-2-16,1 0-1 15,-5 0-2-15,-1 4 1 16,-9 5 1-16,0 0 0 0,0-1-3 15,5-3 2-15,10-1 1 16,-1-4 2-16,1 0 3 16,-5 0 2-16,-1-4-6 15,-4-1 0-15,0-3-1 16,0 3 2-16,0-3-3 16,0 3 0-16,5 1 1 15,-1 0 0-15,1-1 0 16,-5 1 0-16,-5 0-3 15,-5-1 2-15,-5 1 1 16,1 0 2-16,-1 4-1 16,-5-5 2-16,6 1-4 15,4 4-2-15,0 0 2 16,0 0 2-16,0-4 0 0,-9-1-1 16,-6 1 1-16,-4 0-1 15,-5 0 2-15,-5 4 1 16,0-5-1-16,-5 5-2 15,0-4 1-15,0 0-1 16,-4-1 0-16,-1 1 0 16,0 0-3-16,6-1 2 15,-6 1-1-15,5 0 0 16,0-1 2-16,0 1 0 16,5 0 0-16,0-1 0 15,0-3 0-15,0-1 2 0,-5 0 1 16,1-4 1-16,-6 1-2 15,0-1-2-15,0 4-4 16,1 0 0-16,-6 1-7 16,1-10-3-16,-6-3 5 15,1-1 5-15,-6 1 5 16,-4-1 2-16,-5 0 7 16,0 1 4-16,-5-5-1 15,-4 0 2-15,-1 0-4 16,-5-13-1-16,-4 0-4 15,-5-4-1-15,-10 0-3 16,0-4-2-16,0-1-2 16,5 9 1-16,-1 5-4 15,6 3-1-15,5 5-8 16,4 5-4-16,5 4-6 0,6 4 0 16,4 4-38-1,9 9-43-15,11 4 29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09.6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-2 907 36 0,'-5'4'13'0,"5"-4"-6"0,0 0-8 0,0 0 2 16,0 0-1-16,0 0 2 16,0 0-1-16,0 0-1 15,10-4 3-15,-5-1 2 16,-1 1 7-16,1 0 2 16,0 4-1-16,0-5 0 15,0 5 1-15,5-4 2 0,-1-4-7 16,1-1-1-16,5 0 0 15,-1-4 0-15,6 0-2 16,4-4-1-16,0-5-1 16,15-8 2-16,5-13-3 15,14 0 0-15,15 0-1 16,10-1-2-16,4 1 1 16,1-4-1-16,-1-1 2 0,0 5-3 15,1-4 0-15,4-1 1 16,-4-4 0-16,-6 5-3 15,-4 8 0-15,-15 4 6 16,-9 5 5-16,-11 4 0 16,-4 5 1-16,-10 3-1 0,-4 5 0 15,-6 0-7-15,-4 5 0 16,-1 3-3-16,-4-3 0 16,0 8-9-16,-1 0-3 15,-9 0-11 1,0 0-43-16,0 0-4 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20.7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-6 3 44 0,'-5'-8'16'0,"5"12"-8"0,0-4-5 0,0 0 7 16,0 0-6-16,0 0-2 15,0 0 3-15,0 0 4 16,9 4 4-16,1 1 4 16,0-1-5-16,0 0 1 0,-1 0-2 15,6 1 3-15,0 3-1 16,14 1 2-16,0 4-4 15,10 0-1-15,14 0-2 16,10 4 0-16,5 5-4 16,-5 4 2-16,1 8 0 0,-1 1 4 15,-5 4 1-15,-4 0-1 16,-1-1-1-16,-4-7-1 16,-6 3 0-16,1 1-4 15,-5-9-3-15,-10-5 0 16,-5-3 1-16,-4-6 1 15,-6-3-1 1,-4 0-2-16,-5-5-17 16,-5 0-6-16,-5 1-13 0,-5-5-3 15,1 0-30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21.2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0 860 144 0,'5'-13'55'0,"-1"9"-30"0,11-13-16 15,-5 13 14-15,4-5-11 16,6-8-2-16,9-18-6 16,10-4-1-16,4-8-1 15,6-14-2-15,0 1 1 0,4-5-4 16,-4 9 0-16,4 0 8 15,1 0 6-15,-6 4-5 16,6 4-1-16,-6 5-3 16,1 4 1-16,-6-4-2 0,-4 8-1 15,-5 1-2-15,-5 17 1 16,-4 4-1-16,-6 4-2 16,-9 18-37-1,-10 4-31 1,-10 4-26-16,-4 0 42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0.78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-3 355 28 0,'-5'0'11'0,"5"0"-6"0,-5 0 3 0,5 0 5 0,0 0 5 15,0 0 1-15,0 0-4 16,0 0 1-16,0 0-5 16,0 0-1-16,0 0-4 15,0 0 1-15,0 0-4 16,10 4 0-16,-1 5-1 15,1-1-2-15,0 1 1 16,-1-1 1-16,6 5 1 16,0 0 3-16,-1 0 1 15,1 5 1-15,-1-1-4 16,6 0-3-16,-6 0 2 16,1-4 0-16,0-4-1 15,-1 0 12-15,-4-5 5 0,0-4 2 16,-1-4-1-16,1-14-8 15,0-3-5-15,-1-5-9 0,1-4-1 16,0-9 3-16,4-9 2 16,6-8 0-16,-1 9-2 15,1 3-4-15,-1 6 0 16,5 3-14-16,6 0-5 16,-1 1-32-1,0 4-37-15,0-1 29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1.95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0 303 92 0,'5'0'35'0,"-5"4"-18"0,9 0-20 16,-9-4 6-16,5 5-3 16,0 3 0-16,0 1 0 15,0 4 2-15,0 4 1 16,4 5 3-16,-4-1-1 16,5 5 2-16,0 0 5 15,-1 4 2-15,1-4-1 16,0 4 2-16,-1-4 1 15,1-8 2-15,0-5-10 16,0-9 7-16,4-17 2 0,1-9-7 16,-1-12-1-16,6-9-5 0,-1-9-3 15,5 9 0-15,6-1 1 16,4-3-3-16,4 4 0 16,1 0 3-16,0 4 1 15,-5 0-1-15,0 4 1 16,0 1-4-16,0 8 0 15,0 4-21-15,5 5-8 16,-5 8-53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2.91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-2 203 52 0,'0'0'22'0,"0"0"-12"0,5 5-5 0,-5-5 8 16,0 0-5-16,0 4 0 15,0-4 5-15,0 8 1 16,0 1-1-16,0 0 2 15,0-1-6-15,0 5-1 16,0 0-4-16,5 5-1 16,0 3-1-16,4 1 1 15,1 12-2-15,5-8-1 16,-6 9 1-16,6-5-1 16,0 0 0-16,-1-4 4 0,1 0 2 15,-1-4 0-15,1-5-1 0,-1-4 1 16,1-4 1-16,0-5 5 15,-1-8 5-15,1-14-5 16,4-12-2-16,5-9-5 16,10-17-4-16,5-9-3 15,0 0 1-15,5 5 1 16,-5 4 2-16,-5 0-3 16,0 8 0-16,0 5-26 15,0 8-9-15,-5 5-37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5.21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0 24 0,'5'4'11'0,"-1"1"-6"0,1-1-6 0,0-4 4 16,0 4 4-16,0 1 4 15,0-1 5-15,0 4 4 16,-1 1-1-16,6 0-2 16,0 4-7-16,0 4-4 15,-1 0-3-15,6 5 0 16,0 4-2-16,-1 0-1 15,1-5 3-15,-1 1 0 0,1-1 3 16,-1-3 1-16,1-5 1 16,0 0 2-16,-1-5-1 15,-4-3 2-15,4-5 0 16,1 0 3-16,0-9-1 16,-1-8 2-16,1-9-8 15,-1-4 0-15,1-1 3 0,-1 1-6 16,1 0-2-16,0 4-6 15,-1 0-2-15,1 4-19 16,4 1-9-16,1-1-37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6.05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20 0,'0'0'11'0,"0"4"-6"0,0 1-2 0,0-5 4 16,5 8 5-16,0 1 3 15,0 4 7-15,-5 4 6 16,5 1-6-16,0 7-3 0,0 1-9 16,-1 5-2-16,1-1-2 15,5 4 1-15,0-3-6 16,-1 7-3-16,1 6 1 16,-5-10 2-16,0-4 4 15,0-4 4-15,0-4 13 16,-5-5 8-16,0-8-4 15,0-9-3-15,0-4-13 16,0-5-2-16,4-13-1 0,6-4-6 16,5-8 0-16,4-9-1 15,1-9 0-15,-1 4-7 16,0 5 0-16,6 0-4 16,-6 8 0-16,5 5-10 15,1 4-1-15,4 5-27 16,0 3-36-16,0 5 16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4:18.3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19235 4286 2709,'-17'-6'3999,"17"6"-387,-11-10 0,11 10-2838,0 0-387,0 0-387,0 0-258,6-6 129,-6 6 129,17 0 0,-3 3 387,4-3 0,8 0 258,2-3 258,10 3-258,4-2 387,13 2-258,1-4 0,12 4-258,1 0-258,8 5-129,4 2 0,3-2 0,1 2-129,3-2 0,0-1 0,1-4 129,0 0 0,3 0 258,-2-3-129,0 3-129,-1-4 129,2 4-129,0 3 0,1 3 0,1 5-129,-1-2-129,1 1 129,2-3 129,1 2-129,2-3 0,1-1 0,4 0 129,0-1 0,3-1 0,3 1-129,1 4 129,1-3 129,-1 2-129,0-1 0,2 1 0,0-3 0,-3 0-129,-1 0 387,-5-4-258,-6 0 0,4 0 0,-4 0 0,-6-3 0,-3 0 0,-2 1 258,-6-5-129,2 2-129,0 2 0,-6 1 0,-4 0 129,-6 2 0,-7-2-129,-8 2-258,-6 0 129,-7 1-129,0-1 129,-14 0 0,-6 0 0,-4 0 0,-14 0-129,10 0 129,-10 0 129,0 0-258,0 0 129,0 0-258,0 0 0,-6-4-645,6 13-2322,-12-2-1677,-15-2-129,-14 0-387,-14-5-258</inkml:trace>
  <inkml:trace contextRef="#ctx0" brushRef="#br0" timeOffset="2243.127">18548 5491 1935,'25'-1'3225,"-15"1"129,3-1-903,4 1-645,-5 0-645,7 2-516,-4-2 129,6 4-258,-2-4 258,7 4-258,-4-4 129,9 9 129,-3-9-129,7 5-129,2-5 0,5 3-129,1-3 0,7 4 0,2-1 129,6 1-258,3-1-129,6 3 129,2-2-258,6 3 258,4-2-129,7 2 129,1-5-258,7 5 258,1-4 0,3 2 0,5-3 129,2 3-129,0 0-129,7 4 0,1-1 0,5 1-129,2 1 129,6-3-129,-1 0 0,3-1 129,0-4 0,1-2 0,0 0 0,-2 0 0,0 0 0,-6 0 129,2 0-129,-1 0-129,-1 0 129,-2 0 0,-4 0 0,1 0-129,-4 0 0,-2 0 129,-8 0-129,-5 0 258,-10 0-129,-3 0 0,-10 0 0,-1-3 0,-12 1 129,-8-1-129,-4-1 0,-8 2-129,-3-1 0,-9 3 0,-5-3 0,-12 1 0,-1 0-129,-11 2 129,10-2 0,-10 2 0,0 0 0,0 0 0,0 0-129,0 0-129,0 0 0,0 0-774,8 9-3225,-16-9-774,-4 0-516,-12-12-258</inkml:trace>
  <inkml:trace contextRef="#ctx0" brushRef="#br0" timeOffset="12183.696">6991 8508 129,'0'0'2193,"6"3"-2193,-6-3 0,14 10 387,-6-3 516,1-4 387,2 4 516,2-5-129,4 6 129,0-3 129,10 6 0,-1-8-516,12 7-258,-1-5-387,7 4-258,1-4 0,7 2-258,1-6 0,3 1 0,2-2-129,7 0 129,0-3 0,9-2 0,-1-4 0,5 2 129,2-1-258,5 3 0,-2-1 0,3 1 0,-2 4-129,1 1 0,-1 0 0,1 0 0,-2 0 0,-3 0 0,-3-4 129,-3 1-129,-6 0 129,-2 1 0,-8 2 129,-4 0-129,-5 0 0,-4 8 0,-5-3-129,-3 1 129,-6-1-129,-3 0 0,-6-4 129,-4-1 0,-6-1 0,-3-4 0,-9 5 129,3-17 0,-4 5 0,1 12-129,-14-21 0,14 21-129,-13-20 0,5 6 0,4-1 0,0-8-129,1-6 0,3-8 0,0-7 129,0-7 0,0-7 0,0-7-129,2-3 129,2-5 129,0 1-258,2 4 129,-1 7-129,1 4 129,-2 8 0,1 11 0,-3 9-129,-2 9 0,0 6 0,-1 2 0,1 12 129,-16-13-129,6 10 0,-1-1 129,-3 1-129,-2 2 129,-1 1 0,-3 0 0,-2 1 0,-1 2 0,-3-3 129,-5 3-129,-4-1 0,-6 0 0,-4-2 0,-3 0 0,-6-4 129,-2-3-129,-4-1 0,-3 0 0,-1-5 0,-4 0 129,-3-2-129,-5 2 129,-4 4-129,-6 2 0,-5 1 0,-4 2 0,-3 1 0,-2 2 0,3 1-129,-1-3 129,0-1 0,6-2 0,1-3 129,4 2-129,3 0 0,7 2 129,3 0-129,4 5 0,7 0 0,4 0 0,10 5 0,4 1 0,6 0 0,7 1 0,4 0 0,6 0 129,6 1-258,3 4 129,5-2 0,2 2 129,2 1-129,4-2-129,0 3 129,0-3 0,1 2 0,3-1 0,-2 8 0,1 1 0,-3 8 129,0 5-258,0 8 258,0 3-129,0 3 129,-2 6-129,2 4 129,0 3-129,2-4-129,5-1 258,4 0-258,2-7 129,-1-3 0,4-8 0,-3-9 0,2-5 0,-1-8-129,-2-7 129,3-2-129,-1-2-129,6 3-258,-1-3-645,16 14-1935,-2-6-1548,5 3-258,3-2-258</inkml:trace>
  <inkml:trace contextRef="#ctx0" brushRef="#br0" timeOffset="48440.77">9385 11501 3612,'9'-7'4386,"0"-8"-129,10-3-774,7-1-2709,6-11-129,12 1 0,3-8 0,9-1-258,1-6 129,6 3-129,-4-2 129,2 3-129,-7 2 0,0 6 0,-6-1 129,0 8-258,-8-2 0,-2 6-258,-5 5 129,-6 2 0,-4 3-129,-7 2-387,-5 9-516,-11 0-516,0 0-3096,-9-4-129,-17 4-645,-6 1 387</inkml:trace>
  <inkml:trace contextRef="#ctx0" brushRef="#br0" timeOffset="49074.806">9380 11142 1548,'20'-14'3999,"-9"14"0,-11 0-258,7-17-2451,-7 17-1290,0 0 0,0 0 0,7 5 0,-7-5 258,0 0 258,0 17 0,0-17 258,-11 10-129,1-10 129,10 0-129,-14 8-129,14-8-258,-12 14-129,7-1 0,1-1-258,0 7 129,-2 3-129,-2 4 129,-4 9 0,-2 5 258,-8 0-129,2 6 258,-4 0 0,2 5 0,1-5 0,4 1-129,6-9 129,11-8-258,13-9 129,14-6-387,14-10 258,11-5-129,7-7 129,4-2 0,2-4-129,-4-2 258,-9 4-258,-7 3 387,-13 1-258,-6 7 129,-12 0 0,-4 0-129,-10 0 129,10 15-258,-9-1-387,-1-14-2322,-1 25-1806,-1-14-516,2-11-645,-19 1 129</inkml:trace>
  <inkml:trace contextRef="#ctx0" brushRef="#br0" timeOffset="51542.948">3692 15307 129</inkml:trace>
  <inkml:trace contextRef="#ctx0" brushRef="#br0" timeOffset="51674.955">3692 15307 1419,'-8'-13'1677,"8"13"-387,0 0-129,0 0-1032,0 0-129,0 0-387,0 0 0,0 0-129,0 0-387,0 0-387,0 0-902</inkml:trace>
  <inkml:trace contextRef="#ctx0" brushRef="#br0" timeOffset="51893.968">3701 15230 903,'0'0'3870,"0"0"0,0 0-258,0 0-1935,-5 0-1032,5 0-129,0-12-258,10-2-129,5-7-129,7-7 0,6-6 0,8-8-258,6 0-516,3-1-387,0 6-258,-4-2-258,0 8-903,-6 9-774,-10-4-258</inkml:trace>
  <inkml:trace contextRef="#ctx0" brushRef="#br0" timeOffset="52802.019">5439 16791 6063,'48'-43'5289,"-10"-1"-516,10-12-129,16-21-4515,10-3-645,5-5-516,12 3-1548,-4-2-1935,-1 9-387,-4 5-129</inkml:trace>
  <inkml:trace contextRef="#ctx0" brushRef="#br0" timeOffset="53486.059">6749 15708 2451,'-12'16'3999,"12"-16"-129,0 0 387,0 0-3354,0 0-387,0 0 516,0-24 129,12 12 258,-4-18 0,19 4 0,-5-19-387,14 9-129,2-7-129,8 1-387,1-4-129,4 2-258,-2 0 0,-3 3 129,-3 3-129,-3-2 0,-3 6-129,-4-2-258,2 18-1032,-10-3-3096,-2 0-516,-3 4-129,-8 0-645</inkml:trace>
  <inkml:trace contextRef="#ctx0" brushRef="#br0">13824 14035 1032,'0'0'4128,"0"0"0,0 0 0,0 0-2322,-9-13-1032,9 13 129,-4-15-129,4 15-258,-10-10 258,10 10-258,-19-15-258,19 15 258,-27-13-387,8 9 129,-7-1 0,2 0 0,-9-2-129,-1 5 0,-5-3 129,-3 4 129,-5-1-129,-4 2-129,-5 0 0,-6 8 0,1 1 0,-5 6-129,-3-1 258,-1 4-129,-2 1 0,-1 4-129,2-1 258,1 2-258,0 0 258,3 3-129,-1 0-129,2 5 258,3-1-129,3-1 258,1 0-258,5 0 129,4 1-129,7-1 129,3-4-129,7 0 129,5-1-129,6 4 0,7-5 0,6 1 0,3-3-129,6 3 129,0-5 0,9 4 129,2-2-258,10 3 129,3 0 129,5 2-129,6 0 0,3 3-129,3 2 129,6 3-129,2-3 129,4 1-129,4-4 0,4 3 0,3-1-129,7-2 258,5 0-258,8-5 129,5 1 0,6-4 0,7 1-129,6-3 129,2-4-129,9-2 129,3 2-129,6-2 0,3-1 0,2 0 0,5-6 0,2 3 129,6-2 0,1 0-129,3-2 129,-1-2-129,4-2 129,1-1 0,2 0 0,1 0 0,0 0 0,3 0 0,1 0 0,3 0 129,1 0-129,-2 1 129,5 2 0,0-1-129,3 0 129,-3-2 129,1 0-129,2 0-129,-4-3 129,2-2-129,-5-2 129,-1-2-129,0 2-129,-2 0 129,-1-3 0,-4-3 0,-4-5-129,3-1 129,-3 2 0,-3-1 0,-7-5-129,-3-1 0,-9-4 129,-2 2-129,-7 3 129,-10-4-129,-14-1 0,-11-4 0,-15 6 129,-12 0 0,-15 2-129,-16-1 129,-16 0 129,-12-3-129,-10 0 0,-20-1 0,-13 1 0,-16-1 0,-10-1 0,-15-1-129,-13 2 0,-13-2 0,-15 2 129,-13 2 0,-11-4 0,-10-1 0,-15 1 0,-15-1-129,-10-1 129,-14 1 0,-12-1 0,-11 1-129,-14 3 129,-13 3-129,-7 3 0,-10 7 129,-11 1-129,-2 3 129,-9 8-129,-2 1 0,0 3 0,0 0-129,7 7-129,2 2-387,16 19-2322,3-7-1419,7 6-387,13 0-387,12 2 258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6.80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35 80 0,'5'-17'33'0,"0"17"-18"0,0-5-11 0,-5 5 10 16,0 0-4-16,0 0 0 15,5 9-2-15,-1 0 2 16,1 3-1-16,0-3 2 16,0 4 0-16,0 0 3 0,0 0-5 15,4 4-1-15,1 5-4 16,0 8-3-16,0 0 0 0,4 1 1 16,1-1 1-16,-1 0-1 15,1-8-2-15,-1-1 3 16,6-8 0-16,-1-4-1 15,1-5-2-15,-1-8-2 16,1-5 1-16,-1-8 3 16,0-5 1-16,1-4 1 15,-1-4 0-15,-4 0 0 16,4 0 2-16,1-1-3 16,-1 1 0-16,6-4-8 15,-1 3-2-15,0 6-20 16,-4 7-8-16,-1 5-35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37.9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-1 108 132 0,'0'0'52'0,"0"-8"-28"0,0 12-26 0,0-4 9 16,0 0-8-16,0 0-1 16,0 0 1-16,0 8 0 15,5 1 1-15,-5 0 4 0,5 4 2 16,-1 0 9-16,1 0 2 15,0 4-4-15,5 0-3 16,0 0-5-16,4 1-2 16,-4 3-3-16,4 1-1 15,1 0 3-15,-5-5 3 16,-1 0 0-16,1-4 2 0,0 0-4 16,0-4 0-16,-1-5 3 15,1-4 1-15,0-4 1 16,-1-5 2-16,1-4-5 15,5-4-1-15,4-1 2 16,1 1 1-16,-1-9-3 16,5 0-1-16,1 0-3 15,9-4-1-15,9 0 1 16,1 0 0-16,5 0-7 16,-6-1-3-16,-4 5-23 15,-10 5-11-15,-9-1-41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40.10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1806-1 20 0,'5'0'11'0,"-20"0"-6"0,6 13 5 16,4-5 7-16,0-3-1 16,-5 3 1-16,1 1 4 15,-1 0 1-15,0-5-3 16,0 0 1-16,-4 1-9 15,-1-1-4-15,1 0-4 16,-6 5 0-16,1 0-2 16,-5-1-1-16,-1 5 1 15,1 0 1-15,-5 4-1 16,0 1 2-16,-5-1 2 0,0 5 4 0,0 3 5 16,-5 1-2-16,-5 0 3 15,-5 0-2-15,-9 0 2 16,-10 0-4-16,-5 4-1 15,-4 5-2-15,-1 4 2 16,5-5-3-16,0-4-2 16,0 1 0-16,-5 3 1 15,1 1 3-15,-6-1 2 16,5-3-1-16,10-6-1 16,5-3-5-16,10-5-3 15,4-4-3-15,10 0 1 0,5 0 1 16,10-4 0-16,5-1-5 15,4-3 1-15,0-1-18 16,6 0-6-16,4 1-29 16,5-1-56-1,5 9 19-15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1:41.05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-4 138 72 0,'0'-5'30'0,"0"10"-16"0,-5-5-10 0,5 0 10 15,0 0-4-15,0 0 0 16,0 0 0-16,10 8 1 16,-5 1-1-16,4 0 1 15,-4 4 0-15,10 4 1 16,-5 4 0-16,4 10 0 15,6 8-6-15,9 4-2 0,10 13 2 16,9 4-3-16,6 5 0 0,9 0-3 16,-5-5-1-16,0-4 1 15,-4-4 2-15,-6-9-1 16,-4-8 2-16,-10-9 4 16,0-13 6-16,-5-4-1 15,-4-9 1-15,-1-5-7 16,-5-3-2-16,-4-10-2 15,0-3-2-15,-1-10 1 16,-4-3-1-16,4-9 0 16,1-13 2-16,4-5-3 15,11-12 0-15,4-9 1 16,9 8 2-16,6 5-3 16,-1 4 0-16,1 1-10 0,0 7-3 15,-6 1-33 1,1 5-53-16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2:26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4256 11497 2322,'-25'-12'1161,"2"1"129,0 2 387,-6-1 129,1 5 0,-8-5-129,4 7-258,-8-1-129,4 4-387,-5 0-387,-4 1 129,0 2-387,-1 4-129,-1 0 129,2 0-129,0 3-129,4 1 129,3 1 0,4 2 0,4 3-129,4 1 129,4 5 0,3 0-129,5 2 258,-1 3-258,5 0 258,0 1-129,0-3 258,3 3-258,-2 0 129,4 5 129,-3-4-129,6 7 0,-1 1-129,6 4 129,4 0-129,8 3 129,8-5-129,10 3 129,8-4-129,11-2 258,5-7-129,6-1 0,8-5-129,7-4 0,1-4-129,5-5 0,-1-7 0,4-4 0,-2-2 0,3-10-129,-3-5 129,1-7 0,1-3 0,-5-4 0,-3-5 0,-9-5 0,-7-6 129,-9 1-258,-11-4 258,-13-2-129,-12-3 129,-12 2 129,-10-3-258,-12 3 0,-13 4 0,-7 1 0,-10 0 0,-6 2 0,-7 3-129,-7 6 0,-4 3 129,-8 4-129,1 6 129,-8 4-129,0 10 0,-5 3-129,0 8-516,-3 5-258,10 12-1677,0 1-1806,5-1-129,10 2-387</inkml:trace>
  <inkml:trace contextRef="#ctx0" brushRef="#br0" timeOffset="1799.101">15141 11575 645,'9'-12'3225,"-9"0"258,0 12-1806,1-13-903,-1 13-387,0 0 258,0-19-129,0 19 387,0-18 0,0 18-129,-9-22 0,9 22 0,-16-23-129,3 12-129,-5 0-258,-4 3-129,-4-2-129,-7 1 0,-2 5 0,-6-3-129,-3 3 0,-4-2 0,1 3 0,-4-1-129,1 4 129,-1-3 0,0 0 129,0 2 0,1 0 129,0 1-129,1 0 129,-2 2 129,-1 5-129,3 5-129,-2 1 129,2 4-129,1 5 0,0 5 0,0-1 0,5 3 0,0 0 129,5 2 0,3-2 129,4 3-129,4 0 129,9-1 0,3-2 0,8 5 129,2-3-258,5 3 0,4 0 0,6 3 0,3 1-129,5 1 129,4 1-258,3 2 258,3-2-129,6 0 129,3 1-129,5-3 129,4-5 0,3 0 129,4-4 0,3-5 0,1 1 0,3-3-129,2-3 129,2-5-258,-3-1 258,5-6-258,-3-4 0,4-1 129,-1-4-258,-4-10 258,0-3-258,-2-2 258,-6-5-129,-4-2 0,-4-5-129,-7 1 129,0-5 0,-3-1 0,-3-4 0,0 1-129,-2-2 129,1-2-129,-2 3 129,-2-4 0,-4 2 0,-4 1 129,-4-1-129,-3 3 129,-5 0 0,-5 2 0,-3 0-129,-5 3 129,-8 2-129,-5-2 0,-4 4 0,-8-1 258,-4 3-258,-4 1-258,-4 1 258,-5 4-129,-1 7 129,-3 3-129,-2 10-129,-5 0-645,1 11-2193,-8 7-1548,-7-4-129,-2-2-258</inkml:trace>
  <inkml:trace contextRef="#ctx0" brushRef="#br0" timeOffset="-68310.073">4567 8051 258,'-11'0'2709,"11"0"-1548,-23 9-387,10-4-516,-2 1 129,0-1 0,1 2 129,0-1 258,1-2 0,0-1 129,5 2 129,-2-5 258,10 0-129,-16 0 0,16 0-129,-14-3-129,14 3-258,-11-2 0,11 2-387,-10 0-258,10 0-129,0 0-258,-11 0 0,11 0 129,0 0 129,0 0 0,11-12 0,0-1 258,5-4 0,1-5 0,9-3 0,2-1 129,5-2 0,5-6-129,3 6 0,5-2-258,5 0 258,2 0-258,6 3 129,1 2-129,2 2 129,3 3-258,1 0 258,0 5 0,2 0 0,6-1 258,1 0-258,6-4 129,2-2-129,4-6 258,4 1 0,4-4 0,6 2 0,-3-3 129,4 3-258,-2 4 258,4 4-129,1 3-129,-1 7-129,-1-2 129,-1 2-129,1 1 0,2 4 0,1-4 129,-2 2-129,1-2 258,2 0-258,-1 1 258,2 5-129,-2 0 0,1 4 0,-3 0 0,2 0-129,-2 5 0,1 2 0,1-2 0,0-2 0,3-3 129,3 0-129,5-6 0,-1-1 0,4-2 0,3-1 0,1 5 0,2 1 0,2 4 0,-3 5 129,2 7-258,1 4 258,0 1-258,-1 4 258,-3 4-258,4-4 258,0-1-129,1 5 129,-1-9 0,3 1 0,-2-3 0,0 0 0,-3 1 0,-2 2 0,0-1-129,-3 2 129,-3 2-129,-4 5 0,-2-2-129,0 4 129,1-2-129,-2-1 258,1 2-129,-3-3 0,3 2 129,1 0 0,-1 1 129,1-3-258,-2-1 129,2 3-129,-2-1 0,2 3 0,-4-6 0,-1 0 0,-4 0 0,-3 1 129,-6-1-129,-4 1 0,-6 0 0,-6-1 0,-5-2 0,-4 0 129,-6 0-129,-4 1 129,-5-4-129,-5-1 0,-8 2 129,-2 1-129,-6 5 129,-6-2-129,-6 1-129,-3-5 129,-4 2 0,-5 0 0,-3-6-129,0-2 129,-7-11 0,0 0-129,10 12-129,-10-12-516,9 0-387,-9 0-1935,0-8-1677,0 8-516,-5-17 0</inkml:trace>
  <inkml:trace contextRef="#ctx0" brushRef="#br0" timeOffset="-62493.739">5095 6878 2193,'-62'0'258,"35"9"258,3 4-129,2 2-129,3 6 129,1 8-129,6 5 129,0 9 129,4 10 258,-2 13 516,3 11 0,1 23 516,-3 8 129,6 28 0,-8 14 0,8 34-258,-7 11-129,10 36-258,0 13-516,7 28 0,6 9-387,6 11-129,4 1-258,6-6 129,3-4-129,1-14 0,-1-14-129,2-20 129,-5-21 0,-3-19-129,-3-24 258,-2-24-129,-4-21-129,-3-27-258,1-19-774,-6-29-645,7-15-2709,2-19-258,2-17-258,2-21 1</inkml:trace>
  <inkml:trace contextRef="#ctx0" brushRef="#br0" timeOffset="-61945.708">6859 7324 2322,'-48'205'4644,"22"-91"-129,0 20 0,4 26-3612,2 28-129,10 36 0,-3 71 0,9-7-129,-2 67-387,2-23 0,-3 8-129,-3 6 0,-6-8 129,-3-10 0,-3-65 0,-3 18 0,0-79 258,4 14-258,6-37 0,10-40-516,12-30-645,6-39-2709,15-34-1032,8-35-387,3-29-129</inkml:trace>
  <inkml:trace contextRef="#ctx0" brushRef="#br0" timeOffset="-61337.673">8519 7875 5676,'-31'229'5031,"10"-105"-387,-4 12-258,-3 19-4257,8 33 129,3 30 129,6 22-129,-1 23 129,7 18 0,1 14 0,4 6-129,0-2 0,0-9-129,0-12-129,0-17 129,-2-27-129,-5-23 0,1-30 0,-3-35-387,2-26-516,0-41-903,7-28-2709,4-30-387,6-27-258,2-31 130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4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4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3:41.75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11619 4950 903,'-44'4'3999,"14"-4"0,6-7-774,-3 5-2193,-6-4-645,3 0 129,-6-6-258,-2 4 0,-8-9 0,-1 2 0,-9-1 0,-5 1-129,-10 1 0,-7 2-129,-7 0 129,-3 3 0,-8 1 0,-4 4 129,-10-1 129,-4 5-129,-8 0 0,-2 2-129,-5 8 0,-3 4 0,-6 7 0,-2 1-129,0 8-129,0 3 258,3 8-258,1 4 258,1 4 0,4 5 258,4 0-129,12 8 129,8 0-258,13 6 0,7-1 129,16 3-258,9 2 129,12 3-258,10 0 129,10 3-129,7-6 129,7 0 258,8 0-129,8-1 0,7-3 129,11 3-129,6-5 129,10 4-129,7-5 129,10 4-129,9-9 129,10 1-129,10-4 129,8-6 129,7-7-129,9-3 0,8-7-129,13-2 0,6-5 0,6-5-129,4-1 258,9-4-387,6-7 129,2-3 0,3-7 129,-1 0-258,0-10 129,2-2 0,0-7-129,-1 0 129,-5-3 129,0-3-258,0 2 129,0-2 0,-4-4 0,-3-7 0,-4-4 129,0-5-258,-2 0 258,-5-5-258,-10-3 258,-5-2-129,-9-3 0,-5-1 0,-8-4 0,-12-3 129,-9-5-129,-7-4 0,-7-6 0,-8-5 0,-6 3 0,-11-1 0,-8 2-129,-7 2 129,-12 7-129,-7 3 129,-8 6-129,-19 4 129,-11 1-129,-15 2 0,-14 4 129,-13-2 0,-14 6-129,-14 0 129,-14 3 0,-12 3 0,-12 2 0,-5 2 0,-8 5 0,-4 6 129,-4 6-129,-3 6 0,1 11-129,1 5 0,-3 10-129,-5 14-516,6 21-258,-12-2-1290,5 20-2193,0 5-387,-4-3-258</inkml:trace>
  <inkml:trace contextRef="#ctx0" brushRef="#br0" timeOffset="2501.143">11573 6178 2451,'0'0'516,"0"0"-387,-9-2 129,9 2 0,0 0 258,-11-5 0,11 5-129,0 0 129,-10-6 0,10 6 129,0 0-129,0 0-129,0 0 129,-12 0-258,12 0 258,0 0-258,0 0 0,-10 0-129,10 0-129,0 0-258,0 0 0,0 0-258,0 0 129,0 0-129,0 0 258,-4 9-129,4-9 129,0 0 0,0 0 258,0 0-129,0 0 129,0 0 0,0 0-258,0 0 129,6 4 0,-6-4 129,0 0-129,0 0 129,0 0 129,0 0-129,0 0 129,0 0 0,0 0-129,0 0 0,0 0 0,12 8 258,-12-8-258,0 0 387,0 0-258,0 0 0,0 0 129,0 0-129,11 0-129,-11 0 0,0 0-129,0 0-129,0 0 0,0 0 0,13 0 258,-13 0 0,0 0 258,0 0 0,0 0 0,0 0-258,0 0-387,0 0-516,0 0-1032,12 0-1161</inkml:trace>
  <inkml:trace contextRef="#ctx0" brushRef="#br0" timeOffset="5932.339">12540 5172 258,'3'-14'1935,"2"-3"-258,-5 17-258,11-25 258,-3 12-258,3-8-387,3 5-129,2-11-129,9 5 0,5-7-387,13 0 129,6-5-129,13 3-129,12-7 129,15 1-258,9-7 0,12 3 129,8-5-129,12-3 129,16-2-129,10-8 129,16 0-129,13-4 129,20-2 0,14-1-258,15-3 0,14-1 0,7-2 0,12 3 0,2 4-129,2 0 0,1 4 0,-2-6 0,-4 10 129,-1 0 0,-10 8-129,-17 4 258,-18 3 0,-21 9 0,-28 5 129,-22 13-129,-31-1 129,-23 12-129,-26 1 129,-15 3-258,-14 1-258,-11 4-129,-6 3-387,-9-6-387,3 7-1032,0-6-1548,-4-3-258,4-4 129</inkml:trace>
  <inkml:trace contextRef="#ctx0" brushRef="#br0" timeOffset="6796.388">19279 3613 516,'-23'17'2064,"10"-6"-387,2-4 0,11-7 387,-17 7-516,17-7 0,-12 0-258,12 0 129,-8-12-516,8-5 129,-4-9 0,4-7-516,0-13 129,6-2-129,-3-7 0,6-3-258,-3-8 0,4 6-129,-2-3-129,1 9 0,0 0 0,-1 6-129,0 0 0,0 8 129,3 9-129,-4 4 0,-1 8 129,-1 6-129,-5 13 129,0 0-129,0 22 258,-4 7-258,-4 2 258,-1 4 387,-1 5-387,2-2 0,1-3 129,3-4-129,4-10 0,6-10-129,12-7-129,4-4-258,9-15 387,3-3-129,3-9-129,1-5 129,-3-1 0,-4 4 258,-7 7-387,-6 1 258,-5 9-129,-13 12 129,11-1 0,-7 9 0,-2 13 0,2 6 387,0 7-258,1 7 0,-2 2 0,0 3 0,-3 1 129,0 0-129,-5-2 0,-3 3-387,-5-5 129,-1-3-129,3 6-1161,-4-8-2451,6-10-258,3-8-387,6-20 258</inkml:trace>
  <inkml:trace contextRef="#ctx0" brushRef="#br0" timeOffset="7608.434">19775 3360 3096,'0'0'4128,"12"3"-258,-12-3-258,11-14-2193,-1 10-645,-10 4-516,27-4-129,-9 4-129,4 0-129,1 0 258,1 0-129,-2 4-129,0 4 129,-3 5-129,-3 0 129,-3 8 0,-4-1 0,-4 7-129,1 1 129,-5 2 129,-1-1 0,-4-5 129,-4 2 0,-9-9 129,-2 3 129,-8-10-129,-3 1-129,-4-7-129,0-1 0,0-2-129,4-1 0,5-1-129,5-11-129,10-1 129,5-4-129,8 2 129,8-6-258,10 1 129,4-5 0,5 1 0,4 0 0,2 5 0,0-1 0,-2 3-129,-1-3 129,-3 7 0,-4-2-129,0 7 129,-5-1-258,-1 5 129,-5 0 0,2 3-129,-6 1 129,3 2 0,-14-2 258,18 20 0,-9-6 129,2 7 0,-2 1 0,2 6 129,3 0 0,-3-1 258,5 2-129,-6-5 129,4 2 129,-5-13 0,1 6 387,-10-19 129,7 13-258,-7-13-129,0 0 129,-5-4-258,5 4 0,-12-21-129,5 4-387,0 0 0,3-4-129,4 1 0,0-5-129,10 0 0,4-4-129,5 4 0,0-4-129,7 2 129,-6 1-387,6-1-645,-8 0-1290,-5-4-1161,5 6-129,-8-8 0</inkml:trace>
  <inkml:trace contextRef="#ctx0" brushRef="#br0" timeOffset="8052.46">20570 2998 258,'7'-12'2709,"-7"12"0,0 0-1548,0 0-645,0 0-258,0 0 258,0 0 258,12 19 516,-12-1-387,7 14 258,-5-2-258,6 12 258,-4 2-387,5 7-129,-5 2-258,1 3-387,-5-6 387,2-1 0,-2-6-129,-6-6-129,-2-6 129,-1-4 0,0-11 129,2-3 0,7-13-129,-14 0-129,12-10 129,2-10 0,3-12 0,10-7-129,1-8 0,8-4 0,5-5 0,6 1-129,4-1 129,0 6-258,3 7 129,-4 3-129,2 11 0,-8 4-258,2 11 0,-11 2-258,0 12-387,-21 0-387,13 9-903,-13 4-1548,-10-1-516,-10 7 1032</inkml:trace>
  <inkml:trace contextRef="#ctx0" brushRef="#br0" timeOffset="8270.473">20509 3352 2193,'55'25'3483,"-21"-21"258,12 9-129,0-6-2709,-5 0-387,7 3-129,-6 2-129,-2-4-516,-5 6-387,-9-6-1032,-3-3-1677,0 8-516,-8-10 258</inkml:trace>
  <inkml:trace contextRef="#ctx0" brushRef="#br0" timeOffset="8652.494">21060 3599 1548,'-11'0'3225,"-6"-11"258,17 11-387,-8-29-2580,8 5-645,6-1-129,7-1 129,3-2 129,5 2 0,4 6 0,-2 2 129,2 7 129,0 6-129,-4 5 0,-7 3-129,1 8 0,-6 5 129,-1 3 129,-7 2 387,-1 4-129,-6-4 258,-4 5 129,-11-7-129,4 4 129,-10-6-387,2 1 0,-2-8-258,4-2-387,5-3-258,-4-7-645,22 2-2322,-15-19-645,10-3-129,6 1 0</inkml:trace>
  <inkml:trace contextRef="#ctx0" brushRef="#br0" timeOffset="9068.518">21338 3394 4257,'0'14'3870,"0"-2"-129,0-12-258,0 14-3354,4-1-129,3 4 129,4 0-129,-2 2 129,6 3 0,-3-2 0,3 1 0,-4-9 258,3 5 0,-14-17 0,15 20 258,-15-20 0,0 0 0,0 0 0,14 1-129,-13-9 0,4-5-129,-2-9-129,5-5-129,-3-6 129,6-6-258,0-5 129,-1-1-258,8 4-258,-4-8-258,12 15-1032,-6-2-2322,3 2-387,-2 9 0,-2 6-387</inkml:trace>
  <inkml:trace contextRef="#ctx0" brushRef="#br0" timeOffset="10004.572">19651 4063 1677,'11'-4'3612,"-3"13"258,-8-9-129,8 31-2193,-4-2-1677,-1 7 0,2 4 258,-2-1-129,0 2 129,-2-5 0,-1-2 0,0-7 0,0-5 129,-1-8-129,-4-1 0,5-13-387,-12 5-258,12-5 129,-9-19-258,6-2 258,0-8 0,-1-4 0,0-7 129,0 4 387,1 0-129,-2 0 129,-2 8 0,5 2 129,-1 6-129,2 3-129,1 5-129,0 12 129,8-12 0,4 10 129,2 2-129,7 3 0,3 8 0,3 3 0,3 3 0,1 5-129,-1 0 129,2 3 0,-4 2 0,-3 2 0,-2 0 129,-3-3-129,-3-1 0,-1-5 129,-2-4 0,0-8 0,-1-3 129,2-9 129,1-13-129,-4-9 129,4-6-129,-2-8 258,0 1-258,0-10-129,-1 3 0,-2 0 129,0 3-258,2 5 0,0 4-129,0 2 0,-2 3-129,4 9-258,-7 0-387,5 14-516,-13 6-1419,0 0-1032,14 7 387</inkml:trace>
  <inkml:trace contextRef="#ctx0" brushRef="#br0" timeOffset="10500.6">20420 4187 3096,'69'-14'3870,"-32"9"0,-13-7-387,-3 2-3225,-1 4-258,-7 4-258,-13 2 0,0 0-258,2-16 129,-8 11 0,-14 1 0,-3 2 258,-6-2 129,-3 2 258,1 2 129,-3 0 0,2 5 258,1 5-387,5 2 129,4 5-129,3 3 0,7 4-258,5 4 129,5-1-129,2 2 258,8-5-129,6 0 129,3-4 0,6-3 258,-3-5-258,6-5 0,-4-6-129,4-1-129,1 0-387,-3-14-516,6 7-645,-5-9-1548,0-9-774,6 4-258</inkml:trace>
  <inkml:trace contextRef="#ctx0" brushRef="#br0" timeOffset="10976.627">20956 3909 1032,'2'29'3612,"-2"-17"258,0 5-1935,3 5-129,-2-1-645,5 7-258,-4 1-129,4 9-258,-3-2-258,-2 3 0,-1 2-129,3-2-129,-3 0-129,-4-6 0,-5-8-129,-2-8 0,-3-7-387,-2-10 0,-1 0 0,-6-16 0,2-3 0,-6-13 258,2 2-258,-1-7 387,5 4 258,1 1 129,2-3 258,6 9 129,1 1 0,9 9 129,1 0 0,1 16-129,10-13 258,6 13-387,4-1 0,5 1-129,1 0 129,6 2-129,-1 0-258,1 0-129,5 6-774,-9-5-1419,1-2-1548,5 6-129,-6-7-129</inkml:trace>
  <inkml:trace contextRef="#ctx0" brushRef="#br0" timeOffset="11628.664">21269 4175 4644,'0'0'4257,"0"0"-129,18-8-258,-18 8-3225,0 0-516,0 0-258,-1 15 129,-3 0 0,-1 5-129,1-2 258,-1 5-129,3 0 0,-1-3 0,3 0 129,0-4 0,5-1 0,-5-15 129,23 3 129,-11-4-129,8-11-129,-3-5 129,1-4-129,0-4 129,-3-1-258,-3 1 129,-2 3-129,-2 3 129,-5 2-129,-3 17 0,9-17-129,-9 17 129,0 0-129,17 4 129,-17-4-129,20 16 129,-11-2 0,3-3 0,1 5 129,-3-1 0,1 1-129,-3-3 0,-1-1 0,-1 0 129,-6-12-129,12 11 129,-12-11-129,12-2 129,-12 2 0,11-27 0,-5 10 0,-1-9 0,0 0 0,-2-6-129,1 3 0,2 0-129,-3 1-129,6 5-129,-6 1-258,7 14-516,-5-4 0,10 12-1161,-15 0-1935,13 13-258,0 4 387</inkml:trace>
  <inkml:trace contextRef="#ctx0" brushRef="#br0" timeOffset="12012.687">21834 4341 1548,'15'-30'3741,"-10"6"129,10 4-129,0 0-2838,-3-9-258,5 9-258,-1 0 129,-2 5-387,-1 3 129,0 7-129,-13 5 0,17-6-129,-17 6 0,14 8-129,-14-8 258,8 20-129,-5-6 0,-3 4 258,0 0 0,-5 3-129,-7 0 129,-1 1 0,-8-3 0,-3 2-129,-3-5 0,-4-1 0,1-6-129,-3-3-129,5-3-387,-4-4-903,9-10-2451,8-3-258,1-10-129</inkml:trace>
  <inkml:trace contextRef="#ctx0" brushRef="#br0" timeOffset="12448.712">22093 4169 3096,'20'40'1935,"-12"-19"0,4 2-387,-5-2-258,5 1-258,-2-2-387,3-1-129,-5-2-129,4 2-258,-12-19 258,12 20-258,-12-20 129,8 12 258,-8-12 0,0 0 258,0 0-258,0 0 0,0 0 0,0 0-258,2-15 0,0 3-129,2-1-129,-2-5-129,5-5 129,1 0-129,1-1 129,1-3 0,3 2 0,1 3 0,3 2-129,0 5 0,0 8 0,2-1-258,2 8-258,-7-3-645,8 3-2709,2 0-258,-8 0 387</inkml:trace>
  <inkml:trace contextRef="#ctx0" brushRef="#br0" timeOffset="12843.734">23088 4050 2451,'-26'9'3870,"11"6"129,-15-10-258,-2 7-3483,0 4-129,-4 4-129,-2-1 129,-1 1 0,1 1 258,-2-2-258,3 0 129,3-1-129,4 1 0,4-2 0,6 0 129,4 0-129,11 2 387,5-2-387,5 5 129,10-5-129,8 6 129,3-6-129,5 0-516,6 1-1419,5-4-2451,-6-14 0,4 1-129</inkml:trace>
  <inkml:trace contextRef="#ctx0" brushRef="#br0" timeOffset="13444.769">22569 3760 2193,'20'0'2967,"-3"10"0,-17-10-2451,8 18-516,-3-6-258,0 0 387,-2 3-129,-3 0 387,0 2-129,-3-1 129,1 8 258,-3 0 0,5 8 0,-3 8 0,3 7 129,0 5-387,9 6 129,-1 1-258,4 1 0,0-1-258,1-6 0,-2-8 0,-1-7-129,-3-12-129,-5-8-387,-1-7-774,-1-11-2064,-11 0-258,8-12-129</inkml:trace>
  <inkml:trace contextRef="#ctx0" brushRef="#br0" timeOffset="13746.786">22696 4275 1806,'0'-17'3870,"13"-2"387,2-11-387,12-6-2967,10 4-258,3-4-258,9 2-129,0 2 0,2 1 0,-1 7-129,-4 3-129,-8 8-129,-8 4-258,-3 6 0,-17 3-516,-1 5-1032,-11 15-1935,-18-7-387,-2 12 258</inkml:trace>
  <inkml:trace contextRef="#ctx0" brushRef="#br0" timeOffset="13974.799">22563 4346 645,'6'30'3741,"8"-22"258,16 8-387,1 0-2580,4-4-258,4 5-258,-2-6-387,-3 2 0,-4-2-129,-3 1-387,-3 3-645,-10-6-1161,-14-9-1419,26 15-516</inkml:trace>
  <inkml:trace contextRef="#ctx0" brushRef="#br0" timeOffset="14435.824">23495 4189 1161,'-30'3'3870,"0"-3"129,7 9-516,-8-1-2838,-7 1-516,-1 6 0,0-1 0,1 3-129,2 1 0,5-1 0,6-3 0,5 3 387,2-2-258,14 1 258,1-6 258,7 7-258,9-9 129,6 7 129,-1-5-258,4 4-129,0-3 0,0 0-387,-1 2 129,-4 0-129,-1 3-129,-7 0 129,-1 2-129,0-3 129,-6 4 129,-2-1 0,-6 5 129,-8-1-129,-6 3 0,-5-1-387,-5 6-1161,-8 2-2451,-15-12-258,0 2 0</inkml:trace>
  <inkml:trace contextRef="#ctx0" brushRef="#br0" timeOffset="16036.917">19315 4853 2322,'20'0'3354,"-20"0"-774,5-10-1548,-5 10-129,-16 0-129,-5 0-387,-3 7-258,-10 3 129,0 2-129,-6 5 0,-2 5 129,-6 1 0,5 4 258,1-2-129,7 6 129,7-2 0,10 0 129,5-1-258,13-2 129,12-5 129,14 2-258,8-10 0,11 3 129,5-9-258,7-2 0,2-3-258,4-5-645,2 0-645,-9-11-1806,0-7-1032,0 0-387,-10-9 258</inkml:trace>
  <inkml:trace contextRef="#ctx0" brushRef="#br0" timeOffset="16759.958">19930 4900 1806,'0'33'3741,"-4"-20"-129,1 8-2064,3 7-387,-2-2-645,2 8 0,0-2-387,0 1 0,0-4 0,0-1 0,0-6-129,-1-3 129,-9-8 258,10-11-258,-22 4 129,8-4 0,-2-8 258,0-8-258,1-8 0,0-3-129,3-7 0,-1-3 0,7-5-129,4-3 0,2 1 129,7 1-258,7 3 129,6 5 0,2 4 0,6 6 0,2 9 0,3 3-129,-2 6 129,-1 7 129,-2 0-129,-2 8 0,-2 4-129,-4 3 129,0 2-129,-6 1 0,-3 4 0,-6-3 129,-5 6-258,-3-5 258,-7 3-129,-6-5 129,-6 1 0,0-5 0,-4 1-258,0-6 258,2-5-129,-1-1 0,6-2-129,1-1 129,6-1 129,12 1 129,-17-7-129,17 7 258,0 0 0,0 0 387,6-2-129,12 7 0,-1 6-258,7 4 129,3 2-129,4 5 0,2-3-129,-2 1 0,-1-3 0,-4-2-129,-3-1 0,-5-2-129,-1 0-129,-9-2-129,5 6-903,-11-5-1290,2 2-1548,7 0-387,-11-13 387</inkml:trace>
  <inkml:trace contextRef="#ctx0" brushRef="#br0" timeOffset="17328.991">20557 4850 4128,'1'43'4257,"1"-23"-258,11 13-129,1 2-3612,-1 5-258,3 6 129,-6-1-129,0-2 0,-5-4-129,1-5 129,-6-6 0,0-5 0,-6-9 0,6-14 0,-16 10-258,16-10 258,-18-8-258,9-9 129,2-4-258,-4-11-258,6-2-129,-7-8-258,5 2 0,-6-6 0,1 5 129,-1-3 0,3 4 258,-1 7 516,1 2 645,3 12 0,1-4 387,3 11 0,0 1 129,3 11 0,0 0 0,12-7 0,3 3-387,9 4 0,2-1-129,12 1-129,0 0 0,7 0-129,2 0-258,-1 1-129,-5 1-129,-6-2-258,-1 7-903,-13-5-1677,-9-2-1290,0 0 0,-12 0 388</inkml:trace>
  <inkml:trace contextRef="#ctx0" brushRef="#br0" timeOffset="17551.003">20396 5061 3225,'47'27'4257,"-6"-20"0,3-7-516,3-5-3225,9 2-516,4 2-129,-5-2-645,-1 3-1548,-3 0-1806,-13-4-129,1 4 129</inkml:trace>
  <inkml:trace contextRef="#ctx0" brushRef="#br0" timeOffset="18729.071">21491 5032 2193,'15'0'1677,"-15"0"-258,0 0 258,-7 6 0,7-6 0,-26 6-129,9-1-258,-9-1-129,5 6-258,-10-5-129,4 7-129,-3-2-258,5 4-129,2-2 0,6 0-258,2-4 258,15-8-129,-13 19 0,13-19 258,2 17-258,-2-17 129,26 14 0,-5-2-129,3 0-129,3 1 129,-1-1-129,3 1 0,-2 0-129,-2 0 129,-8 1 0,0 1 0,-6-3 0,-4 0 0,-2 0 0,-3 2 129,-2 0 0,-4-1-129,-7 2 258,-4-1-129,-7 1 0,-8 2-258,-3 2-1032,-13-1-3096,-8-10-258,-6 2-258,-13-11 129</inkml:trace>
  <inkml:trace contextRef="#ctx0" brushRef="#br0" timeOffset="19901.138">14216 6828 1032,'-139'8'3096,"63"-5"-1935,-5-2-387,-2 0 387,-4-1-387,4-7 129,-8-10 129,6-2 0,-7-13 0,8-5-129,-5-10-258,9-6 0,-1-8-129,7-2 0,6-8-129,14 0 0,9-7 129,17 1-129,15-3-129,13 2 0,17-1-129,21-6-129,17 2 129,18 0-129,14-2 0,16 3 129,13 2-129,14 2 129,17 3-129,14 0 258,14 11-258,12 2 258,12 6 0,8 3-129,13 7 0,5 7 0,2 6 0,-4 8-129,-1 2 129,-9 8-129,-10 7 0,-12 8 0,-19 5 0,-11 14 0,-14 15-129,-8 12 129,-15 10-129,-9 12 129,-6 14 0,-7 7-129,-5 8 0,-13 6 0,-9-2 0,-13-2 0,-12-3 129,-14-5-258,-18-9 129,-15-5 258,-12-7 129,-19-3-129,-19-11 129,-13 2-129,-20-2 258,-14 2-258,-17-5 258,-12 0-258,-15-4 129,-12-7 0,-17-4-129,-10 0 129,-13-11-129,-8-5 129,-11-8-258,-5 1 129,-8-6-129,2-4 0,6-2-129,6-3-258,15 0-258,9-10-903,25 8-2838,14-1-645,22-11-129</inkml:trace>
  <inkml:trace contextRef="#ctx0" brushRef="#br0" timeOffset="24200.384">4567 7025 2967,'-86'26'3354,"32"-16"-1677,5 3-516,-12-9-129,4 2 0,-9-6-258,-4 0 0,-9 0-129,-6-3 0,-6-3-258,-5-5-129,-8-3 129,-4-3-129,-7-7 0,-3-3-129,-4-7 129,1-2 0,-3-2 258,2 4-258,-4-6-129,0 4 0,1-1 258,6-1-258,2-3 129,6-3-129,4-4 258,6-5-129,9-5 0,7-3-129,10-5-129,9-1 0,7-7 0,14-3 0,8-6 0,13-5-129,8-1 129,12-3 129,5-2-129,14 2 129,11 2-129,11 0 129,11 3-129,8 5 0,13 2 0,15 5-129,15 2 258,14 4-129,7 3 0,11 11 129,9 3-129,13 7 129,8 4-129,9 5 258,1 7-258,9 5 129,8 9-129,3 6 0,-3 7 129,4 2-129,-3 2-129,3 9 129,0 1 0,-6 5 0,1 0 0,-2 3 0,-3 4 0,-2 6-258,-10 6 258,-7 3-258,-11 8 258,-11 4-258,-14 10 129,-13 5-129,-16 4 129,-12 1 129,-18 4 0,-14 1-129,-14 0 129,-12-3-129,-15 0 129,-11-1 0,-7 2 0,-12 3 0,-14-3-129,-7 1 258,-14 5-129,-9 0 0,-12-5 129,-11 5-129,-12-4 129,-14 0-129,-7 0 129,-10 2-129,-8-6 0,-8 0 0,-6-3 0,-4-5 129,-9-3 0,-7-3-129,-6-8 129,-3-1 0,-7-4 0,-2-4-258,4 4-645,-1-7-2322,14-6-1290,12-6 0,3-20-645</inkml:trace>
  <inkml:trace contextRef="#ctx0" brushRef="#br0" timeOffset="25956.484">2721 2876 1677,'17'12'2967,"6"0"0,-11 5-1935,4 4-258,4 8 0,0 3 129,0 13 0,-3-1 0,1 10-258,-1-7 0,0 7 0,-5-5-258,1 0-258,-2-6-129,-4-7-258,1-1-387,-6-13-258,5-1-1161,-3-9-1290,-4-12-387,0 0 258</inkml:trace>
  <inkml:trace contextRef="#ctx0" brushRef="#br0" timeOffset="26169.496">2952 3319 1,'15'-31'2708,"-11"18"-386,15 4-129,2 1-774,0-6 129,7 4 0,-6-2-387,7 4 0,-8-4-516,4 2-129,-4 3-645,-1-5-1161,-5 5-2064,4 0-129,-12-4-258,6 5 517</inkml:trace>
  <inkml:trace contextRef="#ctx0" brushRef="#br0" timeOffset="26460.513">3091 2995 3612,'-7'-21'3870,"7"21"-129,0 0-258,-4 9-2193,3 12-645,2 12-387,5 3-258,3 7 0,1 0 0,-1 5 0,1-1 0,-1-1 0,-1-1-129,-1-6-129,4 4-1032,-4-4-2064,0-12-387,12-6-258,-6-15 129</inkml:trace>
  <inkml:trace contextRef="#ctx0" brushRef="#br0" timeOffset="27159.553">3486 3500 1,'-2'17'3095,"2"-17"-128,0 0 387,0 0-2322,-2-8-387,-1-5-258,2-3 129,-1-8-129,-1-2 0,-1-9 0,-1 2-129,0-8 387,2 3-387,-2-3 258,3 4 0,-3-2-129,5 4 0,-1 2 0,1 6-129,0 5 0,0 6-129,0 2-129,0 14 0,1-13-129,-1 13 258,0 0 0,2 15 0,-2 3 0,0 5 129,3 2-129,2 4 0,-1-1 0,2 1 129,3-4-258,2-3 129,7-8-129,-2-5 0,5-6 0,1-3 0,2-12 0,1-8 129,-2-5 0,2-2-129,-3-5 0,-3 2 129,-4 2-129,-2 4 0,-3 3-129,-3 8 129,-7 13-129,9-11 129,-9 11-129,0 0 129,7 10 129,-4 0 258,3 9-258,0 3-129,1 4 129,0 9 0,0 3 0,-1 4-129,-1 8-258,-2-1-903,7 6-1548,-1-5-1290,-3-8 0,6-9-258</inkml:trace>
  <inkml:trace contextRef="#ctx0" brushRef="#br0" timeOffset="27804.59">4124 3430 4257,'-11'17'3999,"11"-17"-516,-18 0-387,11-12-2580,7 0-645,0-13 0,3 0-258,2-7 387,0-6-129,0-5 258,0-3-129,-2 3 129,-1 2-129,1 5 258,-2 5-258,-1 7 0,0 6-258,1 6 129,-1 12 0,0 0 258,0 0 258,-1 17-129,0 4 0,-3 3 258,4 7 129,-2 1-129,2 3 0,0-6-258,5 2 258,3-10-387,3-4 129,5-12-129,6-5-129,6-9 0,3-16-129,5-6 0,3-8 0,2-4-129,-2-4 0,-4 4 129,-5 0 129,-6 8 0,-4 10 0,-4 6 129,-2 3 129,-4 10-129,-10 6-129,22 0 0,-14 12 0,2 5 129,-1 7 0,-3 6 258,-1 12-129,-5 3 0,2 7-129,-2 8-387,-2-7-1419,-2 1-2064,-1-3-387,-8-15-645,4-5 258</inkml:trace>
  <inkml:trace contextRef="#ctx0" brushRef="#br0" timeOffset="28428.626">3821 4033 3354,'4'-10'3999,"-11"5"-258,-10 5-258,-3 0-2709,-6 10-387,-7 7-387,-1 3 129,-7 2 0,1 2 129,-3 0 129,6 4-129,0-3 0,6 0 0,8 0-129,4-1 129,9-2-258,7 0 129,3 2-129,18-5 129,4-5-129,11-1 129,6-3-129,6-4-129,8-2-129,0-4-258,8-5-903,-5-5-2322,1-12-129,1 0-387,-7-9 259</inkml:trace>
  <inkml:trace contextRef="#ctx0" brushRef="#br0" timeOffset="29139.666">4252 4089 1032,'0'35'3741,"3"-19"0,-3-16-129,1 20-2193,7 0-516,-3 0-258,6 3-258,-2 0-387,-1-2 129,2 0-129,-1-1 0,-4-5 0,-2-1 129,-3-14-129,0 0 129,0 0-129,-7 2 129,7-2 0,-20-21 0,10 2 129,-1-5-258,0-5 129,2-1 0,0-6 0,4 2-129,5-3 129,0 2-258,7-2 258,6 1-129,2 5 129,4 4-129,0 5 129,-2 6 0,2 3 0,-3 8 0,1 3-129,-4 4 129,2 6-129,-4 6 129,2 1-258,-5 3 129,-2 3 0,-5 0 0,-1 2 0,-4-2 129,-7 0-129,-5-2 0,-2 0-129,-1-6 258,-3 1-258,0-5 129,2-1 0,3-2-129,2-2 129,3-3 0,12-1 0,-12 0-129,12 0 258,0 0 0,11-3-129,4 1 258,3 2-129,2 0 129,6 0-129,1 9 0,1-1 0,2 5 0,-2 0 0,-4 0-129,1 3-129,-3 1 129,-3 2-129,-4-6-258,0 4-516,-15-17-645,15 18-2193,-15-18-258,11 6-387,-11-6 517</inkml:trace>
  <inkml:trace contextRef="#ctx0" brushRef="#br0" timeOffset="29676.697">4747 3916 4128,'2'8'4257,"-2"18"-387,0-10-129,0 2-3225,0 8-774,8 6 258,0 2 0,3-1-129,-2-1 129,1 2-129,-2-7 129,-2 1-129,-2-5 129,0-4 0,-2-5-129,1-1 129,-3-13-129,0 0 0,0 0-258,0 0-129,3-25-129,-3 6-387,-1-11-387,0 2-129,-10-6-258,4-1 0,-7-1 645,5 3 645,-5 2 258,2-1 774,4 10 516,-1-2 645,8 8-258,1-1 387,10 6-645,3 0 0,10 4-129,2-1-516,8 3 0,-1-3-129,5 4 0,-5-3 129,-1 2-387,-5 0 0,1 1-258,-6 4-645,-9-5-903,2-1-1806,-3 6-387,-11 0 0</inkml:trace>
  <inkml:trace contextRef="#ctx0" brushRef="#br0" timeOffset="29885.709">4745 4142 4257,'0'17'4257,"20"-6"-258,1-11 0,10-6-2967,8 1-903,3 0-774,1 2-3096,-2-5-258,-1 3-387,-12-10 0</inkml:trace>
  <inkml:trace contextRef="#ctx0" brushRef="#br0" timeOffset="32700.87">13894 7495 2709,'-32'-17'3354,"10"7"-2451,1 5-129,-6-4-258,-2 4-258,-7-7 387,-7 2 0,-11 0 0,-2 7 129,-12-5 0,-5 5 0,-8 2-129,0 1 0,-10 6-387,0 6 0,-3-3-129,-2 6 0,-1 2 129,-2 1-258,-2 2 0,-2 2 129,1 1-129,-2 0 0,2 2 0,-2 3 129,0 2-129,3 3 129,0 2 0,1 3-129,3 2 258,3 7-129,1 7 0,8 3 0,4 3 129,9 0-258,10 2 129,8 2 0,14 0-129,12-5 129,13-1 129,11-3-129,10-2 129,18-2-258,12 2 129,10 0-129,6 0 129,8 4-129,6 2 0,1 0 0,3-1-129,7-2 258,2-5-129,5-8 129,13-9 129,9-4 0,13-14-129,13-6 0,13-10 0,8 0 0,8-9-129,10-3 0,3-5 0,3-6 0,-5-3 129,1-6-258,-2-5 129,-4-5 0,-3-4 0,-6-6 0,-5 0 129,-2-4-258,-5-6 0,-10-2 129,-5-2-129,-9-5 129,-13-4 0,-13-6 129,-19-4-129,-17 3 0,-20-4 258,-17-2 0,-20 0-129,-8 1 129,-21 7-258,-14 1 258,-14 4-258,-15 0 129,-12 6-258,-15 3 129,-16 5 0,-17 8 0,-14 5 0,-15 6-129,-13 7 129,-12 12 0,-10 11 0,-8 12-129,-7 11 0,-1 17 0,3 18-516,-2 7-516,17 26-2064,10 11-1290,12 4-516,16 10 130</inkml:trace>
  <inkml:trace contextRef="#ctx0" brushRef="#br0" timeOffset="33879.937">13270 9856 129,'17'-5'4128,"-17"5"258,0 0-258,0 0-2838,-9-9-1032,9 9 0,-21-15 0,5 6 258,-11-2-129,-5 2 129,-10 0 0,-3 5 0,-13-4 0,-3 8-129,-11 0 129,-4 9-258,-12 2 129,-1 7-129,-13-3 0,-1 7-129,-7 2 129,-3 8 0,-4-1-129,-2 5 129,0-3 0,3 4-129,0 1 129,2 2-129,2 3 129,7 4-258,3-1 258,2 6-258,7 9 0,4 2 129,5 4 0,9 1-129,9 0 129,8 1 0,10 0 0,12-5-129,12-7 0,11-1 0,10-4 129,3 0-129,12-6 0,9-2 0,8 2 0,7-1 0,10-3 129,6 0 0,6-3-129,8 1 129,7-5-129,6-3 129,5-6-129,10-3 129,11-4-129,9-2 129,11-6-129,7-3 0,13-4 0,6 1 129,6-4-258,5-1 129,6 0 0,2-7 0,7-5 129,3-1-258,2-4 258,0-6-258,3-7 258,-3-6-258,-4-7 129,-5-3-129,-9-5 129,-2-7-129,-5-3 129,-10-6 0,-6-4-129,-10 1 129,-6 2-129,-15-5 0,-13 1 129,-16-3 0,-19 0-129,-17 4 129,-23 2 0,-18 0 0,-16 0 0,-21 1 129,-19 6-258,-16 3 129,-17 1 0,-15 4 0,-16 2-129,-15 3 129,-14 11 0,-17 6-258,-17 12 129,-15 6-387,-11 14-516,-25 0-1677,-6 17-1935,-12 14-516,-10 1-129</inkml:trace>
  <inkml:trace contextRef="#ctx0" brushRef="#br0" timeOffset="34863.994">10702 12318 4644,'-11'-8'4644,"-16"-4"129,11 10-645,-6-1-3354,-3 1-387,0 2-129,-4 2 0,-3 5 0,-6-2 0,0 2 129,-6 0-129,2 0-129,-3 1 0,3-3-258,1 2-129,-1-7-387,9 5-258,-10-5-774,12 0-1677,-2 0-1419,-5-7-129,2 2 259</inkml:trace>
  <inkml:trace contextRef="#ctx0" brushRef="#br0" timeOffset="35153.01">9357 12314 6708,'-42'8'5031,"26"-8"-774,-4-10 0,-1 3-4257,4 4-258,-3 2 129,-1 1 0,-6 0-129,-6 4-387,0 10-2064,-3 4-1548,-9-8-258,3 6-387</inkml:trace>
  <inkml:trace contextRef="#ctx0" brushRef="#br0" timeOffset="35353.022">8541 12637 6966,'-15'35'4515,"8"-23"-258,7 6-516,0-18-4515,0 34-1032,-2-15-645,2 6-1548,-4 13-645,-9-6 258</inkml:trace>
  <inkml:trace contextRef="#ctx0" brushRef="#br0" timeOffset="35530.032">8492 13537 3096,'33'66'0,"-18"-40"0,-3-3 0</inkml:trace>
  <inkml:trace contextRef="#ctx0" brushRef="#br0" timeOffset="35782.046">8612 14175 8127,'20'61'5031,"1"-40"-387,-1-5-387,10-2-3225,0-2-1161,5 5 0,2-3-129,1 3-645,-10-8-645,6 9-2451,-5-1-387,-9-1-387,5 2 0</inkml:trace>
  <inkml:trace contextRef="#ctx0" brushRef="#br0" timeOffset="35986.058">9515 14558 10965,'46'39'4773,"-20"-23"-774,-5-13-258,9 5-4902,-8-8-1161,14 4-387,-10-4-645,9 4-387,-7-4-129,5 0 258</inkml:trace>
  <inkml:trace contextRef="#ctx0" brushRef="#br0" timeOffset="36189.068">10471 14583 7482,'105'0'4902,"-58"0"0,-4 1-516,-5 6-2322,-6-7-1419,4 3-258,-2-3-387,0 0-387,1 0-258,-7-5-774,12 5-2064,-3 0-1161,-4-2-258,6-1-258</inkml:trace>
  <inkml:trace contextRef="#ctx0" brushRef="#br0" timeOffset="36362.079">11492 14580 8127,'73'9'4386,"-38"-1"-129,-10-8-387,-4 0-3483,5 0-387,-3 3-258,-4-3-387,2 0-645,-10-3-1419,4-4-1419,4 6-258,-6-6-129</inkml:trace>
  <inkml:trace contextRef="#ctx0" brushRef="#br0" timeOffset="36610.094">12478 14485 13029,'43'17'5031,"-25"-14"-258,-3-3-258,1-1-4902,-2-6-129,2 2 0,-4-4 129,1 4-129,-4-7-258,3 6 0,-7-12-1032,13 7-1935,-2-5-1032,-1-6-258,6 1-387</inkml:trace>
  <inkml:trace contextRef="#ctx0" brushRef="#br0" timeOffset="36797.104">12835 14200 3870,'27'-51'4773,"-14"28"-129,-7-3-387,1-2-1935,1 6-1806,-4-3-645,1-8-387,1 6-516,-6-16-387,5 8-129,-5-15 0,2 9 129,-2-12 0,2 7 387,-2-5 0,4 7-645,0 5-774,-4-8-516</inkml:trace>
  <inkml:trace contextRef="#ctx0" brushRef="#br0" timeOffset="36910.111">12916 13347 2580,'-5'-38'4386,"-1"12"-129,6 4-1032,0 0-1806,0 0-1806,0 1-2838,-6-11-774,6 6-387</inkml:trace>
  <inkml:trace contextRef="#ctx0" brushRef="#br0" timeOffset="37129.121">12728 12890 3096,'-43'-31'4386,"27"18"-129,1 3-1935,-6-10-516,21 20-129,-28-29-258,20 17-258,-10-10-129,9 8-129,-7-4-387,5-1-387,-3 5-387,-5-6-645,8 13-1032,-13-6-2322,0-1-645,1 2-387,-7-5 258</inkml:trace>
  <inkml:trace contextRef="#ctx0" brushRef="#br0" timeOffset="37374.136">11622 12377 4902,'-17'-5'4644,"-5"-1"-129,22 6-129,-14 0-3354,14 0-1161,-20 0-1290,20 0-2709,-18 10-516,1-10-129,-5 0 388</inkml:trace>
  <inkml:trace contextRef="#ctx0" brushRef="#br0" timeOffset="39448.256">7043 12366 2451,'-58'-15'3225,"13"-4"258,1 5-2709,-3 4-645,-9-1 0,-6 3 129,-16-5 258,-7 6 258,-21-2 0,-5 3 129,-17-3 129,-4 9-129,-13-2-129,-4 2-258,-6 2-129,0 7-258,-2 2-129,1 7 0,0 2 0,-2 2 129,6 8-129,4 4 0,5 6 0,1 3 0,7 8 0,5 6 0,5 7 129,9 6-129,7 7-129,10 2 129,11 11 0,13 5 0,16 5-129,12 3-129,14 4 0,12-2 129,16 0-258,5-3 258,19-7 258,10-8 0,10-10 258,15-3 129,14-12-129,16-1 129,11-10 129,14 6-258,10-7-129,12 4 0,8-3-129,5-6 0,1-3 0,0-5 129,-2-7 0,4-5 0,2-11 0,1-4 129,4-9-129,5-1 0,10-5-129,7-7 0,10-8-129,5-6-129,4-6 129,-1-7-129,0-2 129,-4-10 0,-4-4 129,-8-2-258,-10-5-129,-10-1 258,-9-6-258,-8-1 129,-10-8-129,-7-5 0,-13-7 0,-15-5 129,-12-7 0,-18-3-129,-18-6 258,-19-5 129,-21 2-129,-15 0 129,-26 5 0,-13 3 129,-16 6-258,-9 6 129,-10 8-258,-10 9 0,-6 7-129,-13 6 129,-9 6-258,-12 7 0,-10 10 129,-18 7-387,-8 21-774,-20 13-2580,-17 10-387,-8 27-387</inkml:trace>
  <inkml:trace contextRef="#ctx0" brushRef="#br0" timeOffset="48555.776">1442 9994 516,'-24'15'2193,"24"-15"-1032,-17 17-774,17-17 0,-13 16-258,13-16 258,-4 11 129,4-11-129,0 0 387,-5 12 0,5-12 129,0 0 0,0 0 129,7 2 0,7-2-129,2-11 129,16-3 0,2-12-129,19-5-129,4-10-129,19-6-258,5-8 0,12-5-258,1-4 129,6 0-258,-7 0 0,-1 5 129,-11 2-129,-8 11 129,-10 7-258,-12 8 129,-8 11-258,-12 3-387,-1 13-1161,-6 4-2322,-11-1-129,1 1-258</inkml:trace>
  <inkml:trace contextRef="#ctx0" brushRef="#br0" timeOffset="49043.805">2510 9155 1677,'51'-12'3225,"-29"2"258,4 8-1935,4 2-516,-2-3-129,5 3-258,-5 0 258,5 0-129,-3-2-129,2-1 129,-2-5-258,0 7 129,-5-6-129,-2 5-258,-5 1 0,-6 1-129,-12 0 0,3 22-129,-5-5 129,-9 5 129,-6 5-129,-3 6-129,-4 1 129,0 5 129,-6-4 129,5 2 0,-2-4-129,4 0 0,3-5-129,6-6-129,7 2-774,2-7-3225,5-17-387,3 11-129,-3-11-387</inkml:trace>
  <inkml:trace contextRef="#ctx0" brushRef="#br0" timeOffset="49940.856">342 10785 1032,'0'-12'2967,"0"12"-645,0 0-645,0 0-387,-4 12-129,4 1-387,1-1 0,6 9 129,-4-3 0,4 9-258,-5-3 258,6 5-387,-5-3-129,0 2 0,1-5-129,-1 0-129,0-8 0,-3-15-129,13 6 0,-13-6 0,22-22 0,-7-3 129,3-3-129,0-5 0,2-3 0,-3 5 129,1 3-129,-3 5 258,-3 4-258,0 7 129,0 4 0,1 5 0,0 4-129,0 9 0,2 2 129,0 2-129,0 3 258,-2-2-258,-1 2 129,-2 0-129,-10-17 258,17 9-129,-17-9-129,13-5 129,-8-11-129,4-2 0,-3-8 0,2-5 129,-1 0-258,1-1 0,1 4-129,-2-3-645,7 10-903,-3 5-2193,-3-2 0,6 11-516</inkml:trace>
  <inkml:trace contextRef="#ctx0" brushRef="#br0" timeOffset="50216.872">968 10606 5547,'0'20'4257,"0"-20"-516,0 19-258,1-2-3225,8 2-645,-4 3 0,6 5-258,-4-3 0,5 5-516,-11-7-1032,3-5-1548,5 5-258,-9-22 516</inkml:trace>
  <inkml:trace contextRef="#ctx0" brushRef="#br0" timeOffset="50572.892">1241 10271 1806,'0'18'3483,"0"-2"258,0-16-387,0 0-2709,14 15-387,-4-2-258,3 7 0,-4 4 129,-2 6 0,-2 5 129,-4 5-129,-1 0 129,0-2 0,-3-1-129,0-8-129,3-1-774,0-10-2709,0-18 0,20-1-258</inkml:trace>
  <inkml:trace contextRef="#ctx0" brushRef="#br0" timeOffset="50839.907">1595 10139 3225,'-13'22'4773,"5"-9"-387,8-13-129,-14 16-2193,14 4-1032,0-4-645,6 5-129,3 4-258,5 3 129,-1 7-258,2-1 0,-1 10 0,-2 0-129,0 6-387,-8-3-1161,3-1-2193,4 1-258,-4-11-129,2-1-258</inkml:trace>
  <inkml:trace contextRef="#ctx0" brushRef="#br0" timeOffset="56344.221">870 11751 1935,'-20'24'2709,"8"-14"-516,-2-1-129,-3-1-129,4 0-387,-5-4 129,6-2-387,-6-2-129,18 0-387,-23-11-258,23 11-129,-11-25 129,11 8-129,0-7 0,4 3-258,3-4 0,8 0 0,-3 1-129,4 2 258,-1 5-387,1 6 258,-3 3-129,4 8 129,-2 0 129,2 6-258,0 6 129,0 5-129,-2 0 258,1 5-129,-3-3 258,-2 6-129,-6-4 129,-4 8 0,-1-5 0,-6 3 0,-9-3-129,0 2 0,-9-4 0,-1 2-129,-5-3-258,0-6 129,3-8-387,-4-7-258,15 0-645,-9-14-387,18-1-774,-6-16-645,13-3 0,-5-9-129,8 0 0,-1-2 0</inkml:trace>
  <inkml:trace contextRef="#ctx0" brushRef="#br0" timeOffset="56636.238">731 11385 2709,'-6'-26'4515,"-3"2"-258,9 24-129,-4-10-1935,4 10-774,0 0-774,0 0-258,0 0-129,10 2-129,4 17-129,-1-3 0,4 9 129,-2-1 0,2 4 0,-4 1 129,0 5-129,-1 3 387,-3 3-387,-1 2 258,2 1-387,-1 1 129,3-1-387,4 7-903,-6-11-2709,4-14-516,6-5-258,-5-16-387</inkml:trace>
  <inkml:trace contextRef="#ctx0" brushRef="#br0" timeOffset="57184.27">1197 11679 5934,'-16'-8'4515,"16"8"-387,-11-33-258,8 6-3354,3 2-387,5-10-129,7-2 129,6 1-258,3-2 258,1 2 129,4 3 0,-3 6 0,2 8 0,-4 9 0,0 10 0,-6 3 0,0 14-129,-7 5 0,-2 9 0,-6-2 0,0 7 0,-5-6 258,-8 4 0,-5-7 0,-1 4 0,-6-3-129,2-3-129,0-2-258,-4-15-1419,7-3-2709,4-5-516,-1-8-129,7-9-516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19:55.9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4371 10756 1419,'-30'-12'3225,"19"10"-516,-5-4-1032,1 0-645,1 3-387,-1-2-387,1 0-258,-1 1 0,0-1 0,-2 0 129,0 1 0,-3-1 0,0-2 387,0 1-129,1-1 258,-3 0-129,4 0 258,-4-1-258,2 1 129,-1-2-258,-2 4 0,-3-1-258,-3 0-129,-1 4-129,-8-4 0,2 4-129,-5-3 129,2 2 0,-2-4 0,0 2 0,0-4 129,1-1 129,0-1 0,0 0-129,0 2 129,-3 1 0,0 1-129,-2 5 0,-5 2 0,0 0-258,0 2 129,-3 3 0,-1-3-258,2 1 129,-3-3 258,1 1-129,5-1 258,-2 0-129,5-3 129,-1 2 0,1-1 129,2 2-258,0 2 0,1 3 0,-4 5 0,1-1-258,1 4 129,-3 1 0,-2 4 129,0-1 0,-3-3 0,0 2-129,-3 0 129,2-2 0,-4 2 0,-2-4 0,6 0 129,-2 0-129,7 0 129,-3 0 0,8-1 129,-3 6 0,7-1-258,-2 3 129,1 1-129,-3-1 0,6 3 0,-3-2 129,6 1-129,-2-4 129,5 3 0,-3-4 0,8 2 0,-3 1 0,30-19 258,-73 39 0,73-39-129,-75 43 0,75-43-129,-77 52 129,77-52-129,-76 52 0,76-52-129,-62 56-129,62-56 129,-61 56-129,61-56 129,-56 61 0,56-61 0,-54 62 0,54-62 129,-46 68-129,46-68 129,-38 66 129,38-66-129,-32 70 129,32-70-129,-23 72 0,23-72 0,-24 80 0,24-80 0,-14 87-129,14-87 129,-9 85-129,9-85 129,-4 90-129,4-90 258,0 83-258,0-83 129,4 83 0,-4-83 0,13 77 129,-13-77-129,23 70 0,-23-70 0,27 69 0,-27-69-129,29 61 129,-29-61-129,31 62 0,-31-62 129,32 61-129,-32-61 129,41 53 0,-41-53 129,52 50-129,-52-50 0,59 44 129,-23-20-129,2-1 0,3 3-258,1-2 0,-4-2 0,4 2-129,-6-2 129,3-1-258,-10-2 258,4-2-129,-5-2 387,-1 2-129,1 4 129,3-3-129,2 4 258,2 0-258,0-1 258,2 3-129,-1 0 0,3-3 258,-4 3-258,-1-5 129,-1 4-129,-2-7 0,0 5-258,3-2 387,-2 0-258,4 1 0,3 0 0,3 1 0,4-2 0,2 0 129,3 0 129,3-3-258,0 1 0,0-8 0,3 2 129,-4-2-129,2 4 129,0-6 0,4 2-129,-5-2 129,3 1 258,1 4-387,0-2 0,-1 1 0,0-2 129,-2 2-258,-1 0 258,2-1-258,1 2 129,0-4 129,-1 1-129,-1-3 129,1 2-129,-1-1 0,0 1 0,-3-3 0,1 3 129,-1-3-129,2 1 0,2-1 129,3-2-129,-3 2 0,2-1 129,1-2 0,2 1-129,-5 0-129,2-2 129,-3 0 0,1-1 0,2 0 0,0-2 0,-1-5 0,1 2 0,1-3 0,-1-4 129,1 3-129,0-2-129,-1 2 129,1 0 129,2 1-258,1 1 258,-3-1-129,3 0-129,-3 2 129,3-3 0,-3-3 0,-1 4 0,-2-2 0,2-1 0,-2 1 0,-2 2 0,-1 0 0,-1-1 0,-1 2 0,0 0 0,-1 0 0,0 0 0,0-1 0,1 1 0,1-2 0,3-1 129,-4 2-129,2-1 0,0-1 0,-2 1 0,0 0 129,0 1-129,-2-2 0,0 3 0,1-1 0,-1 0 0,2-3 129,1 1-129,0-2 0,-3-2 0,1-1 0,-4-1 129,1-2-129,-2-1 129,-5-3-258,0 5 258,-3-6-258,-2 3 258,0 0-258,-3-1 258,-2 4-258,-1 0 0,-3 0 258,-1 0-258,0 0 258,-2-2-129,4-2 0,-3 0 0,4-3 129,-1 2-129,2-2 0,1 0 0,-3 0 0,-1-2 0,-1 3 129,-4 2-129,-3-5 129,-1-4-129,-3-4 0,0 0 129,0-4-129,2-1 129,-1-5-258,0-2 129,1 3-129,1 5 0,-2 3 0,0 1 129,-4 2-258,0-1 129,-5 4 129,-3 0 0,-3-5 0,0-2-129,-6-8 129,-1-5 0,-1 1 0,-2-1-129,0 2 129,-1 0 0,2 4 0,-3 3 0,1 6 0,-2 6 0,-3 2-129,-3-3 129,-3-2-129,-2-2 0,-5-2 0,-1-1 129,-4-4-129,-1-2 129,-4-1 0,0-4 0,-1 6 0,-4 0-258,-1 6 258,0-1 0,-2 4 0,1 1-129,0 4 129,1 5 0,-2-4 0,0 7-129,-3-2 129,0 0 0,-3 5 0,-2 0-129,-3 1 129,-1 1-129,-3-2 129,2 2 0,-1-5 0,-1-1 0,0 0 0,0 3 0,0-4 0,-1 1 129,-3 2-129,0-2 0,-1 4 0,-1 1 0,0 0 0,0 0 129,0 3 0,-1 1-129,3 2 0,1 4 0,0-1 0,4 1 0,0 2 0,1 0 0,0 1-129,0-2 129,-1-1 129,2 0-258,0-2 129,0 1 129,1-2-129,0 2 0,0 0 0,2 1-129,0 5-129,-4-1-129,7 6-645,-9-3-1290,7 8-2064,-4-1-387,-1-5-387,3-4 0</inkml:trace>
  <inkml:trace contextRef="#ctx0" brushRef="#br0" timeOffset="848.048">3668 14426 7740,'21'31'4644,"-12"-20"-258,5 4-387,3-6-3741,0 7-258,1 2 129,2 10-129,3 7 129,-1 5 0,2 7-129,3 7 0,1 3 129,0 2-129,1 2 0,0-2 0,2-7-129,-3-8 129,0-5 0,-4-6-387,-7-9-258,1-2-645,-18-22-2193,7 11-1032,-7-11-258,-11 0-129</inkml:trace>
  <inkml:trace contextRef="#ctx0" brushRef="#br0" timeOffset="1096.062">3899 15091 258,'-79'-25'3999,"48"20"258,-1-8-516,11 5-1935,5 2-774,4-6-258,12 12-129,-3-28 0,10 11 129,2-12 258,14 5-129,-1-21 129,16 7 258,1-13-258,16 8-129,-3-4-258,10 5-387,-1 0-129,-3 6-516,-3 17-516,-14-5-774,-1 12-2709,-16 4-387,-9 5-258,-15 3-516</inkml:trace>
  <inkml:trace contextRef="#ctx0" brushRef="#br0" timeOffset="2123.121">4577 15008 5934,'0'0'4515,"0"0"-387,0 0 0,0 0-4128,0 0 129,0 0 0,0 0 0,0 0 129,0 7 129,0 11 129,-6 1 129,5 11 0,-7 4-129,6 11 0,-6-2-129,5 8 129,-4-5-129,4 3-129,-2-12 0,4 3 258,-4-14-387,4-3 0,-1-6 0,2-17-258,-2 11 0,2-11-645,0 0-1161,4-20-2967,0 1 0,-3-9-387,-1-11-258</inkml:trace>
  <inkml:trace contextRef="#ctx0" brushRef="#br0" timeOffset="5297.302">9428 11030 1419,'6'-18'903,"-6"18"-129,13-20 0,-7 9 129,4-1 129,-6-2 387,-4 14 0,11-19 258,-6 9-129,-5-5-258,0 15-258,-3-18-129,3 18-387,-21-13-129,5 2-129,-8 5 0,-6 0-258,-7 2-258,-6-1 516,-7-3-258,-5 7 0,-7-2 0,-7 3 0,-3 0 129,-3 3 0,-3 0 129,0 4-129,-2 5 0,0 3-129,0 1 0,2 3 129,2 4 0,3 3 0,4 3-129,5 11 129,6 5-129,9 7 129,7 4 0,8 5 0,4 5-258,6 1 258,5 7-129,2-2 0,4-2 0,1-2 0,4-1 258,0 4-258,6 3 0,2 1 0,0-4 0,7 3 129,3 4 0,6-1 0,2 1 129,4-1-129,3-4 0,8-1 129,0-4 129,8 0-129,3-8 129,7 3-129,6-10 0,7 5 129,3-9-258,5 2 258,8 0-258,2-1-129,8-3 258,0-2-258,2-1 258,2-3-258,2 0 129,6-2 0,1-5 0,3-4 0,3 2-129,1 0 0,4-2 129,4 3-129,3-2 0,1-1 129,1 0 0,4 2-129,2-3 129,4 0-129,1-8 129,1 0 0,2-5 0,4 0-129,-2-8 129,-1 2 0,-1-2 129,-1-1-258,-2-3 129,-1 1-129,0-5 0,-1 0 0,1-4-129,2-6 129,0-10 0,2-4 0,1-5 0,0-7 0,-6 1 129,5-3-129,-6-3 129,-4-2-129,-7-1 129,-4 1-129,-6-3 0,-4 0 0,-4-8 0,-4-2 0,-5-1-129,-5-5 129,0 1-258,-5-7 258,-5 2-258,-5-5 0,-7 2 258,-7-4-129,-6 2 129,-8-2 0,-9 2-129,-8 1-129,-5 2 0,-8-7-129,-5 5 0,-9-2 0,-1 7-258,-10-3 258,-5 5 129,-10-1 0,-5 3 129,-13 3 0,-8 1 129,-7 1 0,-10-2-129,-8 0 129,-6-1-129,-7 0 129,-3-1-129,-4-1 0,-4 0 0,-5 5 0,-7 1 129,-8 3-258,-5 2 258,-7 1 0,-7-2-129,-7 5 129,-6 1-129,-7-4 129,-2 3-129,-2 2 129,-3 1-129,-2 7 129,5 3 0,-2 4 0,0 1 129,2 4-129,1-2 129,4 0-129,-1 3 129,3-3-129,2 4 129,4 4-129,5 6 129,3 5-129,7 7 0,2 6 0,9 7 0,5 5 0,5 6-129,6 2 0,7 4-129,1 2-645,13 3-1419,3 5-1935,5-10 0,10 6-645</inkml:trace>
  <inkml:trace contextRef="#ctx0" brushRef="#br0" timeOffset="6196.354">11755 14604 9288,'31'41'4902,"-12"-12"-258,4 0-258,3-2-3612,4 13-774,5 5 0,4 6 129,3 1-258,0 5 0,2 1 0,1 2 129,-3-2 0,1-2 0,-3-5-129,-3-6 129,-6-7 0,-7-6-129,-3-11 0,-11-13-516,1 2-774,-11-10-774,-8-5-1032,-8-7-774,-4 3 129,-9-8-129</inkml:trace>
  <inkml:trace contextRef="#ctx0" brushRef="#br0" timeOffset="6427.367">12026 15294 1806,'-119'-15'3225,"60"3"387,12 8 0,-1-9-387,19 13 0,-3-20-645,21 18-387,-4-19-645,18 7-516,9-9-387,17-3-387,8-7 129,13-2-258,12-4-129,8 0 0,4 0 129,-1 6-129,-3 3-129,-8 4-387,-5 10-903,-17-4-3354,-6 3 0,-9-3-387,-9 0-516</inkml:trace>
  <inkml:trace contextRef="#ctx0" brushRef="#br0" timeOffset="7548.431">12716 15363 9288,'21'0'4644,"-6"0"-387,2-5 0,-2-1-4386,3 5 0,-3 1 0,0 0 0,0 0 129,-6 0 129,0 0 0,-9 0-129,11 12 129,-11-12 0,4 15 129,-3-5-129,-1 4 0,0 2-129,-2 1 0,-5 1 0,2-1 0,-3 3 0,-3-1 0,0 1 258,1 1-258,-4-6 258,4 2-129,-2-3 258,2 2-129,1-3 129,3-1-258,6-12 0,-4 21 129,4-21 0,3 20 0,4-12-129,10-2 129,1 0 0,6-1 0,3 0-129,2-1 0,0-1-129,-2-1 0,0 6-258,-7-8-774,8 11-3483,-12-6-258,-2-2-516,-4-6-387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20:51.1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4635 4292 1419,'0'0'2451,"-9"8"-1677,9-8-258,0 0 0,6 4-129,-6-4 516,17 2 129,-4 3 0,6-5 0,4 2 0,6 1-129,7 2 0,4-3-258,8 5 129,6-5 0,7 8-258,2-7 0,6 2 258,3-2-258,8 5-129,-1-3 258,9 5-258,0 0 0,8 2 0,5-7 129,8 6-129,5-8 129,8 5-129,2-6 129,10 0 0,4-2-258,3 0 129,-2 0-258,4 3 129,-3 0-129,3 2 129,-6-3-129,1 2 129,-6 0-129,0 0 258,-2 0-129,-2-4-129,1 0 129,0 0 0,-2 0-129,0-4 129,1 0-129,1-1 129,1-4-129,-2 2 0,-3 1 0,6 0 0,3 0 0,1 0 0,-1 1 0,1-4-129,-2 4 0,-1-6 0,-4 2 129,-6-2-129,-9-2 0,-2 1 0,-12 4 0,-6 2 0,-8-4 0,-6 7 0,-12-4 0,-7 3 0,-10 1 0,-9 0 0,-7-3 129,-9 5-129,-4-3 0,-7 0 129,-2 3-129,-12 1-129,11-6 258,-11 6-129,0 0 0,0 0-129,0 0 0,0-14-129,0 14-258,-8-21-129,8 21-774,-17-28-3483,15 7-129,-1-8-258,7 1-516</inkml:trace>
  <inkml:trace contextRef="#ctx0" brushRef="#br0" timeOffset="2533.144">13279 4395 2709,'0'0'3612,"0"0"129,0 0-387,0 0-2967,9 5-387,5-2 258,2 4 129,0-5 258,6 6 0,-4-7 129,7 6 0,-7-7 0,7 4 129,-2-4-258,6 5 0,-2-5-129,8 2-129,0-2 0,6 3 129,1 1-258,5 4 0,4-1-129,4 0 129,1 3 0,3 0 0,1-1-129,3 1 129,0-7 0,5 3 258,-2-6-258,4 2 0,1-2 0,7 3 0,-1-3 0,3 0 0,1 2-129,2 0-129,0 0 129,0 0-129,1 2 129,0-3 0,1 1 0,1 0-129,4-2 129,-1 0-129,6 1 129,5 2 0,1-1-129,1 1 0,1 0 0,-1 2 0,-2-3 0,3 0 129,-4 1-129,-4-3 0,-2 0 0,0 0 0,-2 0 0,3 0 0,-1 2 0,-4 2 0,0 0 129,-2 5-129,-3-3 0,-3-1 129,-4 2-129,-1 0 0,-3 0 129,-3 1-129,-1-2 0,-1-1 0,-3 0 129,-2-2-258,-3-1 129,-3-2 0,-3 0 0,-2 0 129,-3 0-129,-4-4-129,-4-1 129,-3 0 129,-3 2-129,-4-1 0,-6 1 0,-2-2 0,-6 2 129,1 1-129,-5 0 0,1 1 0,-2-1 0,2-1 129,1 2-258,-2 1 258,2-1-129,-3-1 0,1-1 0,0 2 0,-3-2 129,0 2-129,-3-2-129,-7 3 129,14-6 0,-14 6 0,11-7 0,-11 7 0,9-5 0,-9 5 0,0 0 129,0 0-129,0 0 0,0 0 0,0 0 0,0 0 0,0 0 0,0 0 129,0 0-129,0 0 0,0 0-129,0 0 129,0 0 0,0 0 129,0 0-129,0 0-129,0 0 129,0 0 0,0 0 0,0 0 0,0 0-129,0 0 129,0 0-129,0 0 129,0 0 0,0 0-129,0 0-258,0 0-516,11 0-2967,-13-8-1032,-3-7-387,-6-20-387</inkml:trace>
  <inkml:trace contextRef="#ctx0" brushRef="#br0" timeOffset="22455.284">6520 12685 1806,'-5'12'2967,"7"-5"-258,-2-7-258,0 0-3999,-7 0 0,7 0 258,0 0 516,-9 2 387,9-2 645,-14 0 129,14 0 516,-17-2 387,9-1-129,-2-1 0,10 4-258,-17-7-129,17 7-129,-19 0-516,8-1-258,0 1-516,-5 0 129,1 4-129,-3-4 129,0 3 387,-3-3 129,-2-2 516,-1 0 0,-3-7 258,1 3 0,-6-3-258,0 4 0,-4-4-516,-1 3 0,-4 0-129,1-2 0,-4-1 129,2 1-258,-3-1 258,2 3 0,-5-2 258,0 4-258,0-1 0,-4 1 129,-2 2-258,-3 1 129,-4 1 0,0 0 0,-2 0 129,0 0-129,-4 0 129,2 0-129,-2 1 129,2 0 0,-1-1 0,2 0 0,-2 1 129,0-1-129,-1 1-129,0-1 129,0 0 0,-1 0-129,0 0 0,-2-3 0,3 0-129,0-3 129,4 1-129,0 0 129,3-1 129,4 2-129,4 1 258,0 3-129,3-2 0,3 2-129,3 0 129,3 0-258,4 2 0,5 1-129,4 1 0,4-3-129,4 5 258,4-5-129,2-1 258,4 2 0,9-2-774,-9 3-2064,9-3-774,7-5 129</inkml:trace>
  <inkml:trace contextRef="#ctx0" brushRef="#br0" timeOffset="26182.497">1353 17329 3225,'0'0'3483,"-3"-12"129,3-6-2451,0 18-258,8-18 0,0 7 0,-3-1 0,5 10-387,-2-1 0,4 2 0,-2 1-387,2-4 0,4 2 0,3 0-129,6 2 258,1-2-129,4-5-129,2 3 129,8-3 129,2 3-129,5-4 387,4 6-129,7-8-129,5 1 0,11 4 129,0 0-258,8-6 129,4 7-129,5 0 0,3-6-129,0 5 0,3-2-129,-2 2 129,3-1 129,-2 4-129,3-7 0,-3 2-129,2 7 0,-1 0 129,0 0 129,2 0-129,3 0 129,-3 0-258,5 9 129,-2-4-129,2 2 129,3 1-258,-1-1 129,1-2 0,0-3 0,2 6 0,-2-5 129,0 1-129,-2 1 129,-2 2 0,2-2-129,-3 0 129,1-1-129,-4 6 129,-2 2 0,0-2 0,1-2 0,4 3-129,-4 1 129,1 0 0,-3-4 0,3-3 0,-1-1 0,-2 5 0,0-3 129,-8-2 0,1 9 0,-5-1 0,1 4 0,1 6 0,1 3 0,0-16-129,1 13 0,2-6 0,3-5 129,-2-7 0,0-1 0,-1-3 129,1-13-129,-3 13 129,0-9 0,-5 1-129,4 6 129,0 2 0,1-3-258,-1-5 258,4 7-129,4-2 0,3-5-129,3-2 129,1-2-129,-2-1 129,-1 1 129,-2 2 0,-1 6-129,-5-9 0,1-1 0,-4 4 129,0-2-258,2-2 129,-3-1-129,0-1 129,-3-2-129,-2 2 129,-1 7-129,-5 1 0,-4 3 129,-4 2-129,-4 3 0,-3 5 0,-4-2 129,-3-1 0,-2 1 129,-2-3 0,-3 0-129,-4 0 0,-6-5 0,-8 1 0,-5 1-258,-6 3 0,-8 0-129,-10 0-1290,0 7-2709,-15-7-516,-6-7-387,-13-14-516</inkml:trace>
  <inkml:trace contextRef="#ctx0" brushRef="#br0" timeOffset="28877.65">2236 16339 7353,'-24'-47'4515,"12"16"387,5-5-774,3-7-3612,-4-6 0,4-3-387,-2-10 258,2-3-516,-3-2 387,0-7-387,-1 2 0,-3 0 258,-1-1 0,-2 7 0,1 0 0,3 6 129,-2 5-129,6 7 0,-1 9 129,3 1-258,1 5 0,3 5 0,0 8-129,0 1 129,0 2 0,-1 4 0,1-2 0,-1 1 0,1 14 0,-1-18 0,1 18 129,-1-15-129,1 15 0,0 0 0,0 0 0,0 0 0,0 0-129,0 0 129,0 0-129,-13 8 129,13-8-129,-14 14 129,7-9 0,-3 2 0,-1-7 129,-1 3-129,0-2 0,-3 1 0,-4 1 0,-2-2 0,-8 2-129,-2 0 0,-5 2 0,-2 2 129,-5-4 0,-4-2 0,-5-1 129,3-4 0,-4-7-129,1-2 129,0-7 129,3-3-258,2-3 0,5-1-129,2 1 129,3-1-129,3 1 129,5 1-129,2 2-129,27 23 258,-64-52 0,64 52 0,-59-54 0,59 54 0,-52-68-129,52 68 258,-45-83 0,45 83-258,-23-93 129,15 42 0,5 2 0,-2-1-129,5 50 258,0-92-129,0 92 0,1-77 0,-1 77 0,13-68 129,-13 68-258,19-64 258,-19 64-129,27-65 129,-27 65-258,30-74 0,-12 33-129,-3 1 0,8 1 129,-10-4-129,6-2 129,-3-3-258,3 1 387,-3 0 0,2 1 129,4-1 129,-1 1-129,4 3 0,4 1-129,2 3 129,7 2-129,2 3 0,6 4 0,1 3 129,5 6-258,-2 0 0,6 2 129,-5 6-129,2 0 129,1 4-129,3 1-129,-2 1 258,2 2 0,1 3 0,0 2 0,3 0 0,-2 5 0,0 4 0,-1 1 0,0 2 0,1 5 0,-1 0 0,-3 3 387,-3 4-387,-3 2 258,-2 1-258,-4-2 129,-4 3-129,-5 1 0,-2 0 0,-3 0-129,-1 0 129,-1 3 0,-2 2 0,-1 3 0,-2 1 0,0 1 0,0 2 129,-2 2-129,-2 0 0,-2-1 0,-2 0 129,-6 1-129,-2 3 258,-6-1-129,0 1-129,-4-1 129,-2 2-129,-1 3 0,-4 4 0,1-5 129,0-1-258,-1 3 0,-2 0 258,-4 3-258,-2-1 129,-4-2 0,-6-6 129,-3 3 0,-5 1 0,-3-6 129,-3 1-129,-3-6 0,-4-1 0,-4-4 129,2 2-258,-2-4 129,-1 0-129,-3-2 387,1-1-258,3-4 129,1-3-129,1-2-129,1-2 129,2-6 0,2-7-129,5 1 0,2-5 0,1 0 0,3 0 0,2-3 0,1-1 0,4 0 0,4 3 258,3 1-387,4 0 129,6 1 0,2 0-258,10-1 129,0 0 0,0 0-129,12 11-258,2-4 129,-3-3-258,9 9-258,-7-8-1935,5 9-1677,-3-3-387,-5-5-387,-10-6 388</inkml:trace>
  <inkml:trace contextRef="#ctx0" brushRef="#br0" timeOffset="32870.88">13212 17164 774,'-13'5'4128,"13"-5"-129,-14 9-129,5-9-2451,0 3-903,-3 4-129,-3 3-387,1 0 0,-5 0-258,-2-1 258,-1 1-129,-3 0-129,-4 1 258,1-5 129,-2 3-129,-5-7 129,2 1 258,-1 0 0,-2-1 129,-2-2 129,2 0-258,-3-2-258,-1-2-129,-1 2-258,-7 0-387,5 2 129,-7-5 0,2 2-129,-3-4 258,2-3 258,1-1 129,-3-2 258,5 0 0,-2-3 258,3 2-258,2-1-129,-1-3 0,0 5 0,0-10 0,0 7-129,2-8 129,0 6 0,2-3 0,0 1 258,1-6-129,3 0-129,5 0-129,0-2 129,3-3 0,4 0-258,-1-6 0,5-1 0,-1 4-129,3 4-129,2-2 129,2 2 129,2 7-129,3-3 258,3 2-129,2 0 258,4 1 0,0-6 129,9 7 0,1-6 0,6-3 0,5 0-258,7 2 387,3-1-258,7 1 129,6-2-258,7 1 258,6-3-129,8 5 129,2-5 0,6 3-129,4 1 0,7-4-129,4 1 129,6 2 0,0-2 0,4 3 0,2-2 0,7 3 0,-1-4 0,2 7 0,0-4-129,4 3-129,-2-1 129,7 2 0,2-1 0,0 6 129,1-2-129,7 6 0,2-1 0,2 3 129,6 3-129,5 2 0,3 1-129,4 1 129,2 0 0,2-1 0,-1 1 0,0 0 0,-3 0 129,-1 0-258,-2 0 258,0 2-129,1 2 0,0 1-258,4 2 0,0-1 0,3 0 0,0-2 0,5 0 129,-2 1 129,0-4 0,2 3 129,-2-1 129,4 4-129,1 0 0,0 6-387,0 2 129,3-1-129,-1 0-258,-3 1 387,2 3-129,-2-5 0,-3 2 129,-2 0 129,-4 4 0,-3 0-258,-3 10 0,-6-1-387,0 3 129,-9-1-129,2 8 0,-7-9-129,1 10 387,-6-8-129,1 9 258,0-8 129,-1 7-129,-1-4-129,2 1 129,-3-3 0,0-3-258,-3-2 258,-1-8 129,-8 0 0,0-5 0,-2 0 258,-5-1-129,-1-2 129,-3 3 0,0-3 0,-3 4-129,-3-1 129,-2 0-129,-4 3 258,-5-2-258,-4-2 129,-4 0 0,-6 1 0,-4-7 0,-2 2 0,-5-3 258,-4 0-387,1 0 258,-2 0-129,-2-1-258,-2-3 387,-4 0 0,-2 1 0,-3 1 0,-1 2-129,-4 0 0,4 4-129,-5 5-129,5 0-129,-3 3-129,6 0 129,-4 5 0,2-5 258,-5 0 0,0-4 129,-6 3 129,0-1-258,-4 5 0,-3 2-129,-6 5-129,1 6 0,-3 3-258,-5 3 258,-4 5 0,-1-2 258,-3 1 129,-7 3 0,-3-1 0,-6 1 129,-5 4-129,-7 1 258,-1 0-258,-6 7-258,0-4 0,-8 1 129,5-9 0,-7 4 0,5-9 258,-5 5-258,4-17 258,-5 10 258,-3-10-129,-1 5-258,-4-12 129,-4 7-258,-2-10 0,-3-1-129,-7 1 0,-2-2 129,-1 0-258,0-5 387,0-1-129,1 1 0,0-3 0,0 3 258,-2-4-258,0 0 0,-2-3-129,-5-1 129,-2 1 0,-9-2 0,-1-6 0,-5 0 0,0 0 0,-2-6-129,0 1 129,-1 0-129,3-3 0,3 3 129,2 2 0,5 1-387,3-1 387,0 5 0,1 2 0,0-3 0,0-1 0,-5-5-258,-4 4 129,-3-10 0,-4 10 0,0-6 0,-4 3 258,2 0-258,-2 4 129,-3 5 0,2 2 129,-1 1-129,1 0 0,-2 1 0,0 3 0,-6-3 0,1 2-129,-2 0 129,1-2 0,-1-1 129,-1 0-129,2 0 129,0 0 0,3 1-129,2 2-129,-1-3-387,1 0 0,-1 1 0,1 0 129,-2-2-258,1-3 387,-2 2 387,0-5 0,3 3 516,-5-2 0,4 3-258,-4 3 258,5 4-258,-3 2 0,-1 8-387,-1-4 258,1 7-258,-1-7 129,-3 7 0,-1-12-129,-2 4 0,-1-6 129,-4 2-129,3-3-129,-3-2 129,4 2 0,2 1-129,7-1 129,4 1 0,5 4 258,3-2 0,2 0 129,9 0 0,0-1 0,5 2 129,-3 0-258,9-6 129,-3 5-258,7 1 0,1 3-129,2 7-387,5 2 0,1-6-129,5 0 129,0 2 129,5-7 0,1-4 387,0-10 387,5-3 258,-5-6 129,8 3 0,-3-2 0,8 6 0,-2-1-387,5 8-129,5 2-258,4 2-129,4-2 0,2 6 0,4 0-129,0-4 258,1 4 0,5-2 0,0-4 258,5 0 0,-3 0 129,13 0-258,-16-2 129,16 2 0,-6-7 0,6 7-129,0 0-258,-13-8-258,13 8-129,-14 0-129,6 8-516,-13-1-2064,2-7-1419,-3 0-387,-2-15-129</inkml:trace>
  <inkml:trace contextRef="#ctx0" brushRef="#br0" timeOffset="34259.959">11506 16237 8643,'-28'5'4773,"16"4"-387,-3-9-129,-3 0-3999,1 3-258,-2 9 0,-1-6 0,-5 3 0,-3-3 0,-3-2 0,-7 0 129,-3-4-129,-5 0 129,-5 0-129,-2-2 0,-5-5 0,-5-1 0,-3-4 0,-4 5 0,-2-5 0,-5 2 0,-4-2 0,-4 0-129,-6 2 129,-3 3-129,-2-3 129,-4 3-129,-5 0 129,-2 1-129,-5 0 0,-2-1 129,-3 2-258,-1 1 129,-4-2 129,-4 1 0,0-4-129,-2 1 129,-3-4 129,-1 3 0,0-1 129,-2 0-129,0-3 0,-1 2-129,0 1 129,-2 2 0,4 2 0,1-2-129,0-2 0,4 1 129,1 2 0,6-3-129,-2-3 258,3 0-129,2-2 0,3-1 0,2-1 0,-1 11 0,1-10-129,5-1 0,2 6 0,5 0-129,1-3 129,3 4-258,2-2 258,3-7-129,4 2 129,3-1 0,4-2-129,4-1 129,5-2 0,6-2 129,6-4-258,5-3 129,5 0 0,4-4 0,4-2 0,-1-3 129,3 0-129,0-2 0,0 0 0,0 0 0,1 0 129,-1-1-129,4-1 129,1 2-129,3 0 258,3 2-129,5-4-129,3 8 129,3 3 129,3 5-258,5 3 129,0 8-129,7 1 0,-2 5 258,5 12-258,0 0 0,-3-13-258,3 13 258,0 0-129,0 0 0,-7 6 0,7-6-258,-3 19-129,3-19-387,-4 22-516,4-22-645,0 20-2064,0-6-516,0-14-516,5 22 388</inkml:trace>
  <inkml:trace contextRef="#ctx0" brushRef="#br0" timeOffset="35110.008">4236 14950 1161,'-13'-27'3999,"-2"1"-129,15 26-1419,-12-17-774,3 4-516,9 13-258,-2-17-516,2 17 0,0-18-258,0 18 258,2-14-258,-2 14-129,4-12 129,-4 12-129,0 0 0,0 0 0,8-4 129,-8 4-258,8 12 129,-4 4 129,2 5 0,0 11 129,-1-2 129,1 10 0,-2-5 129,1 4 0,-1-6-129,2-3 0,0-9-258,2-7 129,3-7-258,-1-7-129,3-8 129,-2-9 0,0-7-129,-2-5 129,-3-5 0,-3-4 0,-3-1 0,0 4 0,-3-1 0,-2 5 0,1 2 0,3 0 129,1 6-129,3 4 0,5 4 0,4 0 129,2 5-258,2 0 129,0 9-129,2 1 129,-1 1 0,-2 4 0,2 3 129,-1-1-129,5 2 129,0 4 0,4-7-129,5 2 258,1-5-258,7 5 0,0-6 129,2 4 0,-2-1 0,0 1-129,-3 4 129,-3 3-129,-5 1 129,-4 1 129,-5 3-258,-3 2 129,-6-3 258,-4 0-129,-5 0 0,0 2 0,-5-3 0,-6 2 0,-5-2-129,-2-3 0,-3 6-129,-4-1 129,-2-1-129,-4-2 0,-2-4 0,0 3 0,-2 0-129,1 0-258,7 9-1677,-1-9-2322,10-3-645,5-11-387,2-12 0</inkml:trace>
  <inkml:trace contextRef="#ctx0" brushRef="#br0" timeOffset="38101.179">8935 16670 5031,'1'24'4128,"-1"-24"-1032,0 0 129,13 0-4386,1-4-387,-4-16 258,8 9 516,-2-15 387,1-2 903,2-1 387,-6-10 387,4 1 258,-7-8 129,9 5 0,-7-26-387,9 5-258,2-18-387,6-7 0,0-14 129,9-3-387,-1-15 0,3 3 0,0-1 0,0 7 0,-5 7 129,-2 15-129,-5 5 0,-1 19 0,-8 11-129,1 13 0,-5 5-129,1 9 0,-4 6-129,0 4-129,-3 8 129,-9 8-129,15-12-129,-15 12-129,8-2-258,-8 2-516,0 0-387,0 0-903,-3 9-387,-9-9 129,9 10 0,-14-10 1032,9 7 516,-8-6 516,3-1 1032,0 3 903,-1-3 258,1 0 129,-4 1-387,4 2-903,-2 1 0,0 1-258,3 0-129,0 0 258,1-4 258,11-1 258,-11 0 0,11 0 258,0-20 0,11 10 0,-4-14 258,11 7-387,-2-10-387,4 6 129,-2-5-129,4 10 0,-6-1-258,1 6 0,-3-1-258,-1 7 129,-3-1-129,-3 6 0,-7 0 0,14 0 0,-14 0 0,10 5 0,-10-5 0,7 13 129,-7-13 129,9 24-129,-4-6 0,2 6-129,2-2 129,1 7 0,1 3-129,1 3 129,1 1-258,1 1-258,6 10-2451,-5-8-1677,-1-4-387,-3-10-516,-5-7-258</inkml:trace>
  <inkml:trace contextRef="#ctx0" brushRef="#br0" timeOffset="38854.22">12293 16334 2580,'0'0'4257,"0"0"387,0 0-129,0 0-2451,-10-26-516,10 13 0,-14-20-129,10 6-516,-8-22 0,2-1-387,-5-17-258,-5-7 0,-2-8-129,-5-8 0,-1-6 0,-3-4 0,0-3 129,2 3 0,2 1 129,3 4-258,3 3 129,3 11-129,3 6 129,3 5-258,0 8 0,0 12 0,-1 12-129,1 12 0,0 8-129,-2 5 0,4 12-387,-4 1-129,7 19-387,-7 0-645,14 19-1290,-8-6-1548,3 7-258,-2-3-129,3 0 259</inkml:trace>
  <inkml:trace contextRef="#ctx0" brushRef="#br0" timeOffset="39402.253">11768 14994 1419,'-9'4'4386,"9"-4"129,-12-12-258,10 0-129,2 12-2580,-7-26-903,4 14-258,0-1-258,3 13-129,-7-19 129,7 19 0,0 0 129,0 0-258,-11-3 129,4 11 0,-3 9 129,2 11 0,-7 4 0,3 4 129,-2 1-129,3 2 258,3-8-258,8-2 258,5-21-258,14-8 0,11-15-129,9-14-129,8-13 129,5-6 0,1-5-129,0-3 258,-6 3-129,-4 7 0,-8 5 0,-7 10 129,-6 9-258,-4 6 129,-4 4-129,-1 8-129,0 4-129,-2 0 129,0 10 0,0 2 129,3 5 0,0-2-129,1 6 129,-2 1 0,1 2 129,0 4-129,-2 0 129,-1 1 0,1 4-258,-1 0 258,-2-3-129,-1-2 0,0-6 129,-3-3 0,0-6-129,-5-13 129,4 11-129,-4-11 129,0 0-129,-6-10-129,6 10-645,-18-18-2064,8 12-1806,-5-5-387,-4-3-258,-3-8-387</inkml:trace>
  <inkml:trace contextRef="#ctx0" brushRef="#br0" timeOffset="90767.191">3600 10379 2709,'15'-17'3354,"-12"8"129,7-1-1935,1 9-774,0-1-258,6 2-129,0-3-129,4 3 0,-1 0 258,4 0-387,0 0 129,3 0 0,2 0 0,4 0 258,-1-2-129,6-2 0,3-4 129,6-1 0,3-6-129,7 5 0,1-7 0,7 6 0,4-2-258,3 2 0,4 1-129,4 2 129,2 2-129,3-1 0,2-1 0,4 3 0,4-5 0,4 0 0,7-2 0,3-2 0,4-1-129,5-2 129,3 3-129,2-5 258,2 4-129,1 0 0,-3-1 0,4 5 129,-2-3 129,1 6-129,-1-1 0,6 2 0,0 0 0,3 5 0,3 1-129,-1 1 0,3 0-129,1 0 129,-3 0 0,-1 0 0,-2 1 0,1-1 0,-2 0 0,0-4 0,3 1-129,-1 0 129,3 0 0,-4 0 0,3-3 0,2 3 0,-1-2-129,0-1 129,3 0 0,2-1 0,3 0 0,3 2-129,5 1 129,1 1-129,3 1 129,3-1 0,2-1 0,0-1-129,2 2 129,2-4 0,1 2 0,0 0 0,1 2 0,3 3 0,1 0-129,5 3 129,4 2 0,-2 2 0,3-2 129,3 0-129,-1 2 0,-2-2 0,1-1 0,-2 0 0,-3 3 0,3 2 0,1 5-129,-2 0 0,8 4-129,2-4 129,7 4-258,5-5 258,2 0-129,-1-7 258,0-2 129,-2-3 0,-6 0 129,4 2 0,-9-1-129,3 7 0,-1 4 129,1 6-387,3 5-129,4-2-258,6 1 129,-2-3 0,2-3 129,-7-7 0,0-7-258,-3-3 516,-3-5 0,-7-4 258,-2-4-129,-5-1 129,-2 1-258,-1 1 129,-6 3-258,-12 1 129,-2 6 0,-11-1 0,-10 3 0,-11-2 129,-14 2 0,-11 5-129,-14 0 258,-5 2-258,-13-2-258,-10 0-645,-5 4-1161,-6 6-2064,-12-13-387,3 5 129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4:33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2171 13249 903,'0'14'3225,"0"-14"129,0 17-1677,2 1-1419,1 10-258,3 6-258,0 11-516,-1 8-387,1 10-516,0 8-258,-4 9 258,0 10 387</inkml:trace>
  <inkml:trace contextRef="#ctx0" brushRef="#br0" timeOffset="23167.325">553 13940 774,'0'-14'1419,"-3"3"258,3 11 258,-6-12 387,6 12-258,0 0-129,-12-18 0,12 18-387,0 0-129,0 0-387,-11-6-129,11 6-387,0 0 0,-3 6-258,3-6-129,-6 18 0,3-2-129,3 3 129,-2 3 0,2 7 0,-1 3 129,1 6-129,-1 3 129,0 9 129,-2 0-258,1 3 129,-3-2-129,3 4 129,-5-6-129,3-3 0,1-10-129,0-4-129,3-8-129,-1-5 0,1-6-387,0-13-258,0 0-903,10-11-2580,-8-15-258,4-3-129,-6-13 258</inkml:trace>
  <inkml:trace contextRef="#ctx0" brushRef="#br0" timeOffset="23691.355">230 13796 5160,'-10'0'3870,"10"0"-129,0 0-1161,5-3-2322,-5 3-129,0 0 387,0 0 129,16 10 129,-16-10 258,22 2-129,-22-2 0,31 3 129,-15-3-129,13 0-387,-1-4 0,9 3-258,0-4 0,4 3-129,4-1 0,-1 3-129,1-2 0,-1 2 0,-3 0 129,-4 0-129,-3 0 0,-1 0 258,-6 0-258,-2-3 129,-6 0 0,-4-1-129,-5 3 129,-10 1-129,0 0 0,0 0-129,0 0-387,-10 0-258,10 0-645,-27 3-1935,13 1-1419,1 2-129,-1-3-258</inkml:trace>
  <inkml:trace contextRef="#ctx0" brushRef="#br0" timeOffset="24487.4">818 13615 516,'0'0'3096,"18"7"258,-18-7 0,0 0-2322,0 0-387,10 9 129,-4 3 0,-6 0 129,2 8 129,-2-3 129,0 12-258,-1-3-258,1 11 0,-3 4-129,3 8-387,-3 1 129,2 5-258,-2 1 258,2 6-129,-4-4 129,4 2 0,-5-12 0,3-2 0,0-5-129,2-7 129,-2-8-129,3-5-129,0-21 0,0 12 258,0-12-258,12-9 0,-6-7 0,2-7 0,2-4 0,1-8 0,0 1 0,3 0 0,-1 1-258,1 1 258,0 3 0,1 5 0,3 2-129,-2 5 129,3 5 0,1 2-129,0 5 129,-1 3 0,1 2 0,1 1 0,-6 7 129,3 4-129,-5 0 129,1 3 129,-4 4-129,0 3 129,-3 5-129,-3 2 129,-3 0 0,-1 10 0,-1 1 0,-2 2 129,-6-4-129,3-1 0,-3-6 129,3-2-129,0-4-258,2-6 129,3-7-258,1-12-129,0 10-258,0-10-129,0 0-1032,7-14-3096,1-6-129,0-9-129,2-7-258</inkml:trace>
  <inkml:trace contextRef="#ctx0" brushRef="#br0" timeOffset="25178.44">1456 14254 2193,'24'11'3354,"9"-13"129,-19-10-387,5 2-3096,4-2 129,-1-5 387,4 5 129,-7-10 387,8 12 0,-10-12 129,8 7-258,-10-7 129,6 9-387,-9-9-258,2 7-129,-4-1-258,-4-1 0,-4 4 0,-2-1 129,0 14-129,-6-18 129,-5 14-129,-1 0 129,-5 4 0,-2 4-129,-2 3 129,-1 7-258,-2-1 258,0 6-258,-1-2 258,3 5-129,-3 0 129,7 0 0,-1 2 0,3 1 129,4-3 0,3 6 0,4-4 129,5 1-129,0-3 0,5 2 0,7-3-129,5 1 129,4-5 0,3-2-129,4-1 0,4-2 129,-2-3-129,5-4 129,-2-1 0,2-4-129,-5 0 0,-3-4-129,-1-4 129,-4 1-129,-5 1 0,-3 0-129,-14 6-129,10-11-387,-10 11-774,0 0-2451,0 0-1032,6-11-258,-5-1-258</inkml:trace>
  <inkml:trace contextRef="#ctx0" brushRef="#br0" timeOffset="26838.535">2753 13796 1,'0'0'0,"0"0"128,0 0 259,0 0 0,0 0 258,0 0 516,4-13 516,-4 13 0,0 0 0,0 0-516,1-11-258,-1 11-387,0 0 129,0 0-258,0 0 258,0 0-129,0 0 387,0 0 0,0 12 0,0-12-258,-4 20 258,-2-9-258,4 6-129,-5 1 0,4 3-258,-3 4 0,1 5 0,-1 4-129,2 6 0,0 5 129,0 7-129,2-2 129,1 8-129,1-5 129,0 4 129,2-5-258,6-1 258,-1-10-129,10 0 129,-4-12-129,7-3-129,4-11 0,2-2 0,4-13 129,6-3-129,-1-10-129,4-9 129,-2-9 0,1-5 0,-4-11 0,-3-7-129,-6-4 129,0-3-129,-9-2 0,-2-5 258,-6 5-387,-4 1 258,-4 6-129,-1 7 129,-9 3-129,1 8 258,-3 4 0,1 9-258,0 5 129,3 7-129,8 13 0,-13-17 0,13 17 0,0 0-129,0 0-129,0 0 258,8 5-129,-8-5-258,18 13-258,-18-13-1290,16 4-2580,-16-4-387,15 13-258,-15-13-129</inkml:trace>
  <inkml:trace contextRef="#ctx0" brushRef="#br0" timeOffset="27611.578">3442 14055 7353,'9'-12'4515,"1"-1"-258,-10 13-903,0 0-3354,3-14-129,-3 14 0,0 0 0,14 3 129,-14-3 129,6 23 258,3-4 129,-5-1 129,5 11-129,-5-3-129,5 10 258,-2-3-387,1 0 0,1-4-129,-1-4 129,0-1-258,-1-6 129,-7-18 0,15 13 0,-15-13 0,19-8 0,-9-8 0,2-1 129,-1-7-129,3-2 258,-1-3-258,2 1 0,-2 3-129,1 4 129,-1 1 0,0 4-129,1 2 0,-1 4 0,3 4 0,-2 1 0,2 0 0,-3 4 0,2 1 129,-2 1-129,-1 4 129,-1 6-129,-2 1 258,-2 5-258,-3 4 129,2 4 0,-2 4-129,-3 2 0,2 1 0,-1-3 0,1-1-258,-2-10 0,8 5-387,-9-23-516,16 15-645,-16-15-2451,9-10-903,2-7 129,-1-4-516</inkml:trace>
  <inkml:trace contextRef="#ctx0" brushRef="#br0" timeOffset="27876.594">4128 14055 9030,'8'38'5031,"-4"-21"-516,-1 7-129,2 3-4128,-1 0-387,2 4 129,-2 3 0,1 0 0,2 0 0,-4-1-129,5-2-516,-8-19-1548,1-1-2322,-1-11-129,10-17-645,-5-15 258</inkml:trace>
  <inkml:trace contextRef="#ctx0" brushRef="#br0" timeOffset="28079.606">4236 13559 11352,'16'48'5160,"-4"-28"-1290,-12-20-2967,11 8-5547,-11-8-903,20 1-258</inkml:trace>
  <inkml:trace contextRef="#ctx0" brushRef="#br0" timeOffset="28739.643">4495 14054 3225,'19'5'4515,"-19"-5"-129,17 27-258,-10-3-2580,-3-3-516,7 9-387,-4-6 0,5 7-129,-6-3 0,8 3 0,-8-7 258,7 0-258,-5-5-129,1-2-129,-3-5 0,0 0 0,-6-12-129,8 15 0,-8-15 387,0 0-387,0 0 129,0-7-129,0-5 258,0 0-129,0-8-129,0-1 129,-1-3-129,1-1 0,0-4 0,0 2-129,0-2 129,6 3-129,2-1 0,3 3 0,3 2 0,0 2 0,4 2 0,2 3 0,0 3-129,-1 0-129,0 7-129,-6-8-387,10 13-1161,-23 0-2451,19-8-645,-19 8-387,16-3-129</inkml:trace>
  <inkml:trace contextRef="#ctx0" brushRef="#br0" timeOffset="29331.677">4897 14262 8514,'36'13'4773,"-16"-13"-645,-7-8-387,5 3-4128,0-7 0,8 1 258,-1-2 0,1 2 258,-1 0 129,-2-6 258,4 4 0,-6-7 387,3 8-516,-5-5-258,-1 2 0,-4 1 0,-5-2-258,-3 3 129,-6 13 0,0-19 0,0 19 0,-24-10 0,8 7 0,-6 3 0,-1 2 0,-3 5-129,0 3 129,-2 3 0,3 1 0,-2 7 0,2 4 0,2-1 129,1 3 0,2-1 0,3 3 0,2-2 0,5 4 129,1-2 0,7-2 0,2 1 258,4-2-258,7-2 0,6-1 0,4-5-129,5-8 0,3-6-129,3-4-129,3-2-129,-5-12-129,10-1-645,-12-15-774,12 2-2322,-9 1-903,-3-5 0,-1-3-516</inkml:trace>
  <inkml:trace contextRef="#ctx0" brushRef="#br0" timeOffset="29783.703">5454 14083 4644,'0'22'4257,"1"2"-258,-1-24-1032,4 21-2064,8-7-645,-3 2 129,5 7 258,-6-5 0,9 9 129,-9-7 129,5 11 129,-12-14 0,7 9-258,-8-7-258,0-1-129,0 0-258,-3-3 0,3-15-129,-12 7 258,12-7-258,-15-11 129,8-8 0,1-6-129,1-10 129,3-4 0,2-2-129,0 0-129,7 1 129,3 3 0,4 3 0,2 6 0,0 6 0,4 5-129,0 6 129,0 7 0,0 3-258,0 0-258,3 4-258,-11-1-903,14 10-2193,-6-5-774,-4-4-516,4-3-129</inkml:trace>
  <inkml:trace contextRef="#ctx0" brushRef="#br0" timeOffset="30279.731">6156 13927 7482,'-34'24'4644,"8"-20"-258,7 10-516,-10 1-3354,4-5-774,-2 0-129,1 4 129,1 3 129,2 0 258,3 6 129,0-2 258,10 3 0,-1-5 129,8 3-387,3-3 0,0-2-258,10 0 129,3-2-129,6-3 0,2 5 0,1-2-129,2 1 258,-1-4-129,0 3 258,-7 1 0,-1 2 0,-8-4 129,-4 6-129,-3-9 387,-6-1-516,-9 3 129,-2 0-258,-5-2 0,-2-5-129,0 1 0,-1-7-258,3 5 0,-2-5-258,11 1-516,-8-8-903,21 7-1806,-8-15-1032,6 1-129,3-1-129</inkml:trace>
  <inkml:trace contextRef="#ctx0" brushRef="#br0" timeOffset="30579.749">6249 14120 7998,'9'29'4902,"-9"-16"-387,0 3-258,-5 6-2838,3-3-1419,0 5 0,-1 3-129,2 4 258,-1 1 0,2-3 0,0 2-129,2-4 129,5 1-645,0-17-903,9-4-2580,1-7-774,-4-12-258,7-8-129</inkml:trace>
  <inkml:trace contextRef="#ctx0" brushRef="#br0" timeOffset="30962.771">6774 13525 9288,'-2'32'4902,"-6"-16"-516,7 8-129,-1-2-4386,2 7-129,0 7 258,0 5 0,0 6 129,0 6 258,0 12 0,0 0 258,-1 5 0,-6 1-129,1 1-258,0-7 0,-2-3-129,1-13-129,2-14 0,1-6-258,2-12 0,2-17-387,0 0-645,0 0-774,2-27-1161,0 1-1419,0-2-387,-2-9-258</inkml:trace>
  <inkml:trace contextRef="#ctx0" brushRef="#br0" timeOffset="31726.814">6625 14076 258,'-22'-8'3870,"22"8"129,0 0-774,0 0-258,0 8-387,0-8-387,22 5-645,-7-5-129,16 0-516,-2-1-258,9 0-387,0 1 0,5-4-129,0 1-129,-1 0 0,0 0 0,0-2 0,-6 3 0,-2-3 129,-5-2-129,-3 0 0,-7 0 258,-1 1-258,-7 0 129,-11 6 0,0 0-129,0 0 0,0 0 0,0 0 0,-5-2 0,5 2 0,-19 11 0,7 2 0,3 3-129,0 0 387,0 7-258,4 5 258,2 1-129,0 4-129,3-1 129,0-1 0,5-4 0,1-1-129,7-9 0,1-5 0,4-9 0,2-3 0,4-4 0,3-8-129,1-4 129,2-1-129,0 0 129,-3-4-129,1-2 129,-3 1-129,-5-2 258,-3 2-387,-2 1 258,-4 2 0,-4 4 0,-2 2 0,-5 13 0,0-11 0,0 11 0,-7 1 129,7-1-129,-17 20 0,17-20 129,-19 22-129,8-5 0,3-2 129,0 2-129,2 3 0,-2 3 0,2 4 129,0 7-129,1 7 129,-2 7-129,1 8 129,0 11 0,1 9 0,0 6 129,-1 10-258,-1 0 0,0 3-129,3-3-129,-4-11-516,8-1-2580,0-19-1548,0-17-258,0-21-387,0-23 0</inkml:trace>
  <inkml:trace contextRef="#ctx0" brushRef="#br0" timeOffset="32587.863">8071 14308 2322,'-14'13'3999,"9"3"0,-13-10-258,18-6-1548,-21 14-1677,7-12-129,14-2 129,-23 5 0,23-5 258,-20-5 0,20 5-129,-13-29 0,13 12 0,-2-10-258,2-4-258,4-3 0,2 0-129,9 1 0,-2 1 0,4 7-129,0 1 129,2 10-129,1 3 129,-1 7-129,1 4 129,-2 7-258,1 10 258,-2 6 0,-2 3 258,-3 4 0,-2 6 129,-5-4 0,0 7 129,-5-10 0,-6 4 129,-7-7-129,-1-3-258,-3-5-129,-4-6-129,-1-9-129,-3-3-129,5-3-258,-4-18-774,13 9-1161,-5-8-2193,5-11-387,9-2-129,2-4 0</inkml:trace>
  <inkml:trace contextRef="#ctx0" brushRef="#br0" timeOffset="32894.881">8377 13592 5676,'18'32'4773,"-14"-6"0,-2-1-387,0 4-2580,4 10-1548,1 11 0,2 11 0,-1 5 0,5 12 0,-3 7 258,0 15-129,0-1 129,-2 7 129,-5-11-258,2-6 0,-5-13-129,0-13-387,1-10-774,-3-31-1677,-2-8-1935,4-14-645,-8-12 0,3-14-387</inkml:trace>
  <inkml:trace contextRef="#ctx0" brushRef="#br0" timeOffset="33155.896">8240 14250 8643,'-11'5'4902,"1"12"-258,10-17 0,11 3-3870,1-3-387,12 0-129,3-3 129,11 1-129,8-5 0,7-2-129,3 0-258,0 2-387,8 7-1935,-9-2-2193,-4-8-129,-8 1-516,-8-6-258</inkml:trace>
  <inkml:trace contextRef="#ctx0" brushRef="#br0" timeOffset="34057.948">9306 13411 2709,'9'19'4257,"-2"9"-129,-7-16-387,5 7-2322,-1 10-1419,0 11 0,0 9 387,-1 8-129,1 12 258,-4 2 0,4 8 129,-4-5-129,2 1 0,-2-10-129,0-8-516,0-11-1032,2-13-2967,-2-33-258,0 0-129,0-17-129</inkml:trace>
  <inkml:trace contextRef="#ctx0" brushRef="#br0" timeOffset="34762.988">9215 13501 9288,'8'-14'4515,"13"6"-774,-3-7-516,12 1-3870,0-3 258,7 0 258,-2 2 0,3 6 258,0 6 258,-7 3 258,3 8-129,-8 3 258,0 10-516,-6 4-129,-7 8 129,-5 1-129,-5 3 0,-4-4 129,-7 3 0,-11-5 0,-1 5 0,-9-7-129,0-1 0,-5-5 0,0-4-129,-2 1 0,2-7 0,4-2-129,4-6 0,7-2 129,6-3-129,13 0-129,0 0 129,6-8 0,13 1-129,6 4 129,4 3 0,5 5 0,2 5 0,1 9 129,-1 3 0,0 4 129,1 9-129,-6 5 129,-3 3 0,-6-1 129,-5 4-258,-6 0 258,-6-2-129,-5-1 0,-10-4 129,-10-7 0,0-3-129,-8-8 129,-2-5 0,-6-6-129,-1-7 0,1-3 0,-1-7-129,2-2 0,0-4-258,8 5-129,-3-9-387,16 6-516,-6-11-2064,12 6-1290,8-4-387,4 3-258</inkml:trace>
  <inkml:trace contextRef="#ctx0" brushRef="#br0" timeOffset="35387.024">9764 14016 6450,'-13'0'4257,"13"0"-645,0 0 0,0 0-3612,0 0-129,0 0 258,0 0 129,6 5 129,-6-5 387,11 18-129,-7-6 129,9 11-129,-5-1 0,6 4-258,-2 3-258,3 4 129,2 0-258,0 3 0,-1-6 129,-1-4 0,-3-3 0,-2-1 0,-3-7 0,-7-15 0,6 16 129,-6-16-129,0 0 129,-12-1-129,2-9-129,-3-3 387,-1-6-258,0-5-129,-3-3 129,4-1-129,2-6 0,4-2 0,3 2 129,4 0-258,5 2 129,9 1 0,6 2 0,5 6 0,5 3-129,2 0 258,4 5-387,-1 3 258,3 6-387,-5 3 129,0 3-129,-11-2-774,9 4-2322,-8 5-1290,-9-2 0,1 2-387</inkml:trace>
  <inkml:trace contextRef="#ctx0" brushRef="#br0" timeOffset="35679.04">10344 13981 8643,'10'52'4773,"-3"-21"-516,-4-2 0,1 8-4128,2 4-129,0 0 129,1 1 0,-1-5-129,-3-5-387,6 2-1677,-2-14-2064,-7-20-387,0 0-387,14-3 0</inkml:trace>
  <inkml:trace contextRef="#ctx0" brushRef="#br0" timeOffset="36242.072">10440 13396 13029,'8'20'5031,"0"-10"-387,-8-10-1032,9-5-3999,-9 5-258,0 0 129,18 1-387,-18-1 129,0 0 0,0 0-129,14 11 387,-14-11 0,0 0-129,0 0 129,17-6 0,-17 6 0,14-14 387,-14 14 0,16-15 0,-16 15 258,14 0-129,-14 0 516,13 13-129,-6 6 258,-5-2-129,5 15 129,-6-3 0,7 12 129,-7-2-129,7 13-129,-3 6-129,2 10 0,-3 0 0,5 7 258,-7 2-387,7 3 129,-6-7 0,3-3-129,-2-9 0,2-10-129,2-8-129,-4-10 0,6-10-258,-5-11 0,-5-12-258,11-2-129,-3-11-774,-10-20-774,3 5-1419,-2-12-1161,-7-6-129,-6 0-129</inkml:trace>
  <inkml:trace contextRef="#ctx0" brushRef="#br0" timeOffset="36619.094">10544 13970 3612,'-48'-44'4128,"34"30"-516,1 9-903,-1-6-903,14 11-129,0 0 0,6 0-516,-6 0-258,32-3 0,-11-4-129,10 1-258,1-3-129,9 2 0,3-6-258,0 1 129,3-2-129,0 2-129,-1 2 0,-5 0-129,-3 6-129,-8 0 129,-2 4 129,-4 0-129,-7 11 0,-1 5 258,-6 6-258,-1 5 258,-3 2 0,-1 5-129,-2 3 129,0 3-129,-1-1 387,3 0-258,-2 0 0,3-3 0,0-3-129,1-5 0,7 0-774,-14-28-516,28 24-2580,-13-21-903,0-3-258,-2-10-129</inkml:trace>
  <inkml:trace contextRef="#ctx0" brushRef="#br0" timeOffset="36826.106">10997 13396 12126,'5'49'4773,"10"-18"-2967,-1-11-1806,-2-20-4773,7 4-903,5 5-129</inkml:trace>
  <inkml:trace contextRef="#ctx0" brushRef="#br0" timeOffset="37399.138">11706 13776 9804,'-10'5'4644,"-12"5"-129,12 0-645,10-10-3741,-26 19-516,4-9-129,1 11 129,-2 1 129,0 1 387,-1 2 0,1-3 258,5 2-129,-2-7 0,6 1-129,1-6 129,6-1-387,7-11 129,-2 15 0,2-15 0,19 8-129,-1-1 129,7-1-129,8 5-258,1-2 258,4 6-258,0-3 129,-5 2 129,-3 3 129,-5-1 129,-7 3-129,-11-5 516,-7 2-258,-2-4 0,-13 3 129,-8-3-258,-4 3 129,-8-5 0,-4 0-129,-4-1 0,2-4 0,1 2-258,0-6-129,9 3-387,0-9-903,20 1-1548,4-8-1290,6-9-516,5-2-129</inkml:trace>
  <inkml:trace contextRef="#ctx0" brushRef="#br0" timeOffset="38055.176">11947 13199 9804,'-10'23'4773,"10"-23"-129,0 19-516,0-19-3999,5 15-516,-5-15 129,15 26 129,-6-4 258,-1 2 129,1 8 0,-3 5 129,3 13 129,-5 7-129,0 5-129,-3 7-129,2 1 129,-3 1 0,0 4 0,-3-7-129,1-8 0,-1-9 0,0-9 0,2-9 0,1-7-258,0-10 0,0-16 129,12 2-129,-1-10-129,4-7 258,-1-3-129,6-6 0,0-5 129,-1 2 0,2-2 0,-3 3 0,2 3 0,0 6-129,-2 0 129,-3 6 0,0 6-129,-3 5-129,0 3 258,0 10 129,-4 5 0,0 1 0,1 6 0,-3 3 0,1 3 0,-2-1 258,0 1-258,-3 5 129,0-2 0,-2 0-129,3-4-129,-3-2-258,0-11-645,4 5-2451,-4-22-1548,0 0-387,9-16-129,-1-14-387</inkml:trace>
  <inkml:trace contextRef="#ctx0" brushRef="#br0" timeOffset="39415.254">13195 13268 2322,'52'-17'4128,"-33"2"-258,7 7 129,-1-2-2967,-11 0-258,3 7 129,-17 3-129,0 0 129,0 0-129,0 0 0,-24 2 129,5 11-387,-10-1-129,-2 7-258,-6-2 129,-3 2 0,-3 5-129,-1 6 129,-2 4-258,1 2 258,0 7-258,3 2 129,2 7-129,4 6 0,3 0 129,7-2-129,11 1 129,6 0 0,9-7 0,9 0 0,8-8 0,15-6 0,6-8 129,11-4-129,3-8-129,6-3 0,1-9 0,-3-2 0,-1-2 0,-4 0 0,-9-1 0,-8-2-129,-8 1 129,-9 2-258,-17 0 129,12 0-258,-12 0-387,0 0-645,-2 16-2451,2-16-774,-13 0-516,13 0 129</inkml:trace>
  <inkml:trace contextRef="#ctx0" brushRef="#br0" timeOffset="39855.278">13589 14122 8514,'-29'-2'4644,"14"-21"-516,9 1-516,4-13-3870,2 4-645,-2-8 387,6 5 0,5 0 387,1 6 258,6 5 258,-3 5 258,8 10-129,-6 4 0,9 4-129,-7 5-258,5 8-129,-4 5 0,2 3-129,-2 1 258,-4 4-129,-6-4 387,-2 7 0,-6-4 258,-6 6-258,-11-8 258,-1 1-258,-9-3 258,1-2-387,-4-5 0,-1-9-258,3-1-258,1-5-387,13-4-645,-9-14-2451,16-3-1161,6-10-258,1-4-258</inkml:trace>
  <inkml:trace contextRef="#ctx0" brushRef="#br0" timeOffset="40210.297">14073 13254 8256,'7'14'4644,"-5"8"-129,-2-8-516,0 10-3870,0 7-258,3 14 129,2 10 258,-2 11 129,0 9 0,-3 6 129,0 7-129,-6-6 129,4-4-129,-6-9 0,3-13-645,3-14 0,-4-23-1290,6-19-3096,10 5-129,3-17-387,0-13-387</inkml:trace>
  <inkml:trace contextRef="#ctx0" brushRef="#br0" timeOffset="40631.324">14371 13779 8514,'1'43'4644,"-1"-16"-258,0 3 0,7 0-4386,-1 7-258,2-5 129,4 3 129,2-5 0,2-9 387,8-6-129,2-10-258,3-5 129,3-12-258,-1-12 258,3-8-258,-3-3 258,-2-5-129,-3-1 129,-10-5 129,1 7 129,-10 0-129,-1 3-129,-5 7 0,-1 2 0,0 6-129,-4 4 0,2 6-129,2 11-129,0 0-129,-13-15-516,13 15-2322,0 0-1548,0 0-129,0 0-387</inkml:trace>
  <inkml:trace contextRef="#ctx0" brushRef="#br0" timeOffset="41487.372">14979 13762 6708,'10'6'4515,"-10"-6"0,7 19-516,-5-2-3096,6-1-1161,-5-2 129,7 10 258,0 4 129,-3-2 258,6 6 0,-6-9 258,6 2-258,-6-8 129,6-4-258,-13-13-129,26-1 129,-11-19-387,3-8 129,3-4-129,2-5 129,1 1-129,-1 5 0,-2 2 129,-3 4-129,-2 9 129,-2 13-129,-3 3 0,-11 0 129,17 25-129,-10 1 129,0 1 0,1 6 0,-1 1 0,1 1 0,-2-8 129,1-2-258,2-8 258,-9-17-258,19 5 0,-5-9 129,2-13-258,3-8 129,3 1 0,0 0 0,0 0 0,-2 3 129,-1 4-129,-2 6 0,-4 9 0,-1 2 0,-12 0 0,15 9 129,-10 4-258,2 3 258,-2 5-129,-1 0 129,0-1-129,-1 0 0,2 1-129,-2-5-258,7 3-129,-10-19-1161,20 8-2709,-9-8-645,4 0-258,-1-8-258</inkml:trace>
  <inkml:trace contextRef="#ctx0" brushRef="#br0" timeOffset="41975.4">15908 13850 6837,'19'9'5031,"-12"3"-387,4 5-387,-4 9-2580,3 1-1806,-2 5-258,3 13 0,-5 8 258,1 5 129,1 4 129,-5-4 0,1-3 258,-3-3-258,0-10 0,-1-11-258,-1-18-645,1-1-516,-13-18-1290,8-5-2064,0-7-258,-3-5-387</inkml:trace>
  <inkml:trace contextRef="#ctx0" brushRef="#br0" timeOffset="42479.429">15856 13106 2451,'0'0'4257,"0"0"0,0 0-516,0 0-1677,10 20-1032,-10 1-258,3 11-516,0 5 129,3 13-258,-1 12-258,2 6 0,-1 12-258,-5 1 129,4 10 0,-3 1 129,3 2 258,-1-2-129,-2-9 258,3-7-129,1-10 0,-1-9-258,5-8-645,-9-19-129,7 3-1161,-8-11-2064,0-22-645,0 0 387</inkml:trace>
  <inkml:trace contextRef="#ctx0" brushRef="#br0" timeOffset="43380.481">16648 13410 8514,'17'37'2967,"-3"-20"-2709,1-5-258,0-12-4902,1 0-774</inkml:trace>
  <inkml:trace contextRef="#ctx0" brushRef="#br0" timeOffset="85882.911">15981 13912 129,'-11'-3'1290,"11"3"258,0 0-129,-13-1 129,13 1-258,0 0-387,0 0-387,0 0-129,-10-10-129,10 10 0,0 0 0,0 0-129,0 0 0,-6-11 0,6 11 0,0 0-129,0 0 0,0 0 0,0 0 0,0 0 0,0 0 129,0 0 129,0 0-129,0 0 129,0 0 0,0 0 129,0 0-129,0 0 258,0 0-129,0 0 0,0 0 129,0 0-258,0 0 0,-5-11 0,5 11 0,0 0 0,0 0 0,9-8-129,-9 8 0,17-9 129,-2 6 0,0-3-129,4 2 258,2-1-258,0 1-129,3 1 129,-1 3-129,1 3-129,-3 5 129,0 6 0,-1 2 0,-1 9 0,-3 1-129,-2 6 129,-2 1-387,-3 6 387,-4-3-129,-3-1 0,-2 1 129,-2-5 0,-6-2 129,-6-6 258,-1-2-258,-3-5 129,0 2-129,-4-3 0,1-3 0,-1-1 0,-2-4 0,0 3-129,2-2 0,1-1 0,2-7 0,3 0-129,2 0-129,14 0-129,-21-8-645,21 8-774,0 0-2322,-9-17-387,9 17 258</inkml:trace>
  <inkml:trace contextRef="#ctx0" brushRef="#br0" timeOffset="112042.408">16492 13861 645,'0'0'1032,"0"0"258,0 0 387,0-11 129,0 11 258,0 0-387,0 0-129,0 0-516,0 0-258,0 0 0,0 0-516,0 0 0,0 0 0,0 0 0,0 0 0,0 0 0,0 0 0,0 0 129,0 0-129,0 0 129,0 0-258,0 0 129,0 0 0,3-11-129,-3 11 0,0 0 258,0 0-258,0 0 129,0 0-129,0 0 0,0 0 0,0 0 129,0 0-129,0 0 129,0 0-129,0 0 129,0 0-129,0 0 129,0 0-129,0 0 0,0 0 0,0 0 0,0 0-129,0 0 129,0 0 0,0 0 0,0 0 0,0 0 129,0 0-129,0 0 129,0 0-129,0 6 0,0-6 129,0 16-129,0-1 0,0 5 258,2 10-258,-1-1 129,1 6-258,-2 3 387,3 3-258,-3 0 258,1 0-258,-1-7 0,0-2-129,0-5 129,0-8 0,0-3-129,0-3 0,0-13 129,0 0-258,-2 12 129,2-12 0,0-8-129,0-4-387,0 12-774,2-38-2451,3 12-1161,-2-6-258,2-5-258</inkml:trace>
  <inkml:trace contextRef="#ctx0" brushRef="#br0" timeOffset="112313.423">16402 13121 6966,'-1'19'5031,"1"-19"-258,1 17-903,11-15-4515,4 15-903,-11-5-1806,7-1-1548,3 5-129,-5-9 129</inkml:trace>
  <inkml:trace contextRef="#ctx0" brushRef="#br0" timeOffset="113130.47">16894 13784 3354,'62'-12'4386,"-32"-1"-258,13 13-387,-5-3-3483,2 3-258,0 0-129,-1 6 129,-4 4 0,-6 5 258,-1 6 0,-8 1 129,0 4 129,-8 1-129,0 6 129,-8-1 258,0 1-387,-4-3 0,-2 4-129,-8-8 258,-1-1-387,-4-1 258,0-2-129,-4-5-129,-1 2 129,-3-4-129,2-1 387,-6-7-387,0 4 129,-2-7-129,0-1 0,0-3 0,1 0-129,-1-7 0,2-3 0,0-2 0,3-4 0,3 0 0,6-1-129,3-3 129,5-1 0,6 1 0,1-4 0,10 5-258,8-1 258,1-1-258,5 1 258,7 3-129,2 5 0,2 3 0,0 9-129,6 2 645,-3 7-387,-1 4 258,1 2-258,-3 2 129,-3 3-129,1-1 129,-5-8-1032,6 7-1677,-6-7-1935,-6-6-258,2-3-258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2:26:45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16462 1032,'16'20'3354,"-16"-20"258,0 0-1677,0 0-1548,0 0 0,0 0 129,0 14 258,0-14 258,0 0 0,0 0 129,0 0-387,0 0 387,0 0-516,0 0 0,-4 13-387,4-13 0,0 0-258,-3 17 0,3-17 129,-1 19-129,1-2 129,0 0-129,0 5 129,0 3 0,0 2 0,0 2 0,0 2 0,0-4-129,0-2 129,0 4 0,0-8-129,0-4 0,1 3 0,0-6 0,-1-14 0,2 22-129,-2-22 258,0 14-258,0-14 258,0 13-258,0-13 129,0 0 0,0 0 0,0 0-129,0 0-129,0 0 0,0 0-516,10 3-516,-10-3-2580,5-9-645,7 0-387</inkml:trace>
  <inkml:trace contextRef="#ctx0" brushRef="#br0" timeOffset="864.049">1267 16412 3225,'13'0'3741,"-13"0"0,-9-12-3096,9 12-258,0 0-258,-14-15 129,2 10 0,12 5 258,-22-3-129,10 3 258,-4 0-129,2 5-129,-3 0 129,1 8-258,3-5-129,-2 3-129,4 3 0,-1-4-258,4 4 129,8-14-129,-14 22 0,14-22 129,-2 20 0,2-20 0,0 12 129,0-12-129,10 9 129,-10-9 0,21 10 0,-7-5-129,2-2 129,1 3-129,2 4-129,-1-4 0,-1 6 129,2-1 129,-2 1-129,-3 0 0,1 2 129,-4 2 0,-2-3 0,-5 7 129,-1-7 0,-3 3 0,0-2 129,-7-1-129,-5-2 129,-1 1 129,-3-1-129,-2-5 129,-4 2 0,4 1 0,-5-1-129,2-1 129,1-4-258,0-2-129,2-1 0,2 0 0,3 0-258,0-6-387,13 6 0,-13-17-516,13 17-1419,7-6-1548,-4-17-258</inkml:trace>
  <inkml:trace contextRef="#ctx0" brushRef="#br0" timeOffset="1617.091">2166 16431 1419,'-4'-16'1935,"4"16"387,-9-13 0,9 13-129,0 0-129,-14-12-258,14 12-516,0 0-387,0 0-129,0 0-516,0 0-129,0 0 0,0 0-129,0 8-129,0-8 0,0 18 129,3-3-129,-2 3 129,1 3-129,1 0 129,-3 13-129,0 2 0,0 5 0,0 1 129,0 4 129,0-3-258,0-2 129,0 1 0,0-10 0,0-7 0,0-8-387,2 3-258,-2-20-774,0 0-2580,12 3-387,-12-11-258</inkml:trace>
  <inkml:trace contextRef="#ctx0" brushRef="#br0" timeOffset="2257.129">2473 16411 258,'10'22'3870,"3"6"129,-13-12-1935,6 4-1419,4 6-129,-2-6 516,4 15-129,-6-14 0,4 11 0,-8-10 0,5 4 0,-7-10-258,4 1 0,-4-17-258,3 11-258,-3-11 0,13-19-129,-3-7 129,5-3-129,1-7 0,3-1-129,1 3 258,2-2 0,-2 7-129,-1 10 258,1 5-258,-4 7 129,1 6 0,-2 1 0,-1 9 0,-1 8-129,-5 0 258,3 5-129,-6 7 0,-1 0-129,-4 0 129,0 5 129,0 2-129,-1-7 0,-5 0-129,2 7 129,0-14-129,-2 2-129,5-2-258,-4-11-387,7 5-903,-2-16-2193,0 0-1161,0 0-129</inkml:trace>
  <inkml:trace contextRef="#ctx0" brushRef="#br0" timeOffset="4157.236">3885 16012 774,'-14'-24'3225,"14"24"0,0 0-2451,0 0-387,0 0-129,0 0 129,0 0 0,0 0 258,0 15 129,0-15 129,3 24-129,-2-13 129,6 17 0,-1 0-387,4 9 0,1 9-258,4 4-258,-1 14 0,2-1-129,1 11 0,1-4 0,-3-2 258,-1-3-129,-2-6 129,-1-5-129,-2-19 129,-3-3-129,2-15 0,-1-5-129,3-9 129,-1-10-129,3-18 0,1-16 0,5-9 129,2-9 129,3-7-129,2-9 258,-3-5-129,2 6 258,-2-2-129,1 6 258,-5 3-129,2 6-129,-6 3 129,-1 5-129,-1 9-129,-1 1 258,-2 7-258,-2 11-129,-1 1 0,-1 9-129,-5 15-516,10-16-774,-10 16-2967,20 3-129,-20-3-387</inkml:trace>
  <inkml:trace contextRef="#ctx0" brushRef="#br0" timeOffset="4945.282">4602 16419 3225,'0'0'4515,"0"0"-129,-7-15-258,7 15-3741,3-24-387,-3 24-129,21-22 129,-8 12 0,3-4 129,-3 9-129,5-2 258,-3 1 0,5 7 0,-3 1 0,4 8 0,1 0-129,-1 7-258,3 0 0,-4 4-258,6 8 0,-8-4-129,2 11 0,-7-7 129,1 6 0,-6 0 0,-3 3 387,-4-4 258,-1-4 0,-3 4 0,-8-12 0,-1 2 0,-6-7-129,0-4 129,-4-7-129,-1-5-129,-5-1 0,2-3-129,1-5 129,-2-4-258,7-1 129,-2-3 129,7-1-129,2-2 129,7 2-129,5-3 0,1 1 129,8 4 0,4 1 129,8-2-129,1 6 0,3 8 129,1-4 0,3 4-129,2 4-258,-3-2-258,3 8-1419,4 4-2064,-13-6-516,5 2 258</inkml:trace>
  <inkml:trace contextRef="#ctx0" brushRef="#br0" timeOffset="5484.313">5116 16319 1548,'14'19'3741,"-14"-19"387,17 20-516,-17-5-3225,9 2-645,0-1 129,-3 5 516,6 5 129,-7-6 129,5 13 258,-7-8 129,5 4-258,-8-18 129,6 7 0,-6-18-516,0 0-129,16 4 0,-6-14-258,4-13 129,-1 0-258,3 4 129,-2-2 129,-1-2-129,1 9 258,-3-1-258,0 10 258,0 2-129,0 3-129,0 3 129,2 5 0,1 2 0,3 6-129,-2 12 129,0-3 0,-2 4-129,-2 4 258,-2 2-258,-2 0 0,1 2-516,-8-13-1032,7-6-2967,-2-3-387,-5-15-387,0 0 388</inkml:trace>
  <inkml:trace contextRef="#ctx0" brushRef="#br0" timeOffset="5921.338">5954 16404 2322,'16'8'4902,"-16"-8"-387,0 0-129,0 0-3225,0 0-645,0 0-129,0 0 129,-8 3-129,-6-3 0,2 0-129,-6 0 129,1 4-258,-5-2 258,4 8-387,-2-1 129,2 4-258,2-1 129,-1 2-129,5 4-129,-1 0 258,6 4-129,0-3 129,5 4-129,-1-3 258,3 2-129,6 1-129,4-2 129,4-7-516,8 11-903,-1-13-2709,7-7-645,8 2-129</inkml:trace>
  <inkml:trace contextRef="#ctx0" brushRef="#br0" timeOffset="6348.363">6244 16684 2322,'-9'-33'4128,"11"1"-387,18 12 129,-4-8-3483,9-1-774,2 3 387,6 1 0,1 11 258,-3 6 258,6 8 258,-9 1-129,5 15 129,-10-1-129,3 9 129,-14-1-129,2 12-129,-12-9 0,-1 2-129,-4-7 129,-9 8-129,-7-4-129,-3-1 129,-5-11-258,-2 3-129,-4-4 0,-2-3-129,-1 1-258,-3-5-258,9-5-774,-12-3-2064,10-8-1419,8-2-258,3-3 129</inkml:trace>
  <inkml:trace contextRef="#ctx0" brushRef="#br0" timeOffset="6876.393">6757 16506 2580,'9'48'3483,"6"-21"387,-4-3-3354,3 4 129,5 6 258,-4-11 258,8 13 0,-7-14 258,11 7 0,-10-15-387,10 3 129,-7-17-387,8 0-258,-4-6-387,4-11 129,-7-3-258,1 3 129,-3-11 129,-5 0-129,-4-3 0,-6 4 258,-4-7-129,0 6-129,-2 1 129,-3 0-129,0 4-129,1 5 0,2 8-129,-4-4-258,6 14-1161,0 0-2451,-2-13-1032,2 13-258,0-12-129</inkml:trace>
  <inkml:trace contextRef="#ctx0" brushRef="#br0" timeOffset="7708.44">7465 16280 3612,'10'0'4128,"-10"0"-516,8 10-258,-2 0-3612,8 12-645,-7 1 387,8 10 0,2 4 387,0 0 645,7 8 0,-7-11 516,11 8 0,-12-17 0,8 6 0,-12-16 0,7 6-258,-19-21-129,22 2-129,-22-2-129,18-23-129,-8-1 0,2-8 0,1-9 0,2 0-129,0 0 0,1-5 0,-1 2-258,0 8 387,0 6-516,-4 4-258,7 14-258,-13-8-774,14 19-1290,-6 1-1935,-1 0-258,1 4-129</inkml:trace>
  <inkml:trace contextRef="#ctx0" brushRef="#br0" timeOffset="8160.466">8164 16445 5289,'51'4'4902,"-19"-8"-387,-6-10-645,1-5-3612,3-2 0,-3-2-258,-2-1 129,-8 0 0,-1 1 129,-11 0 129,-2 5 129,-6-1-129,-6 7 129,-10 0-258,-3 7 258,-4 2-516,-3 3 0,-4 6 0,3 5-129,-3 8 129,3 2-129,3 8 258,4 7-258,4 5 258,6 0-129,4 5 0,8 0 0,1-3 129,12 1-258,6-8 0,6-11-129,7-9 0,1-8-129,10-4-645,-8-23-903,12-3-2064,-4-11-516,-1-6-387,-1-2 259</inkml:trace>
  <inkml:trace contextRef="#ctx0" brushRef="#br0" timeOffset="8545.488">8664 16385 4128,'9'46'3999,"-9"-28"0,11 12-1032,-2-5-2709,-2-2-129,2 4 129,-3-8 645,3 5-258,-7-13 516,6 8-258,-8-19 129,3 17-129,-3-17 0,0 0-387,0 0-129,0 0-129,-9-3-129,9 3 0,-13-32 129,7 16-129,0-8 0,3-1 0,3-5 0,0 1 129,4-3-516,9 3 258,4 1 0,6 0 0,3-3 258,3 2-129,4 7-258,0-1-258,4 9-516,-7-9-2838,6 8-774,2-1-645,-3 1-387</inkml:trace>
  <inkml:trace contextRef="#ctx0" brushRef="#br0" timeOffset="9452.54">10117 15808 2709,'25'61'3741,"-19"-31"0,10 12-129,-1 3-3354,-2 1 129,5 9 387,-8-4-129,8 8 258,-11-9 0,5 5-129,-10-13 0,5-1-516,-2-7-2322,2-8-2064,-7-26-129,0 0-645</inkml:trace>
  <inkml:trace contextRef="#ctx0" brushRef="#br0" timeOffset="10152.58">10069 15937 8385,'-13'0'4773,"10"-12"-387,9-7 0,8-2-4128,8-2-258,7-5 0,3 3 0,6 3 129,-3 5 129,5 11 0,-3 3 129,2 8 0,-6 9-129,0 11-129,-4 8 0,-1 3 0,-5-1 0,-2 5 129,-10-1-258,-3 0 129,-6-4-129,-2-2 0,-10-8 129,-5 0 0,-7-1-258,-4-2 258,-3-5-129,-1-3 0,0-5 0,3 0-129,1 2 0,6-5 129,4 3-129,3-9-129,13 0 0,0 0 129,0 0-129,0 0 129,25 2 0,1-2 129,12 1-129,2 8 129,7 3-129,1 5 129,3 5 0,2 3-129,-6 0 258,-4 5-258,-1 5 129,-7-2 0,-5 1 129,-6-2-129,-11-4 0,-10 1 258,-3-3-129,-10-3 0,-15-6 129,-7 0-129,-10-5 129,-5-6 129,-10-1-258,0 0 129,-6-5-129,3 0-129,-1 0 129,6-5-258,6-2-129,3-2-516,22 9-645,-6-23-2193,21 4-1290,9-5-129,11-7-387</inkml:trace>
  <inkml:trace contextRef="#ctx0" brushRef="#br0" timeOffset="10984.628">11601 15954 4257,'17'-29'4386,"-17"29"-258,7-29-129,-7 16-3354,0 13-129,-1-16 0,1 16-129,-11-9-129,11 9 258,-20-8 0,20 8 0,-23 0 0,8 0-129,-2 0 129,0 1-387,-4 3 0,-1 7 0,-1 3-129,-1 4 129,0 2-129,-2 4 0,0 7 0,0 5 0,2 0-129,-2 4 129,1 6 0,5 3 0,-1-1 258,4 7-258,2 0 129,4-1-129,5-1 258,5-1-258,1-7 129,8-1 0,5-4 0,8-8 0,1-6 0,9-4-129,3-9 0,9-1 0,4-5 129,6-7-258,6 0 0,2-2 129,1-8 0,-3 0 129,-2-4-129,-7 3 0,-7-1 129,-6 3-129,-10 1 129,-3 2-129,-10-2 0,-3 6 0,-11 2 0,0 0-129,0 0 0,0 0 129,5 15-516,-5-15-645,0 0-3096,-5 12-387,5-12-516,-14 2 129</inkml:trace>
  <inkml:trace contextRef="#ctx0" brushRef="#br0" timeOffset="12165.695">10980 16644 7482,'0'0'4515,"0"0"129,11 0-516,-11-8-2967,0 8-1032,0 0 129,0 0 129,0 0 129,9-6 0,-9 6 129,0 0 129,0 0-129,0 0-129,0 0-129,0 0-129,0 0-129,0 0 0,0-10 0,0 10-129,0 0-129,0 0 0,0 0-258,0 0-258,3 7-1290,-3-7-2838,2 12-387,-2-12 0,0 0-645</inkml:trace>
  <inkml:trace contextRef="#ctx0" brushRef="#br0" timeOffset="12917.738">12469 16595 2709,'-12'6'4773,"0"2"-387,12-8 387,-3 15-2838,3-15-774,0 0 0,-6-11 0,6 11 0,0 0-129,0 0 0,0-11-387,0 11 0,0 0-129,0 0-129,0 0-129,0 0 129,0 0-129,0 0-129,0 0 129,0 0-129,0 0 0,0 0-129,0 0-129,0 0-129,9 11-387,-9-11-3354,0 0-1290,0 0-258,-12-8-387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9:22:32.6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1627 8628 258,'0'0'2967,"0"0"-129,0 0 258,-6 0-2322,6 0-774,0 0 0,0 11-129,0-11 387,0 0-129,0 0 387,1 18-258,-1-18 258,0 21 258,-3-4-129,3 7 0,-3 5 0,3 8-129,-2 4 0,2 8 0,-2 3-258,1 2 0,-4-3 0,2-1-258,0-8-258,-3-6-258,4-5-387,-3-13-1032,5-18-1677,-3 16-387,3-16 258</inkml:trace>
  <inkml:trace contextRef="#ctx0" brushRef="#br0" timeOffset="445.025">1624 8612 3483,'0'0'4257,"-1"-13"-258,1 13-258,13-11-2193,2 5-1161,9-1-258,5 4-129,3-2-129,3 2 0,-1 2 129,0 1-129,-2 0 129,-5 7-129,-2 4 0,-8 1 258,-4 6-129,-10-1 258,-3 6-129,-4-3 258,-9 4-258,-8-3 387,-2 2-129,-6-5-129,0 0 0,-3-5-129,1-4 0,3-2-129,1-5 0,5-2 0,4-1-258,18 1-258,-22-15-645,22 15-774,0-10-1935,7-2-258,11 5-129</inkml:trace>
  <inkml:trace contextRef="#ctx0" brushRef="#br0" timeOffset="892.05">2257 8823 4128,'-14'0'4128,"-8"-8"-129,13-6-258,9-2-2709,-5-5-774,5-3-258,0 2-129,6-1 0,6 3 0,-1 3 0,4 3 129,-1 2 0,1 4 0,3 4 0,0 4 0,0 0 0,1 8 0,-2 3-129,-2 3 129,-5 2-129,-3 3 129,-3 3 129,-4-1 129,-6 1 129,-8-5-129,-2 2 129,-2-4-129,-1-1 258,0-6-258,0-1-129,4-5-387,0-2-387,15 0-258,-11-12-903,14-1-1290,8 0-903,1-6-387,12 4 388</inkml:trace>
  <inkml:trace contextRef="#ctx0" brushRef="#br0" timeOffset="1375.078">2881 8598 3354,'23'-2'4128,"-23"2"-258,0-12 0,-9 7-2580,-5 7-903,-6 0-129,-2 6-258,-7 2 0,0 2 0,-1 4 0,-1 4 0,2-3 0,4 0 0,6 0-129,2-2 258,7-2-258,4 0 129,6-13 0,2 15-129,-2-15 129,23 9-129,-5-4 0,3 1 0,0 0-129,1-1 258,-2 5-129,-2-1 129,-4 2 0,-6 1 387,-8-12 0,0 22 0,-2-11-129,-6 4 129,-9-3-258,4 2 0,-3-2-387,-1-5-129,5 6-258,-4-13-774,16 0-903,0 0-1677,0 0-129,5-15 129</inkml:trace>
  <inkml:trace contextRef="#ctx0" brushRef="#br0" timeOffset="1832.103">3404 8529 4902,'6'14'4386,"-12"-5"-129,-11 3-258,-2 1-3096,-12 0-645,3 5-129,-8-2 0,2 5-258,-3-5 129,1 1-129,2-2 0,1-2 129,6-3 0,4 1-129,6-2 129,17-9 0,-11 15-258,11-15 258,11 12-129,9-5 129,5 0-129,1 1 129,1 4-129,-1-3 0,-2 4 129,-3-1 0,-7 1 0,-2 0 258,-10-2 0,-2 4 129,-2-5-129,-7 3 0,-4-2-129,0-1-129,-2 0-129,-2-5-129,3 5-387,-1-10-258,15 0-903,-15 0-1161,11-8-1032,4 8-258,14-31 129</inkml:trace>
  <inkml:trace contextRef="#ctx0" brushRef="#br0" timeOffset="2073.118">3692 8641 2967,'20'37'4386,"-15"-12"-258,-5-4 0,-8-1-2451,7 8-1032,-7-6-129,3 5-258,-1-2-387,0-7-387,6 7-516,-3-11-2193,3-14-1161,2 12 129,-2-12 0</inkml:trace>
  <inkml:trace contextRef="#ctx0" brushRef="#br0" timeOffset="2644.151">4101 8424 5160,'-11'18'4644,"1"11"-516,3-14-258,-2 5-3612,6 7-387,3 4 0,0 1 0,0 2 129,0 0 0,0-5 129,0 0 0,0-5 129,0-2 258,0-5-258,0-3 0,0-14-129,13 10-129,5-12-129,6-11-129,6-3 0,4-6 0,2 1 0,4-2 0,-2 4 129,-5 7 0,-3 4 129,-4 6 129,-4 4-129,-5 8 129,-2 9-129,-4 1 0,-3 5 0,-4-2 258,-4 4 0,0 0 129,-6-4-129,-3 1 129,-9-6 0,3-4-129,-8-5 0,-1-4-129,-4-4-129,1-1-258,0-3 0,-4-8-387,9 7-1290,-2-5-2193,6-5-258,6 2-258,5-6 388</inkml:trace>
  <inkml:trace contextRef="#ctx0" brushRef="#br0" timeOffset="2929.167">4804 8374 4902,'5'21'4386,"-5"-6"-258,0 8-129,0 5-3483,-1 5 0,1 9-129,-2 4 0,2 4-129,-2 1 129,2 6-129,-2-7-129,2-2-387,0 0-1161,7-19-2838,2-15-129,9-13-387,2-14-129</inkml:trace>
  <inkml:trace contextRef="#ctx0" brushRef="#br0" timeOffset="3404.194">5237 8729 5805,'41'22'4515,"-13"-20"-387,-3-4-645,7-8-3999,1-2-129,4-1-387,-6-8 387,-1 4 0,-8-7 387,-6 5 129,-6 1 387,-10 2 258,0 5 516,-10 4-258,-4 7-258,-8 0-129,-2 10-387,-4 0 258,-4 5-258,1-1 129,-2 5-258,1-2 258,1 0 0,1-2 258,4 3-129,0-4 129,6 5 0,0-5 0,7 6 129,1-8 0,8 6-129,0-2 0,8-1 258,8-1-387,11 0-129,6-2 129,10 0-516,13 5-387,-5-12-1677,8 7-2193,2 0-387,-6-4-258,-9 1 1</inkml:trace>
  <inkml:trace contextRef="#ctx0" brushRef="#br0" timeOffset="3936.225">2366 9288 5676,'0'0'4128,"7"-7"-387,-7 7-129,12 14-3354,-8 2-258,3 6-129,-1 7 258,-2 10 0,-4 7 129,0 8 129,-6 4 129,-1 8-129,-4-1 0,5 2 0,2-6-645,-2-10-2322,5-12-1419,3-5-387,6-20-129</inkml:trace>
  <inkml:trace contextRef="#ctx0" brushRef="#br0" timeOffset="4415.252">2623 9745 6063,'0'0'4644,"0"0"-774,0 0 0,0 0-3612,13-7-387,4 5-258,4-6-129,4 8 129,1 0 129,3 0 0,-2 3 129,3 3 258,-2 6-129,-5 3 129,-2 5 0,-3-5 129,-5 4 0,-6 0-129,-7 1 129,-4-1 0,-9 0 0,-8-4 0,-3 0-129,-8-3 0,0-1 0,-4-5-129,3-1 129,4-5-129,2-1 129,10-6-258,3-3 258,10-2-258,4-4 129,4-1-129,13-5 0,5 3-129,6-5-387,11 4-258,-4-7-1548,6-1-1548,8 0-258,-1-6 0</inkml:trace>
  <inkml:trace contextRef="#ctx0" brushRef="#br0" timeOffset="4896.28">3253 9414 1806,'17'-25'2967,"-17"25"-903,0 0-387,16 0-258,-16 0-258,6 26-129,-6 2 0,3 6-129,-3 7-129,4 5 129,-4 0 0,2 5-258,-2-4 0,0 1 0,-4-15-258,3 1 0,-2-13-258,3-6 0,0-15-387,0 0-129,16-15 0,1-9 0,5 0 129,1-6 0,3 1 129,0 6 129,1 3 129,0 15-129,-4 3 129,1 6 0,-4 13-129,3 3-129,-2 8 129,-3 0 0,-2 1 129,-5 1 129,-7-2 258,-4 2-129,-6-9 129,-6 7 0,-14-11-129,0-1 0,-10-5-129,-1-5-129,1-2-258,0-6-258,9-3-645,-5-13-1032,22 7-516,-6-9-1161,16 1 0,5-5 0,11 4 645</inkml:trace>
  <inkml:trace contextRef="#ctx0" brushRef="#br0" timeOffset="5311.303">3627 9772 1548,'60'2'2064,"-33"2"258,0 3 258,-2-6-129,3 4-129,-5-5-774,9 0-387,-7-7-387,4-1-258,-7-8-129,5 4 0,-10-8 0,0 6-129,-5-6 129,0 3-258,-9 0 129,0 1-129,-3 4-129,-5-1-129,-8 9 0,-4-1 129,-5 5 0,-6 5 0,-4 4 0,0 6 129,-3 9-129,1 4 129,4 4-129,3 5 129,6-4-129,8 4 129,6-3-258,7-5 129,7-4 0,9-7 0,9-5 0,4-11-129,8-2-387,-1-7-516,10 0-387,-7-17-645,10 6-516,-9-11-516,2-2-1032,3 2-129</inkml:trace>
  <inkml:trace contextRef="#ctx0" brushRef="#br0" timeOffset="5580.319">4431 9356 1935,'14'-8'4386,"-14"8"-258,0 0-258,0 0-1935,0 0-1290,1 13-258,-1 7 0,-5 0 129,1 10 0,-7 2 0,7 9 129,-8 2-258,3 5 0,-3 2-129,3 2-129,-1-1-129,3-3-129,6-4-516,-4-13-903,10-1-2838,8-6-129,5-13-387,7-4 129</inkml:trace>
  <inkml:trace contextRef="#ctx0" brushRef="#br0" timeOffset="6000.343">4977 9643 903,'70'-31'4128,"-46"14"258,-5 6-903,-1 8-1548,-18-9-129,0 12-774,-14 0 0,-5 9-129,-14-3-258,-1 12-258,-4-7 0,-2 8-129,2-1 0,3-5-129,7 3 129,4-3-258,8-2-258,6-6 258,10-5-129,-2 16 129,2-16 0,12 20 0,-1-9 0,2-1-129,3 3 258,-3 5-129,-2 0 0,1 0 129,-8-1-129,-1 5 387,-3-1-129,-7 4 0,-9-5-129,-1 1 258,-6 0-258,-3-1-129,1 2-258,-5-12-1419,9 2-2580,-3-8-645,2-4 0,2-2-645</inkml:trace>
  <inkml:trace contextRef="#ctx0" brushRef="#br0" timeOffset="6822.39">6806 8724 2967,'1'32'3354,"-1"-32"-129,-1 25-2709,0-1-258,-2 2 387,1 5-258,-4 1 129,4 4 0,-5-8 0,1 1-129,-5-4-387,4-5-1935,-4-13-1677,11-7-516,0 0 517</inkml:trace>
  <inkml:trace contextRef="#ctx0" brushRef="#br0" timeOffset="7520.429">6779 8647 258,'-3'14'3870,"3"-14"258,0-7-387,8 2-1677,-8 5-1935,21-13-258,-7 9 129,6 0 0,0 1-129,3 3 129,5 0 0,2 0 0,1 0 0,0 3 129,1 4-129,-4-2 129,0 4-129,-6 1 129,-3 1-129,-5 2 129,-3 1 129,-9 3 129,-2 0 0,-6 3 0,-6-1 0,-8-4 258,-2 4-258,-1-5 0,-1 3-129,1-7 0,2 0-258,8-5 0,0-2 0,13-3-129,0 0 129,0 0-129,0 0 129,0 0-129,0 0 129,15-1 0,-1 1 0,4 1-129,2 5 129,1 1 0,2 3 0,1 2-129,-1-4 129,-4 6 0,1-4 0,-8 4 0,-3 0 129,-6 2-129,-3 2 258,-8-3-129,-6 4 0,-9-5 258,-6 6-129,-3-7-129,-6 0 129,2-2 0,-1-6-129,1-1 0,6-3-129,6 1-129,4-2-258,20 0-258,-11-17-645,21 11-903,1-8-1419,8-1-645,12 3-516</inkml:trace>
  <inkml:trace contextRef="#ctx0" brushRef="#br0" timeOffset="7955.455">7532 8850 258,'-20'3'2709,"18"8"-387,-13-11-1548,15 0-1290,-16 1 129,16-1 258,-12 2 129,12-2 258,0 0 774,0 0 129,0 0 0,0 0 129,11 0-258,0-3-129,9 3-258,-3-2 129,9 2-258,-1 0-129,2 0-258,1 0 0,-2 0-129,-4 2-129,-2 1-129,1 4-903,-9-7-1677,-12 0-1290,21 0 129</inkml:trace>
  <inkml:trace contextRef="#ctx0" brushRef="#br0" timeOffset="8240.471">7949 8681 258,'-4'41'3870,"-2"-19"0,6 12-645,0 2-2451,0 2-516,2 0 258,-2 0-516,3-5 129,-2-2-258,0-8-129,2-6-516,-3-6-2322,0-11-645,0 0-129</inkml:trace>
  <inkml:trace contextRef="#ctx0" brushRef="#br0" timeOffset="8639.494">7936 8636 516,'29'-12'2580,"-10"8"-1548,2 1 0,1-3 129,5 2 129,-4 0 0,3 2 0,-9-1-258,5 4 129,-9-1-387,5 5 0,-18-5-387,16 18-129,-16-18 258,3 23-129,-4-12 0,-4 1 0,-8-2 129,-2 5 0,-8-5-129,5 3 129,-8-3-129,2 0-129,0-2-129,2 1 0,1-5-129,7 0-129,14-4-387,-18 2-387,18-2-387,0 0-774,8 0-1677,5 0-774,-2-6 0</inkml:trace>
  <inkml:trace contextRef="#ctx0" brushRef="#br0" timeOffset="9035.516">8431 8658 3999,'2'32'4515,"-2"-17"-258,0 7-129,0-1-3870,-4 6-387,-2 0 129,-2 7-129,-4-2 129,0 1 129,1-1 0,0-4 129,4-3-129,1-4 129,6-1 0,0-8 129,13-2-129,7-3-129,6-6-129,5-1 129,4 0-129,3-6 0,2-2 0,0 0-129,-6-3-258,1 4-258,-10-7-516,6 10-1935,-6-1-1290,-12-3-387,-2 0 388</inkml:trace>
  <inkml:trace contextRef="#ctx0" brushRef="#br0" timeOffset="9308.532">8386 8867 4128,'9'2'4773,"9"-2"-258,1-4-387,1-3-3741,9 6-387,4-1 0,3 2-129,-1 0-129,-4-2-129,1 2-129,-8 0-516,1 0-774,-8 0-2580,-17 0 0,20-15 0</inkml:trace>
  <inkml:trace contextRef="#ctx0" brushRef="#br0" timeOffset="9532.545">8386 8699 4644,'42'8'4644,"-8"-8"-387,-3-9-387,15 1-4128,-6-1-903,13 9-516,-11-8-903,4 3-1935,-3 2-129</inkml:trace>
  <inkml:trace contextRef="#ctx0" brushRef="#br0" timeOffset="9866.564">9034 8668 903,'-6'47'4257,"6"-16"129,-6-7-387,5 7-2193,-2 1-1806,-2 6 0,2-5 0,0 2 0,0-4 0,0-4 129,1-5-129,1-6-129,1-16-387,1 16-1290,-1-16-2193,8-10-387,4-4 0</inkml:trace>
  <inkml:trace contextRef="#ctx0" brushRef="#br0" timeOffset="10479.599">9071 8736 3870,'-12'-12'4773,"12"-10"-516,0 22-387,16-24-3612,1 11-387,-2-3 0,4 4-129,1 0 0,3 4 129,-3 1 129,1 0 0,-1 3 129,-2 0-129,-1 4 0,-1 0 0,-2 3 0,-4 2 0,-10-5-129,17 15 129,-17-15-258,1 21 258,-2-9-129,-10 1 129,-3-1-129,-2 2 129,-3-1 129,-2-1-129,-2 0 0,1-3 0,2-4 0,0 3 0,6-4 0,1 2-129,13-6 0,-16 5 129,16-5-129,0 0 129,0 0-129,0 18 129,10-10 0,3 3 129,6 3-129,1-1 129,1 5 0,5-2 0,1 2 129,-1-4-129,2 3 258,-1-1-258,-1-1 0,-4 1-129,1-1 0,-3-1 0,-4-2-129,2 5-1161,-8 3-2967,-10-20 0,22 15-387</inkml:trace>
  <inkml:trace contextRef="#ctx0" brushRef="#br0" timeOffset="11336.648">10615 8545 2451,'-4'12'4257,"4"-12"129,0 0-387,0 15-3354,0-15-516,0 22-387,0-6 387,0 4-258,0 2 258,0 4 0,0-4 0,-2 2 0,-3 0-129,3-2 129,-2 2-129,3-4-387,1 1-903,0-3-1806,0-6-1032,4 9-516</inkml:trace>
  <inkml:trace contextRef="#ctx0" brushRef="#br0" timeOffset="12093.691">11028 8693 2322,'-5'34'1290,"5"-15"-129,0 3 0,0 2 387,0 5-129,0 0-129,0 7-129,0-7 258,0 5-645,0-8-387,0-6-1032,1 0-1548,6-7-1935,-7-13 129</inkml:trace>
  <inkml:trace contextRef="#ctx0" brushRef="#br0" timeOffset="12441.711">10755 8794 1,'-4'13'3998,"4"-13"1,0 0-516,20 0-2064,-9-2-1935,7 1 129,-5-4-129,6 5 258,-4-5 0,0 5 258,1-1-129,-2 1 129,0 0-645,0 0-1161,3 4-1806,-17-4-129</inkml:trace>
  <inkml:trace contextRef="#ctx0" brushRef="#br0" timeOffset="13011.744">11056 8647 1935,'-13'-17'258,"19"5"-258,-6 12 516,14-10 645,-14 10 0,21-7 645,-8 2 258,8 5-129,-3-3-387,8 3-516,-4 1-387,2 6-387,-1-2-258,0 4 0,-6 1-129,-2 5 0,-6-1 129,-2 2-129,-4 0 129,-3 1 129,-2-4 0,-6 3 0,-3-4 129,-4-3 0,-3 2 129,-3-5-129,-4 0 0,-1-1 0,-4-4-129,1-1 0,1 0 129,2 0-516,5-1-129,0-5-774,21 6-1806,-11-3-1419,11 3-258</inkml:trace>
  <inkml:trace contextRef="#ctx0" brushRef="#br0" timeOffset="13363.764">11470 8659 2322,'-12'48'4128,"-2"-27"-129,10 7-1677,-2 1-1548,-6 1 0,4 1-258,-1-1 129,6 2-258,-4-5 0,7-1 0,0-5-129,6 0 0,6-5-129,8-6 0,5-3-129,7-7 0,3 0 0,5 0 0,5-1-258,-5-10-258,5 11-645,-12-10-1806,-5 0-1290,3 6-516</inkml:trace>
  <inkml:trace contextRef="#ctx0" brushRef="#br0" timeOffset="13619.779">11497 8785 2193,'20'9'4515,"-8"-9"-258,14 0-387,-6 0-3354,9 0-1161,-1 0-129,8 0-1032,-6 0-1290,-2-4-1290,7 4 258</inkml:trace>
  <inkml:trace contextRef="#ctx0" brushRef="#br0" timeOffset="13875.793">11368 8695 4128,'0'0'4773,"7"0"-516,9-5-387,14 1-4257,0-1-516,16 5-774,-3 0-2451,5 0-645,7 0 516</inkml:trace>
  <inkml:trace contextRef="#ctx0" brushRef="#br0" timeOffset="14153.809">12073 8683 2193,'-8'44'3354,"6"-18"-2193,-4 3 129,3 5-258,-4-3 0,5 10 129,-6-4-129,8 7 129,-6-10-129,2 3-258,-2-8-387,0-1-258,0-7-258,6-21-774,-12 13-1548,12-13-1677,-15-9-387</inkml:trace>
  <inkml:trace contextRef="#ctx0" brushRef="#br0" timeOffset="14663.838">11950 8674 129,'36'-42'903,"-15"25"-387,4 3-129,4 2 258,4-1 258,3 4 387,4 0 258,-4 3-129,1 6 129,-5-4 129,1 4-258,-12 0-387,0 13-258,-21-13-387,19 25-129,-19-12 258,-2 6-258,-12-5 0,-1 6-129,-9-4 129,-2-2 0,-2 2-129,-4-4 0,2 0-129,0-6 0,1 1 0,2-3 0,5-3 0,3-1-129,4 0 258,2 0-258,13 0 129,-13-1 0,13 1-129,0 0 258,1 8-129,-1-8 0,23 23 0,-5-5 129,3-1 0,4 7 129,2-5 129,1 4-129,1-3-129,1 2 129,-2-2 0,-1-1-129,1-1 0,-2-3-258,2 5-516,-6-8-1032,3 2-2580,4 1-387,-5-10-258</inkml:trace>
  <inkml:trace contextRef="#ctx0" brushRef="#br0" timeOffset="15609.892">13945 8584 2967,'0'-10'3354,"12"10"-1935,-12 0 0,3 12-258,-3-2 258,0 12-258,0 2-129,0 12-387,-5 2 0,1 6-387,-6 3-129,2-2-129,1-4-387,-2-12-903,0-11-2838,9-5-387,0-13 258</inkml:trace>
  <inkml:trace contextRef="#ctx0" brushRef="#br0" timeOffset="16271.93">13938 8552 645,'0'0'4128,"0"0"-258,7-16 258,12 11-3354,2 2-903,2-1 0,2 1 0,1 1 129,-2 1 0,0 1 129,-1 0 129,-4 3 258,-3 5-387,-3-1 258,-2 5-129,-4 1 129,-4 3-129,-3-2 0,0 3 0,-8-3 0,-4 4 0,-4-5 0,-3 2-129,-1-5 129,1 2-258,-1-3 0,7-1 0,1 0 0,12-8 0,0 0-129,-8 11 129,8-11-129,13 10 129,2-3 0,1-1 0,1 2 0,3 3 0,-3 3 0,1 1 0,-2 3 0,-2 0 0,-1 4 0,-5 0 0,-1 4 0,-3-5 129,-4-1-129,0 4 258,-9-5-129,-3 1 129,-7-5 0,-1-1 0,-6-2 129,2 1-258,-5-5 0,3 0-129,3-3-129,1-5-387,22 0-645,-24 0-1548,24 0-1806,2-19-387,8-1 258</inkml:trace>
  <inkml:trace contextRef="#ctx0" brushRef="#br0" timeOffset="16753.958">14408 8848 1806,'0'0'3870,"18"-3"-1161,-4 3-1032,0-3-258,8 3 0,2-6-387,6 6-258,-1-3-129,5 1-129,-3 0 129,2 2-387,-4-3 129,1 3-129,-8 0-129,-2 0 0,-7 0 0,-13 0-258,16 10-258,-16-10-645,0 0-2967,0 14-258,0-14-516</inkml:trace>
  <inkml:trace contextRef="#ctx0" brushRef="#br0" timeOffset="17932.025">15130 8574 2193,'14'-14'3483,"-14"14"-1419,19-8-1290,-19 8-129,12-6-258,-12 6 0,0 0-129,0 0 387,12 6-258,-12-6 387,0 20 0,0-6-258,0 7 258,-4 1-258,-3 7 0,-3-2 0,1 3-129,-4 1 129,2-1-387,1 0 258,1-1-129,3-1-129,6-3 129,4-7-129,15-3 0,5-4 0,11-4 0,5-7 129,8-2-129,-1-8-129,0-2-129,0 1-258,-9-2-387,3 10-1419,-11-6-2193,-10-3-387,-1 7 258</inkml:trace>
  <inkml:trace contextRef="#ctx0" brushRef="#br0" timeOffset="18312.047">15691 8840 3096,'-28'11'3741,"28"-11"-258,-23-3-2967,8-7-387,3-4 129,2-5-129,5-1 258,4-2-129,1 0 0,8-3 258,6 4-129,5 2-258,4 4 129,6 5-258,2 4 258,2 3-258,1 3 0,-3 4 0,-2 7-258,-5 5 129,-5 4 0,-9-2 258,-7 5 258,-5-4 0,-5 3 129,-14-3 129,0 1-258,-7-8 0,-2 1-258,2-2-645,-4-9-1032,7-2-2322,4 0-645,-4-7 129</inkml:trace>
  <inkml:trace contextRef="#ctx0" brushRef="#br0" timeOffset="18736.071">16271 8612 645,'-32'15'3612,"7"-13"258,12 9-516,-6-4-3096,1 4-516,-1 1 129,2 3 258,2 3 258,0 1 129,6 3 258,-4 2 0,8 7 0,-3-4 0,8 2-129,0-5 0,2 1-258,5-2-129,4-3-129,6-4 0,0-5-129,3-7 0,1 0 0,3-4 0,1 0-129,5-6-387,-4-9-1161,5-2-2580,9 2-129,-6-6-387</inkml:trace>
  <inkml:trace contextRef="#ctx0" brushRef="#br0" timeOffset="19184.097">17745 8560 1677,'0'0'3999,"15"-7"129,-15 7-1935,0 0-903,0 0-258,0 11-516,0 6 129,-3-2-129,3 9 129,-6-2 0,5 11-258,-5-1 0,4 5-258,-3 0 129,2-1-516,1 0-516,-7-9-2193,3-4-1419,5-7-387,1-16 258</inkml:trace>
  <inkml:trace contextRef="#ctx0" brushRef="#br0" timeOffset="19413.108">17459 8966 3225,'26'10'4128,"6"-10"-387,2-3-2580,4-6-645,8 4-258,5-4-258,-1 1-258,4 3-387,-7-2-1032,1-3-1290,0 9-1032,-15-12 517</inkml:trace>
  <inkml:trace contextRef="#ctx0" brushRef="#br0" timeOffset="19697.126">17466 8540 2709,'27'6'4515,"-1"-6"-258,16 0-129,2 0-3612,10 0-516,6-1 0,6 1-387,-3-5-1032,-1-4-2451,3 9-645,-16-9 387</inkml:trace>
  <inkml:trace contextRef="#ctx0" brushRef="#br0" timeOffset="20477.171">18357 8797 903,'0'0'4257,"0"0"0,17 10-387,-1-8-2967,1-2-645,4 0-129,2 0-387,-1 0-1161,-2-4-2451,10 5-387,-11-5 129</inkml:trace>
  <inkml:trace contextRef="#ctx0" brushRef="#br0" timeOffset="21327.218">18897 8518 1032,'0'0'1419,"-3"7"-387,3-7 129,-3 21 129,0-1 0,-4 0 129,3 6 0,-7-3 258,6 11-258,-12-8-129,10 7 0,-10-8-258,10 4-129,-6-7 129,9 3-258,-3-9-258,7 3-129,5-6 0,11 2-129,5-4-129,8-1 0,5-5-129,6-2 0,5 1-258,-2-4-129,6 0-387,-9-8-645,11 4-1161,-15-6-1290,-1-3-774,2 0-258</inkml:trace>
  <inkml:trace contextRef="#ctx0" brushRef="#br0" timeOffset="21708.241">19502 8843 3096,'-46'5'2967,"15"-5"0,0-2-645,-5-8-387,6 5-516,-4-15-258,12 6-387,2-11-258,10 4-129,6-6-129,4 3-258,13 2 129,6 1 0,3 4-129,2 5 129,5 4-129,-1 8 0,-1 0 0,-4 7 0,-3 6 0,-1 4 0,-5 2 0,-2 5 0,-7-2 258,-5 0 0,-7-1 0,-5 1 0,-9-4 0,-6-2-129,0-3 0,-5-7-129,5 5-645,-8-11-1935,10-1-1935,9-9-129,4-11-387</inkml:trace>
  <inkml:trace contextRef="#ctx0" brushRef="#br0" timeOffset="22115.265">20119 8581 774,'-20'-7'3870,"20"7"0,-24-4 0,10 1-3354,-3 3-516,-5 4 0,0 7 0,-7-2 258,1 7 0,-5-1 258,1 7-129,-8-2 129,7 6 258,-6-6-129,8 5 0,0-3-129,10 3 129,2-1-129,12 1 0,7-5-129,9 3-258,17-3 0,8 3-258,12-1-387,-1-12-1290,13 0-2451,2 0-516,-2-9-258</inkml:trace>
  <inkml:trace contextRef="#ctx0" brushRef="#br0" timeOffset="23111.321">10401 8992 2193,'0'0'2967,"0"-14"-2193,0 14-387,0 0 0,0 0 129,4-14-129,-4 14 129,0 0 0,0 0 129,0 0-129,0 0 0,0 0 0,0 0-258,0 0 129,0 0 258,0 0 0,16 7-258,-16-7 258,29 4-258,-14-4-129,6 1 0,-4-1-258,3 0 0,-2 0-258,-6 0-258,2 2-903,-14-2-1032,0 0-1806,20 0 129</inkml:trace>
  <inkml:trace contextRef="#ctx0" brushRef="#br0" timeOffset="23545.346">10425 8600 2709,'11'-9'1677,"-11"9"-1290,13-2-387,-13 2 129,18 0 258,-3 0 258,-2 0 387,9 0 0,1-1-129,5 1 0,2-2-258,7 0-645,3-5-2967,6 9-645,-9-9 0</inkml:trace>
  <inkml:trace contextRef="#ctx0" brushRef="#br0" timeOffset="25615.465">6425 9886 1419,'2'14'2580,"-2"-14"-1935,0 0-645,15 12 0,-15-12 0,15 12 0,-15-12 129,16 18 0,-13-1 129,-1 4 387,0 5 258,0 5-129,-2 4 258,1 7 0,-1-2 129,3 3-129,-3-5-387,4-3-903,-3-11-2967,13 0-645,-14-24 0</inkml:trace>
  <inkml:trace contextRef="#ctx0" brushRef="#br0" timeOffset="26283.503">6585 9662 2709,'11'3'4515,"8"-3"-387,-9-9-258,4 2-3354,5 2-516,6 0 0,-2 3-258,7 1 129,0 1-129,2 0 0,-5 3 129,0 3 0,-5 2 129,-3 6 0,-6-1 0,-6 9 0,-5 1 129,-3 1 258,-11 4-129,-7 1 0,-1 2 0,-7-4-129,0 2 0,-1-7 0,4 0-129,1-6 0,6-4-129,6-5-129,11-7 258,0 0-129,0 0 0,0 0 0,0 0 129,18 0-129,-6 0 129,5 2-129,-2 4 0,4 3-258,1 2 129,5 5 129,-2-1-129,4 2 129,-2-1 0,2 3 129,-4-1 0,-5 1 387,-3 4 0,-11-5 129,-4 6 0,-10-2 0,-9 7 129,-12-5-258,-2 5 129,-11-4-387,3-1 129,-3-2-258,3-8 0,4-3 0,6-9-258,7-2-387,7-9-645,15-4-1419,6-3-1548,8-15-387,16 7 388</inkml:trace>
  <inkml:trace contextRef="#ctx0" brushRef="#br0" timeOffset="26609.522">7255 10067 4386,'-14'2'4644,"14"-2"-516,0 0-258,0 0-3999,10 0-516,10 0 258,-2 0-129,7 0 0,2-3 129,0 2 0,1-3 129,1-2-129,-4 1-1032,0-3-2451,8 8-258,-11-16 258</inkml:trace>
  <inkml:trace contextRef="#ctx0" brushRef="#br0" timeOffset="27063.548">7766 10111 903,'-21'-28'3225,"5"0"-516,17 11-387,3-9-3354,7 3-387,2-4-258,5 2 516,2 0 0,5 5 903,1 1 258,-3 6 645,2 4 129,-6 7 0,0 2 129,-4 10 0,-1 7 0,-6 3-129,-1 8 258,-7 1 0,0 10 258,-7-6 0,-3 6 0,-11-10-129,2 6-258,-7-14 129,2 4-516,-3-14-258,1-6-258,5-5-516,-1-2-387,22 2-1290,-23-27-1806,17 2-516,6 2-129</inkml:trace>
  <inkml:trace contextRef="#ctx0" brushRef="#br0" timeOffset="27779.588">8132 9954 1419,'7'35'3354,"-7"-21"129,0 9-3096,5 5 0,-1-1-258,3 3 129,-4-1 387,1 3 129,-4-3 129,0 0-258,0-6 258,-2 3 0,-6-8-258,5 1 0,-4-7-387,7-12-258,0 0-129,0 0 0,-11-12 129,10-14-129,1-4 129,1-8-129,6-6 0,2-2-129,4-4 129,6 0 129,3 3-129,3 4-129,5 3 129,1 6 0,-1 6 258,1 6-258,-3 10 129,-1 4 0,-5 8 0,-4 3 0,-6 9 0,-4 7 129,-2 3-129,-6 3 129,-2-1 0,-7 3 0,-5-4 0,-1 1 0,-5-4 129,0-5-258,-2-1-258,0-5 129,4-6-129,-2-1-129,3 0 129,0-2-129,1 0 0,1-2 129,2 2 258,0 0-258,3 2 516,10-2-258,-14 15 258,14-15-129,-3 20 258,3-4 129,7-3-129,6 5 0,0 0 258,9 1-258,0 1 0,1 5 0,2-1-387,-2-3-387,3 7-387,-7-11-903,1-4-2580,3 4-129,-6-13 129</inkml:trace>
  <inkml:trace contextRef="#ctx0" brushRef="#br0" timeOffset="28347.621">9019 9873 1548,'-9'3'4128,"-16"6"258,13-1-516,-6-3-3225,-5 2-645,-4 6 129,-3 0-258,-5 0 129,0 8 129,-3-1 0,-1 6 129,1 3-129,1 0 0,2 0 0,5 1 0,6-1 0,4 0 0,9 0 0,7-2 0,4-4 0,10 0 129,9-4-129,5-5-129,8-4 0,3-4 0,4-6-129,2-2 129,1-7 0,2-3-258,-6-3 258,-2 1 0,-5-3 0,-6 3 258,-4 1-258,-9 1 129,-12 12 0,7-16-129,-7 16 129,-5-11-129,-7 10 129,-4-2-129,-3 3 0,-5 0-129,-3 3 129,-2 3 0,-1 1 0,1 3 0,-1-2-129,6 2-387,1-6-516,12-1-2838,11-3-258,-12 2-516</inkml:trace>
  <inkml:trace contextRef="#ctx0" brushRef="#br0" timeOffset="29020.658">10584 9839 774,'-1'18'3870,"1"-18"0,0 12-645,1 3-2838,3-1-258,1 9 387,-2 2-129,2 9 387,-5-2-258,1 11 129,-1-4 0,0 7-129,-5-3 129,1 0-387,-1-4-258,0-7-129,2 0-774,-5-15-645,8 6-903,0-23-1290,-9 14-387,9-14 645</inkml:trace>
  <inkml:trace contextRef="#ctx0" brushRef="#br0" timeOffset="29279.674">10457 10302 129,'-32'-6'774,"16"6"0,1 0-129,-2 0 258,4 3 0,-3-1 258,16-2 516,-17 8 387,17-8-129,0 0 0,8 11-387,3-11-258,16 6-129,-5-6-387,12 2-387,-1-2 0,4 0-387,2 0 0,-1 0-258,-2 0 0,-2-3-129,5 1-258,-10-10-903,6 5-1935,-3 0-903,-11-9-516</inkml:trace>
  <inkml:trace contextRef="#ctx0" brushRef="#br0" timeOffset="29544.689">10354 9881 2451,'7'4'4386,"7"-5"-129,16-2-516,3-2-3483,8 0-645,1-5-129,9 10-774,-2-5-2193,-1-2-903,7 7 258</inkml:trace>
  <inkml:trace contextRef="#ctx0" brushRef="#br0" timeOffset="29800.704">10879 10213 3354,'0'0'4257,"0"0"-774,28 0-1032,-4-7-4773,5 7-903,2 0-1419</inkml:trace>
  <inkml:trace contextRef="#ctx0" brushRef="#br0" timeOffset="30303.733">11353 10031 516,'-28'22'4257,"16"-1"0,-12-6-258,14 4-2838,-4 12-1290,3 2 0,8 1 0,3 1 129,0-3-387,10-1 387,9-9 0,4-8 0,7-11 0,1-3 129,6-10-129,2-14 258,0-5-129,3-10 0,-5-2 0,-5-4 0,-5 1 0,-10-1 0,-8 5 0,-9 4 258,-7 5-258,-13 8 0,-7 8 0,-10 8 0,-3 7 0,-8 7-129,-2 8 0,-1 14-516,-6 2-1161,1 1-2580,6 12-129,0-10 129</inkml:trace>
  <inkml:trace contextRef="#ctx0" brushRef="#br0" timeOffset="31083.777">11822 9980 3483,'-16'22'3999,"5"-18"-258,11-4-1677,-5 19-2838,3 3 129,-5-2 0,2 8 258,-3-1 0,0 0 645,0 2 0,-5-5 258,5 3 258,-3-8-129,3 1-129,1-9 129,7-11-387,0 0-258,0 0 0,0-14-129,1-8 0,7-6 129,4-6 0,0-4-129,3-2 258,0-1-129,3 3 258,-3-1-129,6 4 0,-1 4 0,0 7-258,4 7 129,-1 5-129,0 7 129,0 5-129,-1 3-129,-2 11 258,-4 3-129,-2 3 129,-8 4 0,-4 2 258,-5-1 0,-12-1 0,-5 2-129,-5-5 129,-4-3-129,-2-3-258,2-3-129,1-11-129,6-1-129,3-1 0,7-6 0,3-6 0,6 1 129,0-1 129,3 2-129,0 11 387,0 0 0,0 0 129,8-3 129,-2 10 0,-1 5 129,6 8 129,0 2-129,4 6 129,1 1 0,2 6-258,-1-6 258,1 2-387,-2 1-516,-3-10-645,-2-7-3225,6 2 0,-17-17-129</inkml:trace>
  <inkml:trace contextRef="#ctx0" brushRef="#br0" timeOffset="31631.808">12348 9897 774,'-25'16'3999,"16"-4"129,-12-12-258,0 6-3741,2 5-129,1 1-129,-2 2 129,-3 3 129,3 5 129,-1-1 129,2 7 258,-3-5-129,6 6 129,-1-2-129,7 3 129,1-5-129,7 4-258,2-6 0,2 0-129,12-5 0,6-1 0,8-6-129,6-2 0,5-5 0,5-4-129,5 0 129,1-7 0,-1-2 0,-1-3 0,-5-1 0,-5-2 0,-6 1 0,-5 2-129,-9-4 129,-7 5 0,-6-2-129,-5 1 258,0 12-258,-19-14 129,1 11 0,-8 2 0,-6 1 0,-2 6-129,-2 6 0,-7 1-516,9 9-1419,-7 0-2064,1-8-645,11 2 258</inkml:trace>
  <inkml:trace contextRef="#ctx0" brushRef="#br0" timeOffset="32622.866">14682 10164 129,'-65'-3'4257,"32"-14"-258,16 5-387,-3-10-3354,7-3-774,6-6-129,7 2-129,5-5 387,12 2 258,8 2 129,4 1 387,6 7 258,3 5 0,3 8 258,-5 6-258,3 5-258,-7 11-387,-5 8 129,-8 4 129,-8 6-129,-9-2 129,-2 7 129,-18-7 258,-3 2-258,-12-6 0,0 2 129,-5-10-258,1-1-516,2-2-774,-3-7-1935,5-7-1548,17 0-129</inkml:trace>
  <inkml:trace contextRef="#ctx0" brushRef="#br0" timeOffset="33751.93">15180 9757 129,'0'0'2838,"0"0"-1677,0 0-645,0 0-258,0 0 387,9 12-129,-8 4 645,-1-4-129,0 14 129,0-2 129,0 10-129,-4-1-258,2 6-258,-4-5-129,3-1-516,-1 0-1419,1-3-2193,-8-15-645,11 1 258</inkml:trace>
  <inkml:trace contextRef="#ctx0" brushRef="#br0" timeOffset="34036.946">14918 9691 258,'14'12'3999,"-3"-12"129,21 8-129,7-1-3225,2-4-516,11 4 129,5-7-129,2 3-258,2-2-774,-5-1-1419,-10-1-1677,3 1-258</inkml:trace>
  <inkml:trace contextRef="#ctx0" brushRef="#br0" timeOffset="34412.968">15491 9813 1161,'17'38'2838,"-7"-16"-1161,-9 8-2193,1 4 387,-2 3 387,0-3 387,0 2 258,0-6 258,0 2-258,0-13 0,0-1-1548,0-18-2580,0 0-129</inkml:trace>
  <inkml:trace contextRef="#ctx0" brushRef="#br0" timeOffset="34847.992">15503 9876 258,'0'16'3870,"0"-16"258,0 0-2064,18 18-903,-8-14-129,10 7 0,-2-7-258,4 1-258,2-3-258,3-2-129,-3 0-645,-1-2-258,4-2-645,-6-7 0,3 4-258,-10-7 258,3 8-129,-9-10 129,0 4 516,-5-1 387,-3 13 387,0-19 129,0 19 129,-12-9 129,12 9 0,-11-8 258,11 8 0,0 0 129,-14 5 387,14-5 129,-6 19-129,5-3 0,-5 0 129,6 10-129,-6 1 0,5 7 0,-2-2-129,3 4-387,0-1-129,0 2-258,3-3-903,2-5-2193,0-16-1290,10 1-387</inkml:trace>
  <inkml:trace contextRef="#ctx0" brushRef="#br0" timeOffset="35183.012">16153 9790 1161,'-7'35'3999,"6"-16"0,-13-8-258,0 6-3483,2 7 129,-4 1 129,3 4-129,-5-2 258,6 0-129,-1 0-129,5-1 258,0-4-129,8 2-129,0-12-129,11 0-129,10-8 0,9-4-258,9 0 0,6-12-129,6 3-129,-2-8-258,8 6-516,-15-6-645,1 2-1548,-6 8-1032,-20-8 129</inkml:trace>
  <inkml:trace contextRef="#ctx0" brushRef="#br0" timeOffset="35404.024">15972 9963 2709,'46'4'4257,"-13"-10"-129,19 1-774,-12-5-3483,16 3-1032,-7-6-903,3 1-1548,-2 6-774</inkml:trace>
  <inkml:trace contextRef="#ctx0" brushRef="#br0" timeOffset="35645.038">15995 9797 3096,'16'4'4386,"16"-4"-129,2-19-387,12 3-3870,4 0-129,8-3-258,-5-1-516,3 5-516,-12-2-1806,-6-2-1161,2 13 258</inkml:trace>
  <inkml:trace contextRef="#ctx0" brushRef="#br0" timeOffset="35894.053">16729 9610 645,'1'43'3483,"1"-14"129,-9-5-1935,3 5-1161,1 5 0,-7 0 0,2 5 387,-7-7-387,5 7 258,-5-9 0,4 4-258,0-8-387,-2-5-774,8-3-1935,4-3-1548,-13-15-129</inkml:trace>
  <inkml:trace contextRef="#ctx0" brushRef="#br0" timeOffset="36387.081">16676 9633 1677,'72'-18'2967,"-35"10"-1935,7 5-645,-3 1 387,0 2-258,-7 0-129,-2 5 129,-6 9 129,-13-3 0,-4 7 258,-9-3-129,-6 10 129,-15-6-258,0 7 0,-13-8 0,1 1-387,-7-5 0,-1 1-258,2-6-129,-2-5-129,5-3 129,1-1-387,6 0 387,3-5 0,6 2-129,7-1 258,13 4 129,-12-6 0,12 6 129,13 6 387,4 2-129,10 11 258,3-5 258,17 13-129,0-5 129,14 12 0,-5-2-258,14 5-258,-5-5-129,1 5-129,-4-6-129,-5 1-387,-5 1-387,-15-9-2451,-5-4-1548,-11-7-258,-21-13-516</inkml:trace>
  <inkml:trace contextRef="#ctx0" brushRef="#br0" timeOffset="37620.151">2499 11966 3096,'-34'-9'4515,"16"-13"-387,8 1-129,1-4-2709,8-16-645,10 2-387,8-8-129,7-2-129,9 3 0,2-3 0,4 3 0,1 4 0,-3 6 129,1 6 129,-1 10-129,0 8 0,-4 7 129,1 5-129,-1 12 0,0 10 0,-2 4-129,-1 10 129,-8 4 129,-6 3-258,-10 2 258,-6 5 0,-12-3 258,-10 5-258,-15-5 129,-3-1-129,-9-4 129,-1-5-129,-5-4-129,3-8-129,6-5-258,2-16-387,16 3-1677,5-13-2193,8-19 0,13-8-645,3-17 130</inkml:trace>
  <inkml:trace contextRef="#ctx0" brushRef="#br0" timeOffset="38481.2">5154 11575 3096,'-25'33'3870,"10"-16"-129,10 4-2193,-4 9-903,3 6-258,4 3-387,-1 1 129,1-2-258,0 2 129,-3-6 0,2 2-258,-5-7-903,-3-7-2451,9 1-387,-12-19 387</inkml:trace>
  <inkml:trace contextRef="#ctx0" brushRef="#br0" timeOffset="39079.234">5114 11553 1161,'34'7'3483,"-22"-7"0,16 7-516,-6-2-3225,4 7-387,-3-3 0,0 6 387,-4 0 258,-6 1 516,-3 5 129,-10-6 387,0 6 258,-14-7 0,1 11 0,-11-9-387,3 6-129,-5-5-516,3 1 0,-2-3-258,3-2 129,3-2-129,4-3-129,15-8 0,-15 7 129,15-7-129,0 0 0,8-2 0,6-3 0,7 3 0,0-1 0,5 3 0,-3 0-129,1 5 129,-2 5 129,-3 4-129,-4 3 258,-4 1-129,-3 3 129,-6-4 129,-2 7 0,-5-3 129,-8 3-129,-8-4 129,-2 3 0,-6-4 0,0 2-129,-4-3-129,5-2 0,1-4-129,4-4-516,10 0-903,2-8-1161,11 0-1806,2-12-129,10-4 0</inkml:trace>
  <inkml:trace contextRef="#ctx0" brushRef="#br0" timeOffset="39365.251">5620 12014 4773,'18'12'4515,"-6"-12"-258,12 0-387,4 0-3612,2 0-387,2 0-129,4 0 0,-3 0-129,-4 7 0,-5-3 129,-1 5-516,-8-7-1290,-15-2-1806,29 7-387,-29-7 129</inkml:trace>
  <inkml:trace contextRef="#ctx0" brushRef="#br0" timeOffset="39784.274">6277 12035 3999,'-30'4'4515,"17"-4"-258,-8-20-774,8 2-3225,3-7-774,9 1 0,0-6-258,4 4 258,6-5 129,4 6 0,4 3 387,-2 2 129,5 8 258,-2 4-129,3 6 0,0 2-129,1 9-129,-1 2 129,0 7-258,0-1 129,-4 7 129,-9-2 258,0 7 0,-8-3 129,-8 2 258,-8-3-258,-4 4 0,-12-6 129,3 1-258,-5-9-258,2-6-129,3-1-774,-3-8-1161,7-10-2322,16-2-258,2-18-258</inkml:trace>
  <inkml:trace contextRef="#ctx0" brushRef="#br0" timeOffset="40468.314">6714 11855 1548,'13'61'3225,"-2"-30"-258,-8-2-2064,-3 0-129,3 1 129,-5-9 129,1 6 0,-9-10 129,6 3 129,-8-11-129,12-9-129,-15 7-516,15-7-129,-8-19-258,6-2 0,1-9-129,1-9-129,0-3 129,2-4-129,5-2 258,1 4-129,7 0 0,0 4 129,8 4-258,2 7 258,3 7-258,-1 5 129,1 8 0,0 5 0,-3 4-129,-3 5 129,-6 8 129,-4 6-129,-7 2 387,-5 4-387,-2-3 129,-8 6 0,-7-5 0,-1-2 0,-1 0-129,-3-5 0,7-3-129,-3-8-129,6 1-129,-2-6 129,14 0 129,-14-7 0,14 7 0,-9-15 0,9 15 129,0 0 129,0 0-129,0 0 129,0 0-129,12 0 0,0 13 129,5 1 0,1 3 0,3 5 0,-2-2 258,1 4-258,-4 1 0,-1 3 0,-3-5-129,-4-3-516,4 4-1290,-3-4-2451,-9-20-129,16 4-387</inkml:trace>
  <inkml:trace contextRef="#ctx0" brushRef="#br0" timeOffset="41047.347">7448 11667 3096,'-21'12'4128,"11"-1"-129,-13-5-387,1 6-3354,1 5 0,-6 2 0,4 4 0,-6 1 129,4 3 129,-2 2-129,6 2 129,-1 0-258,6 0 0,6 1 0,5-3-129,5-3-129,2 1 129,13-9-129,2 1 129,7-6-129,1-2 0,4-6 0,1-2 129,1-3-129,3 0-129,-2-4 129,1-3-129,0-3 0,-4-1 129,0-2-129,-8-3 129,-1-3 129,-6 6-129,-8-2 258,-4 0-129,-2 0 0,0 15 0,-23-14 129,4 11-258,-6 3 129,0 0-129,-4 0 0,1 8 129,0 2-129,1 0-129,4-1 0,1-2-129,8 3-516,1-3-903,13-7-2709,0 12-258,0-12 0</inkml:trace>
  <inkml:trace contextRef="#ctx0" brushRef="#br0" timeOffset="42383.424">9526 11703 1935,'3'-15'2967,"-3"15"258,0-15-387,0 15-516,0 0-516,0 0-387,0-13-645,0 13-129,0 0-129,0 0-129,0 0-129,0 0 0,-13 4-387,13-4 258,-10 15 0,3-1 0,-1 3 0,1 6 0,-3 3 0,0 5-129,0 7 387,1-1-258,-2 1-258,3-6-129,3 4-516,-6-14-1935,4-2-1806,7-6-258,0-14-258</inkml:trace>
  <inkml:trace contextRef="#ctx0" brushRef="#br0" timeOffset="42992.459">9636 11956 1677,'6'-9'4257,"-6"9"129,9-15-387,-9 15-2838,13-13-774,-13 13-129,16-5-129,-16 5-129,18-3 0,-18 3 0,23 0 0,-12 3 0,1 1 0,4 0-129,-3 1-387,9 5-774,-6-3-1935,-1-4-1032,10 5-129</inkml:trace>
  <inkml:trace contextRef="#ctx0" brushRef="#br0" timeOffset="43592.492">10177 11773 1935,'-21'35'3741,"20"-10"129,-6-3-2322,3-2-903,4-1-129,0 0 0,11-4 0,-11-15 258,25 15 0,-10-18 0,8-2-129,-5-12 129,5 0-258,-3-11-129,1 2-129,-5-5 0,-1 0 0,-7 0-258,-2 3 258,-6-2-129,0 6 129,-2 2-258,-4 5 129,-4 5-129,-1 6 0,-4 4 0,-1 2 0,1 8 0,-5 4-258,3 9-129,-6-3-774,9 11-903,-5-1-2322,2-7-129,12 2-387</inkml:trace>
  <inkml:trace contextRef="#ctx0" brushRef="#br0" timeOffset="44267.532">10549 11664 1935,'2'32'3612,"-4"-20"0,2 7-2322,0 8-1290,-2 2 0,-3 2 387,-1-2 0,1 0 258,-5-4-258,6 1 258,-5-7-129,1-1 129,8-18-258,-16 7-129,16-7-258,-11-11 0,9-8 0,2-8 0,0-5 0,8-3 0,2-1 129,4-3-129,4-2 0,2 7 0,0 3 0,3 6 0,1 3-129,-3 5 0,0 5 0,-2 7 0,-1 5 129,-3 0 0,-2 3-129,-1 5 129,-12-8 129,15 18 0,-12-6 0,-3-12-129,0 21 258,-5-10 0,-6-3 0,-3 2-258,-3-3 129,-1-1-129,2-1-129,-2 1 0,4-5-258,3 0 129,11-1 129,-16 0 0,16 0 0,0 0 0,0 0 129,0 0 0,-3 14 129,3-14-129,7 21 129,2-4 0,4 0 0,1 2 0,3 4-129,-1-2 129,0 2-129,0-4-129,-1 2 0,-6-9-129,5 5-903,-9-6-1677,-5-11-1161,13 9 0</inkml:trace>
  <inkml:trace contextRef="#ctx0" brushRef="#br0" timeOffset="44823.562">11078 11594 1935,'-19'21'3999,"2"-15"129,10 6-258,7-12-3483,-22 19-129,10-3 258,-3-5 0,2 10 0,-3-4 129,7 5 0,-4-3 0,6 9 0,0-5-387,3 2-129,4 1-129,0-4 0,9-3 0,4-2-129,1 0 129,6-10 0,3-2 0,2-5-129,1 0 129,-1 0-129,5-7-129,-6-5-129,2 2 0,-7-2 0,3 0 129,-7-3-129,0 5 0,-8-1 0,-7 11 258,5-18 129,-5 18-129,-5-14 258,-8 10 0,-5 3 0,-2 0 0,-1 1 0,-5 2 129,-1 5-129,-1 2-129,0 0 0,3 4-387,1-5-129,7 5-1032,-2-3-2451,4-8-516,15-2 258</inkml:trace>
  <inkml:trace contextRef="#ctx0" brushRef="#br0" timeOffset="45351.594">12012 11579 1032,'-10'-10'3999,"10"10"129,0 0-258,-17 0-3483,17 0 0,-2 17 0,2 0-129,0 2 387,0 9-258,0 1 129,0 4 129,0 1-258,0 3-129,0-2-129,-1 0 0,-4-4-129,0-6-258,4 3-1548,1-5-2451,0-23-129,-2 16-129</inkml:trace>
  <inkml:trace contextRef="#ctx0" brushRef="#br0" timeOffset="45876.622">12168 11837 2580,'0'11'4386,"0"-11"-129,7 2-258,11-5-3096,-1 3-903,4-1 0,3 1 129,-1 0 129,3 1-258,-1 5 129,1-1 0,-1 3-129,-1-2-258,7 11-1419,-4-3-2322,-4-13-387,8 4-129</inkml:trace>
  <inkml:trace contextRef="#ctx0" brushRef="#br0" timeOffset="46411.654">12830 11857 645,'-15'0'774,"-6"4"-387,7 0 903,1 0 387,-8-5 387,9-1 0,-8-9 0,8 4 0,-5-11-258,10 4-129,-4-10-903,11 3-387,1-4-387,10 1 129,6 0-387,5 2 258,4 2-129,3 3 0,-2 8 0,1 6 0,-6 3 129,-3 8 129,-5 4 0,-6 8 0,-4 2 0,-4 6 129,-3-3 387,-8 4-387,-6-7 0,-2 1-129,-3-5 129,-1-2-258,-1-3-516,-3-13-1290,8-2-2709,19 2 0,-17-25-387</inkml:trace>
  <inkml:trace contextRef="#ctx0" brushRef="#br0" timeOffset="47039.689">13141 11610 3483,'11'44'3483,"-11"-26"-129,4 0-2709,-4 9-1161,0 0 258,0 0 129,-4-1 387,-1-1 387,-9-4 258,6-2 258,-12-5 0,7-1 129,-12-8-516,9-1 129,-5-5-516,5-10-258,3-6-129,3-5 0,6-9-129,4-2 0,4-7 0,9-2-129,4 0 129,6 1 129,4 5-258,3 4 129,3 5-129,-2 5 129,0 11 0,-1 6 129,-4 5-129,-3 1 129,-6 10 0,-3 3 0,-4 5-129,-7 1 258,-3-1 0,-2-2 0,-10 3 258,-5-4-258,-5 0 0,-2-2-129,0-4 129,1-4-258,-1-3 0,5-3 129,6 0-129,13 0-129,-17 0 258,17 0-129,0 0 258,0 0 129,0 0-129,14 10 129,-2 2-129,2 3 129,3-1-129,-1 6 0,1 0 0,0-2 0,-2 4-129,-2-3-129,0 3-387,-8-8-1419,-1 1-2322,8 2-258,-12-17 0</inkml:trace>
  <inkml:trace contextRef="#ctx0" brushRef="#br0" timeOffset="47652.723">13739 11538 1935,'-12'1'3999,"-8"4"129,20-5-387,-15 16-3354,1-11-516,-1 3 129,-2 4 129,-4 0 129,-1 1 129,0 5 258,-4-2-129,3 7 0,-3-6 129,6 4-258,-1-4-129,8 4 0,0-5-129,7 3 129,6-4-129,0 1-129,12 1 0,3-5 129,3 1-129,5-2 129,1-4-129,2-1 0,-1-3 0,2-3-129,-2 0 0,0-6 0,0-5-129,-2 0 0,-3-1 258,-3-3-129,0 4 129,-8-1 0,-2 1 129,-7 11 0,0-14-129,0 14 0,-15-3 0,0 3 0,-3 0-129,-3 3 129,-3 5-129,1-4-129,1 3 0,-4-4-516,7 7-1161,-2-1-2193,0-7-387,8-1 129</inkml:trace>
  <inkml:trace contextRef="#ctx0" brushRef="#br0" timeOffset="48519.774">15979 11464 1806,'23'-11'4128,"-10"11"129,-13 0-129,7-17-3354,-7 17-258,13 0 0,-8 14 129,-3-2-129,1 11 129,-3 2 0,0 9-129,-2 2-129,1 6 0,-6-5-129,2-3 0,-2-2-129,2-6-258,0-6 0,0-11-903,5-9-3483,2 13 0,-2-13-645,14-1 130</inkml:trace>
  <inkml:trace contextRef="#ctx0" brushRef="#br0" timeOffset="48851.792">16398 11688 3483,'-33'2'4644,"12"-2"-645,11 0 129,10 0-3870,-14 3-258,14-3 129,0 0 0,0 0 0,13 11 258,8-10 0,2-1 0,9 0 0,0 0-129,3 0-258,3 0-258,-2 0-645,5 0-2838,-5 0-903,-5-1-258,2 1 646</inkml:trace>
  <inkml:trace contextRef="#ctx0" brushRef="#br0" timeOffset="49278.818">16864 11686 516,'-33'-31'3870,"16"4"129,14 8-258,-4-1-3096,7-4-516,5 3 129,7 0 0,2 3 129,2 3 0,4 8 129,0 0 0,4 5-129,-3 2-258,3 5 0,0 6-129,-2 2 129,-3 6-129,-1-1 129,-5 3-129,-4 4 387,-7 0-129,-2 3 0,-8-5 129,-5 0 0,-11-8 0,0 2 0,-6-8-129,1-3-129,1-3-645,-5-8-1290,11-4-2838,4 0 129,4-11-387</inkml:trace>
  <inkml:trace contextRef="#ctx0" brushRef="#br0" timeOffset="49955.857">17354 11504 258,'-13'44'3741,"13"-13"0,-13-13 258,5 6-3225,8 5-129,-5-3 0,5 6 0,-3-13 258,3 8-129,-4-13 0,4 3-258,0-17-129,-14 8-258,14-8-258,-19-13-129,7-2 129,0-11-129,2-5 129,-1-6 0,5-4-129,2-3 258,4 1 0,0-3 0,8 5 0,5 2-129,8 8 129,1 2-258,6 11 0,2 4-258,3 12-129,-4 2 129,3 7 0,-5 2-129,-1 7 258,-5 4 0,-4-3 387,-5 5 516,-8-6 0,-3 5 129,-6-8 0,-6 6 129,-11-5-387,-3 0 0,-1-3-129,-5-3-258,4-3-258,0-4 0,7 1 0,2-2 0,18 0 0,-12-8 129,12 8 129,0 0 258,11-13-129,6 13 258,-1 0 0,6 9 129,-1 3 0,8 7-129,-6 3 0,9 3 0,-6-1-129,0 2-387,0 0-516,-7-8-1548,-1-4-2322,5-1-258,-6-13 0</inkml:trace>
  <inkml:trace contextRef="#ctx0" brushRef="#br0" timeOffset="50611.894">18107 11408 1806,'-41'14'4128,"16"-14"129,12 12-258,-10 0-2967,4-1-903,0 5 129,2-4 0,1 3 0,1-1 258,2 1-258,3 2 129,0 2-129,0 0 0,3 3 0,-3 0 129,6 6-129,-2-4 0,6 6 0,0-6 0,3 4-129,4-4 129,7 0-129,3-3-129,3-5 0,4-2 0,2-3 0,5-6 0,-1-5-129,4 0 0,2-5 0,0-6 0,-2-2 0,0-4 0,-2 1 0,-4-2 0,-4 4 0,-6-2 129,-3 3-129,-5 2 258,-10 11-129,8-13-129,-8 13 129,-10-4 129,-3 4-258,-4 0 129,-5 0 0,-5 0 0,-1 1 129,-4 1-129,-1-1 0,-4 1 0,0-1 129,-3 1-129,-1 2 0,2 1-129,-2 1-258,5 8-1161,-2 0-2838,2-6-129,9 3-387</inkml:trace>
  <inkml:trace contextRef="#ctx0" brushRef="#br0" timeOffset="51518.946">2361 15651 6450,'-14'5'4902,"14"-5"-387,-27-4-387,9-4-3870,7-2-129,0-4-129,4-5 0,5-2-129,2-4 258,4-6 0,14-2 0,7-5-129,7 0 0,7 3 0,10 1 0,0 8 0,-1 7-129,-5 13 0,-4 6 129,-10 16-129,-8 10 258,-11 11 0,-10 9 0,-10 2 387,-7 5-129,-14-2 129,1-1-129,-9-9 0,1 0-258,0-12 0,0-10-387,9-2-903,-6-17-2580,13-11-1032,7-11-387,7-10-258</inkml:trace>
  <inkml:trace contextRef="#ctx0" brushRef="#br0" timeOffset="52151.983">4241 15768 5676,'-15'18'5160,"-2"-17"-387,2 2-387,-9-1-3354,0-10-645,4-6-258,-1-8 0,0-2-129,-2-6 258,8-1-129,1-9 129,6 3-129,4 1 0,4-1 129,8 5-258,10 3 258,8 4-258,3 5-129,5 11 129,3 6 0,3 3-129,-2 7 129,4 10 0,-2 5-129,-2 5 258,-1 3-129,-6 1 0,-3 2 129,-10 0 0,-4 5 0,-11-5 129,-3 8 0,-18-4-129,-8 1 0,-9-2 129,-7-2-258,-2-3-129,-5-11-129,8 2-1161,-5-18-3225,12-7-258,8-15-516,8-15-129</inkml:trace>
  <inkml:trace contextRef="#ctx0" brushRef="#br0" timeOffset="53352.051">5975 14998 5805,'0'-11'4257,"-3"0"-387,3 11-903,0 0-2967,0 0 0,0 0 0,0 8 258,0 8 129,-4 4 129,4 8 258,-6 1-129,6 9 0,-8-5-129,8 7-129,-7-6-129,3 6-129,1-8-129,-1-6-387,4 0-1290,0-6-2580,0-20-516,0 0-258,0 0 387</inkml:trace>
  <inkml:trace contextRef="#ctx0" brushRef="#br0" timeOffset="54711.128">6081 14921 645,'0'0'3354,"0"0"129,-13 2-258,13-2-2838,0 0-258,0 0 387,0 0 0,0 0 258,0 0 0,0 0 0,8 0 0,-8 0 0,24-7 0,-10 4-387,4 1-258,2 2-129,0 0 0,-1 0 0,-1 5 0,-2 4 0,-2 3-129,-3 1 129,0-1 129,-5 5-129,0-5 129,-6 5 0,0 0 0,-5-2 0,-5 3 0,-7-4 0,1 2 129,-4-2-129,-1 2-129,2-5 129,3-4-129,2 0-129,3-4 0,11-3-129,0 0 258,0 0-129,0 0 0,0 0 0,11 0 129,4 0-129,2 0 129,0 4 0,3-1 0,-4 7 0,3 3 0,-5 4 0,-2-2 0,-3 2 129,-2 3 0,-7-6 387,0 9-258,-9-10 129,-5 5 129,-10-8-129,0 0 0,-8-2-129,0 0-129,-2-3 0,3 0-258,3 1-258,1-6-774,15 0-1806,12 0-1419,-12-3-258,12 3-258</inkml:trace>
  <inkml:trace contextRef="#ctx0" brushRef="#br0" timeOffset="54997.145">6540 15222 7611,'0'0'4386,"0"0"-258,0 0-387,6 3-4128,5-2 0,1 2-129,1 1 0,0 0 258,1 4 0,-14-8-387,27 14-2064,-9-2-1290,-18-12-258,31-2 0</inkml:trace>
  <inkml:trace contextRef="#ctx0" brushRef="#br0" timeOffset="55411.168">7090 14890 3870,'-2'31'4257,"-8"-19"-387,10 14-129,-2-1-3483,-8 2-129,2 3 258,-5 4 0,0 2 129,-3-2 0,2 8 258,-6-13-129,7 7 0,-5-12-129,9 3-258,3-10 0,6-5-258,0-12 0,18 5 0,3-5-129,7-5-129,6-2-129,1-3-258,10 6-774,-9-3-2064,1-3-774,6 10-516,-11-11 129</inkml:trace>
  <inkml:trace contextRef="#ctx0" brushRef="#br0" timeOffset="55783.189">7540 15175 6321,'-21'0'3870,"-7"-13"-903,28 13-258,-6-37-3741,9 16 0,0-6 258,14 1 258,-3 0 387,4 0 774,6 11 645,-9-3 0,9 14 0,-9-1-258,7 5-387,-7 5-387,0 8 0,-7 3-129,0 11 258,-8-5 0,0 4 129,-13-3 0,2 6 129,-11-11 0,8 5-258,-7-7-258,1-11-387,9 5-1161,-7-10-1806,18 0-1419,-11-9-258,11-6-258</inkml:trace>
  <inkml:trace contextRef="#ctx0" brushRef="#br0" timeOffset="56131.21">8200 14887 5805,'15'10'4386,"-15"-10"-258,0 0 0,-16 12-2838,-3-8-1032,-2 1 0,-7 3 0,-2 8 129,-9 1 129,2 10 258,-7 0-258,4 8-129,-3-1-129,7 3 0,6-1-258,7-3 0,8-2 0,12-5 0,6-4-129,17-3 129,10-4-258,7-8-387,23 8-1677,3-13-1935,4-2-387,10 0-387,1-10 129</inkml:trace>
  <inkml:trace contextRef="#ctx0" brushRef="#br0" timeOffset="57572.291">12161 14892 5031,'0'-15'4515,"3"-1"-258,-3 16-258,0 0-2838,0 0-774,14 2-129,-12 11 0,2 6 0,-4 4 129,2 9 129,-2 5-129,0 12 258,-1 1-387,-2 1 0,1 2-645,-6-2-3225,8-10-903,4-8-258,0-20-387</inkml:trace>
  <inkml:trace contextRef="#ctx0" brushRef="#br0" timeOffset="58125.324">12529 15183 4644,'0'0'4644,"5"0"-387,9-4 0,2-5-3225,12 9-516,1-4 0,10 4-129,-2 4-129,1 1-258,2 4-516,-6-6-903,5 2-2838,-4 4-258,-9-9-258,1 0 258</inkml:trace>
  <inkml:trace contextRef="#ctx0" brushRef="#br0" timeOffset="58491.345">13279 14826 8256,'5'13'4902,"-1"3"-387,-4-16-129,-6 22-3870,2 1-516,-4 3 129,0 10 258,-6 6-129,0 5 258,-3-1-258,2 3 258,-1-5-258,4-5 0,6-9-258,6-6 0,5-12-129,14-9-129,11-3-258,8-12 0,11 1-129,-3-10-129,11 9-903,-6-10-2322,0 6-774,-4 2-387,-6-4 129</inkml:trace>
  <inkml:trace contextRef="#ctx0" brushRef="#br0" timeOffset="58887.368">13844 15143 6450,'-68'8'3354,"45"-11"-1290,-9-22 258,14 7-3999,-1-12 0,19 5 645,0-7 129,12 1 645,9 9 1548,1-7 903,11 13-258,-4-3-258,4 17-258,-5-3-516,1 10 0,-9 5-258,-4 11-129,-6 2-129,-6 8 258,-6-7 129,-4 8-129,-13-7 0,-1 0-258,-8-4 0,2-3-258,-2-4-387,-3-13-774,14-1-3225,-4-1-774,8-12-129,6-6-129</inkml:trace>
  <inkml:trace contextRef="#ctx0" brushRef="#br0" timeOffset="59279.39">14584 14826 6321,'-17'6'4644,"-3"-1"0,-6-3-516,-8 6-3741,4 7-387,-4 3 129,-3 6 0,-3-2 0,4 4 129,-4 1 0,0 5 0,0-6 129,6 3 0,-1-2 0,11-3-129,2-3 129,12 4-129,9-8 0,9 3-129,16-4 0,15 2-387,18 3-387,2-9-1935,15 5-2064,7-2-387,0-7-516,-2-4 388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35:20.3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12512 11819 1032,'0'0'1677,"0"0"258,0 0-129,0 0-129,0 0-387,14-9 0,-7-3-258,9 1-258,-2-5-129,6-4-387,-3-1-129,5-1 129,-2 2-258,1-4 0,-1 6 0,-1-2 0,-3 3 0,-4 4 129,-2 1-129,-10 12 129,17-17 0,-17 17 0,0 0 0,11-12-129,-11 12 129,0 0-129,0 0 129,11-3-129,-11 3 129,0 0-129,0 0 258,0 0-129,0 0-129,0 0 129,0 0 0,0 0-129,10 6 129,-10-6-129,0 0 0,0 0 129,0 0-129,0 0 0,0 0 0,0 0 0,0 0 0,11 11 129,-11-11-129,0 0 129,8 12-129,-8-12 129,9 12-129,-9-12 129,8 13 129,-8-13-129,5 19 0,-1-6 0,-1 1 129,0 6-258,2 4 129,0 2 0,1 8-129,0 3 0,1 4 0,0 3 0,0 5-129,0 3 258,0 0-129,0 2 129,-2-3 0,-1-1 129,-1-3-129,1 0 258,-3-7-129,3 0-129,-3-5 129,2-4-258,0 1 129,1-5-129,-1-4 129,1 1-258,0-8 129,0 0 0,0-6 0,-4-10 0,9 14 0,-9-14 0,0 0-258,12 0-258,-12 0-1419,11-12-2193,-11-7-258,3 3-258</inkml:trace>
  <inkml:trace contextRef="#ctx0" brushRef="#br0" timeOffset="1200.068">12716 11697 1161,'13'-4'1806,"-13"4"-516,0 0 129,0 0-258,0 0-387,0 0-129,0 0 0,0 0-129,0 0 0,0 0 0,0 0 129,0 0-258,0 0 0,0 0 0,0 0-129,0 0 258,0 0-129,3 7 0,-3-7 0,0 0-129,0 0 0,0 13 129,0-13-258,1 16 129,1-6-129,-2 2 129,2 2 0,-2 1 129,3 7-129,-3-1 0,3 5 0,-2 2-129,3 5 129,-3 4-129,4 5 0,-3 3 0,0 4 0,0 0-129,-2 1 258,0 1-129,0 1 0,0-8 0,0-2-129,0-5 129,0-6-129,0-4 129,0-6-258,3-4 129,-2-7-258,1 1 0,-2-11-129,2 11-129,-2-11-387,0 0-1032,1 12-1290,-1-12-1032,0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0:11.7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14883 11585 774,'0'0'903,"0"0"-129,-4-13-129,4 13-258,0 0-258,0 0 129,0 0-258,-1-12 0,1 12 258,0 0 0,0 0 129,0 0-129,0 0 0,0-12 129,0 12 0,0 0 0,0 0-129,0 0-129,0 7 0,0-7 129,-2 14-258,2-14 258,0 20-129,0-11 258,0 6-258,0 2 129,0 0-129,0 5 0,0 5 129,0 2-129,0 5-129,0 1 129,0 3-129,3-1 0,0 4 129,2-4 0,0 0-129,1 0 129,0-4-129,-1 0 258,1-3-258,-2 0 0,0-4 0,-1 2 129,-1-6-129,-2-1 0,3-3 0,-2-4 0,0 0-129,-1-14 129,1 18-258,-1-18 0,0 0 0,5 12-516,-5-12-774,0 0-1935,0 0 259</inkml:trace>
  <inkml:trace contextRef="#ctx0" brushRef="#br0" timeOffset="418.022">14761 12451 1161,'0'0'3096,"0"0"0,0 0-3225,16-8-258,-1-1 387,3 0-129,0-2 129,5-1 129,-4-1 258,4 0 0,-3 1 0,1 2 129,-2-2-129,1 4 0,-1-1-258,-2 3 0,0 2 129,-1 2-258,-3-1-258,0 3 0,-3-2-387,-10 2-645,14-8-1935,-3 8-258</inkml:trace>
  <inkml:trace contextRef="#ctx0" brushRef="#br0" timeOffset="941.053">14631 11615 516,'16'-14'1290,"-6"5"129,9-1-258,-4 0 0,4-1 0,3 3-129,-2-2 129,5 0-516,-4 0 129,7 5 0,-5-2-387,7 5 129,-7-3-258,2 2-129,-3-1-129,-2 1 0,-5 1 0,-1 1-129,-14 1 0,17-2-129,-17 2-387,13 0-774,-13 0-2451,10 8 129</inkml:trace>
  <inkml:trace contextRef="#ctx0" brushRef="#br0" timeOffset="1550.088">15137 12010 1161,'0'0'3096,"9"-13"-2193,3 12-129,-12 1 129,25-7-129,-14 1 0,5 3 129,-3-1 0,1 1-129,-3-2 129,4 4-258,-15 1 0,21-6-258,-21 6 129,17-1-387,-17 1 129,11 0-129,-11 0-129,0 0 0,0 0 0,0 0-129,0 0 0,0 0-258,8 6-387,-8-6-645,0 0-2193,0 0-516,-6 1 130</inkml:trace>
  <inkml:trace contextRef="#ctx0" brushRef="#br0" timeOffset="2145.122">15470 11626 1,'0'0'3224,"18"17"-515,-18-17-2322,0 16-774,3-6 258,1 1 258,-2 2 0,-1-1 645,1 5-129,-2-5 129,0 5 129,0-1 129,0 3-258,-2 2 0,2 3-387,0 3-129,3 2-129,1 5-129,1 1 0,1 5 0,-4-3-129,1 1 129,-3 1 129,0-5-129,0-2 258,0-7-129,0 0 129,0-8-129,0-3 0,0-14 0,13 16 129,-13-16-258,20 5 129,-9-5-129,4-2 0,1-6 129,4-3-129,-3-1 0,6 0 0,-3-2 0,1 1-129,-4 2 0,1 1-129,-2 3-129,-2 1-387,2 2-774,-2 4-1677,-14 0-774,20-6 388</inkml:trace>
  <inkml:trace contextRef="#ctx0" brushRef="#br0" timeOffset="2744.156">15887 12138 903,'0'0'3096,"-13"-26"-258,13 11-2064,0-6-1677,0-1-129,1-6 387,2-2 258,0-2 387,-1-2 258,3 1 129,-2-2 387,8 5 129,-2-1-129,6 5-258,0-1-258,4 5-129,-2 4-129,2 6 0,-2 2 0,1 7 387,-4 3-258,-2 3-129,-2 12 258,-1 6-129,-3 7 129,-3 1-129,-2 4 0,-1 4 0,0 3-129,0-2 258,-4 2 0,-1-2 129,-3-1-129,-1 0 258,-3-6-129,1 0 129,-7-7-129,5 0-129,-4-9 129,-2-1-258,0-6 0,-1-6-129,2-2-129,-3-5 0,4-7-387,-2-10-258,5 3-645,2-5-1548,-4-12-1161,16 11 130</inkml:trace>
  <inkml:trace contextRef="#ctx0" brushRef="#br0" timeOffset="3428.196">16455 11734 1,'17'-9'3224,"-6"5"-1289,-11 4-1161,0 0 0,10-11-258,-10 11-258,0 0 258,0 0-258,-6 0 129,6 0 129,-18 7-258,6 1 258,-1 2-387,-1 2 129,-2 2-129,0 3 129,-1-1-129,0 4 0,2 0 0,0 6 0,0-2 129,-1 1 0,3 4 129,0-1-129,5 2 129,-1-4 0,5 3 0,0-1 0,4-3-129,2-3 0,11 0 0,2-4 129,6-1-129,2-8 0,5 2 0,4-10 0,2 0-129,1-1 129,0-4-129,-3-5 0,-2 2-258,2 0-258,-8-1-516,6 1-2451,-8 7-1032,-7-5-129</inkml:trace>
  <inkml:trace contextRef="#ctx0" brushRef="#br0" timeOffset="20645.18">20670 11897 645,'28'-25'1032,"-13"8"-129,3-1 129,2 0-258,3-3-129,0-1-387,1 0 129,2-3-129,1 1-129,0 2 258,-3 1-129,0-1 0,-3 5 129,0 2-258,-6 0 0,1 4 0,-3 1 129,-2 5-129,-11 5-129,13-10 0,-13 10 0,0 0 0,0 0 0,12 4 129,-12-4-129,0 11 0,0-11 129,0 14-129,0-14 129,-4 12 0,4-12-129,-2 12 258,2-12-258,-3 16 129,3-16 0,0 25-129,0-7 129,-2 6-129,2 4 129,-1 5 0,0 3 129,-1 4-129,0 2 129,0-3-129,-1 1 0,0-3 129,0-4 0,0-4-129,-1-4 0,0-4 0,3-5 0,-1-5-129,2-11 258,-3 14-258,3-14 0,0 0 0,0 0-258,0 0 0,0 0-258,0 0-645,0 0-258,0-8-1419,-1-7-645</inkml:trace>
  <inkml:trace contextRef="#ctx0" brushRef="#br0" timeOffset="21073.205">20867 12161 1,'22'0'1418,"-7"-6"130,6 2-258,4-4 129,3 1-258,5-3 0,-1 3-516,5-3 0,-2 3-387,2-1 129,-1 2-387,1 1 129,-6 1-129,-1 1 0,-4 2 0,-2 1 129,-4 0-129,-2 0 129,-8 0-129,-10 0 0,17 0 129,-17 0 129,0 0-129,0 0 0,0 0 0,0 0 0,0 0-129,0 0 0,0 10 0,0-10-258,0 0-258,-7 3-645,7-3-1806,0 0-645</inkml:trace>
  <inkml:trace contextRef="#ctx0" brushRef="#br0" timeOffset="27800.59">18268 13590 1548,'0'0'1419,"0"0"-258,0 0-129,-13 0-129,13 0 0,0 0-129,-7-8-129,7 8-129,-7-18-129,6 5-129,-1-1 258,0-2-258,1-2-129,0-4 258,1 0-258,0-2 0,0 0 0,0-3 0,3 3-129,1-2 129,1 1-129,1-1 0,0 4 258,1 1-258,5 1 0,-4 4 0,4-1 0,1 5 0,1 2 0,-1 0-387,1 5 387,0-2-129,-1 4 129,1 0-129,-1-1 129,-1-1-129,0-1 0,0 0 258,-12 6-258,20-16 129,-20 16 0,17-23 0,-10 13 0,-3-2 0,-3 0 0,-1 0 0,0 0 129,-6 0 0,-2-1 129,-3-3 129,0 2-129,-2-4 129,3-1 0,-3 0 0,6-2-129,-2 0-129,5 1 129,-2-1-129,6 0-129,0 1-129,0 4 129,6 1-258,-2 0 129,5 3 0,-9 12 0,15-17 129,-15 17-258,16-9-129,-16 9-129,16 0-645,-16 0-1548,0 0-1290,14 6 0</inkml:trace>
  <inkml:trace contextRef="#ctx0" brushRef="#br0" timeOffset="28403.624">18222 12789 1419,'14'-18'2838,"-9"5"-2451,3 2-258,0-1 0,0 2 129,-2-3 258,2 2-129,-3-3 387,3 2-129,-4-5-129,5 2 0,-2-5 0,5 4-258,1-5-129,-1 2 0,1 0-129,2 1 258,-1 1-258,0 3 258,-1 2-129,-2 2 129,-11 10 258,18-14-129,-18 14 129,0 0 0,12 0 129,-12 0-258,1 13 258,-1-2-387,0 1 129,0 2-258,0 1 129,0-1-258,1 3 0,1-3 129,0-1-129,0 1 0,2-1 0,-1 0 0,1 0 0,-1 1 0,2 1-129,-1-3-258,4 9-387,-6-1-2193,-2-6-1290,8 11 0</inkml:trace>
  <inkml:trace contextRef="#ctx0" brushRef="#br0" timeOffset="29671.697">17940 13887 645,'7'-9'1677,"-7"9"-903,16-19-258,-4 9 258,3 2 0,-1 1 0,1 5 129,1-1-258,2 3 129,-1 0-387,1 0 0,3 5-258,1 2 0,0 6-129,0-1 0,3 5 258,0 0-258,0 2 258,-1 0-258,-2 1 129,-1 4 0,-3-2 0,-1 2-129,-4-1 0,-1 0 0,-4 0 0,-4 0 129,-4-1-129,0-3 129,-8 0 258,-2-4-258,-7-1 129,-2-1 0,-4-3 0,-1-3 0,-2-3-129,0-2 0,-1-2 0,-1-2-129,5-7 129,1-1 129,2-7-258,5 0 129,3-7-129,6 2 0,6-2 0,0 0 0,8 1-129,4 0-129,6 6 258,2 0-129,3 7 0,1 3 0,1 7-129,0 0-258,3 7-129,-2 6-645,-2 1-774,2 12-1290,-11-16 0</inkml:trace>
  <inkml:trace contextRef="#ctx0" brushRef="#br0" timeOffset="30041.718">18556 13984 2580,'13'30'2967,"-2"-11"-2580,2 7-387,0 6 387,2 7 258,-1 3 0,-1 6 129,0 2 129,-5 0 0,1 1 0,-5-7-129,1-1-258,-5-11-129,0 0-387,0-11-387,-8-5-258,8-16-1032,-11 16-1032,-1-19-1032,12 3 130</inkml:trace>
  <inkml:trace contextRef="#ctx0" brushRef="#br0" timeOffset="30476.743">18623 13958 1806,'28'-14'3096,"-8"8"-1677,-6-3-387,4 0-387,2 1-258,-1-1-129,3 2 258,-3-3 129,7 4 0,-8 1 129,5 5-129,-2 0 0,1 0-129,-4 8-129,0 5 129,0 3-129,-5 6-129,-4 1 0,-1 4 129,-8-2 129,0 3 0,-10-6 258,-1 4-258,-9-8-129,3 1 258,-9-4-258,1-3-129,0-5-129,-2-2-129,4-3-258,-3-2-129,8-1-258,-5-10-387,23 11-645,-22-17-1548,11 3-1161,11 14 0</inkml:trace>
  <inkml:trace contextRef="#ctx0" brushRef="#br0" timeOffset="31171.782">19035 13967 1677,'8'24'3483,"-4"7"0,-4-11-2580,2 2-516,6 7-258,-2 3 0,4 4-129,-3 5 0,1 1 129,-2 4 0,2-1 129,-3-1 0,-1-3-129,0-6 0,-1-2-129,0-9 0,-2-4 0,-1-7-258,0-13 0,0 14-258,0-14-129,0 0 0,-10-11 0,5-3 0,-5-8 258,1-1-387,-2-8 387,2-2 129,-3-8 129,3 0 0,0-3 129,1-2 0,5 2 0,3-2 0,0 3 0,5 3 129,7 4 129,4 5 129,4 2 258,4 5 0,3 4 129,3 4-129,2 6 129,-1 3-258,-1 7 129,1 0 129,-3 7-387,-6 5 387,1 10-387,-10-2 516,-2 8-387,-11-3 516,0 8-129,-8-8-129,-4 8 0,-10-11 0,2 0-129,-9-4-129,3-2-129,-2-9-129,1 0-258,1-6 0,3-1-129,3-5-387,0-7-258,20 12-645,-23-25-645,19 5-2322,4 10-129,4-9-129</inkml:trace>
  <inkml:trace contextRef="#ctx0" brushRef="#br0" timeOffset="31655.809">19494 14055 903,'21'17'3870,"-21"-17"-258,22 3 0,-11-3-2838,4-6-645,2-4-129,0-3 0,3-3 0,0-1 0,-1-5 0,-2 2-129,0 0 258,-3 0-129,-2 3 129,-3 1-129,-1 3 129,-6 1 0,-2 12 0,-1-17 258,1 17-129,-22-6 0,7 6 0,-8 1 0,0 7 129,-3 4-258,-2 3 129,1 2 129,-1 6-129,2-3 129,0 6-129,3 0 129,5 2-129,3-6 129,4 6-129,6-3 129,5 0-258,5-2 129,13-4-129,2-2-129,5-5 129,5 0-387,6-9-129,7-3-516,-6-7-645,8-8-2064,-2 1-645,-9-11-516</inkml:trace>
  <inkml:trace contextRef="#ctx0" brushRef="#br0" timeOffset="32391.852">19832 13941 258,'-15'8'2838,"15"-8"-903,0 0-1677,0 0 258,19 6 387,-2-4 0,-3-1 129,7 3 258,-4 3-129,5 6-129,-5 1 0,3 6-387,-2 2-258,-3 6-129,0 2-129,-5-1 129,-5 1 129,-4 0 0,-4-3 0,-6 0 129,-9-6-129,2-2 0,-10-8 0,1 0-129,-1-10-129,-1-1 0,6-7-129,0-5-129,6-6 0,2-4 0,11 0-129,2-4-129,2 1 0,11-2-258,7 4 258,1-4 0,7 7-258,1-3 258,3 5-129,0 0 0,2 3 129,-3 2-129,3 6 258,-4 1-129,1 6 129,-7 0 129,2 6 129,-5 5 0,-1 1 129,-2 5-129,-4 2 258,-2 2-129,-1-1 129,-1 1 0,-2 1 258,0-3-258,-6-1 129,3 1 258,-5-9-129,1 2 258,-1-12-258,-1 12 0,1-12-129,0 0 0,-16-10 0,16 10-129,-7-27 0,7 7-258,0-4 258,8-2-258,5-3-258,3-1 258,5 5-387,2-2 258,4 8-258,-5-1-258,9 9-774,-8-1-903,0 0-1677,6 12-645,-11-5 516</inkml:trace>
  <inkml:trace contextRef="#ctx0" brushRef="#br0" timeOffset="32840.878">20864 13871 5289,'-38'19'4515,"20"-1"-516,-9-7-1806,5 2-2193,5-2-129,2 1 0,3-4 0,12-8 0,-14 21 129,14-21 0,0 14 129,0-14-129,25 17-129,-4-9 129,2 2-258,7 1 129,-2 0-258,4 2 258,-4-1-129,-1 1 258,-5 2 0,-4-3 0,-7 2 258,-6-2 258,-2 4 0,-9-4 0,-6 4 258,-13-6-129,2 4-129,-11-4 129,2-1-258,-4-3-258,2-2 0,2-2-387,-1-2-387,13 0-516,-3-4-774,23 4-1419,0 0-1032,-7-26-258</inkml:trace>
  <inkml:trace contextRef="#ctx0" brushRef="#br0" timeOffset="33165.896">21504 14015 6063,'0'17'4386,"0"-17"-387,0 11-1548,0 0-2709,8 6-129,-1 1 129,2 3 129,1 2 258,-1 2-129,3 0 129,-1 0 0,-3-4-258,6-1-903,-7-4-2580,-7-16-516,16 0-258</inkml:trace>
  <inkml:trace contextRef="#ctx0" brushRef="#br0" timeOffset="33744.93">21881 13776 1032,'8'15'2322,"-8"10"0,0-9 387,-5 3-258,3 8-516,-4-3-516,5 6-387,-4-4-129,5 6-129,-2-8-129,2 0-258,0-10 129,7-2-387,-7-12 0,23-5 0,-4-9-129,6-10-258,7-3-129,2-7 129,7 1-129,-3-2 258,1 5-129,-1 7 129,-6 2 258,-3 11 129,-7 3 129,-2 7 0,-3 7 129,0 10 0,-7 4 0,3 8-129,-7 0 129,1 7-387,-2-3 129,-1 0-516,1 4-645,-5-6-3225,0-12-645,1-4-258,-1-15 0</inkml:trace>
  <inkml:trace contextRef="#ctx0" brushRef="#br0" timeOffset="39864.28">23137 13866 129,'23'9'387,"-23"-9"129,17 12 129,-17-12 129,11 16 0,-11-16 0,2 21 0,-2-11-258,0 2-129,-1 0-129,-4 5-258,-1-2 129,-1 2-129,1 2 0,-3-1 0,4 0 0,-2 0 0,3 0 0,-2-1 387,0-2 129,0-2 0,1 0 258,5-13-129,-14 19 0,1-14 129,13-5-129,-23 7-129,11-7-129,-3 0-129,2-3 0,-4-2-129,5-2 129,0-1-129,0-1 0,4-2 0,8 11 0,-7-22-129,7 10 129,0-1-129,6 1 0,2-2 0,5-1 129,-1 3-129,3-2 258,0 5-258,3 1 0,0 2 0,-1 1 129,2 5-258,-1 0-258,0 2 0,-5 7-516,2-1-774,-5 4-1161,-10-12-1290,10 22 646</inkml:trace>
  <inkml:trace contextRef="#ctx0" brushRef="#br0" timeOffset="41780.389">22900 13759 1,'0'0'257,"-15"-4"259,15 4-129,0 0 129,-11-3 129,11 3 129,0 0 129,0 0 129,-4-10 0,4 10 129,0 0-387,0 0-258,0-12 129,0 12-258,0 0 0,0 0-258,8-14-129,-8 14 129,16-7-129,-4 0 129,4 2 0,-1 1 129,4-2-129,-1 3 0,3 1 0,-1 2-129,0 0 129,-1 0-129,-3 5 0,2 4 0,-3 0 0,-1 2-129,-3 3 129,2-1 0,-5 1 0,0 4-129,0 0 129,-2 4-129,-1 0 0,0 3 129,-1 0-387,0 2 258,-2 0-129,2 1 129,-2-3-129,0-4 0,0 1 129,-2-4 0,0 0 0,-4-2 129,-3-3-258,-4 2 258,0-2 0,-7 3 0,2-4 258,-4 1-129,0-1 129,-4 0 0,6-4 258,-5-2-258,2-3 129,1-1 0,1-2-258,3-5 129,0-2-258,3-5 0,1-3 0,6-2-129,4-2-129,2 2 0,0-3-516,8 3-645,6 1-774,-5-7-1290</inkml:trace>
  <inkml:trace contextRef="#ctx0" brushRef="#br0" timeOffset="42352.422">23147 13991 1806,'0'0'3096,"15"0"258,-15 0-3225,0 0-258,14 8 0,-14-8 258,12 12 0,-12-12 516,10 21-258,-7-10 387,1 5-258,-4-2 0,5 3 0,-1-2-387,1 2 0,2 0-129,0-2-129,3-1 129,-2 1-129,6-1-258,-14-14 258,21 22-258,-21-22-516,17 14-645,-17-14-1677,0 0-387</inkml:trace>
  <inkml:trace contextRef="#ctx0" brushRef="#br0" timeOffset="42832.449">23522 13379 2580,'0'20'3096,"0"-20"-2451,9 24 0,-4-7 129,-4 1 387,3 7 0,-4 0 0,0 8 387,-1 1-387,-1 14 0,-6-3-387,4 10 0,-5 3-258,4 5-258,0-5 0,0 1-129,2-5 0,-1-7-129,3-7 129,-1-8-258,2-8 0,0-11-387,0 0-516,0-13-645,0 0-1548,5-5-1161,-5-13-129</inkml:trace>
  <inkml:trace contextRef="#ctx0" brushRef="#br0" timeOffset="43148.467">23258 13675 1032,'0'0'3870,"0"0"129,6-2-387,10-1-3354,8 1-129,6-2 129,7 1 0,4-3 258,8 3-129,-1-3 129,8 1 0,-6-3-129,3 4-129,-8 1-129,-1-1-387,-4 4 0,-10 0-258,-4 1-387,-12 3-516,-3 5-1806,-3 10-1032,-8-19 129</inkml:trace>
  <inkml:trace contextRef="#ctx0" brushRef="#br0" timeOffset="43644.496">23930 13312 1032,'3'11'3225,"-3"-11"0,0 0-2967,-1 15 0,1-2 0,0 5 387,0 4-129,0 8 258,-3 7-129,1 8 0,-6 6 0,3 6 0,-5 0-258,5 2 0,-5-3 129,3-2-129,-1-8 0,5-3 0,-4-9 0,3-4-387,2-5-258,-3-8-516,5-1-387,0-16-516,0 18-1032,0-18-1161,0 0-258</inkml:trace>
  <inkml:trace contextRef="#ctx0" brushRef="#br0" timeOffset="44260.53">23976 13830 1419,'0'0'3612,"11"-8"0,8 8-258,-5-5-3612,0 1-129,2-1 258,1 5 129,0 0 258,-3 0 258,3 0-129,-2 2 258,2 6-258,-2-1 129,2 2-258,-3 6-258,4-2 0,-5 3 0,2 1 0,-2 2 0,-3 3 0,-1-1 129,-3 1 0,-5-2 0,0 2 0,-1-3 258,-6 0-258,-5-3 129,-1 0 0,-5-5 0,-3 0 0,-2-6 129,-2 2-129,0-6 0,0 2 0,-1-3-129,6 0 0,1-3 129,6-1-258,12 4 129,-11-13-129,13 2 0,10 2-129,8-4 129,3 1-258,9-2 0,-2-3-258,8 9-645,-5-8-387,4 7-1290,-3 6-1290,-10-7-516</inkml:trace>
  <inkml:trace contextRef="#ctx0" brushRef="#br0" timeOffset="44912.568">24551 13839 5676,'0'0'4257,"-16"5"-645,16-5-129,0 0-4386,0 0 258,-14 7-258,14-7 516,-11 10 129,11-10 387,-14 12 129,14-12 516,-14 19-387,7-8 129,1 1-387,0 0 0,3-1-129,-1 1 0,4-12-129,-3 19 129,3-19 0,-2 13 129,2-13-129,0 12 0,0-12 0,5 10 0,-5-10-129,8 14 129,-8-14-129,12 14 0,-12-14 0,14 12 0,-14-12 0,21 13 0,-9-6 0,0 1-258,-1 0 387,-1 3-129,-10-11 129,20 19-129,-13-7 129,0 0 0,-4 3 0,0-2 0,-2-1 129,-1 2-129,0 0 387,-4-2-129,-1 0 129,5-12 129,-17 20 129,2-11 0,4 1-129,-6-5 129,4 2-258,-5-4 0,4 4-387,-2-2-387,-2-3-774,18-2-1677,-16 14-1806,-1-14-129,17 0 0</inkml:trace>
  <inkml:trace contextRef="#ctx0" brushRef="#br0" timeOffset="46303.648">18011 15196 1806,'-19'0'3483,"1"-5"258,18 5-2580,-9-16-903,7 5 258,2-1-129,0-4 129,0-1 0,2-2 258,8 1-129,-1-5 0,6 4 129,1-2-258,8 1-258,-3 3-129,4 1-129,1 5 0,2 6-129,-4 5 0,-6 2 129,2 12-129,-8 7 129,-3 3 0,-6 5 129,-3 3 129,-3 1 129,-11-1-129,1 3 0,-7-7 0,1 0 0,-7-6 0,2 0-129,-4-7 0,1-4 0,1-5 129,0-6-516,6 0 129,0-10-129,9-5-129,2-6-387,9 0-645,5-11-903,9-3-1677,13 3-645,-5-9 516</inkml:trace>
  <inkml:trace contextRef="#ctx0" brushRef="#br0" timeOffset="46692.67">18398 14797 3096,'0'0'3870,"0"0"-129,3 15-2193,-3-15-516,0 18-387,0-5 0,1 5 0,1 0 0,4 10 0,-4 1-129,7 11 0,-2 4-129,4 9 258,0 6-387,1 5-129,0-1 0,0 3 0,-2-5 0,-1-6-258,-5-4 129,1-10 0,-3-11-129,-2-10-129,4-3-129,-4-17-516,0 0 129,0-9-387,0-7-516,-5-12-387,2-1-645,-6-7-387,-4-2 645,-2-1 387,-2 3 517</inkml:trace>
  <inkml:trace contextRef="#ctx0" brushRef="#br0" timeOffset="46895.682">18399 15270 1419,'-37'-41'1935,"25"28"258,12 13-129,-19-15-258,19 15-258,0 0-387,0 0 0,0 0-129,0 0-129,0 0-258,21-4 129,-1-1-129,9 4-129,2-6 129,6 2-387,5-4-258,2 3-258,4 0-387,-4-2-516,1 6-1677,0 2-1548,-12 0-129,3 3 129</inkml:trace>
  <inkml:trace contextRef="#ctx0" brushRef="#br0" timeOffset="47451.714">19359 14789 3225,'8'-6'3612,"-8"6"0,0-12-2838,0 12-516,0 0 258,11 8 258,-11-8-129,4 26 129,-4-12 258,0 12-258,-1-1 258,1 12-387,-3-2-129,3 13 0,-6 2-129,3 5-129,-4 5-129,4-2 129,-4-1-129,1-2 0,1-11-129,-2-9-516,7-6-1677,0-11-2193,0-18-129,0 0-387</inkml:trace>
  <inkml:trace contextRef="#ctx0" brushRef="#br0" timeOffset="47940.742">19531 15299 3483,'-6'24'3999,"6"-24"-387,-6-24-258,6 7-3741,3-11-258,10 4 258,1-5 258,1 3 129,3 3 258,-3 0 129,5 10 258,-5 2-129,5 7 0,-1 3-258,2 1-129,0 7-129,-1 5 0,-1 4-129,-4 4 129,-1 0 129,-3 4 129,-7-3 129,-2 4 258,-2-5-129,-4 3 0,-10-6 258,2 3-258,-9-8 0,5 1-258,-7-6-129,1-1 0,-2-3-129,1-3 0,1 0-129,1-1-258,7-5-129,-5-7-516,19 13-258,-17-21-1032,15 8-1806,2 13-516,7-26 258</inkml:trace>
  <inkml:trace contextRef="#ctx0" brushRef="#br0" timeOffset="48399.768">20111 15101 1,'31'-7'3869,"-14"7"1,-15-15-129,11 6-1935,-13 9-1806,5-16 258,-5 16 0,0 0 129,-11-4 0,-6 4 258,2 7-129,-9-1 0,4 9 0,-3 0-258,3 0 0,-2 3-129,4 3-129,0 0 0,5 1 129,-1-1-129,6-2 129,1 1-129,2 1 129,5-4 0,3 3 0,6-5 0,3 2-129,8-6 0,1 1 0,5-4-129,1 0-129,6-1-129,-5-7-387,8 1-516,-10-1-2064,-3-8-903,8 6-129</inkml:trace>
  <inkml:trace contextRef="#ctx0" brushRef="#br0" timeOffset="49015.803">20403 15116 2967,'4'-8'3741,"-4"-2"-258,13 6-1419,-2 0-2193,3 1 129,1 2 129,3-2 129,1 3 387,-6 0-258,7 6 258,-6-1-129,3 6 0,-3-1-258,2 4-258,-4 1 0,1 3-258,-2 1 129,1 1-258,0 5 129,-4-1 129,1 0 0,0-2 0,-5-1 129,2-1 0,-5-3 0,-1-1 0,-2-3 0,-9-1 129,-3-5-129,-2-1 129,-8-2 0,-1-1 129,-4-3-129,2-3 258,-3-3-258,7-2 129,-1-3-129,4 1 0,4-2 0,6-2-129,3 3 129,7-2-129,0-1 0,10 1 0,5 1 129,0 3-258,11-1 129,0 0-129,3 8-129,3-5-258,3 7-258,-5 0-387,7 0-645,-5 4-1290,-9-4-1032,10 5 0</inkml:trace>
  <inkml:trace contextRef="#ctx0" brushRef="#br0" timeOffset="49400.825">20894 14685 2193,'1'23'3870,"8"3"258,-9-14-258,14 2-2709,-6 9-1290,3 3-129,2 8 516,-6 5 0,0 5 129,-3 4 129,-1 5 0,-3 0 0,0 3 0,0-5-258,-2-2-129,-2-9-258,0-8-258,1-3-387,-6-16-645,9-13-774,-14 7-645,14-7-645,-18-15 0,5-2 516</inkml:trace>
  <inkml:trace contextRef="#ctx0" brushRef="#br0" timeOffset="49767.846">20815 15140 1032,'-13'-28'903,"13"28"129,-2-15 0,2 15 0,6-8 0,4 6-129,8-2-129,4 0-129,5 0 0,8-2-258,3-1 0,5-1-258,3 2 0,1-2 0,3 1-129,0 1 0,-7-1 129,1 5 0,-9-4 129,-2 6 0,-11-1 258,0 1 129,-22 0 129,20 16-258,-20-16 258,1 27-258,-1-8 129,-1 5-258,-6 1-129,4 6 0,-2-1 0,3 3 0,-1-1-129,3-1 0,0-5-129,0-4-129,3-1-903,-3-11-2709,0-10-387,10-12-516</inkml:trace>
  <inkml:trace contextRef="#ctx0" brushRef="#br0" timeOffset="49948.856">21404 14752 6063,'6'31'2967,"-6"-21"-2709,0-10-258,25 7-4902</inkml:trace>
  <inkml:trace contextRef="#ctx0" brushRef="#br0" timeOffset="50471.886">21632 15262 3354,'9'-32'3870,"11"20"-645,-12-13-1419,11 4-2322,2-4 0,2 7 129,0 2-129,3 7 516,-2 2 129,-4 5 258,1 2-129,-3 5 129,1 3 0,-6 5-129,2 0-129,-2 1 0,-4 3 0,-3 2 129,-1 2 129,-5-1 0,0 5 387,-6-8 0,-1 4 0,-11-5 129,3 3-129,-10-12-129,2 3 0,-4-9-258,-1 0-258,3-1-129,-1-5-129,6-2-258,-1-7-387,21 14-258,-20-28-387,20 28-903,5-19-2064,2-2-387,17 7 646</inkml:trace>
  <inkml:trace contextRef="#ctx0" brushRef="#br0" timeOffset="50940.913">22054 15098 4257,'-5'20'4257,"5"-20"-387,0 0-258,0 11-3741,0-11 0,7 15 129,-7-15 387,16 22 129,-11-11 129,5 6 0,-5-6 129,6 5-129,-11-16-129,23 16-258,-6-16-129,6-7-258,0-7 0,5-10 0,4 0 129,0-3-129,3 1 129,-4 1 0,0 1 0,-4 10 258,-6 8 0,1 4 0,-5 2 0,-2 10 0,-4 6 0,2 8 0,-6 1-129,0 7 258,2 0-258,-4 3 0,1-5-129,-1-3 0,3 1-387,-3-13-774,9 7-1419,-2-11-2193,-12-11-258,25-5-129</inkml:trace>
  <inkml:trace contextRef="#ctx0" brushRef="#br0" timeOffset="53012.032">22953 14970 2322,'-1'-12'2580,"1"12"-1677,2-16 258,-2 16 129,2-12 0,-2 12 0,0 0-129,0 0 0,0 0-129,0 0-387,0 0 0,0 0-516,0 13 0,0-13-129,0 24 0,2-7 0,-1 2 0,0 1 129,3 4-129,-1 1 258,0 0-129,4 7 129,-2-3-129,1-3 129,-1 1-129,1-5 129,-3-5-129,2-2 129,-5-15-129,8 11 129,-8-11-129,8-9-129,-2-5 258,1-6-258,4-4 0,-3-2 0,3-4 0,0 0 0,1 2 129,-1 5-129,-1 0 0,1 6 129,2 4-129,-2 5 129,2 0 0,0 4-129,3 3 129,-2 1 0,0 0-129,-2 3 129,-12-3 0,21 10 129,-21-10-129,13 17 129,-13-17 0,6 21 0,-4-10-129,0 5 129,0-2-129,1 5 0,-1 1 0,0-1-129,1 3 0,0-2 129,1 2-258,-3-6 129,2 1-258,-3-7 0,6 4-387,-6-14-258,6 13-1032,-6-13-2193,0 0-774,0 0-129</inkml:trace>
  <inkml:trace contextRef="#ctx0" brushRef="#br0" timeOffset="53664.068">23452 15028 1806,'0'0'2193,"0"-16"-258,0 4-3225,4 2 129,-4 10 774,18-19 387,-18 19 516,18-13 645,-6 9 387,0 3 129,1 0-516,0 1-387,1 0-516,4 5-258,-1 0 0,0 2-129,0 1 0,-1 1 0,0 3 129,-4-2-258,-1 7 516,-1-2-258,-4 5-258,-2 0 258,0 2 0,-2 1 258,-2-1-258,0 1 129,0-2-129,0 0 129,-2-4 0,-3-1 0,-3-3 0,0 0 258,-6-5-129,2 0 0,-3-7 129,2 2 0,-5-3-129,4-3 258,-1-2-258,2-2-129,2 0 0,11 7 0,-17-17-129,17 17 0,-10-16-129,10 16 0,-1-14 0,1 14 0,1-14 0,-1 14-258,13-15 258,-13 15-129,19-13 0,-6 8-129,3 0 0,-1-2-516,3 6-387,-1 0-1290,-2-8-1032</inkml:trace>
  <inkml:trace contextRef="#ctx0" brushRef="#br0" timeOffset="54640.124">23841 14982 645,'12'16'2838,"-12"-16"129,0 0-2451,14 18-258,-12-5 129,2 4 387,-4-1 129,1 8 129,-1-5 129,0 8 129,-5-7-258,4 4-387,-4-4-258,4 0 0,-3-6-258,3-2 0,1-12 258,-4 15-129,4-15 258,0 0-129,0 0 0,4-12 0,1-4-129,4-1 129,-1-7-129,5 0-258,-2-3 0,2 3 0,3-1 129,-2 6-129,1 0 0,-2 5 129,2 3-129,-1 4 0,1 0 129,-2 7 0,0 0-129,-3 0 129,-10 0 0,21 14 0,-21-14 0,16 25 0,-10-9-129,-1 1 129,-2 5-129,2-2 129,-4-1 0,3 1 129,-4-7 0,0 1 0,0-14 0,0 14-129,0-14 129,9-6-258,2-9 0,3-5-129,2-4 0,4-4 0,5-2 0,-1 0 129,-1 5-129,-5 6 129,0 2 129,-4 8 0,-2 6 0,-12 3 0,14 8 0,-7 5 129,-2 6 0,2 2-129,-3 4 0,1 3 0,-1 2-129,-1 0 129,-1 0-129,0-2 129,-1-6-258,-1-3 0,0-2-129,0-17-129,1 18-387,-1-18-258,0 0-516,0-8-1419,0-6-1806,6 2-387,-4-8 258</inkml:trace>
  <inkml:trace contextRef="#ctx0" brushRef="#br0" timeOffset="55212.157">24524 15077 5805,'11'16'4257,"-11"-16"-516,16 0-1548,-4-3-2838,4 1-129,1-7 516,2-1 0,-1-1 387,2-6 0,-2 4 387,-2-7 129,0 7-129,-4-3 0,-1 2-387,-3-1 0,-2 5-129,0-2-129,-6 12 129,0-20 0,0 20 0,-7-12 0,7 12 0,-18-6 0,18 6 129,-22-2-129,10 2 0,-2 2 0,2 3 0,-3 0 129,5 2-129,-1-1 129,11-6-129,-21 20 258,14-8 0,7-12 0,-14 24 129,7-11 129,4 3-129,-1-1-129,4 8 129,-3-5-129,3 4 0,0-3-129,2 4 129,0-4-129,3 3 0,-1-5-129,3-1 0,4-1-129,-2-3-129,6 2-129,-2-13-516,10 12-516,-7-13-1806,6 0-1290,4 0-387,-5-4 258</inkml:trace>
  <inkml:trace contextRef="#ctx0" brushRef="#br0" timeOffset="55932.198">25086 14975 258,'12'2'3354,"-1"-2"387,-11 0-387,0-8-3225,0 8 129,0 0 387,0 0 0,-1-11 129,1 11 129,-12 0 129,12 0-258,-20 1-129,20-1-258,-23 11-258,8-4 0,1 2 0,-2-4 0,3 5 0,-3 0 0,4 1 0,-1-1 129,-1-1-129,2 1-129,12-10 258,-20 21-129,16-7-129,4-14 0,-4 18 0,4-18-129,1 20 129,-1-20 0,20 21-258,-5-11 129,3-3 0,-1 1 0,2 3-129,-1-1 129,2 3-129,-2-1 0,-2 2 0,-1 1 129,-2 2-258,-5 0 258,2 0 0,-5 0 0,-4-1 129,1 1 129,-2-2-129,-7-2 258,7-13 129,-19 24 0,2-16 0,2 3 258,-5-6 0,5 5-129,-10-6-129,6 6 129,-5-4-258,3 3-129,-2 0-516,-2-4-1032,2 0-2967,7 6-387,-4-11-258</inkml:trace>
  <inkml:trace contextRef="#ctx0" brushRef="#br0" timeOffset="109871.284">23659 13879 774,'0'0'1161,"0"0"129,0 0-258,0 0 0,0 0-258,0 0 387,0 0-645,0 0 129,0 0-129,0 0 0,0 0-129,0 0-129,0 0 0,0 0-129,0 0 258,0 0-387,0 0 129,0 0 0,0 0 0,0 0 0,6-4 258,-6 4-129,12-4 129,-12 4 129,16-9-258,-5 5 129,1-3 129,3-2-129,0-1 0,2-1 129,3-5-129,1 2 0,-2-3 0,5-2 0,-3-2-129,0 2 0,0-3-129,-1 1 0,-1 0 0,-1 2 0,-5-1 129,1 3 0,-4-2-129,0 5-129,-3-1 129,-1 2 0,-3 1-129,1-1 0,-1 3 129,0-2-258,-1 0 129,1-1 0,1-2 0,-1-2 0,2 1 0,-1-1 0,-1 0 0,2 1 0,-2 2 0,0-1 0,-3 4 0,0 11 0,-3-18 0,3 18 0,-11-12 0,11 12 0,-17-7 0,17 7 0,-17-2-129,17 2 129,-18 0-129,18 0 0,-15 2-129,15-2 129,-18 8 0,18-8 129,-17 7-129,17-7 0,-17 9 0,17-9 0,-15 15-258,15-15 0,-17 24-387,8-12-258,2 10-387,-4-1-2064,-3-4-774,9 8 129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23.94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3C33630-CBB6-46C0-BBEA-B01445BA12E2}" emma:medium="tactile" emma:mode="ink">
          <msink:context xmlns:msink="http://schemas.microsoft.com/ink/2010/main" type="inkDrawing" rotatedBoundingBox="9405,3595 9570,2736 10014,2821 9849,3681" shapeName="Other"/>
        </emma:interpretation>
      </emma:emma>
    </inkml:annotationXML>
    <inkml:trace contextRef="#ctx0" brushRef="#br0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  <inkml:trace contextRef="#ctx0" brushRef="#br0" timeOffset="924.051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  <inkml:trace contextRef="#ctx0" brushRef="#br0" timeOffset="1984.112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32:25.7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22943 3205 1935,'0'0'2967,"0"0"-1161,0 0-1161,0 0-516,0 0-129,0 0-129,0 0 258,0 0 516,0 0 129,0 0 387,0 0 0,0 0 129,0 0 0,5-5-387,-5 5-258,0 0-387,0 0-258,0 0-129,0 0 0,0 0 0,0 0 129,0 0 0,-5-3 129,5 3 0,0 0 258,-10 0 0,10 0 129,-8 8-129,-1-4-129,9-4 0,-11 16-258,5-4 129,-2-3-129,2 4 0,-5 1 129,3 1 0,-4 3-129,0 2 387,-4 4 0,0 2-129,-6 3 129,0 8 0,-5-1 0,2 7-129,-4-5 0,3 3 0,1-6-129,3 2-129,2-8 0,6-5 0,4-3 129,2-5-129,2-4-129,6-12-129,-10 19-645,-1-19-903,11 0-2193,-19 0-645,3-2 0,3-8-129</inkml:trace>
  <inkml:trace contextRef="#ctx0" brushRef="#br0" timeOffset="607.034">22405 3497 10191,'0'0'4386,"0"0"-387,0 0-387,6 20-5160,-6-20 129,4 31-129,-4-16 516,0 10 258,-3-1 516,-4-1 387,1 6 258,-5-4 516,4 9 0,-6-7 0,4 12-258,-2-4-258,2 5-129,-1-2 0,2 2-258,0-5 129,4 0 0,0-9 0,4-1 129,0-9 129,4 1 129,6-10 0,9 0-129,5-7 0,11 4 0,3-4 0,11-3-129,4-8-129,6-4 258,-1-2-258,0 2 129,-7-3 0,-8-4 0,-8 5 0,-7 2-129,-10 5 0,-6 6-129,-12 4 129,8-5-258,-8 5 129,0 0-129,0 0 0,0 0 0,0 0-129,-5 0-129,5 0-903,-15 1-2451,6-1-1032,-3-3-258,-8-14-387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5:38.5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12630 1253 645,'0'0'1677,"0"0"129,0 0-258,0 0-258,0 0-516,-52-15-129,52 15-387,0 0 129,-54 0-258,54 0 129,0 0-129,-75 10 129,75-10 0,-66 16-129,66-16 0,-70 25-129,70-25 129,-78 36 516,78-36-645,-88 40 645,88-40-129,-96 60 129,47-22-387,-2-2 516,1 10-645,-5-5 129,3 14 0,-2-6 0,3 9-516,1-12 387,2 13 0,6-5-258,1 3 258,7-7-258,1 6 129,10-5-129,0 3 129,8-2-516,0 1 516,5-2-258,2 5 258,4 0-516,4 9 516,0-3-258,6 5 129,8 0 258,4 1 0,3-1 0,7-1-129,4 4 129,6-8 0,5 1 129,4-4-129,4 1 0,4-1 0,4-2 0,2-3 0,6-5 129,-1-2-129,4-3 387,5-7-258,6-3 129,0-9-129,9 0 258,-3-8-258,7 0 129,-2-11 0,7-3-129,-1-4 129,4-11-129,0-10 0,0-6 0,3-10 0,-1-8-129,1-7 129,-2-8-129,0-8 129,-2-5-129,-5-10 0,0-5 0,-9-7 0,-5-2 0,-5-1 0,-10-1-129,-15-2 129,-9 6 387,-14-3-129,-8 9 258,-15-7-516,-6 9 645,-11-6-645,-10 5 774,-10-8-774,-10 1 129,-11-1 0,-10 6-516,-12 5 387,-6 7 0,-12 6 0,-7 9-516,-8 14 645,-8 10-516,-2 8 258,-2 6-387,2 6 516,4 5-645,6 9 387,6 6-129,12 0-258,5 12-387,16 10-387,-7 8-516,18 11-2193,0 19-129,6-1-645,4 1 645</inkml:trace>
  <inkml:trace contextRef="#ctx0" brushRef="#br0" timeOffset="1056.06">12228 1598 1935,'7'0'2838,"-7"0"129,21 21-387,-4 6-2193,4 3-258,2 4 129,6 7 0,-1-3 129,0 7-129,-1-3 0,-4 2 0,0-8 258,-6-3-258,1-6 258,-7-5-129,2-8-129,1-11 0,4-7 129,3-13-258,5-6 0,5-7 0,4-2-129,2-9 0,4 4 0,-2-4 0,-5 7 0,-2 3 129,-5 7-129,-6 0 0,-6 9 129,-4 3-129,-11 12-129,10-12 129,-10 12 0,0 0 0,0 0 0,0 0 0,-2 11 129,2-11 0,-19 18 0,7-6-129,-4 3 0,0-1 129,-6 2-129,-1 7-129,-4-4 129,-2 6-129,-2-1 129,-2 7 0,-3-4 0,3 4 0,-2-5 129,4 1-129,3-5-129,4 0 258,5-3-258,4-2 129,4-2-129,6-2 0,5-13 0,-4 21 129,4-9 0,0-2 0,0 1 0,1 4 0,2 2 0,0 4 0,-1 2 129,0 8-129,1 1-387,-1 6 387,3 0-516,-2 4 645,4-1-387,0 3 258,3-6-258,-4 3 387,4-7 0,-3-3-129,0-8 129,-2-2-129,-2-9 129,0 0-258,-3-12 0,2 10-258,-2-10-1290,0-8-1806,0 8-387,7-23 258</inkml:trace>
  <inkml:trace contextRef="#ctx0" brushRef="#br0" timeOffset="1612.091">12947 2474 2709,'0'0'2322,"8"10"-1032,-6 0 387,-2-10-258,3 23 0,-3-12-258,2 6 0,-2-3-129,2 6 0,-2 2-387,0 5 258,0 2-258,0 8-129,0 0 129,0 4-258,-2-3-129,2 2 0,0-6-129,0-1 0,4-9 0,3-2-129,6-8 0,5-3 0,6-5 0,3-6-129,7 0-387,-1-8-129,10-1-645,-12-15-903,3 2-1806,-4-2-258,-11-3 0</inkml:trace>
  <inkml:trace contextRef="#ctx0" brushRef="#br0" timeOffset="1973.111">12803 2755 3225,'-3'9'3612,"3"-9"-258,0 0 0,0 0-3354,7 7 0,8-2 258,6-1 0,1-4 0,6 1 129,0-1 0,6 0 0,-4-2-129,3-3 0,-3 0 0,0 3-258,0-4 0,0 0-387,3 6-387,-1-3-2967,0-6 129,7 5-516,-10-12 517</inkml:trace>
  <inkml:trace contextRef="#ctx0" brushRef="#br0" timeOffset="4109.234">14365 2203 129,'0'0'1032,"0"0"387,0 0-129,0 0-129,8 0-129,-8 0 129,22-4-258,-9 1 0,6 3-129,-1-2-258,4 1 129,1 1-129,3 0 0,4 0 0,5 0 129,5 0 0,7 0-129,6 0-129,8 3 129,5-3-258,9 2 0,4-2 0,8 0-129,6-2 258,5-1-129,5-3-129,8 0 129,-2-4-129,8 1 129,3-5-129,5 5-129,3 0 129,-1 2 0,3-2-258,5 1 258,3 0-129,1-1 0,-3 2 0,-5 0 129,-2-4-129,-4 3 0,-9-2 0,-5 3-129,-7 3 129,-9 3 0,-6-2-129,-8 1 129,-9 1-129,-12 0 129,-6 1-129,-13-1 0,-10-1-774,-12 2-2064,-19 0-645,11 0-258,-11 0 258</inkml:trace>
  <inkml:trace contextRef="#ctx0" brushRef="#br0" timeOffset="5053.289">18789 1143 258,'0'0'2193,"0"0"0,-64-21-2064,64 21-258,-69 15 258,69-15 258,-96 27 387,38-4 516,-6 4-258,-2 8 645,-8 7-258,-2 11 129,-10 9-1161,-1 2 645,-4 12-903,2-7 516,-4 11-645,0-4 0,1 11-645,4-13 516,5 8 129,6-7-129,8 11 129,2-5-645,15 9 645,8-5-645,8 11 645,13-4-645,11 8 774,12-2-516,7 2 387,19-2 0,10 0 0,13-3 0,11-8 0,13-3 0,9-7-129,11-6 129,10-9 0,9-3 129,10-16 129,8-6-129,5-12 387,6-4-129,2-14 129,3-7-258,-3-7 129,-1-14-129,-1-11 258,4-10-387,-6-13 129,-3-6-129,-5-14 129,2-6 0,-7-13 0,0-10-129,-10-14 129,-9 1 0,-13-10 129,-6 5-129,-21-10 129,-11 13 516,-22-11-516,-13 16 387,-21-3-516,-14 9 387,-20-11-516,-17 1 129,-13 1-129,-13 3-774,-13 7 774,-6 8-258,-11 12 258,-7 11-258,-8 23 258,-4 16-387,-4 9 387,-7 17 258,-5 11-516,-7 11-258,3 12 129,0 13-387,10 8 0,-1 17-258,15 13-903,-1 9-1935,12 5-258,16-2 0,6-4-258</inkml:trace>
  <inkml:trace contextRef="#ctx0" brushRef="#br0" timeOffset="6016.344">18392 1746 3870,'-7'-12'2838,"2"-12"-516,5 24-258,-2-15-2967,2 15-129,0 0 129,0 0 258,-4 12 516,4-12 645,0 27 516,0-8 0,4 8 129,4 10 0,8 1-129,3 11 0,8-2-387,6 7-258,7-8-258,2 0 0,5-8-258,-2-4 129,2-11 0,-3-5-129,0-8 0,-2-7 129,-3-3-129,-3-6 129,2-7-129,-4-7 129,1-2 0,0-5 0,-1 1-258,-2-6 129,-2 3 129,0 2 0,-5 1 0,1 4-129,-7 6 258,-1 1-258,-6 6 129,-12 9-129,17-10 0,-17 10 0,0 0 0,0 0 129,-8 7-129,-11 7 129,-2 1 0,-10 9 129,-4 0 0,-8 4 0,-3 1-129,-3 1 129,-1-3-129,2 0 0,3-5-129,6-3 129,4-4 0,6-6 0,6-2 0,8-4 129,3-1 0,12-2 0,-12 0 258,12 0-129,0 0-129,0 0 129,-4-12-129,4 12-129,0 0 0,0 0 0,0 0-129,-2 8 0,2 3 129,0 7 0,0 3-387,0 8 387,0 3-387,0 5 387,0 3-258,3 6 258,1-5-258,2 10 258,1-7 0,2 4 0,0-10 0,0 1 0,1-8 0,-3-5-129,0-6 129,-1-8 0,-6-12 0,4 13-129,-4-13-774,3-5-2193,-3 5-516,2-19 129</inkml:trace>
  <inkml:trace contextRef="#ctx0" brushRef="#br0" timeOffset="6472.37">19093 2542 5934,'0'0'4257,"0"0"-387,5 17-258,-5-17-3741,0 20-258,0-7 129,0 7 129,-4-2 0,0 7 258,1-2 0,-2 4 0,1 3 129,0-1-129,4 5 258,-1-2-258,2 7 129,5-8 258,4 6 0,4-8-258,4 0 258,5-4-387,2-5 258,4-1-258,-1-9-129,1-2-129,-1-7 0,1-1-258,-7-2-516,4-3 0,-11-10-774,3 4-1419,-9-3-1032,-6-3-129,-3 1-129</inkml:trace>
  <inkml:trace contextRef="#ctx0" brushRef="#br0" timeOffset="6737.385">18926 2825 2451,'0'0'3483,"0"0"0,7 2-387,10-2-2451,10 0-387,1-4 129,8 2-258,-2-4 0,6 4-129,-3-5 0,1 3-129,-2 2-387,-6-6-903,2 1-1935,1 6-258,-9-10 129</inkml:trace>
  <inkml:trace contextRef="#ctx0" brushRef="#br0" timeOffset="7044.402">19543 2684 5289,'-2'29'3999,"-1"-15"-258,3 9-258,0 1-3870,0 8-129,-1 4 387,1 0 129,-2 3-129,2-6 129,-1-1 258,1-1-387,0-10-774,0 1-903,4-6-1677,-4-16-516,0 0 258</inkml:trace>
  <inkml:trace contextRef="#ctx0" brushRef="#br0" timeOffset="7310.418">19403 2913 6063,'23'9'3870,"-4"-9"0,9 0-1548,2 0-2580,5 0 0,2 0 0,3 0-258,-8 0 129,4 0-129,-9-3-645,1-2-1548,-6 5-1032,-7-9 387</inkml:trace>
  <inkml:trace contextRef="#ctx0" brushRef="#br0" timeOffset="7601.433">19802 2648 4128,'-4'14'4257,"4"9"-516,2-11-258,6 5-2193,-1 4-2064,5 13 129,-3 2 258,2 5 0,-3 1-129,0 8-774,1 7-2193,-9-7-129,4 10 0</inkml:trace>
  <inkml:trace contextRef="#ctx0" brushRef="#br0" timeOffset="10224.584">12713 4221 129,'21'134'774,"-13"-54"-129,-1 6 129,-1 6-387,-1 7 129,-2 6-129,-2 8 0,-1 6 0,0 2 129,0 5 258,-4 7-129,-1 4-129,-6-2 258,3 2-387,-2-7 129,0-2-129,0-4-129,0-6 0,-3-11 129,4-7-129,1-16-129,-1-9 129,0-15 0,3-11-129,0-16-129,3-8 0,-2-14-387,5-11-129,0 0-1032,-7-14-2193,0-17 0</inkml:trace>
  <inkml:trace contextRef="#ctx0" brushRef="#br0" timeOffset="11372.65">12618 6754 774,'0'0'1677,"-12"-12"-129,-1 9 0,-3-2-258,-4 4 0,-6-4-258,-2 5-258,-7-3-258,-2 3 129,-5 3-387,-1 6 258,-5 0-387,2 4 129,-6 3 0,4 5 129,-5 0-258,3 3 129,-2 4 0,2 5 129,-1 3-258,-1 4 0,1 5 0,-1 2 0,2 7 0,0 1-129,4 4 0,3 0 0,3 1 0,6 0 0,3 2-129,5-1 258,5-2-129,4 2 0,7-3 0,4-3 0,6 1 0,5-3 0,12 0 129,7-5-129,10 0 0,4-5 129,9-2-129,6-2 258,6-4-129,3 0 0,7-6-129,5-3 0,1-4 0,7-3 0,3-7 0,4-5 0,3-7 0,1-2 0,1-8 0,5-7 129,0-3-129,1-5 0,1-3 129,0-4-129,0-3 0,-2-6 0,-3-5 129,-2-8 0,-5-8-129,-6-6 129,-6-7-129,-7-6 129,-9-5-129,-5-1 129,-11 1 129,-11 1-516,-6 1 645,-7 5-129,-14 0-129,-4 4 258,-6 1-129,-12 2 129,-10-1 0,-3 2 0,-13 1-129,-7 1-129,-12 3 129,-6 4-129,-13 3 129,-7 6 0,-8 2-129,-2 5 258,-5 7-258,-2 8 0,-1 8 0,0 11 129,2 8-258,0 5 0,1 15 0,5 12-129,2 7 129,6 9-129,3 7 129,8 5-129,9 6-129,7 3 0,9 6-129,3-2-387,16 14-774,-3-3-2709,16-3-645,10 0-129</inkml:trace>
  <inkml:trace contextRef="#ctx0" brushRef="#br0" timeOffset="12087.691">12391 6996 3225,'46'0'3096,"-30"3"-1806,7 9 0,-3-2-129,7 7-129,-4-1-129,5 10-129,-4 0-129,6 6-129,2 0-129,1 5-129,-2 1-129,2-1-129,-3 1-129,-2-4 0,-3-2-258,-6-7-645,-1 2-645,-7-7-1677,-11-20-1161</inkml:trace>
  <inkml:trace contextRef="#ctx0" brushRef="#br0" timeOffset="12396.709">12220 7648 3612,'-22'0'4386,"16"-17"-258,14-11-2451,15 0-1161,12-11-129,10-2 0,9-9-129,10 0-129,2-5 129,6 4-129,-3 2 0,0 8-129,-9 5 0,-2 7-129,-6 5-129,-8 5-258,-4 9-774,-8 3-1677,-8 1-1548,3 6 129</inkml:trace>
  <inkml:trace contextRef="#ctx0" brushRef="#br0" timeOffset="12852.735">13192 7231 1419,'9'13'3483,"-9"-13"-129,1 12-2322,-1 2-1419,1 3 0,0 6 387,-1 0 129,0 7 516,-1-2 129,1 9 258,-8-2 0,8 9 0,-3-10-129,3 7-129,0-5-129,4-1-129,3-6-258,6-5 0,0-6-129,5-7-129,-1-4 0,6-7-516,2 0-129,-2-16-903,5-1-1935,2 1-1032,-11-12 129</inkml:trace>
  <inkml:trace contextRef="#ctx0" brushRef="#br0" timeOffset="13239.757">13104 7438 1806,'17'-1'3225,"-16"-10"129,12 10-3612,0-2-258,6 3 387,2-1 129,0 1 129,0-1 258,-1 1 129,6 0 258,-4-5-129,5 5-129,-1 0-129,5 0-258,2 0-774,-1 0-1290,-1 0-2064,11 2 258</inkml:trace>
  <inkml:trace contextRef="#ctx0" brushRef="#br0" timeOffset="16715.956">11500 3425 774,'-43'34'774,"14"-16"0,-4 5 0,-2-1-387,-6 6 258,-5-1-387,-6 8 258,-5-2-129,-8 9 129,-4-2 0,-8 9 0,-4-1 0,-6 6-258,-2 2-129,-5 3 258,-2 5-258,-6 4-129,-2 2 0,-6 2 129,0 0-129,-8 3 258,-5 3 0,-8 4-129,-4 1 0,-5 3 0,-4 4 0,1 2 0,-3-1 258,1 0-258,-1-2 129,10-1-129,2-6 258,14-3-258,4-5 129,4-2-258,7 0 129,7-5 0,7-7-129,10-5 258,5-7-258,10-7 0,8-7-258,10-6 258,9-7-258,8-3 129,9-3-258,3-5-258,7 1-387,1 0-1548,0-11-774</inkml:trace>
  <inkml:trace contextRef="#ctx0" brushRef="#br0" timeOffset="17864.021">7048 6195 1806,'-58'-1'1419,"26"2"-516,0 7-258,-7 7-258,-3 1 0,-4 4 0,-6 4 129,1 5 258,-6 6-258,1 4 129,-5 3 0,2 6-129,-2 5-129,1 5 0,2 4-258,5 4 129,4 3-129,4 4 0,6 2-129,8 0 0,7 2 0,7-3-129,9 2 129,8-2 0,8-5 0,10-3 0,15-2 0,11-6 129,8-4 0,9-2 0,10-5 0,13-2 0,7-1 129,8-4-129,8-4 0,2-7-129,6-8 0,3-9 129,1-7 0,1-7 0,1-18 387,1-11-258,-4-13 129,3-9 0,-5-13-129,0-10 0,-5-12-129,0-7 0,-6-7-129,-10-5 0,-7-5 0,-11-3 0,-11-2 0,-10 5 129,-18 3 129,-12 8 0,-18 2-129,-8 11 129,-15 4 129,-17 17 129,-11 5-258,-11 12 0,-13 9 0,-7 11-129,-12 6 129,-5 12-258,-10 5 129,-6 7-129,-8 2 0,-2 10 0,-3 3 0,-3 7 0,-2 7 0,0 1-129,3 3 0,3 1-129,10 7-129,4-2-516,14 9-129,3-2-1677,12 6-1548,15 8-258</inkml:trace>
  <inkml:trace contextRef="#ctx0" brushRef="#br0" timeOffset="20053.147">6845 6770 903,'0'0'1677,"-12"-7"-129,12 7 0,0 0 0,0 0-387,0 0 0,0 0-387,0 0 0,0 0-516,0 0 129,0 0-129,0 0-258,8 11 129,3 1 0,4 2 0,5 8 0,0 5 129,9 5-129,0 3 0,4 2-129,-1 4 129,1-1-258,-3 3 258,1-5-258,-1 1 0,-4-3-258,0 1 129,-7-8 0,3 4-645,-7-11-129,3 0-1548,1 2-1290,-19-24 259</inkml:trace>
  <inkml:trace contextRef="#ctx0" brushRef="#br0" timeOffset="20390.166">6843 7289 3612,'51'-44'3870,"-15"19"-387,5-9-3096,0-3-258,8-5 129,2-3-516,-3 1 516,-1-1-516,-3 1 516,-8 2-129,-4 4-129,-5 6 0,-4 3-387,-3 12-258,-3 3-1935,-8-1-1290,5 15 258</inkml:trace>
  <inkml:trace contextRef="#ctx0" brushRef="#br0" timeOffset="21124.208">7516 7103 645,'0'-11'2838,"0"11"-1548,0 0-1032,0 0-129,5-11 0,-5 11 129,0 0 0,0 0 258,0 0 0,0 12 0,0 1-129,0 2 258,0 6-129,-2 2-258,1 7 0,0-1 129,0 5-387,1-1 129,0 1 0,0-2 0,1 0-129,4-6 129,-2-2-129,4-2 129,0-8-129,0 1 258,-7-15-129,19 12-129,-5-12 0,3 0-129,4-5-516,-1-6-1161,-4-7-1677,11 7-129</inkml:trace>
  <inkml:trace contextRef="#ctx0" brushRef="#br0" timeOffset="21418.225">7369 7307 3225,'0'0'3741,"0"0"0,14-5-2709,4-2-903,4-1-258,6 3 129,0-3-258,3 2 129,2 1-129,0 0 0,-5 0-387,3 2-1032,-1 3-1806,-10-5-129</inkml:trace>
  <inkml:trace contextRef="#ctx0" brushRef="#br0" timeOffset="21869.25">7780 7400 1161,'13'0'3225,"11"-2"-129,-6 0-3096,0 2-129,3 0 129,-4 0-129,3 0-129,-2 0 129,-4 0 129,-1 0-387,-13 0-774,14-7-1806</inkml:trace>
  <inkml:trace contextRef="#ctx0" brushRef="#br0" timeOffset="22273.274">8069 7155 1161,'12'6'3096,"-2"7"129,-4-2-3225,-4 4 0,2 6 129,-2 8-129,1 3 0,-2 6-645,1 13-2193,-2-12-258</inkml:trace>
  <inkml:trace contextRef="#ctx0" brushRef="#br0" timeOffset="26144.495">13744 3183 516,'-10'0'2709,"10"0"-129,0 0-1548,-11-8-645,11 8-129,0 0-129,0 8 0,0-8 258,1 17-129,7-4 387,4 1-258,6 5 129,4 1-129,6 3 129,10 7-258,5 1 0,11 10-129,4 3 129,10 5-258,8 4 129,4 5-129,7 2 0,8 6 0,3 8 0,5 3-129,4 6 129,6 7 0,4 3 0,9 4 0,4 3 0,5 4 0,5 1-258,9 2 258,7 1-129,2 0 129,2-4-129,-1 0 0,1 5 0,3-9 129,-2 1-129,-2-1 0,-4 0-129,-3-6 129,-6 1 0,0-5 0,-10-5 0,-9-3 0,-10-5-387,-10-4 258,-9-8-645,-9-2-1290,1 7-1161</inkml:trace>
  <inkml:trace contextRef="#ctx0" brushRef="#br0" timeOffset="27224.557">18886 6004 2580,'-12'-11'3483,"-18"-4"258,13 9-2838,-11-3-774,-4 4 0,-5-4 129,-6 6-129,-6-1 387,-6-1-129,-1 5 258,-8 0-129,1 7 129,-10 2-129,3 9 129,-7 0-258,0 7-129,-4 7 0,3 8-129,-1 3 129,6 7-258,2 6 129,4 4-258,9 8 258,7 3-129,9 2-129,6 1 258,9 0-258,10 0 387,10 0-129,8 1-129,11-8 129,16-1 0,7-2 0,13-2 0,13-4 0,12-3-129,7-2 0,5-4 0,14-6 0,8-7 0,5-6 0,7-6 0,3-6 0,-1-10 0,4-8 0,2-7 129,-4-11-129,-2-7 129,2-11-129,-5-7 0,-5-6 129,-1-5-129,-8-5 0,-7-6-129,-11-5 129,-9-5 0,-14-6 0,-10-3 0,-19-4 129,-13-4 0,-14 1 387,-7 0-387,-14-3 0,-16 7 0,-14 1 0,-10 2 0,-12 2-129,-11 3 129,-11 2-258,-13 8 129,-6 10 129,-9 4-258,-7 10 258,-7 13-258,-9 11 129,4 11 0,-4 10-129,-2 14-129,1 13-387,-3 4-129,8 23-903,2 7-2709,4 3-129,11 13-129</inkml:trace>
  <inkml:trace contextRef="#ctx0" brushRef="#br0" timeOffset="38537.204">18055 6520 1032,'0'0'2580,"0"0"-2064,0 0-258,0 0 258,-2 9 258,2-9 387,1 16 129,-1-16-129,14 16 258,-14-16-258,19 24 0,-5-11-258,5 8-258,2 0-129,7 7-258,0 0-129,3 5 129,0 2-258,2 1 129,0 5-129,1 0 0,-1 1-129,-1-3-129,5 0-129,-6-8-387,3 0-1032,-7-4-1290,-12-15-1290,5 2 387</inkml:trace>
  <inkml:trace contextRef="#ctx0" brushRef="#br0" timeOffset="38896.222">17970 7097 129,'0'0'2967,"0"0"0,0-9-2064,17-5-387,10-7 129,5-4 258,11-4-129,3-6 129,8-2-129,0-7 129,7 5-258,-3-6-129,2 0-129,-8 6-258,-6 0-129,-5 7 0,-9 2-516,-2 11-645,-10 5-1677,-10-1-1032,9 15-129</inkml:trace>
  <inkml:trace contextRef="#ctx0" brushRef="#br0" timeOffset="39367.251">18874 6793 516,'-3'43'2967,"-1"-26"258,1 8-2709,1 4 0,1 0 387,1 3 0,-2-3 258,2 7-129,0-8 0,0 4 0,3-4-258,7 1 0,-1-4-516,7-4-129,2-2-129,1-7 0,3-3-129,-3-6-258,5-2-387,-4-3-645,1-7-1290,1 4-1290,-13-15-129</inkml:trace>
  <inkml:trace contextRef="#ctx0" brushRef="#br0" timeOffset="39641.265">18721 6987 4644,'35'2'4386,"-6"-4"-516,-5-3-1290,8-4-2838,6 0 129,4-2-258,-1 3 129,0 1-258,-2-2-645,0 4-1290,1 5-1806,-13-9 645</inkml:trace>
  <inkml:trace contextRef="#ctx0" brushRef="#br0" timeOffset="39984.286">19261 6858 3225,'0'0'3612,"17"13"-258,-17-13-2193,6 17-1161,-4-1 0,4 7 387,-2 3-129,-4 2 129,1 5 258,-1 0-129,0 1 0,0-5-387,0-3-129,0-5-387,0-10-1290,0-11-2193,8 3-129,-8-13 0</inkml:trace>
  <inkml:trace contextRef="#ctx0" brushRef="#br0" timeOffset="40217.3">19162 7043 774,'-15'11'3870,"15"-11"0,0 0-258,11-5-3225,6-2-129,8 0-129,4-3 0,7 3-258,-1-2 0,7 3-645,-6-1-1161,-5-5-1677,6 12-258</inkml:trace>
  <inkml:trace contextRef="#ctx0" brushRef="#br0" timeOffset="40550.319">19448 6800 1419,'19'17'3483,"-19"-17"516,19 25-2451,-5-2-903,-3 5 129,3 1-516,-1 5-516,-2-4-1290,-6-3-2064,10 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5:46:59.7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488.027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1113.062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1385.079">10885 9215 1935,'36'-5'3354,"-18"-11"387,14 10-2838,-2-6-1548,5 5 0,-1-2 0,1 4-516,-3-2-645,-3 2-516</inkml:trace>
  <inkml:trace contextRef="#ctx0" brushRef="#br0" timeOffset="1704.097">11374 9333 258,'9'49'3741,"-9"-29"-258,12 18-645,-10-9-3870,8 10-129,-5-5-258,4 5 0,-7-4 387,0 0-258,-2-6-516</inkml:trace>
  <inkml:trace contextRef="#ctx0" brushRef="#br0" timeOffset="2258.129">11644 9065 1935,'11'-5'3354,"-11"5"387,0 0-3741,0 0 0,15 0 0,-7 5 258,-3 7 258,3 5 129,-7 3 0,2 6 258,-3-1 0,1 8-258,-1 2-129,0 3-1032,4 1-2322,2 7-1161,-6-17-387</inkml:trace>
  <inkml:trace contextRef="#ctx0" brushRef="#br0" timeOffset="10129.579">12273 9041 1032,'0'-10'2580,"0"10"129,0 0-129,0 0-516,0-19-516,0 19-258,0 0-516,13-7 0,-13 7-387,12-5-129,-12 5-129,18-3-129,-6 3-129,0 0-258,2 0-387,-14 0-774,27 0-774,-14 0-1290,-13 0-774</inkml:trace>
  <inkml:trace contextRef="#ctx0" brushRef="#br0" timeOffset="10325.59">12735 9002 2580,'20'0'2580,"-20"0"-1677,2-8-4386</inkml:trace>
  <inkml:trace contextRef="#ctx0" brushRef="#br0" timeOffset="10541.603">13141 8987 1032,'28'17'3354,"-28"-17"-1032,23 0-2193,-3 3-3999</inkml:trace>
  <inkml:trace contextRef="#ctx0" brushRef="#br0" timeOffset="10773.616">13636 8993 1548,'24'18'3483,"0"-10"-1806,-11-5-1548,-13-3-4257</inkml:trace>
  <inkml:trace contextRef="#ctx0" brushRef="#br0" timeOffset="11029.63">14069 9109 903,'13'5'3225,"-13"-5"0,0 0-3225,18 0-1548,-18 0-1161</inkml:trace>
  <inkml:trace contextRef="#ctx0" brushRef="#br0" timeOffset="11815.675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200.697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2787.731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3097.749">15414 9065 4386,'43'-16'4644,"-6"15"-645,-7-8-387,13 3-4257,1-3 0,6 9 129,-4-7 0,0 7 0,-7-5-129,-1 5-1032,-3 7-2193,-10-7-129,8 5 388</inkml:trace>
  <inkml:trace contextRef="#ctx0" brushRef="#br0" timeOffset="16675.953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7736.014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49243.816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50099.865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53616.066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53932.084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55444.17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62043.548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62795.59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63531.632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63863.652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64567.691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64856.708">4351 10629 1032,'13'0'3870,"-13"0"-129,27-1-387,-10-2-3225,5 0-516,0-1 0,7 3 0,-3-2-258,5 3-387,-3 0-1290,-8-2-1290,15 4 259</inkml:trace>
  <inkml:trace contextRef="#ctx0" brushRef="#br0" timeOffset="66635.811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66973.83">5249 10723 4128,'15'5'4128,"-15"-5"-258,26-5-1548,-11 4-2580,7 1-129,2 0 129,2 0 0,-2 0 129,1 0 0,-2 2 129,-3 2-129,-1-3 0,-1 5-903,-3-2-1806,-15-4-1032,31 1-129</inkml:trace>
  <inkml:trace contextRef="#ctx0" brushRef="#br0" timeOffset="67639.868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68443.913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69142.954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77579.436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78159.47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78579.493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80848.624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81208.644">8641 10865 774,'0'0'-645,"6"3"517,-6-3 643,16 0 1,-16 0 645,18 1-129,-6-1 0,-1 0-129,5 0-129,0 0-258,2-1-903,1-2-774,-1-2-1032</inkml:trace>
  <inkml:trace contextRef="#ctx0" brushRef="#br0" timeOffset="82422.714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82868.739">9221 11157 258,'-16'14'3354,"18"-5"258,-8-9-516,6 0-3354,-8 12-387,5 2 387,-1 2 258,0 8 0,-3 2 258,-5 3 258,3 7-387,-1-2-645,-1 0-1419,-6-12-1548,17 9-129</inkml:trace>
  <inkml:trace contextRef="#ctx0" brushRef="#br0" timeOffset="84939.858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85264.876">9526 11033 2322,'27'26'3612,"-27"-26"-129,34 15-2838,-10-3-903,2 6 258,1-4-258,-1 4 516,0-1-129,-6-2 129,3 3 0,-3-2 0,-3 0-129,0-3-129,-3-1-516,5 0-1290,-2 5-1935,-17-17 0</inkml:trace>
  <inkml:trace contextRef="#ctx0" brushRef="#br0" timeOffset="85708.901">9969 10693 2193,'32'5'3483,"-20"-8"129,17 1-2709,-5 1-1161,3-2 129,0 3-129,1 0 129,-3 0-129,-3 0-258,-1 3-645,-7-3-1548,8 8-903</inkml:trace>
  <inkml:trace contextRef="#ctx0" brushRef="#br0" timeOffset="86016.919">9879 10542 258,'-10'-11'4386,"10"11"129,18-7-516,-18 7-1935,25-5-2064,-3 5 0,4-1 0,3 1 0,2 0 0,2 1-129,-1 7-645,0-5-1161,0-3-2064,9 5-387,-9-5 388</inkml:trace>
  <inkml:trace contextRef="#ctx0" brushRef="#br0" timeOffset="86844.966">10657 10114 258,'0'0'3870,"0"18"129,0-18-258,0 0-3483,0 19-387,2-6 258,1 6 0,0 3 129,0 2 0,-2 3 0,0 0-129,-1 2-387,0-5-516,0 1-1161,2-4-2322,-2-21 129</inkml:trace>
  <inkml:trace contextRef="#ctx0" brushRef="#br0" timeOffset="87084.981">10876 10132 774,'-6'44'4257,"-2"-32"0,8 7-129,-4-4-2451,1 2-2064,1 0 258,2 0 129,-1 2-129,1 3 0,-4-3-387,4 6-2064,8 6-1419,-8-10-258</inkml:trace>
  <inkml:trace contextRef="#ctx0" brushRef="#br0" timeOffset="87444.001">11164 10494 903,'12'9'3870,"-12"-9"-129,8 16-258,-6 4-3741,1 5 258,-1 8 258,-2 8 258,1 6 129,-1 0 129,0 9-387,-1-5 387,1-2-516,-1-6 0,0-5-258,1-7-387,-3-13-774,3-4-1677,0-14-1161,0 0-645</inkml:trace>
  <inkml:trace contextRef="#ctx0" brushRef="#br0" timeOffset="87788.021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88156.041">11721 10743 3354,'8'17'4128,"-8"-17"129,6 22-1677,-1-2-2451,-3 2 0,2 7 387,-4 0-129,6 0-129,-5 3 129,2-3 0,-1-4-387,0-5-516,4-2-903,-4-3-2709,-2-15-516,12-3 258</inkml:trace>
  <inkml:trace contextRef="#ctx0" brushRef="#br0" timeOffset="89087.095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89679.129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90176.157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91039.207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91297.221">13642 10232 1548,'5'22'4386,"-5"-22"-129,1 26 0,-2-12-2838,1 3-1677,-3 3 129,2 9 129,-1-3 0,1 6-129,0-1-387,1 2-1806,7 4-1677,-7-14-387,9 3 259</inkml:trace>
  <inkml:trace contextRef="#ctx0" brushRef="#br0" timeOffset="93195.33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116331.653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117147.7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117907.742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120198.875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122114.984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122783.022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123033.037">3943 12733 516,'-41'33'258,"20"-20"-258,7-3-129,0-2 0,3-4-386</inkml:trace>
  <inkml:trace contextRef="#ctx0" brushRef="#br0" timeOffset="123332.054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123925.088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124523.122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124829.139">4241 13216 4386,'14'-9'4515,"8"3"-645,-7-12-129,11 4-4128,0-2-129,7 4-258,-4-1-129,6 9-516,-8-2-1032,-4 0-1677,9 8 129</inkml:trace>
  <inkml:trace contextRef="#ctx0" brushRef="#br0" timeOffset="125377.171">4876 13213 6708,'2'12'4386,"-2"-12"-129,0 0-1419,0 0-2580,18 4-258,-18-4-258,13 0 258,-13 0 0,19 0 0,-8 1 0,0 1-129,1 0 0,-1-2-387,5 3-645,-5-3-903,3-5-2193,4 5-129,-18 0-129</inkml:trace>
  <inkml:trace contextRef="#ctx0" brushRef="#br0" timeOffset="125659.187">4802 13023 3354,'0'0'4257,"0"0"-387,3-12 129,-3 12-3870,21-6-258,-3 3 0,-2 2 129,3 0-129,3 1 129,1 0-387,-2 2-645,2-2-2709,8 10-516,-12-10 258</inkml:trace>
  <inkml:trace contextRef="#ctx0" brushRef="#br0" timeOffset="146986.407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148311.482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150903.631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151332.655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151720.677">6135 12759 1677,'3'33'3612,"-3"-33"258,5 33-258,0-12-3483,-2 3-129,2 4 129,1 2 0,1 6 258,-5-2 129,3 6 129,-4-7 129,4 0-258,-5-7 0,1-3-258,-1-5-387,0-18-1161,0 0-2580,1 12-387,-5-23-258</inkml:trace>
  <inkml:trace contextRef="#ctx0" brushRef="#br0" timeOffset="152214.706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152950.748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153260.766">6506 12966 3225,'0'0'4257,"22"7"-387,-15-12-129,3 0-3741,8-4-387,1 6 258,2-1 0,1 1 129,1 0 0,0 3-258,-3-1-387,3 1-774,-4 4-1677,-5-6-1032,10 6 129</inkml:trace>
  <inkml:trace contextRef="#ctx0" brushRef="#br0" timeOffset="153590.784">6480 12700 4902,'0'0'4257,"10"0"-129,-10 0-258,24-12-3870,-4 4-129,3 3 0,5-2 0,5 3 129,1 0-129,1 3 0,-2-3-516,4 4-774,-7 0-1677,-5 0-903,6 3-387</inkml:trace>
  <inkml:trace contextRef="#ctx0" brushRef="#br0" timeOffset="153944.805">6977 12767 3612,'19'42'3999,"-17"-25"-387,16 15-258,-9-6-3870,5 12-129,0-3 516,-3 5 129,0-1 258,-4-4 129,-1-2-129,-2-7-387,-3-6-645,-1-20-2193,5 19-1032,-10-26 0</inkml:trace>
  <inkml:trace contextRef="#ctx0" brushRef="#br0" timeOffset="154658.846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155558.897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156618.957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156994.979">7992 13147 3999,'25'-36'4257,"-15"0"-129,15 2-258,3-13-3870,3-7 258,4-5-516,4-1 516,2-3-258,2 1 129,-2 5-129,2 3 129,-4 5-129,0 8-129,-7 4-387,2 8-387,-10-3-1290,-1 7-1806,2 14-645,-14-7 259</inkml:trace>
  <inkml:trace contextRef="#ctx0" brushRef="#br0" timeOffset="157503.008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157804.025">8790 12840 6708,'10'-3'4515,"0"-10"-387,12 7-258,3-6-4257,3 3-258,0-1 129,4 7 0,1-2 129,2 5-516,-7 0-1161,0-4-1935,8 5-516,-13-1 387</inkml:trace>
  <inkml:trace contextRef="#ctx0" brushRef="#br0" timeOffset="159751.137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160179.161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165406.46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165971.492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166546.525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166880.545">10180 13002 4257,'28'27'4386,"0"-5"-258,-28-22-258,16 21-3870,1-6-387,1 4 645,2 1-129,-1 0 258,-4 0-129,1-2 258,-2 2-258,0-6-129,-14-14-258,19 21-645,-19-21-903,0 0-1935,15 8-774,-15-8-129</inkml:trace>
  <inkml:trace contextRef="#ctx0" brushRef="#br0" timeOffset="167923.604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168196.62">10645 12746 1032,'-14'-5'3999,"14"5"129,0 0-258,0 0-2322,0 0-1548,4-11 129,6 7 0,4 3 258,-1 0-129,6 1-129,0 0-258,2 0-258,5 1-774,-7 3-1677,0-4-1290,11 4-129</inkml:trace>
  <inkml:trace contextRef="#ctx0" brushRef="#br0" timeOffset="170926.776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171242.794">11250 12033 2709,'-22'18'4257,"22"-7"-129,-10-11-129,10 0-3999,0 0-258,-8 13 516,8-13 0,-3 19 0,3-1 129,0-4-129,0 9 129,0 0-258,-1 3-129,1 3-258,-2-4-774,2 6-1161,4-1-2064,-6-11-129,2 5-257</inkml:trace>
  <inkml:trace contextRef="#ctx0" brushRef="#br0" timeOffset="173438.919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173798.94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174286.968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174794.99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175419.033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175677.048">12802 12596 4773,'28'43'4644,"-7"-14"-129,-5-12-387,3 5-3483,1 1-645,3 2-129,-1 2 129,1-1-129,-3-4-258,3 3-1419,-2-1-2322,-8-12-387,7 5 0</inkml:trace>
  <inkml:trace contextRef="#ctx0" brushRef="#br0" timeOffset="176599.1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77563.156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77787.168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79515.267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82422.433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83134.474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83795.512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84787.569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85410.604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85959.636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86538.669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86787.683">4329 15579 5289,'-22'0'4773,"22"0"-258,0 0-1032,7-2-2967,9-7-516,6 3 0,4-6-129,6 7-129,1-6 0,5 10-645,-7-8-1548,-2 3-1677,8 7-645,-9-1 258</inkml:trace>
  <inkml:trace contextRef="#ctx0" brushRef="#br0" timeOffset="187088.7">4909 15509 1548,'30'3'4128,"-14"-3"258,11 6-1032,-12-6-2322,8 3-2580,-2-3-387,5 5-129,-4-1-903,-1-1 0</inkml:trace>
  <inkml:trace contextRef="#ctx0" brushRef="#br0" timeOffset="187386.717">4863 15366 5160,'0'0'4902,"0"0"-387,16-1-129,3-3-3483,-1-3-903,5-1 0,4 3 0,4 1-258,4 4-258,-5-4-1032,8 0-2580,3 7-387,-11-3-387</inkml:trace>
  <inkml:trace contextRef="#ctx0" brushRef="#br0" timeOffset="189046.812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89379.83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90226.879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90670.905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91126.93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91415.948">6968 15124 5805,'7'0'4515,"12"0"-258,-8-3-645,8-6-3612,5-1-129,4 3 0,1 0 0,3 2 129,-3 2-129,2 3-387,-10-2-903,6 2-1806,1 1-903,-12-2-258</inkml:trace>
  <inkml:trace contextRef="#ctx0" brushRef="#br0" timeOffset="191667.962">7018 14812 3354,'33'-6'4773,"-18"-10"-774,16 15-774,-14-11-3096,13 5-3483,7 5-1161,-7-4-129</inkml:trace>
  <inkml:trace contextRef="#ctx0" brushRef="#br0" timeOffset="191970.979">7431 14899 3354,'4'63'3999,"-5"-38"-516,9 15 0,-8-6-3354,9 5-516,2 1 387,4 1 129,-1 0 129,-1-4 387,2 3-129,-1-9-516,-3-3-1161,-6-16-2451,5 8-774,-10-20 258</inkml:trace>
  <inkml:trace contextRef="#ctx0" brushRef="#br0" timeOffset="192555.013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93480.066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93950.093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94251.11">8504 15184 5031,'-21'-39'4515,"18"6"-129,9 3-258,7-8-3225,5-8-645,9-4-129,2-3 129,5 1-129,2-2 0,3 4 129,1 2-258,-4 7 0,1 5-129,-5 4-387,-1 11-516,-9-2-1290,-2 6-1806,0 12-516,-20 5 0</inkml:trace>
  <inkml:trace contextRef="#ctx0" brushRef="#br0" timeOffset="194823.143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95112.159">9060 15079 7353,'-6'14'4644,"12"-10"-387,-6-4-258,26-7-3096,-10 0-1161,10 3 0,1 0 0,4 2 129,1-1-129,5 3-387,-8 0-1419,0-1-2193,6 5-129,-10 0-258</inkml:trace>
  <inkml:trace contextRef="#ctx0" brushRef="#br0" timeOffset="195424.177">9454 15188 9417,'13'0'4386,"-13"0"-516,24-8-1290,-12 5-2967,7 3-129,-4 0-129,9 7-645,-9-7-645,4 3-2193,2 7 0,-9-8-387</inkml:trace>
  <inkml:trace contextRef="#ctx0" brushRef="#br0" timeOffset="195771.197">9749 15036 9159,'15'12'3999,"-6"2"-129,-9-14-387,6 26-4128,-6-8 0,4 10 258,-3 2 0,0 7 129,-1 2 129,0 5-1032,0 2-2580,-2-11-258,2 6-516,-4-18 129</inkml:trace>
  <inkml:trace contextRef="#ctx0" brushRef="#br0" timeOffset="196837.258">10146 15279 6708,'-1'15'4128,"1"-15"-258,0 0-516,-3 17-2967,3-17-258,-6 22 129,3-10 0,0 6 129,-2 2 0,4 4-129,-3 2-129,1 3 0,2 0-387,-3-4-258,4 6-1032,0-8-1677,-2-10-1290,2 3 0,0-16 129</inkml:trace>
  <inkml:trace contextRef="#ctx0" brushRef="#br0" timeOffset="197354.288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97582.3">10538 15145 7224,'34'39'4257,"-18"-23"0,11 6-387,-4-2-3612,1 0-387,-1 0 0,2-2 0,-5-5-645,2-1-2451,-4 3-903,-18-15-258,21 5-129</inkml:trace>
  <inkml:trace contextRef="#ctx0" brushRef="#br0" timeOffset="197844.316">11110 15076 9159,'18'19'4257,"-18"-19"-258,28 0-387,-10-1-4257,6 1-129,-5-6 129,8 6-645,-10-2-1161,-3-4-1677,10 6 0,-24 0-258</inkml:trace>
  <inkml:trace contextRef="#ctx0" brushRef="#br0" timeOffset="198092.33">11098 14843 9159,'-14'11'4644,"14"-11"-387,12 12 129,5-12-4128,2 0-387,5 0 129,3 0 0,4 0 0,6 0-258,-1-3-1161,9-2-2580,3 5-516,-5-7-387,3-1-129</inkml:trace>
  <inkml:trace contextRef="#ctx0" brushRef="#br0" timeOffset="198811.37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99047.382">11763 14246 5934,'11'26'4128,"-11"-26"-258,4 22-258,-4-22-3354,0 22-387,0-9 258,-2 1 0,-1 4 387,-4-2-129,4 9 0,-1 0-516,-5 2-1419,0-1-2580,9 8-258,-5-5-387</inkml:trace>
  <inkml:trace contextRef="#ctx0" brushRef="#br0" timeOffset="199962.437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200614.474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201163.505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201584.53">13698 15188 6966,'0'13'5160,"15"-13"-516,-15 0-387,19-17-2451,-12 8-2193,4 4-129,-11 5-129,20-6-387,-20 6-2322,0 0-1290,11 0-129,-11 0-258</inkml:trace>
  <inkml:trace contextRef="#ctx0" brushRef="#br0" timeOffset="202930.607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203232.623">14138 14126 8385,'0'11'4644,"-4"11"-129,-1-3-774,1-5-3612,2 6-129,1 6 0,1 4 258,-2 1 0,0 0-129,-1 3-258,1-7-516,2 7-1806,2-11-2064,-2-10-387,3-2-387</inkml:trace>
  <inkml:trace contextRef="#ctx0" brushRef="#br0" timeOffset="204738.71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1.2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9752 2414 645,'-85'70'903,"39"-27"129,-7-2-129,-1 7 0,-7-2-129,-1 3-129,-6 4 0,-4-2-129,-3 8 129,0-6-516,-2 6 387,-6-6-387,0 4 0,-2-1 0,-1 1 258,-2 0-129,2 1 0,-5 2 129,2 1-129,0 0 0,3 1 129,-5-2-129,3 3 0,-2-6-129,0 5 258,-1-6-129,1 3-129,2-2 0,1 3 0,3-3-129,1 3 387,5-2-387,-3 0 0,0-1 0,3 2 129,-3-4 0,2 1-129,-2-3 129,3 5-129,0-3 129,3 1-129,2-5 129,-1 5-129,5-5 258,2 0-129,1-1 0,5-4 129,-1-1-129,7-3 0,1-1 0,4-2 258,3-6-258,5-1 0,2-5 0,5-1 0,1-6 0,6-3-129,1 0 0,5-3-129,6 0-258,-6-6-1290,22-8-2064,-15 20-516,15-20 387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02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11920 2175 129,'0'0'1806,"5"21"-1032,-2-5-516,3 0-129,-1 2 129,3 4 387,1-5-645,6 1 903,-1-2-645,5-1 645,4-1-129,0-2 387,4 0-645,0-2 387,3 0-129,0 1-129,1 2-129,-1-2-129,0 2-129,2-1 0,-1 3 0,2-1 129,1 1-129,-3 2 0,2-2 129,-2 2-129,1 2 129,-4 5-129,4 0 129,-4 4-129,5 5 0,-3 3-129,4 0 129,1 4-258,1 2 129,-1-3 0,2 2 129,2-3-129,-1-3 258,0 3-258,1 0 0,1-1 0,-1 1 0,4 2-129,0 2 0,1 1 129,2 4-387,0-2 258,3 1 0,0 2 129,3-2 0,0 0-129,2 2 258,-1-2-258,6 3 258,1-2-258,3 5 258,3 1-258,0 1 0,1 4-258,3-3 258,1 4-129,1 0 129,0 2-129,-3-3 258,-1-2-258,0 0 258,6-1-129,-1 1 129,1-3-129,0 2 0,2-3 258,3 0-258,-1 0 129,2 2-129,-1 1 0,-2 1 0,4-1 0,0 0 129,-5-1-129,1 1 0,-2-1 0,0-2 0,-5-2 0,-2-1-129,1-4 258,-3-2-258,0-2 258,2-1-129,-3-2 129,-2-4-258,-1-1 258,1-3 0,-6-1-129,-2-4 129,-1 0-129,-1-3 0,-3-3 0,1-2 0,-3-1 0,-4-3-129,3-1 129,-6-4-129,-6 4-129,-5-5-387,3 8-1161,-10 1-2322,-12-6-258,-11-10-258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1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4623 6529 1,'-17'0'2966,"17"0"-257,-14 0-2064,0 3-258,2 4-258,-6 3 0,-3 4 129,-6 3 0,-1 2 0,-6 3 129,1 3 0,-7-3 0,1 7-258,-3-1 0,-3 4-129,-5-1 0,-2 3 129,-1 1-129,-7-2 129,0-1 0,-2 2 129,1-5-129,1 1-129,4-2 129,3 0 0,2 0-129,6 2 0,2 2 0,4-3 0,-1 5 0,2 2 0,2 0 0,0-1 0,5 0 0,0-3 0,4-3 0,0-2 0,5-3 129,1-6 0,3-2 129,1-1-129,2-4 0,1 0 0,3-3 0,11-8-129,-18 18 0,18-18-129,-10 16 0,10-16 0,0 17 0,0-17-129,0 20 129,0-20-129,10 21 129,3-10-258,0 1 129,6-1-129,3 2-129,3-3 129,8-1-258,5-4 129,7 2 0,5-5 0,9 1 258,4-3-129,11 0 258,8 0 0,5 0 129,6 0-129,8 0 129,4 3-129,6 1 129,5 1 0,-1 4 129,2-1-129,0 6 258,4 3 0,0-2 129,1 2 0,1-5 258,3 1-387,1-6 258,3-1 0,2-6-258,1 0 0,-1-3-129,-2-2 129,-7 0-258,-3-1 129,-9 3-129,-4 2-129,-9 0 129,-6 1-258,-9 0 129,-10 0 129,-8 0 0,-10 2 0,-7-2 129,-8 2 258,-8-2-258,-3 1 129,-5-1-129,1 0 129,1-1-258,-1-2-258,-1 0 0,0-2-516,-2 3-129,-7-2 0,2 3-129,-17 1 0,13-9-129,-13 9 258,0-14 129,-4 3 387,-8-1 387,-2-6 258,-5-4 387,-5-2 129,-6-5 258,-5-7 0,-7-5 129,-3-2 0,-3-9-387,-6-3-387,-2-1 129,-3-3-258,-4-2-129,-4 3 258,-4-5-129,0 6 387,-9-2-387,-1 6 387,-2-1-258,0 6 0,0 4-516,9 6-1935,2 0-1548,18 13-387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13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16790 6687 645,'-56'36'2580,"25"-17"-1935,1 3-516,-2 5-129,-1 2-129,-2 3-129,-3-1 129,-5 2 129,-5 1-129,-1 0 129,1 0 0,-6 0 0,0-1-129,1-3 129,-2 1 0,3-3 0,3-3 0,2-3 0,1-2 129,6-1 0,5-2 258,2-4-258,6-1 129,5-1-129,4 0 129,4-3-129,14-8-129,-13 15 0,13-15 0,-1 13 0,1-13 0,5 14 129,-5-14 0,20 15 129,-7-11 129,7 2 0,-1-2 258,6 0-129,1-2-258,8 0 258,1-2-129,6 0 129,-1 2-258,6-1 0,6 0 129,3 4 129,4-5 0,5 4-129,4-2 258,7 5-129,3-3 129,8 3-258,4-2 129,10 3-258,4 0 0,5 1-129,6-5 0,7 3 0,1-2 129,7-3-129,-2-2 0,0 0 0,0 0 0,0-2 0,0 0-129,-4-1 129,0-3 0,-7 2 0,-7-1 0,0 0 258,-9-2-258,-1 2 0,-9-3 129,-3 1-258,-6 0 129,-4 0-129,-5-2 0,-5 5 0,-9-5 0,-6 2 0,-11-5-129,-7 6 258,-10-5 0,-4 2-129,-7 0 129,-5-3 0,-4 1 0,-3-3-129,-2 2 129,0-6-258,-6-2 129,-5-3 0,-6-5 0,-6-3 0,-5-2 0,-10-6 0,-4-6 0,-7-2 129,-7-3-129,-3-5 0,-6-2 0,-2-5 0,-7-2 0,-1 2 129,-6-1 0,-3 2-129,-4 2 258,-4 2-258,1 8-516,-7 1-774,5 1-2967,3 13 0,-5-6-387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1:50.50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6612 5852 1,'6'-11'1031,"-6"0"130,0 11 0,-9-7-129,9 7 129,-25-4-258,9 3-387,-4-1 0,-4 2-258,2-3 129,-4 1-129,4 2 0,-4 0 129,1 0-129,-3 0-129,1 0 258,-1 5-258,-8 0 129,3 2-129,-5 5 258,1-2-258,-4 5 0,-2 1 0,5 3-129,-6-1 129,6 6-129,-1-5 0,0 5 0,4-2 0,3 0 0,2-1-129,4 0 258,0 3-129,6-3 129,1 5-129,5-2 0,1 3 0,3 0 0,0 2 129,1 0-129,1 2 0,2-2-129,4 3 129,-1-3 0,3 1-129,4 0 129,9 1-129,1-1 129,6 3-129,0 0 129,6 2-129,-1 4 129,2 0 0,1 0 0,-1-2 0,3 0 129,-1-4 0,1-3 258,3-5 129,4-3-129,3-6 258,8-1-129,0-5 129,8 0-258,-1-5-129,7-1 0,-1-4-129,0 0-129,-2-3-129,0-6 129,0-9-258,-3-6 258,1-7 0,0-7 0,-2-9 0,-2-6 0,0-6 0,-4-2 0,-5-3 258,-4 0-258,-8-1 129,-5 3-129,-9 0 129,-9 6-129,-8 2 0,-3 1 0,-13 5-129,-11 0 0,-6 3-258,-12 2 129,-5 4 0,-8 3-387,-1 6 0,-3 0-903,3 10-1290,5 16-1290,-9 4 516</inkml:trace>
  <inkml:trace contextRef="#ctx0" brushRef="#br0" timeOffset="2723.155">8212 13484 3225,'0'0'3225,"-10"3"-1161,10-3-1161,-14 0-258,14 0-387,-10 0-129,10 0-258,-12 0 0,12 0-129,-15-1 129,15 1-258,-19-6 258,8 2 129,-1 0 0,-2 0 258,-3 0 258,-1 2-129,-3-2 129,1 3-129,-4-2 0,-1 3-129,-2 0-129,0 5-258,2 3 129,-4 1-129,3 3 0,-4 4 129,-1 2 129,-4 1-129,2 3 129,-1 6 0,-2 0 0,3 6 0,-1-1-129,3 3 0,2 1 0,4 5 129,-1-2-129,9 2 0,0-3 0,6 1 0,1-3 258,5-3-129,5-1 0,0-2-129,5-3 129,5-3 0,1-3 129,3 1 0,2 2-129,2-1 0,1 2-129,2 1 129,3 4-129,-2 0 0,4 1 0,1 4 0,1-2 0,2 0 129,0-4-129,5 0 258,-3-8 258,4 1-129,-4-7 0,4 0 258,-6-10-258,5 1 129,-3-5-258,3 1 129,-4-3-258,4-2-129,-3-4 0,1 0-129,1-1 129,-2-2-129,-3 0 0,-2-3 0,3-3 0,-5-2 129,1 0-129,-1-7 129,-1-1 129,-2-4-129,-4-4 129,0-9 0,-7-1 0,-1-7 0,-3-4-129,-3-4 0,-4-5-129,0-2-129,-2-1-129,-6-5 0,1 1 0,-1-7-129,1 8 129,-1-1 0,2 7 258,1 0-129,2 6 258,-1 8 0,-1 5-129,-3 8 0,1 7-1032,-11 5-903,-12 2-1677,3 22 0,-20-3-128</inkml:trace>
  <inkml:trace contextRef="#ctx0" brushRef="#br1" timeOffset="9531.545">18164 5577 774,'-24'-12'903,"10"6"-387,-3 0 0,-1 0 129,-4-3 0,-2 2 0,-1-1 0,-3 1 0,1-1 129,-4 3-129,1 1 0,-2 0-387,-2 3 0,0 1-129,-3 0 129,0 2-129,-6 4 0,3 1 0,-3 3 0,3 2-129,-3 2 0,3 2 129,2 4-129,1 1 0,2 4 0,1 1 0,0 6 0,0 3 0,2 3 0,-2 3 0,2 2 0,-3 6 0,0 1 0,1-1 258,0 2-129,4-4 129,0 1 0,4 0-258,3-4 258,4-2-129,4 1 0,6-3-129,-1-1 129,8 1-258,2-1 258,2 0 0,11 0-129,2-1 129,10 1 0,2-1-129,9-2 0,3-3 258,7-5-516,2-3 516,4-7-516,3-2 516,6-9-258,6-5 0,0-2 129,4-7 0,2-6 0,4-4 0,3-4 0,5-8-129,-1 0 0,2-7-129,-2-6 129,2-6-129,0-5 0,-4-3 129,-6-5 0,-2-1 0,-7-5-129,-5-3 129,-6 1-129,-5-4 129,-10 3-387,-6-4 0,-7 2-129,-8 2 129,-10 1 129,-10 4 0,-8 5 0,-17 6 0,-7 7-129,-13 6-258,-9 12-903,-5 13-1548,-21 2-129</inkml:trace>
  <inkml:trace contextRef="#ctx0" brushRef="#br1" timeOffset="11807.675">7921 11340 1,'-16'-8'2192,"16"8"-1289,-22-6-129,10 5-387,-4 1 0,1 0 0,-6 0 129,-1 0-129,-1 0 387,-5 0-129,-2 0 129,-1 0 0,-4 4-129,-2-3-129,2 7 129,-5-3-387,2 6 0,-3-1-129,3 6 0,-1 2-129,-1 2 0,3 2 0,-2 6 0,2 1 258,-1 2-258,3 1 129,1 4-129,3-2 258,2 4-258,5-1 258,4 5-258,5 0 0,6 0 129,3 3-258,6-3 258,0 7-258,7 1 129,1-1-129,4 5 129,-1-2-129,6 3 258,1-2-129,3 4 0,3-9 0,3-2 0,8-5 129,4-6-258,2-7 387,5-9-258,2-6 258,5-2-258,2-6 129,3-3-129,1-2 129,2 0 0,3-4-129,-1-4-129,1-5 129,-2-6 0,-2-4 0,1-8 0,-6-8-129,-1-9 129,-4-9 0,1-10 0,-1-6-129,-2-7 129,1-4 0,-5-1-258,0 3 258,-6 1-129,-4 7 0,-7 7 0,-5 6 0,-10 2 0,-6 11-258,-6 2 258,-12 3 0,-10 2 129,-12 4 0,-10 3 0,-11 6 129,-11 4 0,-11 6-129,-7 4 0,-8 14-129,-6 1-387,-1 22-1032,3 18-2064,-9-5 129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16:49:36.83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5-02-27T16:49:46.964"/>
    </inkml:context>
  </inkml:definitions>
  <inkml:trace contextRef="#ctx0" brushRef="#br0">4803 333 258,'0'0'1548,"0"0"258,0 0-129,0 0 0,0 0-129,-17-47 0,17 47 129,0 0-258,0 0-387,0 0-129,0 0-516,0 0 0,0 0-129,0 0 129,-48-1 0,48 1-129,0 0-129,0 0 0,0 0 0,0 0 0,-59 1 0,59-1 0,0 0-129,-51 8 129,51-8 0,0 0-129,-69 12 0,69-12 0,-53 17 0,53-17 0,-56 24 0,56-24-129,-63 25 129,63-25 129,-65 34-129,65-34 258,-68 44-258,68-44 0,-72 46 0,72-46 0,-71 55-258,71-55 258,-71 46 0,71-46-129,-68 38 0,68-38 129,-63 42 0,63-42-129,-55 38 129,55-38-129,0 0 0,-65 65 0,65-65 0,0 0 0,-48 71 0,48-71 0,-26 63 0,26-63 0,-23 75-258,23-75 387,-19 80-129,19-80 258,-11 79 258,11-79-387,-1 75 0,1-75 258,3 75 258,-3-75-387,18 82-129,-6-37 129,1-7-387,1 11 645,-1 9-387,5-9 129,-2 8-387,0-11 774,2 8-129,1-13-387,0 14 258,3-14-129,-2-6 258,6 5-258,-3-2 129,5-5-129,-2 0 0,2 1 129,-2-2-129,0-4 0,1 1 0,-1-7-129,-1 2 129,1 0 0,-1-4 0,-3-2 0,3 0 0,-1-1-387,-2-1 387,1-1-387,-1-2 387,-1 6-387,1-6 258,-2 3-387,2-4 516,1-2-129,1 2 0,-2 0 0,4-2 0,0-3 0,1 1 0,0-1 0,0 2 129,1 0-129,-3-1 0,1 1 0,1-1 0,0 0 0,2 3 0,-2-2 0,0-3 0,-2 3 0,2-6 0,2 0 0,-2-1 0,1 2 0,-1-4 0,1 0 0,-1 0 129,0 0-129,0 0 0,0 0 129,-1 0-129,1 0 0,1 0 129,-2 0-258,3 0 129,-1 1 0,1-1 0,0 0 0,-1-1 0,0-3 0,1-1 0,1 2 129,-2-4-129,1 0 0,-2-1 0,2 6 129,1-3-129,0-1 0,-2 0 129,1 1-129,-1-2 0,-2-2 129,-1 1-129,0-2 0,-4 1 129,-1-1-129,1-2 0,-3-2 129,-1 2-129,-1 2 0,-1-1 0,-3 2 0,-3-3 258,-9 12-258,19-20 0,-10 10-258,-1-6 258,2 1 516,-1-3-516,3-3 387,0-2-387,2 1 387,-3-2-387,1 0 387,0-1-258,0 0-129,-1-3 0,0 3 0,1-3 0,-1-3-129,2-3 0,0 2 387,2-2-387,0-2 129,-1 2 0,0-4 258,-2 6-516,2-7 516,-2 3-129,0-3-129,-12 39 129,26-87-258,-13 38 258,-13 49-387,26-98 774,-26 98-516,26-87 129,-26 87-129,21-82 129,-21 82-258,17-71 645,-17 71-387,14-63-258,-14 63 129,11-62 258,-11 62-387,7-59 516,-7 59-258,7-58-129,-7 58 0,2-55 129,-2 55 0,0-57-129,0 57 129,-1-50-129,1 50 0,0 0 0,-10-70-129,10 70 129,0 0 129,-12-60-129,12 60 129,0 0-129,-19-59 258,19 59-258,0 0 258,-27-62-258,27 62 0,0 0 0,-34-69 0,34 69 129,0 0-129,-45-60 0,45 60 0,0 0 129,-62-58 129,62 58-258,-50-35-129,50 35 258,-52-37-258,52 37 0,-53-36 129,53 36 0,-51-22-258,51 22 258,-54-15-129,54 15 0,-51-14 258,51 14-129,-51-11 0,51 11 0,-55-16-129,55 16-129,-56-12 387,56 12-258,-63-2 0,63 2 129,-68-1 0,68 1 0,-77 3 129,77-3 0,-83 10 0,83-10-129,-85 9 0,85-9-129,-87 17 0,87-17 129,-81 17 0,81-17 0,-76 17-129,76-17 129,-78 17 0,78-17 129,-77 15-129,77-15 0,-79 17-258,79-17 258,-76 15 129,76-15-129,-74 16 258,74-16-258,-72 13 0,72-13-129,-68 19 0,68-19-516,-70 24-1548,70-24-2064,-68 34-258,68-34-258,-74 38-258</inkml:trace>
  <inkml:trace contextRef="#ctx0" brushRef="#br0" timeOffset="1171.067">4339 731 129,'0'0'903,"0"0"-903,0 0 516,0 0 258,0 0 258,0 0 387,0 0-129,-52-43 258,52 43-516,0 0 129,0 0-645,0 0-129,0 0-258,0 0 258,-51 6 129,51-6 0,0 0 0,0 0-129,0 0 0,0 0 129,0 0-129,0 0-129,0 0-129,0 0-129,0 0 0,0 0 258,0 0-129,0 0 0,46 2-129,-46-2 0,0 0-129,0 0 258,0 0 0,54 43 0,-54-43 0,0 0 129,0 0-387,47 67 516,-47-67 0,0 0-129,37 59-516,-37-59 387,0 0-129,42 68 0,-42-68 516,0 0-645,44 63 129,-44-63-129,0 0 516,0 0-516,0 0 258,56 50-258,-56-50 129,0 0 0,0 0-129,0 0-774,0 0-774,0 0-1548,0 0-903,0 0 387,0 0 259</inkml:trace>
  <inkml:trace contextRef="#ctx0" brushRef="#br0" timeOffset="2127.121">5013 726 516,'0'0'1806,"55"-17"-129,-55 17-1419,0 0 387,0 0 129,0 0 387,0 0 129,0 0-129,0 0 258,0 0-258,0 0-258,0 0-387,0 0-258,0 0-258,0 0 258,0 0-129,-52 33-516,52-33 903,0 0-516,0 0 258,-56 43 129,56-43 0,0 0-645,-70 51 645,70-51-129,-60 45-129,60-45 387,-68 47-387,68-47 129,-65 53-258,65-53 516,-51 42-516,51-42 387,0 0-387,0 0 0,-53 48 0,53-48 258,0 0 0,0 0 0,0 0 129,0 0-129,0 0 0,0 0 0,0 0-129,0 0-258,0 0 258,0 0-129,0 0 0,0 0 0,0 0 0,0 0 0,0 0 129,0 0-129,0 0 0,0 0 0,0 0 0,0 0 0,0 0-129,0 0 129,0 0 0,0 0 0,0 0 0,0 0 0,0 50-129,0-50 129,0 0 0,15 68 258,-15-68 129,8 78-129,-7-27-258,-1 8 258,-1 15-258,-7 1 387,2 4-516,-1-7 129,0-1-258,0-10 258,2 1 258,2-15-258,1-6 258,2-5-258,-3 0 258,3-2-258,0-1 0,0-8 129,5-2-129,0-5 0,-1-5 0,-4-13 0,14 14-129,-14-14-129,20 0-1290,-9-4-2193,-11 4-258,13-20-129,-10 1-387</inkml:trace>
  <inkml:trace contextRef="#ctx0" brushRef="#br0" timeOffset="3695.211">5147 1770 1806,'2'-15'2193,"-2"15"-129,4-11-1677,-4 11-774,0 0 387,0 0 645,0 0 0,0 0 129,0 0 129,0 0 0,0 0 0,0 0 0,0 0-129,0 0-258,0 0-258,0 0-129,0 7 258,0-7-258,0 0 129,0 0-129,0 0 0,-3 13 0,3-13 129,0 0 0,0 20-129,0-5 129,-1-3-129,-1 3 387,1 1 0,-4 8 0,1 2-129,-6 7 258,3-2-258,-4 7 0,2-1-258,-1 7 0,3-9-129,1 0 0,3-4 0,2-3 0,1-2 129,0-5-258,3-3-129,3-2 258,4-4 0,1-2 129,1 0-129,2-3 129,3-3-129,-3-3 129,6-1 387,-1 0-387,-1 0-129,2-1 0,-1-5 0,-2 0-129,1 1-129,2 1-387,-6-4-774,6 4-1806,-2-1-645,-18 5-258,21-14 129</inkml:trace>
  <inkml:trace contextRef="#ctx0" brushRef="#br0" timeOffset="4096.233">5028 2059 5031,'0'-15'2967,"0"15"-516,4-10-129,-4 10-3096,13 0-387,-2 0 258,-11 0 129,21 2 645,-9 2 387,-1 2 645,5-1 129,-2-3 129,5 5-129,0-4 129,3-1-258,3 1-387,3-1 0,-1 0-516,0 2 0,-1-3-387,-4-1 0,-1 3-774,-7-1-645,-14-2-1677,19 10-129,-19-10-129</inkml:trace>
  <inkml:trace contextRef="#ctx0" brushRef="#br0" timeOffset="4757.272">5572 2193 645,'-11'11'1935,"11"-11"387,-7 9-1677,7-9-258,0 0 129,0 0 516,0 0-258,0 0 129,0 0 0,13 0 0,-3 0 0,4 0-258,3 0 129,-1-4-129,1 4-258,-2-1 129,0-1 0,-3 2-258,1 0 0,-13 0-258,14 7 0,-14-7-129,8 14-258,-8-14-774,5 12-774,-5-12-1419,3 12-387,-3-12 258</inkml:trace>
  <inkml:trace contextRef="#ctx0" brushRef="#br0" timeOffset="5139.293">5811 1777 5676,'12'0'3225,"-12"0"-1161,0 0-258,10 11-3741,-10 1-516,0 1 516,0 3 516,2 3 1032,-2-3 645,0 3 1290,4-4 516,-3 3 129,5 3-387,-2 3 0,4 2-645,0 4-903,1 1-645,3 1-903,1 2-1935,-6-10-645,8 0 258</inkml:trace>
  <inkml:trace contextRef="#ctx0" brushRef="#br0" timeOffset="6304.36">6585 1051 2967,'0'0'3354,"0"0"129,0 0-1806,0 0-387,0 0-129,0 0-1032,0 0 387,0 0 129,0 0-129,0 0 258,0 0 645,71 25-516,-71-25 0,97 8-258,-30-4 516,6 3-387,10-2 129,10 2-387,12-2-129,6 4-129,14 0 387,4 7-387,10-3-387,10 0 129,16-1 258,9-4-258,7-1 0,4-6-129,-2-1 0,-1-6 387,-7-6-387,-10-6-129,-15 0-387,-8 2-387,-25-4-2709,-8 2-645,-16-1-645,-15-2-516</inkml:trace>
  <inkml:trace contextRef="#ctx1" brushRef="#br0">7428 3436 0,'0'0'0,"0"0"0,0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06:52:27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10306 8666 774,'11'-1'774,"-11"1"129,0 0-129,0 0-129,13 4-258,-13-4 0,9 12 0,-9-12-129,15 14 129,-15-14-129,20 20 129,-7-7 0,1 3-129,1 4 129,5 1-129,1 4-129,5 3 258,0 3-387,2 3 129,4-2-129,1 1 129,1-1-129,-2-1-129,2-4 129,-4 0-129,3-3 129,-6-2-387,-1-2 129,-5-3-258,-4-1-774,-1-2-516,-16-14-1419</inkml:trace>
  <inkml:trace contextRef="#ctx0" brushRef="#br0" timeOffset="1">10285 9261 774,'35'-50'1032,"-10"21"129,-1-5 0,6-3-129,-2-9 516,6 0-129,-4-5-129,7 1-258,-4-5-129,5 7-129,-5-4-387,3 11 129,-5 0-387,0 9 0,-4 3 0,-4 5 0,-5 9-258,-3 3 129,-3 6 0,-12 6-258,0 0 0,4 12-645,-4 6-645,-5 2-903,-13-1-1677,10 13 259</inkml:trace>
  <inkml:trace contextRef="#ctx0" brushRef="#br0" timeOffset="2">11079 8995 129,'9'-9'3096,"-9"9"-516,0 0-2709,6 4-387,-6-4 129,3 14 0,-3-2 258,0 1 258,-1 6 387,-4-2 258,3 5 258,-3 1-129,0 3-129,2 1-129,3 1-387,0-1 0,0 4 0,0-5-129,3-1-129,6-3 129,-3 0 0,5-5 0,2-1 0,-1-6 129,2-3-129,1-4 0,2-3 0,0 0-387,3-11-645,-2 2-1032,2 0-1806,-10-11 129</inkml:trace>
  <inkml:trace contextRef="#ctx0" brushRef="#br0" timeOffset="3">10885 9215 1935,'36'-5'3354,"-18"-11"387,14 10-2838,-2-6-1548,5 5 0,-1-2 0,1 4-516,-3-2-645,-3 2-516</inkml:trace>
  <inkml:trace contextRef="#ctx0" brushRef="#br0" timeOffset="4">11374 9333 258,'9'49'3741,"-9"-29"-258,12 18-645,-10-9-3870,8 10-129,-5-5-258,4 5 0,-7-4 387,0 0-258,-2-6-516</inkml:trace>
  <inkml:trace contextRef="#ctx0" brushRef="#br0" timeOffset="5">11644 9065 1935,'11'-5'3354,"-11"5"387,0 0-3741,0 0 0,15 0 0,-7 5 258,-3 7 258,3 5 129,-7 3 0,2 6 258,-3-1 0,1 8-258,-1 2-129,0 3-1032,4 1-2322,2 7-1161,-6-17-387</inkml:trace>
  <inkml:trace contextRef="#ctx0" brushRef="#br0" timeOffset="6">12273 9041 1032,'0'-10'2580,"0"10"129,0 0-129,0 0-516,0-19-516,0 19-258,0 0-516,13-7 0,-13 7-387,12-5-129,-12 5-129,18-3-129,-6 3-129,0 0-258,2 0-387,-14 0-774,27 0-774,-14 0-1290,-13 0-774</inkml:trace>
  <inkml:trace contextRef="#ctx0" brushRef="#br0" timeOffset="7">12735 9002 2580,'20'0'2580,"-20"0"-1677,2-8-4386</inkml:trace>
  <inkml:trace contextRef="#ctx0" brushRef="#br0" timeOffset="8">13141 8987 1032,'28'17'3354,"-28"-17"-1032,23 0-2193,-3 3-3999</inkml:trace>
  <inkml:trace contextRef="#ctx0" brushRef="#br0" timeOffset="9">13636 8993 1548,'24'18'3483,"0"-10"-1806,-11-5-1548,-13-3-4257</inkml:trace>
  <inkml:trace contextRef="#ctx0" brushRef="#br0" timeOffset="10">14069 9109 903,'13'5'3225,"-13"-5"0,0 0-3225,18 0-1548,-18 0-1161</inkml:trace>
  <inkml:trace contextRef="#ctx0" brushRef="#br0" timeOffset="11">14625 8475 774,'0'0'3612,"0"0"0,0 6-3096,0-6 0,12 14-258,-5-1 387,6 7 129,5-6-129,3 10 0,1-2 258,7 8-387,1-1 258,6 9-387,3-1-258,1 2 258,2 4-387,6 1 258,-2 1-258,2 1 0,1-4 0,-2 1 0,0-6-129,-6-4 129,-2-4-516,-11-6 129,0-1-645,-14-9-1548,-14-13-1677,6 15 0</inkml:trace>
  <inkml:trace contextRef="#ctx0" brushRef="#br0" timeOffset="12">14493 9179 2967,'7'-10'4515,"0"-7"-129,13 4-387,6-12-3870,-1-2-129,5-7 129,6-7 0,2-3 258,-1-9 0,7 1 0,-7-6 0,4 4 0,-3-2-129,2 7 0,-5 1-258,-1 5 0,-1 6-516,-5 2 0,2 13-387,-11-3-1290,6 9-2064,-6 13-774,-19 3 516</inkml:trace>
  <inkml:trace contextRef="#ctx0" brushRef="#br0" timeOffset="13">15589 8874 516,'17'-17'2967,"-16"2"258,-1 15-3225,14-8 0,-14 8 129,17 0 387,-17 0 129,11 11 0,-11-11 258,2 27 258,-2-9-129,0 9-258,0 0 0,0 12-129,-5 2-387,5 7 129,-1-1 129,1 3-129,1-2-129,6-2 0,1-6-129,7-5 258,-1-8-258,4-7 0,3-8-258,2-10-258,9-2-516,-5-9-1161,4-12-1935,5 5-516,-13-13 0</inkml:trace>
  <inkml:trace contextRef="#ctx0" brushRef="#br0" timeOffset="14">15414 9065 4386,'43'-16'4644,"-6"15"-645,-7-8-387,13 3-4257,1-3 0,6 9 129,-4-7 0,0 7 0,-7-5-129,-1 5-1032,-3 7-2193,-10-7-129,8 5 388</inkml:trace>
  <inkml:trace contextRef="#ctx0" brushRef="#br0" timeOffset="15">16093 9292 645,'0'0'1677,"10"-5"-129,-10 5-129,0 0 129,6 6-645,-6-6 0,2 12-258,-2-12 129,1 19-129,-1-7 0,0 3 0,0 2-258,0 4 129,-2 4-387,1 1 0,-5 2 0,5 1 0,-4-1-129,1-1 0,-1-1-129,0-6 0,2-1-258,0-9-903,3-10-1032,0 18-1677,0-18 0</inkml:trace>
  <inkml:trace contextRef="#ctx0" brushRef="#br0" timeOffset="16">16354 9019 129,'-3'-12'1677,"3"12"-1032,0 0 0,6-9-258,-6 9 258,0 0 129,0 0 0,0 0 258,3 6-258,-3-6-129,1 15-258,0-2 129,-1 0-258,0 3 0,0 0 0,0 4 0,0-2-129,2 6 129,-1-3 0,3 0 0,-3 1-129,3-3 129,-2-2-258,2-1 387,-2-4-387,3-1 129,-5-11-129,7 14 258,-7-14-258,0 0 129,10 0 0,-10 0-129,13-21 129,-2 7-129,-2-6 258,3-2-516,2-1 258,1-1-129,0 0 129,0 3 0,0 4 0,-1 0 0,0 3-129,-3 4 129,1 6 0,1 3 0,-2 1 0,-11 0 0,17 9 0,-12 4 129,0 2-129,0 3 129,-4 1 129,-1 3-129,0-2 0,0 0 129,0-3-129,2-3 0,-2-14 129,6 17-129,-6-17 0,20-4-129,-3-7-129,7-7 129,1-4-129,5-7-129,5 2 258,-2-4 0,-1 4 0,-6 3 0,-3 6 258,-4 4-129,-6 11-129,0 3 129,-13 0 0,14 23 0,-9-4-129,-1 8 129,-3-2 0,0 4 129,-1-4 129,0 3-258,0-3 129,0-2 0,0-2-129,0-4 129,0-3 0,0-3-516,2 2-516,-2-13-2709,0 0-774,0 0-258</inkml:trace>
  <inkml:trace contextRef="#ctx0" brushRef="#br0" timeOffset="17">1856 10425 2193,'-9'0'1677,"9"0"-1290,0 0 0,0 0 0,0 0 129,0 10 258,0-10 129,0 0 129,0 0 0,0 0 129,0-7 129,0 7-516,13-17 0,-4 6-129,2-7-258,4 1 0,-1-5 0,5 2-387,0-3 129,-2 2-129,2-2 129,-2 4-129,1 0 0,-3 2 129,0 1-129,-5 3 0,-10 13 129,17-18-129,-17 18 0,0 0 0,9-12 0,-9 12 0,0 0-129,0 0 0,0 0 129,4 9 0,-4-9-129,0 17 129,0-7 0,0-10 0,0 22 0,0-12 0,0-10 0,0 20 0,0-9 0,0-1 0,0 4 0,3 2 129,3 4-129,-1 3 0,1 6 0,1 2 0,1 9 0,1 5 0,1 4 0,-2 6 129,1 5 0,-2 5-129,-2-4 129,0 2 0,-4-8 129,0-4-258,-1-7 387,0-5-387,0-13 129,0-6-129,0-7 129,0-13-129,0 15 0,0-15-129,0 0-258,0 0-258,0 0-1161,0-10-2064,-3-8-387,3 7 258</inkml:trace>
  <inkml:trace contextRef="#ctx0" brushRef="#br0" timeOffset="18">1987 10297 129,'0'11'2322,"0"-11"-1161,0 0-129,0 0-387,0 0 129,0 0 129,-3-7 129,3 7-129,0 0 0,0 0-258,-3-12 129,3 12-258,0 0-129,-6-12-129,6 12 129,0 0-129,0 0-129,0 0 0,-11-12 0,11 12-129,0 0 0,0 0 0,0 0-129,0 0 0,0 0 0,0 0 0,0 0 129,0 0-129,0 10 129,0-10 0,4 21 129,1-5-129,-1 2 0,1 7 129,0 6 0,1 8 0,1 8 129,1 3 0,0 8 0,0 4-129,2 4 0,-1-3 0,-1 1-129,-1-5-129,-1-5-258,4-1-1290,-1 3-2064,-9-21-129,7 2 129</inkml:trace>
  <inkml:trace contextRef="#ctx0" brushRef="#br0" timeOffset="19">2832 9797 774,'-16'-8'1419,"6"8"-129,-3-3 0,0 3-129,1 4-129,-3 3-258,3 2-129,-2 0-387,2 8 129,2-2-258,-1 5 0,3-2-129,1 4 0,2-2 0,1 4 0,3 4 0,1-3-129,1 4 129,7 4-129,0 2 129,2 3-129,1 6 129,1 0-258,-3 6 129,-1-1 129,-3 3-129,-2-3 129,-3 0 129,0-6-129,-3-7 0,1-6-129,1-10-645,1-8-516,0-12-774,17-3-774</inkml:trace>
  <inkml:trace contextRef="#ctx0" brushRef="#br0" timeOffset="20">2958 11004 129,'-36'149'2967,"12"-79"-774,6 3-258,0-9-903,4-3-387,6-7-516,0-10-129,8-8-129,0-12 258,3-9-129,8-11 258,3-4-129,2-6 258,4-7 0,5-5-129,-2 0 129,5-2-387,-1-1-129,3 4-645,-2 3-1548,-8-9-1161,10 15 129</inkml:trace>
  <inkml:trace contextRef="#ctx0" brushRef="#br0" timeOffset="21">2947 11090 129,'3'-18'516,"-2"7"0,-1 0 129,1-4 129,-1 1-129,3-4 129,-2-5-129,0 1-129,0-2 0,-1 1 129,1-1 0,-1-3 0,0 3 129,-5 2 0,0 4 0,-4-2-258,0 4 258,-2-1-129,0 4 0,-4 0 129,2 3-129,-6-3-129,5 2 129,-6-3-129,5 3-129,-3-1 129,4 1-258,2 1-129,12 10 0,-18-15-258,18 15-258,0 0-516,0 0-1161,-11-5-1935,11 5-258,0 0 129</inkml:trace>
  <inkml:trace contextRef="#ctx0" brushRef="#br0" timeOffset="22">3246 10210 258,'0'-17'903,"0"17"258,0 0-258,0 0-129,1-10 0,-1 10-387,0 0 0,0 0-129,0 0-129,12 1 0,-12-1 129,9 11 129,-9-11-258,14 19 258,-4-6-129,1 3-129,5 2 258,-2 4-258,6 2 0,3-2 0,-1 2-129,3 0 129,0-3-129,-2-1 0,0-3 0,-1-3-129,-1-4 129,0-4-258,-3-3-129,4-3 0,-5 0-645,2-7-258,0-3-129,-3-4-258,4 2-257</inkml:trace>
  <inkml:trace contextRef="#ctx0" brushRef="#br0" timeOffset="23">3891 10196 645,'0'0'774,"0"0"-387,-12 7 129,12-7 258,-14 12 129,2-3 129,0 2 387,-7 2 129,2 4-258,-7 1 129,4 4-258,-2-1-516,3 2 0,-1 0-387,3-1-129,2-4 129,2-1-516,7-4 258,6-13-129,-10 18 129,10-18-129,0 0 129,0 0-129,0 0 129,0 0 0,0 0 0,0 0 0,0 0 0,0 0 0,0 0 0,0 0 0,0 0 0,3 10 0,-3-10 0,0 0 0,0 0 0,0 0 0,0 0-129,0 0 129,0 0 0,0 0 129,0 0-129,0 0 0,0 0 0,0 0 0,0 0 0,0 0 0,9 12 0,-9-12 0,0 0 0,0 0-129,-2 16 129,2-16 0,-4 16 0,1-4 0,1 4 0,0 3 0,-2 5 0,3 8 0,0 3 0,1 5 0,0 3 0,0 4 0,2 0 129,3 1-129,1-4 129,-2-2-129,2-6 129,-2-5-129,1-4 0,-1-9-258,6-1-1032,-3-4-2322,-7-13-387,17 0 258</inkml:trace>
  <inkml:trace contextRef="#ctx0" brushRef="#br0" timeOffset="24">4025 10853 2193,'15'0'2838,"-15"0"-1161,11-2-1548,-11 2 258,0 0 129,0 0 258,13 12 0,-13-12 258,0 19-129,0-19 129,-3 27 0,-4-13-258,4 9-387,-6 0 0,3 5 0,-2 0 0,4 4 0,-4-2 129,3 5-129,-1-6-129,6 0 129,0-2-258,0-4 0,5-3 0,3-5-129,0-3 0,6-3 0,-1-3 0,0-5 0,7-1-129,-4-4 0,7-4-516,-7-8-645,8 3-903,-8-4-1419,-3-7-1032,3 7 258</inkml:trace>
  <inkml:trace contextRef="#ctx0" brushRef="#br0" timeOffset="25">3932 11072 2967,'-17'0'4257,"-2"-3"-387,19 3-2064,0 0-774,-1-19-258,1 19-258,10-10-387,4 3 0,-2 2 0,7 1 0,-4 1 129,5 0-129,-2 3 0,2 0 129,2 0-129,-2 0-258,3 3-129,-3-3-129,7 3-1290,-3-2-2322,-2-5-387,9 1 129</inkml:trace>
  <inkml:trace contextRef="#ctx0" brushRef="#br0" timeOffset="26">4355 10812 1032,'0'0'1935,"0"0"-903,0 0 0,0 0-129,-6-5 0,6 5 0,0 0-129,0 0 129,0 0-129,0 0-129,0 0-258,0 0-129,0 0 0,0 0-258,17 0 129,-3 4-129,3 0 129,4 0-129,1-1 129,-2-1-258,5 2 129,-3-1-516,2 1-258,-8-3-1419,-3-5-1419,7 4-129</inkml:trace>
  <inkml:trace contextRef="#ctx0" brushRef="#br0" timeOffset="27">4351 10629 1032,'13'0'3870,"-13"0"-129,27-1-387,-10-2-3225,5 0-516,0-1 0,7 3 0,-3-2-258,5 3-387,-3 0-1290,-8-2-1290,15 4 259</inkml:trace>
  <inkml:trace contextRef="#ctx0" brushRef="#br0" timeOffset="28">5088 10256 1806,'0'0'2967,"0"0"-2709,0 0-129,0 0 0,4 12 387,-4-12 0,0 0 387,1 12-129,-1-12-129,0 0 129,0 17 0,0-17-129,0 20-258,0-6-129,0 4 129,0 5 0,0 5-129,0 8 129,0 4-129,0 8 0,-3-1 129,1 7-129,-4-2 0,4 1 0,-5-5 0,0-2 129,-1-6-258,2-4 0,0-7 0,-1-6-516,3-4-516,-1-9-1032,5-10-2193,0 0 0,3-10 1</inkml:trace>
  <inkml:trace contextRef="#ctx0" brushRef="#br0" timeOffset="29">5249 10723 4128,'15'5'4128,"-15"-5"-258,26-5-1548,-11 4-2580,7 1-129,2 0 129,2 0 0,-2 0 129,1 0 0,-2 2 129,-3 2-129,-1-3 0,-1 5-903,-3-2-1806,-15-4-1032,31 1-129</inkml:trace>
  <inkml:trace contextRef="#ctx0" brushRef="#br0" timeOffset="30">5907 10774 516,'-26'4'4128,"26"-4"-258,-30-2 0,12-10-2967,4 2-645,0-2 129,0-1-258,2-4 0,1 0 129,2-4 0,3 1 129,5-5-129,2 2-129,8-1 129,6 0-258,0 2 0,6 0 0,4 6-129,-1-1 0,1 6 0,-3 6 129,4 5-129,-5 0 0,1 13 129,-6 3-258,-3 8 258,-2 2 0,-3 5 0,-7 3 258,-1-3-129,-4 4 129,-6-6-129,-3 2 129,-4-7 129,-2-1-129,-2-5 0,4-3-129,-3-4-129,0-8-258,6 3-258,-3-7-1032,8-11-1290,9 12-1548,-13-29-258</inkml:trace>
  <inkml:trace contextRef="#ctx0" brushRef="#br0" timeOffset="31">6244 10470 1548,'7'37'3354,"-7"-25"-129,8 16-516,-2-7-3741,2 8-258,-3 2 387,1 6 516,1-1 0,-4 2 774,0-1 387,-3-6 258,0 2-129,0-8 0,-2 0-258,-1-13 0,3-12-387,0 0-129,0 0 129,-14-10-516,11-13 516,2-4-129,0-5-129,1-5 0,0 0 129,1-1-129,8-3 0,0 5 129,2 0-129,4 2 129,1 0-129,3 6 0,-1 0 0,4 8-129,-2 3 129,0 5 0,-1 3-129,-1 4 129,-4 3 0,0 2 0,-3 0 129,-11 0-129,14 16 129,-12-4 0,-2 3 0,0 3-129,-3 3 387,-9-1-258,0 1 0,-4-1 129,-1 0-129,0-7 0,2 0 0,-2-5 129,3-2-258,4-4 129,10-2-129,-19 4 129,19-4-129,-11 0 0,11 0-129,0 0 129,0 0 0,-2 16 0,2-16-129,7 22 129,4-3 0,0 2 0,5 1 129,2 5 0,3 0-129,3 1 129,-2 0 0,2-3-129,-2 0-129,3-2 0,-7-6-645,4-1-645,-7-7-1419,-15-9-1548,23 0 129</inkml:trace>
  <inkml:trace contextRef="#ctx0" brushRef="#br0" timeOffset="32">6974 10452 1548,'0'0'3741,"0"0"258,0 0-387,0 0-3612,0-5 0,0 5 129,-12 0-129,12 0 258,-15 4 0,3 1 129,12-5 0,-23 17-129,13-5 0,-5 0 0,7 4-129,-4-2 0,0 7-129,3-1 129,-1 5 0,1 0 0,1 7 0,1-1 129,1 2-129,3 2 258,2 2-387,1-1 258,4-5-258,3-2 258,6-1-258,4-8 0,4 0 129,2-10-129,4-2 129,2-5-129,1-3 0,-2-2 0,-1-5 129,-2-4-129,0-2 129,-7-2 0,-2-1 0,-5-2-129,-3 0 129,-2 0 0,-4 1 129,-2 0-258,0 5 129,-2 1-129,2 11 129,-15-16-129,4 14 129,-3 0-129,0 2 129,-6 0 0,-1 0-129,-3 5 129,1 1-129,-3 0 129,0 1-129,3 5 0,-1-5-387,7 8-645,-6-13-1032,23-2-2451,-14 15-129,14-15-129</inkml:trace>
  <inkml:trace contextRef="#ctx0" brushRef="#br0" timeOffset="33">7645 11001 1,'0'0'1547,"0"0"-128,0 0-129,0 0 0,0 0 387,0 0 0,-10-1 129,10 1-387,0 0 0,0 0-387,-14 0-129,14 0-387,0 0 129,-11 6-387,11-6 0,0 0-258,-10 18 129,10-18-129,-11 22 0,7-8 129,-2 6-129,0 2 129,-3 2-129,0 3 0,-3 5 0,1 1 129,-3 0-129,2-2 0,-2-2 0,4-2 0,-2-4-129,3-3 0,2-2-258,0-7-387,7 1-645,0-12-903,0 0-1806,0 0-387</inkml:trace>
  <inkml:trace contextRef="#ctx0" brushRef="#br0" timeOffset="34">7926 10272 2193,'-10'-11'2451,"10"11"-1290,0 0 0,0 0 0,0 0-129,0 0-129,0 0 0,5 4 0,-5-4-258,15 14 129,-15-14-129,20 23-258,-7-7-129,4 6 0,2 2 0,2 3 0,3 6-258,3 4 258,0 2-258,4 3 129,2-1-129,0 2 0,1 3 129,1-1-258,-2 2 129,0-4-258,-1 1 0,-7-6-258,4 1 0,-9-10-645,-3-2-903,-5 1-2064,-12-28-258</inkml:trace>
  <inkml:trace contextRef="#ctx0" brushRef="#br0" timeOffset="35">7948 10996 2322,'-11'9'3225,"11"-9"258,0 0-3225,0 0 258,0 0-129,0 0 387,9-4 129,-4-12 0,6-2 129,-2-14-387,11-6 0,0-10-387,12-11-258,3-8 0,2-8 129,4-1-258,4 1 129,-2 1 0,2 4 0,-5 7 129,-2 8-129,-6 9 0,-2 8 0,-4 7-129,-8 7-129,0 11-516,-10 2-516,-8 11-1419,17 5-1548,-17-5 0</inkml:trace>
  <inkml:trace contextRef="#ctx0" brushRef="#br0" timeOffset="36">8730 10741 2580,'0'0'903,"0"0"-516,0 0 0,0 0 129,0 0 0,0 0 258,-1 8 387,1-8-129,-1 21 0,1-4-129,-2 3 0,-1 9-258,-3 0 0,3 7 0,-4-2-258,3 6 129,0-2-387,1-1 129,1-4-129,2-5-129,6-3 129,4-8-129,7-5-129,3-9-258,6 0-516,1-6-387,4-5-1161,2-5-516,-7-7-1161</inkml:trace>
  <inkml:trace contextRef="#ctx0" brushRef="#br0" timeOffset="37">8641 10865 774,'0'0'-645,"6"3"517,-6-3 643,16 0 1,-16 0 645,18 1-129,-6-1 0,-1 0-129,5 0-129,0 0-258,2-1-903,1-2-774,-1-2-1032</inkml:trace>
  <inkml:trace contextRef="#ctx0" brushRef="#br0" timeOffset="38">8659 10864 1,'0'0'3353,"0"0"259,0 0-2193,0 0-516,0 0 0,0 0 0,0 0 0,0 0 0,0 0 0,0 0-258,0 0 0,0 0-387,11-11 0,-11 11-129,24-7-129,-10 1 129,7 2-129,3-1 0,0 0 129,1 1-258,2 1 129,-3 3 0,1 0-129,-1 0 258,-4 0-387,-1 3 0,-5-1-903,4 3-1548,0 9-1419,-18-14-129</inkml:trace>
  <inkml:trace contextRef="#ctx0" brushRef="#br0" timeOffset="39">9221 11157 258,'-16'14'3354,"18"-5"258,-8-9-516,6 0-3354,-8 12-387,5 2 387,-1 2 258,0 8 0,-3 2 258,-5 3 258,3 7-387,-1-2-645,-1 0-1419,-6-12-1548,17 9-129</inkml:trace>
  <inkml:trace contextRef="#ctx0" brushRef="#br0" timeOffset="40">9480 10828 2451,'0'0'2838,"0"14"-1806,0-14-1548,0 0 387,0 0 387,2 13 129,-2-13 258,0 0 0,-1 13 129,1-13 0,-8 12-129,8-12-129,-11 13 0,11-13-258,-9 17 0,4-6 129,5-11-129,-11 22-129,7-7 0,1 2 0,-1 1 258,2 4-258,-1 3 0,3 2 129,0-2 0,0 0 258,0 0-258,2-2 0,-1-6 0,2-2 129,2-3-129,-5-12 0,7 10-129,-7-10 129,12-1-129,-12 1 258,13-24-258,-3 8 129,-2-6-129,2-2-129,-1-3 129,3 3-129,-4-1 0,2-1 0,-3 4 0,1 1 129,-1 1-129,-3-1 0,3 1 0,-3 1 0,5 4-129,-4-2 129,3 5-258,0-3 129,2 3-258,-1 0-129,7 4-129,-8-3-516,7 8-645,-15 3-1290,15-19-1161,2 18-129</inkml:trace>
  <inkml:trace contextRef="#ctx0" brushRef="#br0" timeOffset="41">9526 11033 2322,'27'26'3612,"-27"-26"-129,34 15-2838,-10-3-903,2 6 258,1-4-258,-1 4 516,0-1-129,-6-2 129,3 3 0,-3-2 0,-3 0-129,0-3-129,-3-1-516,5 0-1290,-2 5-1935,-17-17 0</inkml:trace>
  <inkml:trace contextRef="#ctx0" brushRef="#br0" timeOffset="42">9969 10693 2193,'32'5'3483,"-20"-8"129,17 1-2709,-5 1-1161,3-2 129,0 3-129,1 0 129,-3 0-129,-3 0-258,-1 3-645,-7-3-1548,8 8-903</inkml:trace>
  <inkml:trace contextRef="#ctx0" brushRef="#br0" timeOffset="43">9879 10542 258,'-10'-11'4386,"10"11"129,18-7-516,-18 7-1935,25-5-2064,-3 5 0,4-1 0,3 1 0,2 0 0,2 1-129,-1 7-645,0-5-1161,0-3-2064,9 5-387,-9-5 388</inkml:trace>
  <inkml:trace contextRef="#ctx0" brushRef="#br0" timeOffset="44">10657 10114 258,'0'0'3870,"0"18"129,0-18-258,0 0-3483,0 19-387,2-6 258,1 6 0,0 3 129,0 2 0,-2 3 0,0 0-129,-1 2-387,0-5-516,0 1-1161,2-4-2322,-2-21 129</inkml:trace>
  <inkml:trace contextRef="#ctx0" brushRef="#br0" timeOffset="45">10876 10132 774,'-6'44'4257,"-2"-32"0,8 7-129,-4-4-2451,1 2-2064,1 0 258,2 0 129,-1 2-129,1 3 0,-4-3-387,4 6-2064,8 6-1419,-8-10-258</inkml:trace>
  <inkml:trace contextRef="#ctx0" brushRef="#br0" timeOffset="46">11164 10494 903,'12'9'3870,"-12"-9"-129,8 16-258,-6 4-3741,1 5 258,-1 8 258,-2 8 258,1 6 129,-1 0 129,0 9-387,-1-5 387,1-2-516,-1-6 0,0-5-258,1-7-387,-3-13-774,3-4-1677,0-14-1161,0 0-645</inkml:trace>
  <inkml:trace contextRef="#ctx0" brushRef="#br0" timeOffset="47">10886 10435 3612,'0'12'4773,"0"-12"-387,10-10-258,9 5-4128,7-3 0,6-1 0,5 1 129,5 1 129,5 2-129,-2-3 0,4 7 129,-2-1-129,-1 2 0,0 0-129,-4 0 0,-4 3 0,-3 0-258,0 7-516,-13-7-1677,-1 0-2064,5 9-387,-12-10 258</inkml:trace>
  <inkml:trace contextRef="#ctx0" brushRef="#br0" timeOffset="48">11721 10743 3354,'8'17'4128,"-8"-17"129,6 22-1677,-1-2-2451,-3 2 0,2 7 387,-4 0-129,6 0-129,-5 3 129,2-3 0,-1-4-387,0-5-516,4-2-903,-4-3-2709,-2-15-516,12-3 258</inkml:trace>
  <inkml:trace contextRef="#ctx0" brushRef="#br0" timeOffset="49">11826 10518 2967,'0'21'4386,"0"-21"-258,0 0-258,0 0-3612,10 12-774,-10-12 0,13 3 516,-13-3 129,12 6 258,-12-6 0,0 0 0,12 15 258,-12-15-387,0 0 129,0 0-258,0 0 129,4 10-129,-4-10 0,0 0 0,0 0 0,0 0 0,0 0-129,0 0 258,0 0-129,0 0-129,5 12 129,-5-12 0,4 14 0,-3-3-129,1 2 129,0 4-129,1 2 129,-2 3-129,0 3 129,4 4 0,-3 2 0,0-4 0,0 2 0,1-6 0,1 0-129,-2-6 129,2-5-129,-4-12 0,10 2 0,-10-2-129,20-14 258,-6-3-258,-1-6 129,7-2-129,-1-2 258,0-2-258,2 4 0,-5 2 129,0 3 0,-1 5-129,-3 5 129,-12 10 0,18-11 0,-18 11 0,14 3 129,-14-3-129,13 21 0,-7-5 0,0 2 129,0 1-129,0-1 129,-2-2-129,1 0 129,-1-4 0,-4-12-129,13 11 129,-13-11-129,25-8 129,-8-6-129,1-3 0,2-2 0,3-1 0,-1 0 0,-2 4 0,-1 2 0,-5 5 0,-1 5 0,-3 4 129,3 2 0,-5 13-129,2 4 129,0 6 129,0 6-258,-3 1 129,3 5 0,-2-2-129,1-3-129,-1-1-258,-2-9-516,8 0-2064,-5-9-1806,-9-13-258,18 0-387</inkml:trace>
  <inkml:trace contextRef="#ctx0" brushRef="#br0" timeOffset="50">12756 10769 2709,'7'19'2580,"14"-14"-516,-7-5-3483,5 0 516,1 0 516,2-10 0,2 0 387,-2-6 645,-1 1 258,-2-4 258,-2 3 129,-3-2-129,-1 1-129,-7 0-129,0 2-129,-6 1-129,0 2-258,-7 2-129,7 10 129,-24-15-387,5 14 0,-2 1 0,0 2 129,-5 5-129,0 7 0,-1 0 129,4 4 0,0-1-129,2 4 129,1-1 0,6 2 0,1 2 129,9 0 129,2 2 0,2 1-258,5 0 129,12 2-258,2-2 258,6 1-387,7-3-129,3-8-774,6 2-1935,7-4-1419,-9-15-129</inkml:trace>
  <inkml:trace contextRef="#ctx0" brushRef="#br0" timeOffset="51">13370 10705 2709,'-37'10'3999,"23"-3"-387,-14-7 258,8 0-4128,-4 3-129,4 4 258,2 2 129,-1-1 129,3 4 516,2 1 0,6 0-129,-1 2-129,9-2-258,0 1-129,0-14 0,16 24 129,-4-12-129,6-1-129,3 0-129,-1-1 258,2 2-258,1-3 129,1 3 0,-4 0-129,2 1 129,-4 0 129,-2 0 129,-6-1 129,1 3 0,-8-2 0,-2 1 129,-2-3 129,1-11-129,-26 18-129,9-8 129,-4-4-258,-4 1-129,2 0-516,-6-7-1419,1 0-2451,9 0-387,-3-6 129</inkml:trace>
  <inkml:trace contextRef="#ctx0" brushRef="#br0" timeOffset="52">13403 10197 1,'-10'-21'3998,"3"9"1,7 12-258,0 0-3225,0 0 0,0 0 0,0 0 0,0 0 0,0 0-129,3 9 258,-3 3-258,4 5-129,-1 5-129,1 5 258,1 4-387,1 5 0,0 1 0,0 1 0,1-2-258,-4-4-129,8 1-774,-10-10-1032,5-9-2064,2-2-387</inkml:trace>
  <inkml:trace contextRef="#ctx0" brushRef="#br0" timeOffset="53">13642 10232 1548,'5'22'4386,"-5"-22"-129,1 26 0,-2-12-2838,1 3-1677,-3 3 129,2 9 129,-1-3 0,1 6-129,0-1-387,1 2-1806,7 4-1677,-7-14-387,9 3 259</inkml:trace>
  <inkml:trace contextRef="#ctx0" brushRef="#br0" timeOffset="54">13483 9443 1419,'0'0'3612,"0"-7"258,0 7-2838,12-13-645,-12 13 258,26-17-129,-10 8 258,6-1-129,-1 0 0,6 2-129,-1-1-129,3 2-129,-3 0 129,0 4-258,2 1 0,-4 2 0,-2 0 0,-2 7 0,-4 2 0,2 6-129,-3 2 129,-2 4-129,0 4 0,-2 3 0,0 5 0,1 1 129,-4 3 0,2 6 129,-3 3-129,1 5 0,-4 2 0,1 2 0,-2 3 0,4 0 0,-2-2 0,3-3-129,1-7 129,3-5-258,0-4 129,8-6 0,0-7-129,6-4 0,0-5 0,-2-4 129,0-5-129,-4-2 0,0-4 129,-5 0 0,-15 0 0,16-7 0,-16 7 0,0 0 0,2-15 0,-2 15 0,0 0 129,-10-2-129,10 2 0,-22 5 0,8 6 129,-1 2-129,0 4 0,-2 2 0,4 5 0,0 5 0,4 3 0,3 2 129,3 5-258,3 2 258,2 3-258,7 1 129,3 5 0,3-3 129,1 4-129,3 0-129,2 2 129,-2 2-129,1 5 129,-1-1 0,-3-2 0,-1 1 0,-3-2 0,2-2 129,-8-8 0,1 0 0,-4-12 129,-3 1-129,0-9 129,-3-3 258,-9-5-258,0-1 129,-5-6 0,1 0 0,-6-4-129,3-1 0,-7-1-258,1-2-129,4 5-645,-9-8-2838,2 0-903,8 0-774,-6-8 387</inkml:trace>
  <inkml:trace contextRef="#ctx0" brushRef="#br0" timeOffset="55">2182 12791 774,'0'0'645,"0"0"-129,0 0 516,0 0-387,-7 0 387,7 0 0,0 0 0,0 0-387,0 0 0,0 0-258,0 0-129,0 0 129,0 0-258,0 0 0,0 0 0,0 0-129,0 0 0,0 0 0,0 0 0,4-11 0,-4 11 0,3-10 129,-3 10-129,1-15 0,-1 15 0,0 0 258,0-14-258,0 14 0,0 0 0,0 0 0,0 0 0,0 0 0,0 0 0,0 0 0,8 10 129,-8-10 0,3 12 0,-3-12 129,2 13 129,-2-13-129,1 16 129,-1-16 129,0 20-129,0-20 0,1 24 0,0-10-258,1 3 129,1 3 0,2 3-129,0 3-129,2 3 129,-1 3-129,-1 5 129,1 1 0,-1 6-129,-2-2 129,-1 4 0,-2 1 0,0 0 258,0 1 0,-2-2-129,-5-4 0,5 0 0,-4-6 129,3-2-258,1-7 0,0-6-258,2-6 129,0-15-258,2 15 0,-2-15 0,0 0 0,13 0-129,-13 0-387,14-15-645,-8-3-2451,8 10-129,-12-13 129</inkml:trace>
  <inkml:trace contextRef="#ctx0" brushRef="#br0" timeOffset="56">2413 12754 129,'0'0'2322,"-3"11"-2064,3-11 258,-1 12-129,1-12 387,-1 18 129,1-18-129,-1 19 387,1-19-258,0 19-387,0-19 129,0 19-129,0-19-258,0 19 0,0-19 129,0 17-258,0-17 129,0 19 0,0-8 129,0-1-129,0 3 0,0 0-129,0 4 0,0 0 129,0 4-258,0-1 129,0 4-129,0 3 129,2 2 0,-1 3 0,3 3 0,-3-1 258,3 2-129,-3 1 0,0 1 0,-1-6 258,0 2-258,0-3-129,0-4 129,0-4-129,0 0 0,0-6-129,0 0 129,1-5-258,-1-12 258,1 15-129,-1-15-129,0 0 258,0 0-129,0 0-129,0 0 129,1-13-258,-1-1-645,6-2-1161,1 0-1677,-7-10-516,3 9 258</inkml:trace>
  <inkml:trace contextRef="#ctx0" brushRef="#br0" timeOffset="57">2171 13001 903,'-16'1'516,"3"11"0,13-12 516,0 0-129,-13 8 129,13-8 129,0 0 387,0 0-258,0 0-258,-11 4-258,11-4-387,0 0 0,0 0 0,0 0-258,0 0 129,0 0-129,0 0 258,0 0 0,0 0 258,0 0-258,0 0 129,0 0 0,0 0-258,0 0 0,-2-8 0,2 8-129,9-20-129,2 6 0,3-2 0,5-8 0,1-1 0,4-4 0,4-3 129,4-2-258,0-1 258,3 0-129,-5-1 0,2 7 0,-7 3 0,-2 2 0,-3 7 0,-6 6 0,-14 11 258,18-6-258,-18 6 0,2 6-258,-2 10-387,-2-2-1677,-8-1-1677,9 11-258,-13-10 0</inkml:trace>
  <inkml:trace contextRef="#ctx0" brushRef="#br0" timeOffset="58">1841 10398 129,'-10'9'903,"10"-9"258,-12 16-387,12-16-129,0 0 0,-9 12 0,9-12 0,-6 12-129,6-12 129,-9 10 0,9-10 0,-11 13-129,11-13 0,-11 12-258,11-12 0,0 0 0,-14 12-129,14-12 129,0 0-129,0 0 258,0 0-258,0 0 129,12-6-129,-12 6 129,19-20 129,-7 8-258,1-2 129,4-1 0,-2-2 129,4 0-129,0-4 129,2 4 0,-1-5 0,2 3-129,0-5 0,1 5 0,-1-4-129,-4 5 0,0-2 0,-3 5 0,-2 1 0,-4 2-129,-9 12 129,13-14-129,-13 14 0,0 0 129,0 0-129,0 0 0,0 6-129,0-6 129,0 13 0,0-13-129,0 16 0,0-16-258,0 20-516,0-8-2322,0-12-645,0 17-129</inkml:trace>
  <inkml:trace contextRef="#ctx0" brushRef="#br0" timeOffset="59">3159 12232 1935,'0'0'2967,"-7"-13"-1806,7 13-387,-12-1-387,12 1 0,-20 0 129,7 6 0,-2 0 129,1 1 258,-5 0-129,5 4 129,-3-2-387,1 3 129,0 0-258,5 1-258,-3 1-129,4 2 258,0 1-258,2 1 0,1-1 0,5 2 129,-1 0-129,3 3 0,0-2 0,3 6 0,3-1 0,2 8-129,1 0 129,1 4 0,1 4 0,-1 2 0,-2 2 129,0 0 129,-3-3 129,-2-1 129,-3-7-258,0-2 129,-7-8 0,3-3 0,-2-8-258,0-2 0,6-11-258,-7 12 0,7-12-129,0 0 0,0 0 129,0 0-129,0 0 129,0 0 0,10 14 0,-10-14 0,17 18 129,-8-4-258,3 8 258,1 2 0,-1 8 0,-1 4 0,3 6 0,-3 3 0,-2 5 387,-1 4-387,-5 0 129,-2 4 129,-1-2 0,0 1 129,-7-3 129,2 0 0,-5-8-129,4-1 0,-2-8 129,4-4-129,-2-7-129,6-6 0,0-3-129,7-5 0,2 2-129,4-9 0,3 2 129,0-3-258,5 0-129,-1-4-387,5 3-774,-5-6-1419,0-9-1548,8 4-258,-6-14 0</inkml:trace>
  <inkml:trace contextRef="#ctx0" brushRef="#br0" timeOffset="60">3542 12511 645,'-12'-4'2580,"12"4"-1548,0 0-645,-13-7-387,13 7 129,0 0 129,-13-6 0,13 6 258,0 0 129,0 0 129,0 0-258,0 0 129,0 0-129,0 0-129,-7-11 129,7 11-387,0 0 129,0 0 0,0 0 0,7 0 0,-7 0-129,10 6 129,-10-6-129,19 25 258,-8-7-258,5 4-129,1 4 129,4 3-129,-1 3 0,2 0 0,0-1 0,4 0-129,-4-3 0,2-2-258,-3-8 129,4-1-516,-4-6-774,0-9-1290,8 3-645</inkml:trace>
  <inkml:trace contextRef="#ctx0" brushRef="#br0" timeOffset="61">3943 12733 516,'-41'33'258,"20"-20"-258,7-3-129,0-2 0,3-4-386</inkml:trace>
  <inkml:trace contextRef="#ctx0" brushRef="#br0" timeOffset="62">3837 12804 258,'13'22'1161,"-9"-11"0,0 6 129,1 1-129,-1 4 129,0 6-258,-1-2 0,1 10-129,-4 1 0,4 5 0,-4-1 0,1 5-129,-1-5-129,1 2 0,-1-4-129,1 0 0,-1-5-258,3-5 0,-2-7-129,0-3 0,0-2-129,0-7 129,-1-10-258,3 12-129,-3-12-258,0 0-1032,10-9-2064,3 5-516,-11-15 0</inkml:trace>
  <inkml:trace contextRef="#ctx0" brushRef="#br0" timeOffset="63">3922 12866 3096,'11'-25'3870,"-7"0"-129,10 1-2193,-1 0-1032,-2-9-258,7-1-129,-1-2 129,1 1 129,0-2-129,2 1 129,0 0 0,1 7 129,-3 4-387,2 4 129,-4 4-387,-1 2 129,-15 15-129,20-13-129,-20 13-129,11 0-129,-11 0-645,6 11-1677,-6-11-1161,0 19 0</inkml:trace>
  <inkml:trace contextRef="#ctx0" brushRef="#br0" timeOffset="64">4291 13093 2967,'0'11'3483,"0"-11"-129,-1 12-2451,1-12-645,0 17 0,0-5 387,1 2 0,-1 2 387,4 7 0,-4-5 0,1 10-129,-1-4 0,0 12-258,0-7 129,1 5-516,-1-3 129,4 1-129,-1-5-129,2-1 129,2-4-129,1-2-129,3-3-129,2-5 0,5-2-516,-4-10-258,13 4-1548,-7-6-1161,3-12-1032,5 1 0</inkml:trace>
  <inkml:trace contextRef="#ctx0" brushRef="#br0" timeOffset="65">4241 13216 4386,'14'-9'4515,"8"3"-645,-7-12-129,11 4-4128,0-2-129,7 4-258,-4-1-129,6 9-516,-8-2-1032,-4 0-1677,9 8 129</inkml:trace>
  <inkml:trace contextRef="#ctx0" brushRef="#br0" timeOffset="66">4876 13213 6708,'2'12'4386,"-2"-12"-129,0 0-1419,0 0-2580,18 4-258,-18-4-258,13 0 258,-13 0 0,19 0 0,-8 1 0,0 1-129,1 0 0,-1-2-387,5 3-645,-5-3-903,3-5-2193,4 5-129,-18 0-129</inkml:trace>
  <inkml:trace contextRef="#ctx0" brushRef="#br0" timeOffset="67">4802 13023 3354,'0'0'4257,"0"0"-387,3-12 129,-3 12-3870,21-6-258,-3 3 0,-2 2 129,3 0-129,3 1 129,1 0-387,-2 2-645,2-2-2709,8 10-516,-12-10 258</inkml:trace>
  <inkml:trace contextRef="#ctx0" brushRef="#br0" timeOffset="68">4317 13218 1,'0'0'1031,"-13"-3"-128,13 3-387,0 0 0,0 0-258,-8-11 129,8 11 0,0 0 0,0 0 129,-13-13-129,13 13 129,0 0 129,-16-2 129,16 2-387,-11 0 258,11 0 0,-13 0-258,13 0 258,0 0-129,-13 4 0,13-4 0,0 0 0,0 0 0,-11 0 0,11 0-129,0 0 129,0 0-129,0 0-129,0 0-129,0 0 258,0 0-258,0 0 0,0 0 0,0 0 0,0 0 0,0 0-129,0 0 129,5-6 0,-5 6-129,11-8 129,-11 8-129,15-9 129,-3 1-258,-1 1 258,3-1-258,0 1 129,3-3 0,-1 2-129,1-1 258,-2 1-258,4 3 129,-3-1 0,0 1 129,-3 0-129,1 2 129,-14 3-129,18-4 258,-18 4-258,0 0 129,14-1 0,-14 1 0,0 0 0,0 0 0,0 0 129,0 0-129,0 0 0,0 0 0,0 0 0,0 0 0,0 0 0,0 0 129,0 0-258,-6 0 0,6 0 0,0 0 0,-13 5-258,13-5 129,0 0 0,-12 11-258,12-11 0,0 0-645,-11 7-516,11-7-1548,0 0-1419,0 0 258</inkml:trace>
  <inkml:trace contextRef="#ctx0" brushRef="#br0" timeOffset="69">4302 13220 129,'0'0'1419,"0"0"-387,0 0 0,0 0-387,0 0 0,0-13-258,0 13 258,0 0 129,0-16-129,0 16 129,0-12 129,0 12 0,0-20 0,0 8-258,2-1 129,-2-3-129,3 6-258,-3-7 129,2 2-129,-2-2-129,3 4-129,-3-3 129,2 2 0,-1 2-129,0 0-129,-1 0 129,0 12-129,1-16 129,-1 16 0,0-13 0,0 13 0,0 0 0,0 0 0,0 0-129,0 0 129,0 0-129,0 0 0,0 0 0,0 0 0,0 0 0,0 0 0,0 0-129,0 0-129,2 9-258,-2-9-516,5 17-1548,6 0-1677,-11-17 0</inkml:trace>
  <inkml:trace contextRef="#ctx0" brushRef="#br0" timeOffset="70">5461 12702 1032,'0'0'2451,"0"0"-1677,0 0-645,0 0 516,0 0 129,0 0 387,0 0 0,0 0 0,0 0 0,0 0-129,0 0-258,0 0-129,0 0-387,0 0-129,0 0-129,0 0 129,0 0-129,0 0 129,0-5-129,0 5 258,0 0-258,-3-14 129,3 14-129,0 0 0,-6-15 0,6 15 129,0 0-129,0 0 129,-4-13-129,4 13 129,0 0 0,0 0 0,0-11 0,0 11-129,0 0 129,0 0 129,0 0-129,0 0 129,0 0-129,0 0 0,0 0 0,0 0 0,0 0 129,0 0 0,0 0-129,0 0 0,0 11 0,0 0 0,3 3 0,-1 6-129,0 2 129,0 7-129,-1 7 129,0 1-129,-1 6 129,0 0-129,-2 3 129,-4-1 0,0 0 129,-1-7 129,0-1-129,-3-11 0,6-1 0,-1-6-129,1-5 0,4-14-129,-2 15-129,2-15 0,0 0-129,0 0 0,0 0-516,9-2-645,-9 2-2838,6-17-258,6 9-129</inkml:trace>
  <inkml:trace contextRef="#ctx0" brushRef="#br0" timeOffset="71">5612 13047 2580,'17'8'3096,"-17"-8"258,0 0-3096,20 0-516,-8 0 129,1 0 129,2 3 258,-2-1 0,2-2 258,-1 4-129,-2-4 129,4 3 0,-3-3-129,1 1-129,-2 1-129,2-2-129,-3 1-258,1 0-129,-1 2-129,-11-3-645,20 0-1032,-7 9-1548,-13-9 129</inkml:trace>
  <inkml:trace contextRef="#ctx0" brushRef="#br0" timeOffset="72">6135 12759 1677,'3'33'3612,"-3"-33"258,5 33-258,0-12-3483,-2 3-129,2 4 129,1 2 0,1 6 258,-5-2 129,3 6 129,-4-7 129,4 0-258,-5-7 0,1-3-258,-1-5-387,0-18-1161,0 0-2580,1 12-387,-5-23-258</inkml:trace>
  <inkml:trace contextRef="#ctx0" brushRef="#br0" timeOffset="73">6104 12697 2709,'0'0'4128,"-1"-17"-129,9 10-387,-2-7-3354,5-1-387,2 0 0,2 0 129,0 4 0,2 1 0,0 6 0,-3 1 129,2 3 0,-1 5-129,0 6 0,-1 4 129,0 0-129,-3 4 0,-2 1 0,-1 1 258,-1 1-258,-3-2 129,-1 1 0,-3-1 129,0 0 0,-3-3-129,-4 0 387,-4-5-258,2 2 129,-6-4-129,-1 1 129,-3-4-129,1 3 129,-2-7-129,1 0-129,0 1 0,1-2-258,3 0-129,-1-2-387,16 0-387,-22 0-1419,8-4-1806,14 4-387,-11-5 129</inkml:trace>
  <inkml:trace contextRef="#ctx0" brushRef="#br0" timeOffset="74">6483 12642 2967,'0'0'3870,"0"0"-258,12 5-129,-12-5-3612,0 0-387,10 11 129,-10-11 0,5 14 387,-2-3 258,-1 3 129,-2-2-129,1 5 258,-1 3-129,0 4-129,0 1 0,0 6 129,-3-2-129,0 9 129,-2-6-129,2 7 258,-4-6-258,7 0 258,-5-3-258,5-1 129,-2-2 0,2-2-129,0-4-129,2-4 129,3-5-258,6 1 129,-1-6-129,6-2 0,0-3 129,4-2-129,-1 0 0,4-2 0,0-2 0,1-1 0,0-1 0,-1-1-258,1 4 0,-5-6-516,6 8-516,-10-5-1419,-3-3-1548,3 9-645,-14-11 516</inkml:trace>
  <inkml:trace contextRef="#ctx0" brushRef="#br0" timeOffset="75">6506 12966 3225,'0'0'4257,"22"7"-387,-15-12-129,3 0-3741,8-4-387,1 6 258,2-1 0,1 1 129,1 0 0,0 3-258,-3-1-387,3 1-774,-4 4-1677,-5-6-1032,10 6 129</inkml:trace>
  <inkml:trace contextRef="#ctx0" brushRef="#br0" timeOffset="76">6480 12700 4902,'0'0'4257,"10"0"-129,-10 0-258,24-12-3870,-4 4-129,3 3 0,5-2 0,5 3 129,1 0-129,1 3 0,-2-3-516,4 4-774,-7 0-1677,-5 0-903,6 3-387</inkml:trace>
  <inkml:trace contextRef="#ctx0" brushRef="#br0" timeOffset="77">6977 12767 3612,'19'42'3999,"-17"-25"-387,16 15-258,-9-6-3870,5 12-129,0-3 516,-3 5 129,0-1 258,-4-4 129,-1-2-129,-2-7-387,-3-6-645,-1-20-2193,5 19-1032,-10-26 0</inkml:trace>
  <inkml:trace contextRef="#ctx0" brushRef="#br0" timeOffset="78">6958 12762 4128,'-8'-16'4386,"9"-13"-774,15 19-387,-14-5-3870,16 0-903,-5-7 129,11 8 0,-2-5 387,3 5 387,-1 2 516,1-1 516,1 8 258,-3-4 129,0 7-129,-2 0 129,0 2-258,-7 4 0,5 7-129,-10 0 258,3 6 0,-7-2 129,1 6-258,-6-1 0,0 0 0,-5-2-258,-4 2 0,-7-1-129,0-2-129,-2-4 0,0-2 0,-2-4-129,-2 0 129,3-2-129,2-5 129,3 0-129,1 0 129,13 0 0,-19-4 0,19 4 0,0 0 0,0 0 0,0 0 0,0 0 0,0 0 0,0 0 0,10-3-129,1 3 258,3 7-129,2 3 0,-2 0 0,8 3 0,-3 5 129,2-1-129,1 2 129,2 0 0,-1 1-129,2 0 0,0 1 0,-2-2 0,0-2 0,-4-2-129,-2 0-258,4 1-1419,-5-1-2322,-16-15-129,18 12-258</inkml:trace>
  <inkml:trace contextRef="#ctx0" brushRef="#br0" timeOffset="79">7774 13076 774,'-23'-9'3612,"23"9"258,0 0-645,0 0-2838,0 0-387,0 0 129,0 0 129,0 0 0,-5 14 258,5 2 258,-3 1-129,3 11 0,-3 1-129,1 8-129,-3 6-129,1 4 129,-2 2-258,2 0 0,-6-2-129,5-6 0,-3-3-258,1-9-774,5-9-1806,2-3-1419,0-17-129,0 0 259</inkml:trace>
  <inkml:trace contextRef="#ctx0" brushRef="#br0" timeOffset="80">7998 12308 2451,'-2'-12'2709,"2"12"-2322,0 0-387,0 0 129,0 0-129,0 0 129,0 0 129,0 0 516,0 0-129,0 0 129,0 0 129,0 0 129,0 0 0,0 0-129,0 0-129,0 0-129,0 0 0,0 0-387,0 9 0,0-9-258,2 13 129,4-2-129,1 4 387,4 2-258,3 5 0,4 7-129,2 0 129,5 7-129,1 5 129,1 3-129,6 4 0,2 7-129,1 4 0,3 1 129,2 2 0,0-1 0,5 0 0,-2-3 129,2-4-129,-4-6-129,2-6-258,-9-11-774,-3-2-1032,-4 2-1806,-16-24-258</inkml:trace>
  <inkml:trace contextRef="#ctx0" brushRef="#br0" timeOffset="81">7992 13147 3999,'25'-36'4257,"-15"0"-129,15 2-258,3-13-3870,3-7 258,4-5-516,4-1 516,2-3-258,2 1 129,-2 5-129,2 3 129,-4 5-129,0 8-129,-7 4-387,2 8-387,-10-3-1290,-1 7-1806,2 14-645,-14-7 259</inkml:trace>
  <inkml:trace contextRef="#ctx0" brushRef="#br0" timeOffset="82">8944 12704 1548,'1'35'3612,"-2"-24"258,1 5-1935,0 7-1032,0-1 129,-1 7 0,-5-5-129,6 8 258,-6-6-258,6 6-129,-6-4-387,6 4 258,0-6-516,0 1 129,6-1 0,-2-1 0,4-3 0,-1-4-129,4-1 0,0-8-258,7 1-129,-4-10-387,8 2-774,-4-7-645,7-5-1677,2 0-903,-8-11-129</inkml:trace>
  <inkml:trace contextRef="#ctx0" brushRef="#br0" timeOffset="83">8790 12840 6708,'10'-3'4515,"0"-10"-387,12 7-258,3-6-4257,3 3-258,0-1 129,4 7 0,1-2 129,2 5-516,-7 0-1161,0-4-1935,8 5-516,-13-1 387</inkml:trace>
  <inkml:trace contextRef="#ctx0" brushRef="#br0" timeOffset="84">9173 13005 1,'-4'-11'644,"4"11"130,0 0 129,-6-14 258,6 14 129,0 0 0,0 0 129,-7-11-387,7 11-129,0 0 129,0 0-129,0 0-129,-10-3 0,10 3-129,0 0 0,0 0-258,0 0 129,0 0-387,0 0 129,0 0 0,0 0-129,0 0 0,10 0 0,0 0 0,-10 0 129,27 0-129,-11 0 0,0 2-129,7-2 0,-2 0 0,2 0 0,-2 0 0,3 0 0,-4 0-129,-1 1 129,1-1-129,-6 2 129,-1-2-387,-13 0 129,13 0-516,-13 0-1032,11 9-2193,-11-9-258,0 0 0</inkml:trace>
  <inkml:trace contextRef="#ctx0" brushRef="#br0" timeOffset="85">9263 12818 1419,'4'15'3225,"-4"-15"258,3 13-387,-3-13-3354,6 13-258,-6-13 387,5 20 129,-4-5 387,0 1 0,0 5 0,-1-1 129,0 5-129,0-3 129,0 6-129,-5-6 129,5 5 0,-5-8 0,2 3 129,-1-5-258,3-3-129,0-2-129,1-12-387,0 17-516,0-17-903,0 0-1935,16 3-774,-16-11 0</inkml:trace>
  <inkml:trace contextRef="#ctx0" brushRef="#br0" timeOffset="86">9535 12797 645,'-3'-10'1935,"3"10"-129,0 0-129,0 0 258,0-12-516,0 12 129,0 0-387,0 0-129,0 0-258,0 0 0,0 0-129,0 0-258,0 0-129,0 0 0,0 0 0,0 0-129,0 0 0,0 0 0,0 0 0,0 0 0,0 0 129,0 0 0,0 0 0,0 0 0,0 0 0,0 0-129,0 0 0,0 0 0,0 0-129,0 0 0,0 9 0,0-9 0,0 20 0,3-8 0,-1 7 0,1-2 0,-2 5 0,0 0 129,0 4-129,1-1 0,-2-3 0,0 2 129,0-3-129,0 0 129,1-3-129,0 1 0,0-4-129,3-3 129,-1 0 0,-3-12-129,9 18 0,-9-18 129,8 14-129,-8-14-387,0 0-258,0 0-903,0 0-2580,10 2-258,-10-2 0</inkml:trace>
  <inkml:trace contextRef="#ctx0" brushRef="#br0" timeOffset="87">9813 13165 1806,'11'10'3741,"-11"-10"0,0 0-258,0 0-2451,0 0-1032,0 0-258,-2 13 516,2-13 0,-4 15 258,4 0 129,-6-1 0,5 8 129,-7 1-129,5 6-258,-4 0 129,5 6-129,-6-1 0,3 2 129,-2-2-258,2-3 0,-1-2-129,3-7-258,1-3-258,2-19-774,-2 20-1032,2-20-2064,0 0-387,0-16-129</inkml:trace>
  <inkml:trace contextRef="#ctx0" brushRef="#br0" timeOffset="88">10054 12779 2709,'-8'21'3612,"8"-21"-129,4 16-258,-4-16-3999,6 26 258,-5-9 258,4 3 516,-1 2 0,-4-1 258,3 4 258,-3-4-129,0 6-129,0-3-129,0 3 0,0-3-129,0 0 0,-1 0 258,0-2 0,-2-3 0,3-3-129,-2-5 0,2-11 0,0 14-129,0-14-129,0 0-387,2-13-129,3-4 129,6-6-129,-2-2 129,4-6 0,2-5 0,4-1 0,0 1 387,2 2-129,-1-1 0,3 6 0,0 4 129,-1 3-129,0 6 0,0 2-129,1 4 0,-7 2-387,4 8-258,-9-2-516,4 2-903,-15 0-1419,0 0-903</inkml:trace>
  <inkml:trace contextRef="#ctx0" brushRef="#br0" timeOffset="89">10180 13002 4257,'28'27'4386,"0"-5"-258,-28-22-258,16 21-3870,1-6-387,1 4 645,2 1-129,-1 0 258,-4 0-129,1-2 258,-2 2-258,0-6-129,-14-14-258,19 21-645,-19-21-903,0 0-1935,15 8-774,-15-8-129</inkml:trace>
  <inkml:trace contextRef="#ctx0" brushRef="#br0" timeOffset="90">10660 12923 129,'-1'6'3741,"1"-6"-129,0 0-1935,0 0-516,0 0 258,-1-6-387,1 6 0,7-3-258,4 3 129,-11 0-387,26 0 0,-9-1-258,3 1 0,1 0-129,1 1-129,0 1 0,-1 1 0,1 0-129,-4-2-129,0 4-387,-18-5-387,24 5-903,-24-5-1806,0 0-645,10 0 258</inkml:trace>
  <inkml:trace contextRef="#ctx0" brushRef="#br0" timeOffset="91">10645 12746 1032,'-14'-5'3999,"14"5"129,0 0-258,0 0-2322,0 0-1548,4-11 129,6 7 0,4 3 258,-1 0-129,6 1-129,0 0-258,2 0-258,5 1-774,-7 3-1677,0-4-1290,11 4-129</inkml:trace>
  <inkml:trace contextRef="#ctx0" brushRef="#br0" timeOffset="92">11050 12071 774,'0'0'1419,"8"-12"-516,-8 12 0,0 0-129,0 0 0,0 0 129,0 0 129,0 0-258,7-13 129,-7 13 0,0 0-129,0 0-129,1-11 0,-1 11 0,0 0-258,3-10-129,-3 10 129,0 0-258,0 0-129,0 0 129,0 0-129,0 0 129,0 0-129,0 0 129,0 0 0,0 0 0,0 0 129,0 0 0,0 0 0,0 6-129,0-6 0,0 20 0,0-3 0,0 3 0,0 4-129,0 1 129,0 1-129,0 5 0,1-4 0,-1-1-129,2-2-258,-2-7-129,5 0-1032,-5-17-1290,0 12-1548,0-12 0</inkml:trace>
  <inkml:trace contextRef="#ctx0" brushRef="#br0" timeOffset="93">11250 12033 2709,'-22'18'4257,"22"-7"-129,-10-11-129,10 0-3999,0 0-258,-8 13 516,8-13 0,-3 19 0,3-1 129,0-4-129,0 9 129,0 0-258,-1 3-129,1 3-258,-2-4-774,2 6-1161,4-1-2064,-6-11-129,2 5-257</inkml:trace>
  <inkml:trace contextRef="#ctx0" brushRef="#br0" timeOffset="94">11625 12564 903,'16'-17'1548,"-16"17"258,11-12 0,-11 12 387,0 0-387,0-14-129,0 14-258,0 0-258,0 0-129,-12-7-258,12 7-129,-18-1-258,7 1 129,-8 0-129,3 0 0,-3 3-129,1 2-129,-4 3 0,0 0 0,0 3 0,1 2 0,2-1-129,0 1 0,4 2 0,1-3 0,4 1-129,4-2 0,5 0 129,1-11-129,6 18 0,7-11 129,3 0-129,4 1 0,6 1-258,1-1 258,7 1-129,-5 3 129,5 1-129,-3-1 0,-3 5 129,-3-3 0,-3-1 0,-6 0 258,-6 0-129,-3-1 129,-7-2 0,0-10 129,-12 19-129,-4-10 129,-3-1-129,-3 0 129,-5-2-258,2-1 258,-1-2-516,4 1 0,3-2-129,-1-2-129,10 0-387,-5-2-387,15 2-516,0 0-1290,-16-15-1290,16 15 0</inkml:trace>
  <inkml:trace contextRef="#ctx0" brushRef="#br0" timeOffset="95">11857 12658 1806,'2'22'3870,"-2"-2"-258,0-20 0,-3 12-2064,0-2-2193,3 11 0,0-1 387,1 6-129,4 9 645,2 0 0,3 11 0,1-3-129,0 3 258,2 1-258,-1-1 129,1-4-129,-2-4-129,-3-5 258,-1-8-129,-4-4 0,3-6-129,-6-15-774,1 12-1806,-1-12-1290,0-7-258</inkml:trace>
  <inkml:trace contextRef="#ctx0" brushRef="#br0" timeOffset="96">11880 12746 3870,'-5'-27'3870,"7"-7"-258,11 22-258,-2-7-3741,3 4-129,0-4 0,4 7 258,1 0 129,-2 5 387,3 3 129,-4 1 129,4 3-258,-3 6-129,-1 4 0,-1 6-129,-2 4 129,-1 4 258,-1 2-129,-4 2 129,0 1 129,-7-3 129,0 3 0,0-7-129,-5 3 258,-9-9-258,-1 4 0,-9-9-129,2 2 0,-6-8-129,-1 0-129,-1-5 0,2 0 0,1 0-258,3-4-129,9 2-387,-2-12-387,17 14-516,-13-19-645,13 19-1032,14-22-1419,1 0-258</inkml:trace>
  <inkml:trace contextRef="#ctx0" brushRef="#br0" timeOffset="97">12438 12807 4386,'-27'11'4644,"5"-11"-516,5-2-129,-7-8-2580,11-2-1806,-2-5 0,6 6 129,-1-5 129,3 2 129,6 3 129,1 11-129,1-19 0,-1 19 0,17-9 0,-17 9-129,23 0 129,-9 0 0,2 4 0,1 4 129,-1 4-129,-1 1 0,2 4 129,-3-1 0,2 1 0,-6 0 129,1 0 258,-7-1-258,1 2 129,-5-6 0,-4 0 0,-9-5 0,0 4-129,-4-2 0,-2-1-129,-3-4 0,-2 0 0,-3-3 0,4-1-129,-2 0 0,3-2-258,5-3-258,-3-7-258,20 12-1032,-17-20-1161,13 1-1806,7 2-129,3-10 0</inkml:trace>
  <inkml:trace contextRef="#ctx0" brushRef="#br0" timeOffset="98">12638 12396 2322,'-3'-28'3612,"1"8"0,2 20-129,0 0-3354,0 0-516,0 0 129,0 0 258,7 11 387,-7 1 129,6 7 258,-6 0 129,5 8-258,-4-5 129,4 11-387,-2-1 0,2 7 0,-1 2 0,5 7 0,-2-2-129,2 3 0,-3-6-129,1-2 0,-1-5-258,-4-8-258,5-4-387,-7-24-387,0 16-903,0-16 129,-1-9-129,-8-11 0,7 1 387,-6-12 258,6 2 645,-2-5 774,3-3 774,1 4 387,5-6-129,8 4 129,4-4-129,10 4-129,1-4-387,8 5 258,1-5-129,5 6-129,-1-3 0,4 6-129,-4-2 0,-4 9-129,-3 0 129,-7 7-387,-4 7-129,-10 0-516,-1 9-516,-12 0-1677,-8 1-1161,2 16-258</inkml:trace>
  <inkml:trace contextRef="#ctx0" brushRef="#br0" timeOffset="99">12802 12596 4773,'28'43'4644,"-7"-14"-129,-5-12-387,3 5-3483,1 1-645,3 2-129,-1 2 129,1-1-129,-3-4-258,3 3-1419,-2-1-2322,-8-12-387,7 5 0</inkml:trace>
  <inkml:trace contextRef="#ctx0" brushRef="#br0" timeOffset="100">13284 12701 3483,'18'20'4257,"-18"-20"0,23 12-387,-6-9-3741,4-1-129,-2-2-129,8 0 129,0-9 0,0-3 0,2-3 0,-2-2 0,-1-2 0,-4-3 129,-1 4 0,-8-3 0,0 4 258,-10-5 0,0 9-129,-3-2 129,0 15-129,-22-14-129,5 13 0,-5 1 129,-4 2-258,-1 8 0,-2 2 0,-1 5 129,3-1 0,-2 4 0,3-2 0,3 1 129,3-1-129,4 2 258,5-1 0,0-4 0,8 6 129,-1-4 0,4 7 0,5-6 0,8 7 0,1-3-129,7 1-129,1 1-129,10 1 0,7-6-258,-1-7-387,13 3-903,-10-13-2709,10-4-774,1-6-387,0-13-129</inkml:trace>
  <inkml:trace contextRef="#ctx0" brushRef="#br0" timeOffset="101">13751 12168 774,'-9'-13'1548,"-4"-1"-258,13 14 387,-13-16 258,13 16-129,-8-17-129,8 17-129,-6-20-258,6 20-516,-1-12-258,1 12-129,0 0-129,0 0 0,0 0 0,0 0-129,0 0 258,0 0-258,0 0 0,2 15 129,-1-4-129,2 7 129,-2 0 129,4 6-129,-4 0 129,8 5 0,-4-6-129,1 4 0,1-3-258,0-1 129,1-5-258,-3-5-129,4 3-258,-9-16-774,14 7-903,-14-7-1161,13-11-645,-6-1-387,3-4 1033</inkml:trace>
  <inkml:trace contextRef="#ctx0" brushRef="#br0" timeOffset="102">13854 12189 1032,'8'-40'2193,"-7"22"-516,-1 18-516,9-16 0,-9 16-258,0 0 0,0 0 129,13 10 129,-13-10 129,2 24 258,-2-24-258,0 30-129,-3-17-258,3 11-129,-5-5-129,5 5-258,-2-3-129,2 2-129,3 3-516,-3-9-1161,12-3-2709,1 1-516,-13-15 0</inkml:trace>
  <inkml:trace contextRef="#ctx0" brushRef="#br0" timeOffset="103">14232 11962 774,'20'-6'1548,"-20"6"-258,20-1 0,-20 1-258,19 0-129,-19 0-129,19 6-129,-19-6 0,14 15-129,-4-1 0,-6-1-129,2 3 129,-4 2 0,2-1 0,-4 1-129,1 6 258,-1-3-129,0 6 129,-3-1-129,1 8 129,0-3-129,1 5-129,-3-2 258,4 4-387,-2-4 258,2 1-387,0-4 129,4-3-129,1-7 0,3 0-129,2-6-129,-1-5 129,3-1-129,0-6 129,-1 0-129,2-3 129,-2 0 0,-11 0 0,17-1 0,-17 1 0,12-5 0,-12 5 129,0 0 0,0 0-129,0 0 129,0 0 129,-7 10-258,-1 0 129,-2 5-129,1 3 0,-3 2 0,3 3 129,0 2-129,-2 3 0,4 1 0,1 1 0,0 4 0,4 0 0,1 1 0,1 1 0,0 2 0,1 1 0,5-1 129,1 3 0,0-4 129,3 4-129,0-5 0,0 1 0,2 1 0,0-1-129,-2-2 129,1-3-258,-4 1 129,0-3 258,-3-3-129,-2-1 258,-2-6 0,0-1 129,-11-9 0,4 4 0,-7-7 0,2 4-129,-3-5-129,0 2 0,-3 1-258,2-1 0,-3 4-129,-1-3-258,5 8-774,-11-17-1290,8 8-2193,-1-1-387,-1-5-258</inkml:trace>
  <inkml:trace contextRef="#ctx0" brushRef="#br0" timeOffset="104">2177 15054 2580,'0'0'3096,"0"0"-1935,0 0-774,0 0 0,0 0 0,0 0 0,-8-13 258,8 13-129,0 0 258,0 0 0,0 0-129,0 0-129,-2-10-258,2 10 0,0 0-129,0-15-129,0 15-129,2-15 129,-2 15-258,6-15 258,-6 15 0,5-17-129,-5 17 0,8-17 129,-8 17-129,8-16 129,-8 16-129,7-16 129,-7 16 0,0 0 0,6-13 0,-6 13 129,0 0 0,0 0 0,0 0 258,0 0-258,0 0 258,0 0-129,0 0 129,0 0 0,7 6 0,-7-6 129,5 16-129,-1-3 0,-2 3 129,3 5-258,0 5 0,1 9-129,2 4 0,-1 11 129,2 5-258,3 6 258,-2 1-258,0 1 129,1-4-129,0 2 0,-3-11 129,0-6-258,-3-8 129,0-9-258,0-3-258,-5-24-774,3 21-774,-3-21-1806,0-9-903,7-1 258</inkml:trace>
  <inkml:trace contextRef="#ctx0" brushRef="#br0" timeOffset="105">2495 14983 129,'-9'-13'3483,"9"13"129,0 0-1419,-11-11-1677,11 11-258,0 0 0,-6-11 129,6 11-129,0 0 387,0 0-129,-2-12 129,2 12 0,0 0 0,0 0-129,0 0-129,0 0-129,0 0-129,0 0-129,0 0 129,0 0-258,0 0 129,0-11 0,0 11 0,0 0-129,0-12 129,0 12 0,0-13 0,0 13-129,-2-12 129,2 12-129,-1-11 129,1 11-258,0 0 129,-1-12 129,1 12-129,0 0 129,0 0-129,0 0 258,0 0-129,0 0 129,0 0 0,0 0 258,0 0-129,0 0 0,0 5 0,0-5 0,0 21 129,0-8-129,0 3-129,1 5 129,0 4-129,4 4 0,-2 7 0,0 2 129,1 6-129,-1 6 0,1 0-129,1 3 387,0-4-387,1 1 129,1-4 0,3-3-129,0-4 0,-2-6-129,2-7 129,-3-3-258,1-4 0,-8-19-258,7 17-129,-7-17-1161,0-18-2322,0 4-516,0-14 129</inkml:trace>
  <inkml:trace contextRef="#ctx0" brushRef="#br0" timeOffset="106">2497 14788 1677,'1'-10'3096,"-1"10"-387,0 0-2967,-10 0 0,10 0 258,-18 16 387,7-8 258,-1 7 0,-7-3 645,5 5 0,-8-5 258,6 7-258,-7-2-129,4 2-387,-8 1 0,8 5-129,-10-4 0,7 8 129,-6-5-258,5 4 0,-4-2-129,6 3 0,-1-7-129,3 0 0,3-1-258,3-4 0,1-2 0,12-15-258,-13 18-129,13-18-129,0 0-387,0 0-774,11-4-2322,3-6-774,1-7 0</inkml:trace>
  <inkml:trace contextRef="#ctx0" brushRef="#br0" timeOffset="107">3159 14611 1548,'3'-9'2709,"-3"9"258,0 0-2967,0 0 0,-6 0 129,6 0 516,-13 6 258,13-6 0,-19 13 129,12-1 129,-5-3-129,5 4-258,-2 2-258,2 1-387,2 5-129,-2 2-129,1 4 129,1 3-129,2 4 129,-1 3 0,-1 4 0,2 0 0,-1 1 0,2-2 129,-4-1 0,4-5 0,-3 0 0,2-5-129,-2-8 129,4-4-129,-3-4 0,4-13-129,0 11 129,0-11 0,0 0 0,12 0-129,-12 0 129,22-2 129,-10 0-129,2 2 0,0 0-129,3 0 129,-2 3 0,0 4-129,3 4 0,-2 2 0,-1 4 0,-1 4 0,1 6-258,-4 3 258,-2 7 129,-4 4 0,-3 4 129,-2 6-129,-3 2 387,-3 5 0,-5 6 0,1 0 129,-3-2 0,4 2 258,-4-7-258,8 2 0,-2-13-129,6 0 258,-2-7-387,3-5 0,3-5-258,4-7 0,-1-1 0,6-6-129,1-1 0,0-8-516,9 1-129,-5-7-1290,8-10-2322,8 7-516,-4-14 258</inkml:trace>
  <inkml:trace contextRef="#ctx0" brushRef="#br0" timeOffset="108">3741 14672 3225,'0'0'3225,"-14"0"387,14 0-2193,0 0-1419,0 0 0,0 7 387,0-7 129,3 22 258,-3-10 387,11 12-129,-8-3 129,8 10-387,3-3-129,5 3-387,1 0 0,3-2-516,1-1 129,0-9 0,2 0-258,-2-11-129,3-2-516,-8-7-516,8-4-774,-3-8-903,-2-11-1419,9 8 516</inkml:trace>
  <inkml:trace contextRef="#ctx0" brushRef="#br0" timeOffset="109">4247 14784 516,'-26'33'516,"9"-12"645,-2 2 0,0 0 387,-4 1 258,-1-2 0,1 5-258,-1-5-258,3-2-258,-4-3-129,10-2-258,-3-5-516,5-2-258,13-8-258,-15 5 0,15-5-258,0 0 258,0 0 129,0 0-129,0-5 387,0 5 258,0 0 0,0 0 0,0 0 258,0 0-129,7-3 0,-7 3 258,0 0-258,8 14 129,-8-14-129,3 27 129,-3-10 129,2 11-129,-2-1 0,0 13 0,0-1 0,0 9-129,0-1 0,1 6 0,-1-6-129,0 0-129,3-5 0,-1-5-129,-2-5 129,2-6-129,-1-9 0,1-4-129,-2-13 0,2 15 0,-2-15-258,0 0-129,0 0-516,0 0-645,13 0-1935,-13 0-903,13-11-516</inkml:trace>
  <inkml:trace contextRef="#ctx0" brushRef="#br0" timeOffset="110">4324 15354 129,'0'-12'3225,"10"16"258,-10-4-1806,0 0-645,3 17 129,-3-17-129,8 27 258,-8-9 0,6 14 129,-6-4-258,2 13-387,-2 0 129,2 4-387,-2 0-129,2 1-129,0-5 0,4-4-258,4-2-129,-1-8 0,4-3 0,2-15-258,3 6-129,-1-19-903,10 4-258,-8-15-1161,1-7-1677,5 5-387</inkml:trace>
  <inkml:trace contextRef="#ctx0" brushRef="#br0" timeOffset="111">4329 15579 5289,'-22'0'4773,"22"0"-258,0 0-1032,7-2-2967,9-7-516,6 3 0,4-6-129,6 7-129,1-6 0,5 10-645,-7-8-1548,-2 3-1677,8 7-645,-9-1 258</inkml:trace>
  <inkml:trace contextRef="#ctx0" brushRef="#br0" timeOffset="112">4909 15509 1548,'30'3'4128,"-14"-3"258,11 6-1032,-12-6-2322,8 3-2580,-2-3-387,5 5-129,-4-1-903,-1-1 0</inkml:trace>
  <inkml:trace contextRef="#ctx0" brushRef="#br0" timeOffset="113">4863 15366 5160,'0'0'4902,"0"0"-387,16-1-129,3-3-3483,-1-3-903,5-1 0,4 3 0,4 1-258,4 4-258,-5-4-1032,8 0-2580,3 7-387,-11-3-387</inkml:trace>
  <inkml:trace contextRef="#ctx0" brushRef="#br0" timeOffset="114">5692 14826 516,'7'-12'2967,"-7"12"0,0 0-1935,0 0-258,0-7-387,0 7 0,0 0-129,0 0 0,0 0-258,-1-13 258,1 13-258,-3-14 0,3 14 129,-6-15 129,6 15 387,-12-13 0,12 13 387,-13-10 0,13 10 129,-11-8-129,11 8 129,-11-3-516,11 3 0,0 0 0,0 0-258,0 0-129,0 0 129,-10 6-129,10-6 0,-3 13 0,3-13-129,-4 18 129,3-7-129,1 4 0,0 3 0,0 2 0,1 3 0,6 6 129,-1 5-129,4 6 0,-3 1 0,3 6 129,-1-3-129,0 2 0,-1-2-258,-1-2 258,-4-5-129,-2-5 0,2-6-129,-3-6 0,1-3-258,-1-17-258,4 15-129,-4-15-645,9-11-1677,3-2-1806,-3-12-129,8 3 129</inkml:trace>
  <inkml:trace contextRef="#ctx0" brushRef="#br0" timeOffset="115">5957 15140 6837,'-3'18'4902,"-5"-6"-516,8-12 0,0 0-4257,0 0-129,8-8 129,6 4-129,2-1 129,5 3-129,2-1 129,0 3-129,3 0 0,0 0 0,0 2 0,-3 0-129,2 4-129,-9-5 0,5 8-387,-8-9-516,6 7-1806,-1-2-1677,-18-5-258,28 0 258</inkml:trace>
  <inkml:trace contextRef="#ctx0" brushRef="#br0" timeOffset="116">6541 14901 4902,'0'0'4128,"0"0"-387,0 0-387,0 0-3870,0 0 0,5 7 0,-2 3 387,-2 10 258,4 8 516,-5 1 0,4 13 258,-4 0-129,4 8-129,-4-4-129,2 1-258,1-3-387,-3-7-645,4-4-516,-4-12-1548,0-21-1677,0 22-258,0-22 258</inkml:trace>
  <inkml:trace contextRef="#ctx0" brushRef="#br0" timeOffset="117">6610 14933 516,'1'-58'3096,"-3"24"129,2 9-2064,0 1-645,3 3-129,3 0-387,2 3 258,2 5 0,0-3 387,3 4 0,0 0-129,4 7 129,-1-3-129,2 6 0,0 2-258,1 0-129,0 10-129,-4 1 129,2 2 0,-6 6 258,-1 0 0,-3 4 0,-7-3 129,0 5 0,-4-7 258,-3 6-129,-8-7-129,2 3 0,-7-7 129,3 0-129,-8-4-129,4 1-129,-3-5 0,2-1-129,1-1-129,0-3-258,4 3-387,-2-3-774,19 0-1419,-11 2-1677,11-2-387,0 0 129</inkml:trace>
  <inkml:trace contextRef="#ctx0" brushRef="#br0" timeOffset="118">7021 14780 4902,'2'26'3741,"-10"-24"-516,8 19 0,-13-9-3999,11 9-258,-7-4 645,8 11 0,-4 1 774,0 0 516,5 11 129,-6-5 129,6 11 129,-3-8-645,3 4 0,0-7-387,0 1 0,3-6-129,4-2 0,0-7 0,3-4 258,1-8-258,5 0 129,0-8-129,6-1 129,0 0-258,1-4 0,2-3-258,-1-2-258,4 6 0,-7-8-387,5 11-387,-14-10-645,5 9-1548,0 1-1032,-17 0-129</inkml:trace>
  <inkml:trace contextRef="#ctx0" brushRef="#br0" timeOffset="119">6968 15124 5805,'7'0'4515,"12"0"-258,-8-3-645,8-6-3612,5-1-129,4 3 0,1 0 0,3 2 129,-3 2-129,2 3-387,-10-2-903,6 2-1806,1 1-903,-12-2-258</inkml:trace>
  <inkml:trace contextRef="#ctx0" brushRef="#br0" timeOffset="120">7018 14812 3354,'33'-6'4773,"-18"-10"-774,16 15-774,-14-11-3096,13 5-3483,7 5-1161,-7-4-129</inkml:trace>
  <inkml:trace contextRef="#ctx0" brushRef="#br0" timeOffset="121">7431 14899 3354,'4'63'3999,"-5"-38"-516,9 15 0,-8-6-3354,9 5-516,2 1 387,4 1 129,-1 0 129,-1-4 387,2 3-129,-1-9-516,-3-3-1161,-6-16-2451,5 8-774,-10-20 258</inkml:trace>
  <inkml:trace contextRef="#ctx0" brushRef="#br0" timeOffset="122">7367 14945 2451,'20'-38'4515,"-13"15"-258,15 9-258,-9-6-2064,12-1-1935,0-3 0,6 5 129,2 1 258,-3 4 0,2 6 258,-7 1-129,5 7 129,-6 0-129,-1 11-129,-3-1-129,-2 7-129,-7-2 0,0 7 0,-8-3 0,-3 6 0,-1-1 129,-9 1-129,-9-3 0,0 1 0,-8 0 0,-1-3-129,-4 0 129,-2-3-129,3-1 0,-1-4 0,3-2 0,3-2 0,3-3 129,7 0-258,2-3 129,14-2-129,-12 0 129,12 0-129,0 0 129,0 0-129,14-12 129,-1 10 0,2 1 0,4 1 129,3 0-129,1 7 0,4 5 129,1 3-129,3 6 0,0 4 0,2 1-129,-2 2-258,3 8-903,-11-11-1935,4 1-1290,2 3-387,-9-13-129</inkml:trace>
  <inkml:trace contextRef="#ctx0" brushRef="#br0" timeOffset="123">8189 15245 6966,'-10'0'4515,"10"0"-129,0 0-387,-13 0-3741,13 0-129,-4 10 0,4 6 258,-4 1 0,2 13 0,-5 4 258,6 14-387,-6 1 0,4 10-129,-5 1-129,0 4-129,1-2 0,-4-10-258,7-1-516,-10-27-1032,8-4-2709,6-20-129,0 0-387,0-23 388</inkml:trace>
  <inkml:trace contextRef="#ctx0" brushRef="#br0" timeOffset="124">8504 14393 2709,'3'12'3999,"-3"-12"-258,6 15 129,1-1-3096,-4-1-387,11 10 258,-7-3 387,15 14-129,-8-7 0,12 11 0,-4-1-258,9 10-129,0-1-258,3 3-129,2 2-129,-2 0-258,2 3-258,-5-7-129,1 2-129,-10-11-258,0-1-387,-14-10-645,2-3-1290,-2-4-1032,-8-20 129</inkml:trace>
  <inkml:trace contextRef="#ctx0" brushRef="#br0" timeOffset="125">8504 15184 5031,'-21'-39'4515,"18"6"-129,9 3-258,7-8-3225,5-8-645,9-4-129,2-3 129,5 1-129,2-2 0,3 4 129,1 2-258,-4 7 0,1 5-129,-5 4-387,-1 11-516,-9-2-1290,-2 6-1806,0 12-516,-20 5 0</inkml:trace>
  <inkml:trace contextRef="#ctx0" brushRef="#br0" timeOffset="126">9186 14925 5547,'0'-16'4386,"3"3"-387,-3 13-129,12 0-3483,-12 0-129,0 0-129,6 13 258,-3 6 0,-3 1 0,0 11 129,0 2-129,-1 9 129,-1-1-258,2 9 258,-4-7-258,4 3 0,0-6-129,6-3 129,1-8-129,5-6-129,4-6-129,4-7 0,7-5-258,-2-5-387,9 0 0,-6-15-258,8 9-774,-13-14-645,7 6-1548,-4 1-645,-12-3 129</inkml:trace>
  <inkml:trace contextRef="#ctx0" brushRef="#br0" timeOffset="127">9060 15079 7353,'-6'14'4644,"12"-10"-387,-6-4-258,26-7-3096,-10 0-1161,10 3 0,1 0 0,4 2 129,1-1-129,5 3-387,-8 0-1419,0-1-2193,6 5-129,-10 0-258</inkml:trace>
  <inkml:trace contextRef="#ctx0" brushRef="#br0" timeOffset="128">9454 15188 9417,'13'0'4386,"-13"0"-516,24-8-1290,-12 5-2967,7 3-129,-4 0-129,9 7-645,-9-7-645,4 3-2193,2 7 0,-9-8-387</inkml:trace>
  <inkml:trace contextRef="#ctx0" brushRef="#br0" timeOffset="129">9749 15036 9159,'15'12'3999,"-6"2"-129,-9-14-387,6 26-4128,-6-8 0,4 10 258,-3 2 0,0 7 129,-1 2 129,0 5-1032,0 2-2580,-2-11-258,2 6-516,-4-18 129</inkml:trace>
  <inkml:trace contextRef="#ctx0" brushRef="#br0" timeOffset="130">10146 15279 6708,'-1'15'4128,"1"-15"-258,0 0-516,-3 17-2967,3-17-258,-6 22 129,3-10 0,0 6 129,-2 2 0,4 4-129,-3 2-129,1 3 0,2 0-387,-3-4-258,4 6-1032,0-8-1677,-2-10-1290,2 3 0,0-16 129</inkml:trace>
  <inkml:trace contextRef="#ctx0" brushRef="#br0" timeOffset="131">10388 14912 6321,'0'0'3999,"0"0"0,0 0-258,0 0-2967,0 0-1032,12 11 129,-7-1 129,-2 7 258,3 5 129,-4 2 0,3 8 0,-1 2-129,2 4 0,-1 2-258,4 0 129,-4-2-129,2-2 258,-3-6-129,3-2 258,-5-10-258,3-6 129,-5-12 0,0 0-258,0 0 0,7-22-258,-1 0 129,0-9-129,7-2 0,-1-5 0,6 0 129,1-1 0,6 6 129,-2 1 0,3 3 0,-2 5 0,-2 6 0,-1 4-129,-3 4-258,-7-1-516,3 11-1419,-1 0-2064,-13 0 0,0 0-258</inkml:trace>
  <inkml:trace contextRef="#ctx0" brushRef="#br0" timeOffset="132">10538 15145 7224,'34'39'4257,"-18"-23"0,11 6-387,-4-2-3612,1 0-387,-1 0 0,2-2 0,-5-5-645,2-1-2451,-4 3-903,-18-15-258,21 5-129</inkml:trace>
  <inkml:trace contextRef="#ctx0" brushRef="#br0" timeOffset="133">11110 15076 9159,'18'19'4257,"-18"-19"-258,28 0-387,-10-1-4257,6 1-129,-5-6 129,8 6-645,-10-2-1161,-3-4-1677,10 6 0,-24 0-258</inkml:trace>
  <inkml:trace contextRef="#ctx0" brushRef="#br0" timeOffset="134">11098 14843 9159,'-14'11'4644,"14"-11"-387,12 12 129,5-12-4128,2 0-387,5 0 129,3 0 0,4 0 0,6 0-258,-1-3-1161,9-2-2580,3 5-516,-5-7-387,3-1-129</inkml:trace>
  <inkml:trace contextRef="#ctx0" brushRef="#br0" timeOffset="135">11668 14156 4128,'-30'-5'3870,"10"4"-387,20 1 129,0 0-3483,0 0 0,0 0 0,0 0 129,0 0 129,0 0 258,0 0 129,0 0-258,-4 8 0,2 4-258,2 6 0,-6 6 129,6 5-129,-6 7 129,1 6-129,-2 0-129,-1 1 0,0-4-258,-1-7-516,8-2-1548,0-9-2193,1-21 0,0 0-516</inkml:trace>
  <inkml:trace contextRef="#ctx0" brushRef="#br0" timeOffset="136">11763 14246 5934,'11'26'4128,"-11"-26"-258,4 22-258,-4-22-3354,0 22-387,0-9 258,-2 1 0,-1 4 387,-4-2-129,4 9 0,-1 0-516,-5 2-1419,0-1-2580,9 8-258,-5-5-387</inkml:trace>
  <inkml:trace contextRef="#ctx0" brushRef="#br0" timeOffset="137">11934 15323 6837,'0'14'4257,"1"0"-258,-1-14-129,0 0-3870,0 0 129,0 0 129,0 0 129,7-7 258,-7 7 129,12-21 0,0 6-129,-7-11-258,6-3-258,-1-8-129,0-9 0,1-8 0,3-8-129,-1-9 0,1-5 0,-1-2 0,-3-7 0,3 2 0,-5 1 0,0 7 129,0 5 0,-4 10 0,3 7 0,-2 14 129,0 7-129,-1 11 0,2 8 0,-6 13 0,6-12-129,-6 12 129,0 0 0,7 15-129,-7-2 129,3 6 0,0 0 0,0 6 0,2 0 129,1 0-129,2 2 129,-1-6-129,5 0 129,-2-5 0,3-4-129,2-7-129,3-5-129,5-8-258,-1-12 0,7-1-129,-3-10 0,5 2 129,-4-5 0,0 3 258,-5 3 258,-4 7 129,-2 6 129,-8 3 258,-8 12-129,13 0 0,-9 17-129,-2 8-129,-2 9 0,0 9-129,0 13 0,0 11-129,-10 10 129,0 3 0,-10 3 129,-4 0 129,2 0 0,-5-8-129,3-8 0,1-13-258,1-13-387,11-5-1290,-2-14-2580,13-22-387,0 0-258,0 0 130</inkml:trace>
  <inkml:trace contextRef="#ctx0" brushRef="#br0" timeOffset="138">12743 14661 774,'0'16'3225,"0"-16"516,0 21-129,3-6-2580,-2-1-387,6 9 129,-7-2 516,6 13-258,-6-4 387,4 12-258,-4-3-387,5 4 0,-4-4-387,4 0-129,-3-7-129,4-6 129,-4-5-129,1-8 0,-3-13 0,0 0 129,1-8-129,-1-11-129,0-5 129,1-5-129,-1-7 0,3 0 0,-1-1 129,0 1-129,1 0 129,3 6-129,-2 1 0,5 4 0,-1 5-129,2 2 129,3 2-129,1 4 258,3-1-258,5 3 129,0 4 0,2 2 0,4-2-129,-4 4 129,1 2 0,-1 0-129,-1 9-387,-4-8-258,2 13-1935,-4-4-1935,-17-10-129,18 18-387</inkml:trace>
  <inkml:trace contextRef="#ctx0" brushRef="#br0" timeOffset="139">13483 14700 8256,'3'17'4515,"-12"-17"-258,-2 8-387,-10 0-3870,2 6-258,-5 1 0,1 6 129,-4 2 258,5 1 129,0 4 129,1-9-129,5 3 0,3-8-258,5-2-129,8-12 129,-2 16 0,2-16 0,8 4 0,6-4-129,3 3 0,2 2 0,0 1 0,4 4-129,-2 3 0,1 5-258,-6 2 387,0 0 129,-6 2 129,-4-1 0,-5 1 129,-2-3 129,-8 2 0,-11-7 0,1 3 129,-7-2-387,-1-2-258,0 1-258,-5-6-258,11 8-1290,-6-5-2580,4-6-129,4-1-387,-1-4 259</inkml:trace>
  <inkml:trace contextRef="#ctx0" brushRef="#br0" timeOffset="140">13698 15188 6966,'0'13'5160,"15"-13"-516,-15 0-387,19-17-2451,-12 8-2193,4 4-129,-11 5-129,20-6-387,-20 6-2322,0 0-1290,11 0-129,-11 0-258</inkml:trace>
  <inkml:trace contextRef="#ctx0" brushRef="#br0" timeOffset="141">13870 14178 1677,'0'-10'2322,"0"10"-387,7-13 516,-7 13-516,0 0-129,11-4-516,-11 4 0,0 0-258,0 0-258,0 0-129,0 0-129,12-1 0,-12 1 129,0 0-129,0 0 0,1 14 0,-1-3-129,0 6 0,-4 3-129,3 5 0,-5 4 0,1 2-129,3 2-129,-2 1 0,0-1-129,1-5-387,3-2-129,-2-13-774,9 2-1290,-7-15-2064,0 0-129,19-3-129</inkml:trace>
  <inkml:trace contextRef="#ctx0" brushRef="#br0" timeOffset="142">14138 14126 8385,'0'11'4644,"-4"11"-129,-1-3-774,1-5-3612,2 6-129,1 6 0,1 4 258,-2 1 0,0 0-129,-1 3-258,1-7-516,2 7-1806,2-11-2064,-2-10-387,3-2-387</inkml:trace>
  <inkml:trace contextRef="#ctx0" brushRef="#br0" timeOffset="143">14448 14097 1548,'-3'-11'3741,"-6"-2"258,8 2-2193,1 11-774,-1-17 129,1 17-129,1-15 0,-1 15-258,13-8 0,-1 7-387,-12 1-129,23 0 0,-11 1 0,2 9 129,-1 4-258,1 7 258,-3 5-258,1 7 129,-7 9 0,4 7 0,-6 4-258,-1 6 129,-2 2 0,0 3 0,-2-1-129,0-1 0,-2-8 129,4-4-129,0-8 0,4-6 0,5-5 0,4-8-258,6-8 129,1-8-129,6-1-129,-1-6 129,5 0 0,-2-2 0,-2-4 129,-4 1-129,-6 1 645,0 2-258,-16 2 129,11-5 0,-11 5 0,0 0 0,-11 0 0,-1 7 0,-2 2-129,-4 4-129,1 2 129,-2 5-129,0 4 129,0 2-129,4 3 129,5 4-129,-1 4 129,6 3 0,-1 0 0,6 6 0,0-5 0,6 3 0,-3-4 0,5 2 258,-3-1-387,-1-1 129,1-5 0,-3 3 0,-2-5 258,-3 5-258,-8-6 387,4 4-258,-12-8 258,5 4-129,-9-5 0,3 4 0,-1-6-129,0-2-129,-2-2-129,3-4 0,5 1-258,-2-8-129,6 7-1161,-10-17-2967,21 0-774,-14-14-258,9-6-387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C8D905D-2D47-47A6-9193-05F18CE5A8CF}" emma:medium="tactile" emma:mode="ink">
          <msink:context xmlns:msink="http://schemas.microsoft.com/ink/2010/main" type="inkDrawing" rotatedBoundingBox="7760,9849 17121,10250 17002,13029 7641,12628" shapeName="Other"/>
        </emma:interpretation>
      </emma:emma>
    </inkml:annotationXML>
  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  <inkml:trace contextRef="#ctx0" brushRef="#br0" timeOffset="661.036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  <inkml:trace contextRef="#ctx0" brushRef="#br0" timeOffset="47430.712">18922 7377 3225,'5'25'3483,"-5"-25"-129,7 22-3354,4-3-129,2 2 258,1 3 0,2 0 129,1 4 258,0-3-258,4 1 258,-5-6-258,0 1 0,2-3-129,-1-3 0,-1-6-258,-1-4-387,0-3-645,-2-2-1806,-4-13-645,10 5-258</inkml:trace>
  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  <inkml:trace contextRef="#ctx0" brushRef="#br0" timeOffset="55865.194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  <inkml:trace contextRef="#ctx0" brushRef="#br0" timeOffset="73774.219">21081 8674 1419,'13'4'3612,"-13"-4"0,0 0-129,14-7-3225,-14 7-258,0 0 0,0 0 0,0 0 0,0 0-387,0 0-1419,0 0-1935,4 10 258</inkml:trace>
    <inkml:trace contextRef="#ctx0" brushRef="#br0" timeOffset="74280.247">21503 8983 1806,'4'16'3741,"-4"-16"129,0 0-1806,0 0-1032,0 0 0,0 0 129,17-1-258,-17 1 129,20-12-516,-7 4 0,3 3-129,3-4-258,-1 6 129,0-2-258,3 2 0,-2 3-387,-2-1-129,1 1-516,-18 0-1548,19 0-1548,-8 0-516,-11 0 258</inkml:trace>
    <inkml:trace contextRef="#ctx0" brushRef="#br0" timeOffset="74584.265">21510 8847 516,'0'0'3612,"0"0"387,0 0-258,0 0-2838,0 0-129,0 0 129,15 0 0,-15 0-129,18 0-129,-18 0-129,24 0-129,-10 0-129,3 0-129,-2 0-258,0 0-258,5 3-645,-20-3-2580,17 2-774,-2 3-129</inkml:trace>
  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  <inkml:trace contextRef="#ctx0" brushRef="#br0" timeOffset="91748.245">24198 8427 1806,'0'0'4128,"0"0"387,13-5-516,-13 5-2838,0 0 0,0 0-258,0 0 0,10 2-258,-10-2-258,0 0 0,0 0-258,0 0-129,0 0-903,0 0-2193,0 0-1290,0 11-387,0-11 0</inkml:trace>
  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00:54:03.5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20806 5245 129,'-18'-18'1806,"18"18"-129,-18-13-129,6 9 0,0 0-258,-7-3-258,1 6-129,-5-3-129,-2 4-258,-5 0 0,0 0-258,-1 2 0,-2 4-129,-1 3 258,2 3-258,-1 0 129,0 4 0,1 0 129,-1 5-129,-1 0-129,1 6 129,-1 0 0,0 9-258,1-1 387,0 4-387,3 4 129,4 3 0,-1 2 0,5 3 0,4 5-129,5-1 129,4 3 0,5 0 0,4-2-129,0 1 258,8-1 0,6 3-129,2-6 0,7 0-129,3 2 0,1-2 0,5 5-129,0-4 0,7 0-258,-2-4 258,5-1 0,-2-8 0,3-7 0,8-4 258,-1-12 0,6-6 0,2-12 129,5-5 129,4-11-129,5-5 129,0-10-129,1-2 0,0-10 0,1 1-129,-2-4 129,-1-1-129,-4-4-129,-4-3 0,-3-4 0,-1-2 0,-5-1 0,-5-5 0,-4 1-129,-9-5 129,-3 0 129,-9 4-258,-5-1 258,-8 4-129,-8-3 0,-4 2 0,-14 0 0,-7 1 129,-11-2-258,-5-1 258,-8 1-129,-5 4 129,-7 1-129,-4 9 129,-4 2 0,-2 8-129,-3 7 0,0 10 129,-4 4-129,4 9 0,-3 5 0,2 6 0,1 8-129,3 7 129,5 5-129,1 2-129,7 9-387,1-2-129,12 11-774,-7 1-1935,9-1-645,2 7-516</inkml:trace>
  <inkml:trace contextRef="#ctx0" brushRef="#br0" timeOffset="1401.08">20420 5521 645,'0'0'3483,"0"0"387,0 0-2064,0 0-774,0 0-129,0 0-258,3 12 0,-3-12-387,12 12 0,-12-12 0,19 19 0,-5-6-129,0 4 0,3 2 0,1-1-129,0 1 0,-4-1 129,2 1-258,-4-5 129,0-2-129,-12-12 0,15 16 0,-15-16-387,19 5-258,-19-5-129,24 0-258,-11-9-129,6 4 129,-4-8-129,6 1 0,-5-6 387,4 1 258,-3 0 387,-2-2 0,1 1 129,-1 0 129,0 4 0,-2 1 0,1 2 0,-2 3 0,0 1 0,-1 0 129,-11 7-129,16-5 0,-16 5 387,0 0-129,11-3 129,-11 3-129,0 0 0,-9 0-129,9 0 258,-12 1-258,12-1 0,-20 7-129,8-2 129,-3 2 129,1 1 129,-5 0 129,1 1-129,-7 2 258,4 1 129,-5-2 0,4 4-129,-2-6 0,4 4 0,4-2-258,2-2-129,3 1-258,11-9-129,-14 11-129,14-11-258,0 0 129,0 0 0,-1 13-129,1-13 129,0 0 0,0 12 258,0-12 129,0 17 0,-2-5 129,-1 2 0,0 3 258,0 5-129,-1 1 0,1 5 129,-1 1-129,1 0 129,0 2-129,2-1 0,-2-2-129,2 1 129,0-8-129,1-1 129,0-5-258,0-4 0,0-11 129,0 13 0,0-13 0,0 0 129,0 0-258,0 0 129,0 0-258,-13 0-387,13 0-1161,-14 0-2064,-1-12-258,15 12 517</inkml:trace>
  <inkml:trace contextRef="#ctx0" brushRef="#br0" timeOffset="2061.117">20812 5891 2709,'0'-7'3096,"0"7"-774,0 0-1032,0 0-258,0 0-258,0 0-258,0 0-387,0 0 129,0 0 129,0 0 129,0 0-129,0 0 258,-4 7-129,3 5 0,-6 0-129,1 5 0,-2 2-258,2 5 0,-2 2 0,2 3 129,-2-2-258,1 0 129,3 2 129,3-5-258,-2 1 258,3-1-129,0-5 0,6-1-129,4-2 258,3-3-258,6-5 129,3-2-129,7-4 0,1-2-129,3-2 0,0-7-129,3 4-258,-8-7-516,2 7-1161,-4-1-2064,-12-7-129,0 7 129</inkml:trace>
  <inkml:trace contextRef="#ctx0" brushRef="#br0" timeOffset="2575.147">20706 6041 258,'0'0'903,"0"0"129,14 2 129,-14-2 129,21 3-129,-8-2 387,5-1-645,1 3 0,4-3 0,3 0-258,1 0-129,1 3 0,-1-3-129,2 2-129,-2 0 129,-3 1-387,0 3-516,-7-2-903,-2-3-2064,3 12-516</inkml:trace>
  <inkml:trace contextRef="#ctx0" brushRef="#br0" timeOffset="12239.7">19817 6616 2451,'-51'24'1806,"22"-12"-774,-2 1 129,-4 1 0,-1 6-129,-5-3 129,-1 6-129,-4-1-516,0 3 129,-6 0-258,0 3 0,-1-1 0,0 4-258,-5 0 129,3 4 129,-4-3-129,1 6 0,-6-1-129,-1 6 129,-7-2-258,2 1 258,-3 2-129,-1-2-129,2 3 0,1-3 0,3-3 0,6-2 0,2-4 0,5-1 0,4-6-129,2 0 129,5-5 0,2 0 0,4-2-258,1-2 516,5 0-258,1-2 0,4-1 0,1-2 0,5 1 0,3-4-258,4 0-129,0-6-903,14-3-1032,-3 12-1806,3-12-129</inkml:trace>
  <inkml:trace contextRef="#ctx0" brushRef="#br0" timeOffset="17621.007">16681 7625 2580,'-46'2'3354,"29"-2"-258,-10 0-2967,-2 0-129,-3 0 0,0-3 0,-3-2 129,-3 0 129,0-2 258,-2-1-258,-1-2 258,-4-2-258,3-2 129,-7-1-129,3-4 0,-6-2-129,-1-2 0,-4-1-129,-3-2 0,-6-2 129,-4 1-129,-5 3 0,-4 0-129,-4 3 0,-4 2-129,-2 2-129,-1 3 129,-2 3 0,-2 1 0,-2 4-129,-2 1 129,1 3 0,-2 2 0,2 0 129,-1 0 0,-3 0 0,-4 0 129,3 0-129,-7-3 129,-2 0-129,-4 1 129,-6-1-387,-9 2 258,-2 1-129,-1 0-258,-1 0 129,-4 2-129,1 5-258,0 0 387,1 1-387,3-2 129,0 2 0,1-3 129,0 0 0,-3 0 258,0-3 0,-1 2 129,1-3 258,-3 3 129,-1-1 0,-1 2 258,1 3-258,4 0 0,1 0-129,5 1 258,-1-1-258,1 0 0,0-4 0,1 1-129,-3-5 0,-3 0 258,-3-2 0,-1-3 0,-2-5 129,3 2 0,0-2 0,2 2 0,2-2-129,0 3 0,6 3-258,2-2-258,-1 4 129,3 2 0,0 0 129,-2 1-258,2 6 258,-1 2 0,0 0 0,-1 3 0,3 1 258,-3-1-129,1 2 258,7-1-129,-1-2 0,6 1 129,0-2 129,2 3 0,-5-1 258,7 5-258,-6-5 129,2 8 0,-3-2-258,3 6 0,-3-3 0,1 8-129,1-1-258,2 3 129,0 1 0,1 1 0,3-1 258,-4 2-258,-1-2 129,3 4-129,0-3 129,-1 5-129,0 2 258,3 6-387,-1 2 129,1 3-129,1 3 0,4 2 129,0 0 0,3 2 0,5 0 129,4 3-129,5-3 258,10 3-258,4 0 0,5 1 0,6 3 0,4 3 0,4-2 0,2 1 0,2-2 0,5 1 129,3-1 0,8 1-129,0-4 129,8 2-129,2-2-129,7 1 129,0 1-129,5 4-129,-1 1 129,2 1 0,-1 5-129,3 3 129,-3-3 129,0 2-129,1 3 0,-2-2 129,4-1-129,1 1 129,2-1-129,3-2 129,1-1-258,2-3 258,6 2-258,1-4 129,3-1 0,1-4-129,1 0 129,-1-1 0,1-1 0,1 0-129,0-2 129,2-3 0,1-3 0,-1-1 0,5-6 0,2-1 0,0-3 0,3-1 0,7-3 0,1-3-129,3-2 129,1 1-258,-3 0 258,5 0-129,-2-2 129,-2-3 0,1 1 0,-3 1 0,2 1 0,0 0 0,0-1 0,3-1 0,-1 1 0,1 2 0,2-1-129,-2 0 129,0 2 0,1-5 0,-1 1 0,0-2 0,1 2 129,1-4-129,-2-1 0,1 0 0,-1-1 129,1 2-258,0-3 258,-1 3-258,-1-1 129,-1-2 0,0 0 0,0 1 129,3-3-129,2-1 0,0 1 0,2-2 0,3-2 0,3 0 258,2-4-516,-3 3 258,4-2 0,-1-3 258,-3-3-258,4 1 0,-4 0 0,-1-5 0,0 0 0,2-1 0,0 1 129,2 2-129,2-2 0,-1-1 129,6 3-129,0 0 129,-2 2-129,2-2 129,0 1-129,1 1 0,-3 0 0,-1 0 0,3 0 0,0 1 0,3-3 0,3 2 129,2-3-129,0 0 0,1-3 0,2-1 0,-2 0 0,-1-2 0,-1 1 0,0-1 0,-3 0 0,3 5 0,1-4 0,5 0 0,-1 2 0,0-2 0,7-1 0,0 0 0,-3 0 0,2-4 0,0 2 0,-1-3 0,3 4 0,1-3 0,0 3 0,0-3 0,2-3 0,3-2 0,-3 1 0,2-4 0,-1 0 0,2-1 0,2 0 0,1-2-129,-2 6 129,-1 0 0,3 1 0,-3 3 0,-1 2 0,2 3 0,-2-3 0,4 3 0,1 0 0,0 0 0,5 0 0,0 0-129,2 0 129,1 0 0,4-2 0,2-2 0,-1-4 0,-2 3 0,3-5 0,-1 0 0,-1 1 129,0-1-129,2 1 129,-2 1-129,0 3 0,2 0 0,0 1 0,1 1 0,2-1 0,2 0 0,-3 2 0,2-2-129,0-1 129,-2-2 0,0 0 0,-1-1 0,-2 0 0,-1 2 0,-2-1 0,-2 2 0,1 2 0,-2 2 0,-1 1 0,2 0 0,-1 4 0,2 1-129,-2 2 129,-1-2 0,2-1-129,-3 3 129,-1-2 0,-4-1 0,-3 0 0,-3-3 129,0 0-129,-3 1 129,-3-2 0,1 1 0,-3-1 0,4 0-129,-4 0 129,2 0-129,-3 0 0,1 0 129,4 0-129,0 0 0,-2 0 0,-2 0 0,3 0 0,-4-3 0,1-2 0,-2 2 0,1-3-129,-1-2 129,4 1 0,0-1-129,0-3 129,-1 1 0,3 0-129,0-2 0,-6-1 0,3 2 0,0 1 129,-2-2-129,3 3 0,1 2 0,0-1 129,-2 3-258,4 0 258,-1 3 0,-5-2 0,0 0 258,1-2-258,-1 1 129,3-4-129,0-2 129,-1-1 0,-1-2 0,2 0 0,0-1 0,-3-5-258,-3 3 258,-1-3-258,-4 2 0,-1-6 0,-5-1 129,-1-1-129,-3-6 129,-2 3-129,-3-5 129,-3-4 0,-1 1 0,-4-4 0,-3 0 0,-4-2 129,-3-1-129,-2-2 0,-2 0 0,-3-3 0,-2-4 0,0-2 0,-2-2 0,1 2 0,-1-3 0,-2-4 0,0 1 129,-1 0 129,-2-1-129,0-2 129,-3 1-129,2-10 0,-1-2 129,0-2-129,-2-4-129,1-7 0,1 3 129,-3-4-258,-2-3 129,-1 7 129,-3 2-258,-4-1 0,-2 4 0,-1 2 129,0-3-129,-3 3 0,-3-2 129,-3 1 0,-1 1-129,0-2 258,-1 4-129,-1 0 0,-2 8 0,1 0 0,0 1 0,-4 6 0,-1 1 0,0 2 0,-2 2 129,-1 5 0,1-2-129,-4 2 129,3 3-129,1 0 0,-1 4 129,1-2-258,0 0 258,0 2-258,-1-1 129,1 0 0,-1 1 0,-1 2 0,3 1 0,-5 4 129,2 1-129,-1 4 0,0 1 0,-1 3 129,1 1-129,-1 2 0,-2 1 0,4 0 0,-4 0 0,2 2 0,1 0 0,-2 0 0,3 2 0,0 2 0,-1-1-129,2-1 129,-1 5-129,1-4 129,0 3-129,1-1 129,-4 2 0,1 0 0,-1 2 0,0 1 0,-3-3 129,-2 4-258,1-2 258,0-1-258,0 0 129,0 0-258,-3-1 258,1 3-258,-4-2 129,0 4 129,-5-3-129,-3 2 129,0-1 0,-3 1 0,0-1 129,0-2-129,2 2 0,1-3 0,1 2 0,0 2 0,-3 0-129,1 0 129,0 4-129,-2 0 0,-4-1-258,8 8-774,-15-4-1935,0 4-1290,5 0-516,-13 0 258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5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2087 13185 903,'0'8'3225,"0"-8"129,0 9-1677,2 1-1419,1 5-258,3 4-258,-1 6-516,0 4-387,1 6-516,0 4-258,-5 5 258,1 6 387</inkml:trace>
  <inkml:trace contextRef="#ctx0" brushRef="#br0" timeOffset="1">539 13566 774,'0'-8'1419,"-3"2"258,3 6 258,-6-7 387,6 7-258,0 0-129,-11-10 0,11 10-387,0 0-129,0 0-387,-11-3-129,11 3-387,0 0 0,-3 3-258,3-3-129,-6 10 0,4-1-129,2 1 129,-2 3 0,2 3 0,-1 1 129,1 4-129,-1 2 129,0 4 129,-2 1-258,1 2 129,-3-2-129,3 2 129,-4-3-129,2-1 0,1-6-129,0-3-129,3-3-129,-1-4 0,1-3-387,0-7-258,0 0-903,10-6-2580,-8-8-258,3-2-129,-5-7 258</inkml:trace>
  <inkml:trace contextRef="#ctx0" brushRef="#br0" timeOffset="2">230 13486 5160,'-10'0'3870,"10"0"-129,0 0-1161,5-1-2322,-5 1-129,0 0 387,0 0 129,15 5 129,-15-5 258,21 1-129,-21-1 0,30 2 129,-15-2-129,13 0-387,-1-2 0,8 1-258,0-2 0,5 2-129,3 0 0,-1 1-129,1-2 0,-1 2 0,-3 0 129,-3 0-129,-4 0 0,0 0 258,-6 0-258,-2-1 129,-6-1 0,-4 0-129,-4 1 129,-10 1-129,0 0 0,0 0-129,0 0-387,-10 0-258,10 0-645,-26 2-1935,13 0-1419,0 2-129,0-3-258</inkml:trace>
  <inkml:trace contextRef="#ctx0" brushRef="#br0" timeOffset="3">792 13386 516,'0'0'3096,"17"4"258,-17-4 0,0 0-2322,0 0-387,10 5 129,-4 2 0,-6 0 129,2 4 129,-2-2 129,0 7-258,-1-2-258,1 7 0,-3 1-129,3 5-387,-3 1 129,2 2-258,-2 1 258,2 3-129,-4-2 129,4 2 0,-4-7 0,2-2 0,0-2-129,2-5 129,-2-3-129,3-4-129,0-11 0,0 7 258,0-7-258,12-5 0,-7-4 0,3-4 0,2-2 0,0-4 0,1 0 0,2 1 0,0 0-258,0-1 258,0 3 0,2 3 0,2 1-129,-2 2 129,3 4 0,2 0-129,-1 3 129,-1 2 0,1 1 0,1 1 0,-6 3 129,4 3-129,-6-1 129,2 3 129,-5 1-129,1 2 129,-4 3-129,-2 2 129,-3-1 0,-1 6 0,-1 0 0,-2 1 129,-5-2-129,2-1 0,-3-3 129,4-1-129,-1-2-258,2-4 129,3-3-258,1-7-129,0 6-258,0-6-129,0 0-1032,7-8-3096,0-3-129,1-5-129,2-4-258</inkml:trace>
  <inkml:trace contextRef="#ctx0" brushRef="#br0" timeOffset="4">1403 13740 2193,'23'6'3354,"8"-7"129,-17-6-387,4 1-3096,4 0 129,-1-4 387,4 3 129,-7-5 387,8 6 0,-10-6 129,8 4-258,-10-4 129,7 5-387,-10-6-258,2 5-129,-3-1-258,-4 0 0,-4 2 0,-2-1 129,0 8-129,-6-10 129,-5 8-129,0 0 129,-5 2 0,-3 2-129,-1 2 129,-1 4-258,-2-1 258,0 3-258,-1 0 258,3 2-129,-3 0 129,7 0 0,-1 1 0,3 1 129,3-2 0,4 4 0,3-2 129,5-1-129,0 0 0,5 0 0,6-2-129,5 2 129,4-4 0,3-1-129,4 0 0,4-2 129,-2-1-129,4-2 129,-1-1 0,1-2-129,-4 0 0,-3-2-129,-1-2 129,-4 0-129,-5 1 0,-3-1-129,-13 4-129,10-6-387,-10 6-774,0 0-2451,0 0-1032,6-6-258,-5 0-258</inkml:trace>
  <inkml:trace contextRef="#ctx0" brushRef="#br0" timeOffset="5">2644 13486 1,'0'0'0,"0"0"128,0 0 259,0 0 0,0 0 258,0 0 516,4-7 516,-4 7 0,0 0 0,0 0-516,1-6-258,-1 6-387,0 0 129,0 0-258,0 0 258,0 0-129,0 0 387,0 0 0,0 7 0,0-7-258,-4 11 258,-2-5-258,4 3-129,-4 1 0,3 2-258,-3 1 0,1 4 0,-1 2-129,3 3 0,-1 2 129,0 5-129,2-1 129,1 4-129,1-2 129,0 1 129,2-2-258,6-1 258,-2-5-129,11-1 129,-5-6-129,7-1-129,4-7 0,2-1 0,4-7 129,5-2-129,0-5-129,3-5 129,-2-5 0,2-3 0,-5-6 0,-2-4-129,-6-2 129,0-1-129,-9-3 0,-1-1 258,-7 2-387,-3 1 258,-4 3-129,-1 4 129,-8 2-129,0 4 258,-3 2 0,2 5-258,-1 3 129,4 4-129,7 7 0,-13-9 0,13 9 0,0 0-129,0 0-129,0 0 258,8 2-129,-8-2-258,17 7-258,-17-7-1290,15 3-2580,-15-3-387,15 7-258,-15-7-129</inkml:trace>
  <inkml:trace contextRef="#ctx0" brushRef="#br0" timeOffset="6">3303 13629 7353,'9'-7'4515,"1"0"-258,-10 7-903,0 0-3354,2-8-129,-2 8 0,0 0 0,14 2 129,-14-2 129,6 13 258,2-3 129,-4 0 129,5 6-129,-6-1-129,6 4 258,-2 0-387,0 0 0,2-3-129,-1-3 129,-1 1-258,0-4 129,-7-10 0,14 7 0,-14-7 0,19-5 0,-10-3 0,3-2 129,-2-3-129,4-1 258,-2-2-258,2-1 0,-1 3-129,0 3 129,0 0 0,-1 2-129,1 1 0,0 3 0,2 2 0,-1 0 0,1 0 0,-3 2 0,3 1 129,-3 1-129,0 2 129,-2 3-129,-1 0 258,-3 4-258,-2 1 129,2 3 0,-2 2-129,-3 2 0,2 0 0,-1-2 0,0-1-258,-1-5 0,8 3-387,-9-13-516,15 8-645,-15-8-2451,9-5-903,1-5 129,0-1-516</inkml:trace>
  <inkml:trace contextRef="#ctx0" brushRef="#br0" timeOffset="7">3960 13629 9030,'7'21'5031,"-3"-12"-516,-1 5-129,2 0-4128,-1 1-387,2 3 129,-3 1 0,2 0 0,2 0 0,-4-1-129,4-1-516,-7-11-1548,1 0-2322,-1-6-129,10-9-645,-5-9 258</inkml:trace>
  <inkml:trace contextRef="#ctx0" brushRef="#br0" timeOffset="8">4063 13356 11352,'15'26'5160,"-3"-15"-1290,-12-11-2967,11 5-5547,-11-5-903,19 0-258</inkml:trace>
  <inkml:trace contextRef="#ctx0" brushRef="#br0" timeOffset="9">4311 13628 3225,'18'3'4515,"-18"-3"-129,16 15-258,-9-2-2580,-3-1-516,7 4-387,-5-2 0,6 4-129,-7-3 0,9 2 0,-8-4 258,6 1-258,-4-4-129,0-1-129,-2-2 0,0 0 0,-6-7-129,7 8 0,-7-8 387,0 0-387,0 0 129,0-4-129,0-2 258,0-1-129,0-4-129,0-1 129,-1-1-129,1-1 0,0-2 0,0 1-129,0-2 129,6 3-129,2-1 0,2 2 0,4 1 0,-1 1 0,4 1 0,3 2 0,-1 1-129,-1 0-129,0 5-129,-5-5-387,9 7-1161,-22 0-2451,18-5-645,-18 5-387,15-2-129</inkml:trace>
  <inkml:trace contextRef="#ctx0" brushRef="#br0" timeOffset="10">4696 13744 8514,'34'7'4773,"-15"-7"-645,-6-4-387,4 1-4128,0-4 0,8 1 258,-1-1 0,1 1 258,-1-1 129,-2-2 258,4 2 0,-6-4 387,3 4-516,-5-2-258,-1 0 0,-3 2 0,-6-2-258,-2 2 129,-6 7 0,0-11 0,0 11 0,-23-5 0,8 3 0,-6 2 0,-1 1 0,-3 3-129,0 1 129,-2 3 0,3-1 0,-2 5 0,2 2 0,2-1 129,1 2 0,2-1 0,3 3 0,1-2 0,6 2 129,0-1 0,7-1 0,2 0 258,4 0-258,7-2 0,5 0 0,4-4-129,5-3 0,3-4-129,2-2-129,4-1-129,-5-7-129,9 0-645,-11-8-774,11 0-2322,-8 1-903,-4-2 0,0-3-516</inkml:trace>
  <inkml:trace contextRef="#ctx0" brushRef="#br0" timeOffset="11">5229 13644 4644,'0'13'4257,"1"0"-258,-1-13-1032,4 11-2064,7-3-645,-2 1 129,4 4 258,-5-3 0,8 5 129,-8-4 129,4 6 129,-11-7 0,7 4-258,-8-3-258,0-1-129,0-1-258,-3 0 0,3-9-129,-12 4 258,12-4-258,-14-7 129,7-3 0,2-4-129,0-5 129,3-3 0,2 0-129,0-2-129,7 2 129,2 2 0,4 1 0,3 4 0,-1 3 0,4 2-129,0 4 129,1 4 0,-1 1-258,0 1-258,3 1-258,-11 1-903,14 4-2193,-6-2-774,-3-2-516,3-2-129</inkml:trace>
  <inkml:trace contextRef="#ctx0" brushRef="#br0" timeOffset="12">5901 13558 7482,'-33'14'4644,"8"-12"-258,7 6-516,-10 0-3354,4-3-774,-2 1-129,2 2 129,0 1 129,2 0 258,2 4 129,1-1 258,10 1 0,-2-3 129,8 2-387,3-1 0,0-2-258,10 2 129,2-3-129,7-2 0,1 4 0,1-2-129,2 1 258,-1-2-129,0 1 258,-7 1 0,-1 1 0,-7-3 129,-4 4-129,-3-5 387,-6 0-516,-8 1 129,-2 0-258,-5-1 0,-2-2-129,0-1 0,-1-3-258,3 3 0,-2-3-258,10 1-516,-7-5-903,20 4-1806,-8-8-1032,7 0-129,2 0-129</inkml:trace>
  <inkml:trace contextRef="#ctx0" brushRef="#br0" timeOffset="13">5990 13665 7998,'8'16'4902,"-8"-9"-387,0 2-258,-5 3-2838,3-1-1419,1 3 0,-2 0-129,2 4 258,-1-1 0,2-1 0,0 1-129,2-2 129,4 1-645,1-10-903,8-3-2580,2-3-774,-5-6-258,7-5-129</inkml:trace>
  <inkml:trace contextRef="#ctx0" brushRef="#br0" timeOffset="14">6492 13337 9288,'-2'18'4902,"-6"-10"-516,7 6-129,0-2-4386,1 4-129,0 4 258,0 2 0,0 4 129,0 3 258,0 7 0,0 0 258,-1 2 0,-6 2-129,1-1-258,0-2 0,-1-3-129,0-7-129,2-7 0,1-5-258,3-5 0,1-10-387,0 0-645,0 0-774,1-15-1161,1 1-1419,0-2-387,-2-4-258</inkml:trace>
  <inkml:trace contextRef="#ctx0" brushRef="#br0" timeOffset="15">6349 13641 258,'-21'-5'3870,"21"5"129,0 0-774,0 0-258,0 5-387,0-5-387,21 2-645,-6-2-129,14 0-516,-1 0-258,9-1-387,-1 1 0,5-2-129,0 0-129,-1 1 0,1-1 0,-1-1 0,-6 2 0,-1-2 129,-6 0-129,-2-1 0,-6 0 258,-2 1-258,-7-1 129,-10 4 0,0 0-129,0 0 0,0 0 0,0 0 0,-4-1 0,4 1 0,-19 6 0,8 1 0,2 2-129,1 0 387,-1 4-258,4 2 258,2 1-129,0 2-129,3 1 129,0-2 0,5-2 0,1-1-129,6-4 0,2-4 0,3-4 0,2-2 0,4-2 0,3-5-129,1-2 129,2 0-129,-1-1 129,-2-1-129,1-2 129,-3 0-129,-5 0 258,-3 1-387,-1 0 258,-5 2 0,-3 1 0,-2 2 0,-5 7 0,0-6 0,0 6 0,-7 1 129,7-1-129,-16 11 0,16-11 129,-19 12-129,9-3 0,2 0 129,1 0-129,1 2 0,-2 3 0,2 0 129,1 5-129,0 4 129,-2 3-129,1 5 129,1 6 0,0 5 0,0 3 129,-1 6-258,0 0 0,-1 1-129,3-1-129,-3-7-516,7 0-2580,0-10-1548,0-10-258,0-11-387,0-13 0</inkml:trace>
  <inkml:trace contextRef="#ctx0" brushRef="#br0" timeOffset="16">7733 13769 2322,'-13'8'3999,"8"0"0,-12-4-258,17-4-1548,-20 7-1677,6-6-129,14-1 129,-22 3 0,22-3 258,-19-3 0,19 3-129,-12-15 0,12 5 0,-2-5-258,2-2-258,4-2 0,1 0-129,10 1 0,-3 0 0,4 4-129,1 1 129,1 5-129,1 2 129,-1 4-129,1 2 129,-1 4-258,0 5 258,-2 4 0,-2 1 258,-2 3 0,-3 3 129,-4-2 0,0 4 129,-5-6 0,-6 2 129,-6-4-129,-2-1-258,-2-3-129,-4-4-129,-1-4-129,-3-2-129,5-2-258,-4-9-774,12 4-1161,-4-4-2193,5-6-387,8-1-129,2-3 0</inkml:trace>
  <inkml:trace contextRef="#ctx0" brushRef="#br0" timeOffset="17">8026 13374 5676,'17'17'4773,"-13"-2"0,-2-1-387,0 2-2580,4 5-1548,0 7 0,3 5 0,-1 4 0,4 6 0,-2 3 258,-1 10-129,1-1 129,-3 3 129,-4-5-258,2-4 0,-5-7-129,0-8-387,1-4-774,-3-18-1677,-2-4-1935,4-8-645,-7-7 0,2-7-387</inkml:trace>
  <inkml:trace contextRef="#ctx0" brushRef="#br0" timeOffset="18">7895 13737 8643,'-11'3'4902,"2"7"-258,9-10 0,10 1-3870,2-1-387,11 0-129,3-1 129,10-1-129,8-1 0,7-2-129,2 0-258,1 1-387,7 4-1935,-8-1-2193,-4-5-129,-8 1-516,-8-4-258</inkml:trace>
  <inkml:trace contextRef="#ctx0" brushRef="#br0" timeOffset="19">8915 13274 2709,'9'11'4257,"-3"4"-129,-6-8-387,5 3-2322,-1 6-1419,0 6 0,0 5 387,-2 5-129,2 6 258,-4 1 0,4 4 129,-4-2-129,2 0 0,-2-5-129,0-4-516,0-7-1032,2-6-2967,-2-19-258,0 0-129,0-9-129</inkml:trace>
  <inkml:trace contextRef="#ctx0" brushRef="#br0" timeOffset="20">8828 13324 9288,'8'-8'4515,"12"4"-774,-3-5-516,12 2-3870,-1-3 258,8 1 258,-3 1 0,4 3 258,-1 3 258,-6 2 258,2 4-129,-7 2 258,0 6-516,-6 2-129,-7 4 129,-4 1-129,-5 1 0,-4-2 129,-7 2 0,-10-3 0,-1 3 0,-9-4-129,1-1 0,-6-2 0,1-2-129,-3 0 0,3-4 0,3-1-129,4-3 0,7-2 129,5-1-129,13 0-129,0 0 129,6-4 0,12 0-129,6 2 129,4 2 0,4 3 0,3 3 0,0 4 129,0 2 0,-1 3 129,2 4-129,-7 3 129,-2 2 0,-6-1 129,-5 2-258,-5 0 258,-6 0-129,-5-1 0,-10-2 129,-9-5 0,0-1-129,-8-4 129,-2-3 0,-5-4-129,-2-3 0,2-2 0,-1-4-129,1-1 0,1-2-258,7 3-129,-3-6-387,16 4-516,-6-6-2064,11 3-1290,8-2-387,4 2-258</inkml:trace>
  <inkml:trace contextRef="#ctx0" brushRef="#br0" timeOffset="21">9353 13607 6450,'-12'0'4257,"12"0"-645,0 0 0,0 0-3612,0 0-129,0 0 258,0 0 129,6 3 129,-6-3 387,10 10-129,-6-3 129,8 5-129,-4 1 0,5 1-258,-1 2-258,2 2 129,3 1-258,-1 1 0,-1-3 129,-1-3 0,-2-1 0,-2-1 0,-4-4 0,-6-8 0,6 9 129,-6-9-129,0 0 129,-11-1-129,1-4-129,-3-2 387,0-4-258,0-2-129,-4-2 129,5 0-129,1-4 0,5-2 0,2 2 129,4 1-258,5 0 129,8 1 0,6 1 0,5 3 0,5 2-129,2 0 258,3 3-387,-1 1 258,4 4-387,-6 1 129,1 2-129,-11-1-774,9 2-2322,-8 3-1290,-9-1 0,1 1-387</inkml:trace>
  <inkml:trace contextRef="#ctx0" brushRef="#br0" timeOffset="22">9908 13588 8643,'10'29'4773,"-3"-12"-516,-5-1 0,2 4-4128,2 3-129,0 0 129,0 1 0,0-4-129,-3-2-387,6 0-1677,-3-7-2064,-6-11-387,0 0-387,14-1 0</inkml:trace>
  <inkml:trace contextRef="#ctx0" brushRef="#br0" timeOffset="23">10000 13266 13029,'8'11'5031,"0"-6"-387,-8-5-1032,8-2-3999,-8 2-258,0 0 129,17 0-387,-17 0 129,0 0 0,0 0-129,14 6 387,-14-6 0,0 0-129,0 0 129,16-3 0,-16 3 0,13-8 387,-13 8 0,16-8 0,-16 8 258,13 0-129,-13 0 516,13 7-129,-7 4 258,-4-2-129,5 9 129,-6-2 0,6 6 129,-6 0-129,7 6-129,-3 4-129,2 6 0,-4-1 0,6 5 258,-7 0-387,7 2 129,-7-4 0,4-1-129,-2-5 0,2-5-129,1-6-129,-3-5 0,6-5-258,-5-6 0,-5-7-258,10-1-129,-2-7-774,-10-10-774,3 3-1419,-2-7-1161,-7-4-129,-5 1-129</inkml:trace>
  <inkml:trace contextRef="#ctx0" brushRef="#br0" timeOffset="24">10100 13582 3612,'-46'-24'4128,"32"16"-516,2 5-903,-1-3-903,13 6-129,0 0 0,5 0-516,-5 0-258,31-1 0,-11-3-129,10 1-258,0-2-129,10 1 0,2-3-258,0 0 129,3-1-129,0 2-129,-1 0 0,-5 1-129,-3 2-129,-7 1 129,-2 2 129,-4 0-129,-7 6 0,-1 3 258,-5 3-258,-1 3 258,-4 1 0,0 3-129,-2 1 129,0 2-129,-1 0 387,3-1-258,-3 1 0,4-2 0,0-2-129,1-2 0,6 0-774,-13-16-516,27 13-2580,-13-12-903,0-1-258,-1-5-129</inkml:trace>
  <inkml:trace contextRef="#ctx0" brushRef="#br0" timeOffset="25">10533 13266 12126,'5'27'4773,"9"-10"-2967,0-6-1806,-3-11-4773,7 2-903,5 3-129</inkml:trace>
  <inkml:trace contextRef="#ctx0" brushRef="#br0" timeOffset="26">11212 13475 9804,'-10'3'4644,"-11"2"-129,12 1-645,9-6-3741,-25 10-516,4-4-129,1 6 129,-2 0 129,-1 0 387,1 2 0,0-2 258,4 1-129,-1-3 0,6 0-129,0-4 129,7 0-387,6-6 129,-2 9 0,2-9 0,18 4-129,-1 0 129,7-1-129,8 3-258,0-1 258,5 4-258,-1-3 129,-5 2 129,-2 1 129,-5 0 129,-7 2-129,-10-4 516,-7 2-258,-2-1 0,-12 0 129,-8-1-258,-4 1 129,-8-3 0,-3 1-129,-4-1 0,2-2 0,0 0-258,1-2-129,8 1-387,1-5-903,18 1-1548,5-4-1290,5-6-516,4-1-129</inkml:trace>
  <inkml:trace contextRef="#ctx0" brushRef="#br0" timeOffset="27">11442 13157 9804,'-9'13'4773,"9"-13"-129,0 10-516,0-10-3999,5 9-516,-5-9 129,14 14 129,-5-2 258,-2 1 129,2 5 0,-3 2 129,2 8 129,-4 3-129,0 3-129,-3 5-129,2-1 129,-3 1 0,0 3 0,-3-5-129,1-4 0,-1-5 0,0-5 0,2-4 0,1-5-258,0-5 0,0-9 129,12 1-129,-2-6-129,5-3 258,-2-2-129,6-3 0,0-3 129,-1 1 0,2-1 0,-2 2 0,1 1 0,0 4-129,-2-1 129,-2 4 0,-1 4-129,-3 2-129,1 1 258,-1 6 129,-3 3 0,0 1 0,0 3 0,-2 1 0,1 2 0,-2 0 258,-1 0-258,-2 3 129,0-2 0,-2 1-129,3-1-129,-3-3-258,0-6-645,4 3-2451,-4-12-1548,0 0-387,8-8-129,0-9-387</inkml:trace>
  <inkml:trace contextRef="#ctx0" brushRef="#br0" timeOffset="28">12637 13195 2322,'49'-9'4128,"-30"1"-258,5 3 129,0 0-2967,-10-1-258,2 5 129,-16 1-129,0 0 129,0 0-129,0 0 0,-23 1 129,5 6-387,-10-1-129,-1 5-258,-7-2 129,-2 2 0,-3 2-129,-1 4 129,-2 1-258,0 2 258,1 4-258,3 1 129,2 3-129,3 4 0,4 0 129,6-1-129,11 0 129,5 1 0,9-5 0,9 1 0,7-5 0,15-3 0,5-5 129,11-1-129,3-6-129,5 0 0,2-6 0,-4-1 0,0-1 0,-4 0 0,-9-1 0,-8 0-129,-7 0 129,-9 1-258,-16 0 129,12 0-258,-12 0-387,0 0-645,-2 8-2451,2-8-774,-12 0-516,12 0 129</inkml:trace>
  <inkml:trace contextRef="#ctx0" brushRef="#br0" timeOffset="29">13014 13666 8514,'-28'-1'4644,"14"-12"-516,8 1-516,4-7-3870,2 2-645,-2-5 387,6 3 0,4 1 387,2 2 258,5 4 258,-2 2 258,7 5-129,-6 3 0,9 2-129,-7 3-258,6 4-129,-5 3 0,2 1-129,-2 2 258,-3 1-129,-7-2 387,-1 4 0,-6-2 258,-6 3-258,-10-4 258,-1 0-258,-9-2 258,1 0-387,-4-3 0,0-6-258,2 0-258,1-2-387,13-3-645,-9-7-2451,15-2-1161,6-6-258,1-2-258</inkml:trace>
  <inkml:trace contextRef="#ctx0" brushRef="#br0" timeOffset="30">13477 13188 8256,'7'7'4644,"-6"5"-129,-1-4-516,0 5-3870,0 4-258,3 8 129,2 6 258,-2 5 129,0 5 0,-3 4 129,0 3-129,-6-2 129,4-3-129,-5-5 0,2-8-645,3-6 0,-4-14-1290,6-10-3096,10 3-129,2-10-387,1-7-387</inkml:trace>
  <inkml:trace contextRef="#ctx0" brushRef="#br0" timeOffset="31">13762 13477 8514,'1'24'4644,"-1"-10"-258,0 3 0,7 0-4386,-2 3-258,3-2 129,4 1 129,1-3 0,2-4 387,8-4-129,2-5-258,3-3 129,3-7-258,-2-6 258,4-5-258,-4-1 258,-1-3-129,-3 0 129,-10-4 129,2 5 129,-11-1-129,0 2-129,-5 4 0,-1 2 0,0 2-129,-4 3 0,2 3-129,2 6-129,0 0-129,-12-9-516,12 9-2322,0 0-1548,0 0-129,0 0-387</inkml:trace>
  <inkml:trace contextRef="#ctx0" brushRef="#br0" timeOffset="32">14344 13468 6708,'9'3'4515,"-9"-3"0,7 10-516,-5 0-3096,6-2-1161,-5 0 129,6 5 258,1 3 129,-4-2 258,7 4 0,-6-6 258,5 2-258,-5-4 129,5-3-258,-12-7-129,25-1 129,-11-10-387,4-4 129,2-3-129,2-2 129,1 0-129,-1 3 0,-2 1 129,-3 2-129,-2 5 129,-1 8-129,-4 1 0,-10 0 129,17 13-129,-11 2 129,1 0 0,1 3 0,-2 1 0,2 0 0,-2-4 129,0-2-258,3-3 258,-9-10-258,18 3 0,-4-6 129,1-6-258,3-5 129,3 1 0,0 0 0,0 0 0,-2 1 129,0 3-129,-3 3 0,-4 4 0,0 2 0,-12 0 0,14 5 129,-9 3-258,2 0 258,-3 4-129,0 0 129,0-1-129,-1 0 0,2 0-129,-2-2-258,6 1-129,-9-10-1161,19 5-2709,-8-5-645,3 0-258,0-5-258</inkml:trace>
  <inkml:trace contextRef="#ctx0" brushRef="#br0" timeOffset="33">15233 13516 6837,'18'5'5031,"-11"2"-387,3 2-387,-3 5-2580,3 1-1806,-3 3-258,4 7 0,-5 4 258,0 3 129,2 2 129,-5-1 0,1-3 258,-3-1-258,-1-6 0,0-6-258,0-10-645,0 0-516,-13-10-1290,8-4-2064,1-2-258,-4-4-387</inkml:trace>
  <inkml:trace contextRef="#ctx0" brushRef="#br0" timeOffset="34">15183 13106 2451,'0'0'4257,"0"0"0,0 0-516,0 0-1677,10 11-1032,-10 1-258,3 5-516,-1 4 129,4 6-258,-1 7-258,2 4 0,-2 6-258,-4 1 129,4 5 0,-3 0 129,3 2 258,-1-1-129,-2-5 258,2-4-129,2-6 0,-1-5-258,4-3-645,-8-11-129,7 1-1161,-8-6-2064,0-12-645,0 0 387</inkml:trace>
  <inkml:trace contextRef="#ctx0" brushRef="#br0" timeOffset="35">15941 13274 8514,'16'20'2967,"-2"-11"-2709,0-2-258,0-7-4902,2 0-774</inkml:trace>
  <inkml:trace contextRef="#ctx0" brushRef="#br0" timeOffset="36">15303 13550 129,'-11'-1'1290,"11"1"258,0 0-129,-12-1 129,12 1-258,0 0-387,0 0-387,0 0-129,-10-6-129,10 6 0,0 0 0,0 0-129,0 0 0,-6-6 0,6 6 0,0 0-129,0 0 0,0 0 0,0 0 0,0 0 0,0 0 129,0 0 129,0 0-129,0 0 129,0 0 0,0 0 129,0 0-129,0 0 258,0 0-129,0 0 0,0 0 129,0 0-258,0 0 0,-4-6 0,4 6 0,0 0 0,0 0 0,8-4-129,-8 4 0,17-5 129,-3 3 0,0-1-129,4 1 258,3-1-258,-1 1-129,3 0 129,-1 2-129,1 2-129,-3 2 129,0 4 0,-1 1 0,-1 5 0,-3 0-129,-1 4 129,-3 0-387,-2 3 387,-4-1-129,-3-1 0,-2 1 129,-2-3 0,-6-1 129,-5-2 258,-2-3-258,-2-2 129,0 1-129,-4-2 0,1-1 0,-1-1 0,-2-2 0,0 2-129,2-2 0,1 0 0,1-4 0,4 0-129,2 0-129,13 0-129,-20-5-645,20 5-774,0 0-2322,-9-9-387,9 9 258</inkml:trace>
  <inkml:trace contextRef="#ctx0" brushRef="#br0" timeOffset="37">15792 13522 645,'0'0'1032,"0"0"258,0 0 387,0-6 129,0 6 258,0 0-387,0 0-129,0 0-516,0 0-258,0 0 0,0 0-516,0 0 0,0 0 0,0 0 0,0 0 0,0 0 0,0 0 0,0 0 129,0 0-129,0 0 129,0 0-258,0 0 129,0 0 0,3-6-129,-3 6 0,0 0 258,0 0-258,0 0 129,0 0-129,0 0 0,0 0 0,0 0 129,0 0-129,0 0 129,0 0-129,0 0 129,0 0-129,0 0 129,0 0-129,0 0 0,0 0 0,0 0 0,0 0-129,0 0 129,0 0 0,0 0 0,0 0 0,0 0 129,0 0-129,0 0 129,0 0-129,0 3 0,0-3 129,0 9-129,0-1 0,0 3 258,2 6-258,-1-1 129,0 3-258,-1 2 387,3 2-258,-3-1 258,1 1-258,-1-4 0,0-1-129,0-3 129,0-4 0,0-3-129,0 0 0,0-8 129,0 0-258,-2 6 129,2-6 0,0-4-129,0-3-387,0 7-774,2-21-2451,3 7-1161,-2-5-258,2-1-258</inkml:trace>
  <inkml:trace contextRef="#ctx0" brushRef="#br0" timeOffset="38">15706 13114 6966,'-1'11'5031,"1"-11"-258,1 9-903,10-8-4515,4 9-903,-10-4-1806,7 0-1548,2 3-129,-4-5 129</inkml:trace>
  <inkml:trace contextRef="#ctx0" brushRef="#br0" timeOffset="39">16176 13480 3354,'60'-7'4386,"-31"0"-258,12 7-387,-5-2-3483,2 2-258,1 0-129,-2 4 129,-4 1 0,-5 3 258,-1 4 0,-8 0 129,0 2 129,-7 1-129,-1 3 129,-7 0 258,0 0-387,-4-1 0,-2 1-129,-8-3 258,0-1-387,-5-1 258,1-1-129,-4-3-129,-1 2 129,-3-3-129,2 0 387,-6-3-387,0 1 129,-2-4-129,1 0 0,-1-2 0,1 0-129,-1-4 0,2-2 0,1-1 0,2-2 0,2 0 0,7 0-129,3-2 129,4-1 0,6 1 0,1-2 0,10 2-258,7 0 258,1 0-258,5 0 258,7 1-129,1 4 0,3 1 0,-1 5-129,6 1 645,-2 4-387,-2 2 258,2 1-258,-4 2 129,-2 1-129,0-1 129,-4-4-1032,6 4-1677,-7-4-1935,-5-3-258,2-2-258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601 16147 1032,'15'11'3354,"-15"-11"258,0 0-1677,0 0-1548,0 0 0,0 0 129,0 8 258,0-8 258,0 0 0,0 0 129,0 0-387,0 0 387,0 0-516,0 0 0,-4 7-387,4-7 0,0 0-258,-2 9 0,2-9 129,-1 11-129,1-2 129,0 0-129,0 4 129,0 0 0,0 2 0,0 1 0,0 1 0,0-2-129,0-1 129,0 2 0,0-5-129,0-1 0,1 1 0,0-4 0,-1-7 0,1 13-129,-1-13 258,0 7-258,0-7 258,0 7-258,0-7 129,0 0 0,0 0 0,0 0-129,0 0-129,0 0 0,0 0-516,10 2-516,-10-2-2580,5-5-645,6 0-387</inkml:trace>
  <inkml:trace contextRef="#ctx0" brushRef="#br0" timeOffset="1">1238 16119 3225,'13'0'3741,"-13"0"0,-9-6-3096,9 6-258,0 0-258,-13-8 129,1 5 0,12 3 258,-21-2-129,10 2 258,-5 0-129,3 3-129,-3 0 129,0 4-258,4-3-129,-2 2-129,3 2 0,0-2-258,3 1 129,8-7-129,-13 12 0,13-12 129,-2 11 0,2-11 0,0 7 129,0-7-129,9 5 129,-9-5 0,20 5 0,-6-2-129,1-1 129,1 1-129,3 3-129,-2-3 0,-1 4 129,2-1 129,-2 0-129,-2 1 0,0 1 129,-3 0 0,-3 0 0,-4 3 129,-1-4 0,-3 1 0,0 0 129,-7-1-129,-4-1 129,-2 1 129,-2-1-129,-2-3 129,-4 2 0,4 0 0,-5-1-129,2 0 129,0-2-258,1-2-129,2 0 0,2 0 0,2 0-258,1-3-387,12 3 0,-13-9-516,13 9-1419,7-4-1548,-4-8-258</inkml:trace>
  <inkml:trace contextRef="#ctx0" brushRef="#br0" timeOffset="2">2099 16130 1419,'-4'-9'1935,"4"9"387,-9-7 0,9 7-129,0 0-129,-13-7-258,13 7-516,0 0-387,0 0-129,0 0-516,0 0-129,0 0 0,0 0-129,0 5-129,0-5 0,0 10 129,3-2-129,-2 2 129,1 1-129,0 1 129,-2 7-129,0 1 0,0 2 0,0 1 129,0 3 129,0-3-258,0 0 129,0 0 0,0-5 0,0-5 0,0-3-387,2 1-258,-2-11-774,0 0-2580,12 1-387,-12-5-258</inkml:trace>
  <inkml:trace contextRef="#ctx0" brushRef="#br0" timeOffset="3">2392 16119 258,'10'12'3870,"2"3"129,-12-6-1935,6 2-1419,4 4-129,-3-4 516,5 8-129,-6-8 0,3 7 0,-7-6 0,5 2 0,-7-5-258,4 1 0,-4-10-258,3 6-258,-3-6 0,12-11-129,-2-3 129,4-2-129,1-4 0,3 0-129,2 1 258,1-1 0,-2 4-129,-1 6 258,1 2-258,-4 4 129,2 4 0,-3 0 0,-1 5 0,0 4-129,-6 0 258,4 3-129,-6 4 0,-1 0-129,-4 0 129,0 3 129,0 1-129,-1-4 0,-5 0-129,2 4 129,0-8-129,-1 1-129,4-1-258,-4-6-387,7 3-903,-2-9-2193,0 0-1161,0 0-129</inkml:trace>
  <inkml:trace contextRef="#ctx0" brushRef="#br0" timeOffset="4">3744 15899 774,'-14'-13'3225,"14"13"0,0 0-2451,0 0-387,0 0-129,0 0 129,0 0 0,0 0 258,0 8 129,0-8 129,3 13-129,-2-6 129,6 8 0,-1 0-387,3 6 0,2 4-258,3 3-258,-1 7 0,3 0-129,0 5 0,1-1 0,-2-2 258,-2-1-129,-2-3 129,0-4-129,-2-9 129,-4-3-129,3-7 0,-1-4-129,2-4 129,0-6-129,2-10 0,2-8 0,4-6 129,2-4 129,3-5-129,2-4 258,-3-3-129,2 3 258,-2-1-129,1 4 258,-5 1-129,3 3-129,-7 2 129,-1 3-129,0 5-129,-2 0 258,-1 4-258,-2 7-129,-2-1 0,0 6-129,-5 8-516,10-9-774,-10 9-2967,19 2-129,-19-2-387</inkml:trace>
  <inkml:trace contextRef="#ctx0" brushRef="#br0" timeOffset="5">4430 16123 3225,'0'0'4515,"0"0"-129,-7-8-258,7 8-3741,3-13-387,-3 13-129,20-12 129,-7 6 0,2-1 129,-3 4-129,6-1 258,-4 1 0,5 3 0,-3 1 0,4 5 0,1-1-129,0 5-258,1-1 0,-2 3-258,5 4 0,-8-3-129,2 7 0,-7-4 129,2 3 0,-7 1 0,-2 1 387,-4-3 258,-1-1 0,-3 1 0,-7-5 0,-2 0 0,-5-4-129,0-2 129,-4-3-129,-1-4-129,-5 0 0,2-1-129,1-4 129,-2-1-258,7-2 129,-2 0 129,7-2-129,1 0 129,8 0-129,4-1 0,1 1 129,7 2 0,5 0 129,7-1-129,1 4 0,3 4 129,1-3 0,3 3-129,1 2-258,-2-1-258,3 5-1419,3 1-2064,-11-2-516,3 0 258</inkml:trace>
  <inkml:trace contextRef="#ctx0" brushRef="#br0" timeOffset="6">4922 16068 1548,'13'11'3741,"-13"-11"387,16 11-516,-16-3-3225,9 1-645,0 0 129,-4 3 516,7 2 129,-7-3 129,4 7 258,-6-4 129,5 2-258,-8-10 129,5 4 0,-5-10-516,0 0-129,16 2 0,-7-7-258,5-8 129,-2 0-258,3 3 129,-1-2 129,-2 0-129,2 4 258,-4 0-258,1 5 258,-1 1-129,1 2-129,-1 2 129,3 2 0,0 2 0,3 3-129,-1 6 129,-1-1 0,-1 2-129,-3 2 258,-1 1-258,-3 0 0,2 2-516,-8-8-1032,7-3-2967,-2-2-387,-5-8-387,0 0 388</inkml:trace>
  <inkml:trace contextRef="#ctx0" brushRef="#br0" timeOffset="7">5724 16115 2322,'15'4'4902,"-15"-4"-387,0 0-129,0 0-3225,0 0-645,0 0-129,0 0 129,-8 2-129,-5-2 0,1 0-129,-5 0 129,1 2-258,-5-1 258,4 5-387,-2-1 129,1 2-258,3 0 129,-1 0-129,4 3-129,0 0 258,5 2-129,0-1 129,5 1-129,0-1 258,2 2-129,5-1-129,5 0 129,3-5-516,8 7-903,-1-7-2709,7-4-645,8 0-129</inkml:trace>
  <inkml:trace contextRef="#ctx0" brushRef="#br0" timeOffset="8">6001 16269 2322,'-8'-18'4128,"9"0"-387,19 7 129,-5-4-3483,9-1-774,2 2 387,5 0 0,2 6 258,-4 4 258,7 4 258,-9 0-129,4 9 129,-8-1-129,2 6 129,-13-2-129,1 8-129,-11-6 0,-1 1-129,-4-3 129,-8 4-129,-8-2-129,-2-1 129,-6-6-258,0 2-129,-5-3 0,-1-1-129,-2 1-258,-2-3-258,8-3-774,-11-2-2064,9-4-1419,8-1-258,3-2 129</inkml:trace>
  <inkml:trace contextRef="#ctx0" brushRef="#br0" timeOffset="9">6493 16171 2580,'9'27'3483,"5"-12"387,-3-2-3354,2 2 129,5 4 258,-3-6 258,7 6 0,-7-7 258,11 4 0,-10-8-387,10 2 129,-7-10-387,8 0-258,-4-4-387,3-5 129,-5-2-258,0 1 129,-3-5 129,-5 0-129,-3-2 0,-6 2 258,-4-4-129,0 4-129,-2 0 129,-3 0-129,0 2-129,1 3 0,2 5-129,-3-3-258,5 8-1161,0 0-2451,-2-7-1032,2 7-258,0-7-129</inkml:trace>
  <inkml:trace contextRef="#ctx0" brushRef="#br0" timeOffset="10">7171 16047 3612,'9'0'4128,"-9"0"-516,8 5-258,-2 1-3612,7 6-645,-6 1 387,7 5 0,2 2 387,1 0 645,6 5 0,-7-6 516,11 4 0,-12-9 0,8 3 0,-12-9 0,8 4-258,-19-12-129,21 1-129,-21-1-129,17-13-129,-8 0 0,3-5 0,0-4 0,3-1-129,-1 1 0,1-4 0,0 2-258,-1 4 387,0 4-516,-3 1-258,6 9-258,-12-5-774,13 10-1290,-5 1-1935,-2 0-258,1 2-129</inkml:trace>
  <inkml:trace contextRef="#ctx0" brushRef="#br0" timeOffset="11">7840 16138 5289,'48'2'4902,"-17"-4"-387,-6-6-645,1-3-3612,2 0 0,-2-2-258,-2 0 129,-8 0 0,0 0 129,-11 0 129,-3 4 129,-4-2-129,-7 4 129,-9 1-258,-3 3 258,-4 1-516,-3 2 0,-4 4 0,4 2-129,-4 4 129,3 2-129,4 4 258,3 4-258,3 2 258,7 1-129,3 2 0,8 0 0,1-1 129,12 0-258,5-4 0,6-6-129,7-5 0,0-5-129,11-2-645,-9-12-903,12-2-2064,-4-6-516,0-4-387,-2 0 259</inkml:trace>
  <inkml:trace contextRef="#ctx0" brushRef="#br0" timeOffset="12">8318 16105 4128,'9'25'3999,"-9"-15"0,10 6-1032,-1-2-2709,-3-1-129,3 2 129,-3-5 645,2 3-258,-6-7 516,6 5-258,-8-11 129,3 9-129,-3-9 0,0 0-387,0 0-129,0 0-129,-9-1-129,9 1 0,-12-18 129,6 9-129,0-4 0,3-1 0,3-2 0,0 0 129,4-2-516,9 2 258,3 1 0,6-1 0,3-1 258,3 1-129,3 4-258,1-1-258,3 6-516,-6-6-2838,5 5-774,3-1-645,-4 1-387</inkml:trace>
  <inkml:trace contextRef="#ctx0" brushRef="#br0" timeOffset="13">9708 15787 2709,'24'33'3741,"-18"-16"0,9 6-129,0 2-3354,-3 0 129,5 6 387,-7-3-129,7 4 258,-10-4 0,4 2-129,-9-7 0,5 0-516,-2-5-2322,2-3-2064,-7-15-129,0 0-645</inkml:trace>
  <inkml:trace contextRef="#ctx0" brushRef="#br0" timeOffset="14">9663 15858 8385,'-13'0'4773,"10"-7"-387,9-3 0,7-2-4128,8 0-258,7-4 0,3 2 0,5 2 129,-2 3 129,4 6 0,-3 1 129,3 5 0,-7 4-129,1 7-129,-4 4 0,-2 2 0,-4-1 0,-2 4 129,-9-2-258,-3 0 129,-6-1-129,-2-2 0,-10-4 129,-4-1 0,-7 1-258,-4-2 258,-3-3-129,-1-1 0,1-3 0,2 0-129,1 1 0,6-3 129,3 2-129,4-5-129,12 0 0,0 0 129,0 0-129,0 0 129,24 1 0,1-1 129,11 1-129,2 4 129,7 1-129,1 4 129,3 2 0,2 2-129,-6-1 258,-4 4-258,-1 2 129,-6-1 0,-6 1 129,-5-1-129,-10-3 0,-10 1 258,-3-2-129,-10-1 0,-14-4 129,-6 1-129,-11-4 129,-4-2 129,-9-2-258,-1 1 129,-5-3-129,3 0-129,-2 0 129,7-3-258,5-1-129,3 0-516,21 4-645,-6-13-2193,20 2-1290,9-2-129,11-4-387</inkml:trace>
  <inkml:trace contextRef="#ctx0" brushRef="#br0" timeOffset="15">11129 15867 4257,'16'-16'4386,"-16"16"-258,7-16-129,-7 9-3354,0 7-129,-1-9 0,1 9-129,-11-5-129,11 5 258,-19-4 0,19 4 0,-22 0 0,8 0-129,-3 0 129,1 1-387,-4 1 0,-1 4 0,-1 2-129,-1 1 129,0 2-129,-2 3 0,0 3 0,0 3 0,2-1-129,-2 3 129,2 4 0,3 1 0,0-1 258,4 4-258,2 1 129,3-2-129,5 1 258,5-2-258,1-3 129,8-1 0,5-2 0,7-4 0,1-4 0,8-2-129,4-5 0,8 0 0,4-3 129,6-4-258,5 0 0,3-1 129,0-5 0,-3 1 129,-1-3-129,-7 2 0,-7-1 129,-6 3-129,-9-1 129,-3 2-129,-9-2 0,-4 4 0,-10 1 0,0 0-129,0 0 0,0 0 129,5 9-516,-5-9-645,0 0-3096,-5 6-387,5-6-516,-13 1 129</inkml:trace>
  <inkml:trace contextRef="#ctx0" brushRef="#br0" timeOffset="16">10534 16247 7482,'0'0'4515,"0"0"129,11 0-516,-11-4-2967,0 4-1032,0 0 129,0 0 129,0 0 129,8-4 0,-8 4 129,0 0 129,0 0-129,0 0-129,0 0-129,0 0-129,0 0-129,0 0 0,0-5 0,0 5-129,0 0-129,0 0 0,0 0-258,0 0-258,3 4-1290,-3-4-2838,2 6-387,-2-6 0,0 0-645</inkml:trace>
  <inkml:trace contextRef="#ctx0" brushRef="#br0" timeOffset="17">11959 16220 2709,'-11'4'4773,"-1"0"-387,12-4 387,-3 8-2838,3-8-774,0 0 0,-5-6 0,5 6 0,0 0-129,0 0 0,0-6-387,0 6 0,0 0-129,0 0-129,0 0-129,0 0 129,0 0-129,0 0-129,0 0 129,0 0-129,0 0 0,0 0-129,0 0-129,0 0-129,8 6-387,-8-6-3354,0 0-1290,0 0-258,-11-4-387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7T22:22:56.0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2309 9337 903,'-14'0'2451,"14"0"-1419,0 0-516,-12-5-129,12 5 129,-15-8 0,9 0 129,-3 0 129,2 0 0,-3-5 0,2 3 129,-2-5 0,6 1-129,-3-5-129,6 0 0,1-2-258,0 0 258,5-3-387,8 0 129,1-1 0,7 1-129,1 0-129,2 0 0,-1 4 258,7-1-258,-7 3 258,6 4-258,-7 1 0,2 5 0,-6 2 0,0 5 0,-4 1-129,2 7 129,-4 5-129,0 2 0,-4 4 0,1 1 0,1 3 0,-5 3 0,0 0 0,-2 3-129,-2 0 129,-1-2 0,-5 3 0,-3-1 0,-6-2 0,-2 1 129,-6-4 0,-3-2-129,-1-4 129,-3-1 0,-1-6-129,-4-4 129,2-2-129,0-4 0,3-6-129,4-8 0,9-2-516,3-3-1677,9-6-1677,10 3-258,5-6 0</inkml:trace>
  <inkml:trace contextRef="#ctx0" brushRef="#br0" timeOffset="1">5041 9062 516,'2'15'-258,"2"-7"129,-3 4 258,-1 1 129,0 1 0,0 2 387,-6 1 258,-3 2 0,-1 1 129,-1 1 0,-1-2-258,-3 1 129,5-4-387,-2 0-774,2-4-1290,-3-4-1419,12 1 259</inkml:trace>
  <inkml:trace contextRef="#ctx0" brushRef="#br0" timeOffset="2">4968 9003 2967,'0'0'3354,"0"0"-387,0 0-2322,15-2-1032,-3-3 129,8-1 129,1 0 129,3-1 129,1 1 0,0-1 387,3 3-129,-1-1 129,-1 2-258,-1 2 0,0 1-129,-4 4 129,-1 1-258,-3 4-258,-4 0 258,-4 2-129,-1 3 258,-6-2-129,-2 1 258,-2 0 0,-7-1 129,-4-1 129,-3 0-129,-4-2 129,0 0-129,-6-2-129,3 0 0,-3-2-129,3 0-129,-1 0 0,1-2 0,3 0 0,2-2-129,4 2 0,14-3 129,-17 3-129,17-3 0,0 0 0,0 0 0,0 0 0,15 6 0,1-4-129,2-1 258,6 1-258,2 1 129,5 1-129,-1 1-516,3 3 129,-2-1-129,0 4 129,-2-2-258,-4 1 387,-4-1 0,-4-1 129,-5 1 645,-7-1 0,-3-1 129,-2 0 129,-6 0 129,-7 0-129,-5 1 129,-4-1-129,-5 2 129,-7-3 0,0 2-129,-7-3 0,1 4 0,-1-5 0,4 2 0,-1-1-258,8-2-129,5-1-129,6-1-129,6 2-387,13-3-387,0 0-1290,0 0-1806,7-9-387</inkml:trace>
  <inkml:trace contextRef="#ctx0" brushRef="#br0" timeOffset="3">5584 9233 774,'6'7'3870,"-6"-7"-129,0 0-129,0 0-3225,0 0-387,12 4-129,-12-4 0,17 2 258,-17-2-129,19 0 129,-9 0 258,5 0-258,-1 0 129,0-1 0,4 0-129,2 0 129,-1 0-129,-1 0 0,-2 0-129,0 1 0,-4 0 0,-12 0-129,17 0 129,-17 0-516,11 2-516,-11-2-1548,0 0-1548,0 0 258</inkml:trace>
  <inkml:trace contextRef="#ctx0" brushRef="#br0" timeOffset="4">6065 9264 258,'-28'-24'3354,"14"8"0,11 0-774,3 0-645,1-4-1032,15 2-258,-1 1-516,9-1 0,2 2-129,4 5 0,0 0-129,1 2 0,0 5 129,-2 2 0,0 2 0,-4 3 0,-1 5 0,-3 0-129,-6 4 258,-1 2-258,-7 2 258,-4 1-129,-3-1 129,-4 2 129,-9 1 129,-5 1 129,-7-4 258,-1 0-129,-8-3-129,1-1 258,-6-2-258,2-4-129,2-4-258,0-2-258,10-5-645,1-7-903,14-1-2322,10-1-258,0-6-516</inkml:trace>
  <inkml:trace contextRef="#ctx0" brushRef="#br0" timeOffset="5">6578 9032 2967,'5'29'4257,"-5"-16"-387,6 6-516,0 0-3741,-2 3-258,-2-1 258,1 2 258,-3-1 0,0-3 258,-6 2 129,-5-5 387,3-1-129,-3-3 258,4-3-387,-2-1-129,9-8-387,0 0-258,-11 0 0,11-7 0,0-4 0,0-4 258,2-6 0,2-2-129,1-2 258,4-2-129,0 0 129,6 0 0,1 0 0,4 4-258,1 2 129,3 4 0,-2 4 129,1 3 0,-1 4 129,2 2-129,-3 4 0,-1 4 0,1 2 0,-2 2 0,-1 3 0,-1 0 0,-2 1 0,-3-2 0,-3 3 129,-5-3 0,-2 2 129,-2-2 129,-3 1-258,-7-2 258,-3 1-387,-2-4 258,0 0-258,-2-2 0,-1-3 0,3 0 0,0-1 129,2-2 129,0-2-129,13 4 0,-15-4 129,15 4-129,0 0 0,0 0 0,6 0-129,-6 0 129,25 12 0,-10-5 258,5 2-129,-1 0 0,2 5 0,-4-1 129,3 3-129,-3-2-129,2-1 258,-6 1-387,3-2 129,0-1-645,-2-4-129,7 1-1806,-3-7-1935,-3-1-387,4-3 258</inkml:trace>
  <inkml:trace contextRef="#ctx0" brushRef="#br0" timeOffset="6">7420 9035 645,'12'-2'0,"0"-3"129,-12 5 516,13-2 258,-13 2 258,0 0 387,0 0 387,0 0-258,-9 0 129,-6 0-129,4 7-645,-8-3-258,1 3-387,-2 0-129,1 3 0,-2 0 0,3 4-129,-4-2 0,5 3 129,0 0-129,4 1 0,0-2 129,5 2-129,0-2 258,3 0-387,4-1 129,1 1-129,3-2 129,8 0-129,1 0 0,4-2 129,4 1-258,3 0 129,1-2 0,3 2 0,2-4-129,0-2 129,-1-1 0,4-1 0,-3-3-129,0 0 129,0-3-129,-4-5 129,-1 1-258,-3-2 258,-3 1-129,-4-4 129,-1 4 0,-6-3 129,-3 2-129,-4 2 258,0 0-129,0 7-129,-16-7 258,3 4-258,-3 2 0,-2 1 129,-3 0 0,-2 0-129,0 0 258,0 1 0,-2-1 0,3 3 0,2-3 129,1 1-258,0 1-129,6 0 0,0 1-258,1-2-516,11 6-903,1-7-2451,-13 3-516,13-3-129</inkml:trace>
  <inkml:trace contextRef="#ctx0" brushRef="#br0" timeOffset="7">8876 9031 645,'4'-6'1548,"-4"6"129,0 0-258,0 0 129,0 0-258,0 0-387,0 0-387,0 0 129,0 0-129,0 0-258,0 0-129,-5 6 129,5-6-258,-4 9 0,0-2 129,2 1-129,1 1 258,-1 3-258,2 0 129,-2 2 0,2 2 0,-3 2-129,1 0 129,-1 0-129,-2 1 129,2-2 0,-4-2 129,4-1-258,-4 0 0,3-5 129,0 0-129,4-9-129,-3 10-129,3-10-258,0 0-1548,0 0-1935,0 0 0</inkml:trace>
  <inkml:trace contextRef="#ctx0" brushRef="#br0" timeOffset="8">9000 9182 2580,'10'5'3741,"-10"-5"0,18-1-3354,-5-1-516,2 0 258,-2 1-129,2 0 387,-2 1-258,-13 0 129,19-2 258,-19 2-258,17 0 129,-17 0 0,12 0-258,-12 0-129,13 3-516,-13-3-645,14 6-1419,-14-6-1677,13 4 516</inkml:trace>
  <inkml:trace contextRef="#ctx0" brushRef="#br0" timeOffset="9">9321 9240 2580,'-5'-21'3870,"5"9"-1032,1 1-1161,3-4-774,3 3-516,2-2-387,4 1 0,1 0-129,3 1 129,0 2-129,2-1 0,-2 3 0,5 1-129,-3 4 258,0-1 0,1 4 0,-3 0 0,1 0 0,-2 4 0,-1 2 0,-5 2 387,1 2-258,-6 0 0,0 1 129,-3 2-129,-2 0 258,0 0-258,-5-2 129,-1 1-129,-6-4 387,2 4-387,-7-3 129,3-2-129,-3-2 129,1 1-129,-4-2 129,1-1-258,0-2 0,-4-1-258,2 0-129,1-3-516,2 2-1290,1 0-1806,-2-6-387</inkml:trace>
  <inkml:trace contextRef="#ctx0" brushRef="#br0" timeOffset="10">9745 9048 1032,'-15'28'4128,"15"-11"-258,-12-7-645,9 5-3612,1 1-387,4 1 129,-1-2 129,5 3 129,-3-3 387,-2-2 387,2 0 0,-3-2 387,0-1 0,-4-1-258,4-3 129,0-6-387,-8 8 0,8-8-258,0 0-129,-11-1 0,11 1 0,-4-13 129,0 2-129,3-1 129,1-3 129,0-4-129,2-1 129,7 2-129,1-1 129,3 0-258,2 0 129,1 3-129,3 1 0,2 4 0,-1-1 129,1 3 0,2 2 0,-4 0 0,3 4 0,1 2 0,-2 0-129,-2 1 129,-2 3 0,-1 2 0,-4 2 0,-2 1-258,-7 1 258,-1 0 258,-2 0-258,-6 2 258,-5 0-129,-4-3 129,0 0 129,-1-1-129,-1-2-129,0-1 0,2-1 0,3-2-129,0 0 0,12-1 0,-19 0-129,19 0 129,-14 2 0,14-2 0,-11 2 129,11-2-129,0 0 0,-9 9 129,9-9-129,-1 7 258,1 0-258,3 0 258,5 1-258,1 0 129,3 1-129,-1 1 0,4-1 0,-1 0-129,-2-1 129,1 2 0,-1-4 0,-3 1-387,-9-7-129,18 13-903,-18-13-2064,0 0-903,18 7 258</inkml:trace>
  <inkml:trace contextRef="#ctx0" brushRef="#br0" timeOffset="11">10333 9003 1677,'8'9'4386,"-8"5"-258,-8-12-129,8-2-3741,-19 14-516,9-4 129,-6 2 0,0-2 258,-3 1 0,-2-1 258,4 3 129,-3-2-129,5 4 0,-3-3-129,6 3-129,0 0 129,7-2-258,2 2 0,3 0 0,0-4 0,2-1 0,5 1-258,5-4 516,0 0-258,3 0 129,2-3-129,2-2 0,3-1 0,-1-1 0,5 0 0,-3-3-129,0-1-129,1-3 129,-4 0 129,-1 0-129,-1-3 129,-5 2 0,-1 0 0,-4 0 0,-1 1 129,-7 7-129,3-10 129,-3 10-129,-10-6 258,-2 5-258,-3 1 0,-3 0 129,-5 1 0,1 2-129,-4 1 129,3 0 0,-2 1 0,3 2-129,3-4-129,2 1-129,17-4-903,-20 9-2709,20-9-903,0 0 258</inkml:trace>
  <inkml:trace contextRef="#ctx0" brushRef="#br0" timeOffset="12">11643 9095 1677,'6'10'3999,"-1"3"-129,-4-5-2322,-1-1-774,4 3 129,-4-3-129,0 4 0,0-3 0,-2 4 0,-4-1 0,3 4-258,-3 2 0,1 3-129,0 1 0,-1 1-387,1-1 258,3 1-129,-3-3-129,5-1 129,0-7-129,0-2 0,0-2-129,0-7 0,6 6-774,-6-6-2193,6-13-1419,4 5-516,-4-9 129</inkml:trace>
  <inkml:trace contextRef="#ctx0" brushRef="#br0" timeOffset="13">11889 9237 1677,'0'0'4128,"-2"9"129,2-9-387,6-1-3870,9 1-129,7 0-129,-1 0 516,5-2-129,1 2 129,-1-3 0,3 2 129,-5-1 0,2 1-258,-1 1-1032,-4 0-3096,-5 0-516,4 0 129</inkml:trace>
  <inkml:trace contextRef="#ctx0" brushRef="#br0" timeOffset="14">12469 9263 1032,'-13'-30'3354,"13"16"-1935,0-2 0,0-1-258,6-3-129,7 4 258,1-2-129,7 3-129,2-1-387,6 4 129,2 0-387,3 3-258,1 3 129,-1 2-258,0 3 129,-2 1 0,-2 5-129,-7 5 129,-4 3 129,-3 4 0,-8 0 0,-3 5 129,-5-2 0,-10 1-129,-7-2 258,-7 0-129,-6-3 0,-2-3 0,-4-3-258,-2-2 129,-3-4-129,1-4-129,3-2-129,4-5-258,7 0-516,-2-8-1419,12 0-2193,10-1-387,4-4 0</inkml:trace>
  <inkml:trace contextRef="#ctx0" brushRef="#br0" timeOffset="15">13046 9010 3612,'-7'27'4773,"2"-16"-645,5 7-129,0-3-4386,4 6 0,-2 0 0,4 2 129,-2 0 0,-3 0 258,1-3 387,-2-2 0,0 0-129,-3-4 129,-1-4 129,-1-3-258,5-7-129,0 0 0,-13 0-129,10-7 129,-3-3-129,0-6 0,0-1 0,1-3-258,0 0 258,3-3-129,2 1 129,0-2-129,5 1 129,7 3-129,4 0 0,4 2 258,4 2-129,0 3 129,3 0-129,1 5 0,2 2 0,-2 3 0,-1 2 0,1 2-129,-5 6 129,-3 2-129,-1 2 258,-6 2-129,-3 2 0,-6-1 0,-4 1 0,-3-2 129,-9-1-129,-3-1 0,-4-4 0,-1-2 0,-2-3 0,-2 0-129,1-2 129,3 0-129,2-2 129,2-1-129,3 1-129,2-1 258,11 3 0,-14-2 0,14 2 0,0 0 258,-1 6-258,1 1 258,7 3-258,2 0 387,7 3-258,-1 2 129,3 0-129,2 1 129,1 2-129,1-2 0,0-2-129,-1 0-129,-5-4-258,5 2-774,-10-4-2967,0-8-516,2 1 0</inkml:trace>
  <inkml:trace contextRef="#ctx0" brushRef="#br0" timeOffset="16">13650 8985 1419,'0'0'3870,"-8"5"0,8 2-258,0-7-3999,0 0-129,-7 7 0,7-7 387,-10 8 258,10-8 516,-17 7 258,0-5 0,6 5-129,-9-2 0,3 4-129,-3 0 0,1 2-387,1 0-129,4 2-129,0 2 258,3 0-258,3 1 129,2 0-129,1 1 129,4 0-129,1 2 129,1-3-129,7 0 0,3-2 0,3-2 129,3-2-129,5-1 0,4-2 0,0-2 0,4-3-129,-2-2 129,3 0 0,1 0 0,-1-5 0,-1-2 0,-2-2 0,-1 0-129,-4 0 0,-2-1 0,-3 0 0,-7 2 0,-1 0 129,-8 1 0,-2 7 129,-4-10-129,-10 8 258,-1 0-129,-7 0-129,-4 1 129,-1 1 0,-2 0 0,-3 3 0,-1 0 0,2 1-129,-1 0 258,5-1-129,2 1-129,4-1-129,5 1-387,0-4-258,16 0-2838,0 0-645,0 0-774</inkml:trace>
  <inkml:trace contextRef="#ctx0" brushRef="#br0" timeOffset="17">15129 9015 645,'0'6'3225,"0"-6"258,0 0-3354,0 0-129,-2 7 129,2-7 258,0 0 129,0 8 258,0-8 129,0 0 0,0 6 129,2 1-129,-2-7 0,0 13-387,-2-5-129,2 4 129,-2 2-258,1 3-129,-3 2 129,2 1-129,-5-1 0,5 2 129,-3-3 0,1 0-129,2-5 0,1-1 0,1-4-129,0-2 0,0-6-129,0 7-258,0-7-1032,0 0-1935,13-2-1161,-3-3-129</inkml:trace>
  <inkml:trace contextRef="#ctx0" brushRef="#br0" timeOffset="18">15318 9145 5289,'-16'11'5031,"16"-11"-516,-9 8-258,9-8-4257,0 0-258,1 7 129,-1-7-129,17 2 0,-5-2 516,3 1-129,1-1 129,3 0 0,0-3 0,5 1 0,1 1 0,1-1 0,3 1-129,-1 0 0,-1-1-129,-6 2-129,3 0 0,-7 0 129,-1 2-129,-6-2 0,-10 0-129,11 1-258,-11-1-1677,12 4-2451,-12-4 0,1-3-258</inkml:trace>
  <inkml:trace contextRef="#ctx0" brushRef="#br0" timeOffset="19">15964 9223 1161,'-17'12'3612,"0"-12"-129,17 0-258,-19 0-3483,9-3 129,-1-3 387,-2-1 258,5-3 129,-4-5 387,9 3 129,-2-6-129,5 2 0,0-3-387,11 4-258,0-3-258,8 2 0,2 3 0,5 1-258,3 5 129,3 0-129,1 3 129,0 2-129,0 2 129,-2 0-129,1 4 129,-5 3 0,-4 1 0,-3 3 0,-7 3 0,-4 2 129,-7 1 0,-2 1 0,-9 0 258,-4 0-258,-8-2 258,-2 1-129,-5-4 129,-3-2-129,-2-3 0,1-2 0,-2-4-129,3-2-129,0 0-129,4-8-129,5 1-387,-2-8-1290,13 0-2451,5 2-516,3-4-129</inkml:trace>
  <inkml:trace contextRef="#ctx0" brushRef="#br0" timeOffset="20">16380 9028 5805,'-10'26'3999,"2"-15"-387,9 3-1419,-1 0-3096,5 6 258,-3 0 0,5 2 387,-4-2 129,2-1 645,-2 0 129,-3-4 258,3 1-129,-3-5 0,0-1-258,0-10-129,-4 10-129,4-10-129,0 0-129,-8-8 0,5-1-258,1-3 258,0-4-129,2-2-129,0 0 258,0-3-129,0 1 258,2 0-258,1-1 129,5 2-258,-5-1 129,8 2 0,-2 2 0,6 2 129,-3-1-258,5 6 129,-1 1 129,2 3 0,0 2 0,1 3 0,1 0 0,1 3 0,1 3 0,-4 1 0,-3 2 0,0-2 0,-4 2 0,-4 1 0,-2-2 0,-5 2 129,-4-1-129,-5-1 258,-5 0-258,-6-2 0,-2 2 0,-4-4 0,-1 1-258,-4-2 258,1 0 0,2 0 0,0 0 0,2-1 0,6-1 0,3 0 258,5 1-258,12-2 129,-1 7 0,1-7 0,20 7 0,4-1 129,5 2-129,3 1 129,8 2-129,-2-1 258,1 3-129,1-3-129,-5 2-129,-1-4 0,-5 2 0,-6-2-387,-5-7-387,3 4-1935,-3-3-1677,-18-2-387,17-6 129</inkml:trace>
  <inkml:trace contextRef="#ctx0" brushRef="#br0" timeOffset="21">17223 9005 903,'-9'0'3483,"9"0"129,0 0-258,0 0-3612,0 0 129,0 0 258,-13 1 258,13-1 516,-21 4 0,10 1 258,-12-3-129,6 7 0,-10-4-387,4 4 0,-4-2-258,4 2 0,-1-1-129,3 2-129,1 0-129,2-1 129,3 1-129,2 1 129,2 1 0,2 1-258,3-1 387,2 2-258,2-1 129,2 2 0,2 1 0,7 0 0,-1 0-129,5-1 129,3 0-129,2-2 129,5-3-129,0-3 0,2 0 129,2-5-129,2 0 0,3-2 0,-2-2 0,1-3 0,0-2 0,-3-1 0,-2 0 0,-1-3 0,-5 0 0,-4 0 0,-6 2 129,-4 2-258,-5-2 129,-1 2 0,0 7 0,-17-8 0,1 7-129,1 0 129,1 1 0,-6-2 0,5 2 0,-2 2 0,1-1 0,1 0 0,1 0 0,1 1 0,0 0 0,0 1 0,-2-1-129,1 0-129,4 3-516,-12-2-2322,6 1-1548,2-2 0,-10-2-516</inkml:trace>
  <inkml:trace contextRef="#ctx0" brushRef="#br0" timeOffset="22">2472 11417 1548,'-16'1'3225,"16"-1"-645,-19 0-387,5-3-258,3 2-129,-9-5-387,6 2-129,-12-6-258,8 3-129,-5-6 0,3 1-258,0-5-258,9 0 0,3-3-129,8-1 0,4-1-258,11 0 129,8-1-129,6 1 0,3 2 0,7 2 0,-1 2 0,0 3-129,1 5 129,0 4-129,-4 1 129,0 3-129,-3 5 0,-3 5 129,-4 4-129,-3 3 129,-6 4-129,-7 2 258,-5 3-129,-4 2 0,-5 0 0,-10 1 0,-4 0 129,-8-1-129,-1-4 129,-6-2-129,-1 0 0,-3-3 0,0-5 0,4-5-129,3-2-258,0-7-774,17-5-2838,6-4-387,5-10-387,8-3 129</inkml:trace>
  <inkml:trace contextRef="#ctx0" brushRef="#br0" timeOffset="23">4207 11489 5289,'-31'5'4902,"16"-5"-387,-6 0-258,-3-6-3741,8 1-258,-1-4 0,1-2-129,2-1-129,2-3 129,2-2 0,6-1 0,3-2 0,5-2 129,7-2-129,10 0 0,3 0-129,7 1 0,6 0 0,6 2 0,1 2-129,0 2 129,5 5-129,-3 2 129,1 4 0,-4 4-129,-4 3 129,-4 5 0,-4 5 0,-7 4 0,-6 2 129,-5 5-129,-7 1 129,-6 2-129,-4 1 129,-13 2-129,-8-1 129,-5 3 0,-11-5-129,-5-1 258,-7-2-258,2-5 258,-5-2-258,4-6 0,4-4-387,1-5-645,16-2-2451,4-7-1161,6-7-258,9-1-129</inkml:trace>
  <inkml:trace contextRef="#ctx0" brushRef="#br0" timeOffset="24">6365 11022 3225,'7'7'4902,"-7"-7"-516,0 0-129,2 7-1935,-2-7-2193,0 0-129,0 0 0,0 0 0,9 2 0,-9-2 258,0 0 0,7 7 0,-7 0 0,1 4 0,-1 1 0,0 4 0,0 2-258,0 4 129,0 0-129,-1 4 0,-1-1 129,-3 2-129,2-2 0,-1-2 0,-2-1 0,-1-2 0,3-4 0,0-3-129,3-3-129,1-10-387,0 9-1419,0-9-2193,0-4-387,8-6-387</inkml:trace>
  <inkml:trace contextRef="#ctx0" brushRef="#br0" timeOffset="25">6564 11294 4386,'12'3'4773,"4"1"-516,-16-4 0,17-3-3354,0 2-774,2-1 0,2 1 0,4-1 0,-2 0 0,0-1 129,3 3 0,-5-1 0,0 1 0,-3 0 0,3 0 0,-5 0-258,-1 1 0,-2 1-387,-13-2-645,21 5-1677,-21-5-1935,0 0 0,12 8-387</inkml:trace>
  <inkml:trace contextRef="#ctx0" brushRef="#br0" timeOffset="26">7378 11052 2580,'0'0'4386,"0"0"-258,6 11-129,-6-11-1806,0 7-2451,0-7 258,0 7-129,0-1 387,0 2 0,0 4 129,-3-3 0,1 5 258,-4-1-258,1 6 0,-2 0-129,0 1 0,-4 2-129,2 1 129,-3-3-129,3 2 0,-3-3 129,5-3-129,1-2 129,5-2-258,1-5 129,0-7 0,21 4-129,0-4 0,7-1 0,8-5 0,1 0 0,2-2 0,2 2 0,-3 1 0,-2 0 0,-2 3-129,-6 1 0,-4 0-129,0 1-258,-10 0-1161,0 0-2967,1 3 129,-15-3-516,19 0 259</inkml:trace>
  <inkml:trace contextRef="#ctx0" brushRef="#br0" timeOffset="27">8088 11310 3870,'-23'0'3741,"-8"-9"0,22-2-903,-2-1-2709,-1-2 0,6 2 129,-2-5 258,6 3-129,-2-4 258,4 3 129,2-1-129,9 2-129,0 0 0,4 1-387,4 3-129,1 0 129,0 3-129,4 5-129,1 1 129,-2 1 0,1 5 0,0 4 0,-4 4 0,-3 2 0,-5 0 129,-1 2 129,-10-1 129,0 3 0,-9-6 129,-1 5 129,-13-7 129,1 2-258,-7-4-129,-1-3-129,-4-2 0,2-1-258,3-3-258,-1-3-516,14 1-2322,1-5-1548,5-5-129,7 1-645</inkml:trace>
  <inkml:trace contextRef="#ctx0" brushRef="#br0" timeOffset="28">8741 11099 5031,'4'5'5031,"-4"-5"-387,0 0-387,-10 8-2193,10-8-2322,-18 5 129,8-1 0,-5 0 129,0 0 0,-3 2 129,-2-1 0,0 4 129,-2-2-129,1 3 0,1-2 0,1 3-129,3 0 0,3 1 129,1 2 0,4-1 129,2-1-129,5 3-129,1-2 258,1 2-129,7-2 258,6 3-129,0-4 129,7 0-258,3 0 129,5-2 0,2 0-129,6-4-129,6 0-129,-2-6-903,15 0-3354,-2 0-387,4-4-516,1-7 0</inkml:trace>
  <inkml:trace contextRef="#ctx0" brushRef="#br0" timeOffset="29">11693 11045 3870,'4'6'4644,"-4"-6"-258,0 0-258,2 6-3354,-2-6-774,0 0 0,0 0 129,0 0 129,0 0 129,0 0-129,0 0 0,0 0 129,0 0 0,6 9-129,-6-9 0,0 0 0,0 9 0,0-2-129,0-1 0,0 3 0,0 3 0,0 1-129,0 3 0,0 4 129,-1 2 0,0 1 129,-5 0 0,1 1 0,-2-3 0,1 2-129,-3-6 129,2-1 0,-1-3-258,1-1 0,5-2 0,-2-3 0,2-1 0,2-6 0,0 0-129,0 6 129,0-6-129,0 0-129,7-3-516,-7-6-1677,2 2-2064,4-1-387,0-3-258,0-1 130</inkml:trace>
  <inkml:trace contextRef="#ctx0" brushRef="#br0" timeOffset="30">12040 11243 1935,'0'0'4386,"9"0"129,3 4-516,-12-4-2064,14 7-1677,1-6 0,-1 1 387,6 1-129,-6-1-129,8 1 129,-6-2 0,6 1-129,-2 1 0,5 1-129,-4-3-129,4 1 129,-2-2 0,-2 0-258,-2 0 0,-3 0 0,-4 0 129,-12 0-129,13 0 0,-13 0-258,0 0 0,0 0-258,-5 10-645,-10-6-2193,3-1-1419,12-3 129,-23 4-387</inkml:trace>
  <inkml:trace contextRef="#ctx0" brushRef="#br0" timeOffset="31">12719 11052 2709,'0'0'4257,"15"0"-387,-15 0-258,0 0-3225,0 0-774,0 0 258,9 2 258,-9-2 0,5 11 129,-5-5 516,0 6-129,-5 0 0,3 5 0,-5-1-129,-1 4-129,-3 0 0,4 2-129,-6-1 129,7 1-129,-4-3 0,6-1-129,-1-4 129,5-1 0,0-4 0,9-3-258,7-4 129,6-2 0,8 0-129,3-1 0,5-2 129,3-1-129,3-1-129,-2-2-129,1 4-387,-6-4-1032,1 2-2838,-5 1-258,-7-3-258</inkml:trace>
  <inkml:trace contextRef="#ctx0" brushRef="#br0" timeOffset="32">13241 11281 3225,'-22'-23'3225,"22"12"387,-3-1-3225,1-4 129,2 3 387,1-3 0,11 4 129,-3-4 0,9 5 129,-1-3-129,6 3-258,-4 0-387,5 2 0,0 4-258,-2 5 0,0 0-129,-3 5 0,-1 4 0,-2 4 0,-2 1 129,-2 2 0,-3 0 0,-5 0 258,-4-2-258,0 2 258,-6-3 129,-7 1-129,-7-3 0,1-1 129,-9-3-258,0-2-129,0-2 129,-3-3-387,1-1-258,3-6-129,5 2-387,-4-6-2322,13 0-1419,7 1-516,2-2 0</inkml:trace>
  <inkml:trace contextRef="#ctx0" brushRef="#br0" timeOffset="33">14049 11080 4386,'0'0'4644,"0"0"-258,-3 7-258,3-7-3741,-17 6-387,4-2 258,-4 1 0,-1 1 0,-2 1 0,0 2 0,-3-2 0,4 4 0,-5-3 129,1 2-258,1-2 129,3 3 0,-2-3 0,3 1 0,1-1 0,4 3 258,-1-3-129,7 2-129,-1-1 0,4 3-129,3-3 129,1 3-129,9 0 0,7 1 0,3-2 0,5 4-129,4-6 129,7-1 0,3 0 129,4-1 0,2-3-129,-1-1 0,2-2-129,-1-1 129,-2 0-129,-5 0-258,-2 0-258,-9-6-645,3 4-3354,-10-3-516,-7 0-258,-8-3-258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7:38.0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1402 14093 2193,'4'12'2709,"-4"-12"-1161,0 0-645,-6 13 0,6-13-129,-8 19 0,6-5-129,-4 3 0,3 6 129,0 2-387,3 5 129,0 7-387,0 4 129,2 4-129,4 6 129,3-1-258,0 1 258,0-4-129,0-2-129,2-6 129,-4-5 0,1-6-129,-3-8 0,2-4-129,-5-5-129,2 0-516,-4-11-903,0 0-1548,0 0-774,2-8 387</inkml:trace>
  <inkml:trace contextRef="#ctx0" brushRef="#br0" timeOffset="551.031">1273 14158 1548,'-14'-11'3999,"4"-2"-129,10 13-129,0 0-2322,0 0-903,-8-9-387,8 9 0,8-15-258,2 10 129,4-3 129,6-1 129,5 0 0,3-2 129,6 4 129,1-3-258,6 5 258,-1-1-387,4 4 0,-2 2-129,-2 0 0,-5 5 0,0 3-129,-2 3 129,-6 2-129,-3 3 129,-7 2 258,-9 0-129,-2 5 387,-6-3-129,-3 5 0,-15-4 129,2 2-129,-10-4-129,1 1 0,-4-6-129,-2 3 0,0-5 0,-3-1-129,2-3-258,1-6 0,6 6-516,-2-13-903,13 5-2451,2-3-387,12 3-129,-7-13 0</inkml:trace>
  <inkml:trace contextRef="#ctx0" brushRef="#br0" timeOffset="1247.071">1754 14616 1032,'0'0'3225,"-10"2"258,10-2-387,0 0-2967,6 8-129,-6-8 0,15 0 129,-15 0 0,21 0 129,-5-2 258,-1-4-129,8-1 258,-5-4-258,4 1 129,-1-2-258,4-3 0,-3 1-129,-2-3 0,0 1-129,-6 1 0,-2 2 0,-6 0 0,-6 1 0,0 0-129,0 12 258,-22-14-129,7 8 0,-7 5 0,0 1 0,-3 4 129,-3 8 129,0 3-129,-3 2 0,2 2 0,1 4 0,3 0 0,0 0 0,4 2 0,6 0-129,3 0 129,3-1-129,5 0 0,4-2 0,3-1 0,8-5 0,6-3 129,6-6-258,5-4 0,8-3-258,2-5-387,11-2-516,-8-15-258,9 5-387,-8-8 129,4 6-129,-8-5 0,-3 1-258</inkml:trace>
  <inkml:trace contextRef="#ctx0" brushRef="#br0" timeOffset="1715.098">2237 14483 1806,'-12'12'3483,"12"-12"129,0 0-1161,-2 19-2064,2-8-645,1 1 129,3 2 0,1 3 129,1-1 129,-1 7 387,-4-4 0,4 5 387,-5-7 0,0 7 0,-2-8-129,2 3-129,-3-8 0,3 1-129,0-12-129,0 11 258,0-11-387,0 0 129,-4-11 0,4 11 129,-2-27-129,2 13 0,0-9-129,0 2-129,0-5 0,11 4 0,-2-4 129,5 3-258,5-1 0,5 1 0,3 3 0,2 0 0,-1 4 0,0 3 0,0 4-258,-4 4 258,1 2-129,-7 3-516,4 5-1290,-4 5-2451,-6 1-258,-1-1-387,-11-10 258</inkml:trace>
  <inkml:trace contextRef="#ctx0" brushRef="#br0" timeOffset="4307.246">2697 14662 2322,'-6'-12'2451,"6"12"516,0 0-387,0 0-129,0 0-645,0 0-258,-8-12-387,8 12-258,0 0-258,0 0-258,0 0-129,0 0-129,0 0 0,0-12-258,0 12 129,0 0 0,16-8 129,-16 8-129,21-7 0,-7 3 129,0 1-129,3-1 0,-1 0 0,4 0 0,-1 1 0,0 1 0,-1-1 129,-2 1-258,-5-1 258,1 2-129,-12 1 0,14-3 0,-14 3 129,0 0-129,0 0 0,0 0 0,0 0-129,0 0-129,0 0-258,0 0-516,0 0-1290,12 0-2064,-12 0-129,0 0-129</inkml:trace>
  <inkml:trace contextRef="#ctx0" brushRef="#br0" timeOffset="5343.305">3103 14402 1806,'9'-5'2580,"-2"-8"0,-7 13-645,0 0-516,12-11 0,-12 11-258,0 0 0,2-16-129,-2 16-258,0 0 129,0 0-129,0 0-129,0 0-129,0 0-258,0 0 0,0 0-129,12 0 0,-12 0-129,0 0 129,7 15-129,-2-4 0,-1 6 0,2 2 0,0 3 0,1-2 129,-1 3-129,1 2 129,1-4-129,0-1 0,0-7 129,2-1-129,-10-12 129,20 7-129,-7-7 129,0-5-129,-2-4 129,1-4 0,-2 3-129,0-2 258,0 0-129,-5 0-129,1 0 0,-6 12 129,12-14-129,-12 14 0,12-10 0,-12 10-129,13-2 258,-13 2-129,16 5-129,-4 4 129,-4 3 0,3 5 0,-4 3 0,3 0 129,-4-2-258,1 2 258,-2-5-129,2-6 0,-7-9 129,10 14 129,-10-14-129,18 0 0,-7-12 129,0-4 0,3-4 0,1-4-129,-3-2 0,1-5 0,-2-2 0,-1 4-129,-1 3 129,-3 4-129,-1 2-129,-1 1 0,2 5 0,-5 2-258,-1 12-387,6-11-258,6 12-1935,-12-1-1548,0 0-258,16 14-258</inkml:trace>
  <inkml:trace contextRef="#ctx0" brushRef="#br0" timeOffset="5875.336">3794 14580 4128,'0'15'4386,"-7"1"-516,-5-16-258,12 0-3612,-9-16-387,9 16 0,-11-23-129,10 12 129,-3-7 129,4-1 516,2-5 0,1 0 516,11 2-129,-2-1 0,7 2-129,-2 2-129,6 4-258,-1 7-129,-1 7 0,1 1-129,1 6 0,-6 6 0,2 5 129,-4 3 0,-3 5 129,-5-1 129,0 2 0,-7-5 387,0 6-258,-1-6 0,-4 2 129,-4-8 0,3-1-129,-7-6-129,13-8 0,-22 10-129,9-10 0,1-3-129,-3-5-129,2-1-129,-2-3 0,4 0-258,-6-3-258,17 15-903,-18-18-2193,8 5-645,9 3-258,-2-4 129</inkml:trace>
  <inkml:trace contextRef="#ctx0" brushRef="#br0" timeOffset="6424.367">4191 14400 4257,'6'10'4128,"-6"-10"-516,6 10-129,-6-10-3870,10 17-258,-10-17 258,14 24-129,-7-5 516,0-4 0,1 7 387,-1-3 129,0 3 129,-3-3 0,3 3 129,-7-3-258,3-1-129,-3-2 0,0-2-129,0-3 129,0 1-129,0-12 0,0 0 129,0 0 0,0 0-129,-4-24 129,4 6 0,0-10-129,2-1-129,3-7 129,4 2-258,-1-2 129,7 3 0,0 1 129,3 2-129,2 3-129,1 8 129,3 0-129,-2 6 0,0 4-129,0 2-387,0 8-129,-8-1-774,7 8-1935,-6 4-1290,-15-12-129,19 24-258</inkml:trace>
  <inkml:trace contextRef="#ctx0" brushRef="#br0" timeOffset="6891.394">4709 14565 4386,'-21'10'4515,"0"-17"-645,21 7-516,-16-25-2064,16 12-1935,-2-8-129,2 9 387,4-7 0,3 4 258,1 1 258,2 4 258,3 2 0,-13 8 258,24-6-516,-12 3 129,3 6-258,-2 3 0,1 6 0,-1 2 129,-1 4 129,-4-1 0,-1 5 258,-4-3 0,2 6 129,-5-8-129,-1 7 258,-9-7-258,4 0 0,-8-5-129,4 2-129,-5-8-129,1-1-129,0-3-516,-4-9-645,18 7-1161,-19-18-2322,10-4-129,3-3-258</inkml:trace>
  <inkml:trace contextRef="#ctx0" brushRef="#br0" timeOffset="7211.412">4909 14021 3096,'16'0'4644,"-16"0"-129,9 11-129,-9 4-2064,0-3-1806,0 4-129,0 5-258,0 3 258,0 5-258,2 5 258,-2-2 0,0 8 0,0 0 129,0 8 0,0-7-129,0 5-129,0-6-258,0-2 0,0 0-129,0-9-387,1 3-903,-1-15-2322,0-4-903,0-13-258,0 0-387</inkml:trace>
  <inkml:trace contextRef="#ctx0" brushRef="#br0" timeOffset="8671.494">5491 14458 129,'9'-11'1677,"-9"11"-1935,0 0-258,14-10 516,-14 10 516,0 0 387,11-12 258,-11 12 516,0 0 258,0 0-258,4-12-258,-4 12-258,0 0-258,0 0-129,0 0-129,0 0-258,0-16 0,0 16 129,0 0-258,0 0-129,10-12 129,-10 12-129,16-13-129,-2 6 129,-1 3 0,5 2 0,2-5 129,0 5-258,1 0 0,0 2 0,-1 2 0,1 7 0,-1 3 0,-1-1 0,-4 5 0,0 5 129,-2 2-129,0 1 129,-4 0 0,1 6 0,-4-7-129,1 2 129,-4-6 0,-1 3 129,-2-7 0,-2 1 0,-4-6 129,-2 2 0,-6-8 0,0 3-129,-5-7-129,0 1 129,-3-1-129,0-1 0,-3-5-258,0 1 0,2 0 129,2-2-129,1 2 0,3-4-129,6 3 129,11 6-129,-13-19 258,13 8-129,3 0-129,8-3 129,7 2-387,0-2 0,9 6-387,-6-4-1032,4 3-2193,8 9-258,-11-6 129</inkml:trace>
  <inkml:trace contextRef="#ctx0" brushRef="#br0" timeOffset="9083.519">6320 14390 5160,'-4'12'4644,"-7"-12"-516,-3-1-516,14 1-3096,-20-5-903,8 5 0,-8 0 129,1 0 129,-3 2 129,-5 4 258,0 5 258,-3-4 0,5 8 129,-4-6-129,6 6-129,0-1-387,6 0 0,7-1-258,1-1 129,7 3-258,2-5 0,10 6-387,1-6 0,15 4-903,0-1-2451,3-9-129,14 7-129</inkml:trace>
  <inkml:trace contextRef="#ctx0" brushRef="#br0" timeOffset="9459.541">6709 14401 6837,'-11'-5'4386,"-6"-2"-258,2 7-258,-1 0-3741,-5 2-258,-5 3 129,1 6-258,-2 0 258,-2 3 129,2 8 258,-3-6-129,5 7 129,-3-4 0,7 8 0,-2-7-129,7 5 0,1-2-129,5-5-129,4 2 0,5-1 129,1 0-129,5-2-129,9 0 129,2-7-258,14 2-258,0-9-387,10 3-1032,0-4-2451,1-9-129,7-3-387</inkml:trace>
  <inkml:trace contextRef="#ctx0" brushRef="#br0" timeOffset="9923.567">6895 14422 5934,'1'15'4128,"-1"-15"-387,0 18-258,0-5-3870,1 6 0,-1 1-129,0 3 516,3 5 258,-2-6 129,5 5 129,0-9 0,8 5 258,-4-10-258,13-1-129,-2-10-129,7-2-129,1-1-129,3-11 0,-4-2 0,4-4 0,-8-4 258,-1 1 0,-9-5 129,-1 3-129,-9 1 129,0 1 0,-4-1 129,-2 3-387,-7 4 0,1 1-129,8 14-258,-16-20-516,16 20-258,-14-10-516,14 10-1935,0 0-1161,0 6-258,0-6 129</inkml:trace>
  <inkml:trace contextRef="#ctx0" brushRef="#br0" timeOffset="10419.596">7443 14384 6966,'2'11'3870,"-2"4"-645,0-15-258,-5 19-4386,1-7 0,7 11 129,-2 0 387,6 4 774,-3 7 645,-3-10 387,6 8 387,-7-8 129,6 3-129,-6-8-387,0 0 0,0-19-516,-1 15-129,1-15-129,0 0-129,-15-12 258,9-2-129,0-13 129,3 0-258,3-5 129,0-2 0,6-2 0,6-1-129,4 2 129,4-1-129,4 7 0,1 5 129,1 4 0,-3 7-129,3 1 0,-4 8 0,3 4-645,-11 2-903,6 6-2709,-4 4-258,-4-2-129,2 4-129</inkml:trace>
  <inkml:trace contextRef="#ctx0" brushRef="#br0" timeOffset="10947.626">7881 14369 9030,'9'13'4386,"8"0"-645,-17-13-387,16 8-4128,-16-8-129,25 15-129,-15-4 258,7 7 0,-8-2 387,6 4 258,-3-2 258,-2 3 0,1 5 129,-2-4 0,2 4-129,-4-3 0,0-2-129,-4 1 129,-1-2 0,-2-1 129,0-2 0,-1-6 258,-3-1 258,-8-10-258,12 0 129,-23 0-129,12-6 0,-7-9 0,3-2-129,-3-5-258,0 4 0,6-3-129,2 0 129,2 2-129,5 2-129,3 4 129,3-2-129,12 8 129,-1-3-387,9 6 129,1-1-387,6 5-387,-5 0-903,9 1-1677,-1 10-1032,-5-9 0,6 8 0</inkml:trace>
  <inkml:trace contextRef="#ctx0" brushRef="#br0" timeOffset="11343.648">8569 14418 6321,'-23'-14'4386,"10"13"-387,-8-6 0,-2 6-3741,3 1 0,-2 3-129,0 6-129,-2 2 129,0 10 129,2-5 0,0 9 129,3-5-129,5 6 129,-4-2 0,12 4-129,0-5 129,6-1-129,3 0-258,8-2 129,8-2-129,7-3 0,3 1 0,5-8-129,4 1-129,1-9-387,4 0 0,-8-8-387,6 2-774,-11-16-1419,1-1-1161,-2 1-258,-7-7 129</inkml:trace>
  <inkml:trace contextRef="#ctx0" brushRef="#br0" timeOffset="11863.678">8768 14507 258,'2'-28'3741,"-2"28"-129,0-11-258,0 11-1548,0 0-645,0 0-387,-9 0 129,9 0 0,-6 15-129,6-15 129,-6 26 129,-1-11-129,7 12 0,-1-3-387,1 5 129,0 0-387,4 2 0,0-4 0,7 0 0,0-12 0,7-4-129,1-11-129,4-2 0,4-14 0,3-7 0,2-6-129,1-3 0,-1-2 129,-2-2-129,0 5 129,-6 2 0,-3 4 129,-6 6 0,-6 2 0,-3 3-129,-6 14 129,0 0-129,0 0 129,-13-3-129,13 3 129,-18 14-129,10-1 129,-1 4-129,2-2 129,1 6-129,1-2 129,2 3-129,0 3 0,0 4 0,0 7 258,1 10-516,1 7 516,-3 7-258,1 3 129,-3 8-129,1 2 129,-2-2-129,1-7-129,-2-10-774,8-2-2838,-5-16-774,-2-7-258,-1-9-774</inkml:trace>
  <inkml:trace contextRef="#ctx0" brushRef="#br0" timeOffset="14463.827">1453 16316 3225,'-7'-14'3225,"7"14"-516,0 0-1032,0 0-387,0 0-387,0 0 129,0 0-387,0 10 258,0-10 0,0 22-129,0-10 0,5 15 0,-5 2 0,3 12-387,-3 0 0,0 12-129,0 0-129,0 5 0,-1-2 0,0-2 0,-2-8-258,0-6 129,3-8-516,0-18-258,3 5-1161,-3-19-2580,5-8-258,4-15-258</inkml:trace>
  <inkml:trace contextRef="#ctx0" brushRef="#br0" timeOffset="14987.856">1427 16270 2193,'-18'-4'3870,"-5"-1"387,23 5-387,-14-18-3225,13 1-387,1 2-129,8-6-258,1 1 129,7 0 0,-1 1 129,5 4 0,2 1 0,0 2 129,4 5-258,1 3 129,1 3-258,0 1 129,1 5-129,-1 3 0,-2 3 0,-3 3 0,-1 3 129,1 3 0,-6-1 129,0 2 129,-3 0 129,-5 0 258,-2 5 0,-7-9-129,0 7 258,-3-11-258,-3 9 129,-11-10-129,6 7 0,-10-9-129,1 3-258,-4-4 258,-1-2-129,-5 0 0,1 2-129,-5-4 0,3 0-258,2-2 0,2-2 129,7 7-903,-4-8-516,24 0-1935,0 0-1419,0 0-516,0 0 516</inkml:trace>
  <inkml:trace contextRef="#ctx0" brushRef="#br0" timeOffset="15754.901">1938 16595 2967,'-10'5'3483,"10"7"387,0-12-2451,0 0-1161,10 10 129,-10-10 258,15 7-129,-15-7 129,24 8 0,-13-8 258,11 1-387,-5 0 258,7 1-516,-1-5 0,4-5 0,-4 5-258,1-7 0,0 1 129,-4 1-129,-7-4 129,-2 0 0,-11 12 129,7-19 0,-11 7-258,4 12 258,-22-15-258,3 10 0,-2-2-129,-5 7 0,-1 0 0,-2 2 129,-1 5 0,2 6-129,-1 6 129,4 3 129,0-1-129,4 6 129,2-2 0,2 4-129,5-3 129,4-2 0,2-2 0,5-3 0,1 3-129,4 2 129,6-7 129,8-2-258,2-2 129,4-2-129,8-8-129,2-1 0,7 0-387,-2-9 0,7 4-387,-10-13-258,11 13-1290,-9-8-2064,-6-2-258,5 2 258</inkml:trace>
  <inkml:trace contextRef="#ctx0" brushRef="#br0" timeOffset="16234.928">2464 16538 4128,'-2'24'4257,"3"0"-387,-1-24-516,7 19-3870,-1-7-516,12 9 258,-9-6 387,6 10 0,-3-4 387,-3 1 645,2 6 129,-4-5-129,1 0 129,-4-7-129,3 4-129,-7-20-258,8 21-129,-8-21 0,0 0 129,0 0 0,0 0 0,5-12 129,-4 0 129,-1-10 0,-1-3-258,-3-3 0,2-6-129,-1-1 0,3 4-129,0 2 129,6-5-129,4 6 0,4 4-129,3 0 129,4 6 129,1 1-258,7 6 258,2-1-387,-4-3-129,9 15-1032,-11-3-2580,4 1-774,3 2-129</inkml:trace>
  <inkml:trace contextRef="#ctx0" brushRef="#br0" timeOffset="16836.963">2982 16592 5031,'-3'-13'4902,"3"13"-516,0 0-129,13-7-3999,-13 7-387,19-6-129,-5 6 0,1-5 0,3 5 129,0-5 0,2 4 258,1 1-129,0 0-129,0 0-387,2 13-903,-4-2-2580,1-10-774,4 7 387</inkml:trace>
  <inkml:trace contextRef="#ctx0" brushRef="#br0" timeOffset="17287.988">3682 16094 6450,'-21'21'4773,"15"-7"-258,-4-2-387,-1 12-4128,5 4-258,3 6 129,-3 9-258,1 9 258,1 6 0,0 7 258,2 4 0,1 0 258,1 6-129,-3-5 129,3 3 0,-2-10-129,2-3 0,-1-14-129,1 2-129,0-14-516,0-7 0,2 0-387,-2-10-129,5-4 0,-5-13-258,0 0-258,0 0-645,0-16-387,-10-10-258,-3-6-387,3-7 258</inkml:trace>
  <inkml:trace contextRef="#ctx0" brushRef="#br0" timeOffset="17671.01">3464 16755 1161,'0'-11'2838,"12"3"0,3 0-774,7-7-645,9 8-258,1-8-129,9 6-258,-3-3-129,7 0-258,-3 0 129,1 4 129,-7-1-258,2 4 0,-9 0 129,-2-1-129,-6 1-129,-1 5-129,-6-5 0,-1 3 0,-13 2-129,17-8 0,-17 8 129,13-3 0,-13 3 0,0 0 258,0 0-129,13 0 129,-13 0 0,2 30 129,-2-30-129,4 33 129,-4-8-129,4 8 258,-4-3-516,4 1 129,-2-7-258,1-1-387,6 7-903,-9-30-2322,11 0-1419,3-12 129,1-17-645</inkml:trace>
  <inkml:trace contextRef="#ctx0" brushRef="#br0" timeOffset="18219.042">4303 16605 7353,'0'45'4644,"0"-28"-129,0-17-774,0 0-4128,14 0-129,3 0 129,-2 0 129,7-5 0,0-1 258,3-2 258,1-2 129,-8-6 0,5 9 0,-6-3 0,2 3-129,-5-7 0,-1 3-129,-2-1-129,-11 12 0,13-17-129,-12 6 129,-1 11-129,-5-20 129,-2 9 129,-8 6-129,-3 2-129,-3 3 129,-3 0 129,0 4-258,-1 7 129,1-1 0,-2 8 0,5 0 129,3 5 0,4-1-129,5 5 129,4 0 0,5-1 0,1 13 0,8-5 0,9 4-129,2-9 0,7 6 129,1-2-258,2-3-129,7-4-516,-4-12-129,10 3-1032,-11-17-1806,5 0-1161,-2-5-258</inkml:trace>
  <inkml:trace contextRef="#ctx0" brushRef="#br0" timeOffset="18879.078">4785 16259 3870,'-3'-15'4773,"3"15"-516,0 0-129,0 0-3096,0 0-1032,7 2-129,-2 11 129,0 2 129,2 8 387,-2-1 0,5 12-129,-6-10 387,7 15-387,-8 1 129,6 10-258,-4 6-129,2-1-258,2 7-258,-7-8-645,12 7-903,-6-12-2580,3-9-516,5-17 0</inkml:trace>
  <inkml:trace contextRef="#ctx0" brushRef="#br0" timeOffset="19276.102">5090 16725 5289,'-4'36'4902,"4"-20"-387,-1-2-258,1-14-3999,1 25-387,8-11 0,4-2 0,2-2 129,2-3 129,2-4 0,2-3 258,-3-7 129,4-5-129,-6-11 0,0 7-129,-2-9 0,-2-4-129,-3 7-129,-3-2 0,-3-6 0,-1 11 129,-2 5-129,-1-3 129,-7 3 258,-5 5-258,-3 0 0,-5 9 0,-2 3-129,-3 11 0,1 1-387,-5 2-774,10 12-387,-8-12-516,17 10-1419,-3-10-1161,8-6-645</inkml:trace>
  <inkml:trace contextRef="#ctx0" brushRef="#br0" timeOffset="19660.124">5340 16161 6063,'-7'-25'5031,"7"25"-387,0 0-1290,-19-20-2451,19 20-258,0 0-129,0 0 0,-14 3 0,14 11 0,-1 1-258,1 9 129,0 5-129,2 8-129,2 5 0,1 9-129,1 8 258,-2 3-387,2 10 129,-1 3 0,1-1-129,0 1 129,1 0-258,0-9 129,1-8-387,-4-9-1161,6-9-2838,-3-16-516,-2-12-258,-5-12 0</inkml:trace>
  <inkml:trace contextRef="#ctx0" brushRef="#br0" timeOffset="20787.188">6138 16462 6708,'-11'0'4644,"11"0"-516,0 0-1419,0 0-2451,0 0-129,0 0-129,-6 12-129,6 8 129,0 6 129,6 10 0,-2 11 0,4 11 129,-3 1-129,3 8 129,-2-2-387,1 2 258,-1-7-387,-5-3-516,7-14-2322,-4-11-1419,-4-15-258,0-17 258</inkml:trace>
  <inkml:trace contextRef="#ctx0" brushRef="#br0" timeOffset="21199.212">6054 16519 3870,'30'-22'3870,"-17"2"-258,17 12-129,-7-13-3999,9 9-258,-4-3 387,1 9 129,-1 0 129,-4 6 258,1 2 258,-8 10 258,3 5-258,-8-1 516,4 5-258,-10 0 129,2 6-129,-8-9 129,0 8 0,-6-14 0,-1 9-129,-11-11 0,3 8 0,-7-10 0,0-2-387,-2 1 0,1-2-129,-1-5-258,0 0-129,11 2-1032,-12-9-1290,14 0-2193,11 7-129,-10-20-645</inkml:trace>
  <inkml:trace contextRef="#ctx0" brushRef="#br0" timeOffset="22116.265">6585 16361 1032,'0'0'3870,"11"17"-129,-11-17-258,0 0-2064,9 13-1935,-2 2-129,-3-2 258,6 9 258,-1-1 129,-1 3 258,3 3-129,-2-3 387,1 1-258,-3 1 129,2 1 129,-5-5-129,2 3 0,-4-8 129,1-1-129,-3-16 516,0 19-258,0-19 0,0 0 129,0 0 0,0 0-129,-11-5 0,11 5 0,-7-18-387,4 7 258,-4-10-258,3 3-258,-2-4 129,6-2-129,-1-1 0,1-5 0,1 10 129,6-3-129,4 0 0,1 5 129,7-1-129,2 3 0,3 3-129,1 7 129,5 3-387,-4-2-258,8 6-516,-13-1-1548,3 9-1935,-1 1-129,-4-3-258</inkml:trace>
  <inkml:trace contextRef="#ctx0" brushRef="#br0" timeOffset="22627.294">7036 16514 5934,'12'14'4902,"-12"-14"-903,21 0 129,-2 0-4128,0-3-516,-3-2 0,7 0 129,-2-4 0,2 2 258,-1 3 129,0-5 258,2 2 0,-4 1 0,1 0 0,-1 1-387,-5-1 258,-1 2-129,-3 0-129,-11 4 0,0 0 129,8-17-129,-8 17 0,-11-11 129,-4 10 129,-4 1-129,-4 0 129,-3 0 129,-2 0-258,-4 5 387,0 7-258,-3 1 129,3-1-258,3 4 129,1 5-129,3-3 0,8 1 129,2 3-129,6-1 0,8-4 129,2 12 0,11-9-129,8-2-129,5 7 0,4-4-129,8-1-645,-3-12-516,10 4-3096,3-8 129,-6-6-258</inkml:trace>
  <inkml:trace contextRef="#ctx0" brushRef="#br0" timeOffset="23275.331">7728 16494 4902,'-7'-3'3999,"7"3"129,0 0-903,-17-2-2709,17 2-129,-13-3 129,13 3-129,-18 0 387,18 0 0,-20 1 0,20-1-129,-23 19 0,15-5-129,-4 3-258,5 1 0,0 3-258,3 3 129,1 2-129,3 2-129,3-9 129,4 4 0,3-3 0,2 0 0,4-4 0,2-1 0,4-5 0,1-10-129,9 2 0,-1-4-129,6-5 0,-2-13-258,1-1 258,-2-7 0,0-1 129,-4 1 0,-3-3 258,-3 6 0,-6-1 0,0 7 129,-8 6-129,1 2-129,-11 11 129,0 0 258,10-5-258,-10 5 129,0 13-129,1 7 258,-1-3-129,3 9 129,-2-4 0,4 9-129,-2 1-129,6-3 258,0 0-387,1-2-258,6-5-129,-5-17-129,12 16-903,-23-21-2580,28-14-774,-13-3-258,1-11-258</inkml:trace>
  <inkml:trace contextRef="#ctx0" brushRef="#br0" timeOffset="23432.34">8192 16295 9804,'-14'30'3741,"16"-14"-2967,-1-3-774,-1-13-4773,10 16-774</inkml:trace>
  <inkml:trace contextRef="#ctx0" brushRef="#br0" timeOffset="24075.377">8612 16470 8901,'0'0'4644,"0"0"-387,-14 11 0,-2-11-4257,0 0-129,-6 1 129,1 3 129,-4 4 0,-1-5 0,4 8 129,-2-4 0,7-2-129,4 8-129,5 2 129,5-3-258,3-1 129,11 6-258,4-4 129,6-1-129,3 8 0,3-4 129,-2-7-258,1 6 129,-3-1 129,-2 3 0,-5-2 129,-6-3 0,-2-1 129,-8 2-129,0-1 129,-8 0 0,-2 0 0,-5-8-129,0 2 129,1-1-258,1-5 0,13 0 0,-14-11-258,14 1 0,7-13-129,10 6 0,2-12-129,8 3 258,-1-6 129,2-4 258,3 12 516,-8-4 0,5 9 129,-9-5 129,2 21-129,-6 2 0,2 9-258,-3 17-258,1 8-129,0 7 0,-2 5 129,1 6-258,-1-2 258,-1-3-129,-2-6 0,0-2-645,-8-21-1161,-2-17-2580,14 5-129,-12-18-645,1-20 258</inkml:trace>
  <inkml:trace contextRef="#ctx0" brushRef="#br0" timeOffset="24280.388">8862 16276 10836,'-7'34'5160,"7"-15"-258,0-19-387,0 12-3870,9 5-1935,-9-17-774,19 15-645,-19-15-1806,19 14-774,-6-6 0,2 4 388</inkml:trace>
  <inkml:trace contextRef="#ctx0" brushRef="#br0" timeOffset="24715.413">9126 16740 9546,'-32'8'4386,"32"-8"-645,-23-22-516,23 2-4128,-2-19 129,12 9 258,0-6 0,8 7 387,5 2 258,1 8 387,4 16 129,-5 0 0,3 6-129,-9 11-129,2 11-129,-5-1 129,-3 9 129,-10-3 0,3 11 129,-6-12-129,-4 4 129,-6-8 0,4 0-258,-7-12 0,2 0-258,-3-6 0,2-9-258,-1-7 0,2-7-129,5 3-258,-11-15-774,19 28-258,-15-36-1290,15 14-2064,0 0-129,3 5-258</inkml:trace>
  <inkml:trace contextRef="#ctx0" brushRef="#br0" timeOffset="25196.441">9482 16514 9159,'9'18'5289,"-7"5"-774,-1-12 129,0 3-3483,-1-14-1290,4 15 258,0 0-258,1-1 129,-5-14 129,11 17 0,-11-17 129,18 5 0,-7-5-129,9-5 0,-2-6 0,3-4-129,0 3 129,1-1-129,-1 3 0,-2 2 0,-2 6 0,-3 2 129,-3 2-129,1 12 0,1-3 0,-2 7 0,4-4 129,-1 0 0,0 1 0,-1 1 0,0 0 129,-2-2-129,-2 3 0,-1-5 0,-1 0-129,-2 5 258,-3-2-258,2 4 129,-1-2-387,-2-6-129,13 13-1677,-9-13-2709,8-4-258,0-7-258,1-17-516</inkml:trace>
  <inkml:trace contextRef="#ctx0" brushRef="#br0" timeOffset="39079.234">12109 13896 2580,'0'-6'2322,"0"6"-258,0 0-2709,0 0 0,0 0 258,0 0 258,0 0 258,0 0 516,0 0 645,0-12-258,0 12 0,0 0-129,0-14-258,0 14-387,0 0-129,2-14-258,-2 14 129,0 0-129,0 0 129,7-13 0,-7 13 258,0 0 387,0 0-129,0 0 258,0 0 0,0 0 0,2-12 0,-2 12-258,0 0 0,0 0-258,0 0-129,0 0 129,0 0-129,0 0-129,0 0 258,0 0-129,0 0 0,0 0 129,0 0-129,3 7 258,-3-7-258,2 12 129,-1 0-129,4 0 129,-3 3-129,4 6 129,0-1-129,0 4 129,-2-2 0,2 0-129,-1-3 258,0 2-387,0-3 129,-1-4-258,2 1-129,-6-15-645,12 17-1935,-12-17-1290,14 9-516,-14-9 0</inkml:trace>
  <inkml:trace contextRef="#ctx0" brushRef="#br0" timeOffset="39611.263">12087 14476 3612,'10'-15'2838,"-1"5"0,-9 10-258,12-8-516,-12 8-645,10-9-516,-6-3 0,9 9-258,-5-12 129,9 6-258,1-12 0,9 3-129,1-9 0,9 2-129,1-7 0,7 1-129,-1-2 0,4 3 0,-4-4 129,1 7-129,-5-4 129,-3 9-129,-3 0 0,-2 3 0,-5 5-258,-4 2 129,-3 5-645,-7-4-129,6 11-645,-19 0-2193,11 2-1032,-11-2-129,0 0 0</inkml:trace>
  <inkml:trace contextRef="#ctx0" brushRef="#br0" timeOffset="40631.324">12466 14466 258,'-10'0'2967,"10"0"-258,10 0 387,-10 0-3225,19-7 258,-7 5 258,1-4 387,2 3 129,-4-4 258,6 5-129,-17 2 0,25-2 0,-25 2-387,20 0-129,-20 0-516,17 11 0,-17-11 0,12 20 0,-9-5 0,-1 2 129,-2 0-129,-4 5 129,-3-2-129,-1 3 129,-3 2 0,0 1 0,-1 0 0,-1-2 0,1 1 129,3-2-129,0-4 0,4 2 129,3-8 0,2 3 0,0-16 0,8 18-129,4-14 129,5-2 0,2-2 0,4 0 0,1-6 0,4 3 0,0-5-129,5 1 0,-5 0 0,3 3 0,-1-2-129,3 1 129,-7-1 0,1 0 0,-5 2 0,-2 3 129,-5-1-129,-1 2 0,-14 0 0,12 5-129,-12-5-129,2 14-516,2 1-774,-4-3-2838,0-12-387,-8 17-129,-3-15-258</inkml:trace>
  <inkml:trace contextRef="#ctx0" brushRef="#br0" timeOffset="45411.596">12227 16208 1,'0'0'2321,"0"-12"-257,0 12-129,0 0-129,0 0-516,0 0-258,0 0 0,0 0-129,0 0-129,0 0 0,0 0-129,0 0 0,0 0 0,0 0 129,0 0 0,0 0 0,0 0 129,0 0-258,0 0-129,0 0 0,0 0-258,-6 6 0,6-6-258,0 0 0,-3 20 0,3-9 0,0 7-129,0 3 129,0 2 0,0 3 0,0 2 258,0 1-258,0-3 129,-2 1-129,1-9 387,0-5-387,-1 2 129,0-3-516,2-12 387,0 0-258,0 13 0,0-13-129,13 0-1032,-13 0-2322,13-8-903,-2-1-258,-4-7 258</inkml:trace>
  <inkml:trace contextRef="#ctx0" brushRef="#br0" timeOffset="45907.623">12107 16760 2967,'2'17'3483,"-2"-17"258,0 0-2580,0 0-258,-9 2 129,9-2-258,0 0 0,0 0 129,0 0-387,-2 16 129,2-16 0,0 0 0,3-9 0,11 0-129,2-8 0,10-1-129,4-15 0,11 1-129,11-4-129,5 2 0,4-7 0,5 2 0,1 3-129,-1 6 129,-6 5-258,-4 5 387,-11 6-258,-5 4 258,-8 4-258,-7 5 0,-10 1 0,-15 0-645,22 5-387,-22-5-2322,-1 12-1290,1-12-129,-15 17-387</inkml:trace>
  <inkml:trace contextRef="#ctx0" brushRef="#br0" timeOffset="46567.662">12545 16959 774,'-12'2'3483,"12"-2"258,0 0 0,0 0-2709,-7-7-516,7 7 0,1-13 129,-1 13 0,19-9-258,-6 8 0,5-1-258,-1-1-129,3 1 0,0 0 0,0 2-129,-2 2 129,-2 4 0,-2 3 129,-6 3-129,0 5 258,-5 0 0,-1 10 0,-2-3 129,-7 9 0,-6-4 0,3 10 258,-9-10-129,5 15 129,-7-15-129,4 5 0,0-5-258,4 0 129,2-12-258,5 1 0,4-7-129,2-11 0,0 0 258,18 0-258,1-6 0,7-8 0,3 5 129,2-8-129,2 2 0,2 3 0,1 0 0,2 5 0,-1-2-129,-1 5 129,0-3 0,2 1-258,-4 6 516,-2 0-516,-4 0 258,-6 0 0,-2 0 0,-8 0 0,-12 0-129,10 4-258,-10-4-774,4 10-3096,-4-10-258,0 0-645,-12-14 258</inkml:trace>
  <inkml:trace contextRef="#ctx0" brushRef="#br0" timeOffset="52267.989">14654 13880 129,'0'0'2193,"0"0"-1290,0 0-516,0 0 129,0 0 129,0 0 129,0 0 0,0 0 258,0 0-129,0 0 0,0 0-129,8 0-258,-8 0 0,13 0-129,-13 0 0,20 0-129,-7-7-129,5 0 0,2 0-129,7-2 129,3-4-129,5 1 129,3-5-129,5 2 0,1-3 0,2-1 258,-2 2-258,-2 1 129,-7 2 0,-1 4 129,-8 0 0,-2 5 0,-8 1 0,-3 1-129,-13 3 129,11 0 0,-11 0-129,0 0 129,0 10-258,0-10 129,-4 14 129,4-14-129,0 0 129,-12 13 0,12-13 129,0 0-129,0 0 0,0 0-129,-11 0 0,11 0-129,0 0 0,0 0 0,0 0-129,0 0 129,0 0 0,0 0 0,0 0 0,0 0 0,0 0 0,0 0 0,-7 8 0,7-8 0,-7 11 0,7-11 0,-10 14 0,10-14 0,-13 19 0,8-9 129,-3 3-129,0 3 0,-1 0 0,-1 4 129,-1 5 0,-2 6 0,1-1 129,-1 1-258,1 3 258,-2 0-258,2-4 387,0-1-387,0-4 129,4-4-129,-2-1 129,2-1-129,-1-6 0,1-3 0,1 4 0,7-14-129,-7 13 0,7-13-387,0 0 129,0 0-387,0 0-516,0 0-1935,0 0-1032,12-8 0</inkml:trace>
  <inkml:trace contextRef="#ctx0" brushRef="#br0" timeOffset="52727.015">14837 14059 645,'0'0'3354,"-5"10"129,5-10 0,0 0-2967,0 0-258,1-7 129,10 7 0,-11 0 387,27-3 129,-12-2 129,11 3-387,-3-6 129,11 3 0,-1-6-258,7-1 0,1 0-258,4 0 0,-1 1-129,0-1 129,-7 1-258,-3 2 129,-6 3-129,-5 3 129,-7 3-129,-4 0 0,-12 0-258,6 11-387,-5 6-903,-4-1-2193,-8-6-645,5 7-387,-9-9 517</inkml:trace>
  <inkml:trace contextRef="#ctx0" brushRef="#br0" timeOffset="53471.058">14773 14546 2322,'-13'9'3741,"13"-9"258,0 13-516,0-13-2580,0 0-1032,17 0 0,0-7 387,8-1 129,-3-7 258,16 1 129,-3-9 129,11 2-129,-2-10 129,10 4-387,-1-5-129,5 1-129,3-7 0,-1 4-258,-5 2 258,-4 3-129,-5 6 0,-5 8 0,-10 1 0,-9 6-129,-7 5 0,-15 3-129,14 9-387,-14-9-387,-1 30-1161,-8-17-2322,-6 3-258,2 1-258</inkml:trace>
  <inkml:trace contextRef="#ctx0" brushRef="#br0" timeOffset="54079.092">15327 14512 3225,'-15'29'3741,"12"-8"-516,-12-11 129,3 2-3483,4 0-129,1-1 258,3 2 387,4-13 387,-11 20 129,11-20 387,-8 22-258,8-22 129,-5 21-387,5-9-387,5 1-129,4-1-258,4 1 0,5-7 0,0-1-129,5-2 0,-1-3 129,4 0-129,0-10 129,-1-4 0,-3-2 0,-1-2 0,-1-1 129,-7-4 129,-2 4 0,-5-7 129,-2 8 0,-4-3 0,0 6 0,-13-3 0,2 6-129,-9 6-129,1 3 0,-5 3-258,-3 3 0,-1 11-129,-5 1-129,6 7-387,-5-3-129,12 10-516,-8-19-774,19 5-2451,9-15 0,0 0-258</inkml:trace>
  <inkml:trace contextRef="#ctx0" brushRef="#br0" timeOffset="54387.11">15530 14529 5160,'0'20'4128,"0"-20"-387,-3 12-129,3-12-3999,-6 16 129,4-3 258,-1 8 0,2 5 516,-6 2 0,4 12 0,-6-1 387,4 9-516,-7-3 129,6 1-387,-4-4 0,3-2-129,0-1-129,0-9 0,5 2-387,-5-15-645,7 1-2580,1-4-903,-1-14 0,0 0 1</inkml:trace>
  <inkml:trace contextRef="#ctx0" brushRef="#br0" timeOffset="65510.746">14989 16116 1419,'0'0'3354,"0"0"-774,-16 0-1290,16 0-516,0 0-258,0 0-129,-12 0 129,12 0 0,0 0 129,0 0 129,0 0 0,0 0 0,0 0 0,0 0-129,0 0-258,0 0 129,0 0-387,0 0 129,0 0-258,0 0-129,15 0 258,-15 0-129,26-7 0,-11 2 0,5-1 0,2 0 129,-2 1 0,2-4 0,-6 4-129,3 2 0,-5 1 0,-1 0 0,-13 2-129,17 0 129,-17 0-258,12 7 0,-12-7 129,6 14 0,-6-14-129,0 15 258,0-15 0,-4 14 0,4-14 258,-14 17 0,3-10 0,11-7-129,-24 16 129,11-6 0,1-3-129,-3 0 129,4-2-129,-4 1 129,4-1-258,-1 1 129,12-6-129,-11 7 0,11-7 0,0 0-129,-10 2 129,10-2-258,0 0 129,6 3 129,-6-3-129,22 4 129,-4-2-129,3 3 0,1 1-129,4-2 387,-1 4-387,2-2 258,0 2-129,-6-1 0,3 5 129,-6 0 0,0-2 0,-6 2 0,-4 0 0,-3 3 129,-5-4 258,-2 4-129,-12-3 387,2 0-258,-8-4 0,1 3-258,-4-2 387,1-1-516,-5-3 258,2 3-258,-1-3 129,3 2-129,-1-5 129,4 5 0,4-4-129,3-2 0,13-1-258,-15 4 258,15-4-258,0 0-129,0 0-387,5 0-774,12 0-2580,1 3-387,-3-3-516</inkml:trace>
  <inkml:trace contextRef="#ctx0" brushRef="#br0" timeOffset="66106.781">14919 16818 516,'0'10'3870,"0"-10"258,0-15-1677,0 15-1161,7-19 0,4 16 0,-9-11-129,14 11-258,-2-10-129,6 0-387,8-4 0,6 0-129,7-6-129,6-1-129,6-2 258,5-3-129,-1-7 0,6 14 258,-5-8-129,2 9 387,-8 0-258,-1 9 0,-9 0-129,-3 2 258,-7 7-387,-8 3 129,-5 0-387,-6 0-258,-13 0-129,12 7 129,-12-7-516,0 0-516,0 18-2709,0-18-645,-14 0-387,14 0 516</inkml:trace>
  <inkml:trace contextRef="#ctx0" brushRef="#br0" timeOffset="66790.82">15305 16909 1548,'0'0'3354,"0"0"-1548,0 0-516,0 0-258,0 0 0,0 0-258,0 0-129,-4 13 129,4-13-129,-2 15-129,0-5-129,2 1 0,-2 1 0,2 5 258,0-5-387,7 7 129,0-8-129,4 0 129,9-6-387,-1 0-258,10-3 0,0-4 0,8-7 129,-4-11-129,1 3 387,-1-2 129,-10-5 516,1 4-129,-14-6 258,0 6 129,-11-2-129,1 22-129,-19-21-129,3 14-129,-8-1-258,-3 8-129,-2 3-258,-1 6 0,1 4-258,-3 1-129,8 4-258,-6-9-387,19 17-645,-10-17-129,21 4-1677,0-13-1290,0 0 129</inkml:trace>
  <inkml:trace contextRef="#ctx0" brushRef="#br0" timeOffset="67066.835">15601 16837 2967,'6'53'3870,"-6"-26"0,-11-1-1806,1-6-1806,2 16 258,-2-12 129,5 18 387,-7-13-387,11 14 516,-9-11-645,8 11 645,-5-8-645,7-1 0,0-6-387,0-1 0,0-5-258,3-6-129,1-1-258,-4 1-903,0-16-1419,13 8-1677,-13-8-129,10-14-258</inkml:trace>
  <inkml:trace contextRef="#ctx0" brushRef="#br0" timeOffset="71217.073">17373 13775 129,'-7'-13'-128</inkml:trace>
  <inkml:trace contextRef="#ctx0" brushRef="#br0" timeOffset="71851.109">17266 13747 2451,'-13'4'2709,"13"-4"258,0 0-903,0 0-516,0 0-516,0 0-387,7-4 0,-7 4-387,18-7-258,-5 2 129,6 0-129,1-4 129,6 3-129,3-1 0,2 0 0,3-2 0,0 1 129,1 0-129,-1 1 129,-2 1-129,-2 1 0,-3-1 0,-3 0 0,-3 4 0,-2-1-129,-8 2 129,0 1-129,-11 0 129,0 0 0,0 0 0,7 8 0,-7-8 0,-8 22 0,0-8 0,-2 0 0,-3 6 0,0 2 0,0 5 0,-1-3 0,2 5 129,-1-3 0,3 4 258,-1 3-129,5 1-129,0-2 129,4 2 0,0-1 129,2 0-387,0 2 258,0-2-258,1-4 0,2-1 0,-2-3 0,1-9-129,1 1 129,-3-17-129,2 19-258,-2-19-645,0 0-2322,0 0-645,0-19-258</inkml:trace>
  <inkml:trace contextRef="#ctx0" brushRef="#br0" timeOffset="72148.126">17366 14033 129,'-11'0'3741,"11"0"-129,16 0-129,-16 0-2193,28-7-1419,0 0 516,2-1 258,7 4 129,0-3 0,5 6 129,-1-4-258,4 5-129,-2 0 0,-3 4-645,-1 0-258,-8-2-516,2 9-774,-8 1-2193,-10-7-516,2 5 258</inkml:trace>
  <inkml:trace contextRef="#ctx0" brushRef="#br0" timeOffset="73378.197">17176 14470 1548,'0'0'1935,"0"0"129,-10 0-129,10 0-387,0 0-258,0 0-387,13 0 0,-13 0 0,30-6-129,-6-4-129,10-2 0,11-1-258,9-1-129,6-3 0,7-4-258,4 3 129,4-3-129,0 2 0,-2 2 0,-5 1 0,-7-2 0,-9 3 0,-6 5-129,-9 5-258,-10 0-387,-6 5-645,-21 0-1290,0 0-1290,2 17-129</inkml:trace>
  <inkml:trace contextRef="#ctx0" brushRef="#br0" timeOffset="74595.265">17604 14691 129,'-17'0'2838,"-1"0"0,18 0-2193,-14 0 258,14 0-129,-11 3 129,11-3 129,0 0 0,-15 10 129,15-10-129,-5 18-129,5-3-258,-3-3 258,3 7-129,0-7-258,1 8-129,4-8 0,3 5-129,-8-17 129,24 17-129,-8-13-129,3-3-129,2-1 0,0-5 129,2-3 0,-1-5 0,-3 0 0,-2-6-129,-4 1 258,-1 0-258,-5-2 129,-1 3 0,-4-1 0,-2 6-129,0-4 0,0 16 0,-7-16 0,7 16 0,-23-3-129,5 3 129,-5 7-129,-4 0-129,1 11-387,-5-9-516,8 15-1290,1-5-1935,-2-4-387,15 2 387</inkml:trace>
  <inkml:trace contextRef="#ctx0" brushRef="#br0" timeOffset="74896.283">17745 14686 1161,'11'18'4128,"-10"8"-129,-5-14 129,4 3-1935,-2 8-2064,0 3 0,2 11 129,0-3 387,0 9-258,0-1 258,7 7 0,-3-1-129,10 6 0,-7-6-129,5-2-129,-2-3-387,-3-2 129,6-4-516,-8-8-516,6-6-2838,-6-3-516,-5-20-516,7 18 387</inkml:trace>
  <inkml:trace contextRef="#ctx0" brushRef="#br0" timeOffset="76015.347">17601 16139 1935,'0'0'2451,"0"0"-129,9-12-645,-9 12-258,0 0-516,0 0-258,0 0-129,0 0-129,0 0 129,0 0-129,0 12 0,0-12 258,0 19-258,-5-4 258,5 3-258,-6 2-129,6 9 129,-3-3 0,2 1-129,-1 0 0,2-2-129,0-7 129,0 1-258,0-7 258,0-12-387,1 13 129,-1-13-258,0 0-258,0 0-903,0 0-2709,0 0-258,1-8 0</inkml:trace>
  <inkml:trace contextRef="#ctx0" brushRef="#br0" timeOffset="76586.38">17308 16626 1677,'0'0'1032,"0"0"258,0 0 387,0 0 645,0 0-258,0 0 387,0 0-387,7-2-516,6 2-387,0-9-516,9 4 0,5-7-387,12 0 129,6-8-258,10 1 0,7-8-129,6 5 129,-1-4 129,3 4 129,-4 0-258,-4 6 387,-12-1-387,-4 7 387,-13 3-129,-5 2-129,-8 5-387,-8 0 0,-12 0 129,0 0-645,4 19-258,-14-16-1935,-2 2-1806,-3 4 0,-5-3-258</inkml:trace>
  <inkml:trace contextRef="#ctx0" brushRef="#br0" timeOffset="77462.43">17721 16832 774,'0'0'4128,"9"-5"129,-9 5-903,12-19-1548,6 17-645,-8-13 0,15 14-387,-10-10-129,10 11 129,-5-5-387,0 5 0,-5 0-129,1 5 0,-16-5-129,20 19-129,-16-4 129,-4 5-129,0 1 129,-6 3-129,-8 3 0,-2 3 129,-6 0-129,-2 2 129,-2 2-129,-1 1 129,-1-6-129,3 5 0,1-4 129,3 0-129,6-7 0,3 1 129,1-8-129,5-3 129,6-13 129,-6 20-129,6-20 258,0 0-129,0 11 0,0-11 0,14 6-129,0-1 129,3 2-129,5-2 0,4-3-258,3 5 258,5-5-258,0-1 129,4 2-129,-3-3 129,2-3-129,0 1 258,-6 2-129,-1 0-129,-5 2 0,-4-2 0,1 7-387,-14 5-516,12 12-1290,-15-7-2451,-5 7 129,0-24-774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6:39:29.654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16519 13808 1032,'0'0'3354,"0"0"0,0 0-2580,0 0-129,0 0 129,0-20 129,0 20 129,13-22-129,-1 10 258,-5-12 129,7 3-258,-5-12 0,10 1-387,-1-10 0,5-4-387,0-9 129,4 1-387,1-6 129,3-3-129,0-2-129,4 2 129,-2 2-129,1 5 129,1 3-129,-3 5 129,-3 6 258,-3 11 0,-5 5 0,-3 11 129,-9 3-129,-9 12 0,12 0 0,-10 7 0,-2 10-129,0 5 0,0 2-258,0 7 258,-1 1-129,-1 5 129,1-1 0,1 3-129,0-1 258,0 3-129,0 1 0,0 3-129,3-2 129,4 3-129,-1 1 0,-1-1 129,3 0-129,0 0 0,-1-1 0,0-1 0,-1-6 0,-2-1 0,-2-8 0,-1-2 0,0-5 0,-1-5-258,0-4 0,0-13-516,-4 16-387,-9-16-1935,1-3-1548,-3-3-129,-2-9-387</inkml:trace>
  <inkml:trace contextRef="#ctx0" brushRef="#br0" timeOffset="268.015">16573 13430 7353,'-2'12'4902,"25"4"-129,8-16-516,16-3-3999,6-5-129,12 1 129,8-6-129,6 0-258,-2 0 129,-3-1-387,-4 4 129,-11 1-387,-1 9-774,-21 0-2580,-3 0-903,-7 0-129,-7 4 258</inkml:trace>
  <inkml:trace contextRef="#ctx0" brushRef="#br0" timeOffset="805.045">17489 13721 1548,'0'0'3612,"0"0"129,10-23-387,2 12-3354,2-1-258,1 1 387,-1 4-129,-14 7 387,20-14 387,-20 14 258,0 0 129,0 0 0,0 0-258,0 0 258,0 0-129,-15-2-258,15 2-258,-20 10-258,9-3-129,11-7 0,-18 11 0,18-11-258,0 0 129,0 0-129,0 0 129,0 0 0,9 0 0,1-1 0,2-6-129,2 4 129,-3-7-645,8 10-1806,-8-2-1806,2-3-516,0-1-258</inkml:trace>
  <inkml:trace contextRef="#ctx0" brushRef="#br0" timeOffset="1463.082">19676 12995 2322,'-9'45'3999,"12"-17"129,-3-4-645,0 5-3096,6 5 0,-5-1 258,2 4-129,-3 1 129,0 1-129,-6-3 0,-1 5-129,-5-2-129,1 2 129,-2 4-774,-2-8-516,8 5-1548,1-6-1677,-1-14-645,7 0 258</inkml:trace>
  <inkml:trace contextRef="#ctx0" brushRef="#br0" timeOffset="2167.123">19626 12879 8127,'10'-14'4902,"5"13"-387,-1-8-387,8 4-4386,2 0-129,8 3 0,-3-1 129,5 3 0,-2 3 0,2 1 258,-1 3 0,-3 4-129,-1 2 258,-2 0-129,-6 3 0,-3-1-129,-4 2 129,-6 3 0,-5 1 0,-3 3-129,-4 1 129,-9 1 0,-4 2 129,-7 1 0,1 1 0,-4-3-129,-3 0 129,1-3 0,2-3 0,4-4-129,4 1-129,11-8-129,8-10 129,0 16 129,6-11-258,12 0 0,5-1 0,6 3 129,0-1 0,3 4 0,-4 1 0,4 7-258,-9 1 258,2 8 0,-5 4 129,-5 3-129,-3 0 0,-4 5 129,-6 0 129,-2-4 129,-4 3 258,-13-11 0,2 3 0,-13-9 0,2 4 0,-13-11 0,2 5-129,-10-9 129,2 2-387,-3-4 0,2-4 0,4 1-387,0-7-903,15-1-2709,3-5-903,8-9-129,10-5-258</inkml:trace>
  <inkml:trace contextRef="#ctx0" brushRef="#br0" timeOffset="5459.312">15724 12912 2193,'-7'13'129,"7"3"-258,0 4 129,0 7 129,0 6-129,9 4 129,-3 6 129,6 9 129,4 8-258,1 7 0,4 11 129,0 7 0,1 6-129,-1 4 129,0 9 129,0 0 0,-4 8 258,-3 5 0,-6-4 258,-6 4 0,-2 0 258,-2 6-258,-6-4 129,2 9 129,-5-10 258,6 9-129,-6-9-129,11 8-258,-5-11 0,5 11 0,0-10-387,0-1-129,2-6-129,7 1-258,-1-4 258,4 0-129,1 2-129,1-6 129,-4-1 258,4 6-129,-6-1 129,-3 3 129,-5-2-387,0 4 387,-1-8-129,-1 9 258,-5-17-258,2-4 387,0 5-516,4 10 0,1-1 258,0 2-258,2 0 129,3-11-516,-1 7 258,1 1-129,-2-21 258,-1-22-258,0-12 0,-2-49 0,0 58-129,0-58 258,0 0-258,0 0-129,0 0 0,0 0 129,0 56-258,0-56 0,0 0 258,0 0-129,0 0 129,0 0-129,0 0 258,0 0-258,0 0 258,0 0-129,49-25 0,-49 25-258,0 0 387,0 0 0,54-14 129,-54 14-129,0 0 129,61-13 258,-61 13-129,63-2 129,-63 2-258,85 0 0,-37 0-129,7 2-129,5 0 258,4 12-129,4-13 0,6 7 129,1 1-258,9-6-258,3 2 387,2-5 0,3 0-129,2-5-258,4 5 387,-1 0-258,5-2 129,-3-4 258,1-2-387,-4 1-387,0 1 387,-3-6-129,-2-11-516,-10 4-258,2-5-258,-17 4-516,7-11-387,-20 7-129,3-9 129,-56 33-129,79-38 0,-79 38 903,0 0 1032,59-57 645,-59 57 645,0 0 516,0 0 129,5-55 0,-5 55-129,-6-49 258,6 49-645,-14-64 387,4 21-129,7-16-129,-10 8-129,11-15 129,-10 6-387,10-22 387,-12 1-387,9-19-387,-4 4-129,6-15 387,-4-15-258,6-15 0,-6-1 258,7-7-129,0-1-129,5-8-129,0-4 129,0-2-258,3 3 0,-4-7-129,6 5 0,-9 0-129,3 6-129,-6-2 129,-4 17-129,-8-4-129,1 8 258,-7 2 0,4 6-129,-2 2 258,2 4-129,2 3 129,-2 0 0,5 4 0,0 6 0,0 5 0,0 10 258,0 5-387,-2 8-129,4 12 258,-1 7 0,2 6 0,1 9-129,3 7 129,0 4 0,3 8 258,-3 3 129,4 4-129,-3 3 0,3 4 0,-3 2 0,3-1-129,-2 0 0,1-1-129,0 1 0,-4-1 0,2-2 0,-8 2 0,-2 0 0,-6 4 129,-5 2-129,-7 1 129,-7 2 0,-8 0 0,-7 4 129,-8 3-129,-9 0 129,-7 0 129,-9 3-129,-8 4 129,-13-2 129,-7 4 0,-11-3 0,-5 0 0,-7-2 0,-1 2 0,-8-4-129,2 1 0,0 1-129,6 1 0,5-1 0,9 0-258,11 5-129,7-8-774,27 8-2580,11-2-774,19-7-516,22-9-258</inkml:trace>
  <inkml:trace contextRef="#ctx0" brushRef="#br0" timeOffset="7631.436">18746 12680 903,'5'17'3999,"-5"-17"0,0 0-387,-11 3-2967,11-3-387,-7 14-129,3 1 129,-2-1 0,2 10 0,-2 5 129,4 11 129,-3 2-129,5 12 129,0 9 129,0 14-129,0 8-129,5 16-129,-1 11 0,2 9 258,-4 12-129,3 9 0,-5 4 0,1 8 129,-1 0-129,0 2 129,-6-6-129,6 6 129,-6-12-258,6 1 0,-1-8-258,1-4-129,1-5 129,7-2 129,4-4-129,3-4 0,4-6 0,4-1 0,1-1 129,2-6 0,1-13 129,-1 4-258,-5-8 258,-3 1-129,-4-6 129,-1 2-129,-4-9 0,-1-1 129,-1 10-258,0-5 0,-1 1 0,1 7 258,-1 1 0,-4 6-258,2-5 258,-2 3-129,-2 0 258,2-3-129,1-1 0,0-11-129,3-2 0,3-14 0,2-1-129,2-2 0,-13-58 0,25 75 0,-25-75 129,24 54-387,-24-54 258,0 0-387,25 63 387,-25-63 0,0 0-129,8 83 258,-8-83-129,0 63 258,0-63-258,0 65 516,0-65-258,0 0 0,-3 59 0,3-59-129,0 0 129,0 0-129,0 0 0,0 0 0,2 53-129,-2-53 0,0 0 0,0 0 129,0 0-258,0 0 129,0 0 129,0 0-129,41 51-129,-41-51 258,0 0-129,66 16 0,-66-16-258,77 8 387,-25-3-258,6 0 129,10-5-258,5 3 129,7 2-258,3-2 0,8-2 129,-1 2-387,10-3 0,-5-7 129,7-1-129,-5-7 258,4-1 0,-6-2 129,-1-17 0,-7 6 0,-3 5 0,-7-6 0,-7-3-387,-10 7 0,-1-11 0,-59 37-129,90-39 129,-90 39 129,62-51 0,-62 51 129,0 0 516,58-69 129,-58 69 387,0 0-258,22-71 258,-22 71-258,3-53 0,-3 53 129,0-80-258,0 28 129,-2-3 129,2-17 0,-7-20-258,7-11 0,-2-10 129,2-21-129,0-5 0,0-16-387,0-22 0,0-10 0,0-8 258,0-15-258,0-6 129,0 1 129,0-2-129,0 4 0,4 12 129,2 4 0,4 12 0,-2 10-129,3 13 0,1 9-129,0 10 0,-4 6 0,2 9 0,-6 6 129,-4 12-258,0 7 258,-1 9 0,-5 8 0,-1 5 129,0 11-129,3 2 0,-5 10 0,6 0-129,-4 5 0,1 0 129,1 1-129,-1 6 0,3 0 0,-3 6 129,1 0-129,-3 3 129,1 5-129,0 5 129,-1 1 0,-3 1 0,1 2 0,-3 0-129,0 4 129,-1 2 0,-2 5 0,0-1 0,-4 5-129,-3 0 129,-4 1-129,-4 5 129,-3-3 0,-7-1 0,-7-2-129,-7 2 129,-9-5 129,-7 5-258,-7-2 258,-10-3 0,-8 4-129,-9 0 0,-6 5 129,-6 2-129,-4 1 0,-7 6 129,-3 4-129,-4 5 0,1 3 0,1 3 129,3 2-129,6-1-129,11-3 0,17 3-645,8-13-1677,29 0-2193,18-6-129,21-6-774</inkml:trace>
  <inkml:trace contextRef="#ctx0" brushRef="#br0" timeOffset="8571.49">22545 13092 774,'0'0'3870,"0"-17"0,0 17-387,0 0-2193,-19-17-1161,7 9-258,-1 1 129,-3-1-129,-2 2 258,-3 3-129,-2 1 258,-2 2 129,-4 0-129,1 0 0,-3 6-129,-2 4 0,-2 3 0,0 1-129,-1 3 258,1 3-258,1 1 129,3 4-129,1-3 0,6 2 129,1 2 0,7 1 0,4-3 129,10 7 129,1-6 258,3 8-129,6-3 0,12 4 129,4-6-258,8 2 0,2-3-129,9-5-129,4-5 0,4-3-129,2-3 0,1-4 0,-4-6 0,-5-1 129,-4 0-129,-7-4 0,-6 3-258,-11-6-903,2-3-2580,-19 10-774,7-20-258,-7 9 0</inkml:trace>
  <inkml:trace contextRef="#ctx0" brushRef="#br0" timeOffset="10890.622">21459 12632 2451,'11'19'3999,"-11"-19"258,0 0-645,0 17-3225,0-1-387,0 9-129,3 7 129,4 7 129,3 9 258,1 3-129,5 11 258,1 6-129,4 12 129,1 7-129,5 10 0,-3 6-129,2 9 129,-1 3 129,-4 9-387,-6 0 129,0 6 129,-12-6 0,-1 5 129,-7-1-129,-6 7 0,-13-2 0,6 5 129,-7 1-387,4 0 129,3 2-129,9-3-258,6-5 129,4-3-129,12-10 258,7-4-129,4-6 0,4-3 0,-4-12 129,-1 0 0,-6 1 129,-5 0-129,-5 0 129,-2 0-129,-5-7 129,0 2-129,0-2 0,0-3 129,0-16-129,5-4 258,-1-6-258,5 5 129,-1-6 0,-1-6 129,-4-1-258,0 1 129,-3-2 129,0-2-258,0 9 129,0-6-129,0 5-129,1 11 0,5-3 0,3-2 0,3 0-129,1 1 258,2-12-129,-15-52 129,26 95 0,-26-95-129,24 65 129,-24-65-129,14 60 129,-14-60-258,9 56 258,-9-56-129,0 0 0,13 65 0,-13-65 0,0 0-645,13 54 645,-13-54 0,0 0 0,0 0 0,0 0 0,0 0 129,0 0 0,0 0 0,0 0-129,0 0 0,0 0 0,0 0-387,0 0 258,0 0-129,0 0 387,0 0 387,0 0-516,0 0-387,0 0 387,0 0 387,69 14-258,-69-14 0,63 5-129,-63-5 0,93-2 129,-37-6 258,5-1-516,5-7 258,0 5-387,-1 3 129,3-5 129,-3-4 0,3-1-129,-5 8-129,-1-1 129,-4 8 0,-2-6 0,-4-4 0,-2 6-129,-50 7 258,84-5-258,-84 5 258,58-19 129,-58 19-129,0 0 129,0 0-516,52 0 387,-52 0-258,0 0 258,0 0-258,0 0 0,0 0-258,0 0 0,0 0 645,0 0-387,0 0 258,0 0 0,0 0-387,0 0 387,0 0 387,0 0-258,0 0-516,0 0 387,0 0 0,0 0-129,0 0 774,0 0-645,0 0 258,0 0-516,0 0 516,0 0-258,0 0 0,0 0 129,0 0-258,0 0 129,0 0-645,0 0 774,0 0 129,0 0-258,0 0 258,0 0-516,0 0 516,36-60-129,-36 60 258,12-56-387,-12 56 129,6-94-129,-5 31 387,-1-5-129,0-18-129,-3-12-129,-2-13 258,-6-12-258,2-11 0,-2-14 129,0-12-645,-1-6 258,1-7 258,2-11 0,7-1-387,2-3 387,9-2 0,6 3 0,4 2 0,3 7 0,3 5 0,1 8-129,-5 9 258,-2 7-258,-5 6 129,-7 7 0,-7 9-129,0 4 129,-10 7 0,-8 7 0,0 8-129,-3 8 258,-1 11-129,2 9 0,3 7 129,4 6-129,5 7 0,6 5 0,-1 3 0,3 2 129,0 3-258,5-1 0,1-5 0,3 3 0,-2 2 129,1 0-129,-3 0 129,0 4-258,-4 0 258,0 3 258,-1 5-258,0 0-258,-7-2 129,2 3 0,-4-2-129,2 3 129,-2-1 0,2 3 0,-1-3 0,0 7 129,-1 2-129,1 2 129,2 4 0,-1 1 0,0 0 0,0 1 129,7 11-258,-12-19 129,12 19 0,-13-17 0,13 17 0,-18-19 0,6 13 0,-2 1 0,-4-1 0,-2 3 129,-4 2-129,-5 0 0,-4 1 0,-3 0 129,-6 0-129,-4 0 0,-5 0 0,-7-1 129,-5 1-129,-8 0 129,-5 1 0,-8 4-129,-8 6 129,-4 2-129,-5 1 129,-2 5-258,-7-2 129,7 7-903,-8-10-2193,14-2-1548,6-11-516,9-11-387</inkml:trace>
  <inkml:trace contextRef="#ctx0" brushRef="#br0" timeOffset="12460.712">22885 13574 2451,'-27'18'4386,"12"-13"129,15-5-129,-17 12-2838,17-12-903,0 0 258,-11 0 0,11 0-129,0 0 0,0 0 0,0 0-129,0 0 0,0 0-258,0 0-129,0 0-129,0 0 0,0 0 0,0 0 129,0 0-129,0 0 0,0 0 0,0 10-258,0 4-1935,0-14-2709,0 0-129,0 0-645,-2-26-258</inkml:trace>
  <inkml:trace contextRef="#ctx0" brushRef="#br0" timeOffset="19199.098">14440 14589 4773,'-19'0'4773,"8"-5"-258,-6-2-129,-3-4-3483,7 7-129,-2-7-387,4 1-129,1-5-129,2 1 0,4-3-129,4-5 0,4 3 0,11-5 0,2 3 0,8 2 0,7 3-129,5 6 129,6 5 0,-1 2-129,4 4 129,-7 11 0,-3 4 0,-7 9 258,-11 2 0,-10 7 0,-9 2 258,-14 7-129,-13 1 129,0 7-129,-8-5-129,3 2-258,1 3-387,-1-8-903,16 1-2967,0-3-387,3-1-645,5-10 129</inkml:trace>
  <inkml:trace contextRef="#ctx0" brushRef="#br0" timeOffset="19421.109">14469 15383 9933,'36'21'4902,"-20"-21"-129,-5 0-645,4-4-5289,-15 4-2838,15-17-774,-15 17-516,11-17 0</inkml:trace>
  <inkml:trace contextRef="#ctx0" brushRef="#br0" timeOffset="20163.153">14774 16566 3999,'-49'0'4386,"26"0"129,-7-9-258,-4-8-3483,16 8-129,-8-11 129,13 4 0,-4-5-516,13 0 387,3-5-516,5 5 387,14-2-516,6-4 258,9 4-516,5 6 0,4 8 258,-2 2-258,0 7 0,-4 9 0,-4 11 258,-6 9-258,-6 12 258,-9 5-129,-3 0 258,-4 8-258,-4 3 387,0 6-387,-7-5 258,-3-2-129,0 1-387,-11-4-258,13 4-1548,-7-8-2064,-1-16-516,6-4-129</inkml:trace>
  <inkml:trace contextRef="#ctx0" brushRef="#br0" timeOffset="20412.167">14927 17556 11352,'1'43'5418,"8"-32"-903,-9-11-516,20 0-4644,-9-8-903,10-7-903,-3 6-2322,-4 7-129,-1-6-774,-11-4 516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7T20:28:28.4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BA3C44AF-DD8D-4447-8692-CEFF3935B374}" emma:medium="tactile" emma:mode="ink">
          <msink:context xmlns:msink="http://schemas.microsoft.com/ink/2010/main" type="inkDrawing"/>
        </emma:interpretation>
      </emma:emma>
    </inkml:annotationXML>
    <inkml:trace contextRef="#ctx0" brushRef="#br0">7758 11673 1677,'0'0'1935,"0"0"0,0 0-129,0 0-516,0 0-387,0 0-387,0 0-387,0 0-129,0 0 0,0 0-129,0 0 258,0 0 0,0 0 258,0 0 0,0 0 0,-8-11 129,8 11-129,0 0 129,0 0-258,0 0-129,0 0 0,0 0-129,0 0 0,0 0 129,0 0-129,-5 9 258,5-9 0,0 13 0,0-13-129,-2 17 258,2-6 0,0-1 0,2 5-129,-1-1 129,3 3 0,-1 4-129,0 0 0,0 1 0,0 1 0,-2 0-129,2 0 129,-3-2 129,0 1-129,0-4 0,0 1 0,-3-4 0,1-3 0,2-12-129,-5 14 0,5-14 0,0 0-129,0 0 0,0 0 129,0 0 0,0 0 0,0 0-129,0 0 0,-10 0 0,10 0 0,-6-12-129,1 2 0,3-2-129,-2-3 129,1-2 0,-2-4-129,3 4 129,-4-8 0,2 1 0,2 1 129,1-1-129,-1 2 129,0 1-129,2 3 129,0 2 0,0 1 0,0 1 129,0 2-129,0 12 0,0-20 129,0 20-129,0-12 129,0 12-129,-2-12 0,2 12-129,0 0 258,0 0-258,0-14 129,0 14-129,9-11 258,-9 11-258,21-10 129,-5 3 0,0 2 0,1 0-129,1 0 129,1-2 129,0 3-258,-3 1 129,1 0 129,-4 2-258,0-2 129,-3 2 0,-10 1 129,16 0-129,-16 0 0,12 11 129,-12-11-129,9 16 129,-6-2 0,-2-1 0,0 2-129,1-1 129,-2 1 0,-2-1 129,-1 1-258,-4-2 0,0-1 0,7-12 129,-19 21 0,7-13 0,-1-3-129,-1 1 129,0-3-129,1 1 129,-2 1 0,2-5-129,0 0 129,1 1-129,12-1 129,-17 3-129,17-3 0,-13 0 129,13 0-129,0 0 0,0 0 0,0 0 0,0 0 0,0 0 0,0 0-129,0 0 129,0 0 0,0 0 0,9-9 0,-9 9 0,17-1 0,-7 0 0,-10 1 0,20 0 0,-8 0 0,0 0 0,0 0-129,-1 0 129,1 0 0,-1 2 0,0 5 0,0-1 0,-11-6 0,19 17-129,-19-17 129,13 22 0,-6-10 0,-4 2 0,4 0 0,-3 3 0,-1-2 0,0 0 0,-2 4 129,-1-3-129,1-1 129,-1 0-129,0-2 0,-1-2 129,-3 0 0,4-11 0,-8 18 0,8-18 0,0 0 129,-18 14-129,18-14 0,-18 11-129,6-5 129,-3-6 0,-3 3 0,-3-3 0,-2 1 0,-2-1 0,-3 0-129,0 0 129,2 0-129,0-1 0,0 1 0,6 0-129,-1 0-129,6 3 0,1-3-129,14 0-516,-19 0-903,19 0-2709,0 0-258,9 0-258,3 0 129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3T15:30:39.4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0371100-099E-480D-909C-5A282A40AF22}" emma:medium="tactile" emma:mode="ink">
          <msink:context xmlns:msink="http://schemas.microsoft.com/ink/2010/main" type="inkDrawing"/>
        </emma:interpretation>
      </emma:emma>
    </inkml:annotationXML>
    <inkml:trace contextRef="#ctx0" brushRef="#br0">12905 9554 129,'0'0'129,"0"0"258,0 0-129,0 0 516,0 0-129,0 0 0,0 0-129,0 0 258,0 0-129,0 7-258,0-7 0,0 14-258,0-14-129,-2 21 0,2-4 0,0 2 129,0 0 0,3 5 258,1 0 129,-1 1 0,1 3 0,-2-6-129,2-2 129,-3-4-258,0 0 0,-1-16-258,3 18-129,-3-18-516,0 0-387,0 0-903,1-9-1290</inkml:trace>
    <inkml:trace contextRef="#ctx0" brushRef="#br0" timeOffset="764.043">12889 9528 258,'9'-10'3096,"-9"10"-1548,11-20-903,-2 8-129,3 0 129,2-1-516,2 0 0,2 4 258,-2-2 0,1 2 258,2 1-129,-2 4 0,1 1 0,-2 3-129,-2 2 0,0 3-129,-2 0-129,-12-5 0,14 22 0,-10-8 258,-4-1-129,-3-1 0,-6 2 0,-2-1 258,-5 1-258,1 1 258,-6-1-387,2-2 0,-1 0-129,1-2 129,2 2-258,2-3 129,3-4-258,12-5-129,-16 5 258,16-5 0,0 0 0,0 0 0,0 0 0,11 0-129,1 0 129,-1 5 129,4 0 0,-2 7-129,2-2 129,0 7 0,0-3-129,-1 2 129,0 4 0,-1-5 0,-1 2-129,1-4 258,-4 0-129,-9-13 129,13 21-129,-8-8 258,-5-13 129,0 20-129,0-20-129,-20 21 129,3-13 129,0 1-129,-6-4 0,1 2 0,0-4-129,0-1 129,0-2-258,6-2 0,1 0-258,4-4 0,11 6-129,-10-17-516,10 17-516,5-19-1161,1 2-1677,13 11 129</inkml:trace>
    <inkml:trace contextRef="#ctx0" brushRef="#br0" timeOffset="1252.071">13362 9757 2580,'0'0'4386,"0"-8"-387,0 8-645,0 0-3741,0 0-1032,0 0 129,0 0 0,0 0 258,0 0 258,0 0 387,0 0 903,0 0 258,0 0 129,0 0 129,5-4-129,-5 4 0,12 0-387,-12 0-258,19 0-258,-8 0 0,3 0-129,0-2 0,1 2 129,-4-5-129,2 4 0,-13 1 129,21 0-129,-21 0 0,18-1-129,-18 1-129,17-4-258,-17 4 129,15-1-129,-15 1-129,11-5-774,-11 5-2322,0 0 258</inkml:trace>
    <inkml:trace contextRef="#ctx0" brushRef="#br0" timeOffset="1557.089">13811 9424 1806,'0'0'645,"15"4"-2064,-15-4 388</inkml:trace>
    <inkml:trace contextRef="#ctx0" brushRef="#br0" timeOffset="1816.102">13811 9424 1,'25'61'902,"-25"-45"646,-3 6 258,-4-1 258,-2-1-258,0 6-645,-5-1-258,4 4-258,-4-5-258,5 2-258,-3-2 0,6-5-129,1 4 0,4-9 0,1-2 0,0-12 258,18 10-129,-2-10-129,7-2 129,5-6 0,4-4 0,4 2 0,0-2-129,-1 0 129,-4 0-129,-2 9 258,-7-1-258,-2 3-258,-8 1-774,-12 0-1419,0 0-1548,22 13 0</inkml:trace>
    <inkml:trace contextRef="#ctx0" brushRef="#br0" timeOffset="2320.132">14160 9867 903,'0'0'3741,"-9"-13"0,9 13-645,-3-26-3483,-3 9-387,-1-4 0,3-1 258,-1-6 0,5 4 258,0-5 129,9-2 387,5 1 0,4 0 129,4 3 0,1 5-258,1 5-129,1 8-129,-2 6-129,-1 7-516,-6 11 0,-1 5 0,-7 4 0,-2 3 516,-3 4 0,-3 0 645,0 1 516,-4-6 387,-1 3 0,-7-7 129,4 5-129,-7-8-258,5 3-129,-6-12-516,4-1-516,-1-6-258,0-3-387,13 0-387,-21-17-387,17 3-387,-2-4-1935,-4-12-129</inkml:trace>
    <inkml:trace contextRef="#ctx0" brushRef="#br0" timeOffset="2960.169">14715 9489 2193,'17'-3'2064,"-17"3"-2451,14 0-387,-14 0 645,12 3 516,-12-3 258,0 0 516,0 0 387,0 0 129,0 12 0,-8-12 0,8 0-516,-22 9-645,11 1 0,-6 0-258,4 4 0,-1 1-129,0 2 0,3-1-129,0 5 0,1 2 129,0-3-129,5 2 258,1-3 0,-1 0-129,3 2 129,1-2 129,1 1 0,4-6-129,6 2 0,0-4 129,7-2-129,-1-3-129,9 1 129,-2-7 129,3-1-258,0 0 129,-1 0-129,-3 0-129,0 0 129,-7 0-258,1-1 0,-6 1-129,-10 0-645,19 0-1161,-19 0-2451,12-5-129,-1 2 0</inkml:trace>
    <inkml:trace contextRef="#ctx0" brushRef="#br0" timeOffset="4280.244">16996 9515 2709,'8'15'3354,"2"-1"387,-10-14-3225,11 17-516,-11-17 0,15 15 129,-15-15 258,14 16-129,-14-16-129,12 12 387,-12-12-258,8 17 0,-3-1-129,-1-2 258,-1 3-387,-2 4 129,4 1 0,-3 4-129,-1-2 0,1 0 129,-2-8-129,0 2-129,0-2 0,0-1-258,0-15-129,0 18-258,0-18-258,0 0 0,0 0-129,-14 15 0,2-15 129,-2 2 387,-4-1 258,-4 1 0,-3-1 387,-3 0 0,0 2 258,-2-3-129,5 0 129,-2 0 258,4 0 0,1 0 258,8 0-129,0 0-129,14 0-129,0 0 129,0 0-129,4-9-129,15 4 129,8-1-129,4 2 0,5-4 387,2 2 0,3-2-258,-1 5 258,-1-2-258,0 3 0,-6-3 129,0 4-129,-7-3-129,1 4 129,-7 0-129,0 0-258,-7 0 129,1 0-129,-14 0 0,14 3-129,-14-3 0,0 0-774,0 0-516,1-8-1032,-3-8-1548,2 16-129</inkml:trace>
    <inkml:trace contextRef="#ctx0" brushRef="#br0" timeOffset="4716.269">16806 9532 645,'8'-9'3741,"12"9"-516,-13-10-516,18 5-2580,-7-2-1677,10 2-129,-5 0 129,7 3 258,-4-1 774,2 3 645,-1 0 645,0-2 387,1 2 258,-3-2-258,2 2-129,-5 0-129,4 0-258,-5 0-258,-1 0-129,-2 0-129,-3 0-129,-5-1 129,-10 1 129,13-1-129,-13 1-258,0 0-258,0 0-1032,-5-3-2193,5 3 0</inkml:trace>
    <inkml:trace contextRef="#ctx0" brushRef="#br0" timeOffset="5317.304">17506 9707 645,'6'-6'3483,"8"9"387,-14-3-1806,12 0-1419,1 0-387,1 0 0,3 0-258,0 0 129,3 0 0,3 0 258,-2-3-258,0-4 258,2 4 0,-3 1-258,-2 0 129,-1 0-129,-4 2-129,-13 0 0,17 0 0,-17 0 0,0 0 0,10 6 0,-10-6-258,0 12-774,-3-1-2580,-8-11-387,11 0 258</inkml:trace>
    <inkml:trace contextRef="#ctx0" brushRef="#br0" timeOffset="5835.333">18011 9532 3225,'10'17'3612,"-10"-17"0,3 15-903,-3-15-3354,5 12 387,-5-12 129,11 14 258,-11-14 129,8 20 387,-8-20 129,7 24-258,-7-10 258,3 3-258,-3 3-129,0 4 129,-3 2-387,-1 0 0,0-2 0,2-3 129,-2-2-129,4 0 129,0-6-129,6-1 129,5-7 129,6 0-258,4-3 129,4 2-129,3-4 129,4 0-258,1-2 258,3-3-258,-4-1 0,2-2 0,-5 1 0,-2 1-258,-1 2 0,-12-5-516,7 9-516,-21 0-2064,12-10-1032,-12 10-387,7-13 388</inkml:trace>
    <inkml:trace contextRef="#ctx0" brushRef="#br0" timeOffset="6408.366">18736 9772 516,'-35'13'3483,"19"-8"0,-13-10-129,4 1-3225,4-1-129,-1-2 129,2-2 0,1 2 0,2 3 387,0-8-129,17 12-129,-17-22 258,12 9-387,2-3 0,3-2 0,8-2 0,6-6-129,4 1 0,4 0 258,0 4-129,5 3-129,-2 0 129,-1 11 0,-2 0-129,-3 5 0,-2 2 0,-3 7-129,-3 7 0,-2 4 129,-5 0-129,0 4 129,-4 2 258,0 0 0,-4 3 129,-3 2 387,-7-3-129,2 1 0,-6-2-258,2 1 129,-5-6-387,1 0 129,0-6-258,1-4 0,0-6-129,0-4 0,5 0-387,-1-15-1032,9-9-2451,6 7-387,-1-16 0</inkml:trace>
    <inkml:trace contextRef="#ctx0" brushRef="#br0" timeOffset="6700.383">19182 9530 1935,'13'-12'2064,"-13"12"-516,4-10-2838,-4 10-645,0 0 387,0 0 775</inkml:trace>
    <inkml:trace contextRef="#ctx0" brushRef="#br0" timeOffset="6956.397">19182 9530 1,'9'-21'1805,"-9"21"517,-20 5 516,7-4-516,-6 2-516,1 5-516,-5-3-258,0 4-387,-1-2-387,0 5-129,-2-2 0,4 7-129,1-1 258,4 1 0,2 0 129,8 0 0,-2 2 0,9 0 258,0-1-258,5 5 129,8-5-129,7 1 0,-1 1-129,7-3-129,3-5-129,5 0 0,4-7-258,0-5-387,5 0-774,-3 0-2967,-2-20-129,0 6-129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3T16:35:03.4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F8CF3C6-E28D-416B-993C-42BE0A644F2D}" emma:medium="tactile" emma:mode="ink">
          <msink:context xmlns:msink="http://schemas.microsoft.com/ink/2010/main" type="inkDrawing"/>
        </emma:interpretation>
      </emma:emma>
    </inkml:annotationXML>
    <inkml:trace contextRef="#ctx0" brushRef="#br0">5860 9605 645,'12'-27'1161,"-8"11"129,1-2-129,1 4-129,-1-5-387,4 4-129,-3-5 258,3 1-645,1 1 0,0 1 129,2-3-258,1 3 258,-1 0-258,1-1 129,-1 0-258,2 1 129,-3-3 0,2 3 0,-2 0 0,1-4 0,1 3-258,1 0 129,3 3 0,-1 0 0,1 3-258,3 0 258,-1 2 0,1 5-129,-1-2 129,0 5 129,0-1-258,3 1 258,2 0 0,5 2 0,4 0 258,4 0-258,12 0 0,1 0 0,7 0 0,3 0 0,8 0 0,5-3 129,2-2 129,9-4-129,3 1 258,5 0-258,5 0 129,3-2 129,3 3-258,3-3 0,5 4 0,4-3-129,-1 5 0,0-4 0,5 3 0,5-2 0,1 2 0,3-3-129,1 1 129,-3 0-129,2 0 129,-1-2-129,-2 1 129,-2 1-258,-7-1 258,-3 2 0,-1 1-129,0 2 129,0-1-129,-3 1 129,3-1-129,-5 2 0,3 0-129,2 0 129,-4-1 0,-5 2-129,-2-2 129,-5 1-129,-5 2 129,-6 0 129,-10 0 0,-11 0 0,-5-3 0,-7 3 0,-11-2 0,-3 2 0,-6 0 0,-2 0 0,-4 0 0,0 0-129,-8 2 0,1 4 129,-4-2-129,-3 1-129,-12-5 258,14 6-129,-14-6 0,0 0 129,7 16-129,-7-16 129,0 17 0,1-4-129,2 3 258,0 8-129,5 1 0,6 5 129,7 4-129,5 2 129,12 3 0,1-2 129,3 1-258,2-1 129,-5-6 0,-1-3 0,-10-4 0,-6-2-129,-5-3 258,-5-3-258,-3-3 0,-2-2-258,-7-11 258,13 19-258,-1-14-1935,6 10-774</inkml:trace>
    <inkml:trace contextRef="#ctx0" brushRef="#br0" timeOffset="1067.061">12579 9457 903,'0'0'903,"7"-12"-258,-7 12-129,5-12-258,-5 12 0,8-17 129,-2 3-129,3-2 258,1-2-129,-1-4-258,3 0 258,2-4-258,0 1 0,0-1-258,-1 0 129,2 2 0,-4 1-129,6 2 129,-3-1 0,0 2 0,2 2 0,1-1 0,4 1 0,4 1 0,3-3-258,8 6 258,7 1-258,8-1 258,6-1-129,7 1 129,8-2 0,4 0 0,3 0 129,5-2-129,4-1 129,1 0 0,0 3-129,0-2 0,1 6 0,0 0 258,0 2-258,0 1 0,-2 1-258,1 1 258,-1 1-129,0 0 0,-1 5-129,1 0-129,-2 1 129,0 0 0,-3 0 0,-1 0 0,-3 0 129,3 2 129,-1 0 0,2 2 258,-1-3-129,4 4 258,3 1-129,1 0 129,7 2-129,3 1-129,4-2 0,5 3 0,6-4-129,2 0 0,3-1 258,-1-3-258,-1-1 0,2 1 0,3-1 0,-7-1 129,-1 0-129,-1 0-129,-5 2-129,1 0 0,0 3-387,-4 0-129,-3 4-387,-3-2-129,4 3 130</inkml:trace>
    <inkml:trace contextRef="#ctx0" brushRef="#br0" timeOffset="1412.08">19407 9026 1,'0'0'128,"0"0"-128,6-7-128,-6 7 128</inkml:trace>
    <inkml:trace contextRef="#ctx0" brushRef="#br0" timeOffset="1488.085">19407 9026 129,'6'-7'129,"-6"7"-129,0 0-129,0 0 1</inkml:trace>
    <inkml:trace contextRef="#ctx0" brushRef="#br0" timeOffset="5347.305">7195 11022 903,'246'-9'1290,"-112"4"-387,3 0 0,6 1-258,6-2-387,5 5-129,7 1 0,2 0-129,4 0 129,3 0-129,3 2 258,2 3-258,5-3 129,2-2 0,1 0-129,0 0 129,2-1 0,-1-3 129,-1 2-129,-1 2 387,3 0-129,-2 0 258,5 3-258,-3 1 258,6 4-129,1-2 129,1 3 0,3-4-129,3 1 0,0-2-258,-1-1 0,-1-2 129,-2 0-258,-2 2 0,-5 0-129,-5 3 129,-4-3-129,-6 5 0,-1-1 0,-4 4-129,-2-4 129,-2 1 0,3-1 0,2 1-129,-2-1 0,-4 2-129,3-4 129,3 1 129,-5-3 0,8 0-129,-5 4 129,5-4 0,-2 3-129,4-2 0,-5 1-129,-1 2-387,-3 0-129,-8 3-258,-7-6-258,-4 0-903,-3-2 258,-8-2 0,-4 0 258</inkml:trace>
    <inkml:trace contextRef="#ctx0" brushRef="#br0" timeOffset="6814.389">8012 13253 1,'235'-11'773,"-116"6"130,5 1 129,0-2 258,3 1-129,4-2 129,9 0-129,8-3-258,5-1-258,8 0-387,9 1-129,6 2-258,2 0 129,1 1-129,-2 1 0,3 2 129,-3 1 0,-2 3 129,-1-1 129,2-2 0,1-2-129,4 0 0,2-3-129,3 1 0,-2-2-129,2-2 0,-2 2-387,-1-5 129,-4 4 0,-3-2 129,-6 2 0,-3 0-129,-3 1 258,-7-1 129,-5 0-129,-7 3 129,-4-1 129,-10 1-129,-6 3-129,-8 3 129,-13 1-129,-2 1 129,-18 4-258,-7 2 129,-13 0-774,-9 8-2064,-18-13 1</inkml:trace>
    <inkml:trace contextRef="#ctx0" brushRef="#br0" timeOffset="89663.128">19442 16041 516,'75'0'1032,"-30"0"387,12-3 258,4-2 129,10 1 0,7-3-129,14 2-387,3 0-258,10 5-387,5 0-387,3 0-258,6 0 129,5 3-129,-2 3 0,0 2 0,-5-1 258,-1-2 129,-3 0 0,0 3 129,-10-1 129,0 2-129,-2-4 129,1 7-129,-2-4-258,1 6 0,-4-4 0,4 2-129,-2-10 0,0 5 258,-6-3-129,-4 0 129,-7-4 0,-1 4 129,-11-4-258,-3 0 129,-5 3 0,-3-3-129,-8 1-129,-3 0 0,-5 0 258,-8 1-258,-6-2 129,-7 0-129,-7 0 0,-5 1-129,-10-1 0,15 0 129,-15 0-258,0 0 0,0 0 0,9 0-258,-9 0-774,0 0-1290,-8 1-2064,-11 3-387,-6-7-258</inkml:trace>
    <inkml:trace contextRef="#ctx0" brushRef="#br0" timeOffset="93751.362">5417 10628 1161,'0'0'2322,"-7"-11"-774,7 11-258,0 0-387,0 0-516,0 0-387,0 0-129,2 7-387,-2-7 0,7 21 129,0-8 258,-4 4 0,0 2 0,-2-1 0,-1 0 129,0 3 129,0 2 0,-2 1 129,-3 2 387,0 5-387,1-1 258,2 2-258,-1 1 129,-1 1-258,2-1-129,0 0 129,2-2-258,0-7 0,0 3 129,0-8-129,2 1 129,0-6-258,-2-14 516,5 15 0,-5-15 0,0 0 258,0 0-129,0 0 129,12 7-129,-12-7 129,13 3-258,-4 1-129,3-1 0,2 3-129,2 4 0,2 0-129,1-5 129,1 0 0,2-3 0,1 0 258,3-2 258,4-5-258,2-7 387,6 0-258,2-2 129,4 5-129,1-2-258,4 2 0,-3 0 0,3 1-129,1 5 0,-2 1-129,0-4 129,0 2 0,0-5 0,2 0 129,4-4-129,1-2 0,4-2 0,1 1 0,2 0 0,0 2 0,3 5-129,-1 4 0,-1 3 0,-1 2 0,0 0 0,2 4 0,3 4-258,-1-2 258,3 0 129,-1-2-129,1-2 258,0 0-129,-4-2 129,0 0 0,-3 0 258,1 0-258,-3 0 129,2 0-129,-1 1 129,3 5-129,-1-5 129,2 2-258,1 2 0,3-3 129,0 1-129,-1-2 0,1 0 0,4 2 0,0-2 0,5 1 0,-1-2 0,-1 0 0,5 0-129,2 0 258,-1 0-129,4-4 0,2-5 0,3 3 0,0 1 0,5 0 0,2 4 0,-2-1 0,7 1 0,-2 1 0,3 0-129,-1 1 129,2-1 0,2 0-258,-5-1 516,6-5-258,-1 0 129,5-3 0,-6-1-129,3 0 129,-1 0 0,4 5 129,4-1-258,0 4 0,0 2 0,-3 0 0,2 0 0,3 2 0,-3 0 0,-1-1 0,0-1 0,-5 0 0,0 0 129,3-1-129,-3-3 129,2 1 0,0 3 129,3 0-129,-2 0-129,3 0 129,-1 3-129,1 4 0,4-1 0,-2 0 0,-6 1 0,1-1 0,-3-1-129,-3-1 129,-2 2 129,0-1-129,-4 1 0,1-2 129,-5-1 0,5-1-129,-4-1 129,4-1 0,2 0-129,3-3 129,-1-2 0,2 0-258,2 2 129,0 1 0,4 2-129,-4-1 129,1 1-129,-3-1 0,1-2 0,-2-1 129,2-1 0,-3-2 0,0-5 129,1 4-129,-4-6 129,0-1-129,-7 5 0,2-1 129,-2 3 0,-3 4-129,-5 0 0,0 4-129,-6 0 129,-3 5 0,-2 1 0,0 3-258,-7-4 258,-1 0 0,-4 2 129,-1-3-129,-2 0 129,0 2-129,-1-5 129,0 1 0,-1 2-129,2-1 129,-2 1-129,4-1 129,-4 3-129,3-1 0,0 3 0,1 2 0,5 0 0,-2 1 0,1-2-129,4-1 129,-1-2 0,1-1 0,-1-3-129,0 1 129,-3-3 0,-2 0 0,-3 0 0,3 0 0,0 0-129,2 0 129,-3 0-129,2-1 129,2-1-129,-2 1 129,-1 1 0,-7 0 0,-6-1 0,-3-4 0,-5 4 0,-5 1 0,-4 0 129,-3 0-129,-2 0-129,-2 0 129,-1 0 0,-5 1 0,-1 1-129,-5 0 129,-2-1-129,-14-1 258,17 0-129,-17 0 0,0 0 129,0 0-129,11 4 129,-11-4-129,0 0 0,0 0 0,2-9 0,-2 9-129,8-17 129,-2 5-129,3-5 129,1 0 129,-3-4 0,5-2 129,-7 2-258,6-3 258,-7-1-258,0-1 129,-1 1-129,-3-1 0,3-2-129,-3 1 129,0-5 129,-5 1-129,2 1 129,-1-1-129,-2 5 129,0-2-129,2 4 258,-2 6-516,2 5 258,0 1-258,4 12-129,-6-15 0,6 15-258,0 0-516,0 0-1419,-2 11-1806,-14-7 0,4 6 388</inkml:trace>
    <inkml:trace contextRef="#ctx0" brushRef="#br0" timeOffset="95908.485">6580 12783 258,'-16'-13'1677,"16"13"-387,0 0-387,-10 0-774,10 0-258,-1 14-774,1 6-645,1-1 0</inkml:trace>
    <inkml:trace contextRef="#ctx0" brushRef="#br0" timeOffset="97418.571">6623 13072 1,'41'11'0,"-16"-7"0,0 1 0,0-3 0,-2 1 0,-1-3 257,-2 0 130,-1 0 129,0-4 129,-3 0 258,1-1-129,-1 0 0,5 1 129,2 0-258,2 4-129,2 0-129,5 0-258,1 0 0,5 1-129,3 2 0,0-2 0,1 0 258,2-1-129,1-1 129,0-3 129,1 2 0,-1-6 129,4 4-129,-2-6 258,4 5-258,-2-2-258,3 4 258,3-1-258,1 1 0,3 1 0,2 0-129,1-1 129,-1 1-129,0-1 0,1-2 129,-4 2-129,0-1 258,-7 3-129,2 0-129,-3-2 258,-3 3-129,2 0 129,-1 0 129,-2 0 0,2 0-129,-2-3 258,1 3-129,-3-1 0,1 1 0,-3 0 0,2 0-258,-2 0 129,3 4-129,-1-3 0,1 2 129,3-2-129,1 1-129,2-2 129,3 0 0,3 0-129,1 0 0,5 0 129,-2 0-129,5 0 0,-1 1-129,0 3 129,1 3 0,-1-2 0,0 3 0,5-2 0,1-2 0,0 0 0,2-1 0,4-1 129,2 1-129,-1-2 129,4-1-129,1 0 0,5 3 0,1 0 0,1-3 129,2 0-129,4 0 0,1 0 0,3 0 0,1 0 129,0-3-129,-2 0 0,1-1 0,2 2 0,-1-1 0,2 1 0,1 0 0,-3-1 0,0 0 129,-2-1-129,2 1 0,-6 0 0,0-2 129,-3-1-129,4 0 129,-3-2 0,3 4 0,1-5-129,3 2 129,2-3 129,1 5-258,0-4 129,-1 4-129,-1-2 0,-2-1-129,-4 2 129,2-2 0,-4 0 0,-2-1 129,-3-1-129,-3-1 129,-1 0 0,-3-1 0,-7 3 0,0-1 0,-6 0 0,-1 4 0,-8 0 0,-2 4-129,-4-2 0,-5 3 0,-4-2 0,-3 3 0,-8-1 0,-3 1 0,-6-1 0,-5 1 0,-4-2-129,-15 2 258,20 0-258,-20 0 258,0 0-129,0 0 129,0 0-129,8 0 0,-8 0 129,0 0-129,0 0 129,0 0-129,0 0 0,0 0 0,0 0 0,0 0 129,0 0-129,0 0 129,0 0-129,0 0 0,0-17 0,3 1 0,1-5 0,1-3-129,1-2 0,0-6 0,-2 1 0,2 2 258,-1 2-129,-3 5 0,-2 0 0,0 3-129,0 1 129,-2 1 0,-3 4 0,2-3 0,0 3-129,-1 1 129,4 12-129,-6-15 0,6 15-258,0 0-129,0 0-387,0 0-129,0 0-1032,-18 3-2193,7 1-387,1 6 129</inkml:trace>
    <inkml:trace contextRef="#ctx0" brushRef="#br0" timeOffset="98686.644">6653 13137 1,'0'0'2450,"-13"0"-773,13 0-258,-13-2 0,13 2-258,-10-5-387,10 5-129,-12-6 0,12 6-129,-5-11-258,5 11 0,-2-21-129,2 6 0,0-4 129,0-9-258,0-2 129,0-6 0,0-6 0,-2-4-129,2-2 0,-2-1 0,0-4 129,-1 7 0,0 0-129,0 5 129,0 2 129,2 6-129,-3 7 0,3 6 129,1 5-258,0 15-129,-1-14 129,1 14-129,0 12-129,0 8-129,1 7 129,0 3 0,3 7 129,-2 2-129,-2 9 258,0-2 0,0 4 0,-5-1 258,-2 0 0,-4 3-129,-4 0 129,3 0 129,-4-8 0,4-1-129,-1-10-129,5-7 129,4-5-129,4-21-129,5 3-129,9-13 129,3-16-387,4-5 258,-1-6 0,-3-7 0,1 1 0,-7-1 0,-2 9-258,-6 2-645,-1 11-1419,-2 22-1290,0-18 129</inkml:trace>
    <inkml:trace contextRef="#ctx0" brushRef="#br0" timeOffset="106231.076">14914 9239 774,'-3'-12'3354,"3"12"-516,-5-10-1548,5 10-516,2-23-774,9-2-387,9-4 0,5-10-129,5-9 387,4-8 258,1-9 387,6 1-129,-1-4 0,2 4 0,-6 3 0,-3 6-129,-1 1-258,-3 9 129,-2 2-129,-4 4-129,0 7 0,-6 3 0,4 7-129,-5 2-129,0 7-258,-6 0-903,-2-1-1806,5 16-129</inkml:trace>
    <inkml:trace contextRef="#ctx0" brushRef="#br0" timeOffset="106687.102">14652 9012 1032,'-38'122'2193,"25"-65"258,9-4 129,7-12-645,19-5-387,7-16-516,12-4-516,10-11 0,11-5-258,1-9-258,3-5 258,-4-8-129,-1-2 129,-8-3 258,-2 3-129,-9-3 0,0 4 258,-6-4-258,0 5-129,-5 7-387,-3 1-774,4 5-2580,-3 9-1032,-12-3-129</inkml:trace>
    <inkml:trace contextRef="#ctx0" brushRef="#br0" timeOffset="112004.405">23516 14448 1161,'0'0'2451,"0"0"-516,0 0-1161,0 0-1161,0 0-903,-13-14-903,13 14-257</inkml:trace>
    <inkml:trace contextRef="#ctx0" brushRef="#br0" timeOffset="112230.419">23516 14448 1548,'30'-30'3225,"-1"8"129,4-6-774,10-7-774,10 3-387,3-11-645,6 4-129,0-2-387,-2 0 0,-6 6-129,-3 7 129,-10 1-258,-5 3 258,-6 5-258,-3 2 0,-2 0-258,-4 5 0,-1 2-129,-3 2-129,-2 4-645,-4-3-1419,-6-3-1419,-5 10-258</inkml:trace>
    <inkml:trace contextRef="#ctx0" brushRef="#br0" timeOffset="112926.458">23656 14016 1806,'-9'30'2838,"-4"-10"-2193,3 4-258,-6 6 258,-3 1-129,0 3 129,-3 7 0,4-2 129,0 3-129,6 3 129,3-6-129,7 2-258,2-7 129,4-3 0,7-6 0,2 1-129,-2-11 129,3 0-129,-5-6 0,4 1 258,-13-10-129,21 11 258,-21-11-258,25 0 129,-14-9-129,7-1 258,1-7-258,5 3 0,-1-5-258,2-2 0,-1 0-129,0 2-129,0 4 129,-5 1-129,-5 2-129,-2 1 129,-12 11-258,13-11 0,-13 11-129,0 0-258,0 0-645,0 0-387,0 0-1677,-6 10-1032,6-10-129</inkml:trace>
    <inkml:trace contextRef="#ctx0" brushRef="#br0" timeOffset="113268.478">23672 13908 774</inkml:trace>
    <inkml:trace contextRef="#ctx0" brushRef="#br0" timeOffset="113590.495">23672 13908 258,'-69'140'2322,"36"-109"774,0-2 258,-3 2-645,-1-2-516,8 3-774,-1 4-903,10-2-258,3 0-258,9-2-129,8 0-258,0-4 129,10-2 0,4-2 258,3-7 0,6-1 387,2-7-129,7 0 129,0-6 258,9 2-129,0-5 0,8-1 129,-8-6-387,4-2 0,-7 1 0,-3-2-129,-9 3 129,-6 2-129,-8 1-129,-12 4-387,14-3-258,-14 3-645,0 0-387,0 0-645,0 0-1290,13 10-1161,-13-10 387</inkml:trace>
    <inkml:trace contextRef="#ctx0" brushRef="#br0" timeOffset="179822.285">9833 13283 2322,'4'11'3612,"-4"-11"258,0 0-516,0 0-2580,-5 24-516,-2 1-258,-2 8 129,-6 12 0,-2 13 258,-8 10 0,0 12 129,-6 6-129,1 5 129,-1-9-129,1 0-129,4-12-129,1-12 0,6-10 0,3-12-129,5-12-129,4-11 0,5-1-387,2-12-1161,-6-15-2322,15-2 129,-3-24-129</inkml:trace>
    <inkml:trace contextRef="#ctx0" brushRef="#br0" timeOffset="180514.323">9557 13399 2580,'-39'28'3225,"19"-26"0,7 4-2709,13-6-129,-13 12-129,13-12 258,0 0-129,0 0 387,7-13-129,11 0 129,0-11 129,10-1 0,0-8-258,8 0 129,-1-5-258,4 3-129,-5 1-129,1 7 129,-7 2 0,3 7-258,-8 1 0,3 6-129,-4 9 0,1 2-129,-3 1 0,4 5-258,2 9 387,-2-1-258,4 10 258,1 4-129,1 0 258,-2 1-258,0 3 387,-3-2-129,-1 2 0,-5 0 387,-5-3-129,-2 1 129,-7-7-129,4 4 129,-9-2-258,4-2 129,-4-5-129,0-2-129,0-4 0,0-12-129,0 15 0,0-15 0,0 0 0,0 0 0,0 0 0,0 0-129,0 0 129,0 0-129,0 0-129,0 0-387,0 0-1032,4 14-2709,-4-14-129,0-7-387,-5-10 129</inkml:trace>
    <inkml:trace contextRef="#ctx0" brushRef="#br0" timeOffset="186741.68">11977 9612 1419,'0'0'1677,"0"0"-387,0 0 0,0 0 0,0 0-129,0 0 0,0 0-129,-7 0-129,7 0 0,-13-5-129,13 5-387,-18-21-129,8 9 129,-1-12-129,2 1 0,-1-8 0,-3 0 129,3-8-645,-4 2 516,0-4-516,-3 0 258,1 2-129,-4 3 129,1 2-129,-3 1 129,3 6 0,-2-1 0,3 3-129,0 1 129,2 2 0,2 0-129,2 2 129,3 1-129,-2 2 129,3 3 0,0-1 0,2 3 0,1 0 0,5 12 0,-13-18 0,13 18 0,-12-13 0,12 13-129,-16-9 0,16 9-258,-18-1 129,7-1 0,-2 2 0,-3-1 0,0 1 0,-3 0 129,0 0 0,-6 0 129,1 0 0,-1 0 0,-4 0 0,1 0 0,-2 0 0,-2 0 0,-5 0 129,-3 0-129,-4-2 0,-7-2 0,-5 1 0,-3 3 0,-6 0-129,-6 2 0,0 6-258,-4 1 129,1 3 0,-3-2 0,-3 2-129,1-5 387,-5-1 0,-3-5 0,-4 2 129,0 0 129,-3 1-129,-1 3-129,-4 3-387,1 0 0,1 5-258,-2 1 129,4 1-258,-3-5 258,1 0 258,-1-4 387,-1-6 387,3 6 129,-5-8 645,4 2 0,-4-2 0,6 0 129,-5-5-645,8 5 0,-1 0-387,4 7-129,5-2-258,-1 5-258,4-3 0,1 0 129,2 0-129,2-6 129,-3 1-129,-1-2 258,-2 0 258,3-5-129,0 3 0,0-1 129,1 3-129,7 0 0,1 0-129,1 3 0,5 2 0,-3-1-129,4 4 0,0 0 0,2-3 0,-1 1 0,3-1 0,-1-3-129,2 3 258,2-3 0,0 1 258,2-2-258,0 3 129,1-1 0,2 2-129,4 0 0,4 1 0,2-1 0,7 2 0,3-1 0,6 0 0,3 1 0,9-2 0,-1 0 0,4-2 0,10-3 0,-14 5 0,14-5 0,0 0 0,-12 4 0,12-4-129,0 0 129,0 0-129,0 0-129,-3 12 129,3-12 129,0 0-129,0 13 0,0-13 129,2 14-129,-2-14-129,4 17 0,-1-7 0,-1 2 129,4 2-129,-4 0 0,2 1 129,-3 2-258,0 4 258,-1 4 129,-2 7-129,-6 5 0,-2 13 129,-1 7 0,-5 7 0,3 3 129,-1-1-258,5-3 129,3-6 0,4-10 0,2-11 0,0-8 129,1-11-129,4-6 129,-5-11-129,6 13-258,-6-13-1290,15 11-1935,-15-11-129,17-7 259</inkml:trace>
    <inkml:trace contextRef="#ctx0" brushRef="#br0" timeOffset="191113.93">12528 9785 2451,'0'0'1161,"0"0"0,0 0 0,0 0 258,0-8-129,0 8 129,0-15-387,0 15-129,1-17-129,-1 17-258,3-22-258,0 10 258,-3-7-129,0 0 0,0-9 129,0 0-129,0-6-129,-1-2 0,-1-5 129,1 0-258,0 0-258,0 2 129,1 0-129,0 3 129,0 1-258,0 2 258,0 4-129,0 2 0,1 3 258,1 2-258,0 5 129,-1 3 129,1-1-129,1 3 0,-3 12 129,2-14-129,-2 14 258,2-12-258,-2 12 0,0 0 0,0 0 0,0 0 0,0 0-258,0 0 258,0 0 0,0 0 0,0 0 0,0 0 0,2-13 0,-2 13 0,0 0 0,10-7 0,-10 7 0,10-5 0,-10 5-129,18-4 0,-8 1 129,1-2-129,8 0 129,-3-2-129,6 4 0,4-3 129,0-2 0,3 1 0,0 2 0,2-5 0,3 5 0,3 0 0,0 0 0,6 2 129,4 2-129,2 1 0,5-2 0,3 2 0,4 0 0,4 0 0,1 0 0,-1-1 0,6-1 0,0 0 129,1 1-129,2 0 0,0 1 0,0-3 129,4 3-129,1 0 129,0 0 0,4 2 129,2-2-129,4 0 0,3-2 0,4 0 0,0-5 0,4-1 0,0-1 129,7-1-258,-3 1 129,2 5-129,3 2 129,4 2-129,1-2 0,4 2 0,3 0 0,2 2 129,3-2-129,1 3 258,-1-3 0,0-5 0,1-2-129,0 4 0,-3 0 129,-2-3-258,-4 6 129,2-1-129,-2 1 0,-4 1-129,-5 3 129,-1-1 0,-6-1 0,0-2 0,-3 0 0,0 0 0,-3-2 0,1 2 129,-3-1-129,-4 1 0,1 0 0,0 3-129,0 0 129,-1 3 0,-1 0-129,1-2 0,3 1 129,0-3-129,1 1 129,-2-3 0,1 0-129,-4-3 129,-4-4 129,-5 0 0,-8-2-129,-5 4 129,-9-3 0,-7 6-129,-7-2 129,-6 3-129,-5 1 0,-7 0-129,1 0 129,-5 0 0,-7 0-129,2 0 129,-7 0 0,-10 0 0,15-2 0,-15 2 0,0 0 0,0 0 0,0 0-129,0 0 129,0 0 0,0 0 0,0 0-129,0 0 129,0 0 0,12 14 0,-5-3-129,0 5 129,4 3 0,2-1-129,2 3 129,2 3 0,1 0 0,-1 1 0,2 4 0,-3 0 0,0 1 0,-5 3 0,1 5 0,-3 1 0,0 2 129,-6 1-258,0 0 258,-2-2-258,-1-2 258,0-5-258,0-3 129,-1-6 0,-4-4-129,1-5 129,1-1 0,3-14-258,-8 20 129,8-20 0,-8 14-258,8-14-387,-5 12-1290,5-12-2193,-11 3-258,11-3 129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7:59.49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11 56 0,'0'-13'22'0,"0"13"-12"0,5-4-1 15,-5 4 11-15,0 0 6 16,4 0 5-16,-4 0-2 15,0 0 0-15,0 0-1 0,0 0 0 16,0 0-4-16,0 0-1 16,0 0-12-16,5 8 2 0,0 1 1 15,0-1-3-15,0 5-1 16,0 0-4-16,5 0 1 16,-6 0 2-16,6 5 2 15,5 3 1-15,-1 5 0 16,1 4-4-16,-1 5 0 15,6 4-3-15,4 4 2 16,10 0 2-16,5 13 2 16,5-4-5-16,-1-4-2 15,1-5 0-15,-5 0 0 0,0-4-2 16,0-5-2-16,-5-3 1 16,-10-6-1-16,0-3 2 15,-4-5 3-15,-6-4-2 16,-4-4-2-16,-5 0 2 15,-5-9 0-15,0-5-8 16,0-3-2-16,0-5-18 16,-5-5-9-16,5 1-18 15,0-4-5-15,-5-5-55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2T16:01:03.5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3C8C1E4B-3D92-4687-89F1-31CC34772543}" emma:medium="tactile" emma:mode="ink">
          <msink:context xmlns:msink="http://schemas.microsoft.com/ink/2010/main" type="inkDrawing" rotatedBoundingBox="798,2926 15972,2674 16007,4765 833,5018" shapeName="Other"/>
        </emma:interpretation>
      </emma:emma>
    </inkml:annotationXML>
    <inkml:trace contextRef="#ctx0" brushRef="#br0">8801 2842 774,'0'0'645,"-9"-15"-129,9 15 0,-11-9-258,11 9 258,-17-8-129,17 8 0,-22-7-129,9 4 129,-1 1-129,-4 0-129,2 2-129,-2 0 129,-1 2-129,1 1 0,-4 2 0,3 2 0,-2 0 129,-3-2 129,2 1-129,-3 2 0,3 2 0,0 0 258,-1-1-258,0 3 129,3-1-129,0 3 0,-2-2 129,4 3-129,-3-1 0,1 2 0,-1 0 0,-1 2 129,1 1-129,2 0 0,0 2 0,-1 0 0,6-1-129,-1 2 387,3-2-387,4 1 258,-3 0-129,3 1 0,2 1 0,0 2 129,-3 0 0,2 2-129,-3 1 129,2-1 129,-4 3-258,3-1 129,-3 0 0,4 1 129,-1-3-129,2 1 0,-1-4-129,6 2 258,0-4-129,2 1 0,0-5-129,4 5 258,5-5-258,-1 1 129,1-2-129,4 1 0,-1-1-129,3 3 0,-3-3 0,0 2-129,1 0 129,-2 1 0,1-2 0,1 3-129,-1-4 258,2 0 0,-1 1-129,4-4 258,-4 1 0,6-4-129,1 0 0,-1-2 0,3 2 0,2-3 0,-1-3-129,3 3 129,1-3-129,0-1 129,2 2 0,1-2-129,1-1 129,2 1-129,0-1 0,0-1 258,0-1-258,3 1 0,-6-2 129,1 0-129,2-1 0,-3-2 129,1-5-129,0-1 0,0 0 129,2-3-129,0 0 0,1-2 0,-3-1 0,2-3 0,1-2 129,-2-1-129,2-3 129,2 0 0,-2-2 0,2-3 0,-2 0 0,1 0 0,-6-1-129,3-5 129,-6 2-129,0-5 129,-8-1-129,0 1 0,-3-1 129,-4-2-129,-3 2 258,-2 1-258,-2-1 129,0 5 0,-3 0-129,-1 1 129,0 1-129,0 5 129,0 0 0,-3 3-129,-7 0 129,1 5 0,-4-1 0,-3 6-129,-5-3 129,-3 7-258,-5 2 129,-8 3-258,-1 5 0,-14 1 0,0 11-258,-13-2-129,0 14-387,-13-4-1161,-5 2-1935,2 9-129,-10-12 129</inkml:trace>
    <inkml:trace contextRef="#ctx0" brushRef="#br0" timeOffset="2952.167">818 4025 1806,'0'0'0,"0"0"0,0 0 129,0 0 387,0 0 0,0 0 129,0 0 0,0 0 129,0 0 0,0 0-129,0 0 129,0 0-516,0 0 0,0-8 129,0 8-129,0-10 0,0 10 0,5-11-129,-5 11 0,3-12-129,-3 12 0,6-14 0,-6 14 0,6-13 0,-6 13 0,5-11 0,-5 11 129,0 0 0,0 0 0,3-11-129,-3 11 0,0 0 258,0 0-258,0 0 0,0 0-258,0 0 258,3 10 0,-3-10 258,1 15-129,-1-15 0,0 20 0,0-8 0,0 1 0,0 6 258,0-1-258,0 5 0,0 1 0,0 4 0,3 1 258,-2 3-258,1-1 129,-1 3 0,0 0 129,-1 0-129,0 1 0,-2-2 0,-1 1 129,-3-6-129,2 1-129,1-6 0,0-1 0,0-4-129,2-3 129,-1-3 0,2-12 129,-2 19-258,2-19 129,0 0-129,-3 13 129,3-13 129,0 0-129,0 0 129,0 0-129,0 0 258,5-13-258,1-1 129,4-1-129,2-4 0,2-1 0,1-2 0,2 1 0,-1 3 0,-3 2 0,1 2 0,-2 2 0,-12 12-129,16-16 0,-16 16 0,0 0 0,13-6-129,-13 6 129,0 0 0,11 0 0,-11 0-129,0 0 129,16 14 0,-16-14 0,11 20 0,-4-8 0,-2-1 0,-2 5 129,1 0-129,-2 1 0,0 0 129,0-1-129,-2 0 129,1 2-129,-1-1 258,0 0-129,0-1-129,0-2 129,0 0 0,0-14-129,0 20 129,0-20-129,0 0 129,0 10-129,0-10 0,0 0-258,14 0-387,-14 0-516,17-18-2709,-3 8-258,-4-7-258,7 3 0</inkml:trace>
    <inkml:trace contextRef="#ctx0" brushRef="#br0" timeOffset="3583.203">1402 4613 1032,'0'24'3096,"0"-10"0,0-14-774,-14 6-2064,14-6 0,0 0 0,-14 0 258,14 0-129,-14-2 258,14 2-258,-16-13 258,5 1-258,11 12 129,-14-24-258,9 11 0,-1-4 0,3 3 0,2-5 0,1 2 0,0 1-129,7 2-129,0 0 129,0 2-129,-7 12 0,21-19 0,-9 10 0,2 4 0,0 0-129,-1 3 129,1 0 0,-2 2-129,2 0 129,-4 4 0,-10-4 0,19 17 129,-13-7-129,1 4 0,-3-1 129,0 1 0,-3 0 0,-1 1 129,0-1 129,-4 2-129,-6 0 0,3 1-129,-8-3 258,4 1-258,-7-2 129,4-2-258,-3-2 258,3-2-387,-1-5 258,1-1-129,3-1-258,-2-1 0,13 1-387,-16-13-516,16 13-1806,0-18-1032,0-1-258,5 5 129</inkml:trace>
    <inkml:trace contextRef="#ctx0" brushRef="#br0" timeOffset="4636.265">1670 4400 2322,'7'-4'2580,"-7"4"-1419,0 0-258,0 0-129,5-10-129,-5 10 129,0 0-129,0 0-258,0 0 258,0 0-129,0 0 0,4 9-258,-4-9 129,3 13 0,-3-13 0,6 21 258,-5-10-258,6 6 129,-5-1 0,3 4-129,-2-1 0,1 3 0,-1-1-258,2 0 129,-1-1-258,0-5 129,0-3 129,-4-12-129,9 11 129,-9-11 0,19-4 0,-8-8 129,0-5-129,2 0 0,-1-3 0,1 0-129,-3 0 0,1 3 0,-5-2 0,2 6 0,-4 1-129,-4 12 0,9-17 0,-9 17-129,0 0 129,9-12-129,-9 12 129,0 0-129,0 0 129,13 7-129,-13-7 129,10 22 0,-6-10 0,4 5 0,-2-2 0,-1 1 0,3-1 0,-2 0 0,2-3 129,-1-1-129,-7-11 0,13 15 0,-13-15 129,16 9-129,-16-9 129,11 5 129,-11-5 0,0 0-129,16-6 129,-16 6 0,9-23 0,-3 7 0,2-3-129,-2-4 129,0 2-129,1-2-129,-1 0 129,-1 2-129,0 4 0,-1 0 0,0 4-129,1-2 0,-5 15-129,14-19 0,-3 16-258,-11 3-387,26-4-1419,-10 4-2064,-2 0 0,1 0-387</inkml:trace>
    <inkml:trace contextRef="#ctx0" brushRef="#br0" timeOffset="5704.326">2847 4279 516,'15'-4'2451,"-15"4"129,0 0-1806,0 0-645,0 0 258,0 0 0,0 0 0,-7-5 258,7 5-258,-20 0 258,6 4-129,0 1-258,0 0 129,-4 2 0,3 1-258,-4 1 129,4 1-129,-1 0 258,-1 1-258,3-1 0,-1 2 129,2-2-129,1 1 258,12-11-258,-16 16-129,16-16 129,-9 10-129,9-10 129,0 0 0,6 9-129,7-6 129,4-2-129,3 0 129,1 1-129,6 1 0,-1 0 0,-1 1 0,-1 1 0,-4 1-129,-1 1 129,-5 2 0,-1-2 0,-13-7 129,11 18 129,-11-18 0,0 17-129,0-17 129,-6 18 0,-3-6 129,-5-3-258,1 1 129,-6-3-258,1 1 129,-2-1-129,2-1 0,0-4 129,0 0-129,1-2-129,2 0 0,4-3-258,-3-4-516,14 7-903,-9-12-1935,6-4 0,6 5-129</inkml:trace>
    <inkml:trace contextRef="#ctx0" brushRef="#br0" timeOffset="6467.369">3072 4089 2193,'0'0'3096,"0"-13"129,0 13-1677,0 0-1161,0 0 129,0 0-258,0 0-129,0 0 258,0 0-129,0 0 0,0 0 258,6 8-129,-6-8-129,4 21 387,-2-6-258,4 6 0,-1 2 0,3 5-129,-3 4-129,4 4 0,-2 0-129,2 1 129,-3 1 0,1-4 0,-5-4 0,2-2 129,-4-8-129,4-1 0,-4-7 0,0-12-129,0 15 129,0-15-258,0 0-129,0 0-129,0 0-129,-13-13-387,7 3-387,-10-9-516,3 3-516,-6-9-129,0 4 258,-4-4 387,0 3 258,0-1 774,1 3 387,4 1 1032,1 6 387,3-1 387,4 7 129,10 7-129,-14-10-258,14 10-258,0 0 0,0 0 0,0-10-129,10 8 0,2-5-129,7 4 129,1-4 0,9 5-129,-1-5 129,7 4-387,-2-2 0,2 3 0,-1-4-129,0 5-129,-6-3 0,-3 1 0,-3 2-129,-4-1 0,-4 2-387,-14 0-387,20 3-1290,-20-3-1806,0 0-258,8 15 129</inkml:trace>
    <inkml:trace contextRef="#ctx0" brushRef="#br0" timeOffset="7237.414">3464 4357 1032,'0'0'2580,"0"0"-1548,0 0-129,2 11 258,-2-11 129,2 14-129,-2-14 0,4 21-258,-4-21 0,10 26-258,-4-12-258,4 6-129,1-3 129,-1-1-258,1-3 0,-2 2 0,-9-15 129,18 17 129,-18-17 129,0 0-129,0 0 129,10 11 129,-10-11-129,0 0-129,0 0 0,0 0 0,-6-8-258,6 8 0,-10-16 0,10 16 0,-11-21-129,7 9 129,0-2-129,3 1 129,1 1-129,0-1 0,5 2 0,3 0 0,3 0 0,2 0 0,3 0 0,-1 2-129,4 1 129,-3 0-129,3 2 129,-3 1-129,4 2-129,-2-1-258,3 4-129,-5 0-129,9 4-516,-10-4-387,12 8-387,-7-3-516,4 4-516,-2 3 0</inkml:trace>
    <inkml:trace contextRef="#ctx0" brushRef="#br0" timeOffset="7851.449">4074 4547 1161,'-21'-5'2709,"1"4"-1290,10-2-258,-2-1-258,-1-4-258,1 3 0,1-5 258,11 10 0,-22-19 0,14 8 0,2-3-258,6-1-129,0-1 0,3-3-129,6 2-258,4-1 0,2 0 0,2 1 0,1 3 129,0 3-258,1 2 129,-2 4-129,1 2 0,-2 3 0,-2 0 0,0 6 0,-2 1-129,-1 3 129,-2 3 0,-2 0 129,-1 0-129,-2 4 129,-2-3-129,0 2 129,0-2 0,-1 3 0,-1-5 129,0 1 0,0-13 129,-1 22 0,1-22 0,-10 15 0,0-13-129,10-2 258,-22 6-258,12-3-129,-7-3-129,4 0-129,-2 0 0,1-6-129,14 6-387,-22-13-387,22 13-1548,-6-13-1419,4-2-258,3 5 0</inkml:trace>
    <inkml:trace contextRef="#ctx0" brushRef="#br0" timeOffset="8723.499">4323 4371 1935,'7'-16'2838,"6"16"0,-13 0-1806,0 0-1290,0 0 129,12 0 129,-12 0 0,0 0 258,0 0 129,4 11-129,-4-11 387,0 17-258,2-5 129,-2 1-129,0 4 0,0 0 0,2 4 0,-2-4-129,3 2 129,0-4-129,1-1 129,-4-14 0,9 20 0,-9-20 0,13 0 0,-13 0 0,19-12 0,-8-3 0,2 3 129,-3-9-129,6 4-129,-8-1 129,3 6 0,-7-1 129,-4 13-258,11-15-129,-11 15 0,12-5-129,-12 5 0,13 0-129,-13 0 129,14 3 0,-14-3 0,18 11 0,-18-11 0,18 20 0,-10-6 129,0 0-129,1 3 129,-6 1 0,2 0 129,-4 0-129,0 0 0,-1-3 0,0 0 0,0-3 0,0-12-258,0 17-129,0-17-516,22 2-2193,-3-4-1290,-2-11-129,6-1-258</inkml:trace>
    <inkml:trace contextRef="#ctx0" brushRef="#br0" timeOffset="9539.545">4939 4436 6063,'0'13'3999,"0"-13"-258,-3 15-1548,3-15-2451,0 14-129,0-14 258,0 15 129,0-15 0,0 13 0,0-13 129,0 0 0,16 6-129,-4-6 129,-2-3 0,6-4-129,-4-3 129,5-2 129,-6-4-129,2 3 258,-7-3-129,0 3 0,-6-1 0,0 14 0,-2-20-129,-9 14-129,-1 0 0,0 4 0,-1-1-129,-3 3 0,2 0-129,-1 3 129,3 2 0,12-5 0,-18 12 0,18-12 0,-10 16-258,7-6 387,3 2-129,0 0 0,7 1-129,-1 1 258,7 1-129,2 1 0,-2 1 0,4 2 0,2 3 0,2 3-129,1 3 0,3 2 0,-1 4 0,-1 1 0,2 2 0,-4-2 0,-4-4 129,-1-2 129,-5-2 0,-5-6 129,-4-1-129,-2-7 129,-4-2-129,-7-2 0,-5-6 0,-3-2 0,-5-1 0,0-3 0,-3-5 0,-1-2 0,3-5 0,3-1 0,2-3 0,6 0 0,3-3-129,4-3 129,7-2 0,3 2 0,6-4 0,5 0 129,5 0-129,0-1 0,4 3-258,1-4-774,1-1-2193,6 6-645,-11-9 387</inkml:trace>
    <inkml:trace contextRef="#ctx0" brushRef="#br0" timeOffset="10503.6">5266 4106 1161,'-16'-10'2967,"16"10"258,0 0-2193,-9-8 0,9 8-258,0 0 0,0 0 0,-11-7-129,11 7 0,0 0-258,0 0 0,0 0-258,0 0-129,0 0 129,0 0 0,0 0 0,0 7 0,0-7 0,1 19 129,-1-4 129,4 4-129,-2 3 0,2 4 129,-2 2 0,1 5 0,-1 1-129,0 3 129,4-4-129,-2 1 0,0-5 129,3 0-258,0-8 0,6-3 0,-1-8 0,5-3-129,1-7 129,4 0-129,1-7 129,-1-5-129,-1-3 129,1-1 0,-4-1 0,-3 4 0,-5-2 129,-10 15-129,16-19 0,-16 19 0,0 0 0,0 0-129,8-10 0,-8 10 0,0 0 0,0 0-129,0 0 0,0 0 129,3 10-129,-2 1 129,2 1-129,3 1 129,1 0-129,0 3 129,3-3 0,-10-13 0,24 14 0,-10-12 0,0-2 0,3-2 0,0-8 129,1-1-129,-2-2 0,0-1 0,-2-2 129,0 0 0,-4 0-129,0 0 0,-4 3 129,-1 0 0,-5 13-129,9-17 0,-9 17 0,1-12 0,-1 12 0,0 0-129,0 0 0,0 0 0,0 0 0,0 0 129,3 17-129,-1-5 129,-1 5-129,2 5 258,2 2-129,-3 8 129,2 2-129,-1 4 0,0 5 0,1 1-129,-1 2 258,-1-2-258,-1 0 129,3-4-129,-3-1 129,1-7-129,-1-5 0,-1-8-129,2 3-516,-2-22-1032,0 11-2580,0-11 129,3-7-645</inkml:trace>
    <inkml:trace contextRef="#ctx0" brushRef="#br0" timeOffset="12199.697">6380 4016 1806,'-13'0'2193,"13"0"-2322,0 0-258,0 0 258,0 0 129,0 0 516,0 0-129,0 0 387,-3 7 0,3-7 129,0 0-129,5 9 0,-5-9-387,20 13 258,-7-3-387,2 1 129,1 1-129,1 2 0,2 0 0,-1 2 0,0 0-129,-1 0 0,2-1 0,-5-1-129,2-4 0,0-2 0,0-4 0,-1-4-129,0-4 0,3-9 0,-3-2-129,5-6 0,-2 0 129,3-5 0,-4 2 0,2-2 0,-1 4 0,-4 2 129,-2 3 129,-2 5-129,-10 12 0,11-17 0,-11 17-129,0 0-129,0 0 129,0 0-129,0 0 0,0 0-258,0 0 258,0 0-129,0 0 258,0 0 0,-7 4 0,7-4 0,-17 13 129,4-2 0,1-1 129,-2 5-129,-2 0 129,-1 3 0,-1 0 0,-3 5 258,2-1 0,-1 2 0,0-1 0,0 2-129,3-4 129,-2-4-258,7-1 129,-1-3-129,13-13 129,-15 15-129,15-15 0,0 0 0,0 0 0,0 0 0,0 0 0,0 0 129,0 0-129,0 0 0,0 0-129,0 0 129,0 0-129,-6 11 0,6-11 0,0 0 129,0 0 0,2 15-129,-2-15 387,8 21-258,-3-4 129,-1-1 0,2 8 258,-5-3-258,5 8 258,-6-3 0,2 5-129,-2-3 0,0 1 258,0-2-387,2 1-129,-2-4 129,3-2-129,-2-4 0,3-4 0,-4-14 129,2 17-129,-2-17 258,0 0-129,0 0 0,0 0-258,0 0 0,5-8-516,-5 8-516,4-17-2322,1 1-903,3 4-387,-1-6 258</inkml:trace>
    <inkml:trace contextRef="#ctx0" brushRef="#br0" timeOffset="13531.774">6794 4632 1806,'0'0'387,"0"0"-129,0 0 516,0 0 258,0 0 258,0 0 0,0 0 129,0 0-258,0 0 129,0-9-258,4-1-516,-4 10 0,18-20-387,-6 9 129,1-3-129,0 2 129,0 2-258,0 0 258,0-1-129,-13 11-129,17-16 0,-17 16 129,16-11-129,-16 11 0,0 0-129,8-11 0,-8 11 129,0 0-258,0 0 129,0 0 0,7 10 0,-7-10-129,2 15 129,-1-3 129,1 0-258,-2 0 129,0 3 129,0-1-258,0 2 258,0-1-129,-4-1 129,2-1-129,-4 1 129,0-2-129,6-12 258,-12 18-129,12-18 0,-15 13 129,15-13-129,-19 13 129,19-13-129,-19 10 0,19-10 0,-20 7 129,20-7-129,-15 8 129,15-8 0,-12 4 129,12-4-258,0 0 129,0 0 129,0 0-129,0 0 0,0 0 0,0 0 129,17 0-258,-7 0 129,4 0 0,3 0-129,-1-4 0,1 1 0,0-3 0,0 2 0,-1 0 0,-4 3 0,-1-4 0,-11 5 0,20-2 0,-20 2 0,0 0 0,12 0-129,-12 0 0,0 0-258,0 0-129,0 0-516,0 0-1032,0 0-2064,12 0 387</inkml:trace>
    <inkml:trace contextRef="#ctx0" brushRef="#br0" timeOffset="14679.839">7258 4608 1161,'0'0'1032,"10"-7"-258,-10 7 387,0 0-258,0 0 774,11-8-387,-11 8 0,0 0-258,10 0 0,-10 0-258,0 0-129,14 0-387,-14 0 0,0 0 0,19 5 129,-19-5-129,15 1 0,-15-1 0,17 1 129,-17-1-258,21 0 0,-21 0 0,19 0 0,-19 0-129,21-2 0,-21 2 0,18-2 0,-18 2-129,15-3 0,-15 3-129,11-1-387,-11 1-387,0 0-903,0 0-1806,0 0-387,0 0 517</inkml:trace>
    <inkml:trace contextRef="#ctx0" brushRef="#br0" timeOffset="15084.862">7224 4485 1935,'0'0'3225,"22"0"129,-22 0-1806,12 0-1677,-2 0 258,2 0 129,4 0 258,-3-2 0,6 1 258,-5-1-129,6 0-129,-4-1 129,3 3-258,-1 0-129,0 0 0,0 0-258,-1 0 258,-1 0-258,-3 0 0,0 0 0,-13 0-387,20 0-129,-20 0-1290,0 0-1935,0 0-129,5-8 0</inkml:trace>
    <inkml:trace contextRef="#ctx0" brushRef="#br0" timeOffset="16295.932">7829 4411 1548,'7'12'1806,"-7"-12"-1548,0 0 387,15-7 129,-15 7 129,18-16 387,-6 4-258,1-5 0,2 3-129,-3-8-129,8 3-258,-3-5 129,3 4-387,0-2 258,0 3-258,-4-2 0,1 7 129,-2-2-258,-1 4 129,-14 12-258,17-16 129,-17 16-129,11-10 0,-11 10 0,0 0 0,0 0 0,0 0 0,0 0 0,9 12 0,-9 0 0,1 0 0,0 2 129,1 3-129,1 2 0,1 1 0,0 3 0,4 2 0,-3 4 0,2-2-129,-3-1 129,2 1 0,0-3 0,-2 1 0,-3-4-129,-1-1 129,0-4 0,0 1-129,-4-1 0,-6-3 0,2 0 129,-4-2-258,-1 0 258,-2-2-258,-4 0 258,-2-3-129,2 1 129,1-3-129,-3 1 129,4-3-129,-1-2 258,4 0 0,1 0 129,13 0-129,-12 0 129,12 0 0,0 0-129,0 0 0,0 0 0,7-7 129,6 2-129,1 3 258,5-5-258,5 5 129,0-4 0,7 2 0,-2 1 129,3 1-258,2-2 0,2 1 0,-5 1 0,-1 0 0,0 1 0,-7 1 0,-2 0-129,-2 0 0,-7 0 0,-12 0 129,15 0 0,-15 0 0,0 0-129,0 0 0,0 0-258,0 0-516,0 0-1677,0 0-1806,0 0 0,0 0-129</inkml:trace>
    <inkml:trace contextRef="#ctx0" brushRef="#br0" timeOffset="17632.008">9256 4284 1032,'-13'0'1677,"1"0"0,12 0-129,-15-2 0,15 2-645,-14 0-129,2-1-129,12 1-258,-21 0 129,21 0-129,-25 3 0,13 0 0,-4-1-129,5 2 129,-5 2 0,2-1-129,0 2 0,2-1 129,0 2-129,1 5-129,0-4 129,4 6 0,0-3-129,5 5 258,-1-5-258,3 5 0,0-5 129,9 5-129,0-5 0,3 1 0,4-2-129,2-4 129,3-2-258,-1-3 129,4-2 0,-3-1 0,2-9 129,-2-1-129,-2-5 258,-5 0 0,-1-2-129,-5-1 129,-7 2-129,-1-3 0,-1 4 129,-7 2-258,-5 1 129,1 1-129,1 1 0,-5 2 0,1 5-129,-1 1 129,-3 3-129,1 4 0,0 7-129,-1 1 0,-1 5-516,-1-1 0,8 6-1032,-2-1-1032,0-8-1161,14 10-258</inkml:trace>
    <inkml:trace contextRef="#ctx0" brushRef="#br0" timeOffset="18660.067">9627 4048 7224,'0'20'3870,"6"6"-387,-6-26-1161,14 16-6321,-1-3-774,-2-2 0</inkml:trace>
    <inkml:trace contextRef="#ctx0" brushRef="#br0" timeOffset="18924.082">9935 4291 1548,'-14'-3'1032,"0"2"-129,14 1-2193,-13-3-902</inkml:trace>
    <inkml:trace contextRef="#ctx0" brushRef="#br0" timeOffset="19324.105">9935 4291 129,'-62'-7'1806,"62"7"258,0 0-387,0 0-516,8 8-258,-8-8-129,11 11 129,-11-11 129,15 18-129,-9-7 0,6 6 0,-3-3-258,4 9-129,-3-2-258,5 4 258,-5-1-258,5 0 0,-4-4-129,0-2 0,-3-2 129,-1-4 129,-7-12 0,8 11 129,-8-11 0,0 0 0,0 0-129,6-11 0,-4-6 0,4 2-129,-2-7-129,2-1-129,1-4 0,3 1 129,-3 1-129,4 1 0,-2 3 0,1 5 0,-2 4-129,-1 2-129,-7 10 0,0 0-129,15-8-129,-15 8-387,0 0-258,8 9-2322,-8-9-903,15 9-129,-15-9 388</inkml:trace>
    <inkml:trace contextRef="#ctx0" brushRef="#br0" timeOffset="20312.161">10325 4403 2967,'21'0'3483,"-21"0"129,25-9-516,-11 3-3354,1 2-129,-1-2 387,-3-1-129,0-1 129,-11 8 387,20-18-258,-20 18 129,11-20-258,-11 20 129,4-14-129,-4 14 129,-2-12-129,2 12 0,-14-7 0,14 7 0,-24-3 129,13 3-129,-3 0 258,-1 2-258,1 3 0,-2 0 129,3 5-129,2-4 129,0 5 0,11-11 0,-18 24 0,14-13 0,1 5 129,1-1 129,2 4 0,0-3-129,4 5 0,0-3 129,5 2-129,2 1-258,2-2 258,1-3-129,0 0 0,0-5 129,5-1-129,3-7 129,1-2-129,-3-2 258,4-8-129,0-6-129,3-1 0,-1-4-129,0-5 129,-2-1 0,0-1-129,-3 3 129,-4-2 0,-2 4 0,-2 2-129,-2 3 129,-5 5-129,-6 12 0,7-17 0,-7 17 0,0 0-129,0 0 129,0 0-129,11-2 0,-11 2 129,11 10-129,-2 2 129,-1 2-129,-2 3 129,4 0 0,-4 3 0,1-2 0,-2 0 0,2-4 129,-6-1-129,-1-13 129,9 16 0,-9-16-129,22 0 129,-7-8 0,7-7-129,0-5 129,4-1 0,1-4 0,1-2 0,-6 5 0,0 2 0,-9 6 0,-3 2 0,-10 12-129,0 0 0,12-7-129,-12 7 129,0 9-129,0 6 129,0 0 0,0 7 0,0 0 0,2 2 129,3 1-258,-1-2 0,9 4-774,-6-6-2838,12-8-774,5-2-258,0-11-129</inkml:trace>
    <inkml:trace contextRef="#ctx0" brushRef="#br0" timeOffset="21327.218">11943 3982 645,'0'0'1032,"0"0"258,0 0-258,9-1 129,-9 1-258,0 0 258,0 0-387,0 0-129,12 8 0,-12-8 0,6 11-129,-6-11 129,6 13-258,-6-13 258,8 20 0,-7-8-258,4 8 258,-5 0-129,5 7-129,-5 2 258,1 3-258,-1 1 0,4 2 0,-2-1-129,3-1 0,-2-7-129,4-1 0,-1-6 0,2-2 0,-3-7 0,-5-10 0,13 16 0,-13-16 0,18 2-129,-6-2 0,5 0-129,-2-10-387,9 7-129,-4-15-516,10 10-516,-10-9-1290,0-4-1290,2 7 0</inkml:trace>
    <inkml:trace contextRef="#ctx0" brushRef="#br0" timeOffset="21667.238">11853 4214 2967,'-4'12'3741,"16"-12"-129,-2-10 0,9 3-3741,2 0-129,9 1 129,0-1 258,2 0 129,2 2-129,0-3 129,2 3 0,1 1 0,-3 3-129,1-2-129,-5 3 0,3 0-387,-8 0-1161,-5-3-2193,7 3-387,-11-5 258</inkml:trace>
    <inkml:trace contextRef="#ctx0" brushRef="#br0" timeOffset="22791.303">12391 3964 129,'3'-18'3096,"-1"6"-258,-2 12-1935,0 0-516,5-11-258,-5 11 129,0 0 0,0 0-129,0 0 129,0 0 0,0 0 258,0 0-129,0 0 129,0 0 129,4 6-129,-4-6 0,9 12-129,-9-12-129,11 12 129,-11-12-129,14 18-129,-4-5 129,-6-1 129,2 5 0,-2 2-129,1 6 129,-5 5 0,1 4 0,-1 1-129,0 2 0,-4 0 129,2-3-129,-4-2-129,2-5 0,0-5 0,0-8 129,4-14 0,-3 16 0,3-16-129,0 0 258,7-12-129,3-1-129,0-7 129,5 3-129,-3-5 129,2 1-258,-3 1 258,0 5-129,-4 3 0,-7 12-129,8-14 0,-8 14 0,0 0 0,0 0-129,0 0 0,12-2 129,-12 2-129,0 0 129,19 2-129,-19-2 129,11 12 0,-11-12 0,13 24 0,-9-7 0,-1 2 0,1 3 0,-2 3 0,1 0 129,-2-2-258,1 4 129,1-6 0,0 1 0,2-2-129,-3-3 0,3-2-258,-5-15-387,10 23-129,-10-23-1161,0 0-2064,14 4-516,-14-4 258</inkml:trace>
    <inkml:trace contextRef="#ctx0" brushRef="#br0" timeOffset="23507.344">12795 4320 903,'-5'-11'-258,"5"11"387,0-10 258,0 10 387,7-13 387,-7 13 0,13-11-129,0 7 129,-2 3-258,5 1-516,-1 0 0,4 0-129,2 1-129,-1 3 258,4 1-129,-2 2-129,-2-1 0,0 2 0,0 2 129,-4 2-258,-1 0 0,-3 5 0,-1-3 0,-4 4-258,-3-2 258,-4 1 0,0-2 0,-4 2 387,-7-3-258,1 0 129,-5-4 129,-1 0-129,-5-2 0,2-1 0,-2-1 129,0-1-258,0-3 0,1-1-129,-1 0 129,6-1-129,-2 0 0,4-1 0,2-2 0,11 3 0,-10-11 129,10 11-129,0-13 0,0 13 129,21-16-129,-5 8 0,6 1 258,0 0-258,10-1-258,-2 1 258,4 2 0,0-1-258,3 3-258,-6-4-1161,-1-5-1677,4 12-387</inkml:trace>
    <inkml:trace contextRef="#ctx0" brushRef="#br0" timeOffset="23927.368">13182 3963 129,'17'7'2967,"-17"-7"-129,13 14 387,-13-14-3483,14 20-129,-8-7 516,0 3-129,-2 1 516,-2 1-129,4 3 258,-4 3 0,4 3-129,-2 5 0,4 3-258,-2-1 0,2 0-129,-2-3 129,0-2-258,0-3 0,-4-5-387,-1-7 0,-1-14-258,-2 18-387,2-18-774,-24 0-1806,24 0 129</inkml:trace>
    <inkml:trace contextRef="#ctx0" brushRef="#br0" timeOffset="24251.387">12991 4138 2193,'13'2'3483,"-1"-3"129,15 0-645,-1 0-2838,5-2 0,4 3 129,0 0 0,4 0 0,-4-3 258,2 1-258,-4-2 0,2 4 0,-4-3 0,1 1 0,1 0-258,-5 0-258,4 2-258,-5-2-1290,-3-1-1806,7 3-387,-12 0 129</inkml:trace>
    <inkml:trace contextRef="#ctx0" brushRef="#br0" timeOffset="24895.423">13806 3929 2193,'5'18'2838,"3"-2"-645,-1-3-1935,1-1 516,5 4 0,-1-2 0,7 5 258,-3-1-387,8 5 258,-2 2-258,2 4-258,0 3 0,1 1-258,-3 4-129,-2-1 0,0 2-129,-1-4-129,-5-2 129,-4-3 0,-2-4-387,-5-7-774,-3-6-2064,0 8-516,-11-20 258</inkml:trace>
    <inkml:trace contextRef="#ctx0" brushRef="#br0" timeOffset="25355.45">13674 4526 2580,'0'12'3354,"12"-12"0,-12 0-1548,0 0-1677,16-12 0,-16 12 516,22-17 129,-10 0 0,8 5 129,-4-15 129,13 4 0,-6-12-129,13 1-258,-4-9 258,8 2-387,-4-5 129,4 4-258,-7 1 0,1 4-129,-8 3 0,-1 7-129,-7 5 0,-1 6-129,-7 3 258,-10 13-516,14-12 129,-14 12-129,0 0 0,0 0-258,0 0-129,0 0-387,11 12-903,-11 1-2451,0-13 0,17 18-258</inkml:trace>
    <inkml:trace contextRef="#ctx0" brushRef="#br0" timeOffset="26159.496">14266 4605 1,'0'0'2450,"0"0"-1805,0 0-258,0 0 774,0 0-516,10-9 774,-10 9-516,10-16 0,-1 4-258,-9 12 129,21-18-516,-6 6 258,-5-1-258,5 0 129,-1-1 129,0-2 0,-3 1 0,2 0 0,-5 0 129,3 2-258,-5 2 0,-6 11 0,9-17-258,-9 17 0,0 0-129,0 0 0,13-1 0,-13 1 0,6 8 0,-2 3 129,0 5 0,3 4 129,0 0-129,0 6 258,-2-1-129,3 1 0,-2 2 0,4-3-387,-5-3 258,1-4-387,-1-3 258,-5-15-387,12 16-516,-12-16-774,9-7-1677,-9 7-645,11-26-129</inkml:trace>
    <inkml:trace contextRef="#ctx0" brushRef="#br0" timeOffset="26520.516">14414 4235 1548,'7'0'3741,"-7"0"258,0 0-258,0 0-1677,0 0-1935,0 0-129,0 0 129,12 0 0,-12 0 0,0 0 0,0 0 0,0 0-129,0 0-387,0 0-774,12-1-2451,3 2-258,-15-1-258</inkml:trace>
    <inkml:trace contextRef="#ctx0" brushRef="#br0" timeOffset="27163.553">14939 4318 1161,'0'0'2967,"0"0"-1806,0 0 387,0 0-129,0 0 258,0 0-258,0 0 0,10-2-129,2 2-258,-12 0-258,22 0 129,-9 0-387,6 1 0,-3-1-129,2 3 129,0-3-258,-1 1-258,0 0 129,-4-1-258,-2 1-129,-11-1-258,18 2-387,-18-2-903,0 0-1806,19-5-645,-19 5-129</inkml:trace>
    <inkml:trace contextRef="#ctx0" brushRef="#br0" timeOffset="27516.573">14798 4189 1806,'6'3'3483,"-6"-3"129,20 0-258,-4 1-3225,2 2-258,3-1 258,-2 0 0,6 2 258,0-4-129,1 0 0,-4 0 129,1 0-129,-4-2-129,-2 0 0,-3-1-258,-4 1-258,1 2-903,-11 0-1419,0 0-1290,22-2 129</inkml:trace>
    <inkml:trace contextRef="#ctx0" brushRef="#br0" timeOffset="29123.665">15408 4218 903,'0'0'2580,"0"0"-1419,0 0-774,8 0 516,-8 0 387,15-7-129,-15 7 0,18-10 129,-6 2-258,1-5 0,4 0-129,-1-6-387,5 3-129,-1-4 129,1 3-258,-2-2 0,2 2-129,-6 3 0,3-1-129,-4 5 0,0-1 0,-4 1 0,-10 10 129,18-17-129,-18 17 129,12-11 129,-12 11-129,0 0 0,0 0 0,0 0-129,6-11-129,-6 11 0,0 0 0,0 0-129,0 0 129,0 7 0,0-7 129,1 12 0,-1-12 0,3 16 0,-3-16 0,6 18 0,-4-6 0,1 0 0,-2 1 0,2 5-129,0 1 129,-3 4 0,0 1-129,0 5 129,0 0 0,0 3-129,-1-1 129,-2 1 0,0-2 0,-1-1 0,0-4 0,-1-4 0,1 0 0,0-6 0,-1-1 0,-1-3 0,6-11 0,-10 16 0,10-16 0,-10 11 0,10-11 0,0 0 129,-15 8-129,15-8 0,0 0 0,0 0 129,-11 4-129,11-4 0,0 0 129,0 0-129,0 0 0,0 0 0,0 0-129,0 0 129,0 0 0,0 0-129,0 0 0,0 0 0,-11 0 129,11 0-129,0 0 0,0 0 129,-14 1-129,14-1 129,-15 4 0,15-4 0,-16 3 0,16-3 0,-20 7 0,20-7 0,-20 7 0,20-7 0,-13 4 129,13-4-129,0 0 129,-13 5 0,13-5 129,0 0 0,7 1 0,-7-1 129,21 0-129,-5 0 129,4 2-129,1-2 0,8 0 0,2 0-129,3 0 129,0 0-129,3-1 129,-1-6-129,2 5 129,-6-4-129,-1 3 0,-6-4 129,-4 5-129,-6 0 0,-3 1 0,-12 1-129,12-3-129,-12 3-129,0 0 129,0 0-387,0 0-903,-9 5-2709,9-5-258,-21 9-129,9-5-128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0.0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9 682 108 0,'-5'5'41'0,"0"-1"-22"0,5 0-11 16,0-4 13-16,0 0-3 15,5 0-1-15,5 0-5 16,0-8 0-16,4 3-7 16,6-7 4-16,-1-6 3 0,10-3 3 15,5-5 0-15,5-13-3 16,15-4-2-16,9-9-2 16,10-4 0-16,4-5 0 15,1 5 0-15,-5 4 4 16,-5 5 5-16,-5 4-7 15,-4 8-3-15,-6 5 0 0,-4 4 0 16,-15 4-1-16,-5 5 1 16,-5 4-4-16,-5 4 0 15,-4 5-1-15,-5 4-2 16,-5 4-10-16,-5 9-4 16,4 5-22-16,1-5-9 15,5 0-60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0.9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16 96 0,'-9'-21'38'0,"14"21"-20"0,-5 0-6 0,0 0 16 16,0 0-3-16,0 0 0 16,0 0 0-16,0 0-1 15,0 0-13-15,9 13 0 0,-4 0 2 16,5 4-1-16,0 0 1 16,-1 5-1-16,6 4 0 15,-1 4-4-15,6 4-3 16,4 5 0-16,10 9 1 15,0 8-1-15,5 9 2 16,0-1 2-16,0 6 2 16,5-6-3-16,-10-3-3 15,0-5-2-15,-5-9-3 0,-5-8-2 16,-5-8 1-16,-4-6-1 16,-5-3 0-16,-5-9-14 15,-5-4-4-15,-5-14-30 16,-5-3-10-16,-5-10-37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1.17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35 100 0,'-10'0'38'0,"15"0"-20"0,-5-5-17 0,0 1 11 16,5 0-6-16,-5-1-1 15,5 1 4-15,5-9 4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8:01.40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0 644 263 0,'19'-22'45'15,"6"-4"-21"-15,4-4-3 0,10-9-1 16,4-4-5-16,6-9 0 0,14-4-5 16,5 4 1-16,5 4-4 15,0 5-2-15,-5 0 0 16,-10 9 1-16,-4-1-3 15,-6 9 0-15,-9 0-1 16,-5 5 1-16,-5 3-4 16,-5 5 0-16,-4 0-6 15,-6 9 0-15,-4 4-8 16,0 4-1-16,-5 1-35 16,0 3-17-16,-10-3-30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7.5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207-1 44 0,'0'-4'16'0,"0"4"-8"0,0 0-1 0,0 0 9 0,0 0-6 15,0 0-1-15,0 0-3 16,0 0 1-16,0 0-2 16,0 0 2-16,0 4 0 15,-4-4 3-15,4 5-1 16,0-5 0-16,-5 4-1 16,0 0 2-16,5 1-5 15,0-1-1-15,0 0 0 16,-5 5 0-16,0 0-2 15,0-1 1-15,0 10 0 16,1-1 1-16,-1 4-2 16,-5 1-2-16,0 4 3 0,-4 4 0 15,-1 5 1-15,1 4-2 16,-1 4-2-16,0 0 1 0,6 0 1 16,-1-4-1-16,0-4-1 15,1-5 3-15,4-4 0 16,0-5-1-16,0-3 1 15,0-1 0-15,0-4 1 16,0-5-5-16,5 1 1 16,0 0 0-16,0-1 0 15,0-3 0-15,-4-1 2 16,-1 0-1-16,5-4-1 16,0 0-15-16,0 0-5 15,5-4-41 1,4-5-22-16,6-4 39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8.4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122 8 68 0,'19'-4'27'0,"-9"4"-14"0,5-4-7 16,-6 4 9-16,1 0-6 16,0 0-1-16,-1 0-2 15,6 0-1-15,-5 0-1 16,4 4 0-16,-4 0-5 15,0 1-1-15,-1 8 1 16,1-5 0-16,0 5 1 16,-5 4 0-16,0 1 0 15,-1-1 0-15,-4 0 0 16,5 1 2-16,-5-5-1 0,0 4-1 16,0 0-2-1,0 0 1-15,-5 1 3 0,1-5 1 16,-1 4 5-16,-5-4 3 15,0-5-4-15,-4 5 1 16,-1 0-5-16,-4 0 0 16,-1-4-1-16,-4 0-2 15,0-1 1-15,-1-3-4 0,1-5 2 16,0 0 1-16,-1 4 2 16,6-4 1-16,0 0 3 15,4-4-1-15,5-1 2 16,10-3-6-16,5-5-3 15,5 0-4-15,9-5 1 0,6 1-2 16,4 0 0-16,0-5 1 16,0 5 4-16,0 4 1 15,-4 4 1-15,-1 1 0 16,0 3 0-16,0 5-3 16,1 0 2-16,-1 5 1 15,-5-5 2-15,1 4-8 16,-6 0-1-16,1 1-27 15,0-5-28 1,4 0 17-16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9.3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150-2 56 0,'5'0'24'0,"-5"5"-12"0,0-1-3 16,0-4 9-16,0 9-2 15,0-1 1-15,-5 5-7 16,0 0-4-16,0 0-1 15,-4 4 1-15,-1 5-3 16,0 4 0-16,1 4-1 16,-6 0-2-16,0 9 1 15,1 9 1-15,-1-9 1 16,6-1 3-16,-1-3-1 16,0-5 0-16,5-4-3 15,0-4-2-15,1-5 1 0,4 0-1 0,4-4 2 16,1-8-1-16,5-1-1 15,5-4-4-15,-1-4-2 16,6-1 0-16,-1-3 2 16,0-1-1-16,1-4 4 15,4 0 2-15,0-4 2 16,-4 0 3-16,-1-5 1 16,1 5-3-16,-1 4-1 15,1 0-1-15,-1 4-2 16,1 9-2-16,-1 0 1 15,0 0 1-15,-4 9 2 16,-5-1-1-16,-1 1-1 0,1 4 1 16,-5 0-1-16,-5-4 0 15,0 8-3 1,-5 0 0-16,-5-4-1 16,6 0 3-16,-6 0 0 15,-5 4 3-15,1-8 5 16,-6 0 6-16,-4-1-1 15,-5 5 3-15,0-4-8 16,0-1-4-16,-1-3 0 16,1-1 0-16,0 0-1 15,5 1-2-15,4-5-2 16,1 4 1-16,4-4-1 16,6-4 0-16,4-1-18 15,5-3-9-15,9-1-29 16,16-4-20-1,4 0 32-15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09.9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59 232 44 0,'5'8'19'0,"0"-8"-10"0,4-12-11 15,-4 12 4-15,0-5-11 16,10 1-2-16,-1-9 4 15,6-9 1-15,-1 5 4 16,1 0 3-16,-1-1 6 16,0 1 6-16,1 4 2 15,-6 0 0-15,1 0 1 16,-5 0 0-16,0 0-8 16,-6 0-5-16,-4 1-2 15,0 3 1-15,-4 0-3 16,-1 5-2-16,-5 0-3 0,0 4 1 15,0 4 1-15,-4 0 2 16,-1 5 1-16,-4 0 3 16,-1 3 8-16,1 1 5 15,0 5 2-15,4 8 1 16,-4-5-3-16,-1 1-1 16,6-1-4-16,-1 5-1 15,0-4-5-15,1 0-1 16,4-1-1-16,0 1-2 0,6-1 3 15,-1 1-2-15,5-1-1 16,0-3 3-16,14-5 2 16,6 0-2-16,9-5-13 15,5-8-5-15,0-4-7 16,5 0 1-16,4-5-10 16,1-8-27-1,5-1 9-15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0.3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241 9 12 0,'5'0'5'0,"-5"-9"-2"0,0 14-4 0,0-5 4 15,0 0-2-15,0 4 2 16,-5 0 13-16,1 1 7 16,-6 3 2-16,5 1 2 15,0 4-4-15,0 0-2 16,0 4-3-16,1 13-1 15,-1 0-5-15,5 5-2 16,-5 8-6-16,0 5-3 16,-5 8 0-16,1-9-1 0,-6 1 0 15,-4-5 0-15,-1-4 0 0,-4 0 0 16,0-5 2-16,-1-8-1 16,6-4 2-16,4-5-2 15,6-4-12 1,9-4-2-16,9-9-47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0.9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53-4 104 0,'0'0'38'0,"5"0"-20"0,-1 0-12 16,-4 0 11-16,0 0-7 0,5 9-3 16,-5 0-2-16,0 4 1 15,0-1 1-15,0 10 1 16,-5 0-4-16,1 4 4 0,-1-1 2 16,-5 6 1-16,0-1 3 15,1 0-7-15,-1-4-2 16,0 0-3-16,5-4 1 15,5-5-31-15,0-4-11 16,10-5-33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5:58:06.7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9">
        <inkml:traceFormat>
          <inkml:channel name="X" type="integer" max="401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54.4615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7-10-23T15:58:06.769"/>
    </inkml:context>
  </inkml:definitions>
  <inkml:traceGroup>
    <inkml:annotationXML>
      <emma:emma xmlns:emma="http://www.w3.org/2003/04/emma" version="1.0">
        <emma:interpretation id="{372C8799-D0C1-42C8-B29B-ADB5E5122BAA}" emma:medium="tactile" emma:mode="ink">
          <msink:context xmlns:msink="http://schemas.microsoft.com/ink/2010/main" type="inkDrawing" rotatedBoundingBox="-1238,2391 22959,-1746 25759,14625 1561,18763" shapeName="Other"/>
        </emma:interpretation>
      </emma:emma>
    </inkml:annotationXML>
    <inkml:trace contextRef="#ctx0" brushRef="#br0">17441 5972 228 0,'33'-15'88'0,"-8"19"-48"0,17-8-34 16,-21 4 22-16,9 0-15 15,7-4-2-15,9 4-3 16,9-4 0-16,-1 1-4 16,5-1 6-16,0 0 3 0,4 4 0 15,12 0 2-15,9 0 1 16,8 0 2-16,-3 4-4 0,-1-4 0 16,0 4 0-16,4-1 4 15,4 1-1-15,13 0-1 16,5-4-2-16,-9 0-1 15,-9 0-5-15,9 0-3 16,0 4 0-16,8-1 1 16,-4 5-1-16,-4-1 0 15,0 4-1-15,0 4 0 16,12-4 0-16,0 1 0 16,-3-5 0-16,-9 1 0 15,-1-1 0-15,1 0 0 16,4 5 2-16,5-1 1 0,-5 0-3 15,-9 0-1-15,5 0-1 16,-4-3 1-16,4 3-2 16,4-3-1-16,-4-1 1 15,-5 0-1-15,-3 1 0 16,-1-4 0-16,22 3 2 16,3 1 1-16,-3-5 1 15,-9-3 0-15,-13 4-2 16,-4-4-2-16,9 0 3 15,8 0 2-15,4 0-2 16,-8 4-2-16,-8-1-3 16,-5-3 1-16,-4 4 1 15,0-4 2-15,4-4 1 16,1 1 1-16,-5-1-2 16,-4 0-2-16,-5 1 1 0,-7-1-1 15,-10 4 0-15,-7 0 2 16,4 0 3-16,-9 0 2 15,0 0-1-15,-4 0-1 16,-4 0-1-16,-4 0 0 16,-4 4-2-16,-5-4 1 15,-4 0-2-15,-4 0-1 16,-4 0 1-16,0 0 1 16,-5 0 1-16,1 0 1 15,0 0 0-15,-5 0 0 16,0 0-2-16,-8 0-2 0,9 0 1 15,-9 0-1-15,0 0-3 16,0 0 0-16,0 0 4 16,0 0 1-16,-5 0-3 15,1-4-1-15,-4 0 1 16,-5 0 2-16,1-3-2 16,-1 3 0-16,-4 0-4 15,1 1 1-15,-1-1-9 16,4 0-4-16,-4 4-9 15,1 0-1-15,-9 0-19 16,-9 4-6-16,-12 0-78 16,-9-8-33-16,-3-7 28 15</inkml:trace>
    <inkml:trace contextRef="#ctx0" brushRef="#br0" timeOffset="1.029">10969 2324 24 0,'0'0'11'0,"0"4"-6"0,0-4-17 0,0 0-1 0</inkml:trace>
    <inkml:trace contextRef="#ctx0" brushRef="#br0" timeOffset="2.029">11238 2231 80 0,'-9'-4'33'0,"9"4"-18"0,-4 0-24 0,0 0 4 16,-9 0-28-16,1-7-10 15</inkml:trace>
    <inkml:trace contextRef="#ctx0" brushRef="#br0" timeOffset="3.029">11053 2216 124 0,'-29'0'46'0,"16"0"-24"0,0 4-13 0,9 0 16 0,-4 7-3 16,-5 0-1-16,1-4-5 15,-1-7-2-15,1 0-8 16,-5 0-4-16,0 8-1 0,0-1-8 16,0 1-3-16,-4-1-49 15,0 4-46 1,1 1 33-16</inkml:trace>
    <inkml:trace contextRef="#ctx0" brushRef="#br0" timeOffset="4.029">11443 2097 56 0,'-4'0'22'0,"4"0"-12"0,0-4-3 0,0 4 7 15,4 0-1-15,0-4 2 16,-4 1 9-16,0 3 7 0,0-8-7 16,-4 4-5-16,0 1-10 15,0-1-6-15,-5 0-2 16,-3 4-1-16,-1 0 2 0,-4 0 5 16,1-4 4-16,-1 4 5 15,0-3 4-15,0 3-8 16,0 0-4-16,-4 0-5 15,5 0-3-15,-5 3-4 16,0 1-2-16,-4 0-2 16,4 3 2-16,-5 5-1 15,1-9 2-15,0 5 3 16,-4 3 3-16,-5 4 0 16,5-4-1-16,-1 11 1 15,-3 12 1-15,-5-4-6 0,-4 3-1 16,-4 5-14-16,4-1-5 15,4 0-20 1,1 1-39-16,3-5 19 16</inkml:trace>
    <inkml:trace contextRef="#ctx0" brushRef="#br0" timeOffset="5.029">11498 2130 92 0,'-21'-3'35'0,"12"3"-18"0,-8-4-5 15,9 4 16-15,-5 0 6 16,-3-8 4-16,-1 5-3 16,-4-1 1-16,-4 4-20 15,-5 0-3-15,-7 4 1 0,-1 7-8 0,-4-7-1 16,0 14-3-16,0 1-2 15,-8 11 1-15,-5-4-1 16,1-4-3-16,-1 1 2 16,1-5 7-16,3 1 4 15,1-1 6-15,0 1 2 16,8 0-7-16,0 3-2 16,4 4-5-16,0 0-1 15,5 4-1-15,-1 4-2 16,-4 7-2-16,1 4 1 15,-1-1 1-15,-4-3 0 16,-4-3 0-16,4-1 2 16,0 4-1-16,4-7-1 0,9-5 1 15,0 1-1-15,3 0 4 16,5-4 2-16,0 4 0 16,0 4-1-16,0-1-3 15,5 4 1-15,3 4-4 16,9 8 0-16,4-1 1 15,0 1 0-15,4 3-5 16,5 0 1-16,-1-7 4 16,4-4 4-16,5-7 1 15,8-5 2-15,5-2-2 16,3-1 0-16,1-4-3 16,-1 0-2-16,5-3 1 15,-4 0-1-15,3 3 0 16,1 0 2-16,0-3-3 15,0 0-2-15,-1-1 2 0,5 1 2 16,5-4 0-16,7-4 2 16,5 4-4-16,0-4 0 15,3 0 1-15,-7 1 2 16,-1-1-3-16,1-4 0 16,4 1-1-16,4-1-2 15,25 1-2-15,0-5-1 16,0-3 1-16,-4 0 4 15,-9 4 1-15,1 0 1 16,-1 0 2-16,1 3 1 16,12-3-1-16,4 3-2 0,0-3 1 15,-8 0-1-15,0-1 0 16,0-3 0-16,-4 8 0 16,-1-4 0-16,14 3 0 15,-1 1 0-15,-4-5-3 16,-4-3 2-16,-4 0-1 15,-1 0 0-15,1 4 2 16,0-4 2-16,3 0-1 16,-3 0 2-16,-9 0 0 15,-8 0 1-15,-4 0-2 16,4 0-2-16,0-4 1 16,8 4-1-16,5-3-7 15,12-5-3-15,4-3 3 16,-8 0 2-16,-9 3 0 15,-3 1 4-15,-9 3 9 0,4 0 4 16,0 4-3-16,4 4-1 16,9 0-4-16,0 3-1 15,-1-7-1-15,1 4-2 16,-5-4-2-16,5 0 1 16,-4 0 1-16,3 0 0 15,9 0 0-15,-4-4 0 16,-4-3 0-16,-9 3 2 15,0-3 3-15,-8-1 4 16,0-3-2-16,-4 4 1 16,0-1-5-16,8 1-2 0,4 3-3 15,-4 0 1-15,-4 0-1 16,0 1-2-16,-8-1 3 16,-5 0 0-16,-4-3 1 15,-4-4 0-15,-4-8 4 16,4-3 2-16,0-1 0 15,-5-3 1-15,-3 0-6 16,-5 0-3-16,1 0-2 16,-5-8 3-16,0 4-2 15,-4-3-1-15,-4 3-2 16,-5 0-1-16,-7 0 1 16,-5-3 4-16,-9-8-1 15,-8 0 1-15,-8 0 4 16,-8-4 3-16,-9-4-2 15,0 1-2-15,0-4-5 0,-9-8-2 16,-7-3-6-16,-9-1 0 16,-17-7 1-16,-8 0 5 15,-13 8-2-15,-4-4 3 16,-17 7-4-16,-25 1 1 16,-4 3 2-16,-13 7 3 15,-21-3-3-15,-8-4 0 16,4 11-13-16,-21 1-5 15,0-5 6-15,5 4 5 16,-18 1 10-16,9-9 7 16,-13 16 15-16,1 7 8 15,24 0-2-15,1 12-3 16,-1 7-12-16,13 11-6 0,9 7-8 16,-1 4-2-16,1 0-24 15,16 8-10-15,8 3 10 16,1 4 6-16,8 1-69 15</inkml:trace>
    <inkml:trace contextRef="#ctx0" brushRef="#br0" timeOffset="6.029">1604 2149 168 0,'-9'-15'66'0,"9"11"-36"0,-4-3-22 16,4-4 18-16,-4 3-11 15,4-3-3-15,-13 4-7 16,-3-12-2-16,-10 4-1 15,1 4 5-15,-4-4 3 0,-5 4-5 16,-8 3-1-16,0 4-2 16,-16-3-2-16,3 3 1 0,-4 4-1 15,5 0 0-15,-5 4 0 16,17 3 0-16,0 1 0 16,0 3-3-16,13 0 0 15,0 4-3-15,12 4-1 16,4 0-7-16,1 10-2 15,12 5-4-15,-4-4-1 16,4 3 5-16,4 1 5 16,-4 3 6-16,4 0 3 15,4 8 2-15,-8 4 0 16,-8 7 0-16,4 15 2 16,-9 11-1-16,-4 3 2 15,1 5 11-15,-10 11 6 0,-3 18-4 16,-13 23 1-1,9-1-8-15,-5 1-3 0,8 7-1 16,1 8 1-16,0 3-5 16,4 4-1-16,8 4 0 15,0-15 0-15,-4-4 0 16,13-14 0-16,-5 3 0 16,1-4 0-16,-1-11 0 15,0-8 2-15,9-6 3 16,-8-12 4-16,-1-4 2 15,0-4 1-15,1-10-2 16,3-12-1-16,1-4 1 16,4-3 4-16,4-12-8 15,0-7-1-15,0-7-5 16,0 0-1-16,0-8 1 16,0 0 0-16,0-4 0 0,4 0 0 15,4 1 4-15,9-1 2 16,-4-3 4-16,16-4 1 15,5-4 1-15,16-7 2 16,-4-1-3-16,13-3 1 16,8-3-7-16,-4-1-1 15,17 4-4-15,8 0-3 16,12 0 2-16,14 0 2 16,3 0-7-16,21 4-1 15,9 3-5-15,-4 4 0 16,-5 4 6-16,5 4 3 0,-1 0 11 15,1-8 5-15,-13-4 7 16,-4 1 4-16,-13-5-3 16,-4-3-1-16,-12 0-13 15,-14 4-7-15,-20 0-38 16,-12 0-15-16,-30 7-96 16</inkml:trace>
    <inkml:trace contextRef="#ctx0" brushRef="#br0" timeOffset="7.029">1017 8858 96 0,'-9'4'38'0,"9"-4"-20"0,-4 4-21 15,4-4 8-15,0 0-6 16,0 0-2-16,0 0-3 15,4 0 1-15,5-4 5 16,-1 0 2-16,4 4 13 16,1 0 7-16,0 4 2 15,12 0 1-15,-8 3-3 16,-1 1-2-16,10 3-8 16,-10 0-3-16,9 0-5 15,-4 4-3-15,9 0 0 0,3 0-1 16,-3 0 0-16,12-4 4 15,-9 4 5-15,9-4 8 0,4 0 7 16,9 1 2-16,12-1 2 16,4 0-4-16,1 0-3 15,7 4-7-15,1 0-4 16,4-4-3-16,16-3-2 16,1-1-3-16,12-3 1 15,-12-4 4-15,12-4 6 16,-8 0-5-16,17 1-2 15,-1-1-1-15,1-4 1 16,0 1-3-16,8 3-2 16,12-3 2-16,-3-1 0 0,-1 5 1 15,-4-1 0-15,17 0 2 16,0 4 3-16,0 0-2 16,-4 0-2-16,21 4 0 15,-9 0 1-15,-8 3 1 16,8-3 3-16,1 0-3 15,-1-1 1-15,26 5-1 16,-22-8 1-16,-3 0 0 16,-9-4 2-16,-9 4-3 15,-7 0-2-15,-5 4-2 16,4-1-3-16,8 1 1 16,-20 7-1-16,-13 4 0 15,-13-3 2-15,-7-1 1 16,-10 0 3-16,-3 0 1 15,-1-3 1-15,5 3-4 0,-9-4-3 16,-8-3 0-16,-8 0-1 16,-9-4 0-16,-8 0 0 15,-5 0 2-15,1 0 3 16,-13 0 0-16,-5 0 2 16,-7-4-4-16,-1 0 0 15,-4 0-12-15,-4 4-4 16,0-3-38-16,-4-1-14 15</inkml:trace>
    <inkml:trace contextRef="#ctx0" brushRef="#br0" timeOffset="14.029">13397 7191 288 0,'-16'-3'107'0,"20"6"-58"0,4-3-57 16,1 4 16-16,-1 0-8 16,5-1 0-16,-1 9 0 15,5 3 2-15,4 3-1 16,0 12-1-16,0 0 3 0,4 11 2 16,0 0 4-16,0 4-2 15,5 7 1-15,-1 4-7 16,-4-4-1-16,0-3-2 0,-8-5 0 15,0-10-20-15,-4-8-10 16,-5-7-57 0,-8-4-60-16,-8-12 43 15</inkml:trace>
    <inkml:trace contextRef="#ctx0" brushRef="#br0" timeOffset="15.029">13318 7739 344 0,'-38'-7'129'0,"38"3"-70"0,13-14-64 0,-1 3 20 16,9-11-18-16,13-4-3 0,8-11-4 15,8-15-1-15,9-8 6 16,8-6-2-16,4-1 0 0,5 0 4 16,-5 4 3-16,-8 11 10 15,-9 7 3-15,-8 12-11 16,-4 3-3-16,-8 12-71 15,-9 11-31-15,-16 11-19 16</inkml:trace>
    <inkml:trace contextRef="#ctx0" brushRef="#br0" timeOffset="16.029">14287 7441 244 0,'0'0'90'0,"4"4"-48"0,-4 0-47 16,0-4 17-16,4 7-11 16,4-3-1-16,-3 3 4 15,-1 4 2-15,4 1-2 16,-4-1 10-16,1 4 8 0,-1 7 2 15,4 4 3-15,-8 4-13 16,9 4-3-16,-1-1-9 16,-4 1-4-16,0-8-32 15,13-8-15-15,-4-6-57 16,-1-9-48 0,1-6 56-16</inkml:trace>
    <inkml:trace contextRef="#ctx0" brushRef="#br0" timeOffset="17.029">14257 7792 260 0,'4'-4'99'0,"5"0"-54"0,3 1-46 0,-3 3 18 15,3-4-15-15,9 0-2 16,5 0-1-16,3-3 2 15,4-1 0-15,1 1-12 0,8 3-4 16,0 0-26-16,0 1-9 16,-4 3-47-1</inkml:trace>
    <inkml:trace contextRef="#ctx0" brushRef="#br0" timeOffset="18.029">14123 7564 128 0,'-8'4'49'0,"3"3"-26"0,5-7-29 15,0 4 6-15,0-4 5 16,0 0 4-16,0 0 24 16,5 0 13-16,3-4 1 0,0-3-1 15,5-1-25-15,4-6-2 0,4-9 2 16,4-3-12-16,0-4-2 16,0 0-5-16,5 1-2 15,-9-1 1-15,0 7 1 16,-9 5-1-16,1 3 2 15,-5 4-2-15,0 7 2 16,-8 4-9-16,9 7-1 16,-1 8-7-16,1-4-4 15,3 4 3-15,1 0 1 16,4 0-9-16,-1 4-3 0,5 3-72 16,-4 8-35-1,0-8 64-15</inkml:trace>
    <inkml:trace contextRef="#ctx0" brushRef="#br0" timeOffset="19.029">14144 7523 116 0,'-8'-4'46'0,"3"4"-24"0,5 0-21 0,0 0 11 16</inkml:trace>
    <inkml:trace contextRef="#ctx0" brushRef="#br0" timeOffset="20.029">14136 7516 240 0,'4'-8'40'0,"0"-3"-19"15,4-4 3-15,1 0 0 0,3-3-10 16,5-1-3-16,4-7-5 15,4-4-1-15,9-4-6 16,-1 1-1-16,1 3 1 16,-5 4 0-16,1 7 1 15,-9 4 2-15,-9 4 8 16,-3 4 5-16,-5 7-5 16,-4 0-3-16,0 7-4 15,-4 8 0-15,-5 4 0 16,5-1 3-16,4 5-3 15,0 3 0-15,0 4-1 16,0 0-2-16,0 3-2 16,0 4 1-16,0 1 1 0,0 3 2 15,-4 3 1 1,0 1 3-16,-1-4-3 0,1 0 0 16,0-7-10-16,4-1-5 15,0-14-34 1,8-8-13-16,5-14-48 15</inkml:trace>
    <inkml:trace contextRef="#ctx0" brushRef="#br0" timeOffset="21.029">14878 7497 340 0,'-4'-7'129'0,"0"3"-70"0,4-4-62 16,0 8 24-16,8-3-17 15,5-1-2-15,3-3-26 16,1 3-12-16,8-4-58 16,5 1-25-16,3 3 11 15,1 0 7-15</inkml:trace>
    <inkml:trace contextRef="#ctx0" brushRef="#br0" timeOffset="22.029">15666 7493 164 0,'34'-15'63'0,"-13"15"-34"0,25-11-104 0,-21 8-21 16</inkml:trace>
    <inkml:trace contextRef="#ctx0" brushRef="#br0" timeOffset="23.029">16396 7583 308 0,'25'-4'115'0,"-4"4"-62"0,26 0-64 0,-22 0 18 16,8 4-137-16,5-4-57 15</inkml:trace>
    <inkml:trace contextRef="#ctx0" brushRef="#br0" timeOffset="24.029">17147 7109 288 0,'-21'-22'107'0,"21"18"-58"0,4-3-51 0,0 7 20 16,5 0-9 0,3 7 2-16,1 4 3 0,4 0 3 15,0 4-9-15,3 4 2 0,6 7 1 16,3 8-6-16,5 7-3 15,3 7-1-15,1 4 1 16,8 8-3-16,5 15-2 16,3 3-25-16,9-3-11 15,0 3-42-15,0-11-18 16,-17-7-10 0</inkml:trace>
    <inkml:trace contextRef="#ctx0" brushRef="#br0" timeOffset="25.029">17386 7937 344 0,'-54'-15'129'0,"33"-3"-70"0,-9-9-53 15,22 20 28-15,-1-4-24 16,1-4-5-16,8-7-11 16,8-8-4-16,9-8 6 15,13-3-5-15,3-7 1 0,9 3 2 16,8 0 1-16,5-3 3 15,4 3 3-15,8 0 0 16,-4 1 2-16,0 6-20 16,-9 9-6-16,-8 2-92 15,-4 1-69 1,-8-4 65-16</inkml:trace>
    <inkml:trace contextRef="#ctx0" brushRef="#br0" timeOffset="26.029">18162 7475 284 0,'0'0'107'0,"0"7"-58"0,4 8-40 16,0-7 25-16,-4 6-15 16,5 5-3-16,-1 0-9 15,8-1-5-15,5-3-1 16,4-4-4-16,8-11 0 0,9-3-7 15,4-5-4-15,0-3 5 16,-4 0 5-16,-5-4 16 16,-7 8 9-16,-6 3 12 15,-7 8 6-15,-9 3-14 16,-4 12-4-16,0-4-11 0,-8 18-4 16,4 1-1-1,-1 3-1-15,5-7-2 0,5-4-2 16,-1-4-6-16,4-3-1 15,1-4-83-15,-9-15-37 16,8-15-26 0</inkml:trace>
    <inkml:trace contextRef="#ctx0" brushRef="#br0" timeOffset="27.029">18539 6274 268 0,'-16'-15'101'0,"11"15"-54"0,5 0-55 16,0 0 16-16,9 4-11 15,3 3 0-15,5-3 4 16,4 0 1-16,9 3 0 16,-1 4 12-16,4 4 5 0,9 11-1 15,5 11 0-15,11 12-8 16,5 11-4-16,8 7-3 15,1 7-3-15,-5 5-2 0,-4 14-1 16,-5 4 2-16,-7 0 0 16,-9 4 1-16,-9-12 0 15,-12-3 13-15,-8 0 6 16,-13 3-3-16,-9-3-1 16,-12-8-12-16,-12 1-1 15,-22-12-22-15,-16-8-9 16,-21 1-120-1</inkml:trace>
    <inkml:trace contextRef="#ctx0" brushRef="#br0" timeOffset="28.029">9321 8008 156 0,'12'-11'57'0,"1"7"-30"0,12-3-25 15,-8 3 14-15,4 0-10 16,8 0-3-16,5 1 6 16,8-1 4-16,4 0-6 15,4 4 5-15,5-3 3 0,8 3-1 16,16 0 0-16,14 3 0 0,11 1 4 15,-3 0 1 1,8-1 1-16,21 1-7 0,13-4-3 16,4 0-5-16,8 0-4 15,25 0 0-15,5 0-1 16,8 4 0-16,20 0 0 16,6 3 0-16,7 1 0 15,9-1 0-15,-13-3 2 16,13-1 10-16,0 1 4 15,-4 0 4-15,16 0 0 16,-8 3-9-16,17-3-4 16,-4 0-4-16,3 3 0 15,5 0-4-15,-4 1-2 0,13-4-1 16,-18 3 3-16,9-7 2 16,0 4 2-16,-12-4 3 15,4 0 1-15,-13 0 8 16,-9-4 4-16,14 4-7 15,-18-4-4-15,51-3-5 16,0-4-3-16,-30-4 1 16,9 0-1-16,-4-7 0 15,-22-1 2-15,1 1-3 16,-17 3 0-16,-17 4 14 16,-13-3 8-16,14 3-10 15,-22 3-6-15,-17 5-3 16,-12 3-2-16,-4 4-5 15,-5 8-1-15,-16 3-4 16,-18 0-1-16,-16 0 3 0,-16-3 5 16,-18-4-3-16,-12 3 2 15,-17 0-33-15,-16 1-13 16,-43 7-107 0</inkml:trace>
    <inkml:trace contextRef="#ctx0" brushRef="#br0" timeOffset="31.029">2174 7188 144 0,'-25'14'55'0,"21"1"-30"0,-9-7-12 0,13-4 19 15,-8-1-12-15,4 1-3 16,4 0-10-16,0-4-3 15,0 0-2-15,0-8-2 0,4-3 3 16,4-4 0-16,5-11 1 16,-1-8-5-16,-3-7-1 15,12 0 1-15,-5-11 0 16,10 7 7-16,-10 1 4 16,1 3 8-16,8 3 3 0,-12 5 3 15,4-4 0-15,-1 7-11 16,1 7-5-16,0 5-5 15,4 6-3-15,-8 12 1 16,3 0-1-16,1 0-3 16,-4 4 2-16,-1 4 5 15,1-1 5-15,-5 4 4 16,1 8 4-16,-5 7-3 16,4 11 0-16,-8 8-2 15,0 15 2-15,-8 3-7 16,4 16-4-16,-9-12 0 15,9-8 0-15,4-3-1 16,0-11 1-16,0-4-22 16,4-11-7-16,0-8-33 15,-4-7-15-15,-4-7-52 16</inkml:trace>
    <inkml:trace contextRef="#ctx0" brushRef="#br0" timeOffset="32.029">2208 7061 260 0,'-5'0'96'0,"10"0"-52"0,7 0-34 16,-3 0 23-16,12-4-9 15,16-3 0-15,22-5-15 16,12-6-8-16,1 3-1 16,12 4-34-16,-13 7-12 0</inkml:trace>
    <inkml:trace contextRef="#ctx0" brushRef="#br0" timeOffset="33.029">4808 6654 248 0,'-8'-26'93'0,"8"52"-50"0,0-7-48 0,0-8 17 15,0 8-11-15,0 7-1 16,0 11 0-16,-9 8 2 15,-3 18-1-15,-5 8 24 0,-4 7 10 0,-4 4 2 16,-5-11 1-16,5-7-17 16,4-12-5-16,9-7-32 15,3-15-14-15,18-16-122 16</inkml:trace>
    <inkml:trace contextRef="#ctx0" brushRef="#br0" timeOffset="34.029">4829 6520 336 0,'-13'-26'126'0,"18"18"-68"0,7-7-68 0,1 12 22 16,3-1-18-16,5 0-3 15,9 1-11-15,-1 3-5 16,-4 3 14-16,5 5-10 0,3 3-1 16,-8 8 5-16,5 3 5 15,-9 11 13-15,-4 5 9 16,-9-1 11-16,-8 4 7 16,-8-4 0-16,-9 4 3 15,-13 0-8-15,-3-3-4 16,-5-5-9-16,5-3-2 15,3-4-11-15,5-11-3 0,8-7-19 16,13-12-7-16,8-4-5 16,9-6-3-16,4 2 14 15,4 1 7-15,0 4 16 16,4-1 9-16,4 8 4 16,0 4 2-16,1 3-4 15,-1 5 0-15,-4 3-3 16,0 3 0-16,1 5 3 15,-1 3 3-15,-4 3 0 16,0 5 3-16,-4-4 6 16,-5 0 4-16,-12 3 5 15,-8 5 2-15,-9-1-5 16,-17 0-4-16,-12-3-12 16,-12-1-6-16,-5-3-30 0,-4-7-12 15,-5-5-129 1</inkml:trace>
    <inkml:trace contextRef="#ctx0" brushRef="#br0" timeOffset="35.029">3088 7728 260 0,'-29'-11'96'0,"29"0"-52"0,0-15-51 0,4 11 14 15,5 0-23-15,-5-4-6 0,4-3 2 16,9-4 1-16,-9 0 12 16,5-4 3-16,0 4 6 0,-1 0-1 15,1 3 2-15,-1 5 9 16,-3 3 4-16,3 0-5 16,-3 7-2-16,3 5-5 15,1 3-3-15,4 0 0 16,-5 0-1-16,9-4-3 15,4 0 2-15,0 0 1 16,9 1 2-16,4-1-1 16,8 0 2-16,0 1 4 15,13 3 6-15,8 0-3 16,8 0 0-16,5 0-6 16,-4 3-3-16,7 5 0 15,14-1-1-15,8-3 0 16,4 0 2-16,0-8 1 0,8 0 3 15,9-3 8-15,8-12 3 16,-4 4-4-16,-4-7-3 16,4-1-8-16,9 1-1 15,-5 0-1-15,0 3 2 16,-12 0-3-16,-5 4 0 16,5 4 1-16,-1-4 2 15,-7 0-1-15,-10-3-1 16,-11-1 5-16,-5 0 4 15,-9 1 6-15,-7 3 5 16,-1 0-10-16,-12 4-3 16,-5 0-5-16,-8-1 1 0,-8 5-4 15,-9-1 0-15,-3 5-6 16,-10-1 0-16,-3 0-2 16,-5 4 3-16,1 4 4 15,-5 3 1-15,0 8-4 16,5 8 1-16,-1-1-5 15,0 4 1-15,-3 4 2 16,-5 11 3-16,-5 4 8 16,-3 3 5-16,-5 1-5 15,-3 3-3-15,-1 4-43 16,-4 11-18-16,8-7-71 16</inkml:trace>
    <inkml:trace contextRef="#ctx0" brushRef="#br0" timeOffset="37.029">13049 8873 332 0,'-4'11'123'0,"0"1"-66"0,4 6-66 15,4-7 18-15,9 8-16 16,-1 0 0-16,5 7-4 16,4 0 2-16,4 11 5 15,5 4 2-15,3 0 4 0,5 0-1 16,8 0 2-16,-8 4-2 16,0-4-1-16,3-4-17 15,-3-3-9-15,-4-4-30 16,-5-4-15-16,-8-4-33 15</inkml:trace>
    <inkml:trace contextRef="#ctx0" brushRef="#br0" timeOffset="39.029">13997 9187 292 0,'0'0'110'0,"4"7"-60"0,5 8-54 0,-5-8 18 16,0 8-13-16,0 4-2 15,1 3 0-15,-5 4 0 0,0 4 1 16,-5 0 15-16,-3 4 7 0,-5 3-6 16,1-3-2-16,3-1-21 15,1-3-10-15,0-8-61 16,3-3-26-16</inkml:trace>
    <inkml:trace contextRef="#ctx0" brushRef="#br0" timeOffset="40.029">14635 9336 304 0,'-4'-8'115'0,"8"5"-62"0,8-5-57 0,1 8 18 16,-1-4-17-16,5 1-3 16,0-1-28-16,8 0-13 15,0 0-72-15,5-3-33 16</inkml:trace>
    <inkml:trace contextRef="#ctx0" brushRef="#br0" timeOffset="41.029">15956 9220 340 0,'25'0'126'0,"-17"-4"-68"0,9 4-70 16,-4 0 18-16,-1 0-82 15,1 0-34-15,4 4-10 16,-5 0-4-16</inkml:trace>
    <inkml:trace contextRef="#ctx0" brushRef="#br0" timeOffset="42.029">16233 9246 384 0,'0'0'143'0,"12"-4"-78"0,5 1-76 15,0 3 22-15,4 0-93 16,4-4-36-16,4 0-23 16,1-3-5-16</inkml:trace>
    <inkml:trace contextRef="#ctx0" brushRef="#br0" timeOffset="43.029">17097 8821 300 0,'-5'-4'112'0,"5"4"-60"0,0 0-61 16,13 4 11-1,0 7-12-15,3 4 1 0,5 11 3 16,0 8 3-16,5 7 11 0,-1 15 6 16,0 0 18-16,4 3 7 15,1 5-9-15,-1-1-3 16,4 12-18-16,1 3-8 15,0-7-4-15,3-8-1 16,1-10-35-16,-4-1-14 16,-5-15-81-1</inkml:trace>
    <inkml:trace contextRef="#ctx0" brushRef="#br0" timeOffset="44.029">16723 9597 316 0,'-25'-19'118'0,"25"8"-64"0,9-11-59 16,-1 10 20-16,5-6-11 15,8-5-3-15,8-3 2 16,9-7 0-16,8-1-1 15,17-3 9-15,12-8 6 0,1 0-3 16,-5 1 2-16,0 3-11 16,-4 0-6-16,0 3-13 15,-4 5-6-15,-4 3-49 0,0 4-20 16,0 3-40 0</inkml:trace>
    <inkml:trace contextRef="#ctx0" brushRef="#br0" timeOffset="45.029">17973 9332 356 0,'-4'-4'134'0,"8"8"-72"0,-4-4-79 15,0 0 20-15,0 0-25 16,4 4-3-16,1 3 8 16,-1 1 7-16,0 3 7 15,4 0 11-15,1 4 6 0,-1 0 9 16,-4 3 3-16,5 1-7 0,-5 0-1 16,4-1-9-16,1-3-1 15,3-7-4-15,5-8-1 16,0-8-6-16,0-3-2 15,-1 0 2-15,-3 4 1 16,0-1 8-16,-5 4 6 16,5 8-2-16,-1 7 2 15,1 12-7-15,-1 6-3 16,1 5-4-16,-1 3 1 16,5 1-4-16,0 3-1 15,0-8 11-15,-5-3 7 16,1 0-6-16,0-8-1 0,-5-7-45 15,4-4-18-15</inkml:trace>
    <inkml:trace contextRef="#ctx0" brushRef="#br0" timeOffset="46.029">18346 8258 280 0,'-12'-19'104'0,"12"16"-56"0,4-5-65 15,0 8 12-15,5-4-12 16,3 1 0-16,5-1 15 16,0 4 9-16,4 0-3 15,0 0 29-15,4 4 14 0,4 3-6 16,5 1-1-16,-1 6-12 15,9 9-5-15,4 10-16 16,9 5-4-16,8 6-2 16,12 5-1-16,5 3-3 15,-9 8 2-15,-8 3-1 16,-12 19-2-16,-9 15 5 16,-13 4 1-16,-12 7 8 0,-9 0 6 15,-12 19-6-15,-13-8-1 16,-12-3-3-16,-5-12-1 15,-4-3-3-15,1-15-2 16,-1-12-48-16,-8 1-20 16,0-15-100-1</inkml:trace>
    <inkml:trace contextRef="#ctx0" brushRef="#br0" timeOffset="47.029">1562 12644 108 0,'-17'-8'41'0,"21"8"-22"0,5 0-69 16,-9 0-12-16</inkml:trace>
    <inkml:trace contextRef="#ctx0" brushRef="#br0" timeOffset="48.029">1532 12588 280 0,'-25'-8'104'0,"25"12"-56"0,-4-4-54 15,4 0 19-15,0 0-17 16,0 0-2-16,0 0-6 16,0 0 0-16,0 0 6 0,0 0 3 0,13 4 3 15,-5-4 0-15,0 0 2 16,5 4-1-16,4-4-1 16,0 0 1-16,8 0 1 15,0 3 3-15,4-3 4 16,17 4-6-16,-4-4-2 15,4 0-1-15,9 0 0 16,-1 0 0-16,-3-4 2 16,12 4 1-16,-5-3 3 15,14-1-3-15,16 0 0 16,0 0-3-16,-4 1-1 16,0-1 1-16,0-4 0 15,-1 5 4-15,18-5 5 0,0 5-3 16,-9-1 2-16,0-4-1 15,-4 5 3-15,9-1-5 16,12 0-1-16,0-3 4 16,4 3 3-16,-12-3-4 15,-1-1 1-15,1 1-3 16,4-1 0-16,4 1-3 16,0 3-2-16,-4 0 1 15,0 1-1-15,0-1 0 16,4 4 2-16,0 0-3 15,0-4 0-15,-4 0 1 16,-9-3 2-16,5-4 5 16,4-1 4-16,4 1 0 15,-5 0 1-15,1 0-6 0,-12 0-2 16,-1 3-4-16,-4 5-1 16,8-1 1-16,5 4 2 15,-4 0-3-15,-5 0-2 16,-4-4 4-16,0 0 1 15,-4 1 4-15,4-5 1 16,8 1 1-16,-8 3 0 16,1 0-7-16,-6 1 0 15,1 3-1-15,-4 3 0 16,-5 1-3-16,-3-4 2 16,-5 0 3-16,-8 0 1 15,-5 0 3-15,-8-4 3 0,-4-3 7 16,-4-1 4-16,-5-7-8 15,-3 1-2-15,-5 2-4 16,-4 1-1-16,0 4-8 16,-4-1-2-16,-5 1-1 15,1 3 4-15,-5 0 1 16,-4-3 3-16,-4-1-3 16,5 1 0-16,-1-1 3 15,4-3 3-15,-8 4-4 16,4-1-3-16,5 1 1 15,-5-1 0-15,0 1 1 16,-4 0 0-16,4-1-5 16,1 4 1-16,-5 1-3 15,0-1 0-15,0 0 1 0,0 0 2 16,0 4 2-16,0 0 3 16,0-3 0-16,0-1-1 15,0 0 1-15,0 0 1 16,0 1-6-16,0-5 1 15,-9 1-6-15,5-1-1 16,0-3-6-16,0 0-3 16,-1 0 6-16,-7 3 3 15,3 1 6-15,5-1 2 16,0 1-3-16,0 0 1 16,0-1 4-16,0 1 4 15,-1-1-12-15,1 1-5 0,0-5 5 16,0-2 1-16,0-9 5 15,-5-3 3-15,1-4-2 16,-5 0 0-16,-4-7 3 16,-4-4 1-16,0-4-1 15,0-7-2-15,1-8 1 16,-1-3-1-16,4 3 0 16,4-3 2-16,5 7-1 15,4 0-1-15,-1-4-2 16,1 4 1-16,0 4 5 15,0 4 2-15,-5-1 0 16,1-3 1-16,0 4-2 16,-5-1 2-16,1 12-9 15,-1 0 0-15,0 7-2 16,-3 4 2-16,-1 3-1 0,4 5 1 16,1 3 2-16,-5 0 0 15,4 4 0-15,1-1 2 16,-1 5-1-16,1-1-1 15,-1 1-2-15,0 0-1 16,1 3 2-16,-1 0 2 16,1 0 0-16,-5 4-1 15,0-3-2-15,-4-5 1 16,0 1 3-16,-8-1 3 16,-9-3-7-16,-12 4 0 15,-9-5-5-15,-4 5 0 0,-4-1-1 16,-4 1 0-1,-9-4 5-15,-12 3 1 0,-9 1 2 16,-4-1 0-16,0 1 0 16,-8 3 2-16,-17 1 1 15,-8 3 1-15,-1 0-5 16,-8 0 1-16,-8 0-13 16,-8 0-5-16,8 0 3 15,-5 0 4-15,-12 0 4 16,0 3 4-16,4-3 2 15,-20 0 1-15,-5 4 0 16,12-4 2-16,1 0-1 16,0 4-1-16,-43-1 1 15,31-3 1-15,15 0-6 0,5 0 1 16,21 0-6-16,9 0 1 16,-1-3 2-16,-8-1 1 15,4 0 3-15,5 1 1 16,12 3-2-16,4 3 2 15,9 5 1-15,-5-1 2 16,17 1 1-16,21-1 1 16,9 1-5-16,3 3 1 15,10-4 0-15,11 1 0 16,9-1 0-16,13-3 0 16,4-4 4-16,0 0 2 15,8 0-2-15,4 0-1 16,9 0-3-16,4-4-1 0,0 0 1 15,0 4 0-15,13 0-3 16,-1 4 2-16,-3 0-1 16,-1 3 0-16,5 1 4 15,-9 3 1-15,0 4-4 16,-4 4 1-16,0 3 0 16,8 4 0-16,-8 11 0 15,5 12 2-15,7 10-3 16,1 12-2-16,3-4 2 15,1-3 2-15,4 7 0 16,-4-4-1-16,-4 7 1 16,-9 5-1-16,-4-1 2 15,-4 0 1-15,-5-3 7 16,5 0 4-16,-9-5-7 0,9 1-2 16,4 4-5-16,0 3-1 15,13-7-1-15,-5-11-2 16,13 3 0-16,-4-11 0 15,-4-3 0-15,3-16 3 16,-12-6-2-16,5-9 1 16,-5-3 0-16,4-4-2 15,-3-3-19-15,-1-8-8 16,4-4-33-16,9 0-11 16,8 1-16-1</inkml:trace>
    <inkml:trace contextRef="#ctx1" brushRef="#br0">17012 4888 0</inkml:trace>
    <inkml:trace contextRef="#ctx0" brushRef="#br0" timeOffset="50.029">1277 15102 88 0,'0'0'33'0,"0"0"-18"0,4-4-20 16,4 0 6-16,5 0-36 15,-5 1-17-15</inkml:trace>
    <inkml:trace contextRef="#ctx0" brushRef="#br0" timeOffset="51.029">1318 15057 188 0,'0'7'71'0,"0"-7"-38"0,0 4-28 15,0-4 19-15,5 4-9 16,3-1 2-16,9 1-10 16,-5 0-4-16,1-4-2 15,8 0-1-15,4-4 0 0,5 4 0 0,7-4 0 16,-7 1 0-16,3 3 0 15,5 0 2-15,8 0 1 16,-4 3 7-16,4 1 4 16,0-4 1-16,5 0 1 15,3 0 0-15,5-4 0 16,0-3-6-16,-5 3-4 16,17 1-3-16,1-1-3 15,3 0 1-15,9 0-1 16,-8 4 0-16,-5 0 2 15,-4-3-1-15,4 3-1 0,-12-8 3 16,8 1 0-16,4-1 10 16,1 1 6-16,-1 3-1 15,0 0 1-15,-4-3-8 16,-4-1-2-16,9 1-5 16,-1-1-1-16,-8 1-1 15,8 0 1-15,9 3-2 16,4 0-1-16,-9 4-2 15,1 0 1-15,-5-4-1 16,0 1 0-16,-4-1 6 16,5 4 5-16,3-4-1 15,5 0 3-15,-9-3-4 16,9 0 1-16,0-1-5 16,-5 1 0-16,-4-1-1 0,9 4-2 15,-5 1 1-15,5-1 1 16,0 0-3-16,0 4 0 15,-1 0 1-15,-3 0 2 16,-1 0-1-16,9 0-1 16,4 0 1-16,0 0 1 15,5 4 1-15,-10 0 3 16,-3-1-3-16,-4 1-2 16,3 0 2-16,5 0 0 15,4-1 3-15,0 1 1 16,-4 4-8-16,0-1-1 0,-8 0 0 15,-1-3 1 1,-4 0 1-16,1 0 2 0,3-1-1 16,-4-3-1-16,1 4 3 15,-5-4 0-15,0 0-1 16,0 0-2-16,0 0 1 16,4 0-1-16,1 4 0 15,3 0 2-15,1-1-3 16,-5 5 0-16,-4-1 1 15,-4-3 2-15,-4-4-3 16,0 0 0-16,12 4 1 16,-4-8 0-16,-8 4 0 15,-1 0 2-15,1-4-1 16,0 4-1-16,-1 0 1 16,-3 0-1-16,0 0 2 15,-5 0 1-15,-4 0-4 0,0 0 1 16,-8 0 0-16,0 8 0 15,-5-5 0-15,-3 5 0 16,-5-1 0-16,-4 1 0 16,-5-1 2-16,1-3 1 15,0 0 3-15,-4-1 3 16,-5 1-4-16,-8-4-3 16,0 0 3-16,4 8 1 15,-4-8-2-15,0 0-3 16,-4 0-5-16,0-4-2 15,-5 0-35-15,-3-3-13 16,-1-16-133-16</inkml:trace>
    <inkml:trace contextRef="#ctx0" brushRef="#br0" timeOffset="52.029">5961 13211 264 0,'-4'0'99'0,"0"-4"-54"0,4-3-50 0,4 3 15 15,0 0-24-15,1-3-5 16,3-5-13-16,-4 1-5 15,0 4 20-15,-4-1 11 0,0 5 7 16,0-1 25-16,0 4 10 0,-4 4-1 16,0 3 0-16,0 4-9 15,0 8-2-15,-1 3-9 16,-3 12-2-16,0 7-5 16,-5 11 0-16,-4 4 6 15,-4 4 3-15,-8 3 7 16,0 0 5-16,-5-7-12 15,5-7-2-15,3-12-22 16,5-7-10-16,9-11-52 16,4-12-20-16,3-14-58 15</inkml:trace>
    <inkml:trace contextRef="#ctx0" brushRef="#br0" timeOffset="53.029">5441 13531 256 0,'0'-3'96'0,"4"3"-52"0,9 3-51 0,0 1 16 15,8 0-19-15,8 7-3 16,-4 4-1-16,0 0 1 16,-4 4 8-16,-8 3 9 0,-5 4 5 15,-8 8 26-15,-4-1 15 16,-4 4 0-16,3-3 0 15,5 0-14-15,9-8-7 16,8-8-13-16,8-6-5 16,8-12-9-16,13-8-1 0,1-7-19 15,3-7-8-15,-4-1-4 16,-4 5 0-16,-4-1 6 16,-5 4 2-16,-8 4-3 15,-4 0 1-15,-4 3-102 16</inkml:trace>
    <inkml:trace contextRef="#ctx0" brushRef="#br0" timeOffset="54.029">9879 3782 96 0,'-34'-3'35'0,"21"6"-18"0,-7 1-27 0,11 0 6 16,-3-4-20-16,-1-4-4 15,-4 0 14-15,0 1 9 16,-4-1 38-16,0-7 15 15,1 0-4-15,7-4-3 16,5-4-19-16,8-7-6 0,4-4-12 16,8-11-3-16,5-7-1 15,4-1-7-15,0-7 0 0,4 0-2 16,-4 0 1-16,4 0 5 16,0 0 3-16,5 4 3 15,-1-4 1-15,5 0 2 16,12-3 3-16,4-1-4 15,9 0-1-15,8 1-2 16,0 3-2-16,9 3-6 16,8 5-1-16,20-1 1 15,10 8 1-15,3 0 0 16,9 4 1-16,21-8 3 16,12 8 0-16,-4 7 1 15,13-7 2-15,17 3 5 0,-5 8 4 16,13 0 0-16,17 11 3 15,-13 8-7-15,8-1-4 16,9 16-2-16,-8-1-1 16,7 8-3-16,-3 0 2 15,-13 4 1-15,0-1 0 16,59 5 0-16,-25-1 2 16,-13-3-3-16,-4-1 0 15,-17 5 1-15,-25 3 0 16,-13 4 15-16,-12 11 10 15,-8 0-2-15,-22 11 1 16,-16 8-13-16,-13 7-7 0,-17-4-2 16,-8-3 0-16,-9-4-3 15,-7-4 0-15,-1 0 1 16,-4 1 2-16,-9 2-1 16,-12 1-1-16,-12 4 1 15,-18 7-1-15,-12-3-3 16,-12-1 2-16,-13-3 1 15,-13 11 0-15,-21-8 0 16,-12 8 0-16,0 3-9 16,-5-10-4-16,1-8 7 15,-5-12 5-15,-16 1 5 16,3-11 5-16,-3-12 0 16,-5-7 0-16,-20 0-5 15,-14-8-3-15,-7-3-3 0,-9-8 1 16,-21-3-17-16,-4 7-5 15,0-4 2-15,-17-3 5 16,8-1 7-16,1 5 5 16,-5-9-2-16,9-10 2 15,8-4 6-15,-13-4 6 16,5 0-4-16,4 0 0 16,-4 4-26-16,-1 0-11 15,18 11-47 1</inkml:trace>
    <inkml:trace contextRef="#ctx0" brushRef="#br0" timeOffset="55.029">1880 14956 32 0,'-16'4'13'0,"16"-4"-6"0,-4-4-8 16,4 4 4-16,0-4 2 16,0 1 4-16,0-1 13 15,0 0 8-15,0 0 9 16,0 1 3-16,0-1-14 16,0 4-6-16,0 0-5 15,4 0 2-15,4 4-11 16,9-4 0-16,4 0 2 0,4 0-2 15,4 0 1-15,1 0-3 16,7-4 1-16,5 0-6 16,0 1-1-16,17-1-2 15,4 0 0-15,8 4 2 0,9-4 0 16,-9 1 0-16,5 3 2 16,3 3-3-16,10 1 0 15,7 0 7-15,5 0 6 16,-1-1-2-16,-12 5 0 15,5-5 2-15,-1 1 3 16,-4-4-2-16,0 0 2 16,-4 0-2-16,-4-4 2 15,-9 1-4-15,-4-1-1 16,-4-3-6-16,-13 3-3 16,1 0-3-16,-18 4 1 15,5 4 1-15,-9 0 0 0,-8-1 0 16,0 1 0-16,-4 3 0 15,-4 1 2-15,-1-4 3 16,-12 3 4-16,0-3-4 16,0 0-1-16,0-1-7 15,-8-3-2-15,4 0-14 16,4 0-5-16,-13 0-62 16,9-3-29-16,-9-9 13 15</inkml:trace>
    <inkml:trace contextRef="#ctx0" brushRef="#br0" timeOffset="56.029">9728 14251 252 0,'-13'11'93'0,"13"-7"-50"0,4 0-50 0,0-4 16 16,5 0-8-16,3-8-1 15,5-3 1-15,4-7 1 16,13-9-1-16,3-6 2 0,14-12 0 16,8 0 3-16,-5 1 3 15,-4 3 5-15,5 0 1 16,-13 7 7-16,-4 4 4 16,-9 4-1-16,-4 4 2 15,-8 3-6-15,0 4-3 16,-5 4-8-16,-3 3-4 15,-1 1-6-15,0 3 0 0,1 4 0 16,3 4 2-16,1 3-6 16,0 1-1-16,-1 3 2 15,-3 4 3-15,-1 4-1 16,4 3 0-16,-3 12 1 16,-1 3 2-16,1 4-3 15,-1 7-2-15,0 1-3 16,1-1 1-16,-1 5 3 15,5-9 3-15,-1-6 0 16,1-1 2-16,0-3-2 16,-1-8 2-16,1-4-4 15,-5-3-2-15,0-4 2 16,1-4 2-16,-5-4-2 16,-4 1 0-16,-4-1-8 0,-9-3-2 15,-4 3-1-15,-3 1 0 16,-10 3 7-16,1 0 2 15,-5-3 11-15,1-1 7 16,-1-3-7-16,-4-4-2 16,5-4-4-16,-1 0-2 15,1 1-2-15,3-5 1 16,5 4-1-16,4 1 0 16,4-1 0-16,1 0 0 15,3 1 2-15,5 3 2 16,8 0-3-16,8 0 0 0,5 3 3 15,8 1 1-15,4 0 1 16,13-4 2-16,4 0 1 16,8-4 3-16,9 0-5 15,8-7-1-15,17 0-4 16,4-4-1-16,-4 8-4 16,-9-1-1-16,-8 4-6 15,-12 4-3-15,-13 4 9 16,-13 4 2-16,-8-1 15 15,-13 0 5-15,-8 1 0 16,-8-1 3-16,-5-3-10 16,-3-4-5-16,-14-4-3 15,-12 1-1-15,-8-5-11 16,-5 1-3-16,1 3 2 16,-5 4 5-16,0 0 13 15,-3 7 8-15,3 1-1 0,4 3 1 16,5 0-4-16,8 0-1 15,13 1-8-15,12-5-2 16,13-3-18-16,16-8-7 16,13-3-71-16,13-12-29 15,13-11-10 1</inkml:trace>
    <inkml:trace contextRef="#ctx0" brushRef="#br0" timeOffset="57.029">1272 16899 200 0,'-21'19'74'0,"21"-15"-40"0,-4-1-40 16,4-3 12-16,4 8-9 15,5-8-13-15,3 0-7 16,-3 0 12-16,3 0-6 0,1 0 2 16,-1 0 8-16,1 0 3 15,0 0 15-15,-5 0 7 16,13 0 0-16,-4 0-1 15,0 0-9-15,8 0-3 16,8 0-3-16,5 0-2 16,17-4-2-16,3-3 1 15,14-1-1-15,3 1 0 16,9-1 2-16,0 1 0 0,0 3-3 16,16 0 2-16,1-3 1 15,-9 3 2-15,5 0 21 16,-1 1 9-16,5-5 2 15,12 1 0-15,-8-1-15 16,8-3-6-16,0 4-11 16,5-5-3-16,8 5-11 15,12 3-5-15,-8 4 6 16,-12 0 4-16,7 4 5 16,-3 0 3-16,4-1 13 15,-5 5 6-15,-11-1 1 16,-1 1-1-16,0-1-8 15,8 1-3-15,0-8-3 16,1 3-1-16,-9 1-6 0,0-4 1 16,4 0 0-16,9 4 0 15,0 0 0-15,-5 3 0 16,-4 4 0-16,-4 0 0 16,17-3 2-16,0-1 3 15,-5-3 4-15,-3 0 5 16,25-4-6-16,8 0 0 15,-5 0-2-15,-16 4-1 16,-4-4-6-16,-8 7 1 16,7 0-2-16,1 1 0 15,-8-4 4-15,-9 3 1 16,-9-3 7-16,5 0 4 0,0-1 1 16,13-3 1-16,-9 0-6 15,-9 0-2-15,1-3-2 16,-5 3-1-16,-3 0-3 15,11 0-2-15,1 0 1 16,-12-4-1-16,-5 0-3 16,-13 4 2-16,-8-4 1 15,-4 4 0-15,-4 4 0 16,-9-4 2-16,1 0-1 16,-5 0-1-16,-4 0 5 15,-5 4 4-15,-3-4-1 16,-5 0 3-16,-4 0-4 15,-4 0-2-15,-4 0-5 16,-4 0 0-16,-1 0 0 16,-3 0 2-16,-5-4-3 0,-4 4-2 15,0 0-1-15,0 0 0 16,0 0-11-16,0 0-5 16,0 0-9-16,0 0-3 15,0 0-17-15,0 0-9 16,0 0-33-16,-4 0-15 15,0 4 4 1</inkml:trace>
    <inkml:trace contextRef="#ctx0" brushRef="#br0" timeOffset="58.029">12068 15922 280 0,'-21'11'107'0,"17"-11"-58"0,0 0-73 0,4-3 12 16,4-5-38-16,4 1-12 16,1-1 21-16,-5 1 10 15,0 3 46-15,0 0 22 16,-4 4 15-16,0 8 6 0,0 3-14 16,0 0-6-16,4 4-22 15,1 0-1-15,3-4 1 0,4 0-4 16,5-3-2-16,4-1-5 15,9 1-2-15,3-5-1 16,1-3 1-16,3 0-2 16,5-3-1-16,-4-5 1 15,0-3-1-15,0-4 4 16,-5 0 2-16,-3-3 0 16,-9-5 1-16,-5 1-2 15,-3-1 2-15,-9-3-4 16,-4 0 0-16,-8 4-1 15,-1-4-2-15,-3 0-4 0,-9-1 0 16,0 5 0-16,-4 3 2 16,-5 1-1-16,-3 3-1 15,-1 7-2-15,1 1 1 16,-5 7 1-16,-4 0 2 16,0 7 7-16,-8 5 7 15,3 3 3-15,6 3 3 16,3 8-4-16,4 8 2 15,5 3-3-15,0 8 0 16,-1 0-5-16,13-1 0 16,5 1-1-16,3 4 1 15,9 3 0-15,5 4 0 0,7-8-2 16,13 1-1-16,17-1-3 16,9 4 1-16,-1-3-2 15,9-8-1-15,8-7 1 16,0-8 1-16,0-8-1 15,4-3-1-15,5-4-2 16,-5-3 1-16,-8-4 1 16,-13-4 0-16,-4-4 2 15,-8-4 1-15,-4 1-1 16,-5-4-2-16,-4 0 1 16,-4-1-1-16,-4 1 0 15,-4 4 2-15,-1-1-1 16,-3 1-1-16,-5 3 1 15,0 0-1-15,-4 4-20 0,-4 0-7 16,-5 0-83-16,-41-33-121 31</inkml:trace>
    <inkml:trace contextRef="#ctx0" brushRef="#br0" timeOffset="59.029">13129 15131 4 0,'4'-7'0'0</inkml:trace>
    <inkml:trace contextRef="#ctx0" brushRef="#br0" timeOffset="60.029">13179 15068 216 0,'5'0'82'0,"3"0"-44"0,0 0-38 16,1 0 16-16,-1-4-11 15,1 1-1-15,-1-1-2 0,0 0-2 16,-4 0 1-16,1 1 3 16,-5-1 2-16,0 4 13 0,-5 4 5 15,1-1-4-15,0 5-1 16,0-1-3-16,0 1 0 15,0 3-2-15,-1 0-1 16,1 4-3-16,0 0 1 16,0 4-2-16,0 3 0 15,-1 8 3-15,1 0 3 16,0 3 0-16,0 1 4 16,4 3-9-16,0-3-1 15,8-1-5-15,9-7-3 0,8-3 2 16,13-12 0-16,0-4-8 15,-1-7-2-15,5-3-7 16,0-9-4-16,-4 1 3 16,0-7 4-16,-5 3 4 15,-8-4 2-15,-4 0 7 16,-4 1 4-16,0-1 1 16,-4-3 3-16,-1-1-7 15,1-3-2-15,-1 0-3 16,5 4-2-16,0 3-8 15,0 4-3-15,-5 8 3 16,-3 3 3-16,-1 11 7 16,-8 12 3-16,0 7 12 15,-8 8 6-15,3 3 1 16,1 0 3-16,0 1-11 0,4-1-2 16,4 4-8-16,5-11-4 15,3-8-2-15,9-7 3 16,13-11 2-16,8-12 4 15,4-18-7-15,-4-7-3 16,-5-16 3-16,-3-3 0 16,-9 3 4-16,-8 5 3 15,-9 6 9-15,-8 5 3 16,-4 3 0-16,-4 0 2 16,-5 8-10-16,1 3-3 15,3 4-6-15,1 0-3 0,-1 4-9 16,5 7-3-16,0 4-14 15,0 0-4-15,0 0-32 16,-1 8-12-16</inkml:trace>
    <inkml:trace contextRef="#ctx0" brushRef="#br0" timeOffset="61.029">14299 15303 264 0,'-4'0'99'0,"0"4"-54"0,-5-1-26 0,9-3 26 16,0 0-21-16,0 0-8 15,5 0-17-15,3-3-7 16,0-5 4-16,5 1-12 0,4-1-4 16,0 5 8-16,-1-1 4 15,5 8 6-15,-8 3 3 16,-1 4 4-16,1 4 2 0,-5 8-3 15,1-1-1-15,3 0-1 16,1 1-2-16,0-1 1 16,-5 4-1-16,0-7-3 15,-3-1 2-15,-5 1 14 16,-5 0 6-16,1-4 8 16,-4-4 4-16,-1 0-11 15,-3-7-2-15,-9-1-8 16,0-6-4-16,0-1-6 15,0-3 0-15,-8-1 0 16,8 1 0-16,0-5-3 16,0 1 2-16,4 0-4 15,0 0-1-15,4-4-17 16,5 0-8-16,4-7-74 16,4-12-33-16,8 1 20 15</inkml:trace>
    <inkml:trace contextRef="#ctx0" brushRef="#br0" timeOffset="62.029">2078 17101 144 0,'-5'3'55'0,"18"-6"-30"0,-13-9-91 0,4 9-17 16</inkml:trace>
    <inkml:trace contextRef="#ctx0" brushRef="#br0" timeOffset="63.029">2132 16989 248 0,'-12'0'93'0,"7"0"-50"0,-3-4-28 0,8 4 26 15,0-7-24-15,0-8-6 16,0 0-8-16,0-8-3 15,0-3 1-15,0-7-4 0,0-20 2 16,8-10-6-16,-8-12 0 16,9-3-2-16,-1 4 3 15,5 3 2-15,-13 0 2 0,0-4 3 16,-13 1 4-16,13-1 0 16,-12-7 0-16,12 7-3 15,4 1-2-15,4 3-2 16,5 8 1-16,-1 3-4 15,5 11 1-15,0 8-5 16,-5 8 1-16,1 7 6 16,-9 7 6-16,5 4 7 15,-9 4 3-15,4 3-5 16,8 5-3-16,-7 3-3 16,7 0-3-16,5 0-2 15,4 0 1-15,12 0 1 16,9 0 0-16,13 3 0 0,4-3 2 15,-1-3 1 1,18-1 1-16,8-3-2 0,12 3-2 16,5 0-2-16,-5 4 1 15,-8 0 1-15,0 4 2 16,9 0 1-16,4-1 1 16,-1-3-2-16,1 0 1 15,-5-3-2-15,-12 3-1 16,4 0 1-16,-8 3-1 15,0 1-3-15,-5 7 2 16,-8 4-6-16,-12 4 0 16,-9 3 1-16,-12 4 3 0,-9-3 11 15,-4-5 4-15,-5-3-3 16,-3 0-1-16,-5-4-6 16,1-3-4-16,-1-5-4 15,1 1-1-15,-5-4-3 16,-4 0 1-16,0 0 5 15,4 8 2-15,-4-1 2 16,-4 4 0-16,0 4 4 16,-1 4 2-16,1 3 4 15,0 4 4-15,0 8-8 16,4-1-3-16,8 9-5 16,5 6-1-16,8 4-3 15,-13 15 1-15,5 0 1 16,3 12-1-16,-3 7 4 15,-5 3 2-15,5 1 0 16,-13 3 2-16,0-4-2 0,0 5 2 16,0-5 4-16,-8-11 6 15,3-10-7-15,1-9-1 16,0-3-12-16,4-11-5 16,0-12-21-16,0-6-6 15,-4-16 22 1,-5-11 18-16,1-4 10 15,-17-7 2-15,-4-8 0 16,-5-3-3-16,-4-8-1 16,-8-4-5-16,-4 5-3 15,-9-1 0-15,-12 0-1 0,-21-4 0 16,-13 5 0-16,-9-5 8 16,-7 8 5-16,-9 0-2 15,-13 0-1-15,1 3-6 16,-1 1-1-16,13 7-3 15,-8 0-3-15,12 4-5 16,21 0 0-16,8 3-23 16,22 4-7-16,8 1-46 15,21 3-19-15,8 0 8 16</inkml:trace>
    <inkml:trace contextRef="#ctx0" brushRef="#br0" timeOffset="64.029">15033 15225 336 0,'-12'-12'126'0,"12"9"-68"0,-9-5-65 16,5 5 21-16,0-1-9 15,0 0 0-15,-1 0 3 16,-3 1 5-16,0 3-7 16,3 0 8-16,1 0 3 0,4 3-7 15,4 5-3-15,9 3-4 16,4 0 0-16,12-3-2 16,13-1-1-16,8 1 1 15,5-1-1-15,-5 0-3 16,-4 5 2-16,-4-1-4 15,-4 0 1-15,-4 0-25 16,-9-3-8-16,0-1-49 16,-4-3-20-16,-4-4-18 15</inkml:trace>
    <inkml:trace contextRef="#ctx0" brushRef="#br0" timeOffset="65.029">15356 15034 208 0,'-17'-7'79'0,"13"-8"-42"0,4 8-43 0,0 7 14 16,4-4-9-16,-4 4 0 16,9 7 12-16,-1 1 5 15,0 7-8-15,1 0 18 0,-5 3 9 0,0 8-3 16,0 8-1-16,1 7-9 15,-5 4-3-15,0-1-7 16,0 9 0-16,0-5-3 16,0 1 0-16,0-1-5 15,0-3-3-15,4-8-9 16,4-7-5-16,9-11-64 16,4-12-26-16,0-14-27 15</inkml:trace>
    <inkml:trace contextRef="#ctx0" brushRef="#br0" timeOffset="66.029">16853 14132 256 0,'-4'15'96'0,"0"-11"-52"0,-4-1-36 16,3 5 24-16,-3-1-25 16,0 1-5-16,-9 3-7 15,-4 0 0-15,-8 4 3 16,-13 4 3-16,-17 3 4 0,-4 4 15 16,-4 4 10-16,4-4 1 15,4 0 2-15,5 0-14 16,8 0-4-16,4-3-9 15,12-5-4-15,9-3-6 16,9 0 0-16,12-4-3 16,8-3 0-16,13-1-5 15,8 4 0-15,1 1-1 16,3 3 3-16,1 3 6 0,4 5 2 16,-1-1 2-16,5 0 2 15,-4 1-1-15,0-5 2 16,-5 5-4-16,5-5 0 15,-8 5-6-15,-10-1-3 16,-3 1-5-16,-13 6-4 16,-8 1 17-16,-21 11 8 15,-21 4 13-15,-21 11 8 16,-4 11 10-16,-1 4 4 16,1-8-6-16,8-3-4 15,13-8-15-15,8-11-7 0,12-7-13 16,22-12-9-1,12-7 0-15,17-4 2 16,21-11 1-16,17-3 7 16,21-5 1-16,3 1 6 15,1-5 5-15,4 1 4 16,-4 0 2-16,-4 4-2 16,0 3 2-16,-1 0-10 15,-3 0-3-15,-5 4-2 16,-12 0 0-16,-5 4-14 15,-8 0-3-15,-8 0-48 16,-13 3-21-16,-8-3-83 16</inkml:trace>
    <inkml:trace contextRef="#ctx0" brushRef="#br0" timeOffset="67.029">17776 14717 260 0,'-4'0'96'0,"4"0"-52"0,0 0-54 15,0 0 16-15,0 0-8 16,0 0-2-16,0 0 14 16,-4 0 5-16,0 0-7 15,-5 4 11-15,-3 4 4 0,-5-1 2 16,0 12 2-16,-4 7-9 0,0 11-3 15,-4 4-6-15,4 0-1 16,4 0 6-16,5 0 3 16,12 0-6-16,8-3-4 15,5-5-11-15,12-7-5 16,12-3-11-16,14-8-5 16,-5-4 5-16,-4-4 4 15,-4-3 7-15,-5-4 3 16,-8-4 10-16,0-3 5 15,-4-4 9-15,0-4 3 0,0-4-10 16,-4-3-4-16,4-5-12 16,0 1-4-16,4 0-9 15,5 4-1-15,3 7-10 16,1 4-2-16,-1 7 8 16,-3 8 4-16,-1 11 33 15,-4 3 17-15,-4 5 11 16,-4 3 7-16,0 0-6 15,-5 0-4-15,5-4-16 16,4-3-6-16,4-11-17 16,9-12-5-16,-1-11-14 15,5-11-5-15,4-12-7 16,-4-3-4-16,-5-3 13 16,-3-1 7-16,-5 4 21 15,-8 4 10-15,-1 3 17 0,-11 8 7 16,-10 0-8-16,-3 3-4 15,-5 5-16-15,-3 3-5 16,-1 4-23-16,0-1-7 16,0 5-45-16,1 3-19 15,-10 1-76 1</inkml:trace>
    <inkml:trace contextRef="#ctx0" brushRef="#br0" timeOffset="68.029">18883 15299 316 0,'13'-7'121'0,"-9"3"-66"0,9-7-53 15,-5 3 25-15,0-3-25 16,5-4-5-16,4-3-10 16,0-1-5-16,-1 0 10 15,-3 1 1-15,0 3 3 0,-1 4 9 16,-3 3 6-16,-1 1 1 0,4 7 1 15,1 7-1-15,0 8 0 16,-1 11 0-16,5 8 2 16,0-1-1-16,4 5 0 15,0-1-5-15,0 0 0 16,4-3-12-16,0-8-2 16,0 0-46-16,-4-15-18 15,0-11-79 1</inkml:trace>
    <inkml:trace contextRef="#ctx0" brushRef="#br0" timeOffset="69.029">19194 14490 388 0,'0'0'145'0,"0"4"-78"0,0-1-78 16,0-3 24-16,0 0-25 15,4 4-7-15,0 0 3 16,0 3 4-16,0 1 7 16,-4 3-12-16,0 4-6 0,0 4-83 15,-8-5-75 1,-4-6 59-16</inkml:trace>
    <inkml:trace contextRef="#ctx0" brushRef="#br0" timeOffset="70.029">19793 14300 400 0,'-4'-4'148'0,"17"4"-80"0,12-4-97 0,-12 8 14 0,3 3-6 15,1 5 4-15,4 6 12 16,4 8 8-16,-4 12-1 15,0 21 15-15,4 8 5 0,1 8 3 16,3 7 0-16,9 4-12 16,8 3-3-16,21 5-11 15,4-9-4-15,0-10-35 16,-8-15-14-16,-8-12-111 16</inkml:trace>
    <inkml:trace contextRef="#ctx0" brushRef="#br0" timeOffset="71.029">19462 15292 316 0,'-4'-19'121'0,"4"0"-66"0,13-25-42 0,-1 25 28 16,9-7-19-16,13-8-4 15,16-7-7-15,13-7 0 16,0-4-6-16,4-4 1 0,0-4 1 16,8-3-1-16,-3-4 1 15,3 11-4-15,5 7 0 16,-9 8-12-16,-8 4-4 16,-13 7-54-16,-8 8-22 0</inkml:trace>
    <inkml:trace contextRef="#ctx0" brushRef="#br0" timeOffset="72.029">20620 15396 316 0,'-4'0'118'0,"4"-4"-64"0,4 4-85 16,0-3 10-16,4-5-3 15,5-3 4-15,4-4 25 16,-1-7 13-16,5-8-8 16,5-4 11-16,3-3 2 0,0 4-7 0,1-1-4 15,-1 0-3-15,0 5 1 16,1-1-3-16,-5 4 1 15,-4 3-7-15,-4 5-1 16,-1 3 2-16,-3 3 1 16,0 1 3-16,-5 8 3 15,5 3 0-15,-9 7 0 16,0 12 3-16,0 3 3 16,4 12 0-16,5 18 1 15,0 4 0-15,3-4 0 16,5 4-11-16,5-11-5 0,3-4-25 15,0-11-11-15,1-12-67 16,-1-18-29-16,-8-26-4 16</inkml:trace>
    <inkml:trace contextRef="#ctx0" brushRef="#br0" timeOffset="73.029">21039 14210 460 0,'-4'4'173'0,"4"-8"-94"0,0 4-85 0,0 0 28 16</inkml:trace>
    <inkml:trace contextRef="#ctx0" brushRef="#br0" timeOffset="74.029">21039 14221 656 0,'-4'15'-75'16,"-13"4"-107"-16,-4 0-42 15</inkml:trace>
    <inkml:trace contextRef="#ctx0" brushRef="#br0" timeOffset="75.029">19617 9291 260 0,'-46'15'96'0,"38"-8"-52"0,-13 1-36 16,17-8 24-16</inkml:trace>
    <inkml:trace contextRef="#ctx0" brushRef="#br0" timeOffset="76.029">19542 9321 450 0,'12'-4'5'0,"5"0"-4"16,13-3-1-16,7 3 2 0,14 0 5 16,7-3 6-16,9 0 8 15,13 3 5-15,12-4 3 16,17 5 2-16,5-5-3 15,-1 4-3-15,0 1-9 16,9-5-5-16,8 1-6 16,-4-1-2-16,-13 1-3 15,-8-1-1-15,-13 5 1 0,-12-1 0 16,-13 0-33-16,-13 0-13 16,-16 1-59-16,-9 3-24 15</inkml:trace>
    <inkml:trace contextRef="#ctx0" brushRef="#br0" timeOffset="77.029">19416 9172 332 0,'-38'7'123'0,"30"-7"-66"0,4 4-66 16,4-4 20-16,0 0-15 15,0-8-1-15,8-7-5 16,5 1-1-16,3-13 6 16,14-6 0-16,8-12 3 0,12-3 2 0,17-8 0 15,8 3 8-15,1 5 7 16,4-1 2-16,4 8-1 15,4 0-2-15,-5 8-1 16,-3-1-10-16,-9 16-1 16,-16 6-2-16,-9 5 2 15,-12 7-6-15,-13 4 1 16,-9 3 3-16,-12 4 2 16,-12 4-3-16,-9 4 1 15,-13 11 0-15,-8 0 0 0,-8 14-5 16,-9 12 1-16,-8 4-9 15,-21 15-2-15,-9-1 8 16,-7-3 3-16,3-4 19 16,9-3 7-16,-1-5-4 15,5-3-3-15,9 0-8 16,7-4-5-16,14-7-1 16,7-4-1-16,18-7 2 15,16-4 1-15,17-1 3 16,13-6 1-16,16 3 1 15,9 0 2-15,8-4-3 16,8 1-2-16,5-1 0 16,12-3-1-16,9 3 2 15,0-3 3-15,-1-1 5 0,1-3 3 16,4 0-5-16,4-4-2 16,0 1-5-16,4-5-4 15,-8 1-3-15,-8 3-1 16,-13 0-14-16,-13 0-4 15,-12-3-38-15,-38-8-148 32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1.4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332 9 128 0,'-5'-4'49'0,"0"4"-26"0,-5-4-25 16,1 4 11-16,-6 0-6 15,-5 0-2-15,-4 0-3 16,0 4 1-16,0 5 1 15,-1-1 0-15,-4 1 2 0,5-1-1 16,0 5-1-16,-1 5 5 16,6-5 1-16,4 4 9 0,1 0 4 15,4-4-7-15,5 0-4 16,0 0-5-16,5-4 0 16,5-1-4-16,5 1 0 15,4 0-8-15,6-5-2 16,4 0-3-16,5 1 1 15,0 3 2-15,5 1 2 16,-4-1 3-16,-6 5 4 16,0 0 1-16,-4 0 3 15,-6 0-3-15,1 5 0 0,-5-5 1 16,-10 4 2-16,-5-4-1 16,-5 0-1-16,-5 0 5 15,-4-5 4-15,-5-3 4 16,-1-1 4-16,1 0-9 15,5 1-4-15,-6-5-17 16,11 0-6-16,-1 0-34 16,10-5-32-1,0-3 32-15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2.5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60 64 0,'0'-4'27'0,"0"4"-14"0,0-5-15 0,0 5 4 15,0 0-2 1,5 0 2-16,-1-4 1 0,-4 0 3 16,0 4-1-16,0 0 0 15,0 0 3-15,0 0 5 16,5 8-3-16,0 1 2 15,0 8-5-15,-5 5 1 16,0-1-3-16,0 5 0 16,0 0 1-16,0-4 1 15,0-1 1-15,-5-3 2 16,5 3-5-16,0-3-1 16,0-5-2-16,5-5-2 0,5-3 3 15,9-5-2-15,5-5 2 0,1-3-7 16,4-5 1-16,0 0 3 15,-5-9 2-15,-4 5 4 16,-6-9 10 0,1 4 0-16,-5 5-6 15,-1 0-1-15,1 4-10 16,0 4-1-16,-1 0 0 16,6 5 1-16,0 4 1 15,-1 9 0-15,1 4 0 16,-6 0 0-16,1 0-3 15,0 0 2-15,0 4 1 16,-1 0 0-16,-4 0 2 16,5-4 1-16,-5 0-10 15,0 0-3-15,-1 0 5 0,1-4 4 16,0-5 2-16,-5-4-1 16,0 0 3-16,5-4 0 15,5-5 1-15,-1-4 0 16,1 0-2-16,0-8 1 15,0-9-4-15,-6 4 0 16,1 0 1-16,0 0 2 16,-5 4-1-16,5 1-1 15,0-1-8-15,0 5-5 16,4 4-15-16,1 4-5 16,0 1-32-1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3.0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31 77 60 0,'-4'0'24'0,"4"4"-12"0,0-4-3 0,0 0 11 15,0 0-9 1,0 0-3-16,0 4-5 0,0 5 0 16,0 0-2-16,4-1-1 15,1 10 9-15,0 3 4 16,-5 1-2-16,5-1-1 15,0 1 2-15,0 0 5 16,-5-5-3-16,0 0 0 16,0 0-8-16,0-4-4 15,0-4-1-15,-5-5-1 0,0 1 2 16,0-5-3-16,0-5 0 16,0 1 3-16,1-5 1 15,-1-4-1-15,0 0-2 0,0-4 7 16,0 0 3-16,0-5 1 15,5 1 1-15,0-1-6 16,0 0-2-16,10 1-2 16,0-1-2-16,4 1-2 15,6-1 1-15,9 5 1 16,5 0 2-16,5 4-3 16,0 4-2-16,-1 0-9 15,-4 5-3-15,-4 4-12 16,-1 0-5-16,-5 4-14 15,-5 1-30 1,1 3 16-16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3.5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6 117 64 0,'-5'-5'27'0,"5"5"-14"0,0-8-15 0,0 3 4 0,0 1-5 16,0 0 2-16,5-9 1 15,4 4 0-15,1 0 13 16,5 1 8-16,-1-5 5 16,6 4 2-16,-1 1-7 15,5-1 0-15,-4 5-8 16,4-1 0-16,0 1-8 16,-4 4-3-16,-6 4 1 0,1 1-4 15,-5-1 0-15,-5 5 1 16,-5-1 2-16,0 5-3 15,-5 0 0-15,0 0 1 16,0 0 0-16,-5 4 0 16,1 5 2-16,-6-9 1 15,0 0 3-15,1-5 6 16,-6 1 2-16,6-5-1 16,-1-4 0-16,-4 0-10 0,4-4-1 15,1-5-9-15,-1 1-3 16,1-1-21-16,-1 0-10 15,5 1-25 1,0-1-21-16,10-4 35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4.0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16 0 108 0,'0'0'44'0,"0"8"-24"0,0 1-13 15,0-9 15-15,0 8-11 16,-5 1-1-16,5 0-8 15,-5-1-2-15,5 1 0 16,-5 0-3-16,5 8 2 0,0-4 1 16,5 13 6-1,0-5 2-15,0-3 4 16,5-1 3-16,-1-4-4 16,6-4-1-16,-1-9-6 15,6 0-1-15,-1-9-1 0,1 0 1 16,-1-8-4-16,-4 0 0 15,-1-1 1-15,1 1 2 16,0 0-1-16,4 0-1 16,0 4 1-16,-4 0-1 15,4 4 0 1,-4 5 0-16,0 4 2 16,-6 4 3-16,-4 5 4 15,0-1-4-15,0 10-1 16,-5-1-9-16,5 4-4 0,0-3-24 15,-1-1-11-15,6-4-30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4.7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0 173 60 0,'4'4'24'0,"1"1"-12"0,5-5-12 16,0 4 5-16,-1-4-3 15,1 0-2-15,0 0-2 16,4-9 1-16,1 1-1 16,0-10 0-16,-1 1 2 15,1 0 2-15,-1-1 8 0,-4 1 5 16,0 0 4-1,-5 0 3-15,-5 4-10 0,-5 0-4 16,0 4-8-16,0 0 0 16,-5 5 0-16,1 4 0 15,-1 4 0-15,0 1 0 16,0 8-3-16,1 4 2 16,-1 0 1-16,5 9 0 15,0 0 0-15,5 0 2 16,0 4-1-16,5 5 2 0,0-1-4 15,5 5-2-15,-1 4 2 16,6-4 2-16,0 4-2 16,4 5 0-16,1 8-6 15,4 5 0-15,0-10-4 16,0 1 2-16,-4 0 11 16,-6-9 8-16,-9-8 11 15,-5-9 5-15,-5-5-8 16,-9-8-3-16,-6-8-8 15,-4-5-3-15,0-13-2 16,-5 0-4-16,0-5 1 0,-1-8 1 16,1 1 0-16,5-6-7 15,0 1-3-15,4 0 6 16,10-5 3-16,10 1 0 16,10 4 0-16,10-5 1 0,9 0 0 15,14-3 0-15,11 3 0 16,9 0-7-16,5 1 0 15,-5-5-41 1,0 5-29-16,1-10 29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5.5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44-2 56 0,'-5'0'22'0,"5"4"-12"0,0 5-1 0,0-1 11 15,0 5 0-15,0 5 0 16,-5 3-2-16,5 5 1 16,-5 4-1-16,5 18 0 15,0-1-5-15,0 1 0 16,0 4-8-16,0-5-1 0,0 5 0 16,0-4-5-16,0-5 1 15,0-4-5-15,-5-1 1 16,5 1 4-16,0-8 4 15,0-6-10-15,-4-3-3 16,-1 0-14-16,0-9-3 0,-5-9-35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5.8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60 124 0,'20'-9'49'0,"4"9"-26"0,15 0-12 15,-15-4 18-15,5-1-8 16,10 1-2-16,5 0-11 16,-1-5-3-16,1 5-3 15,-5 0-4-15,0-1-1 0,-10 1-20 16,0 0-10-16,-4-1-38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6.2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19 103 108 0,'-9'-9'41'15,"4"5"-22"-15,0-5-18 0,5 9 11 0,0-9-10 16,5 1-1-16,0-1-3 16,-1 0 0-16,6-4 4 15,5 5 1-15,-1-1 3 16,6 5 1-16,-1-5 1 15,1 5 2-15,-1 4-3 16,0 4-2-16,1 5-2 16,-1-1-3-16,1 1 3 0,-6 0-4 15,1-1 0-15,-1 5 1 16,-4-4 2-16,-5 4-1 16,-5 0 2-16,-5-4 7 15,-5-1 5-15,1 1-5 16,-6-1-3-16,-4-3-2 15,-1-1-1-15,-4 0-5 0,0 1 1 16,-1-5-2-16,1 0-2 16,0-5-13-16,4 1-6 15,1-5-17 1,4 1-38-16,6-5 9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6.6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73 29 72 0,'15'4'27'0,"-6"1"-14"0,1 25-2 15,-5-21 10-15,-5 4 0 16,0 0 2-16,0-1-4 15,0 1 0-15,-5 5 1 16,0-1 0-16,0-4-11 16,1-4-1-16,-1 4-1 0,-5-5-3 15,0 1-3-15,1-5 2 16,-1 0 2-16,0-4 0 16,0 0 2-16,6-4-4 15,-6 0 0-15,5-5 3 16,0-4 3-16,0 0-2 15,5-4 1-15,0-5-5 16,5 1 0-16,5-5-1 0,4 4-2 16,6 5-2-16,-1 0 1 15,1 4 1-15,4 4 0 16,5 0-9-16,-5 5-2 16,1 0-23-16,-1 8-8 15,0 0-38 1,1-4-18-16,-1 0 49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23T15:58:06.730"/>
    </inkml:context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DE2B7B-8E2D-49EE-B491-6FC424797413}" emma:medium="tactile" emma:mode="ink">
          <msink:context xmlns:msink="http://schemas.microsoft.com/ink/2010/main" type="writingRegion" rotatedBoundingBox="9976,3767 13941,8770 11858,10420 7893,5417"/>
        </emma:interpretation>
      </emma:emma>
    </inkml:annotationXML>
    <inkml:traceGroup>
      <inkml:annotationXML>
        <emma:emma xmlns:emma="http://www.w3.org/2003/04/emma" version="1.0">
          <emma:interpretation id="{E12F18E3-82A9-47AB-970E-97C97A9255C8}" emma:medium="tactile" emma:mode="ink">
            <msink:context xmlns:msink="http://schemas.microsoft.com/ink/2010/main" type="paragraph" rotatedBoundingBox="9976,3767 13941,8770 12639,9801 8675,4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B8A27-5E0E-454A-86CD-F3AC1B30795D}" emma:medium="tactile" emma:mode="ink">
              <msink:context xmlns:msink="http://schemas.microsoft.com/ink/2010/main" type="line" rotatedBoundingBox="9976,3767 13941,8770 12639,9801 8675,4798"/>
            </emma:interpretation>
          </emma:emma>
        </inkml:annotationXML>
        <inkml:traceGroup>
          <inkml:annotationXML>
            <emma:emma xmlns:emma="http://www.w3.org/2003/04/emma" version="1.0">
              <emma:interpretation id="{753D1D07-8FE1-444A-B7AF-551116EE6456}" emma:medium="tactile" emma:mode="ink">
                <msink:context xmlns:msink="http://schemas.microsoft.com/ink/2010/main" type="inkWord" rotatedBoundingBox="9442,4121 10881,5436 10340,6028 8901,47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9954 5219 1161,'0'0'1806,"0"0"-516,0 0-258,0 0 0,0 0-129,0 0-387,0 0-129,0 0-258,0 0-129,0 0-258,0 0-903,-12-12-1290,12 12-387</inkml:trace>
        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      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        <inkml:trace contextRef="#ctx0" brushRef="#br0" timeOffset="4115.234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        <inkml:trace contextRef="#ctx0" brushRef="#br1">9230 4370 645,'0'0'3354,"0"0"0,-15 1-258,15-1-2838,-7 20-516,7-4 129,0 2 0,0 3 129,2 3 0,4 1-129,3 1 129,3 5 0,2 1-258,2 4 0,-1 1 0,2-2 129,-1 1 0,-1-1 0,-3-2-129,-1-4 129,-2-4 258,-6-4-129,-2-5 258,-1-1-129,0-15 0,-14 19 0,-1-15 129,-4-1 0,-3-1-129,-5-2 0,-3 0-129,1-5 129,0 0 0,1-4 0,1 0 129,6-1-258,2 0 129,7-2-129,3-1 0,5-1-129,4-1-129,4-3 129,6-2-258,9-2 0,2-4 129,6-1 0,1-4 258,5 2-129,1-1-129,3 1 258,-1 3 258,-1 2-258,3-1 129,-4 7-129,0-2-129,-4 4 129,-3-1 0,0 2 129,-5-3-129,-2 4 0,-1-1 129,-5-2 0,1 3 129,-6 2 258,0 0-129,-9 12 129,13-16-129,-13 16 129,0 0-129,0 0-129,0 0 129,0 0-387,0 13 129,0-2 0,0 5 0,0-2 0,4 6 258,-1-3-129,2 3-129,2-5 0,0 0 0,2-3-258,-3-1-258,-6-11-387,11 16-1677,-11-16-1419,11-1 0</inkml:trace>
        </inkml:traceGroup>
        <inkml:traceGroup>
          <inkml:annotationXML>
            <emma:emma xmlns:emma="http://www.w3.org/2003/04/emma" version="1.0">
              <emma:interpretation id="{5BCD1A63-CBAD-4E88-BE16-1C8C0A11F411}" emma:medium="tactile" emma:mode="ink">
                <msink:context xmlns:msink="http://schemas.microsoft.com/ink/2010/main" type="inkWord" rotatedBoundingBox="10669,6828 12329,6432 12645,7758 10985,81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2">11552 6624 368 0,'-33'4'140'0,"24"0"-76"0,-8-4-79 0,9 4 19 15,-9-1-36-15,-4 8-11 16,-8 1 8-16,-5-1 6 15,-8 4 17-15,-4 3 13 0,0 5 8 0,-4 7 13 16,-1 3 6-16,1 12-3 16,-4 11-3-16,-1 11-1 15,1 4 1-15,7 3-3 16,10 1 0-16,7-4-8 16,14-4-4-16,16 0-4 15,12 0-3-15,9-3-4 16,13-8-2-16,8-8-2 15,8-3 0-15,9-8 0 16,16-7 2-16,1-8-7 16,-1-7-4-16,-4-3-16 15,-8-9-4-15,-12-6-59 16,-5-5-28-16,-8-11 21 16</inkml:trace>
          <inkml:trace contextRef="#ctx1" brushRef="#br2" timeOffset="1">11628 6882 352 0,'-17'-15'132'0,"17"22"-72"0,4-10-77 0,-4 3 17 16,8 0-22-16,1 3-6 16,3 5 10-16,1-1 8 0,0 4 6 15,3 8 9-15,1 7 7 0,-4 8 16 16,3 7 9-16,1 3-2 16,0-3 0-16,4 0-14 15,4 1-5-15,4-13-14 16,5-6-4-16,8-8-28 15,8-15-12-15,1-12-61 16,3-6-26-16,-4-8 4 16</inkml:trace>
          <inkml:trace contextRef="#ctx1" brushRef="#br2" timeOffset="2">12399 6941 276 0,'4'-15'104'0,"5"8"-56"0,-5-4-58 0,0 7 16 16,0-3-26-1,1-1-7-15,-5 1-10 0,4-1-3 16,-4 1 22-16,-4 3 3 0,-5 4 6 16,-8 8 27-16,-4-1 12 15,1 0 19-15,-6 1 9 16,-7 3-18-16,-1 4-8 16,1 0-17-16,-9 7-5 15,-4 4-6-15,-1 4-3 16,6 4 0-16,3-8-1 15,4 0 2-15,5-7 1 16,4-1 3-16,4-7 3 16,8-3-2-16,5-1 1 0,4-3-5 15,4 0 0-15,0-4-1 16,0 0 1-16,4 7 2 16,0 1 4-16,0-1 0 15,0 4 0-15,1 4-5 16,-1 8-1-16,0 3-1 15,4 4 1-15,1 3 2 16,-1 1 4-16,1 3 2 16,3 4 3-16,1 4-7 15,-1 7-2-15,1 4-1 16,-5-4 0-16,-8 4 0 16,-4-4 2-16,0-7-1 15,0-8 0-15,4-3-10 16,4-12-2-16,8-7-40 15,9-18-19-15,9-27-105 16</inkml:trace>
        </inkml:traceGroup>
        <inkml:traceGroup>
          <inkml:annotationXML>
            <emma:emma xmlns:emma="http://www.w3.org/2003/04/emma" version="1.0">
              <emma:interpretation id="{4529B174-D8F2-40D7-809A-9195E55030BF}" emma:medium="tactile" emma:mode="ink">
                <msink:context xmlns:msink="http://schemas.microsoft.com/ink/2010/main" type="inkWord" rotatedBoundingBox="12764,7567 13803,8879 12712,9744 11672,8432"/>
              </emma:interpretation>
              <emma:one-of disjunction-type="recognition" id="oneOf2"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\ u</emma:literal>
                </emma:interpretation>
                <emma:interpretation id="interp4" emma:lang="" emma:confidence="0">
                  <emma:literal>\ U</emma:literal>
                </emma:interpretation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\ 1</emma:literal>
                </emma:interpretation>
              </emma:one-of>
            </emma:emma>
          </inkml:annotationXML>
          <inkml:trace contextRef="#ctx1" brushRef="#br2" timeOffset="3">12768 7572 248 0,'-4'-4'93'0,"4"4"-50"0,0 0-39 15,0 0 21-15,0 0-12 16,0 4-2-16,-4 3-4 16,0 4 0-16,0 4-4 15,-1 4 3-15,1 11 0 0,0 7-5 0,0 4 0 16,0 8-1-16,-5-1 2 15,-3 0-1-15,-1-3-1 16,0 0 1-16,1-11-1 16,4-12-18-16,8-7-5 15,8-11-101 1</inkml:trace>
          <inkml:trace contextRef="#ctx1" brushRef="#br2" timeOffset="26">12634 8459 216 0,'-21'0'82'16,"13"4"-44"-16,-1-4-33 0,5 0 17 0,0 0-14 16,-4 4-4-16,-1-1-3 15,1 1-1-15,-5 4 0 16,1-1 4-16,-1 8 5 0,-4 0 12 15,1 7 7-15,-5 4-6 16,0 8-2-16,-5 7-8 16,1 8 0-16,0 18-5 15,0 7 1-15,8 5 4 16,5-1 2-16,7-11-1 16,10 0 0-16,7-3-7 15,5-9-2-15,8-2-2 16,4-5 1-16,1 1-9 15,8-1-3-15,4-3 0 0,-1 0 3 16,1-8-8-16,0-7-1 16,0 0-12-16,0-8-3 15,-4-11-46-15,-4-7-20 16,-1-15-12 0</inkml:trace>
          <inkml:trace contextRef="#ctx1" brushRef="#br2" timeOffset="28">12924 9358 360 0,'-26'0'134'0,"22"0"-72"0,4-4-72 0,4 1 22 16,1-5-13-16,7-3-2 16,5-8-5-16,8-7-2 15,13-11 5-15,12-4-7 0,21-11-1 0,5-4 7 16,4 0 5-16,-5 4-23 16,-8 7-9-16,-4 11-65 15,-8 12-59 1,-13 3 49-16</inkml:trace>
        </inkml:traceGroup>
      </inkml:traceGroup>
    </inkml:traceGroup>
    <inkml:traceGroup>
      <inkml:annotationXML>
        <emma:emma xmlns:emma="http://www.w3.org/2003/04/emma" version="1.0">
          <emma:interpretation id="{71D17C35-3398-4C2B-A531-F576A12A974E}" emma:medium="tactile" emma:mode="ink">
            <msink:context xmlns:msink="http://schemas.microsoft.com/ink/2010/main" type="paragraph" rotatedBoundingBox="10350,6168 12230,9148 11227,9780 9347,68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38EE5B-749A-469B-A1D8-EDAFE3127B50}" emma:medium="tactile" emma:mode="ink">
              <msink:context xmlns:msink="http://schemas.microsoft.com/ink/2010/main" type="line" rotatedBoundingBox="10350,6168 12230,9148 11227,9780 9347,6801"/>
            </emma:interpretation>
          </emma:emma>
        </inkml:annotationXML>
        <inkml:traceGroup>
          <inkml:annotationXML>
            <emma:emma xmlns:emma="http://www.w3.org/2003/04/emma" version="1.0">
              <emma:interpretation id="{FDE8B1B7-8822-4D0F-8E55-12B95810BDD9}" emma:medium="tactile" emma:mode="ink">
                <msink:context xmlns:msink="http://schemas.microsoft.com/ink/2010/main" type="inkWord" rotatedBoundingBox="10342,6173 10873,7015 9879,7643 9347,680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3" timeOffset="189842.878">9889 6477 56 0,'-5'4'22'0,"5"-4"-12"0,-5 0-1 0,5 0 11 15,0 0-7-15,0 0 0 16,0 0-1-16,0 0 2 15,0 0 2-15,0-4-1 16,0-1-3-16,0 1-2 16,5 0-6-16,5-1-1 15,0 1-1-15,4-9-2 0,6 0 3 16,-1 5-2-16,5-5-1 16,1 0 1-16,4 4-1 15,0 0 0-15,0 1 0 0,0-1 0 16,-5 0 0-16,1 5 0 15,-1 0 2-15,-4 4-3 16,-1 4 0-16,-4 0 3 16,-1 5 1-16,1 0 3 15,-6-1 3-15,1 5 0 16,5-4 0-16,-6 0-1 16,6-5 2-16,0-4-5 15,-1 4-1-15,6-4-4 16,4-4-3-16,-5 0-36 15,6-5-60 1,-1-4 10-16</inkml:trace>
          <inkml:trace contextRef="#ctx1" brushRef="#br2" timeOffset="-2">9786 6781 212 0,'-8'-4'82'0,"8"1"-44"0,0 3-51 0,4 7 12 16,-4-7-27-16,4 7-7 16,1 1 13-16,3-1 8 15,-4 5 9-15,0 6 23 0,1 5 10 16,-5 3 13-16,0 11 5 16,0 15-6-16,0 12-1 15,4 3-11-15,0 4-3 16,0-4-16-16,0-4-6 15,5-3 0-15,-5-1 0 16,0-6-10-16,4-9-3 0,1-3-28 16,-1-7-13-16,-4-8-39 15,1-3-49 1</inkml:trace>
          <inkml:trace contextRef="#ctx1" brushRef="#br2" timeOffset="-1">9812 6837 348 0,'-21'-11'129'0,"21"0"-70"0,8-4-71 0,0 11 20 15,5-7-21-15,4 0-7 16,4-1-11-16,0 1-6 16,8 0 20-16,13 0 4 0,8 3 7 15,13 1 4-15,4-1 3 16,5 5 4-16,-5-1 2 16,4 4 12-16,-8 4 5 15,0-4-4-15,-9 7 1 16,-3 1-6-16,-14 3 1 15,-7 0-3-15,-18 4 2 16,-16 4-4-16,-8 7-1 0,-18 0-4 16,-12 4 1-16,-4-1 5 15,-13 1 4-15,-12-4 1 16,-9-3-1-16,5-5-8 16,12-6-3-16,8-9-14 15,9-3-4-15,13-3-32 16,8-5-12-16,8 1-44 15,8-1-18-15,9 4 1 16</inkml:trace>
        </inkml:traceGroup>
        <inkml:traceGroup>
          <inkml:annotationXML>
            <emma:emma xmlns:emma="http://www.w3.org/2003/04/emma" version="1.0">
              <emma:interpretation id="{D3266FD1-EAEA-43CB-9D1F-82E39D908095}" emma:medium="tactile" emma:mode="ink">
                <msink:context xmlns:msink="http://schemas.microsoft.com/ink/2010/main" type="inkWord" rotatedBoundingBox="11379,7800 12230,9148 11308,9729 10458,8381"/>
              </emma:interpretation>
              <emma:one-of disjunction-type="recognition" id="oneOf4">
                <emma:interpretation id="interp8" emma:lang="" emma:confidence="0">
                  <emma:literal>in</emma:literal>
                </emma:interpretation>
                <emma:interpretation id="interp9" emma:lang="" emma:confidence="0">
                  <emma:literal>on</emma:literal>
                </emma:interpretation>
                <emma:interpretation id="interp10" emma:lang="" emma:confidence="0">
                  <emma:literal>an</emma:literal>
                </emma:interpretation>
                <emma:interpretation id="interp11" emma:lang="" emma:confidence="0">
                  <emma:literal>R</emma:literal>
                </emma:interpretation>
                <emma:interpretation id="interp12" emma:lang="" emma:confidence="0">
                  <emma:literal>'in</emma:literal>
                </emma:interpretation>
              </emma:one-of>
            </emma:emma>
          </inkml:annotationXML>
          <inkml:trace contextRef="#ctx1" brushRef="#br3" timeOffset="191211.002">10861 8152 96 0,'5'-21'35'0,"-1"16"-18"0,-4 1-9 15,0 4 13-15,0 0-12 16,10 0-5-16,0-4-5 16,0-1 0-16,-1 1 3 15,1 0 3-15,0-5 4 16,-1 0 2-16,1 1 1 0,5 4 0 16,-1-1-6-16,1 1-2 15,4 0-2-15,1 4-2 0,-1 0 3 16,5 0 0-16,-4 0 3 15,-1 0 3-15,1 4 2 16,-6 0-1-16,1 5-1 16,-5 4-3-16,4 0 1 15,1 4-6-15,-1-4-1 16,-4 4 0-16,0-4 0 16,4-4 2-16,1-5 3 15,4-4-4-15,10-8-3 16,6-14-28-16,13-17-10 15,15 5-40-15</inkml:trace>
          <inkml:trace contextRef="#ctx1" brushRef="#br2" timeOffset="19">11305 8564 228 0,'-13'15'88'0,"17"-8"-48"0,0 15-47 0,1-10 16 16,-1 6-13-16,0 8 1 16,0 4 1-16,-4 4 3 0,0 14 0 15,-4 12 13-15,0 7 5 0,-5 15 6 16,1-4 4-16,0 12-9 15,-1 3-4-15,5 4-9 16,0-4-5-16,4-7-1 16,4-19-1-16,4-7-16 15,1-19-6-15,3-15-51 16,1-15-22-16,-5-22-6 16</inkml:trace>
          <inkml:trace contextRef="#ctx1" brushRef="#br2" timeOffset="20">11124 8545 296 0,'-4'-37'112'0,"17"29"-60"0,12-18-63 0,-13 15 16 16,9-4-20-16,9-4-5 15,7 1 0-15,10-5-1 16,3 5 12-16,4-1 5 0,-3 8 3 16,-1 7 1-16,-4 8 2 0,0 7-1 15,-4 4-1-15,-4 0 7 16,-4 0 3-16,-5 0 6 15,-4 7 2-15,-4-3-3 16,-12 11 5 0,-14-1-2-16,-7 5-5 15,-5 0-1-15,-12-1 2 16,-9 1 1-16,-4-1 3 16,-8 1 1-16,-5-4-6 15,-4-4 0-15,5-4-8 16,4-3-3-16,8-4-23 15,4-4-9-15,4-4-62 16,5 1-28-16,4-1-3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7.4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140 69 80 0,'-9'-22'30'0,"9"13"-16"0,0-3-10 0,0 12 10 15,0-5 1-15,0-3 3 0,0 3-4 16,0 1 2-16,5 4 0 16,4 0 2-16,1 0-1 15,5 0-1-15,-1 0-8 16,6 0-3-16,-1 0 1 0,0 0-3 15,1 4-2-15,-1 1 0 16,-4 8-1-16,0-1 0 16,-6 1 0-16,-4 5 0 15,-10 3 2-15,0 1-3 16,-4 4 0-16,-1 0-4 16,-5 4 1-16,-4 0 0 15,-1 5 2-15,-4-5 1 16,0 0 1-16,-5-4 0 15,4 0 0-15,-4 0 0 16,5-4 2-16,0-5-1 0,4 4 2 16,6-8-2-16,-1 5-1 15,5-5 1-15,6-5-1 16,4 1 0-16,9-1 2 16,1-3 3-16,9-1 2 15,1-4-3-15,4 0-3 16,5 0 0-16,0 0 1 15,1 0-1-15,8 0-1 16,1 0-13-16,0 0-6 16,5 0-37-1,9-4-42-15,-4-5 27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8.57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12 88 0,'-5'0'33'0,"5"0"-18"0,0 0-9 15,0 0 11-15,5 0-5 16,-5 0-2-16,5 0-3 15,0 0-2-15,-1 0-1 16,-4 0 2-16,0 0-1 16,10 9 0-16,-5-1-1 0,0 1 2 15,0 4-3-15,0 4 0 0,-1 1 1 16,-4 7 0-16,0 6 0 16,0-1 0-16,-4 0 0 15,-1-4 2-15,0 0 1 16,0-4 1-16,0-5 0 15,5-4 0-15,0 0 0 16,0-13-4-16,10-5-3 16,0-3-5-16,4-9-2 15,6-9-4-15,-1 0 1 16,0 0 3-16,-4 0 1 16,0 4 5-16,-6 1 4 0,-4 3 5 15,0 5 2 1,0 5-5-16,-5 4-4 0,0 4-1 15,0 0-1-15,5 8 0 16,4 5 0-16,1 0 0 16,0 9 0-16,0 4 0 15,-1-1 0-15,1 1 0 16,0-4 0-16,-1-5 0 16,1 1 0-16,0-1 0 15,0-4 0-15,-1-5-3 16,1-8 2-16,0 0-6 15,4-4 0-15,1-9-4 16,-5 0 0-16,-1-8 6 16,1-1 2-16,0 0 7 0,-1 1 2 15,-4-5 0 1,0 0-1-16,0-4-6 0,0 4 1 16,5 0-9-16,-1 0-2 15,1 4-16 1,0 9-45-16,4 5 1 15,1-1 31-15,-1 9 18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9.1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58 221 80 0,'-10'4'33'0,"5"-8"-18"0,-9-1-20 15,9 5 4-15,0-8-3 16,0-1 3-16,0 0 2 16,1-8 4-16,-1 0 9 15,5-5 5-15,5 1-3 0,9-1 1 16,6 5-8-16,4-1-1 16,5 1 0-16,0 4 0 15,5 0 0-15,-5 5 2 16,0 3-5-16,-4 5-3 0,-6 0 1 15,-4 9-4-15,-1 0 0 16,-4 3-1-16,-5 1 0 16,0 5 2-16,-5-1 2 15,0 9-3-15,-5-5-2 16,-5-3 6-16,0-1 3 16,-4-4 12-16,-6-4 6 15,1-1-6-15,0-3 0 16,-6-1-11-16,1-4-4 0,-5-9-11 15,5 5-3-15,-1-5-7 16,6 5-2-16,-1-9-13 16,6 4-5-16,-1 1-17 15,10-1-18 1,5-4 25-16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9.6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 0 80 0,'-5'22'30'0,"5"-13"-16"0,0 4-17 0,0-5 8 16,0 1-4-16,0 4-1 15,0 0 3-15,5 0 0 16,0 0 10-16,0 8 3 16,-1 1 1-16,1 4 0 15,0 4-7-15,0-4-4 16,0-4-1-16,0-1 1 0,-5 1-3 15,0-9-2-15,0 0 2 0,-5-5 2 16,0 1 2-16,0-5-3 16,0-4-1-16,0-4-1 15,1-5-2-15,-1 1 3 16,5-14 2-16,0-4 0 16,0 0 2-16,5 0-4 15,4 0 0-15,1 1 3 16,5-1 1-16,-1 0 1 15,6 4 0-15,4 1-4 16,5 3-1-16,0 5-3 16,0 5-1-16,5-1-6 15,-5 5-3-15,5 4-14 16,-4 0-7-16,-1 4-15 16,-5 0-35-1,0 5 18-15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19.9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0 126 88 0,'5'-18'35'0,"5"10"-18"0,-6-18-20 16,6 13 6-16,0 0-3 15,0 0 0-15,4 0 0 16,1 4 0-16,-1 1 0 16,1 3 2-16,0 5 3 15,4 0 4-15,-4 5 0 16,-1 8 0-16,6 0-3 15,-6 8 1-15,1 1-4 16,-6-5-2-16,1-4 0 16,-5 4 1-16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0.0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243 17 197 0,'-14'9'10'0,"-1"-1"4"16,-4 1 1-16,-1-5-7 0,-4-4-3 15,-1 5-3-15,1-1-4 0,0-8-1 16,4-1-9-16,1 1-3 15,4-5-14 1,1-4-40-16,4-8 2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0.3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57-4 104 0,'5'0'38'0,"0"8"-20"0,-5-3-21 16,0 8 32 0,0 4-13-16,-5 0-9 15,0 0-6-15,1 9-2 16,-1 5 2-16,0 12 4 0,0 0 2 15,-5 0 3-15,1 13-7 16,4-8-2-16,0-5-1 16,0-4 2-16,0-5-6 15,5-3 1-15,5-5-28 16,0-1-44 0,5-3 6-16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0.8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256 0 108 0,'-10'4'41'0,"1"0"-22"0,-11 1-25 0,10-1 8 16,-9 0-2-16,0 1 0 0,-6 3 0 16,1-3 0-16,-5 3 4 15,5 1 2-15,-1-5 2 16,6 5 0-16,4 4 0 16,6 0 0-16,9 0-4 15,9 4-3-15,11 0-3 16,9 1-1-16,0-5-1 15,5 0 3-15,0-5 0 16,-5 1 1-16,5-1-3 16,-10 5 2-16,1 0-1 15,-6 0-2-15,-4 5 3 16,-6-1 0-16,1 0-2 16,-10-4 0-16,0 0 15 15,-5 0 8-15,-4 0 8 0,-1-4 6 16,-5-1-8-16,-4-3-3 15,-10-1-13-15,-5 0-4 0,-5 1-2 16,5-5-5-16,0 0-1 16,5-5-17-16,4 1-5 15,6 4-26 1,4-4-47-16,11-1 12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1.5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80 251 104 0,'-5'0'38'0,"5"-5"-20"0,-4 1-15 0,4 0 10 16,-5-9-8-16,0 4-1 15,0-8-4-15,0 0-1 16,0-1-1-16,0 1 0 15,5-4 4-15,5-1 1 16,5 0 3-16,5 1 1 16,-1 3 1-16,6 1 0 0,-1 4-7 15,10 5 0-15,0 3-1 16,-4 5-3-16,-1 5 2 0,-5-1 1 16,1 5 2-16,-6 4 1 15,-4-1 3-15,-10 10 1 16,0-5 3-16,-5 5-5 15,-5 0-1-15,1-5 0 16,-6 0 0-16,-4 0 9 16,-6-4 3-16,1 0 1 15,-5-4 2-15,0-5-8 16,0 1-4-16,0-5-7 16,4-9-2-16,6 0-21 15,4 1-10-15,5-5-12 16,6 0-44-1,4 4 6-15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1.99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 0 128 0,'-5'8'49'0,"5"-3"-26"0,0 3-16 16,0 1 13-16,0-5-10 16,0 5-3-16,0-1-2 15,5 1 1 1,0 8-3-16,0 5-2 0,0 0 2 15,4-5 2-15,1 0 2 16,0 0 1-16,9 1-4 16,1-5-1-16,-1 0-3 15,1 0-1-15,-1-5 1 16,0-4 0-16,1 1-7 16,-1-10 0-16,-4 1 3 15,-5-9 2-15,-5 0 6 16,-5-4 2-16,0 0 0 15,0-1-1-15,-5 1-3 0,0 0-2 16,0 0-17-16,0 4-6 16,5 0-22-1,0 0-38-15,0 0 14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15:10:16.4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2086 3914 128 0,'0'0'49'0,"4"0"-26"0,0 7-20 16,5 1 12-16,-9-1-7 16,0 4-2-16,0 4 1 15,-9 4 2-15,5 7-4 16,0 7 6-16,4 1 2 0,-8 3 0 0,8 4 0 16,0 0-5-16,8 4 0 15,-4 3-3-15,9 5 0 16,-9 6-3-16,4 5 1 15,9-1-2-15,-13 0-1 16,17-3-2-16,-12-4 1 16,3-8 1-16,1-3 2 15,-1-12-8-15,-7-3-1 16,3-7-23-16,-8-5-8 16,4-7-42-1</inkml:trace>
  <inkml:trace contextRef="#ctx0" brushRef="#br0" timeOffset="646.531">1981 3880 124 0,'0'-4'49'0,"9"4"-26"0,-5-3-5 0,4-1 20 16,5 0-15-16,3 1-2 15,-3-5-9-15,4 1 0 16,-5-5-7-16,9-2-1 0,9-9 0 16,3 5 2-16,5 3 1 15,12 0-6-15,5 4 0 16,4-4-1-16,-1 11 2 0,-3 0-6 15,-9 12 1-15,-4-1 1 16,-9 8 3-16,-7 4-2 16,-1 10-2-16,-13 1-3 15,-3 8 1-15,-9-1 3 16,-4 0 3-16,-5 8 11 16,-8 0 4-16,-4-5 6 15,-4-2 1-15,-4-8-1 16,0-1-2-16,-9-3-8 15,4-3-5-15,-3-8-4 16,3 0-3-16,5-4 1 16,-1-4-1-16,1-3 0 15,4-8 0-15,-5 1-7 0,14-9 0 16,-5 5-17-16,4-1-7 16,0 1-25-16,5 0-10 15,7 3-27 1</inkml:trace>
  <inkml:trace contextRef="#ctx0" brushRef="#br0" timeOffset="1487.13">3252 3582 96 0,'-8'-7'35'0,"8"10"-18"0,0 1-16 0,-9-4 11 16,5 4-6-16,0-4 2 15,0 0-3-15,-5 0 2 0,-3-4 7 16,-1 4 3-16,0-4-4 15,-3 4 0-15,-1 0 1 16,-4 0 3-16,0 4-9 16,-4 3-2-16,0 5-2 0,4 3-2 15,-9 3 1-15,1 12-4 16,-9 7 0-16,5 15 3 16,-5 16 1-16,4 10 3 15,-3 8 1-15,3-5 5 16,9-2 5-16,8-1-3 15,5 0 0-15,3 1-6 16,9 3-3-16,9-8 2 16,3-7 0-16,9-7-3 15,8-4-3-15,5-8 0 16,4-7-1-16,4-4-3 0,0-3 2 16,8-1 1-16,-12-6 0 15,4-9 2-15,8-3 1 16,-8-7 3-16,-9-5 1 15,5-3-1-15,-8-3 1 16,-14-5-6-16,10 1-1 16,-10-5-13-16,-3 1-7 15,-9 0-66 1,0 7-60-16,-4-3 50 16</inkml:trace>
  <inkml:trace contextRef="#ctx0" brushRef="#br0" timeOffset="2988.312">3361 3906 152 0,'-4'0'57'0,"4"0"-30"0,-9-3-23 15,9 3 15-15,0 0-7 16,0-4-2-16,0 0-8 15,0 0-3-15,0 1 0 16,0-1 0-16,9 0 3 0,-9 0-3 16,17 4-4-1,-5 0 2-15,9 4 0 16,4 4 1-16,0 3 2 16,5 4 2-16,-9 7-1 15,4 0-1-15,0 5 1 0,4 2 1 16,-12 9 5-16,8-5 4 15,-12-3-2-15,4-4 2 16,-5 0-6-16,1-4-3 16,4-7-4-16,-9 0 1 15,5-7-41-15,-1-8-17 16,9-4-16 0</inkml:trace>
  <inkml:trace contextRef="#ctx0" brushRef="#br0" timeOffset="3332.305">4032 3724 152 0,'-13'-15'57'0,"13"11"-30"0,0-3-18 15,0 7 16-15,0 0-16 16,-4 7-5-16,4-3-5 16,-12 7-1-16,-1 0 2 15,-4 0 0-15,1 4 0 0,-18 8-3 16,0 10 2-16,-3 4 3 16,-1 4 1-16,0 0-1 15,5 0-2-15,8 0-4 16,8-15-2-16,8 4 5 0,9-19 2 15,13-3-15-15,4-12-5 16,8-3-29 0,8-1-33-16,1 1 18 15</inkml:trace>
  <inkml:trace contextRef="#ctx0" brushRef="#br0" timeOffset="3902.583">3659 4249 72 0,'-25'4'30'0,"20"-8"-16"0,5 0-14 0,0 4 5 16,0 0-3-16,5-3 1 16,3-1-4-16,-4 4-2 15,9 0 4-15,-9 4 1 16,4 3 13-16,-3 1 5 15,-1 6 1-15,0 9 2 16,0 3-7-16,-4 7-1 16,0 12-7-16,-4 11-3 0,0-4-2 15,0 0 4-15,-1 4 5 0,5-7-2 16,-8-12 0-16,4-3-11 16,4-5-1-16,0-6-24 15,0-5-8-15,0-6-38 16</inkml:trace>
  <inkml:trace contextRef="#ctx0" brushRef="#br0" timeOffset="5074.885">4078 4584 128 0,'-4'0'49'0,"4"0"-26"0,0 4-18 0,0-4 11 16,4 4-7-16,5 3-3 16,-9 1-3-16,0 3 0 15,4 0-2-15,4 0-1 0,1 4 1 0,-5 8-4 16,0 3 2-16,0 0 7 16,5 0 6-16,-9 0-2 15,0 0 2-15,0 0-7 16,0-3-1-16,0-5-4 15,0 1-1-15,0-4-34 16,0-4-15-16,4 0-18 16</inkml:trace>
  <inkml:trace contextRef="#ctx0" brushRef="#br0" timeOffset="5525.847">4498 4625 140 0,'0'-3'55'0,"0"3"-30"0,0 0-25 16,0 0 13-16,0 0-9 15,4 0-2-15,8 0-1 16,1-4-1-16,4 0 0 16,0-3 0-16,8-1 0 0,-4 1-3 15,0-1 2-15,8 1 1 16,-8 0 0-16,0 3 0 16,0 0 0-16,0 0-25 15,-4 1-49 1,-5 3-2-16</inkml:trace>
  <inkml:trace contextRef="#ctx0" brushRef="#br0" timeOffset="5825.16">4405 4409 128 0,'0'-3'49'0,"9"3"-26"0,8-12-1 0,-5 12 20 16,1-3-18-16,8-1-6 15,0-3-11-15,4-1-3 0,8 1-2 16,-3-5-2-16,-5 5 3 0,4 3-4 15,1-3-2-15,-1-1-27 16,0 5-10-16,-8 3-40 16</inkml:trace>
  <inkml:trace contextRef="#ctx0" brushRef="#br0" timeOffset="6231.86">5097 4320 120 0,'0'4'46'0,"5"-4"-24"0,7 0-15 16,-3-4 15-16</inkml:trace>
  <inkml:trace contextRef="#ctx0" brushRef="#br0" timeOffset="6832.049">5148 4305 237 0,'16'-15'7'0,"1"-7"-4"15,4-1-2-15,4-6 1 0,5-12-1 16,3-4-1-16,5-4-2 16,4 1 1-16,-8 3 1 15,3 8 2-15,-7 3 8 0,-1 8 3 16,0 4 2-16,-8 0 4 16,-4 7-11-16,0 7-2 15,-13 5-6-15,4 3-1 16,-8 0-4-16,5 7-1 15,-1 8-2-15,-4 4 0 16,4 3 5-16,0 8 1 16,0 3 2-16,-4 5 2 15,0 10 3-15,0 0 4 16,0 5 0-16,-4-1 2 16,0 0-4-16,-4 0 1 15,-1 8-7-15,1-1-1 0,-1 1 0 16,-3-12 2-16,-1-7-1 15,1-7 2-15,3-1 2 16,1-6 2-16,0-16-6 16,-9-4 0-16,4 1-1 15,1-5 0-15,-1-3 0 16,-4-3 0-16,1-1 0 16,3-4 2-16,0 1-6 15,1 0-1-15,3-5-3 16,1 1 0-16,8 0 7 15,-8-4 2-15,8 0-2 16,8 0 1-16,0 4 0 16,9 0 2-16,0 0-1 15,4 0-1-15,0 3 1 0,4 1-1 16,9-1 2-16,-1 5 1 16,5-1-4-16,-9 4-1 15,1 0 5-15,3 0 5 16,1 4-4-16,-1-1 0 15,-3 5-4-15,-1-1-1 16,-4 1-12-16,0-5-7 16,-4 1-75-1</inkml:trace>
  <inkml:trace contextRef="#ctx0" brushRef="#br0" timeOffset="7476.914">6473 3444 168 0,'-8'37'66'0,"3"-7"-36"0,5 22-22 16,5-29 18-16,-5 10-15 16,4 8-6-16,0 23-3 15,0 21 0-15,0 9-1 16,-4 6-3-16,0 1 1 0,0 7 3 15,-4-4 1-15,0-7-1 16,0 0 1-16,4-19-7 16,0-11 1-16,8-11-50 15,5-11-57 1,8-19 22-16</inkml:trace>
  <inkml:trace contextRef="#ctx0" brushRef="#br0" timeOffset="7837.194">6855 4003 208 0,'-13'-7'77'0,"13"10"-42"0,4-3-28 16,5 0 18-16,-1 0-15 16,5 4-3-16,3 0-5 15,1 3-2-15,0 1 1 16,4 3-1-16,0 8 0 0,0 10 0 16,4 5 0-16,0 3-3 15,0 4 0-15,1 4 2 16,-1 0 0-16,0 3 3 15,0 4 1-15,0 4-6 16,0-11-2-16,1-4-34 16,-5-8-11-16,-5-3-39 15</inkml:trace>
  <inkml:trace contextRef="#ctx0" brushRef="#br0" timeOffset="8123.106">6817 4655 212 0,'-21'-3'79'0,"17"3"-42"0,4-4-28 0,4 0 19 16,4-7-14-16,5-4-3 15,8-7-7-15,4-8-3 16,9 0 0-16,3-7-1 0,10-4 0 15,3-8-3-15,0 1 2 16,9-4 1-16,4-4 2 0,0 7-3 16,4 1 0-16,-4 7-1 15,-5 4 0-15,-11 7-25 16,-5 8-11-16,-13 10-61 16</inkml:trace>
  <inkml:trace contextRef="#ctx0" brushRef="#br0" timeOffset="8407.33">7777 4465 252 0,'-8'4'93'0,"4"3"-50"0,4 12-46 0,4-4 16 15,0 7-9-15,-4 4-3 16,0 4-5-16,-4 11-2 16,4 0 3-16,0-4-8 0,0 1 0 15,0-8-14-15,4-4-4 16,0-4-64-1</inkml:trace>
  <inkml:trace contextRef="#ctx0" brushRef="#br0" timeOffset="8707.512">8180 4462 268 0,'-13'-4'101'0,"18"8"-54"0,7-4-53 0,-3 3 19 15,-1 1-28-15,0 0-9 16,5-1-43-16,-5 1-18 16,1 0-1-16,-1 3 1 15</inkml:trace>
  <inkml:trace contextRef="#ctx0" brushRef="#br0" timeOffset="8889.446">8633 4584 168 0,'21'0'66'0,"-8"4"-36"0,3 0-57 16,-7 3 0-16,3 1-40 15,5 3-12-15</inkml:trace>
  <inkml:trace contextRef="#ctx0" brushRef="#br0" timeOffset="9052.848">9174 4588 200 0,'0'-7'74'0,"4"7"-40"0,0-4-33 15,5 4 14-15,-9 0-15 16,4 4-4-16,-4-4-34 0,8 3-12 15,-3 5-28-15,-5-8-9 16</inkml:trace>
  <inkml:trace contextRef="#ctx0" brushRef="#br0" timeOffset="9457.124">9501 3828 288 0,'4'-11'107'0,"5"11"-58"0,-1 4-57 16,-4-1 18-16,5 5-11 15,-1 7 0-15,5 7-1 16,3 8 0-16,5 3 2 16,5 5 0-16,3 10 0 0,0 0 0 15,1 5 0-15,3 3 0 16,9 7 0-16,0 8 0 16,4 3 0-16,5 1 0 15,11 3 2-15,-3-11-6 16,-4-7 1-16,-1-4-19 15,-12-8-8-15,-8-7-13 0,-9-7-6 16,-8-8-39 0,-13-8-21-16,-17-6 53 15</inkml:trace>
  <inkml:trace contextRef="#ctx0" brushRef="#br0" timeOffset="9728.745">9602 4570 192 0,'33'-75'71'0,"1"42"-38"0,8-23-28 15,-17 33 17-15,17-7-10 16,8-18-2-16,17-4 3 15,9-4 2-15,-5 0-8 16,-4 0-2-16,-8 8 1 0,-9 7-12 16,-8 7-3-16,-4 8-53 15,-13 11-68 1,-4 11 26-16</inkml:trace>
  <inkml:trace contextRef="#ctx0" brushRef="#br0" timeOffset="10298.492">10583 4652 88 0,'4'-27'33'0,"5"13"-18"0,-1-9-2 15,-4 16 11-15,1-4-1 16,-1 3-2-16,0 1 8 15,0-1 4-15,-4 5-9 16,0 3-1-16,0 7-14 16,0 4-1-16,0 4 2 0,0 4 0 15,4-1 4-15,5 1-3 16,3-4-1-16,9-4-4 16,4-4 1-16,9-7-2 15,4-7 0-15,0-8-3 16,-1-7-2-16,1-1 5 15,-4 5 1-15,-5 3 9 16,-8 4 4-16,-4 14 6 16,-1 9-13-16,-7 6-5 15,-1 5-4-15,1 3 0 16,-1 3-4-16,0 1 0 16,5 0-1-16,-9-4 0 15,0 4-5-15,1 0 0 16,-1-4-21-16,0 0-7 15,0 0-94 1</inkml:trace>
  <inkml:trace contextRef="#ctx0" brushRef="#br0" timeOffset="11561.074">11250 3180 124 0,'0'-4'49'0,"0"8"-26"0,4-1-14 0,0 1 16 16,1 3-14-1,3 5-4-15,0 6 0 0,1 8 0 16,3 8-3-16,5-1 2 0,8 20 0 16,5-1 0-16,7 7 1 15,5 5-4-15,0 10-2 16,4 16 0-16,-4 14 1 15,-4 0-1-15,0-3-1 16,0 3 1-16,-17 8-1 16,0 0 4-16,-13 4 2 15,-8-12 2-15,-4-15 2 16,-9-7 8-16,1-11 6 0,-5-15-4 16,0-8 0-16,0-10-13 15,5-8-5-15,-1-8-28 16,5-7-10-16,4-8-39 15,4-7-48 1,8 0 32-16</inkml:trace>
  <inkml:trace contextRef="#ctx0" brushRef="#br0" timeOffset="11847.304">12185 4551 260 0,'17'-15'99'0,"0"11"-54"0,4 1-42 0,-9 3 23 16,5 0-17-16,0 0-2 15,0 3-18-15,4 1-6 16,-4 0 9-16,-1-4-14 0,1 0-2 16,-4 0-26-16,3-4-10 15</inkml:trace>
  <inkml:trace contextRef="#ctx0" brushRef="#br0" timeOffset="12069.609">12030 4324 208 0,'-4'-8'79'0,"12"8"-42"0,9-7-21 16,-4 7 22-16,4 0-18 15,8 0-6-15,4 0-6 16,9 0-3-16,0 3-3 15,3-3-6-15,1 4 0 0,5-4-44 16,3 0-21-16,9 4-33 16</inkml:trace>
  <inkml:trace contextRef="#ctx0" brushRef="#br0" timeOffset="14726.926">17348 2710 116 0,'-12'0'46'0,"8"4"-24"0,-1-4-26 0,5 0 10 16,-8 0-5 0,0 0 6-16,-1 0 3 15,-3 0 8-15,-1 3 6 16,0 1-7-16,1 0-2 15,-1 0-8-15,1-1-3 0,3 5 2 16,1-1-3-16,0 1-2 0,3 3 2 16,1 0 0-16,4 0 10 15,4 12 6-15,5-5-1 16,-1 5-1-16,5-1-3 16,8-3-1-16,4-4-7 15,0-1-2-15,4-2-2 16,9-1 1-16,0-7-4 15,12-1-2-15,5-6-3 16,8-12-1-16,0-8-3 16,-5 1 1-16,-3-4 5 15,-9-4 4-15,-8-4 1 16,-9 1-1-16,-4-1 3 16,-12 5 0-16,-9 2-4 15,-8 5 1-15,-13 3-5 16,-8 5 1-16,-9 2-3 0,-4 5 0 15,-12 3 4-15,-4 12 1 16,-1 7-1-16,1 11 2 16,-9 7 1-16,-9 12 0 15,-3 3 0-15,-1 5 2 16,-3-5 8-16,7 0 3 16,9 1 5-16,9-1 3 15,8 1-5-15,4 3-1 16,13 8-7-16,12-5-3 15,13 9-2-15,8 3 0 16,17-7-4-16,8-1 0 16,17-7 1-16,17 0 0 0,8-7 0 15,1 0 0-15,-1-8 0 16,9-3 2-16,4-8-1 16,8-8 2-16,0-10-2 15,5-8-1-15,-14-4-2 16,-7-7 1-16,-13 4 1 15,-4-8 2-15,-13 0-1 16,-9 4-1-16,-7-4-10 16,-9 3-4-16,-4 1-33 15,-9 0-12-15,-4 7-48 16</inkml:trace>
  <inkml:trace contextRef="#ctx0" brushRef="#br0" timeOffset="15929.234">18481 2170 20 0,'4'-4'8'0,"0"8"-4"0,0-4 8 15,-4 0 8-15,9 0 12 16,-1 0 7-16,0 0-1 15,1 0 1-15,-1 0-6 16,1 0 0-16,-5 0-10 16,-4 0-4-16,4 3-11 15,0 1 1-15,0 0 2 0,1 7-6 16,-1 0-1-16,0 8 0 16,-4-1 2-16,0 5-3 15,0-1 0-15,0 1-3 16,0-1-1-16,0-3 1 15,8-1 0-15,1-3 0 0,3 0 0 16,1-4 0-16,4-3 0 16,-1-8-7-16,5-4-3 15,0-4 1-15,-4 1 0 16,0-8 6-16,-4 0 3 16,-5 0 12-16,0 0 4 15,1 4-3-15,-1 0-3 16,0-4-8-16,1 0-1 15,-1 4-3-15,5 4 0 16,4 10 0-16,-5 5 0 16,-3 3 2-16,-1 0 2 15,-4 4-1-15,0 0-1 0,1 0 3 16,-1 0 2-16,0 3 2 16,0-10 3-16,5 3-7 15,3-7-4-15,1-1 2 16,3-3 1-16,10-3-3 15,3-8-1-15,0-1 1 16,5-10 2-16,-1 0-2 16,-3-8 0-16,-5 4 3 15,-4 0 1-15,-4 0 7 16,-5 3 4-16,-3 1-5 16,-5-1-3-16,-4 5-6 15,0-1 0-15,0 1-9 16,0-1-2-16,0 4-32 0,4 0-14 15</inkml:trace>
  <inkml:trace contextRef="#ctx0" brushRef="#br0" timeOffset="16546.766">19357 2378 108 0,'0'-15'44'0,"0"4"-24"0,4 0-21 0,5 11 9 16,-1-7-3-16,1 3 0 16,3-4 3-16,1 1 3 15,-1 0 0-15,9 3 3 16,0 4-7-16,0 0-4 16,0-4-2-16,0 4-4 0,0 0 2 15,-4 8 1-15,-4 3 2 16,-9 0-3-16,-4 4 0 15,-4 0 1-15,-1 3 2 16,-3-6-1-16,0 2 2 16,-5-2 13-16,0-1 7 15,1 0 6-15,-1-4 5 0,1-3-10 16,-1-4-2-16,1 0-13 16,3-4-5-16,1 1-8 15,-1-5 0-15,5 1-36 16,4-4-15-16,4 3-43 15</inkml:trace>
  <inkml:trace contextRef="#ctx0" brushRef="#br0" timeOffset="17446.116">19886 2326 156 0,'37'-11'57'0,"-16"15"-30"0,13-4-25 16,-17 0 14-16,4 0-10 15,0 0-1-15,12 0-3 16,1 0-2-16,-1-4 1 15,1 4-8-15,-1 0-3 0,-3 0-30 16,-9 0-44 0,-4 4 11-16</inkml:trace>
  <inkml:trace contextRef="#ctx0" brushRef="#br0" timeOffset="17596.595">20095 2158 160 0,'13'-3'60'0,"4"6"-32"0,-5 1-20 0,-3 0 18 16</inkml:trace>
  <inkml:trace contextRef="#ctx0" brushRef="#br0" timeOffset="17730.09">20154 2199 293 0,'4'30'5'16,"-4"0"-3"-16,0 0-2 0,0 3 2 0,-8 1-1 15,0 0-1-15,-1-1-2 16,1 1 1-16,4-5-12 16,4 5-7-16,0-8-126 31,12-4 79-31</inkml:trace>
  <inkml:trace contextRef="#ctx0" brushRef="#br0" timeOffset="18480.196">21224 1469 96 0,'0'-7'35'0,"0"14"-18"0,-5-7-16 0,5 0 11 16,-12 4-4-16,-1 3 1 15,-3 4 1-15,-14 1 6 16,-12-1 4-16,-8 11 1 16,-9 4-1-16,0 0-2 15,1 0-1-15,3 0-9 16,1-3-3-16,3 3-1 0,14-7-2 16,7-1-2-16,9 1-4 15,17-4-2-15,12-4-8 16,13 4-4-16,17 0 1 15,8 0 0-15,13 3 7 16,4 1 6-16,-4-4 3 16,-5 0 1-16,-3 0 0 0,-10-1 2 15,-7 5-1-15,-9 0 2 16,-4-1-4-16,-4 5 0 16,-9-1 1-16,-12 4 2 15,-4 0-1-15,-13 0-1 16,-13 8 12-16,-12 7 6 15,-13 0 13-15,-4-4 5 16,1 0-3-16,-1-3 0 16,4 0-17-16,13-5-7 15,8-3-8-15,17 0-1 16,8-3-2-16,9-1-2 16,13-3 0-16,7 3 3 0,14-14 0 15,12 3 3-15,16-4-6 16,14 1-1-1,-1-5 6-15,5 1 4 0,3-4-2 16,-3 0-2-16,-1 0 0 16,-3-4-1-16,-1 4-27 15,-8-3-11-15,-5 3-69 16</inkml:trace>
  <inkml:trace contextRef="#ctx0" brushRef="#br0" timeOffset="19517.556">21857 1927 132 0,'-4'-7'52'0,"8"11"-28"0,0-4-24 0,-4 0 10 15,0 0-6-15,0 0-3 16,4 7 0-16,1 8 1 16,-1-8-1-16,0 12 4 0,-4 3 1 15,-4 8 0-15,-9 4 1 16,-4 14 7-16,1-3 5 15,-1-4-5-15,0-4-1 0,9-7-5 16,3-4-3-16,10-11-2 16,11-7 0-16,10-8-22 15,7-8-7-15,5-14-18 16,8 3 15 0,0 0 34-16,-4 1 26 15,0 3 12-15,-8 0-11 16,-5 4-7-16,-12 7-14 15,-9 4-7-15,-4 8-1 0,-4 14-2 16,0 4-1-16,0 0-8 16,0 0-5-16,-4-3 7 15,4-1 2-15,0-3 10 16,9-5 4-16,3 1 6 0,5-11 4 16,4 0-6-16,4-8-1 15,4 0-7-15,1-11-2 16,-5 1-4-16,0-13-1 15,4-6 1-15,-3 3 2 16,-5-11-1-16,-5 4-1 16,1 0 1-16,-4 3 1 15,-1 0-1-15,-3 5-1 16,-1 6-6-16,-4 5-4 16,0 3-47-16,-4 7-22 15,0 8-20 1</inkml:trace>
  <inkml:trace contextRef="#ctx0" brushRef="#br0" timeOffset="20042.556">22624 2419 108 0,'9'0'41'0,"-5"0"-22"0,4 0-16 16,1 0 10-16,-1-3-8 15,5-1-3-15,-1 0-1 16,9-3-1-16,-4 3 11 15,0-11 5-15,0 4 9 16,-1-4 7-16</inkml:trace>
  <inkml:trace contextRef="#ctx0" brushRef="#br0" timeOffset="20208.638">22805 2311 317 0,'21'-26'21'0,"4"0"-6"0,0 7-10 16,0-3-4-16,-4 11 0 16,0 3 1-16,-4 5 1 15,-4 10 1-15,-5 12 0 0,-4-1 0 16,-4 5-2-16,0-1 1 15,0 1-2-15,0-1-1 16,0-3-32-16,0-1-14 16,0-3-50-1</inkml:trace>
  <inkml:trace contextRef="#ctx0" brushRef="#br0" timeOffset="20433.299">22914 1812 252 0,'4'-11'96'0,"4"11"-52"0,9 0-49 16,-8 7 15-16,-5-3-28 15,0 3-8-15,0 5-77 16,0 2-35-16</inkml:trace>
  <inkml:trace contextRef="#ctx0" brushRef="#br0" timeOffset="21034.065">23472 1935 188 0,'-13'-19'71'0,"13"19"-38"0,0-7-23 16,0 7 20-16,4 0-18 15,0 0-6-15,1 0-7 0,3 0 0 16,5 0 1-16,-1 7 0 0,5 1 2 15,4 7-3-15,4 11 0 16,4 0 1-16,5 11 2 16,4 4-1-16,4 11-1 15,0-7 1-15,0 3-1 16,0-3 0-16,-5-4 2 16,1 0-1-16,-9 0-1 15,-8-7-19-15,-8-8-10 16,0-8-62-1</inkml:trace>
  <inkml:trace contextRef="#ctx0" brushRef="#br0" timeOffset="21334.768">23308 2397 236 0,'0'-26'88'0,"13"15"-48"0,12-12-38 15,-13 16 19-15,1-19-13 16,4 0-2-16,4-4-2 16,4 0 0-16,8-3-2 15,9-5-2-15,0 1 3 0,9-4-4 16,-1 7 0-16,0 5-6 0,-4-1-3 15,1 4-16-15,-1 3-7 16,0 5-37 0,-8 10-48-16,4 5 33 15</inkml:trace>
  <inkml:trace contextRef="#ctx0" brushRef="#br0" timeOffset="21888.67">24252 2583 96 0,'29'-3'38'0,"-12"-1"-20"0,0 0-4 0,-9 4 17 16,5-7 3-16,8-5 4 15,-5 1-10-15,-3-4-4 16,0-3-14-16,-1-5 2 0,1 1 2 16,-5 3 1-16,-4 1 4 15,-4-1-13-15,0 8-4 16,-4 0-1-16,4 7 1 15,0 8-3-15,0 7-2 16,4 4-3-16,5 7 1 16,-1 4 1-16,5 4 2 0,3 4-1 15,5-1 1-15,5-3-16 16,-1 0-5-16,4-8-62 16,-4-3-39-1,-8-15 50-15</inkml:trace>
  <inkml:trace contextRef="#ctx0" brushRef="#br0" timeOffset="22099.104">24399 1879 304 0,'-13'-15'115'0,"26"15"-62"0,-5 0-57 0,-8 0 18 16,0 4-21-16,-4 3-6 16,0 4-79-16,-9 4-34 15,-12 4 24-15,-13 7 16 16</inkml:trace>
  <inkml:trace contextRef="#ctx0" brushRef="#br0" timeOffset="23164.561">13376 4510 108 0,'-20'0'44'0,"15"0"-24"0,1 4-17 15,4-1 12-15,-4 1-11 16,0 0-2-16,0 0-2 16,4-4 0-16,0 0 4 15,0 0 5-15,8 3 4 16,5 1 4-16,3-4-5 15,9 4 1-15,5-4-8 16,3 0 4-16,5 4 1 0,4-1-1 0,13 5 2 16,12-1-2-1,17 1 2-15,12-1-6 0,5-3-1 16,12 3 0-16,25-3 0 16,18 0 4-16,7-1 3 15,17 1 5-15,13 0 2 16,4 0-5-16,22-1 0 15,11-3-6-15,22 4-2 16,8 0-2-16,8 3-3 16,18 1 1-16,-5 3-1 15,8-4 4-15,9 4 5 0,20-7 1 16,5 0 4-16,13-4-7 16,8 4-2-16,-4-4-3 15,20-4-2-15,-7-4 3 16,20-6 2-16,-4-1 4 15,0-4 2-15,21 8-5 16,-17 0-2-16,1 3-2 16,58 4-2-16,-34 1-2 15,-41 3 1-15,-14 3 1 16,-41 5 0-16,-8 3-9 16,-30 4-2-16,-33 4-12 15,-13 3-5-15,-25 19-98 16,-21-11-50-1,-46-15 83-15</inkml:trace>
  <inkml:trace contextRef="#ctx0" brushRef="#br0" timeOffset="32774.023">13980 5855 136 0,'-12'4'52'0,"8"0"-28"0,-5-1-2 0,5-3 23 15,0 0-8-15,0 0 1 16,0-3-12-16,4-1-7 15,0-3-10-15,4-1-2 0,4-3 0 16,5-4 1-16,3-4 0 16,10-3-4-16,7-8-1 0,1-7-3 15,8 0-1-15,4-12 1 16,4 5 0-16,5-12 0 16,-1 7 0-16,5 4-3 15,-5 8 2-15,-3 4 1 16,-9 3 2-16,-5 7-1 15,-3 9-1-15,-5 6-2 16,1 4 1-16,-5 8 1 16,0 7 0-16,-4 4-3 15,-4 8 0-15,0-1-1 16,-5 8 3-16,1-4-9 16,-5 7-1-16,0 1 8 15,-3 7 4-15,-1 11-3 16,-4 15 0-16,0 8 1 0,0 10 2 15,-4 1-2-15,-5 4 0 16,5-5 1-16,-4 8 0 16,4-7-3-16,-9-11 0 15,5-5 4-15,-1-6 1 16,1-16-3-16,-1-10-1 16,1-16 3-16,4-7 1 15,0-15-5-15,-1 0-2 16,1-4-5-16,-4 4 1 15,-9 0-4-15,-4 0-2 0,-4 4 6 16,-4 0 5 0,3-1 1-16,1 1-1 15,4-4 3-15,4 0 2 0,5 0-2 16,4-4 0-16,3-3 7 16,10-1 4-16,3 1 6 15,9-1 4-15,4 1 1 16,12 0-1-16,5-5-8 15,8 1-3-15,4 0-5 16,5-4-3-16,-1 0 0 16,1 4-1-16,0 0-3 15,-5 3 2-15,-4 1 1 16,0 3 2-16,-4 0-8 16,-4 4-1-16,-5 0-47 15,-7 8-19-15,-10-4-29 16</inkml:trace>
  <inkml:trace contextRef="#ctx0" brushRef="#br0" timeOffset="33462.892">17097 6038 164 0,'-13'30'63'0,"13"-23"-34"0,0 12-23 0,0-12 17 0,0 8-8 16,0 4 0-16,0-1-1 16,0 8 2-16,0 4-9 15,-4 4 5-15,0 7 3 0,-1 7-7 16,-3 8-2-16,0-4-6 15,-5 4-1-15,5-4 1 16,-5-11 0-16,5-3-31 16,-1-8-12-16,1-8-55 15</inkml:trace>
  <inkml:trace contextRef="#ctx0" brushRef="#br0" timeOffset="33795.094">16690 6299 212 0,'4'-4'82'0,"17"-3"-44"0,8 7-27 0,-16 0 21 16,8 3-19-16,4-3-5 16,9 0-5-16,8 0-3 15,4 0 1-15,8 0-1 0,5 0 0 0,-5 0 4 16,5 0 2-16,-8 0-2 16,-5 4-3-16,-4 0 0 15,-5 3-1-15,-7 1-29 16,-5 3-10-16,-4 4-67 15</inkml:trace>
  <inkml:trace contextRef="#ctx0" brushRef="#br0" timeOffset="35685.46">18531 6105 120 0,'0'11'46'0,"4"-3"-24"0,0 3-8 0,1-7 17 16,3 3-2-16,5 0 3 0,3-7-7 15,5 4-3-15,9-4-12 16,3-4-6-16,9 1-1 0,13-5-4 15,12-7 0-15,0-11-8 16,0-4-4-16,-4 4 4 16,-17-3 3-16,-8-1 4 15,-9-4 1-15,-12 1 1 16,-9-1 2-16,-3 1-8 16,-10-1-1-16,-7 4-1 15,-9 4 2-15,-4 7 6 16,-9 1 2-16,-4 7 4 15,-8 3 3-15,0 8-4 16,-4 8-1-16,-5 10-2 16,-12 8 1-16,-4 8-2 0,-5 3-1 15,1 12 3-15,-1-5 2 16,13 5 13-16,9-1 8 16,8-3-2-16,12-4 0 15,13 4-7-15,17-1-2 16,17 5-3-16,16-1 2 15,21 1-7-15,9-5-2 16,8-6-3-16,4-5-2 16,5-7-2-16,-1-3 1 15,5-5 1-15,4-3 0 16,-13 4 0-16,-4-4 2 16,-8-4-3-16,-9 0 0 0,-8-3 1 15,-4-5 0-15,-9 1-14 16,-3-4-5-16,-5-7-23 15,-9-5-11-15,1-2-60 16</inkml:trace>
  <inkml:trace contextRef="#ctx0" brushRef="#br0" timeOffset="37050.809">19642 5416 156 0,'-8'0'57'0,"4"0"-30"0,4 0-29 15,0 0 11-15,0 0-8 16,4 7-1-16,-4-7 0 16,0 0 2-16,8 0-1 15,1 0 2-15,-1 0 2 0,1 0 9 0,-1 0 3 16,5 0 0-16,-1 0 0 16,1 4-9-16,-1-1-3 15,-3 5-3-15,-1 3 1 16,-4 0 0-16,-4 4 3 15,0 4 1-15,-4 3 3 16,-4 4 6-16,-5 0 2 16,1 0-1-16,-1-3 2 15,5-5-8-15,12-3-4 16,13-4-4-16,12-7 0 16,13-8-9-16,4-3-3 15,4-8-2-15,5 0 1 16,-5-3 6-16,-4 3 2 15,-8 4 17-15,-13 3 7 0,-8 4-6 16,-4 4-4-16,-13 0-5 16,-5 8-2-16,1 3-6 15,0 0-1-15,0 4-8 16,4 0-4-16,4 0 8 16,4 0 2-16,1-4 4 15,8 0 2-15,-1-3 1 16,1-5 1-16,0-3 0 15,0-3 0-15,4-1-5 16,0-7 1-16,4-4-2 16,4 0 0-16,5-4 0 15,-1-3-2-15,1-4-8 16,-1 0-5-16,-3 0 6 0,-5 0 6 16,-4-1 2-16,-4 1 1 15,-5 4 2-15,-3 3 2 16,-5 4-39-16,-8 8-93 31</inkml:trace>
  <inkml:trace contextRef="#ctx0" brushRef="#br0" timeOffset="37665.486">20553 5676 124 0,'12'-11'49'0,"-3"7"-26"0,7-7-20 0,-3 8 12 16,4-5-9-16,4 1-3 15,4-1-5-15,4 1 1 16,1 3 1-16,-1-3 4 0,-4 3 5 16,-4 4-1-16,-4 7 3 15,-5 5-6-15,-3 2-1 16,-5 1-2-16,-4 0-2 15,-4 4-2-15,-5-1 1 16,-3 1 12-16,-5 3 5 0,0-3 11 16,-4 0 8-16,0-4-5 15,0-4-3-15,0-4-13 16,5-3-4-16,-1-8-6 16,8-7-1-16,5-4-21 15,4-3-10-15,9-5-35 16,-1-3-12-16,5 4-14 15</inkml:trace>
  <inkml:trace contextRef="#ctx0" brushRef="#br0" timeOffset="38134.134">21266 5457 132 0,'-13'-4'49'0,"9"8"-26"0,4 3-25 15,0 0 9-15,0 5-5 16,0-1 1-16,0 4 0 15,4 3 1-15,0 8-2 16,5 4 9-16,-1 4 6 0,0 3-7 16,1 4-1-16,-5 7-3 15,4-7 1-15,-3 0-11 16,-1-7-2-16,0-4-140 31</inkml:trace>
  <inkml:trace contextRef="#ctx0" brushRef="#br0" timeOffset="38359.651">21182 5699 236 0,'8'-11'90'0,"13"3"-48"0,4 8-47 0,-12 0 15 15,4 0-11-15,-1 0 1 16,5 0-9-16,4-4-4 0,9 4 7 16,0 0-20-16,3 0-6 0,1 0-55 15,4 4-23 1,0 4 57-16</inkml:trace>
  <inkml:trace contextRef="#ctx0" brushRef="#br0" timeOffset="39242.548">22520 4983 120 0,'8'-3'46'0,"0"6"-24"0,5-6-24 0,-9-1 11 0,5 0-6 15,-5 4-2-15,0-4 6 16,0 1 3-16,-4-1 3 16,0 0 3-16,-4 4-1 15,-4 0 4-15,-5 0-11 16,-4 0-4-16,0 0-1 0,-4 4-2 15,-8 0 2-15,-9-1 2 16,-8 5 2-16,-4 7-1 16,0-4-1-16,-5 0-3 15,1 4 1-15,-1 0-2 16,5 0-1-16,8 0-2 16,8 0 1-16,5-4-10 15,12 0-3-15,4 0 2 16,13 0 3-16,9 0 5 15,8 4 4-15,8 4 3 0,8 3 1 16,9 1 0-16,4-1 0 16,9 4-2-16,-9 8 1 15,0-8 0-15,-8 0 1 16,-5-4-5-16,-3 1-1 16,-9-5 1-16,-4 5 2 15,-9-5 0-15,-8 5-1 16,-13-1 5-16,-16 4 4 15,-9 4 6-15,-8 3 3 16,-8 5 8-16,-5 3 4 16,-8 3-5-16,8 1-1 0,5-8-9 15,7-3-2-15,10-8-5 16,7-4-3-16,14 4-2 16,11-7-3-16,10-8 5 15,11 0 1-15,14-7 2 16,16-4 0-16,13 0-7 15,16 0 0-15,9-4-1 16,-4 4 0-16,-5-3 0 16,-8 3 0-16,-4 0-14 15,-4 0-5-15,-5 3-52 16,-7 1-23-16,-1 4-21 16</inkml:trace>
  <inkml:trace contextRef="#ctx0" brushRef="#br0" timeOffset="46117.634">22859 5516 32 0,'-4'-4'13'0,"4"1"-6"0,-4-1-8 0,4 4 4 16,0-4 9-16,4 1 4 16,0-1 4-16,-4-4 2 0,5 5-1 15,-1-5-1-15,0 4-8 16,0 1-3-16,0-1-5 16,1 0-3-16,-1 1 4 15,0-1 4-15,-4 4 1 16,0 0 4-16,0 0-3 15,4 7 1-15,4 1-7 16,1 3-1-16,-1 0 2 0,1 8-1 16,-1-1 0-16,0 5 1 15,1 3 3-15,3 0 2 16,1 0 1-16,0 4-2 16,-1 0 1-16,-3-4-4 15,3 3 1-15,1-6-5 16,-1-5-2-16,5-6-7 15,0-9-1-15,4-6-6 0,0-5 1 16,0-3 4 0,0-4 4-16,-5 0 5 0,-3 0 4 15,0 0 11-15,-5 4 5 16,0 4 0-16,5-1-1 16,-9 5-15-16,0 3-7 15,1 0-11-15,3 3-3 16,0 5-7-16,1 3 0 15,-1 4 10-15,1 7 7 16,-1 1 19-16,0-1 9 16,5 0 3-16,-5-3 2 0,5-4-11 15,4-4-4 1,4-4-7-16,4-10-2 0,4-8-8 16,5-8-2-16,-1-3 4 15,1-5 1-15,-5-2 10 16,-4-1 7-16,-4-4 2 15,0 8-1-15,0-11-4 16,-4 3-9 0,0 5-2-16,-5 6-10 15,1 5-4-15,-5 3-31 16,1 4-13-16,-9 7-55 16</inkml:trace>
  <inkml:trace contextRef="#ctx0" brushRef="#br0" timeOffset="47456.83">23635 6124 116 0,'4'-4'44'0,"1"4"-24"0,3 0-10 16,0 0 14-16,1-4-11 16,8-3-2-16,-1-4-12 15,5-1-1-15,0 1 0 16,0-4 1-16,-4 0 1 0,0-3 13 15,0-5 6-15,-1 5 2 16,1-1 2-16,-4 0-9 0,3 5-1 16,1-1-9-16,-4 3-5 15,-1 5 0-15,1 0 0 16,4 7-2-16,-5 3 2 16,1 5 1-16,-5 3 2 15,1 4 10-15,-1 11 4 16,-4 0-1-16,1 0 1 15,-1 0-11-15,4-3-6 16,0-5-52-16,5-7-25 16,4-7-15-1</inkml:trace>
  <inkml:trace contextRef="#ctx0" brushRef="#br0" timeOffset="47665.508">24059 5416 248 0,'-4'-4'93'0,"8"4"-50"0,8-4-63 15,-7 0 7-15,3 8-78 16,0 0-32-16,5 7 52 15,0-4 27-15</inkml:trace>
  <inkml:trace contextRef="#ctx0" brushRef="#br0" timeOffset="48011.168">24365 5214 236 0,'-8'0'90'0,"8"4"-48"0,8 7-40 0,-4-3 17 0,9 7-15 15,-5-1-4-15,5 9-9 16,-1 7-3-16,1 3 7 15,0 4-7-15,3 4 1 0,5 0 4 16,4 4 3-16,1 0 3 16,3 7 3-16,4 4-3 15,-3-4 0-15,3 0-12 16,-3-11-7-16,-5-7-25 16,-4-1-52-1,-9-7 9-15</inkml:trace>
  <inkml:trace contextRef="#ctx0" brushRef="#br0" timeOffset="48281.379">24357 5673 268 0,'16'-26'101'0,"-7"14"-54"0,20-10-42 0,-12 11 24 16,8-8-18-16,9-11-6 15,3 1-10-15,10-12-2 16,3 0 3-16,9-4-7 0,-1 0 0 16,-3 4-21-16,-5 8-6 15,-4 3-54-15,-8 11-38 16,-4 4 51-1</inkml:trace>
  <inkml:trace contextRef="#ctx0" brushRef="#br0" timeOffset="49151.636">24717 6213 172 0,'-8'0'66'0,"8"4"-36"0,4-4-18 0,-4 0 19 16,4 0-14-16,5 0-4 15,-1-4-8-15,5 0-2 16,3 1-1-16,5-5-4 0,5-3 1 16,3 0 1-16,0-4 0 15,1 0 0-15,-1 0 2 16,-4-4-1-16,5 5 2 0,-5-1 4 15,-4-4 6-15,0 4-3 16,-5 4 2-16,1 3-7 16,-4 12-3-1,-5 4-1-15,1-1 1 16,-5 4 1-16,-4 4-8 16,0 0-2-16,0-4-12 15,0 0-3-15,0-3-81 16</inkml:trace>
  <inkml:trace contextRef="#ctx0" brushRef="#br0" timeOffset="49410.608">25036 5416 296 0,'8'-15'112'0,"9"18"-60"0,8 1-63 0,-8 0 18 16,0 3-31-16,-4 1-12 15,-1-1-61-15,-3 4-24 16,-9 4 40-16,-9-4 21 15</inkml:trace>
  <inkml:trace contextRef="#ctx0" brushRef="#br0" timeOffset="54840.417">12252 5110 24 0,'-16'33'11'0,"-1"-6"-6"0,-12 14-6 0,20-23 4 15,-8 19-4-15,-12 4 0 16,-5 8 1-16,-3-1 0 16,-5 16-3-16,-13 3 2 15,1 4-1-15,-1-1 0 0,1 5 6 16,-13-4 2-16,-9-4 11 15,-8-4 4-15,0-7-3 16,-4 4 0-16,0-1-8 16,0 1-4-16,-4 7-6 15,-9 0-2-15,5 19-2 16,3-12 3-16,5 1 0 16,9-1 3-16,3-6-1 15,5-5-1-15,0 0 1 16,8 1 1-16,4-5 16 15,4-7 9-15,5 4-6 16,8-4-1-16,4-3-4 16,5-1 0-16,-1 1 0 15,5-1 3-15,4 4-11 16,4-7-2-16,0 0-2 0,8 0 0 0,5-1 0 16,4 1-5-16,0-4-1 15,4 0 3-15,0 0 3 16,4-4 3-16,4 8 1 15,0 7 0-15,1-3 0 16,-5 3 0-16,0 0 2 16,-4 0-5-16,-4-3-1 15,4-1-2-15,0 0 1 16,4 1-2-16,5-4 2 16,-1 3-4-16,5-11 0 15,-1 1 1-15,1-1 2 16,-1-11-1-16,1-4 2 15,-5-14-2-15,5-5-1 0,-5-10 1 16,1-4-1-16,-1-4-40 16,-4 0-15-16,-4-4-39 15</inkml:trace>
  <inkml:trace contextRef="#ctx0" brushRef="#br0" timeOffset="59464.046">8843 9806 164 0,'-17'-4'63'0,"21"-11"-34"0,4 4-23 0,-3 11 15 16,3-4-13-16,0 0-2 16,5-3-2-16,0-1 2 15,3 1-3-15,1-1 3 0,8 5 0 16,1-1 2-16,3 0 0 16,0 1 0-16,5-1 2 0,-1 0 1 15,1 4 1-15,4-4-4 16,-1 4-3-16,-3 0-2 15,-1 0-3-15,1 0-15 16,0 0-5-16,-1 0-54 16,-8 0-55-1,-4-3 39-15</inkml:trace>
  <inkml:trace contextRef="#ctx0" brushRef="#br0" timeOffset="59782.77">9036 9396 172 0,'8'-4'66'0,"0"4"-36"0,9 0-33 0,-8 0 13 15,3 4-9-15,5-1-3 16,0 1 1-16,4 3 0 16,4 1 1-16,4-1-11 0,1-3-3 15,7 0-39-15,5 0-36 16,9 3 29-16</inkml:trace>
  <inkml:trace contextRef="#ctx0" brushRef="#br0" timeOffset="61116.86">11699 8561 176 0,'-4'4'68'0,"4"-1"-36"0,0 1-31 15,0-4 16-15,4 4-7 16,4 3 2-16,1 1-3 16,-1-5 2-16,5 1-6 15,3 0-1-15,10-4 0 0,-1-4-2 16,8 0-2-16,9-3-2 0,9-8 1 16,-1-7 1-16,-4 3 0 15,0-3 0-15,-8-1 2 16,-5 1-1-16,1 0 2 15,-13-1-4-15,-4 1 0 16,-9 3 1-16,-4 1 0 16,-8 3-9-16,-4 0-4 15,-9 4-2-15,-8-1-1 16,-13 9 6-16,-4 3 4 16,0 7 10-16,-4 8 7 15,-4 4 6-15,-1-1 4 16,1 8-5-16,4 8 1 15,0 3-8-15,-5 4-1 0,5 4-2 16,0 3 1-16,4-3 2 16,4 0 5-16,9 0-4 15,8 3 2-15,13 4-5 16,12-3-2-16,13-5 0 16,8 1 1-16,8 0-3 15,9-8-2-15,5-3-3 16,7-5 1-16,1-3 3 15,3-7 1-15,1-4-1 16,-4-4-2-16,-5 0 1 16,-4-3-1-16,0-8-11 15,-4 0-3-15,-4-4-35 16,0 0-15-16,-1-3-47 16</inkml:trace>
  <inkml:trace contextRef="#ctx0" brushRef="#br0" timeOffset="61792.922">12697 7726 140 0,'17'-15'55'0,"4"8"-30"0,4-1-27 16,-12 8 11-16,3-3-8 15,5 3-1-15,0 0 0 0,0 0 0 16,0 0 0-16,0 3 0 0,-4 5 2 15,-4-1 10-15,-1 4 4 16,-3 1 4-16,-9 2 0 16,0 9-11-16,-9 3-5 15,-3 4-3-15,-5 3 1 16,-8 1-1-16,-9-1-1 16,-4 5 9-16,-4 6 6 15,0-3-1-15,5 0 2 16,7 4-5-16,9 0-1 15,9-4-4-15,12-4-1 0,17-3 1 16,16-5 3-16,13-14-2 16,5-7 1-16,7-5-5 15,9-3-2-15,0-3 2 16,1-1 0-16,-6 0-4 16,-3 0-1-16,-8 1-6 15,-10-1 0-15,-3 4-14 16,-13 0-3-16,-8 0-31 15,-8-4-14-15</inkml:trace>
  <inkml:trace contextRef="#ctx0" brushRef="#br0" timeOffset="62212.614">12571 8017 208 0,'-21'-15'79'0,"21"11"-42"0,-4 0-32 0,4 4 17 16,0 0-17-16,0 0-2 15,4 0-2-15,5-3-1 16,-1 3 0-16,5 0 0 0,-1-4 0 0,5 4 4 16,0 0 2-16,4 0 6 15,0 0 5-15,0 4-3 16,4-4 2-16,8-4-3 16,1 4 2-16,4 0-6 15,4-4-3-15,8 4-6 16,4 0-2-16,1 0-6 15,0 4 0-15,-1 0-23 16,-4 3-9-16,-8 1-67 16,-8 3-38-1,-9-8 67-15</inkml:trace>
  <inkml:trace contextRef="#ctx0" brushRef="#br0" timeOffset="62827.09">12789 7640 72 0,'0'-3'27'0,"5"3"-14"0,-1 0-7 0,-4 0 11 16,0 0-9-16,-4 3-4 15,-1 1-3-15,-3 0-1 16,-5 0 6-16,-3-1 6 16,-5 1 9-16,-5 0 5 15,1 3-8-15,0-7 0 16,0 0-7-16,0 0-1 16,0-7-6-16,-1 3-3 0,-3 4 2 15,0 0-2-15,-1 0 2 16,1 4-2-16,-5 3-1 15,5-3-10-15,4 3-4 16,-4 1-33 0,3-1-42-16,10 8 20 0</inkml:trace>
  <inkml:trace contextRef="#ctx0" brushRef="#br0" timeOffset="63758.594">10227 9843 160 0,'-4'-4'63'0,"8"0"-34"0,8-3-32 0,5 3 11 16,0 0-9-16,8 1 1 15,4 3 0-15,5 0 2 16,8 0-1-16,4 3-3 0,13 5 1 16,16-1 3-16,9 5 1 0,13 2 18 15,12-6 9-15,25-4 7 16,21-4 4-16,13 0-9 16,29-4-2-16,8-4-15 15,9 1-4-15,21-4-7 16,-8 3-3-16,16 8 2 15,-17-3 2-15,-16 3 2 16,0 3 1-16,-17 5-2 16,-25-4-1-16,-18-1-6 15,-11 1 1-15,-17 0-7 16,-22-1 0-16,-16 1-41 16,-21 0-16-16</inkml:trace>
  <inkml:trace contextRef="#ctx0" brushRef="#br0" timeOffset="64809.128">10537 10890 160 0,'0'-4'60'0,"0"4"-32"0,4-3-31 0,5-1 11 15,3-4-9-15,5-7 1 16,8-7-16-16,17-4-4 15,8-8-1-15,5-3 0 16,0 0 12-16,-5 0 5 16,0-1 14-16,-4 5 6 15,-8 3 9-15,-4 4 7 16,-1 7-6-16,-12 4-3 0,0 8-11 16,-4 3-5-16,0 8-4 15,-5 7-5-15,1 4 1 0,-5 4 1 16,1 7 0-16,-1 4 2 15,0 7 1-15,-3 4 10 16,-5 7 3-16,0 1 8 16,-5-1 2-16,1 4-9 15,-4-7-5-15,4-8-10 16,-1-3-1-16,1-8-1 16,0-4 0-16,0-3-5 15,0-4 1-15,-5 0-9 16,-3-8-2-16,-1 4-1 15,-8-3 0-15,0-1 6 16,-4-3 4-16,-9 3 1 16,5-3 4-16,0 0 2 0,-1-8 4 15,5 0 4-15,8 1 2 16,5-5-3-16,8 1 0 16,4-4-5-16,8-8 0 15,13 4-3-15,4-4-3 16,5 1-1-16,3 3 3 15,5 4 0-15,8 3 1 16,-4 1 0-16,4 3 2 16,4 0-1-16,5 4-1 15,-5 0 3-15,1 0 2 16,-10 0 2-16,1 0 1 0,-4 0-2 16,-8 0 1-16,-5 8-9 15,-4-4 0-15,-5-1-29 16,-3 1-9-16,-5 0-53 15,1 7-33 1,-1-4 55-16</inkml:trace>
  <inkml:trace contextRef="#ctx0" brushRef="#br0" timeOffset="65322.134">12328 10607 208 0,'-17'3'79'0,"13"16"-42"0,-4 0-39 16,8-8 14-16,-5 8-8 16,5 10-3-16,-4 9 4 15,0 6 4-15,0 5-5 16,0 7 13-16,-1 0 6 0,1-4-11 16,0 0-5-16,4-7-2 15,-4-8-1-15,0-7-5 16,-1-8-1-16,1-3-24 15,4-16-10-15,-4-6-58 16,4-8-40 0,0-8 56-16</inkml:trace>
  <inkml:trace contextRef="#ctx0" brushRef="#br0" timeOffset="65545.789">12001 10924 176 0,'-4'-4'68'0,"8"8"-36"0,8-4-29 0,-3 0 17 16,8 0-8-16,4 0 1 16,0 0-4-16,4 0 0 15,8 0-5-15,5-4 4 0,0 0 2 16,4 4 3-16,4 0 5 16,0 0-8-16,4 0-1 15,1 0-10-15,-1 4-1 0,-4 0-40 16,-8 3-16-16,-5-3-44 15</inkml:trace>
  <inkml:trace contextRef="#ctx0" brushRef="#br0" timeOffset="66281.739">13167 10786 172 0,'0'3'66'0,"8"1"-36"0,13 0-22 0,-4-4 18 16,12-4-17-16,13-3-7 15,4-5-13-15,5-2-6 0,3-5 9 16,1 0-1-16,-5 1 4 0,0-5 7 15,-3 5 4-15,-14 3 23 16,-8 0 13-16,-4 0-6 16,-8 4-1-16,-13 0-20 15,-4-1-7-15,-5 1-10 16,-3 0-3-16,-5 0-9 16,0 0-2-16,-8 3 7 15,0 1 2-15,-5 3 5 16,-3 4 3-16,-5 0 2 15,-4 4 3-15,-4 3-1 16,0 4 0-16,0 1 3 16,0 10 3-16,-5 0-2 15,9 8 0-15,5 7 8 0,3 8 6 16,9 4-3-16,4 3 0 16,4 0-5-16,9 0-1 15,4-7-4-15,8-1-1 16,13-3-8-16,8-7-2 15,17 0 2-15,12-1 1 16,5-7-3-16,8-3-1 16,-4-1-4-16,-4-7-1 15,-5-4-5-15,1-4 0 16,-5 1-10-16,-4-12 0 16,0-3-18-16,0-4-6 15,1-8-67-15,3-3-37 16,-8-5 69-16</inkml:trace>
  <inkml:trace contextRef="#ctx0" brushRef="#br0" timeOffset="66955.963">14102 10145 156 0,'21'-12'57'0,"4"5"-30"0,9 3-12 0,-17 1 18 15,8-1-1-15,0 0 1 16,4 0-7-16,5 4-4 0,-5 0-12 15,0 0-4-15,1 0 0 0,-9 4-5 16,-4 0-1-16,-5 3-9 16,-8 4-2-16,-4 4-3 15,-4 4 1-15,-8 3 5 16,-5 4 4-16,-4 1 9 16,-9 6 5-16,1 1 10 15,0 3 7-15,-1 0-3 16,1 4-2-16,4-7-10 15,4 3-3-15,4-4-3 16,5-6-1-16,7-5-3 16,5-3 1-16,13-5-2 15,4 1-1-15,4-7 1 16,4-4-1-16,13 3 0 0,-1 0 0 16,5-3-3-1,9-4 2-15,-1 0 1 0,4 0 0 16,-3-4-5-16,-1 1 1 15,-8-1-25-15,-4-3-10 16,-9-1-24-16,-4 1-9 16,-8 3-27-1</inkml:trace>
  <inkml:trace contextRef="#ctx0" brushRef="#br0" timeOffset="67272.98">14085 10409 252 0,'-4'-22'96'0,"8"22"-52"0,5-4-47 16,-1 4 19-16,0 0-12 15,1 0-2-15,3 8-6 16,5-1-2-16,0-3 3 16,0 3-1-16,4-3 2 0,4 3 6 15,0-3 2-15,13 0 6 16,0 3 3-16,3-3-8 16,14 0-2-16,0 0-34 15,-1 3-13-15,5-3-72 16</inkml:trace>
  <inkml:trace contextRef="#ctx0" brushRef="#br0" timeOffset="70333.201">15683 8617 120 0,'0'0'46'0,"0"3"-24"0,0 1-10 16,0-4 13-16,0 0-13 16,0 0-7-16,9 8-6 15,-1-1 0-15,0-3 1 16,1 3 2-16,3-3 3 0,5 0 9 16,4-1 3-16,8-6-6 15,9-1-2-15,4-3-3 16,4-1 1-16,0-7 0 15,1 0 1-15,-5 0-4 16,-9-3-1-16,-8-1 1 0,-4 0 2 16,-8 1-3-16,-9-1 0 15,-4 4-1-15,-4 0-2 16,-5 0-4-16,-7 4 0 16,-5 0 0-16,-5 4 2 15,-3-1 1-15,-4 4 3 16,-5 1 1-16,-4-1 1 15,0 4 0-15,0 4 0 16,0 3 4-16,0 8 3 16,4 0-6-16,1 7-1 15,3 4 0-15,1 4 2 16,3 4 3-16,5 7 2 0,0 0-3 16,4 11 0-16,4 11 1 15,9 4 5-15,4 0-4 16,8 4 2-16,8-7-5 15,5-5 1-15,8-3-3 16,5-7 2-16,7-5-4 16,5-3 0-16,9-7-3 15,7-4-1-15,5-8 1 16,0-3 2-16,0-8-3 16,0-4 0-16,0-7-4 15,4-7 1-15,-4-4 0 16,-9 0-1-16,-7-1 1 15,-10 1 0-15,-7 0-2 16,-9 0-1-16,-9 3-32 0,-8-3-11 16,-8 7-68-1</inkml:trace>
  <inkml:trace contextRef="#ctx0" brushRef="#br0" timeOffset="70892.081">16115 8147 188 0,'9'-11'71'0,"3"7"-38"0,5-11-28 0,-4 12 17 16,3-1-14-16,5 0-2 15,4 4-4-15,5-4-2 16,3 1 1-16,1 3-4 0,-1-4 2 15,1 0 1-15,0 4 0 16,-5 0 11-16,0 0 7 16,-4 0 0-16,-4 0-1 15,0 0-7-15,-4 0-4 16,-4 0-14-16,4 0-8 16,-9 0-44-16,-8 0-19 0,0 4-10 15</inkml:trace>
  <inkml:trace contextRef="#ctx0" brushRef="#br0" timeOffset="71596.988">16753 7681 104 0,'-4'0'38'0,"8"0"-20"0,8 4-6 0,-3-4 16 0,3 4-10 16,5-4 0-16,4 4-1 15,8-1 1-15,9 1-10 16,0 0 2-16,8 3 3 0,0 1-1 15,-4 3 3-15,-4 0-4 16,-9 4 1-16,-8 0-7 16,-8 0-1-16,-13 14-2 15,-13 5-2-15,-8 0 1 16,-8 3-1-16,-9 0 0 16,0 4 0-16,1 0 11 15,3-4 5-15,9-3-2 16,4-1 2-16,8-3-7 15,9-4-3-15,13-3-6 16,12-1 0-16,12-7 0 16,17-4 2-16,9-3-1 15,8-5 2-15,-8-3 2 16,0 0 2-16,-9 0 3 0,-4 0 1 16,-8-3 1-16,-9-1 2 15,-4 4-7-15,-4 0-2 16,-8 0-3-16,-5 0-2 15,-8 0-8-15,0 7-5 16,-4 5-22-16,-4-1-10 16,-1 7-53-1,1 1-51-15,-5-8 52 16</inkml:trace>
  <inkml:trace contextRef="#ctx0" brushRef="#br0" timeOffset="76954.599">16870 7953 140 0,'0'-7'55'0,"0"7"-30"0,-4 0-23 16,4 0 12-16,-4 4-9 16,0-4-1-16,-1 0-2 15,-3 3 1-15,4 1-2 16,0 0-3-16,-1 0 1 0,1-1 3 16,4-3 3-16,0 0 15 15,4 4 10-15,-4-4-3 16,9 4-1-16,3-1-8 15,9 1-3-15,5-4-7 16,7 0-3-16,9 0-5 16,4 4 0-16,4-4 0 0,1 0 0 15,-1 0 0-15,0 0 0 16,-3 0 0-16,-10 0 0 16,-3 4 2-16,-1-1 1 15,-7 1-1-15,-5 0-2 16,0 0-2-16,-5-1-1 15,-3 1-18-15,-5 0-7 16,1-1-36 0,-1 1-58-16,-8-4 25 15</inkml:trace>
  <inkml:trace contextRef="#ctx0" brushRef="#br0" timeOffset="77901.258">15360 9724 180 0,'-4'0'68'0,"4"0"-36"0,0 18-24 0,4-14 18 15,-4 3-15-15,4-3-4 16,1 11-4-16,3-4 0 15,0-3-2-15,9-5 6 0,0 1 5 16,4 0 7-16,4-4 5 16,5 0-1-16,3 0 0 15,5 0-8-15,4-8-2 16,16 5-5-16,14-1-3 16,12-4-2-16,0 5-3 15,12-1 1-15,5-3-1 16,16-1-3-16,5 8 2 0,-9 0-6 15,0 8 0-15,9 3-4 16,-1 0 0-16,-3 0 3 16,-9 0 3-16,-13-3 5 15,-8-1 2-15,-4-3 2 16,-4 0 0-16,-9-1-5 16,-8-3 1-16,-12-3-64 15,-9 3-27-15,-17-4-14 16</inkml:trace>
  <inkml:trace contextRef="#ctx0" brushRef="#br0" timeOffset="78787.05">16019 10551 236 0,'-13'0'90'0,"13"7"-48"0,4-3-31 16,5 3 23-16,-1 1-20 15,5-1-7-15,-1 1-8 16,1-1 0-16,4-3 1 16,4 3-7-16,4-3 0 0,4-4 3 0,13-4 4 15,4-3 1-15,0 0-1 16,5-5-2-16,-1 1 1 15,-4-4 5-15,-4 0 5 16,-8-3-1-16,-9-1 1 16,-4-3-8-16,-9-8 0 15,-3 4-10-15,-9 0-4 16,-4 3-7-16,-9 1 0 16,-8 3 0-16,-8 8 2 15,-5 4-1-15,-8 3 2 16,-4 8 7-16,-4 7 3 0,-1 8 7 15,-3 7 2-15,-5 0 15 16,-8 4 6-16,-4-1 8 16,4 1 6-16,4 4-5 15,4-1-2-15,9 5-8 16,8 3-1-16,12 7-10 16,9 0-4-16,9 5-7 15,16-5 0-15,9 4-2 16,16-3 0-16,17-8 0 15,9-4 0-15,3-7 2 16,5-8 0-16,0-3 0 16,8-1 0-16,-3-6 0 15,3-5 0-15,0 0-5 16,0-3-1-16,-8 0-8 16,-4-4-2-16,-9-4-13 15,5 0-7-15,-13-3-20 0,-4-4-10 16,-1 3-30-1</inkml:trace>
  <inkml:trace contextRef="#ctx0" brushRef="#br0" timeOffset="79656.999">16870 10309 180 0,'-4'0'68'0,"4"3"-36"0,4-3-31 0,-4 0 14 15,0 0-2-15,9 0 3 16,-1 0-5-16,5-3-1 15,-1-1-6-15,5 0 4 0,0 0 2 16,-1 1-1-16,5-1 2 16,5 0-2-16,7 1 2 15,1 3-13-15,-1 0-3 16,1 0 8-16,-1 3 5 16,-7-3-14-16,-1 4-6 15,-4 0-45-15,0-4-18 16</inkml:trace>
  <inkml:trace contextRef="#ctx0" brushRef="#br0" timeOffset="80227.249">17432 10033 140 0,'13'0'55'0,"-5"7"-30"0,13-7-29 0,-4 4 8 16,4 0-4-16,8-1 0 15,5 1 0-15,4 0 2 16,-1 0-1-16,1-1-1 0,0 1 1 16,-13 0 7-16,-4 3 5 15,-9 4 0-15,-12 8 2 16,-8 3-13-16,-4 5-3 15,-9 2-2-15,0 1-2 16,-9 7-1-16,1 1 1 16,4-5 9-16,0 5 5 0,4-5 15 15,4 1 8-15,4-5-9 16,5 1-3-16,4-4 0 16,4-3 1-16,8-5-5 15,13-7-1-15,8-3-7 16,9-1 0-16,8-7-5 15,9 0-2-15,-9-3-5 16,-4 3 0-16,-4 0-9 16,-5-4-4-16,-8 0-24 15,-4-3-11-15,-4-1-53 16</inkml:trace>
  <inkml:trace contextRef="#ctx0" brushRef="#br0" timeOffset="80468.356">17550 10297 272 0,'29'-11'104'0,"-4"8"-56"0,17-5-54 0,-17 4 17 16,17 1-38-16,-4-1-14 16,0 4-19-16,-5 0-8 0,-8 0-14 15,-4 0-4-15</inkml:trace>
  <inkml:trace contextRef="#ctx0" brushRef="#br0" timeOffset="80918.374">18166 9854 240 0,'30'-7'90'0,"-5"7"-48"0,12 0-34 16,-20 0 24-16,4 0-22 16,4 0-5-16,0 3-37 15,1 1-16-15,-5 0-47 16,-5-1-19-16,1-3 46 15,-4 0 24-15</inkml:trace>
  <inkml:trace contextRef="#ctx0" brushRef="#br0" timeOffset="81189.542">18120 9537 280 0,'13'-7'104'0,"-1"3"-56"0,13-3-47 0,-8 7 19 15,4 0-18-15,8 3-3 16,5 1-16-16,4 0-4 15,-1-1 11-15,1 1-37 0,0 0-15 16,0 3-37 0</inkml:trace>
  <inkml:trace contextRef="#ctx0" brushRef="#br0" timeOffset="82629.68">19856 9343 212 0,'5'-3'82'0,"7"6"-44"0,13-3-29 0,-8 4 19 0,0-4-8 16,8 0-1-16,4 4-7 15,18-4-2-15,3 0-6 16,17 0-1-16,13 0 1 0,8 4-2 16,8-4 1-16,26-4 0 15,25 4 1-15,8 0 2 16,13 0 1-16,24 0-1 16,1 0-1-16,17 0-1 15,8 0 0-15,-4 0 0 16,17 0 0-16,-13 4-5 15,-8 3 1-15,-1 1 0 16,-12-1 0-16,-16 0-3 16,-30 1 2-16,-17-1 1 0,-25 4 0 15,-17 1-29-15,-20-5-10 16,-22 4-82 0,-21 0-41-16,-20 1 80 15</inkml:trace>
  <inkml:trace contextRef="#ctx0" brushRef="#br0" timeOffset="86909.272">20175 10376 204 0,'9'3'77'0,"-18"1"-42"0,18-4-23 0,-9 0 21 15,8 0-19-15,0 0-7 16,5 8-5-16,-1-8 0 16,5 7-1-16,4 1-1 0,4-5 1 15,5-6-4-15,3-1 2 16,5 0-1-16,4 0 0 16,0-7-5-16,0 0 0 15,0-4 1-15,0 0 3 16,0-3 2-16,0-5 3 15,-5-3-3-15,-7-4 0 16,-5 4-1-16,-4 0 0 0,-9 4-11 16,-3 3-5-16,-5 0-6 15,-8 5 0-15,-9-1 4 16,-4 7 2-16,-4 1 6 16,-4 7 5-16,-4 0 6 15,-5 7 3-15,1 8 2 16,-5 4 2-16,0 3 3 15,-4 4 2-15,-4 0 12 16,4 4 7-16,0 7 2 16,5 1 3-16,3-1-4 15,1 0-1-15,3 0-11 16,1 1-1-16,12 3-7 16,4-4 1-16,9 4-5 15,8 0 1-15,9 0-3 16,8 4 0-16,17-1-3 15,8-3 1-15,4-7-2 16,5-4-1-16,3-4 3 0,1 0 0 16,4-11-6-16,-4-4 0 15,0-4 1-15,-1-3 3 16,-3-4-9-16,-9-4-4 16,-4 1-10-16,-9-5-1 15,-3-7-26-15,-9-7-10 16,0 3-51-1</inkml:trace>
  <inkml:trace contextRef="#ctx0" brushRef="#br0" timeOffset="87434.468">20746 9936 228 0,'0'0'85'0,"4"-4"-46"0,4 8-43 0,0-4 13 16,5 0-5-16,4 0 2 16,0-4 14-16,4 0 7 15,4 1-13-15,0-1 1 0,4 4 1 0,5-4-4 16,-1 4-2-16,1 0-8 16,4 0-3-16,-9 0-7 15,0 0-2-15,-3 0-17 16,-5 0-6-16,0 0-53 15,-1 4-56 1,1-4 41-16</inkml:trace>
  <inkml:trace contextRef="#ctx0" brushRef="#br0" timeOffset="88004.481">21249 9608 264 0,'-4'-7'101'0,"8"3"-54"0,4 0-64 0,1 4 12 16,-1 0-26-16,9 0-5 15,4-4 8-15,8 4 4 0,5 0 14 16,-1 0 12-16,1 0 7 16,-1 4 11-16,1 4 7 0,-5 6-3 15,-8-2-2-15,-4 3-8 16,-9-1-1-16,-12 9-10 15,-4 7-2-15,-5-1-8 16,-4 1 0-16,1 0 1 16,-5 0 3-16,-5 0 4 15,6-4 2-15,3 4 12 16,0-4 7-16,4 0-2 16,1-4 0-16,3 0-2 15,5 1-2-15,8-5-4 16,9 1-2-16,12-4-6 15,17-4-1-15,13-3-8 16,3-8-2-16,1-4-5 16,-9 0-3-16,-3 0 2 0,-10 1 2 15,-7-1-6-15,-5 0-2 16,-8 1-43-16,-5-1-19 16,-3-4-16-1</inkml:trace>
  <inkml:trace contextRef="#ctx0" brushRef="#br0" timeOffset="88307.02">21312 9835 244 0,'4'0'93'0,"8"-3"-50"0,-3-1-39 15,-1 4 19-15,5 0-20 16,-1 0-5-16,5 4-11 16,4-1-3-16,4 1 9 15,5 0-14-15,3 0-3 0,9-1-8 16,0 1 0-16,0 3-27 15,0 1-34 1,4-1 30-16</inkml:trace>
  <inkml:trace contextRef="#ctx0" brushRef="#br0" timeOffset="88964.506">22071 10379 244 0,'-4'0'90'0,"4"-3"-48"0,0-1-38 0,0 4 19 16,0 0-20-16,0 0-3 15,4 0-1-15,4 0 0 16,1 4 1-16,-1-1 2 0,-4 20 8 16,0 7-1-1,-4 3-3-15,0 4 0 0,0 4 2 16,0 0 3-16,0 0 0 15,5 0 3-15,-1-3-12 16,4-5-3-16,5-3-49 16,-5-8-21-16,5-7-48 15</inkml:trace>
  <inkml:trace contextRef="#ctx0" brushRef="#br0" timeOffset="89206.723">21895 10547 344 0,'12'-15'129'0,"9"11"-70"0,17-3-60 0,-13 3 25 15,13-3-18-15,16-1-4 16,18 1-6-16,-5-4 0 15,-4 3 2-15,-5 1-21 0,-3-1-7 16,-5 1-45-16,-4 0-18 16,-8 3-23-1</inkml:trace>
  <inkml:trace contextRef="#ctx0" brushRef="#br0" timeOffset="89775.128">22696 10409 332 0,'-13'-3'123'0,"13"-1"-66"0,17-7-64 15,-4 3 21-15,8 1-24 16,8-4-6-16,9-4-8 16,4-8 0-16,0-3 13 15,-1-4 6-15,-3-3 6 0,0-1 4 16,-5 4 2-16,1 4 1 0,-5 4 0 16,1 3-7-16,-9 1 0 15,0 3-3-15,0 4 0 16,-5-1-3-16,1 5 1 15,4 0 2-15,-8 3 1 16,-5 4-2-16,1 0 2 16,-9 0 1-16,0 0 2 15,4 7 3-15,-4 4 2 16,0 1-3-16,0 3-1 16,-4 7-8-16,-1 8-2 15,1 7 2-15,0 8 2 0,-4 14-9 16,-1 1-2-16,-3 0 7 15,7-1 3-15,1 1 4 16,0-1 0-16,0 1 4 16,0-4 2-16,-1-4 0 15,1-3 1-15,0-5-4 16,4-6 0-16,-4-5-8 16,4-10-2-16,0-5-38 15,0-3-15-15,4-7-43 16</inkml:trace>
  <inkml:trace contextRef="#ctx0" brushRef="#br0" timeOffset="90210.504">22805 11058 292 0,'-4'-4'110'0,"4"8"-60"0,8-4-54 0,0-8 21 0,9-3-13 16,13 0 0-16,7 0-2 15,5-1-2-15,0 1 1 16,4 0 7-16,0 4 5 0,5 3 2 16,-1 0 4-16,5 4-7 15,3 0-2-15,-3 0-8 16,-5 4-1-16,1 7-10 15,-10-3-2-15,-7-1-18 16,-5 8-7-16,-12-4-67 16,-13 4-65-1,-12-8 52-15</inkml:trace>
  <inkml:trace contextRef="#ctx0" brushRef="#br0" timeOffset="93213.807">2120 13238 260 0,'0'15'96'0,"12"0"-52"0,-12 7-45 0,0-7 18 15,0 7-10-15,0 8 1 0,-8 11-7 16,4 7-1-16,-1 12 0 16,-7 3 8-16,-1 12 5 0,9 14 0 15,-9 16 2-15,1 3-6 16,12-4-3-16,0-7-6 15,4-11 0-15,9-8-16 16,3-15-6-16,5-10-44 16,-4-20-20-16,8-14-21 15</inkml:trace>
  <inkml:trace contextRef="#ctx0" brushRef="#br0" timeOffset="93738.515">1960 13182 256 0,'-17'-4'96'16,"34"0"-52"-16,4 1-49 0,-8 3 15 0,8-4-13 16,-5 0 0-16,14-3-6 15,-5-4 1-15,9-1 4 16,3 1 2-16,22 0 2 0,-9 4 0 15,5-1 0-15,-1 4 0 16,1 8 0-16,-9 7 0 16,-8 8 2-16,-5 7-3 15,-7 8 0-15,-10 7 3 16,-3 7 1-16,-13 4-1 16,-13 0-2-16,-3 1 14 15,-14-5 7-15,-8 0 1 16,-4-7-1-16,-4-7-5 15,0-4 0-15,4-4-9 16,-12-7-4-16,8 3-2 0,-9-11 1 16,13 0-10-16,-4-7-4 15,12-4-32-15,13 0-11 16,9-8-65 0</inkml:trace>
  <inkml:trace contextRef="#ctx0" brushRef="#br0" timeOffset="94296.992">3529 12750 252 0,'-9'-15'93'0,"5"11"-50"0,-8 4-44 16,7 0 20-1,-7 11-13-15,-13 4-3 0,0 11-2 16,-9 4-1 0,-4 11-3-16,-4 4 0 0,-8 11 8 0,-5 7 4 15,-3 15 0-15,-1 15 0 16,0 8 1-16,5 3 1 16,-1 16-1-16,9 6-1 15,8 8-3-15,9-11 1 16,8-7 2-16,13-12 2 15,8 1-5-15,16-5-4 16,10-10-4-16,11-5 1 16,22-6 1-16,0-12 0 15,4-11-3-15,0-8 0 16,-5-7-1-16,-3-11 0 0,4-8 0 16,-9-3 3-16,-8-8-9 15,-4 0-3-15,-9-3-37 16,-4-8-15-16,4-8-53 15</inkml:trace>
  <inkml:trace contextRef="#ctx0" brushRef="#br0" timeOffset="104052.331">3684 13033 140 0,'4'-11'55'0,"9"7"-30"0,-5-4-21 0,1 5 15 16,3-1 0-16,-8 0 1 15,5 1 0-15,3-1 0 16,5 0-11-16,-9 0-3 0,13 1-2 15,-8-1-2-15,4 4 1 16,0 0 7-16,-1 4 5 0,5 3 2 16,-8 4-1-16,4 0-6 15,-1 4-2-15,10 4 0 16,-10 0 2-16,5 3-5 16,0 0-1-16,4 1-2 15,1 3-2-15,-1 4 1 16,0 3 1-16,-4 1-3 15,0-1 0-15,0 1 1 16,0-4 2-16,0-4-3 16,0-4 0-16,-9-3 1 15,5-1 0-15,-8 1 0 16,-1-4 0-16,4-4-3 16,-12 4 2-16,0-8-6 15,0 1 0-15,-8 3-17 0,0-11-4 16,-1 0-43-1,-3-7-59-15,3-5 27 16</inkml:trace>
  <inkml:trace contextRef="#ctx0" brushRef="#br0" timeOffset="104683.34">4774 12910 184 0,'0'-15'68'0,"0"15"-36"0,0 0-18 16,0 0 22-16,0 0-20 16,0 0-8-16,0 7-13 15,-4-3-5-15,4 4 6 16,-12 3-1-16,3 0 3 0,-3 4 8 0,3 3 6 15,-12 9 7 1,5 2 3-16,-5 1 0 0,-5 0 1 16,1 4-7-16,0 6 1 15,0 1-8-15,0-3-3 16,4-5-6-16,4-3-2 16,0-8-4-16,5-3 1 15,3-8-13-15,1-3-3 16,4-5 6-16,-1 1 4 15,1 4 11-15,0-1 5 16,-4 1 0-16,-5 3 2 16,5 0-4-16,-13 0-2 15,8 0-3-15,5 0 1 0,-9-3-15 16,9-1-4-16,3-3-6 16,-3 0-1-16,4 0-7 15,0-4-2-15,4 0-4 16,0 0-43-1,0 0 6-15,-5 0 38 16,1 0 21-16</inkml:trace>
  <inkml:trace contextRef="#ctx0" brushRef="#br0" timeOffset="105042.925">4221 13450 148 0,'-4'0'57'0,"4"0"-30"0,0 0-12 0,0 0 20 16,0 0-6-16,12 0-2 15,-8 0-13-15,5 0-4 16,-1 4-6-16,1 0-1 0,3 3 3 16,-12 8 1-16,4 11 1 15,-4-4 0-15,0 5 2 16,-4 2-1-16,4 5 0 15,-12 7-1-15,3 4 2 16,1 7-1-16,-1 4 2 16,5-4-6-16,-4-4-1 15,4 1-2-15,-1-1-2 0,5-3-2 16,0-4-1-16,5 0-5 16,-1-8-2-16,4-6-9 15,-8-1 0-15,4-8-21 16,5-3-9-16,3-7-54 15</inkml:trace>
  <inkml:trace contextRef="#ctx0" brushRef="#br0" timeOffset="106035.397">4506 14479 236 0,'-4'3'88'0,"4"-3"-48"0,4 0-34 15,-4 0 20-15,8 0-14 16,1-3-4-16,3-5-8 15,9-3 0-15,-8-4 0 16,8-7-7-16,4-4-3 0,0-4 1 0,5 0 0 16,-1 4 6-16,0 0 3 15,-12 0 7-15,0-4 6 16,0 8 2-16,4 3 0 16,-13 4-7-16,5 0-5 15,-1 4-2-15,1 4 1 16,-1-1-8-16,1 1-1 15,-1 7-5-15,-3 11-3 16,-1-4 2-16,-4 8 2 16,-4 0 5-16,0 8 1 15,0 3 3-15,-4 3 1 0,0 9 3 16,-4-1 3-16,-1 4 7 16,1 4 2-16,8-1-3 15,-9-3-1-15,9-3-9 16,0-9 0-16,0-2-12 15,0-5-3-15,0-7-9 16,0-4 0-16,0-4-1 16,-4-7-1-16,0 0 8 15,0-3 3-15,0-1 16 16,0-3 9-16,4-1 1 16,-9 4 1-16,5 1-7 15,0-1-4-15,-5 4-1 16,1 0-1-16,4 0 0 15,0-4 2-15,4 0 1 16,0 1 3-16,0-5 8 16,8 1 5-16,5-1-5 0,-1 1-1 15,5-1-5-15,4 1-3 16,0 0-5-16,0-1 0 16,0 4-18-16,-4 4-5 15,-1 4-24-15,1 4-8 16,4-1-31-1</inkml:trace>
  <inkml:trace contextRef="#ctx0" brushRef="#br0" timeOffset="106590.341">5655 12764 260 0,'-21'15'96'0,"17"0"-52"0,4 11-51 0,0-7 16 16,0 11-8-16,0 7-1 15,0 8 1-15,4 7-1 16,-4 15 0-16,0 15-3 0,0 7 2 16,-4 8 10-16,-4 8 5 15,-5 14 3-15,-4 8-1 16,0 3-2-16,1-11-1 16,3-7 1-16,5-7 2 15,4-12-9-15,4-8-4 0,0-10-7 16,4-8 0-16,4-15-11 15,1-7-6-15,-1-12-17 16,4-6-8-16,5-9-42 16,4-14-52-1,-4-15 44-15</inkml:trace>
  <inkml:trace contextRef="#ctx0" brushRef="#br0" timeOffset="107084.556">6058 13566 184 0,'-9'0'71'0,"9"0"-38"0,0 3-39 15,0-3 12-15,0 0-6 16,0 8 2-16,5-1-1 15,-5 5-1-15,4-1 1 16,0 4 5-16,4 0 6 0,1 3 11 16,-1 5 6-16,5 3-4 15,4 0-3-15,3 3-6 16,10 9-2-16,3 10-8 16,5 4-2-16,0 1-2 15,0-1-2-15,-1-4 1 16,1-3 1-16,0 0-12 15,0-4-6-15,-5-4-16 16,-3-7-7-16,-9-4-41 16,-5-4-47-1,-3-3 41-15</inkml:trace>
  <inkml:trace contextRef="#ctx0" brushRef="#br0" timeOffset="107414.35">5898 14259 292 0,'5'-15'110'0,"3"7"-60"0,5-6-56 16,-5 6 17-16,5-7-20 15,3-3-4-15,5-12-12 16,9-19-2-16,3-3 15 16,13 0 4-16,9-8 3 0,4 1 6 15,-1 3 3-15,-3 0 10 16,-5 4 3-16,-4 3-6 16,-4 8-2-16,-4 4-12 15,-4 7-3-15,-5 4-72 16,0 0-66-1,-16 0 39-15</inkml:trace>
  <inkml:trace contextRef="#ctx0" brushRef="#br0" timeOffset="108256.945">6674 14143 228 0,'-12'0'88'0,"12"0"-48"0,12-11-40 15,-3 4 16-15,-1 3-14 16,5-3-2-16,-1-5-10 16,5 1-4-16,0-7 8 15,4-5 5-15,4-3 3 0,4-4 4 16,1 0 1-16,-1 4 1 0,-4 0 2 16,-4 8-3-16,-4-1-2 15,0 4-2-15,-5 4-3 16,1 3-4-16,-5 1 0 15,1 3-9-15,-1 4-2 16,-4 4 3-16,0 3 5 16,1 8 4-16,-5 8 2 15,0 7 5-15,-5 3 5 16,1 4-3-16,-4 8-1 16,-1-4 2-16,-3 0 2 15,-1 0-6-15,5-7-2 16,0-5-3-16,-1-6-2 0,5-5-2 15,0-3-1-15,0 0-7 16,-1-4-4-16,1-3 1 16,-4-4 2-16,-1-1 7 15,1 1 2-15,0-4 6 16,-1 0 2-16,1 0 6 16,4 0 3-16,-1 0 9 15,5-4 5-15,5 1-5 16,3-1 1-16,5 0-6 15,3-3-1-15,5 3-8 16,0 0-4-16,0 0-1 16,0 1-1-16,0 3-5 15,0 0 1-15,0 3-7 16,0 5-3-16,0-1-14 16,0 5-8-16,0-5-62 15</inkml:trace>
  <inkml:trace contextRef="#ctx0" brushRef="#br0" timeOffset="108586.533">7467 13808 256 0,'8'-4'96'0,"5"4"-52"0,8 0-54 16,-8 0 14-16,-1 0-69 16,1 4-27-16,3-4 3 15,-3 7 4-15</inkml:trace>
  <inkml:trace contextRef="#ctx0" brushRef="#br0" timeOffset="108842.805">8268 13800 344 0,'8'0'129'0,"1"4"-70"0,-1-4-86 0,-4 4 13 0,-4-4-86 16,5 4-74-1,3-8 49-15</inkml:trace>
  <inkml:trace contextRef="#ctx0" brushRef="#br0" timeOffset="109053.568">8675 13797 280 0,'0'0'107'0,"4"0"-58"0,5 0-55 0,-1 0 19 16,0 0-41-1,5 0-15-15,-1 0-72 0,5 0-28 16</inkml:trace>
  <inkml:trace contextRef="#ctx0" brushRef="#br0" timeOffset="109638.155">9300 13361 312 0,'0'0'118'0,"0"3"-64"0,4 5-65 0,0-1 18 16,5 8-20-16,3 0-7 15,9 4 8-15,4 11 4 16,5 3 6-16,3 1 1 0,1 3 1 15,4 8 2-15,-5-1 1 16,1 5 3-16,-1 7 1 0,1 3-6 16,-1 1 0-16,-3-4-3 15,-1-8-2-15,-4-3-15 16,-4-4-5-16,0-7-34 16,-4-1-13-16,0-10-20 15</inkml:trace>
  <inkml:trace contextRef="#ctx0" brushRef="#br0" timeOffset="110028.526">9061 14147 368 0,'8'-7'137'0,"9"-8"-74"0,8-8-71 0,-12 12 23 15,3-7-19-15,5-9-4 16,5-6-1-16,3-4 3 15,9-4 3-15,8-4 4 0,13-4 2 16,-1 1-1-16,-3-4 1 0,-1-4 0 16,1-4 3-16,-1-3-5 15,-3 3-1-15,-1 1-7 16,-4 10 0-16,-8 8-19 16,-5 8-8-16,-3 7-53 15,3 11-21-15,-3 7-1 16</inkml:trace>
  <inkml:trace contextRef="#ctx0" brushRef="#br0" timeOffset="110658.4">10000 14050 160 0,'4'-4'63'0,"1"4"-34"0,-1 4-5 16,-4-4 24-16,4 8-11 16,0-1-3-16,-4 4-7 15,0 0-2-15,0 4-14 16,0 4 4-16,0 3 5 0,0-7-5 15,4-4 2-15,5 1-4 16,8-5 2-16,12-11-13 16,9-3-5-16,-1-4-4 15,1 0-1-15,0-4 2 16,-5 0 4-16,1 7 7 16,-5 5 7-16,-3 3-4 15,-5 3 0-15,0 5-4 16,-5 3-3-16,1 0-5 15,-4 0-2-15,-1 0 3 0,1 4 1 16,-5 0 2-16,1 4 0 16,-5 3 4-16,0 4 5 15,-4 0-1-15,0 0 1 16,-4 1 1-16,0-1 1 16,4 0-8-16,0 0-1 15,0-4-55-15,0-3-22 16</inkml:trace>
  <inkml:trace contextRef="#ctx0" brushRef="#br0" timeOffset="113722.86">9979 14199 84 0,'0'0'33'0,"0"-3"-18"0,0 3-5 0,0 0 12 15,0 0-6-15,0 0-1 16,0 0 2-16,0 0 3 15,0 0 7-15,0 0 4 16,0 0-17-16,0 0 3 0,0 0 3 16,0 0-13-16,0 0-4 15,9 0-4-15,-1 0-1 16,0 3-5-16,-3-3 0 16,-1 0-2-16,-4 0 1 15,4 4 5-15,0 3 1 0,0 1 2 16,1 3 2-16,-1 0-3 15,-4 4 0-15,4 0 5 16,-4 4 2-16,0-4 2 16,4 3 2-16,0 5-5 15,1-5-3-15,-1 1 1 16,0-4 0-16,0 0-1 16,5 0 1-16,-1-4-2 15,0 0 2-15,1-4-4 16,-5 1 0-16,0-4-1 15,-4-4 0-15,0 0 2 16,0 0 2-16,0 0-1 16,0 0 2-16,0 0-4 15,-4 0 0-15,0 0 1 16,0 0 0-16,-1-4-5 16,1 0-1-16,4-3-8 0,0-5-2 15,0 1 2-15,0-4 1 16,0-3 3-16,4 3 1 15,1-4-3-15,-5 4-3 16,0 0-5-16,0 0 0 16,0 4-20-1,0 0-29-15,4 0 15 16</inkml:trace>
  <inkml:trace contextRef="#ctx0" brushRef="#br0" timeOffset="114785.961">10424 12381 192 0,'0'-4'71'0,"0"4"-38"0,0 0-28 0,4 0 17 15,4 4-14-15,1-1-2 16,3 1-4-16,1 4 1 0,4-1-2 15,4 0-1-15,4 5 1 0,4 6-1 16,5 8 2-16,4 8 1 16,4 18 1-16,-1 11 0 15,-3 12 2-15,0 3-5 16,-5 12-1-16,1-5 0 16,0 16 2-16,-5 11-1 15,-4-4 2-15,0-4-2 16,-4-7-1-16,-4 4 9 15,-4-1 6-15,-5-3 6 16,-4 0 4-16,-4-4-2 16,-4-7-2-16,-4-8 2 15,-5-7 0-15,-4-8-12 16,0-7-7-16,1-7-5 16,-1-8 0-16,0-8-21 0,0-3-8 15,1-11-51-15,3-4-20 16,-4-8-12-1</inkml:trace>
  <inkml:trace contextRef="#ctx0" brushRef="#br0" timeOffset="115746.608">11443 14259 264 0,'-13'-4'99'0,"13"4"-54"0,-4-7-44 0,4 7 19 16,0 0-13-16,0 0-4 16,0-4-5-16,4 0-1 15,5 0 2-15,3 4-2 0,5 0 1 16,4 0 2-16,4 0 0 15,0 0 4-15,5 4 2 16,3 0-5-16,1 0 0 16,4 3-8-16,-1 1-3 0,1-1-16 15,0 0-9-15,0 1-32 16,-5-1-54 0,5-3 22-16</inkml:trace>
  <inkml:trace contextRef="#ctx0" brushRef="#br0" timeOffset="116052.465">11309 13763 324 0,'0'-4'123'0,"12"-7"-66"0,14 8-66 0,-10 3 18 16,10 0-18-16,7 7-2 16,5-3-5-16,0-1-3 15,-1 5 11-15,5-1-23 0,0 1-6 16,4-1-58-1,13 4-42-15,0-11 55 16</inkml:trace>
  <inkml:trace contextRef="#ctx0" brushRef="#br0" timeOffset="117547.9">13486 12701 228 0,'-9'-15'85'0,"5"11"-46"0,0-3-41 0,0 3 14 0,-1 1-11 16,-3 3 0-16,0-4-3 16,-5 4 0-16,-4 0 2 15,0 0-3-15,-4 4 2 0,1-1 3 16,-6 5 3-16,1 3 7 15,4 0 2-15,-4 4-7 16,8 0-2-16,1 4-1 16,3 3 0-16,5 4-2 15,-1 8 1-15,5 7-2 16,0-4-1-16,0 4 1 16,-1 7 1-16,1 8-1 15,-4 11 2-15,-5 11 2 16,1 8 2-16,-5-8-3 15,4 1-3-15,1-5 2 0,-1-10 2 16,5-8 0-16,-1-8 0 16,1-7-1-16,4-8 2 15,0-6-3-15,-1-5 0 16,5-3 1-16,5-5 0 16,-1-6-5-16,4-1-1 15,1 1 1-15,3-1-2 16,1 1 1-1,-5-1-5-15,0 1-3 16,5-1-3-16,0 1-2 16,-1 3-12-16,5 0-5 15,0 0 12-15,0 4 7 16,-1 4 8-16,1 3 3 0,-4 8-1 16,-5 7 0-16,-8 4 8 15,-4 11 4-15,-13 0 0 16,-4 15 2-16,-4 15-6 15,-4 4-3-15,-5 4 1 16,0-1 0-16,5 1 3 16,4-5 3-16,0 1 0 15,4-4 0-15,4-4 8 16,0-7 6-16,9-8-8 16,4-3-3-16,4-8-3 15,4-3 1-15,4-12-3 16,5 0-2-16,4 0-2 15,8-11 0-15,8-3 0 16,5-5 1-16,8-3 4 0,9 0 3 16,3-4-4-16,1 4 1 15,0-3-3-15,0-5 0 16,4 4-6-16,8-11-1 16,4 0-6-16,9-4 0 15,0-7-25-15,-8 0-8 16,-1-4-87-1,-4-7-50-15,-8-19 84 16</inkml:trace>
  <inkml:trace contextRef="#ctx0" brushRef="#br0" timeOffset="119996.647">14215 13238 124 0,'-4'3'49'0,"8"5"-26"0,-8-4-5 0,4-4 20 16,0 0-6-16,0 0 1 16,0 0-5-16,0 0 0 15,0 0-16-15,0 0 2 0,0 0 0 16,0 0-7-16,4-4-4 15,5-4-2-15,7-3-1 16,5-4 0-16,13-7 0 16,4-4 0-16,12-4 2 15,0-3-3-15,5-1 0 16,-5-3 1-16,-4 0 0 16,-8 7 6-16,-4 4 4 15,-5 3-3-15,-4 5 1 0,-4 3-5 16,0 4-2-16,-8 3-5 15,4 4 0-15,-5 4 0 16,1 8-1-16,-1 7 1 16,1 7 3-16,-1 4 0 15,-3 4 3-15,-1 4-1 16,5 3-1-16,-5 0 5 16,1 8 4-16,-1 7-5 15,-4 11-2-15,-4 1-1 16,4-1-1-16,-4-3 0 15,-4-4 2-15,0-1-1 16,0-10-1-16,0-4 3 16,-1-7 0-16,1-4-4 15,0-8-1-15,0-4-4 16,4-3-1-16,0-11-10 0,0-4-1 16,0-4 0-16,0-3 1 15,0-1-1-15,0-3 1 16,-9 0-11-16,1 0-2 15,-9 4-8-15,0 3-4 16,-8 0-2 0,-4 4 5-16,-5 0 28 15,1 4 35-15,-1 0 17 16,1-4 3-16,8 0 0 16,4 0-9-16,4 3-4 15,4-3-17-15,9 0-4 0,8 0-3 16,13 0 1-16,8-3 2 15,5 3-3-15,7 0-2 0,5 0-2 16,4 0-3-16,0 0-2 16,5 3 1-16,3 1-1 15,5 0 0-15,8-1-33 16,0 1-17-16,-4-4-46 16</inkml:trace>
  <inkml:trace contextRef="#ctx0" brushRef="#br0" timeOffset="126361.754">20850 8520 196 0,'5'-19'74'0,"3"15"-40"0,13-14-40 15,-8 10 12-15,12-7-9 16,8-14 2-16,9-9-4 16,8-6 1-16,-3-5 2 15,-1 5 3-15,-4-1 2 0,-5 8-1 16,-3-1-2-16,-5 8 9 15,1 4 6-15,-5 4 2 16,-4 3-1-16,0 4-2 16,0 4-1-16,-4 0-5 15,-5 4 0-15,1 3-1 16,-5 4 3-16,1 0-5 16,-1 4-3-16,-4 3 1 0,0 1 0 15,-4 3-4-15,0 4-1 16,0 0 1-16,0 11 2 15,0 0-5-15,-4 4 1 16,0 7 1-16,0 15 3 16,-5 4 0-16,1 11-1 15,-5 0-4-15,1 0 0 16,3 0 2-16,1-3 1 16,0-5 7-16,-1-3 4 15,5-4-3-15,0-7-2 16,0-4 2-16,-1-8 0 0,5-6-6 15,-4-5-2-15,0 0-18 16,0-11-5-16,0 1-4 16,-1-5 2-16,-3 1 10 15,0-5 7-15,-1 1 4 16,1 0 3-16,-5-4 3 16,1 0 2-16,-1-4-6 15,-4 0-2-15,-4 1-9 16,0-1-2-16,0 0 9 15,1 0 3-15,-1 1 6 16,4-1 1-16,-4 0 1 16,0 4 2-16,4 4 3 15,0 0 2-15,5 3 8 16,7-3 2-16,10-4 1 16,11-4-2-16,14-3-2 0,12-5-1 15,12-10-7-15,9 3-4 16,13 1-6-16,12 3 0 15,-4 7 0-15,-5 1 2 16,-12 7-3-16,-8 4 0 16,-9-1-4-16,-12 5 1 15,-8 3-86 1,-9 0-68-16,-9-7 52 16</inkml:trace>
  <inkml:trace contextRef="#ctx0" brushRef="#br0" timeOffset="127652.679">13762 13998 164 0,'-16'-4'63'0,"16"1"-34"0,-5-1-14 0,10 0 20 15,-5 0-10-15,0 1-3 16,0-1-10-16,4 0-5 15,4 0-4-15,1 1 0 0,3-1 0 16,5 0-1-16,8 4 1 16,9 0 0-16,8 4 1 15,4 3 11-15,4 5 5 16,5-1-4-16,7 0-1 16,10 4-3-16,20 0 2 15,21 0-7-15,1 0-2 16,3 3-3-16,9-3-2 15,16 0 1-15,1 0-1 16,-5 4 0-16,5-4 2 16,12-4-3-16,-4-8 0 0,-12 1-1 15,-14 0-2-15,-11-8 3 16,-14 8 2-16,-12 3-7 16,-12 1-1-16,-17-1-34 15,-13 8-13-15,-13 4-67 16</inkml:trace>
  <inkml:trace contextRef="#ctx0" brushRef="#br0" timeOffset="128702.341">13880 14959 128 0,'-4'0'49'0,"8"0"-26"0,0 0-16 0,4 0 15 16,5 0-9-16,0 4-2 15,8 0 0-15,-1-4 0 16,6 4-5-16,-1-4 0 0,0 3 4 15,4-3 0-15,5 0 2 16,4-7 0-16,4-4 2 16,4-8-3-16,4-3-1 0,0-8-9 15,5 0-2-15,-9 0 0 16,-4 0 0-16,-13-3 1 16,-8 3 2-16,-12 0-1 15,-14 4 2-15,-7 0-7 16,-5 8 1-16,-12 3-4 15,-5 7 2-15,-4 8-4 16,-8 8-1-16,0 3 5 16,0 7 2-16,-8 1 9 15,-5 3 4-15,0 8 10 16,0 4 7-16,9 3-3 16,4 0-2-16,0 1-8 15,8 3-4-15,4-4-3 16,5 4 0-16,8 4 0 15,4 3 1-15,9 0 2 0,8 1 4 16,8-8-4-16,9 0 0 16,17-8-4-16,12 1 1 15,8-8-4-15,5-4 0 16,4 1-3-16,0-5-3 16,0-3 2-16,0-4 0 15,-5-3-2-15,1-4 0 16,0-1-7-16,-9-3-2 15,-4 0-17-15,-4-3-7 16,-8-5-67 0,-9-14-59-16,-12-4 54 0</inkml:trace>
  <inkml:trace contextRef="#ctx0" brushRef="#br0" timeOffset="129305.613">14828 14840 256 0,'-5'0'96'0,"5"0"-52"0,0 0-47 15,0 0 16-15,9 0-9 16,3 0-3-16,1 0-9 16,0-4-3-16,3 1 6 15,1-1 0-15,0 0 3 0,0 1 4 16,-1-1 3-16,1 4 2 16,0 0 1-16,0 0-4 15,0 4-3-15,-1-1-11 16,-3 1-6-16,0 3-47 15,-1 1-19-15,5 3-4 16</inkml:trace>
  <inkml:trace contextRef="#ctx0" brushRef="#br0" timeOffset="129844.112">15209 14445 172 0,'34'-7'66'0,"-5"7"-36"0,5 0-29 16,-17 0 14-16,4 0-10 16,-1 0-3-16,1 3-1 15,0 1 1-15,0 4-1 16,-4-1 2-16,0 4 0 0,0 0-1 16,4 1-2-16,-9 3 5 15,5 3 4-15,-4 1 4 16,-5 3 2-16,0 4-4 15,-8 0-1-15,0 0-6 16,-8 1-3-16,0 2 0 16,-5 1-1-16,-4 0 0 0,-4 7 0 15,-4-3 0-15,4-1 0 16,0 1 6-16,0-1 4 16,4-3 6-16,5-7 2 15,8-5-5-15,8-3-3 16,8-7-3-16,9-8-2 15,9-4-12-15,8-4-5 16,8 1-23-16,0-4-8 16,0 0-23-1,-4 3-55-15,-4 1 23 16</inkml:trace>
  <inkml:trace contextRef="#ctx0" brushRef="#br0" timeOffset="130161.337">15214 14654 296 0,'33'-4'110'0,"1"4"-60"0,8 0-56 0,-21 4 17 15,8 0-27-15,4-1-7 16,5 1-10-16,8 0-5 16,0 0 21-16,1-1-11 0,-1 5-3 15,0-1-8-15,0 1-3 16,4-1-21-1</inkml:trace>
  <inkml:trace contextRef="#ctx0" brushRef="#br0" timeOffset="130685.38">15620 15302 212 0,'-4'11'82'0,"4"1"-44"0,0 6-40 0,0-7 14 15,0 8-11-15,0 7 0 16,0 4-3-16,0 4-2 16,-4 3 3-16,0 0 2 0,0 0 4 0,-1-3 2 15,5-1 3-15,0-6-23 16,5-5-10-16,-1-7-71 15,4-8-33 1</inkml:trace>
  <inkml:trace contextRef="#ctx0" brushRef="#br0" timeOffset="130926.341">15394 15466 208 0,'8'-3'79'0,"1"6"-42"0,12 1-26 15,-5 0 21-15,5-1-17 0,9 1-6 16,3 0-5-16,1 0-4 16,4-1 1-16,4 1-6 0,4 0-1 15,0 3-13-15,0 1-3 16,-4-1-63-1,-4-3-44-15,-5 0 53 16</inkml:trace>
  <inkml:trace contextRef="#ctx0" brushRef="#br0" timeOffset="131600.973">16182 15317 252 0,'-4'4'96'0,"8"-4"-52"0,9-8-45 16,0 1 18-16,7-8-28 15,14-11-7-15,12-7-15 16,13-5-5-16,0 1 20 16,-5 0 3-16,-4 7 6 0,-8 4 16 15,-4 3 7-15,-8 9 16 16,-10-1 6-16,-3 7-13 0,0 4-5 16,-4 4-18-16,-5 8-7 15,0 3-17-15,-3 4-5 16,-5 4-3-16,0 7 0 15,-5 7 9-15,1 5 6 16,-4 3 10-16,-1-4 6 16,1 11 17-16,-5 1 9 15,1-5 8-15,-5-3 2 16,0 0-8-16,1-11-4 16,3-4-13-16,0-7-4 15,-3-4-15-15,7-4-7 16,1-4-11-16,-1-3-6 15,1-4 11-15,0 0 5 0,-1 0 19 16,1-4 9-16,-1 4 10 16,5-3 5-16,0-1-3 15,4 4 0-15,4-4-3 16,5 1-1-16,7-5-4 16,5 4 1-16,5 1-3 15,3-1 2-15,0 0-2 16,5 4 0-16,-1 0-7 15,-3 0-4-15,-5 0-12 16,0 4-4-16,-4 3-24 16,-4 1-10-16,0-1-70 15,-5-3-35 1,1-8 75-16</inkml:trace>
  <inkml:trace contextRef="#ctx0" brushRef="#br0" timeOffset="132623.192">16166 14222 124 0,'4'-4'49'0,"0"8"-26"0,4-4-16 0,-8 0 15 16,9 3-13-16,3 1-2 16,1 3-7-16,-1-3-1 15,9 0 1-15,5 0 13 0,-1-1 6 16,8 1-1-16,1 0 0 16,4 0-6-16,4-1 0 15,0 1-5-15,-5 0 1 16,1-1-5-16,0 1-2 0,-9 0 0 15,0 0 1-15,-3-1-1 16,-5 5-1-16,-5-4 1 16,1-1 1-16,0 5-10 15,-9-1-4-15,1 1-23 16,-5-5-8-16,0 5-39 16</inkml:trace>
  <inkml:trace contextRef="#ctx0" brushRef="#br0" timeOffset="137441.476">18091 14330 196 0,'0'11'74'0,"4"-11"-40"0,-4 11-38 16,0-4 15-16,0 5-10 15,0 3-3-15,0 3-2 16,-4 8 3-16,-1 8 0 16,-3 11 14-16,0 7 8 0,-5 4 10 0,-4 11 3 15,1 7-7-15,-5 16-4 16,-9 18-11-16,-3 7-3 15,-5-3-27-15,0-4-13 16,9-11-94 0</inkml:trace>
  <inkml:trace contextRef="#ctx0" brushRef="#br0" timeOffset="139842.01">19965 13055 156 0,'0'8'60'0,"0"-1"-32"0,9 1-24 0,-1-5 13 16,1 1-10-16,3 0-2 16,9-4-12-16,13-4-5 15,3-3-14-15,14-5-4 16,12-3 11-16,0 1 6 16,-5-1 11-16,1-4 6 15,-9-3 18-15,-8 3 10 16,-4-3-3-16,-9 3 0 15,-8 0-16-15,-4 1-6 16,-4-1-4-16,-5 0-3 0,-8 1 3 16,-4 3-7-16,-4 4 1 0,-5 0-1 15,-4 7-1-15,-8 4 8 16,-4 4 3-16,-9 3 8 16,-8 0 3-16,0 5 0 15,-1 3 0-15,-3 7-3 16,8 0 1-16,-4 1-2 15,4 3 2-15,0 0-2 16,4 0 2-16,1-4 3 16,3 1 1-16,5-1-4 15,4 0 1-15,4 1-5 16,0-1-1-16,8 0-6 16,9 4-1-16,0 4 1 15,8 8 2-15,4 3-3 0,9 3 0 16,-4 1-1-16,3 0-2 15,5-4 1-15,5 3-1 16,-1-10 2-16,8-4 3 16,5-4-2-16,4-4-2 15,8-7 0-15,9-4-1 16,0-3 0-16,-5-8 0 16,-3 0 0-16,-1-4 2 15,-4 0-6-15,-8 1 1 16,-5-1-1-16,-3 4 2 15,-5 0-6-15,-8 0-2 16,-5 7-10-16,-8 1-5 16,1-1-24-16,-10-3-11 0,1 0-65 15</inkml:trace>
  <inkml:trace contextRef="#ctx0" brushRef="#br0" timeOffset="140548.128">20964 12623 188 0,'-5'0'71'0,"5"0"-38"0,0 0-14 16,0 0 21-16,0 0-11 15,0 0-5-15,5 0-11 16,-1-4-4-16,0 4-5 16,4 0-1-16,1-4 1 0,3 4-2 15,5 0-2-15,8 0-2 16,-4 0 1-16,4 0 1 0,1 0 0 15,3 0 0-15,0 0 2 16,1 0 1-16,-5 0 1 16,0 0 0-16,-4 0 0 15,0 4-2-15,-4 4 1 16,-1-1-2-16,-3 0 2 16,-5 5-7-16,1-1 1 15,-1 0-28-15,1 0-11 16,-5-3-149-1,0-12 84 1</inkml:trace>
  <inkml:trace contextRef="#ctx0" brushRef="#br0" timeOffset="141254.335">21488 12187 224 0,'-9'-19'85'0,"9"15"-46"0,5-3-46 0,-5 7 14 15,0 0-18-15,0 0-5 16,0 0 5-16,0 0 4 16,0-4 5-16,4 1 12 0,4-1 8 15,9-4 0-15,8 1-1 16,13-4-5-16,4 0 0 15,4 3-5-15,0 4-2 16,0 1-5-16,0 3 0 16,1 7 0-16,-10 4 0 15,1 4 0-15,-4 4 2 0,-5-4-1 16,-8 3-1-16,-4 5 7 16,-5-5 5-16,-3 1-2 15,-9 0 2-15,-5 3-7 16,-3 0-1-16,-4 1-4 15,-5 3-1-15,-4 0-8 16,-4 4-4-16,-1 3 2 16,-3 5 4-16,0-1 6 15,4 0 5-15,-1-3 10 16,5-1 3-16,9-3 0 16,3-8 2-16,9-3-4 15,5-4 1-15,3-4-9 16,9 0-4-16,4-3-5 15,8-5-1-15,5 5-5 16,3-1 0-16,5 1-3 0,0-1 0 16,-4 1-3-16,0-1 1 15,4 1-6-15,-4-1-3 16,-5 0-39-16,-4-7-17 16,-8-11-18-1</inkml:trace>
  <inkml:trace contextRef="#ctx0" brushRef="#br0" timeOffset="141632.49">21677 12455 300 0,'0'-4'112'0,"12"8"-60"0,18-8-52 15,-14 4 21-15,9 0-19 16,5 0-5-16,3 0-8 15,5 0-4-15,4 4 9 16,4-4 2-16,5 0 4 0,7 0 0 0,9 4 2 16,0-4-3-16,-8 0-2 15,-4 0-5-15,-5 0 0 16,-4 0-45-16,-8 0-19 16,-9-4-32-1</inkml:trace>
  <inkml:trace contextRef="#ctx0" brushRef="#br0" timeOffset="142456.013">19454 14266 244 0,'0'8'90'0,"0"-12"-48"0,8-3-45 16,5 7 19-16,3 0-12 15,5-4 0-15,13-4-2 16,8 5-2-16,12-5 1 16,1 1-4-16,0-1 2 0,3 1 3 15,9-1 1-15,9-3 7 16,16 4 4-16,13-1 1 16,0 1 4-16,4 3-7 15,8 0 1-15,18-3-8 16,3 7-1-16,-4 0-2 15,9 0 1-15,16 0-2 16,-4 0 2-16,-8 0-4 16,0 0 0-16,4 0 1 0,-4 7 2 15,-17 1-3 1,-9 3-2-16,-16 0 2 0,-4 0 2 16,-9 1-5-16,0-1-1 15,-4-4-3-15,-8 1 0 16,-13-1-2-16,-12-3 1 15,-13 0-6-15,-9-1-1 16,-8 1-24-16,-12 0-9 16,-26-1-57-1</inkml:trace>
  <inkml:trace contextRef="#ctx0" brushRef="#br0" timeOffset="145337.536">19479 14986 216 0,'-4'7'82'0,"0"-3"-44"0,4-1-31 0,0-3 18 0,4 4-11 16,4 0-3-16,0 0-9 15,1-1-1-15,3 1-1 16,1 4 0-16,0-1 0 0,-1 0-3 16,5 1 2-16,8-4 1 15,13-1 2-15,8-3-1 16,0-3-1-16,4-5-6 15,5-3-1-15,-5-8 1 16,5 1 3-16,-9-1 2 16,0-3 1-16,-8-1 0 15,-9 5 2-15,-8-1-3 16,-4-3 0-16,-9 3 1 16,-8 0 0-16,-8 1 0 15,-5 3 0-15,-3 4 0 0,-5 3 0 16,-5 5 2-16,-3 3 1 15,-4 7 1-15,-1 0 2 16,-8 5-1-16,-4 3 0 16,0-1 8-16,0 5 3 15,4 0-1-15,4-1 1 16,0 5-3-16,9-1 0 16,0 0-5-16,3 1 0 15,5 7-5-15,5 3 0 16,3 8-1-16,9 4 1 15,4 0 0-15,0-1 3 16,8-3-3-16,5 0 0 0,8 0 1 16,8-3 2-16,9-5 1 15,8-3 1-15,0-4-7 16,0-4 0-16,0-7 1 16,1 0 1-16,-1-7-4 15,0-5-1-15,-4-3-6 16,-9 0 0-16,-8-3-7 15,-4-1-3-15,-4 0-8 16,-4 4-1-16,-13 0-57 16,-4 4-37-1</inkml:trace>
  <inkml:trace contextRef="#ctx0" brushRef="#br0" timeOffset="146269.152">20502 14632 64 0,'-12'-12'27'0,"7"12"-14"0,-7 0-20 16,8 0 3-16,-5 4 9 15,-3 0 7-15,-1 0 20 16,5-1 12-16,-1 1-1 16,5-4-1-16,4 4-10 15,0-4-5-15,13 3-15 16,4-3-1-16,-1 0 2 0,9 0-5 15,1-3 0-15,3-1-4 0,5 4-1 16,-5 0-1-16,0 4-2 16,-4 3 1-16,5-3-1 15,-5 3 0-15,-4-3 0 16,-4 0-7-16,-1 0-3 16,-3-1-45-16,-5-3-19 15,-3-7-13 1</inkml:trace>
  <inkml:trace contextRef="#ctx0" brushRef="#br0" timeOffset="146869.264">20859 14441 292 0,'-4'0'110'0,"4"0"-60"0,4 0-56 16,0 0 19-16,9 0-17 0,3 0-4 15,9 0-16 1,9 0-5-16,4 0 15 16,4-3 1-16,-5-1 1 0,5 0 5 0,-4 1 4 15,-4 3 4-15,-5 0 2 16,0 3 5-16,-8 1 3 16,-4 3-4-16,-4 1 1 15,-5 3-5-15,-4 4 0 16,-4 7 1-16,-4 4 2 15,-4 8-3-15,-5 3-2 16,-4-3 4-16,-4 3 1 16,0-3 4-16,0-1 1 0,1-3 3 15,3 0 2 1,0-8-1-16,4 0 4 0,5-3-7 16,4 0-2-16,4-4-3 15,4-4 0-15,9 0-6 16,-1-4-1-16,5 1-2 15,4-4-2-15,4-1 0 16,0 1 0-16,-4 0 0 16,0 0 0-16,-4-4-13 15,0 3-4-15,-5-3-38 16,1-3-16-16,-5-5-38 16</inkml:trace>
  <inkml:trace contextRef="#ctx0" brushRef="#br0" timeOffset="147156.69">21006 14680 324 0,'8'0'121'0,"17"0"-66"0,9 0-64 0,-18 0 18 15,5 0-20-15,5 0-5 16,7 0-3-16,5 0-1 0,0 4 11 16,4-1-20-16,4-3-5 0,0 4-39 15,0-4-54 1,0 0 34-16</inkml:trace>
  <inkml:trace contextRef="#ctx0" brushRef="#br0" timeOffset="147544.637">21819 15217 332 0,'-4'-4'123'0,"4"0"-66"0,4-3-73 0,-4 7 15 16,9 0-28-16,-1 3-6 16,0 9-15-16,1 3-6 15,-1 7 30-15,1 4 9 0,-5 4 8 16,0 3 12-16,0 5 7 16,0 6 13-16,-4-3 6 15,0-3-15-15,0-5-8 0,0-7-26 16,-4-3-10-16,0-9-62 15</inkml:trace>
  <inkml:trace contextRef="#ctx0" brushRef="#br0" timeOffset="147800.52">21681 15384 364 0,'42'19'134'0,"-21"-19"-72"0,12-4-59 0,-12 4 26 16,9 0-17-16,3 0-2 16,5 0-24-16,8-4-10 15,0 4 12-15,0 0-28 0,0 0-7 16,-4-3-64-1,5-8-59-15,-14-4 56 16</inkml:trace>
  <inkml:trace contextRef="#ctx0" brushRef="#br0" timeOffset="148429.535">22532 15224 288 0,'4'-4'107'0,"9"-11"-58"0,8-14-57 0,-8 14 18 16,8-8-22-1,8 1-5-15,4-12-2 0,9-3 1 16,9 0 10-16,-1 0 4 0,0 3 4 16,-4 1 17-16,-8 6 9 15,-4 1-2-15,-9 8 0 16,-4 3-13-16,-4 7-4 15,-1 1-14-15,-3 3-3 16,0 8-8-16,-5 0-4 16,0 3 5-16,1-3 3 15,-1 3 8-15,-4 1 5 16,1-1 6-16,-1 1 2 16,0 3 10-16,-4 0 4 0,0 0-3 15,0 0 0-15,-4 4-10 16,0-4-3-16,-1 4-8 15,1 4-2-15,0 3-5 16,-4 4-1-16,-1 8-1 16,-3 7 2-16,-1 7 10 15,0 1 5-15,1-4 6 16,-1 3 4-16,5-3-2 16,0-1 2-16,-1 1-13 15,5-4-3-15,0-4-16 16,0-7-6-16,-1 0-19 15,1-8-9-15</inkml:trace>
  <inkml:trace contextRef="#ctx0" brushRef="#br0" timeOffset="148806.207">22662 15679 356 0,'-12'7'132'0,"12"-7"-72"0,0 0-77 16,0 0 17-16,4 0-22 16,8 0-6-16,5 0 1 15,4-7 4-15,9-1 13 16,7 5 12-16,9-5 7 0,5-3 9 16,-1 3 6-16,-8 1-2 15,-4 3-1-15,4 1-16 16,-5 3-7-16,1 0-51 15,-4-4-20-15,-5 4-56 16</inkml:trace>
  <inkml:trace contextRef="#ctx0" brushRef="#br0" timeOffset="149931.947">22880 15649 176 0,'30'-4'66'0,"-14"4"-36"0,14-4-29 0,-13 1 14 0,-1-1-6 15,5 0 0 1,0 1-3-16,0-1 1 0,0 0-4 16,4 4 0-16,-4 0 1 0,5 0 2 15,-1 0 3-15,0-4 5 16,-4 4 1-16,4 0-2 16,-8-3 2-16,-5 3-6 15,1-4-3-15,-5 4-6 16,-3 0 0-16,-5 0-31 15,0 0-14-15,-9 0-61 16</inkml:trace>
  <inkml:trace contextRef="#ctx0" brushRef="#br0" timeOffset="150921.44">23597 12418 260 0,'0'-15'99'0,"9"4"-54"0,8 3-44 15,-5 8 19-15,1-3-16 0,4 3-4 16,4 0 0-16,0 0 1 15,4 7 0-15,0 1 4 0,4 3 1 16,1 0 4-16,-1 0 4 16,0 0 1-16,1 4 3 15,-1 0-4-15,-4 4 2 16,-4 3-7-16,0 12-3 16,-4 10-1-16,-5 12-1 15,-7 15-5-15,-10 7 1 16,-7 15-2-16,-9 23 0 15,-8 18 0-15,-1-7 0 0,9-8 6 16,9-7 2-16,7-11 2 16,5-5 2-16,9-6-5 15,12-12-3-15,8-15-8 16,9-7-1-16,8-11-10 16,4-8-4-16,-3-14-3 15,-10-8 3-15,-3-4 11 16,-9-7 8-16,-4-4 13 15,-4 0 8-15,-5 0 1 16,-3 0 0-16,-9 0-13 16,-4 3-4-16,-5 16-13 15,-8 3-4-15,1 12-11 16,-1 3-4-16,0 8 5 16,4 7 3-16,1 8 13 15,3 7 4-15,5 0 10 0,0 4 6 16,0-1 5-16,4-3 4 15,-4 8-5-15,0 3-1 16,-1 15-9-16,-3-3-4 16,0-4-1-16,-5-8-1 15,0-4 4-15,1-7 5 16,-1 4 8-16,1-11 7 16,-5-1-7-16,0 1 1 15,0 0-11-15,-4-1-2 16,0-10-36-16,-4-8-14 15,-8-26-115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2.2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2 112 0,'5'0'44'0,"0"-4"-24"0,5 8-13 16,-10-4 13-16,0 9-10 15,0-1-1-15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2.3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0 228 0,'5'21'0'0,"0"5"0"0,-1 4 9 15,1 14 3-15,0 12-1 16,0-4-1-16,5 8-4 15,-5-4 1-15,4-4-6 0,1-5-3 16,-5-3-6-16,0-10-2 16,0-8-6-16,-1-9-1 15,-4-4-10 1,0-4-45-16,-4-13-1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2.6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40 140 0,'15'0'52'0,"-1"0"-28"0,11-4-17 15,-6 4 13-15,5 0-8 16,10-4 1-16,5-1-4 15,0 1 0-15,0-5-5 16,0 5-5-16,0 0 0 0,0-1-4 16,-1 5 1-16,1 0-20 15,0 0-7-15,0 5-39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3.1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20 190 124 0,'-9'-4'46'0,"4"-9"-24"0,0 9-13 15,5 4 14-15,0-13-9 16,0 0-1-16,0-9-9 15,0 1-3-15,5 3-1 16,4 1 2-16,6 0 1 0,4 0-1 16,11 4-2-16,-1 4-2 15,5 5 1-15,-5-1 3 16,0 5 1-16,0 5-6 16,-5 3 0-16,-4 10 1 15,-6 8 3-15,-4-5 0 16,-5 1-1-16,-5-5 1 15,-5 0-1-15,-5 1 6 16,1-5 4-16,-6-1-1 0,-4-3 2 16,-6-5-6-16,1 1-1 15,0-5-2-15,0 4-2 16,-1-8-10-16,1-1-4 16,5 1-99-1,4-13 20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3.50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110-4 96 0,'0'-4'38'0,"5"8"-20"0,-5 5-6 16,0-1 16-16,0 1-10 16,-5-1 0-16,-5 5-6 15,5 5-2-15,-4 8-6 16,-1 12-1-16,0 6 3 0,1 3 3 16,4 9 2-16,0 5-3 15,-10-1-3-15,10 1-2 16,1-1-3-16,-1-8-2 15,5-5-1-15,0-3 4 16,0-10 1-16,0-4-5 16,0-8 0-16,-5-5-10 0,0-4-2 15,5-4-100 1,-10-9 34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3.7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6 156 0,'14'5'57'0,"1"-10"-30"0,4 10-25 0,-4-5 14 0,4-5-10 15,1 5-3-15,9-4-11 16,10 4-5-16,0 0-9 15,4 0-3-15,6-4-18 16,0 4-5-16,-1 0 5 16,-4 0 6-16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4.3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140 222 132 0,'5'17'49'0,"0"-4"-26"0,5 0-18 15,-5-4 13-15,0 0-8 16,-1-1-1-16,6 1-10 16,0 0-1-16,0-5 0 15,4-4 3-15,6 0 2 0,-1-4-4 16,5-5 1-16,1-4 0 16,4 0 2-16,0-4-1 15,-5-1 2-15,1-3-2 16,-6-1-1-16,-4 1 3 15,-6-1 2-15,-4 1 2 16,-5-10 3-16,-5 10-1 16,-4-1 2-16,-6 5-6 15,-4 4-1-15,-6 0-4 16,-4 4-1-16,0 5-1 0,-5 4-2 16,0 0 3-16,-5 9 2 15,0 4-2-15,0 0-2 16,0 4-9-16,5 0-5 15,5 5-18 1,5-1-49-16,5 1 3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4.6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77-3 156 0,'5'0'57'0,"0"13"-30"0,0-5-23 16,-5-8 15-16,0 9-9 15,-5 4-3-15,0 9-4 16,-9 4-3-16,4 17 1 15,-5 0-6-15,1 4 1 0,-1 14-3 16,6-1 2-16,4 1-8 16,5-5-4-16,9 4 0 0,6-8 2 15,4-4-22 1,1-9-32-16,-6-1 16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29.6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175 37 24 0,'0'0'11'0,"0"0"-6"0,0 0-2 16,0 0 4-16,0 0 5 15,-10 0 5-15,1 0 0 16,-1 0 1-16,0 4-5 16,1 0 0-16,-1 1-4 15,0-1 0-15,0 0-3 16,1 1 1-16,-6-1 0 15,5 0 3-15,-4 1-5 16,4-1-3-16,0 0-1 16,6 1 1-16,-6-1-1 0,5 5-1 15,0 4 3-15,5-5 0 16,0 1 1-16,0-1 2 16,0 5-3-16,-5 0 0 15,5 0-1-15,0 0 1 0,0 0 0 16,0-4-4-16,5-1 1 15,0 1 0-15,0 0 0 16,5-1 0-16,-1 1 0 16,1 0 0-16,0-1 2 15,-1 1 5-15,1-5 6 16,5 1-9-16,-1-5-2 16,6 0 0-16,-1 0 1 0,1 0-4 15,4-5-1-15,0-3-4 16,0-1-1-16,6-4 4 15,-1 0 1-15,0-4-1 16,0 0 2-16,0-1 1 16,0 1 0-16,-4 0 0 15,-1 4 0-15,-5 0 0 16,-4 0 0-16,-5-4 0 16,-5 4 0-16,-5 0 0 15,-5-5 2-15,-15 5-3 16,6 0 0-16,-11 1 1 15,-4 3 2-15,0 0-8 16,-5 5-3-16,0 4-44 16,-5 9-28-1,-5 4 30-15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29:53.2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150 56 20 0,'0'0'11'0,"0"0"-6"0,0 4 0 16,0-4 6-16,0 0 11 15,0 0 8-15,0 0-2 16,-4 0 0-16,-1 0-6 16,0 4-4-16,5-4-10 15,0 0-3-15,0 0-5 16,0 0-1-16,5-4 1 15,0 0 0-15,-1-1 0 0,1 5 0 16,-5-4 0-16,0 0 4 16,0 4 5-16,0 0-3 15,0 0-1-15,0 0-5 0,0 0 0 16,0 0 0-16,0 0 2 16,-5 0 1-16,1 0 3 15,-1 0 3-15,0 0 5 16,0 0-2-16,-5 0 1 15,1 0-1-15,-6 0 2 16,5 0-5-16,1 0-3 16,-1 0-6-16,0 0 0 15,0 0 0-15,1 0 2 16,-1-5 1-16,0 1 1 16,5 4 0-16,1-4 2 0,-1-1-5 15,0 1-1-15,5 4 0 16,0 0 0-16,0-4-3 15,5-1 2-15,4 1-6 16,1 4 0-16,10 0-35 16,4-4-14-16,0-1-24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7.18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 0 56 0,'-14'0'22'0,"14"0"-12"0,-5 0 1 0,5 0 10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7.57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5 219 143 0,'0'-9'15'15,"0"-4"-8"-15,0 0-3 16,0 0-2-16,0 0-2 16,5 0 1-16,5 0-1 15,-1 0-3-15,6-4 2 16,0 0 1-16,4 0 2 15,0-1-1-15,6 1 2 16,-1 4-4-16,0 5 0 0,-4-1 1 16,-1 5 0-16,1 4 0 15,-1 0 2-15,-4 8 1 16,-1 1 1-16,1-1-5 16,-6 5-1-16,-4 5 1 15,-5-1 0-15,0 5 1 16,0-5 0-1,-5 9-3-15,-4-5 2 16,-1 1 1-16,-5 0 4 16,1-5 5-16,-1 0 4 15,-4-4 2-15,-5 0-2 16,-1 0 2-16,1-4-4 16,0-1-1-16,-1-3-6 15,1-5-5-15,5 0 0 0,-1-5 1 0,6 1 0 16,4 0-18-16,5-5-8 15,0 0-41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8.3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 4 40 0,'5'-4'16'0,"-5"4"-8"0,5 0-7 0,-5 0 5 16,0 0 6-16,0 0 4 15,0 0 5-15,5 4 4 16,0 5-2-16,0-1 0 16,-5 1-6-16,0 0-2 15,0 8-5-15,0-4-1 16,0 4-5-16,-5 1-5 0,-5-1 0 15,0 0 3-15,1 0 3 16,-1 1-2-16,0-5 0 0,5 4-1 16,1-9 1-16,4-8 0 15,9 0 1-15,11-4-2 16,4-4-2-16,5-5-6 16,0 0-1-16,0-5 3 15,-4 1 2-15,-1 0 4 16,0 0 3-16,-4 4 0 15,-1 0 2-15,-4 4-2 16,-1 0 0-16,1 5-6 16,-1 4 1-16,-4 4 0 15,0 1 0-15,0 3 0 16,-1 1 0-16,1 4-3 16,-5 0 2-16,0 0 3 15,0 0 1-15,-5 0 1 0,0 4 0 16,0 0 0-1,-5 1 2-15,0 3-1 0,0-4 0 16,5 1-14-16,0-5-7 16,0-5-20-16,0 1-7 15,0-9-24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8.84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278-2 80 0,'0'0'30'0,"5"4"-16"0,0-4-3 16,-5 0 10-16,0 0 0 0,0 0 2 15,0 9-7-15,0-1 1 16,0 1-8-16,0 0-1 16,-5 4-4-16,0 0 4 0,-5 4 2 15,1-4-5-15,-6 4-3 16,-4 5-1-16,-1 8 1 16,-4 9-1-16,0 8 2 15,-5 1 0-15,-1 4 3 16,6-1-1-16,0-3 0 15,4-9-6-15,6-5-1 16,-1-8-26-16,10-8-9 0,5-5-38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09.46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64 0 52 0,'-5'8'19'0,"5"-3"-10"0,-10 3-9 16,6-3 5-16,-1 3 3 15,-5 1 5-15,0 4 4 0,1 0 2 16,4 0 1-16,0 0 0 16,5 0-5-16,5 0-1 15,4-5-2-15,11-3 0 16,4-1-9-16,0-4-3 16,6-4-1-16,-1-5-9 0,0 0-3 15,-5-4 2-15,0-4 2 16,-4 0 7-16,-5 4 3 15,-6 0 5-15,1 0 3 16,-5 4 0-16,0 1 0 16,0-1-8-16,-5 5-2 0,0-1-7 15,0 5-2-15,0 0 2 16,-5 5 5-16,0 3 2 16,-5 1 3-16,0 4 5 15,1 0 4-15,-1 4-4 16,0 0-2-16,0 1 0 15,1 8-1-15,4 4-2 16,0 0 1-16,0 5 2 16,0 3 2-16,-4 1-3 15,-1 5-1-15,-5-6 1 16,6-3 0-16,-1-9 4 16,0 0 3-16,5-5-11 15,0-3-2-15,1-1-6 16,4-4-2-16,0-5-11 15,4-3-4-15,-4-5-30 16,0 0-26-16,5 4 32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0.4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77 203 100 0,'-20'-5'38'0,"10"1"-20"0,-4 0-21 16,9-1 8-16,0 1-4 15,0-5-1-15,0-4 3 16,0 1 0-16,1-1 1 15,4-5 0-15,9 1 2 16,6-5 1-16,4 5-1 16,6 4 1-16,-1 0-2 0,5 0 2 15,0 5-4-15,0-1 0 16,1 5-1-16,-6 4-2 0,0 0 1 16,-4 4-1-16,-1 0 0 15,-4 5 2-15,-6 0 1 16,1 4-1-16,-5 4-2 15,-5 0-2-15,-5 5 1 16,0-1 5-16,-5 1 2 16,-4-5 9-16,-6 0 2 15,1 1 0-15,-5-5 0 0,-5 0-3 16,-5-5-1-16,0 1-10 16,0-5-1-16,0 1-9 15,4-5 0-15,6 0-15 16,9-5-5-16,6-3-37 15,9-5-31 1,9 0 32-16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0.99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19-1 88 0,'0'0'35'0,"-9"0"-18"0,-1 4-16 0,10-4 8 16,0 5-3-16,0 3-1 15,0 1-1-15,0-1 2 16,10 5 8-16,-6 0 5 16,1 0 0-16,5 5 0 15,0 3-6-15,-5-4-3 16,-1 5-5-16,1-5-2 0,0-4 3 16,-5-4-3-16,5 0-2 0,-5-9 0 15,5-5-1-15,5-3-3 16,4-5 0-16,1-5-1 15,-1-3 0-15,6 3 5 16,-1 1 1-16,1 0 11 16,-6 4 6-16,1 4-1 15,-1 1-1-15,1-1-7 16,0 5-4-16,-6 4-6 16,1 0 0-16,0 4 0 15,-1 5 2-15,-4 4 1 16,0 4 3-16,0 5-3 15,0-1 0-15,0 5-3 16,0-4-3-16,-1-5-9 16,1-4-5-16,0 0-22 0,0-5-8 15,0-3-35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1.20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18 112 0,'5'4'44'0,"4"0"-24"0,-4-4-24 16,10-4-45-1,-1 0-6-15,1-5 20 16,-1 0 14-16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1.49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279 8 104 0,'14'-5'38'0,"-9"5"-20"0,0-4-12 16,-5 4 9-16,0 0-11 15,-5 0-1-15,-4 0-8 16,-6 0 1-16,0 4-5 15,1 1 1-15,-6-1-1 16,1-4 3-16,0 4 4 16,-1 5 3-16,1 4 11 0,-1 0 7 15,1 4 1-15,-1 0 0 16,1 5 3-16,4 0 0 16,1-1-4-16,-1 1-1 15,5 4-10-15,1-9-1 0,4 0 3 16,0-4-4-16,10-4 2 15,5-1-7-15,4-3-3 16,6-1-10-16,4-4-5 16,5 0-22-16,5 0-8 15,5 0-26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2.39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-1-1 60 0,'0'0'24'0,"4"4"-12"0,-4 0-5 16,0-4 7-16,0 0-3 16,0 0-1-16,0 0-2 15,5 5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">15094 10130 3354,'-4'14'4257,"4"-2"0,0-12-2193,11 0-1290,8-9 129,0-6-258,8-4 0,1-8-516,5 1 129,-1-3-258,-1-6-387,3 6-1032,-8 1-2709,-4-4-258,1 6-129</inkml:trace>
  <inkml:trace contextRef="#ctx0" brushRef="#br0" timeOffset="3321.189">15583 9644 4257,'37'-34'2709,"-15"17"-2709,-7 2-129,-2-11-4386</inkml:trace>
  <inkml:trace contextRef="#ctx0" brushRef="#br0" timeOffset="3592.205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">15691 8809 4257,'-1'12'4644,"11"-7"-516,-10-5-387,24 5-3483,-11-5-774,9 8-129,-4 0 258,6 7 129,-3-3-129,3 3 258,2-3 258,-2 0 129,3 0 0,-2 5-387,2-3 0,3-2-1032,-3-2-1935,-1-7-903,10 6-258</inkml:trace>
  <inkml:trace contextRef="#ctx0" brushRef="#br0" timeOffset="4649.265">16002 9128 3612,'15'-9'4644,"-1"1"-645,-8-17-129,7 0-3483,-3-5-774,3-1 129,-3-6 129,4-2 0,-5-2 0,2-6 0,0 3 129,1 0-774,0-1-2451,-1-6-645,10 14-516</inkml:trace>
  <inkml:trace contextRef="#ctx0" brushRef="#br0" timeOffset="5784.33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2.78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34 91 180 0,'10'0'18'0,"-1"0"-7"16,1 4-1-16,0 1-7 16,-1-1 0-16,1 0-1 15,0-4 3-15,0 5 1 0,-1-5-5 16,1 4 0-16,-5-4 1 16,0 0 3-16,0 0 0 0,4 0 0 15,1 0-1-15,0 0 0 16,-1 0-7-16,1-4-2 15,5-1 4-15,-1 1 5 16,1 0-7-16,-1-1 1 16,1 1 2-16,0 0 2 15,-1-1-5-15,-4 1 0 16,-5 0 1-16,0-5 1 16,-5 5 1-16,-5-9 0 15,0 4 2-15,-5 0 1 0,0 1-1 16,1 4 1-16,-6-1-4 15,1 1 0-15,-6 0 3 16,1 4 1-16,-1-5-4 16,1 5 1-16,-5 5-2 15,-1 3-2-15,1 1-11 16,0-1-2-16,-1 1-25 16,1 4-32-1,0 4 14-15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3.5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 3 84 0,'0'-4'33'0,"5"4"-18"0,0 4-9 0,-5-4 11 15,0 0-5-15,0 0-2 16,5 4-1-16,-1 1-1 16,1 3 2-16,0 1 1 15,-5 0 1-15,0 4 0 16,0 4 5-16,-5 4 1 15,0 1-9-15,1 8-3 0,-1-4 0 0,0 0-3 16,-10-4-2-16,10 4-5 16,1-5-2-16,-1-4-17 15,5-4-8-15,0-4-30 16,5 0-24 0,4-5 34-16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4.04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257 0 116 0,'5'4'44'0,"-5"-4"-24"0,-15-4-21 0,15 4 7 16,-14 0-4-1,-1 0 1-15,1 0 2 16,-1 4 7-16,1 0 4 16,-6 5 3-16,1-1 3 15,4 1-3-15,5 0-2 16,1-1-9-16,4 5-3 0,0 0-1 15,5 0-5-15,0 0 1 16,0-4 0-16,5-1 0 16,0 1-3-16,4 0 2 0,6 4-6 15,0-5-3-15,-1 5-1 16,1 0-1-16,-1 0 4 16,1 0 3-16,-5 4 3 15,-6-4 1-15,1 0 5 16,-5 0 5-16,-5 5 8 15,1-5 4-15,-6-1-2 16,-5 1-1-16,-4-4-2 16,-5 0 3-16,4-5-7 15,-4 0 1-15,0 1-8 16,-1-1-1-16,6-4-13 16,-1 0-7-16,6 4-38 15,14 1-74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5.04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301 0 44 0,'-25'5'16'0,"16"-1"-8"0,-11 0-3 0,11 1 8 15,-1-5 4-15,-5 4 4 16,1 0-2-16,-1 1 0 16,1-1 3-16,-1 0 1 15,0 1-1-15,1-1-2 16,-1 0-2-16,1 5 1 16,-1-1-10-16,1 1-3 0,4 0 0 15,0 4-1-15,0 0 0 16,1 4-1-16,-1 0 0 15,0 5 0-15,5 4 0 16,1-5 2-16,4-3 3 16,0-1-2-16,4 0 1 0,6-4-5 15,5 0 0-15,14-4-3 16,10-5-1-16,14-4-28 16,1-4-13-16,4-5-49 15,0 0-22 1,-4-4 57-16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5.52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86 195 88 0,'-29'5'33'0,"29"-5"-18"0,-5-9-18 0,-4 5 6 16,-1-5-14-16,0 1-3 16,0-5-6-16,6-5-1 15,-1-3 7-15,0 3 6 16,5-3 18-16,5 4 10 15,9 4 11-15,1 0 3 16,-1 4-10-16,6 0-4 16,-1 1-9-16,1 3-5 15,-1 1-3-15,1 4-3 0,-1 0-2 16,-4 4 1-16,-1 1 1 16,-4 3 0-16,-5 1 2 0,-10 4 10 15,0 0 7-15,-5 4 3 16,-4 1 2-16,-6-1 0 15,1 0 0-15,-5 0-5 16,-1-4-1-16,6-8-8 16,-1-5-2-16,6-5-15 15,4-3-6-15,5-14-22 16,15 5-8-16,0-5-48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6.0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102 0 104 0,'0'9'38'0,"5"-5"-20"0,-1 5-19 0,-4-5 7 16,0 5-7-16,0 0 1 16,0 4 2-16,0 0 3 15,0 0-4-15,5 4-3 0,-5 0 9 16,0 5 8 0,0-1 1-16,0 1 2 0,0-1 2 15,-5 5 2-15,1-8-12 16,-6-5 5-16,0 0 3 0,0-5-6 15,1-8 1-15,-1 0-6 16,-5-8-2-16,6-5 0 16,-1-5-1-16,0 1 0 15,1-9 2-15,4 5-3 16,5-1 0-16,5 5-3 16,-1-1-1-16,6 1 1 15,5 4 0-15,4 0-7 16,5 5 0-16,1 3-13 15,-1 1-4-15,10-5-9 16,-5 5-5-16,10-5-17 16,0 5-29-16,-5 0 25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6.3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29 8 104 0,'-10'13'41'0,"10"-8"-22"0,0 3-20 0,0-3 9 15,5 3-5-15,0 5 0 16,0 0 1-16,0 4 0 0,0 1 4 16,-5 3 3-16,4 1 5 15,-4 0 2-15,0-5-3 16,0 0 1-16,0 0-9 15,-4-4 5-15,-1-4 3 0,0-5 2 16,0-4-1-16,0-4-4 16,-5-5 0-16,6 1-5 15,-1-5 1-15,0-9-5 16,5 1 0-16,5-1-1 16,4 0 1-16,6 5-4 15,9 0-2-15,1 0-9 16,4-1-3-16,5 1-14 15,0 4-4-15,0 0-16 16,0 4-46 0,0 1 11-16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6.6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29 17 120 0,'15'9'46'0,"-5"-5"-24"0,-1 0-21 0,1 1 8 15,0-5-5-15,4 4-1 16,6 0-3-16,-1-4-1 16,1 0-1-16,-6-4 0 15,1 0 0-15,-5-1 0 16,-1 1 4-16,-4 0 1 16,-5-5 3-16,-5 0 3 0,-4 5-2 15,-1 0 1-15,-5 4-5 16,1 4 0-16,-1 0 3 0,-4 1-1 15,4 3 2-15,-4 1 2 16,4 0 2-16,0 4 3 16,1 0 4-16,-1 4 1 15,1 0 1-15,4 5-7 16,5-1-3-16,5 1-8 16,10-5-1-16,4-4-17 15,6 0-6-15,4-9-33 16,10-4-57-1,5 0 18-15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7.02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237 0 124 0,'-15'5'46'0,"15"-5"-24"0,-10 4-19 0,5-4 12 16,-4 0-9-16,-6 4-3 16,-4 1-2-16,-10-1 1 0,4 5-1 15,1-1 13-15,0 5 7 0,-1 4 10 16,6 1 5-16,4 3-10 15,11 1-4-15,4-1-10 16,9 1-5-16,6 0-11 16,9-5-5-16,5-8-9 15,10-5-3-15,0-4-25 16,5-9-7-16,-5-4-15 16,-1-8-16-1,-3-10 32-15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3T16:30:17.50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219-3 116 0,'-5'-4'44'0,"5"8"-24"0,0 5-8 0,0-9 16 15,-5 9-7-15,0-1-2 16,0 10-5-16,0-1-1 15,-9 5-7-15,4 3 5 0,-4 6 4 16,4 3 4-16,0 9 3 16,5 5-8-16,0 4-1 15,5 0-3-15,0-9-1 16,10 4-5-16,0-12-1 16,-5-5-3-16,0-8-1 0,-10-14-28 15,0-12-24 1,0-9-12-16,0 4-13 15,-5-21-14 1,-4 0 36-16,-1 0 94 31,-9-14 5-15,5 14 5-16,4 4-18 16,0 5-9-16,6 3-4 15,-1 6 2-15,5 3 0 16,5 0 1-16,5 5-11 15,10-5-1-15,4 5 2 0,10 0-2 16,15-1 1-16,14 1-3 16,15 0-1-16,5-1-6 15,-1-3 1-15,1-1-42 0,0 5-17 16,-10-1-25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Draw model on the board 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Discriminative models, such as CRFs, make conditional independence assumptions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among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and assumptions about how the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 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 depend on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but do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not make </a:t>
            </a:r>
            <a:r>
              <a:rPr lang="en-CA" sz="1200" b="0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conditonal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independence assumptions among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This point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also be understood graphically. Suppose that we have a factor graph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representation for the joint distribution </a:t>
            </a:r>
            <a:r>
              <a:rPr lang="en-CA" sz="1200" b="0" i="1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). If we then construct a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graph for the conditional distribution </a:t>
            </a:r>
            <a:r>
              <a:rPr lang="en-CA" sz="1200" b="0" i="1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1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CA" sz="1200" b="1" i="0" u="none" strike="noStrike" kern="1200" baseline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), any factors that depend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only on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 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vanish from the graphical structure for the conditional distribution.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They are irrelevant to the conditional because they are constant</a:t>
            </a:r>
          </a:p>
          <a:p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with respect to </a:t>
            </a:r>
            <a:r>
              <a:rPr lang="en-CA" sz="1200" b="1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CA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7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are no factors that depend only on X. They vanish because they are constant with respect to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inference is fast….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9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6" tIns="45428" rIns="90856" bIns="45428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6"/>
          </a:xfrm>
          <a:noFill/>
          <a:ln/>
        </p:spPr>
        <p:txBody>
          <a:bodyPr lIns="95877" tIns="47939" rIns="95877" bIns="47939"/>
          <a:lstStyle/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GB" dirty="0">
              <a:latin typeface="Arial Unicode MS" pitchFamily="34" charset="-128"/>
            </a:endParaRPr>
          </a:p>
          <a:p>
            <a:pPr defTabSz="454279" eaLnBrk="1" hangingPunct="1">
              <a:spcBef>
                <a:spcPts val="447"/>
              </a:spcBef>
              <a:tabLst>
                <a:tab pos="0" algn="l"/>
                <a:tab pos="454279" algn="l"/>
                <a:tab pos="908557" algn="l"/>
                <a:tab pos="1362836" algn="l"/>
                <a:tab pos="1817116" algn="l"/>
                <a:tab pos="2271394" algn="l"/>
                <a:tab pos="2725673" algn="l"/>
                <a:tab pos="3179952" algn="l"/>
                <a:tab pos="3634231" algn="l"/>
                <a:tab pos="4088509" algn="l"/>
                <a:tab pos="4542789" algn="l"/>
                <a:tab pos="4997068" algn="l"/>
                <a:tab pos="5451346" algn="l"/>
                <a:tab pos="5905625" algn="l"/>
                <a:tab pos="6359904" algn="l"/>
                <a:tab pos="6814182" algn="l"/>
                <a:tab pos="7268462" algn="l"/>
                <a:tab pos="7722741" algn="l"/>
                <a:tab pos="8177020" algn="l"/>
                <a:tab pos="8631298" algn="l"/>
                <a:tab pos="9085577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2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first occurrence has neighboring nodes that provide strong evidence that it is a PERSON’s name; however the second occurrence</a:t>
            </a:r>
            <a:r>
              <a:rPr lang="en-CA" baseline="0" dirty="0"/>
              <a:t> is much more ambiguous.</a:t>
            </a:r>
          </a:p>
          <a:p>
            <a:r>
              <a:rPr lang="en-CA" baseline="0" dirty="0"/>
              <a:t>New factor “prefers” its connected variables to have the same value</a:t>
            </a:r>
          </a:p>
          <a:p>
            <a:r>
              <a:rPr lang="en-CA" b="1" baseline="0" dirty="0"/>
              <a:t>Graphical structure over Y can easily depend on the values of the </a:t>
            </a:r>
            <a:r>
              <a:rPr lang="en-CA" b="1" baseline="0" dirty="0" err="1"/>
              <a:t>Xs</a:t>
            </a:r>
            <a:r>
              <a:rPr lang="en-CA" baseline="0" dirty="0"/>
              <a:t>  (the factor / edge is added because the two words are the same)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Additional links make exact inference intractable</a:t>
            </a:r>
            <a:r>
              <a:rPr lang="en-US" sz="1200" b="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so must resort to approximate inference to try to find the most probable labeling.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1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4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/>
              <a:t>Ability to relax strong independence assumptions</a:t>
            </a:r>
          </a:p>
          <a:p>
            <a:r>
              <a:rPr lang="en-CA" dirty="0"/>
              <a:t>This</a:t>
            </a:r>
            <a:r>
              <a:rPr lang="en-CA" baseline="0" dirty="0"/>
              <a:t> is referring to the fact that in HMMs the future is independent from the past given the present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9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MAP</a:t>
            </a:r>
          </a:p>
          <a:p>
            <a:r>
              <a:rPr lang="en-CA" dirty="0"/>
              <a:t>Most likely assignment to</a:t>
            </a:r>
            <a:r>
              <a:rPr lang="en-CA" baseline="0" dirty="0"/>
              <a:t> all of the (non-evidence) variables</a:t>
            </a:r>
          </a:p>
          <a:p>
            <a:endParaRPr lang="en-CA" baseline="0" dirty="0"/>
          </a:p>
          <a:p>
            <a:r>
              <a:rPr lang="en-CA" baseline="0" dirty="0"/>
              <a:t>Simplest is Viterbi 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6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558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/>
              <a:t>Normalization constant is only difference between this and standard Markov Network definition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dirty="0"/>
              <a:t>The</a:t>
            </a:r>
            <a:r>
              <a:rPr lang="en-US" altLang="en-US" sz="1200" kern="0" baseline="0" dirty="0"/>
              <a:t> product of all the factors is P(X,Y)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baseline="0" dirty="0"/>
              <a:t>The product of all the factors marginalized over Y is P(X)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altLang="en-US" sz="1200" kern="0" baseline="0" dirty="0"/>
              <a:t>The formula above is just saying P(Y|X)= P(Y,X) / P(X)</a:t>
            </a:r>
            <a:endParaRPr lang="el-GR" altLang="en-US" sz="1200" kern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2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302ED-A341-4255-ACC8-ED0C00D37907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145520-94DD-49DC-8409-0ECC9C9F5E32}" type="slidenum">
              <a:rPr lang="en-US" altLang="en-US" sz="1200" b="0"/>
              <a:pPr eaLnBrk="1" hangingPunct="1"/>
              <a:t>10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label for word</a:t>
            </a:r>
            <a:r>
              <a:rPr lang="en-CA" baseline="0" dirty="0"/>
              <a:t> X can be its part of speech or Beginning of an EDU or…..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6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BIO to allow the model</a:t>
            </a:r>
            <a:r>
              <a:rPr lang="en-CA" baseline="0" dirty="0"/>
              <a:t> to segment adjacent entities of the same type   </a:t>
            </a:r>
          </a:p>
          <a:p>
            <a:endParaRPr lang="en-CA" baseline="0" dirty="0"/>
          </a:p>
          <a:p>
            <a:r>
              <a:rPr lang="en-CA" baseline="0" dirty="0"/>
              <a:t>The challenge of this problem is that many named entity strings are too rare to appear even in a large</a:t>
            </a:r>
          </a:p>
          <a:p>
            <a:r>
              <a:rPr lang="en-CA" baseline="0" dirty="0"/>
              <a:t>training set, and therefore the system must identify them based only on context.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0" r:id="rId13"/>
    <p:sldLayoutId id="214748372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6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12" Type="http://schemas.openxmlformats.org/officeDocument/2006/relationships/customXml" Target="../ink/ink19.xml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emf"/><Relationship Id="rId5" Type="http://schemas.openxmlformats.org/officeDocument/2006/relationships/image" Target="../media/image12.wmf"/><Relationship Id="rId15" Type="http://schemas.openxmlformats.org/officeDocument/2006/relationships/image" Target="../media/image31.emf"/><Relationship Id="rId10" Type="http://schemas.openxmlformats.org/officeDocument/2006/relationships/customXml" Target="../ink/ink18.xml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Relationship Id="rId14" Type="http://schemas.openxmlformats.org/officeDocument/2006/relationships/customXml" Target="../ink/ink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26.xml"/><Relationship Id="rId18" Type="http://schemas.openxmlformats.org/officeDocument/2006/relationships/image" Target="../media/image27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16.emf"/><Relationship Id="rId17" Type="http://schemas.openxmlformats.org/officeDocument/2006/relationships/customXml" Target="../ink/ink28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15.emf"/><Relationship Id="rId4" Type="http://schemas.openxmlformats.org/officeDocument/2006/relationships/image" Target="../media/image32.emf"/><Relationship Id="rId9" Type="http://schemas.openxmlformats.org/officeDocument/2006/relationships/customXml" Target="../ink/ink24.xml"/><Relationship Id="rId1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30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.emf"/><Relationship Id="rId21" Type="http://schemas.openxmlformats.org/officeDocument/2006/relationships/image" Target="../media/image37.emf"/><Relationship Id="rId42" Type="http://schemas.openxmlformats.org/officeDocument/2006/relationships/customXml" Target="../ink/ink49.xml"/><Relationship Id="rId63" Type="http://schemas.openxmlformats.org/officeDocument/2006/relationships/image" Target="../media/image61.emf"/><Relationship Id="rId84" Type="http://schemas.openxmlformats.org/officeDocument/2006/relationships/customXml" Target="../ink/ink70.xml"/><Relationship Id="rId138" Type="http://schemas.openxmlformats.org/officeDocument/2006/relationships/customXml" Target="../ink/ink97.xml"/><Relationship Id="rId159" Type="http://schemas.openxmlformats.org/officeDocument/2006/relationships/image" Target="../media/image110.emf"/><Relationship Id="rId170" Type="http://schemas.openxmlformats.org/officeDocument/2006/relationships/customXml" Target="../ink/ink113.xml"/><Relationship Id="rId191" Type="http://schemas.openxmlformats.org/officeDocument/2006/relationships/image" Target="../media/image126.emf"/><Relationship Id="rId107" Type="http://schemas.openxmlformats.org/officeDocument/2006/relationships/image" Target="../media/image84.emf"/><Relationship Id="rId32" Type="http://schemas.openxmlformats.org/officeDocument/2006/relationships/customXml" Target="../ink/ink44.xml"/><Relationship Id="rId53" Type="http://schemas.openxmlformats.org/officeDocument/2006/relationships/image" Target="../media/image55.emf"/><Relationship Id="rId74" Type="http://schemas.openxmlformats.org/officeDocument/2006/relationships/customXml" Target="../ink/ink65.xml"/><Relationship Id="rId128" Type="http://schemas.openxmlformats.org/officeDocument/2006/relationships/customXml" Target="../ink/ink92.xml"/><Relationship Id="rId149" Type="http://schemas.openxmlformats.org/officeDocument/2006/relationships/image" Target="../media/image105.emf"/><Relationship Id="rId5" Type="http://schemas.openxmlformats.org/officeDocument/2006/relationships/customXml" Target="../ink/ink32.xml"/><Relationship Id="rId95" Type="http://schemas.openxmlformats.org/officeDocument/2006/relationships/image" Target="../media/image78.emf"/><Relationship Id="rId160" Type="http://schemas.openxmlformats.org/officeDocument/2006/relationships/customXml" Target="../ink/ink108.xml"/><Relationship Id="rId181" Type="http://schemas.openxmlformats.org/officeDocument/2006/relationships/image" Target="../media/image121.emf"/><Relationship Id="rId22" Type="http://schemas.openxmlformats.org/officeDocument/2006/relationships/customXml" Target="../ink/ink39.xml"/><Relationship Id="rId43" Type="http://schemas.openxmlformats.org/officeDocument/2006/relationships/image" Target="../media/image50.emf"/><Relationship Id="rId64" Type="http://schemas.openxmlformats.org/officeDocument/2006/relationships/customXml" Target="../ink/ink60.xml"/><Relationship Id="rId118" Type="http://schemas.openxmlformats.org/officeDocument/2006/relationships/customXml" Target="../ink/ink87.xml"/><Relationship Id="rId139" Type="http://schemas.openxmlformats.org/officeDocument/2006/relationships/image" Target="../media/image100.emf"/><Relationship Id="rId85" Type="http://schemas.openxmlformats.org/officeDocument/2006/relationships/image" Target="../media/image73.emf"/><Relationship Id="rId150" Type="http://schemas.openxmlformats.org/officeDocument/2006/relationships/customXml" Target="../ink/ink103.xml"/><Relationship Id="rId171" Type="http://schemas.openxmlformats.org/officeDocument/2006/relationships/image" Target="../media/image116.emf"/><Relationship Id="rId33" Type="http://schemas.openxmlformats.org/officeDocument/2006/relationships/image" Target="../media/image45.emf"/><Relationship Id="rId108" Type="http://schemas.openxmlformats.org/officeDocument/2006/relationships/customXml" Target="../ink/ink82.xml"/><Relationship Id="rId129" Type="http://schemas.openxmlformats.org/officeDocument/2006/relationships/image" Target="../media/image95.emf"/><Relationship Id="rId54" Type="http://schemas.openxmlformats.org/officeDocument/2006/relationships/customXml" Target="../ink/ink55.xml"/><Relationship Id="rId75" Type="http://schemas.openxmlformats.org/officeDocument/2006/relationships/image" Target="../media/image68.emf"/><Relationship Id="rId96" Type="http://schemas.openxmlformats.org/officeDocument/2006/relationships/customXml" Target="../ink/ink76.xml"/><Relationship Id="rId140" Type="http://schemas.openxmlformats.org/officeDocument/2006/relationships/customXml" Target="../ink/ink98.xml"/><Relationship Id="rId161" Type="http://schemas.openxmlformats.org/officeDocument/2006/relationships/image" Target="../media/image111.emf"/><Relationship Id="rId182" Type="http://schemas.openxmlformats.org/officeDocument/2006/relationships/customXml" Target="../ink/ink119.xml"/><Relationship Id="rId6" Type="http://schemas.openxmlformats.org/officeDocument/2006/relationships/image" Target="../media/image35.emf"/><Relationship Id="rId23" Type="http://schemas.openxmlformats.org/officeDocument/2006/relationships/image" Target="../media/image34.emf"/><Relationship Id="rId119" Type="http://schemas.openxmlformats.org/officeDocument/2006/relationships/image" Target="../media/image90.emf"/><Relationship Id="rId44" Type="http://schemas.openxmlformats.org/officeDocument/2006/relationships/customXml" Target="../ink/ink50.xml"/><Relationship Id="rId65" Type="http://schemas.openxmlformats.org/officeDocument/2006/relationships/image" Target="../media/image62.emf"/><Relationship Id="rId86" Type="http://schemas.openxmlformats.org/officeDocument/2006/relationships/customXml" Target="../ink/ink71.xml"/><Relationship Id="rId130" Type="http://schemas.openxmlformats.org/officeDocument/2006/relationships/customXml" Target="../ink/ink93.xml"/><Relationship Id="rId151" Type="http://schemas.openxmlformats.org/officeDocument/2006/relationships/image" Target="../media/image106.emf"/><Relationship Id="rId172" Type="http://schemas.openxmlformats.org/officeDocument/2006/relationships/customXml" Target="../ink/ink114.xml"/><Relationship Id="rId13" Type="http://schemas.openxmlformats.org/officeDocument/2006/relationships/image" Target="../media/image38.emf"/><Relationship Id="rId18" Type="http://schemas.openxmlformats.org/officeDocument/2006/relationships/customXml" Target="../ink/ink37.xml"/><Relationship Id="rId39" Type="http://schemas.openxmlformats.org/officeDocument/2006/relationships/image" Target="../media/image48.emf"/><Relationship Id="rId109" Type="http://schemas.openxmlformats.org/officeDocument/2006/relationships/image" Target="../media/image85.emf"/><Relationship Id="rId34" Type="http://schemas.openxmlformats.org/officeDocument/2006/relationships/customXml" Target="../ink/ink45.xml"/><Relationship Id="rId50" Type="http://schemas.openxmlformats.org/officeDocument/2006/relationships/customXml" Target="../ink/ink53.xml"/><Relationship Id="rId55" Type="http://schemas.openxmlformats.org/officeDocument/2006/relationships/image" Target="../media/image56.emf"/><Relationship Id="rId76" Type="http://schemas.openxmlformats.org/officeDocument/2006/relationships/customXml" Target="../ink/ink66.xml"/><Relationship Id="rId97" Type="http://schemas.openxmlformats.org/officeDocument/2006/relationships/image" Target="../media/image79.emf"/><Relationship Id="rId104" Type="http://schemas.openxmlformats.org/officeDocument/2006/relationships/customXml" Target="../ink/ink80.xml"/><Relationship Id="rId120" Type="http://schemas.openxmlformats.org/officeDocument/2006/relationships/customXml" Target="../ink/ink88.xml"/><Relationship Id="rId125" Type="http://schemas.openxmlformats.org/officeDocument/2006/relationships/image" Target="../media/image93.emf"/><Relationship Id="rId141" Type="http://schemas.openxmlformats.org/officeDocument/2006/relationships/image" Target="../media/image101.emf"/><Relationship Id="rId146" Type="http://schemas.openxmlformats.org/officeDocument/2006/relationships/customXml" Target="../ink/ink101.xml"/><Relationship Id="rId167" Type="http://schemas.openxmlformats.org/officeDocument/2006/relationships/image" Target="../media/image114.emf"/><Relationship Id="rId188" Type="http://schemas.openxmlformats.org/officeDocument/2006/relationships/customXml" Target="../ink/ink122.xml"/><Relationship Id="rId7" Type="http://schemas.openxmlformats.org/officeDocument/2006/relationships/customXml" Target="../ink/ink33.xml"/><Relationship Id="rId71" Type="http://schemas.openxmlformats.org/officeDocument/2006/relationships/image" Target="../media/image65.emf"/><Relationship Id="rId92" Type="http://schemas.openxmlformats.org/officeDocument/2006/relationships/customXml" Target="../ink/ink74.xml"/><Relationship Id="rId162" Type="http://schemas.openxmlformats.org/officeDocument/2006/relationships/customXml" Target="../ink/ink109.xml"/><Relationship Id="rId183" Type="http://schemas.openxmlformats.org/officeDocument/2006/relationships/image" Target="../media/image122.emf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43.emf"/><Relationship Id="rId24" Type="http://schemas.openxmlformats.org/officeDocument/2006/relationships/customXml" Target="../ink/ink40.xml"/><Relationship Id="rId40" Type="http://schemas.openxmlformats.org/officeDocument/2006/relationships/customXml" Target="../ink/ink48.xml"/><Relationship Id="rId45" Type="http://schemas.openxmlformats.org/officeDocument/2006/relationships/image" Target="../media/image51.emf"/><Relationship Id="rId66" Type="http://schemas.openxmlformats.org/officeDocument/2006/relationships/customXml" Target="../ink/ink61.xml"/><Relationship Id="rId87" Type="http://schemas.openxmlformats.org/officeDocument/2006/relationships/image" Target="../media/image74.emf"/><Relationship Id="rId110" Type="http://schemas.openxmlformats.org/officeDocument/2006/relationships/customXml" Target="../ink/ink83.xml"/><Relationship Id="rId115" Type="http://schemas.openxmlformats.org/officeDocument/2006/relationships/image" Target="../media/image88.emf"/><Relationship Id="rId131" Type="http://schemas.openxmlformats.org/officeDocument/2006/relationships/image" Target="../media/image96.emf"/><Relationship Id="rId136" Type="http://schemas.openxmlformats.org/officeDocument/2006/relationships/customXml" Target="../ink/ink96.xml"/><Relationship Id="rId157" Type="http://schemas.openxmlformats.org/officeDocument/2006/relationships/image" Target="../media/image109.emf"/><Relationship Id="rId178" Type="http://schemas.openxmlformats.org/officeDocument/2006/relationships/customXml" Target="../ink/ink117.xml"/><Relationship Id="rId61" Type="http://schemas.openxmlformats.org/officeDocument/2006/relationships/image" Target="../media/image59.emf"/><Relationship Id="rId82" Type="http://schemas.openxmlformats.org/officeDocument/2006/relationships/customXml" Target="../ink/ink69.xml"/><Relationship Id="rId152" Type="http://schemas.openxmlformats.org/officeDocument/2006/relationships/customXml" Target="../ink/ink104.xml"/><Relationship Id="rId173" Type="http://schemas.openxmlformats.org/officeDocument/2006/relationships/image" Target="../media/image117.emf"/><Relationship Id="rId19" Type="http://schemas.openxmlformats.org/officeDocument/2006/relationships/image" Target="../media/image190.emf"/><Relationship Id="rId14" Type="http://schemas.openxmlformats.org/officeDocument/2006/relationships/customXml" Target="../ink/ink35.xml"/><Relationship Id="rId30" Type="http://schemas.openxmlformats.org/officeDocument/2006/relationships/customXml" Target="../ink/ink43.xml"/><Relationship Id="rId35" Type="http://schemas.openxmlformats.org/officeDocument/2006/relationships/image" Target="../media/image46.emf"/><Relationship Id="rId56" Type="http://schemas.openxmlformats.org/officeDocument/2006/relationships/customXml" Target="../ink/ink56.xml"/><Relationship Id="rId77" Type="http://schemas.openxmlformats.org/officeDocument/2006/relationships/image" Target="../media/image69.emf"/><Relationship Id="rId100" Type="http://schemas.openxmlformats.org/officeDocument/2006/relationships/customXml" Target="../ink/ink78.xml"/><Relationship Id="rId105" Type="http://schemas.openxmlformats.org/officeDocument/2006/relationships/image" Target="../media/image83.emf"/><Relationship Id="rId126" Type="http://schemas.openxmlformats.org/officeDocument/2006/relationships/customXml" Target="../ink/ink91.xml"/><Relationship Id="rId147" Type="http://schemas.openxmlformats.org/officeDocument/2006/relationships/image" Target="../media/image104.emf"/><Relationship Id="rId168" Type="http://schemas.openxmlformats.org/officeDocument/2006/relationships/customXml" Target="../ink/ink112.xml"/><Relationship Id="rId8" Type="http://schemas.openxmlformats.org/officeDocument/2006/relationships/image" Target="../media/image36.emf"/><Relationship Id="rId51" Type="http://schemas.openxmlformats.org/officeDocument/2006/relationships/image" Target="../media/image54.emf"/><Relationship Id="rId72" Type="http://schemas.openxmlformats.org/officeDocument/2006/relationships/customXml" Target="../ink/ink64.xml"/><Relationship Id="rId93" Type="http://schemas.openxmlformats.org/officeDocument/2006/relationships/image" Target="../media/image77.emf"/><Relationship Id="rId98" Type="http://schemas.openxmlformats.org/officeDocument/2006/relationships/customXml" Target="../ink/ink77.xml"/><Relationship Id="rId121" Type="http://schemas.openxmlformats.org/officeDocument/2006/relationships/image" Target="../media/image91.emf"/><Relationship Id="rId142" Type="http://schemas.openxmlformats.org/officeDocument/2006/relationships/customXml" Target="../ink/ink99.xml"/><Relationship Id="rId163" Type="http://schemas.openxmlformats.org/officeDocument/2006/relationships/image" Target="../media/image112.emf"/><Relationship Id="rId184" Type="http://schemas.openxmlformats.org/officeDocument/2006/relationships/customXml" Target="../ink/ink120.xml"/><Relationship Id="rId189" Type="http://schemas.openxmlformats.org/officeDocument/2006/relationships/image" Target="../media/image125.emf"/><Relationship Id="rId3" Type="http://schemas.openxmlformats.org/officeDocument/2006/relationships/customXml" Target="../ink/ink31.xml"/><Relationship Id="rId25" Type="http://schemas.openxmlformats.org/officeDocument/2006/relationships/image" Target="../media/image41.emf"/><Relationship Id="rId46" Type="http://schemas.openxmlformats.org/officeDocument/2006/relationships/customXml" Target="../ink/ink51.xml"/><Relationship Id="rId67" Type="http://schemas.openxmlformats.org/officeDocument/2006/relationships/image" Target="../media/image63.emf"/><Relationship Id="rId116" Type="http://schemas.openxmlformats.org/officeDocument/2006/relationships/customXml" Target="../ink/ink86.xml"/><Relationship Id="rId137" Type="http://schemas.openxmlformats.org/officeDocument/2006/relationships/image" Target="../media/image99.emf"/><Relationship Id="rId158" Type="http://schemas.openxmlformats.org/officeDocument/2006/relationships/customXml" Target="../ink/ink107.xml"/><Relationship Id="rId20" Type="http://schemas.openxmlformats.org/officeDocument/2006/relationships/customXml" Target="../ink/ink38.xml"/><Relationship Id="rId41" Type="http://schemas.openxmlformats.org/officeDocument/2006/relationships/image" Target="../media/image49.emf"/><Relationship Id="rId62" Type="http://schemas.openxmlformats.org/officeDocument/2006/relationships/customXml" Target="../ink/ink59.xml"/><Relationship Id="rId83" Type="http://schemas.openxmlformats.org/officeDocument/2006/relationships/image" Target="../media/image72.emf"/><Relationship Id="rId88" Type="http://schemas.openxmlformats.org/officeDocument/2006/relationships/customXml" Target="../ink/ink72.xml"/><Relationship Id="rId111" Type="http://schemas.openxmlformats.org/officeDocument/2006/relationships/image" Target="../media/image86.emf"/><Relationship Id="rId132" Type="http://schemas.openxmlformats.org/officeDocument/2006/relationships/customXml" Target="../ink/ink94.xml"/><Relationship Id="rId153" Type="http://schemas.openxmlformats.org/officeDocument/2006/relationships/image" Target="../media/image107.emf"/><Relationship Id="rId174" Type="http://schemas.openxmlformats.org/officeDocument/2006/relationships/customXml" Target="../ink/ink115.xml"/><Relationship Id="rId179" Type="http://schemas.openxmlformats.org/officeDocument/2006/relationships/image" Target="../media/image120.emf"/><Relationship Id="rId190" Type="http://schemas.openxmlformats.org/officeDocument/2006/relationships/customXml" Target="../ink/ink123.xml"/><Relationship Id="rId15" Type="http://schemas.openxmlformats.org/officeDocument/2006/relationships/image" Target="../media/image39.emf"/><Relationship Id="rId36" Type="http://schemas.openxmlformats.org/officeDocument/2006/relationships/customXml" Target="../ink/ink46.xml"/><Relationship Id="rId57" Type="http://schemas.openxmlformats.org/officeDocument/2006/relationships/image" Target="../media/image57.emf"/><Relationship Id="rId106" Type="http://schemas.openxmlformats.org/officeDocument/2006/relationships/customXml" Target="../ink/ink81.xml"/><Relationship Id="rId127" Type="http://schemas.openxmlformats.org/officeDocument/2006/relationships/image" Target="../media/image94.emf"/><Relationship Id="rId10" Type="http://schemas.openxmlformats.org/officeDocument/2006/relationships/customXml" Target="../ink/ink34.xml"/><Relationship Id="rId31" Type="http://schemas.openxmlformats.org/officeDocument/2006/relationships/image" Target="../media/image44.emf"/><Relationship Id="rId52" Type="http://schemas.openxmlformats.org/officeDocument/2006/relationships/customXml" Target="../ink/ink54.xml"/><Relationship Id="rId73" Type="http://schemas.openxmlformats.org/officeDocument/2006/relationships/image" Target="../media/image67.emf"/><Relationship Id="rId78" Type="http://schemas.openxmlformats.org/officeDocument/2006/relationships/customXml" Target="../ink/ink67.xml"/><Relationship Id="rId94" Type="http://schemas.openxmlformats.org/officeDocument/2006/relationships/customXml" Target="../ink/ink75.xml"/><Relationship Id="rId99" Type="http://schemas.openxmlformats.org/officeDocument/2006/relationships/image" Target="../media/image80.emf"/><Relationship Id="rId101" Type="http://schemas.openxmlformats.org/officeDocument/2006/relationships/image" Target="../media/image81.emf"/><Relationship Id="rId122" Type="http://schemas.openxmlformats.org/officeDocument/2006/relationships/customXml" Target="../ink/ink89.xml"/><Relationship Id="rId143" Type="http://schemas.openxmlformats.org/officeDocument/2006/relationships/image" Target="../media/image102.emf"/><Relationship Id="rId148" Type="http://schemas.openxmlformats.org/officeDocument/2006/relationships/customXml" Target="../ink/ink102.xml"/><Relationship Id="rId164" Type="http://schemas.openxmlformats.org/officeDocument/2006/relationships/customXml" Target="../ink/ink110.xml"/><Relationship Id="rId169" Type="http://schemas.openxmlformats.org/officeDocument/2006/relationships/image" Target="../media/image115.emf"/><Relationship Id="rId185" Type="http://schemas.openxmlformats.org/officeDocument/2006/relationships/image" Target="../media/image123.emf"/><Relationship Id="rId4" Type="http://schemas.openxmlformats.org/officeDocument/2006/relationships/image" Target="../media/image340.emf"/><Relationship Id="rId9" Type="http://schemas.openxmlformats.org/officeDocument/2006/relationships/image" Target="../media/image11.jpeg"/><Relationship Id="rId180" Type="http://schemas.openxmlformats.org/officeDocument/2006/relationships/customXml" Target="../ink/ink118.xml"/><Relationship Id="rId26" Type="http://schemas.openxmlformats.org/officeDocument/2006/relationships/customXml" Target="../ink/ink41.xml"/><Relationship Id="rId47" Type="http://schemas.openxmlformats.org/officeDocument/2006/relationships/image" Target="../media/image52.emf"/><Relationship Id="rId68" Type="http://schemas.openxmlformats.org/officeDocument/2006/relationships/customXml" Target="../ink/ink62.xml"/><Relationship Id="rId89" Type="http://schemas.openxmlformats.org/officeDocument/2006/relationships/image" Target="../media/image75.emf"/><Relationship Id="rId112" Type="http://schemas.openxmlformats.org/officeDocument/2006/relationships/customXml" Target="../ink/ink84.xml"/><Relationship Id="rId133" Type="http://schemas.openxmlformats.org/officeDocument/2006/relationships/image" Target="../media/image97.emf"/><Relationship Id="rId154" Type="http://schemas.openxmlformats.org/officeDocument/2006/relationships/customXml" Target="../ink/ink105.xml"/><Relationship Id="rId175" Type="http://schemas.openxmlformats.org/officeDocument/2006/relationships/image" Target="../media/image118.emf"/><Relationship Id="rId16" Type="http://schemas.openxmlformats.org/officeDocument/2006/relationships/customXml" Target="../ink/ink36.xml"/><Relationship Id="rId37" Type="http://schemas.openxmlformats.org/officeDocument/2006/relationships/image" Target="../media/image47.emf"/><Relationship Id="rId58" Type="http://schemas.openxmlformats.org/officeDocument/2006/relationships/customXml" Target="../ink/ink57.xml"/><Relationship Id="rId79" Type="http://schemas.openxmlformats.org/officeDocument/2006/relationships/image" Target="../media/image70.emf"/><Relationship Id="rId102" Type="http://schemas.openxmlformats.org/officeDocument/2006/relationships/customXml" Target="../ink/ink79.xml"/><Relationship Id="rId123" Type="http://schemas.openxmlformats.org/officeDocument/2006/relationships/image" Target="../media/image92.emf"/><Relationship Id="rId144" Type="http://schemas.openxmlformats.org/officeDocument/2006/relationships/customXml" Target="../ink/ink100.xml"/><Relationship Id="rId90" Type="http://schemas.openxmlformats.org/officeDocument/2006/relationships/customXml" Target="../ink/ink73.xml"/><Relationship Id="rId165" Type="http://schemas.openxmlformats.org/officeDocument/2006/relationships/image" Target="../media/image113.emf"/><Relationship Id="rId186" Type="http://schemas.openxmlformats.org/officeDocument/2006/relationships/customXml" Target="../ink/ink121.xml"/><Relationship Id="rId27" Type="http://schemas.openxmlformats.org/officeDocument/2006/relationships/image" Target="../media/image42.emf"/><Relationship Id="rId48" Type="http://schemas.openxmlformats.org/officeDocument/2006/relationships/customXml" Target="../ink/ink52.xml"/><Relationship Id="rId69" Type="http://schemas.openxmlformats.org/officeDocument/2006/relationships/image" Target="../media/image64.emf"/><Relationship Id="rId113" Type="http://schemas.openxmlformats.org/officeDocument/2006/relationships/image" Target="../media/image87.emf"/><Relationship Id="rId134" Type="http://schemas.openxmlformats.org/officeDocument/2006/relationships/customXml" Target="../ink/ink95.xml"/><Relationship Id="rId80" Type="http://schemas.openxmlformats.org/officeDocument/2006/relationships/customXml" Target="../ink/ink68.xml"/><Relationship Id="rId155" Type="http://schemas.openxmlformats.org/officeDocument/2006/relationships/image" Target="../media/image108.emf"/><Relationship Id="rId176" Type="http://schemas.openxmlformats.org/officeDocument/2006/relationships/customXml" Target="../ink/ink116.xml"/><Relationship Id="rId17" Type="http://schemas.openxmlformats.org/officeDocument/2006/relationships/image" Target="../media/image40.emf"/><Relationship Id="rId38" Type="http://schemas.openxmlformats.org/officeDocument/2006/relationships/customXml" Target="../ink/ink47.xml"/><Relationship Id="rId59" Type="http://schemas.openxmlformats.org/officeDocument/2006/relationships/image" Target="../media/image58.emf"/><Relationship Id="rId103" Type="http://schemas.openxmlformats.org/officeDocument/2006/relationships/image" Target="../media/image82.emf"/><Relationship Id="rId124" Type="http://schemas.openxmlformats.org/officeDocument/2006/relationships/customXml" Target="../ink/ink90.xml"/><Relationship Id="rId70" Type="http://schemas.openxmlformats.org/officeDocument/2006/relationships/customXml" Target="../ink/ink63.xml"/><Relationship Id="rId91" Type="http://schemas.openxmlformats.org/officeDocument/2006/relationships/image" Target="../media/image76.emf"/><Relationship Id="rId145" Type="http://schemas.openxmlformats.org/officeDocument/2006/relationships/image" Target="../media/image103.emf"/><Relationship Id="rId166" Type="http://schemas.openxmlformats.org/officeDocument/2006/relationships/customXml" Target="../ink/ink111.xml"/><Relationship Id="rId187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2.xml"/><Relationship Id="rId49" Type="http://schemas.openxmlformats.org/officeDocument/2006/relationships/image" Target="../media/image53.emf"/><Relationship Id="rId114" Type="http://schemas.openxmlformats.org/officeDocument/2006/relationships/customXml" Target="../ink/ink85.xml"/><Relationship Id="rId60" Type="http://schemas.openxmlformats.org/officeDocument/2006/relationships/customXml" Target="../ink/ink58.xml"/><Relationship Id="rId81" Type="http://schemas.openxmlformats.org/officeDocument/2006/relationships/image" Target="../media/image71.emf"/><Relationship Id="rId135" Type="http://schemas.openxmlformats.org/officeDocument/2006/relationships/image" Target="../media/image98.emf"/><Relationship Id="rId156" Type="http://schemas.openxmlformats.org/officeDocument/2006/relationships/customXml" Target="../ink/ink106.xml"/><Relationship Id="rId177" Type="http://schemas.openxmlformats.org/officeDocument/2006/relationships/image" Target="../media/image1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emf"/><Relationship Id="rId4" Type="http://schemas.openxmlformats.org/officeDocument/2006/relationships/customXml" Target="../ink/ink1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emf"/><Relationship Id="rId4" Type="http://schemas.openxmlformats.org/officeDocument/2006/relationships/customXml" Target="../ink/ink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31.xml"/><Relationship Id="rId4" Type="http://schemas.openxmlformats.org/officeDocument/2006/relationships/image" Target="../media/image29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8" Type="http://schemas.openxmlformats.org/officeDocument/2006/relationships/image" Target="../media/image3.wmf"/><Relationship Id="rId26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5.bin"/><Relationship Id="rId7" Type="http://schemas.openxmlformats.org/officeDocument/2006/relationships/customXml" Target="../ink/ink2.xml"/><Relationship Id="rId17" Type="http://schemas.openxmlformats.org/officeDocument/2006/relationships/oleObject" Target="../embeddings/oleObject3.bin"/><Relationship Id="rId25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2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customXml" Target="../ink/ink4.xml"/><Relationship Id="rId2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9.emf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customXml" Target="../ink/ink3.xml"/><Relationship Id="rId22" Type="http://schemas.openxmlformats.org/officeDocument/2006/relationships/image" Target="../media/image5.wmf"/><Relationship Id="rId27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510.emf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customXml" Target="../ink/ink1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customXml" Target="../ink/ink11.xml"/><Relationship Id="rId5" Type="http://schemas.openxmlformats.org/officeDocument/2006/relationships/image" Target="../media/image9.w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7.bin"/><Relationship Id="rId9" Type="http://schemas.openxmlformats.org/officeDocument/2006/relationships/customXml" Target="../ink/ink10.xml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19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Oct, 18,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78539" y="4704117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Mooney University of Texas at Austin</a:t>
            </a:r>
          </a:p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Page</a:t>
            </a:r>
            <a:r>
              <a:rPr lang="en-US" dirty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03603" y="5801072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0360" y="4324320"/>
              <a:ext cx="518400" cy="29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3160" y="4312800"/>
                <a:ext cx="53028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738" y="332656"/>
            <a:ext cx="8534400" cy="685800"/>
          </a:xfrm>
        </p:spPr>
        <p:txBody>
          <a:bodyPr/>
          <a:lstStyle/>
          <a:p>
            <a:r>
              <a:rPr lang="en-US" altLang="en-US" dirty="0"/>
              <a:t>Increase representational Complexity: Adding Features to a CRF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4339D-4B60-4087-AAA4-69BDB6E4F9B7}" type="slidenum">
              <a:rPr lang="en-US" smtClean="0"/>
              <a:pPr>
                <a:defRPr/>
              </a:pPr>
              <a:t>10</a:t>
            </a:fld>
            <a:endParaRPr lang="en-US">
              <a:latin typeface="+mn-lt"/>
            </a:endParaRPr>
          </a:p>
        </p:txBody>
      </p:sp>
      <p:sp>
        <p:nvSpPr>
          <p:cNvPr id="44037" name="Text Box 32"/>
          <p:cNvSpPr txBox="1">
            <a:spLocks noChangeArrowheads="1"/>
          </p:cNvSpPr>
          <p:nvPr/>
        </p:nvSpPr>
        <p:spPr bwMode="auto">
          <a:xfrm>
            <a:off x="1124647" y="381635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38" name="Line 34"/>
          <p:cNvSpPr>
            <a:spLocks noChangeShapeType="1"/>
          </p:cNvSpPr>
          <p:nvPr/>
        </p:nvSpPr>
        <p:spPr bwMode="auto">
          <a:xfrm>
            <a:off x="1461197" y="3622675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39" name="Line 39"/>
          <p:cNvSpPr>
            <a:spLocks noChangeShapeType="1"/>
          </p:cNvSpPr>
          <p:nvPr/>
        </p:nvSpPr>
        <p:spPr bwMode="auto">
          <a:xfrm flipV="1">
            <a:off x="1772347" y="3352800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0" name="Oval 30"/>
          <p:cNvSpPr>
            <a:spLocks noChangeArrowheads="1"/>
          </p:cNvSpPr>
          <p:nvPr/>
        </p:nvSpPr>
        <p:spPr bwMode="auto">
          <a:xfrm>
            <a:off x="342010" y="4102100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44041" name="Oval 30"/>
          <p:cNvSpPr>
            <a:spLocks noChangeArrowheads="1"/>
          </p:cNvSpPr>
          <p:nvPr/>
        </p:nvSpPr>
        <p:spPr bwMode="auto">
          <a:xfrm>
            <a:off x="1873947" y="4070350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44042" name="Line 34"/>
          <p:cNvSpPr>
            <a:spLocks noChangeShapeType="1"/>
          </p:cNvSpPr>
          <p:nvPr/>
        </p:nvSpPr>
        <p:spPr bwMode="auto">
          <a:xfrm>
            <a:off x="1467547" y="3625850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3" name="Line 34"/>
          <p:cNvSpPr>
            <a:spLocks noChangeShapeType="1"/>
          </p:cNvSpPr>
          <p:nvPr/>
        </p:nvSpPr>
        <p:spPr bwMode="auto">
          <a:xfrm flipH="1">
            <a:off x="718247" y="364966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4" name="Text Box 32"/>
          <p:cNvSpPr txBox="1">
            <a:spLocks noChangeArrowheads="1"/>
          </p:cNvSpPr>
          <p:nvPr/>
        </p:nvSpPr>
        <p:spPr bwMode="auto">
          <a:xfrm>
            <a:off x="3647185" y="380047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45" name="Line 34"/>
          <p:cNvSpPr>
            <a:spLocks noChangeShapeType="1"/>
          </p:cNvSpPr>
          <p:nvPr/>
        </p:nvSpPr>
        <p:spPr bwMode="auto">
          <a:xfrm>
            <a:off x="3983735" y="3606800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6" name="Oval 30"/>
          <p:cNvSpPr>
            <a:spLocks noChangeArrowheads="1"/>
          </p:cNvSpPr>
          <p:nvPr/>
        </p:nvSpPr>
        <p:spPr bwMode="auto">
          <a:xfrm>
            <a:off x="2864547" y="4086225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44047" name="Oval 30"/>
          <p:cNvSpPr>
            <a:spLocks noChangeArrowheads="1"/>
          </p:cNvSpPr>
          <p:nvPr/>
        </p:nvSpPr>
        <p:spPr bwMode="auto">
          <a:xfrm>
            <a:off x="4396485" y="4054475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44048" name="Line 34"/>
          <p:cNvSpPr>
            <a:spLocks noChangeShapeType="1"/>
          </p:cNvSpPr>
          <p:nvPr/>
        </p:nvSpPr>
        <p:spPr bwMode="auto">
          <a:xfrm>
            <a:off x="3990085" y="3609975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49" name="Line 34"/>
          <p:cNvSpPr>
            <a:spLocks noChangeShapeType="1"/>
          </p:cNvSpPr>
          <p:nvPr/>
        </p:nvSpPr>
        <p:spPr bwMode="auto">
          <a:xfrm flipH="1">
            <a:off x="3240785" y="3633788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0" name="Text Box 32"/>
          <p:cNvSpPr txBox="1">
            <a:spLocks noChangeArrowheads="1"/>
          </p:cNvSpPr>
          <p:nvPr/>
        </p:nvSpPr>
        <p:spPr bwMode="auto">
          <a:xfrm>
            <a:off x="6939660" y="3784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1" name="Line 34"/>
          <p:cNvSpPr>
            <a:spLocks noChangeShapeType="1"/>
          </p:cNvSpPr>
          <p:nvPr/>
        </p:nvSpPr>
        <p:spPr bwMode="auto">
          <a:xfrm>
            <a:off x="7276210" y="3590925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2" name="Oval 30"/>
          <p:cNvSpPr>
            <a:spLocks noChangeArrowheads="1"/>
          </p:cNvSpPr>
          <p:nvPr/>
        </p:nvSpPr>
        <p:spPr bwMode="auto">
          <a:xfrm>
            <a:off x="6157022" y="4070350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44053" name="Oval 30"/>
          <p:cNvSpPr>
            <a:spLocks noChangeArrowheads="1"/>
          </p:cNvSpPr>
          <p:nvPr/>
        </p:nvSpPr>
        <p:spPr bwMode="auto">
          <a:xfrm>
            <a:off x="7688960" y="4038600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44054" name="Line 34"/>
          <p:cNvSpPr>
            <a:spLocks noChangeShapeType="1"/>
          </p:cNvSpPr>
          <p:nvPr/>
        </p:nvSpPr>
        <p:spPr bwMode="auto">
          <a:xfrm>
            <a:off x="7282560" y="3594100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5" name="Line 34"/>
          <p:cNvSpPr>
            <a:spLocks noChangeShapeType="1"/>
          </p:cNvSpPr>
          <p:nvPr/>
        </p:nvSpPr>
        <p:spPr bwMode="auto">
          <a:xfrm flipH="1">
            <a:off x="6533260" y="3617913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4056" name="Text Box 32"/>
          <p:cNvSpPr txBox="1">
            <a:spLocks noChangeArrowheads="1"/>
          </p:cNvSpPr>
          <p:nvPr/>
        </p:nvSpPr>
        <p:spPr bwMode="auto">
          <a:xfrm>
            <a:off x="5226747" y="37687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4057" name="Text Box 32"/>
          <p:cNvSpPr txBox="1">
            <a:spLocks noChangeArrowheads="1"/>
          </p:cNvSpPr>
          <p:nvPr/>
        </p:nvSpPr>
        <p:spPr bwMode="auto">
          <a:xfrm>
            <a:off x="5205412" y="30226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27720" y="1700808"/>
            <a:ext cx="8162230" cy="9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b="0" kern="0" dirty="0">
                <a:solidFill>
                  <a:schemeClr val="tx2"/>
                </a:solidFill>
                <a:latin typeface="+mn-lt"/>
              </a:rPr>
              <a:t>Instead of a single 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observed </a:t>
            </a:r>
            <a:r>
              <a:rPr lang="en-US" b="0" kern="0" dirty="0">
                <a:solidFill>
                  <a:schemeClr val="tx2"/>
                </a:solidFill>
                <a:latin typeface="+mn-lt"/>
              </a:rPr>
              <a:t>variable 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X</a:t>
            </a:r>
            <a:r>
              <a:rPr lang="en-US" kern="0" baseline="-2500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kern="0" dirty="0">
                <a:solidFill>
                  <a:schemeClr val="tx2"/>
                </a:solidFill>
                <a:latin typeface="+mn-lt"/>
              </a:rPr>
              <a:t> we </a:t>
            </a:r>
            <a:r>
              <a:rPr lang="en-US" b="0" kern="0" dirty="0">
                <a:solidFill>
                  <a:schemeClr val="tx2"/>
                </a:solidFill>
                <a:latin typeface="+mn-lt"/>
              </a:rPr>
              <a:t>can model multiple features </a:t>
            </a:r>
            <a:r>
              <a:rPr lang="en-US" kern="0" dirty="0" err="1">
                <a:solidFill>
                  <a:schemeClr val="tx2"/>
                </a:solidFill>
              </a:rPr>
              <a:t>X</a:t>
            </a:r>
            <a:r>
              <a:rPr lang="en-US" kern="0" baseline="-25000" dirty="0" err="1">
                <a:solidFill>
                  <a:schemeClr val="tx2"/>
                </a:solidFill>
              </a:rPr>
              <a:t>ij</a:t>
            </a:r>
            <a:r>
              <a:rPr lang="en-US" b="0" kern="0" dirty="0">
                <a:solidFill>
                  <a:schemeClr val="tx2"/>
                </a:solidFill>
                <a:latin typeface="+mn-lt"/>
              </a:rPr>
              <a:t> of that observation.</a:t>
            </a:r>
            <a:endParaRPr lang="en-US" b="0" i="1" kern="0" baseline="-25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059" name="Oval 37"/>
          <p:cNvSpPr>
            <a:spLocks noChangeArrowheads="1"/>
          </p:cNvSpPr>
          <p:nvPr/>
        </p:nvSpPr>
        <p:spPr bwMode="auto">
          <a:xfrm>
            <a:off x="1192910" y="3111500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4060" name="Oval 37"/>
          <p:cNvSpPr>
            <a:spLocks noChangeArrowheads="1"/>
          </p:cNvSpPr>
          <p:nvPr/>
        </p:nvSpPr>
        <p:spPr bwMode="auto">
          <a:xfrm>
            <a:off x="3715447" y="3095625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4061" name="Oval 37"/>
          <p:cNvSpPr>
            <a:spLocks noChangeArrowheads="1"/>
          </p:cNvSpPr>
          <p:nvPr/>
        </p:nvSpPr>
        <p:spPr bwMode="auto">
          <a:xfrm>
            <a:off x="7007922" y="3079750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880" y="3741480"/>
              <a:ext cx="5241960" cy="192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0" y="3730680"/>
                <a:ext cx="5265360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67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CRFs in Natural Language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582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One target variable </a:t>
            </a:r>
            <a:r>
              <a:rPr lang="en-CA" dirty="0">
                <a:solidFill>
                  <a:srgbClr val="00B0F0"/>
                </a:solidFill>
              </a:rPr>
              <a:t>Y</a:t>
            </a:r>
            <a:r>
              <a:rPr lang="en-CA" dirty="0"/>
              <a:t> for each </a:t>
            </a: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word</a:t>
            </a:r>
            <a:r>
              <a:rPr lang="en-CA" dirty="0"/>
              <a:t> </a:t>
            </a: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CA" dirty="0"/>
              <a:t>, encoding the possible </a:t>
            </a:r>
            <a:r>
              <a:rPr lang="en-CA" dirty="0">
                <a:solidFill>
                  <a:srgbClr val="00B0F0"/>
                </a:solidFill>
              </a:rPr>
              <a:t>labels</a:t>
            </a:r>
            <a:r>
              <a:rPr lang="en-CA" dirty="0"/>
              <a:t> for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Each target variable is connected to a set of feature variables  that capture properties relevant to the target distinction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408113" y="454421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1744663" y="4350543"/>
            <a:ext cx="238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V="1">
            <a:off x="2055813" y="4080668"/>
            <a:ext cx="1951038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364144" y="4829968"/>
            <a:ext cx="76041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1,1</a:t>
            </a: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2157413" y="4798218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1,m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1751013" y="4353718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H="1">
            <a:off x="744350" y="4377531"/>
            <a:ext cx="1019363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00987" y="4553719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4267201" y="4334668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3148013" y="4814093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838700" y="4752429"/>
            <a:ext cx="822325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2,m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4273551" y="4337843"/>
            <a:ext cx="733425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3524251" y="4361656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7223126" y="4512468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559676" y="4318793"/>
            <a:ext cx="23812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6440488" y="4798218"/>
            <a:ext cx="769938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T,1</a:t>
            </a: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972426" y="4766468"/>
            <a:ext cx="830262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T,m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7566026" y="4321968"/>
            <a:ext cx="733425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H="1">
            <a:off x="6816726" y="4345781"/>
            <a:ext cx="762000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510213" y="4496593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249863" y="349170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1476376" y="3839368"/>
            <a:ext cx="571500" cy="536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3998913" y="3823493"/>
            <a:ext cx="636588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7291388" y="3807618"/>
            <a:ext cx="6635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8303" y="5766878"/>
            <a:ext cx="436799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chemeClr val="tx2"/>
                </a:solidFill>
              </a:rPr>
              <a:t>Does the word end in “</a:t>
            </a:r>
            <a:r>
              <a:rPr lang="en-CA" i="1" dirty="0" err="1">
                <a:solidFill>
                  <a:schemeClr val="tx2"/>
                </a:solidFill>
              </a:rPr>
              <a:t>ing</a:t>
            </a:r>
            <a:r>
              <a:rPr lang="en-CA" i="1" dirty="0">
                <a:solidFill>
                  <a:schemeClr val="tx2"/>
                </a:solidFill>
              </a:rPr>
              <a:t>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070" y="5766652"/>
            <a:ext cx="359906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chemeClr val="tx2"/>
                </a:solidFill>
              </a:rPr>
              <a:t>Is the word capitalized?</a:t>
            </a: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096121" y="4882717"/>
            <a:ext cx="760510" cy="483466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 dirty="0"/>
              <a:t>X</a:t>
            </a:r>
            <a:r>
              <a:rPr lang="en-US" altLang="en-US" sz="1800" b="0" baseline="-25000" dirty="0"/>
              <a:t>1,2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745860" y="4842550"/>
            <a:ext cx="760413" cy="522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b="0"/>
              <a:t>X</a:t>
            </a:r>
            <a:r>
              <a:rPr lang="en-US" altLang="en-US" sz="1800" b="0" baseline="-25000"/>
              <a:t>2,1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/>
              <p14:cNvContentPartPr/>
              <p14:nvPr/>
            </p14:nvContentPartPr>
            <p14:xfrm>
              <a:off x="312840" y="1484280"/>
              <a:ext cx="8362800" cy="480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00" y="1480320"/>
                <a:ext cx="8382240" cy="48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66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Named Entity Recognition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Entity often span multiple words </a:t>
            </a:r>
            <a:r>
              <a:rPr lang="en-CA" sz="2000" i="1" dirty="0"/>
              <a:t>“British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Type of an entity may not be apparent for individual words </a:t>
            </a:r>
            <a:r>
              <a:rPr lang="en-CA" sz="2000" i="1" dirty="0"/>
              <a:t>“University of British Columbia”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Let’s assume three categories</a:t>
            </a:r>
            <a:r>
              <a:rPr lang="en-CA" sz="2000" b="1" i="1" dirty="0"/>
              <a:t>: Person, Location,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BIO notation (for sequence labeling)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4096" y="4323304"/>
            <a:ext cx="6212880" cy="1827729"/>
            <a:chOff x="694096" y="4323304"/>
            <a:chExt cx="6212880" cy="18277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096" y="4313584"/>
                  <a:ext cx="6226200" cy="8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4127" y="5721553"/>
                  <a:ext cx="428724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570240" y="3014640"/>
              <a:ext cx="6672960" cy="272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400" y="3009960"/>
                <a:ext cx="6682680" cy="27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77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685800"/>
          </a:xfrm>
        </p:spPr>
        <p:txBody>
          <a:bodyPr/>
          <a:lstStyle/>
          <a:p>
            <a:r>
              <a:rPr lang="en-CA" dirty="0"/>
              <a:t>Linear chain CRF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33149"/>
            <a:ext cx="7075512" cy="769640"/>
          </a:xfrm>
        </p:spPr>
        <p:txBody>
          <a:bodyPr/>
          <a:lstStyle/>
          <a:p>
            <a:r>
              <a:rPr lang="en-CA" dirty="0"/>
              <a:t>With two factors “types” for each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69566"/>
              </p:ext>
            </p:extLst>
          </p:nvPr>
        </p:nvGraphicFramePr>
        <p:xfrm>
          <a:off x="0" y="1150920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" name="Equation" r:id="rId4" imgW="660240" imgH="241200" progId="Equation.3">
                  <p:embed/>
                </p:oleObj>
              </mc:Choice>
              <mc:Fallback>
                <p:oleObj name="Equation" r:id="rId4" imgW="6602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20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43677"/>
              </p:ext>
            </p:extLst>
          </p:nvPr>
        </p:nvGraphicFramePr>
        <p:xfrm>
          <a:off x="395536" y="2163839"/>
          <a:ext cx="2390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" name="Equation" r:id="rId6" imgW="1002960" imgH="241200" progId="Equation.3">
                  <p:embed/>
                </p:oleObj>
              </mc:Choice>
              <mc:Fallback>
                <p:oleObj name="Equation" r:id="rId6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63839"/>
                        <a:ext cx="23907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45808" y="1340768"/>
            <a:ext cx="66247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Dependency between neighboring target </a:t>
            </a:r>
            <a:r>
              <a:rPr lang="en-CA" sz="2000" kern="0" dirty="0" err="1"/>
              <a:t>vars</a:t>
            </a:r>
            <a:endParaRPr lang="en-CA" sz="20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15816" y="1861802"/>
            <a:ext cx="6336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Dependency between target variable and its context in the word sequence, which can include also </a:t>
            </a:r>
            <a:r>
              <a:rPr lang="en-CA" sz="2000" b="1" kern="0" dirty="0"/>
              <a:t>features of the words </a:t>
            </a:r>
            <a:r>
              <a:rPr lang="en-CA" sz="2000" kern="0" dirty="0"/>
              <a:t>(capitalized, appear in an atlas of location names, etc.)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4914" y="3301962"/>
            <a:ext cx="9641662" cy="8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Factors are similar to the ones for the Naïve Markov (logistic regression)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17703"/>
              </p:ext>
            </p:extLst>
          </p:nvPr>
        </p:nvGraphicFramePr>
        <p:xfrm>
          <a:off x="274638" y="4005263"/>
          <a:ext cx="8255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2" name="Equation" r:id="rId8" imgW="2933640" imgH="228600" progId="Equation.3">
                  <p:embed/>
                </p:oleObj>
              </mc:Choice>
              <mc:Fallback>
                <p:oleObj name="Equation" r:id="rId8" imgW="2933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005263"/>
                        <a:ext cx="82550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205320" y="4139808"/>
              <a:ext cx="172440" cy="373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8840" y="4130808"/>
                <a:ext cx="185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267160" y="4136040"/>
              <a:ext cx="3774960" cy="1480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4640" y="4128480"/>
                <a:ext cx="37868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8029800" y="1150920"/>
              <a:ext cx="231840" cy="330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17920" y="1141200"/>
                <a:ext cx="253080" cy="353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28867"/>
              </p:ext>
            </p:extLst>
          </p:nvPr>
        </p:nvGraphicFramePr>
        <p:xfrm>
          <a:off x="1475656" y="1348579"/>
          <a:ext cx="1574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" name="Equation" r:id="rId16" imgW="660240" imgH="241200" progId="Equation.3">
                  <p:embed/>
                </p:oleObj>
              </mc:Choice>
              <mc:Fallback>
                <p:oleObj name="Equation" r:id="rId16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8579"/>
                        <a:ext cx="1574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2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984" y="3009661"/>
            <a:ext cx="3635896" cy="2431800"/>
          </a:xfrm>
        </p:spPr>
        <p:txBody>
          <a:bodyPr/>
          <a:lstStyle/>
          <a:p>
            <a:r>
              <a:rPr lang="en-CA" sz="2400" b="1" dirty="0"/>
              <a:t>Features can also be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The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Following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Previous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155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3032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19672" y="0"/>
              <a:ext cx="5193360" cy="262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472" y="-11880"/>
                <a:ext cx="5211720" cy="26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07504" y="2631110"/>
              <a:ext cx="5478480" cy="283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04" y="2625350"/>
                <a:ext cx="5494680" cy="28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89720" y="869040"/>
              <a:ext cx="1521360" cy="108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1440" y="851400"/>
                <a:ext cx="153396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291200" y="783000"/>
              <a:ext cx="1827720" cy="132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5800" y="761400"/>
                <a:ext cx="1842840" cy="14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109520" y="2350440"/>
              <a:ext cx="1510920" cy="48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7640" y="2316240"/>
                <a:ext cx="1529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5664240" y="2234520"/>
              <a:ext cx="1413360" cy="462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6680" y="2208600"/>
                <a:ext cx="14378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2027160" y="1942200"/>
              <a:ext cx="4754160" cy="3332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9960" y="1939680"/>
                <a:ext cx="4767840" cy="33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1317960" y="75240"/>
              <a:ext cx="2255760" cy="116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8240" y="61560"/>
                <a:ext cx="226980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32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on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47664" y="1556792"/>
              <a:ext cx="5478480" cy="283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464" y="1551032"/>
                <a:ext cx="5494680" cy="2846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4725144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Total number of features can be 10</a:t>
            </a:r>
            <a:r>
              <a:rPr lang="en-CA" kern="0" baseline="30000" dirty="0"/>
              <a:t>5</a:t>
            </a:r>
            <a:r>
              <a:rPr lang="en-CA" kern="0" dirty="0"/>
              <a:t>-10</a:t>
            </a:r>
            <a:r>
              <a:rPr lang="en-CA" kern="0" baseline="30000" dirty="0"/>
              <a:t>6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However features are sparse i.e. most features are 0 for most words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57" y="908720"/>
            <a:ext cx="8458200" cy="1912680"/>
          </a:xfrm>
          <a:solidFill>
            <a:schemeClr val="bg1"/>
          </a:solidFill>
        </p:spPr>
        <p:txBody>
          <a:bodyPr/>
          <a:lstStyle/>
          <a:p>
            <a:r>
              <a:rPr lang="en-CA" dirty="0"/>
              <a:t>Including features that are </a:t>
            </a:r>
            <a:r>
              <a:rPr lang="en-CA" b="1" dirty="0"/>
              <a:t>conjunctions of simple features</a:t>
            </a:r>
            <a:r>
              <a:rPr lang="en-CA" dirty="0"/>
              <a:t> increases accuracy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952560" y="1758600"/>
              <a:ext cx="6875640" cy="290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760" y="1747800"/>
                <a:ext cx="6896880" cy="29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4514" y="7447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Linear-Chain Performance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27054" y="57075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</a:rPr>
              <a:t>Per-token/word accuracy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in the high 90% range for many natural datasets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chemeClr val="tx1"/>
                </a:solidFill>
                <a:latin typeface="Arial Unicode MS" pitchFamily="34" charset="-128"/>
              </a:rPr>
              <a:t>Per-field precision 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</a:rPr>
              <a:t>and recall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are more often around 80-95% , depending on the dataset. Entire Named Entity Phrase must be correct</a:t>
            </a:r>
            <a:endParaRPr lang="en-GB" sz="2400" dirty="0">
              <a:solidFill>
                <a:srgbClr val="2D2DB9"/>
              </a:solidFill>
              <a:latin typeface="Arial Unicode MS" pitchFamily="34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7054" y="1772816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endParaRPr lang="en-GB" sz="28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2613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510" y="639584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57790" y="3437685"/>
            <a:ext cx="5945561" cy="1183733"/>
            <a:chOff x="694096" y="4005064"/>
            <a:chExt cx="6212880" cy="21459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694096" y="4323304"/>
                <a:ext cx="6212880" cy="7920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4691" y="4305675"/>
                  <a:ext cx="6226799" cy="818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872407" y="5734153"/>
                <a:ext cx="4272840" cy="4168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3754" y="5711283"/>
                  <a:ext cx="4288264" cy="458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804688" y="4005064"/>
                <a:ext cx="5691600" cy="16844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60" y="3986790"/>
                  <a:ext cx="5712290" cy="1724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/>
          <p:cNvSpPr/>
          <p:nvPr/>
        </p:nvSpPr>
        <p:spPr>
          <a:xfrm>
            <a:off x="4609360" y="3437685"/>
            <a:ext cx="2266896" cy="1755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16315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" name="Rectangle 3"/>
          <p:cNvSpPr/>
          <p:nvPr/>
        </p:nvSpPr>
        <p:spPr>
          <a:xfrm>
            <a:off x="611560" y="5024427"/>
            <a:ext cx="7272808" cy="117700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084069" y="5157192"/>
              <a:ext cx="6086160" cy="135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5069" y="5148192"/>
                <a:ext cx="61041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5152320" y="4519080"/>
              <a:ext cx="3269160" cy="223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0800" y="4506840"/>
                <a:ext cx="3294000" cy="22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730240" y="4169160"/>
              <a:ext cx="139320" cy="17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440" y="4158360"/>
                <a:ext cx="161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4640040" y="3385440"/>
              <a:ext cx="2305080" cy="176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7520" y="3378600"/>
                <a:ext cx="2311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1945440" y="2986560"/>
              <a:ext cx="6801840" cy="2833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6800" y="1438560"/>
                <a:ext cx="6816240" cy="43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4872349" y="3117088"/>
              <a:ext cx="220320" cy="276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2989" y="3104504"/>
                <a:ext cx="246960" cy="306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4814389" y="3122488"/>
              <a:ext cx="376200" cy="24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05029" y="3107368"/>
                <a:ext cx="3956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6242869" y="3034288"/>
              <a:ext cx="187920" cy="314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33149" y="3022768"/>
                <a:ext cx="212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6138109" y="3332368"/>
              <a:ext cx="9360" cy="12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30549" y="3323368"/>
                <a:ext cx="25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6155749" y="3092968"/>
              <a:ext cx="321840" cy="232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4949" y="3077848"/>
                <a:ext cx="344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3343789" y="1059688"/>
              <a:ext cx="74520" cy="226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28669" y="1048888"/>
                <a:ext cx="100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3432349" y="1168408"/>
              <a:ext cx="152640" cy="123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18309" y="1156528"/>
                <a:ext cx="173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3602269" y="1069408"/>
              <a:ext cx="143640" cy="212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88589" y="1060768"/>
                <a:ext cx="171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785509" y="1143928"/>
              <a:ext cx="110880" cy="139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71109" y="1133488"/>
                <a:ext cx="132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3936709" y="1043848"/>
              <a:ext cx="88920" cy="236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23029" y="1037008"/>
                <a:ext cx="109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4274029" y="1143208"/>
              <a:ext cx="24120" cy="121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57829" y="1130248"/>
                <a:ext cx="54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4371229" y="1147888"/>
              <a:ext cx="119880" cy="141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55389" y="1134208"/>
                <a:ext cx="146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/>
              <p14:cNvContentPartPr/>
              <p14:nvPr/>
            </p14:nvContentPartPr>
            <p14:xfrm>
              <a:off x="4677229" y="1152928"/>
              <a:ext cx="193320" cy="1080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67509" y="1142128"/>
                <a:ext cx="213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/>
              <p14:cNvContentPartPr/>
              <p14:nvPr/>
            </p14:nvContentPartPr>
            <p14:xfrm>
              <a:off x="4914829" y="1136008"/>
              <a:ext cx="141120" cy="115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7549" y="1119808"/>
                <a:ext cx="1659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5069269" y="1218088"/>
              <a:ext cx="90360" cy="61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59549" y="1202968"/>
                <a:ext cx="1155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/>
              <p14:cNvContentPartPr/>
              <p14:nvPr/>
            </p14:nvContentPartPr>
            <p14:xfrm>
              <a:off x="5235229" y="1148248"/>
              <a:ext cx="126720" cy="74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1549" y="1136728"/>
                <a:ext cx="151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/>
              <p14:cNvContentPartPr/>
              <p14:nvPr/>
            </p14:nvContentPartPr>
            <p14:xfrm>
              <a:off x="5429989" y="1155808"/>
              <a:ext cx="173520" cy="3106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17389" y="1143208"/>
                <a:ext cx="1933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/>
              <p14:cNvContentPartPr/>
              <p14:nvPr/>
            </p14:nvContentPartPr>
            <p14:xfrm>
              <a:off x="5793589" y="1091368"/>
              <a:ext cx="16200" cy="267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82789" y="1082728"/>
                <a:ext cx="37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5744629" y="1249408"/>
              <a:ext cx="168480" cy="21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4189" y="1236808"/>
                <a:ext cx="190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/>
              <p14:cNvContentPartPr/>
              <p14:nvPr/>
            </p14:nvContentPartPr>
            <p14:xfrm>
              <a:off x="5909149" y="1223128"/>
              <a:ext cx="96480" cy="529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6549" y="1209088"/>
                <a:ext cx="123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/>
              <p14:cNvContentPartPr/>
              <p14:nvPr/>
            </p14:nvContentPartPr>
            <p14:xfrm>
              <a:off x="6076909" y="1188928"/>
              <a:ext cx="103680" cy="806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58549" y="1172368"/>
                <a:ext cx="129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/>
              <p14:cNvContentPartPr/>
              <p14:nvPr/>
            </p14:nvContentPartPr>
            <p14:xfrm>
              <a:off x="6393709" y="1075168"/>
              <a:ext cx="155880" cy="193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77509" y="1058968"/>
                <a:ext cx="180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/>
              <p14:cNvContentPartPr/>
              <p14:nvPr/>
            </p14:nvContentPartPr>
            <p14:xfrm>
              <a:off x="6700789" y="1117288"/>
              <a:ext cx="175680" cy="118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89269" y="1108648"/>
                <a:ext cx="193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/>
              <p14:cNvContentPartPr/>
              <p14:nvPr/>
            </p14:nvContentPartPr>
            <p14:xfrm>
              <a:off x="6923629" y="1146448"/>
              <a:ext cx="110880" cy="80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2109" y="1131688"/>
                <a:ext cx="137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/>
              <p14:cNvContentPartPr/>
              <p14:nvPr/>
            </p14:nvContentPartPr>
            <p14:xfrm>
              <a:off x="7081309" y="1123048"/>
              <a:ext cx="143280" cy="1263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69429" y="1114408"/>
                <a:ext cx="163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/>
              <p14:cNvContentPartPr/>
              <p14:nvPr/>
            </p14:nvContentPartPr>
            <p14:xfrm>
              <a:off x="7240069" y="1175968"/>
              <a:ext cx="87840" cy="45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31069" y="1164448"/>
                <a:ext cx="109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Ink 42"/>
              <p14:cNvContentPartPr/>
              <p14:nvPr/>
            </p14:nvContentPartPr>
            <p14:xfrm>
              <a:off x="7238269" y="1222768"/>
              <a:ext cx="87840" cy="198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30349" y="1214848"/>
                <a:ext cx="108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/>
              <p14:cNvContentPartPr/>
              <p14:nvPr/>
            </p14:nvContentPartPr>
            <p14:xfrm>
              <a:off x="7326109" y="1028368"/>
              <a:ext cx="24120" cy="210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11709" y="1017208"/>
                <a:ext cx="51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/>
              <p14:cNvContentPartPr/>
              <p14:nvPr/>
            </p14:nvContentPartPr>
            <p14:xfrm>
              <a:off x="7370029" y="1154368"/>
              <a:ext cx="115560" cy="140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56349" y="1144648"/>
                <a:ext cx="1422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/>
              <p14:cNvContentPartPr/>
              <p14:nvPr/>
            </p14:nvContentPartPr>
            <p14:xfrm>
              <a:off x="7678189" y="1141768"/>
              <a:ext cx="106560" cy="892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65229" y="1128088"/>
                <a:ext cx="133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Ink 46"/>
              <p14:cNvContentPartPr/>
              <p14:nvPr/>
            </p14:nvContentPartPr>
            <p14:xfrm>
              <a:off x="7805269" y="1143568"/>
              <a:ext cx="84600" cy="88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790509" y="1133128"/>
                <a:ext cx="115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Ink 47"/>
              <p14:cNvContentPartPr/>
              <p14:nvPr/>
            </p14:nvContentPartPr>
            <p14:xfrm>
              <a:off x="7964029" y="1018288"/>
              <a:ext cx="7560" cy="7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53949" y="1006048"/>
                <a:ext cx="31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Ink 48"/>
              <p14:cNvContentPartPr/>
              <p14:nvPr/>
            </p14:nvContentPartPr>
            <p14:xfrm>
              <a:off x="7971229" y="1036288"/>
              <a:ext cx="30240" cy="2116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957189" y="1022248"/>
                <a:ext cx="583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Ink 49"/>
              <p14:cNvContentPartPr/>
              <p14:nvPr/>
            </p14:nvContentPartPr>
            <p14:xfrm>
              <a:off x="7880149" y="1097848"/>
              <a:ext cx="187560" cy="14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69349" y="1082008"/>
                <a:ext cx="209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Ink 50"/>
              <p14:cNvContentPartPr/>
              <p14:nvPr/>
            </p14:nvContentPartPr>
            <p14:xfrm>
              <a:off x="8144029" y="1166608"/>
              <a:ext cx="109080" cy="72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28909" y="1151128"/>
                <a:ext cx="139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/>
              <p14:cNvContentPartPr/>
              <p14:nvPr/>
            </p14:nvContentPartPr>
            <p14:xfrm>
              <a:off x="8349589" y="1048528"/>
              <a:ext cx="41040" cy="281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38069" y="1037728"/>
                <a:ext cx="65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Ink 52"/>
              <p14:cNvContentPartPr/>
              <p14:nvPr/>
            </p14:nvContentPartPr>
            <p14:xfrm>
              <a:off x="8305309" y="1242208"/>
              <a:ext cx="159480" cy="4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293789" y="1228528"/>
                <a:ext cx="177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/>
              <p14:cNvContentPartPr/>
              <p14:nvPr/>
            </p14:nvContentPartPr>
            <p14:xfrm>
              <a:off x="8616709" y="1037008"/>
              <a:ext cx="166320" cy="1130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608429" y="1020448"/>
                <a:ext cx="190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/>
              <p14:cNvContentPartPr/>
              <p14:nvPr/>
            </p14:nvContentPartPr>
            <p14:xfrm>
              <a:off x="8714629" y="1048168"/>
              <a:ext cx="33480" cy="250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699869" y="1034848"/>
                <a:ext cx="637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Ink 55"/>
              <p14:cNvContentPartPr/>
              <p14:nvPr/>
            </p14:nvContentPartPr>
            <p14:xfrm>
              <a:off x="8595469" y="1043128"/>
              <a:ext cx="182880" cy="1065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81429" y="1029448"/>
                <a:ext cx="211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/>
              <p14:cNvContentPartPr/>
              <p14:nvPr/>
            </p14:nvContentPartPr>
            <p14:xfrm>
              <a:off x="4167109" y="2572408"/>
              <a:ext cx="55800" cy="23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48749" y="2557648"/>
                <a:ext cx="88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/>
              <p14:cNvContentPartPr/>
              <p14:nvPr/>
            </p14:nvContentPartPr>
            <p14:xfrm>
              <a:off x="4523869" y="2528488"/>
              <a:ext cx="7200" cy="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16669" y="2521288"/>
                <a:ext cx="198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/>
              <p14:cNvContentPartPr/>
              <p14:nvPr/>
            </p14:nvContentPartPr>
            <p14:xfrm>
              <a:off x="4520269" y="2446768"/>
              <a:ext cx="110880" cy="1072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12349" y="2438128"/>
                <a:ext cx="1274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Ink 61"/>
              <p14:cNvContentPartPr/>
              <p14:nvPr/>
            </p14:nvContentPartPr>
            <p14:xfrm>
              <a:off x="4702429" y="2413648"/>
              <a:ext cx="134640" cy="1029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91629" y="2406448"/>
                <a:ext cx="156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/>
              <p14:cNvContentPartPr/>
              <p14:nvPr/>
            </p14:nvContentPartPr>
            <p14:xfrm>
              <a:off x="4890709" y="2316448"/>
              <a:ext cx="103680" cy="208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80629" y="2308888"/>
                <a:ext cx="124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5120" name="Ink 645119"/>
              <p14:cNvContentPartPr/>
              <p14:nvPr/>
            </p14:nvContentPartPr>
            <p14:xfrm>
              <a:off x="4994029" y="2437048"/>
              <a:ext cx="104040" cy="195840"/>
            </p14:xfrm>
          </p:contentPart>
        </mc:Choice>
        <mc:Fallback xmlns="">
          <p:pic>
            <p:nvPicPr>
              <p:cNvPr id="645120" name="Ink 645119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985029" y="2427328"/>
                <a:ext cx="122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5121" name="Ink 645120"/>
              <p14:cNvContentPartPr/>
              <p14:nvPr/>
            </p14:nvContentPartPr>
            <p14:xfrm>
              <a:off x="5255389" y="2398168"/>
              <a:ext cx="122400" cy="87840"/>
            </p14:xfrm>
          </p:contentPart>
        </mc:Choice>
        <mc:Fallback xmlns="">
          <p:pic>
            <p:nvPicPr>
              <p:cNvPr id="645121" name="Ink 645120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46029" y="2388448"/>
                <a:ext cx="141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5122" name="Ink 645121"/>
              <p14:cNvContentPartPr/>
              <p14:nvPr/>
            </p14:nvContentPartPr>
            <p14:xfrm>
              <a:off x="5438629" y="2379808"/>
              <a:ext cx="124920" cy="82080"/>
            </p14:xfrm>
          </p:contentPart>
        </mc:Choice>
        <mc:Fallback xmlns="">
          <p:pic>
            <p:nvPicPr>
              <p:cNvPr id="645122" name="Ink 645121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30349" y="2372248"/>
                <a:ext cx="141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5123" name="Ink 645122"/>
              <p14:cNvContentPartPr/>
              <p14:nvPr/>
            </p14:nvContentPartPr>
            <p14:xfrm>
              <a:off x="5688829" y="2396368"/>
              <a:ext cx="28080" cy="9000"/>
            </p14:xfrm>
          </p:contentPart>
        </mc:Choice>
        <mc:Fallback xmlns="">
          <p:pic>
            <p:nvPicPr>
              <p:cNvPr id="645123" name="Ink 645122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81989" y="2392048"/>
                <a:ext cx="39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5125" name="Ink 645124"/>
              <p14:cNvContentPartPr/>
              <p14:nvPr/>
            </p14:nvContentPartPr>
            <p14:xfrm>
              <a:off x="5660029" y="2365768"/>
              <a:ext cx="109440" cy="97920"/>
            </p14:xfrm>
          </p:contentPart>
        </mc:Choice>
        <mc:Fallback xmlns="">
          <p:pic>
            <p:nvPicPr>
              <p:cNvPr id="645125" name="Ink 64512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647789" y="2356768"/>
                <a:ext cx="130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5126" name="Ink 645125"/>
              <p14:cNvContentPartPr/>
              <p14:nvPr/>
            </p14:nvContentPartPr>
            <p14:xfrm>
              <a:off x="5690989" y="2369008"/>
              <a:ext cx="3240" cy="4680"/>
            </p14:xfrm>
          </p:contentPart>
        </mc:Choice>
        <mc:Fallback xmlns="">
          <p:pic>
            <p:nvPicPr>
              <p:cNvPr id="645126" name="Ink 645125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84509" y="2362528"/>
                <a:ext cx="17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5127" name="Ink 645126"/>
              <p14:cNvContentPartPr/>
              <p14:nvPr/>
            </p14:nvContentPartPr>
            <p14:xfrm>
              <a:off x="5687029" y="2342008"/>
              <a:ext cx="114120" cy="42480"/>
            </p14:xfrm>
          </p:contentPart>
        </mc:Choice>
        <mc:Fallback xmlns="">
          <p:pic>
            <p:nvPicPr>
              <p:cNvPr id="645127" name="Ink 645126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81629" y="2331568"/>
                <a:ext cx="129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5128" name="Ink 645127"/>
              <p14:cNvContentPartPr/>
              <p14:nvPr/>
            </p14:nvContentPartPr>
            <p14:xfrm>
              <a:off x="6045949" y="2389168"/>
              <a:ext cx="18720" cy="113400"/>
            </p14:xfrm>
          </p:contentPart>
        </mc:Choice>
        <mc:Fallback xmlns="">
          <p:pic>
            <p:nvPicPr>
              <p:cNvPr id="645128" name="Ink 645127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035149" y="2381608"/>
                <a:ext cx="39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45129" name="Ink 645128"/>
              <p14:cNvContentPartPr/>
              <p14:nvPr/>
            </p14:nvContentPartPr>
            <p14:xfrm>
              <a:off x="6169789" y="2378008"/>
              <a:ext cx="91440" cy="133200"/>
            </p14:xfrm>
          </p:contentPart>
        </mc:Choice>
        <mc:Fallback xmlns="">
          <p:pic>
            <p:nvPicPr>
              <p:cNvPr id="645129" name="Ink 645128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57549" y="2369008"/>
                <a:ext cx="112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5130" name="Ink 645129"/>
              <p14:cNvContentPartPr/>
              <p14:nvPr/>
            </p14:nvContentPartPr>
            <p14:xfrm>
              <a:off x="6530149" y="2366848"/>
              <a:ext cx="135000" cy="111240"/>
            </p14:xfrm>
          </p:contentPart>
        </mc:Choice>
        <mc:Fallback xmlns="">
          <p:pic>
            <p:nvPicPr>
              <p:cNvPr id="645130" name="Ink 645129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517189" y="2361448"/>
                <a:ext cx="153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45131" name="Ink 645130"/>
              <p14:cNvContentPartPr/>
              <p14:nvPr/>
            </p14:nvContentPartPr>
            <p14:xfrm>
              <a:off x="6761269" y="2385208"/>
              <a:ext cx="75240" cy="70200"/>
            </p14:xfrm>
          </p:contentPart>
        </mc:Choice>
        <mc:Fallback xmlns="">
          <p:pic>
            <p:nvPicPr>
              <p:cNvPr id="645131" name="Ink 645130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55509" y="2375848"/>
                <a:ext cx="90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45132" name="Ink 645131"/>
              <p14:cNvContentPartPr/>
              <p14:nvPr/>
            </p14:nvContentPartPr>
            <p14:xfrm>
              <a:off x="6923629" y="2352808"/>
              <a:ext cx="108720" cy="102240"/>
            </p14:xfrm>
          </p:contentPart>
        </mc:Choice>
        <mc:Fallback xmlns="">
          <p:pic>
            <p:nvPicPr>
              <p:cNvPr id="645132" name="Ink 645131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910309" y="2345968"/>
                <a:ext cx="127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5133" name="Ink 645132"/>
              <p14:cNvContentPartPr/>
              <p14:nvPr/>
            </p14:nvContentPartPr>
            <p14:xfrm>
              <a:off x="7082749" y="2354608"/>
              <a:ext cx="100080" cy="90000"/>
            </p14:xfrm>
          </p:contentPart>
        </mc:Choice>
        <mc:Fallback xmlns="">
          <p:pic>
            <p:nvPicPr>
              <p:cNvPr id="645133" name="Ink 645132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069069" y="2348848"/>
                <a:ext cx="119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45134" name="Ink 645133"/>
              <p14:cNvContentPartPr/>
              <p14:nvPr/>
            </p14:nvContentPartPr>
            <p14:xfrm>
              <a:off x="7262749" y="2349928"/>
              <a:ext cx="75240" cy="76320"/>
            </p14:xfrm>
          </p:contentPart>
        </mc:Choice>
        <mc:Fallback xmlns="">
          <p:pic>
            <p:nvPicPr>
              <p:cNvPr id="645134" name="Ink 645133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49429" y="2339800"/>
                <a:ext cx="97920" cy="9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45135" name="Ink 645134"/>
              <p14:cNvContentPartPr/>
              <p14:nvPr/>
            </p14:nvContentPartPr>
            <p14:xfrm>
              <a:off x="7382269" y="2366848"/>
              <a:ext cx="111960" cy="81000"/>
            </p14:xfrm>
          </p:contentPart>
        </mc:Choice>
        <mc:Fallback xmlns="">
          <p:pic>
            <p:nvPicPr>
              <p:cNvPr id="645135" name="Ink 645134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368589" y="2359648"/>
                <a:ext cx="130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45136" name="Ink 645135"/>
              <p14:cNvContentPartPr/>
              <p14:nvPr/>
            </p14:nvContentPartPr>
            <p14:xfrm>
              <a:off x="7523389" y="2280808"/>
              <a:ext cx="224280" cy="198000"/>
            </p14:xfrm>
          </p:contentPart>
        </mc:Choice>
        <mc:Fallback xmlns="">
          <p:pic>
            <p:nvPicPr>
              <p:cNvPr id="645136" name="Ink 645135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11869" y="2272528"/>
                <a:ext cx="2440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45137" name="Ink 645136"/>
              <p14:cNvContentPartPr/>
              <p14:nvPr/>
            </p14:nvContentPartPr>
            <p14:xfrm>
              <a:off x="7947109" y="2371168"/>
              <a:ext cx="114120" cy="75600"/>
            </p14:xfrm>
          </p:contentPart>
        </mc:Choice>
        <mc:Fallback xmlns="">
          <p:pic>
            <p:nvPicPr>
              <p:cNvPr id="645137" name="Ink 645136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37029" y="2358928"/>
                <a:ext cx="136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45138" name="Ink 645137"/>
              <p14:cNvContentPartPr/>
              <p14:nvPr/>
            </p14:nvContentPartPr>
            <p14:xfrm>
              <a:off x="8147629" y="2363968"/>
              <a:ext cx="127800" cy="105480"/>
            </p14:xfrm>
          </p:contentPart>
        </mc:Choice>
        <mc:Fallback xmlns="">
          <p:pic>
            <p:nvPicPr>
              <p:cNvPr id="645138" name="Ink 645137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33949" y="2352088"/>
                <a:ext cx="156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5139" name="Ink 645138"/>
              <p14:cNvContentPartPr/>
              <p14:nvPr/>
            </p14:nvContentPartPr>
            <p14:xfrm>
              <a:off x="8385589" y="2228608"/>
              <a:ext cx="360" cy="1800"/>
            </p14:xfrm>
          </p:contentPart>
        </mc:Choice>
        <mc:Fallback xmlns="">
          <p:pic>
            <p:nvPicPr>
              <p:cNvPr id="645139" name="Ink 645138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77669" y="2220688"/>
                <a:ext cx="162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45140" name="Ink 645139"/>
              <p14:cNvContentPartPr/>
              <p14:nvPr/>
            </p14:nvContentPartPr>
            <p14:xfrm>
              <a:off x="8370109" y="2231848"/>
              <a:ext cx="32400" cy="216720"/>
            </p14:xfrm>
          </p:contentPart>
        </mc:Choice>
        <mc:Fallback xmlns="">
          <p:pic>
            <p:nvPicPr>
              <p:cNvPr id="645140" name="Ink 645139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56069" y="2222488"/>
                <a:ext cx="56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45141" name="Ink 645140"/>
              <p14:cNvContentPartPr/>
              <p14:nvPr/>
            </p14:nvContentPartPr>
            <p14:xfrm>
              <a:off x="8329429" y="2321488"/>
              <a:ext cx="165240" cy="5400"/>
            </p14:xfrm>
          </p:contentPart>
        </mc:Choice>
        <mc:Fallback xmlns="">
          <p:pic>
            <p:nvPicPr>
              <p:cNvPr id="645141" name="Ink 645140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20069" y="2308888"/>
                <a:ext cx="182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645142" name="Ink 645141"/>
              <p14:cNvContentPartPr/>
              <p14:nvPr/>
            </p14:nvContentPartPr>
            <p14:xfrm>
              <a:off x="8640469" y="2374768"/>
              <a:ext cx="82800" cy="68760"/>
            </p14:xfrm>
          </p:contentPart>
        </mc:Choice>
        <mc:Fallback xmlns="">
          <p:pic>
            <p:nvPicPr>
              <p:cNvPr id="645142" name="Ink 645141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626429" y="2360728"/>
                <a:ext cx="110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645143" name="Ink 645142"/>
              <p14:cNvContentPartPr/>
              <p14:nvPr/>
            </p14:nvContentPartPr>
            <p14:xfrm>
              <a:off x="8812549" y="2238688"/>
              <a:ext cx="33480" cy="305280"/>
            </p14:xfrm>
          </p:contentPart>
        </mc:Choice>
        <mc:Fallback xmlns="">
          <p:pic>
            <p:nvPicPr>
              <p:cNvPr id="645143" name="Ink 645142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807509" y="2229328"/>
                <a:ext cx="500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645144" name="Ink 645143"/>
              <p14:cNvContentPartPr/>
              <p14:nvPr/>
            </p14:nvContentPartPr>
            <p14:xfrm>
              <a:off x="8788069" y="2398528"/>
              <a:ext cx="144720" cy="14040"/>
            </p14:xfrm>
          </p:contentPart>
        </mc:Choice>
        <mc:Fallback xmlns="">
          <p:pic>
            <p:nvPicPr>
              <p:cNvPr id="645144" name="Ink 645143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80509" y="2388808"/>
                <a:ext cx="159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645145" name="Ink 645144"/>
              <p14:cNvContentPartPr/>
              <p14:nvPr/>
            </p14:nvContentPartPr>
            <p14:xfrm>
              <a:off x="8919469" y="2293048"/>
              <a:ext cx="185040" cy="235440"/>
            </p14:xfrm>
          </p:contentPart>
        </mc:Choice>
        <mc:Fallback xmlns="">
          <p:pic>
            <p:nvPicPr>
              <p:cNvPr id="645145" name="Ink 645144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908669" y="2284768"/>
                <a:ext cx="2048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45146" name="Ink 645145"/>
              <p14:cNvContentPartPr/>
              <p14:nvPr/>
            </p14:nvContentPartPr>
            <p14:xfrm>
              <a:off x="2385829" y="4529368"/>
              <a:ext cx="11520" cy="31680"/>
            </p14:xfrm>
          </p:contentPart>
        </mc:Choice>
        <mc:Fallback xmlns="">
          <p:pic>
            <p:nvPicPr>
              <p:cNvPr id="645146" name="Ink 645145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79349" y="4524688"/>
                <a:ext cx="23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45150" name="Ink 645149"/>
              <p14:cNvContentPartPr/>
              <p14:nvPr/>
            </p14:nvContentPartPr>
            <p14:xfrm>
              <a:off x="1901989" y="3850048"/>
              <a:ext cx="10440" cy="11160"/>
            </p14:xfrm>
          </p:contentPart>
        </mc:Choice>
        <mc:Fallback xmlns="">
          <p:pic>
            <p:nvPicPr>
              <p:cNvPr id="645150" name="Ink 645149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89749" y="3842488"/>
                <a:ext cx="32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45151" name="Ink 645150"/>
              <p14:cNvContentPartPr/>
              <p14:nvPr/>
            </p14:nvContentPartPr>
            <p14:xfrm>
              <a:off x="1893709" y="3702808"/>
              <a:ext cx="5573160" cy="410400"/>
            </p14:xfrm>
          </p:contentPart>
        </mc:Choice>
        <mc:Fallback xmlns="">
          <p:pic>
            <p:nvPicPr>
              <p:cNvPr id="645151" name="Ink 645150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80029" y="3688408"/>
                <a:ext cx="56044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45152" name="Ink 645151"/>
              <p14:cNvContentPartPr/>
              <p14:nvPr/>
            </p14:nvContentPartPr>
            <p14:xfrm>
              <a:off x="7476949" y="3506608"/>
              <a:ext cx="562680" cy="326160"/>
            </p14:xfrm>
          </p:contentPart>
        </mc:Choice>
        <mc:Fallback xmlns="">
          <p:pic>
            <p:nvPicPr>
              <p:cNvPr id="645152" name="Ink 645151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69029" y="3491848"/>
                <a:ext cx="584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45153" name="Ink 645152"/>
              <p14:cNvContentPartPr/>
              <p14:nvPr/>
            </p14:nvContentPartPr>
            <p14:xfrm>
              <a:off x="8062669" y="3360808"/>
              <a:ext cx="353520" cy="194040"/>
            </p14:xfrm>
          </p:contentPart>
        </mc:Choice>
        <mc:Fallback xmlns="">
          <p:pic>
            <p:nvPicPr>
              <p:cNvPr id="645153" name="Ink 645152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52949" y="3352528"/>
                <a:ext cx="3801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45154" name="Ink 645153"/>
              <p14:cNvContentPartPr/>
              <p14:nvPr/>
            </p14:nvContentPartPr>
            <p14:xfrm>
              <a:off x="8158429" y="3316528"/>
              <a:ext cx="318240" cy="309960"/>
            </p14:xfrm>
          </p:contentPart>
        </mc:Choice>
        <mc:Fallback xmlns="">
          <p:pic>
            <p:nvPicPr>
              <p:cNvPr id="645154" name="Ink 645153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147269" y="3299608"/>
                <a:ext cx="344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45155" name="Ink 645154"/>
              <p14:cNvContentPartPr/>
              <p14:nvPr/>
            </p14:nvContentPartPr>
            <p14:xfrm>
              <a:off x="1207189" y="3128608"/>
              <a:ext cx="179280" cy="193320"/>
            </p14:xfrm>
          </p:contentPart>
        </mc:Choice>
        <mc:Fallback xmlns="">
          <p:pic>
            <p:nvPicPr>
              <p:cNvPr id="645155" name="Ink 645154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95309" y="3121048"/>
                <a:ext cx="198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645156" name="Ink 645155"/>
              <p14:cNvContentPartPr/>
              <p14:nvPr/>
            </p14:nvContentPartPr>
            <p14:xfrm>
              <a:off x="2699749" y="3069568"/>
              <a:ext cx="241560" cy="218160"/>
            </p14:xfrm>
          </p:contentPart>
        </mc:Choice>
        <mc:Fallback xmlns="">
          <p:pic>
            <p:nvPicPr>
              <p:cNvPr id="645156" name="Ink 645155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90389" y="3056608"/>
                <a:ext cx="263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45157" name="Ink 645156"/>
              <p14:cNvContentPartPr/>
              <p14:nvPr/>
            </p14:nvContentPartPr>
            <p14:xfrm>
              <a:off x="3768949" y="3113128"/>
              <a:ext cx="223560" cy="217800"/>
            </p14:xfrm>
          </p:contentPart>
        </mc:Choice>
        <mc:Fallback xmlns="">
          <p:pic>
            <p:nvPicPr>
              <p:cNvPr id="645157" name="Ink 645156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757789" y="3101608"/>
                <a:ext cx="246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45158" name="Ink 645157"/>
              <p14:cNvContentPartPr/>
              <p14:nvPr/>
            </p14:nvContentPartPr>
            <p14:xfrm>
              <a:off x="1043389" y="4199968"/>
              <a:ext cx="163080" cy="106200"/>
            </p14:xfrm>
          </p:contentPart>
        </mc:Choice>
        <mc:Fallback xmlns="">
          <p:pic>
            <p:nvPicPr>
              <p:cNvPr id="645158" name="Ink 645157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36549" y="4189888"/>
                <a:ext cx="1814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45159" name="Ink 645158"/>
              <p14:cNvContentPartPr/>
              <p14:nvPr/>
            </p14:nvContentPartPr>
            <p14:xfrm>
              <a:off x="1751869" y="4210768"/>
              <a:ext cx="138240" cy="169560"/>
            </p14:xfrm>
          </p:contentPart>
        </mc:Choice>
        <mc:Fallback xmlns="">
          <p:pic>
            <p:nvPicPr>
              <p:cNvPr id="645159" name="Ink 645158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744309" y="4203568"/>
                <a:ext cx="153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45160" name="Ink 645159"/>
              <p14:cNvContentPartPr/>
              <p14:nvPr/>
            </p14:nvContentPartPr>
            <p14:xfrm>
              <a:off x="2521189" y="4162528"/>
              <a:ext cx="187560" cy="126000"/>
            </p14:xfrm>
          </p:contentPart>
        </mc:Choice>
        <mc:Fallback xmlns="">
          <p:pic>
            <p:nvPicPr>
              <p:cNvPr id="645160" name="Ink 645159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12549" y="4151368"/>
                <a:ext cx="207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45161" name="Ink 645160"/>
              <p14:cNvContentPartPr/>
              <p14:nvPr/>
            </p14:nvContentPartPr>
            <p14:xfrm>
              <a:off x="4538269" y="4098808"/>
              <a:ext cx="222120" cy="135720"/>
            </p14:xfrm>
          </p:contentPart>
        </mc:Choice>
        <mc:Fallback xmlns="">
          <p:pic>
            <p:nvPicPr>
              <p:cNvPr id="645161" name="Ink 645160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24949" y="4086208"/>
                <a:ext cx="248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45162" name="Ink 645161"/>
              <p14:cNvContentPartPr/>
              <p14:nvPr/>
            </p14:nvContentPartPr>
            <p14:xfrm>
              <a:off x="2005669" y="4693168"/>
              <a:ext cx="650160" cy="302760"/>
            </p14:xfrm>
          </p:contentPart>
        </mc:Choice>
        <mc:Fallback xmlns="">
          <p:pic>
            <p:nvPicPr>
              <p:cNvPr id="645162" name="Ink 645161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989469" y="4685968"/>
                <a:ext cx="673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45163" name="Ink 645162"/>
              <p14:cNvContentPartPr/>
              <p14:nvPr/>
            </p14:nvContentPartPr>
            <p14:xfrm>
              <a:off x="1424269" y="4944808"/>
              <a:ext cx="443160" cy="312480"/>
            </p14:xfrm>
          </p:contentPart>
        </mc:Choice>
        <mc:Fallback xmlns="">
          <p:pic>
            <p:nvPicPr>
              <p:cNvPr id="645163" name="Ink 645162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12389" y="4933288"/>
                <a:ext cx="46656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8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Skip-Chain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14" y="764704"/>
            <a:ext cx="8458200" cy="2088232"/>
          </a:xfrm>
        </p:spPr>
        <p:txBody>
          <a:bodyPr/>
          <a:lstStyle/>
          <a:p>
            <a:r>
              <a:rPr lang="en-CA" dirty="0"/>
              <a:t>Include additional factors that connect non-adjacent target variables</a:t>
            </a:r>
          </a:p>
          <a:p>
            <a:r>
              <a:rPr lang="en-CA" dirty="0"/>
              <a:t>E.g., When a word occur multiple times in the same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5661248"/>
            <a:ext cx="8458200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Graphical structure over Y can depend </a:t>
            </a:r>
            <a:r>
              <a:rPr lang="en-CA" kern="0"/>
              <a:t>on the </a:t>
            </a:r>
            <a:r>
              <a:rPr lang="en-CA" kern="0" dirty="0"/>
              <a:t>values of the </a:t>
            </a:r>
            <a:r>
              <a:rPr lang="en-CA" kern="0" dirty="0" err="1"/>
              <a:t>Xs</a:t>
            </a:r>
            <a:r>
              <a:rPr lang="en-CA" kern="0" dirty="0"/>
              <a:t> 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212120" y="2476080"/>
              <a:ext cx="4353840" cy="2015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960" y="2472480"/>
                <a:ext cx="4376880" cy="20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8"/>
            <a:ext cx="8280920" cy="2929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NLP Examples: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Name Entity Recognition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CFR + deep learning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0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40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3316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109240" y="206084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754033" y="20836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393881" y="206401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129544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754377" y="208275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474992" y="208059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6177557" y="2081917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7538599" y="2047690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54040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13316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109240" y="273184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2754033" y="27546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3393881" y="273501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129544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754377" y="275375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5474992" y="2751596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6177557" y="2752915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6829886" y="2736122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7538599" y="2718688"/>
            <a:ext cx="288032" cy="1557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97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8"/>
            <a:ext cx="8352928" cy="2785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NLP Examples: Name Entity Recognition,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CFR + deep learning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1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30" y="5261159"/>
            <a:ext cx="8352928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2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0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981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44" y="3140969"/>
            <a:ext cx="8676456" cy="1008112"/>
          </a:xfrm>
        </p:spPr>
        <p:txBody>
          <a:bodyPr/>
          <a:lstStyle/>
          <a:p>
            <a:r>
              <a:rPr lang="en-CA" dirty="0"/>
              <a:t>Forward / Backward / Smoothing and Viterbi can be rewritten (not trivial!) using these factors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7" y="1340768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395536" y="4437112"/>
            <a:ext cx="8676456" cy="1008112"/>
          </a:xfrm>
        </p:spPr>
        <p:txBody>
          <a:bodyPr/>
          <a:lstStyle/>
          <a:p>
            <a:r>
              <a:rPr lang="en-CA" dirty="0"/>
              <a:t>Then you plug in the factors of the CRFs and all the algorithms work fine with CRFs!  </a:t>
            </a:r>
            <a:r>
              <a:rPr lang="en-CA" dirty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Inference in CRFs </a:t>
            </a:r>
            <a:r>
              <a:rPr lang="en-CA" sz="2800" dirty="0"/>
              <a:t>(just intuition)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7080" y="1662480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80" y="1651320"/>
                <a:ext cx="7326720" cy="11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274"/>
            <a:ext cx="8229600" cy="1143000"/>
          </a:xfrm>
        </p:spPr>
        <p:txBody>
          <a:bodyPr/>
          <a:lstStyle/>
          <a:p>
            <a:r>
              <a:rPr lang="en-CA" dirty="0"/>
              <a:t>CRFs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352" y="1166018"/>
            <a:ext cx="8579296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Ability to incorporate arbitrary overlapping local and global features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Graphical structure over Y can depend on the values of the </a:t>
            </a:r>
            <a:r>
              <a:rPr lang="en-CA" sz="2400" dirty="0" err="1"/>
              <a:t>Xs</a:t>
            </a:r>
            <a:r>
              <a:rPr lang="en-CA" sz="2400" dirty="0"/>
              <a:t> </a:t>
            </a:r>
            <a:r>
              <a:rPr lang="en-CA" sz="1800" dirty="0"/>
              <a:t>(see slide 17)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400" dirty="0"/>
              <a:t>Can perform multiple tasks simultaneously </a:t>
            </a:r>
            <a:r>
              <a:rPr lang="en-CA" sz="1800" dirty="0">
                <a:solidFill>
                  <a:srgbClr val="000000"/>
                </a:solidFill>
              </a:rPr>
              <a:t>(see slide 19)</a:t>
            </a:r>
            <a:endParaRPr lang="en-CA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i="1" dirty="0"/>
              <a:t>Standard Inference algorithm </a:t>
            </a:r>
            <a:r>
              <a:rPr lang="en-CA" sz="2400" dirty="0"/>
              <a:t>for HMM can be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i="1" dirty="0"/>
              <a:t>Practical Learning algorithms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State-of–the-art on many labeling tasks </a:t>
            </a:r>
            <a:r>
              <a:rPr lang="en-CA" sz="2400" i="1" dirty="0"/>
              <a:t>(deep learning recently shown to be  often better when large training data are available... </a:t>
            </a:r>
            <a:r>
              <a:rPr lang="en-CA" sz="2400" i="1" dirty="0">
                <a:solidFill>
                  <a:srgbClr val="00B0F0"/>
                </a:solidFill>
              </a:rPr>
              <a:t>current research on </a:t>
            </a:r>
            <a:r>
              <a:rPr lang="en-CA" sz="2400" i="1" dirty="0" err="1">
                <a:solidFill>
                  <a:srgbClr val="00B0F0"/>
                </a:solidFill>
              </a:rPr>
              <a:t>ensembling</a:t>
            </a:r>
            <a:r>
              <a:rPr lang="en-CA" sz="2400" i="1" dirty="0">
                <a:solidFill>
                  <a:srgbClr val="00B0F0"/>
                </a:solidFill>
              </a:rPr>
              <a:t> them!</a:t>
            </a:r>
            <a:r>
              <a:rPr lang="en-CA" sz="2400" i="1" dirty="0"/>
              <a:t>)</a:t>
            </a:r>
          </a:p>
          <a:p>
            <a:pPr marL="0" indent="0"/>
            <a:endParaRPr lang="en-CA" sz="2400" dirty="0"/>
          </a:p>
          <a:p>
            <a:pPr marL="0" indent="0"/>
            <a:r>
              <a:rPr lang="en-CA" sz="2400" dirty="0">
                <a:solidFill>
                  <a:srgbClr val="00FF00"/>
                </a:solidFill>
              </a:rPr>
              <a:t>See MALLET package for CRF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CPSC 422, Lecture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5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Probabilistic Graphical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104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1680" y="1021320"/>
              <a:ext cx="8336880" cy="424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20" y="1010520"/>
                <a:ext cx="8347320" cy="42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006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63152"/>
            <a:ext cx="8534400" cy="685800"/>
          </a:xfrm>
        </p:spPr>
        <p:txBody>
          <a:bodyPr/>
          <a:lstStyle/>
          <a:p>
            <a:r>
              <a:rPr lang="en-CA" dirty="0"/>
              <a:t>Combining CRFs and Neural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47653"/>
            <a:ext cx="8659688" cy="2304256"/>
          </a:xfrm>
        </p:spPr>
        <p:txBody>
          <a:bodyPr/>
          <a:lstStyle/>
          <a:p>
            <a:r>
              <a:rPr lang="en-CA" sz="1800" dirty="0"/>
              <a:t>SEMANTIC IMAGE SEGMENTATION WITH DEEP CONVOLUTIONAL NETS AND FULLY CONNECTED CRFS </a:t>
            </a:r>
          </a:p>
          <a:p>
            <a:r>
              <a:rPr lang="en-CA" sz="1800" dirty="0"/>
              <a:t>International Conference on Learning Representations (ICLR), San Diego, California, USA, May 2015. </a:t>
            </a:r>
          </a:p>
          <a:p>
            <a:r>
              <a:rPr lang="en-CA" sz="1400" dirty="0"/>
              <a:t>Liang-</a:t>
            </a:r>
            <a:r>
              <a:rPr lang="en-CA" sz="1400" dirty="0" err="1"/>
              <a:t>Chieh</a:t>
            </a:r>
            <a:r>
              <a:rPr lang="en-CA" sz="1400" dirty="0"/>
              <a:t> Chen Univ. of California, Los Angeles; George Papandreou Google Inc. ; </a:t>
            </a:r>
            <a:r>
              <a:rPr lang="en-CA" sz="1400" dirty="0" err="1"/>
              <a:t>Iasonas</a:t>
            </a:r>
            <a:r>
              <a:rPr lang="en-CA" sz="1400" dirty="0"/>
              <a:t> Kokkinos INRIA ; Kevin Murphy Google Inc. ; Alan L. </a:t>
            </a:r>
            <a:r>
              <a:rPr lang="en-CA" sz="1400" dirty="0" err="1"/>
              <a:t>Yuille</a:t>
            </a:r>
            <a:r>
              <a:rPr lang="en-CA" sz="1400" dirty="0"/>
              <a:t> Univ. of California, Los Angeles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5" y="2636912"/>
            <a:ext cx="9241122" cy="10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1800" dirty="0"/>
              <a:t>1.Use CNN to generate a rough prediction of segmentation (smooth, blurry heat map)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1800" dirty="0"/>
              <a:t>2.Refine this prediction with a conditional random field (CRF)</a:t>
            </a:r>
            <a:endParaRPr lang="en-CA" sz="1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429000"/>
            <a:ext cx="729513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6527370" cy="29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8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19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Provide general definition for CRF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Apply CRFs to sequence labeling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Describe and justify features for CRFs applied to Natural Language processing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Explain benefits of CRFs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41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14059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Midterm, Fri, Oct 25, </a:t>
            </a:r>
          </a:p>
          <a:p>
            <a:pPr eaLnBrk="1" hangingPunct="1"/>
            <a:r>
              <a:rPr lang="en-US" sz="3200" kern="0" dirty="0"/>
              <a:t>we will start at 4pm sharp</a:t>
            </a:r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296453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  <a:r>
              <a:rPr lang="en-US" sz="2400" b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</a:rPr>
              <a:t>x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complete list has been posted)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ore practice material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9137" y="4439420"/>
            <a:ext cx="8229600" cy="1143000"/>
          </a:xfrm>
        </p:spPr>
        <p:txBody>
          <a:bodyPr/>
          <a:lstStyle/>
          <a:p>
            <a:r>
              <a:rPr lang="en-CA" dirty="0"/>
              <a:t>Next </a:t>
            </a:r>
            <a:r>
              <a:rPr lang="en-CA"/>
              <a:t>class Mon</a:t>
            </a:r>
            <a:endParaRPr lang="en-CA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402722" y="5259214"/>
            <a:ext cx="5256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Start Logics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Revise Logics from 322!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0" indent="0" defTabSz="914400">
              <a:lnSpc>
                <a:spcPct val="100000"/>
              </a:lnSpc>
              <a:buClrTx/>
              <a:buSzTx/>
              <a:buFontTx/>
            </a:pPr>
            <a:endParaRPr lang="en-CA" kern="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8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08522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0202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154800" cy="320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2768484" y="3626502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5604" y="3616062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94480" y="1006560"/>
              <a:ext cx="5466960" cy="77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640" y="1001880"/>
                <a:ext cx="5484960" cy="787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07699"/>
              </p:ext>
            </p:extLst>
          </p:nvPr>
        </p:nvGraphicFramePr>
        <p:xfrm>
          <a:off x="325722" y="4662453"/>
          <a:ext cx="3027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17" imgW="1269720" imgH="317160" progId="Equation.3">
                  <p:embed/>
                </p:oleObj>
              </mc:Choice>
              <mc:Fallback>
                <p:oleObj name="Equation" r:id="rId17" imgW="1269720" imgH="31716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2" y="4662453"/>
                        <a:ext cx="30273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49682"/>
              </p:ext>
            </p:extLst>
          </p:nvPr>
        </p:nvGraphicFramePr>
        <p:xfrm>
          <a:off x="386046" y="5353668"/>
          <a:ext cx="29670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" name="Equation" r:id="rId19" imgW="1244520" imgH="317160" progId="Equation.3">
                  <p:embed/>
                </p:oleObj>
              </mc:Choice>
              <mc:Fallback>
                <p:oleObj name="Equation" r:id="rId19" imgW="124452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46" y="5353668"/>
                        <a:ext cx="29670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60237"/>
              </p:ext>
            </p:extLst>
          </p:nvPr>
        </p:nvGraphicFramePr>
        <p:xfrm>
          <a:off x="526433" y="3698861"/>
          <a:ext cx="2209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Equation" r:id="rId21" imgW="927000" imgH="317160" progId="Equation.3">
                  <p:embed/>
                </p:oleObj>
              </mc:Choice>
              <mc:Fallback>
                <p:oleObj name="Equation" r:id="rId21" imgW="927000" imgH="3171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33" y="3698861"/>
                        <a:ext cx="22098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54701"/>
              </p:ext>
            </p:extLst>
          </p:nvPr>
        </p:nvGraphicFramePr>
        <p:xfrm>
          <a:off x="322415" y="2376728"/>
          <a:ext cx="25733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Equation" r:id="rId23" imgW="1079280" imgH="317160" progId="Equation.3">
                  <p:embed/>
                </p:oleObj>
              </mc:Choice>
              <mc:Fallback>
                <p:oleObj name="Equation" r:id="rId23" imgW="1079280" imgH="31716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15" y="2376728"/>
                        <a:ext cx="257333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119880" y="686520"/>
              <a:ext cx="8633880" cy="5523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600" y="677880"/>
                <a:ext cx="8656200" cy="55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/>
              <p14:cNvContentPartPr/>
              <p14:nvPr/>
            </p14:nvContentPartPr>
            <p14:xfrm>
              <a:off x="3261960" y="1554120"/>
              <a:ext cx="1625040" cy="194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54760" y="1546200"/>
                <a:ext cx="163584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4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Continue…..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99480" y="526320"/>
              <a:ext cx="8451360" cy="517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280" y="522000"/>
                <a:ext cx="846180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87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2800" dirty="0"/>
              <a:t>Sigmoid Function used in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8032"/>
            <a:ext cx="5608125" cy="45819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“parents”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43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Logistic regression is a simple Markov Net (a CRF) </a:t>
            </a:r>
            <a:r>
              <a:rPr lang="en-US" altLang="en-US" i="1" dirty="0"/>
              <a:t>aka</a:t>
            </a:r>
            <a:r>
              <a:rPr lang="en-US" altLang="en-US" dirty="0"/>
              <a:t> </a:t>
            </a:r>
            <a:r>
              <a:rPr lang="en-US" altLang="en-US" b="1" dirty="0"/>
              <a:t>naïve </a:t>
            </a:r>
            <a:r>
              <a:rPr lang="en-US" altLang="en-US" b="1" dirty="0" err="1"/>
              <a:t>markov</a:t>
            </a:r>
            <a:r>
              <a:rPr lang="en-US" altLang="en-US" b="1" dirty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11138" y="4089400"/>
            <a:ext cx="8465318" cy="5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b="0" i="1" dirty="0">
                <a:latin typeface="+mn-lt"/>
              </a:rPr>
              <a:t> </a:t>
            </a:r>
            <a:r>
              <a:rPr lang="en-US" altLang="en-US" sz="2800" b="0" dirty="0">
                <a:latin typeface="+mn-lt"/>
              </a:rPr>
              <a:t>) and not the full joint P(</a:t>
            </a:r>
            <a:r>
              <a:rPr lang="en-US" altLang="en-US" sz="2800" b="0" i="1" dirty="0">
                <a:latin typeface="+mn-lt"/>
              </a:rPr>
              <a:t>X</a:t>
            </a:r>
            <a:r>
              <a:rPr lang="en-US" altLang="en-US" sz="2800" b="0" dirty="0">
                <a:latin typeface="+mn-lt"/>
              </a:rPr>
              <a:t>,</a:t>
            </a:r>
            <a:r>
              <a:rPr lang="en-US" altLang="en-US" sz="2800" b="0" i="1" dirty="0">
                <a:latin typeface="+mn-lt"/>
              </a:rPr>
              <a:t>Y </a:t>
            </a:r>
            <a:r>
              <a:rPr lang="en-US" altLang="en-US" sz="2800" b="0" dirty="0">
                <a:latin typeface="+mn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Let’s generalize ….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83" y="1124744"/>
            <a:ext cx="9191872" cy="2808312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Assume that you always observe a set of variables </a:t>
            </a: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= {X</a:t>
            </a:r>
            <a:r>
              <a:rPr lang="en-GB" sz="2400" baseline="-25000" dirty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} and you want to predict one or more variables </a:t>
            </a: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=  {Y</a:t>
            </a:r>
            <a:r>
              <a:rPr lang="en-GB" sz="2400" baseline="-25000" dirty="0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…</a:t>
            </a:r>
            <a:r>
              <a:rPr lang="en-GB" sz="2400" dirty="0" err="1">
                <a:solidFill>
                  <a:srgbClr val="000000"/>
                </a:solidFill>
                <a:latin typeface="Arial Unicode MS" pitchFamily="34" charset="-128"/>
              </a:rPr>
              <a:t>Y</a:t>
            </a:r>
            <a:r>
              <a:rPr lang="en-GB" sz="2400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}</a:t>
            </a:r>
          </a:p>
          <a:p>
            <a:pPr>
              <a:lnSpc>
                <a:spcPct val="90000"/>
              </a:lnSpc>
            </a:pPr>
            <a:endParaRPr lang="en-CA" alt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CA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CA" altLang="en-US" sz="24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CRF</a:t>
            </a:r>
            <a:r>
              <a:rPr lang="en-CA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an undirected graphical model whose nodes corresponds to </a:t>
            </a:r>
            <a:r>
              <a:rPr lang="en-CA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CA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∪ </a:t>
            </a:r>
            <a:r>
              <a:rPr lang="en-CA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Y.  </a:t>
            </a:r>
          </a:p>
          <a:p>
            <a:pPr>
              <a:lnSpc>
                <a:spcPct val="90000"/>
              </a:lnSpc>
            </a:pP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/>
              <a:t>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)… </a:t>
            </a:r>
            <a:r>
              <a:rPr lang="el-G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ϕ</a:t>
            </a:r>
            <a:r>
              <a:rPr lang="en-US" altLang="en-US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dirty="0" err="1"/>
              <a:t>D</a:t>
            </a:r>
            <a:r>
              <a:rPr lang="en-US" altLang="en-US" sz="2400" baseline="-25000" dirty="0" err="1"/>
              <a:t>m</a:t>
            </a:r>
            <a:r>
              <a:rPr lang="en-US" altLang="en-US" sz="2400" dirty="0"/>
              <a:t>) represent the factors which annotate the network (but we disallow factors involving only </a:t>
            </a:r>
            <a:r>
              <a:rPr lang="en-US" altLang="en-US" sz="2400" dirty="0" err="1"/>
              <a:t>vars</a:t>
            </a:r>
            <a:r>
              <a:rPr lang="en-US" altLang="en-US" sz="2400" dirty="0"/>
              <a:t> in </a:t>
            </a:r>
            <a:r>
              <a:rPr lang="en-US" altLang="en-US" sz="2400" b="1" dirty="0"/>
              <a:t>X</a:t>
            </a:r>
            <a:r>
              <a:rPr lang="en-US" altLang="en-US" sz="2400" dirty="0"/>
              <a:t> – why?)</a:t>
            </a:r>
          </a:p>
        </p:txBody>
      </p:sp>
      <p:graphicFrame>
        <p:nvGraphicFramePr>
          <p:cNvPr id="9011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6812140"/>
              </p:ext>
            </p:extLst>
          </p:nvPr>
        </p:nvGraphicFramePr>
        <p:xfrm>
          <a:off x="1043608" y="5961610"/>
          <a:ext cx="3672408" cy="87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6" name="Equation" r:id="rId4" imgW="1803240" imgH="431640" progId="Equation.3">
                  <p:embed/>
                </p:oleObj>
              </mc:Choice>
              <mc:Fallback>
                <p:oleObj name="Equation" r:id="rId4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61610"/>
                        <a:ext cx="3672408" cy="879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67110151"/>
              </p:ext>
            </p:extLst>
          </p:nvPr>
        </p:nvGraphicFramePr>
        <p:xfrm>
          <a:off x="5458262" y="6050859"/>
          <a:ext cx="2592288" cy="82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7" name="Equation" r:id="rId6" imgW="1358640" imgH="431640" progId="Equation.3">
                  <p:embed/>
                </p:oleObj>
              </mc:Choice>
              <mc:Fallback>
                <p:oleObj name="Equation" r:id="rId6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262" y="6050859"/>
                        <a:ext cx="2592288" cy="824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24544" y="6619875"/>
            <a:ext cx="2895600" cy="476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CPSC 422, Lecture 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93096"/>
            <a:ext cx="889107" cy="328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302720" y="3956040"/>
              <a:ext cx="4291560" cy="201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4440" y="3951720"/>
                <a:ext cx="4304520" cy="20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587520" y="4148280"/>
              <a:ext cx="3499920" cy="192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080" y="4136760"/>
                <a:ext cx="35236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326240" y="1532880"/>
              <a:ext cx="7439040" cy="451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1560" y="1521360"/>
                <a:ext cx="745776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5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63098"/>
            <a:ext cx="8280920" cy="2929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Recap: Naïve Markov – Logistic regression (simple CRF)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CRFs: high-level definition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CRFs Applied to sequence labeling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NLP Examples: 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Name Entity Recognition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, joint POS tagging and NP segmentation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CFR + deep learning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24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8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108" y="404664"/>
            <a:ext cx="8534400" cy="685800"/>
          </a:xfrm>
        </p:spPr>
        <p:txBody>
          <a:bodyPr/>
          <a:lstStyle/>
          <a:p>
            <a:r>
              <a:rPr lang="en-US" altLang="en-US" dirty="0"/>
              <a:t>Sequence Labeling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5176221" y="2714698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Linear-chain CRF</a:t>
            </a:r>
          </a:p>
        </p:txBody>
      </p:sp>
      <p:sp>
        <p:nvSpPr>
          <p:cNvPr id="42005" name="Oval 29"/>
          <p:cNvSpPr>
            <a:spLocks noChangeArrowheads="1"/>
          </p:cNvSpPr>
          <p:nvPr/>
        </p:nvSpPr>
        <p:spPr bwMode="auto">
          <a:xfrm>
            <a:off x="2909271" y="248927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2</a:t>
            </a:r>
            <a:endParaRPr lang="en-US" altLang="en-US" b="0"/>
          </a:p>
        </p:txBody>
      </p:sp>
      <p:sp>
        <p:nvSpPr>
          <p:cNvPr id="42006" name="Oval 30"/>
          <p:cNvSpPr>
            <a:spLocks noChangeArrowheads="1"/>
          </p:cNvSpPr>
          <p:nvPr/>
        </p:nvSpPr>
        <p:spPr bwMode="auto">
          <a:xfrm>
            <a:off x="2074246" y="350686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42007" name="Oval 31"/>
          <p:cNvSpPr>
            <a:spLocks noChangeArrowheads="1"/>
          </p:cNvSpPr>
          <p:nvPr/>
        </p:nvSpPr>
        <p:spPr bwMode="auto">
          <a:xfrm>
            <a:off x="2848946" y="3500511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42008" name="Text Box 32"/>
          <p:cNvSpPr txBox="1">
            <a:spLocks noChangeArrowheads="1"/>
          </p:cNvSpPr>
          <p:nvPr/>
        </p:nvSpPr>
        <p:spPr bwMode="auto">
          <a:xfrm>
            <a:off x="3437908" y="3224286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42009" name="Oval 33"/>
          <p:cNvSpPr>
            <a:spLocks noChangeArrowheads="1"/>
          </p:cNvSpPr>
          <p:nvPr/>
        </p:nvSpPr>
        <p:spPr bwMode="auto">
          <a:xfrm>
            <a:off x="4147521" y="3481461"/>
            <a:ext cx="663575" cy="5651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T</a:t>
            </a:r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2342533" y="3030611"/>
            <a:ext cx="23813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3172796" y="3030611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H="1">
            <a:off x="4426921" y="3043311"/>
            <a:ext cx="127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3" name="Oval 37"/>
          <p:cNvSpPr>
            <a:spLocks noChangeArrowheads="1"/>
          </p:cNvSpPr>
          <p:nvPr/>
        </p:nvSpPr>
        <p:spPr bwMode="auto">
          <a:xfrm>
            <a:off x="2074246" y="2508323"/>
            <a:ext cx="571500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1</a:t>
            </a:r>
            <a:endParaRPr lang="en-US" altLang="en-US" b="0"/>
          </a:p>
        </p:txBody>
      </p:sp>
      <p:sp>
        <p:nvSpPr>
          <p:cNvPr id="42014" name="Oval 38"/>
          <p:cNvSpPr>
            <a:spLocks noChangeArrowheads="1"/>
          </p:cNvSpPr>
          <p:nvPr/>
        </p:nvSpPr>
        <p:spPr bwMode="auto">
          <a:xfrm>
            <a:off x="4134821" y="2495623"/>
            <a:ext cx="663575" cy="5651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Y</a:t>
            </a:r>
            <a:r>
              <a:rPr lang="en-US" altLang="en-US" b="0" baseline="-25000"/>
              <a:t>T</a:t>
            </a:r>
            <a:endParaRPr lang="en-US" altLang="en-US" b="0"/>
          </a:p>
        </p:txBody>
      </p:sp>
      <p:sp>
        <p:nvSpPr>
          <p:cNvPr id="42015" name="Line 39"/>
          <p:cNvSpPr>
            <a:spLocks noChangeShapeType="1"/>
          </p:cNvSpPr>
          <p:nvPr/>
        </p:nvSpPr>
        <p:spPr bwMode="auto">
          <a:xfrm flipV="1">
            <a:off x="2642571" y="2721048"/>
            <a:ext cx="2682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6" name="Line 40"/>
          <p:cNvSpPr>
            <a:spLocks noChangeShapeType="1"/>
          </p:cNvSpPr>
          <p:nvPr/>
        </p:nvSpPr>
        <p:spPr bwMode="auto">
          <a:xfrm flipV="1">
            <a:off x="3488708" y="2703586"/>
            <a:ext cx="2682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42017" name="Text Box 41"/>
          <p:cNvSpPr txBox="1">
            <a:spLocks noChangeArrowheads="1"/>
          </p:cNvSpPr>
          <p:nvPr/>
        </p:nvSpPr>
        <p:spPr bwMode="auto">
          <a:xfrm>
            <a:off x="3691908" y="2157486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719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3037" y="63093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0909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50943</TotalTime>
  <Words>1834</Words>
  <Application>Microsoft Office PowerPoint</Application>
  <PresentationFormat>On-screen Show (4:3)</PresentationFormat>
  <Paragraphs>331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Unicode MS</vt:lpstr>
      <vt:lpstr>Times New Roman</vt:lpstr>
      <vt:lpstr>Wingdings</vt:lpstr>
      <vt:lpstr>1_Default Design</vt:lpstr>
      <vt:lpstr>2_Default Design</vt:lpstr>
      <vt:lpstr>3_Default Design</vt:lpstr>
      <vt:lpstr>Equation</vt:lpstr>
      <vt:lpstr>PowerPoint Presentation</vt:lpstr>
      <vt:lpstr>Lecture Overview</vt:lpstr>
      <vt:lpstr>Let’s derive the probabilities we need</vt:lpstr>
      <vt:lpstr>Continue…..</vt:lpstr>
      <vt:lpstr>Sigmoid Function used in Logistic Regression</vt:lpstr>
      <vt:lpstr>Logistic Regression as a Markov Net (CRF)</vt:lpstr>
      <vt:lpstr>Let’s generalize ….</vt:lpstr>
      <vt:lpstr>Lecture Overview</vt:lpstr>
      <vt:lpstr>Sequence Labeling</vt:lpstr>
      <vt:lpstr>Increase representational Complexity: Adding Features to a CRF</vt:lpstr>
      <vt:lpstr>CRFs in Natural Language Processing</vt:lpstr>
      <vt:lpstr>Named Entity Recognition Task</vt:lpstr>
      <vt:lpstr>Linear chain CRF parameters</vt:lpstr>
      <vt:lpstr>PowerPoint Presentation</vt:lpstr>
      <vt:lpstr>More on features</vt:lpstr>
      <vt:lpstr>Linear-Chain Performance</vt:lpstr>
      <vt:lpstr>Skip-Chain CRFs</vt:lpstr>
      <vt:lpstr>Lecture Overview</vt:lpstr>
      <vt:lpstr>Coupled linear-chain CRFs</vt:lpstr>
      <vt:lpstr>Coupled linear-chain CRFs</vt:lpstr>
      <vt:lpstr>Inference in CRFs (just intuition)</vt:lpstr>
      <vt:lpstr>CRFs Summary</vt:lpstr>
      <vt:lpstr>Probabilistic Graphical Models</vt:lpstr>
      <vt:lpstr>Combining CRFs and Neural Models</vt:lpstr>
      <vt:lpstr>PowerPoint Presentation</vt:lpstr>
      <vt:lpstr>PowerPoint Presentation</vt:lpstr>
      <vt:lpstr>Learning Goals for today’s class</vt:lpstr>
      <vt:lpstr>Next class 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1828</cp:revision>
  <cp:lastPrinted>2014-02-28T17:29:11Z</cp:lastPrinted>
  <dcterms:modified xsi:type="dcterms:W3CDTF">2019-10-18T22:31:49Z</dcterms:modified>
</cp:coreProperties>
</file>