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8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.xml" ContentType="application/inkml+xml"/>
  <Override PartName="/ppt/notesSlides/notesSlide11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2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46.xml" ContentType="application/inkml+xml"/>
  <Override PartName="/ppt/ink/ink147.xml" ContentType="application/inkml+xml"/>
  <Override PartName="/ppt/ink/ink148.xml" ContentType="application/inkml+xml"/>
  <Override PartName="/ppt/notesSlides/notesSlide16.xml" ContentType="application/vnd.openxmlformats-officedocument.presentationml.notesSlide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09.xml" ContentType="application/inkml+xml"/>
  <Override PartName="/ppt/ink/ink210.xml" ContentType="application/inkml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6" r:id="rId2"/>
    <p:sldMasterId id="2147483691" r:id="rId3"/>
  </p:sldMasterIdLst>
  <p:notesMasterIdLst>
    <p:notesMasterId r:id="rId35"/>
  </p:notesMasterIdLst>
  <p:handoutMasterIdLst>
    <p:handoutMasterId r:id="rId36"/>
  </p:handoutMasterIdLst>
  <p:sldIdLst>
    <p:sldId id="597" r:id="rId4"/>
    <p:sldId id="805" r:id="rId5"/>
    <p:sldId id="814" r:id="rId6"/>
    <p:sldId id="832" r:id="rId7"/>
    <p:sldId id="815" r:id="rId8"/>
    <p:sldId id="816" r:id="rId9"/>
    <p:sldId id="817" r:id="rId10"/>
    <p:sldId id="811" r:id="rId11"/>
    <p:sldId id="834" r:id="rId12"/>
    <p:sldId id="835" r:id="rId13"/>
    <p:sldId id="813" r:id="rId14"/>
    <p:sldId id="818" r:id="rId15"/>
    <p:sldId id="806" r:id="rId16"/>
    <p:sldId id="840" r:id="rId17"/>
    <p:sldId id="807" r:id="rId18"/>
    <p:sldId id="808" r:id="rId19"/>
    <p:sldId id="839" r:id="rId20"/>
    <p:sldId id="819" r:id="rId21"/>
    <p:sldId id="830" r:id="rId22"/>
    <p:sldId id="800" r:id="rId23"/>
    <p:sldId id="841" r:id="rId24"/>
    <p:sldId id="798" r:id="rId25"/>
    <p:sldId id="799" r:id="rId26"/>
    <p:sldId id="801" r:id="rId27"/>
    <p:sldId id="794" r:id="rId28"/>
    <p:sldId id="796" r:id="rId29"/>
    <p:sldId id="831" r:id="rId30"/>
    <p:sldId id="795" r:id="rId31"/>
    <p:sldId id="772" r:id="rId32"/>
    <p:sldId id="837" r:id="rId33"/>
    <p:sldId id="838" r:id="rId34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7F991"/>
    <a:srgbClr val="CC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79574" autoAdjust="0"/>
  </p:normalViewPr>
  <p:slideViewPr>
    <p:cSldViewPr>
      <p:cViewPr varScale="1">
        <p:scale>
          <a:sx n="72" d="100"/>
          <a:sy n="72" d="100"/>
        </p:scale>
        <p:origin x="4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30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">20579 10276 6837,'8'26'5031,"6"-12"-645,13-13-903,11 8-3096,5-4-129,9 0-129,10-1-258,2-4-387,7 0-387,-7-10-1290,6 3-2322,4 1-129,-11-4-258</inkml:trace>
  <inkml:trace contextRef="#ctx0" brushRef="#br0" timeOffset="3405.194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">21674 10624 1548,'0'0'4386,"0"0"516,15 0-645,-1 2-1935,6-2-1806,11 0 129,-2 0-258,8 0-129,-2 0-387,-1-4-774,7 3-2193,-5 1-1548,-8-4-129,3 1 0</inkml:trace>
  <inkml:trace contextRef="#ctx0" brushRef="#br0" timeOffset="7389.422">22455 10348 903,'0'0'1290,"0"0"-516,0 0-258,0 0-387,0 0-129,0 0-258,0 0 0,0 0-258,0 0-129,0 0-516</inkml:trace>
  <inkml:trace contextRef="#ctx0" brushRef="#br0" timeOffset="8384.479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">21090 11798 645,'2'16'3741,"-2"-16"387,0 0-516,0 0-3354,14-4-258,-14 4 129,11-2-129,-11 2 0,0 0 0,0 0-258,0 0-645,8-17-2838,-8 17 0,0 0-128</inkml:trace>
  <inkml:trace contextRef="#ctx0" brushRef="#br0" timeOffset="25429.454">21083 11511 3999,'0'0'4644,"8"17"-258,-8-17-387,11-5-3870,-11 5-774,15 0-645,-15 0-645,16 0-1290,-3 0-1290,-13 0 129</inkml:trace>
  <inkml:trace contextRef="#ctx0" brushRef="#br0" timeOffset="26036.489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">21514 11659 4128,'10'8'4773,"9"-3"-387,-2-5-129,8-1-3870,8 1-258,4 0-258,3-3-129,5 3-516,-5-4-774,2-1-2322,2 3-645,-10-5 0</inkml:trace>
  <inkml:trace contextRef="#ctx0" brushRef="#br0" timeOffset="26916.539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">22047 11717 1419,'-15'-5'4644,"2"3"258,13 2-387,9 0-2838,3-2-387,13-1-516,1-5-258,11 4-129,4-6-258,6-2-129,4 5-387,-2-7-387,1 11-1032,-8-7-2193,-4 1-774,0 6-129</inkml:trace>
  <inkml:trace contextRef="#ctx0" brushRef="#br0" timeOffset="27644.581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">24738 11518 3483,'0'0'4644,"19"18"-645,-19-18 0,0 14-3483,0 1-516,2 0 387,-1 2-129,-1 1 0,0 2 0,-7-5 0,1 4-258,1 0-387,-4-7-645,6-2-3096,3 9-129,0-19-516</inkml:trace>
  <inkml:trace contextRef="#ctx0" brushRef="#br0" timeOffset="30511.745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">19001 12392 2451,'0'0'3612,"0"0"129,10-7-3096,5-1-258,8 7 129,1-7 258,10 8 129,0 0 0,10 0-129,2 3 387,9 6-258,-2-4-258,7 5-387,-1-1-258,-1-6-1161,2-3-2967,1 0-258,-7-6-387</inkml:trace>
  <inkml:trace contextRef="#ctx0" brushRef="#br0" timeOffset="66530.805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2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1">21804 12966 1548,'13'14'3483,"0"10"129,-13-9-1161,1 6-2322,4 6 387,-3 2 129,4 9 258,-6-3 129,5 6 0,-5-6-129,6 3 0,-3-7-645,1-2-645,4-4-1419,-3-6-2193,-5-19-387,10 5-258</inkml:trace>
  <inkml:trace contextRef="#ctx0" brushRef="#br0" timeOffset="70100.009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">24245 12894 516,'0'40'2967,"-2"-26"258,2 9-2580,0 6-645,1 7 0,-1 7 0,0 0 0,0 6 0,0 2 129,1 0-129,4 0 129,-1-3-129,0-6 0,0-6-129,1-3-516,1-8-645,-6-13-1806</inkml:trace>
  <inkml:trace contextRef="#ctx0" brushRef="#br0" timeOffset="74771.276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">11855 15230 7611,'38'20'4773,"-10"-12"-516,0-8-258,2 0-3741,6 0-387,7-1 0,-1-1 129,-1 2 0,-4 0-129,-1 0 258,-3 0 0,-4 3 0,-4 1 0,-5-4-129,-4 3-129,0 3-774,-16-6-3225,0 0-387,11 5-129,-18-9-258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3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10 212 0,'8'-4'79'0,"5"4"-42"0,8 0-43 0,-8 0 14 16,4 0-7-16,4 0 2 15,9 0 9-15,4 0 7 16,0-3-10-16,4-1 9 0,5 4 2 16,0 0-10-16,3 0-3 15,1 0-16-15,4 4-4 16,1-1-56-16,7 5-24 0,-4 0 1 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1.3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-3 143 168 0,'0'-4'63'0,"5"4"-34"0,-1 0-25 0,-4 0 15 16,4 4 0-16,5-4 3 15,-1 4 3-15,1-1 4 16,-1 1-15-16,1 4 3 0,-1-1 3 15,1 5-5-15,3 3 0 16,1 8-7-16,0-1-3 16,4 5-5-16,0 3 0 15,4 4 0-15,1-4 2 16,-5-3-3-16,0-1 0 0,-5 1 3 16,1-8 1-16,-4-4 3 15,-1-4 1-15,-3 1-3 16,-1-5-1-16,0-10 1 15,0-1 2-15,1-4-3 16,-1-11-2-16,4-3 0 16,1-13 1-16,-1-6 1 15,5-5 1-15,0-3-5 16,4 4-1-16,-4 3-2 16,8 4 0-16,0 4-6 15,1 4-2-15,-5 3 2 16,0 5 4-16,0 7-13 15,-5 3-4-15,5 5-19 16,-4 3-9-16,0 0-54 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2.2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 50 248 0,'5'0'93'0,"-5"0"-50"0,4 0-52 15,-4 0 14-15,0 0-12 16,0 0 0-16,0 0 3 16,8 3 2-16,1 1 2 15,-1 0 6-15,5 3 4 0,4 1-1 16,0 3 2-16,0 4-6 16,5 1-3-16,3 6-1 15,5 5-1-15,-5 3-7 16,1 0 0-16,-5 4-2 15,-4 4 1-15,-4-4 2 16,-9 0 2-16,-4 4 2 16,-4-7 1-16,-9-9 3 15,-8-3 1-15,-4-4 3 0,-10-3 3 16,1-5-2-16,-4-7-2 16,4 0-2-16,4-4-3 15,5-3-2-15,3-4-1 16,10-5-3-16,7 1-1 15,14-4-5-15,8-3-3 16,8-1-5-16,5-4-2 16,4 5-8-16,0-5-4 15,0-3 8-15,0 0 5 16,1 3 10-16,-6 1 6 16,1 3 17-16,-9 0 9 15,1 4-4-15,-5 4-2 0,-4 0-4 16,-1 4 0-16,1 7 0 15,0 4-1 1,-5 4-1-16,1 3-1 16,-1 8 2-16,-3 4-1 15,3 4 0-15,1 0-5 16,-1-1-3-16,1 1 2 16,-1 4 2-16,5 3-4 15,-4-4-1-15,-1-7 13 16,1 0 8-16,-1-4 3 15,-4-3 3-15,1 3-2 16,-5-15 0-16,-5 0-12 16,1-11-3-16,0-5-6 15,0 1-3-15,4-7-3 0,0-9-1 16,8-3-1 0,5-4 3-16,4 1 0 0,8 2 1 15,5 5-3-15,0 7 0 16,0 5-5-16,0-1-2 15,0 4-15-15,-5 3-4 16,1 1-58 0,-5 3-62-16,-4-11 42 15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6.74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36 85 96 0,'0'-11'35'0,"0"3"-18"0,13-3-20 0,-9 7 8 16,0 0-4-16,1-3-1 16,-1-1 1-16,0 1-1 0,0-1 6 15,5 0 4-15,-5 5 8 16,-4-1 3-16,0 0-2 15,0 4 1-15,0 0-2 16,0 0 0-16,0 0-9 16,4 4-1-16,1 3 2 0,-5 5-6 15,0 3 0-15,0 11-2 16,-5 12-2-16,1 8 7 16,0 7 5-16,-5 3 3 15,1 1 0-15,-1-4 4 16,-4-4 0-16,1-7-10 15,-1-4-3-15,4-12-4 16,1-3-2-16,4-15-21 16,4-8-11-16,4-8-26 0,4-11-11 15,5-15-16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17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5 153 192 0,'-5'-12'74'0,"5"5"-40"0,0 3-31 0,0 4 15 16,5 0-11-16,-5 0-4 15,12 0-2 1,1 0-1-16,0 7-3 0,4-3 2 16,-4 4 3-16,-1 3 3 15,1 1 2-15,4 6 1 0,-4 5 0 16,4 7 2-16,0 5-3 15,0 2 1-15,0 5-3 16,5 3 2-16,-1 1 0 16,4-5 1-16,1-6 0 15,4-5 0-15,0-4-4 16,-1-7-1-16,1 0 1 16,0-11 2-16,0-8-3 15,-5-8 0-15,1-15-1 16,-9-3-2-16,8-8 5 15,-12-15 1-15,0-4-2 16,-5 0-3-16,1 3 0 0,0 1-1 16,-1 0-3-16,-4 0 2 15,5 7-6-15,-1 1-3 16,1 10-8-16,-1 5-1 16,1 7-10-16,4 4-4 15,-1 7-9-15,-3 4-3 16,8 4-38-1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7.75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13 242 88 0,'-9'-3'35'0,"9"-9"-18"0,-4 1-16 15,4 7 11-15,0-11 3 16,0-8 5-16,0 1-4 15,4-5 1-15,0 1-4 16,5-1 2-16,-1 4-8 16,5 4 2-16,0 4 2 0,0 4 0 15,0 7 1-15,-1 4-4 0,5 4 0 16,0 3-3-16,5 5 2 16,-1-1-6-16,0 1-1 15,5 3 0-15,-5 0 0 16,-4 8 2-16,0-5 1 15,-4 5-1-15,-5 0 1 16,-8 0 7-16,-4-1 5 16,-4 1-1-16,-9 4 2 15,-5-12-7-15,-3 0-1 16,-5 0-6-16,0-4-2 16,0-3 0-16,5-4 0 0,-1-4-7 15,5-4-3-15,4 0-10 16,4 0-5-16,0-3-17 15,9-5-6-15,8-7-37 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2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19 0 196 0,'-4'11'74'0,"-1"0"-40"0,1 1-38 0,4-5 13 16,0 1-12 0,0 3-2-16,0 1-1 0,0 3 2 15,-4 4 2-15,0 3 3 0,4 5 2 16,0 3 7-16,4 0 4 15,-4 5-3-15,4-5 1 16,0-4-3-16,-4 5 2 16,5-9-6-16,-5 1-3 15,0-8 1-15,0-3 0 16,0-5 1-16,0-7 2 16,0-4-3-16,0-3 0 0,0-5 5 15,0-3 3-15,0-4 0 16,0-11 1-16,4 0-9 15,0-4-1-15,0 0-7 16,9 0-1-16,0 3-6 16,0 1 0-16,4 3 1 15,0 5 2-15,0 3 3 16,0 7 4-16,4 1 3 16,0 7 2-16,1 1-1 15,3 3-2-15,5 3-10 16,-4 1-6-16,-5 4-21 15,0-5-6-15,0-3-44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8.8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1 114 188 0,'-4'23'71'0,"4"-12"-38"0,4 4-39 16,-4-3 14-16,0 3-9 16,4 4 0-16,-4-4 7 15,0 0 6-15,5 0-6 16,-5-4 6-16,4-3 3 0,4-8-3 15,5-11 1-15,8-4-26 16,9-16-10-16,4-7-25 16,5-3-7-16,3-1 7 15,-3 8 34 1,-5 8 40-16,-9 7 13 0,-4 7 7 16,1 8-4-16,-5 8-2 15,-4 8-22-15,-1 3 3 0,1 4 0 16,0 0-9-16,0-4-4 15,-5-4-5-15,9-3 0 16,0-5-2 0,0-6-5-16,0-5 0 15,0-3 2-15,-4-1 1 16,0 5 3-16,-5-1 3 16,1 4 4-16,-1 4 2 15,-8 0-3-15,5 8-3 16,3 0 0-16,-4-1-1 0,5 1-5 15,-1-1-1-15,1 1 1 16,4-1 0-16,0 5 1 16,-5-5 0-16,1 5-22 15,-1-8-8-15,5-12-95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5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38 200 0,'0'0'74'0,"0"0"-40"0,9-4-49 15,-1 4 10-15,1-4-18 16,-1 0-3-16,5 1 16 16,0-5 7-16,4 0 4 15,4 5 19-15,-4-1 11 0,0 4-2 16,5 4 0-16,-5-1-10 16,0 5-1-16,0 7-11 15,0 4-4-15,0 8-7 16,0 3-2-16,-4 0-2 15,-1 0 2-15,-3 1 2 16,-1-1-1-16,-3 0 10 16,-5-3 6-16,-5-5 1 15,-3-3 1-15,-5-7-5 16,0-9 0-16,-4-3-1 16,-4-7 1-16,0-8-9 0,-1-8-1 15,1-3-5-15,8-1 0 16,1 1 1-16,7-1 2 15,1 4-1-15,4 4 4 16,9 8 0-16,-1 3 3 16,5 5-6-16,4-1 1 15,4 4-1-15,5 4-1 16,-1-1-12-16,9-3-6 16,0 0-41-1,9-3-52-15,0-5 29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9.8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0 204 0,'0'11'77'0,"8"-11"-42"0,-4 8-28 16,-4-1 20-16,0 5-7 0,0 3-2 15,0 0-8-15,0 4-4 16,0 4-3-1,-4 7 4-15,4 0 3 0,-4 8 1 0,0 11 1 16,-1 8-4-16,1 3-3 16,0 1-5-16,4-8 0 15,0-4-18-15,4-7-5 16,-4-12-27-16,4-7-10 16,5-12-41-1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">13549 11442 3612,'9'15'4644,"14"-4"-516,-9-11 129,11-5-4128,10 0-258,10 1 258,6-3-129,8 0 129,3 0-129,5 0 0,-3 3-129,2 4-129,-5 0-1161,-2 0-2580,1 10-387,-18-5 0</inkml:trace>
  <inkml:trace contextRef="#ctx0" brushRef="#br0" timeOffset="1984.113">14683 13150 6708,'13'54'5031,"-7"-21"-516,-5-2-129,-1 1-4128,0 6-258,0 0-129,1 0 129,1 2 0,-2-3 0,2-1 0,-2-1 0,2-3-129,-2-9-387,6 1-3096,-3 0-903,-3-12-129,0-12-258</inkml:trace>
  <inkml:trace contextRef="#ctx0" brushRef="#br0" timeOffset="4903.28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">15683 12317 3225,'-27'22'4257,"25"-6"129,2 0-2193,0-16-774,26 22-387,-5-18-258,13 4-258,2-8 129,12 0-516,1 0-258,4-5-1290,7-6-2709,2 7-387,-5-13-387</inkml:trace>
  <inkml:trace contextRef="#ctx0" brushRef="#br0" timeOffset="6008.343">16755 12109 4128,'-8'59'4515,"1"-37"-129,7 10-387,-5-4-3741,5 10-645,0 1 129,7 9 129,-2-1-129,0 3 645,-2 3-129,2-4 0,-2-4 0,0-10-129,-3-13-387,6-2-2193,-6-20-1677,0 0-645,10-24 258</inkml:trace>
  <inkml:trace contextRef="#ctx0" brushRef="#br0" timeOffset="6611.378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">17424 14539 9804,'3'39'4773,"-3"-13"-387,-5-5-129,0 11-4515,-1-2-258,6 10 258,-1 3-258,1 5 387,0 4 129,-4-6 387,3 4-258,-5-12 0,6-2 0,-1-10-516,1-26-1548,0 0-2451,-8-6-387,6-23-387,2-7 129</inkml:trace>
  <inkml:trace contextRef="#ctx0" brushRef="#br0" timeOffset="15246.872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8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">17796 16600 6837,'34'3'4902,"-11"-9"-774,9-5-1161,3 5-2580,2-2-129,4-3 0,2 4-258,3 4 129,-4 0-129,-1 3 129,-2 7-258,-4 2 0,-2-3 0,-9-3-387,0 10-129,-12-13-774,1 7-2322,-13-7-645,0 0-516</inkml:trace>
  <inkml:trace contextRef="#ctx0" brushRef="#br0" timeOffset="28823.648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">22102 15966 4386,'11'44'4773,"-3"-20"-387,-7-8-129,5-1-3354,1 7-645,-3 3 0,3 2 129,-6 0-129,4 1 129,-3-6-258,1 5 0,2 0-258,-4-9-645,9 4-1548,-8-3-2451,-2-19 258,14 8-774</inkml:trace>
  <inkml:trace contextRef="#ctx0" brushRef="#br0" timeOffset="37043.118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">22775 15032 9030,'22'12'5031,"5"-16"-258,2 4-1032,5-18-3354,8 1-387,3 2 129,3 0-129,-2 2 0,-4 4 0,-4 3-387,-9-5-258,4 11-1032,-18-6-2193,-1 1-1161,-14 5 0,5-17-258</inkml:trace>
  <inkml:trace contextRef="#ctx0" brushRef="#br0" timeOffset="38082.178">22738 14708 6966,'7'0'4902,"9"-10"-129,12-1-645,-1 3-2838,6-12-1032,3 6-258,4 2 0,0 3-129,0 5-129,-5-4-774,9 8-2451,-6 0-1161,-5 0-129,1 4-516</inkml:trace>
  <inkml:trace contextRef="#ctx0" brushRef="#br0" timeOffset="50758.903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6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1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0-1 248 0,'9'7'93'0,"3"5"-50"0,14 3-48 15,-13-8 17-15,4 5-18 16,0-1-3-16,0 4 4 15,0 4 2-15,0 4 3 16,-4 3 6-16,-1 1 4 0,-3-1 10 16,0 1 7-16,-5-1-12 15,0-7-3-15,0-4-28 16,1-18-91 0,3-13-50-16,-4-6 52 15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66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46 240 0,'0'0'90'0,"4"0"-48"0,5-4-64 0,-9 4-14 16,12-11-6-16,5 3 25 16,5 0 17-16,-1 1 2 15,4 3 22-15,1 0 11 0,0 4-3 16,-1 4 1-16,5 0-7 16,-5 3-2-16,1 1-13 15,0 0-7-15,-5 3-2 16,0 4 0-16,-4 0-3 15,0 0-2-15,-4 4 2 16,-4 8 0-16,-5 7 3 16,0 4 3-16,-4 3 0 15,-4 1 0-15,0-4 5 16,-1 3 4-16,1 1-5 16,0-8-1-16,-1 0 0 15,1-7 0-15,0-5-7 0,4 1 0 16,4-8-6-16,5-3-1 15,-1-1-4-15,5-7-1 16,0-4-8-16,4 0 0 16,-4-8-12-16,-1 1-3 15,1-1-13-15,-4 1-5 16,3-5-41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0.9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21 252 0,'5'0'96'0,"12"0"-52"0,12-3-49 16,-11 3 17-16,7-4-9 15,5 0 0-15,4 0 1 16,0 1 0-16,0-1-2 16,4 4 9-16,-4 0 6 0,-4 4-5 15,0-1 1-15,0 5-8 16,-5-4-3-16,-3-1-34 16,-1 1-16-16,0-4-71 15,-4-4-33 1,-4 1 77-16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1.3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112 162 240 0,'13'0'90'0,"8"-4"-48"0,9-7-64 0,-13 3 6 15,4-3-20-15,0-4-2 16,1 0 15-16,-1 0 11 16,0-1 8-16,-4 5 25 0,0-4 13 0,-4 4 3 15,-4 3 0-15,-5 0-12 16,-4 1-2-16,-4 3-16 16,-5 4-7-16,-4-4-5 15,-8 4-2-15,-4 4-1 16,-5 0 2-16,0 0 2 15,0 3-1-15,0 1-1 16,1-1 1-16,-1 5 3 16,4 3 1-16,5 4 3 15,4 0 1-15,0 3 3 16,4 5 3-16,5-1 0 16,3 1 2-16,1-1 0 15,13 1 1-15,3-1 5 16,1-3 3-16,8 0-4 0,9 0 1 15,8-5-8-15,5-2-3 16,4-5-14-16,4-7-5 16,4-4-38-16,5-4-14 15,-5-23-53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34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0 184 0,'0'0'68'0,"4"11"-36"0,5-7-35 15,-5 0 13-15,4-1-5 16,1 5 0-16,4 0 3 16,-1-5 3-16,5 5-6 15,5-1 4-15,-1 5 1 0,0-1-3 16,1 1-2-16,-1 3-2 15,0 4-3-15,-4 3 3 16,-4 1 2-16,-5 0 2 16,-3-1 1-16,-5 1 0 0,0-4 2 15,-5-4-3-15,-3 0 1 16,-5-3-5-16,-4-1-2 16,0-3-3-16,0-5 1 15,0 1 3-15,4-4 1 16,1-4-4-16,-1 1-1 15,0-5 1-15,4 0 0 16,1 1-2-16,-1-1 2 16,1-3-4-16,-1 3-1 15,1-3-8-15,4 3-4 0,-1 1 7 16,5-4 6-16,5-1 6 16,3 1 4-16,1-1-2 15,3 1 0-15,5 0-1 16,9-1-2-16,0 1-15 15,3 0-5-15,5-1-17 16,5 1-6-16,3 0-37 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76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0 204 0,'-4'4'77'0,"4"0"-42"0,4 3-32 0,0 1 15 16,0-1-9-16,-4 5-3 15,0-1 5-15,0 8 5 16,0 7-8-16,0 5 9 0,5 10 5 0,-1 9 2 16,0-1 1-1,0 4-8-15,1 11 0 0,-5 4-6 16,8 0 1-16,-4-11-7 15,1-4-3-15,-5-7-10 16,4-12-5-16,-4-8-9 16,0-7-1-16,0-11-21 15,0-12-7-15,0-11-66 16,-4-16-28 0,-1-3 75-16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2.97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-3-1 260 0,'0'4'99'0,"4"0"-54"0,9 3-46 0,-4-3 20 16,3 0-13-16,5-4-1 15,5-4-3-15,3 4 1 16,14-4-2-16,7 0 4 0,1 1 4 15,9 3-7-15,-1-4-3 16,0 4-42-16,1 0-19 16,-5 0-50-1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6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18 0 240 0,'4'15'90'0,"1"-11"-48"0,-1 8-40 15,-4-12 19-15,4 7-11 16,-4 5-3-16,0-1 0 16,0 4 2-16,-4 4-4 15,0 11 6-15,-1 4 4 0,1 16-1 16,4 14 2-16,-4 4-9 15,4 8-4-15,0-8-2 16,0-8-1-16,4-7-9 16,0-11-4-16,1-8 0 15,-5-15 0-15,0-8-17 16,0-14-5-16,-5-20-66 16,-3-11-44-16,-5-12 62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3.89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31 228 0,'0'3'85'0,"9"1"-46"0,3 0-39 0,1 0 18 16,4-1-14-16,9 1-2 15,4-4 7-15,8 0 5 16,9 0-6-16,0 0 11 0,-1 0 4 0,-3-4 0 15,0 4-2-15,-5 0-11 16,0-3-4-16,1-1-13 16,-10 0-5-16,-3 0-19 15,-5 1-7-15,-4-5-27 16,-4-3-11-16,0-1-21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4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0 220 0,'-5'8'82'0,"5"-4"-44"0,5 15-44 0,-5-12 14 16,4-3-12-16,0 0-1 15,0-1 4-15,1 5 2 16,-1 0 1-16,0-1 20 0,0 8 11 16,1 4-4-16,-1 4 0 15,-4 3-7-15,0 9-4 16,0 6-8-16,0 12-4 16,0 4-1-16,0 0 1 15,0-8-3-15,0-7-2 16,4-8 0-16,-4-8 1 0,9-7-10 15,-1-8-2-15,5-14-11 16,8-13-1-16,1-6 2 16,-1-5 4-16,-4 5 14 15,0 3 8-15,0 7 7 16,-4 1 4-16,0 3-3 16,-1 8 0-16,5 8-8 15,0 7-4-15,5 4-4 16,-1 4-1-16,4 3 2 15,1 12 0-15,0-4 1 16,-5 0 0-16,0 0 6 16,-4-3 6-16,-4-5-6 15,-5 1-3-15,1-9-27 16,0-6-11-16,-1-8-42 0,-4-12-18 16,1-7-8-1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5:23.98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1557 6592 258,'0'0'1548,"0"0"129,0 0 0,0 0-129,0 0-516,3-12-258,8 1 0,3 5-129,6-4-387,3 3 0,9 0 0,0 4-129,10 3-129,-2 0-129,11 10-129,-4 3 129,4 1 129,-4-1 0,3-1-129,-3-3 258,-6-4-387,1-3 129,-8-2-516,0-4-387,-6-11-1935,2 10 129</inkml:trace>
  <inkml:trace contextRef="#ctx0" brushRef="#br0" timeOffset="531.03">2084 6272 1806,'34'11'774,"-5"-2"-258,4 1-129,8 2 0,5 3-387,6 2 0,-4 3-258,-1 2 516,-3-1-516,-7 0 516,-7 3 0,-8-3 258,-6 0-129,-9 0 387,-3-1 129,-4 1-129,-4 1 129,-6 5-129,-1 2 0,-5 5-516,-2 5 0,-5 2 0,-2 4-129,-6 2 0,2 1-129,-8-2 129,-1 0 0,1-5 0,0-3 258,0-4-129,4-5-129,3-8 129,3-5-129,8-3 129,2-5-258,6-3-258,11-5-258,0 0-2322,0 0-387,8-6-129</inkml:trace>
  <inkml:trace contextRef="#ctx0" brushRef="#br0" timeOffset="3827.218">5198 5499 1677,'4'60'2193,"2"-33"-387,4-3 258,4 0-258,1-2-258,7 5-387,3-6-258,9 3-129,3-3-387,7-4 0,3-9-258,6-3 129,0-5-129,4-9-129,-1-11-129,-2-5 129,-6-4-387,-5 0 129,-3 5-774,-9 1-2193,-5-3-645,-4 10 0</inkml:trace>
  <inkml:trace contextRef="#ctx0" brushRef="#br0" timeOffset="5376.307">6735 5627 1548,'0'17'1032,"13"-2"-129,2-11-258,6 3 129,3-5-387,3 3 258,4-2 129,0 0-129,5 1 258,0-3-129,4 0 129,0-1 0,8-6-258,0-11 387,3 1-258,-1-12 0,1-1-129,-2-5-258,-2-1 129,-8-4-258,-3 4 0,-8 2-129,-4 1 129,-5 5-258,-6 3 0,-4 3-258,-5 3 0,-4 18-1290,0-12-2451,0 12-129,-9-2-258</inkml:trace>
  <inkml:trace contextRef="#ctx0" brushRef="#br0" timeOffset="6715.384">6015 6454 1806,'0'0'387,"-10"3"-903,10-3-1160</inkml:trace>
  <inkml:trace contextRef="#ctx0" brushRef="#br0" timeOffset="7155.409">5763 6665 1419,'-9'5'2967,"9"-5"0,0 0-2580,5 12-129,5-3-516,2 2 129,4 3 0,6 2-129,3 2 0,4 2 258,3 3 0,5-1 258,2 3 258,2-4 387,7 6 387,1-11-258,12 4 258,0-11-258,13-1 129,2-8-129,8 0-516,0-7-258,4 1 129,-5-1-258,-1 3-129,-6-1 129,-5 3-258,-9 2 129,-5-3-129,-5 0-387,-12-8-1161,-6-4-2064,-6 0-645,-19-14 0</inkml:trace>
  <inkml:trace contextRef="#ctx0" brushRef="#br0" timeOffset="8011.458">4067 6697 1032,'14'31'1548,"-6"-17"-129,4 1-258,-1-2 387,4-2-258,3 7-258,0-2-129,6 3-129,4 4-129,6 3 0,1-2 129,6 1-258,-1-1 0,4-3-129,-1-3 0,3-2-129,-6-7 258,-1-5-258,-8-1 0,0-3 0,-8-2 129,-1-2-129,-8-4-129,-4 3-129,-1-1-387,-9 6-2322,7-15-1161,-7 15-516,2-17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4.91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-6 182 284 0,'0'11'107'0,"4"-3"-58"0,5 0-68 0,-9-8 13 16,8 3-21-16,1-3-5 0,-1 0 17 15,5 0 10-15,4-3 4 16,4 3 17-16,1 0 6 0,3 0 3 16,1 0 2-16,4-4-11 15,-1-4-2-15,-3-7-10 16,-1-4-3-16,-3-7-10 16,-5-1-2-16,0 1 1 15,-9 3 4-15,-3 4 9 16,-10 4 6-16,-3 4-4 15,-13-1-1-15,3 8-4 16,-7 4-3-16,-1 8-5 16,-3 3 0-16,-1 8 4 15,4 8 2-15,1-1 4 16,3 5 1-16,5-5 3 16,0 4 1-16,5 4 3 0,3-7 4 15,5-4 1-15,4-1 3 16,8 1-6-16,9 0 1 15,5-4-6-15,12 3-2 16,13-3-2-16,8 0-3 16,4-4-13-16,10 1-4 15,-6-9-37-15,1 1-16 16,17-8-53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5.97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33 252 192 0,'4'-8'71'0,"5"8"-38"0,-1 0-36 0,-8 0 13 16,9 4-3-16,-1 0 1 15,5-1 7-15,0 1 4 16,12-4 6-16,1 0 2 16,4 0-8-16,-1-4-1 15,10-3-11-15,-5-1-2 16,-4-3-3-16,-1 0-2 16,-3-5-4-16,-5-2 0 15,-4-1 0-15,-4 0 2 16,-4 0 1-16,-5 0 3 15,-8 0-1-15,-5 0-1 16,-8 4 3-16,-4 0 2 0,-5 3-4 16,1 5-3-16,-5-1 1 15,-4 1 2-15,4 3-5 16,-4 4 1-16,4 4-1 16,5 3-1-16,-1 5 1 15,5 7 0-15,-5 7 5 16,5 0 1-16,4 5 2 15,4-1 2-15,5-3 1 16,-1-1 1-16,5 4-2 16,8 1-1-16,5-1 1 15,3-4 1-15,5 1 1 16,5-1 2-16,3-7-5 16,9 0-3-16,0-7-1 15,5 3-1-15,8-8-5 0,-5-3 1 16,1-4-11-16,-5-4-6 15,-4-3-13-15,0-5-6 16,-4 1-27-16,-5-8-12 16,5-4-7-1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4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-1-1 140 0,'-4'4'55'0,"4"-4"-30"0,0 0-29 15,0 0 10-15,0 0-5 16,0 0 2-16,0 0 13 16,0 0 9-16,4 4-12 15,0 3 15-15,1 1 6 0,-1 3-3 16,0 4-1-16,0 1-10 15,1 2-2-15,-5 9-9 16,4-4-3-16,0 7-3 16,0-7 0-16,1-4 0 15,-1 0 3-15,0-4 1 16,5-8 1-16,4-11-7 16,4-7 0-16,4-12-14 15,4-7-5-15,5-4 8 0,-4 0 2 16,-1 4 17-16,-3 7 8 15,-5 4 7-15,0 8 3 16,-5 7-10-16,1 11-3 16,-4 9-4-16,3 3-1 15,1 3-8-15,0 5 0 16,4-1-3-16,0 1-2 16,0-8-11-16,0 0-5 15,0-8-27-15,0-7-10 16,5-8-74-1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6.8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96 292 0,'17'45'110'0,"-4"-30"-60"0,0 0-61 15,-1-7 16-15,5-1-24 16,0-3-5-16,0 0 3 16,0 4 2-16,5-8 12 15,-1 0 14-15,-4-8 9 0,0 8 9 16,0-8 5-16,0 1-10 16,-4-4-4-16,0 3-12 15,-5-7-2-15,-4 0-7 16,1 0-1-16,-5-1 0 0,-5 1 4 15,-3 0 3-15,-1 0 4 16,-3 0-2-16,-5 0 0 16,0 3-1-16,-5 5 1 15,-7 3-9-15,-1 4-3 16,0 8-13-16,0 3-4 16,0 4-8-16,5 0-4 15,3 4-43 1,5-4-40-16,0 0 42 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 68 204 0,'5'-23'77'0,"-1"15"-42"0,-4-3-23 15,0 7 19-15,0-3-10 16,0-1 1-16,-4 4-7 16,-1 0-1-16,1 1-8 15,4-1 3-15,0 4 3 0,0 0 7 16,0 0 3-16,4 7-3 16,5 5-1-16,-1-1-6 15,1 4 0-15,4 4-3 16,-1 4 2-16,1 3-4 0,-4 5-2 15,-1 7 0-15,1 11-1 16,-1 8-2-16,5-1 1 16,0 5-2-16,4-4-1 15,0 3-6-15,0-11-1 16,0-7-2-16,0 0 1 16,4-20-15-16,1 1-5 15,3-11-41-15,5-9-18 16,0-6-38-1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7.97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10 104 0,'5'-3'41'0,"3"-1"-22"0,1 0-5 15,-5 4 17-15,0 0 0 16,1 4 4-16,-1 0-4 15,0 7 1-15,0 4-18 16,1 0 10-16,-5 4 5 0,0 4-4 16,0 7-2-16,0 4-7 0,0 4-2 15,0 4-2-15,0 3 2 16,0 1-3-16,4-1 1 16,0 4-1-16,0 4 3 15,5 0-5-15,-5-4-3 16,0-7-1-16,1-8-1 15,-1-7-11-15,0-5-5 16,0-3-38-16,5-7-18 16,-5-16-72-1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08.63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19 192 0,'0'0'74'0,"4"0"-40"0,0 0-33 0,-4 0 14 16,5 0-13-16,-1-4-2 15,4 4 1-15,1-3 3 16,-1-1-1-16,-8 4 3 0,5 0 0 0,-1 7 4 16,0 1 4-16,-4 3 1 15,0 1 0-15,0 3 6 16,-4-4 3-16,0 1-1 15,-1-1 0-15,1-3-3 16,0-5-3-16,0-6-9 16,-1-5-5-16,5-3-7 15,0-1 0-15,0 1 0 16,0 3-1-16,0 1 4 16,0-1 2-16,0 4 0 15,0 1 2-15,0 3-2 16,0 0-1-16,0 0 3 15,0 0 2-15,0 0 2 16,0 0 1-16,0 0-7 0,0 0-2 16,0 0-18-16,5 0-7 15,-1-4-60-15,-4-4-24 16,-4-11-3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3:23.1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157 14 28 0,'4'-8'11'0,"-4"8"-6"0,4-4-15 0,-4 4 0 0,5 0 20 16,-1-3 10-16,0 3 17 16,-4 0 7-16,0 0-12 15,4 0-5-15,-4 0-9 16,0 0-3-16,0 0-9 16,0 0-4-16,0 0-1 15,0 0 1-15,0 0 1 0,0 0 1 16,0 0 2-16,-4 0-5 15,0 0-1-15,-5 0 2 16,1 0 3-16,-1 3-2 16,-3-3-2-16,-1 0 0 15,4 4-1-15,-4-4-3 16,1 4 2-16,-1 0 3 16,-4 0 3-16,4-1-4 15,5 1-1-15,-1 4 0 0,1-1 2 16,-1 1 1-16,5-1 3 15,0 1-1-15,-1 0 2 16,5 3 5-16,0 0 2 16,0 1-3-16,5-1-1 15,-1 0-4-15,0 4 1 16,5 1-6-16,3-1-1 16,1-4 2-16,0 0 3 15,4 1 0-15,-4-1 0 16,-1 1-3-16,1-1-2 15,0 0 1-15,-4 4-1 0,-1 1-3 16,1 6 2 0,-1-3 3-16,1 0-1 15,-5-4-1-15,0 4 1 16,-4-4-1-16,0-3 2 16,0-1 1-16,-4 0 1 15,0-3 2-15,-1 0 3 16,1-1 2-16,-4-3 1 15,-1 0 2-15,1-1-5 16,-1 1-3-16,-4 0-1 16,0-4-1-16,1 0-5 15,3 0 1-15,1 4-5 16,-9 0-1-16,8-1-6 16,1 5 0-16,-1-1-10 15,1 1 0-15,-1 0-29 0,5-1-9 16,0-7-29-1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21:22:4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29 118 2080,'-12'5'923,"12"-5"-758,0 0 91,0 0-32,0 0 176,0 0-91,-1 0 65,-1-2-343,1 0 0,-1 1 0,1-1 0,0 0 0,0 1 0,-1-1 0,1 0 1,0 0-1,1 0 0,-1 0 0,0 0 0,1 0 0,-1 0 0,1 0 1,-1 0-1,1 0 0,0-1 0,0 1 0,0 0 0,0 0 0,1 0 0,-1 0 1,0 0-1,1 0 0,0 0 0,-1 0 0,1 0 0,0 0 0,0 0 1,0 0-1,0 0 0,0 0 0,1 1 0,-1-1 0,0 0 0,1 1 0,0-1-31,-1 0 70,0 1 0,1-1 0,-1 0 0,1 1-1,-1-1 1,1 1 0,0-1 0,0 1-1,0 0 1,-1 0 0,1 0 0,0 0 0,0 0-1,1 0 1,-1 1 0,0-1 0,0 1-1,0-1 1,0 1 0,1 0 0,-1 0 0,0 0-1,0 0 1,1 0-70,3 22 1232,-5-21-1181,0-1-1,0 0 1,0 1 0,0-1-1,0 0 1,0 0 0,0 1-1,0-1 1,0 0 0,1 0-1,-1 0 1,0-1 0,0 1-1,0 0 1,0 0 0,0 0-1,0-1 1,0 1 0,0-1-1,0 1 1,0-1 0,0 1-1,0-1 1,0 0 0,0 1-1,0-1 1,0 0 0,0 0-51,57-37-166,-56 37 200,1 0 0,-1 0 0,0 1 0,1-1 0,-1 0 0,1 1 0,-1 0 0,1-1 0,-1 1 0,1 0 0,-1 0 0,1 0 0,-1 1 0,0-1 0,1 1-1,-1-1 1,1 1 0,-1 0 0,0 0 0,1 0 0,-1 0 0,0 0 0,0 0 0,0 1 0,0-1 0,0 1 0,1 0-34,-2-1 17,6 4 123,-1 0 1,1 1-1,-1 0 1,-1 0 0,1 0-1,-1 1 1,0-1-1,-1 1 1,1 0 0,-2 1-1,2 2-140,-2-4 10,-1 0 0,1 1 0,-2-1 0,1 0 0,-1 1 0,0-1 0,0 1 0,-1-1 0,0 1 0,0-1 0,0 1 0,-1-1 0,0 1 0,0-1 0,-1 0 0,-1 4-10,-32 59 224,4-31-139,-2 0-1,-1-3 1,-2 0-1,-4-1-84,35-29-28,-73 64 470,79-69-428,-1 0 0,0 0 0,0 0 0,1 0 0,-1 0-1,0 0 1,1 0 0,-1 0 0,0 1 0,0-1 0,1 0 0,-1 0 0,0 0-1,0 0 1,1 1 0,-1-1 0,0 0 0,0 0 0,0 1 0,1-1 0,-1 0-1,0 0 1,0 1 0,0-1 0,0 0 0,0 1 0,1-1 0,-1 0 0,0 0-1,0 1 1,0-1 0,0 0 0,0 1 0,0-1 0,0 0 0,0 1 0,0-1-1,0 0 1,0 1 0,0-1 0,-1 0 0,1 0 0,0 1 0,0-1 0,0 0-1,0 1 1,0-1 0,-1 0 0,1 0 0,0 1 0,0-1 0,0 0-1,-1 0 1,1 0 0,0 1 0,0-1 0,-1 0 0,1 0 0,0 0 0,0 0-1,-1 0 1,1 1 0,0-1 0,-1 0 0,1 0-14,24-3 426,71-24-426,17 16 400,3 0-245,-62 5-875,35-10-2901,-71 15 1567,-8-3-2740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8:03.925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3234 172 212 0,'-11'-9'82'0,"11"0"-44"0,-10-5-36 0,5 9 19 16,-6-4-13-16,-5-1-2 16,-4 1-4-16,-1-5-2 15,-6 0 1-15,-9-5-6 0,-1 1 1 16,-10 4-3-16,-6 0 0 16,-15 9-1-16,-16 0 0 0,-21 5 5 15,5 0 1-15,-10 5 4 16,-5 4 1-1,-21 5-4-15,-22 5-1 0,1 9 1 16,5 0 2-16,-6 5-2 16,-4-1-2-16,-11 5-3 15,10 5 1-15,11 14-2 16,5 10 0-16,0 4-1 16,5 9 2-16,11 0 8 15,21 0 4-15,21-9-1 16,16 0 0-16,20-4-6 15,16-1-1-15,16 9 3 16,27 1 1-16,25 4 0 16,16 1 1-16,22-1-2 15,4 0 2-15,11 0-4 0,5 1 0 16,16-6 1-16,16 10 0 16,5 5-3-16,5-5 0 15,10 4 8-15,27-8 6 16,21-10 4-16,5-5 3 15,21-5 7-15,26-13 7 16,6-14-6-16,31-5-3 16,11-10-7-16,4-8-2 15,27-10-4-15,-5-10-1 16,31-4-10-16,-21-4-1 16,6-6-31-16,-11 1-11 15,-11-10-30-15,27-18-13 0,-37-5-9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">9184 8151 516,'21'10'4257,"-1"-10"0,16 6-258,3-3-3096,5-3-645,9 0 0,4 0-774,1-3-1548,-3-7-2064,12 6-129</inkml:trace>
  <inkml:trace contextRef="#ctx0" brushRef="#br0" timeOffset="1682.096">11996 6454 3225,'0'24'3741,"0"-24"0,-4 26-3741,4-2 129,-2-1 129,2 7 129,0 1 0,0 5-129,2-2 0,2 6 129,-2-3-129,0-1-129,1-2-129,-2-2 0,0-5-258,-1-6-645,1-3-1548,5-1-1806,-6-17 516</inkml:trace>
  <inkml:trace contextRef="#ctx0" brushRef="#br0" timeOffset="2432.139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">16119 7865 645,'5'17'3741,"12"-14"516,-17-3-387,19-7-3354,0 3 0,0-3 258,5 3-258,1-6 258,7 6-258,-3-5 129,7 5-258,2-2-129,4 4-129,-1-1-129,3 2-258,2 1-129,-4 0-774,2 0-3225,0 1 258,-13-1-645</inkml:trace>
  <inkml:trace contextRef="#ctx0" brushRef="#br0" timeOffset="10916.62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8:05.00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257 2177 156 0,'21'5'57'0,"0"-5"-30"0,16 4-18 0,-16-4 16 16,5 5-14-16,5 4-4 15,11-4-6-15,5-1-4 16,1 1 2-16,9-5 2 0,6-5 2 0,11 1-1 15,15-6-2-15,11-3 1 16,5-6-1-16,-1-9 0 16,7-5 0-16,4-4-3 15,21-5 0-15,6 0-3 16,-6 5-1-16,-4-1-5 16,-7-4-3-16,-4 0 9 15,5-4 5-15,0-1-1 16,-11-4-1-16,-5-10 4 15,-15 1 1-15,-11-1 15 16,-11-9 6-16,-20 0 8 16,-11 5 6-16,-16 0-5 15,-16 4 1-15,-15 0-10 16,-16 1-4-16,-16-6-11 0,-15-3-5 16,-21-6-9-16,-6-9-1 15,-5-5-4-15,-5 1 2 16,-6 9 0-16,-20-5 3 15,-27 4 2-15,-10 6 2 16,-16 4-4-16,-31 5 2 16,-32 9-11-16,-84 9-3 15,-41 28-18-15,-32 24-4 16,-32 23-52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0-20T15:11:39.8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6681 1732 903,'0'0'1290,"0"0"-258,0 0-129,0 0 0,0 0-129,0 0-129,0 0-387,0 0 0,0 0 129,0-12-258,0 12 387,0 0-258,0 0-129,0 0 0,0 0-129,0 0 129,0 0-258,0 0 129,0 0 0,0 0 0,0 0 0,0 0-129,0-11 129,0 11 129,0 0-129,0 0 387,0-9-129,0 9 0,0 0 129,0 0-129,0 0 129,0 0 0,0 0-129,0 0 129,0 0 0,0 0 0,0 0-129,-1 9 258,1-9-258,-6 14 0,6-14 129,-6 18-258,1-4-129,-1 2 258,1-3-129,-2-1 0,2 6 387,0-2-258,-2 0 0,0-1 0,-3 10 129,4-7-387,-5 5 387,3-5-387,-3 5 129,2-2-258,-2-1 258,2-4-129,-2 0 0,2-3 0,-3 2 0,2-3 129,-1-5-129,1 1 129,0-3 0,2 1 129,-2-5-129,10-1 129,-12 0 129,12 0 0,-11-3-258,11 3 129,-10-9-129,10 9-129,-8-19 129,8 19-129,-8-23-129,6 7 258,2 3-129,0-7 129,0 6-258,0-4 129,4 2-129,-1-4 129,3 1 0,-1 10-129,4-8-129,-2 8 258,1-9 0,0 10 0,0 0-129,0 2 129,0 1-129,1 1 129,2 0 0,-3 1 0,2 3-258,1-1 258,-1 1 0,1 0 0,-2 1 0,0 5 0,0 2 0,-9-8 258,14 29-129,-6-6-258,-1 7 387,0 4-387,1 7 258,0 2-129,-1 7 129,3-2-258,0 2 129,2-2-516,0 2 516,4-9-387,-2 1 258,2-6-258,-3-1 129,0-7-645,-2-2-2322,-2-2-516,-9-6-258,0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5.008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148 61 160 0,'-5'-5'63'0,"5"5"-34"0,0 5-34 0,0-5 10 16,-5 0-5-1,0 0 0-15,-1 0 0 16,1-10 0-16,-5 1 2 0,4 0 3 16,1-1 11-16,-5 6 5 15,-1-1-7-15,6 0-1 0,-6 1-7 16,1 4-2-1,-1 0-2-15,1 0-2 0,-1 0 1 16,1 0-1-16,5 0 0 16,-1 4 2-16,1-4 1 15,0 0 3-15,0 0 3 16,5 0 2-16,0 0 1 16,0 0 0-16,0 0-2 15,10 0 1-15,1 0-2 16,4 0 2-16,6 0-2 15,11-4 0-15,-6 4-3 16,6 0-1-16,-1 0-1 16,6 0 2-16,5 4 1 15,5-4 1-15,0 0-2 16,0 5 1-16,6 0-4 0,-1-1-2 16,1-4 0-1,-6 10 1-15,5-10-3 0,-4 4 0 16,4 1 1-16,1-10 2 15,-6 1-1-15,0-1-1 16,5 5 5-16,1 0 1 16,-1 0-2-16,-4 0-3 15,-1 0 0-15,-5 0-1 16,0 5 0-16,-6 4 0 16,-4 0-3-16,-6-4 2 15,-5 0 1-15,0-1 2 16,-5 1-1-16,0 0 2 15,-6-5-4-15,1 4 0 0,-6-4 3 16,0 10 1-16,-5-10 1 16,0 0 2-16,0 0-1 15,-5 0 0-15,0-5-3 16,-1 5-2-16,1 0-4 16,0 0-2-16,0 0 0 15,-6 0 2-15,1 0-5 16,-1 0 1-16,1 0-5 15,4 0-2-15,1 0-9 16,0 0-3-16,-6 14-42 16,-4 0-49-1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6.87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192-9 116 0,'-5'0'44'0,"5"5"-24"0,0-5-13 0,0 0 13 16,0 0-8-16,0 0-2 16,0 0-5-16,0 0-2 15,0 9-1-15,0 5-2 0,-5 0 1 16,-1 10 1-16,1-1 3 15,-5 0-2-15,-1 1-2 16,1-1 2-16,-1 0 0 16,1 5-4-16,4-5 1 0,1 5 4 15,0 0 2-15,5 0 2 16,0 0 0-16,0 0-2 16,0 10 1-16,5 8-2 15,0 6 2-15,-5 4-2 16,0 9 0-16,0 0-3 15,0 0 1-15,0 1-2 16,0-6 2-16,-5 1-2 16,0-1-1-16,0 1 1 15,-6 4 1-15,6 10 1 16,0 0 1-16,-1 4 0 16,1 9 2-16,0-8-3 15,0-6-2-15,-1 6 2 16,1-6 0-16,0 1 1 0,0-1 0 15,-1 1 0-15,1 0 0 16,5-10-2-16,0 14-2 16,0-14 1-16,0 1 1 15,0-6-1-15,0-8 2 16,0-6 0-16,-5 1 1 16,0-5-5-16,5-10-1 15,-6-4 1-15,1 0 2 16,0-4 0-16,5-6 2 15,0-4-4-15,0 0 0 16,0-4 1-16,0-1 0 16,0-4 4-16,0 4 2 15,0-9-2-15,0 0-3 0,0 0 0 16,0-5-6 0,0 1 1-16,0 4-3 15,0 0 2-15,0-10-4 16,0 10-1-16,5-9-2 15,-5 4 2-15,5 1-1 16,-5-1-2 0,0 0 0-16,0 1-44 15,11-1-50 1,-6 0 27-16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284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200 219 176 0,'-6'-19'68'0,"6"10"-36"0,-5-5-29 15,5 9 17-15,0-4-6 16,0 0 0-16,0-5-6 15,0 0-3-15,5 0-2 16,1 0-7-16,4 0-2 0,1 0-6 0,-1 0-3 16,-5 4 2-16,1 1 2 15,-1 0 11-15,0-1 5 16,-5 1 0-16,0 0 0 16,0 4 1-16,0 1 1 15,0 4-3-15,0 4-1 16,-5 10-1-16,0 0 1 15,5 9-2-15,0 5 2 16,0 5-4-16,-6 0 0 16,6 18 3-16,0-4 1 15,-5-1 1-15,5 1 2 0,-5 0 1 16,0-1 1-16,-1 10-2 16,1-5-1-16,-5 5-3 15,4 14-2-15,1 5 1 16,0 18-1-16,0 0-5 15,5 1 1-15,0 4 2 16,5 0 1-16,0 9-2 16,0 0 0-16,1 5 2 15,-6-5 0-15,-6-14 3 16,1-9 1-16,0 0 3 16,-11-14 3-16,6-9 0 15,-1-5 2-15,1-5-6 16,-6 0-1-16,5-4 0 15,1-5 2-15,-1-5 3 16,1-9 2-16,-1-4-3 0,6-6-3 16,0-4-2-16,0-4 0 15,5-1-2-15,0 0-1 16,0 5 1-16,0-5-1 16,0 5 0-16,-6 0 0 15,1 5-3-15,5 0 2 16,-5-5 1-16,0 0 0 15,-1 0-3-15,1 4 2 16,5-4-1-16,-5-4 0 16,0-1 0-16,-1 0 0 15,1-4-11-15,5 0-7 16,0 4-18-16,0 5-8 0,5 0-31 16,6 5-34-1,-1 4 38-15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48.363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 0 148 0,'-6'4'57'0,"12"1"-30"0,-6-5-95 15,0 0-19-15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1.348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61 104 96 0,'-16'-9'35'0,"11"4"-18"0,-5 0-13 0,10 5 10 16,-6-4-2-16,6 0 1 15,-5-1 4-15,5-4 1 16,0 4-5-16,0-4-3 16,0 4-1-16,-5 1 1 15,5-1-5-15,-5 0 1 0,-1-3 1 16,1 8-1-16,5-5 1 15,0 5-2-15,0 0 0 0,0 0-1 16,0 0 2-16,11 0-1 16,-1 0 2-16,6 0 5 15,-1 0 2-15,1 5-1 16,5-5 0-16,0 0-3 16,5 0 1-16,1 0 0 15,4 0 1-15,1 0-4 16,-6 0-3-16,0 0 2 15,6 4 0-15,-1-4-3 16,0 0-3-16,1 4 2 16,5 1 0-16,5 0 5 15,0-1 3-15,10-4-2 16,11 0 2-16,10 0-2 16,1-4 2-16,-1-1-2 0,-4 0 2 15,-1 1-6-15,-5 0-1 16,0-1-2-16,0 1 1 15,-11-1-2-15,0 0-1 16,-4 1-2-16,-12 4-1 16,-4 0 2-16,-6 0 0 15,-5 0 1-15,-5 4 2 16,0-4-1-16,-6 0 2 16,1 0-4-16,-6 0 0 15,0-4-6-15,-5 4 0 16,0 0-2-16,0 0 1 15,0 0-9-15,0 4-1 0,-5 6-29 16,-6-1-9-16,-4 9-66 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3.74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130 44 80 0,'0'-5'33'0,"0"5"-18"0,0-5-13 0,0 5 9 0,0 0 4 16,0 0 3-16,0 0-3 15,0 0-1-15,0-4-2 16,-6 4 2-16,1 0-3 16,0 0-1-16,0 0-6 15,-1-5-3-15,6 5 0 0,0 0-1 16,0 0 0-16,0 0-3 16,0 0 2-16,0 0 1 15,0-5 2-15,0 1 1 16,0-1 1-16,0 0-2 15,0 1-2-15,0-1-2 16,0 5 1-16,0 0 3 16,0 0 1-16,0 0 5 15,0 0 3-15,-5 0-2 0,0 0 0 16,5 5-5-16,-11-10-3 16,6 5 0-16,0 0 1 15,5 5 3 1,0-1 0-16,-5-4 0 15,5 10-3-15,-6-6 1 16,6 6-2-16,0-1 2 16,-5 0 2-16,0 10 2 0,0 4-1 15,-1 5-1 1,-4 10-1-16,-1 4 2 0,1 0-1 16,5-1 2-16,-1 11-2 15,6-10 0-15,6 0-1 16,-1 0 2-16,5 0-1 15,1 0 2-15,-1 0-2 16,1 4 2-16,-1-4-4 16,1 0-2-16,-6 5 2 15,0 9 0-15,-5 9-4 16,0 5 1-16,0 5 0 16,0-6 0-16,0 1 0 15,-5-9 2-15,5-5-1 16,0 9-1-16,-5-9 5 15,0 0 4-15,5 5-3 16,0 4-1-16,-6 5-2 0,6-5-3 16,0 10 1-16,0-5 1 15,-5 0-3-15,0-5-2 16,5-9 2-16,0 0 0 16,0 0 1-16,5 0 0 15,-5 0 0-15,5 4 2 16,1 6-3-16,-6-1-2 15,5-9 2-15,0 0 0 16,-5 0 1-16,5-10 0 16,6 1-3-16,-6-10 2 15,0-4 1-15,1-10 2 0,-6 1-6 16,0-6-1-16,0-4 2 16,0 0 3-16,0 0 1 15,0-4-1-15,0-6 3 16,0 1 0-16,0-5-1 15,0 0 1-15,0 0-4 16,0 0-2-16,5-5-12 16,5 1-2-16,6-6-25 15,0-4-8-15,5-9-53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5.33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149 101 180 0,'0'-4'68'0,"0"4"-36"0,0 0-31 15,0 0 14-15,0 0-10 16,0 0-1-16,-5 0 0 16,-1 0 0-16,1 0-2 15,0 0 3-15,0 0 4 0,-1 0-1 16,1 0 1-16,0 0-5 0,0-5-1 16,5 0-6-16,0 1 0 15,0-6-1-15,-6 6 2 16,1-1-1-16,0 0-1 15,0 1 3-15,-1-1 2 16,1 1-2-16,0-1 0 16,0 0 3-16,-1 1 1 15,1-1 1-15,5 0 2 16,-5 1-3-16,0-1-2 0,5 0 0 16,0 1 1-16,0 4 1 15,-6 0 3-15,1 0-1 16,0-5 0-16,0 5-3 15,-1 0-2-15,1 5 3 16,0 4 0-16,0 0-1 16,5 1 1-16,0-1 0 15,0 0 1-15,0 5 2 16,0 5 1-16,0-5 1 16,5 0 2-16,0 0-3 15,0 4 1-15,1 1-3 16,-1 9 0-16,0 0-6 15,6 5 1-15,-1 4 0 16,-5 0 2-16,1 10 1 16,4 0 1-16,1 4-2 0,-1 9-2 15,1 10 1-15,-1 10-1 16,1-1 0-16,-6 5 2 16,0 4-3-16,0 1 0 15,1 0 3-15,-1 9 1 16,-5 9-1-16,5 5 1 15,0 0-4-15,-5-10 0 16,6 1 1-16,-1-15 0 16,0 1 2-16,-5 0 1 15,5 4-1-15,-5 0-2 16,0-4 1-16,0-5-1 16,0-14 0-16,-5 4 0 15,0-13 8-15,0-5 7 0,-1-5-7 16,1-4-2-16,0-10-4 15,0-4 1-15,-1-10-2 16,1 0 2-16,0-4-2 16,0-1 2-16,-1-4 0 15,6-4 1-15,0-1 2 16,0-4 1-16,0-5-3 16,0 0-1-16,0 0-3 15,6-5-1-15,-1 5-17 16,0-5-5-16,0-4-16 15,1 4-3-15,-1-4-30 16,-5-5-12-16,-5 0-12 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8.583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71 170 72 0,'-21'4'30'0,"16"1"-16"0,-5 0-17 0,10-1 6 15,0-4-8-15,-6 0 1 16,1-4 6-16,0-1 4 16,5 0 16-16,0-4 9 15,-5 0-1-15,-1 4 0 16,6 0-13-16,-5 1-3 15,5-1-8-15,-5 0-4 16,5 1-1-16,0-1-6 0,0 0-1 16,0 1-4-16,0-1 1 0,0 0 5 15,5 1 2-15,-5-1 2 16,5 0 2-16,1 1 10 16,4-6 4-16,6 1-1 15,0 0-1-15,-1 4-6 16,1-4 0-16,0-1-3 15,5 6 0-15,0-1 1 16,5 0 1-16,6 1 1 16,4-1 2-16,1 0-1 15,5 1 0-15,0 4-3 16,5 0-1-16,6-5-3 16,-6 5-2-16,0 0 1 15,0 0 1-15,-5 0-1 16,0 0 2-16,0 5-2 15,0-1-1-15,0 1 3 0,0 0 0 16,0-1-4-16,5 6 1 16,0-1 0-16,1 0 0 15,-1 1 0-15,0-1 0 16,-5 0-3-16,-11 1 2 16,1-1 1-16,-6 0 2 15,0 1-6-15,-5-1-1 16,-5 0-16-16,-5 1-6 15,-1-1-30 1,1-4-53-16,-6-1 16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5:59.529"/>
    </inkml:context>
    <inkml:brush xml:id="br0">
      <inkml:brushProperty name="width" value="0.53333" units="cm"/>
      <inkml:brushProperty name="height" value="1.0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-5-8 144 0,'0'0'55'0,"0"0"-30"0,0 5-27 15,0-5 11-15,0 0-6 16,0 0-2-16,0 4 0 15,0 1 1-15,0 0-1 16,0-1 10-16,0 1 6 0,0 0-1 16,0-1 1-16,0 1-3 15,0-5 1-15,0 0-4 16,0 0-1-16,10 5-6 16,6-5-3-16,5 4 0 15,0 1-1-15,5 0 0 16,6-1 0-16,-1 6 2 15,6-1 3-15,0 0 2 0,-1 1 3 16,6-1-1-16,0 0 0 16,-5 1-3-16,5-1 1 15,-5 0-4-15,5 1 0 16,0-6 3-16,0 1 1 16,0-5-3-16,-6 0-3 15,-4 0 0-15,-1 0 1 16,1 0 3-16,-6-5 2 15,5 1-3-15,1-1-1 16,-6-4-3-16,0-1-1 16,1 1 1-16,-6 4 0 15,-6 1 0-15,1-1 0 0,-6 0 0 16,1 1 2-16,-1-1-1 16,6-4-1-16,0-1-6 15,0 1-1-15,-1 4 1 16,-4 1 1-16,-1-1 0 15,1 0 4-15,-6 1 0 16,0-1 3-16,-5 5-1 16,0 0-1-16,0 0-6 15,0 0-1-15,0 0-21 16,0 0-7-16,6 5-15 16,-1-1-6-16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2.395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105 79 160 0,'-10'0'60'0,"4"0"-32"0,-4 0-26 0,5-5 14 0,-6 5-6 16,6 0 0-16,-11-5 0 16,6 5 4-16,4-4-8 15,1-1-1-15,0 0 1 0,0 1-3 16,-1-1 0-16,1 0-1 16,5 1-2-16,0-1 1 15,0 1-1-15,5-1 0 16,1 0 2-16,4 1 1 15,6-1 3-15,5 5 3 16,0 0 5-16,10 0 1 16,11 0 0-16,5 0-1 15,11 0-1-15,10 5-1 16,1-5 0-16,4-5-6 16,0 5-2-16,1 0-2 0,-1-5 1 15,1 1-4-15,-1 4 0 16,1 0-1-16,-6 4 0 15,-5 1 2-15,-11 0 0 16,-5-1-7-16,-5 6 0 16,-5-1-4-16,0 0 0 15,-6 0-8-15,-4 1 0 16,-12-6-17-16,1 1-4 16,-5 0-56-1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6:03.027"/>
    </inkml:context>
    <inkml:brush xml:id="br0">
      <inkml:brushProperty name="width" value="0.53333" units="cm"/>
      <inkml:brushProperty name="height" value="1.0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74 124 0,'21'-18'49'0,"-5"13"-26"0,10-4-16 0,-15 9 15 16,5-10-11-16,-6 1-1 16,6 4-4-16,0 1 1 15,-1-1-4-15,1 0 7 0,0 1 3 16,5 4-2-16,0 4 1 16,5 1-1-16,0 0 3 15,6-1 6-15,4 6 2 16,1-6-5-16,5 1-2 15,5-5-3-15,1 5 2 0,-1-1-7 16,5 1-2-16,-5-5-3 16,6 5 1-16,-6 4-4 15,0-4-2-15,0-1 2 16,1 1 2-16,4 0 0 16,1-1 2-16,-6 1-2 15,0 0-1-15,-5-5 1 16,-11 0-1-16,-4 0 2 15,-6 4 1-15,0-4-1 16,-6 0-2-16,1 0 1 16,-5 0-1-16,-1 0-16 15,-10 0-4-15,0 0-8 16,5 5-2-16,-5 4-15 0,0 1-4 16,0 4-38-1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6:17:38.24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Group>
    <inkml:annotationXML>
      <emma:emma xmlns:emma="http://www.w3.org/2003/04/emma" version="1.0">
        <emma:interpretation id="{FB49BDB1-9C74-4CD8-91F7-6719DA3D2F95}" emma:medium="tactile" emma:mode="ink">
          <msink:context xmlns:msink="http://schemas.microsoft.com/ink/2010/main" type="inkDrawing"/>
        </emma:interpretation>
      </emma:emma>
    </inkml:annotationXML>
    <inkml:trace contextRef="#ctx0" brushRef="#br0">1933 128 176 0,'-11'0'66'0,"1"0"-36"0,-1 0-18 16,6 0 21-16,-6 0-17 16,1 0-4-16,-1 0-5 15,1 0-2-15,-6 0-3 16,0-5 5-16,1 0 3 0,-1 1-1 16,-5-1 2-16,0 0 3 15,0 1 1-15,-5-1-4 0,0-4-1 16,-1-1 0-16,1-4 1 15,-5 5-1-15,-1-5-1 16,6 0-3-16,-11 5 1 16,-5-1-4-16,0 6 0 15,-5-1-1-15,-11 10 1 16,-5 4 0-16,-5 5 1 16,-11 5-5-16,-4 4 1 15,9 0 2-15,6 10 3 16,5 4 2-16,0 1 1 15,0-1 2-15,0 5 1 16,5 4-1-16,-5-13-1 0,6 9-3 16,-1 0 1-16,0 0-2 15,6 0 0-15,-1 5-1 16,6 4 0-16,5 5-5 16,6 0 1-16,4 0 0 15,6 4 2-15,10-4-1 16,6 0-1-16,-1 0 1 15,6-5 1-15,5 1-3 16,10-1 0-16,6-4 1 16,5-5 0-16,5 0 2 15,6 0 1-15,5 4-1 16,5 1-2-16,5-1 1 16,0 1-1-16,0-5 0 15,0-5 0-15,1-4-3 16,-1-5 2-16,5 9 1 15,-5-9 2-15,-5-4-1 0,0 4-1 16,0-5 1-16,0 0-1 16,6-4 0-16,-1-5 0 15,0-5 0-15,0 0 0 16,0 1-3-16,1-1 2 16,4 0-1-16,-5 1-2 15,0-1 3-15,1 5 2 16,-1-9 0-16,0 4-1 15,0-4-2-15,0-1 1 16,6-4 1-16,10 0 2 16,5 0-1-16,0 0 2 0,6 0-7 15,-6 0 1-15,5 5 1 16,-4 0 3-16,4-1 0 16,0 1 2-16,6 0-2 15,10-5-1-15,11 0-2 16,5-5 1-16,-5-4 1 15,-6-1 0-15,0-4-3 16,-4 0 2-16,-7-18 3 16,12-1 1-16,10 5-6 15,0-4-2-15,5-10-3 16,-5-10 0-16,0-4-2 16,-11 0-1-16,1 0 3 15,4 5 3-15,-4-5 5 16,-1 0 2-16,-5-14-3 15,-5-9-1-15,-10-14-8 0,-11-19-2 16,-11 5 7-16,-15 4 2 16,-11 10 3-16,-16 9 2 15,-10 5 5-15,-15 4 4 16,-6 5-4-16,-26 5 1 16,-27-1-5-16,-26 6-2 15,-10-1 0-15,-16 15-1 16,-31-1-7-16,-32 14 0 15,0 15-6-15,-26 18-2 16,-42 18-11-16,-5 20-4 16,-42 27-28-16,-6 5-11 15,-26-5-40 1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6:30.98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C34440-3D61-4D41-A0D7-912F10B3127D}" emma:medium="tactile" emma:mode="ink">
          <msink:context xmlns:msink="http://schemas.microsoft.com/ink/2010/main" type="inkDrawing" rotatedBoundingBox="20692,5364 20920,7657 20802,7669 20574,5376" semanticType="callout" shapeName="Other"/>
        </emma:interpretation>
      </emma:emma>
    </inkml:annotationXML>
    <inkml:trace contextRef="#ctx0" brushRef="#br0">-3-3 68 0,'5'-4'27'0,"-5"4"-14"0,4 0-7 0,0 8 11 0,-4-8 2 15,0 0 3-15,0 0 1 16,0 0 1-16,0 0-7 15,0 0-2-15,0 0-7 16,0 0 0-16,0 0 1 16,4 8-4-16,1 3-1 15,-1 4 0-15,0 0-5 16,0 4 1-16,1 4 2 16,3 0 1-16,1 7-4 15,-1 0 1-15,5 8-2 16,4 4 0-16,0 14 2 15,0 16 0-15,4 19 2 16,-4 8 3-16,0-5 4 0,-4 8 2 16,-4 12-1-16,-5 11 1 15,0 0-4-15,-4 0-2 16,0 7-2-16,4-11-3 16,1 0 5-16,-1-15 1 15,4-3 0-15,-3-16-1 16,-5-16-3-16,0-10 1 15,0-12-4-15,0-7 0 16,0-4-10-16,0-8-5 16,4-3-39-16,4-9-14 15,5 1-10-15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6:35.26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1 33 12 0,'9'-12'8'0,"-5"9"-4"0,0-1 4 16,-4 4 5-16,4-8 7 16,1 4 4-16,-1 1-8 15,-4 3-2-15,4 0-6 16,-4 0 0-16,0 0 4 15,0 0 4-15,0 3-2 0,-4 5 2 16,0 3-5-16,-1 5-1 16,1 6-6-16,4 9-1 15,0 10-1-15,4 8-2 0,5 12 3 16,-1 15 2-16,1-4 2 16,-5 18 8-16,9 35 4 15,4 12-3-15,4 18 1 16,5 26-6-16,-1-3 1 15,-3-7-5-15,-5 3 1 16,-5-4-3-16,-3-18 0 0,-5-16 1 16,-4-11 1-16,0-8-8 15,0-15-1-15,0-15-38 16,4-19-13-16,5-18-35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31:21.38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206.069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084.119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2779.159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3816.218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4732.27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5433.31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6469.3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271.473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220.527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9599.549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0061.575">11960 16041 5676,'11'7'4128,"-8"7"-387,-3-14 129,-7 15-3870,5-2-129,1 4 0,-1 2 129,-3 0 129,3 5 0,-3 1 0,4-4 129,-1 2-387,2-7-1419,0-2-2193,8 5-258,-8-19-387</inkml:trace>
  <inkml:trace contextRef="#ctx0" brushRef="#br0" timeOffset="17707.0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8461.056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8860.078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9528.116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20582.177">16934 16098 8127,'18'0'5031,"-6"0"-258,1-3-129,-13 3-3999,19-10-387,-3 3 0,1 6 129,-2-1-129,1 2 129,-4 0-129,-1 0-387,3 10-645,-14-10-2451,20 1-1548,-5-1-258,-1 0-516</inkml:trace>
  <inkml:trace contextRef="#ctx0" brushRef="#br0" timeOffset="20858.193">17633 16133 7740,'33'8'5031,"-13"-8"-516,-4-1-129,-1-11-3741,2 6-516,-2 0 0,4 2 0,-5 4-129,0 0 0,2 7-645,-16-7-2064,24 5-1548,-7 4-774,3-4-129,3 0 259</inkml:trace>
  <inkml:trace contextRef="#ctx0" brushRef="#br0" timeOffset="21081.205">18359 16187 10062,'33'15'4773,"-17"-12"-129,-4 1-1548,1-4-2967,-1-1-129,2-4 0,-2 1-129,-1 4-129,-11 0-774,30-8-3225,-12 8-387,1-4-129,7-2-387</inkml:trace>
  <inkml:trace contextRef="#ctx0" brushRef="#br0" timeOffset="23012.316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3823.362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4209.384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5185.44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35155.01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35626.037">11636 15540 4773,'14'12'4257,"-14"-12"-387,26-2-258,-10-11-2451,5-2-1419,5-3 129,6-4 0,2 1 129,2-5 0,0 2 129,-1-4 0,2 4-129,-2 1 129,2-1-258,0 6-258,-4-7-1032,4 1-2193,2 9-387,-6-3-129,6 5 259</inkml:trace>
  <inkml:trace contextRef="#ctx0" brushRef="#br1" timeOffset="35960.056">12098 15738 4902,'-21'23'4128,"21"-23"-387,0 0-258,0-10-3612,5-3 0,10-2 129,6-8 129,5 1 387,3-7-129,11 2 129,-1-4-129,5 2 129,0 0-258,1 4-258,1 4-645,-8-4-1548,-1 7-1677,2 9-387,-12-2-129</inkml:trace>
  <inkml:trace contextRef="#ctx0" brushRef="#br1" timeOffset="36242.072">12445 15975 8385,'0'15'4644,"21"-25"-516,-5-16-387,8 4-4257,2-14-516,14 8-129,-6-11-129,9 15-903,-9-3-1806,-5 2-774,-1 16 516</inkml:trace>
  <inkml:trace contextRef="#ctx0" brushRef="#br1" timeOffset="36626.094">11143 16543 3096,'30'-10'2451,"0"0"-1032,-3-12-1548,1-14-3483</inkml:trace>
  <inkml:trace contextRef="#ctx0" brushRef="#br1" timeOffset="37061.119">11154 16848 5547,'52'-25'4386,"-23"5"-129,-4-9-387,-1-4-2967,12 3-516,-3-3 129,4 9-258,-5-1 0,0 6-129,-5 2 0,-3 2 129,2 6-387,-4-1-258,7 10-903,-10-5-2451,3-5-774,5 8 0,-11-7-129</inkml:trace>
  <inkml:trace contextRef="#ctx0" brushRef="#br1" timeOffset="37450.142">10578 16098 5805,'20'-23'3354,"3"18"-1032,-12-16-1032,7 1-5160,14 7-387,-2-11 129</inkml:trace>
  <inkml:trace contextRef="#ctx0" brushRef="#br1" timeOffset="38194.184">14216 15987 1548,'48'-59'3999,"-19"32"-258,-12-17-774,9 10-3999,-4 5-1935,-6-4-1161,10 17 129</inkml:trace>
  <inkml:trace contextRef="#ctx0" brushRef="#br1" timeOffset="38584.206">14039 16190 5676,'40'-16'4644,"-22"-2"-129,7 3-516,2-6-4128,-1 5-645,-5-11-129,11 12 0,-12-10-387,8 15-516,-8-5-1419,0 3-1419,7 10 516</inkml:trace>
  <inkml:trace contextRef="#ctx0" brushRef="#br1" timeOffset="38912.224">14434 16581 1935,'38'-43'4128,"-24"14"129,10 10-258,-1-4-3483,-1-1-516,3 0 516,3 4-645,-1-2-516,6 8-1161,-1 2-2064,-6-5-645,6 10 387</inkml:trace>
  <inkml:trace contextRef="#ctx0" brushRef="#br1" timeOffset="39219.243">14502 16818 5934,'44'-15'4902,"-17"-15"-903,14-2 129,-3-10-4515,12 4 0,-2-2 0,3 5 0,-6 5 129,-4 11-129,-9-2-258,2 16-2193,-4 5-1161,-9-8-516,6 8 258</inkml:trace>
  <inkml:trace contextRef="#ctx0" brushRef="#br1" timeOffset="39502.259">15213 16696 5805,'-10'40'5031,"10"-40"-645,0 0-258,1-15-3870,15-2-645,2-9 0,10-2 129,1-2-258,6-1 387,3 2 129,1 6 0,-2-3-387,9 4-2709,-5 6-1161,-8-9-645,4 8 645</inkml:trace>
  <inkml:trace contextRef="#ctx0" brushRef="#br1" timeOffset="39793.276">15784 16058 3225,'0'0'4773,"3"-7"-516,2-19-258,10-1-3225,5-5-903,5-1 258,3-1-129,-4 2 129,3 2-258,-2 3-258,-6 1-1935,-7 3-1935,4 13-129,-13-10-129</inkml:trace>
  <inkml:trace contextRef="#ctx0" brushRef="#br1" timeOffset="40078.29">15203 15818 4773,'-11'0'4386,"11"-25"-516,13-2-387,2 2-4128,13-1 0,-2-3 129,6 5-258,-10-5-903,5 4-2322,-2 15-129,-15-9 258</inkml:trace>
  <inkml:trace contextRef="#ctx0" brushRef="#br1" timeOffset="40366.308">15049 15534 4644,'34'-26'4773,"-16"9"0,7 6-903,-6-1-3354,8 2-1935,-2-1-1806,-2-2-1161,5 6-387,-8-5 129</inkml:trace>
  <inkml:trace contextRef="#ctx0" brushRef="#br1" timeOffset="41190.356">19710 15831 4386,'17'-2'4515,"-13"-11"-645,11 5 0,-8-7-3741,11-3-387,-3-3-129,5-1 387,1-1-129,-3-3 258,2 9 258,-4-4-387,0 3-774,4 2-2838,-2 13-258,-9-9-774</inkml:trace>
  <inkml:trace contextRef="#ctx0" brushRef="#br1" timeOffset="41486.372">19813 16246 5160,'23'8'4773,"1"-21"-774,-8-14-129,9-1-4257,2-6 0,12 1 129,-4 1 0,6 6 0,-7-4-258,6 11-1161,-1 7-2322,-12-5-258,4 14 0</inkml:trace>
  <inkml:trace contextRef="#ctx0" brushRef="#br1" timeOffset="41753.388">20063 16472 7353,'-2'10'4902,"13"-10"-387,7-13-387,1-8-4257,11-1-129,2-9 129,4 2-129,2-3 258,-1 5-129,-3-2-129,2 15-1419,-8-1-2580,-6-1-387,-4 10-258</inkml:trace>
  <inkml:trace contextRef="#ctx0" brushRef="#br1" timeOffset="41925.398">20230 16561 5289,'0'17'4257,"31"-16"-903,-6-23-1677,21-15-5031,5 7-1419,4-15 0</inkml:trace>
  <inkml:trace contextRef="#ctx0" brushRef="#br1" timeOffset="42325.42">20831 15740 5289,'0'0'4902,"18"1"-387,0-7-258,-5-12-3870,12 1-387,7-2-258,1-6 129,2 3-258,-4-7-516,6 12-1419,-7-5-2064,-12-4 129,4 9-258</inkml:trace>
  <inkml:trace contextRef="#ctx0" brushRef="#br1" timeOffset="42665.44">20417 15378 6837,'20'-37'4902,"-7"19"-387,14-2-258,-2-1-3225,4 1-1161,3-5 0,4 7-129,-4-2-258,8 9-1032,-11 2-2967,-1 0 0,3 2-387,-4-4 129</inkml:trace>
  <inkml:trace contextRef="#ctx0" brushRef="#br1" timeOffset="42948.456">21088 15692 6966,'-3'28'4773,"3"-11"-645,0-17-258,17-26-4128,-4 3-258,13 6 129,1-8 258,4 2-129,-1-1 516,1 0-129,0 3 0,0 7-903,-4 2-2451,-2-3-1032,0 14-387,-10-4 258</inkml:trace>
  <inkml:trace contextRef="#ctx0" brushRef="#br1" timeOffset="43171.469">21312 15855 5676,'32'14'4515,"-2"-14"-903,-12-18-1161,18-2-4386,-11-6-1161,17 12 129,-7-7-258,3 12 0</inkml:trace>
  <inkml:trace contextRef="#ctx0" brushRef="#br1" timeOffset="43435.484">21336 16069 5289,'11'4'4128,"2"-16"-516,17 5-645,-3-20-4257,13 15-129,-3-13 0,8 15 0,-12-8-516,2 6-2193,2 12 645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6:41.2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2765 11633 774,'-7'11'2580,"7"-11"-1290,0 0-387,0 0-129,-13 0 258,13 0-129,0 0 129,0 0 387,-15 0-129,15 0-129,0 0-258,0 0-258,0 0 0,0 0-387,0 0 0,0 0-258,0 0 0,4-11-129,-4 11 129,17-6 0,-3 4 129,-1 0-129,2 1-129,1 1 129,4 0 0,0 1-129,1 6 129,1 0-129,3 3 0,-5 3 129,5 2-129,-3 2 0,3 1-129,-5 1 129,2 0 0,-3 1 0,0 1 0,-2-3 0,-4 4-129,-1-3 129,-5 2-129,-2-1 129,-2 1 0,-3-1 129,0 0-129,-7-2 129,-1-1 0,-9-1 0,2-4 0,-4 0 129,-3-4 0,2-2 0,-6-4 258,5-2-258,-1 0 129,4-4-129,-1-7 0,4 3 0,0-5 0,3 4-129,2-2 0,4-1 0,2 1 0,3-1 0,1 0 0,7-1-129,7-1 129,4 0-129,6-2 0,2 1-129,6 4 0,-1-1-516,3 5-129,-4 0-1032,-3-2-1677,5 11-129</inkml:trace>
  <inkml:trace contextRef="#ctx0" brushRef="#br0" timeOffset="488.027">3293 11403 516,'13'-10'3354,"-13"10"258,0 0 0,14-1-2580,-14 1-258,0 0 129,2 9-258,-1 8 129,-1-3 0,0 10 129,-9-4-387,6 9 0,-6 1 129,4 7-258,0-1-129,0 3 0,0 4 0,4 1-258,1 2 129,0 0-258,1-4 0,1-6-258,7 2-387,-5-18-1419,6-2-1935,2-5-258,-12-13-258</inkml:trace>
  <inkml:trace contextRef="#ctx0" brushRef="#br0" timeOffset="864.049">3514 11405 5547,'0'0'4386,"0"0"-258,15 0-258,-15 0-3612,4 12-258,-4-12 0,5 23 0,-3-5 258,0 3-129,2 7 129,-4 4 129,3 6-129,-2 3 0,1 5 0,1 0-129,0 2 0,-1-1-129,-1-2 0,2-5-258,-3-8 0,3 2-903,-3-11-2193,-1-9-1032,1-14-387,0 0 129</inkml:trace>
  <inkml:trace contextRef="#ctx0" brushRef="#br0" timeOffset="1624.092">4090 11710 1548,'-11'0'3354,"11"0"258,0 0-387,-13 6-2838,13-6-645,0 0 258,0 14 129,0-14 129,7 17 387,-2-6 0,2 5 258,-2-1-129,3 5-129,-3 0 0,6 2-129,0 3-258,4 0-129,-4-1 0,3-2-129,-3 0 0,2-1-129,-2-3 129,1-4 0,-2-2 0,-10-12 0,18 12 0,-8-12 0,2-5 129,0-7-129,1-5 129,2-4 0,0-6 0,0 0 129,1-6 129,-2 1-258,2-2 129,1 1 129,1-1-258,1 0 129,-1 1-258,0 2 129,0 5-258,1 2 129,-6 7-258,1 3 0,-4 7-129,-10 7-258,17 1-645,-17-1-3096,0 20 0,0-1-258</inkml:trace>
  <inkml:trace contextRef="#ctx0" brushRef="#br0" timeOffset="2405.137">4673 11751 1806,'10'-8'3483,"-10"8"258,10-13-1548,-10 13-1935,14-5 0,-14 5 0,17 0 0,-4 0 0,-13 0 258,24 5-129,-13-2 129,6 3 0,-3 1-129,2 3 0,2 1-129,0 2-129,-1 3-129,-2 2 0,3 0-129,-5 1 129,1 5-129,-5-3 129,-3 1 0,-1-2 129,-5-1 0,0 0 129,-6-5 0,-1 1 258,-6-6-258,0 2 129,-3-9-129,-2 2 0,-1-4-129,1 0 0,-3-6 0,2 2-129,0-5 258,1 0-258,1 2 129,2-3-129,1 3 0,14 7 0,-18-22 129,14 12-258,3-2 129,1 0 0,7 0-129,5-1-129,4 5 129,2-1-129,4 4 0,-1 1-258,8 4-258,-7 0-387,6 7-774,-6 4-1806,-6-4-645,9 11 258</inkml:trace>
  <inkml:trace contextRef="#ctx0" brushRef="#br0" timeOffset="3022.172">5020 11708 1032,'16'-5'3354,"-4"0"-129,-12 5-387,0 0-2838,14-2-516,-14 2 387,13 12-129,-8-2 645,2 6 129,-4-2 387,3 9 0,-2-3 129,6 4-387,-1 1-129,1 1-129,2 1-129,0-2-258,0 1 129,0-2-129,-1-3 129,-1-2 129,-4-6 0,1 0 129,-7-13 129,5 13-258,-5-13 129,0 0-129,-2-8 0,2 8-129,-7-27-129,4 8 129,0-2-129,3-4 0,0 1 258,0 2-516,7-2 516,2 4-516,3 0 258,0 3-129,5 2 129,-2 4 0,3 2-129,1 0 129,0 5-129,-1 0 0,1 4-258,-4 0-774,4 0-2064,0 8-774,-8-5-645,7 5 388</inkml:trace>
  <inkml:trace contextRef="#ctx0" brushRef="#br0" timeOffset="3609.206">5933 11668 5031,'0'0'3999,"0"0"-645,-7 0 0,7 0-3999,-21 0 258,10 0 258,-3 0 258,-4 0 387,4 3 387,-9-3 129,6 10-129,-6-5 0,3 6-645,0 0 0,1 2-387,5 0 0,0 0 0,8 1-129,2-2 129,4 1 0,0-2 0,9 0-129,5-1 129,3 1 129,4-2-129,0 2 129,2 0-129,4 1 129,1 1 0,1 0 0,-5 0 0,2 1 0,-7 0 129,-2 1 0,-5 2 0,-7-5 258,-2 1 0,-3-13-129,-14 23 129,-7-15 0,1 4 0,-9-5 0,-2 1-129,-2-4-129,1 1 129,-3-4-258,4-1 0,6 0-258,-2-9-516,13 8-1677,4-6-1935,-2-5-129,12 12-516</inkml:trace>
  <inkml:trace contextRef="#ctx0" brushRef="#br0" timeOffset="4740.271">6890 11705 2322,'-15'-12'3612,"15"12"387,0 0-2580,0 0-387,-11-13-129,11 13-258,0 0-129,0 0-129,0 0 258,0 0-258,11-7 0,-11 7 129,27 0-129,-12 0-129,10 6 0,0-4-258,4 6 0,-1 0-129,4 0 0,-1 5-129,-1-1 129,0 3 0,-4 1 0,-1 3 0,-6 2 0,-1 4-129,-5-2 258,-2 4-129,-7 0 129,-2 0 129,-2-1 129,-6-3 0,-2-4 129,-8-4-129,1-3 129,-6-6-129,2-3 129,-4-3-129,2-8-258,-3-1 129,0-5-258,2 0 129,2-4 0,2 3 0,1-2-129,6 6 0,-1 1-258,12 10 129,-4-17 129,4 17-129,8-7 0,5 6 0,6-2 129,3 3-129,1 0-258,5 0-258,-2 0-645,4 0-2451,3 7-387,-11-7 0</inkml:trace>
  <inkml:trace contextRef="#ctx0" brushRef="#br0" timeOffset="5329.304">7397 11710 2322,'0'0'3741,"0"0"0,21 12-387,-21-12-3612,22 12-258,-10-4 258,4 4 129,-4 2 129,2 7 129,0 0 258,-5 1 129,2 6 258,-4-4-258,0 2 0,-6-4 129,2 2-129,-3-7 0,0 0-258,0-17 129,-4 18-129,4-18 0,-12 0-129,12 0 129,-9-22-129,5 2 129,2-2-129,2-4 0,0-2 0,0 1 0,2 2 0,3 1 0,3 4 0,0 4 0,3 1 0,-1 3 0,8 3-129,2-1 129,1 3-129,4 4-129,2-1 0,3 4-258,-2 0-258,5 4-1032,-11 0-1419,-1 0-1419,5 5-129,-11-6 1</inkml:trace>
  <inkml:trace contextRef="#ctx0" brushRef="#br0" timeOffset="5860.335">8037 11837 5031,'23'10'3870,"-23"-10"-1032,28-4-258,-16-7-3999,7 7-129,-6-9 903,2 3 129,-3-1 387,-6-3 903,-6 14 387,7-18 258,-7 18-129,-3-15-258,3 15-645,-18-4-258,1 3-258,1 1 129,-7 0-129,-1 4 129,1 1 0,-1 6 129,-2-1-129,1 3 129,7-2 129,-4 3-129,7 2-129,4-2 129,2 1 0,5-1-129,4 2 129,0 0 0,7-1 129,3-1-129,9 0 129,2 2-129,4-3 0,3-1 0,4-1 129,1-4-258,-1 0 129,1-2-258,-1-3-129,-2 2 0,-5-7-774,4 0-2451,-3 3-774,-9-10-516,1 2 388</inkml:trace>
  <inkml:trace contextRef="#ctx0" brushRef="#br0" timeOffset="6905.395">8728 11364 1677,'19'-3'3999,"-5"3"-129,-14 0 0,0 0-3354,0 0-129,7 10 129,0 4 129,-7-14 0,4 25 0,-4-13 0,5 10-129,-5-3 0,5 7-129,-4 3 0,3 5-387,-1 3 129,0 4-129,-1 2 129,-1-1-258,1-3 258,1-1-258,-1-7 129,-2-5-129,4-3 0,-4-10-129,0-13 0,4 11-129,-4-11 0,0 0 129,16-15-129,-10 3 258,4 0 0,-1-2 0,2 3 129,1 2 0,-2 2 129,3 6-129,0 1 0,2 0 0,-3 6 0,2 3 0,0 1 0,-2 0 0,1 2 0,-4 2 129,2-1 0,-4 1-129,-4 1 129,1-3 0,-4-2 129,0 4 0,0-14 0,-8 19 129,-5-13 0,2 0 0,-6-5-129,1 6 129,-6-7-129,2 3 0,0-3 0,0 0-129,-1 0 0,2-5-129,3 2-129,1-6 0,15 9-258,-22-20-258,22 20-645,-4-19-2064,4 5-1419,9 1-258,3-6 387</inkml:trace>
  <inkml:trace contextRef="#ctx0" brushRef="#br0" timeOffset="7402.423">9209 11708 1032,'0'0'4128,"-14"-15"129,14 15-129,0 0-2322,0 0-1548,-1 8 0,1-8-129,0 0 129,0 0 387,10 20-258,-10-20 129,11 16 129,-11-16 0,10 26-129,-4-10-129,0 3-129,2 3-129,-2 2 129,-1 4-258,1-2 0,-2 3 0,-1-4 0,-2 3-258,-1-6 0,0 2-645,-1-11-1419,1-13-2322,-6 16 0,6-16-387</inkml:trace>
  <inkml:trace contextRef="#ctx0" brushRef="#br0" timeOffset="8016.458">9497 11745 1935,'11'9'3354,"-11"-9"258,-1-7-387,1 7-3483,0 0 258,0 0 258,0 0 0,0 0 516,-2 14 258,2-14 0,0 26-129,-2-8-258,2 5-258,0 2-129,2 0-129,-1 2 129,1-2-129,2-3 0,-1-1 258,1-8-258,-4-13 0,13 11 0,-13-11-258,23-6 129,-8-9-129,2-4 0,4-3-129,1-2 258,-1 0 258,-1 0-129,0 8 129,-6-2 0,3 7 0,-7 0 0,2 7-129,0 3 0,-12 1 0,19 7-129,-9 4 129,-2 5-129,2 3 0,-1 2 129,-2 4 0,-2-1-129,-2-1 258,0 1-258,-2 0 129,-1-3 0,0-3 0,0-2-258,0-1-129,0-1-645,0-14-1290,0 0-2322,-3 12-387,3-12-129</inkml:trace>
  <inkml:trace contextRef="#ctx0" brushRef="#br0" timeOffset="8716.498">10009 11814 2193,'0'-16'2193,"13"-4"-1677,-11 7 387,-2 13 516,11-19-129,-11 19 0,19-16 0,-6 12-258,-3-1-129,8 3-129,-5 0-516,8 2 129,-5 0-129,4 2 258,-3 1-129,1 5-129,-2 1 129,4 3 0,-6 1-258,3 3 0,-4 2-129,2 2 129,-4 0 0,0 2 129,-4-4-129,-1 2 0,-5 0 129,-1-1-129,0-4 0,-5 2 129,-7-2-129,1-1 0,-6-2 0,1-1 0,-5-3 0,-2-3 129,0-2-129,-4-3 129,-1 0-129,0 0 129,-2-8-129,4 1 0,1-2 0,2-1-129,4 0 0,6-2 0,13 12 0,-13-19-129,13 19 0,8-14 0,14 10-258,4 0 0,9 4 0,0-1-129,11 2-258,-5-1 0,8 4-903,-11-4-1419,-2 0-1419,5 3 129</inkml:trace>
  <inkml:trace contextRef="#ctx0" brushRef="#br0" timeOffset="9324.533">10484 11701 1,'9'17'2708,"4"-13"259,-13-4-129,0 0-3225,15 0-129,-15 0 645,19 12 387,-19-12 258,11 22 516,-8-10 258,3 7-258,-6-2-129,7 5-258,-6 0-516,1 2-129,-1-5 0,0 3-129,-1-7 258,2 1-258,-2-16 129,0 20 0,0-20-129,0 0 129,0 0 0,0 0 0,-11-2 258,11 2-258,-5-24 129,5 8-129,-2-5 0,2-1-129,0-2 129,2 2-129,4 1-129,2 0 0,3 3 0,2 2 0,3 4-129,3 1 129,2 3-129,3 3-129,5 2 0,-2 0-258,7 3-129,-8 0-1161,9 0-2709,0 0-129,-6 0-258</inkml:trace>
  <inkml:trace contextRef="#ctx0" brushRef="#br0" timeOffset="10012.572">11049 11742 1032,'-2'20'3741,"-3"14"387,4-14-2580,-3 2-516,5 8 387,-1-8-258,9 9 0,-6-9-258,11 3 129,-6-10-516,10 0-129,1-8 129,5-4-516,2-3 0,-1-7 0,3-4-129,-3-6-129,-2 0 258,-3-4-129,-5 0 258,-2 0-129,-5 0 258,1 2-258,-5-2 129,0 5 0,-3 1-129,0 3 129,-1 1-129,0 11 129,0-13 0,0 13-129,0 0 129,0 0-129,-10 0 0,10 0 0,-7 15-129,3-4 129,2 2 0,-1 3 0,2 7 0,0 2 129,0 8-129,1 5 0,0 11 0,1 4 129,1 3 0,3 5 258,0-1 0,4 3-129,-3-7 129,2-1-129,-2-11 129,1-4-258,3-2-774,-10-5-3225,4-16-903,0-5-129,-4-12-258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7:18:39.2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2629 13329 129,'0'0'3354,"0"0"129,-15-3-129,15 3-2709,0 0-516,0 0 129,0 0-129,0 0 387,0 0 0,0 0 258,0 0 258,0 0 0,0 0-129,0 0 0,12 15-258,-5-4 129,7 9-258,-3 0-258,6 9 0,-2-3-129,2 6 0,0 0 0,0 1 0,1-1-129,-1-3 0,-2-3 129,1-2-129,-4-6 0,-1-2 0,0-4 0,-11-12-129,19 10-258,-19-10-387,21-3-1161,-13-9-2193,3-8-387,6-1-387</inkml:trace>
  <inkml:trace contextRef="#ctx0" brushRef="#br0" timeOffset="840.048">3233 13263 774,'19'-12'3354,"-9"10"129,-10 2-1290,0-12-1032,0 12-129,0 0-516,0 0 0,0 0 0,0 0 129,-9 9-129,2 2 0,-6 0-258,2 4-129,-5 2 258,2 5-258,-5 2 258,2 5-129,-4 5-129,-2 4 258,0 6-258,-4-2 129,0 1-129,3 1 0,-2-6 0,5-2 0,0-9-129,7-6 0,3-9 0,2-2 0,9-10 0,0 0 0,0 0 258,0 0-258,0-8 0,0 8 129,0 0-129,7-14 129,-7 14-129,0 0-129,0 0 129,0 0 0,9-12-129,-9 12 129,0 0 129,0 0-129,0 0 129,0 0 0,0 0 0,0 0 0,0 0-129,0 0 129,0 0-129,0 0 0,0 0-129,0 0 129,0 0 129,0 0-129,0 0 0,0 0 0,0 0 129,0 0-129,0 0 0,0 0 0,0 0 0,-3 7 0,3-7 0,0 0 0,0 17 0,0-7 0,0 6 0,0 2 0,3 9 0,-1 5 129,-2 3 0,0 4-129,-2 3 129,-2 6 0,-8-3 258,4 2-258,-4-6 129,3-2-129,-1-7 129,4-6-129,3-2-258,1-13-129,2-11-387,0 0-645,15-6-2838,-2-8-387,-3-11-516,7-2 516</inkml:trace>
  <inkml:trace contextRef="#ctx0" brushRef="#br0" timeOffset="1689.096">3272 14154 774,'0'0'3999,"4"12"129,-4-12-516,0 0-1806,2 14-1290,-2-2-129,3 5 129,-3-2 0,1 9 258,-1-2-129,0 9 258,-4-4-258,4 10 258,-8-9-258,6 10 0,-6-8-129,4 1-129,-4-7-129,3-2-129,1-7 0,0-5 0,4-10-258,0 0 0,0 0-129,0 0-258,0 0-1032,4-13-2967,3-7-129,2-1-516,-3-8 258</inkml:trace>
  <inkml:trace contextRef="#ctx0" brushRef="#br0" timeOffset="6924.396">4040 13981 258,'0'0'3741,"0"0"258,16 0-645,-16 0-1935,0 0-645,21 0 258,-21 0-129,16-6-258,-16 6 129,20 0-129,-20 0-129,21 0 129,-21 0-258,22 0-129,-22 0-258,24 0 0,-11 3 0,-2-3-387,4 1-387,-4-3-516,7 0-1419,-4-1-1548,-5-11-516,5 5 258</inkml:trace>
  <inkml:trace contextRef="#ctx0" brushRef="#br0" timeOffset="7164.409">4058 13759 4257,'27'10'4257,"-17"-10"-258,14 2-645,-4-2-3999,7 0-1290,-4 0-1290,1 0-1032,7 1 0</inkml:trace>
  <inkml:trace contextRef="#ctx0" brushRef="#br0" timeOffset="7872.45">5119 13191 6837,'0'0'4644,"-11"0"-258,11 0-387,-26 9-4128,12 1-645,-4-3-258,4 9 258,-6-4-258,4 7 516,-6-1 258,2 0 387,1 4 258,-2-3 258,8 7 0,-5-2-129,8 6 0,-2-1-129,6 0-129,-1 4-258,4 0 0,2 2-129,-1-1 129,0-4 0,-3 1 0,1-4 0,-1-1 0,-3-4 129,2-8-129,-1-2 0,7-12 0,-9 11-258,9-11-129,0 0 258,6 1-129,-6-1 129,18 8-129,-5 1 0,-2 4 0,4 8 0,-6 4 129,2 9-129,-4 4 0,1 4 258,-5 6-129,1 0 387,-2 8 258,-2-7 0,0 1 0,0-11-129,0 2 387,0-8-387,0-6 0,0-6-129,2-7-129,5-3-129,-7-11 129,16 12-129,-3-12 0,4 0-258,3-10-516,11 5-1290,4-10-2193,-3-9-258,10 1-258</inkml:trace>
  <inkml:trace contextRef="#ctx0" brushRef="#br0" timeOffset="8379.479">5595 14125 3612,'-18'0'4515,"-9"0"-516,27 0-129,-30-20-2451,17-1-1419,-3-4-129,6-8-129,1-3 129,4-3 0,5 0 387,0-2 129,13 7 0,1-7 258,13 12-129,-1 0 129,9 7-129,3 7-258,3 10 0,-3 5-258,2 5 0,-3 10 0,-3 8-129,-4 5 129,-5 3 0,-11 0 258,-6 4 0,-8-4 258,-1 3 129,-16-3-129,-2 1 0,-12-8 129,1-1-387,-6-5 0,0-7 0,1-4-645,-5-7-129,10 0-258,-5-6-903,18 4-2451,-8-1-645,2 3-258,4 0-129</inkml:trace>
  <inkml:trace contextRef="#ctx0" brushRef="#br0" timeOffset="8764.501">6000 14150 3354,'16'42'3999,"-2"-17"-258,-13-11 0,8 6-3096,-5 7-387,-4 3 129,4 12 645,-8-7-258,4 9 387,-15-13-129,12 9 0,-10-11-129,6-4-774,3-4-1032,-2-9-3354,6-12-387,10-21-387,4-13-387</inkml:trace>
  <inkml:trace contextRef="#ctx0" brushRef="#br0" timeOffset="9225.527">6623 13785 6837,'6'13'4902,"-3"6"-516,-3-19-129,0 22-3999,0-7-258,0 6 129,1 1 0,-1 1 129,0 3 0,0-1 0,-2 3 129,-3-4-129,1-2-387,2 1-645,-4-10-903,6-13-2709,4 19-258,-4-19-516,17-4 258</inkml:trace>
  <inkml:trace contextRef="#ctx0" brushRef="#br0" timeOffset="10140.58">6889 13113 5289,'54'-1'4773,"-22"1"-258,10 4-387,-1 4-3483,3 1-516,1 0 0,-1 6-129,-4-1 0,-8 4 129,-2 5 258,-11-2 0,1 11 0,-16 0 129,3 12 0,-7 2 0,-6 13-129,-8-1-258,-1 4 0,-4-2-129,1-4 129,0-5-258,3-12 129,4-6 0,5-11-129,6-8 0,0-14 129,21 10-129,-1-10 0,6-4 0,-1-4 0,1 1 0,-1-3 0,-2 5 129,-7-2-129,-3 5-258,-13 2 129,0 0 129,0 0-129,0 0 129,0 13 0,0 0-129,-7 4 129,-3 5 387,4 5-129,-4 2 0,3 0 0,0 0 0,2 2-129,0-1 258,5 2-258,0-3 129,0-1-129,3 1 0,4 2 258,4-4 0,-2 2 0,-1-7 0,4 3 0,-6-4 129,1 6 0,-7-8 0,1 0-129,-2 0 0,-6 5 129,-6-2-129,-1 5-129,-6-5-129,-3-1 129,-1-1-258,-1 0 0,2-1-129,-5-10-774,12 4-2838,-7-11-903,-2-2-387,2 0-387</inkml:trace>
  <inkml:trace contextRef="#ctx0" brushRef="#br0" timeOffset="11423.653">2543 15654 1,'-25'0'4256,"4"0"1,21 0 0,-8 9-2838,8-9-387,0 0-387,0 0 0,0 0-258,0 0 129,8 15-258,-8-15 258,23 22 129,-6-5-258,8 10 0,-1 9-129,7 7 0,3 6-258,6 4 258,5 3-387,3 1 258,2 2-258,-3 0 129,3-7-129,-4-4 129,-4-4-129,-6-11-387,-4 4-258,-13-17-1935,-3-6-1806,1-4-516,-17-10 258</inkml:trace>
  <inkml:trace contextRef="#ctx0" brushRef="#br0" timeOffset="11756.672">2483 16396 2451,'12'-35'4902,"3"3"-258,12 1-129,11-4-3612,0-13-258,14 2-129,2-7-129,7 5-258,-4-8 0,0 10 0,-4 5 0,-9 3-258,-3 13-387,-11-8-1161,-2 17-2580,-6 12-387,-10 1-258</inkml:trace>
  <inkml:trace contextRef="#ctx0" brushRef="#br0" timeOffset="12255.701">3319 16597 1161,'0'32'2709,"2"-15"129,-2-17-3612,12 7 387,-12-7 516,18 0 258,-6-2 903,-1-16 258,8 5 0,-8-12 258,13 4-258,-8-10-516,11 4 0,-7-8-645,6 6 0,-3 3-387,-3 4 129,-2 4-258,-5 7 258,-3 4 0,-10 7 0,16 2 0,-11 13 0,-1 0 258,3 4-258,-2 12 516,6 4-516,-1-4 129,4 7-129,2-4-129,3-7-387,7 2-1677,2-8-2193,-5-24-516,7-13 0</inkml:trace>
  <inkml:trace contextRef="#ctx0" brushRef="#br0" timeOffset="12461.712">3653 15966 10191,'-8'22'5160,"8"-22"-774,0 0-1806,0 0-4902,10 7-2451,3-2-258,2 0-387</inkml:trace>
  <inkml:trace contextRef="#ctx0" brushRef="#br0" timeOffset="13348.763">4346 16211 3870,'25'9'5031,"-10"-4"-387,7 4-129,-1-2-3225,0-7-903,5 0 0,-1 0-387,-3 0-129,1 9-387,-7-9-129,0 2-645,-16-2-1548,6-9-1548,-6 9-387,-6-15 129</inkml:trace>
  <inkml:trace contextRef="#ctx0" brushRef="#br0" timeOffset="13544.774">4422 16054 5289,'0'0'5031,"0"0"-258,3 7-387,15-5-3612,-8 0-774,7-2-258,4 0-516,-5-4-1032,15 4-1677,-2 0-1290,-3-3-129</inkml:trace>
  <inkml:trace contextRef="#ctx0" brushRef="#br0" timeOffset="14232.814">5293 15422 6063,'-3'12'4773,"3"-12"-903,-24 10 0,24-10-3870,-11 4-774,6 9 258,5-13 129,-13 22 258,6-4 258,-3-3 258,5 8 129,-7-3 258,8 12-129,-6-3-129,6 10-129,1 5-258,1 1-129,-1 2 0,2-2 0,-1 0 0,-2-7 0,1-3 0,-1-7 129,0-10-129,0-6 0,4-12 0,0 0-129,0 0 129,0 0-129,0 0 0,12-4 129,-12 4-129,16 0 0,-4 4 0,-4 9-129,4 4 129,-3 3-129,3 5 129,-4 7 129,-2 5 129,1 4 129,-7-5 129,2 10-258,-2-3 387,-2 6-258,-7-4 129,5-3-258,-2-5 129,3 1-258,2-6 0,1-6 129,0-2-129,3-7 0,6-4 0,5 1 129,4 0-258,3-8 0,10 1-903,-5-7-1806,6-6-1677,7-5-258,-2-13-645</inkml:trace>
  <inkml:trace contextRef="#ctx0" brushRef="#br0" timeOffset="14759.844">5797 16235 6321,'-34'14'4773,"14"-19"-129,3-5-387,3-10-4128,-2-5 0,5-4-129,2-4 0,3 3 0,4-4 258,2 2-129,2 3 129,9 6 0,-1 0 0,8 4 0,-1 8 0,6 1-258,1 9 0,1 1-258,2 8 129,1 6 0,0 1 129,-2 8 0,-2 0-129,-6 3 258,-1-4 0,-8 7 258,-6-5-129,-3 5 0,-8-1 0,-6 0 0,-8-4 0,-1 5-129,-8-4-129,1-3 129,-2-3-129,0-7-387,8-1-387,-8-13-3096,14-10-1032,7-8-129,7-6-258</inkml:trace>
  <inkml:trace contextRef="#ctx0" brushRef="#br0" timeOffset="15044.86">6355 16133 7482,'-11'80'4644,"4"-34"-129,-8-10-903,0 18-4257,1-5-129,5 8 0,-2-6 258,2 0 129,-6-9 0,7 2-516,-6-10-2193,1-21-1032,13-1-129,-4-22-128</inkml:trace>
  <inkml:trace contextRef="#ctx0" brushRef="#br0" timeOffset="15456.884">6889 15918 7482,'13'34'4644,"-6"-13"0,-7-1-645,0 8-3999,0 2-129,0 5 0,0-1-129,0 9 129,0 0 0,0-6 0,-2-9-774,8 1-3354,2-10-516,-8-19-129,19 0 0</inkml:trace>
  <inkml:trace contextRef="#ctx0" brushRef="#br0" timeOffset="16275.931">7210 15465 8127,'42'5'4902,"-15"0"-387,-1-5 0,-2 0-4386,8 2-129,-2 3 0,-2 5-129,-2 3 129,-4 6-129,-5 2 258,-1 8-129,-6 0 258,-3 5 0,-3 2 0,-3 6-129,-1 1 129,-3 7-129,-6-1 0,3 2 0,-4-2 0,2-3 0,1-5-129,1-2 129,3-11-129,3-3 0,0-11 129,0-14-129,19 12-129,-2-12 0,7-4 0,-2-6 0,3 0 0,-3-2 0,-2 2 0,-2 1 129,-8 4-129,-10 5 129,0 0 129,0 0-129,-9 10 0,-5 5 129,-3 2-129,2 2 0,-3 8 0,2 6 0,4 3 0,3 2 0,2-1 0,7 4-129,0 3 258,0 4-258,7-9 129,2 0-129,2 2 129,2-1 0,0-8 0,-2 5 0,0-1 129,-3-6-129,-3 3 129,-2-1 0,-3-6-129,-7 0 129,-3 8-258,-8-9-129,2 5-903,-14-5-2967,5-5-645,-5-7-258,-3-9-516</inkml:trace>
  <inkml:trace contextRef="#ctx0" brushRef="#br0" timeOffset="20888.194">867 15758 2322,'-6'-10'3354,"6"10"-1290,-11-11-258,11 11-645,0 0-387,0 0-258,-11-5-129,11 5-258,0 0-129,1 8 0,-1-8 0,16 24 258,-8-1-258,4 5 129,2 7 0,2 3 0,4 11-129,0 6 129,1 6-129,1 2 0,2-5 129,-3 1-129,-2-8 0,1-3 129,-7-10 129,2-6-258,-7-15 258,1-5 129,-9-12 0,16-2 129,-12-25-129,5-9 0,-3-18 129,6-9-258,-2-16 0,4-6-129,-1-9 129,3 2-129,-2 8 0,-1 4-129,4 8 129,-4 14-129,3 7-129,-5 9-258,5 17-774,-11-3-1161,2 13-1677,-7 15-645,0 0 516</inkml:trace>
  <inkml:trace contextRef="#ctx0" brushRef="#br0" timeOffset="21130.208">971 16062 5031,'0'0'4515,"0"0"-258,0 0-387,16-16-3483,2 1-258,6-4-258,6 2-129,0-7-258,8 9-258,-7-9-1677,0 9-1677,5 9-645,-6-2 516</inkml:trace>
  <inkml:trace contextRef="#ctx0" brushRef="#br0" timeOffset="21736.243">1332 16496 2322,'3'20'3999,"-3"-20"129,4-14-387,-2-9-3354,11-11-258,5-3-129,4-8 129,4-2-129,2 0 0,0 4 0,0 8 0,-2 5 258,-3 13-129,-6 4 129,0 13-129,-7 2 129,1 16-129,-4 8 129,0 11 258,-2-1-129,2 5 0,-3-1 0,5 2 129,-3-11-258,4-4-516,4-10-2064,5-16-1935,-6-12-129,2-11-645</inkml:trace>
  <inkml:trace contextRef="#ctx0" brushRef="#br0" timeOffset="21950.255">1649 15502 8514,'-13'31'5289,"8"-17"-516,1 1-387,-1 2-4128,5-17-2064,0 9-2709,8-6-516,-8-3-129,15-12-516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15.7644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19:41:41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15855 3593 156 0,'-9'11'57'0,"15"-6"-30"0,3 6-14 16,0-6 17-16,3 3-13 15,6 2-2-15,5 1-7 16,7-3-3-16,6-3-2 15,9-5 0-15,-1-5 0 0,10-3-4 16,5-3 1-16,1-2 2 16,-4-3 1-16,-5 3-1 15,-6-11 1-15,-4 6 0 16,-11-1 1-16,-9 1 0 16,-6-1 0-16,-9-2 0 15,-6-3 0-15,-6 6-2 0,-6-1-2 16,-6 6 1-16,-3 2 1 15,-8 3 3-15,-4 6 2 16,0-1 1-16,3 8 2 16,3 11-1-16,4 0 0 15,-1 5-3-15,3 3 1 16,3 3 0-16,0 2 1 16,6 5 2-16,0 11 4 15,7-5 3-15,-1 2 2 16,6 3-2-16,0-5 0 15,6 2-3-15,2-8-1 16,4-2-10-16,9-5-1 0,12-4-2 16,6-4 2-16,5-6-1 15,4-8-1-15,0-5-10 16,5-2-6-16,-5-3-12 16,2-6-5-16,4-8-22 15,-3-4-10-15,-7-6-53 16</inkml:trace>
  <inkml:trace contextRef="#ctx0" brushRef="#br0" timeOffset="404.454">16891 3461 208 0,'-3'-6'77'0,"3"12"-42"0,3-1-41 0,0-2 14 15,3 2-12-15,3 0 1 16,3 3-4-16,3 8 0 16,-1-3 4-16,4 1 1 0,3 1 2 0,3 7 13 15,6 12 6 1,2 0 2-16,7 6-1 0,6 0-6 16,-4 2-1-16,1-5-8 15,-6-2-3-15,-3-4-19 16,-7-2-9-16,-5-7-24 15,-6-4-8-15,-6-2-27 16</inkml:trace>
  <inkml:trace contextRef="#ctx0" brushRef="#br0" timeOffset="616.758">16980 4006 228 0,'-30'-3'88'0,"21"3"-48"0,1-2-23 0,11-1 25 16,-1-2-24-16,4-6-10 15,3-8-5-15,9-10-3 16,6-10 0-16,12-14 0 0,14 0 0 16,10 3 0-16,2-3 0 15,4 5 2-15,-10 3 1 16,-2 0-4-16,-12 8-1 16,-7 8-30-16,-5 5-12 15,0 11-70 1</inkml:trace>
  <inkml:trace contextRef="#ctx0" brushRef="#br0" timeOffset="1290.733">17971 3532 216 0,'3'0'82'0,"6"13"-44"0,3 3-38 16,-6-5 16-16,6 2-20 16,-3 11-4-16,3 8-2 15,3 7 4-15,0 9 3 16,-3 0 2-16,-4 2 3 0,-2 0 12 16,0 3 6-16,-3 5-2 15,0 3 0-15,0-5 1 16,0-1 2-16,-3-7-7 15,3-3-1-15,0-8-7 0,3-5-4 16,0-9-1-16,-3-4-1 16,0-3 0-16,-3-3 2 15,0-5-1-15,-6-3-1 16,-3-5 3-16,-3-8 0 16,0-2-6-16,-2-9 0 15,-4-10-8-15,3-8-1 16,0-5-4-16,0-1-1 15,-3 1 10-15,3 0 3 16,0-3 6-16,3-8 3 0,1-3 9 16,2-5 5-16,6-2-5 15,3 5-3-15,6 5-4 16,9 3 0 0,8 2-6-16,13 3-3 0,9-5 1 15,5 10 0-15,1 8-2 16,-3 8 2-16,-1 14-1 15,-2 10 0-15,-4 5 0 16,-2 8-2-16,-6 3 3 16,-9 8 2-16,-9-3 6 15,-6 6 4-15,-9 4 7 16,-9 7 3-16,-9-4 1 16,-9 0-2-16,-6-7-4 15,-11-3-2-15,-10-6-8 16,-3-5-2-16,4-5-13 0,-1 0-4 15,1-3-36-15,-1 1-15 16,6-1-82 0</inkml:trace>
  <inkml:trace contextRef="#ctx0" brushRef="#br0" timeOffset="1833.408">19861 2667 228 0,'-2'-11'88'0,"-1"3"-48"0,-9 8-40 15,3 0 18-15,-3 0-14 16,-6 6-5-16,-9 2 1 16,-6 8 1-16,-8-1 0 15,-13 12 4-15,-2 15 4 0,-7 14 6 16,1 7 5-16,-1 3 1 15,1 16-1-15,-4 14-2 16,4 2 1-16,8-6-4 0,6 11 1 16,13 6-7-16,14-9-1 15,15-7 5-15,21-11 1 16,15 0-5-16,8-3-3 16,10-7-3-16,8-3 0 15,13-14 0-15,2-10 3 16,-2-10 1-16,-7-6 3 15,-2-8 1-15,-7-8 1 16,-8-5-9-16,-9-3-1 16,-4 1-7-16,-8-4-1 0,-15-12-77 15,-9-6-91 17</inkml:trace>
  <inkml:trace contextRef="#ctx0" brushRef="#br0" timeOffset="3075.835">19760 3196 236 0,'-15'-10'88'0,"15"10"-48"0,0-6-29 15,6 4 21-15,6-4-19 16,12-4-5-16,12-1-10 0,14 1-3 16,13 2 2-16,2-6-8 15,4 7-2-15,2-1 0 0,1 2 2 16,-7 6 7-16,-5 0 2 16,-7 0 2-16,-11 8 2 15,-9 3 3-15,-12 5 4 16,-10 5 0-16,-8 11 0 15,-14 7-1-15,-16 9 0 16,-12 2 0-16,-9 3 2 16,-8-3-1-16,-4 3 0 15,-5 5 1-15,2 1 4 16,10-9-2-16,8-2 3 0,12-3-2 16,10-6 0-16,17-7-1 15,20-6 0-15,19-7 0 16,15-8 2-16,14-3-16 15,22-11-8-15,-1-8-17 16,3-5-6-16,-5-2-12 16,-7-3-2-16,-11-6-51 15,-13 3-50 1</inkml:trace>
  <inkml:trace contextRef="#ctx0" brushRef="#br0" timeOffset="3271.731">19838 3556 348 0,'9'-8'129'0,"14"11"-70"0,40-6-56 0,-30 3 26 15,14-3-28-15,13 1-7 16,14-4-42-16,16 1-17 15,2-5-76-15,-3-1-32 16</inkml:trace>
  <inkml:trace contextRef="#ctx0" brushRef="#br0" timeOffset="3872.528">20766 2738 240 0,'-3'-5'90'0,"6"5"-48"0,6 0-38 0,-3 3 19 16,6-1-15 0,3 6-2-16,6-2-6 0,6 7-1 15,-1 5 1 1,1 4 0-16,3 4 2 0,0 6 5 0,0 7 6 15,-1 1-1-15,1 3 1 16,0 4-7-16,0 19-2 16,-1 14-2-16,1-1-2 15,-3 0 1-15,0 11-1 16,-3 8-5-16,-7 0-1 16,-8-8 3-16,-9-16 1 0,-9-5 15 15,-6-3 6-15,-2-5 4 16,-7-5 1-16,-6-6-5 15,-6-5-1-15,1-8-6 16,-7-8-2-16,-3 0-9 16,-5-5 0-16,5-6-8 15,0-7-3-15,4-3-5 16,2-3-2-16,6-7-8 16,4-4-4-16,2-2-33 15,6-2-12-15,3-6-44 16</inkml:trace>
  <inkml:trace contextRef="#ctx0" brushRef="#br0" timeOffset="4697.152">18281 6612 296 0,'-27'26'110'0,"27"-12"-60"0,6 9-47 0,0-12 21 16,9 0-23-16,3 2-4 16,9-3-5-1,8 1 2-15,10-6 4 0,14-5 1 0,13-5 1 16,2-6-5-16,4-7 1 15,2-6 0-15,6-8 2 16,-11-5-1-16,-10-2 1 16,-14-6 6-16,-12-3 5 15,-16 6-1-15,-11 2 3 16,-18 0-6-16,-17 1-1 16,-10 4-9-16,-12 6-4 15,-5 5 2-15,-19 11 4 16,-14 5 6-16,-7 11 3 0,4 7 9 15,0 12 2-15,-3 15 0 16,5 10 2-16,10 17-4 16,14-1-1-16,16 3-2 15,11 11 0-15,18 2-2 16,21 3 1-16,18 0-4 16,14-10 1-16,-8-17 1 15,33 17 2-15,17-3 1 16,6-8 2-16,4-9-1 15,-4-7 0-15,0-15-7 16,10-12-4-16,-7-7-26 16,-9-17-9-16,-2-17-78 15,2-20-35-15,-9-4-1 16</inkml:trace>
  <inkml:trace contextRef="#ctx0" brushRef="#br0" timeOffset="5315.629">19582 5501 232 0,'32'-35'88'0,"-8"17"-48"0,12-1-27 15,-18 14 22-15,6-6-20 16,8 1-6-16,4-1-6 16,6 1 0-16,2-1-2 15,-2 3-1-15,-3 3 3 0,-4 2 0 16,-8 6 3-16,0 2 1 16,-6 6 1-16,-6 10-2 15,-6 13-1-15,-6 9-1 0,-9 4 0 16,-9 3 6-1,-12 1 6-15,-9-1 7 0,-2 3 6 16,-4 5-3-16,3-2 2 16,4 2-10-16,2-8-3 15,9-5-4-15,9-8-2 16,9-2-1-16,12-6 0 16,12-5-4-16,15-6-1 15,17-5-1-15,10-7 1 16,-1-4-4-16,4-2 0 0,-1-2-12 15,1-4-5-15,-4-2-23 16,-5-5-9-16,-6-3-75 16,-13-5-34-16,-14-5 36 15</inkml:trace>
  <inkml:trace contextRef="#ctx0" brushRef="#br0" timeOffset="5583.636">19483 5752 336 0,'-11'5'126'0,"25"3"-68"0,16 0-61 0,-12 0 24 15,12-3-20-15,11 1-2 16,13-1-2-16,15 0 1 15,11-2 1-15,6-3 14 0,4 0 6 16,5-3-3-16,9 1-1 16,-6 2-9-16,0 0-2 15,-5-3-44-15,-7 6-20 16,-12-9-96 0</inkml:trace>
  <inkml:trace contextRef="#ctx0" brushRef="#br0" timeOffset="12610.731">4505 4413 124 0,'-12'-5'46'0,"10"5"-24"0,-1 3-21 15,3-1 8-15,0 4-10 16,0 1-4-16</inkml:trace>
  <inkml:trace contextRef="#ctx0" brushRef="#br0" timeOffset="23884.93">6997 7215 136 0,'3'0'52'0,"6"3"-28"0,0-3-8 16,-3 2 16-16,0 1-9 16,-4 0-3-16,4 2-3 15,0 3 2-15,0 5-11 16,-3 8 7-16,3 6 4 0,0 7 3 15,0 9 4-15,3 7-1 16,0 11 0-16,0 13-8 16,3 10-2-16,3 9-5 15,0-3-1-15,3 5-3 16,-1-2-1-16,1-14-3 16,-3-10 1-16,-3-8-13 15,0-13-3-15,0-14-36 16,0-10-15-16,0-14-66 15</inkml:trace>
  <inkml:trace contextRef="#ctx0" brushRef="#br0" timeOffset="24515.383">7306 7109 192 0,'0'-5'74'0,"6"5"-40"0,0-3-27 0,-6 3 18 15,6 3-13-15,-3 0-4 16,0 5 3-16,0 2 5 16,0 1-8-16,-3 5 7 0,0 10 2 15,0 11 2-15,0 8 1 16,0 5 0-16,6 6 2 15,0 8-8-15,6 20-1 16,3 6-7-16,3 3-2 16,0-1-4-16,-1-2-1 15,1-5 1-15,-3-6 2 0,-3-13-6 16,-3-10-1-16,-3-6-12 16,-6-13-1-16,-3-10-20 15,0-14-5-15,0-18-77 16,-3-16-38-1,-3-11 77-15</inkml:trace>
  <inkml:trace contextRef="#ctx0" brushRef="#br0" timeOffset="25040.322">6422 7850 112 0,'-32'29'44'0,"26"-18"-24"0,-6-3-13 16,9-3 13-16,0 0-12 15,0 1-2-15,0-4 7 16,0 1 3-16,3-3-7 15,6-3 8-15,6-10 5 0,11-8 2 16,10-16 1-16,9-13-3 16,14-14-2-16,25-21-8 15,11-10-3-15,3 3 4 16,4-1 1-16,2-5 6 16,0 6 2-16,-12 4-3 15,-11 9-1-15,-10 10-10 16,-11 13-3-16,-10 9-16 15,-8 5-8-15,-6 10-87 16,-3 3-75-16,-19 2 60 16</inkml:trace>
  <inkml:trace contextRef="#ctx0" brushRef="#br0" timeOffset="34587.58">8756 6316 88 0,'-3'-6'35'0,"-6"9"-18"0,3 0-20 16,-3 5 47-16,-3-1-14 15,-6 7-2-15,-5 2-5 16,-7 2-6-16,-3 3 2 16,0 6-10-16,-2 2 1 0,-1 3 3 15,-3 2-3-15,-2 6 0 16,-1 5-2-16,-6 10 2 16,1 9-3-16,-1 12 1 15,3 1-5-15,7 0 0 16,5 8 3-16,3 7 3 0,3 3 5 15,1 1 1 1,8 2-2-16,3 5 2 0,6-5-6 16,6-6-3-1,6 1-3-15,0-3 0 0,6-6 0 16,6-1 1-16,8-12 6 16,13-5 4-16,9-10-7 15,2-9-4-15,1-4-2 16,3-6 1-16,-7-6-1 15,1-7-1-15,-3-3 1 16,-4-2 1-16,-2-3 1 16,-6 0 1-16,-3-3 4 15,-7-3 3-15,-2-2-6 16,-6 0-3-16,-3 0-26 16,-3-2-11-16,0-6-73 15</inkml:trace>
  <inkml:trace contextRef="#ctx0" brushRef="#br0" timeOffset="36105.511">11042 6273 168 0,'-9'-8'63'0,"9"6"-34"0,-3-4-30 15,3 6 12-15,0 0-7 16,0-2-3-16,-3-1-3 16,0 0 1-16,0 1 1 15,3 2 4-15,3-3 2 0,-3 3 4 16,0 0 1-16,3 3 3 16,3 5 4-16,0 2-6 15,3 6 1-15,3 8-2 16,0 5 1-16,3 6-2 0,2 4-1 15,4 4-5-15,3-1-1 16,0 3-1-16,3 2 1 16,5 14-2-16,4 5-1 15,0 11 1-15,-3 5 1 16,-1-5-3-16,-2 13 0 16,0 5 1-16,-3 0 0 15,-4 1 0-15,1-1 2 16,-3 0 3-16,-3-2 2 15,-6-9 3-15,-6-2 1 16,-3-5 1-16,-6 0 2 16,-6-3-3-16,-6-3 1 0,-9-2-3 15,-6-5 0 1,-5-9-1-16,-7-2 2 0,0-8-1 16,4-5 0-16,-1-3-3 15,0-5 1-15,4-9-2 16,-1-4 0-16,0-3-6 15,0-6 1-15,7-2 4 16,-1-2 2-16,6-4-5 16,3-2 0-16,6-2-8 15,3-1-3-15,4 0-30 16,5 1-11-16,6-1-38 16,5 0-16-16,10-2-2 15</inkml:trace>
  <inkml:trace contextRef="#ctx0" brushRef="#br0" timeOffset="38101.663">12051 7213 112 0,'-3'2'44'0,"6"1"-24"0,-3 2-24 16,3-2 8-16,0 2 0 15,3 0 5-15,-3 1 4 16,3-1 2-16,0 3 0 0,3 2 1 16,0-2-2-16,0 0-1 15,5 0-7-15,7-2-4 0,6-6-1 16,6-3-1-16,6-8 0 16,2-5-3-16,1-5 0 15,-3-3 4-15,2-5 3 16,-2-5 8-16,-6-6 2 15,-4-5 1-15,-2-5 4 16,-9-3-5-16,-6 6 2 16,-6 4-3-16,-3 1 0 15,-3 0-5-15,-3 4-3 16,-3 1-2-16,-3 0 0 0,-3-5-4 16,3 2 0-16,0 1 1 15,0 2 0-15,0 2 0 16,3 1 0-16,1 5 0 15,2 2 0-15,3 3 0 16,3 3 2-16,2 3-1 16,10 5-1-16,0-1-2 15,9 4-1-15,12 2 2 16,8 0 2-16,10 0 0 16,3 0-1-16,2 0-4 15,1 0-2-15,5 0 3 16,1 0 3-16,-7 3 10 15,-5 2 5-15,-7 1-5 16,-5-1-3-16,-6 3-4 16,-7 0-3-16,-2 0-2 0,-3 0-1 15,-6 0-20-15,-6 0-8 16,-6 0-44 0,-6 0-58-16,-6 0 30 15</inkml:trace>
  <inkml:trace contextRef="#ctx0" brushRef="#br0" timeOffset="38494.243">13054 6067 96 0,'-9'-5'38'0,"9"-6"-20"0,0 3-19 0,0 5 7 0,3 1-22 15,0-1-7-15,3 1 10 16,0-1 6-16,0 3 33 15,0 0 16-15,3 0 5 16,3 3 4-16,6 2-15 16,2 3-7-16,7 0-10 15,3 2-4-15,3 1-9 16,5 2-4-16,1-2-1 0,0 2-4 16,0-3 2-16,-1 1 1 15,-2 0 2-15,-3-1 3 16,-7 3 2-16,-8 1 5 15,-6 2 3-15,-12-1-2 16,-6 4 2-16,-9 5 3 16,-8 10 3-16,-7 6 0 15,-6 5 2-15,-3 0-7 16,-5-3-1-16,-1-5-9 0,0-2-4 16,10-9-10-16,5-5-5 15,9-8-48-15,9-2-20 16</inkml:trace>
  <inkml:trace contextRef="#ctx0" brushRef="#br0" timeOffset="39437.554">13828 6175 252 0,'-6'-2'96'0,"9"2"-52"0,9-11-51 0,-3 3 16 15,6-2-19-15,6-12-6 16,2-4 2-16,7-11 3 16,6-3 6-16,-3 1 14 0,-1-1 7 15,-2 3 7-15,0 2 6 16,-6 4-7-16,-3 2-1 16,-4 0-12-16,4 5-3 15,-3 0-6-15,0 3-1 0,-3 2-1 16,0 6 0-16,0 2-3 15,-4 9 1-15,1 4 0 16,-3 6 2-16,0 8 1 16,-3 5 1-16,-3 6 0 15,0 10 2-15,0 13-1 16,0 11 2-16,0 0-2 16,-3-6-1-16,0-2 1 15,0-8-1-15,-3-5 2 16,0-6 1-16,0-5 3 15,-3-5 3-15,0-5-4 16,0-6-3-16,-3-5-6 16,-3-5 0-16,-2-1-3 15,-4-2 2-15,-3 0 1 16,-3-2 2-16,-6 2 1 16,1-3 3-16,-1 3 3 0,6-3 2 15,0 1-1-15,9-4-1 16,9 1-3-16,12 0 1 15,9 0-4-15,12-3 0 16,9 2 1-16,2 1 0 16,4 0-3-16,0-1 2 15,-1 4 1-15,4-1 2 16,-3 3-1-16,-4 0 2 16,-2 3 2-16,-6-1 4 15,-3 1-2-15,-6 0-2 0,-4-1-2 16,-5 4-3-16,-3 2-4 15,-6-3-2-15,-6 0-13 16,-9 0-5-16,-6 1-18 16,-5 2-9-16,-7 5-65 15</inkml:trace>
  <inkml:trace contextRef="#ctx0" brushRef="#br0" timeOffset="40713.608">13962 6104 124 0,'-9'3'46'0,"6"-3"-24"0,-3 2-8 0,3-2 17 16,0-2-6-16,0-4-2 16,-3 1-11-16,3 0-3 15,0-3-5-15,3-3-3 0,3 1 2 16,3-4 0-16,3-4 3 16,3-9 1-16,9-4 3 15,9-4-1-15,5-7 2 16,10-6-4-16,-6-5-2 15,-1-5-2-15,-2-3 0 0,-3 0 7 16,-6 9 3 0,-1 1 2-16,-5 6 4 0,-6 6-5 15,0 4 2-15,-3 3-9 16,-3 9-2-16,-3 1-1 16,3 7 0-16,-3 1-5 15,0 4 1-15,0 2-5 16,0 3 1-16,-3 2 2 15,-3 0 1-15,0 3 1 16,-3 6 0-16,-3 2-3 16,-3 2 0-16,0 3 2 15,0 3 2-15,0 3 0 16,0 7-1-16,0 6-2 0,3 10-1 16,0 6-1-16,3 2 0 15,0 3 3-15,0 0 0 16,0 3 1-16,0 4 0 15,0 1 0-15,0 0 0 16,0 0 0-16,3-5 0 16,0-6 0-16,0-3 2 15,0-7-6-15,0-3 1 16,0-5-4-16,0-6 0 16,0-4 4-16,0-7 1 15,0-1 2-15,0-6 2 16,-3-3-8-16,0-5-3 15,0-3-11-15,0 1-2 0,0-4-9 16,-3 1-1-16,0-3-6 16,1 3-2-16,-1-1 0 15,0 1 4 1,-3 0 27-16,-3 2 22 16,-3 1 13-16,0-1-6 15,0 3-4-15,0 0-7 16,3 0-4-16,3 0-2 15,6 0-5-15,9-3 1 0,9 1 1 16,3-4 2-16,6 4 1 16,9-1 1-16,2 0-5 15,10 1-1-15,6 2-6 16,-1 0 0-16,-2 5-56 16</inkml:trace>
  <inkml:trace contextRef="#ctx0" brushRef="#br0" timeOffset="41749.25">12084 7559 132 0,'-12'-8'52'0,"12"3"-28"0,0-3-26 16,0 3 9-16,6-1-8 16,0-2-1-16,3 1 5 15,0-1 5-15,2 0-4 16,4 0 18-16,6 0 7 0,9 2-1 15,3 4 0-15,8 2-13 16,-2 8-6-16,3 2-9 16,-1 4 0-16,1 4 0 15,-3 3 2-15,-3 3-3 16,-1 5-2-16,-5 11 8 16,-6 2 4-16,-3 8 2 15,-6-2 1-15,-7 2-4 0,-5 3 0 16,-6 8-3-16,-5 8 0 15,-4 5 1-15,-3-3 1 16,0 4 1-16,-3-9 2 16,3 0-3-16,3-3 1 15,3-4-5-15,6-4 0 16,3-5-1-16,9-2-2 16,6-11 3-16,6-5 2 15,18-3 0-15,8-8 0 16,7-2 3-16,5-6 3 15,1-3-4-15,5-4-2 16,7-4 0-16,-1-4-1 16,-5-4-2-16,-7 1 1 15,-8-5-4-15,-6-1 0 16,-7 0-12-16,-2 3-7 0,-12 0-18 16,-6 3-6-16,-3 0-63 15,-4-3-47 1,-5-3 62-16</inkml:trace>
  <inkml:trace contextRef="#ctx0" brushRef="#br0" timeOffset="42262.738">13349 8390 172 0,'0'-8'66'0,"3"11"-36"0,6-6-18 0,-6 3 19 16,3 0-12-16,3 0-1 16,-1 3 1-16,1-1 2 15,3 4-11-15,6-1 5 0,0 0 3 16,6 3-6-16,6 3-2 15,5-3-5-15,4 5-4 16,0-3-3-16,-1 1 1 0,-2 2-4 16,-3 0-1-16,0 3-2 15,-7 0 2-15,-5 0 6 16,0 3 2-16,-6-1 2 16,-3 1 2-16,-6-1 8 15,-6 1 3-15,-9 5-4 16,-6-3 0-16,-12 3-2 15,-11-1 1-15,-13 1 0 16,-3 3 0-16,1-1-2 16,-4 1 1-16,4-4-2 15,2 1 0-15,3-3-10 16,7-2-4-16,5-3-13 16,6-6-6-16,12-2-18 15,12-2-6-15,15-9-39 16,12-2-14-16,6-9 2 15</inkml:trace>
  <inkml:trace contextRef="#ctx0" brushRef="#br0" timeOffset="43070.115">14614 8718 92 0,'-33'3'35'0,"15"-3"-18"0,-12 0 0 0,16 0 14 16,-4-6-8-16,-3-2 0 16,-3 1 12-16,0-7 7 15,-3-2-21-15,4-2 12 0,-1-6 7 16,3 0-10-16,3 0-3 15,3-5-13-15,6-5-6 16,6-6-10-16,9-5-3 16,6 0-3-16,9-5 0 15,6 0 5-15,9 5 1 0,8 5 2 16,4 3 0-16,-1 11 0 16,-2 4 0-16,0 9 2 15,-1 8 1-15,-5 5 1 16,0 10 0-16,-1 14-2 15,-2 5 1-15,-3 11 0 16,0-6 1-16,-10 4 0 16,-5 1 0-16,-9 4 4 15,-12-1 3-15,-9 6 2 16,-2 2 3-16,-10 0-3 16,-6-2 2-16,-6-3 3 15,-5-6 3-15,-10-2 2 16,-12-8 1-16,1-5-5 15,2-5-1-15,1-6-8 0,2-8-2 16,-11-2-13-16,5-6-6 16,1-10-35-16,2-8-13 15,13-8-119 1</inkml:trace>
  <inkml:trace contextRef="#ctx0" brushRef="#br0" timeOffset="46283.44">4836 10644 200 0,'-18'11'77'0,"6"-3"-42"16,3 2-8-16,6-4 29 0,-3 2-22 16,3-1-7-16,0-1-16 15,3-1-7-15,0-5-3 16,9-5-6-16,3-6 1 0,6-5 4 16,15-8 2-16,8-13-3 15,10-8 1-15,0-7-2 16,-1-1-2-16,-5 5 3 15,-4 3 2-15,-5 8 0 16,-6 5 2-16,-6 6 0 16,-3 7 1-16,-1 6-2 15,-2 8 1-15,0 7-2 16,0 9-1-16,-3 5-2 16,0 13 1-16,0 11 3 0,-3 7 1 15,-4 6 5-15,-2 8 5 16,-3 3-1-16,-3 15 1 15,-3 0 1-15,0-5 2 16,-2-7-3-16,-1-9 0 16,-3-3-5-16,-3-10-3 15,0-5 0-15,3-6-1 16,0-2-5-16,3-5 1 16,0-6-2-16,0-3 0 15,3-5 0-15,0-2 0 16,3-3-9-16,0-8-5 0,6-5-32 15,6-6-11-15,12-13-82 16</inkml:trace>
  <inkml:trace contextRef="#ctx0" brushRef="#br0" timeOffset="46763.627">6521 10451 244 0,'3'-16'90'0,"14"-8"-48"0,19-18-82 0,-15 26-1 16,15-10-45-16,11-1-16 15,10 1 46-15,-4 2 23 16,-5 8 244 15,-3 21-95-31,-13 9-28 16,-8 7-50-16,-9 11-24 16,-6 10-9-16,-9 5-2 15,-9 9-1-15,-9 5-2 0,-12 0 1 16,-8 10-4-16,-1 1 2 0,3-1 3 15,7-7 3-15,5-9-2 16,9-7 0-16,6-6 3 16,12-8 1-1,15-4-1-15,12-9 1 0,5-3-4 16,10-4 0-16,9-9-6 16,5-5 0-16,21-8-23 15,4-8-8-15,-1-8-71 16,9-16-64-1,-2-7 55-15</inkml:trace>
  <inkml:trace contextRef="#ctx0" brushRef="#br0" timeOffset="47303.898">7982 10475 284 0,'-42'8'107'0,"39"-6"-58"0,-9-2-75 0,12-2 8 15,3-6-54-15,6-11-18 16,6-2 30-16,6-3 17 16,3 1 62-16,6 1 29 15,5 4 12-15,1 5 5 16,0 5-14-16,0 2-7 15,-4 9-24-15,-5 10-1 0,-3 6-1 16,-3 5-13-16,-6 2-2 0,-3 1-2 16,-4 2 1-16,-2 0-1 15,0-5 2-15,0-3-4 16,0-5 0-16,3-1-10 16,3-4-3-16,6 0-2 15,0-1 2-15,3 1 6 16,-3-1 4-16,-1 6 9 15,4 3 5-15,0-1-3 16,0 1-2-16,6 5-2 16,-1 5 0-16,7 2 2 15,-6 1 4-15,-3-3 9 16,-3 0 3-16,-6 1 9 16,-10-4 4-16,-8 3-1 15,-14-2 2-15,-16-1-10 0,-3 0-6 16,-11-2-10-16,-1-3-4 15,0-5-19-15,1-2-5 16,5-9-33-16,6-5-12 16,12-5-103-1</inkml:trace>
  <inkml:trace contextRef="#ctx0" brushRef="#br0" timeOffset="47695.54">9714 10268 304 0,'0'6'115'0,"3"-1"-62"0,3 3-64 16,-3-3 16-16,-3 3-46 15,0 5-17-15,-3 6 22 16,-3 7 12-16,-6 6 16 15,-5 5 34-15,-7 3 17 0,-6 8 10 16,-6-1 5-16,-2 9-10 16,2 7-4-16,6-5-17 15,9 1-4-15,9-12-13 16,12-7-6-16,18-8-3 16,18-8-1-16,9-14-3 15,8-7 0-15,7-6-1 0,11-2 0 16,4-3 0-16,-4 0 3 15,-6 0-9-15,-5 3-3 16,-9 2-26-16,-10 0-10 16,-8 3-74-1,-3-2-61-15,-15-6 67 16</inkml:trace>
  <inkml:trace contextRef="#ctx0" brushRef="#br0" timeOffset="47933.964">9920 10639 376 0,'-27'0'143'0,"21"8"-78"0,-3-3-80 0,6 0 19 0,0 9-10 16,0 4 2-16,0 17 8 16,0 12 7-16,0 11-5 15,3 6 10-15,0 7 4 0,0 9 1 16,6-4-1-16,6-4-10 15,6-11-6-15,9-14-25 16,5-15-11-16,7-19-77 16,6-26-31-16,-6-16-1 15</inkml:trace>
  <inkml:trace contextRef="#ctx0" brushRef="#br0" timeOffset="48536.006">11593 10239 244 0,'17'-10'93'0,"-2"-1"-50"0,6 1-30 0,-12 4 24 16,3 1-12-16,-3 0-5 15,0-1 8-15,-3 1 4 16,-6 0-16-16,-9 2 4 0,-6 1 3 16,-6 4-8-16,-9 6-3 0,-8 3-7 15,-13 2-2 1,-8 6 1-16,-1 2 0 0,3 5-11 16,1 9-3-16,5 2-8 15,1 0-4-15,5 2 1 16,3-2 0-16,4 3 5 15,2-3 5-15,3 0 8 16,1 0 4-16,5-5 7 16,0-3 5-16,12-3-3 15,6-4 0-15,12-9-6 16,12-5-3-16,15-8-7 16,5-3-4-16,4-2-3 15,9 0-2-15,5-1 5 16,7 6 6-16,-1 0 7 0,1 3 6 15,-6 8 4-15,-4 4 2 16,-2 9-2-16,-1 5 2 16,1 6-4-16,0 2 1 15,-1 0 2-15,-2 2 1 16,-6-7 5-16,-7 0 4 16,-14 0 1-16,-15-3 2 15,-18 3-4-15,-14 5-2 16,-19 0-14-16,-15-6-4 15,-26-7-46-15,-9-11-21 16,-24-13-136 0</inkml:trace>
  <inkml:trace contextRef="#ctx0" brushRef="#br0" timeOffset="49136.159">2100 9938 300 0,'-35'-6'112'0,"35"9"-60"0,9 8-61 16,-1 2 18-1,7 5-12-15,18 14 0 0,15 13-1 16,17 5 0-16,7 17 3 15,2 15-2-15,18 5 1 0,13 8 2 16,-1 16 2-16,6 3-3 16,12-5 0-16,-21-17-4 15,-6-5 1-15,-17-7-7 16,-16-9-1-16,-14-10 0 16,-15-5 0-16,-13-3-15 15,-17-8-8-15,-15-8-41 16,-26-8-40-1,-22-5 39-15</inkml:trace>
  <inkml:trace contextRef="#ctx0" brushRef="#br0" timeOffset="49300.196">2505 11430 272 0,'-95'-21'101'0,"50"8"-54"0,-11-6-33 0,41 9 26 16,-3-14-24-16,18-11-6 16,27-10-7-16,14-21-3 15,16-24 1-15,41-13-4 0,21-16 2 16,18-19-10-16,15 3-3 15,-6 3-15-15,12-5-4 16,-13 12-47 0,-8 17-62-16,-15 12 33 15</inkml:trace>
  <inkml:trace contextRef="#ctx0" brushRef="#br0" timeOffset="49827.772">4226 9387 324 0,'-57'22'121'0,"36"4"-66"0,-17 32-84 15,20-21 11-15,-9 16-17 16,0 8-4-16,0 16 17 15,3 13 10-15,1 2 8 16,5-2 12-16,6 8 4 0,3-3 10 16,6-7 6-16,3-14-6 0,0-11-3 15,3-10-9-15,6-8-4 16,6-10-8-16,6-4-3 16,2-4-12-16,4-1-3 15,-3 1-1-15,0 5 2 16,0 7 2-16,2 9 3 15,1 2-16-15,6-2-6 16,3-6 8-16,2-2 6 16,-2-3 22-16,-6 2 9 15,-9 4 25-15,-9 15 13 16,-12 11 4-16,-12 5 4 16,-9 5-2-16,-15 22 0 15,-8 10-18-15,-13 3-9 0,3 2-11 16,10 3-5-16,11-8-8 15,15-7-3-15,21-12-18 16,30 1-7-16,23-11-20 16,34-6-9-16,35-9-67 15,38-17-53 1,37-5 67-16</inkml:trace>
  <inkml:trace contextRef="#ctx0" brushRef="#br0" timeOffset="50696.825">11732 9488 340 0,'-47'-32'129'0,"44"24"-70"0,6-8-62 16,3 11 22-16,12-3-28 15,17 0-5-15,4 3-12 16,6 2-4-16,2 9 17 15,7 7 2-15,-3 13 3 0,-1 9 13 16,1 10 7-16,-4 5 9 16,-8 5 5-16,-6 6-3 0,-12 21 0 15,-12 11-6-15,-12 8-2 16,-6 18-3-16,-3-6 2 16,3-7-3-16,0-8 1 15,6-3-7-15,9-5-3 16,9-10-6-16,6-14 0 15,5-5-3-15,7-11 2 16,6-8 3-16,2-2 1 16,7-6-8-16,3-7-2 15,11-3-5-15,-5-3-3 16,-7-5 8-16,-8-3 4 16,-9-3 18-16,-9-2 9 15,-4 0 0-15,-5-2 0 0,-3 4-7 16,-3 3-14-1,-3 6-4-15,-3 5-3 16,-3 10 2-16,-3 6 4 16,0 7 3-16,0 4-9 15,6 7-2-15,3 3-6 16,3 10-1-16,3 3 10 16,0 3 3-16,0-3 15 15,0-5 7-15,-6 5 13 16,0 3 5-16,-6-6 1 15,-9 1 2-15,-9-4-15 16,-9-1-4-16,-15-7-10 16,-5-7-4-16,-10-8-36 15,-2-10-15-15,-25-11-159 16</inkml:trace>
  <inkml:trace contextRef="#ctx0" brushRef="#br0" timeOffset="53011.158">6729 13274 208 0,'53'-10'77'0,"-17"4"-42"0,6 4-39 16,-24-1 13-16,0 0-10 16,2-2 1-16,-2 2 9 15,0 1 5-15,-6-1-6 16,-6 0 20-16,-6 3 10 0,-3 3-6 15,-9 2-1-15,-12 1-14 16,-14 2-5-16,-10 2-3 16,-6 6-1-16,-8 5-7 15,-13 0 0-15,-20 11-1 16,0 8 2-16,0 5-1 16,-1-3 2-16,-5 3-2 15,9-8-1-15,15-5-2 0,8-3 1 16,13-5 1-16,11-8 0 15,9-3-7-15,21-2-7 16,12-6 3 0,21-5 3-16,18-3 5 15,12-2-3-15,11 2 2 16,7-2 0-16,14 5-1 16,3 0 4-16,4 5 0 15,-13 1 9-15,-8 1 5 16,-10 1 2-16,-11 0 1 15,-10 3 0-15,-8 2 0 0,-12 3-4 16,-12 0 0-16,-12 8-9 16,-21 7-2-16,-26 14-3 15,-19 11-2-15,-11 8-4 16,-21 2 0-16,-6 5 4 16,3 11 4-16,8-5-1 15,10-6 0-15,9-7 1 16,11-9 0-16,16-10 0 15,17-5 0-15,21-8-7 16,18-3-3-16,18-8 10 16,18-5 6-16,23-8 2 15,28-5 3-15,14-3-8 16,24-3-2-16,15 0 1 16,6 1 1-16,14-4-1 15,-2 1-2-15,6-6-32 16,0-2-16-16,-7-11-102 15</inkml:trace>
  <inkml:trace contextRef="#ctx0" brushRef="#br0" timeOffset="55845.966">7452 13830 236 0,'-12'0'90'0,"9"2"-48"0,3-4-45 0,0 2 16 15,0 0-3-15,6 5 4 16,3 3 5-16,0 3 5 16,3 4-12-16,6 9 6 0,3 8 3 15,11 8-9-15,16 5-2 16,12 2-8-16,5 4-4 15,10 4-4-15,8 6-1 16,3-3-3-16,-5-2-1 16,-13-6 3-16,-14-5 3 15,-10-8-6-15,-11-3-1 16,-9-4-33-16,-9-7-15 16,-12-1-51-16</inkml:trace>
  <inkml:trace contextRef="#ctx0" brushRef="#br0" timeOffset="56086.77">7399 14719 352 0,'-33'8'132'0,"30"-14"-72"0,3-7-70 15,6 3 22-15,9-17-22 16,9-15-6-16,11-30-9 15,16-4-2-15,20-14 14 16,7-6-15-16,2-4-3 0,6 7 5 16,7 17 5-16,-7 9 7 0,-6 15 5 15,-11 12-31-15,-10 13-10 16,-11 11-28 0</inkml:trace>
  <inkml:trace contextRef="#ctx0" brushRef="#br0" timeOffset="56494.333">8411 15139 280 0,'-9'6'104'0,"18"-12"-56"0,11-15-82 16,-11 8 3-16,6-3 5 16,6-10 9-16,6-3 33 15,3-6 14-15,2-7-14 16,4-3 18-16,-3 0 9 0,0 0-17 16,-1 0-6-16,-2 3-12 15,-6 5-4-15,-6 8-2 16,-3 7-2-16,-3 6 5 15,-3 9 4-15,-1 9-7 16,1 9-1-16,0 10-1 16,3 11 0-16,6 13 2 0,3 5 1 15,6 5 3 1,8 1 1-16,7-8-1 16,0-9-1-16,-4-10-34 15,1-13-13-15,-6-16-107 16</inkml:trace>
  <inkml:trace contextRef="#ctx0" brushRef="#br0" timeOffset="56717.46">8631 13885 428 0,'-39'16'162'0,"24"-8"-88"0,0-3-86 16,15-2 26-16,0-3-37 16,6 3-10-16,6-3-1 15,-3 0 3-15,0 0 17 16,-3 2-32-16,0 4-10 0,-6 2-78 16</inkml:trace>
  <inkml:trace contextRef="#ctx0" brushRef="#br0" timeOffset="57875.547">9649 14306 316 0,'-15'5'121'0,"18"-2"-66"0,9-6-64 15,-3 1 20-15,9-1-8 16,5-2 1-16,7-3-2 16,9 0-2-16,15-3 1 15,2 3-4-15,4 3 0 0,-7 2-5 16,-2-2 0-16,-7 5-7 16,-8 0-3-16,0 0-23 15,-12-3-11-15,-6-2-59 16</inkml:trace>
  <inkml:trace contextRef="#ctx0" brushRef="#br0" timeOffset="58128.49">9545 13740 340 0,'-27'5'129'0,"24"-5"-70"0,12 0-75 0,6-3 15 16,15-2-14-16,8-3-4 15,10-2 8-15,8-6 4 16,16-3 5-16,2 3 10 0,1 8 4 16,-4 1 1-16,-2 4 0 15,-1 3-29-15,12 5-12 16,-2 0-105-16</inkml:trace>
  <inkml:trace contextRef="#ctx0" brushRef="#br0" timeOffset="72390.349">6342 11041 108 0,'-51'-3'41'0,"30"9"-22"0,-2-4-20 0,17 4 7 16,-3-1-4-16,0 0-2 16,-3 3-2-16,3 3-1 0,3 2-1 15,0 3 0-15,3 5 0 16,3 8 0-16,0 11 3 16,0 5 2-16,0 8 2 15,0 0 1-15,-3 5 0 16,0-5 0-16,3 0-2 15,3-3 1-15,6-8-7 16,18-7-1-16,15-9-18 16,17-10-8-16,16-5-3 15,23-3 0-15,15-1 14 16,6-1 7-16,9-1 77 31,86 3-13-15,-35-5-1-16,-24-3-16 15,-24-6-8-15,-18-4-9 16,-9-3 0-16,3-1-10 0,-6-2-4 0,-11 6-2 16,-7-1-6-16,-6 6 1 15,-8-6-14-15,-10 3-3 16,-5 1 9-16,-7 1 6 16,-5-2 8-16,-6 0 4 15,-6-2 15-15,-4-1 9 16,4-2-12-16,-6-3-2 15,0-10-10-15,0-6-2 16,-4-10-4-16,-5-11-1 16,-3 0 5-16,-3 0 5 15,-6-5 6-15,-3-9 3 0,-3-1-5 16,-3-4-3-16,-3 9-3 16,0 4 0-16,3 9-6 15,0 8-3-15,0 7-26 16,1 6-9-16</inkml:trace>
  <inkml:trace contextRef="#ctx0" brushRef="#br0" timeOffset="73473.479">11307 13496 212 0,'-12'-26'79'0,"6"15"-42"0,3 3-30 0,3 6 20 15,0 2-5-15,0 0 6 16,-3 18-7 0,-3 11-11-16,0 14 3 0,0 4 2 15,0 12-3-15,0 20 1 16,0 8-8-16,0 3-1 15,-6 0-2-15,4 8-2 16,-4 3 5-16,3-11 4 16,3-16-3-16,3-13-1 15,3-14-24-15,9-12-10 16,12-22-94-16,8-29-59 16,10-24 76-1</inkml:trace>
  <inkml:trace contextRef="#ctx0" brushRef="#br0" timeOffset="74073.211">12396 13777 288 0,'-12'5'107'0,"6"-7"-58"0,0 2-79 16,6-3 6-16,-3-2-10 15,-2-3 0-15,-10 2 39 16,-6 1 20-16,-12 2-11 16,-6 1 29-16,-2 4 10 0,-4 4-8 0,-3 4-3 15,1 1-22-15,-7 2-10 16,-2 0-11-16,2 1-2 16,3 1-6-16,7 4-1 15,2 2-4-15,6 3 1 16,4 0 2-16,5 2 2 15,3 1 8-15,3 4 5 16,3 4-4-16,1-1 0 16,2 1 2-16,3-1 1 15,6-8-1-15,3-2 1 16,6-3-9-16,6-5-1 16,6-2-7-16,8-4-2 0,13 1-4 15,9-1-3-15,5 1 4 16,-2 2 1-16,-3 3 11 15,-1 5 3-15,-2 6 4 16,-3 2 2-16,-4 0 5 16,-2 3 6-16,-3-3 2 15,-3 0 3-15,-6-3-1 16,-7-2 1-16,-8-3 2 16,-6 0 2-16,-15 1 5 15,-8-4 4-15,-13-2 0 16,-15 2 1-16,-17-2-11 15,-4 0-5-15,4-5-20 16,3-3-10-16,-1-3-37 16,9-5-15-16,7-5-87 15,8-9-52-15,6-4 94 16</inkml:trace>
  <inkml:trace contextRef="#ctx0" brushRef="#br0" timeOffset="83529.876">17578 10298 280 0,'24'-19'104'0,"-6"11"-56"0,9-5-47 16,-15 8 21-16,0-3-12 16,-3 0-1-16</inkml:trace>
  <inkml:trace contextRef="#ctx0" brushRef="#br0" timeOffset="84115.532">17683 10226 502 0,'-15'-2'21'0,"-9"2"-1"0,-9 7-7 16,-14 4-3-16,-19 5-6 15,-17 8-1-15,-13 10 1 16,-8 6 0-16,-15 7 6 15,6-7 4-15,6-3-3 0,9-5-1 16,5-6-9-16,10-2 0 16,12-5-6-16,11-6 1 15,13-2-9-15,14-1-4 16,12-2 2-16,18 3 1 16,15-1 11-16,12 1 4 15,8 2 4-15,13-2 2 16,3 2-3-16,11 5-3 15,10 9-3-15,-4 7 1 16,-5 6-4-16,-4 2 1 16,-11 3 4-16,-9 5 2 15,-13-5 4-15,-14 3 3 0,-15 10 5 16,-17 8 1-16,-28 9-2 16,-14 1 0-16,-16 1 1 15,-26 13 4-15,-3 3-4 16,-9-1 2-16,-9-2-7 15,0-8-1-15,6 11-4 16,9-6-1-16,6-2-1 16,8-9-2-16,16-7-2 15,23-8 1-15,19-13-1 16,26-6-2-16,27-5 3 16,21-10 0-16,20-14 3 15,39-8 1-15,21-8-4 16,21-10 1-16,18-5 0 15,3-1 0-15,12 1-3 16,-4-1 2-16,-11 6 1 16,-6 2 2-16,-18 6-1 0,-24 5 2 15,-20 3-4-15,-19 5 0 16,-17 2-26-16,-13 1-9 16,-8-1-77-16,-3-7-31 15,-9-11-3 1</inkml:trace>
  <inkml:trace contextRef="#ctx0" brushRef="#br0" timeOffset="85782.8">18814 10935 236 0,'-3'-2'90'0,"9"2"-48"0,-6 0-49 16,3 0 14-16</inkml:trace>
  <inkml:trace contextRef="#ctx0" brushRef="#br0" timeOffset="85962.945">18829 10935 359 0,'6'6'-2'0,"0"-4"1"16,-6-2 9-16,2 5 7 0,1-2 8 15,-3-3 3-15,0 5-7 16,0-5-4-16,3 8-6 15,0-2-8 1,-3-1-1-16,0-5-16 16,0-3-6-16,0 1-29 15,3-6-10-15,0-3-19 16,0-2-31-16,0-6 35 16</inkml:trace>
  <inkml:trace contextRef="#ctx0" brushRef="#br0" timeOffset="86040.159">18870 10808 148 0,'-6'-10'55'0,"6"7"-30"0,-3-2-45 0,3 5 4 16,0-3-43-16,0 0-14 16</inkml:trace>
  <inkml:trace contextRef="#ctx0" brushRef="#br0" timeOffset="86427.992">18903 10710 280 0,'-3'0'107'0,"6"3"-58"0,-3-3-55 0,0 0 19 0,0 0-12 16,0 0-1-16,0 0-2 16,0 0-2-16,6 3 3 15,-6-3-2-15,3 2 1 0,-3-2 2 16,0 0 2-16,3 6 5 16,0-1 4-16,-3 0 0 15,-3 3 3-15,3 5-7 16,0 8-2-16,0 9-3 15,0 7-2-15,0 10 1 16,0 9 1-16,3-1 1 16,0 22 3-16,0 10-3 15,3-2 0-15,0 0 10 16,-3 2 6-16,3 3-1 0,0 3-1 16,3-9-5-16,2-7 0 15,1-8-9-15,6-3-2 16,0-5-14-16,0-6-5 15,0-7-12-15,-3-11-6 16,-3-5-41-16,-6-24-88 31</inkml:trace>
  <inkml:trace contextRef="#ctx0" brushRef="#br0" timeOffset="86727.711">19451 10983 384 0,'-18'16'145'0,"9"-8"-78"0,0 8-80 16,9-6 22-16,-3 6-16 15,0 5 0-15,0 8-6 16,0 19-2-16,0 15 9 15,3 9 2-15,0 7 4 0,0 22 2 16,0 7 1-16,3-5 3 16,0-7 1-16,3-4-3 15,0-12-3-15,3-14-27 16,0-16-12-16,3-23-85 16,3-20-61-16,-6-28 71 15</inkml:trace>
  <inkml:trace contextRef="#ctx0" brushRef="#br0" timeOffset="87223.988">18358 11515 228 0,'-21'21'88'0,"10"-11"-48"0,2-2-42 16,6-2 14-16,3-4-8 15,0-2 4 1,9-5 2-16,3-6-5 16,2-2 10-16,4-5 7 0,3-3 2 15,3-9 1-15,6-9-3 16,14-14-2-16,13 5-6 0,2-5-1 16,7-5 1-16,-1-8 1 15,10-11-2-15,5 0 0 16,-5 3-5-16,-7 8 0 15,-8 5 1-15,-13 6 2 16,-5 7 1-16,-12 6 0 16,-7 7-6-16,-2 9-4 15,-3 2-30-15,3 6-11 16,3 2-56-16,6 0-24 16,2-3-19-1</inkml:trace>
  <inkml:trace contextRef="#ctx0" brushRef="#br0" timeOffset="91967.145">20278 11007 132 0,'-12'-6'52'0,"9"6"-28"0,-3 3 0 0,6-3 22 16,0 0-14-16,0 0-4 15,0 0-5-15,3 5-3 16,3 3-10-16,0 3 9 0,0 5 7 16,0 0-3-16,-3 7 1 15,-3 9-11-15,0 18-3 0,-3 14 3 16,-3 5 3-16,-3 2 1 15,0 11 1-15,-3 3 2 16,4-3 2-16,5-8-12 16,0-11-6-16,3-10-16 15,3-8-7-15,2-16-39 16,4-13-15-16,0-16-74 16</inkml:trace>
  <inkml:trace contextRef="#ctx0" brushRef="#br0" timeOffset="92342.196">20231 10906 320 0,'-15'-8'121'0,"12"6"-66"0,6-4-62 0,0 4 21 15,6-6-16-15,5-3 0 16,7-2-7-16,9-3-1 16,9 0 5-16,8 6 0 0,-2 2 3 15,-3 5 2-15,-1 6 0 16,-5 7 0-16,-3 9 2 16,-6 5-1-16,-7 5 2 15,-11 2 4-15,-6 9 6 16,-9 0-3-16,-8-3 2 15,-7 0 15-15,-12 0 9 0,-9 3-5 16,1-3-3-16,-1-6-14 16,0-4-4-16,1-6-22 15,5-5-6-15,3-6-36 16,6-2-13-16,7-5-91 16</inkml:trace>
  <inkml:trace contextRef="#ctx0" brushRef="#br0" timeOffset="93243.492">20710 11499 232 0,'-3'-16'88'0,"6"5"-48"0,0-7-38 15,3 10 19-15,-6-5-7 16,0-1 2-16,0 1 4 16,0 3 2-16,0-1-11 15,-3 6-2-15,3 7 1 0,0 14-6 16,3 3-2-16,3 7-1 0,0 11-1 16,3 6-3-16,-1 10 2 15,4 2 10-15,0 1 3 16,3-6 1-16,0-5 2 15,0-3-6-15,0-5-1 16,-3-10-6-16,0-6-4 16,-3-5 7-16,-3-8 4 15,-3-11 0-15,-3-10 2 16,0-8-2-16,-3-16 2 16,0-11-6-16,3 6-3 15,0 2-1-15,3 3 1 16,0 3-1-16,2 2-1 15,4 3-2-15,6 2-1 16,6 6-12-16,3 0-2 0,0 2-19 16,3 1-6-1,-1 2-20-15,1 3-9 0,0 2 3 16,0 3 4-16,-4 3 25 16,1 2 28-1,0 6 26-15,-6 0 29 16,-3 2 15-16,-3 0-5 15,-3 3-2-15,-3 3-29 16,-3 2-3-16,0 3-1 0,-3 5-5 16,0 3 2-16,0 5-3 15,0 13 0-15,6 3-7 16,0-2-4-16,2-4-4 16,1-7 1-16,6-6-26 0,6-12-11 15,3-20-102 1</inkml:trace>
  <inkml:trace contextRef="#ctx0" brushRef="#br0" timeOffset="93424.585">21418 11078 404 0,'3'13'151'0,"9"1"-82"0,3 7-100 0,-9-13 15 0,3 0-114 16,-3 0-44-16,3 2 51 16,-3-5 29-16</inkml:trace>
  <inkml:trace contextRef="#ctx0" brushRef="#br0" timeOffset="93948.457">21516 11613 324 0,'-6'2'123'0,"4"-2"-66"0,-1-2-64 15,6-1 19-15,-1-2-26 16,4-3-7-16,0 0 7 16,0 0 6-16,0 0 5 0,0 5 15 0,0 1 7 15,0 4 10-15,0 4 5 16,-3 1-7-16,0 1-4 15,0 0-5-15,3 0 1 16,6-2-6-16,3-6 0 16,3-6-10-16,8-7-2 15,13-5-19-15,6-4-5 16,-4 1 2-16,-2 0 5 16,-6 5 13-16,-3 3 7 15,-7 5 14-15,-5 8 6 16,-3 3-8-16,3 7-2 15,-6 3-8-15,0 3-4 16,0 3 1-16,0-1 2 16,0 1 2-16,2-1 1 0,4-2 0 15,3-5 2-15,3-6-7 16,12-5-2-16,8-5-8 16,1 0-3-16,0-1 3 15,-7 1 4-15,-5 2 4 16,-6 3 4-16,-3 8 0 15,-6 3 0-15,-4 5-6 16,-2 5 1-16,0 5-27 16,-3 1-11-16,3-6-34 15,3-5-15-15,3-11-66 16</inkml:trace>
  <inkml:trace contextRef="#ctx0" brushRef="#br0" timeOffset="94459.609">22704 11533 304 0,'-9'5'112'0,"9"3"-60"0,0-2-41 15,6-4 28-15,0 1-14 16,6 0-5-16,9-3-16 16,0-3-5-16,2-5 0 15,4-3-13-15,0-4-6 0,3-1 6 16,-6-5 3-16,-4-1 9 15,-5 1 3-15,-6 3 14 16,-6 2 5-16,-12 3 3 16,0-1 3-16,-11 9-14 15,-1 2-5-15,-9 6-6 16,-9 5-2-16,-5 11-1 16,-1 2 0-16,0 5 6 15,4 3 5-15,2 6 8 0,9 7 7 16,6 8-4-16,7 3-2 15,17 3-13-15,8-3-5 16,10-6-5-16,12-2-2 16,12-10-14-16,2-4-6 15,1-7-35-15,6-8-15 16,-7-8-80 0</inkml:trace>
  <inkml:trace contextRef="#ctx0" brushRef="#br0" timeOffset="94849.486">23285 10586 376 0,'5'3'143'0,"4"-3"-78"0,-3 8-78 16,-6-3 22-16,6 3-18 16,-6 5-4-16,-6 11 4 15,0 18 5-15,-17 22 3 0,-13 18 9 0,-21 26 5 16,-2 24 7-1,-13 17 4-15,7 25-3 16,-1-12-3-16,13 4 14 0,14-10 6 16,30-15-28-16,12-20-14 15,15-7-33-15,12-13-12 16,8-25-37-16,4-17-13 16,9-22-51-1</inkml:trace>
  <inkml:trace contextRef="#ctx0" brushRef="#br0" timeOffset="95165.745">23356 11356 400 0,'-6'0'148'0,"9"3"-80"0,0-3-90 15,-3 2 19-15,9 4-26 16,-3 7-4-16,6 8 8 16,0 3 7-16,8 7 11 15,1 7 13-15,15 9 6 0,12 11-1 16,-1 1-1-16,1 1-26 0,-3-1-9 15,-4-9-67-15,-2-2-28 16,-6-14 16 0</inkml:trace>
  <inkml:trace contextRef="#ctx0" brushRef="#br0" timeOffset="95437.497">23118 12004 412 0,'-15'0'154'0,"24"-8"-84"0,12-8-95 16,0 3 17-16,2-13-4 16,4-14 4-16,15-21 14 15,2-5 9-15,13-3-8 16,11-5 1-16,4 0 2 0,5 3-15 15,-11 10-3-15,-10 5-19 16,-5 14-8-16,-6 10-65 16,-10 11-30-16,-14 2 6 15</inkml:trace>
  <inkml:trace contextRef="#ctx0" brushRef="#br0" timeOffset="96997.343">23680 12343 264 0,'0'-3'99'0,"9"-2"-54"0,3-14-75 0,3 6 6 15,0-8-39-15,12-13-12 16,-3-6 22-16,5 3 13 0,1 0 63 16,-3 0 29-1,-3 5 28-15,-3 6 12 0,-7 4-22 16,-2 4-9-16,-3 5-35 15,-3 2-9-15,3 6-5 0,-3 5-10 16,0 8 0-16,3 5-2 16,0 5 0-16,3 6 0 15,9 11 0-15,-3 4 4 16,2-2 2-16,1-2-11 16,0-6-6-16,0-8-64 15,3-8-27-15,-9-18-30 16</inkml:trace>
  <inkml:trace contextRef="#ctx0" brushRef="#br0" timeOffset="97222.665">23883 11496 404 0,'0'3'151'0,"-3"-6"-82"0,0 3-76 0,3 0 24 16,3 0-27-16,0-2-7 15,6-1-21-15,3 3-8 16,-3 0 24-16,5 0-33 0,-2 5-9 0,3 0-57 16</inkml:trace>
  <inkml:trace contextRef="#ctx0" brushRef="#br0" timeOffset="97941.688">23889 10467 260 0,'-6'-11'99'0,"6"6"-54"0,6-6-64 16,-3 9 11-16,6-1-14 16,-6 1-1-16,6 2 24 15,2 5 12-15,-2 5-5 16,9 6 23-16,3 11 11 0,9 2 0 15,3 5 0-15,8 6-8 16,-2 13-4-16,12 10-8 16,-1 11-1-16,10 6-14 15,11 4-5-15,-2 17-1 16,-10 5-1-16,-8 0-3 0,-16 18 2 16,-14 6 3-16,-6-6 3 15,-21 3 7-15,-9 8 2 16,-14-11-1-16,-7-5 2 15,0 6-6-15,-3-6-3 16,-2-13-12-16,-1-14-4 16,-3-12-50-16,-14-9-23 15,-7-2-87 1</inkml:trace>
  <inkml:trace contextRef="#ctx0" brushRef="#br0" timeOffset="99098.375">19409 11205 168 0,'-3'-3'63'0,"3"3"-34"0,-3-2-27 15,3 2 12-15,0 0-5 16,0-3 2-16,0 1 5 16,0-4 2-16,0-2-9 15,0-2 14-15,0-4 9 0,0-4-3 16,0-6 0-16,3-10-7 0,-3-6-4 16,0-10-10-16,0-3-3 15,-3 0-3-15,-3 3 1 16,-3 2 0-16,0 3 1 15,-3 5 2-15,0 3 1 16,4 6 1-16,-1 2 2 16,3 10-7-16,3 6-2 15,3 2-32-15,6 9-14 16,6 4-81 0,-1 6-51-16</inkml:trace>
  <inkml:trace contextRef="#ctx0" brushRef="#br0" timeOffset="114426.516">20296 12404 236 0,'-3'5'90'0,"3"-2"-48"0,0 2-42 15,0-5 18 1,6 5-10-16,0 0-4 16,3-2-3-16,0 0 0 15,3-1 5-15,3 4 6 0,2 2 0 16,10-3 3-16,3 0 1 15,0 1-1-15,3 1-7 16,2 1-3-16,4-2-5 0,6 2-1 16,5-3 3-1,13 0 1-15,5-2-1 0,1 2-2 16,5-2 1-16,-2-3 1 16,8 0-3-16,9 0 0 15,-5 2 3-15,2-2 3 16,3 3 0-16,15 2 2 15,-2 1 2-15,-4-4 5 16,3 1-6-16,15-3 0 16,-3 0-2-16,0 0-1 15,3-3-6-15,6 1-1 16,-11-4 7-16,2 1 4 16,-3 0 4-16,9 0 3 15,-9-1-7-15,-6 1-3 0,-3 2-6 16,9 1 0-16,-8 2 0 15,-10 0 0-15,-3 0 4 16,-8 2 5-16,11 1-3 16,-3-3-1-16,0 3-2 15,-11-3 0-15,-10 2-7 16,-5 1-1-16,2-3 2 16,-8 0 3-16,-7 0-1 15,1 0 0-15,0 0 7 16,-1-3 6-16,-5 3-4 15,-9 0 0-15,-7 0-2 16,1-2-1-16,-9 2-8 16,0 0 0-16,0 2-4 15,-6-2 2-15,-1 3-2 16,-2 0 2-16,-3-3 1 0,-3 0 2 16,-3 0 3-16,-3 0 2 15,0 0-1-15,0 0-2 16,0 0-8-16,0 0-3 15,0 0-23-15,-3 0-8 16,-6-3-57-16,-17 0-26 16,-4-13 1-1</inkml:trace>
  <inkml:trace contextRef="#ctx0" brushRef="#br0" timeOffset="126362.062">7759 9676 280 0,'-12'-3'104'0,"21"6"-56"0,6-3-56 0,0 0 16 16,11 2-22-16,4 4-5 15,6 2-1-15,3 5 1 16,11 0 11-16,7 3 0 0,-1 5 3 15,-2 3 3-15,-4 2 3 16,-2 1 2-16,-3-1 3 16,-4 1 1-16,-5-3 3 15,-6-6-7-15,-6-2-2 16,-9-3-12-16,-7 1-3 16,-10-1-26-16,-13-3-12 0,-12 1-30 31</inkml:trace>
  <inkml:trace contextRef="#ctx0" brushRef="#br0" timeOffset="126676.923">7946 10081 164 0,'-59'13'63'0,"41"-10"-34"0,-9-1-16 16,21-2 17-16,3-5-22 15,3-3-6-15,9-11-13 16,9-12-6-16,6-12 9 16,9 1-12-16,8-8-3 0,10-1 5 15,5-12 3-15,4-6 24 16,-7 6 13-16,-5 7 14 15,-6 6 5-15,-7 10-4 16,-5 11-2-16,-6 5-16 16,-6 8-6-16,-3 8-17 15,-6 11-7-15,-9 10-17 16,-3 11-8-16,-6 10 6 16,-6 6 3-16,-6 3 22 0,-9-4 12 15,-5 1 9-15,-4-3 3 16,0-3-4-16,4-2-1 15,5-3-19-15,6-2-9 16,6-9-136 0,12-15 56-1</inkml:trace>
  <inkml:trace contextRef="#ctx0" brushRef="#br0" timeOffset="126917.579">7780 9649 192 0,'-39'19'74'0,"33"-9"-40"0,3 4-35 16,6-4 15-16,6 1-8 16,6 2-1-16,9 0 4 15,8 1 4-15,4-1-7 16,6 0 19-16,11-2 8 0,16-1-4 16,2-5 0-16,4 1-10 15,5-4-1-15,15-2-11 16,3 0-4-16,1 0-18 15,5 0-5-15,12 0-56 16,6-2-23-16,0-6-11 16</inkml:trace>
  <inkml:trace contextRef="#ctx0" brushRef="#br0" timeOffset="127667.941">10953 9694 232 0,'-54'-10'88'0,"33"7"-48"0,-3-2-36 15,15 5 21-15,1-3-21 16,2 3-10 0,6 0-4-16,6-5 4 15,5 0 3-15,7 5 3 0,6 5 4 16,3 3 5-16,6 5 1 15,-1 3 4-15,1 2-5 16,0 4-1-16,3 1-6 16,-4 4-4-16,-5-1-2 15,-6 1 0-15,-9-1-15 0,-9 1-5 16,-9-1-12 0,-6-2-5-16,-9 2-9 15,-12 1-24 1,-8 5 19-16,-10-6 41 0,-2 1 25 15,-4-4 22-15,6-1 10 16,10-4-3-16,5-5-2 16,6-5-13-16,6-8-2 15,10-8-14-15,8-8-5 0,12-7-3 16,14-17-12-16,19-10-5 16,9-1-12-16,8 1-3 15,-2 0 15-15,-1 0 6 0,-2-1 24 16,-9 6 11-16,-7 6 7 15,-5 7 4-15,-6 3-14 16,-3 2-5-16,-6 6-17 16,-3 5-5-16,0 6-38 15,-7 7-14-15,-5 8 2 16,-3 9-8 0,-5 4 27-16,-7 6 46 15,-6 5 22-15,-9 5 11 16,-9 3 4-16,-11 6-22 15,-10 2-7-15,4 0-38 16,-4-6-14-16,10-4-36 16,2-6-16-16</inkml:trace>
  <inkml:trace contextRef="#ctx0" brushRef="#br0" timeOffset="127967.759">10387 10049 200 0,'-15'-3'77'0,"12"3"-42"0,0-2-19 0,3 2 22 15,0 0-14-15,0 0-1 16,6 0-11-16,6 0-5 16,6 0-4-16,6 0-5 0,6 0 1 15,5 0-1-15,7 0 0 16,6 0 2-16,5 2 2 16,10 4 5-16,2-1 4 15,-2 0 7-15,-4 3 6 16,1 0-2-16,-7 0-1 15,-8 0-3-15,-3 0-1 0,-7-3-5 16,-5 0 0-16,-6-2-7 16,-6 0-3-16,-3-1-21 15,-9 1-10-15,-6-3-56 16,-9 3-24-16,-6-6-19 16</inkml:trace>
  <inkml:trace contextRef="#ctx0" brushRef="#br0" timeOffset="135744.973">18933 14301 188 0,'-9'-3'71'0,"9"3"-38"0,0-5-43 0,3 2 9 0,3 3 6 15,0-2 9-15,0-1 26 16,0 0 12-16,0 1-27 16,0-1 13-16,2 3 3 0,7-3-8 15,6 3-4-15,6 0-11 16,6 0-3-16,2 0-7 15,1 0-3-15,0 0 0 16,0 0 1-16,-1 0-3 16,-2 0 0-16,-3 0-1 15,-3 0 1-15,-4-2-9 16,1 2-1-16,-6 0-18 16,-3-3-9-16,-3 3-33 15,-3-3-15-15,-3-5-51 16</inkml:trace>
  <inkml:trace contextRef="#ctx0" brushRef="#br0" timeOffset="136284.523">18894 13925 244 0,'6'-11'93'0,"6"6"-50"0,0-3-46 16,-3 6 19-16,3-1-14 16,3-2-3-16,8-1 6 15,7 4 4-15,3-1-4 16,3 0 12-16,2 3 9 0,4 0 1 15,6 0 2-15,2-2-10 16,7-1-1-16,2 0-2 0,1 1 2 16,-7 2-8-16,-2 0-1 15,-3 0-3-15,-7 0 1 16,-5 0-2-16,-6 0 2 16,-3 0-4-16,-4 0 0 15,-5 0-1-15,-3 0-2 16,-3 0-13-16,-3 0-4 15,0 0-33-15,-12 5-136 32</inkml:trace>
  <inkml:trace contextRef="#ctx0" brushRef="#br0" timeOffset="140759.593">6446 9829 264 0,'-33'8'99'0,"30"-5"-54"0,3 0-44 15,0-3 21-15,12-3-12 16,12-2-1-16,9-9-7 16,9-9-2-16,20-12 0 15,12-7-16-15,4-8-4 0,-4-1 3 16,-5 6 5-16,-7 3 7 16,4 8 5-16,-7 4 1 15,-2 1-1-15,-7 6-35 16,-5 4-14-16,-9-2-46 15</inkml:trace>
  <inkml:trace contextRef="#ctx0" brushRef="#br0" timeOffset="141016.721">6651 9509 288 0,'3'50'107'0,"9"-15"-58"0,12 10-48 0,-9-24 21 16,9 3-14-16,6 5-2 0,2 3-6 15,4 5-1-15,3 8 1 16,0 0 0-16,2 0 0 0,-2-3-5 16,3-5-1-16,-1 0-22 15,-2-11-8-15,-3-7-29 16,-10-6-11-16,-5-5-17 15</inkml:trace>
  <inkml:trace contextRef="#ctx0" brushRef="#br0" timeOffset="141224.772">6547 10044 280 0,'9'-48'107'0,"15"0"-58"0,18-15-48 0,-18 36 19 16,14-12-13-16,10-20-2 15,2-12-19-15,-2 2-5 16,-3 3 9-16,-4-3-41 0,4 11-16 16,-6-19-36-1</inkml:trace>
  <inkml:trace contextRef="#ctx0" brushRef="#br0" timeOffset="142560.383">20317 13488 364 0,'-33'-7'134'0,"21"4"-72"0,0 0-70 16,9 3 23-16,0-2-23 16,3-4-7-16,9-2 1 15,9 0 3-15,15-2 6 16,18-1 5-16,11 3 3 0,4 0-4 16,8 6-1-16,9 2 3 15,-2 5 1-15,-10 8 4 16,-8 11 1-16,-10 5 1 15,-11 6 0-15,-6 2 0 16,-13 0 0-16,-8 0 0 0,-12-3 0 16,-12 6 4-16,-12-6 3 15,-11-2-2-15,-7 2 2 16,3-2-8-16,4-5-2 16,2-4-5-16,9-4-1 15,6-3-10-15,9 0-5 16,15-3 1-16,15 0 4 15,12 0 4-15,2 3 2 16,1 0 3-16,0 3 3 16,-1 2 2-16,1 3 1 15,0 2 0-15,-4 0 0 0,4 6 2 16,-9-5 3-16,-6-4 11 16,-9 4 5-16,-9 5 6 15,-12 5 6-15,-12 2-9 16,-15 4-2-16,-15-1-6 15,-29 3-1-15,-15 5-6 16,-9-2 0-16,-24 0-26 16,-6 2-10-16,-18 3-115 15,-27-19-51-15</inkml:trace>
  <inkml:trace contextRef="#ctx0" brushRef="#br0" timeOffset="151058.045">20272 9043 192 0,'6'-7'74'0,"-6"1"-40"0,3-2-24 0,0 6 17 16,0-1-13-16,-3-2-3 15,3-1-9-15,-3 4-4 16,0-1 1-16,0 3-5 0,0 3 0 16,0 7 5-16,0 9 2 15,-3 10 1-15,0 13-2 16,-3 6 7-16,0 2 3 0,-3 11 6 15,-3 11 4-15,1 7 5 16,-4 0 2 0,-3-5 1-16,3-8 0 0,3 1-7 15,3-4 0-15,3-2-8 16,3-11-3-16,3-7-5 16,3-6-2-16,6-6-1 15,6-2 1-15,6-7-4 16,9-9-2-16,17-8-12 15,10-7-2-15,2-6-23 16,1-8-9-16,-7-11-40 16,4 1-16-16,-7 2 2 15</inkml:trace>
  <inkml:trace contextRef="#ctx0" brushRef="#br0" timeOffset="151283.232">20067 9633 336 0,'-12'3'126'0,"21"0"-68"0,12-3-65 0,-9 2 19 16,11-2-21-16,13 0-7 15,9-5-2-15,17-3-2 16,4 0 11-16,-1-5-6 0,-8-5 0 0,-4-4-45 15,-8-4-18-15,-15 2-22 16</inkml:trace>
  <inkml:trace contextRef="#ctx0" brushRef="#br0" timeOffset="151493.81">20037 9155 392 0,'12'0'148'0,"18"5"-80"0,23-5-77 15,-23 3 23-15,12-3-34 16,20 0-9-16,7-3-24 16,-1 0-6-16,-8 1-44 0,-10-1-19 15,-5 0 27-15,-3 9 16 16</inkml:trace>
  <inkml:trace contextRef="#ctx0" brushRef="#br0" timeOffset="151808.072">20668 9848 328 0,'-9'34'123'0,"12"6"-66"0,3 18-69 16,-3-31 18 0,6 2-14-16,0-3 0 0,3 1-1 15,6-4 3-15,3-4 4 16,-1-6 7-16,4-8 7 0,0-7 7 16,0-14 5-16,3-8-8 15,-1-13-2-15,-2-8-4 16,0-5 1-16,-3 5-13 15,0 0-3-15,-3 0-29 16,-4 0-13-16,-2 3-77 16,-3-1-56-1,-3 9 69-15</inkml:trace>
  <inkml:trace contextRef="#ctx0" brushRef="#br0" timeOffset="152514.024">20936 9763 312 0,'-3'19'115'0,"6"-6"-62"0,12 3-53 0,-3-11 21 15,3-2-19-15,6 2-3 16,5-2-18-16,4-3-5 16,6 2 12-16,2-2-1 0,7-2 5 15,-3-1 15-15,-1-5 7 16,-2 0 11-16,-9 0 7 16,-3-2 0-16,-6-1 1 15,-4 0-18-15,-2 1-7 16,-3-3-7-16,-3 2-4 15,-3-2-1-15,-6 2 3 0,0 3-2 16,-3-2 1-16,-6 2 2 16,-3 5 2-16,-3 3-1 15,-2 5-1-15,-4 6 5 16,-3 8 4-16,0 4-1 16,0 4 3-16,6 10 0 15,-2 10 1-15,5 1-6 16,3-3-2-16,9-3 2 15,3-5 1-15,9-10-3 16,15-9-1-16,17-7-6 16,7-11-2-16,2-11-14 15,7-10-5-15,3-8 2 16,2-5 2-16,1 5 16 16,-7 5 7-16,-8 5 11 0,-13 3 5 15,-8 3 4-15,-3 5 3 16,-12 6-12-16,-6 4-3 15,-3 4-7-15,0-1-1 16,9 0-3-16,9-5-1 16,11-5-10-16,16-6-3 15,12-2-11-15,11-5-2 16,0-1 13-16,-5 3 5 16,-10 6 25-16,-5 2 15 15,-9 5-1-15,-10 6 0 16,-5 5-5-16,-6 2-2 15,-3 6-8-15,-3 8-4 16,3 8-2-16,0 5 1 16,5 5-5-16,1-5-3 15,3 0-1-15,-3-5 1 0,0-6-21 16,-7-5-7-16,-2-10-102 16,-9-27-42-16,-18-50-2 15</inkml:trace>
  <inkml:trace contextRef="#ctx0" brushRef="#br0" timeOffset="157557.779">23436 14155 312 0,'0'-5'115'0,"-3"5"-62"0,6-16-75 16,6 5 11-16,3-2-16 0,9-5-3 15,9-3 18-15,5-3 9 16,1 0 3-16,0 0 11 0,3 3 6 15,-4 5-1-15,-2 3 3 16,-3 5-10-16,6 3-5 16,-7 7-1-16,1 6 2 15,-6 8-2-15,-3 3-2 16,6 10 0-16,-7 0 1 16,1 5-3-16,-3 3-2 15,-6 3-1-15,-6-3 3 16,-6 8 0-16,-6 5 3 15,-12 6 5-15,-3-1 6 16,-8 1-1-16,-10-3 3 0,-6-3 1 16,-5 0 2-16,-7-2 1 15,12-3 3-15,7-5-8 16,5-6-1-16,6-5-12 16,12-5-5-16,6-3 2 15,9-2 0-15,15-1 6 16,12-2 5-16,12 0 1 15,11-3 4-15,13-5-7 16,26-3-2-16,3-5-16 16,4-2-6-16,-4-9-77 15,-6-7-33-15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48:05.8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9356 6598 1161,'-7'-33'1032,"7"33"-645,-4-19 0,4 19-129,0 0-129,-10-6 129,10 6 129,0 0-129,-10 6 258,10-6-258,-4 15 258,4-2-129,0 0 387,0 7 0,0 2 0,1 14 129,-1 7 0,-6 12-129,-6 11-129,-1 12 0,-2 4 0,-4 3-516,2 2 0,1-12-645,5-4-258,2-14-1548,1-22-1290,8-9 0</inkml:trace>
  <inkml:trace contextRef="#ctx0" brushRef="#br0" timeOffset="375.02">9169 7090 1,'-24'-40'3224,"11"18"-128,9 12-1677,4 10-516,0 0-516,7 9-258,7 7-129,1 8-129,1 7 0,-1 3 129,1 7-258,-4-2 516,-2 2 129,1-2 129,-5-3 0,5 2 387,-5-12 129,7 2 0,-2-19 129,7 6-129,-2-15 0,5 0-129,-1-17-129,5-4-129,2-17-129,3-2-258,4-10 129,3-4-258,0-7 0,2 2-129,-3 2 0,0 4-129,-1 9-258,-6 1-516,8 11-3354,-1 11-129,-2-4-516,8 5 129</inkml:trace>
  <inkml:trace contextRef="#ctx0" brushRef="#br0" timeOffset="1367.078">15965 5424 774,'14'0'2580,"-14"0"-1032,10 1-516,-10-1 0,7 16-387,-6-3 129,-1 3-129,0 6-129,0 5 0,-2 10 129,-6 4-258,2 8-129,-3 6 129,-1 1 0,0 3-258,3-5 0,-2-7-129,4-6 0,-1-11 0,2-9-258,4-6-903,0-15-1677,0 0-645,0 0-129</inkml:trace>
  <inkml:trace contextRef="#ctx0" brushRef="#br0" timeOffset="1787.102">15710 5771 903,'20'66'2580,"-5"-32"-516,3 2-387,1-2-387,4 3-258,-2-8 129,1 5-129,0-8-387,2 2 258,-2-12-129,4 2 0,-2-9 0,6-2 129,-4-7-387,6-7 0,-4-8-129,6-5 258,-6-7-258,3-1-129,-3-7 129,3 0-129,-8-2 129,1 1-129,-8 2 129,0 4-258,-5 2 0,-3 9-387,-8 19-258,2-17-1032,-2 17-2838,-8 15-129,-6-5-645,-4 7 388</inkml:trace>
  <inkml:trace contextRef="#ctx0" brushRef="#br0" timeOffset="3715.212">10345 8112 258,'1'8'387,"7"7"-258,3 3-129,2 0 258,7-1 129,4 0 0,6-1 129,5 1-129,6 2 258,5 3-129,5 2-129,7 5 0,1 7-258,3 3 0,2 3 0,1 3 129,2-5 129,4-2 0,2-4 387,5-5-129,3-6 0,6 0-129,2-7 129,8-3 0,2 1-387,2 1 0,2-1 0,1 1-258,3-5 0,0-3 129,1-7-129,-3 0 0,2-8 0,0-6 0,1-10 0,-2-3 129,0-7-129,-2-5 129,-4-7-129,0-7 129,-3-6 0,0-11 0,-7-5 129,-2-4-129,-5-2 129,-1 0-129,-2 1 129,-1 1 0,-6 1-129,-1 4-129,-5 3 0,-2 1 129,-8-1-258,-8 3 129,-9 3 0,-8 5-129,-11 9-387,-7 5-903,-10 4-2193,-3 23-258</inkml:trace>
  <inkml:trace contextRef="#ctx0" brushRef="#br0" timeOffset="4735.27">10036 8139 258,'-1'-17'387,"1"-4"-129,0 9 258,3-2-258,2-1 0,0-2 0,6-3-129,2-1 0,5-4 0,3-2-129,5-4 0,3-3 129,2-2-129,3-3 0,-1-2 258,3 1-258,-5 2 129,3 0-129,-1 0 129,3 1-129,3-1 0,3-2 129,8-2 0,6-2 258,6-4-129,7-2 258,3-4 0,12 1 0,4-1 129,6 6-258,0-2 129,1 7-258,6 3-258,2 2 129,3 4-129,-1 5 129,-1 0-129,1 0 0,0 2 258,8-2 0,-2 2 0,5 0 129,2 3 0,6 0-129,2 3 387,6 5-129,-1 3-129,-1 5-129,-4 4 258,2 4-387,-7 0 129,-4 3 0,-10-1 0,-5 5-129,-9-5 0,-9-1 129,-8-1 0,-13 0 0,-11 0 0,-10 0-129,-10 0 0,-7 0-129,-8 1-129,-4 6-516,-5 9-516,-8 5-2580,-8 1-129,-7 9-258</inkml:trace>
  <inkml:trace contextRef="#ctx0" brushRef="#br0" timeOffset="5938.339">11012 7161 258,'171'-83'516,"-83"47"-258,3 8 258,0 6-387,4 3 0,-5 10 0,-4 5-129,-5 4 258,-7 5-258,-3 12 129,-7 0 0,-4 9 0,-8 10 0,-4 2 129,-4 12-129,-3 3-129,0 6 0,-2 7 0,1 3 0,-5 2 129,3 3-129,0 4 129,0-4 0,-1 0 258,1 0-129,1-2-129,0 1 258,4-4-129,4-6-129,7-8 129,8-5 0,7-11 0,4-8 0,8-9 0,-1-14 129,4-6-129,1-5 258,3-13-258,-2-8 129,5-12-129,1-10 258,6-11-387,5-8 129,2-10-129,-8-5 0,-9-3-258,-11-1-645,-12 9-2580,-25-7 0</inkml:trace>
  <inkml:trace contextRef="#ctx0" brushRef="#br0" timeOffset="7835.448">10986 8588 903,'183'44'1032,"-85"-19"-258,2-1-129,6-3-129,0-3-387,5-2 258,-1-5-129,-1-5-258,2-3 129,0-3-258,-3-3 129,-3-4 0,-8-5-258,-2-3 129,-3 1 0,-10-6 0,-5-4 129,-7-2-129,-6-6 129,-6-5-258,-8-5 258,-6-6 0,-10-8 0,-12-3 258,-14-6-258,-8-3 0,-20-3-258,-13 0 516,-15 0-258,-9 1 0,-6 0 0,-8 2 0,-2-2 0,-1-2 129,1-3 0,1-1-129,5 1 0,-3 3 129,4 2-129,1 6 0,7 6-129,3 4 129,9 8 0,10-1 0,7 6 0,13 0 0,11-1 0,11 3 0,14-1 0,9 1 129,9 3-129,10 4 129,8 1 129,11 1 0,8 1 0,8 1 258,12 5-258,12 0 516,11 5-258,7 4-258,7 7 258,1 3-258,4 6-129,-5 10-129,-8 5 0,-7 6 0,-10 2 0,-6 4-129,-7-1-129,-7 1-129,-5-5-258,0-3-387,0 3-903,-9-12-1161</inkml:trace>
  <inkml:trace contextRef="#ctx0" brushRef="#br0" timeOffset="10639.608">11559 5942 774,'-21'-35'903,"14"17"-129,-1 0 0,-1 0 129,3 3-129,0-3 0,1 2-129,0 1 0,1-3-129,2 4 0,-1-1-258,0-2 129,3 3 129,0-2-129,0 5 129,0-1-129,0 12 0,2-17-129,-2 17 0,11-1-129,-3 3-129,5 14 0,1 7 0,3 8 0,5 10 0,1 8 0,3 5 258,3 7-129,3 7 129,2 0 129,6 10 129,2-1 0,7 10 0,2 7 0,3 8 0,-1 7-129,6 11-129,-3 7-129,1 8 0,-2 5-129,1 1 129,0-3-129,2 1 0,0-2 0,-2-3 0,1-5-129,-1-8 129,-4-1 129,0-2-129,-4-1 0,-3 0 129,2 1 258,1-3-258,-1-6 0,1-3 129,0-7 129,0-4-129,-6-11 0,-1-9-129,-2-9 129,-3-6 0,-5-6-129,-3-3-129,-5-8-129,-1-7 129,-5-4-129,-3-11 258,-5-4-129,-9-17-129,0 0 258,5-8-129,-5-18 129,-7-8-129,-1-10 0,-5-11 0,-2-10-258,-3-9-129,-2-8 129,-4-11-129,-1-7 0,-6-8 0,2-6-516,-8-9 387,-5-3-129,-4-15 0,-4 1 0,-9-1 258,-3 1-129,-6 0 258,-6 6 129,-2 3 0,0 9 0,-2 7 129,2 6 129,3 4-129,1 4 0,6 3 0,1 6 0,5 3 0,2 1 0,1 2 0,4 1-129,4-2 129,5 7-129,2-2 129,4 1 0,8 7 0,-1 1-258,3 8 516,4 9-258,2 8 129,1 6 0,2 7 0,3 11 0,3 2-129,4 9 129,9 13-129,-11-12 0,11 12 0,0 0-129,1 13 129,8 3 0,3 7 0,5 5 129,8 13 0,3 5 129,11 15-129,1 10 129,3 18-129,2 16 129,0 12 0,0 13 0,0 11 0,2 10-129,2 5 0,2 2-129,5-1 0,7-7 0,8-3 0,5 0 0,1-4 0,7-2-129,0-1 129,6-1 0,-1-1 0,1 4 0,-3-6-129,0-10 387,-1-5-258,-8-8 0,-5-9 0,-5-7 129,-6-8 0,-7-6 129,-4-5-258,-7-1 0,-4-2 129,-6-12 0,-3-5 129,-7-12 129,-4-5 258,-8-17 0,1-2 129,-13-22 129,9 14-258,-9-14-129,0 0-129,-4-7-645,-4-5-1806,0 5-2193,-1 2-645,-5-15-258</inkml:trace>
  <inkml:trace contextRef="#ctx0" brushRef="#br0" timeOffset="36221.071">11959 11518 129,'-151'34'387,"75"-14"-129,3 0-129,-3 1 0,4-1 258,-2 1 0,1 0 258,0 0 0,5-2 129,-2 1 0,4 2 129,3 4-387,2 5 129,2 3-129,3 7-258,1 0 0,0 8 129,3 5-258,2 6 0,1 5 0,2-1 258,4 5-258,0-2 129,3 5-129,2-2 258,-1 4 0,2 0 258,2 4-258,0 0 258,4 0-129,5 4 387,3 4-129,4-3-129,7 4 0,4-2-129,8-1-129,0 1 258,8 3-387,4-4-129,3 3 129,1-5-129,1-1 0,-1-2-129,2 0 129,-4-4 0,2-4 0,-3-3 129,1 1 0,0-4 0,3 1 129,0-9-129,5 7 258,0-8 0,9 6-129,0-10 129,7 3-129,3-3-129,5 0 0,3-1-129,4-4 0,-3 0-129,1 1 0,0-1 0,-2 0 129,-3-2-129,2-4 129,-4 1 0,3-2 129,1-4-129,4 0 0,1-5 0,5 1 0,1-3 0,1 0 0,5-4 0,0 2-129,2-5 129,3 1-129,-2 1 258,3 0-129,0-2-129,2 3 0,-1-3 0,0-2 0,-1 2-129,0-6 129,-2-4 0,-1-3 129,0-2-258,-3-3 258,0-4-129,0 7 0,0-7 129,-2-2-129,-2 1-129,1 1 129,1-4 0,1 0-129,-4 0 258,2-7-258,0 1 129,1 2 0,-3-6-258,2-5 258,2-5 0,0 1 0,1-3 0,2-1 0,-3-2 0,3 0 258,-2-2-129,-2-3 0,-3-1-258,-2 0 258,0-4-129,-3-2 0,-2-3 0,-2-2 0,-3-3 0,-1 2 0,-3-7 0,-3-1 0,-1-4 129,-4-3-129,-1-2 0,-1 1 0,-1 1 0,-4 1 129,0 4-129,-2 0 0,-1 5 0,-2-2 0,-1 5 0,-2-4 0,-1-2 129,-2-5-258,2-6 129,-5-5 129,2-8-258,-1 1 258,-1-4-129,0 0-129,-2-1 258,-1 5-129,-1 5 0,-3 7 0,-2 4 129,0 4-258,-1-1 129,-5 5 0,3-3 0,-3-3 0,0-6-129,-3-4 258,-5-4-258,-2-3 129,-3 2 129,-4-2-258,-2 6 129,-4 1-129,-4 6 129,-5 6-129,-2 5 0,-3 4 129,-6 3-129,-1-1 129,-6 0-258,-4 1 258,-2-2-129,-5 2 129,-4 1-129,-2 1 129,-1 1-129,-5 7 129,-2 2 0,-3 7-129,-1 6 129,-1 1-129,0 4 129,2 0 0,-2 1 129,3-3-258,1 1 258,1-5-129,-1-2 0,1 0 0,1 0-129,0 5 129,0-2 0,-2 3 0,0 3-129,1 5 129,0 3 0,1 0 0,1 2-129,2-2 129,1 2 129,2 0-258,3-4 129,3 3 0,2 0 0,1 0 129,-1 5-129,-1 1-129,1 0 129,-3 11-129,2 11-129,-5 4-258,9 18-1290,-4-2-2709,3-1-516,2-5-258,-3-17-387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6:58.427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 1 5408,'-3'2'4942,"22"0"-3650,45 3-545,65-1-491,665-4 85,-477 9-623,-18-1 255,-39 1 22,88-4 6,-213-6 115,119-7-233,-174 7 239,-80 1-167,1 1 0,-1-1 0,1 0 0,-1 1 0,1-1 0,-1 0 0,1 1 0,-1-1 0,1 1 0,-1-1 0,0 1 0,1-1 0,-1 1 0,0-1 0,1 1 0,-1-1 0,0 1 0,0-1 0,1 1 0,-1-1 0,0 1 1,0 0-1,0-1 0,0 1 0,0-1 0,0 1 0,0 0 0,0-1 0,0 1 0,0-1 0,0 1 0,0 0 0,0-1 0,0 1 0,-1-1 0,1 1 0,0-1 0,0 1 0,-1-1 0,1 1 0,0-1 0,-1 1 0,1-1 0,-1 1 0,1-1 0,-1 1 0,1-1 0,0 0 0,-1 1 0,0-1 0,1 0 0,-1 1 0,1-1 0,-1 0 0,1 0 0,-1 1 0,1-1 0,-1 0 0,0 0 0,1 0 0,-1 0 0,1 0 0,-1 0 0,0 0 0,1 0 45,-2 1-953,-3 7-668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0.64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79 4896,'19'-7'2602,"-8"-1"-623,69-2 501,35 5-811,258-12 145,75 21-145,-377-17-1376,-48 4-480,-22 8 193,-1 1-97,-4-12-2540,4 12 1950,0 0-209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08.50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50 90 5408,'26'-18'3792,"22"-1"-3552,-49 4-2283,-48-12-3410,9 21 9365,8 1-1080,30 5-2363,2 0 16,0 0-223,6 9-188,68 13 198,102 5 1206,138-9-353,58-9-1098,241 8-70,190 14 1072,-367-16-533,478 37-336,-805-46-114,165 19 138,-229-16-1155,-66 4-2032,-2-4-2495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10.1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61 5984,'-25'-12'3130,"22"2"-1994,0 5-987,2 4-118,0 1 1,1-1-1,-1 1 1,0-1-1,1 1 0,-1-1 1,1 1-1,-1-1 1,1 0-1,-1 1 1,1-1-1,-1 0 1,1 1-1,-1-1 1,1 0-1,0 0 1,0 0-1,-1 1 1,1-1-1,0 0 0,0 0 1,0 0-1,0 1 1,0-1-1,0 0 1,0 0-1,0 0 1,0 0-1,1 1 1,-1-1-1,0 0 1,0 0-1,1 1 0,-1-1 1,0 0-1,1 0 1,-1 1-1,1-1 1,-1 0-1,1 1 1,-1-1-1,1 0 1,-1 1-1,1-1 1,0 1-1,-1-1 0,1 1 1,0-1-32,45 1 1232,203 18 389,174-14-943,-45 5-12,-188-4-586,-26 20-10,-152-24-1088,-4 13-2914,-8-6 2770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792 55 4224,'15'-17'3242,"-30"-1"-335,11 15-2831,-1 1 1,1 0-1,0 0 1,-1 0-1,0 0 0,1 1 1,-1 0-1,0 0 1,0 0-1,0 1 0,1-1 1,-1 1-1,0 0 1,-1 1-77,-18-3 359,2 1-208,0 1-1,0 1 1,1 1 0,-1 1-1,0 1 1,1 1-1,-11 4-150,-24 5 184,1-1-32,1 2 1,0 3-1,1 2 1,2 2-1,-45 27-152,87-44 8,1 0-1,0 0 0,1 1 0,-1 0 1,1 0-1,0 1 0,1 0 0,0 0 1,0 1-1,0 0 0,0 1-7,6-7 9,0 1-1,0-1 0,0 1 1,0-1-1,0 0 0,0 1 1,1-1-1,-1 0 0,1 1 1,-1-1-1,1 0 0,0 1 1,0-1-1,0 0 0,0 0 1,1 0-1,-1 0 1,1 0-1,-1 0 0,1 0 1,-1-1-1,1 1 0,0-1 1,0 1-1,0-1 0,0 1 1,0-1-1,0 0 0,0 0 1,1 0-1,-1 0 0,0-1 1,0 1-1,1-1 0,0 1-8,4 3 23,201 84-395,-163-72 170,0 1 0,-1 2 1,-1 2-1,-1 2 0,9 9 202,-47-30-13,0 0 0,0 0 0,0 0 1,0 1-1,0-1 0,-1 1 0,0 0 0,1 0 1,-1 0-1,0 1 0,0-1 0,-1 1 1,1 0-1,-1 0 0,0-1 0,0 2 1,0-1-1,0 0 0,-1 0 0,0 0 0,0 1 1,0-1-1,0 1 0,-1-1 0,1 1 1,-1-1-1,0 1 0,-1-1 0,1 0 0,-1 1 1,0-1-1,0 1 0,0-1 0,0 0 1,-1 0-1,0 1 0,0-1 0,0 0 13,-12 10-43,0 0-1,-1-1 0,0 0 1,-1-2-1,0 1 0,-1-2 1,-9 4 43,-5 5 17,-237 139 149,118-60 820,149-97-980,0 0 0,1 0-1,-1-1 1,0 1 0,0 0-1,1 0 1,-1 0 0,1 0 0,-1 0-1,1 0 1,-1 0 0,1 1-1,-1-1 1,1 0 0,0 0-1,0 0 1,0 0 0,-1 0 0,1 1-1,0-1 1,0 0 0,1 0-1,-1 0 1,0 0 0,0 0-1,1 1 1,-1-1 0,0 0 0,1 0-1,-1 0 1,1 0 0,-1 0-1,1 0 1,0 0 0,-1 0 0,1 0-1,0-1 1,0 1 0,0 0-1,0 0 1,0-1 0,-1 1-1,1 0 1,0-1 0,1 1-6,47 26 202,155 30-175,91 27-1531,-94-40-2422,-89-21-420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0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1 536 2816,'0'-18'4266,"1"12"-4048,0 1-1,0 0 1,0 0 0,1 0-1,0 0 1,0 0-1,0 0 1,1 0-1,-1 0 1,1 1-1,0 0 1,1-1-1,-1 1-217,16-25 362,-7 11-274,1 1-1,0 1 1,2 0 0,-1 0 0,2 2 0,0 0-1,1 0 1,0 2 0,2-1-88,34-27 228,-12 7-169,107-98 90,-104 87-154,-10 21 250,-33 23-229,-1 0-80,5 19-522,-19 56 655,3 4-234,-4 76-107,14-48 200,-4-1 0,-5 4 72,-11-26-82,-1 32 292,22-112-218,0-4-6,0 1 1,0-1 0,-1 0-1,1 1 1,0-1 0,0 1 0,0-1-1,-1 0 1,1 1 0,0-1-1,0 1 1,0-1 0,0 1 0,0-1-1,0 0 1,0 1 0,0-1-1,0 1 1,0-1 0,0 1-1,0-1 1,1 1 0,-1-1 0,0 0-1,0 1 1,0-1 0,1 1-1,-1-1 1,0 0 0,0 1 0,1-1-1,-1 0 1,0 1 0,1-1-1,-1 0 1,0 1 0,1-1 0,-1 0-1,0 0 1,1 1 0,-1-1-1,1 0 1,-1 0 0,1 0 0,-1 0-1,0 0 1,1 0 0,-1 1-1,1-1 1,-1 0 0,1 0 0,-1 0-1,1 0 1,-1-1 0,0 1-1,1 0 1,-1 0 0,1 0-1,-1 0 1,1 0 0,-1 0 0,0-1-1,1 1 1,-1 0 13,1-1-885,-1 0-1611,-1-8 507,-4-3-550</inkml:trace>
  <inkml:trace contextRef="#ctx0" brushRef="#br0" timeOffset="1047.574">319 103 4576,'13'6'3863,"9"32"-1758,-31 85-527,-32 179-458,36-274-1112,-2-1 0,-1 1 0,-1-2 0,-2 1 0,0-1 0,-2 1-8,-37 40-16,50-67-138,1 0 0,-1 0 0,0 0 0,1 0 0,-1 0-1,0-1 1,0 1 0,1 0 0,-1 0 0,0 0 0,1 0 0,-1 0 0,0 0-1,0 0 1,1 0 0,-1 0 0,0 0 0,1 0 0,-1 0 0,0 0 0,0 1-1,1-1 1,-1 0 0,0 0 0,1 0 0,-1 0 0,0 0 0,0 0 0,1 1-1,-1-1 1,0 0 0,0 0 0,0 0 0,1 1 0,-1-1 0,0 0 0,0 0-1,0 1 1,0-1 0,1 0 154,7-12-3813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25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505 19 4800,'-19'-8'3093,"11"-2"-2144,-60 37-37,-27 35-634,73-50-172,0 0 1,2 1 0,0 1-1,0 1 1,1 1 0,1 1-1,1 0 1,-14 17-107,15-13 163,0 0-1,1 1 1,1 0 0,1 1-1,1 1 1,1 0 0,1 1-1,-6 23-162,15-39 15,0 0-1,1 0 1,0 0-1,0-1 1,1 1-1,1 0 1,-1 0-1,1-1 1,1 1-1,0-1 1,0 0-1,0 0 1,1 0-1,0 0 1,1-1-1,0 1 1,0-1-1,0 0 1,1 0-1,0-1 1,1 0-1,-1 0 1,1-1-1,0 1 1,4 1-15,173 103-11,-101-84-3807,-67-25 2458</inkml:trace>
  <inkml:trace contextRef="#ctx0" brushRef="#br0" timeOffset="383.083">460 413 5408,'3'17'4933,"13"1"-4841,-10-13 115,65 53 121,2-3 0,57 31-328,-81-57-372,66 44-3832,-104-64 684</inkml:trace>
  <inkml:trace contextRef="#ctx0" brushRef="#br0" timeOffset="725.378">480 767 5312,'10'-33'5325,"26"-8"-4100,-21 26-911,90-82 582,103-106-411,-139 124-3376,-48 65-1743,-7 14 1354</inkml:trace>
  <inkml:trace contextRef="#ctx0" brushRef="#br0" timeOffset="1175.988">999 859 5056,'-10'18'2282,"9"-17"-1844,1-1 383,0 0-256,5-6 379,159-155-42,-109 120-497,-52 42-395,-1-1 1,1 1-1,-1 0 0,0 0 0,1 0 1,-1 0-1,0 0 0,0 1 0,0-1 1,1 1-1,-1-1 0,-1 1 0,1 0 1,0 0-1,0 0 0,-1 0 1,1 0-1,-1 0 0,0 0 0,1 1 1,-1-1-1,0 0 0,0 1-10,-1-2 4,84 131-9,-83-130-130,0 0 0,0 0 0,1 0 0,-1 0 0,0 0 0,1 0 0,0 0 0,-1-1 0,1 1 0,0-1-1,0 1 1,0-1 0,0 1 0,0-1 0,0 0 0,0 0 0,1 0 0,-1-1 0,1 1 135,7 0-1114</inkml:trace>
  <inkml:trace contextRef="#ctx0" brushRef="#br0" timeOffset="1430.827">1183 497 6816,'-6'5'2528,"6"-5"-1984,0 4-128,0-4 544,0 0-608,6 0 128,-2 5-288,7-2-800,-2-3 320,-3-3-1536,-1 3 1024,10-9-4064</inkml:trace>
  <inkml:trace contextRef="#ctx0" brushRef="#br0" timeOffset="1911.122">1432 90 6720,'0'0'2170,"0"0"-1322,0 0-378,10 4 708,64 40-788,-54-23-334,-1 1 1,-1 1 0,-1 1-1,-1 0 1,-1 1-1,-1 1-56,2 0 13,15 31 102,-2 1 1,-2 1-1,11 41-115,-31-75 79,-1 1-1,-2-1 0,0 1 0,-2 0 0,-1 0 1,0 0-1,-2 0 0,-2 0 0,-4 25-78,-36 96 1115,22-90-1263,-4-25-3192,15-23-2217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3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67 5056,'-47'-32'2290,"39"25"-2404,-17-15 3106,25 21-2523,0 1 128,0 0-127,0 0 170,0 0-203,15 0 555,54 9 416,250-22-1099,-270 13-2602,-28 4 1136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3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31 3808,'0'-3'1408,"6"3"-1088,-12 0-96,6 0 448,0 0-416,0 0 32,0 0-160,-5-9-736,1 4 352,4 5-640,-11-4 544,0-1-1472,7 1 1024,4 4-544</inkml:trace>
  <inkml:trace contextRef="#ctx0" brushRef="#br0" timeOffset="361.84">45 14 4800,'-19'9'2640,"18"-9"-1606,1 0-298,-15 12 1206,15-12-1905,-1 0 1,1 0-1,0 0 1,-1 0 0,1 0-1,0 0 1,-1 0-1,1 0 1,0 1-1,-1-1 1,1 0 0,0 0-1,-1 0 1,1 0-1,0 0 1,-1 1 0,1-1-1,0 0 1,-1 0-1,1 0 1,0 1 0,0-1-1,-1 0 1,1 1-1,0-1 1,0 0-1,0 0 1,-1 1 0,1-1-1,0 0 1,0 1-1,0-1 1,0 0 0,0 1-1,0-1 1,0 0-1,0 1 1,0-1-1,0 1 1,0-1 0,0 0-1,0 1 1,0-1-1,0 0 1,0 1 0,0-1-1,0 0 1,0 1-1,0-1 1,1 0-1,-1 1 1,0-1 0,0 0-1,0 1 1,1-1-1,-1 0 1,0 0 0,0 1-1,1-1 1,-1 0-1,0 0 1,0 0-1,1 1 1,-1-1 0,0 0-1,1 0 1,-1 0-1,1 0-37,29-1 895,-16 0-596,186-16 917,1 4-719,-114 13-4253,-67 0 1986,-15 0 570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3.23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114 119 3328,'-25'-18'2112,"-16"-17"-939,2 2 86,38 33-1241,0-1 0,1 1-1,-1-1 1,1 1 0,-1-1 0,1 1 0,-1-1 0,1 0 0,-1 1-1,1-1 1,0 0 0,-1 1 0,1-1 0,0 0 0,0 0 0,-1 1 0,1-1-1,0 0 1,0 0 0,0 0 0,0 1 0,0-1 0,0 0 0,0 0 0,0 1-1,0-1 1,0 0 0,1 0 0,-1 1 0,0-1 0,1 0 0,-1 0-1,0 1 1,1-1 0,-1 0 0,1 1 0,-1-1 0,1 1 0,-1-1 0,1 0-1,-1 1 1,1-1 0,0 1 0,-1 0 0,1-1 0,0 1 0,-1-1 0,1 1-1,0 0 1,-1 0 0,1-1 0,0 1 0,0 0 0,-1 0 0,1 0 0,0 0-1,0 0-17,85 5 812,-27 3-120,265 1 359,13-4-1046,-227 7 54,-34 10-950,-52 17-4603,-23-38 5357,3 16-2610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5:4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 11989 903,'-12'0'1677,"-2"0"387,0-4-387,3 4 0,-4 0-645,3 0-516,-1 0-129,4-6-258,9 6 129,-14-19 258,14 6 0,0-9 129,4 2-129,3-8 387,3 6-129,0-4 129,4 7-387,-4-1 0,3 10 0,-2 3-129,5 5-258,0 2-129,3 0-129,6 2-129,2 3 0,6 0-258,-1-3 258,6 0-129,-5 1 129,-2 0 0,-3 6 516,-10-1 129,-2 8 0,-13 1 387,-1 8-129,-7 0 0,-6 5 129,-8-3-129,0-1-129,-5-5-258,0-4 0,-5-6 0,2-6 0,-4-5 0,1-1-129,-3-9 0,2 4 0,0-2-258,2-1-258,4 9-645,-6-7-2193,8-1-1290,11-2 0,2-13-258</inkml:trace>
  <inkml:trace contextRef="#ctx0" brushRef="#br0" timeOffset="961.055">2231 11153 2451,'-20'0'2709,"20"0"-1161,-12 0-903,12 0-258,-18 8 129,9-8 258,9 0 387,-21 7 129,21-7 258,-24 4-129,13 1 0,-9-5-258,3 3-387,-8-1-387,3 1-129,-6-3-129,3 0-129,-1-5 129,7-4-129,0-6 258,7-2-129,7-8 129,5 3-129,5-3 0,7 2 0,4 6-129,0 3 0,3 5-129,-3 6 129,3 3-258,-6 5 129,2 7-129,0-1 129,1 3-129,2-1 129,3 0-258,2-2 258,-1 1 129,2 0-129,-4 2 129,-3 4 129,-7 1 0,-10 3 0,-5 5 129,-10 3 0,-11-2 0,-5 2 0,-5-11 0,1-3-129,2-8-129,3-8-129,8-10-258,4-19-516,14 2-387,4-12-1806,5-9-1290,14 9 0,2-12 0</inkml:trace>
  <inkml:trace contextRef="#ctx0" brushRef="#br0" timeOffset="1568.089">2949 10655 3096,'-33'19'4128,"11"-19"-387,9 0-258,-9-6-2838,7-7-645,2-6 129,2-3-258,7-3 258,1-6 129,3 2 129,6-5 387,10 9-129,1-1 0,8 6 0,0 6-387,4 5 0,0 9-387,-4 0 0,0 14-129,-6 1-258,-4 8 258,-5 0 0,-2 2-129,-8 0 387,-2-2 129,-12-2 387,-8-9 129,-1 5 129,-11-12 0,6 3 129,-5-8-387,5-1-258,9-5-645,2-7-1806,13-1-2064,6-1-387,8-6-516,6-2 130</inkml:trace>
  <inkml:trace contextRef="#ctx0" brushRef="#br0" timeOffset="2261.129">2840 11840 645,'-24'-8'3612,"-5"-15"387,23 6-1032,-1 5-1032,-5-5-516,12 17-258,-6-24 0,6 24-258,0-20-129,0 20-387,5-19-258,-5 19-129,16-15 129,-16 15-129,19-9-129,-3 8 129,0 1-129,2 1-129,5 8 0,-2-1-387,5 7 258,-8-2 0,1 5 129,-11 2 258,-8 1 129,-1 7 258,-20-2 129,-2 2 387,-12-8-129,5 2-129,-5-11-129,7-5-129,3-8-387,11-11-129,8-11-258,3-5-258,8 2-258,0-8-774,7 7-1419,7 4-1161,-10 0-516,5 12 516</inkml:trace>
  <inkml:trace contextRef="#ctx0" brushRef="#br0" timeOffset="2944.168">3371 12010 5676,'-19'5'4515,"6"-2"-258,-5-3-903,-3-10-2580,5-2-258,3-8-387,2-2-129,3-4 0,6-4 0,2 4-129,7-2 129,4 2 0,4 8-129,2 1 0,-1 10 0,-2 4 0,-2 3 0,0 7-129,-6 9 129,-1 3 129,-3 3 0,1 3 129,-3 2 129,0 0-129,0 1 258,-5-4 0,1-2 129,-5-9 0,2-1 0,-4-5-258,11-7-387,-13 3-1032,13-3-2838,-13-17-516,13 0-387,-1-10 0</inkml:trace>
  <inkml:trace contextRef="#ctx0" brushRef="#br0" timeOffset="3416.195">3884 11853 4644,'-31'24'4644,"8"-24"-387,8 0-387,-5-4-3096,-3-12-387,5-4-516,2-2-387,0-8 129,6 2 0,4-4 258,6-3 0,3 2 258,11 1 0,8 3 0,4 2-129,5 10 129,4 5-129,-1 8 129,-5 8-129,-1 13 0,-9 10 129,-6 7 0,-10 2 258,-3 6 258,-10-8 258,-1 8-258,-14-16 258,6 6 129,-8-18-129,6 2-129,-3-13-387,3-3-387,8-2-516,-1-16-1032,12 3-3225,2-11 0,4-4-387,6-5-258</inkml:trace>
  <inkml:trace contextRef="#ctx0" brushRef="#br0" timeOffset="3912.223">4715 11814 2451,'-37'8'3354,"12"-8"774,5-2-2193,3 2-516,-10-4 0,9 4-129,-12-13 0,8 6-129,-5-13-258,11 0-387,-1-7-645,7-5 0,10-1-258,6-6 0,15 0 0,7 3 0,11 3 129,1 8 129,5 8 129,-3 10 0,-6 4 258,-5 10-129,-12 7 387,-2 11 129,-17-3 129,1 9 0,-7-6 0,0 1 129,-8-6-258,1-3-129,-3-5-258,1-9-645,15-3-3096,-21 0-1032,2-12-516,-3-8-387</inkml:trace>
  <inkml:trace contextRef="#ctx0" brushRef="#br0" timeOffset="4476.256">4457 10914 516,'-34'12'3870,"16"-8"645,-6-8-387,2-5-2322,9 6-387,-5-12-129,13 3-129,-5-6-387,10 8 0,-4-5-387,4 15 0,0 0-129,6 2-258,-4 13-129,-2 4-258,1 11 0,-1 0-129,-1 6 258,-10-4-129,0 2 258,-5-5 129,-5-2 129,-3-3 258,-6-10 0,4-2 129,-5-7-387,-1-7-258,7-7-1677,-1-14-2322,1-11-387,3-7-516,-1-4 258</inkml:trace>
  <inkml:trace contextRef="#ctx0" brushRef="#br0" timeOffset="4948.282">3704 10337 2709,'-32'-8'4128,"11"-9"-258,8 7-258,-10-5-3096,6-4-258,9 2-129,5 1 0,3 3 129,5-3 129,8 6 258,0 2-258,6 8 129,-3 0-129,5 7 129,-6 8-129,3 4-258,-9 5-129,1 2 129,-10 3 0,-2 3 129,-13-3 0,-6 7 258,-11-6-129,0 2 258,-8-11 0,5 1 0,-3-10-258,8-12-129,12-3-387,9-22-645,23-2-3354,10-11-258,10-7-774,7-2-129</inkml:trace>
  <inkml:trace contextRef="#ctx0" brushRef="#br0" timeOffset="6181.353">2306 11074 4902,'19'6'4257,"-5"-14"-516,13-2-129,1-8-3612,8-8 0,9-5 129,4-10 258,7-1 129,1-9 0,6 5 258,-5-3 0,2 6-129,-11 4 0,-1 17 0,-16 1-129,-6 12-387,-16 9 0,-10 0-129,-8 22-258,-12-5-903,1 6-2580,-2 1-903,-9-4-129,-3 3-258</inkml:trace>
  <inkml:trace contextRef="#ctx0" brushRef="#br0" timeOffset="6701.383">2129 11264 1,'2'44'3095,"-7"-19"259,-3 6-1548,-1 13 258,-6-4-258,4 12 129,-12-9-129,10 12-129,-11-14-129,11 8-387,-3-15-258,10 2-387,-1-9-258,5-11-903,5 1-1032,-3-17-2322,14 2-645,-2-4-258,-7-13 0</inkml:trace>
  <inkml:trace contextRef="#ctx0" brushRef="#br0" timeOffset="7204.412">2138 11837 1677,'-14'-6'4128,"14"6"0,0 0-258,0 0-2193,0 0-645,11 1-516,10 4-387,9-2 0,9 0 129,-1-3 0,11-3 129,-3-7 258,11 1-258,-6-5 129,4 7 0,-7-3-258,-2 7 0,-5 3 0,-5 0-258,-9 6 129,-8 6 0,-5-2 0,-7 1 0,-7-11 0,3 17 129,-3-17-258,0 0-258,-1 14-129,1-14-1032,-6-13-2838,6 13-258,-10-18-516,10 18 129</inkml:trace>
  <inkml:trace contextRef="#ctx0" brushRef="#br0" timeOffset="8744.5">3056 11243 1935,'-13'-3'2967,"13"3"-645,0 0-1806,-12-1 0,12 1-387,0 0 387,-13-13 516,7 1 0,6 12 129,-13-27 129,13 27 129,-9-30-129,9 19-258,0-8-387,6 6-516,5-3 0,0 0-258,7 5 0,-4 1 0,4 5 0,-7 2 129,1 3-129,-12 0 258,11 27-129,-9-7 129,-2 2-129,0 1 129,-3-3 129,-2 4-129,-2-6 258,-1 1-129,-3-7 0,-2 1 129,-7-7-129,-5-6 0,-3 3 0,-1-3 0,0-3-129,1-3-387,8 3-645,1-7-1548,19 10-1806,0 0-258,5-16-387</inkml:trace>
  <inkml:trace contextRef="#ctx0" brushRef="#br0" timeOffset="9104.52">2891 11785 3483,'-20'36'4644,"6"-31"-645,14-5-258,-15 10-2322,15-10-1290,0 0-129,-5-6-129,5 6 129,-2-25 258,2 7 129,-2-7 129,2-7 0,-4-8-129,4 0 0,0-5-129,5 0 0,2 2-258,0 4 0,5 1-258,-2 3-129,6 17-1290,-3-2-2451,-4-5-258,1 8-258,-10-14-128</inkml:trace>
  <inkml:trace contextRef="#ctx0" brushRef="#br0" timeOffset="9616.55">2237 11001 4257,'6'-32'4128,"-1"9"-387,-15-19-129,-4-3-3225,-5-7-258,-2-9 129,0-6-129,-4-5 129,-1 4 258,-2-3 129,6 6 0,-4 0 0,12 7-129,-1 8-129,4 5-129,-1 7-387,5 6-129,2 11-645,-7-1-2580,3 2-774,9 20-258,-14-26 0</inkml:trace>
  <inkml:trace contextRef="#ctx0" brushRef="#br0" timeOffset="10028.573">1979 9977 2967,'-16'0'3741,"16"0"-129,-23-9-129,8 4-3096,15 5-516,-11-7 0,11 7 0,0 0-129,3-12 129,8 9 0,6 1 0,2 0 258,1 2 0,4 0-129,-2 5 0,0 4 0,-4 2-129,-4 1 129,-8 3 258,-6 2 387,-9 2 258,-13-6 129,-1 6 0,-11-7 0,4 4-129,-4-7-129,6-2-1161,8-7-2580,10 2-1290,-2-6-258,12 4-258</inkml:trace>
  <inkml:trace contextRef="#ctx0" brushRef="#br0" timeOffset="22684.297">3853 9884 903,'-17'-6'3096,"17"6"-774,0 0-258,-7-11-387,7 11-258,0 0-129,0 0-645,0 0-129,-11-6-387,11 6 129,0 0-129,-16-6 129,16 6-129,-10-8 258,10 8-129,-9-12-129,9 12-129,-13-8-129,13 8 0,-18-2-129,2 2 258,1 0 0,-5 0 129,-3 5-129,-2 2 258,-1-4 0,0 4 129,-4-7 0,3 2-129,1-2-129,2 1 129,-1-1-129,5 1 0,0 0-129,6 4 0,-3 2 0,5 3 0,-3 0 0,3 3 0,0 0 0,0 1 0,2 1 0,1 2 0,1 2 0,5 0 0,1 1 0,2-3 0,0 2 129,0-2 0,0 5-129,0-3 0,0 1 129,0 1-129,0 4 0,-5 2 129,2-3-129,0 5 129,0 2 0,-1-2 129,3 0-129,1 0 129,0 2-258,7 3 129,-3-2 0,4 0-129,-1-7 0,5 0 0,-4-3 0,1-2 129,2-7-129,-1-5 258,-10-8-129,21 15 129,-10-9 0,6 4 0,-3-2 0,10 5 0,-1 0-129,4 4-129,0 0 129,1 0-129,1-3 0,-3 0 0,-2-5 0,0-7 129,-2-2 129,1-8-129,-2-6 129,2-4-129,-1-4 0,4-2-129,-1-2 129,1-2-129,-1-2 0,1-1-129,2-3 0,-1-7 0,0-3 129,-1-2-258,-2-2 258,-4-5 0,-5 2-129,-3 2 258,-9-2-129,-3 6 258,-2 3-258,-4 2 0,-5 3 0,0 6-258,1 2 258,-5 3-129,-2 1 0,-6 1 0,-4 3 129,-10 0 0,-5 7 0,-9-3 0,-4 7 0,-3 5 0,0 3 129,0 2-129,4 7 0,3 8 0,4 0 0,5 4 0,5 7-129,1 3 129,4 1 0,4 4 0,1 3 0,5 3 0,2 0 0,3 1 0,3-1 0,7-2-129,1-1 129,2 0 0,4-1-129,1 4 129,6-3 0,3 3 129,7-1-258,2-2 258,2 0-258,4-2 258,2-3-258,4-2 129,5-4 0,-1-5 0,1-3 0,0-1 0,3-9 0,0 0 258,-2-6-129,3-2 129,-2-12 129,3-4-129,-1-6 0,-1-3-129,-2-4 0,1-1 0,-3-3-129,-4 0 0,-4-4-129,-6-1 129,-4-4-129,-6-3 129,-1-2 0,-4-3 0,-4-1-129,-1 0 0,2 5 0,-3 0 0,1 8-387,-1-1 258,-5 8-129,-7-3-129,-5 9 258,-9-4 0,-7 10 129,-10 3-129,-7 5 258,-6 5 0,-1 6 0,-3 10-258,6 15-1290,-1 7-2451,-2 2-387,12 6-258,-6-5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5.6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4800,'9'4'4160,"17"-3"-3851,-20-2 144,189 15 966,8-1-544,-124-4-874,0 4 1,-2 3 0,17 8-2,-75-19-633,1 1 0,-1 0 0,-1 1 0,1 2 1,-1 0-1,3 2 633,-1 3-1056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46.78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 55 4640,'-39'-18'3712,"37"17"-3568,2 1-96,1-4 2000,133-1 560,229-13-1766,-310 13-962,0 2-1,0 2 1,0 3-1,-1 1 1,48 11 120,5 26-4192,-79-28 2752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54.524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93 4064,'-34'-48'2314,"8"13"-415,26 35-1843,0 0 0,1 0 0,-1 0-1,0 0 1,1 0 0,-1 0 0,0 0 0,1 0-1,-1 0 1,0 0 0,1 0 0,-1 0 0,0 0 0,1 0-1,-1 0 1,0 0 0,1-1 0,-1 1 0,0 0 0,0 0-1,1 0 1,-1 0 0,0-1 0,0 1 0,1 0-1,-1 0 1,0-1 0,0 1 0,0 0 0,0 0 0,1-1-1,-1 1 1,0 0 0,0-1 0,0 1 0,0 0 0,0-1-1,0 1 1,0 0 0,0-1 0,0 1 0,0 0-1,0-1 1,0 1 0,0 0 0,0-1 0,0 1 0,0 0-56,10 0 147,130 26 834,-49-8-800,271 35 134,-217-40-235,-65-13-389,-69 19-3339,-11-10 1184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7:56.098"/>
    </inkml:context>
    <inkml:brush xml:id="br0">
      <inkml:brushProperty name="width" value="0.5" units="cm"/>
      <inkml:brushProperty name="height" value="1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70 83 4896,'-3'0'201,"1"0"1,0-1-1,-1 1 0,1-1 0,-1 1 1,1-1-1,0 0 0,-1 0 1,1 0-1,0 0 0,0-1 1,0 1-1,0 0 0,0-1 1,0 0-1,0 1 0,1-1 1,-1 0-1,0 0 0,1 0-201,-24-12 560,25 13-341,0 1 10,0 0 219,0 0-112,0 0 11,4-18 757,-1 16-1062,0 0-1,0 0 1,1 0 0,-1 0 0,0 1-1,1-1 1,-1 1 0,1 0 0,-1 0-1,1 0 1,-1 0 0,1 1-1,0-1 1,-1 1 0,1 0 0,2 0-42,-1 0 25,140-7-83,172 24 303,17-29 278,-239 28-1030,-94-16 420,0 0 1,-1 0-1,1 0 1,0 0-1,0 0 1,0 0-1,-1 1 1,1-1-1,0 0 1,0 0-1,0 1 1,-1-1-1,1 1 1,0-1-1,-1 0 1,1 1-1,0-1 1,-1 1-1,1-1 1,0 1-1,-1 0 1,1-1-1,-1 1 1,1 0-1,-1-1 1,1 1-1,-1 0 0,0 0 1,1-1-1,-1 1 1,0 0-1,0 0 1,0-1-1,1 1 1,-1 0-1,0 0 1,0 0-1,0 0 1,0-1-1,0 1 1,0 0-1,-1 0 1,1 0-1,0-1 1,0 1-1,-1 0 1,1 0-1,0 0 1,-1-1-1,1 1 1,0 0-1,-1-1 1,1 1-1,-1 0 87,0 8-1317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19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98 142 4224,'-6'8'3017,"-7"38"-2258,2 105-130,7 53-170,24 29-470,-13-187 233,3 0 0,1-1 1,10 22-223,-2 13 144,-22-63-827,1-26-586,-5-49-3536,6 29 3018</inkml:trace>
  <inkml:trace contextRef="#ctx0" brushRef="#br0" timeOffset="614.341">9 328 3232,'-2'-7'271,"0"-1"1,1 1-1,-1 0 1,1-1-1,1 1 1,0-1-1,0 1 1,0 0-1,1-1 1,0 1-1,0-1 1,0 1-1,1 0 1,1 0 0,-1 0-1,1 0 1,0 0-1,1 1 1,-1-1-1,1 1 1,1 0-1,0-1-271,17-12 295,0 1 0,1 1 0,1 2 0,0 0 1,1 1-1,1 2 0,0 0 0,0 2 0,20-5-295,-37 12-51,0 0 1,0 0-1,0 0 0,0 1 1,0 1-1,0-1 0,0 2 1,1-1-1,-1 1 0,0 0 1,1 1-1,-1 0 0,0 1 1,0 0-1,0 0 0,0 1 1,0 0-1,0 1 0,-1 0 1,4 2 50,-10-2 0,0-1 1,0 1 0,-1 0 0,1 0-1,-1 0 1,0 0 0,0 0 0,0 0-1,-1 1 1,1-1 0,-1 0-1,0 0 1,0 0 0,-1 1 0,1-1-1,-1 0 1,0 0 0,0 0 0,0 0-1,-1 0 1,0 0 0,1 0 0,-1-1-1,0 1 1,-1 0 0,1-1 0,-1 0-1,1 1 1,-3 0-1,-12 21 44,-1 0 1,-1-2-1,-1 0 0,0-1 1,-2-2-1,-1 0 0,0-1 0,-2-1 1,0-1-1,-1-2 0,0 0 1,-1-2-1,-10 3-44,-70 2 0,105-18-123,2 0 11,1-1 44,0 0 0,0 0 0,0 0 0,-1 1 0,1-1 0,0 0 0,0 1 0,1-1 0,-1 0 0,0 1 0,0-1 0,0 1 0,0 0 0,0-1 0,1 1 0,-1 0 0,0 0 0,0 0 0,0 0 0,1 0 0,-1 0 0,0 0 0,0 0 0,1 0 0,-1 0 0,0 1 0,0-1 0,0 1 0,0-1 0,0 1 0,1-1 0,-1 1 0,0-1 0,0 1 68,-1-1-50,31 13-2804,-16-9-292</inkml:trace>
  <inkml:trace contextRef="#ctx0" brushRef="#br0" timeOffset="1336.394">821 124 4896,'0'-18'3328,"-1"10"-2555,0 7-749,-1 0-1,0 0 1,0 0-1,0 0 1,0 1-1,0-1 1,0 1-1,0-1 1,0 1-1,0 0 1,0 0-1,0 0 1,0 0-1,0 0 1,0 0-1,0 0 1,0 1-1,0-1 1,0 1-1,0 0 1,0-1-1,0 1 1,0 0-1,0 0 1,1 0-1,-1 1 1,0-1-1,1 0 1,-1 1-1,0 0-23,1-2 15,-11 11 81,1 0 0,0 1 0,1 0 1,0 0-1,1 1 0,0 1 0,1-1 0,0 1 0,2 1 1,-1-1-1,0 7-96,1-9 30,-77 196 103,66-171-71,1 0 0,3 1-1,1 1 1,1 0 0,3 1 0,1 0-1,1 4-61,6-32 27,1 1 0,-1 0-1,2-1 1,0 1 0,0-1-1,1 0 1,1 0 0,0 0-1,1 0 1,0 0 0,0-1-1,2 0 1,-1 0 0,1-1-1,1 1 1,0-2 0,0 1-1,1-1 1,0 0-27,32 27-9,1-2 1,2-2-1,1-2 1,1-1-1,15 4 9,-56-30-130,1 1 0,1-1 0,-1 0 0,0 0 0,1-1 0,0 1 0,-1-2 0,1 1 0,0-1 0,0 0 0,0 0 0,0-1 0,6 0 130,-2-5-1504,-1-3-2944</inkml:trace>
  <inkml:trace contextRef="#ctx0" brushRef="#br0" timeOffset="1783.865">897 510 5408,'10'20'4730,"21"6"-5225,-28-23 713,102 68-101,38 61-181,-57-27-363,-58-56-5081,-27-47 3630,-1-2 545</inkml:trace>
  <inkml:trace contextRef="#ctx0" brushRef="#br0" timeOffset="2137.207">851 847 5408,'5'-11'3760,"24"-35"-2037,-17 31-1500,161-144 1916,-39 31-1211,-78 62-887,-16 22-2882,-30 34 1572</inkml:trace>
  <inkml:trace contextRef="#ctx0" brushRef="#br0" timeOffset="2699.413">1360 58 4992,'3'-4'2218,"1"2"-1947,-1 0 0,1 1 0,0-1 0,0 1 0,0 0 0,0 0 0,0 0 0,0 0 0,0 1 0,0 0 0,1 0 0,-1 0 0,0 0 0,0 1 0,0 0 0,2 0-271,71 21 1291,-59-10-1222,0-1 0,0 2 1,-2 1-1,1 0 0,-2 0 0,0 2 0,-1 0 1,0 1-1,-2 0 0,0 1 0,-1 0 0,0 1 1,4 13-70,-12-27-4,27 47-33,-1 2 1,-3 1 0,-3 1-1,-2 1 1,-2 1-1,-3 3 37,-5-10 110,-2 0-1,-2 0 0,-2 1 1,-3 51-110,-3-86-155,-1 0 1,-1 0 0,0 0 0,-1-1-1,-1 0 1,-1 1 0,0-2 0,-1 1-1,-1-1 1,0 0 0,-1 0 0,0-1-1,-4 2 155,-8 11-970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30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4224,'-4'8'2224,"3"-7"-1787,2 13 502,38 39 1130,-27-28-1898,0 1 0,-2 0 0,-1 0 0,-2 1 0,0 0 0,-1 0 0,1 26-171,-7-48 35,1-4-36,1 9-24,-1 0 1,1-1 0,-1 1-1,-1 0 1,0 0-1,0-1 1,-1 1-1,0 0 1,-1 0 0,-1 2 24,2-11-68,0 1 0,0-1 0,0 0 0,0 0 0,0 0 0,-1 0 1,1-1-1,0 1 0,-1 0 0,1 0 0,-1-1 0,1 1 0,-1-1 1,1 1-1,-1-1 0,1 0 0,-1 1 0,1-1 0,-1 0 0,0 0 1,1 0-1,-1 0 0,1-1 0,-1 1 0,1 0 0,-1-1 0,1 1 0,-1-1 1,1 1-1,-1-1 0,1 0 0,0 1 0,-1-1 0,1 0 0,0 0 1,-1 0-1,1 0 0,0 0 0,0 0 0,0-1 68,-18-11-1989</inkml:trace>
  <inkml:trace contextRef="#ctx0" brushRef="#br0" timeOffset="260.431">0 173 4736,'0'-3'158,"0"0"1,1 0-1,-1 0 1,0 0-1,1 0 1,0 0-1,0 0 1,0 1-1,0-1 1,0 0-1,1 0 1,-1 1 0,1-1-1,0 1 1,-1 0-1,1-1 1,0 1-1,1 0 1,-1 0-1,0 0 1,0 0-1,1 1 1,-1-1-1,1 0 1,0 1-1,0-1-158,80-20 294,-58 17 272,213-26 357,-63 13-1563,-162 17-1200,-7 1 528</inkml:trace>
  <inkml:trace contextRef="#ctx0" brushRef="#br0" timeOffset="1094.212">474 152 4896,'20'44'2864,"5"18"-2688,23 53 10,-12-28 2897,-36-86-3047,0 0 0,0 0 0,0 0 0,0 0 0,0 0 0,0 0 0,-1-1 0,1 1 1,0 0-1,0 0 0,0 0 0,-1 0 0,1-1 0,-1 1 0,1 0 0,-1 0 0,1-1 0,-1 1 0,1 0 0,-1 0 0,1-1 0,-1 1 0,0-1 0,1 1 0,-1-1 1,0 1-1,0-1 0,1 1 0,-1-1 0,0 0 0,0 1 0,0-1 0,0 0 0,1 0 0,-1 1 0,0-1 0,0 0 0,0 0 0,0 0 0,0 0 0,0 0 0,1 0 1,-1 0-1,0-1 0,0 1 0,0 0 0,0 0 0,0-1 0,1 1 0,-1-1 0,0 1 0,0 0 0,1-1 0,-1 0 0,0 1 0,1-1 0,-1 1 0,0-1 0,1 0 0,-1 1 1,1-1-1,-1 0 0,1 0 0,-1 1 0,1-1 0,0 0 0,-1-1-36,-4-3 5,0-1-1,0 0 1,1 0-1,-1-1 1,1 1 0,1-1-1,-1 0 1,1 0 0,1 0-1,-1 0 1,1-1-1,0 1 1,1-1 0,0 1-1,0-1 1,1 0 0,0 1-1,0-1 1,0 0 0,1 1-1,0-1 1,1 1-1,0-1 1,0 1 0,1-1-1,-1 1 1,2 0 0,-1 1-1,1-1 1,0 0 0,0 1-1,1 0 1,0 0-1,0 0 1,0 1 0,1-1-1,-1 1 1,2 0-5,3 0 2,1 0 1,0 1-1,0 0 1,1 0-1,-1 1 0,1 1 1,-1 0-1,1 0 1,0 1-1,0 1 1,2 0-3,-11-1-1,0 0 0,0 1 0,0-1 0,0 1 0,0 0 0,0 0 0,0 0 0,0 0 0,0 0 0,0 1 0,0-1 0,0 1 0,0 0 0,0 0 0,-1 0 0,1 0 0,0 0 0,0 1 0,-1-1 0,1 1 0,-1 0 0,1 0 0,-1 0 0,0 0 0,0 0 0,0 0 0,0 1 0,0-1 0,0 1 0,-1-1 0,1 1 0,-1-1 0,0 1 0,0 0 0,0 0 0,0 0 0,0 0 0,0 1 1,-6 132 427,6-135-413,-1 0-1,0 1 1,1-1 0,-1 1 0,1-1 0,-1 0-1,1 0 1,0 1 0,-1-1 0,1 0 0,0 0-1,0 0 1,0 0 0,0 0 0,0 0-1,0 0 1,0 0 0,1 0 0,-1 0 0,0-1-1,0 1 1,1 0 0,-1-1 0,0 1 0,1-1-1,-1 1 1,1-1 0,-1 0 0,0 0-1,1 0 1,-1 0 0,1 0 0,-1 0 0,1 0-1,-1 0 1,0 0 0,1 0 0,-1-1 0,1 1-1,-1-1 1,0 1 0,1-1 0,-1 0-1,0 1 1,0-1 0,1 0 0,-1 0 0,0 0-1,0 0 1,0 0-14,12-3-22,136-30 107,-145 32-62,-1 1-1,1-1 1,-1 1-1,1 0 1,0 1 0,-1-1-1,1 1 1,0-1 0,0 1-1,0 0 1,-1 0-1,1 1 1,0-1 0,0 1-1,-1 0 1,1 0 0,0 0-1,-1 0 1,1 1-1,-1-1 1,0 1 0,1 0-1,-1 0 1,0 0 0,0 1-1,0-1 1,0 1 0,-1 0-1,1-1 1,-1 1-1,0 0 1,1 0 0,-1 1-1,-1-1 1,1 0 0,0 1-1,0 1-22,1 9 185,-1 1-1,-1-1 0,0 1 1,0-1-1,-2 1 0,0-1 1,-2 12-185,2-9 80,4 54-1387,-2-71 1172,-1 1-1,0-1 1,1 1-1,-1-1 1,0 1-1,1-1 1,-1 1-1,1-1 1,-1 0-1,1 1 1,-1-1-1,1 0 1,-1 1-1,1-1 1,-1 0-1,1 1 1,0-1-1,-1 0 1,1 0-1,-1 0 1,1 0-1,0 0 1,-1 0-1,1 0 1,-1 0-1,1 0 1,0 0-1,-1 0 0,1 0 1,-1 0-1,1 0 1,0 0-1,-1-1 1,1 1-1,-1 0 1,1 0-1,-1-1 1,1 1-1,-1-1 1,1 1-1,-1 0 1,1-1-1,-1 1 1,1-1-1,-1 1 1,0-1-1,1 1 1,-1-1-1,0 1 136,15-13-4938</inkml:trace>
  <inkml:trace contextRef="#ctx0" brushRef="#br0" timeOffset="1634.423">1316 550 7040,'0'4'452,"0"1"1,0-1-1,1 0 1,0 1-1,-1-1 1,2 0-1,-1 0 0,0 0 1,1 1-1,0-2 1,0 1-1,0 0 1,2 2-453,-1-2 29,0 0-1,1-1 1,-1 0 0,1 0 0,-1 0-1,1 0 1,0-1 0,0 1 0,0-1-1,1 0 1,-1-1 0,0 1 0,1-1 0,-1 1-1,1-1 1,0 0 0,-1-1 0,5 1-29,-2-1 15,0 0 0,0 0 0,-1 0 1,1-1-1,0 0 0,-1 0 0,1-1 0,0 0 1,-1 0-1,0-1 0,0 1 0,1-1 1,-2-1-1,1 1 0,0-1 0,-1 0 1,1 0-1,-1-1 0,0 1 0,-1-1 1,2-2-16,40-62-152,-45 67 149,0-1-1,0 1 1,-1-1-1,1 1 0,0 0 1,-1-1-1,0 1 1,0-1-1,0 0 1,0 1-1,0-1 1,0 1-1,-1-1 1,1 1-1,-1 0 0,1-1 1,-1 1-1,0-1 1,0 1-1,0 0 1,0 0-1,-1-1 1,1 1-1,-1 0 1,1 0-1,-1 1 0,0-1 1,1 0-1,-1 0 1,0 1-1,-2-2 4,-2 2 6,1 0 0,-1 0 0,0 0-1,0 0 1,0 1 0,0 0 0,0 0-1,0 1 1,0 0 0,0 0 0,0 0 0,0 1-1,0 0 1,1 0 0,-1 0 0,1 1-1,-1 0 1,1 0 0,0 0 0,0 0 0,1 1-1,-1 0 1,1 0 0,-3 3-6,-7 3 173,1 2-1,0-1 1,1 2 0,0-1-1,1 2 1,0-1 0,1 2-1,-7 13-172,14-24 68,0 1 0,1-1-1,0 0 1,0 1 0,0 0-1,1-1 1,0 1 0,-1 0-1,2 0 1,-1 0 0,1 0-1,-1 0 1,1 0 0,0 0 0,1 0-1,0 0 1,-1 0 0,1-1-1,1 1 1,-1 0 0,1 0-1,0-1 1,0 1 0,0-1-1,1 0 1,1 3-68,23 24-38,0-2 0,3 0 0,0-3 0,14 10 38,78 42-5368,-90-63-514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24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1291 4224,'-5'-17'2282,"4"16"-1583,1 1-256,0 0-129,0 0-138,0 0-16,0 0-21,0 0 160,0 0-22,0 0 134,0 0-134,0 0-53,0 0-112,1 14-27,14 52 315,-6 0-298,0 53-198,-8-61-2672,-1-54 1984</inkml:trace>
  <inkml:trace contextRef="#ctx0" brushRef="#br0" timeOffset="945.719">414 1056 3648,'0'-26'3658,"0"24"-3284,0 2 138,0 0-144,0 0 80,0 0-86,0 0 881,0 0-976,5 6 21,31 96-86,7 79-138,3 97-234,-39-240 140,0 53-202,-7-90 107,0 0 0,-1 0 0,1 0 0,-1 1 1,1-1-1,-1 0 0,0 0 0,1 0 0,-1 0 0,0 0 0,0 0 0,1 0 0,-1 0 0,0 0 0,0-1 0,0 1 0,0 0 0,-1 0 0,1-1 0,0 1 0,0-1 0,0 1 0,0-1 0,-1 1 0,1-1 0,0 0 0,0 0 0,-1 1 0,1-1 0,0 0 0,0 0 0,-1 0 0,1-1 0,0 1 1,0 0-1,-1 0 0,1-1 0,0 1 0,0 0 0,0-1 0,-1 0 0,1 1 0,0-1 0,0 0 125,-18-7-2944</inkml:trace>
  <inkml:trace contextRef="#ctx0" brushRef="#br0" timeOffset="1286.655">315 1591 4576,'-16'-13'2448,"16"13"-1696,12-21 1002,58-20-735,28-12 512,131-123-971,-195 153-3088,-34 24 1029,-3 2-2922</inkml:trace>
  <inkml:trace contextRef="#ctx0" brushRef="#br0" timeOffset="2323.075">823 635 4320,'-4'6'4000,"11"12"-4414,-5-14 828,43 133 754,35 100-795,-42-72-1701,-62-196-1776,-46-82 1291,-18-65 4495,76 153-2338,1 0 0,2-1 0,0 0 0,2 0 0,1-1 0,0-6-344,5 28 55,1-1-1,0 1 0,0-1 0,1 0 0,-1 1 0,1-1 0,0 1 0,1 0 0,0-1 0,-1 1 0,2 0 1,-1 0-1,0 0 0,1 0 0,0 0 0,0 1 0,1-1 0,-1 1 0,1 0 0,0 0 0,0 0 0,0 1 1,1-1-1,-1 1 0,1 0 0,0 0 0,0 1 0,5-3-54,8-3 130,2 0 1,-1 1-1,1 0 0,0 2 1,0 1-1,1 0 1,-1 2-1,1 0 0,8 1-130,-26 0-44,0 1-1,0 0 1,0 0 0,-1 0-1,1 0 1,0 0-1,0 1 1,0-1-1,-1 1 1,1-1-1,0 1 1,0 0 0,-1 0-1,1 1 1,-1-1-1,1 0 1,-1 1-1,0 0 1,1-1-1,-1 1 1,0 0 0,0 0-1,0 0 1,0 0-1,-1 1 1,1-1-1,-1 0 1,1 1-1,-1-1 1,0 1 0,0 0-1,0-1 1,1 3 44,-5 7 83,0 0 1,-1 0-1,0 0 1,-1-1-1,-1 1 1,1-1-1,-2-1 1,1 1-1,-2-1 1,1 0-1,-1-1 0,-1 0 1,1 0-1,-2 0 1,1-1-1,-1-1 1,-7 5-84,-5 6-33,-112 75-521,91-70-2438,42-23 1616,1 0-1760</inkml:trace>
  <inkml:trace contextRef="#ctx0" brushRef="#br0" timeOffset="2906.676">1306 347 4576,'-11'9'2938,"4"-4"-2808,0 0 0,0 1 0,1-1 0,0 1-1,0 1 1,0-1 0,1 1 0,0 0-1,0 0 1,1 0 0,-1 1 0,1 0-130,0 4 78,1-1 1,-1 1 0,2 0 0,0 0 0,0 0-1,1 1 1,1-1 0,0 0 0,0 0-1,2 1 1,-1-1 0,1 0 0,1 0-1,1 1-78,2 22-68,-4-18 123,2 0 1,0 0-1,1 0 0,1-1 0,0 1 0,1-1 0,1-1 0,0 0 0,11 14-55,-13-23 56,0-1 0,0 0 0,1 0 0,0 0 0,0-1 0,0 0 0,0-1-1,1 0 1,-1 0 0,1 0 0,0-1 0,0 0 0,-1 0 0,1-1 0,1 0-1,-1-1 1,0 0 0,0 0 0,0-1 0,0 0 0,0 0 0,0 0 0,5-3-56,50-21-114,-48 5-2386,-14 11-54</inkml:trace>
  <inkml:trace contextRef="#ctx0" brushRef="#br0" timeOffset="3302.951">1496 475 5312,'50'13'3941,"64"37"-3088,21-1-1999,-131-45 240,-4 1-2812,0-1 1334</inkml:trace>
  <inkml:trace contextRef="#ctx0" brushRef="#br0" timeOffset="3671.157">1476 724 4640,'12'-10'826,"-1"1"1,0-1 0,-1-1-1,0 0 1,-1-1 0,7-11-827,85-118 2272,18-66-1558,-99 185-1251,-20 21 478,0 1-1,0 0 1,1-1-1,-1 1 1,1 0-1,-1 0 1,0-1 0,1 1-1,-1 0 1,1 0-1,-1 0 1,1-1-1,-1 1 1,0 0 0,1 0-1,-1 0 1,1 0-1,-1 0 1,1 0-1,-1 0 1,1 0 0,-1 0-1,1 0 1,-1 0-1,1 0 1,-1 0 0,0 0-1,1 1 1,-1-1-1,1 0 1,-1 0-1,1 0 1,-1 1 0,0-1-1,1 0 1,-1 1-1,0-1 1,1 0-1,-1 1 1,0-1 0,1 0-1,-1 1 1,0-1-1,0 1 1,1-1-1,-1 0 1,0 1 0,0-1-1,0 1 1,0-1-1,1 1 1,-1-1 0,0 1-1,0-1 1,0 1-1,0-1 1,0 1-1,0-1 60,0 14-1610,0 3-2054</inkml:trace>
  <inkml:trace contextRef="#ctx0" brushRef="#br0" timeOffset="4323.377">1745 81 4736,'-1'-2'229,"0"0"0,0 0 0,0-1 0,1 1 0,-1 0 1,1 0-1,-1-1 0,1 1 0,0 0 0,0 0 0,0-1 0,0 1 0,0 0 0,0-1 1,1 1-1,-1 0 0,1 0 0,0-1 0,-1 1 0,1 0 0,0 0 0,0 0 0,1 0 1,-1 0-1,1 0-229,2 1 16,0 0 1,0 0-1,0 1 1,0 0-1,0 0 1,0 0 0,0 0-1,0 1 1,0-1-1,-1 1 1,1 0-1,0 0 1,0 0-1,0 1 1,-1 0-1,1-1 1,-1 1 0,1 0-1,-1 1 1,0-1-1,0 1 1,0-1-1,0 1 1,0 0-1,2 2-16,-2-2 3,113 117 87,-68-62-97,-28-36-33,0 1-1,-2 1 1,0 0-1,-2 2 1,-1-1 0,-1 2-1,-1 0 1,9 27 40,-19-46-8,-1 0 0,1 1 1,-1 0-1,-1 0 1,0-1-1,0 1 0,0 0 1,-1 0-1,-1 0 0,0 0 1,0 0-1,0-1 1,-1 1-1,-2 6 8,-2-1 98,-1 0 1,-1-1-1,0 0 0,0 0 0,-1-1 1,-1 0-1,0 0 0,0-1 1,-1 0-1,-1-1 0,0-1 0,0 0 1,-1 0-1,-5 1-98,10-6-231,0 0 1,0-1-1,0 0 1,-1-1-1,0 0 1,1 0-1,-1-1 1,0 0-1,-3-1 231,10 0-1381,2-1-144,0-5-2075</inkml:trace>
  <inkml:trace contextRef="#ctx0" brushRef="#br0" timeOffset="4668.823">2288 303 4736,'-2'16'4157,"4"17"-2874,63 55-718,-36-53-4320,-28-31 97</inkml:trace>
  <inkml:trace contextRef="#ctx0" brushRef="#br0" timeOffset="4925.029">2373 58 4576,'4'9'1664,"2"-4"-1280,3-1-96,-9 1-160,6-1-128,3 1-1504,2 0 832,4-1-2048</inkml:trace>
  <inkml:trace contextRef="#ctx0" brushRef="#br0" timeOffset="5389.985">2727 1 5984,'0'0'1920,"-7"0"176,1 0-2062,1 0-1,-1 0 1,1 0 0,0 1 0,-1 0 0,1 0 0,0 0 0,0 1 0,0 0 0,0 0-1,0 0 1,0 0 0,0 1 0,1 0 0,-1 0 0,1 0 0,-2 3-34,4-5-27,-2 2 51,0-1 0,0 1 0,0-1-1,1 1 1,-1 0 0,1 0-1,0 1 1,0-1 0,0 1 0,0-1-1,1 1 1,0 0 0,-1 0-1,1 0 1,1 0 0,-1 0-1,0 1 1,1-1 0,0 0 0,0 1-1,1-1 1,-1 1 0,1 0-1,0-1 1,0 1 0,0-1 0,1 1-1,-1-1 1,2 3-24,102 101 64,-55-31 21,-48-75-32,0 1-1,0 0 1,-1-1-1,1 1 0,-1-1 1,0 1-1,0 0 1,0-1-1,0 1 1,0 0-1,-1-1 0,1 1 1,-1-1-1,1 1 1,-1-1-1,0 1 1,0-1-1,0 1 0,-1-1 1,1 0-1,0 1 1,-1-1-1,1 0 1,-1 0-1,0 0 0,0 0 1,0-1-1,0 1 1,0 0-1,0-1 1,0 1-1,-1-1 0,1 0 1,0 0-1,-1 0 1,1 0-1,-1 0 1,1 0-1,-1-1 0,0 1 1,1-1-1,-1 0 1,0 0-1,1 0 0,-1 0 1,0 0-1,1-1 1,-1 1-1,1-1 1,-1 1-1,1-1 0,-1 0 1,-2-1-53,-45-23-3045,49 24 1861,1 0-112,-4-2-1904</inkml:trace>
  <inkml:trace contextRef="#ctx0" brushRef="#br0" timeOffset="9518.903">31 1074 4320,'-25'-14'4861,"20"-33"-4429,5 37-35,0 8-357,0 0 0,1-1-1,-1 1 1,0 0-1,1 0 1,0 0 0,0 0-1,-1 0 1,1 0 0,1 0-1,-1 1 1,0-1-1,0 0 1,1 1 0,-1-1-1,0 0 1,1 1-1,0 0 1,-1-1 0,1 1-1,1-1-39,-2 1 203,-1 1-48,0 0 69,-10 19 2618,33 8-5652,-16-11 1722</inkml:trace>
  <inkml:trace contextRef="#ctx0" brushRef="#br0" timeOffset="11951.485">475 2845 3904,'-17'-4'2325,"-43"-22"336,37 21-2101,88 27 1094,0 5-865,-57-23-722,-1 0 0,1-1 0,0 0 0,0 0 1,0 0-1,1-1 0,-1 0 0,1-1 0,-1 0 0,1 0 0,-1-1 0,2 0-67,-1-1 55,1 0 0,-1-1-1,0 0 1,-1 0 0,1-1-1,0 0 1,-1-1 0,0 0-1,1 0 1,-2-1 0,1 1-1,0-2 1,-1 1 0,0-1-1,0-1 1,-1 1 0,0-1-1,0 0 1,0 0 0,-1-1-1,0 1 1,-1-1 0,1-1-1,0-3-54,3-6 22,0 0 1,-1 0-1,-1-1 0,-1 0 0,-1-1 0,2-18-22,4-19-117,-3-78 288,-8 88-102,-5-6-5,2 10-105,4-29 61,6 56-41,0 1 1,2 0-1,-1 1 0,2 0 1,0 0-1,1 1 0,7-8 21,-5 5 92,-5 9-105,0 1 0,-1 0 1,2 0-1,-1 1 0,1 0 1,0 0-1,0 1 0,0 0 1,1 0-1,-1 1 0,1 0 1,7-1 12,20-9 8,54-5 152,-49 16 52,-1-2 0,0-2 1,-1-2-1,5-2-212,61-12 463,30 8-431,-81 10 346,-9-14 145,-70-4-902,-14 17 113,-42 5-28,29 9 41,1 2-1,0 2 1,0 2-1,-6 5 254,12-4-95,-75 41 202,50 6-641,64-46-3434,6-12-1210</inkml:trace>
  <inkml:trace contextRef="#ctx0" brushRef="#br0" timeOffset="13648.339">1092 1879 1664,'-20'5'608,"5"0"-480,0 4-32,0-5-1312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8:4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24 289 5824,'-23'-22'4682,"22"21"-4634,1 1-26,0 0-65,0 0 43,0 0 139,0 80 772,0-27-3438,0-40-33</inkml:trace>
  <inkml:trace contextRef="#ctx0" brushRef="#br0" timeOffset="611.108">338 67 5312,'-10'21'3799,"1"-3"-3140,-1 129 1139,-20 212-1425,26-318-389,-1-1 0,-1 1 0,-3-1 0,-2 1 16,11-40-14,0 0-21,0 1-1,0-1 1,0 1 0,-1-1-1,1 0 1,0 1 0,-1-1-1,1 0 1,-1 1 0,0-1 0,1 0-1,-1 0 1,0 1 0,0-1-1,0 0 1,0 0 0,0 0-1,0 0 1,0 0 0,0 0-1,0 0 1,0-1 0,0 1 0,-1 0-1,1-1 1,0 1 0,-1-1-1,1 1 36,-6-12-1989,-23-45-1435,20 34 1547</inkml:trace>
  <inkml:trace contextRef="#ctx0" brushRef="#br0" timeOffset="932.909">89 572 1664,'-19'-71'1264,"18"70"-1101,0-1 0,0 0 0,0 0 0,0 1-1,1-1 1,-1 0 0,1 0 0,-1 0 0,1 0 0,0 0 0,0 1 0,0-1 0,0 0 0,0 0-1,0 0 1,0 0 0,1 0 0,-1 0 0,1 1 0,-1-1 0,1 0 0,0 0 0,0 0 0,0 1 0,0-1-1,0 1 1,0-1 0,0 1 0,0-1 0,1 1 0,-1-1 0,0 1 0,1 0-163,17-5 547,1 1 0,0 1 0,0 1 1,0 0-1,1 2 0,18 0-547,66-7 1399,40-18-1057,-126 21-380,-18 5-127,-1 0-294,0 0-63,-15-12-6299,15 12 3898</inkml:trace>
  <inkml:trace contextRef="#ctx0" brushRef="#br0" timeOffset="1550.376">903 0 4320,'-10'14'2869,"5"21"-1605,5 148 96,9-39-1200,-6-96 16,-2-1 0,-2 0 0,-2 0 0,-6 30-176,8-69-23,0 0 1,0-1-1,-1 1 1,0 0-1,0-1 1,-1 0-1,0 1 1,0-1-1,-1 0 1,1-1-1,-2 1 1,1-1-1,-1 1 1,0-1-1,0-1 1,0 1-1,-1-1 1,0 1 22,4-5-181,0-1 1,0 1-1,0 0 0,0-1 1,0 1-1,1-1 1,-1 1-1,0-1 1,0 0-1,0 0 0,0 0 1,0 0-1,0 0 1,0-1-1,0 1 1,0-1-1,0 1 1,0-1-1,0 1 0,0-1 1,1 0-1,-1 0 1,0 0-1,0 0 1,1 0-1,-1-1 0,1 1 1,-2-1 180,-11-11-1952</inkml:trace>
  <inkml:trace contextRef="#ctx0" brushRef="#br0" timeOffset="1814.251">678 607 2720,'-30'-71'3301,"29"70"-3204,0-1 0,0 0 0,1 1 0,-1-1 0,0 0 0,1 0 0,-1 1 0,1-1 0,0 0 0,0 0 0,0 0 0,0 1 0,0-1 1,0 0-1,0 0 0,0 0 0,1 1 0,-1-1 0,1 0 0,-1 0 0,1 1 0,0-1 0,-1 1 0,1-1 0,0 0 0,0 1 0,0-1 0,1 1 0,-1 0 0,0-1 0,0 1 0,1 0 0,-1 0 0,1 0 0,-1 0 0,2-1-97,61-28 1120,141-40 992,-162 62-2949,-13 8-3488,-25 0 357</inkml:trace>
  <inkml:trace contextRef="#ctx0" brushRef="#br0" timeOffset="2516.598">1091 209 4576,'0'0'1450,"-4"-4"2001,34 4-1728,43 35-609,-65-29-1133,0 1-1,-1 0 1,1 0-1,-1 1 1,-1-1-1,0 2 0,0-1 1,0 1-1,-1 0 1,-1 0-1,1 0 1,-1 1-1,-1-1 1,0 1-1,1 7 20,-2-12 17,0 0-1,-1 0 1,0 0 0,0 0-1,0 0 1,-1 1 0,0-1-1,0 0 1,0 0 0,-1 0-1,1 1 1,-1-1 0,0 0-1,-1 0 1,1 0 0,-1 0-1,0 0 1,0-1 0,-1 1-1,0-1 1,1 1 0,-1-1-1,-1 0 1,-1 3-17,1-3 40,0 0 0,0-1 1,-1 1-1,1-1 0,-1 0 0,0 0 0,1 0 1,-1-1-1,0 1 0,-1-1 0,1 0 0,0-1 1,-1 1-1,1-1 0,-1 0 0,1-1 0,-1 1 1,1-1-1,-1 0 0,1-1 0,-1 1 0,0-1 1,1 0-1,0 0 0,-1-1 0,0 0-40,-43-41-218,47 42 210,1 0 0,0 0 1,0-1-1,1 1 0,-1 0 1,0 0-1,0-1 1,0 1-1,1 0 0,-1-1 1,1 1-1,-1-1 0,1 1 1,0-1-1,-1 1 0,1-1 1,0 1-1,0-1 1,0 1-1,0-1 0,0 1 1,1-1-1,-1 1 0,0-1 1,1 1-1,-1-1 0,1 1 1,-1 0-1,1-1 1,0 1-1,0 0 0,-1-1 1,1 1-1,0 0 0,0 0 1,0 0-1,0 0 0,0 0 1,1 0-1,-1 0 1,0 0-1,0 0 0,1 0 1,0 0 7,167-33-160,-54 14-4038,-95 16 2844</inkml:trace>
  <inkml:trace contextRef="#ctx0" brushRef="#br0" timeOffset="2994.976">1485 23 5216,'0'0'84,"0"1"0,0-1 0,0 0 0,0 0 0,0 1 0,0-1-1,0 0 1,0 0 0,0 1 0,0-1 0,0 0 0,0 1 0,0-1 0,1 0 0,-1 0 0,0 0 0,0 1 0,0-1 0,0 0 0,0 0 0,1 1 0,-1-1 0,0 0 0,0 0 0,0 0 0,1 0 0,-1 1-1,0-1 1,0 0 0,1 0 0,-1 0 0,0 0 0,0 0 0,1 0 0,-1 0 0,0 0 0,0 0 0,1 0 0,-1 0 0,0 0 0,0 0 0,1 0 0,-1 0 0,0 0 0,0 0 0,1 0 0,-1 0-1,0 0 1,0 0 0,1 0 0,-1 0 0,0 0 0,0-1 0,1 1 0,-1 0 0,0 0 0,0 0 0,0 0 0,1-1 0,-1 1 0,0 0 0,0 0-84,0 12 245,0-9 46,-1 89 3370,-10 44-3501,6-96-299,-39 179 12,15-147-60,24-51-1776,20-30-2879,0-12 842</inkml:trace>
  <inkml:trace contextRef="#ctx0" brushRef="#br0" timeOffset="4145.849">1749 231 3648,'-1'-10'3626,"1"8"-3502,-1 0-1,0 0 0,0 0 0,0 0 0,0 0 1,-1 0-1,1 0 0,0 0 0,-1 1 0,1-1 1,-1 1-1,0-1 0,1 1 0,-1 0 0,0-1 1,0 1-1,0 0 0,0 0 0,0 0 0,0 1 1,0-1-1,0 0 0,0 1 0,-1-1 0,1 1 1,0 0-1,0 0 0,0 0 0,-1 0 0,0 0-123,0-1-1,0 1 1,0 0-1,0-1 0,0 1 0,0 0 0,0 1 0,0-1 0,0 0 0,0 1 0,0 0 0,0-1 0,0 1 0,0 1 1,1-1-1,-1 0 0,0 1 0,1-1 0,-1 1 0,0 0 0,1-1 0,0 1 0,0 1 0,-1-1 0,1 0 0,0 0 1,1 1-1,-1-1 0,0 1 0,1 0 0,-1-1 0,1 1 0,0 0 0,0 0 0,0 0 0,0 1 1,2 3 26,1 0-1,0 1 1,0-1-1,1 0 1,-1 0 0,1 0-1,1-1 1,-1 1-1,1-1 1,4 5-26,13 24 70,-16-28 8,-1 1 1,0 0-1,0 0 1,0 0 0,-1 1-1,0-1 1,0 1 0,-1-1-1,0 1 1,-1 0-1,0 0 1,-1 0 0,1 0-1,-2 0 1,1 0-1,-1 0 1,-1 0 0,1-1-1,-2 1 1,1 0-1,-1-1 1,0 1 0,-4 6-79,6-14-4,0 0 0,0 0 0,0 0 1,1 0-1,-1 0 0,0 0 1,0-1-1,0 1 0,0 0 0,-1 0 1,1-1-1,0 1 0,0-1 1,0 1-1,-1-1 0,1 0 0,0 1 1,0-1-1,-1 0 0,1 0 0,0 0 1,0 0-1,-1 0 0,1 0 1,0 0-1,0 0 0,-1 0 0,1-1 1,0 1-1,0-1 0,-1 1 1,1-1-1,0 1 0,0-1 0,0 1 1,0-1-1,0 0 0,0 0 1,0 0-1,0 0 0,0 1 0,0-1 1,0-1 3,-10-52-699,27 54 619,-3 3 144,-1-2-1,0 0 1,1 0-1,-1-1 1,1 0-1,-1-1 1,0-1-1,1 0 1,-1 0-1,0-1 1,0-1 0,4-2-64,1 0-41,0-1 1,-1-1-1,0-1 0,0 0 1,-1-1-1,0-1 1,0 0-1,-2-1 1,1 0-1,-2-1 1,1-1-1,-2 0 1,0-1-1,0 0 1,1-4 40,-10 16-2,0 0 0,0 0 0,0 0 0,-1-1 0,1 1 0,-1 0 0,1 0 0,-1-1 0,0 1 0,-1-1 0,1 1 0,0-1 0,-1 0 0,0 1 0,0-1 0,0 1 0,0-1 0,-1 1 0,1-1 0,-1 0 0,0 1 0,0 0 0,0-1 0,-1 1 0,1 0 0,-1-1 0,0 1 0,0 0 0,0 0 1,0 0-1,0 1 0,0-1 0,-1 0 0,0 1 0,1 0 0,-1-1 0,0 1 0,0 0 0,0 1 0,0-1 0,-1 0 0,1 1 0,0 0 0,-1 0 0,1 0 0,-2 0 2,0 0 14,0 2 0,-1-1 0,1 0 0,0 1 0,0 0 0,0 1 0,0-1 0,0 1 0,0 0 0,0 0 0,1 0 0,-1 0 0,1 1 0,0 0 0,-1 0 1,1 0-1,0 1 0,1-1 0,-3 4-14,0-2 70,0 1 0,1 0-1,-1 0 1,1 0 0,1 0 0,-1 1 0,1 0 0,0 0 0,1 0 0,0 1 0,0-1 0,0 1 0,1-1 0,0 1 0,1 0 0,0 0 0,0 0 0,0 0 0,1 0 0,0 0 0,1 0 0,0 0 0,0 0 0,1 0 0,0 0 0,0-1 0,1 1-1,0-1 1,0 1 0,1-1 0,0 0 0,0 0 0,0-1 0,4 5-70,13 6 118,1 0 0,0-2 0,2 0 0,-1-2 0,2 0 0,-1-1 0,2-2 0,3 0-118,11 12-594,-19-3-2753,-19-12 926,-14-2-2587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7.29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19 76 4160,'15'-16'2229,"-14"14"-1482,-1 2-267,0 0-139,-27-17 64,27 16-394,-1 1 0,1 0 0,-1 0 0,1-1 0,-1 1 0,1 0 0,0-1 0,-1 1 0,1 0 0,0-1 0,-1 1 0,1 0 0,0-1 0,-1 1 0,1-1 0,0 1 0,0-1 0,-1 1 0,1-1 0,0 1 0,0-1 0,0 1 0,0-1 0,0 1 0,0-1 0,0 1 0,0-1 0,0 1 0,0-1 0,0 1 0,0-1 0,0 1 0,0-1 0,0 1 0,1-1 0,-1 1 0,0-1 0,0 1 0,1-1 0,-1 1 0,0 0 0,0-1 0,1 1 0,-1-1 0,0 1 0,1 0 0,-1-1 0,1 1 0,-1 0 0,1-1 0,-1 1 0,0 0 0,1 0 0,-1 0 0,1-1 0,-1 1 0,1 0 0,-1 0 0,1 0 0,-1 0 0,1 0 0,-1 0 0,1 0 0,0 0 0,-1 0 0,1 0-11,40-7 269,1 2 0,0 1 1,0 2-1,6 3-269,405 21 864,-14 10-224,-212-9-490,72 2 180,-85-24-447,-205-1-245,0 0 1,-1 1 0,1-1-1,-1 2 1,1-1 0,-1 1-1,1 1 1,-1 0 0,0 0-1,0 0 1,-1 1 0,1 0-1,-1 0 1,1 1 0,-1 0-1,3 3 362,1 14-3402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8.916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2 162 5312,'-1'-10'425,"1"0"1,0-1 0,1 1-1,0 0 1,1-1-1,0 1 1,0 0 0,1 0-1,0 0 1,4-7-426,-2 13-31,-1 0 0,1 0 0,0 0 0,0 1 0,1-1 0,-1 1 0,0 1 0,1-1 0,0 1 0,0 0 0,0 0 0,0 0 0,0 1 0,0 0 0,0 0 0,0 1 0,0-1 0,0 2 0,1-1 0,-1 0 0,1 2 31,357 20-299,128-25 1350,853 20-678,-267 45-303,-129-1 271,137-3-165,-184-36-1451,-861-22 401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">15356 14616 4386,'0'0'4644,"12"2"-387,-1-2-129,6 1-3612,7 3-387,6 1-129,7 0 0,-1 2 0,2-2 0,-1 0-129,-4-2 0,0 5-258,-8-8-1161,0 0-1935,1 3-774,-13-5-258</inkml:trace>
  <inkml:trace contextRef="#ctx0" brushRef="#br0" timeOffset="3376.193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6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">18553 15623 8256,'0'46'4773,"0"-35"-903,3 11-1032,-3-22-4902,12 15-903,-12-15 258,13 10-129,-13-10-774,0 0-1032</inkml:trace>
  <inkml:trace contextRef="#ctx0" brushRef="#br0" timeOffset="11555.66">18617 15733 5547,'-2'36'4902,"0"-21"-516,2 12 0,0 1-2838,2-5-1548,1 0 0,6 8-129,-1-1 258,4 0-129,-1-1 0,3-3 0,1-1 0,1 2-129,-3-8-258,5 2-1677,-3-6-2322,-15-15-258,20 15-258</inkml:trace>
  <inkml:trace contextRef="#ctx0" brushRef="#br0" timeOffset="11816.675">18466 16152 7224,'3'13'5289,"15"-13"-129,6-7-516,5-11-2193,4-2-2451,5-2-129,0-6-387,1 8 129,-4-3 0,0 1 129,-6 0 0,1 12-129,-6-7 0,7 17-1290,-11-7-2064,3-2-1032,3 6-129,-4-8-387</inkml:trace>
  <inkml:trace contextRef="#ctx0" brushRef="#br0" timeOffset="12275.702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">19585 15691 6966,'-3'49'5031,"-1"-19"-387,2 4-258,2 5-3483,-1-3-774,-5 8 0,-4 7-129,-3 4 129,0 1-258,-5-5-387,9 9-2064,-1-9-2193,-2-8-129,8-2-258</inkml:trace>
  <inkml:trace contextRef="#ctx0" brushRef="#br0" timeOffset="13634.779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">18147 16670 6708,'15'67'4515,"-7"-27"-129,-8 3-258,-4-1-3741,1 13-258,-3 4-129,0 6 258,-4 9-129,5 11 129,-3-13-129,1-2 129,3-8 0,-2-12-774,6-9-258,-10-16-1677,10-25-1806,-7-21-387,-2-8-258</inkml:trace>
  <inkml:trace contextRef="#ctx0" brushRef="#br0" timeOffset="18797.075">18020 17152 3999,'-11'-37'4902,"9"25"-387,2 12-1290,0 0-1032,0 0-774,7 5-516,8 7-129,2-1-258,8 0-258,4 1-258,4 3-129,4-1-774,-4-8-645,12-4-2580,-5-2-774,-2 0-387,-2-5 129</inkml:trace>
  <inkml:trace contextRef="#ctx0" brushRef="#br0" timeOffset="19503.115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">21448 14455 5160,'0'0'4386,"0"0"-129,0 0-645,0 0-3096,0 0-903,-4 13 258,2 3 0,-2 4 0,-3 2 258,0 3 129,4 4 129,-4-5-129,5 5 129,0-3-258,2-6-258,2-3 0,5-5-774,10 0-1419,-2-3-1935,-1-9 0,7-4-258</inkml:trace>
  <inkml:trace contextRef="#ctx0" brushRef="#br0" timeOffset="32339.849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">21708 14415 6063,'-2'17'5031,"15"-10"-516,0-7-258,6 0-3483,12 0-516,5-2 0,9-1-129,5 0-387,3-8-1032,5 5-2967,4 5-387,-8-10-258,2 4-129</inkml:trace>
  <inkml:trace contextRef="#ctx0" brushRef="#br0" timeOffset="34158.953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">22674 15263 4128,'5'24'4773,"18"0"-387,-10-12 0,-4-1-3096,11 14-516,-7-4-258,3 5-258,-4 3 0,0 2-129,0 1-516,-5-14-1677,-1-1-2451,8-3-387,-4-11 0</inkml:trace>
  <inkml:trace contextRef="#ctx0" brushRef="#br0" timeOffset="44642.553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">21317 16021 5160,'20'17'4644,"-20"-17"-516,23 23-516,-13-14-3999,4 11-258,-4 0 0,4 11 258,-6-5 258,-2 6 0,-4 0 258,-2-1 0,0 2 129,-7-3 0,-2-10-645,0-7-774,-6-9-1806,1-5-1032,14 1-387</inkml:trace>
  <inkml:trace contextRef="#ctx0" brushRef="#br0" timeOffset="46095.636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2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">23034 15862 5934,'26'-9'5031,"-23"22"-516,2 8-258,-5 7-3483,0-5-903,-5 7-129,2 7 129,-4 4 0,1 0 129,-1 3 129,2 0-129,0 1 129,1-2 0,1-6 0,2-1-258,-1-11-1290,2-9-2838,6-3-387,-6-13-258,17-4-128</inkml:trace>
  <inkml:trace contextRef="#ctx0" brushRef="#br0" timeOffset="47966.743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">22001 17062 7353,'40'12'4902,"-8"-12"-387,2-5-258,4-5-4128,3-1-129,3-1-129,-2-1-129,-4 8 0,-9-2-516,4 8-1935,-11 5-1806,-8 4-258,-2 3-387</inkml:trace>
  <inkml:trace contextRef="#ctx0" brushRef="#br0" timeOffset="51658.954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">24309 17816 7611,'24'28'5418,"-24"-28"-774,0 0 387,19-12-2580,-19 12-2709,0 0 129,0 0-387,0 0-516,0 0-3483,0 0-129,0 17-774,0-17-903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41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56 72 2240,'0'-5'832,"5"2"-672,-1-6 0,-4 9 800,0 0-544,-4-9-96,-1 0-192,5 9-832,-6-9 416,2 5-416,-7-6 416,2 6-1184,-1-1 832,-6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09.91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282 1 2560,'-101'4'1751,"-36"8"-121,93 2-457,69 5-874,17-1-173,1-2 1,1-2-1,0-1 0,1-3 0,0-1 0,10-2-126,214 12 285,-185-16-180,665 25 455,353 86-663,-681-61 168,-48-8-27,1007 97 1684,-902-111-1284,-268-5-3116,-163-17 1404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0.923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2 76 4800,'-1'-2'118,"1"0"1,0 0-1,0-1 1,0 1-1,0 0 0,0 0 1,1 0-1,-1 0 1,1 0-1,-1 0 1,1 0-1,0 0 0,0 0 1,0 0-1,0 0 1,0 0-1,0 0 0,0 1 1,1-1-1,-1 0 1,0 1-1,1-1 1,0 1-1,-1 0 0,1-1 1,0 1-1,0 0 1,0 0-1,-1 0 1,1 0-1,0 0 0,0 1 1,1-1-1,-1 1 1,0-1-1,0 1 1,0 0-1,0 0 0,2 0-118,132-11 1254,-46 8-598,246-2 341,651 10-741,-630 4-245,-311-10-577,0 3 1,0 1 0,-1 2-1,11 5 566,-54-10-114,-1 0 0,0 0 0,1 0 0,-1 1 0,0-1 0,1 1 0,-1-1 0,0 1 0,1-1 0,-1 1 0,0 0 0,0-1 0,0 1 0,0 0 0,1 0 0,-1 0 0,0 0-1,-1 0 1,1 0 0,0 0 0,0 0 0,0 1 0,-1-1 0,1 0 0,0 0 0,-1 1 114,-2 15-1349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53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6 3488,'101'-4'2832,"104"22"-1280,37-9 58,178-18 428,-22-5-886,219 10-896,-593 3-804,0 1 1,0 2 0,0 0 0,0 2 0,10 3 547,-33-7-182,1 0 1,-1 0 0,0 0-1,0 0 1,1 1 0,-1-1-1,0 0 1,0 1 0,0-1-1,0 1 1,1-1 0,-1 1-1,0 0 1,0-1 0,0 1-1,0 0 1,0 0 0,0-1-1,-1 1 1,1 0 0,0 0-1,0 0 1,-1 0 0,1 0-1,0 1 1,-1-1 0,1 0 0,-1 0-1,0 0 1,1 0 0,-1 1-1,0-1 1,0 0 0,1 0-1,-1 1 1,0-1 0,0 0 181,-9 16-2075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11.944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0 222 5408,'91'-23'4064,"-5"1"-3658,0 5 1,39-2-407,42-7 195,340-54 333,-394 64-2624,107-2 2096,-139 17-1072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4.701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31 6 3392,'-11'-4'1877,"11"3"-1157,-19 1 736,65 19-523,58-6-69,6-8 139,24 3-528,54 15-278,82 8-186,417 35 138,-566-59 806,108-9-955,284 1 160,-250-17-192,137 5-54,-141-1 81,4 10 250,142-12 38,-197 2-118,37 0-95,229-9-97,-76-8 22,-93 19 106,-242 11-104,14 0-30,1 3 0,-1 4 1,20 6 32,292 40 10,-232-36-27,166 8-24,-110-20 62,30 10-10,-152-10-102,-6 6-26,-57 7-2081,-21-8 1388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16T01:49:57.199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27 3136,'7'-2'5895,"20"0"-5001,-7 1-643,127-16 47,68 12-90,47 12-208,-177-4-62,-1 4 0,1 4 0,78 20 62,-135-23-99,-1 0 0,1 2 0,-2 0 0,0 2-1,0 1 1,-1 1 0,3 4 99,-23-15 10,-1 0-1,0 0 1,1 0-1,-1 1 0,0 0 1,-1 0-1,1 0 1,-1 0-1,0 0 0,0 1 1,0-1-1,0 1 1,-1 0-1,0 0 0,0 0 1,0 0-1,-1 0 0,1 0 1,-1 1-1,-1-1 1,1 1-10,-1 4-35,0 0 0,-1 0 1,0 0-1,-1 0 0,0-1 1,0 1-1,-1-1 0,0 1 1,-1-1-1,-3 6 35,0-2-39,-1 0 1,0 0-1,-1 0 1,0-1-1,-1-1 1,0 0-1,-1 0 1,0-1-1,0 0 0,-1-1 1,-1 0-1,0-1 1,-4 2 38,-298 120 746,297-121-742,-130 63-98,-123 41 94,62-33-43,84-13 48,121-65-24,0 1-1,0 0 0,0 0 0,0 0 0,1 1 1,-1-1-1,1 1 0,0 0 0,0 0 0,1 0 0,-1 0 1,1 0-1,0 1 0,0-1 0,0 1 0,1-1 1,-1 1-1,1 0 0,0 0 0,1 0 0,-1 0 20,0-1 4,0 0-1,1 0 1,-1 0-1,1 0 1,0 0-1,0 0 0,0 0 1,1 0-1,-1 0 1,1-1-1,0 1 1,0 0-1,0 0 1,0 0-1,1-1 0,0 1 1,0-1-1,0 1 1,0-1-1,0 0 1,1 0-1,-1 0 1,1 0-1,0 0 0,0-1 1,0 1-1,0-1 1,0 1-1,1-1 1,-1 0-1,1 0-3,25 4 32,1 0 1,-1-2-1,1-2 0,0 0 0,1-2-32,24 2 95,269 19-1167,-124-6 1003,-186-15 10,1 0 0,0 1 0,-1 1 0,0 0 0,1 1 0,-1 1 0,0 0 0,-1 1 0,1 0 0,-1 1 0,0 1 0,0 0 0,-1 1 0,0 0 0,0 1 0,-1 0 0,0 1 0,4 5 59,-8-6-38,-1 1-1,0 0 0,-1 0 0,0 0 0,0 1 0,-1 0 0,-1 0 0,0 0 0,0 0 0,-1 0 0,-1 0 0,1 1 0,-2-1 0,0 1 0,0-1 1,-1 1-1,-1-1 0,0 0 0,0 1 0,-4 9 39,0-6 158,0-1 0,-1 1 0,-1-1 1,0 0-1,-1-1 0,-1 0 0,0 0 1,0-1-1,-1-1 0,-1 0 0,0 0 0,0-1 1,-1 0-1,-1-1 0,-2 0-158,-26 17-8,-2-2 0,0-2 0,-1-2 0,-18 3 8,59-25-495,13-4 249,56-42 182,149-63-406,-165 89 316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3:51.0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15972 11022 1419,'0'0'1677,"-8"-9"129,8 9 258,0 0-387,-15-10-258,15 10-516,-15-4 0,15 4-258,-16-5 0,16 5 0,-19-2-387,19 2-129,-25-3 0,11 1-129,-6 2 129,0 0-129,-4 0 0,-1 2 129,-6 1-129,-3 1 0,0 3 129,-7 3 0,0 2-129,-4 3 387,-4 4-258,0 3 0,-3 4-129,0 3 129,-1 4 0,-1 2 0,1 1 0,1 6 0,-1-3 0,4 2 258,1 0-129,1 0-129,4-2 129,1 1 0,6-3-129,3 4-129,4-5 129,4 2-129,4-1 0,5 1 129,5-2-129,8 1 0,3 0 0,0 1 129,11 3-129,6 0 0,6 1 0,2 4 0,4-2 0,4-1 0,3 3 0,3-3 129,1-1 129,7 1-258,-1-6 129,4 2-129,3-3 129,5-1 0,4-3 0,3 1-129,5-7 129,4 0 0,0-2 0,4-7 129,2-2-129,4-3 0,1-2 0,4-6 0,0-4-129,3 0 129,3-4 0,0-7-129,2-6 0,2-3 129,1-5-129,-1-6 129,0-6-258,-2-3 258,1-4-129,-4-5 0,-7-2 0,-4-5 0,-7-4-129,-9-2 129,-11 1 0,-8-4-129,-9 2 129,-10-3 0,-13 1 0,-9 2 129,-7 0-129,-9 5 0,-12 2 0,-11 3 129,-10 2-129,-8 2 129,-7 1-129,-10 5 0,-10 4 0,-8 0 0,-5 3 0,-2 0-129,-7 4 258,-4 1-258,-3 3 129,-4 2 0,3 1 0,-1 5 0,0 3 0,-1 3 0,6 5 0,-3 5 129,4 4-129,6 1-129,6 11 0,2 0-516,13 15-2451,3 1-1419,6 0-258,9 4-129</inkml:trace>
  <inkml:trace contextRef="#ctx0" brushRef="#br0" timeOffset="1">15583 11362 258,'0'0'903,"3"11"-129,-3-11 0,12 13 129,-12-13 258,18 18-258,-8-6 258,1 0-258,2 5 0,-4 0-129,6 6 0,-5 1-258,6 3 0,-4-2 0,4 6-129,-3-5-129,4 3 129,-3-7-129,2 2-129,-3-9 0,-2-1-129,-11-14 129,16 20-129,-16-20 129,0 0 129,7 12-258,-7-12 0,0 0-258,0 0-129,0 0-516,0 0-516,0 0-516,1-7-258,-1 7-645,16-8-903</inkml:trace>
  <inkml:trace contextRef="#ctx0" brushRef="#br0" timeOffset="2">16113 11473 903,'0'0'3225,"0"0"0,15 7-774,-15-7-3612,0 0-129,-5 7-129,5-7 516,-14 10 129,14-10 645,-17 12 258,5-10 516,12-2 516,-15 9 129,15-9-258,-15 9-258,15-9 0,-11 11-387,11-11 0,-9 15-387,9-15 129,-15 18-129,6-5 258,-3-1 0,-3 8 258,-2-5-129,-2 4 129,-2-3 129,-1 6 0,-2-7-129,3 5 129,-2-3-258,3-2-258,2-1 129,1-2 0,1-2-258,2 0 258,2-4-258,1 1 0,11-7 129,-14 10-129,14-10 0,0 0 0,-12 3 129,12-3-129,0 0 129,0 0 0,0 0-129,0 0 129,0 0-129,0 0 129,0 0-258,0 0 129,0 0 0,0 0-129,0 0 0,0 0 129,0 0 0,0 0 0,0 0 0,0 14 129,0-14-129,0 14 129,1-2 0,2 0 0,0 4 0,0 3 0,0 2 0,2 1 129,-2 0-129,4 5 258,-4-4-258,3 2 129,-3-1-129,1-1 0,-2-1 0,0 0-129,-1-4 129,0 0-129,1-4 0,-1 2 0,-1-5 0,0-11 0,3 19-129,-3-19 0,0 0-387,0 0-1290,0 0-2322,20-8-387,-13-11-258</inkml:trace>
  <inkml:trace contextRef="#ctx0" brushRef="#br0" timeOffset="3">16124 12119 2193,'2'-22'1032,"-1"5"387,-1 17 0,0 0 645,0-14-387,0 14 0,0 0 0,0 0-129,0 0-129,-3 9-387,3-9-387,-6 22 0,1-7-258,4 6 0,-4 1-129,4 3 0,-2 1 0,0-2-129,0-2-129,0-3 0,2-4 0,1-15-387,0 15-3354,0-15-774,0 0-129,-5-13-258</inkml:trace>
  <inkml:trace contextRef="#ctx0" brushRef="#br0" timeOffset="4">15019 12651 1548,'-51'42'3612,"9"-23"387,-5 4-2193,0 10-516,-11-2 0,1 10 0,-12-5-387,1 10 129,-12-5-258,5 8-129,-9 2 0,-2 7-129,-6 0-258,-1 7 0,-4 6 0,-4 6 0,-3 3 0,-2 5 0,-8-1 0,4 8 0,-4-7 0,7 2 258,-3-5-129,7 3-129,-1-6 0,6-1 129,4-5-258,5-2 0,2-3-129,1-4 129,7-3-129,2-6 0,7-3 129,2-6-129,7-6 0,7-5 0,10-3-129,5-10-258,14 2-387,1-17-1419,24-7-2193,0 0-258,16-2-387,10-17 0</inkml:trace>
  <inkml:trace contextRef="#ctx0" brushRef="#br0" timeOffset="5">15618 12816 2451,'-12'14'1677,"7"-1"0,-1 3-129,0 4-258,-4 1 0,1 8 0,-5 1 0,4 12 0,-9-2 0,7 16-258,-10 0 0,6 14-258,-4 2 129,4 14-387,-5 3 0,7 7 0,-3 5-258,6 4 0,0 1 0,2 3-129,-1 0 0,2-5 0,2-2 0,-2-2 129,-3-7-129,2-1 0,-5-10 0,2-4 0,-3-10 129,4-3-129,0-7 0,0-5-129,3-11 129,3-9-129,3-5 0,2-10-129,1-5-258,-1-13-258,26-9-3741,-10-13-258,3-12-516,1-10-129</inkml:trace>
  <inkml:trace contextRef="#ctx0" brushRef="#br0" timeOffset="6">16397 12883 1548,'31'58'3741,"-15"-31"-1032,8 10-774,-9-6 258,12 14-258,-7-5-258,10 10-387,-5 1-258,11 12-129,-2 5-387,9 12-129,-5 5-258,6 6 258,-1 9-129,3 7 129,-2 3 0,1 7-129,0-5 258,-2 3-129,-2-6 0,4 1-258,-4-9 0,2-4 0,-4-8 0,0-6-129,2-9 0,-4-6 0,-1-9 0,-2-6 129,-7-8-258,-2-7 129,-2-8-129,-8-11-258,-3 2-903,-12-11-3096,0-10-129,0 0-516,-19-19-129</inkml:trace>
  <inkml:trace contextRef="#ctx0" brushRef="#br0" timeOffset="7">17147 12450 774,'11'11'3870,"8"7"129,-19-18-258,28 26-3096,0-1-516,6 6 258,7 4 129,1 6-129,7 5 0,0 5 258,10 10-129,2 1 129,11 12-129,1 1 129,7 11 0,6 4-258,5 6 0,5 1 0,2 4 0,2 1-129,3 1 129,-1-4 0,2 1-129,-3-5 0,-1-2 129,-3-6 0,-4 1-129,-4-10 129,-7 1-129,-7-6-129,-5-1 258,-9-10-258,-6-2 0,-6-8 0,-8-5-129,-6-8 0,-10-5 0,-4-8 0,-4-4-129,-7-5 0,-7-5-129,1 2-645,-14-7-2580,-6-2-1290,-10-4-129,-14-2-387</inkml:trace>
  <inkml:trace contextRef="#ctx0" brushRef="#br0" timeOffset="8">11792 15008 258,'13'3'2838,"-13"-3"-129,0 0-1032,0 0-1161,0-8-129,0 8-129,0 0 129,0 0 0,1-12 258,-1 12 129,0 0-129,6-12 129,-6 12 129,0 0 0,2-10-258,-2 10 0,0 0-129,0 0 129,0 0-258,0 0-129,0 0 0,0 0-129,-13-7 0,13 7-129,-19-4 0,5 1-129,-1 1 258,-4-1-129,-3 0 0,-1 1 129,-6 0-129,-1 1 129,-7 1 0,1 0 0,-6 0 129,-2 5-129,-2 0-129,-4 2 129,-3 4 0,0 2-129,-4 2 129,-3 5-129,-1 2 0,-2 7 129,-2 0-129,0 7 129,-1 0-129,2 7 0,2 1 129,2 3-129,3-1 129,5 6-129,1-2 129,5 2-129,5 3 129,3-2-129,5 5 0,8-1 0,2 2 0,8-1 0,7 3 0,7-3 0,2 3 0,12-4 0,4 2-129,8 3 258,7 0-129,4 0 0,5 2 129,4-1-129,4-1 129,5-3-129,3 0 129,8-2 0,1-9 0,5 3 129,7-14-258,5 1 258,4-8-129,7 0 0,3-13 129,5-5-129,-1-9 0,5-3 129,-3-15-129,3-8 0,-2-12 0,0-6-129,-3-16 258,-1-5-258,-6-6 129,2-6 0,-9-1-129,-4-3 0,-9-2-129,-5 0 129,-10 1-129,-9-4 129,-7-4-129,-8 2 0,-8 1 129,-9-2-129,-7 0 258,-8 2 0,-3 1-129,-13 6 129,-6 4 0,-4 0 0,-11 9 0,-6 5 0,-7 6 0,-6 7 0,-8 3 0,-6 10-129,-7 2 129,-7 5 0,-4 6 0,-6 3-129,-3 9-129,-2 7-129,3 10-645,-11 11-3096,7 9-516,-1 12-258,-5 1-387</inkml:trace>
  <inkml:trace contextRef="#ctx0" brushRef="#br0" timeOffset="9">11040 15563 5031,'0'0'4257,"18"12"-129,-18-12-129,0 0-3225,17 4-387,-6 0 0,6 7 0,-1-1 0,4 6-129,-1 1 129,7 5-129,-2 2 0,6 9-129,0 5 0,7 5 0,0 5-258,3 2 129,2 5-129,-2 0 129,1-2-129,-3-2 0,-2-3 0,-4-2-129,-3-3-129,-8-11-387,2 2-1032,-11-9-1677,-3-7-903,-1 0-129,-8-18 258</inkml:trace>
  <inkml:trace contextRef="#ctx0" brushRef="#br0" timeOffset="10">10943 16246 4644,'-28'10'4386,"28"-10"-387,-13-7 129,13-12-2838,7 7-903,5-10-129,10 1 0,8-9 0,7 1 0,9-8 0,8-4 0,3-6 129,10-4-258,-2-2 258,3-1-258,-2-2 0,-4 8 0,-6 0 129,-8 9-129,-9 8-129,-7 7-129,-8 8-387,-12 2-645,2 12-2451,-14 2-903,0 7-129,-4 8-129</inkml:trace>
  <inkml:trace contextRef="#ctx0" brushRef="#br0" timeOffset="11">11960 16041 5676,'11'7'4128,"-8"7"-387,-3-14 129,-7 15-3870,5-2-129,1 4 0,-1 2 129,-3 0 129,3 5 0,-3 1 0,4-4 129,-1 2-387,2-7-1419,0-2-2193,8 5-258,-8-19-387</inkml:trace>
  <inkml:trace contextRef="#ctx0" brushRef="#br0" timeOffset="12">15148 15316 258,'-3'-11'1677,"3"11"516,-12-10 0,12 10 129,-13-7 0,13 7-258,-17-6-645,17 6-129,-24-6-387,12 6-258,-10-2-258,5 2-129,-9-2 0,0 2 0,-5 0 0,-1 2-129,-2 0 0,-2 6 0,-4-1 0,-2 5 0,-3-2-129,-1 2 258,-2 3-258,2 2 129,-3-3 0,2 3 0,1 2 0,4 1 0,-4 4 0,4 1 129,-1 3-129,1 1 129,-2 3 0,6 4 0,-3 0 129,5 6-129,-2-1 129,8 7-258,0-1 129,8 1 129,-1 0-258,4 3 129,4-4-129,3 2 129,5-3-258,3-5 129,3 5-129,1 0 129,8 0 258,8-2-516,2 2 258,6 1-258,5 1 258,2 0-129,6-2 129,3 0-258,0-3 0,6 2 258,-2-1-129,4-5 129,1 0-129,3-5 129,4-3-129,3-5 129,8-6-129,3-6 129,5-4-129,2-5 0,8-5 0,-1-3 0,3-11 0,1-5 0,-4-5 129,6-6-129,-1-10 129,0-5-129,-3-2 129,-1-5-129,-3-3-258,-2-4 516,-4 0-387,-6 0 258,-7-2-258,-3 2 258,-7-3-129,-6 1 129,-6-3 0,-6 5-129,-12-8 129,-7 6-258,-11-2 258,-5 2 0,-11 2-129,-14 4 258,-9 1-129,-6 3 0,-8 3-129,-8 4 129,-10 5-129,-4 6 0,-9 4 0,-7 2 0,-4 5-129,-7 6 129,-1 8 0,-5-1-129,3 6 129,-1 3-129,4 3-258,-2 6 0,12 13-903,-11-5-2838,16 13-903,1 3-387,6 4-387</inkml:trace>
  <inkml:trace contextRef="#ctx0" brushRef="#br0" timeOffset="13">14530 15702 2451,'-7'-16'4386,"0"1"-258,7 15 129,0 0-3483,0 0-516,0 0 387,0 0-258,0 0 129,0 0 129,0 12-129,0-12 0,5 24 0,1-9 0,9 7-129,0 3-258,9 5 129,0 4-129,7 3-129,3 4 0,2 2 0,2 3-129,1-1 129,-1 2 0,-1 0-129,-1 0 0,-3-2 258,-3-2 0,-3-5-129,-2-5 129,-5-5-516,0 3-129,-11-19-2064,-9-12-1806,11 17-645,-11-17-129</inkml:trace>
  <inkml:trace contextRef="#ctx0" brushRef="#br0" timeOffset="14">14394 16443 3870,'-15'0'4386,"15"0"-387,0 0 0,-3-12-3354,3-4-516,7 0 387,-2-5-129,11 4 516,-7-13-129,12 7-129,0-14 0,11 4-129,0-9 129,9 3-516,4-9 129,5 1-387,1 0 258,0-2-129,-4 6 0,-3 4 0,-6 5 129,-6 5-258,-7 7 0,-5 3-129,0 9-387,-9-2-645,11 10-3225,-9 2-258,2 0-516,0 2 258</inkml:trace>
  <inkml:trace contextRef="#ctx0" brushRef="#br0" timeOffset="15">15226 16151 4257,'8'-8'4644,"12"1"-645,-3-13-129,5 6-4386,5-5 0,11 9 0,-6-5 129,2 8 387,-5 7 516,-9-1 0,0 9 387,-20-8 0,8 29 258,-12-14-387,0 10 0,-12-4-387,3 4-129,-5 0-129,-1 3 129,-2-3-129,1-1 258,2-2-387,0 1 258,3-5-129,0-2 258,4-4-387,6-1 129,5-11 0,-10 13 0,10-13 0,0 0-129,0 0 129,0 12 0,0-12 0,0 0 0,19 2 258,-7 1-258,2-1 258,2 1-645,5 1 516,2-4-903,9 10-258,-7-10-3096,13 0-1032,3 0-387,4 0-129</inkml:trace>
  <inkml:trace contextRef="#ctx0" brushRef="#br0" timeOffset="16">16934 16098 8127,'18'0'5031,"-6"0"-258,1-3-129,-13 3-3999,19-10-387,-3 3 0,1 6 129,-2-1-129,1 2 129,-4 0-129,-1 0-387,3 10-645,-14-10-2451,20 1-1548,-5-1-258,-1 0-516</inkml:trace>
  <inkml:trace contextRef="#ctx0" brushRef="#br0" timeOffset="17">17633 16133 7740,'33'8'5031,"-13"-8"-516,-4-1-129,-1-11-3741,2 6-516,-2 0 0,4 2 0,-5 4-129,0 0 0,2 7-645,-16-7-2064,24 5-1548,-7 4-774,3-4-129,3 0 259</inkml:trace>
  <inkml:trace contextRef="#ctx0" brushRef="#br0" timeOffset="18">18359 16187 10062,'33'15'4773,"-17"-12"-129,-4 1-1548,1-4-2967,-1-1-129,2-4 0,-2 1-129,-1 4-129,-11 0-774,30-8-3225,-12 8-387,1-4-129,7-2-387</inkml:trace>
  <inkml:trace contextRef="#ctx0" brushRef="#br0" timeOffset="19">20416 15224 4902,'-62'-11'4515,"30"9"-129,-10-1-1419,-3-8-1806,8 11-129,-12-5-258,9 5-129,-8 4 0,4 7-129,-7 0 129,1 8-258,-3 2-129,3 7 129,-2 3-258,4 6 0,1 2-129,5 6 0,4 4 0,9 6-129,5 8 0,5 8 0,9 5 0,7 3 0,3 3 0,9 5 258,10 3-129,8-1-129,4-6 258,12 0-258,4-5 129,5-5-258,4-3 387,5-7-387,3-5 258,7-4 0,4-10-129,2-9 258,6-7-129,3-5 0,7-13 0,7-8 0,2-7-129,2-16 129,5-6 0,-2-9 0,-2-6 0,-1-6 0,-4-5 0,-6-1 129,-10-3-129,-5-4 258,-12-2-258,-6 0 258,-10-6-258,-7 0 129,-10-2 0,-9-5-129,-5-6 129,-10 4-129,-10-2 129,-1-2 0,-17 5 0,-9-4 129,-13 6-129,-8 7 258,-11 1 0,-9 5 0,-10 4-129,-4 7 0,-10 3-129,-5 8 0,-7 7 0,-7 7-129,-5 8 129,-7 10-129,-4 8-129,-8 6 129,0 12-129,0 10 129,8 9-258,4 3-387,20 17-2064,4-1-2064,19 2 0,14-1-645,11 1-258</inkml:trace>
  <inkml:trace contextRef="#ctx0" brushRef="#br0" timeOffset="20">20207 15579 3354,'-28'-8'3870,"2"-1"-129,26 9-2322,-11-8-645,11 8 258,0 0 129,-13 0 129,17 9-129,-4-9 387,22 21-516,-6-9-129,12 12-258,4-3-129,6 9-387,5 1 129,4 4-129,3 8-129,1 0 0,-1 3 0,-2 2 0,-3 1-129,-3-5 129,-3 2-258,-5-3 129,-4-6-258,-9-8-258,1 3-387,-12-18-1290,-1 2-2322,-4-3-387,-5-13 0</inkml:trace>
  <inkml:trace contextRef="#ctx0" brushRef="#br0" timeOffset="21">19982 16261 1032,'-3'-12'3870,"9"-4"-774,9 5-1290,0-16-258,14 11 387,-2-20 0,18 9-129,-5-14-387,16 3-387,-2-9-387,6 3-387,-2-4 0,1 5-129,-6-2 129,-4 5-258,-8 2 258,-4 10-129,-9 3 0,-4 7-129,-8 3-129,-2 3-129,-1 12-258,-13 0-774,15 0-2580,-15 0-774,8 17-516,-7-5 387</inkml:trace>
  <inkml:trace contextRef="#ctx0" brushRef="#br0" timeOffset="22">20992 16046 258,'14'-19'3354,"-14"7"516,0 12-2064,20-15-645,-15 3 129,9 12 129,-14 0-129,13-7 129,-13 7-129,0 0-387,0 0 0,0 0-516,0 0 0,4 6-129,-4-6-129,-3 20 0,0-6 0,0 3-129,0 3 129,0 1-129,-1 2 129,2 1 0,0-2-129,2 3 129,-3-1 0,3 2-129,0-6 129,0 1-129,3-4 0,1-3 0,3-4 0,-7-10-129,14 10 129,-14-10 0,16-2 0,-6-8 129,-3-3 0,2-2 0,-2-5 0,0 2 0,1-5 129,3 3-129,-2-2 0,3 2 0,1 1 0,1 1-129,0 3 0,0 2 0,1 5 0,-3 2 0,0 3 0,-12 3 129,14 3-129,-9 9 0,-3 1 0,-1 5 129,-1 2-129,0 4 129,-3-2-129,2 7 129,-3 1-129,2-2 0,-1-2 0,3-1 0,0-1 0,0-6-258,6 3-129,-6-21-645,17 21-2580,-17-21-1290,13 11-258,-13-11-258</inkml:trace>
  <inkml:trace contextRef="#ctx0" brushRef="#br1" timeOffset="23">10551 15853 774,'0'0'1419,"0"-13"-516,0 13-387,0 0-258,0 0-516,0 0 0,6-12 129,-6 12 258,0 0 387,0 0-129,7-13 387,-7 13 0,13-17 387,-2 6-129,6-6-516,6 0-129,7-9-258,4 3 0,11-8 0,1 0-129,6-3 129,4-3-129,2-1-129,2 0 129,-1 2-258,-1 1-774,-6-3-1935,8 17 129</inkml:trace>
  <inkml:trace contextRef="#ctx0" brushRef="#br1" timeOffset="24">11636 15540 4773,'14'12'4257,"-14"-12"-387,26-2-258,-10-11-2451,5-2-1419,5-3 129,6-4 0,2 1 129,2-5 0,0 2 129,-1-4 0,2 4-129,-2 1 129,2-1-258,0 6-258,-4-7-1032,4 1-2193,2 9-387,-6-3-129,6 5 259</inkml:trace>
  <inkml:trace contextRef="#ctx0" brushRef="#br1" timeOffset="25">12098 15738 4902,'-21'23'4128,"21"-23"-387,0 0-258,0-10-3612,5-3 0,10-2 129,6-8 129,5 1 387,3-7-129,11 2 129,-1-4-129,5 2 129,0 0-258,1 4-258,1 4-645,-8-4-1548,-1 7-1677,2 9-387,-12-2-129</inkml:trace>
  <inkml:trace contextRef="#ctx0" brushRef="#br1" timeOffset="26">12445 15975 8385,'0'15'4644,"21"-25"-516,-5-16-387,8 4-4257,2-14-516,14 8-129,-6-11-129,9 15-903,-9-3-1806,-5 2-774,-1 16 516</inkml:trace>
  <inkml:trace contextRef="#ctx0" brushRef="#br1" timeOffset="27">11143 16543 3096,'30'-10'2451,"0"0"-1032,-3-12-1548,1-14-3483</inkml:trace>
  <inkml:trace contextRef="#ctx0" brushRef="#br1" timeOffset="28">11154 16848 5547,'52'-25'4386,"-23"5"-129,-4-9-387,-1-4-2967,12 3-516,-3-3 129,4 9-258,-5-1 0,0 6-129,-5 2 0,-3 2 129,2 6-387,-4-1-258,7 10-903,-10-5-2451,3-5-774,5 8 0,-11-7-129</inkml:trace>
  <inkml:trace contextRef="#ctx0" brushRef="#br1" timeOffset="29">10578 16098 5805,'20'-23'3354,"3"18"-1032,-12-16-1032,7 1-5160,14 7-387,-2-11 129</inkml:trace>
  <inkml:trace contextRef="#ctx0" brushRef="#br1" timeOffset="30">14216 15987 1548,'48'-59'3999,"-19"32"-258,-12-17-774,9 10-3999,-4 5-1935,-6-4-1161,10 17 129</inkml:trace>
  <inkml:trace contextRef="#ctx0" brushRef="#br1" timeOffset="31">14039 16190 5676,'40'-16'4644,"-22"-2"-129,7 3-516,2-6-4128,-1 5-645,-5-11-129,11 12 0,-12-10-387,8 15-516,-8-5-1419,0 3-1419,7 10 516</inkml:trace>
  <inkml:trace contextRef="#ctx0" brushRef="#br1" timeOffset="32">14434 16581 1935,'38'-43'4128,"-24"14"129,10 10-258,-1-4-3483,-1-1-516,3 0 516,3 4-645,-1-2-516,6 8-1161,-1 2-2064,-6-5-645,6 10 387</inkml:trace>
  <inkml:trace contextRef="#ctx0" brushRef="#br1" timeOffset="33">14502 16818 5934,'44'-15'4902,"-17"-15"-903,14-2 129,-3-10-4515,12 4 0,-2-2 0,3 5 0,-6 5 129,-4 11-129,-9-2-258,2 16-2193,-4 5-1161,-9-8-516,6 8 258</inkml:trace>
  <inkml:trace contextRef="#ctx0" brushRef="#br1" timeOffset="34">15213 16696 5805,'-10'40'5031,"10"-40"-645,0 0-258,1-15-3870,15-2-645,2-9 0,10-2 129,1-2-258,6-1 387,3 2 129,1 6 0,-2-3-387,9 4-2709,-5 6-1161,-8-9-645,4 8 645</inkml:trace>
  <inkml:trace contextRef="#ctx0" brushRef="#br1" timeOffset="35">15784 16058 3225,'0'0'4773,"3"-7"-516,2-19-258,10-1-3225,5-5-903,5-1 258,3-1-129,-4 2 129,3 2-258,-2 3-258,-6 1-1935,-7 3-1935,4 13-129,-13-10-129</inkml:trace>
  <inkml:trace contextRef="#ctx0" brushRef="#br1" timeOffset="36">15203 15818 4773,'-11'0'4386,"11"-25"-516,13-2-387,2 2-4128,13-1 0,-2-3 129,6 5-258,-10-5-903,5 4-2322,-2 15-129,-15-9 258</inkml:trace>
  <inkml:trace contextRef="#ctx0" brushRef="#br1" timeOffset="37">15049 15534 4644,'34'-26'4773,"-16"9"0,7 6-903,-6-1-3354,8 2-1935,-2-1-1806,-2-2-1161,5 6-387,-8-5 129</inkml:trace>
  <inkml:trace contextRef="#ctx0" brushRef="#br1" timeOffset="38">19710 15831 4386,'17'-2'4515,"-13"-11"-645,11 5 0,-8-7-3741,11-3-387,-3-3-129,5-1 387,1-1-129,-3-3 258,2 9 258,-4-4-387,0 3-774,4 2-2838,-2 13-258,-9-9-774</inkml:trace>
  <inkml:trace contextRef="#ctx0" brushRef="#br1" timeOffset="39">19813 16246 5160,'23'8'4773,"1"-21"-774,-8-14-129,9-1-4257,2-6 0,12 1 129,-4 1 0,6 6 0,-7-4-258,6 11-1161,-1 7-2322,-12-5-258,4 14 0</inkml:trace>
  <inkml:trace contextRef="#ctx0" brushRef="#br1" timeOffset="40">20063 16472 7353,'-2'10'4902,"13"-10"-387,7-13-387,1-8-4257,11-1-129,2-9 129,4 2-129,2-3 258,-1 5-129,-3-2-129,2 15-1419,-8-1-2580,-6-1-387,-4 10-258</inkml:trace>
  <inkml:trace contextRef="#ctx0" brushRef="#br1" timeOffset="41">20230 16561 5289,'0'17'4257,"31"-16"-903,-6-23-1677,21-15-5031,5 7-1419,4-15 0</inkml:trace>
  <inkml:trace contextRef="#ctx0" brushRef="#br1" timeOffset="42">20831 15740 5289,'0'0'4902,"18"1"-387,0-7-258,-5-12-3870,12 1-387,7-2-258,1-6 129,2 3-258,-4-7-516,6 12-1419,-7-5-2064,-12-4 129,4 9-258</inkml:trace>
  <inkml:trace contextRef="#ctx0" brushRef="#br1" timeOffset="43">20417 15378 6837,'20'-37'4902,"-7"19"-387,14-2-258,-2-1-3225,4 1-1161,3-5 0,4 7-129,-4-2-258,8 9-1032,-11 2-2967,-1 0 0,3 2-387,-4-4 129</inkml:trace>
  <inkml:trace contextRef="#ctx0" brushRef="#br1" timeOffset="44">21088 15692 6966,'-3'28'4773,"3"-11"-645,0-17-258,17-26-4128,-4 3-258,13 6 129,1-8 258,4 2-129,-1-1 516,1 0-129,0 3 0,0 7-903,-4 2-2451,-2-3-1032,0 14-387,-10-4 258</inkml:trace>
  <inkml:trace contextRef="#ctx0" brushRef="#br1" timeOffset="45">21312 15855 5676,'32'14'4515,"-2"-14"-903,-12-18-1161,18-2-4386,-11-6-1161,17 12 129,-7-7-258,3 12 0</inkml:trace>
  <inkml:trace contextRef="#ctx0" brushRef="#br1" timeOffset="46">21336 16069 5289,'11'4'4128,"2"-16"-516,17 5-645,-3-20-4257,13 15-129,-3-13 0,8 15 0,-12-8-516,2 6-2193,2 12 645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4:40.08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7634 6261 129,'10'12'387,"-10"-12"0,14 0 129,-14 0 0,12-7 258,-12 7 129,23-17-129,-9 3 129,0-5-129,5-2 129,3-5-387,4-2 0,1-8-258,5-2 0,1-8-129,2-3-129,1-3 258,9-6-258,-2-4 129,4 0-129,1-3 129,4-1-129,3 1 0,0 1 129,5-1-129,-1 5 129,3 3-129,-2-1 0,2 5 0,0 4 0,-2 4 0,0 4 0,-4 7-129,-2 3 129,0 5 0,-3 9 0,-2 5 0,0 7 0,-3 5 129,-4 3-129,0 11 129,-1 3 129,-4 5-129,-2 2 129,-1 3 0,-1 0 0,-3-3 0,3 0 0,-3-5 0,2-2 129,-2-6-129,3-3 0,-2-7 129,4-1-129,-1-6 0,4-7-129,-2-10 258,7-3-258,0-6 0,4-6 0,1-6 0,4 1-129,-1-6 0,1-1 129,-4-1-129,1 4 0,-2 1 0,-3 3 129,-1 4-258,-2 3 129,-1 2-129,-1 5 129,-1 7 0,-1-2-129,-2 5 129,-1 2-129,-5 8-516,-5 0-1548,-5 5-1419,-3 6-387,-16-2 388</inkml:trace>
  <inkml:trace contextRef="#ctx0" brushRef="#br0" timeOffset="1807.102">7637 6060 774,'0'0'1161,"0"0"0,0 0-129,0 0-129,0 0-129,0 0-258,0 0-387,0 0-129,0 0 258,0 0-258,0 0 129,0 0-129,0 10 129,0-10 129,-2 18-129,0-5 0,1 2 0,-5 2 0,2 3 129,-4 1 0,3 3-258,-4 1 258,2 1-258,-1-2 129,1 0-129,3 0 0,-1-4 0,2-3 0,2-4 0,1-2 0,0-11 0,0 14 0,0-14 0,0 0 0,0 12 0,0-12 0,0 0 0,0 0 0,0 0 0,0 0 0,5 10 258,-5-10-258,0 0 0,0 0 129,9 11 0,-9-11 0,8 13-129,-8-13 129,16 12 0,-16-12 129,19 17-129,-6-7-129,2-3 129,5 3-129,1-1 0,1-1 0,1-1 129,1-1-129,0 0 0,-1-4 129,-1 2 0,-2-3 129,0-1-129,-4 0 129,2 0-129,-6-2 0,3-1 258,-15 3-258,19-4 129,-19 4 0,13-7 258,-13 7-129,0 0-129,0 0 0,0 0-516,0 0-1032,0 0-2322,11-3-387,-11 3 0</inkml:trace>
  <inkml:trace contextRef="#ctx0" brushRef="#br0" timeOffset="10214.584">11361 3817 129,'-4'-11'645,"4"11"129,-14-6 0,14 6-129,-11-5-258,11 5-129,-18-1 0,18 1-129,-14 0 0,14 0 0,-19 0 0,19 0 129,-17 6-258,17-6 0,-18 6 0,18-6 0,-20 14-258,20-14 258,-20 14-129,7-5 129,1-1-129,0 1 258,1-1-258,-1-1 129,1 1 0,0 1 0,11-9 0,-19 20 0,10-6 0,1 1-129,-2 1 129,2-1-129,-1 5 129,0 0-258,0 1 258,1 1-129,0 0 0,-2 1 129,2 0 0,2 4 0,1-2 0,1 1 0,-1-3 0,4 3 0,1-2 0,0 1 0,0-2 0,6 0-129,3 0 129,-1-3 0,4 4 0,0-4 0,1 2 0,2-2 0,0 1 129,4-4-129,2 0 0,-1 0 0,1-4 258,0-1 0,4-2 0,-2-4 0,3-1 129,-1-4-129,1-1 258,3 0-258,1-2 0,5-5 129,-4-2 0,6-3 0,-3-1-129,0-2 258,2-2-129,-2-2 129,0-2-129,-3-4 129,-1-3-129,-4-2 129,1-2-258,-8-3 129,1 0 0,-7 1-258,-2 1 129,-6-1 0,-2 2-129,-3 0 258,-1 4-258,-5-1 0,-5-1 0,1-1 0,-3 2 0,-4-2 129,-1 2 0,-2 0-129,-4 3 129,-2 1 0,0 4 129,-4 1-258,0 4 129,-1 5-258,1 2 129,-3 4-129,4 0 0,-3 4-129,2 1 0,0 0 0,1 1-258,2 7-387,-3-5-1161,-1 3-1548,6 6-387,-4-7 129</inkml:trace>
  <inkml:trace contextRef="#ctx0" brushRef="#br0" timeOffset="11199.64">11405 3156 258,'-4'13'387,"-2"9"-129,4-8-129,-2 1 0,2 3 129,-3 4-258,3 2 129,-3 6 0,2 1 0,-1 9 258,0 2-129,0 7 0,-3 5 258,2 4-129,1 3 129,1 0 129,2 7-258,1-5 129,0 2-258,2-1 129,3-2 0,0 4-258,-2-1-129,-3 1 129,0-2-129,-3 4 0,-9-2 258,-3 0-129,-2 3 129,0-8 129,-1 2-258,2-6 129,3-2 0,1-5 0,6-2-129,0-6 0,4-6 0,1-3-129,-2-8 0,3 1 0,0-6-129,0-3 129,0-3-129,0-3-258,0-11 258,0 16-258,0-16-903,0 0-1935,0 0 258</inkml:trace>
  <inkml:trace contextRef="#ctx0" brushRef="#br0" timeOffset="11659.666">11003 5264 1548,'0'14'2709,"0"-14"387,0 0-3096,0 0-129,12 0 258,2-4 0,-1 1 129,3 0 387,-1-6-129,5 6 0,-1-6 258,5 4 0,-2-5-258,6 5 129,-1-6-258,4 5 129,-1-5-258,2 6 0,-4-4 129,-2 5-129,-6-3-129,-1 3 129,-6 1-129,-13 3-129,16-2-129,-16 2-1548,0-15-2064,0 15-387,-3-29 0</inkml:trace>
  <inkml:trace contextRef="#ctx0" brushRef="#br0" timeOffset="12405.709">11065 3207 1,'33'-5'1418,"-7"1"130,4-6-129,5 2 129,2-3-129,4 1-387,1-1-129,4 2-129,-1 1-387,-1 2 129,-1 0-258,-2 0-129,-4 3 258,-3-1-258,-8 1 258,-5 1 129,-2 1 0,-19 1 0,16-2 0,-16 2-129,0 0 129,0 0-258,0 0 0,0 0-387,0 0-258,0 7-1032,-1 6-2193,1-13-258,-16 21 0</inkml:trace>
  <inkml:trace contextRef="#ctx0" brushRef="#br0" timeOffset="15586.891">11699 5168 1,'0'0'773,"-13"7"1,13-7 0,0 0 129,0 0 0,0 0 129,0 0 129,0 0-129,0 0-129,0-9-129,5-2-258,0 0-129,0-5-258,4-1 129,-3-3 129,4-1-258,-2-3 129,2 5-129,-2 0 0,1 2 0,-2-1-129,3 4 0,0 1-129,-2 2 129,-8 11 0,18-19-129,-18 19 129,14-10 0,-14 10-129,0 0 129,13-6 0,-13 6-129,0 0 129,0 0 0,5 13 0,-5-13 0,0 17-129,0-5 129,0 3 0,1 2 0,1 2 0,3 1 129,0 1-258,2 2 129,2-2 0,0-3 0,3 1 0,1-6 0,-1 0-129,-1-6 129,0-1 0,-11-6-258,14 4-387,-14-4-1548,7-8-1161,-7 8 0</inkml:trace>
  <inkml:trace contextRef="#ctx0" brushRef="#br0" timeOffset="16335.934">11868 4688 903,'0'0'516,"0"0"387,14-2 258,-14 2 129,0 0-129,9-12 258,-9 12-258,0 0-129,0 0-258,0 0 0,0 0-516,0 0 129,0 0-258,0 0 0,0 0 0,0 0 129,0 0 129,-9 7-129,9-7 0,-14 10 258,14-10-258,-11 4 129,11-4-129,0 0-129,0 0 129,0 0-129,0 0-129,0 0 0,0 0 129,-6-7 0,6 7 0,0 0 0,0 0 0,0 0 129,0 0-129,0 0 129,0 0-258,-10 0-258,10 0 129,0 0 0,-15 3-129,15-3-1032,0 0-2709,0 0 0,15 0-129</inkml:trace>
  <inkml:trace contextRef="#ctx0" brushRef="#br0" timeOffset="20551.175">12549 3374 129,'0'0'645,"0"0"-387,0 0 129,0 0-129,0 0 258,0 0 0,-5 3 129,5-3 129,-15 5-129,15-5 129,-19 10-258,7-1 129,-3-1-129,-2 6-258,-4-1 0,0 6 0,-4 2-129,-2 1-129,1 5 129,-5 1 0,4 3-129,-1-1 0,4 5 0,1-4-129,5 5 129,3 0-129,2 1 0,4 3 129,4 2 0,0 1 0,3 5 0,0 2 129,-2 2 0,4-2 129,0 4 129,0-1-258,1-3 129,4 0-129,1-1 258,0-7-258,1 0 129,0-4-129,2-2 258,-2-2-129,5-3-129,2-6 258,0-1 0,4-3 0,3-3-129,-1-3 258,1 1-387,0-8 129,1 2-129,-2-3 129,-2 1-258,0-4 129,-6 3-129,-2-4 129,-10-3-129,15 4 129,-15-4 0,0 0 129,0 0-129,0 0 258,0 0-258,0 0 0,0 0-258,0 0-1935,12 7-1677,-12-7-387,-11-1 258</inkml:trace>
  <inkml:trace contextRef="#ctx0" brushRef="#br0" timeOffset="21312.218">12537 3839 1,'8'3'1160,"-8"-3"130,0 0-129,11 0 129,-11 0-129,0 0 0,0 0-645,14 4-129,-14-4-258,8 14 0,-2-1 0,1 3 0,2-1 129,3 5 0,1-2-129,2 6 387,5-3-258,2 4 0,3-1 129,2 3-129,-1 1 0,4 2 0,-2 3 0,0 2-258,-4 2 129,-1 0-129,-3-1 129,-3 0 0,-2-4 0,-4 1 129,-3-8 0,-3 0 0,-3-8 0,-2-2-129,0-4 0,0-11 129,0 16-774,0-16-903,0 0-2064,-7 0-258,-1-10 129</inkml:trace>
  <inkml:trace contextRef="#ctx0" brushRef="#br0" timeOffset="21843.249">12445 4550 645,'0'0'1032,"0"0"-1290,0 0 0,4-11 258,5 0 645,2-5 258,6 0 258,-4-6 129,11-3 258,-4-4-129,4-3-129,0-7-258,6 1-129,0-6-129,4 3-129,-1-7-129,4 4 0,-3-5 0,2 6-258,-5 1 258,2 6-258,-9 1 129,1 5 0,-6 2 0,-2 8 0,-6 3-258,-11 17 258,15-20-387,-15 20 129,0 0-129,0 0 0,0 0-258,0 0 0,3 9-258,-3-9-903,0 23-1419,0-6-1032,-4-7-258,3 6 0</inkml:trace>
  <inkml:trace contextRef="#ctx0" brushRef="#br0" timeOffset="22784.303">13130 4696 258,'18'-18'1290,"-9"4"258,-1 0-258,0-1 387,0 0-258,1-1-258,-2 0-516,4 3 0,-5 2-258,-6 11 129,12-14-129,-12 14-129,0 0 258,15-11-129,-15 11 0,0 0-258,0 0 0,0 0-129,10 0 258,-10 0-129,0 0 0,9 13 258,-9-13-129,2 15 0,-2-15 0,0 24 129,0-10 0,2 4-387,0-1 387,1 2-516,0-3 387,2 2-387,0-3 258,4-1-129,-9-14 0,19 15 0,-8-12-129,0-3 0,3-1-516,-5-13-1548,1-6-1677,2 3-129,-7-10 0</inkml:trace>
  <inkml:trace contextRef="#ctx0" brushRef="#br0" timeOffset="23101.321">13287 4178 4128,'-13'4'4128,"13"-4"-387,0 0-129,0 0-3612,0 0-129,5 10 129,-5-10 0,0 0 0,13 6 129,-13-6-129,0 0 0,0 0-258,12 2-1806,-12-2-1677,0 0-129,10-12-258</inkml:trace>
  <inkml:trace contextRef="#ctx0" brushRef="#br0" timeOffset="26839.535">13673 4483 1,'0'0'1031,"-3"-5"-128,3 5 129,0 0-387,0 0 129,0 0-129,0 0 129,0 0-258,0 0 0,0 0 0,0 0-387,0 0 129,0 0 129,0 0-129,0 0-129,0 0 258,0 0-258,0 0 0,0 0 0,-11 14 0,8-3 0,0 4-129,0 6 258,-3 3-645,2 2 387,-3 2-129,0 1 129,-2 1-129,4-1 129,-4 0-129,2-6 0,1-5 258,3-1-516,-1-5 258,4-12-387,-4 16-2193,4-16-258</inkml:trace>
  <inkml:trace contextRef="#ctx0" brushRef="#br0" timeOffset="27610.579">13669 3814 645,'12'10'1161,"4"4"-258,-16-14 0,20 20 258,-7-11-258,0 2 258,3 0-387,1 6 129,3-5-258,-1 5 0,4-4-387,-1 3 0,3-4-129,-5 1 258,1-2-258,-2-1-129,-4 0 129,-1-2-129,-3 0 0,-11-8 129,14 9-129,-14-9 0,0 0-129,0 0-258,10 4-1419,-10-4-1419,6-7 0</inkml:trace>
  <inkml:trace contextRef="#ctx0" brushRef="#br0" timeOffset="28815.648">14285 3759 1419,'11'8'774,"-11"-8"-1935,0 0 387,-7 4 517,7-4 257,0 0 128,-13 5 517,13-5 129,-12 2 258,12-2-129,-13 7-129,13-7-387,0 0-129,-15 17-258,15-17 0,-10 16 129,10-16-258,-10 19 387,4-8-129,-5 1 258,2 3-129,-6-1 258,3 6 0,-2-1-129,-4 3-129,5-2-129,-2-1 258,5 0-258,-1-3 0,4-5 129,7-11 0,-8 14-129,8-14 129,0 0 258,0 0-258,0 0 0,0 0 129,-12 8-129,12-8 0,0 0-129,0 0 0,0 0 129,0 0-258,0 0 129,-10 7-129,10-7 0,0 0 0,0 0 0,0 0 129,0 0-129,-5 12 0,5-12 0,0 0 129,0 0-129,-10 12 0,10-12 129,0 0-258,-12 11 258,12-11-129,0 0 0,0 0 0,0 0 0,0 0 0,-11 8 0,11-8 0,0 0 0,0 0 0,0 0 0,0 0 0,0 0-129,0 0 129,0 0 0,0 0 0,-11 7 0,11-7 129,0 0 0,0 0 0,0 0 129,0 0-129,0 0-129,0 0 129,0 0 0,0 0-129,0 0 129,0 0-129,0 0 129,0 0 0,0 0 129,0 0-129,0 0 0,0 0 0,0 0-129,0 0 129,0 0-129,0 0 129,0 0-129,0 0 0,0 0 0,0 0 0,0 0 0,0 0 0,0 11 0,0-11 0,-3 21 0,2-4 129,1 5-129,0 2 129,0 5-129,0 4 0,0 1 0,4 2 0,1-1 0,1 2 0,-1 0 0,1-1 0,-3 1 0,4-1-258,-5-2 258,2 0-129,-3-4 258,-1-1-129,0-6 129,0-2-258,0-8 258,0-2 129,0-11 129,0 0-387,0 0-903,0 0-2967,0-20 258,3 1-258</inkml:trace>
  <inkml:trace contextRef="#ctx0" brushRef="#br0" timeOffset="29807.704">14195 3244 903,'4'-15'1677,"-4"15"-1032,0 0 0,0 0-258,0 0 0,0 0-129,0 0-129,0 0 129,16 0 129,-16 0 387,16 8 0,-2-4 0,3 3-129,3 0 0,4 4 0,1-2-387,4 4 0,-3 4 129,3 1-129,0 8-129,-2 1 0,-1 9 0,-1 4 129,0 5-258,-2 6 129,3 2 0,0 7-129,-1-2 0,-2 6 0,-3-4 129,-2 1-129,-4 1 0,-4-3 129,-5 3-129,-4 1 129,-1 1-129,-6 1 129,-4-2-129,-1 2 0,-4-1 0,0-2 0,-2-8 387,1-1-258,-2-10 258,5-2 0,-3-11 129,5 2-258,-2-11 258,3 0-129,-2-6-129,4-2 0,8-13-129,-20 17-129,20-17 0,-12 11 0,12-11-258,0 0-258,0 0-1032,0 0-2322,0 0-258,0 0 0</inkml:trace>
  <inkml:trace contextRef="#ctx0" brushRef="#br0" timeOffset="32496.858">15029 4221 129,'0'0'1677,"0"0"-129,0 0-258,0 0-387,0 0-129,0 0-258,0 0-129,0 0 0,0 0 0,0 0 0,0 0 258,0 0 129,10-4 129,-10 4-129,22-3 0,-11 0 0,7 3-258,1-2 0,4 2-129,-3-2-129,3 1-129,-1 0 129,1-2-258,-4 1 129,0 0 0,-3-1-129,-3 0 129,-2 0-129,-11 3-129,16-1-387,-16 1-387,0 0-1161,13-7-1548,-13 7-387,0-12 387</inkml:trace>
  <inkml:trace contextRef="#ctx0" brushRef="#br0" timeOffset="33102.893">14986 4004 1161,'16'0'387,"-4"0"-387,3 0 258,3-3 129,3 1 129,1-1 258,2-2 0,1 1 129,-2-1 0,1 2 258,0-1-258,2 0-129,-2 3-258,1-2 0,-1 0-129,0 2 0,-3-2-258,0 0 129,-2 1-129,-4 2 0,-4-2 0,-11 2-129,17 0 0,-17 0 0,0 0 258,0 0-258,0 0-258,0 0 258,0 0-387,0 0-774,-8 2-1935,8-2-258,0 0 0</inkml:trace>
  <inkml:trace contextRef="#ctx0" brushRef="#br0" timeOffset="44795.562">15774 3933 1,'13'0'773,"-13"0"1,15 1 0,-15-1 129,13 0-129,-13 0 129,13 0-129,-13 0-129,14 0-129,-14 0 0,20 0-258,-10-1-129,1-3 129,3 0-258,-2 0 0,1-3 0,-1 2 129,-1-2-129,-11 7 129,17-13-129,-17 13 129,15-14 129,-15 14 0,6-11-129,-6 11 0,0 0-129,2-16 129,-2 16-129,0-13 129,0 13-129,0 0 0,-7-14 0,7 14 0,0 0 129,-14-10-258,14 10 129,-11-2 0,11 2 129,-13 0-129,13 0 387,-17 0-258,17 0 129,-19 0-129,19 0 258,-17 0-129,17 0-129,-15 1 0,15-1-129,-15 4 0,15-4 129,-15 8 129,15-8-258,-15 9 258,15-9-129,-21 12 0,21-12 0,-19 13 0,19-13-129,-20 10 258,20-10-258,-14 9 0,14-9 0,0 0 0,-11 14 0,11-14-258,-1 12 258,1-12 0,0 17 0,0-17 0,1 23 258,2-11-258,0 1 129,1 0 0,2 4 0,-4-3 0,4 1 129,-3 2 129,5-2 0,-3-1-129,5-1 258,0-2-258,7-1 0,-4-4 0,4 0 0,-1-1-129,1 0-129,0-1 258,1-1-258,-4 1 0,4-2 0,-5 0 0,3 2 0,-4-4 0,0 3 129,-12-3-129,15 1 0,-15-1 0,0 0 0,14 0 0,-14 0 0,0 0 0,0 0 0,0 0 0,0 0 0,0 0-129,0 0-258,0 0-258,0 0-903,0 0-2064,12 0-258,-12 0-129</inkml:trace>
  <inkml:trace contextRef="#ctx0" brushRef="#br0" timeOffset="45515.603">16147 3843 2322,'0'0'2451,"0"0"-2064,0 0 0,0 0-129,0 0 258,0 0 0,0 0 129,0 0 0,0 0 129,13 9-258,-13-9 129,0 0-258,0 0 258,11 8-258,-11-8 129,0 0-129,11 15 0,-11-15 0,11 17-129,-3-4 129,-1-1-258,6 5 129,-2-1-129,3 4 0,1-3 0,3 5 0,-3-1 0,5-2 129,-4 3-258,3-2 129,-4 1-129,-1-2 0,-3-1 0,1-3 0,-5 1 0,-1-4 129,-6-12 0,6 18-129,-6-18 129,0 13-129,0-13-258,0 0-387,-12 10-774,12-10-645,-20-4-1677,20 4-258,-17-11 517</inkml:trace>
  <inkml:trace contextRef="#ctx0" brushRef="#br0" timeOffset="46027.632">16103 4296 1548,'0'0'2580,"0"0"0,10-4-2064,-10 4-903,20-15 387,-20 15 516,20-19 129,-20 19 258,15-25 0,-4 13 129,-4-5 129,5 2-129,-4-6-129,6 4-387,-2-7 129,4 3-129,1-7-129,4 5 129,-3-7-129,4 5 0,0-1-129,3-1 0,-4 1 0,1 5 129,-3-1-258,-3 4 129,-3 4-129,0 2 129,-13 12-129,12-14 0,-12 14-129,0 0 0,0 0-129,0 0 129,0 0-258,0 0 0,0 0-774,0 0-1290,0 14-1806,0-5 129,0-9-645</inkml:trace>
  <inkml:trace contextRef="#ctx0" brushRef="#br0" timeOffset="46655.668">16613 3972 516,'0'0'3354,"0"0"0,0 0-258,0 12-2322,0-12-774,0 0 0,0 0 129,0 0 0,10 8 0,-10-8 258,0 0 0,0 0 129,0 15 0,0-15 0,-5 21 0,4-4-129,-2 5 0,3 7-258,0 9 0,0 3 0,1 7-258,2 4 258,3 3-258,-2-1 258,2-2-258,1-2 258,-1-3 0,-1-5-129,-2-8 129,2-5-129,-3-3 129,1-2-129,0-5 129,-3-4-258,0-15 129,0 18-258,0-18-516,0 0-1548,-16 0-1548,16 0-387,-11-31 516</inkml:trace>
  <inkml:trace contextRef="#ctx0" brushRef="#br0" timeOffset="47371.709">16585 3941 1548,'0'0'2064,"0"-12"129,0 12 0,0 0-387,0 0-387,0-16-129,0 16 0,0 0-645,9-12 129,-9 12-387,24-12 0,-9 6-258,7 3 258,2-7-258,5 4 0,-1 0 0,4 0-129,-2 0 129,2 3-129,-4 1 129,-1 0-129,-1 2 129,-7 3-129,0 3 0,-5 1 0,0 1 0,-4 2-129,-10-10 129,19 23 0,-14-13 0,1 2 0,-3 1 0,0 2 129,-3-2-129,-6 3 0,-1 0 0,-7 2 129,-2 1-129,-4-1 0,-4 2 129,1-2 0,-4 3 0,1-4 0,-5-1 129,0-1 129,-1-4-129,2 2 0,-1-7 0,0 3-129,3-5 0,2 0-129,3-2 0,4-2-645,6 2-2193,13-2-1161,-13 0-387,13 0-129</inkml:trace>
  <inkml:trace contextRef="#ctx0" brushRef="#br0" timeOffset="50803.905">17619 3256 129,'0'0'516,"0"0"0,0 0 0,0 0 0,0 0-129,0 0 0,0 0-129,0 0 0,0 0 129,0-10-258,0 10 0,0 0-129,0 0 0,-6-3 0,6 3 0,-14 0 0,14 0 0,-18 0 0,6 0 129,2 0 0,-3 0-129,2 0 0,-2 0 258,2 3-129,-1 0 0,1 1 129,-1-1 129,1 3-129,-1-2-129,-1 2 258,2 0 0,-1 0-258,12-6 0,-19 11 129,19-11-516,-16 12 258,16-12 0,-11 14 0,11-14 0,-5 17 0,5-17 0,-5 24-129,5-10 129,0 2 0,0 1 0,0 4 129,0 0-129,3 1 0,1-1 258,-1 5-129,1 0 129,-1-4 129,1 5-129,-1-4 0,0 4 258,0-5 0,0 3 0,-1-5-129,-2 2 129,0-4-129,-2 0 129,-6-4-129,0 2-129,0-2 129,-4 3-258,-1-5 129,-1 3 0,1-3 0,2 0-129,-2-5 129,13-7-129,-18 15 129,18-15-129,0 0 258,-12 5-129,12-5 0,0 0-129,0 0 129,0 0-129,0 0 0,0 0-129,0 0-129,0 0 129,0 0-129,0 0 0,0 0-129,12 9 129,-12-9 0,18 16 129,-18-16-129,21 21 129,-12-9 0,3 5 0,-4-1 0,-1 2 0,-1 3 0,-2 3 0,-1 4 0,-1 1 0,-2 4 0,0 3-129,-3 5 129,-3 0 0,-1 1 0,0 2 0,0-3 0,1-4 129,1-3-129,3-3 129,1-5-129,1-2 129,0 0 0,6-5-129,2 1 129,0 0 0,-1-2 0,0 2-129,4-3 129,-3 0 0,5-10 258,1 3-129,0-3-129,8-2 129,2-5-129,4 0 129,-3 0-129,4-5-129,-4 1 129,3-1 0,-8-2-129,-3 2 129,-4 0 129,-1 1-129,-12 4-129,14-8-129,-14 8-645,0 0-2322,1-17-774,-1 17-774,-9-23 387</inkml:trace>
  <inkml:trace contextRef="#ctx0" brushRef="#br0" timeOffset="52568.006">17767 3712 1548,'0'0'1935,"0"0"-516,0 0-258,0 0-258,0 0-129,0 0-258,0 0-387,0 0 0,0 0 0,0 0 129,0 0-129,0 0 0,0 0 129,0 0 129,0 0-129,0 0-129,0 8 0,0-8-129,0 0 387,-9 15-387,9-15 129,-5 13 0,5-13 0,-9 18 258,5-7-129,-4 1 129,3 4-129,-3-1 129,3 3-129,-3-1 129,2 5 0,1-3-258,3 3 129,-2-5-129,4 3 0,0-5 0,5 2 129,1-4 0,2-1 0,-8-12 0,15 16 0,-15-16-129,17 8 129,-6-6 0,3-2 0,-1 0-258,4 0 129,0-6-129,3-1 0,1-2 0,-2-3 0,-1 0 129,-1-3-129,-3 4 0,-1-5 0,-3 4 0,-3 0 129,0 2-129,-2-1 0,-5 11 0,3-18 129,-3 18-129,0-15 0,0 15 0,-1-12 0,1 12 0,0 0 0,0 0 0,0 0-129,0 0 129,0 0 0,-5-10 0,5 10-129,0 0 129,0 0 0,0 0-129,0 0 129,0 0-129,0 0 129,0 0 0,8 9-129,-8-9 129,0 0 0,5 16 0,-5-16 0,5 14 0,-5-14 0,3 17 0,2-5 0,-1-1 0,0 2 0,2 2 129,3 0-129,1 0 0,-1 2 129,4-3-129,4 1 0,0-3 0,3-2 0,2-2 129,2-6-129,1-2 129,3 0 0,-4-8-129,1-3 258,-2-2-129,1-2 0,-10-2 129,2 0-129,-6-1 129,0-3-129,-5 0 0,0 1 0,-4-1-129,0 1 0,-1 0 0,0 6 0,-1-3 0,-4 7 0,5 10-129,-9-17 129,9 17 0,-12-9 0,12 9 0,0 0-129,-13-13 129,13 13 0,0 0 0,-8-16-129,8 16-258,-6-12-258,6 12-1161,0 0-2064,0 0-258,6-7-258</inkml:trace>
  <inkml:trace contextRef="#ctx0" brushRef="#br0" timeOffset="53679.07">18378 4361 258,'0'0'1548,"0"0"0,-4 13 258,4-13 0,0 0-258,0 0-258,0 0 0,6 0-129,-6 0 0,10-13-258,-4 1-387,3 0-129,-2-4-129,3 1-129,1-3 0,-2 2 0,0-1 0,1 0 0,-3 3 258,-1 1-387,0 3 129,-6 10 0,10-16-129,-10 16 0,0 0 0,12-10-129,-12 10 129,0 0 0,13-3 0,-13 3 0,0 0 0,12 1 0,-12-1 0,0 0 129,6 12 0,-6-12 129,3 15-129,0-5 129,-3 1 0,0 2-129,0-1 129,0 1 0,1-1-129,0 1 0,3-4-129,-4-9 129,14 16-129,-4-12 0,3-1 129,0-1-129,2 0 0,-2-2-129,2 0 0,-3-3-645,5 3-1161,-6-1-1935,-6-12-258,4 2-387</inkml:trace>
  <inkml:trace contextRef="#ctx0" brushRef="#br0" timeOffset="54577.121">18603 3921 258,'0'-7'1677,"0"7"-258,0 0-129,8-2-387,-8 2-387,0 0-129,11 0-129,-11 0 0,0 0 0,14 0 0,-14 0 258,0 0-129,0 0 258,0 0-129,0 0 258,0 0 0,0 0-129,0 0 0,0 0 129,0 0-129,0 0-258,0 12 0,0-12-258,0 0 258,0 0-258,0 0 129,0 0-129,0 0 0,15 0 0,-15 0 0,14-1 129,-14 1 0,13-2-129,-13 2 0,0 0-129,0 0 129,0 0 0,0 0 0,0 0-129,0 7 129,0-7 0,0 0-129,-13 10 129,13-10-129,0 0 129,-9 12-129,9-12 0,0 0 0,0 0 0,0 0 129,0 0-258,0 0 0,0 0-129,-12 7-516,12-7-2451,7 1-645,-7-1-387,12-3 129</inkml:trace>
  <inkml:trace contextRef="#ctx0" brushRef="#br0" timeOffset="58119.324">19003 4004 903,'0'0'1419,"0"0"-387,0 0 258,0 0-129,0 0 258,0 0-516,0 0 0,0 0-387,0 0 0,0 0-387,0 0 129,0 0 0,0 0-129,0 0 129,0 0-129,4 9 129,-4-9 129,3 20-129,-2-8 129,1 5 0,-2 0-129,0 4 0,0 3 129,-2 4-129,-2 1 0,-3 1 0,-3 2-129,2 1-129,-2-4 0,1-1 129,2-4-258,1-5 0,1-4-129,0-3-129,5-12-129,0 0-1032,0 0-1935,0 0-258,0-8 0</inkml:trace>
  <inkml:trace contextRef="#ctx0" brushRef="#br0" timeOffset="60239.445">19273 3760 129,'0'0'1419,"0"0"258,0 0 0,0 0 129,0 0-387,0 0-129,0 0-258,0 0-129,0 0-129,0 0-129,0 0-258,0 0 0,0 0 129,0 0-129,12-7-129,-12 7 129,7-17-258,-1 6 129,-1-2-129,3 0 129,-3-2-129,4-2 129,0-1 0,3-3-129,1-1 0,0 0-129,1-2 129,0 1 0,-1-2 0,-1 2 129,-1 0-129,-1 5 129,-4 0-129,2 2 129,-4 2 0,2 3-129,-1 0-129,-5 11 0,11-19 0,-11 19 129,15-15-129,-15 15 0,13-13 129,-13 13 0,0 0-129,13-12 129,-13 12-129,0 0 0,0 0 129,0 0-129,0 0 0,0 0 0,0 0 0,0 0 0,0 0 129,0 0-129,0 0 0,0 0 129,0 0-129,0 0 0,0 0 0,0 0 0,0 0 0,0 0 0,0 0 0,0 0-129,0 0 129,0 0 0,0 0 0,0 0-129,0 0 129,0 0 0,0 0 0,0 0 0,0 0 0,0 0 0,0 0 0,0 0 0,0 0 0,0 0 0,0 0 0,0 0 0,0 0 0,0 0 129,0 0-129,0 0 0,0 0 0,0 0-129,0 0 129,0 0 0,0 0 0,0 0 0,0 0 0,0 0 0,0 0 0,0 0 0,0 0 0,0 0 0,7 12 0,-7-12 0,1 24 0,-1-8 0,0 2-129,0 5 258,0 2-258,0 2 258,0 2-258,0 2 258,0-1-258,0 0 258,0-1-129,0 0 0,0-1 0,0 1 0,0-3 0,0 2 129,0-4 0,1 1-129,0 2 0,0-3 129,2 1-129,0-2 0,1-3 129,-1 1-129,1-1 0,-2-1 0,-2-4 0,0 2 129,0-2-129,0-1 129,-1 1-129,-1-4 0,-1 3 0,1-2 0,1 0 0,1-1 0,0-11 0,0 21 0,0-21-129,0 19 129,0-19 0,3 18 0,-3-18 0,4 13 0,-4-13 0,1 10 0,-1-10 0,0 0 129,0 0-129,0 0 0,0 0 0,0 0 129,0 0-129,0 0-129,0 0 129,0 0-129,0 0 0,0 0-516,0 0-1419,0 0-1935,11-2-387,-11 2 0,0-29 130</inkml:trace>
  <inkml:trace contextRef="#ctx0" brushRef="#br0" timeOffset="62108.552">19361 3621 1,'0'0'644,"0"0"-515,0 0 0,12 0 0,-12 0 516,0 0 129,0 0 129,0 0-129,0 0 0,0 0-129,3-12-258,-3 12-258,0 0 129,3-13-516,-3 13 258,0 0 0,3-11 258,-3 11-129,0 0-129,0 0 258,0 0-129,0 0-129,13-10-129,-13 10 129,0 0 0,13-4 129,-13 4 258,0 0 0,0 0 387,13-5-129,-13 5 129,0 0-387,0 0 129,0 0-129,0 0-129,0 0-129,0 0-129,0 0-129,0 0 129,0 0 0,0 0 129,0 0-129,0 0 0,12-7 258,-12 7-258,0 0 129,0 0 0,0 0 129,12-5 0,-12 5 129,0 0-129,0 0 0,0 0 129,0 0-258,0 0 129,0 0-129,8 6 0,-8-6 129,0 0 129,5 17-129,-5-17 129,0 0 0,0 11 129,0-11-258,0 11 129,0-11-129,-4 14-129,4-14 0,-6 15 0,4-5-129,2-10 0,-5 20 129,3-8-129,-1-1 0,2 0 129,-1 3 129,1-2-258,-3 1 129,4-2-129,-2 3 0,2 0 129,-3-2-129,2 0 129,0 1-129,-1-2 129,1 2 0,-2-1 0,3-2-129,-1 3 129,1-2-129,0 0 0,0 0 0,0-11 0,0 19 0,0-19 0,0 20 129,0-20-129,-2 17 0,2-17 0,-2 15 129,2-15-129,0 12 0,0-12 0,0 11 0,0-11 129,0 0-129,4 16 0,-4-16 0,5 12 0,-5-12 0,4 14 0,-4-14 0,5 15 0,-5-15 0,7 17 0,-7-17 0,7 17 0,-7-17 0,8 21 0,-8-21 0,10 13 0,-10-13 0,6 13 0,-6-13 0,0 0 0,4 12 0,-4-12 129,0 0-129,0 0 129,0 0-129,1 11 0,-1-11 0,0 0 129,0 0-129,0 0 0,0 0 0,0 12 0,0-12 0,0 0 0,0 0 0,0 11 0,0-11 0,0 0 0,0 0 0,0 0 0,0 12-129,0-12 258,0 0-129,0 0 0,0 0 0,-2 11 0,2-11 0,0 0 0,0 0 0,0 0 0,0 0 0,0 0 0,0 0 0,0 0 129,0 0-129,0 0 0,0 0 0,0 0 0,0 0 0,0 0-129,0 0-516,0 0-3225,0 0-387,-14 1-258,14-1-129</inkml:trace>
  <inkml:trace contextRef="#ctx0" brushRef="#br0" timeOffset="66602.809">20088 3144 903,'0'0'1032,"0"0"129,0 0-129,0 0-258,0 0-387,0 0 129,-10-5-258,10 5 129,-10 0 129,10 0-129,-17 0-129,17 0-129,-19 5 258,19-5-258,-17 7-129,5-2 129,12-5-129,-18 10 0,18-10 0,-17 17 0,9-7 0,-1 2 0,0 0 0,2 1 129,0 3-129,2-2 0,2 1 0,-1 1 129,3-2-129,1 4 0,0 0 0,4 4 0,1-1 258,1 5-258,1-1 129,3 4 0,-2 0 129,0 0 129,-1 2-129,0-6 129,-1 6 258,-2-10-258,-2 7 258,-2-7 0,0 5-129,-4-8 129,0 4-129,-9-5-129,3 1 258,-6-5-129,4 3 0,-3-5-258,1 0-129,1-3 0,1-4-129,12-4 129,-15 3-129,15-3 0,0 0-129,0 0 129,-3-7 129,3 7-258,7-8 129,-7 8 0,13 0 0,-13 0 0,16 6-129,-16-6 129,14 19 0,-5-4 0,-3 2-129,-1 1 129,0 7-129,-3 1 129,-2 4 0,0 4 0,-1 4 0,-5 3-129,-1 1 129,-4 5 0,1 2 0,-2-3 0,-1 0 0,3-2 0,0-1 0,2-7 0,3 0 0,5-4 0,2-6 129,6-3-129,8-4-129,-1-2 129,7-3 0,-1-2 129,0-2-258,-2-3 258,-1-1-258,-2-2 258,-4 1-129,-1-2 129,-11-3-129,16 4 0,-16-4 0,13 5-129,-13-5 129,12 7-645,-12-7-1290,0 0-1935,13 0-387,-13-8 258</inkml:trace>
  <inkml:trace contextRef="#ctx0" brushRef="#br0" timeOffset="67306.849">20225 3468 1,'0'0'1418,"0"0"259,0 0-129,8-13 129,-8 13 0,0 0-258,0 0-129,0 0-645,16 10 0,-16-10-258,15 24 0,-7-8 0,6 5-129,-4-1 129,7 5-129,-3-1-129,6 5 129,-4-1-129,5 4 129,-1 2 0,4 2-129,-2-2 0,5 1 0,-1-2-129,-1 0 0,-3-5 129,-2 0-258,0-6 129,-5-1 0,-4-2-129,-6-3 129,-1-2-258,-4-14-258,0 22-516,0-22-645,-8 6-1935,8-6-258,-20 0 258</inkml:trace>
  <inkml:trace contextRef="#ctx0" brushRef="#br0" timeOffset="67878.882">20139 4131 1548,'0'0'258,"10"0"258,-10 0 387,4-14 258,-4 14 258,7-24 129,0 10 0,-3-6-258,4 3 0,0-9-258,9 2-387,-1-8 0,5 2-258,2-4-129,3 1 129,0-5 129,7 1-258,-5-1 0,4 1 129,-4 2-129,1-2-129,-2 0 258,-2 0-258,-4 1 129,-1 7 0,-6 2 0,-1 5-129,-5 4 258,-1 6-387,-7 12 0,6-13 0,-6 13-258,0 0 129,0 0 0,0 0 0,0 0 0,0 0-129,5 15-645,-5-15-1032,0 0-1677,0 17-387,0-17 0</inkml:trace>
  <inkml:trace contextRef="#ctx0" brushRef="#br0" timeOffset="69538.977">20725 4337 903,'0'0'1548,"0"0"-387,0 0 129,0 0-129,0 0 129,0 0-258,2-7-258,-2 7-516,14-22 129,-4 7-258,-1 1 129,3-3 0,-3 1 0,4-1 0,0 2 0,-1-1 0,-1 5 129,-1-3-258,-10 14 129,14-17-129,-14 17-129,13-10 129,-13 10-129,0 0 0,11 0 0,-11 0 258,3 6-129,-3-6 129,0 23-129,0-9 129,0 4 129,0 0-129,0 3 0,-1-3-129,1 2-129,0-4 129,4 0-129,2-4 129,-6-12-129,17 14 0,-17-14 0,23 7-129,-23-7-258,27-3-774,-27 3-1806,17-21-774,-3 13 0</inkml:trace>
  <inkml:trace contextRef="#ctx0" brushRef="#br0" timeOffset="69976.002">20872 3875 2451,'19'0'3483,"-3"0"387,-16 0-2193,0 0-258,23 3-258,-23-3 0,14 0-129,-14 0 0,0 0-258,0 0 129,14 0-387,-14 0-129,0 0-258,0 0 0,0 0-129,0 0 0,0 0-129,0 0-129,0 0-258,0 0-1806,12 5-1548,-12-5-645,0 0-129</inkml:trace>
  <inkml:trace contextRef="#ctx0" brushRef="#br0" timeOffset="74195.242">21187 3955 1548,'-9'-10'1677,"9"10"-129,0 0-258,0 0 129,-15-10 0,15 10-258,-11-1-258,11 1-129,-11-1-129,11 1-129,-14 0-129,14 0 129,0 0-258,-12 1 0,12-1 129,0 0 0,0 0 0,8 1 0,4-1-129,6 0 129,2 0-129,7-4-129,1 1 0,4-4-129,-1 4 0,2-2 0,-3 1 0,0 0 0,-3 1 0,-2 1-129,-8 1 0,1-2 0,-6 2-516,-12 1-645,0 0-645,0 0-1806,0-11-387,0 11 129</inkml:trace>
  <inkml:trace contextRef="#ctx0" brushRef="#br0" timeOffset="74672.271">21090 3783 903,'7'15'2064,"-7"-15"-129,0 0-2193,13 4-387,-13-4 774,14 9 387,-14-9 129,11 0 387,-11 0 258,0 0 0,11-6-258,-11 6 0,0 0-774,17-9 0,-7 8 0,4 0-258,5-1 0,3-1 0,4-1 0,3 2 0,2-3 0,-1 2-258,3-1 258,-2 0 0,-6 1 0,-2 1 0,-6 0 0,-4 1 0,-13 1 0,14 0-129,-14 0-258,0 0-516,0 0-645,-2 9-1806,-12-9 387</inkml:trace>
  <inkml:trace contextRef="#ctx0" brushRef="#br0" timeOffset="75931.342">21679 3746 516,'0'0'645,"15"-10"387,-15 10 0,20-13 129,-11 2 258,3-2 129,3-2-258,4 1 0,-3-6-258,7 1-258,-3-3-258,3 0 0,-2-2-129,3-1 0,-5 1 0,0 1-129,-2 0-129,-2 4 129,-1 0-129,-1 6 0,-3-1-129,1 5 258,-11 9-516,16-12 258,-16 12 0,12-4-129,-12 4 129,0 0 0,11 2-129,-11-2 129,1 12 0,-1-12 0,0 18 0,0-6 0,0 1 0,0 1 0,0 5 0,-1 1 0,-1 6 0,0 3 0,0 3-129,1 6 129,0-1 0,0 6 0,1-1-129,0 0 0,0-2 129,2-1-129,3-6 129,0-1-129,0-5 129,0-1-129,0-8 129,-3-2 0,0-3 0,-2-13 0,0 16 0,0-16 0,0 0 0,0 0-258,-9 11 129,9-11 0,-10 4 0,10-4-129,-12 3-129,12-3 129,-19 4-129,8 0-129,11-4 129,-21 8-129,11-5 129,-4 0-129,1-1 258,0 0 0,0-1-129,-2 0 258,0-1 0,-2 1 0,3 0 129,-4 1-129,3 0 129,2 1-129,2-1 129,11-2 129,-13 5 0,13-5 0,0 0 0,12 4 0,1-4 258,8 0-258,3 0 129,5 0-129,-1-4 258,5 3-258,0-3 0,1 3 129,-4-1 0,3-1 0,-5 2-129,0-1 0,-6 0 0,-2 2 0,-3-1-129,-5 1 0,-12 0-129,15-1-129,-15 1-129,0 0-774,0 0-1032,0 0-1161,-7 0 0</inkml:trace>
  <inkml:trace contextRef="#ctx0" brushRef="#br0" timeOffset="78095.465">22458 4074 774,'0'0'2709,"9"18"129,-9-18-2322,0 0-387,11 7 516,-11-7 0,0 0 0,0 0 0,0 0 0,7 11 0,-7-11-129,0 0 0,0 15-258,0-15-129,0 17 129,-3-5 0,1 4-129,-3 6 0,1 4 0,-2 4-129,-1 6 129,3 1-258,-2 5 129,3-2-129,-1-3 0,3-7 129,-1-3-129,2-9 129,0-7-1548,0-11-1677,0 0-516,0-14 258</inkml:trace>
  <inkml:trace contextRef="#ctx0" brushRef="#br0" timeOffset="78931.514">22656 3443 129,'11'-4'903,"-11"4"258,11-2-129,-11 2 0,0 0-129,0 0-129,0 0 129,0 0-258,10-10-129,-10 10-387,0 0 129,0 0 0,13 0 258,-13 0-129,11 5 387,-11-5 0,17 10 0,-4-1-129,-13-9 129,24 17-129,-11-5-258,5 2-129,1 5 0,1 2 0,0-1-258,3 3 0,-2-3 0,3 4 0,-3-4-258,1 0 258,-3-4 0,-2-2 0,-3-5 0,-3 0 258,-11-9-258,16 7-258,-16-7 0,0 0-387,11-7-903,-11 7-774,-1-25-1419,1 13 0</inkml:trace>
  <inkml:trace contextRef="#ctx0" brushRef="#br0" timeOffset="80019.576">23138 3334 1032,'13'0'2193,"-13"0"-2193,0 0-129,0 0 129,0 0-129,0 0 258,0 0 0,0 0 129,0 0 129,0 0 0,0 0 129,0 0-258,0 0 387,0 13-258,0-13 387,0 10-258,0 0 129,0 2-387,0 3 129,-1 1 129,-2 5-258,0 4 129,-3 2-258,-2 4 129,2 1-129,-2 5 0,-1-3 129,-1 4-129,0-6 0,1 2 129,-2-5 258,4 1-258,-3-8 129,4-1 0,-2-3-129,5-4 0,-1-1 0,4-13-258,-1 16 0,1-16 258,0 0-129,0 0 0,0 0 129,2 11-129,-2-11 129,0 0-129,0 0 129,0 0-129,0 0-129,0 0 0,0 0-129,0 0 129,0 0 0,0 0 0,0 0-258,0 0 258,0 0 258,0 0-258,0 0 0,0 0 0,0 0 0,0 0 0,0 0 129,0 0-258,0 0 129,0 0 0,0 0 0,0 0 0,0 0 0,0 0 0,0 0 0,0 0 0,0 0 0,0 0 129,0 0-129,0 0 129,0 0-129,0 0 0,0 0 0,0 0 0,0 0 0,0 0 129,0 0-129,0 0 0,0 0 0,0 0 129,0 0-129,0 0 0,2 14 129,-2-14-129,1 14 0,-1-2 129,0 0 0,1 7 0,-1-1 0,0 7 258,0 2-258,0 2 0,1 0 0,0 1-129,2 2 129,-2-3 0,3 0-129,0-1 129,-2-3-129,3 0 129,-4-4-129,3-2 129,-4-5-129,2-1 0,-2-13 0,2 15 0,-2-15 0,0 0-258,0 0-387,0 0-1935,-2-10-1419,2 10-387,-2-29 129</inkml:trace>
  <inkml:trace contextRef="#ctx0" brushRef="#br0" timeOffset="81506.661">23467 4054 1,'-12'0'2708,"12"0"-1418,0 0-258,0 0 0,0 0 258,0 0-258,0 0 129,0 0 129,0 0-258,0 0 0,7 1-387,5 1 129,-12-2-258,26 0 0,-10 0-129,9 0 0,3-4-258,1 3 258,3-2-258,1 2 0,-1-5-129,-2 6 129,-3-3-129,-2 1 0,-9 0-129,2-1-129,-6 3-516,-12 0-516,16-9-1419,-16 9-1419,5-11-129</inkml:trace>
  <inkml:trace contextRef="#ctx0" brushRef="#br0" timeOffset="81902.684">23392 3860 645,'0'0'2451,"0"0"-387,0 0-2451,0 0-129,0 0 258,0 0 387,9 3 387,-9-3 129,25 0 129,-9 0 387,4 0-258,0 0-129,8-3-129,2 2-129,0 1-258,2-3 129,2 3-258,-2-4-129,-1 3 129,-3-1-129,-2 1 129,-7-1-129,-4-1 0,-3 3-903,-12 0-1806,0 0-645,14-2 129</inkml:trace>
  <inkml:trace contextRef="#ctx0" brushRef="#br0" timeOffset="83107.753">23997 3679 1806,'34'-18'2967,"-8"7"-1290,-6-1-1290,0-2 0,2-6 0,1-4 387,0-2 0,-3-6 0,2 2 0,-5-6-129,4 5 258,-7 0-258,0 8-258,-6 2-129,0 6-258,-2 3 0,-6 12 0,5-11-129,-5 11 0,0 0 0,0 0 0,0 0 0,0 0 129,0 0-129,0 0 129,5 9 129,-5-9-129,3 16 0,-3-16 0,4 23 0,-3-10 0,1 4 129,1 2-129,-2 4 129,0 5 129,-1 3-129,1 4 258,-1-1-258,0 7 0,0-4 0,2 6 0,1-3-129,-1 1 0,1-3 0,-2-1-129,1-4 129,-1-1 0,-1-4 0,0-3-129,0-4 129,0-2 0,-2-7 0,2-12 129,-8 18-258,8-18 0,-11 11 0,11-11-387,-12 6 0,12-6-129,-13 7 129,13-7-258,-15 6 129,15-6 258,-14 4-387,14-4 129,-16 3 129,16-3 0,-17 1 0,17-1 258,-17 0-387,17 0 516,-17 0 0,17 0 129,-14 1 129,14-1 0,0 0 258,-12 4 0,12-4 0,0 0 129,0 0 129,0 0 129,8 8-129,4-7-129,1-1 129,4 0-387,0 0 0,6-1 0,-3-1-129,2-1-129,-2 0 129,0 2-129,-1-1 129,-3 1-129,0 0 0,-3 0 0,0-2 0,0 3 0,-1 0 129,-12 0-129,15-2 129,-15 2-129,0 0 129,0 0-129,0 0 258,0 0-258,0 0-387,0 0 0,-5 8-903,5-8-1935,-23 6-645,23-6 387</inkml:trace>
  <inkml:trace contextRef="#ctx0" brushRef="#br0" timeOffset="84906.856">24370 2987 1806,'0'-12'774,"0"12"-129,12-13 0,-12 13 258,10-13 0,-10 13 129,10-12-129,-10 12 129,13-15-129,-13 15-129,11-9-258,-11 9-387,18-8 0,-7 6 0,1-1 0,5 0 258,1 3-258,2-1 0,1 1 0,2 0 0,-3 0-129,4 2 0,-3 3 129,0 1-129,-2-1 129,1 1 129,-5-1 0,0 4-129,-2-4 258,0 6 0,-13-11 0,19 25-129,-12-4 0,-3 4 129,-1 4-129,-1 9 0,1-1-129,-2 2 0,0-1-129,1 3 129,1-6-129,-1 0 129,1-3-129,5-3 0,-5-1 0,2-3 0,1 3 258,0-5-258,-1 4-258,3-5 258,1-1 0,-2 1 0,0-5 0,0-2 0,-1-1-129,-1-4 129,-5-10 0,7 16 0,-7-16 0,0 0 0,0 0 0,6 11 0,-6-11 0,0 0 0,0 0 0,0 0-129,-9-7 129,9 7-129,-15-1 0,4 1 129,1 1-129,-3 3 0,0 4 129,0 1 0,1 1 0,1 2-129,0 0 129,-1 4 0,4 1-129,0 1 129,0 5 0,3 2-129,2 2 129,0 4 0,3 0-258,0 6 258,0 0-129,0 1 0,0 2 129,0-2-129,0 5 129,0-2-129,0 2 129,0-1 0,0 2-129,0-2 129,0-2 0,0 3-129,4-7 129,0 3 0,3-6 0,0 1 0,-1-2 0,0-2-129,0-1 129,-4-3-129,2-2 258,-4-4-258,0-4 129,0-2 0,0-1 0,0-13 0,-11 15 0,11-15 129,0 0 0,-15 13-129,15-13 129,0 0-129,-13 12 0,13-12 0,0 0-129,0 0-129,-7 12-1161,7-12-2322,0 0-129,0 0-129</inkml:trace>
  <inkml:trace contextRef="#ctx0" brushRef="#br0" timeOffset="89987.147">25076 2898 903,'-13'2'1806,"13"-2"-129,0 0-258,0 0 129,0 0-387,0 0-129,0 0-258,0 0 0,0 0-516,0 0 129,0 0-258,0 0-129,0 0 0,0 0-129,0 0 129,0 0-258,5 0 258,-5 0-129,0 0 0,17 3 0,-17-3 0,13 9 0,-13-9 129,11 14-129,-11-14 129,10 19-258,-6-7 258,-2 1-129,-1 6 129,0 1 0,-1 3 0,0 1 0,-1 1 0,-2 7 0,-2-1 0,0 1 129,0-3 129,-1 3-258,1-3 0,0 1 129,0 0-129,2-3 129,-2 2-129,4-4 129,0 0-129,1-4 129,0-1-129,0-1 129,0-5-129,0 2 129,2-4-129,3 2 0,-2-2 0,2 1 0,-5-13 0,12 22-129,-12-22 129,14 17 0,-14-17 0,10 8 0,-10-8 129,0 0-129,11 1 258,-11-1-258,0 0 129,0 0 129,0 0-129,0-8 0,0 8 0,0 0 258,0 0-258,0 0 0,-7-8-129,7 8-129,0 0 0,0 0 129,-11 0-129,11 0-129,0 0 129,0 0 0,-9 12 129,9-12-129,0 0 129,-9 13 0,9-13 0,-7 12 0,7-12 0,-8 16 0,8-16 129,-7 21-129,5-7 0,0 3 0,1 3 0,-2 3 0,3 1 0,0 1 0,0 2 0,5 0 0,0 0 0,-1 2 0,1-6 0,0 4 129,0-2 0,0 1 129,-1 3-258,-2-1 129,-1 5 0,1-2-129,-2 7 129,0-1 0,0 4-129,0-3 0,0-1 0,0 2 129,0-7-129,0 0 129,0-8 129,2 1-129,-1-7 0,1 1 129,0-4-258,0 3 129,0 2 0,1-2-129,0 3 0,2 3 0,-2-4 0,2 1 0,-2 1 0,1 0-129,0-8 129,-3 0 129,2-3 0,-3-11 258,2 15-129,-2-15 0,0 0 129,-3 13 129,3-13-258,-14 9 129,2-5-129,2 1-129,-3 2 0,-1 0 0,0-1-129,-1 1 0,3-1 0,-2-1 0,14-5-129,-20 7-645,20-7-2064,0 0-1290,0 0-645,0 0 387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47:10.70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13310 6403 645,'-15'0'1548,"15"0"129,-11-10 0,11 10 0,-9-14-387,9 14-258,-5-17-258,4 5-129,1 12-129,0-26 0,8 15-129,0-4 0,8-1-129,-3 0-129,8 1 129,-4 1-258,8-1-129,0 1 129,-1 1 0,3 0-129,0 2 0,-1 1 0,-1 3 129,-1 1-129,-3 4 129,-1 2-258,0 2 129,-6 9 129,2 0-129,-3 3 129,-3 2-129,2 4 0,-5 1 0,2-1 0,-4 1-129,-3 1 129,1-2 0,-3 1 129,-3-2-129,-4-1 258,-3-1-129,-4-3 129,-6 1 0,0-1 129,-5-2-129,-3-2 0,0 0 0,-2-1 129,1-4-129,2 1-129,5-6 258,1 0-258,4 0-258,4-6 0,2-1-516,11 7-645,-6-14-1935,2-3-645</inkml:trace>
  <inkml:trace contextRef="#ctx0" brushRef="#br0" timeOffset="897.051">13829 6235 1806,'0'0'2064,"0"-11"-1935,0 11 0,0 0 0,0 0 0,4-12 258,-4 12-129,0 0 258,12-5-129,-12 5 129,0 0 0,0 0 0,14 3 0,-14-3-129,5 14 129,-5-14-129,2 22 129,-1-11-258,2 7-129,-2-4 0,1 4 0,0-1 258,1 0-258,-2-1 258,1-1-258,0-1 387,2-4-129,-4-10 0,14 8-129,2-9 0,5-9-258,3-4 0,6-6 129,2-3-129,-1-3 129,3 3-129,-8-3 258,-1 7-258,-5 2 129,-6 7-129,-2 1 0,-12 9 0,17-1-129,-17 1 129,16 10-258,-10 0 516,1 5-516,0-2 516,0 4-258,-3 0 129,2 2-129,-4-4 129,1 2 0,-3 0 0,0 0 0,0 2 0,0-4 0,-3 4-129,1-2 0,-1-2-129,1-1-129,2 1-774,0-2-2193,0-13-903,12 4 129</inkml:trace>
  <inkml:trace contextRef="#ctx0" brushRef="#br0" timeOffset="1589.09">14535 6313 1419,'0'0'2580,"-9"5"-2580,9-5-516,0 0 645,0 0 258,0 0 0,8 10 258,-8-10 258,19 2 129,-8-1-258,5-1 129,0 0-129,4-7-258,2 2-129,1-5-258,0-2 258,3-2-387,-2-1 129,-1 1-129,-6-3 129,0 4-129,-8-4 0,-2 5 0,-6 1 0,-1 11 0,-5-15 0,-6 11-129,-3 1 0,-4 3 129,-4 0-129,0 5 258,-2 4-129,-2 1 129,4 2 0,-2 1 0,4 3 0,0-1-129,3 4 0,4-2 129,2 3-129,1-2 0,5 1 0,2-2 0,3-2 258,0 2-129,6-2 129,4-3-129,6 2 129,1-4 129,6 1-258,4-3 0,2-1-258,8 1-1032,3-3-2451,-3-8-387,10-1 0</inkml:trace>
  <inkml:trace contextRef="#ctx0" brushRef="#br0" timeOffset="2498.142">15778 6150 1419,'18'-9'3225,"-18"-3"258,0 12-2709,4-16-516,-4 16 0,-8-6 258,-6 3-258,-3 3 0,-5 0 258,-3 0-258,0 4 258,-3 5-129,4 2 0,-2 1 0,5-2-258,1 1-129,11-1 0,9-10 0,-4 20 0,4-20-129,19 14 0,1-8 129,4 3-258,7-1 258,-2-1 0,2 4-258,-2-1 258,-2 2-129,-3 0 0,-4 3 0,-4-1 129,-4 1 0,-5-1 129,0 1 129,-7-1 258,0 1 0,-7-4 0,-1 1 0,-8-1-129,1-2 258,-7-2-387,3-1 0,-6-2-129,1-1-129,0-2 0,2-1 0,1 0-258,-1-4-258,10 3-516,-6-10-645,18 11-1419,-7-17-1032,6 3-129</inkml:trace>
  <inkml:trace contextRef="#ctx0" brushRef="#br0" timeOffset="3009.172">16143 6116 1161,'-20'26'3612,"16"-9"-258,-10-11-129,2 5-3354,7-1-258,5 3 258,0-13 129,-2 19 0,2-8 258,0-11 129,2 23 129,-2-9-129,4 3 129,-2 2-258,3 3 0,-1 0-129,4-2 0,4 0 129,3-3-129,4-4 0,3-8 129,6-4-129,5-1 0,1-11 129,1-1 0,-3-10-129,0 3 129,-7-6 0,-1-1 129,-9 1 0,-3 3 0,-6-3-258,-2 5 129,-4 0-129,0 2 129,-4 5-387,-1 2-129,5 11-516,-11-15-903,11 15-2193,0 0-645,0 0 387</inkml:trace>
  <inkml:trace contextRef="#ctx0" brushRef="#br0" timeOffset="3558.203">16885 6117 1935,'4'-12'3354,"-4"12"-387,-6 0-1032,6 0-258,-20 6-645,20-6-129,-27 12-258,14-5 129,-6 0-129,5 4 0,-3 0-258,-1 1-129,2 3 0,0 2-258,5 0 258,0 2-387,3 1 258,3-1-258,5-2 129,4 5 0,4-5 0,5 1 129,4-3 0,5 0 0,1-3-129,6-5-129,3 1-387,1-8-516,13 0-645,-12-14-1032,8-4-1548,2-1-129</inkml:trace>
  <inkml:trace contextRef="#ctx0" brushRef="#br0" timeOffset="4390.251">17184 5668 1,'0'0'902,"0"0"-644,0 0 0,0 0-129,0 0 0,0 0 0,0-5 0,0 5 387,0 0 0,0 0 0,0 0 129,0 0 0,0 0-258,0 0 129,0 0-129,0 0 258,3 10 0,-3-10-258,0 22 258,1-5 0,-1 2-129,0 7 0,0 6-129,0 4 129,-1 6-258,-2 5-129,-1 0 0,1 3-129,2-3 258,1 0-258,0-7 129,0-1-258,1-8 258,5-6-258,-1-4 258,4-7-129,-9-14 0,19 8 129,-7-8 0,2-8 0,0-6 129,4 0 129,-4-5-258,6 2 258,-6-1-258,1 3 129,0 3-258,2 3 129,-2 5-129,0 3 0,1 1 0,0 5 0,-1 5 0,3 0 0,-6 4 129,1 1-258,-4 2 516,0 2-258,-6-1 129,1 2-129,-1 0 258,-3 2-258,0 1 0,0-4 0,1 1-258,0-5-774,6-3-2967,4 0-129,-11-12-387</inkml:trace>
  <inkml:trace contextRef="#ctx0" brushRef="#br0" timeOffset="7825.447">18603 5620 2322,'0'0'2709,"-10"-8"-903,10 8-516,0 0-258,-12-3-129,12 3 0,-12 0-387,12 0 129,-13 8-258,13-8 0,-14 18-129,10 0-129,-1 1 129,2 8 0,3 5-129,0 8-129,0 8 0,5 4-129,2 8 258,0 5-129,0 6-129,-2 4 129,-3 3 0,-2 3-258,0-3 129,-1 2 129,-2-10-258,0-6-129,-1-10-516,4-8-1419,1-6-1548,-1-26 129</inkml:trace>
  <inkml:trace contextRef="#ctx0" brushRef="#br0" timeOffset="8133.465">18322 6263 4128,'-3'18'4386,"2"5"0,1-23-516,12 10-3741,5-6-129,10-1 0,4-3 0,6 0 0,3 0 0,7-8 0,1-1 129,1-2-129,-3 0-129,-3 4-645,-7-4-129,0 7-1419,-4 0-1677,-14-5-516,3 9 258</inkml:trace>
  <inkml:trace contextRef="#ctx0" brushRef="#br0" timeOffset="8681.496">18956 6060 3096,'23'7'3354,"-23"-7"129,30 0-2967,-10 4-774,1 2 258,3 1 0,0 1 0,0 0 0,-1 1 0,1 0 129,-3 3 258,-2 3-258,-2-1 0,-4 3 0,-1 1 0,-5 4-129,-4 1 129,-3-1-129,0 2-129,-5-2 129,-7 1 0,-2-1 0,-6-4 258,2-4 129,-6-4 0,-1-1 129,-3-6-129,4-1 0,0-2 0,2-5 0,1-5-258,6 1 0,4-3 0,5 0 0,4 0-129,2 0 0,11 0-129,7-1-129,5 6-258,3-7-387,4 7-1161,3 4-1548,-3-8-516</inkml:trace>
  <inkml:trace contextRef="#ctx0" brushRef="#br0" timeOffset="9032.516">19637 6074 1677,'-10'2'3612,"-14"6"387,24-8-516,-31 19-3225,14-9-387,-3 1 129,0 2 129,1 3 0,-3 0 129,3 1 129,0 2 0,4 1-258,0 2 258,9 3 0,-1-4-258,6 4 0,1-4 0,10 2-129,8-6-129,4-3-516,11-4-774,0-4-1806,1-12-1032,13-3 258</inkml:trace>
  <inkml:trace contextRef="#ctx0" brushRef="#br0" timeOffset="9332.533">20015 5731 2709,'6'18'4128,"-8"-4"-516,2 13 129,0 2-3870,0 6 0,0 9 129,3 4 0,-2 3 0,-1 5 129,2 4-129,1-2 129,-3 0-129,0-5 129,0-4-258,0-4 0,0-12-645,0-4-1290,0-10-1677,-11-17-258,11-2 517</inkml:trace>
  <inkml:trace contextRef="#ctx0" brushRef="#br0" timeOffset="9572.547">19751 6099 903,'-28'-20'4128,"28"20"0,0 0 129,0 0-2838,15-2-258,7 1-387,14 1-129,3 0-129,9 0 129,5 0-387,6 0-129,0 0-129,-1 0-129,3 3-516,-8-3-387,1 5-1806,-4 3-1548,-13-4-258,-1 7 129</inkml:trace>
  <inkml:trace contextRef="#ctx0" brushRef="#br0" timeOffset="9996.571">20448 6330 5676,'-25'0'4386,"25"0"-387,-15-9-387,15 9-3870,-7-24 0,7 24-129,14-20 129,2 9-129,1-1 258,4 7 258,0-3 0,-1 6 129,-1 2-258,-2 3 0,-4 6-258,-2 1 258,-4 6 0,-5-3 387,-2 4 0,0-2 0,-4 4 0,-10-7 387,3 6-258,-4-7 0,0 2-129,-2-5 0,4 0-258,0-6-129,1-2-129,12 0-387,-16-21-645,16 8-1935,6-6-1290,-1-5-387,11-2 0</inkml:trace>
  <inkml:trace contextRef="#ctx0" brushRef="#br0" timeOffset="10460.598">20921 6194 4902,'-12'30'4515,"10"-13"-129,2-17-516,-9 16-3870,7-1-387,2 2 258,0 0 0,0 1 0,4 0 0,0 0 0,1-1 129,1 0 0,0 0 129,-3 0-129,1-4 0,-2 0 129,-2-13-129,2 17 129,-2-17 129,0 0-129,-3 11 129,3-11-129,-12-3 129,12 3 258,-15-20-387,10 6 129,3-3 0,-1-3 0,3-1-129,8-3 129,3 2-129,9 2-129,5 1 129,4 4-129,6 0-258,7 7-258,-3-4-645,11 6-2838,-3 6-645,-6-7 0,3 0-257</inkml:trace>
  <inkml:trace contextRef="#ctx0" brushRef="#br0" timeOffset="11685.668">22423 5784 903,'0'-18'3225,"0"18"-1677,-2-16-258,2 16 0,0 0-129,-13-9-129,13 9-258,-12 5 0,12-5-258,-13 24 129,8-4-387,-1 3 129,5 11-129,1 3-129,0 8 0,6 6 129,1 10-129,0 1 0,1 6-129,0 5 0,-2 1 0,1 1 258,-1-2-258,-2-7-258,3-6 129,-3-6 129,1-9-129,-1-12-129,-4-11-774,0-9-1806,0-13-903,-6 0-387</inkml:trace>
  <inkml:trace contextRef="#ctx0" brushRef="#br0" timeOffset="11910.681">22153 6396 1032,'6'0'3999,"14"0"258,-4-2-387,11-5-2709,10 4-645,1-5 0,12 3-258,-1-2-129,1 2-258,0-1 0,-4 1-774,1 2-1806,-2 3-1161,-13-7-516</inkml:trace>
  <inkml:trace contextRef="#ctx0" brushRef="#br0" timeOffset="12346.706">22813 6377 2967,'-24'-2'3741,"24"2"-387,-14-20-516,8 10-3741,6-5 0,6 4 129,3-7 258,10 4 0,-3-1 645,9 0 258,1 4 129,-1 2 129,2 4-258,-5 4 0,0 2-258,-5 7 0,-1 5-129,-8 4 129,-2 5 0,-6 0 129,0 5 387,-13-6 129,2 4 0,-10-8 129,4 2 0,-9-8-258,4 0-129,-3-9-258,3-2-516,6-1-774,-5-13-1548,7-7-1935,9 4 0,-2-10 129</inkml:trace>
  <inkml:trace contextRef="#ctx0" brushRef="#br0" timeOffset="13053.746">23160 6179 1548,'6'20'3096,"-6"-20"-129,13 18-2838,-13-18-129,11 22 387,-4-9-129,0 4 0,-2-1 387,3 6 0,-3-3 129,4 3-129,-5-4 258,2 2 0,-6-5-129,5 2-129,-5-6 0,0 1-129,0-12-129,-7 11 129,7-11-129,-15 2-129,2-2 129,13 0 0,-15-4 0,15 4-129,-12-18 129,12 7-129,0-7-129,8-1 0,6-2 0,5 0 0,2 0 0,6 0-129,1 2 129,2 4-129,0 3 0,0 5 0,-3 6 0,-3 1-387,4 0 129,-6 1-258,5 11-387,-10-8-387,10 8-2451,-4 0-774,-8-9-387</inkml:trace>
  <inkml:trace contextRef="#ctx0" brushRef="#br0" timeOffset="14751.843">14473 7352 1677,'3'18'3096,"-3"-18"-2064,0 12-774,0-12 129,2 14 129,-2-14 129,9 15 0,-9-15 0,14 15-129,-1-9 0,0-2-129,7-4-258,3 0 258,3-4-387,3-6 129,1-3-129,0-3 0,-2 0 0,-3-4 0,-3 3 0,-5-1 0,-4 2 129,-7 1-129,-4 3 129,-2 12 0,-6-17 0,-6 11-129,-2 6 258,-6 0-129,1 0 0,-5 5 0,-2 4 0,-1 0 0,1 4 0,-1 1 129,3 0-129,0 2 0,2 0-129,2 0 129,5 1-129,-1 1 0,5 0 129,2 0-129,1 4 129,4-4 0,2 3 258,2-1-258,0 3 129,2-4 0,7 2 258,-1-2-258,5-1 0,2-5 0,5 1 0,3-7-129,7-1 129,3-4-258,3-2 0,6 0-387,0-5 0,3 2-645,-7-11-774,1 1-2451,0 4-258,-13-10 388</inkml:trace>
  <inkml:trace contextRef="#ctx0" brushRef="#br0" timeOffset="15561.89">14994 7336 1032,'0'6'3225,"0"-6"-1032,7-4-1419,5-1-258,4 4 0,3-3-129,7 4 129,-2-4-258,6 4 258,-1 0-258,1 0-129,-5 4 0,1 6 129,-4 2-129,-2 4 0,-3 4-129,-4 3 0,-1 1 129,-4 1-129,1 0 0,-5 2 129,-2-5 0,-2 0 0,-2-4 129,-3 1 0,-8-6 0,1 2 258,-6-6-258,3-2 129,-2-5 129,1 1-258,-1-3 0,4 0 0,-2-7-129,3 2 129,12 5-258,-21-17 0,21 17 0,-4-16-258,4 16 129,4-20 0,9 12-129,3-5 0,6 5-516,3-7-387,8 5-903,1 3-2193,-4-11 258</inkml:trace>
  <inkml:trace contextRef="#ctx0" brushRef="#br0" timeOffset="15944.912">15935 7296 774,'-9'0'3612,"-13"0"129,22 0-774,-24 1-2967,5 4 0,-1 3 0,-4 0 0,-1 5 129,-5 1 129,2 4 258,-5-1-129,3 6 258,-1 0-258,2 3 0,2-3-129,4 5 0,4-4-129,7 2 0,9-4-129,3-1 0,7-3 0,10-4-129,9-2-129,6-7-129,4-2-903,0-3-1032,3-16-1935,10 7 129</inkml:trace>
  <inkml:trace contextRef="#ctx0" brushRef="#br0" timeOffset="16525.945">16141 7024 2967,'0'0'3354,"0"0"258,0 0-3483,0 0-129,0 0-129,0 0 258,0 10 0,0-10 387,2 15 0,-2-15 258,9 25-258,-9-11 387,2 11-129,-2-1-258,0 6 258,-2 5-387,-4 6 0,-3 1 129,2 5-258,-6 0 0,5-4-129,-2-4 0,4-5 0,1-8-129,5-6 129,0-20-258,25 5 129,5-7-258,4-15 129,10-6 0,2-3 0,3 0 0,-3-5 0,-1 6 0,-8 3 129,-6 5 0,-8 10 0,-7 7 129,-1 1-129,-9 12 0,1 9 0,-5 2 129,3 5 0,-4-1 0,1 2 0,-1-3 129,1-1-129,1-4 0,1-3 0,-1-4-258,-3-15-903,16 12-2967,-3-6-516,-13-6-258</inkml:trace>
  <inkml:trace contextRef="#ctx0" brushRef="#br1" timeOffset="34144.953">17889 7246 1677,'0'0'1290,"-6"0"-903,6 0 387,-14 0 0,14 0 129,-25 0-258,10 0 258,-6 3-129,1 4-258,-4-3 0,0 6-129,-6-1 0,3 3-258,-1 4-129,0 0 129,-3 3-129,2 0 0,0 3 0,2 2 0,5-2 0,2 3 0,6-4-129,4 1 258,9-3-129,2 1 129,13-6 0,8 3 129,4-6 0,8 0-129,4-4 129,2-1-129,0-5 129,5-1-258,-5 0 0,-3-1 129,-1-6-129,-4-2-129,-5 2-387,-6-5-645,-4-2-2580,1 9 0</inkml:trace>
  <inkml:trace contextRef="#ctx0" brushRef="#br1" timeOffset="34550.976">18201 6997 645,'9'31'387,"-6"-14"129,1 2 258,-2 2 0,1 3 0,-3 3 0,2 2 129,-2 5-129,0 0-129,0 5 0,-3 0-129,-1 2-387,1-1 0,0-3-258,2-1-516,1-9-1290,11 5-1290</inkml:trace>
  <inkml:trace contextRef="#ctx0" brushRef="#br1" timeOffset="34864.994">18553 7236 645,'6'20'3612,"-6"-20"129,1 25-258,1-12-3483,-1 4-129,3 3 129,-2 1 0,1 4 0,-1-2 0,0 2 129,-1-4-129,-1 3-129,0-4-258,0-3-774,0-17-2580,0 26 129</inkml:trace>
  <inkml:trace contextRef="#ctx0" brushRef="#br1" timeOffset="35325.02">18956 7363 516,'2'48'2709,"3"-17"-129,3-10-2838,2-2-258,3-5 258,8-3-129,4-8 258,-2-3 258,3-10 129,-1-5 129,0-3 387,-3-3 129,-2 1 0,-6-4 0,-5 3 0,-5-3 129,-2 7 0,-4-4-129,-3 8-129,-13-2 0,6 9-258,-10 0-129,-1 6 129,-7 3-258,-1 11-129,-4 4-129,-3 4-129,3 6-258,-3-3-774,9 1-2064,9 4-903,-1-14-129</inkml:trace>
  <inkml:trace contextRef="#ctx0" brushRef="#br1" timeOffset="35618.037">19196 7361 2967,'-11'54'3870,"11"-20"0,-6-11-387,6 8-4128,0 2 258,6 6 0,4 1-129,-1 5 129,-2-2 0,1 3 258,-3-2 0,-2-4 129,0-2-129,-1-5-258,-2-6-1290,-1-16-2193,5 1 387</inkml:trace>
  <inkml:trace contextRef="#ctx0" brushRef="#br1" timeOffset="36113.065">19524 7357 1548,'12'21'3096,"-12"-21"0,15 11-2838,-7-1-516,0 4 258,1 2 387,-1 1 0,-1 5 258,-3-2 0,2 3 0,-5-2 129,6 4 0,-1-7 0,4 2-258,2-11-258,8-5 0,6-4-129,4-4 0,2-11 0,3-9-129,-3-5 258,1 0 0,-10-10 258,3 7-129,-17-5 129,0 8 129,-9 1-258,0 8 0,0 2-258,-5 5-258,5 13-258,0 0-129,0 0-1032,-13 8-2580,13-8-387,-1 12 0</inkml:trace>
  <inkml:trace contextRef="#ctx0" brushRef="#br1" timeOffset="36684.098">20234 7386 1161,'18'29'3225,"10"-8"0,-16-21-645,8 0-3741,3 0-129,4-3 387,1-5 129,2-2 387,-3-2 387,-3-5 258,1 2 645,-6-4 258,1 2-129,-9-3-258,2 4-258,-9-1 129,-2 3-258,-2-1 129,0 15-129,-21-12-129,7 12 129,-8 0-258,-2 7 0,-4 5-129,-2 3 129,-2 6 0,-2 1 0,1 0 129,0 2 0,0-2 0,4 5 129,0-5 0,7 4 0,2-6 0,11 3 0,4-3 0,5 5-129,16-7 0,7 6-129,11-7-129,11 6 129,6-6-129,8 0 0,3 0-129,3-6-387,0 2-1161,1-1-2580,-11-12 129,0 2-645</inkml:trace>
  <inkml:trace contextRef="#ctx0" brushRef="#br1" timeOffset="38395.194">4909 2975 645,'-12'0'3225,"-3"0"258,15 0-387,0 0-1548,-16-8-516,16 8-129,0 0-387,0 0 129,-13-5-258,13 5-258,0 0-516,0 0-1032,0 0-1677,0 0-774,-14-2 0</inkml:trace>
  <inkml:trace contextRef="#ctx0" brushRef="#br1" timeOffset="38623.209">3755 3629 3225,'-62'35'3999,"37"-21"-516,2-11-258,5 3-3354,2 3-903,4-4-2193,7 11-516,5-16 258</inkml:trace>
  <inkml:trace contextRef="#ctx0" brushRef="#br1" timeOffset="38855.221">2866 4124 1032,'-50'48'3741,"33"-27"-129,-7-8-516,8 2-2580,-3 6-2967,-1-5-1032,7 8 129</inkml:trace>
  <inkml:trace contextRef="#ctx0" brushRef="#br1" timeOffset="39102.236">1939 4763 2580,'-65'60'4644,"41"-38"-516,0-9-387,9-3-2064,-2 2-2967,13 1-2451,4 5-258,-3-7-387</inkml:trace>
  <inkml:trace contextRef="#ctx0" brushRef="#br1" timeOffset="39314.248">1463 5254 3999,'-55'58'4257,"34"-34"-1161,-6-14-1032,5 2-5418,9 5-645,-1-7 129</inkml:trace>
  <inkml:trace contextRef="#ctx0" brushRef="#br1" timeOffset="39539.26">661 5982 5289,'-80'84'4515,"44"-50"-387,-2-6-903,9 3-4128,5 1-2580,4-5-645,6 4-129,-6-2 129</inkml:trace>
  <inkml:trace contextRef="#ctx0" brushRef="#br1" timeOffset="39735.272">78 7008 3096,'-26'77'3870,"19"-37"-774,-10-12-1419,3-3-4386,14 9-645,0-10-387</inkml:trace>
  <inkml:trace contextRef="#ctx0" brushRef="#br1" timeOffset="39948.284">50 8410 903,'35'80'3354,"-22"-51"-129,9 7-774,-1-1-3999,-1-8-1290,12 10-387</inkml:trace>
  <inkml:trace contextRef="#ctx0" brushRef="#br1" timeOffset="40182.298">771 9210 5676,'47'76'4773,"-27"-45"-387,-4-8-129,1-6-3096,3 4-774,6-5-645,-2-3-516,15 4-1290,-5-6-1548,4-6-903,5 0-129,-1-5 0</inkml:trace>
  <inkml:trace contextRef="#ctx0" brushRef="#br1" timeOffset="40395.31">1835 9482 4386,'52'7'4515,"-32"-7"-645,8-7-1032,0 5-1677,-1-9-645,5-1-645,4 0-1032,-2-1-2580,3-13-129,3 2-516,-5-13 388</inkml:trace>
  <inkml:trace contextRef="#ctx0" brushRef="#br1" timeOffset="40604.322">2711 8736 7353,'14'3'4644,"10"-6"-387,-12-7-516,5 2-4515,2-7-2451,11-5-1032,4-4-258,1-7-387</inkml:trace>
  <inkml:trace contextRef="#ctx0" brushRef="#br1" timeOffset="40832.335">3655 7703 8256,'50'-31'4644,"-28"13"-129,6-8-1290,0 4-3483,11 6-1032,-6-14-1290,8 2-1806,-1-5-258,-5-1-258</inkml:trace>
  <inkml:trace contextRef="#ctx0" brushRef="#br1" timeOffset="41035.347">4231 7074 2580,'24'-32'4386,"-14"18"-516,2-3-903,6 5-903,-8-8-645,10 6-516,-1-6-387,3 2-258,3-5-516,2-6-645,11 3-645,-3-8-2451,7-11-258,6-2-516</inkml:trace>
  <inkml:trace contextRef="#ctx0" brushRef="#br1" timeOffset="41206.356">5236 6171 2451,'41'-9'3999,"-27"-1"0,14 6-645,-13-8-4257,12-8-2967,9 7-258,-6-13 129</inkml:trace>
  <inkml:trace contextRef="#ctx0" brushRef="#br1" timeOffset="41429.369">5969 5668 7482,'27'7'5031,"-14"-7"-258,0-4-645,-13 4-4386,26-20-774,8 17-1161,-10-16-1161,12 2-1419,-1-7-387,0-8 517</inkml:trace>
  <inkml:trace contextRef="#ctx0" brushRef="#br1" timeOffset="41598.379">6903 5003 129,'60'-15'3096,"-38"-2"-645,11 5-1806,1 0-3741,-8-14-128</inkml:trace>
  <inkml:trace contextRef="#ctx0" brushRef="#br1" timeOffset="41814.391">7584 4562 7611,'25'9'4902,"-15"-6"-516,-10-3-645,21-11-4257,-21 11-903,25-17-2838,-5 6-387,-1-6-129,3-4 0</inkml:trace>
  <inkml:trace contextRef="#ctx0" brushRef="#br1" timeOffset="42019.403">8149 4099 8127,'33'-12'4257,"-15"7"-129,-10-12-903,10 9-5031,-5-7-2322,0-3-516,3-2-129,-8-12 388</inkml:trace>
  <inkml:trace contextRef="#ctx0" brushRef="#br1" timeOffset="42241.416">8293 3455 9417,'-7'-16'4773,"7"16"-387,-13-23-516,13 23-4644,-13-24-387,13 24-387,-11-22-1935,-1 1-1032,-3-4-129,-2-7-129</inkml:trace>
  <inkml:trace contextRef="#ctx0" brushRef="#br1" timeOffset="42499.43">7844 2781 7998,'-63'-26'4902,"35"14"-387,2-3-387,3 0-3483,10 11-258,0-1-516,13 5-129,-13-8 0,7-3-387,6 11 0,-19-27-258,14 15-1290,-5-5-2064,-5-7 0,1 4-516,-8-6 517</inkml:trace>
  <inkml:trace contextRef="#ctx0" brushRef="#br1" timeOffset="42685.441">7003 2559 7998,'-70'0'4515,"39"-3"-129,8 1-774,4-1-3612,6 3-774,-5-2-1161,18 2-2322,-22-7-258,8-5-258,0-2 517</inkml:trace>
  <inkml:trace contextRef="#ctx0" brushRef="#br1" timeOffset="42926.455">6091 2509 8514,'-58'16'4773,"33"-13"-258,4-3-645,0 2-3870,21-2-258,-20 5-516,20-5-387,-15 4-903,15-4-2193,-20-2-258,8-10 0,-2-3 388</inkml:trace>
  <inkml:trace contextRef="#ctx0" brushRef="#br1" timeOffset="43142.467">5090 2760 8385,'-58'38'4515,"35"-26"-387,9-5-903,-4-6-3870,18 12-1032,0-13-1935,-11 8-516,11-8-516,-18 0 516</inkml:trace>
  <inkml:trace contextRef="#ctx0" brushRef="#br1" timeOffset="43354.479">4271 3208 7611,'-42'33'4515,"25"-26"-516,6-1-387,-4-6-3741,15 0-2322,0 0-1548,0 0-258,0 0-387,0 0 388</inkml:trace>
  <inkml:trace contextRef="#ctx0" brushRef="#br1" timeOffset="43558.49">3664 3604 7740,'-40'34'4128,"27"-19"-774,-4-13-1548,8 4-5289,9-6-645,-9 10-129,9-10-129</inkml:trace>
  <inkml:trace contextRef="#ctx0" brushRef="#br1" timeOffset="43758.502">3045 3945 6321,'-51'27'3999,"27"-22"-516,13 5-1290,0-2-5289,11-8-903,-12 4-129,12-4-129</inkml:trace>
  <inkml:trace contextRef="#ctx0" brushRef="#br1" timeOffset="43961.514">2719 4123 8127,'-19'25'4644,"19"-25"-516,-10 12-774,10-12-4257,0 0-2967,0 17-516,0-17-258,-9 12 129</inkml:trace>
  <inkml:trace contextRef="#ctx0" brushRef="#br1" timeOffset="44166.526">2112 4618 6966,'-24'27'4515,"24"-27"-258,-13 7-516,13-7-3999,0 0-1935,6 3-1806,5-3-516,1 0 129</inkml:trace>
  <inkml:trace contextRef="#ctx0" brushRef="#br1" timeOffset="44354.536">1813 4914 4128,'-50'47'3870,"21"-35"-1419,10 3-2193,7-3-3483,-7-9-645,19-3 259</inkml:trace>
  <inkml:trace contextRef="#ctx0" brushRef="#br1" timeOffset="44577.549">1170 5383 7482,'-32'38'4644,"23"-25"-516,9-13-258,-12 10-4128,12-10-774,13 10-1677,-2-1-1419,-1-5-387,-10-4-258</inkml:trace>
  <inkml:trace contextRef="#ctx0" brushRef="#br2" timeOffset="61962.544">1784 10807 903,'0'0'1548,"0"0"-387,0 0 129,0 0-387,0 0 129,0 0-129,0 0 258,0 0-129,0 0-129,0 0 0,13-10-387,-13 10 258,16-4-258,-1 1-129,-3 0-129,6 1-129,-3 0 0,6 2-129,-1 0 129,0 0-258,2 10 258,0-4-258,1 7 258,0-1-258,1 6 129,-1 1 0,-2 2 0,2-1-129,-3-1 129,0 2 0,-3-3 0,-1 2-129,0 0 129,-6-5 129,3 2-129,-4-2 0,-1 2 0,-4-3 129,-1-2 0,-3 1 129,0-13 0,-5 19 0,-5-12 0,10-7 0,-29 13-129,13-8 0,-4-1 0,-1-2-129,-2-2 0,-2 0 258,-1 0-258,-2-5 0,3-3 129,0 0-129,0-2 129,5-1-129,0-1 0,4 1 0,2-1 0,6 3-129,3-5 129,3 3-129,2-1 129,10 0-258,6 2 258,3-2-129,5 2 0,3 1 129,5 4-258,0 0 0,3 5-387,-5 0-258,5 2-1548,-1 10-1290,-12-6-387,6 8 517</inkml:trace>
  <inkml:trace contextRef="#ctx0" brushRef="#br2" timeOffset="62499.574">2462 10405 1935,'14'-24'3612,"-3"17"0,-11-6-387,0 13-2580,0 0-645,13-7 129,-13 7 0,7 6 129,-5 6 129,-2-1 129,1 7 129,-1-1 0,0 7-129,0-1 129,0 6-258,0 4-129,0 4-129,2 1 0,1 6 0,-1 5-129,1 7 0,0 0 0,-1 1 0,-1-2 0,1-2 0,-1-1-129,0-9 0,1-8-129,-2-14-516,8-4-2580,1-6-645,-9-11-387,0 0 258</inkml:trace>
  <inkml:trace contextRef="#ctx0" brushRef="#br2" timeOffset="64636.696">3071 10713 774,'-11'-8'3483,"11"8"258,-13 0-387,-2-1-2193,15 1-387,-23 3 0,11 4-129,-6-3 129,6 7-129,-8-5 129,5 6-129,-1-5-129,3 6 0,0-4-387,3 1 0,0 2 0,10-12-129,-8 20-129,8-20 129,0 18-129,0-18 0,18 17 129,-3-9-387,4-1 258,2 3-129,6 0 129,0 1-129,2 1 0,-2 0 0,1 1 129,-6 2 0,-1-1 0,-4 0 129,-6-1 0,-4 1 129,-6-2 0,-1 2 129,-4-3 0,-6 0 0,-7-1-129,-1 0 129,-3-4-129,-3-1 0,-2-3 129,4 0-258,0-2-258,1 0 0,6 1-258,-2-1-1032,17 0-1548,0 0-1161,-13-5-129,13 5 259</inkml:trace>
  <inkml:trace contextRef="#ctx0" brushRef="#br2" timeOffset="65116.724">3323 11029 2193,'-6'-37'2064,"9"14"-1419,0-3-1161,7 1 516,1-3 387,2 3 0,2 2 516,0 3 645,5 8-129,-5-1-258,4 10-129,-4 3-387,5 5-387,-6 8-129,2 9-129,-5-3 645,1 6-129,-9-3 387,2 6 0,-5-10 129,-1 8 0,-10-11 129,4 4-258,-9-7-129,4 0-258,-6-3-129,2-2 0,-4-7-258,1 0 0,0 0-387,1-11-645,18 11-2709,-22-13-903,8 0-258,14 13-258</inkml:trace>
  <inkml:trace contextRef="#ctx0" brushRef="#br0" timeOffset="100839.767">4978 10418 1806,'6'-15'2193,"-6"15"-516,0-12-387,0 12-258,0 0-387,-11-14-129,11 14-258,-15-5-129,2 5 129,-2 0-129,-2 0-129,0 2 0,-5 3 129,0 3-129,0 1 0,-4 1 129,-1 2-129,2 0 0,-2 2 129,2 3-129,-1 0 129,1 0-129,3 6 258,1-5-258,2 6 129,0-2-129,6 3 129,0-2-129,4 2-129,3 1 129,4-2 0,2 7 0,0-3 0,6 4-129,3 0 129,4 1 0,2 0 129,9 2-129,1-2 129,4-3-129,4-1 129,3-4-129,3-3 129,2-2-129,3-5 0,1-3 129,3-5-258,0-7 129,-1 0 0,2-12 0,-1-6 0,-1-10 0,-3-6 129,-2-7-129,-6-5 129,-2-5-129,-5-2 0,-6-1 0,-8-3 258,-6 1-258,-7 5 0,-7 0 258,-8 5 0,-13 3 258,-4 6-129,-10 4 258,-1 7-258,-5 5 129,-1 9 0,-2 2-387,3 8 129,2 2-258,0 6-258,7 14-516,-2-2-774,6 3-2322,7 14-258,-5-6 129</inkml:trace>
  <inkml:trace contextRef="#ctx0" brushRef="#br0" timeOffset="101445.802">4938 9934 1,'12'-24'1160,"-12"24"1,12-13-258,-12 13 129,0 0 0,0 0 129,11 8 0,-11 5-387,0 6 0,-1 7 0,0 8-387,-3 6-258,3 8 129,0 3-258,0 9 0,1 7 129,0 6-129,1 2 0,2 3 0,2 5 129,2 5-129,-1-1 129,2 0-129,-3-2 129,2 1 0,-4-1 0,0-2 129,-2-6-258,-1-9 258,0-5-258,-4-7 129,-1-8 0,0-10-129,-2-8 129,3-10-129,-2-4-258,6-16-1032,-12 3-2064,12-3-516,-10-11 387</inkml:trace>
  <inkml:trace contextRef="#ctx0" brushRef="#br0" timeOffset="101823.824">4743 11745 2709,'14'1'3741,"-14"-1"-258,22-9-2193,-7 5-1161,4-3 0,4 3 387,0-2 0,2 2 258,0 0 0,5 1-129,-2-1 129,7 4-129,-2-5 0,9 2-516,0 0-258,3-4-774,3 4-903,-2 2-2322,-6-10-129,3 3 0</inkml:trace>
  <inkml:trace contextRef="#ctx0" brushRef="#br0" timeOffset="102403.857">4619 9927 258,'0'9'3096,"0"-9"-1161,15 0-387,-3 0-387,8 0-129,-2 0 129,13 0-129,-4 0 129,10 0-258,0-7 0,7 5-387,0-3 0,4 5-258,-2-1-129,1 1-129,-3 0 0,-3 1 0,-4 3 0,-6 3 129,-4-1-129,-6 3-129,-1-1 129,-7-2 0,-1 0-258,-12-6-387,18 12-2322,-8 2-1161,-10-14 0</inkml:trace>
  <inkml:trace contextRef="#ctx0" brushRef="#br0" timeOffset="104988.005">5545 11700 1548,'0'0'2709,"-11"-8"-1419,11 8-774,-7-13 258,7 13 0,-5-17 129,5 17 0,-1-22 0,1 12 0,0-7 0,6 2-129,-1 1-516,4-1 0,2-1-258,1 3 0,3 1 0,0-1-129,-1 8 129,1-1 0,2 4-129,-1 2 129,-2 0 0,-1 3 0,0 9 0,-3 0 0,1 2 129,-3 3 0,-3-1 0,-3 4 129,1-1 129,-2 5-258,-1-6 258,-1 5 0,-6-5 0,1 3 129,-6-3 0,0-1-129,-3-4 129,1-1 0,-5-5-258,1 0 129,-3-4-129,2-3-387,1 0-129,-4-7-1032,5-7-2838,3 7-258,-1-10-258</inkml:trace>
  <inkml:trace contextRef="#ctx0" brushRef="#br0" timeOffset="110096.297">6354 9982 645,'-15'7'774,"3"0"0,-5 1 0,0 2 129,-4 2 0,0 0 129,-1 3 129,-3-2-129,0 6-387,0-1-129,-1 6-258,-1 0 129,3 6-258,-4 4 129,3 7 0,-5 4 0,6 6 129,-3 5-258,6 5 387,-2 0-258,6 3 129,3 0 129,10 2-258,1-8 129,6 0 0,8-6-129,8-4-129,8-1 129,1-4-258,10-4 0,-2-6-129,8 1 129,-1-6-129,1-2 129,1-5-129,-4-1 129,-2-8-129,-2-4 129,-4-6 0,-2-2 0,-6 0 129,-2-6-129,-5-2 129,-4-2 0,-3 2-129,-11 8 0,10-17-516,-10 17-1677,0 0-1548,-3-19-387,3 19 259</inkml:trace>
  <inkml:trace contextRef="#ctx0" brushRef="#br0" timeOffset="110675.33">6449 10207 1161,'0'0'3096,"-16"-10"-1419,16 10-645,0 0-516,0 0-258,0 0 129,0 0-129,0 6 258,0-6-129,19 16 129,-8-5-129,4 2 129,2 0-258,3 3 0,0 4-129,0-2-129,-1 5 0,0 1 0,-2 5 0,-1 3 0,-3-1-129,-1-2 129,-1 3-129,-3-7-129,0-2-129,-1-6-258,2-7-903,3 2-2064,-12-12 0</inkml:trace>
  <inkml:trace contextRef="#ctx0" brushRef="#br0" timeOffset="111419.372">7071 10149 774,'-19'-6'2451,"19"6"-1677,-18 1-516,18-1-258,-23 15 129,10-9 129,-3 7 0,-1-1 129,-2 5 258,-3 3 129,0 2-129,-4 6 0,2 5-129,-7 2 129,4 3-258,-2 1 129,6 0-129,-2-6 0,8-3-129,2-6-258,5-7 129,4-4-258,6-13 0,0 0 0,0 0 0,0 0 129,7 2 0,-7-2 0,0 0 0,16-4 129,-16 4-129,0 0 0,14-4 0,-14 4 0,0 0 0,15 0 0,-15 0 129,0 0 0,0 0 0,0 0 129,9 6 0,-9-6 0,0 0 0,0 16-129,0-16 0,0 20-129,1-6 0,2 1 0,1 5 0,3 1 0,-1 3 0,2 5 258,-1 1-258,2 1 129,-2 3-129,-2 2 258,2-2-129,-3 0 0,1 1 258,-2-5-258,-2-1 129,-1-5-129,2-3 129,-2-4-258,2-4 129,-2-13-258,0 13-129,0-13-1032,0 0-2451,3-8-387,-3 8 129</inkml:trace>
  <inkml:trace contextRef="#ctx0" brushRef="#br0" timeOffset="112063.409">7126 11014 1,'-1'-11'3224,"1"11"1,0 0-1548,0 0-774,3-11-129,-3 11 129,0 0 129,0 0 0,0 0 0,0 0-129,8 9 0,-8-9-258,0 27 0,0-9-387,0 5 0,0 0-129,-3 2 0,2 2 0,0-2-129,-2 0 0,2-5 0,1 0-258,-2-8-516,2 4-1161,2-6-2064,-2-10-516,13-3 0</inkml:trace>
  <inkml:trace contextRef="#ctx0" brushRef="#br0" timeOffset="112678.444">7394 10016 1806,'-10'24'2967,"10"-24"-1677,3 24-1032,5-5-258,4 5 0,0 5 0,5 7 0,-1 4 0,7 6 0,-6 5-258,7 6 258,-3 1 0,0 6-129,0-1 129,0 3 0,-2 0 0,-3-3-129,-1 1 129,-3-9 0,-2 1 0,-5-2 129,-5-8 0,-2-6 258,-8 1 516,-9-8-129,0 0 258,-10-7 129,3 2 0,-8-7 129,8 0-258,-3-5-516,7-2-387,5 0-774,2-9-1419,3-5-2064,12 0-129</inkml:trace>
  <inkml:trace contextRef="#ctx0" brushRef="#br0" timeOffset="113117.47">8040 11012 2193,'12'0'3354,"2"-11"-258,1 9-2322,-4-3-129,9 5 129,-6-5 129,8 5-258,-4 0 258,7 0-129,-6 0-258,4 0 0,-4 0-129,0 0-258,0 3 0,-6-3-258,3 2-129,-16-2-645,21 3-1290,-21-3-1806,0 0-387,0 0 517</inkml:trace>
  <inkml:trace contextRef="#ctx0" brushRef="#br0" timeOffset="113458.489">7970 10743 1677,'-11'9'4257,"11"-9"-129,0 0 0,0 0-3225,6 7-645,6-6-129,3 3 258,0-4-129,5 0 258,0 0-129,4 0 0,-4 0 0,3 0 0,-6 0 0,3 0-129,-5 0-129,1 0-129,-4 0-129,0 0 0,0 1-387,-12-1-387,24 9-1161,-11-5-2322,-1-4-387,2 0 258</inkml:trace>
  <inkml:trace contextRef="#ctx0" brushRef="#br0" timeOffset="118578.782">8817 10564 129,'15'0'1032,"2"0"0,-17 0-258,15 4-516,-15-4-129,21 3 0,-7-3-129,-2 0-129,2-6 129,0-3 0,0-1 0,-1-2 0,-1-3 0,-2 1 0,-3-1 0,-2 1 0,-3 2 0,-2-3 0,0 3 0,-3 2 129,3 10-129,-16-16 387,3 12-258,-2 2 129,0 2 129,-2 0 0,-1 6 129,-2 2-129,4 5 129,-3 2 0,1-1-129,1 3-129,3 3-129,0-1 129,2 3-129,-1-2-129,5 1 129,1 0-129,1 3 129,4-6 0,2 5 0,0-4 129,1 1-129,6 2 0,1-3-129,6-1 129,1-2 129,2-2 129,1-1-258,3-1 0,1-4 0,1-1 0,4-5-258,0 1-129,1-3-516,4 0-516,-2 0-1419,-3-13-645</inkml:trace>
  <inkml:trace contextRef="#ctx0" brushRef="#br0" timeOffset="118949.803">9201 10456 3483,'2'18'3870,"-2"-18"-258,0 0-3225,13 21-516,3-9 129,1 5 129,3-2 0,0 2 129,2-1-129,0 5 0,1-4 0,-1 3 0,-1 0-129,0 1-258,-4 2-387,-3-5-774,-3-1-1548,5 7-903</inkml:trace>
  <inkml:trace contextRef="#ctx0" brushRef="#br0" timeOffset="119265.821">9176 10831 645,'29'-12'3612,"-18"-11"258,19 1-645,-2-6-3096,1-4-129,4-3 0,-3-1 387,4 2-129,-7 1 129,3 4 0,-7 4-129,-2 3-387,0 10-1032,-5 10-2451,-9-8-516,3 10 129</inkml:trace>
  <inkml:trace contextRef="#ctx0" brushRef="#br0" timeOffset="119614.841">9730 10535 3483,'8'59'3870,"-8"-29"-387,11 11-3483,-1 9 0,3 2 129,0 3 129,-2-1 258,0 3-129,-2-5 258,-2 0-258,-4-9-129,2-6 129,-4-3-645,-1-9-903,0-12-2838,0 3-129,0-16 0</inkml:trace>
  <inkml:trace contextRef="#ctx0" brushRef="#br0" timeOffset="120104.869">9728 10592 1161,'-2'-12'3999,"1"-5"129,7 10-258,-1-10-3225,8 2-645,6 1-258,4-2 258,0 3 0,4 0 258,1 5 0,2-1 0,3 7 129,0 0 0,2 2-129,-2 6 0,1 6 0,-4 1-258,0 7 129,-8 0-129,-2 5 129,-6 0 0,-3 1 129,-9 1 0,-2 0 0,-4-3 0,-8 4 258,-9-10-129,-2 5 129,-10-8-129,-1 2 129,-6-9-129,1 4-129,-5-8 0,4 1-129,2-2-258,1-3-516,13 2-2709,1-2-1290,-1 0-258,6-4-258</inkml:trace>
  <inkml:trace contextRef="#ctx0" brushRef="#br0" timeOffset="135099.727">10909 9950 516,'0'0'903,"0"-14"-129,0 14-258,0 0 129,-15-6-129,15 6-258,-16 0 258,4 0-258,1 1 129,-2 2 0,0 2-129,1-2 129,0 3 129,-1-3-129,13-3-258,-18 12 0,18-12 0,-13 15 0,13-15 129,-10 19-258,7-7 129,-3 4-129,3 1 129,-4 3 0,5 4-129,-3 1 129,1 4-129,2 2 0,1 0 129,1 4-258,0 1 129,1 5 0,3-2 0,3 3 0,-3-1 0,4 1 0,-2-1 0,1-1 0,-2-2 0,1-6 0,-4-1 0,1-8 0,-3-2 129,0-3-129,-4-5 258,-5-2-129,9-11-129,-24 12 129,11-11 0,-3 0 0,2-1-129,-2 0 0,3 0 0,-1-2 0,14 2 0,-18-2-129,18 2 0,0 0 0,0 0 0,0 0-258,0 8 258,0-8 0,14 18 0,0-7 129,-3 3 0,2 1 0,-1 3 0,-1 3 129,-4 5-129,0-2 129,-6 8 0,-1 2 258,-8 7 0,-4 2-129,-3 6 258,-5 2 129,1-1-258,-1-1 0,5-1 129,-2-6-258,6 0 0,2-9 0,5-3-129,3-9 0,1 0-129,5-7 129,5 1-129,7-6 0,0-1 0,7 0 0,3-1 0,4 2-129,0-3 0,3 6-387,-4-8-516,6 5-1032,-1 2-2064,-12-11 387</inkml:trace>
  <inkml:trace contextRef="#ctx0" brushRef="#br0" timeOffset="136262.793">11109 10518 1548,'7'0'387,"-7"0"-129,13-4 129,-13 4 258,0 0 129,0 0 129,11-1 0,-11 1 258,0 0-129,0 0-129,0 0-258,0 0-129,-5 6-258,5-6-129,-4 12 258,4-12-258,-5 20-129,2-8 129,2 5 0,-3 0 0,3 4 0,-2 1 129,3 4-129,-1-3 0,1 2 0,0 0 0,5-3-129,5-2 0,1-7 0,8 0-129,2-10-129,6-3-129,-1-5 0,7-6 0,-3-5-258,0-3 129,-3-3 129,-3 2 129,-5-2 0,-1 2 258,-4 2 258,-6 1-129,0 3 129,0 2-129,-8 12 0,10-17 129,-10 17-129,0 0-129,0 0 129,0 0 0,10 12-129,-10 0 129,0 5 0,0 0-129,0 5 258,2 1-516,3 0 516,1 1-258,2 0 0,3 1 129,4-3 0,2-1-129,3-7 129,1 1 0,4-7-129,2-6 0,0-2 0,-2-10-129,1-5 258,-6-6 0,-1 1 387,-10-7-129,2 1 387,-11-5-258,0 4 258,-5 0 129,-1 5-258,-8-2-258,3 6 129,1 2-387,-3 4-258,13 12-516,-15-14-129,15 14-1032,0 0-1806,0 0-1032,0 0 258</inkml:trace>
  <inkml:trace contextRef="#ctx0" brushRef="#br0" timeOffset="136946.832">11970 10904 258,'0'-24'2709,"13"12"-2193,0-3-516,1 1-129,5 2 129,-3 0 0,3 2 129,-4 3 0,2 5 258,-3 2-258,-3 0 129,-11 0 129,18 18-129,-10-5 0,-4 2 129,-3 0 0,-1 6 258,0-5 129,-5 4-129,-7-4 258,3 5 129,-6-9 0,4 5-129,-5-8 0,3 2 0,-5-10-258,4 2 129,-2-3-387,0-1-129,2-6-129,-2-3-258,6 1-387,-5-6-1677,4-1-2064,11 4-387,-6-11 388</inkml:trace>
  <inkml:trace contextRef="#ctx0" brushRef="#br0" timeOffset="141003.065">12435 10514 129,'-12'8'645,"12"-8"-258,-12 7 129,12-7 0,0 0-129,0 0 129,0 0 0,0 0 129,0 0 129,0 0-129,-7-10 0,8-2-129,9-5 0,4-1-129,1-7 0,6-2 0,1-4 0,5 0-129,-4-2-129,4 2 129,-3-2 0,1 6 0,-2-2-129,1 2 129,-4 4 0,0 0-129,-1 5 0,-2-1 0,0 5-129,-3 0 0,-4 4 0,-10 10 129,16-12-129,-16 12 129,0 0 0,0 0 129,0 0-129,0 0 0,0 0 129,0 0-258,0 0 129,5 9-129,-5-9 0,0 0 0,0 0 0,0 0 0,0 12 0,0-12 0,0 0 0,0 0 0,0 16 0,0-16 0,0 21 0,0-6-129,0-1 129,0 9 0,0 3 0,0 3 0,2 7 0,-2 1 0,3 5 129,0 2 0,-3 5 129,1 0-129,-1-1 0,0 5 129,0-7-129,-1 2 258,-2-3-129,0-1 0,0-5-129,1-3 0,-3-5 0,4-3-129,-1-7 129,-1-3-129,-1-7 0,4-11-129,-3 15 0,3-15 129,0 0-258,0 0-258,-3-11-1290,3 11-2193,-1-30-387</inkml:trace>
  <inkml:trace contextRef="#ctx0" brushRef="#br0" timeOffset="142123.128">12640 10297 1161,'4'-12'1935,"-4"12"-387,0 0-387,0 0-129,0 0-387,-6-5-387,6 5 129,0 0-258,0 0 0,-2-15-129,2 15 129,0 0-129,0 0 387,2-12-129,-2 12 0,0 0 129,0 0-129,0 0-129,0 0 129,0 0 0,0 0-129,0 0-129,0 0-129,7 10 129,-7-10 0,4 10 0,-4-10 0,5 12 129,-5-12-129,4 17 129,-4-17 0,2 22-129,0-6 129,-2 1-129,0 5 129,0 2 0,0 5-129,0 3 0,0 2 258,-2 2-258,0 2 129,-2 0 0,2 2-129,-2-1 258,2 0-129,0-6 0,0 0 129,0-3 0,0-7 0,0-2-129,1-4 0,0-5 129,1 0-129,0-12-129,0 17 0,0-17 0,0 10-129,0-10 129,0 0-258,0 0 258,4 12 0,-4-12 0,0 0 0,0 0 258,0 0-258,0 0 129,0 0-129,0 0 0,0 0 0,0 0 0,0 0-387,0 0-258,0 0-1032,0 0-2322,0 0-258</inkml:trace>
  <inkml:trace contextRef="#ctx0" brushRef="#br0" timeOffset="144976.292">13400 9977 774,'0'0'1548,"0"0"-516,-10-10 0,10 10-129,-13-5 129,13 5-129,-15-3-516,15 3 129,-20 0-258,20 0-129,-18 2 0,18-2 129,-18 7-258,18-7 0,-15 17 129,8-6-129,0 0 129,1 2 0,-1 2-129,3 0 129,0 7-129,2-4 129,0 6-129,2-1 0,0 5 0,0 2 0,2 2 258,-1 2-129,0 1 0,-1 2-129,0-1 258,-6 2-258,0-1 129,-3-3 129,-2-2-258,3-6 0,-1-2 129,-1-6-129,3-2 129,7-16 0,-13 16 129,13-16-129,0 0 129,-16 4 0,16-4-129,0 0 0,0 0-129,0 0 0,0 0 0,0 0 0,0 0-129,0 0 129,6 17-129,4-3 0,0 4 129,2 3 0,-1 0-129,1 9 258,-3-1-129,1 3 129,-4 1-129,-4 2 129,-2 0-129,0 0 258,-4 3-129,-4-6 258,2 3-129,-3-6 0,8-1 258,-4-5-258,5 0 129,0-7-129,6-1 0,2-3-129,6-4 0,0-3 0,5 1-129,0-3 0,3 0 0,2 1-129,0-4-516,7 3-774,-5 3-2580,-4-6-387,9 0 129</inkml:trace>
  <inkml:trace contextRef="#ctx0" brushRef="#br0" timeOffset="147388.43">13620 10277 1,'-4'-10'773,"4"10"1,0 0 129,-1-14 129,1 14 387,0 0-258,-8-16 387,8 16-129,0 0-387,-12-5-129,12 5-387,0 0 0,0 0-258,-10-1-129,10 1 0,0 0 129,0 0-129,0 0 0,0 0-129,8 0 258,-8 0-129,10 12 0,-10-12 129,11 22-129,-4-6-129,0 3 129,2 2-129,1 4 129,-1 3-129,3 1 0,-2 0 0,1-1 0,2-2 0,-1-1 0,1-1-129,-3-6 0,1-6 0,0 0-129,0-6 129,-11-6-129,22 5 0,-22-5-645,19-1-774,-19 1-1806,13-16-645</inkml:trace>
  <inkml:trace contextRef="#ctx0" brushRef="#br0" timeOffset="148095.47">14120 10270 1548,'11'-9'3096,"-11"9"-2451,0 0-258,2-8-129,-2 8 258,0 0 258,0 0-258,0 0 129,-9-10 0,9 10-258,-14 0 129,14 0-387,-16 15-129,3-5-129,2 3 0,-5 2-129,2 3 129,-4 3 0,1 2 129,-6 4 0,0 1 129,-1 1 258,-3 1-129,4-1 129,-2-6 0,4 4 0,2-10-258,3 0 258,6-8-387,10-9 0,-13 15-258,13-15 258,0 0-129,0 0 0,0 0 129,0 0-129,7 0 129,-7 0-129,0 0 129,13 0 0,-13 0 0,0 0 0,11 10 0,-11-10 129,6 12-129,-6-12 129,2 14 0,-2-14 0,0 15 129,0-15-129,0 21 0,0-9 0,0 0 0,2 6-129,-1 1 258,3 3 0,1 0-258,1 2 129,0 2 0,0 1-129,-3-3 129,1 0-129,-2-5 0,-1 1 0,-1-3 0,0 0-129,-1-5 258,-1-2-129,-2 2 0,4-12 0,-9 19-129,9-19-387,-8 20-903,8-7-2451,0-13-258</inkml:trace>
  <inkml:trace contextRef="#ctx0" brushRef="#br0" timeOffset="148773.509">14295 11004 903,'21'0'3225,"-21"0"-1290,24 0-1290,-3-1 0,-1-2 129,6 2-387,-1-2 258,0 1-258,-2 0 258,-1 2-129,-2 0-258,-3 0 0,-2 0-258,-5-3 0,-10 3-516,14 0-774,-14 0-903,0 0-1032,-3-17-516</inkml:trace>
  <inkml:trace contextRef="#ctx0" brushRef="#br0" timeOffset="149063.525">14332 10859 258,'-23'-6'1935,"10"4"-258,13 2 0,0 0 129,0 0-258,0 0-258,-4-19-258,4 19-129,9-10-258,6 7-129,-5-6 0,10 6 0,-2-2-129,4 3 129,3-1-258,0 2-129,1-1 0,-2 2-129,3 0 0,-6 0-258,2 3-774,-5 0-2451,-3-3-645,9 2-387</inkml:trace>
  <inkml:trace contextRef="#ctx0" brushRef="#br0" timeOffset="150526.609">14908 10606 903,'5'-26'903,"3"11"-774,-1-1 387,8-4 258,-2-4 0,4 1 258,-2-2 0,5 3 129,-5-2-129,4 4-258,-5 1-258,1 5 0,-3-1-258,1 9-129,-13 6 129,12-11-129,-12 11-129,0 0 129,0 0 0,0 0 0,11 0 0,-11 0-129,1 10 129,-1-10-129,3 16 0,-3-16 0,3 15 258,-3-15-258,5 22 0,-3-8 0,2 2 129,-2 5-129,0 6 0,-2 6 0,1 3 0,-1 8 0,0 2 0,0 0 0,-3 0 129,1 0 0,0-5-129,-1-3-129,1-6 258,0-5-129,-1-5 0,1-3-129,-2-5 129,0-3-129,4-11 258,-11 11-129,11-11 0,-17 1 0,17-1 0,-22 0 0,10-3 0,-2 1-129,-1-2 129,0 1-129,0 2 129,0-1-258,3 2 258,-1 0 0,2 0-129,11 0 129,-15 2 0,15-2 129,0 0-129,0 0 258,9 1-258,3-1 0,8 0 0,4 0 0,4 0 0,4 0 0,2 0 0,2-1 0,0-1 0,-1 1 0,0 0 0,-4-2 0,-1 3 0,-3-2-258,-4-1 258,-5 3-258,-2 0-129,-16 0-516,15-4-1032,-15 4-1935,0 0 0</inkml:trace>
  <inkml:trace contextRef="#ctx0" brushRef="#br0" timeOffset="152094.699">15380 9922 129,'34'-8'2064,"-17"7"-1548,1 1 129,1 0 387,-3 0 129,-2 0 258,-2 0-129,3 0 258,-15 0-516,19 4 129,-19-4-387,15 5-258,-15-5 0,16 11-258,-16-11-129,13 23 129,-10-5-129,3 4 129,-2 3 0,1 8-129,-4 2 0,-1 3-129,0 3 129,0 1-129,0-5 0,3-1-129,-2-3 129,4-6 0,0-4-129,3-7 129,2-3-129,1-7-129,0-1 129,0-3-129,1-2 129,-12 0 129,16 0-129,-16 0 129,0 0 129,11-9-129,-11 9 129,0 0 0,0 0-129,-6-4 0,6 4 0,-15 3 0,15-3 0,-18 13 0,18-13 0,-21 21 0,14-4 0,1-2 0,1 1 0,3 4 0,2-1 0,0 5 0,6 1 0,2 1 129,1 2-129,4 3 129,-1-1 129,0 2-258,3 2 129,-2 0-129,0 2 129,0 0-258,-3-1 258,1-1-258,-3 2 129,-2-4-129,-2-2 129,-1-2 129,-3-3 0,0-3 0,-7-5 129,-1 0 129,-9-6 258,3 2-258,-8-4 129,1 1-129,-5-4 129,1 4-387,1 1-129,-3-5-645,11 9-1419,-1-6-2193,-1-9-516,18 0 0</inkml:trace>
  <inkml:trace contextRef="#ctx0" brushRef="#br0" timeOffset="154177.818">15934 9749 129,'0'0'1032,"0"0"-645,0 0-258,0 0 387,0 0 0,9 0 129,-9 0 129,17-1 0,-6 0 0,1-1 0,2 2-258,-1-2-129,0 2-129,1 0 129,-1 0-258,0 0 129,-3 2 0,-10-2 0,20 15 0,-20-15-129,18 19 129,-10-7 0,1 7 0,0-3-129,-3 5 387,2-2-258,-1 7 129,-4-3 129,2 8-129,-3 0-129,2 6 129,-4 3-258,1 5 0,-1 5 0,0 3-129,0 1-129,-1 1 129,-1 3-129,0-5 258,2-2-258,0-5 258,4-5-129,3-7-129,6-2-129,1-11-387,8-3-129,-2-11-258,6-2 0,-4-5 0,5 0 129,-4-10 0,-2 0 516,-7 0 387,-4-1 774,-10 11 0,11-11 0,-11 11 129,0 0-129,0 0 0,-12 0-387,4 9 129,-3 2-516,0 4 129,1 2 0,1 4-129,2-1 129,0 3-129,2 3 129,3 0-129,2 3 129,0 2-129,0-2 0,4 6 0,0 3 0,3 0 0,0 1 0,0 3 0,-2-2 0,2-1 129,0-2 129,-1-1-129,-4-5 0,-1 1 129,-1-8 258,-3 1 129,-10-8 0,2 7 129,-13-11 129,5 9 0,-15-11 129,4 9-129,-12-9-258,7 8 0,-7-5-129,4 6-258,-2-3 0,3 0-258,5 8-1032,-5-9-1935,1 5-1806,6 0-258,-3-7-516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1T16:16:56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22340 2138 1,'0'0'2192,"0"0"-257,0 0 258,0 0-387,0 0-129,0 0-516,0 0-258,0 0-516,0 0-129,0 0 129,4 9-387,-4-9 0,1 20 129,1-6 0,-2 3-129,2 2 258,-1 1-129,-1 2 129,0 7 0,0 4-258,-6 4 258,-2 4-387,-2 4 387,-1 0-387,1 10 258,-2-11-387,-1 5 129,3-11 258,2 1-258,0-10 0,3-1-387,0-11 0,5-5-1032,0-12-1161,0 0-1161,6-8 0</inkml:trace>
  <inkml:trace contextRef="#ctx0" brushRef="#br0" timeOffset="640.036">21936 2709 645,'7'47'2580,"3"-19"-1677,-1 3-258,-1 1 387,6 2 129,-4-6 258,7 9-258,-5-8 0,4 0 0,-4-7-516,4 0 129,-3-6-258,3-2-129,-2-4 129,6-4 129,-1-10-129,7-5 129,-1-10-129,11 4 0,-5-13-129,7 3-129,0-6 0,2 2-258,-6-5 129,-1 9 129,-7 1 0,-5-2 0,-7 2 129,-1 7-129,-3 0-129,-3 2-258,7 5-387,-3-11-1161,14 4-2580,2 9-258,-1-7-387</inkml:trace>
  <inkml:trace contextRef="#ctx0" brushRef="#br0" timeOffset="3136.179">20835 5620 1032,'0'0'1161,"0"0"-129,0 0-129,0 0-129,0 0-387,0 0 129,0 0 0,0 0 0,0 0 0,0 0 129,0 0 0,0 0 258,7-14-129,-7 14-258,0-13-129,0 13-258,0-12 258,0 12-129,0 0-129,-11-12 0,11 12 0,-12-4-129,12 4-129,-12-3 0,12 3 0,-9 0-387,9 0 258,-13 0 0,13 0 129,-17 2 0,7 0 129,-2 3 0,3 0 129,-1 3 0,10-8-129,-14 19 129,11-5-129,3 3 0,0 2 0,6 1 0,5 2 0,2-1-129,-2-1 129,3 2 129,-2-2-129,3-6 129,-2 2 387,-2-6-129,4-3 0,-3-1 258,6-1-258,0-5 258,4 0-258,0-1-129,3-4 129,-2-5-258,-1 3 129,-7-6 0,-1 3-129,-9-6 387,-2 1-258,-6-2 129,-4 3 0,-8-3 0,3 2-129,-5 1 258,4 2-258,0 1-129,13 11-129,-17-13 0,17 13 0,0 0 0,-10-9 0,10 9-258,0 0-129,-10 1-387,-2-1-387,12 0-2580,-14 8-774,-4-6-258</inkml:trace>
  <inkml:trace contextRef="#ctx0" brushRef="#br0" timeOffset="4016.229">20823 5543 258,'11'-1'2709,"-11"1"-1290,0 0-258,3-14-258,-3 14 129,0 0 129,1-10 258,-1 10 0,0-11 129,0 11-129,-7-12-129,7 12-387,-12-9-516,12 9-129,-14-12-129,14 12-129,-14-11 129,14 11 129,-14-10 0,14 10-129,-9-8 129,9 8-129,0 0-129,0 0 0,0 0-129,0 0-258,-10 8 387,10-8 0,-5 25 0,2-12 129,3 9-129,-2-4 258,2 4-258,7-4 0,10-6 0,4-6 0,8-4-258,8-2 258,2-5 0,4-7 0,-4 0 0,-3 0 0,-7-1 0,-9 3 0,-6-1 0,-14 11 0,2-20 0,-6 9 0,-9-4 0,3-2-258,-4-2 258,2 2-129,2-3 258,-3 1-129,4 2 129,0 2-129,-2 5 0,-4 5 0,-2 5 0,-3 0-129,-1 3-129,3 9 0,-5-3-387,9 8-129,-4-6-516,11 6-1032,0 3-1806,7-20-129,-9 21 259</inkml:trace>
  <inkml:trace contextRef="#ctx0" brushRef="#br0" timeOffset="4828.276">20847 5181 1,'1'-18'3482,"-1"18"1,0 0-645,0 0-1419,0 0-645,-6 4-516,6-4 0,0 0 387,-12 6 129,12-6 0,0 0 258,0 0-129,-12 5-258,12-5-129,-12 0-129,12 0-129,-17 0 0,17 0 0,-22-6-129,12 2 129,-4 3 0,4 1-129,-3 0 0,13 0 0,-17 11-129,8 2 129,2 6-258,2 3 0,2 3 0,1-1 0,2 4 0,2-5-129,6-1 258,4-10-129,8-6 129,6-6 0,5-5 0,8-12 0,1-6 129,2-4 0,-1-2 0,-3 5 129,-9 2 0,-6 4 129,-11 1-129,-5 6 0,-9 0 129,-9 5-129,-7 0-129,0-1-129,-4 1 258,-3 1-516,3 3 129,-6 0 0,1 4-129,-1 5-387,4 12-1806,-4 4-2064,-1 1 0,3 0-645</inkml:trace>
  <inkml:trace contextRef="#ctx0" brushRef="#br0" timeOffset="5616.321">21217 5344 1161,'-6'-2'1032,"6"2"-903,0-20 645,0 20 0,1-18 903,-1 18 129,6-13 129,-6 13-774,0 0-129,-7-10-129,7 10-258,-26-3-387,12-1-129,-6 1-258,1-2 0,0-2 129,0 0 129,4 2 0,1 0 0,6 2-129,8 3-258,-17-6 258,17 6-129,0 0 0,-8 9 0,8-9 129,0 15 129,3-4 258,4 4 129,1 0 0,4 4-258,2-5 387,5-1-387,6-2-258,3-5 0,4-6 0,4 0 0,3-12 0,-2-1 258,-7-6 0,-1 5 258,-11-5-129,-2 6 129,-13-1-258,-3 14 0,-8-17-129,-4 7-129,-5 2 0,-1-1 0,-2-3-129,1 1 129,2 0 129,0 2-129,0 0 258,3 4-258,-3 5-387,1 2 258,-1 14-387,-2 0-1677,-2 5-1935,10 10-258,-2-5-129</inkml:trace>
  <inkml:trace contextRef="#ctx0" brushRef="#br0" timeOffset="6464.369">21296 5600 2967,'-5'-21'2193,"2"10"-645,3 11-645,-6-21-129,6 21 0,-5-19 258,5 19 129,-9-10 0,9 10-129,-10-5 0,10 5-258,-12-4-129,12 4-129,-11-1-387,11 1 129,-11-4 0,11 4 0,-11-3 0,11 3 0,-10-2 0,10 2 129,-15 0-258,15 0 0,-15 17-129,7-3 0,0 1-129,3 1-129,5 2-129,0-3 129,15-3 0,2-8 0,12-4 0,4-5 0,2-6 258,2-2 129,-4-6 0,0 4 129,-10-2 0,-3 5 129,-9 0-258,-11 12 258,11-16-387,-11 16 0,0-15 0,-8 2-387,1 1 129,-3 0 258,-6 0-129,0 2 258,-6 1 0,0 1-129,-3 8-129,-5 0-258,5 12-903,-2 9-2838,0-4-258,12 9-258</inkml:trace>
  <inkml:trace contextRef="#ctx0" brushRef="#br0" timeOffset="6704.383">21428 5757 129,'0'0'0,"0"0"129</inkml:trace>
  <inkml:trace contextRef="#ctx0" brushRef="#br0" timeOffset="7080.405">21428 5757 1,'-78'-57'2708,"78"57"-644,-11 0-1032,11 0-516,-10 4-387,10-4 258,-12 8 258,12-8 258,-18 19 0,7-9 129,0 10-129,-4-4 0,3 7 0,-2-2-387,6 3 0,2-3-258,6-1 0,2-8-129,13-4 258,5-6-258,8-2 0,1-5 129,4-4 0,-5-4 0,1 2 258,-9-2 0,-3 4-129,-8-3 0,-9 12-129,3-16 258,-3 16-387,-14-24 129,4 7 0,-9 1-129,1 2 129,-6-1-129,-1 2 0,-4 10-258,-6 3-258,4 16-1419,-8 8-2451,1 0-516,5 5-258</inkml:trace>
  <inkml:trace contextRef="#ctx0" brushRef="#br0" timeOffset="8056.46">21702 5136 1419,'0'0'1806,"-12"5"-903,12-5-645,0 0-387,-13 9-129,13-9 258,0 0 387,-15 10 258,15-10 258,-16 10 516,3-2-258,-1 8 387,-2-6-129,1 13 129,0-8-387,2 9-129,5-6-516,2 3 0,6-2 0,6 0-516,7-8 129,9-4-129,6-5 129,3-2-129,2 0 258,0 0 0,-7-9 258,-2 4 129,-8-6-129,-7 7-129,-9-8 129,0 12-129,-12-18-129,-2 6-129,-3-2 0,-3 0-129,-2 1 129,1 4 0,0-1-129,2 3 0,0 5 0,-1 2-129,4 6-387,-1 3-387,11 12-2322,-1 0-1419,5-3-258,2 5 129</inkml:trace>
  <inkml:trace contextRef="#ctx0" brushRef="#br0" timeOffset="8703.497">21715 5581 129,'2'-12'1548,"-2"0"387,0 12 129,-7-12-129,7 12-258,-13-10 0,13 10-516,-16-10-258,16 10-516,-22-1-258,8 1 129,-2 3-129,-2 3 0,-3 3-129,3 3 129,0 2 0,2-1 129,3 3-129,5 2 258,5 1-258,3-2 129,9 2 0,10-5-129,5-6 0,7-8-129,6 0 129,2-8 0,-2-10 387,1 7 0,-11-13 0,0 6 258,-13-4-258,-1 5 0,-13 0 0,-3 5-258,-10-5-129,-1 0-258,-6 5 129,-3 3-258,1 5 0,-3 3 0,1 6-516,-6 1-516,11 17-1677,4 0-1419,-3-3-645,10 9 516</inkml:trace>
  <inkml:trace contextRef="#ctx0" brushRef="#br0" timeOffset="9415.538">21705 5842 2451,'0'-12'2193,"0"12"-387,0 0-1806,-12 0-1161,12 0 645,-16 0 387,16 0 258,-16-2 774,3-1 774,13 3 258,-20-1-129,9 2-387,-2 5-645,3 4-129,-1-1-387,2 5 129,9-14 129,-8 19 0,8-19-129,10 10 129,3-10-258,13-5 0,0-5 0,5-1-129,-1-3 129,-3 1-129,-2-2 129,-5 6 258,-11-5-258,-9 14 0,0-16 0,-8 9 0,-11-1-129,4 3-129,-7 1-516,-5-9-1677,0 2-2322,8-1 129,-3-10-645</inkml:trace>
  <inkml:trace contextRef="#ctx0" brushRef="#br0" timeOffset="10715.612">19629 5145 2193,'-21'12'2967,"21"-12"387,0 0-2709,-16-7 0,16 7 387,-7-14 0,7 14 129,-6-22 0,6 11-129,0-5-129,9 4-129,-1-4-258,12 6-258,1-7-129,4 2-129,5 3-129,0 2 0,4 0 129,-5 3-129,0 2 0,-4 1 0,-6 4-129,-3 2 129,-6 7 0,-2 3 0,-4 6-258,-4-1 387,-3 5 0,-7 0 129,-3-1 129,-4 3 129,-1-6 0,-2 1 0,-2-9 0,5 5 0,-6-8-129,6 2 0,-2-4-258,4-5 0,1 0 129,1 0-258,0-1 129,0-10-129,13 11-129,-18-29-645,17 12-1548,1-8-1677,0-8-258,6 0-129</inkml:trace>
  <inkml:trace contextRef="#ctx0" brushRef="#br0" timeOffset="11572.661">19984 5058 1935,'0'0'3612,"-13"-16"0,13 16-387,0 0-3612,0 0 129,0 0-258,11-15 258,-11 15 129,20-15 0,-4 3 258,2-2 129,4 2 129,0 0 0,0 2 0,-4 4-129,0 5 0,-18 1-258,15 12-258,-13 7 0,-4 1 258,-2 1 0,-7 3 129,-1-2 258,-1 0 129,-4-7 387,4 6 0,-6-9-129,7 5 258,-9-9-387,8 4-129,-10-8 0,8 4-258,-2-6-129,2-2-129,1 0-258,2-12-387,12 12-258,-9-27-387,15 11-1032,5-6-1677,9-7-387,12 0 129</inkml:trace>
  <inkml:trace contextRef="#ctx0" brushRef="#br0" timeOffset="11999.686">20437 5082 4902,'-38'20'4515,"22"-15"-387,-6-5 0,7-9-2709,0-1-1677,1 0 129,7-2 0,1-3 0,4 0 129,2-4 0,5 2 0,8 1 258,8-2-258,5 3 0,1 2 0,4 5-129,1 3 129,-1 5-129,-3 0-258,-1 3 129,-7 4 129,-4 7 0,-6 0 0,-5 2 129,-5 1 129,-5-3 129,-8 5 129,-7-4 129,-1 2 0,-9-7 0,2 2-129,-2-4-129,1-4-387,7 1-1032,-4-3-2838,5-9-645,8-3-129,-4-14 0</inkml:trace>
  <inkml:trace contextRef="#ctx0" brushRef="#br0" timeOffset="13247.757">15514 2564 516,'6'23'3096,"-6"-23"258,6 22-129,-6-9-2064,0 11-1548,0 3-258,0 6 645,0 6 0,0 4 129,-1 6 129,-4-1-129,0 5 129,0 1-129,-1 10 129,2 7 129,0 16-129,0 11-129,4 7 0,0 7-129,0 4 0,4 1-645,2-8-903,-3-18-1935,10-7 0,-13-30 259</inkml:trace>
  <inkml:trace contextRef="#ctx0" brushRef="#br0" timeOffset="13727.785">15129 3906 5805,'-24'0'3741,"24"0"129,-16 7-387,14 9-3870,2 5-129,4 13 0,6 6 258,4 10 129,1 8 129,2 3 0,2-1 0,-1-2 0,-2-5 258,-2-5-129,0-2 129,-5-12 0,5-3 258,-3-8-258,6-2 129,-2-4 129,8-3-129,4-11 129,3-1-129,-2-9 0,5-7 129,-4-15 129,5-1-129,-10-13 0,2 0 129,-10-8-129,0 2-258,-4-1 0,-1 2-258,4 6 0,1-1-516,6 11 129,2-5-645,9 17-516,-8-4-1419,6 6-1677,-4 5 0,-10-2-387</inkml:trace>
  <inkml:trace contextRef="#ctx0" brushRef="#br0" timeOffset="24799.418">22347 1734 774,'11'-4'2838,"-11"4"-387,0 0-1032,0 0-1419,0 0-645,13-8-903,-1 8-129,-2 0-129,1 0 903,-11 0 645,17 1 258,-17-1 129,0 0 0,0 0 645,-8 6 129,-4 1 129,-4-2 129,0-3-387,5 10 387,-2-2-129,5 2 258,1 3-258,2 5 258,-1 3-129,4 12-516,-3 8 129,4 3-645,-4 12 0,1 5-129,-4 4 0,-7-4-645,-1 7 645,-5-10-258,-3 9 258,-1-9-387,6 13-387,-2-10-1419,4-1-516,15 1-1161,-3-14 517</inkml:trace>
  <inkml:trace contextRef="#ctx0" brushRef="#br0" timeOffset="25311.447">21834 2446 2967,'-18'-6'3741,"18"6"-258,0 15-129,0 1-3612,2 2-645,0-2 516,3 12 387,-3-2-129,-2 10 0,0 0-129,-3 8 258,-3 4 258,1-2 129,5 2 258,-1-3 0,6 5 516,9-11-129,7 4 0,2-14-258,9-2 0,1-5-258,4-3-129,-1-7-129,-2-8-387,5-4 258,0-9 0,3-11 0,8-2-129,1-8-129,5 0 129,-1-4 0,2-1 0,-4 3 0,-6 3-129,-9 0 129,-9 2 0,-13 5 0,-10-2-129,-2 12-1161,-4-2-2838,-7-6-258,3 6-258,-7-3-128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0:46.09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1394 13466 774,'14'0'2838,"-14"0"-774,0 0-516,0 0-645,0 0-129,0 0-258,0 0 0,-6 4-129,6-4 0,-4 21-129,1-4 0,2 4-129,0 4 258,-1 4-258,1 8 129,-3 3-129,-1 6 387,-3 3 0,0 9 129,-6-3-129,3 6 258,-6-6-258,6 4 0,-4-9 129,8-1-387,0-8-129,5-9 0,2-6 0,6-9-129,9-3 129,4-9-129,8-5 0,3 0 129,4-11-129,3 0 0,3-3 129,-1 2-129,1-3 0,-4 4 0,-2-1 0,-2 1-258,1 5-129,-10-4-645,4 4-1419,-3 2-1548,-11-7-516,2 7 258</inkml:trace>
  <inkml:trace contextRef="#ctx0" brushRef="#br0" timeOffset="314.017">1364 13857 4773,'0'0'4515,"0"0"-258,0 0-258,0 0-3354,0 0-387,26-6-129,-3 1-258,7 0 129,2-2 0,2 3-258,1 0 258,-1 0-129,3 0 0,-6 2-258,-4-5-645,5 3-2064,-4 4-1032,-11-8-129,4 7 0</inkml:trace>
  <inkml:trace contextRef="#ctx0" brushRef="#br0" timeOffset="620.035">1314 13537 5934,'-14'9'4773,"14"-9"-387,16-6-387,2-4-3612,11-3-258,8 0-129,5-3 0,2 0 0,4 3-129,-4-1 0,2 2-129,-7 2-387,5 10-1677,-6 0-1806,-9 0-387,4 10 0</inkml:trace>
  <inkml:trace contextRef="#ctx0" brushRef="#br0" timeOffset="1276.072">1948 13880 2322,'0'0'4128,"0"0"-258,0-12 0,0 12-2967,18-4-774,-7 4-129,2 7 129,6 7-129,0 1 129,5 5 0,3 4-129,4 2 0,-2 2-129,5 4 0,-4-1-774,4 4-1548,-2 0-1419,-14-10-387,1 7 388</inkml:trace>
  <inkml:trace contextRef="#ctx0" brushRef="#br0" timeOffset="1518.086">2022 14187 3999,'9'-33'4515,"14"12"-129,-2-14-387,13 1-3096,2-3-903,5-1-258,1 0-387,3 9-903,-9 0-1548,-6 4-1032,-3 15-516</inkml:trace>
  <inkml:trace contextRef="#ctx0" brushRef="#br0" timeOffset="2100.12">2503 13963 2193,'22'2'3741,"6"-2"129,-28 0-516,26-7-3225,-5 7-387,3 0 129,0 4 0,-2 4-129,-2 4 129,1 3 129,-5 2 0,-2 1 129,-1 5 129,-2 1-129,-5 2-258,-2 0 129,-3-1-258,-1 3 258,-3-3 258,-9-2 0,2-1 258,-6-8 129,1 2 0,-6-11 258,5 0-129,-6-8-258,8-5 0,-1-8-258,4-3-129,6-5 0,2 0-258,3-4 129,4 5-129,6-1 129,7 2 0,0 4-129,7 2 129,2 6-387,-1-1-645,10 9-1806,-1 2-1161,-10 0-516,7 9 258</inkml:trace>
  <inkml:trace contextRef="#ctx0" brushRef="#br0" timeOffset="2764.158">3056 13875 4644,'3'21'4386,"-3"-21"-258,11 16-387,-9-4-3483,6-2-387,3 0-129,3 4 258,-2 1 0,-3-2 129,3 2 129,-12-15 129,14 24 0,-14-24 129,16 12 0,-16-12-258,21-7-129,-8-5-258,2-4 258,1-2-258,3-5 129,-3 3-129,0 0 129,-3 3 129,1 6 0,-2 1 129,0 10 0,0 3 129,1 13-129,-4 1 129,5 8 0,-6 1 0,5 3 129,-7-5-129,5 1-129,-4-9 129,4-7-258,1-8 0,6-1-129,-1-10 129,4-6 0,2 1-258,-1-4 129,2 1 0,-6 1 0,2 6-129,-6 1 258,-2 5-258,0 3 0,-12 2 258,15 0-129,-15 0 129,15 17-129,-9-4 129,-1 0-129,-2 6 129,1-2-258,1 1-129,-5-4-1161,10 0-3096,-2-2-129,-8-12-516,20 2-129</inkml:trace>
  <inkml:trace contextRef="#ctx0" brushRef="#br0" timeOffset="3262.186">4036 13833 4128,'0'18'4515,"4"2"-258,-4-20-258,6 22-3354,-1 2-1032,5 9 258,1 4-129,2 9 129,-3 4 129,4 4 0,-4 0 0,-3-6 0,2-5-129,-3-2-1161,-1-5-2580,-5-23-129,0-1-258</inkml:trace>
  <inkml:trace contextRef="#ctx0" brushRef="#br0" timeOffset="3657.209">4068 13907 7482,'6'-32'4773,"6"20"-387,-2 0-774,6 0-3612,4 2-129,0 3 129,2 1-258,0 5 129,-2 1 129,0 3 0,-1 6 0,-3 3 129,2 5 0,-4 2 129,2 2 0,-1 0 0,-1 3-129,-5-3 0,1 1 0,-4-4 258,-2 5 0,-4-9-129,-8 6 0,-9-10 129,-1 4 0,-9-7 0,3 3 0,-9-7-258,2-1 0,0 1-258,-1-3-645,17-3-2451,-4-5-1290,5-9-645,4-4-258,3-6 388</inkml:trace>
  <inkml:trace contextRef="#ctx0" brushRef="#br0" timeOffset="3948.225">4538 13391 8127,'22'27'5031,"-17"-15"-387,3 8-129,-6-6-3612,3 13-1290,1 4 258,1 11-129,-2 6 258,0 8-129,0 4 258,-5 1 129,4 1 0,-3-1-258,2-10-645,9-7-3612,-2-7-258,1-17-387,4-12-258</inkml:trace>
  <inkml:trace contextRef="#ctx0" brushRef="#br0" timeOffset="4408.252">4829 13946 8256,'26'44'4902,"-5"-25"-387,-3-15-129,6-3-4386,-1-5-516,7-6-129,-3-9 258,2-2-129,-6-7 258,-4-1 129,-1 0 258,-9-3 129,3 7 129,-10-3 129,3 10 0,-5-2 0,0 8-258,0 12-129,-15-11-129,2 11 0,-1 2 0,-5 7 0,-2 4 129,-4 3-129,2 4 0,-3 1 129,1 4 0,3 3 0,2 5 0,4-2 129,6 3-258,7 2 258,3-2-258,10 0 258,11 2-129,9-7-129,6-2 0,13 0-129,2-8-387,18 5-2193,-2-9-1806,-3-11-258,2-1-516,-7-7 129</inkml:trace>
  <inkml:trace contextRef="#ctx0" brushRef="#br0" timeOffset="6761.386">7178 13734 1,'0'-12'773,"0"12"-386,3-14 645,-3 14 0,0 0 387,0-12 0,0 12 258,0 0-258,-8-2-129,8 2-258,-12 3-387,12-3-387,-10 16-258,4-3 0,0 3 0,-1 4 0,2 3 0,0 4 129,-3 5 258,4 3-129,-4 0 0,4 4 129,2-5 0,2 4 0,0-7-129,9-3 0,4-7-258,9-6 0,7-8-387,6-7 0,3-1-129,2-13 0,5-2 129,-5-8 387,-4 0 129,0 2 387,-13-6 258,-2 5 129,-10-2 0,3 8 129,-12-4-258,5 9-129,-5-5-387,-2 17-258,6-15 0,-6 15-129,0 0 0,0 0 0,13 7-129,-8 5 258,1 5 258,0 5-258,4 0 129,-1 5 0,4-1 129,3 3-129,0-4 258,3 1-258,2-2 129,0-4-129,3-6 0,4-7 0,0-7-129,3-3-129,2-13 129,1-9-129,-2-9 0,-1-4 258,-3-5-129,-2 2 258,-10-5 0,-2 5 129,-9-1 0,-2 8 258,-5 1-129,-2 5-129,-6 3 0,0 7-129,-2 3-129,-1 6-258,13 9-516,-19-3-1161,19 3-2580,-2 12-516,2-12-387,4 20 0</inkml:trace>
  <inkml:trace contextRef="#ctx0" brushRef="#br0" timeOffset="7781.445">8240 14079 2451,'0'0'3096,"0"0"387,0 0-2709,-12 0-387,12 0 258,0 0 0,-3-10 258,3 10 0,0 0 129,5-17-129,-5 17-258,18-9 0,-5 8-258,1-1-129,1 2-129,2 4-129,-1 3-129,-2 6 0,-1 2-129,-1 4 129,-5 1 0,-4 1 129,-2-1 0,-1 1 129,-5 1 0,-5-3 258,0 1-129,-5-3 0,5 0 0,-1-3 0,2-1 0,9-13-129,-7 19 0,7-19-129,0 0 0,7 8 0,-7-8 0,22 0 129,-7 0 0,0-3 129,1-2-129,-1 2 129,2 1 0,-2 0 0,0 2 0,-2-3 0,3 3-129,-2 0 129,0 0-258,-1 3 129,-2-1 0,1 1-129,1 1 129,-13-4-129,16 5 0,-16-5 0,14 5 129,-14-5-258,0 0 129,16 12-516,-16-12-1032,0 0-2580,17 9-387,-17-9-387,16 0 129</inkml:trace>
  <inkml:trace contextRef="#ctx0" brushRef="#br0" timeOffset="8322.475">8951 14187 6321,'21'4'4386,"-21"-4"-645,29-6-516,-10 4-3225,3-1 0,1 2 129,2-2 0,-1 2 0,-4-3 258,2 3-129,-4-1-129,-2 2 0,1 0-516,-8-2-903,-9 2-2709,21-2-129,-21 2-387,0 0 129</inkml:trace>
  <inkml:trace contextRef="#ctx0" brushRef="#br0" timeOffset="8618.493">8917 13932 5805,'14'5'4386,"14"-6"-516,-15-4-774,8 0-3225,4 0 129,2 1 0,2 1 0,2 1 129,0-1-129,4 3-387,-4 5-3225,1-7-129,9 2-645,-10-4 258</inkml:trace>
  <inkml:trace contextRef="#ctx0" brushRef="#br0" timeOffset="17451.998">12773 13627 258,'-30'12'903,"15"-7"258,-3 4 129,3 1 387,-2 0 258,1 4-516,1 0-129,2 1-516,0 3-516,1 3-129,3 0-129,-3 4 0,4 1 129,1 5 129,-1-1 258,2 4-258,5 1 258,1 0-129,0 0 258,8 0-258,4-6-129,4 0 0,7-6-129,2-2 129,3-5-258,7-5 0,0-7 0,5-2 0,2-2 0,0-9-258,1-4 258,0-1-129,-4-8 258,-2-2-129,-3-5 258,-6-2-129,-5-6-129,-2 0 258,-7-3-258,-6-1 258,-6-1-129,-2 0 129,-6 0 129,-5 3-129,-9 2 129,-1 6 129,-10-1-129,3 8 129,-7 0-129,2 8 0,-4 4-129,1 7-129,1 3 0,0 2-129,2 10-258,-2 2-387,8 14-903,-6-2-1935,5 3-903,7 6-258,-4-3 258</inkml:trace>
  <inkml:trace contextRef="#ctx0" brushRef="#br0" timeOffset="18036.031">12881 13096 3483,'0'-13'3999,"0"13"-516,0 0-2322,0 0-774,0 0 129,0 0-258,0 6 0,0 6 258,0 5-129,0 2 258,3 10-258,-2 3 129,4 9 0,-2 6-129,4 10-129,-1 5-129,-1 12 0,2 5-129,-4 7 129,-1 10 0,-2 8-129,0 2 129,-6 3 0,-2 0-129,-2 0 129,1-4 0,3-8-129,1-8-129,3-13-258,2-12-774,0-12-1806,4-18-1290,5-4-129,-9-30 129</inkml:trace>
  <inkml:trace contextRef="#ctx0" brushRef="#br0" timeOffset="18436.054">12669 14747 2967,'-17'11'3483,"17"-11"258,0 0-516,-12 0-2709,12 0 0,0 0-129,11 0 387,-11 0-129,24-1 516,-12-4-129,11 5-387,-4 0 0,6 6-258,-2-5 0,6 6-258,-3-2 129,5 3-258,-1-3 0,0 3 0,3-3-129,0 0 0,3 5-258,-6-10-1032,7 0-2967,-3-3-129,-8-9-258,3-2 129</inkml:trace>
  <inkml:trace contextRef="#ctx0" brushRef="#br0" timeOffset="18901.081">12639 13207 5547,'3'-14'4644,"-3"14"-516,7-17 0,-7 17-3870,11-12-387,1 7 129,-12 5-129,22-5 129,-11 3 0,-1-3 0,2 5 129,1-4-129,3 1 129,2-4 0,5 3-129,5-3 129,5 3-129,6 0-129,4-1 0,2 2-129,-3-2-645,8 5-1548,-5 5-1935,-8-5-258,-2 3 0</inkml:trace>
  <inkml:trace contextRef="#ctx0" brushRef="#br0" timeOffset="20177.154">13333 14570 516,'15'-8'2451,"-15"8"-129,4-8-2451,-4 8 0,0 0 258,0 0 258,0 0 129,0 0 387,8 5-129,-8-5 129,0 0-387,0 0-387,0 0-129,-5 11-258,5-11-129,0 0 258,0 0 0,0 0 129,0 0 258,0 0 258,0 0-129,0 0 0,-13 5 0,13-5 0,0 0-129,0 0 0,0 0 0,0 0 129,0 0 0,0 0 129,0 0-129,0 0 258,0 0 0,0 0 258,0 0-129,0 0 0,0 0-258,-5-8-129,5 8 0,2-14 0,-2 14-258,17-16 0,-3 5-129,1 3 0,3 2 0,-1 2 0,1-2 129,-1 5-129,1 1 129,-3 0 0,-4 6 129,-2 4 0,-6 2 0,-1 4 129,-2 0 0,-5 6 0,-10 2 129,4-1-129,-8 4 0,1 1-129,-1 0 0,0 0 0,2-4-129,0 0 0,4-1-129,2-5 129,4-3-129,3-2 0,4-13-129,0 17 129,0-17 0,14 8 0,0-7-129,2-1 129,5 3-129,-1-3 0,9 3-387,-5-5-645,11 2-2064,-5 0-1161,-3-1-516,0-7-387</inkml:trace>
  <inkml:trace contextRef="#ctx0" brushRef="#br0" timeOffset="21212.213">14473 13128 1677,'0'0'2967,"0"0"-2322,0 0-129,0 0 387,0 0 129,0 0 258,-7-6 0,7 6 387,0 0-516,-13 0-129,13 0-387,-17 0 0,6 8-129,-1 0-258,-2 4 129,-5 3-258,-1 4 129,-3 5-129,-5 7 258,-3 6-258,-4 2 0,-3 11 129,-2 3-129,0 8 258,-4 1-258,5 6 129,-1 0 0,7 2 0,3-4 0,8 1-129,6-4 129,12-2-129,4-1 0,10-7-129,13-2 129,6-7-129,8-2 0,2-7 0,3-1 0,4-2 129,0-8-258,0-1 129,-6-5 0,-4 1 0,-4-4 0,-4-1 0,-5-6-129,-3-1 129,-7-3 0,-13-4 0,16 3-258,-16-3-387,0 0-1548,0 0-2064,0 0-387,2-10-387</inkml:trace>
  <inkml:trace contextRef="#ctx0" brushRef="#br0" timeOffset="21792.246">14391 13641 3999,'0'0'4257,"0"0"-258,0 0-1419,0 0-1677,4 9 0,-4-9-129,21 18-129,-6-7 258,7 9-258,-2-3 0,7 11-129,0-1-129,8 7-258,-2 6 129,3 3-258,1 5 129,0 0-129,0 5 0,-3-4-129,-4 4 0,-2-5-129,-1-1-129,-7-13-258,1 5-516,-14-17-1548,0-3-1677,-2-5-258,-5-14-387</inkml:trace>
  <inkml:trace contextRef="#ctx0" brushRef="#br0" timeOffset="22136.266">14270 14154 1161,'-33'16'3999,"20"-16"129,13 0-258,0 0-1548,0-20-2193,10 4 258,5-8 258,10 0-129,2-10 129,13 0 129,0-9-258,13 1 129,-1-4-387,5 1 129,0-1-387,-2 4 0,-2 2 0,-5 6-129,-7 5 0,-6 1-258,-3 14-516,-14-4-1935,-2 10-1419,1 5-516,-17 3 129</inkml:trace>
  <inkml:trace contextRef="#ctx0" brushRef="#br0" timeOffset="22748.301">15081 14226 1935,'0'0'3870,"0"0"129,9-7-516,-9 7-2838,25-19-774,-9 14 129,3 0-258,-3 3 258,3 2 0,-6 2 387,-1 8-129,-4 2 258,-1 5 258,-6 0-258,3 9 258,-5-6 0,-2 11-129,-9-9 129,3 9-129,-6-6-258,0 4 0,-3-8 0,2 7 0,-1-10-129,2 1 258,3-5-387,2-1 0,10-13 0,-8 18 0,8-18-129,0 0 0,15 9 0,0-7 129,1-2-129,5 0 0,2 0 0,5 0 0,-1-2-129,-1-1 0,4 3-645,-6-6-645,7 4-3096,-1 2-258,-7-1-258,5-2-129</inkml:trace>
  <inkml:trace contextRef="#ctx0" brushRef="#br0" timeOffset="23550.347">15789 14239 4644,'10'19'4644,"-10"-19"-129,3 12-387,-3 5-2838,0-4-1290,0 7 129,0 3 129,0 8 258,-3 0-129,0 11 0,-5-4 0,1 10 0,0-4-129,0-2-645,6 3-1032,-10-11-3096,8-12-129,3-10-645,0-12 387</inkml:trace>
  <inkml:trace contextRef="#ctx0" brushRef="#br0" timeOffset="24040.375">15923 13554 1161,'0'-24'3999,"0"24"129,0-19-258,0 7-2709,0 12-774,0-11 258,0 11-258,0 0 129,0 0 258,8 1-129,2 14 258,-4-3-258,7 13 0,-1 0-129,7 11 0,3-2-258,5 6 0,4-1-258,1-2 129,6 2-129,0-8 0,1-2-258,-6-7 0,0 0-387,-9-15-645,5 0-2064,-7-4-1290,-11-6-129,-11 3-129</inkml:trace>
  <inkml:trace contextRef="#ctx0" brushRef="#br0" timeOffset="24692.412">16580 13541 5160,'0'0'3999,"-8"9"-258,8-9-1548,-12 7-2451,2 2 258,-2 7 387,-4-4 129,0 9 258,-8-4 129,4 12 129,-11-6-258,4 14 0,-6-8-387,2 6-129,-2 2-129,2-3 0,3-3 0,2-2 0,4-4-129,4-5 0,4-4 129,3-3-129,11-13 129,-18 14-129,18-14 0,0 0-129,-11 3 129,11-3 0,0 0 0,0 0 0,0 0-129,0 0 129,0 0 0,0 0 0,9 0 0,-9 0 0,0 0 0,15 7 0,-15-7 0,11 12-129,-11-12 129,9 17 129,-4-5-129,-2 5 0,-1 2 0,0 8 129,-2 5 0,0 6 129,0 3 0,0 7-129,-6-2 129,6 3-129,-1-3 0,1-3 0,0-4-129,0-6 129,5-5-258,-3-6-258,5 3-1032,-7-12-2580,0-13-645,0 0-387,0 0-258</inkml:trace>
  <inkml:trace contextRef="#ctx0" brushRef="#br0" timeOffset="28675.64">16527 14319 129,'0'0'2838,"0"0"-258,0 0-516,0 0-516,0 0-258,5-12 129,-5 12-258,0 0-129,0 0 0,0 0-129,0 0 129,0-12-258,0 12-129,0 0-129,0 0-258,0 0-129,7 12 0,-2-3 0,1 7 0,-1 0-129,3 8 258,-1-1-258,1 7 129,-2 0-129,1-1-129,2 3-387,-6-7-2064,2-4-1806,4 1 0,-9-22-516</inkml:trace>
  <inkml:trace contextRef="#ctx0" brushRef="#br0" timeOffset="29952.713">16701 13080 1677,'-6'-12'1935,"6"12"0,0 0-129,4-13-516,-4 13 258,0 0-387,14-9 0,-14 9-387,16 0 0,-16 0-516,26 2-129,-7 8 0,5 2-129,7 5 129,3 7-129,2 5 129,1 6-129,4 8 0,-1 7 0,0 11 258,-2 7-258,-4 5 0,-2 1 0,-5 5-258,0-1 516,-7 2-129,-1 2-129,-6-2 129,-2-4-129,-4 6 129,-4 0-129,-3 0 129,-1 1-129,-10-2 0,-3-8 129,-4-5 0,0-2 258,-7-13 129,1-5-129,-4-12 129,7-2-129,-6-12 258,5-3-387,-1-8 0,6 0-129,0-6-129,6-5-258,11 0-645,-16 0-774,16 0-2709,0 0-129,1-20-129</inkml:trace>
  <inkml:trace contextRef="#ctx0" brushRef="#br0" timeOffset="34504.973">18342 12132 3354,'-16'-16'3483,"16"16"-1935,0 0-516,0 0-387,0 0-258,0 0 0,0 0-129,0 0 0,0 0 258,-4 7-129,4-7 129,5 21-129,3-7 0,4 7 129,3 1-387,3 7 129,6 0-129,1 5 0,7 2 0,0 6-129,8 1 258,1 1-516,2 2 516,0-2-516,-1 1 258,-5-4-258,-4-2 0,-4-7-129,-4 1-516,-11-11-258,-1 2-1290,-4-4-1677,-9-20 387</inkml:trace>
  <inkml:trace contextRef="#ctx0" brushRef="#br0" timeOffset="34888.995">18249 12746 129,'0'0'3870,"0"0"129,0-21-516,3 8-2580,11-2-387,2-7 0,12-2 0,2-13 0,11-1 129,4-10-387,10 0 129,2-6-258,1 4 129,-2-1-129,0 2 129,-11 6-258,-4 5 0,-11 10 0,-10 4-387,-4 13 0,-16 11-645,0 0-1161,7 6-1935,-14 6-129,0 11 130</inkml:trace>
  <inkml:trace contextRef="#ctx0" brushRef="#br0" timeOffset="35489.029">19115 12630 1161,'0'0'4128,"0"0"0,19 0-258,-8-1-3096,6-6-774,-1 2 0,8-3 0,-1 4-129,0 0 129,-1 4-129,-2 0 129,-5 2 0,-1 6 0,-7 4 129,-5 4-129,-2 4 258,-2 1-129,-8 5 258,-6 3 0,0 2 0,-8-1 0,4 4 258,-1-5-258,2 2 0,1-8-258,6 1 129,4-8-129,8-4 0,0-12 0,13 7 0,9-7-129,5-4 258,5-4-129,5-1-129,3-3 129,1 2 0,-1 3-129,-1 2 0,-4 1-258,-2 1-387,1 3-1677,-3 9-2064,-8-9-129,3 3-258</inkml:trace>
  <inkml:trace contextRef="#ctx0" brushRef="#br0" timeOffset="36429.083">20471 12068 2193,'-27'-5'3354,"6"0"-1161,21 5-774,-13-12-258,13 12-387,-8-11 0,8 11-258,0 0 258,0 0 129,0 0-129,0 0 0,2 9-129,7 2-129,9 9-129,4-2 0,8 5-129,3 0 0,5 4-129,4-2-129,1 3-129,4 0 0,-5-4-129,2-2 0,-9-5-258,5 4-387,-12-13-645,6 1-774,-8-2-2064,-6-8 0</inkml:trace>
  <inkml:trace contextRef="#ctx0" brushRef="#br0" timeOffset="37000.116">21205 12154 1677,'28'-21'1806,"-28"21"-516,21-7-387,-21 7 129,0 0-258,0 0 129,0 0 129,0 0 0,-15 6 258,4 3-129,-11-2-129,2 6-387,-6 1 129,-2 5-387,-10 2 0,2 6 129,-5-3-258,-2 6-129,0-4 129,6 0 0,0-2-129,8-4-129,5-3 0,6-8-129,18-9 0,-14 11-129,14-11 0,0 0 0,9-8-129,-9 8 258,20-14-129,-20 14 258,20-15-129,-20 15 129,16-5-129,-16 5 129,12 0 129,-12 0 0,9 14 0,-5-1 0,-1-1 258,0 5-387,-2 0 387,1 5-258,-2 1 0,1 4 0,-1 2 0,0 3 0,0 1 0,0 1 0,0 2-129,4-3 129,-2-3-129,3-2 0,1-4 0,1-5 0,-1-3-129,-6-16-258,15 21-387,-15-21-2064,0 0-1548,0 0-129,0-9 129</inkml:trace>
  <inkml:trace contextRef="#ctx0" brushRef="#br0" timeOffset="37823.162">21233 12830 1419,'12'0'2064,"-12"0"258,18 0-129,-18 0-903,16-12-387,-2 5-258,-1-8-258,8-1 129,-1-4-258,5 1 0,0-4 0,2 2 129,-1-4 0,0 8 129,-7-1-129,-3 7 0,-3-1 129,-13 12-258,14-9 129,-14 9-258,0 0-129,10 2 0,-10-2 0,3 12-129,-3-12 129,4 18 0,-4-6 0,2-1-129,-2 5 129,1-2 0,0 5 0,0 1 0,0 2 0,2-1 0,-3 1 0,0-2 0,0 1 0,0-1 0,0 1 0,-2-4-129,-1-3 129,-1-1-129,-1-1 0,5-12 0,-15 17-258,15-17 258,-21 8 0,10-5 0,-5-2 129,2 2 129,-2-3-129,2 1 129,-1-1 0,4 1 0,0-1 129,11 0-258,0 0 0,0 0-258,0 0 258,11 0 0,10 0-129,1-1 129,9 1 0,2-1-258,5 1 0,-2 0-516,4 5-1290,-1 9-1806,-16-14-258</inkml:trace>
  <inkml:trace contextRef="#ctx0" brushRef="#br0" timeOffset="41236.358">18928 13825 2709,'0'0'3612,"0"0"-1935,0 0-516,11 14 0,-11-14 258,0 0-258,0 0-129,0 18-258,0-18 129,-3 11-258,3-11 129,-2 15-258,2-15-129,0 25 258,-1-12-129,1 9 0,-1-2 129,1 9-258,-1 4 129,1 6-129,-3-3 129,3 7-258,-4-3 0,4 2 0,-3-7-129,2 0 129,-4-9-129,5-2 0,-3-7 0,2-5 0,1-12-129,-3 15 0,3-15 0,0 0 0,0 0-129,0 0-129,16 4-645,-16-4-2580,18-9-1161,1-4-258,-5-8-258</inkml:trace>
  <inkml:trace contextRef="#ctx0" brushRef="#br0" timeOffset="41876.395">20878 13854 2451,'6'12'3999,"-6"-12"-129,0 0-129,8 14-3612,-8-14 129,9 20 129,-3-6 129,-6 1 129,3 6 0,-3-1 0,0 8-129,-5 1 258,4 8-258,-5 0-258,3 5-129,-2-1-129,2 0 129,-1-1-129,-1-4 0,3-4-258,-4-6-387,6 1-1290,0-3-2451,-8-9 129,7 1-516</inkml:trace>
  <inkml:trace contextRef="#ctx0" brushRef="#br0" timeOffset="42828.449">18918 15600 3483,'-14'8'4773,"2"-4"-774,12-4 258,-12 8-3483,12-8-645,-16 0 258,16 0 0,-14-9 258,5-2-129,6-1 0,-1-6-129,4-2 258,4-7-387,9-1 0,7-2-258,3 0 0,7 2-129,2 0 129,2 6-129,0 2 0,1 8 0,-3 4 129,-5 6 0,0 2-129,-3 5 129,-3 7 0,-3 5 0,-3 3 0,-3 2 129,-4 2-129,-3 2 0,-3 3 0,-2 2 129,-8-3 0,-8-2 0,0-1 0,-5-1 129,-3-1-258,-3-6 387,0-2-129,-1-1 0,1-4-129,0-6 129,1-1-258,4-3 0,1-2-129,6-3-129,-1-8-387,16 13-903,-10-28-1548,10 11-1419,9 0-516,8-4 0</inkml:trace>
  <inkml:trace contextRef="#ctx0" brushRef="#br0" timeOffset="43333.478">20631 15205 2193,'14'19'3741,"1"2"129,-15-21-258,10 24-3096,0-2 0,-4-1 129,3 9 129,-6-6 0,4 10 129,-7-7-258,1 9 258,-1-9-516,0 2-258,0-5-129,-1-4-258,1 1-258,0-21-516,0 27-903,-4-16-1935,4-11-774,-2 18-129</inkml:trace>
  <inkml:trace contextRef="#ctx0" brushRef="#br0" timeOffset="44104.522">18948 16166 3483,'0'0'4257,"8"0"0,-8 0-2451,0 0-516,0 0 129,3-6 0,-3 6-258,0 0 0,0 0-387,0 0-258,0 12 0,0-2-387,0 10-129,0 4 0,0 5 0,-3 4 129,2 3-129,0-2 129,0 2-129,1-3 129,0-7-258,2 0 0,1-11-645,10 6-516,-13-21-1548,16 1-2064,0-1 0,2-10-387</inkml:trace>
  <inkml:trace contextRef="#ctx0" brushRef="#br0" timeOffset="44761.56">20435 16494 3096,'-11'-36'2838,"11"21"129,0-13-3354,4-1-774,6-3-129,7 7 387,3-1 387,2 6 129,0 3 516,4 5 516,1 7 129,-3 0 258,3 5-129,-5 5-129,1 5 129,-1 1-258,0 10 0,-5-2-258,-1 5 0,-5 0 258,-1 5-258,-10-7 516,0 9-129,-7-11 258,-1 4-258,-12-10 387,7 7-258,-15-13 0,3 7-129,-7-10-387,2 4-129,-4-1-129,0-2 0,1-2-387,-3-2-258,12 8-1806,-1-10-2064,2 0-387,5-5-258</inkml:trace>
  <inkml:trace contextRef="#ctx0" brushRef="#br0" timeOffset="45700.613">18969 17490 2322,'-19'10'4515,"19"-10"-516,-12 0 258,0-10-3096,7-1-645,-2-4-129,5 0 0,-3-1 0,5-2 129,-1-1-129,2 2 0,6-2-129,5-1-129,3 1 0,7 0-129,2 2 0,3 2-258,2-2 258,1 5-258,-1 6 258,0 1-129,-4 5 129,1 4 0,0 6 0,-3 2 0,0 5 0,-3 2 0,0 6 0,-1 0 0,-4-1 0,-1 4 0,-3-5 0,-3 0 0,-3 1 0,-2-1 129,-3-3-129,-2 4 258,-9-7 0,1 0 0,-8 0 387,2 3-258,-5-8 258,1-3-258,-1 1 129,1-7-516,0 1 387,2-2-645,3-2-129,0-2-258,15 2-387,-24-10-903,23-4-2709,1-1-129,0-6-516</inkml:trace>
  <inkml:trace contextRef="#ctx0" brushRef="#br0" timeOffset="46555.662">20749 17452 645,'2'13'3483,"-4"5"-129,-8-18 0,10 0-3096,-13 0-129,13 0 516,-8-12 258,8 12-129,-7-12 387,-3-2 0,10 4-129,-3-7-387,3-3-387,0-1-258,3-6-129,5 1-129,1-4 0,4 6 129,2-5-129,7 6 0,-3 3 0,8 5 0,-2-2 129,5 8 0,-2 4 0,3 2 129,0 3 0,1 5 0,2 3 0,-1 3 0,0 2 129,-3 1-129,-1 1 0,-6-1 0,-1 3 0,-8-2 129,-2 4 129,-7 0 129,-3 6-129,-2-4 129,-5 8 0,-9-4 129,1 4 258,-10 1-258,1 3 0,-10-1 258,0 1-516,-4-7 516,1 3-258,-6-1 0,3-8-387,-1-5 387,3-2-387,4-12-258,3-5-129,4-4-1161,-6-9-2580,11-13-903,7-7-258,1-11-516</inkml:trace>
  <inkml:trace contextRef="#ctx0" brushRef="#br0" timeOffset="58903.369">23761 11971 129,'-18'2'516,"18"-2"0,-23 7-129,13-3-129,-4 1-129,1-1 129,0 3-129,-2 1-258,-1 1 129,0 3 0,0 0-258,-1 3 258,-1 4-129,0 2 129,0 4 0,2 1 0,-2 5 0,2 2 387,-1 4-258,3 3 258,1 2 258,5-1 129,5 2 129,3-2 129,3 3 258,9-6-258,7-1 0,3-6-129,8-5 0,4-8-129,10-3-387,-2-8 0,6-7-129,-1-5-129,2-7 0,-2-6 0,-1-3 0,-8-6-129,-4-2 258,-3-5-129,-4 0-129,-4-3 129,-5 0 129,-7-3-129,-3 0 0,-8-1 0,0 2 258,-10 1 0,-10 2-129,-5 4 0,-3 2-129,-5 5 0,0 3 129,-2 3-258,-1 7-387,3 6-129,0 3-903,5-1-2580,7 11-387,-8-3 129</inkml:trace>
  <inkml:trace contextRef="#ctx0" brushRef="#br0" timeOffset="59428.399">23812 11526 903,'0'10'3225,"-10"-6"-387,5 11-2064,0-1 0,-1 3-129,3 7 0,-2 1-129,4 4 129,-2 3 129,3 7-129,0 5 129,1 11 0,2 9-387,2 9 129,-2 6-129,-2 5-129,-1 9 0,-2 5-129,-9-2-129,-4 1-129,-1-2 129,-4-8-129,2-4 0,-4-8-129,2-10-258,-2-10 129,4-7-387,-1-12-774,5-14-1548,5 0-1032,-9-17 129</inkml:trace>
  <inkml:trace contextRef="#ctx0" brushRef="#br0" timeOffset="59770.418">23236 13133 645,'5'12'3741,"25"-12"129,-8-8-129,11 1-3354,9 2 258,2-4-129,7 5 387,-2-4-129,7 3-129,-8-3 0,4 4-387,-7-4-258,-1-4-774,0 3-774,-6-1-2580,-10-12-387,5 3 129</inkml:trace>
  <inkml:trace contextRef="#ctx0" brushRef="#br0" timeOffset="60217.444">23382 11529 3354,'0'-18'4128,"12"12"-387,8-1-2451,-2-5-387,13 4-129,7-6-129,10 6 129,4-5-258,8 4 129,1 0-387,4 1-129,1 6-258,-1-2-645,-2 5-903,-8 12-2580,-8-6-129,0 9 0</inkml:trace>
  <inkml:trace contextRef="#ctx0" brushRef="#br0" timeOffset="61035.49">24042 12890 1032,'-15'-7'3741,"12"-4"-774,3 11-903,12-15-129,0 3-516,8 8-258,0-7-258,9 11-258,-3-5 129,6 5-387,-4 0 0,1 1-258,-4 6-129,-3 1 129,-6 3-129,0 2 129,-8 0 0,-1 3 129,-7-1 129,0 4-129,-1-3 0,-6 5 0,-7-4 129,1 5-129,-5-4 0,2 3 0,-3-2 0,2 0 0,3-4-129,4 0 0,0-5 0,5 2 0,5-12-129,-2 14 129,2-14 129,0 0-129,13 11 0,1-10 129,3-1-129,6 0-129,3 0 0,5 0-129,10 5-1032,-2-3-3096,3-2-387,4 0-387,-9-7-129</inkml:trace>
  <inkml:trace contextRef="#ctx0" brushRef="#br0" timeOffset="65995.774">23225 14156 645,'-14'-1'1290,"14"1"-129,0 0-129,0 0-129,0 0-258,0 0-258,-3 9 258,3-9 0,0 11 129,0-11 129,0 15 129,0-15 0,3 18 0,7-5 0,-10-13 0,17 20-129,-17-20-258,26 21-129,-10-13 0,8 1-129,-2-2-258,4-4 0,2-1-129,0-1 0,-1-1 0,3-1-129,-3-6 129,-3-2-129,1-3 129,-4 0 0,-5-3-129,-1-1 129,-3-1 0,-3 1 0,-4-3 0,-2 2 0,-3-1 0,0 3-129,-6 0 129,-5 1-129,-1 1 0,-5 3 0,-3 3-258,-5-1 0,1 5 0,-9 1 129,4 2-258,-4 1 129,1 8 129,-2-1 129,5 2-258,-1 2 258,3 3 129,2 1 0,-1 4-129,2-2 258,1 5-129,4-1 129,-2 7 0,7-1 258,-4-1-129,9 5 129,-2-3 129,8 5 0,0-4-129,3 5 129,2-8-129,9 4 0,1-4 0,7-1 0,2-6 129,8 2-258,3-6 0,8-3 0,-1-3-129,3-4 0,5-3-129,1-3 0,-6 0 0,0-4 0,-2-1 0,-7-3 0,-1 1 0,-6 2 129,-9-2 129,-2 5-129,-15 2 0,13-7 0,-13 7 0,0 0-258,0 0-129,0 0-258,-5 0-1032,-6 0-2193,11 0-774,-12 0-516,4-10 259</inkml:trace>
  <inkml:trace contextRef="#ctx0" brushRef="#br0" timeOffset="71624.096">23330 15282 2709,'0'0'3999,"9"12"-258,-9-12-1290,0 0-1935,0 0 0,0 0 0,0 10 129,0-10 0,0 12 129,0-12-258,0 20 0,0-8-129,0 6-129,0-1 129,0 7-129,0 2 0,0 4 0,-1 0 129,1 7-258,-4 1 129,4 5-129,-3-2 0,3 1-129,-1-5 129,1-4-387,0 0-129,3-14-387,11 8-1548,-1-11-2322,-13-16-129,24 21-258</inkml:trace>
  <inkml:trace contextRef="#ctx0" brushRef="#br0" timeOffset="72592.152">23348 16367 1419,'11'12'3612,"-11"-12"0,0 0 0,-2-6-3483,2 6-258,0 0 129,0 0 516,0-11-258,0 11 516,0 0-129,0 0 0,0 0-129,0 0-129,0 6 129,0-6-258,-2 14 129,2-14-258,-1 20 258,1-3-258,0-3 258,0 8-129,0 0 0,1 7-129,-1 0 129,2 4 0,-2-4 0,1 1 0,-1 1 0,0-2-129,0-7-258,0-3-129,0 1-516,0-20-1161,-1 13-2709,1-13 129,0 0-516</inkml:trace>
  <inkml:trace contextRef="#ctx0" brushRef="#br0" timeOffset="73427.199">23352 17133 1419,'0'16'3225,"-2"-4"-129,2-12-2580,0 0-258,0 0 387,-2 12 258,2-12 258,0 10 0,3 2 258,-3-12-387,4 18 0,-4-7-129,4 5-258,-3 0-258,4 3 0,-3 5 0,2 5-129,-1-5 0,5 1 129,-4 3-129,2 3 0,1-3 0,2 1-129,-2-5 129,-1 0-903,8 3-2064,1-3-1806,-5-11 0,5-8-645</inkml:trace>
  <inkml:trace contextRef="#ctx0" brushRef="#br0" timeOffset="88240.047">9817 13496 516,'8'-7'2709,"-8"7"129,0-10-1419,0 10-258,0 0 129,0 0 0,0 0 0,0 0 0,0 0 0,0 7-516,0-7-129,2 19-516,1-2 0,-1 6 0,3 3 0,-1 5 129,-1 2 0,1 7 129,-3-1 129,3 6 0,-4-4 0,4 5 0,-3-7-129,2 0-129,2-6-258,-2-9-903,9-3-2709,-1-2-516,-11-19-387,16 6-387</inkml:trace>
  <inkml:trace contextRef="#ctx0" brushRef="#br0" timeOffset="88577.066">10229 14052 5031,'0'12'4773,"0"-12"-645,0 0-129,0 0-1935,-4-7-2064,4 7 258,0 0 0,5-13 0,-5 13-129,0 0 129,0 0-129,0 0 0,0 0-129,0 0-516,15 0-1032,-15 0-2451,0 0-516,0 0-258,0 0 129</inkml:trace>
  <inkml:trace contextRef="#ctx0" brushRef="#br0" timeOffset="89472.117">10813 13429 3612,'0'0'3999,"0"0"-258,14 8 0,-14-8-3354,0 0-516,0 0 258,0 0 129,0 0 0,-10-4 258,10 4 0,-23-3-129,11 3 0,-5-1-129,2 1 129,-3 0-387,1 1 129,1 2-129,-1 2 129,3 2-129,0 0 0,2 3 0,1-4-129,11-6 129,-15 12 0,15-12-129,0 0 129,-10 13 0,10-13-258,0 0 258,0 11 0,0-11 0,0 16-129,0-3 129,3 0 0,-1 3 0,-1 2 0,1 2-129,-1 0 129,1-1 0,0-1 0,3-3 0,1-3 0,-6-12-129,18 15 0,-4-12 0,-1-3-129,4 0 0,2 0 0,2 0-258,0-1 258,2 1 0,-4 0 129,4 8-129,-4-1 258,3 5-129,-2 3 129,-1 1 0,0 1 0,1 3 0,-1 1-129,-2 1 129,1 2 129,-4 0-129,-3 3 129,-3-1 0,-3-1 129,-5-1 0,0 2 387,-5-8-129,-3 4 0,-8-8 258,2 2-258,-8-5 129,1-2-129,-3-6-129,-1-1-129,-3-2-387,-1-2-774,5-9-2967,3 2-258,-5-11-387,6 3-258</inkml:trace>
  <inkml:trace contextRef="#ctx0" brushRef="#br0" timeOffset="89946.144">10664 13416 1032,'18'5'3225,"-18"-5"0,24-3-774,-6-1-2451,3 1 129,5 2 0,2-3 129,5 4 387,2-2 0,5 2 0,-5 0 0,3 0-129,-2 0-129,2 0-1806,-6 0-2064,12 1-387,-15-2 129</inkml:trace>
  <inkml:trace contextRef="#ctx0" brushRef="#br0" timeOffset="96193.501">23969 13958 516,'8'41'903,"-4"-25"0,-1-3-129,-3-2 0,0-11-258,3 13 258,-3-13 0,0 0-258,0 0-129,-8 12-258,8-12-129,-11 9-258,11-9-774,-19 2-1935,19 11 259</inkml:trace>
  <inkml:trace contextRef="#ctx0" brushRef="#br0" timeOffset="97140.556">23991 13742 1935,'-1'-12'2322,"7"12"-2451,-6 0 129,0 0 129,0-12 516,0 12 258,0 0 516,0 0-129,-2-13 129,2 13-258,0 0-258,0 0-129,0 0-387,0 0 0,0 0 0,0 0-129,0 0 0,0 0 0,0 0 258,0 0-129,0 0 0,0 0 258,0 0-258,-10 11 129,10-11-129,-1 11 129,1-11-129,-3 15 0,3-15-129,-6 22 0,5-11-129,0 5 129,-2 1 0,2 2-129,-3 0 0,4 1 0,-2 2 129,1 2-258,-4-2 258,3 2-129,-2-4 0,2 2 0,0-1 129,1-3-258,-1-2 0,2-2 0,0 0 0,0-4 0,0-10 0,7 17 0,-7-17-258,0 0 258,11 15 0,-11-15 0,0 0 0,0 0 0,0 0-129,0 0 0,0 0-129,0 0-129,0 0-129,0 0-516,13 5-2193,-13-5-1290,0 0-258,17 7-129</inkml:trace>
  <inkml:trace contextRef="#ctx0" brushRef="#br0" timeOffset="97801.593">24335 14137 1,'-12'5'3998,"12"-5"-257,0 0 258,-12 12-2709,12-12-516,0 0 0,0 0 129,0 0-258,0-7 0,0 7 0,0 0-129,9-10 129,-9 10-516,0 0 0,13-11-129,-13 11 0,0 0 0,0 0 0,11-4 0,-11 4 129,0 0 129,0 0 0,-3 8 0,3-8 0,-9 12 129,9-12 0,-13 12 0,13-12 0,-15 12 0,15-12-129,-11 5 0,11-5-129,0 0-129,0 0 0,0 0 0,0 0-258,0 0-129,5-13-645,5 13-1806,-10 0-1677,0 0-516,12-14 0</inkml:trace>
  <inkml:trace contextRef="#ctx0" brushRef="#br0" timeOffset="98887.656">24916 13742 3096,'0'0'3225,"0"0"-645,-8 0-2193,8 0 258,-14 0 129,14 0-258,-26 0 129,14 1 0,-7-1 0,3 1 129,-5 1-387,4 2 0,-4-4 0,5 2-387,-3 0 129,5 0-258,0-1 129,2 1 0,12-2-258,-15 5 129,15-5-129,0 0 0,0 0 129,-11 10-129,11-10 0,0 0 258,0 0-129,4 10 258,-4-10 129,0 0-129,0 0 0,13 14 0,-13-14 0,4 14 0,-4-14 0,0 18 0,0-18 0,0 20 129,0-20 129,-1 21-258,-2-12 129,3-9-129,-4 18 0,4-18-129,0 14 129,0-14-129,0 0-258,11 2 258,-11-2-258,19 0 258,-4 0-129,-1-2 129,5 2 0,-2 0 0,5 2 129,1 1-129,-1 6 0,1-3 0,-1 2 0,1 0-129,-2 2 129,-3 3-129,0 0 129,-5 2-129,-1-1 129,-3 0 0,-3 1 0,-3 0 129,-1-3-129,-2 3 0,0-3 129,-1 1 0,-6 0 129,1-1 0,-7-4 258,2 4-129,-7-5 129,5 0 0,-9-4 129,4 4-258,-4-7 0,3 2-129,-3-2-129,3 0 0,-2 0-129,3 0 0,4 0-258,-1 0-258,15 0-645,-23 0-1290,12-1-1935,11 1 0,0 0-387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7:52:56.0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14311 4511 903,'1'-6'1419,"-1"6"129,7-12-258,-7 12 258,0 0-645,7-11-129,-7 11-129,0 0-387,10-13 0,-10 13 0,9-15 0,-9 15 0,9-15 129,-9 15-129,11-17 129,-11 17 0,7-17-129,-7 17 0,4-10 0,-4 10 129,0 0-258,10-13 129,-10 13-258,0 0 129,0 0-129,0 0 0,0 0 0,11-1 129,-11 1-129,5 5 0,-5-5 258,6 17-129,-3-6 0,-1 4 0,-1-1 0,0 6 129,-1-3-129,0 3 0,0 1 129,0 0 0,0 2-129,0-1-129,-3-1 129,2-2-129,-4-1 129,1-2-258,1-3 129,3-13-258,-4 18 129,4-18-258,-1 11-258,1-11-1290,0 0-1935,0 0-387,0-8 387</inkml:trace>
  <inkml:trace contextRef="#ctx0" brushRef="#br0" timeOffset="2490.142">23137 4250 1161,'0'0'1419,"0"0"-129,0 0-129,0 0-129,0 0-129,0 0-129,8-9 0,-8 9-129,10-11 0,-10 11-258,14-13 129,-14 13-129,15-16-129,-15 16-129,20-18 258,-9 12-258,0-3 0,0 1 129,-11 8-129,19-14 258,-19 14-258,15-11 129,-15 11-129,14-7 0,-14 7 129,0 0-258,12-6 0,-12 6 0,0 0 0,0 0 0,0 0 0,0 0 0,0 0 0,0 0 0,9 9 0,-9-9-258,5 15 516,-5-15-258,10 17 0,-10-17 0,9 22 0,-6-11 0,0 2 0,-1-1 0,0 1 0,-1 1 0,-1 1 129,2 1-129,-1-2 0,-1 2 0,2-2 0,-2 0 0,1-1 0,-1-1 0,0 0 0,0 0-387,0-12-387,0 14-2838,0 0-258,0-14 129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1:16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1214 15695 1677,'0'13'903,"0"-13"-129,-4 24 129,-1-10-129,1-2 516,0 7 0,-4-4 129,2 3 0,-3-5 129,4 12-387,-6-6-129,4 7-516,-3-1 0,-1 4-129,-1-1-258,1 6 129,-1-5 0,-1 3 129,1-4-129,2 1 129,-1-8 0,8 0-129,-3-4 0,6-2 0,0-1-129,0-14 0,12 15-129,3-11 129,-1-4 0,8 1 0,0-2 0,8-3 0,-2-1 0,5 0 0,1-4 129,0 1-258,2 2 0,1-1 0,0 1 129,1 1-258,-1-8 129,-2 4 0,-3 5-258,-2-1 0,-2 2-258,-13-6-1032,1 0-2709,-16 9-387,5-11-129</inkml:trace>
  <inkml:trace contextRef="#ctx0" brushRef="#br0" timeOffset="302.017">1199 15926 3612,'-1'11'4515,"1"-11"-387,0 0-258,11-9-3096,4 7-387,2-1-258,4 0-129,2-4 0,2 2-129,3 2 0,-3-5-129,2 8-516,-8-10-645,6 8-1548,-5 0-1161,-8-7-258</inkml:trace>
  <inkml:trace contextRef="#ctx0" brushRef="#br0" timeOffset="590.033">1233 15587 3612,'-9'-17'4773,"9"17"-645,0 0 129,9-19-3225,3 18-774,5 1-258,2 0 0,4 0 0,4 5-129,3-1 129,1-1-258,6 2-387,-5-5-1935,1 1-1419,7 7-516,-8-8 258</inkml:trace>
  <inkml:trace contextRef="#ctx0" brushRef="#br0" timeOffset="949.054">1661 15877 2322,'11'3'4128,"7"2"129,-18-5-774,25 6-2451,-15-4-1935,11 11 129,-4-2 129,4 6 0,-4 6 258,2-4 0,-1 5 387,-1-5 387,0 7-129,-7-3-129,3-1-516,-2-6-1935,4 11-1548,-15-27 129</inkml:trace>
  <inkml:trace contextRef="#ctx0" brushRef="#br0" timeOffset="1198.068">1757 16189 3612,'0'-12'4644,"2"-10"-387,15 0-129,2-5-3612,3-6-387,8-4 0,2 3-129,1-6-387,3 10 0,-7-4-645,2 17-1032,-11 4-1677,-5 0-774,0 13 258</inkml:trace>
  <inkml:trace contextRef="#ctx0" brushRef="#br0" timeOffset="1717.098">2066 15875 3999,'17'19'4257,"-17"-19"-516,21 5-1419,-8 4-2580,6 3-387,-2 2 387,7 4-129,-4-2 0,4 3 129,-2 2 129,1-2 129,-1 7 258,-3-6-129,1 4 0,-2-5 129,-4 1-258,-1 1 0,-6-3 129,-4 1-129,-3-4 0,-2-1 129,-10 0 129,-2-1-129,-6-4 258,0-5-129,-2 1 0,-4-5 129,5-2 129,-3-12-258,8 0 0,-1-4-129,9 3 0,1-6 0,6 5-129,1-2 0,6 4-129,9 6 129,1-1-258,7 2-129,-1-3-645,9 10-1290,2 0-1677,-8-7-387</inkml:trace>
  <inkml:trace contextRef="#ctx0" brushRef="#br0" timeOffset="2309.132">2570 15880 3483,'0'38'4515,"-1"-22"-516,1 4-258,0 4-3741,1-4 0,1 3-129,2-3 129,-1 0-129,5-11 129,3-2 129,1-7 0,5-7 129,2-10 0,4-7 0,-1 0-129,2-1 0,-1 3 0,-3 2-129,-2 15-129,-3 4 129,-1 3 0,-8 18 0,1 0 129,-4 4 0,2-5 0,-1 5 0,2-14 129,5 0 0,3-10 0,8-13-129,5-3 129,3-6-258,1 0 0,2-3 129,-5 6-129,-1 0 0,-7 9 0,-4 10 129,-16 0 0,13 19 258,-13-1-129,0 6 129,0-5-129,-1 8 0,-3-8 0,4 1 0,0-6-129,0-3-129,0-11 0,3 14-129,-3-14-387,0 0-645,15 13-2967,-15-13-774,0 0-129,14 0 129</inkml:trace>
  <inkml:trace contextRef="#ctx0" brushRef="#br0" timeOffset="2677.153">3368 15961 5547,'13'19'4773,"-13"-19"-387,4 20-258,1-5-4128,-4 6-258,-1 4 129,0 14-258,0 5 129,0 7 129,0 6-129,0 1 258,2-6 0,-2 1 0,0-6-129,0-5 129,0-18-1161,2-9-2838,-2-15-129,0 0-645</inkml:trace>
  <inkml:trace contextRef="#ctx0" brushRef="#br0" timeOffset="2992.171">3397 16155 645,'-1'-63'4257,"1"34"258,1 12-387,5 3-1806,0-3-1290,8 2-774,2 3-129,3-2-258,4 6 129,2 0 129,0 4-129,-1 4 129,-1 0 0,-2 4 0,-2 4 129,-5 9-129,-6 0 258,-1 8-129,-7-2 0,-5 4-129,-7 0 129,-3 4-129,-6-1 0,0-2 0,-3-6 0,2-8-258,-1 3-387,0-17-1548,5-4-2193,6-5-387,2-20-258</inkml:trace>
  <inkml:trace contextRef="#ctx0" brushRef="#br0" timeOffset="3240.185">3825 15530 5934,'24'41'4773,"-20"-17"-645,-2 10 0,1 7-3870,-3 13-258,-7 5 129,-2 6-258,-2 3 258,-3 7-258,2-10-387,9 3-1161,-6-15-2322,9-19-516,9-8-516</inkml:trace>
  <inkml:trace contextRef="#ctx0" brushRef="#br0" timeOffset="3608.206">4045 16144 5676,'16'26'4773,"-16"-26"-387,27 11-258,-8-11-4128,0-7-258,6-9 0,0 2-258,-2-11 129,-1-2 129,-6-4 129,-5-1 129,-3 3 129,-7-1 129,-1 4 0,-2 2 0,-7 3-129,-2 13-129,-3 5 0,-1 3-129,-2 10 0,3 8 0,0 6 0,2 2 0,2 11 258,1-2 0,5 6 0,3 0 129,1 7 129,8-3-258,5-1-258,8 3-645,0-7-2451,6-11-1161,10 0-258,-4-22-129</inkml:trace>
  <inkml:trace contextRef="#ctx0" brushRef="#br0" timeOffset="4552.26">4756 16092 2193,'0'0'4257,"13"10"0,-13-10-387,0 0-2580,0 0-1161,0 0 0,0 0 0,0 0 258,10 13-129,-10-13 129,4 18 0,-4-7 129,1 7 0,-1 4-129,0 8-129,0 2-129,0 3 0,0-1 0,0-4 0,2-5 0,4-5 0,-6-20 0,19 12-129,-7-15 129,2-11 0,-3-4 0,4-5 129,-6 5-129,3-1 0,-6 3 129,0 4-129,-6 12 0,0 0-129,11 0 0,-4 11-129,4 4 0,1 6 129,3-3 0,1 6-129,3-5 258,1 5-129,-1-9 258,0 2-258,-4-8 387,5-4-387,-4-5 0,1-4 129,-2-11-129,0-2 129,-1-6-129,-1-8 0,-3-4 0,-2 3 129,0 2-129,-3 1 129,1-3-129,-2 5 0,2 7-129,-3 2 129,7 5-387,-9-6-516,13 13-1032,-14 6-2709,14-9-129,-14 9-387,12-5 517</inkml:trace>
  <inkml:trace contextRef="#ctx0" brushRef="#br0" timeOffset="5216.298">5424 16409 2451,'0'0'4386,"-3"-9"-258,-1-9-516,2 2-3096,2 1-387,0 15-129,10-20 129,-10 20 0,15-19 387,-15 19 0,17 0-258,-17 0 258,19 5-258,-19-5 129,21 14-129,-21-14 0,17 20-258,-10-9 129,-1 2-258,-5-1 129,-1 3 129,0 3-129,-7-2 0,-2-4 129,-2 5 129,-5-3 0,3-3-129,-5-4 129,2-7-387,-1 0-258,1-10-1161,4-4-3096,5-3 0,1-11-258</inkml:trace>
  <inkml:trace contextRef="#ctx0" brushRef="#br0" timeOffset="5597.32">5731 16350 645,'14'8'3741,"6"-8"129,-20 0-129,21-7-3354,-2 7 129,-3-3-258,4-1-129,-4 4 129,2-3-258,-1 3-516,-7 0-2064,-10 0-1032,20-4-645</inkml:trace>
  <inkml:trace contextRef="#ctx0" brushRef="#br0" timeOffset="5853.334">5677 16126 8127,'12'7'5031,"1"-1"-645,2-6-387,5 0-4515,-1 0-258,8 2-129,-5-2-387,11 3-645,-12-3-1419,2 4-1290,6 4-258</inkml:trace>
  <inkml:trace contextRef="#ctx0" brushRef="#br0" timeOffset="6349.363">6260 16312 258,'19'4'3612,"-19"-4"129,4-6-1032,-4 6-1806,0 0 0,0 0 0,1-18 129,-1 18 129,0 0-258,0 0 258,0 0-258,0 0-129,0 0-258,0 0-258,0 0 0,0 0-258,0 0 0,0 0 0,0 0 0,0 0 0,0 0 129,0 0 0,0 6 0,0-6 129,0 0-129,-7 17 129,7-17-387,0 0-258,-10 16-1290,10-16-2967,0 0 0,0 0-516</inkml:trace>
  <inkml:trace contextRef="#ctx0" brushRef="#br0" timeOffset="6955.397">6664 15856 1935,'16'0'3999,"-16"0"258,9 19-1677,-9-19-1032,0 19-387,0-19-387,0 22 258,0-22-387,-6 22 0,6-22-129,-10 31-129,3-17 0,4 7-129,-4 2-129,1 3 129,-4-4-129,5 7 0,-5-4 0,3 1 129,0 0-258,2 1 129,2-5-129,1 2 0,2-3 129,2-1-129,6-5 0,7-6 0,4-7 129,6 3-129,4-5 0,4-2-129,6-1-129,-4-8-258,6 9-387,-13-9-1677,4 11-2064,-5-6-258,-7 1 0</inkml:trace>
  <inkml:trace contextRef="#ctx0" brushRef="#br0" timeOffset="7229.413">6857 16191 7353,'7'14'4773,"-7"-14"-129,0 0-645,15 13-3870,-12-1-129,-2 1-129,2 5 129,-3 4-129,0 4 258,0 9-387,-1 12 0,-9-1-2967,5 8-1290,5 0-258,0-4 0</inkml:trace>
  <inkml:trace contextRef="#ctx0" brushRef="#br0" timeOffset="10871.621">8046 15059 1677,'0'0'3612,"-6"-7"-258,6 7-129,0 0-2709,0 0-774,0 0-129,0 0 0,0 0 129,0 0 129,0 0 129,0 0 258,0 0 0,0 0 387,7 11-258,-7-11 129,15 15-129,-3-6 129,6 1-258,1 4 0,4-1-129,1 1 0,0 3 0,2 0-129,1 2 0,-5 3 0,1 1 0,-3-1 0,-6 2 0,2-2-516,-8-1-903,1-6-1935,2 8-387,-11-23 129</inkml:trace>
  <inkml:trace contextRef="#ctx0" brushRef="#br0" timeOffset="11433.654">8546 15136 2709,'-42'56'2967,"17"-23"-129,-1 4-645,1 2-516,-6 2-645,5 5-387,-3-5-387,6 3 0,2-7-129,4-2-129,3-4 0,4-3 0,5-7 0,1 0 129,4-5 129,0-3 0,0-1 0,0 1 129,0-13 129,0 16-258,0-16 129,0 13 0,0-13-129,0 0-258,0 0-129,0 0-516,0 0-1806,0 0-1290,1-12-645,-1 12 129</inkml:trace>
  <inkml:trace contextRef="#ctx0" brushRef="#br0" timeOffset="12277.702">8484 15291 516,'14'-19'2709,"-2"9"-129,-12 10 258,15-29-387,-3 16-258,-9-13-129,8 11-516,-10-12 0,11 9-516,-12-9-387,8 7-258,-6-2 0,5 5-258,-1 1 0,5 2 0,-2 3-129,3-1-129,1 4 129,-3 3-129,2-1 129,-12 6-129,16 0 0,-16 0-129,9 7-258,-9-7-903,0 13-2709,0 2-129,-3-1-387,0 2 129</inkml:trace>
  <inkml:trace contextRef="#ctx0" brushRef="#br0" timeOffset="12756.729">8521 15625 774,'0'0'2709,"0"0"-1548,0 0 0,0 0 258,13 9 0,-13-9 258,0 25-129,0-10 0,0 6-387,0-1-258,0 5-387,0-4 0,0-2-387,-1 3-129,-2-8-645,3 4-1032,0-2-1806,0-16-645,2 15 0</inkml:trace>
  <inkml:trace contextRef="#ctx0" brushRef="#br0" timeOffset="13560.775">9540 15351 5031,'0'0'4257,"0"0"-129,-3 10-129,3-10-2838,-17 16-903,17-16-129,-19 23 0,7-4 129,-2 3 129,1 6 0,-1-3 0,5 7 0,0-3 0,6 4-129,3-3 129,5-2-387,11-5 129,6-6-258,9-8-129,6-4 129,3-5 129,2-2 0,0-10 129,-1-5 129,-6-7-258,2-3 258,-10-7-129,-4 0 129,-7-5-129,-5 3 0,-7-3 0,-4 1 0,-8 2 0,-9 7 0,-5 4 0,-4 4-129,-2 6-129,-3 6 129,2 9-129,-2 3-129,5 13-129,-2 6-129,10 14-1032,-6 2-1806,4 3-1290,8 4 129,0-5-387</inkml:trace>
  <inkml:trace contextRef="#ctx0" brushRef="#br0" timeOffset="14064.804">9811 14923 7611,'-19'-19'4386,"-2"10"-516,21 9-387,0 0-3483,0 0-387,0 0 129,0 0 0,0 0 0,-6 12 258,6-12 516,0 17-129,0-5 129,0-1-258,0 4 258,-1 2-258,0 3-129,0 3 0,-1 3-129,0 3 0,1 2 0,-1 6 0,-1 2-129,0 7 129,0 6 0,-5 6 0,1 7-129,-2 3 0,-5 7 129,2 6-129,-3 1 129,1-2-129,-2-5 0,5-12 129,-1-9 0,1-8-129,5-14 0,2-10-129,4-22-129,-1 15-129,1-23-1290,2-9-2193,11 0-387,-4-14 0,8 4 259</inkml:trace>
  <inkml:trace contextRef="#ctx0" brushRef="#br0" timeOffset="14365.821">9497 16061 2967,'15'21'3741,"15"-11"-129,-15-12-129,14 2-3354,2 0-258,8 0 258,1 0-258,2 0 129,-1-3-258,-1 2-903,2 1-2064,-12-8-258,7 5 0</inkml:trace>
  <inkml:trace contextRef="#ctx0" brushRef="#br0" timeOffset="14733.842">9671 15060 4257,'-10'6'3870,"10"-6"-258,0 0-129,0 0-3096,3-7-258,-3 7 258,16-10 387,-16 10-129,18-12 0,-12 2 0,7 8-129,-13 2 0,26-12-258,-6 12-774,0 0-2838,6 0-645,12 0-258,-1 2-387</inkml:trace>
  <inkml:trace contextRef="#ctx0" brushRef="#br0" timeOffset="15375.879">10278 16041 5805,'0'0'4644,"0"0"-516,-9-10-129,9-9-2709,1-5-1290,3 2 0,4-3 0,0 1 129,2 2 129,-2 3 129,3 5-129,-2 2 129,3 10-129,-2 2 129,5 2-258,-1 0 0,2 9-129,0 3-129,2 0 129,0 0 129,-4-2-129,0 4 0,-2 1 129,-8 1 0,-1 2 0,-3-1 129,-10 3 0,-8-2 129,-1 8 0,-10-8-129,-1-1 258,-5-6-258,0-1 0,0-5-387,2-5-129,7 1-645,-8-11-2580,16-6-1161,-2-2-258,3-5-645</inkml:trace>
  <inkml:trace contextRef="#ctx0" brushRef="#br0" timeOffset="18422.053">10307 16083 2193,'0'0'2709,"0"0"-258,0 0-516,0 0-129,0 0-516,0 0 129,0 0-387,0 0 0,0 0-129,0 0-387,0 0-129,0 0-258,0 0 129,0 0-129,0 0 258,0 0-129,0 0 0,0 0-129,0 0 129,0 0-129,0 0 0,0 0 0,0 0 0,0 0-129,-7 7 129,7-7-129,0 0 129,0 0 0,0 0 0,0 0-129,0 0 0,-11-5 129,11 5-258,-4-12 129,4 12-129,-5-15 0,5 15 129,-4-20 0,2 9 0,1-4-129,1 5 129,0-6 0,0 3 0,0-1-129,5 2 129,1-1-129,3 1 129,-2-2-129,5 1 0,0 3 0,3 0 0,1-3 0,2 6 0,-2 0-129,2 4 129,1 2 0,-4 1 0,3 0-129,-7 7 129,2-1 0,-5 5 129,1 2 0,-2 0 0,-4 4 0,1-3 0,-4 1-129,0 1 129,0 3-129,0-3 0,-5-2 129,-3 5-129,-2-2 0,1-2 129,-5 2 129,2-4-129,-3-2 0,0-2 0,-4-4-774,3-5-2967,5 4-129,-9-8-387,8-1 129</inkml:trace>
  <inkml:trace contextRef="#ctx0" brushRef="#br0" timeOffset="19525.116">9608 14982 645,'0'0'3741,"0"0"258,12 0-258,-12 0-1806,0 0-387,0 0-258,8-7-129,5 6 0,-13 1-387,24-12-129,-11 5-129,11 5-129,-3-4 129,5 2-258,0 1 0,1 1 0,-2-3-129,1 2 0,0-2 0,-3 1-129,-4 1 129,-1 1-129,-4-1 129,-2 2-129,-12 1 129,11 0 0,-11 0-129,0 0 129,0 0 0,-5 0 0,5 0-129,-24 0 0,9 0 0,-6 1-129,-4 4 0,-1 1 129,-2 0-258,-1 4 129,-1 2 129,-1-5-129,0 1 129,2-1 0,3-4 0,0 2 0,4-5 129,1 0-258,7 0 258,14 0-129,-17-5 0,17 5 0,0 0 0,5-12 0,9 6 0,1 2 0,8 2 0,2-1 0,2-2 0,4 5 0,-2-5 129,2 1-129,-3 4 0,0-3 0,-3-1 0,-4 0 0,-4 2-129,-4-1 258,-2 3-258,-11 0 129,0 0 0,0 0 0,-10 5 0,-5 3 0,-5 2-129,-3 0-258,1 7-645,-8-4-2709,7 0-516,1-1-387,2-4-387</inkml:trace>
  <inkml:trace contextRef="#ctx0" brushRef="#br0" timeOffset="20304.161">9607 16095 903,'-24'-3'3096,"24"3"387,-16 0-1419,1-6-387,15 6 258,-18-11-258,18 11 0,-14-6-258,14 6 0,0 0-387,0 0-516,0 0-258,0 0-129,0 0 0,0 6 0,0-6-129,20 12 129,-5-7 129,6 0-129,1-3 0,5 1 0,-2-3 0,2-3 0,-2 1-129,-3-3 129,-5 0-129,-2 3 129,-15 2-129,15-6 129,-15 6-129,0 0 0,-6 2 129,6-2-129,-21 9-129,7-4 0,2 2-129,-4-5-258,9 13-1032,-8-8-2709,15-7-129,-13 10-516,13-10-129</inkml:trace>
  <inkml:trace contextRef="#ctx0" brushRef="#br0" timeOffset="25652.467">9337 17762 2322,'0'0'2838,"0"0"387,0 0-2322,-7-8 129,7 8 516,0 0-129,0 0 129,-1-14 129,1 14-258,0 0 0,7 0-645,-7 0-129,0 0-387,18 31 0,-7-38-258,2 6 0,2-21-129,-1 8 0,5-5 129,-1-6-129,-1-3-129,-2-5-129,1 9 258,-3 3 0,-4-9 129,-2 2-129,-3 4 129,-2-5 0,-2-14-129,0 19 129,0 2-258,-2-1 129,-4 2-129,1 7 129,-4-6-129,-2 8 129,-1 3 0,-3 7 129,-1-1 0,-3 3 0,-1 12 0,-1 5 129,1 7-129,1 2 0,-1 13 0,1 0 0,2 1 129,0 5 258,3 5-129,-1-6 0,4-5 129,0 2 0,5 11 0,6-52 258,0 83-387,0-83 258,0 0-258,29 75 0,-29-75 0,46 49-258,-46-49 258,60-3 0,-60 3 129,62 10-258,-62-10 129,63-14-258,-63 14 0,60-15-129,-60 15-903,55-4-2064,-55 4-1419,0 0-645,64-29 129,-54 17 258</inkml:trace>
  <inkml:trace contextRef="#ctx0" brushRef="#br0" timeOffset="26637.523">9800 17347 2967,'0'-6'3999,"11"-10"129,-11 16-645,12-1-1548,-12 1-1935,11-7 129,-11 7 0,0 0 0,14 0 129,-14 0 258,1 12 0,-1-12 258,0 0-129,0 11 0,0-11 0,0 0-129,-8 8 0,8-8-129,0 0-129,0 0-129,0 0 0,0 0-129,0 0-129,-4-8 258,4 8-258,0-14 0,0 14 129,2-10 0,-2 10-129,0 0 258,0 0-129,0 0-129,0 0 258,0 0-129,6 5 0,-6-5 0,0 0 129,-4 19-258,4-19-516,-10 22-1935,5-10-1677,5-12-516,0 0 0,0 0-258</inkml:trace>
  <inkml:trace contextRef="#ctx0" brushRef="#br0" timeOffset="27351.564">10148 16848 2322,'10'9'3354,"-4"3"129,-6-12-129,0 0-2322,0 0-387,0-5 0,0 5 258,0 0 258,0 0-129,0 0 0,0 0-129,0 0-258,0 0-516,0 0 129,0 0-258,0 0 129,0 0-129,0 0 129,-1 8 0,1-8 0,-7 12 0,7-12 0,-11 23-129,3-8 258,-1 4-516,-1 1 258,-2 4 258,0-1-129,0 7-129,-1-6 129,4 3-129,-1-5 129,6-4-129,0-2 129,4 0-129,0-4 0,0-12-129,12 13 258,-12-13-129,21 3-129,-6-2 129,3-1 129,-1-1-129,3-5 0,-1 4-129,1-5 129,0 3 0,-2 0-129,-1 2 0,1-2-516,-4-2 0,8 9-645,-22-3-1548,21 2-1548,-4 1-387,-17-3-129</inkml:trace>
  <inkml:trace contextRef="#ctx0" brushRef="#br0" timeOffset="27685.583">10273 17006 3612,'7'18'4128,"-7"-18"-516,0 0-258,6 18-1419,-6-18-2322,4 18 129,-4-18 258,4 22 258,-4-10 258,0 14 0,0-4 129,0 13 0,0 7-1032,-1 9-3354,-3 9-258,4 5-645,-11-3 258</inkml:trace>
  <inkml:trace contextRef="#ctx0" brushRef="#br0" timeOffset="33115.894">1043 14679 1806,'30'-20'2193,"-13"9"-387,2 3-258,3 1-516,2-3 0,-1 1-258,4 2-258,1 0-387,3 1 0,-1 1-129,7 0 0,0 0 0,4 1-129,1-1 129,3 0 0,1-1 0,2 1-129,0-3 129,4 3 0,4 0 0,-1-1 0,2 2-258,0 4 258,1-4 0,3 3 0,2 0-129,-2 1 129,-1 0 0,2 0 129,-2-2-129,4 2 0,2 0 0,1-1 0,1 0 0,4-1 0,0-3 0,6 5 0,-1-2 0,1 2 0,-2-2-129,3 2 129,-1 0 0,0 0 0,-3 0 129,1 0-129,4 0 258,0-4-258,1 0 129,-3 2-129,2-4 0,0 1 129,0 1-258,-4 2 129,-2-3 0,-4 4 0,1 1 0,-2-1 0,-1-2 0,-1 3 0,0-2 0,-4 0 0,0-1-129,2 2 129,-2-2 0,-3 0 0,0 3 0,-1 0 0,-1 0 0,2-3 129,-1 3-129,3-2 0,-2 0 129,2 1-129,0-1 0,3-3 0,-2 0 0,0 1 0,4 0 0,-3 3 0,-1-4-129,4 4 129,-1-1 0,3 0 0,1 1 0,2 1 0,-3-1 0,5 0 0,0-3 129,-2 1-129,-1 2 0,1-1 129,0 0 0,2 0 0,1 1-129,-3 1 129,0 0-129,3 3 0,-4-1 0,0 4 0,-1 0 0,-5 0-129,0-1 129,0 0 129,-2-1 129,0-4 0,0 0 129,-2 0 0,0 0 0,3 0 0,0 0 0,-3 0-129,1 5-129,-2 0-129,-2 2 0,1 0 0,-2 1 0,0-4 0,-2 4 0,0-3 0,-1-1 0,-2-1 0,2 0 0,-4-3 0,2 2 0,-3 3 129,3-1-129,-2 1 0,3 2-129,-1 1 129,1 1 0,2-1-129,1 4 0,2-7 129,-1 2-129,3-5 129,-1 3 0,-2-5 0,1 0 129,-3 0-129,3 0 129,-7 0-129,4 0 129,-2 5-129,1-3 129,1 1-129,0-1 0,1 1 0,0 1 0,2 0 0,-2 0 0,1-3 0,-3 0 0,0-1 0,2 1 0,-3 1 129,-1-2-129,-2 0 0,0 0 0,-1 0 0,1 3 0,-2 1-129,-4-2 129,4-1 0,-6 3 0,5-2 0,-5 2 0,0 0 129,-1-2-129,-4 1 0,0-3 0,1 4 0,-2 0 0,-2 0 0,0 1 0,-2-1 0,-2 4 0,0-1-129,-2 3 129,-6 1 0,2-3 0,-3 2 0,-3-1 0,1 0 129,-1-1-129,0-1 0,-1 0 0,2-5 0,0 0 0,2 3 0,-2-2-129,1 1 129,-2-2-129,2 3 0,-2 0-129,-1 3-129,-2 3 0,-3 1 0,-1 0 0,-1 3 0,1-1 129,-2 4-129,1-1 258,-2 1 129,2-1 0,-2 5 129,2 0-129,0 6 387,-1 1-258,-2 2 0,1 2 129,1 2-129,-2 5 0,-1-5-129,1 5 258,1-2-129,-2-1-129,1-1 0,3 0 129,5-1-258,3-5 129,3-2-129,6-6 129,5-1-258,4-1 258,6-6-129,3 2 129,4-6 0,3 1 0,3-2 0,4 3-129,2 0 129,2-3-129,2 3-129,5-2-129,-2 2 258,1-1-129,3 1 129,1-3 129,3 1-129,1 0 258,3-2-129,0-2 129,7 0-129,3-4 129,2 2-258,4-4 129,5 3-129,1-3 0,3 0 129,-1 0-129,5 0 258,-2-3-129,3 0 129,0 1 0,1-2 129,-1 1-129,-2 1 258,3 2-258,-7-2 0,0 2-129,-5 0 129,-2 0 0,-5 2 0,-2 3-258,-2 1 129,-6 0 129,-2 4-129,-2 0 258,-7 4-258,-5 1 0,-9 4 0,1 2 129,-6 4-129,-1 4 0,-3-1 0,-1 3 0,3 2-129,2 3-129,2-2 258,1 4-129,-2 2 0,3-5 387,-5 6 0,1 5 0,-5-4 0,1 5 0,-4 2 258,0 12-129,-2-3 0,-2 12-129,2 2-129,-1 5 0,-4 4 0,3 7 258,-2 5-258,1 9 516,-5-10-387,5 19 645,-5-8 0,2 31-129,-5-35 129,6 9-258,-6-21-129,5-8 129,0 0-129,1-2-774,9-6-645,1-13-3225,8 0-516,9-6-645,-64-52-258</inkml:trace>
  <inkml:trace contextRef="#ctx0" brushRef="#br0" timeOffset="45720.615">8332 16612 774,'0'0'1419,"0"0"-129,0 0 129,0 0 0,-13 0 0,13 0-129,0 0-129,0 0-129,0 0 0,0 0-258,-12 7 129,12-7-387,0 0 258,0 0-258,0 0 258,0 0-129,0 0-387,0 0 129,0 0-258,-9 10-129,9-10 129,0 0 0,-12 7-129,12-7 0,-13 7 258,13-7-129,0 0 0,-13 0 0,13 0-129,0 0-129,-13-6 0,13 6 0,-5-22 129,5 22-258,-1-20 258,1 6-129,0-1 129,0-2 129,1 0-129,5-1 0,0 3 0,2-5 258,3 2-258,-2-2 0,6-1 0,-2 1 0,0-2 0,2 2 0,2 0-258,-3 3 258,0-2 0,2 0 258,1 6-516,-3 0 516,5 5-258,-5 0 129,4 1-129,-3-1 0,0 8 0,0 0-129,-2 0 129,-1 4 0,-1 7 129,0-2-258,-2 4 129,3 0 0,-2 2 129,0 4-129,2 0 0,-2 3-129,0-5 258,-2 5-129,-1-5 0,-2 3 0,-2-2 0,-2 2-129,-1-1 129,0 1 0,-4 2 0,-6-4-258,0 6 258,-4-3 0,-2 2-129,-1-5 258,-3 1-258,-1-1 258,0-6-129,-4-1 0,2-5 0,-3 2 258,1-6-258,3-2 0,-2-2-258,3-11 129,3-1 0,2 2 129,2-9 0,7-8-129,3 4 0,3-3-129,4 4-258,6-3-645,10 5-2064,4 2-774,-2-4-258,10 12 129</inkml:trace>
  <inkml:trace contextRef="#ctx0" brushRef="#br0" timeOffset="47672.726">9427 16479 516,'0'0'1935,"0"0"-774,0 0-387,0 0-129,0 0 129,0 0 258,-4 8 258,4-8 0,0 0 129,0 0 129,0 0-129,0 0-129,0 0-516,0 0-129,0 0-258,7 0 129,-7 0-129,10-8 0,-10 8 0,17-14-387,-4 5 129,2-3-129,-1-1 129,1-2-258,0 3 129,2-2 0,-4 4 129,0 0-129,-4 1 0,-9 9 129,15-16-129,-15 16 129,0 0-129,0 0 0,11-14-129,-11 14 129,0 0-129,0 0 129,0 0 0,0 6 129,0-6 0,0 17 0,0-17-129,-4 16 129,1-1 0,3-15 0,-5 15-129,5-15 0,-6 19-258,4-7 258,2-12-258,-1 19 258,1-4-129,-1-1 129,1 3 0,0 0-129,0 5 258,-2-2-129,2-1 129,0 4-129,0-3 0,0-3 0,0 4-129,0-2 0,0-19 0,0 22 0,0-11 0,0 6-129,0-17 129,0 13 0,0-13 129,0 0 0,0 0-129,0 0 0,-6 12-258,6-12-129,0 0-129,0 0 0,-13-1-129,13 1 129,0 0 0,-16 0 258,16 0 129,-14 2-258,14-2 387,-19 10 0,9-10-387,-2 5 258,0-1-129,1 4 0,-2-4 129,13-4 0,-18 10-129,18-10 258,-12 8 129,12-8 129,0 0 129,0 0 0,10 0 0,-10 0 258,23 0 0,-9 0 129,3 2-129,-1-2 129,2 1-258,3-1 258,1 0-387,-1-1-129,1-6-129,2 3 0,-2 1 0,-1-3 0,-1 2 0,-6 1-129,0 3 258,-14 0-129,18 0 129,-18 0-129,0 0-258,8 16-1032,-8-16-2322,0 0-129,-4 11 129</inkml:trace>
  <inkml:trace contextRef="#ctx0" brushRef="#br0" timeOffset="54388.11">8070 17631 774,'0'0'1935,"0"0"258,9-3-258,-9 3 129,12-12-645,-12 12 387,13-14-645,-2 14 129,-11 0-387,12-5 129,-12 5-645,13-10 0,-13 10 0,15-1-387,-5-12 129,4 4 0,-1-9-129,7-1-129,1 0 258,2 0-129,5-11 0,-1 3 129,2 0-129,-1-2 0,-3 5 0,0 0 0,-6-2 129,0 11-129,-8 0 0,0 1 0,-11 14 0,12-10 0,-12 10 0,0 0 0,0 0 0,1 8-129,-1-8 129,0 20-129,0-8-129,0-12 129,0 14-129,1-3 129,-1-11 0,5 18 0,-3-6 129,2 5 129,-4 4-258,1 3 129,-1 11 129,0 2 0,-4 1 258,0 8-258,-6-3 258,1 18 129,-5-25 129,4-2-258,10-34 0,-23 88 129,23-88-387,-21 53-129,21-53-516,0 0 0,-10 57-387,10-57-258,0 0-258,0 0-903,0 0 0,0 0 0,24 0-516,-10-14-903</inkml:trace>
  <inkml:trace contextRef="#ctx0" brushRef="#br0" timeOffset="54908.14">8277 17965 2709,'0'0'4128,"0"0"-516,0 0 387,0 0-1290,0 0-1935,53-20-516,-53 20 774,0 0-387,0 0 0,50-43 129,-39 31 387,-11 12-903,0 0-258,0 0 129,60-25-129,-60 25 129,0 0-516,0 0 516,60 25-129,-60-25 258,0 0 129,0 0-258,53 37-387,-53-37 129,0 0 516,0 0-774,0 0-129,0 0 516,0 0-387,0 0 387,50 49-258,-50-49-903,0 0-387,0 0-2451,0 0-129,0 0-903,0 0 387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3:36.2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18989 4375 1,'0'0'644,"5"-1"-257,-5 1 258,0 0 0,0 0 129,0 0 0,0 0 0,0 0-129,0 0 129,0 0-129,0 0 0,0 0 0,0 0-387,0 0 0,0 0 129,0 0-258,0 0-129,0 0 129,0 0 0,0 0 129,0 0 129,13-3 0,-13 3 0,7-10 0,-7 10 0,6-19 129,-6 19-129,6-21 0,-2 8 0,-1-2 0,1-2 129,-3-2-129,5 4 0,-5-3 129,5 3-258,-3-5 0,3 3-129,-4-2 0,5 5-129,-3-2 129,-2 0-129,4 0 0,-2-1 0,0 2 0,1 2 258,-1-1-258,0 2 0,-2-1 129,1-1-129,-2 2 0,-1 12 129,1-19-129,-1 19 0,0-16 129,0 5-258,0 11 129,0-17 0,0 17-129,-1-13-258,1 13-516,-4-13-1032,4 13-774,0 0-1032,-11 0-516</inkml:trace>
  <inkml:trace contextRef="#ctx0" brushRef="#br0" timeOffset="745.042">18928 3953 516,'0'0'2838,"-14"0"258,14 0-2064,0 0-258,0 0 129,0 0 0,0 0 129,0 0 0,-12-3-129,12 3-129,0 0-129,0 0-258,0 0 129,0 0-258,0 0-129,0 0 0,0 0 129,0 0-258,-9 7 0,9-7 0,0 0 0,0 0 0,0 13 0,0-13 0,1 11 0,-1-11 0,7 15 0,-2-3 129,0-2-129,3 2 0,-1 3-129,1-1 258,3 4-258,0-1 129,1 2 129,1-1-129,0 4-129,3 2 258,-2 0-258,3-1 258,-4-1-129,2-1 0,-3 0 0,1-1 258,-2-6-258,-1-2 0,-1 0 129,-9-12-129,14 16 0,-14-16 0,10 12 129,-10-12-129,0 0 0,0 0 0,0 0-129,0 0-516,1 10-1161,-1-10-2193,-6-1-129,6 1 258</inkml:trace>
  <inkml:trace contextRef="#ctx0" brushRef="#br0" timeOffset="1361.077">18933 4250 129,'0'0'3741,"0"0"0,0-8-1935,0 8-258,0 0-129,0 0-258,-4-13-387,4 13-387,0 0 129,0 0-258,-14-11 0,14 11 129,0 0 129,0 0-258,0 0 0,0 0 0,-11 0-129,11 0 0,0 0 0,0 0-258,0 0 258,0 0-129,8 0 0,-8 0 129,16 0 0,-4 0-129,3 0 129,5-2 129,-1-3-129,6 3 0,-1-5 0,3 2 0,0-3-129,0-1 129,-2 2-129,-2 1 0,-2 2 129,-5-3-258,-1 2 129,-4 3 0,-11 2-129,15 0 129,-15 0-129,0 0 129,11 3-129,-11-3 0,4 12-258,-4-12 0,0 16-1290,0-3-2193,0-13-387,-6 12-258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3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">9823 8187 6063,'0'0'5031,"0"0"-387,0 0-258,0 0-4257,0 0-258,9 12 129,-9-12 0,0 0 0,0 0 0,0 0-129,0 0-129,0 0-258,17 17-1161,-17-17-2451,12 1-645,2-1-258</inkml:trace>
  <inkml:trace contextRef="#ctx0" brushRef="#br0" timeOffset="66672.813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2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8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5:49.86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 12475 903,'0'0'1548,"0"0"258,0 0 0,-14 5 516,14-5-387,0 0 258,0 0-258,0 0-387,0 0-258,-7-17-387,7 4 0,1-11-387,7 2 0,-1-11-258,5-3 129,2-6-258,6 0 0,0-8-129,6 0 129,-3-1 0,4-3-129,1-1 129,2 7-129,-3-2 129,1 3-129,-1 3 129,-1 3 129,-5 5-516,0 4 516,0 6-258,-4 2 129,-5 4-129,-1 7 129,-5 1-129,-6 12 258,0 0-129,14-5 0,-14 5 0,0 8 0,0-8 0,0 17 0,0-7 0,0 2 0,0 2 0,0-1-258,-1 0 258,0 3-129,1 1 0,0 4 0,1 2 0,3 9 0,3 8-129,4 7 129,3 12 0,0 4 0,4 10-129,-1 3 0,1 3 129,1-2-129,-3-7 129,-2-5-129,-2-9 129,-3-8 0,-2-9 0,-3-9 0,-2-5-129,-1-12 0,-1-1 0,0-12-258,0 0-387,-9-5-387,9-7-1935,-9-9-1290,-4-9-387,-5-4-129</inkml:trace>
  <inkml:trace contextRef="#ctx0" brushRef="#br0" timeOffset="348.02">1108 12126 6450,'1'12'4773,"17"-12"-387,-5-7-258,4-8-3225,4 4-645,4 2-258,2 0 129,3 2-129,0 2 129,-1 2-129,-2 3 129,1 3 0,-1 5 0,-3-1 0,2 0 129,-5 4-129,-1-4-129,-2 4-516,-5-11-1290,0 4-2322,1-3-387,-14-1-258,14-10-129</inkml:trace>
  <inkml:trace contextRef="#ctx0" brushRef="#br0" timeOffset="2069.118">2052 12487 7224,'14'3'4773,"-14"-3"-258,11 0-516,0 0-3483,-11 0-387,11 1-129,-11-1 0,12 0 129,-12 0-129,0 0 0,11 1-129,-11-1-258,0 0-1419,0 0-2451,2-13-258,-2-3-387,-7-6 387</inkml:trace>
  <inkml:trace contextRef="#ctx0" brushRef="#br0" timeOffset="10460.598">3539 11866 1161,'11'6'1548,"-11"-6"129,0 0 0,0 0 258,0 0-645,11 15-258,-11-15-258,0 0-387,0 0 0,11 14 0,-11-14-129,0 0 129,0 0-129,13 3 129,-13-3 0,13 0-129,-13 0 0,17-6 0,-6 1-258,2 1 129,1-4-129,0 0 0,4 0 0,-1-2 0,2-1 0,-1 1 0,-2-4 0,2 2 0,-1-2-129,-2 0 129,0 2 0,-3-2 0,-2 2 0,1-4 0,-6 5 129,0-1-129,-5-1 258,0 13-129,0-19-129,0 19 0,-10-19 129,10 19-129,-16-15 0,3 5 129,2 5-129,11 5 129,-24-11 0,10 9 129,0 1-129,2 1 0,-3 0 258,4 5-258,-2-3 129,-1 4 0,0 0 0,3 0-129,-2-1 129,0 3 0,-4-3 0,4 6 0,-1-2-129,1 1 0,-1 1-129,1 2 0,-1 0 129,0 3 0,0-6 129,1 3-129,-3-2 0,4 6 129,0-5 0,0 0-129,1 0 0,1 0 0,4 3-129,-2-1 129,3 0 0,1-1 0,1 1 0,0 2 0,1 0 0,2 1 0,-2-2 258,2 2-258,0-1-129,4 3 129,0 1-129,2 2 129,-3-3 0,5 3-129,-3-1 0,3 3 129,0-3-129,1 3 129,0-2-129,1 0 0,0 1 0,4-1 129,-1 2-129,3-2 0,0-1 0,1-1 129,2 0 0,2-1-129,1-4 129,1 0-129,0-6 129,1 3-129,-1-4 0,6-2 0,-2-6 129,2 0 129,-1 0-258,-1-5 129,6-8-129,-6-2 129,2-3-129,-2-3 129,-4 0-129,1-2 0,-6 1 0,-1 1 0,-4 4 129,0 1-129,-6 1 129,-1 4-129,-6 11 0,4-17 0,-4 17 0,0 0 0,0 0 0,0 0 0,-8-2 0,8 2-129,-10 12-129,10-12-1032,-13 13-3225,13-13-258,-19 12-258,-1-11-645</inkml:trace>
  <inkml:trace contextRef="#ctx0" brushRef="#br0" timeOffset="21420.225">5076 10308 1032,'11'-7'1290,"-11"7"0,0 0 0,0 0 129,0 0-258,0 0-129,0 0-129,0 0-258,0 0 0,-7-2-516,7 2 129,0 0-129,-17-2 129,17 2 0,-13-1-129,13 1 129,-21-2-129,10 2 129,-3 0 0,0 0-258,-2 0 258,-1 0-129,-2 0 0,-2 2 0,2 1-129,-5-1 129,1 2 129,-3 0-258,0-1 0,-1-1 129,-2 1-129,0 1 129,-2 0 0,-1-1 0,2 2 0,-2-2 0,3 1 129,0 2 129,2 2-258,1-5 129,2 1-129,1 0-129,5-2 129,1-2 0,3 2 0,-2-2 258,16 0-129,-18 0-129,18 0 129,-12-2 0,12 2-129,0 0 0,0 0-129,0 0 0,0 0 0,0 0 0,0 0 0,0 0-129,0 0 258,0 0-129,0 0 0,1 5 0,-1-5 0,0 0 0,0 0 0,0 0 0,0 0-129,12 10 129,-12-10 0,0 0 0,0 0 0,0 0 0,0 0 129,13 11-129,-13-11 0,0 0 0,11 6 0,-11-6 0,0 0 0,14 7 129,-14-7-129,12 6 129,-12-6 0,15 7-129,-15-7 129,18 11-129,-6-5 258,-2-1-258,4 3 129,-1 2-129,4 0 0,0 1 129,3 2-129,1-1 0,3 2 129,2 1-129,1 2 129,0-3-129,0 1 0,-2-1 0,1 3 129,-2-2-129,-1 2 0,-2-2 0,-2-1 0,1-1 0,-2 2 0,-2-3 0,1-2 0,-4-2-129,-2 2 129,2-3 0,-13-7 0,15 11 0,-15-11 129,0 0-129,0 0 0,12 10 0,-12-10 129,0 0-129,0 0 0,0 0 0,0 0 129,0 0-129,0 0 0,-5 10 129,5-10-129,0 0 0,0 0 0,0 0 0,-14 5 129,14-5-129,0 0 0,-13 2 0,13-2 0,-12 5 0,12-5 0,-12 8-129,12-8 129,-17 9 0,17-9 0,-21 19 129,8-6-129,-1-1 0,-3 1 0,-3 3 0,-3 1 0,0 0 0,-4 4 0,-2-5 0,-3 0 0,0 1 0,-1-1 0,-2 1 0,2-1 129,-2 1-129,3 0 0,1-2 0,2 1 129,5-4-258,2 1 258,4-3-129,3-3 0,3-1 0,12-6 0,-15 9 0,15-9 0,0 0 0,-8 10 0,8-10 0,0 0 0,0 13 129,0-13-129,0 0 129,-2 12-129,2-12 0,0 0 129,0 0-129,-3 11 0,3-11 0,0 0 0,0 0 129,-12 10-129,12-10 0,0 0 129,0 0-129,0 0 0,-10 3 0,10-3 0,0 0 0,0 0 0,0 0 0,0 0 0,0 0 0,0 0 0,0 0 0,0 0 0,0 0 0,0 0 0,-2 12 0,2-12 0,0 0 0,0 0 0,0 0 0,5 12 129,-5-12-258,0 0 258,17 9-129,-17-9 0,17 4 0,-4-3 0,0 4 129,3 2-129,1-3 129,3-3-129,3 5 0,2 4 0,4-3 129,6 5-129,3-5 0,4 3 0,5-4 0,4 4 0,5-1 0,3-3 0,4 2 0,2-4 0,1 3 0,2-2-129,1 0 129,-1 1 129,0-5-129,-5 0-129,-2 0 129,-9-1-387,-1 0-1161,-11 0-2709,-10 0-258,-5-2-645,-20-10 387</inkml:trace>
  <inkml:trace contextRef="#ctx0" brushRef="#br0" timeOffset="26083.491">4843 11597 1419,'-4'-8'1935,"4"8"-129,0 0 258,0 0-387,0 0-387,5-12-258,-5 12-258,0 0-258,0 0 129,0 0-258,0 0 129,1 12 0,-1-12 0,0 16-129,0-16 0,0 20 0,0-10 129,0 2-258,0 3 0,0-15-129,0 24 0,0-12-129,-1 2 0,0-4 129,-3 5-258,4-4 129,-2 0 0,2-11 0,-5 15-129,5-15-129,0 0-903,0 0-2838,0 0 0,0 0-645</inkml:trace>
  <inkml:trace contextRef="#ctx0" brushRef="#br0" timeOffset="28215.613">4709 11660 1,'0'0'1934,"-7"7"-257,7-7-516,0 0-387,-13 6 129,13-6-129,0 0-258,-10 8 0,10-8 129,0 0-258,0 0 258,0 0-258,0 0 129,0 0-129,0 0-129,0 0 129,0 0-129,0 0 0,0 0-129,9-2-129,-9 2 258,13-15-258,-13 15 129,21-18-129,-9 5 0,-1-2 0,1 2-129,0 2 129,1-1 0,-13 12 0,18-19 0,-18 19 129,12-12-129,-12 12 0,0 0 0,0 0 129,11-5-129,-11 5 0,0 0-129,0 0 258,0 0-129,2 7 0,-2-7 0,0 0 129,0 0 0,0 0 0,0 14-129,0-14 129,0 0 129,0 0-129,0 17 0,0-17-129,0 17 129,0-17-129,0 17 129,0-17-129,1 24 129,3-7-129,-1-5 258,-1 3-258,1 0 0,-3 1 0,1 0 129,-1 1-129,0-3-129,0-2 0,0 2-387,0-14-1032,0 0-2322,-3 18 0,3-18-129</inkml:trace>
  <inkml:trace contextRef="#ctx0" brushRef="#br0" timeOffset="29419.682">4687 9910 1,'0'0'773,"0"0"-644,0 0 387,-1-5 387,1 5 258,0 0 387,-3-16 129,3 16 0,0 0-129,0-13-258,0 13-387,0 0-258,0 0-258,0 0-258,0 0 0,0 0 0,0 0 129,0 0-129,0 0 0,0 0 0,0 0 129,0 0 0,0 0 129,0 0-129,0 8 0,0-8-129,3 19 0,-1-3 129,-1 2-129,3 1 129,-3 0-129,2 2 0,-2-3 0,2 3 129,-1-4-129,2 0 129,-2-5-129,0 0 0,-2-12 0,4 17 0,-4-17-129,4 10 129,-4-10 129,0 0 0,0 0-129,18-12 0,-11 0 0,4-2 0,-1-6-129,4-2 0,1 0-129,0-4 129,1 2-129,1 4 0,-2-2 129,0 4-129,3 5 129,-5 2 0,1 6-129,-3 2 129,0 1-129,-11 2 129,18 5 0,-18-5 0,10 19 0,-6-5 0,-1-2 0,0 5 129,-3 0-129,1 3 129,-1-1 0,0 3 0,0-3 0,0 3-129,-1-6 0,-2 2-129,2-2-129,1-16-1548,-6 20-2322,6-20-258,-2 10-516</inkml:trace>
  <inkml:trace contextRef="#ctx0" brushRef="#br0" timeOffset="39692.27">5961 10729 516,'9'0'516,"-9"0"258,17-7 516,-17 7-129,0 0 258,10-8 258,-10 8-387,0 0 129,0 0-258,0 0-387,0 0-258,0 0 0,13 0 0,-13 0-129,0 0 129,10 9-129,-10-9 129,13 14-129,-2-2 0,-1 0 0,5 5-258,3-1 0,1 1-129,2 3 129,1 2-129,-1 3 129,-2 3-129,1-3 129,-4 6-258,-1 0 258,-2 4-129,-2-2 0,-2-1 258,-2 0-129,1-6-129,-2-5 129,1-3 0,-7-18 0,17 14 0,-17-14 0,19-11-129,-10-6 258,0-2-258,1-6 129,3-2-129,-4-2 129,2-1-129,-1-2 0,2 1 0,2 1 0,0 1 129,3 2-258,-1-1 0,1 5 0,0 3 258,-2 1-258,-2 8 129,-5-2 0,-8 13 0,14-13 0,-14 13 129,0 0 0,11-1-129,-11 1 0,0 0 0,0 0 129,0 0-129,13 4 129,-13-4-129,0 0 0,0 0 129,12 10-129,-12-10 129,7 15-129,-7-15 0,8 21 129,0-4-129,-1 3 129,2 4-129,3 5 129,0 0-258,2 0 258,2 3-129,2-2 0,-3-3 0,2-5 0,-2-2 0,-1-6 129,-2-4-129,-2-4 0,-10-6 129,18 0 0,-18 0 0,12-18 0,-4 0 129,-4-10-129,6-4 129,-3-11-129,5 1 0,-1-11 0,6-1 129,2-4-258,2 0 0,2-1 0,0 4 0,1 5 129,0 5-129,0 8 0,-1 8 0,-7 5 0,-1 7-129,-3 12-129,-12 5-129,22 5-774,-22 6-2709,0 5-774,0 3-258,-2 0 0</inkml:trace>
  <inkml:trace contextRef="#ctx0" brushRef="#br0" timeOffset="40608.322">7041 11269 1161,'-6'16'1935,"6"-16"-129,0 0 129,0 0-258,2 13 129,-2-13-129,0 0-258,0 0-129,19 0-258,-19 0-129,13-9-258,-7-3-129,4 7 129,-2-10-387,4 5-129,-1-6 129,1 2-129,4-5-129,0 1 129,4-4 0,-1 3-129,3-2 0,1 2 0,-4 3 0,0 5 129,-3 4-129,-5 7 0,-11 0 129,20 11-129,-15 7 0,-2 3 0,1 4 0,-2 0 0,1 0-129,0-5-129,7 6-1032,-8-15-1935,-2-11-1161,20 8-258,-13-16-129</inkml:trace>
  <inkml:trace contextRef="#ctx0" brushRef="#br0" timeOffset="40933.341">7323 10675 7224,'-1'14'4902,"1"-14"-258,0 0-387,0 0-3999,7 11-258,-7-11-129,12 7 129,-12-7-129,0 0 258,14 7-129,-14-7 0,0 0-129,0 0-774,0 0-3354,0 0-387,0 0-516,11-15 129</inkml:trace>
  <inkml:trace contextRef="#ctx0" brushRef="#br0" timeOffset="42923.455">9865 11623 2709,'0'0'3096,"-7"0"-2193,7 0 0,0 0 129,0 0 258,0 0 0,0 0 258,0 0-258,-2 21-129,2-21-387,0 28-258,0-10-258,0 8 0,4 0 0,4 8-129,1 2 0,1 3 0,1 8 0,-1 2 129,-1 0 129,0 1-129,-3-2-129,0 1 129,-5-9-258,2-7 129,-1-7-258,-2-16-903,0-10-2838,11 2-516,-7-20-387,2-13 0</inkml:trace>
  <inkml:trace contextRef="#ctx0" brushRef="#br0" timeOffset="43776.503">9758 11577 774,'-14'-9'2322,"14"9"-258,0 0-2193,0-18-258,0 18 387,13-18 387,-2 12 516,3-3 645,2 3 387,3-3-258,3 7 0,2-4-903,5 6 0,1-2-516,2 2-129,3 2-129,0 5 0,1 3-129,-2 1 129,-1 3 0,-4 1 0,-3 3 129,-2-1 0,-6 2 129,-3 2-129,-9 0 258,-1 3-258,-6-6 258,-8 3 0,-8-2-258,-3 2 129,-7-7-129,-3 2 129,-4-3-258,-1-3 0,3 1 0,-1-5 129,3 0-129,5-6 0,3 3 0,5-3-129,5 0 129,12 0-129,0 0 0,-7-8 0,14 7-129,8-3 129,9 4-258,4 0 258,5 0 0,3 3 0,4 8-129,-2 2 129,1 4 0,-1 4-258,-5 2 258,1 3-129,-5 8 0,-4-5 258,-3 5-129,-4 0 129,-5 1 0,-4-2 129,-1-2 0,-5 0 0,-3-6 129,-9 1 258,-5-8-129,0 2 0,-13-7 129,0 1 0,-10-9-129,-7 1 258,-7-6-129,-2 2-129,-9-2-129,-1 0 0,-3-2 0,0 1-258,1 1 0,7-2-129,4 2-387,1 0-1806,12 0-1935,11 0-258,5-1-387</inkml:trace>
  <inkml:trace contextRef="#ctx0" brushRef="#br0" timeOffset="48508.774">10725 12363 1806,'14'-24'1548,"-14"24"129,14-14 258,-14 14 258,0 0-258,13-3 129,-13 3-387,0 0 0,0 0-645,0 0-129,-7 0-387,7 0 0,0 0-129,0 0 0,0 0 0,0 0-129,0 0 0,0 0-129,-11 0 0,11 0-129,0 0 0,0 0 0,0 0 0,0 0 0,0 0 0,0 0 129,-16 3 0,16-3 129,-11 7 0,11-7-258,-11 5-129,11-5-258,0 0-387,0 0-2580,0 0-1161,9-10-516,2-2-258</inkml:trace>
  <inkml:trace contextRef="#ctx0" brushRef="#br0" timeOffset="49850.851">11985 11903 645,'-13'0'1161,"5"11"258,8-11 258,0 0 129,0 0 0,-7 14 387,7-14-516,0 0-129,0 11-387,14-3-387,-14-8 0,26 5-387,-8-5 0,6 0-129,3-2-129,4-5-129,0-6 0,1-4 0,2 0 0,-5-3 0,-2-3 129,-3 2-129,-8-2 0,-3 0 129,-8 2 0,-3 2-129,-4-1 258,-8 2-258,-6 3-258,-4-2 258,-3 8-129,-6-3 0,-3 4 0,-1 3 129,-3 3 0,-1 2 0,1 3 129,-1 5-129,2 3 129,0 6 0,2 1 129,3 4-258,0 4 0,6 4 129,0 2 0,2 4-129,2 3 0,3 4 129,3 4 0,5 3 0,4-4 0,5 5 0,0-5 0,5 0 129,9-5-129,2 0 129,6-9 129,6-3-258,6-7 0,8-5 0,6-3 129,8-9-258,4-3 0,5-2 0,1-5-258,-2-7 258,-4 2-129,-6-2 129,-7-3-129,-6 3 129,-11 3 129,-5 0-129,-8 4 129,-3-2-129,-14 7 129,0 0-258,0 0-129,0 0-387,0 0-1548,0 0-2322,-11-1-129,11 1-387</inkml:trace>
  <inkml:trace contextRef="#ctx0" brushRef="#br0" timeOffset="54515.118">12748 10654 1548,'-14'0'1419,"14"0"-258,0 0-387,0 0 0,0 0-387,0 0 0,-8-9 129,8 9 129,0 0 0,0 0 129,0 0-258,0 0 129,3-12-129,-3 12-129,0 0-129,0 0-129,0 0 129,0 0-258,0 0 0,0 0 129,0 0 0,0 0 129,0 0-129,0 0 0,4 9 129,-4-9 0,0 0 0,2 12-129,-2-12 258,2 13-258,-2-13 0,2 12 129,-2-12-129,1 19 0,-1-6 0,0 3 0,0 0-129,0 5 258,0 1-129,0 3 0,0 0 0,0 4-129,0-2 129,6-5-129,2 0 129,4-3-258,1-3 129,4-3-129,2-8 129,3-2-129,1-3 129,3-3 129,3-6-258,-4-8 258,5 0-129,-5-6 129,-1-3-258,-3 0 258,-1-2-258,-3 1 129,-5 1 0,-1 4 0,-6-3-129,1 7 129,-3 4 0,-3 14 0,6-17 0,-6 17 0,2-11 0,-2 11-129,0 0 129,0 0 0,0 0 129,0 0-258,0 0 258,0 0-258,0 0 258,12 4-129,-12-4 0,0 0 0,0 0-129,13 14 129,-13-14 0,3 20 129,2-5-129,-3 2 0,3 4 129,1-2-129,3 4 129,1 0-129,2-1 129,3-3-129,-1-5 0,7-1 0,-1-3 0,3 1-129,0-8 258,1-1-129,0-2 0,-3 0 129,2-7 0,-4-2 129,-4-4 129,-1-4 0,-4-5-387,-2 1 387,-3-5-258,-2-2 0,-3-1-129,-1 3 129,-7-6-129,3 6-129,-3 3 258,2-1-129,-3 6 129,4 5-129,5 13-129,-7-19 0,7 19-129,0 0 0,0 0-258,7-4-903,7 4-2709,-1 2-516,-2-2 129</inkml:trace>
  <inkml:trace contextRef="#ctx0" brushRef="#br0" timeOffset="55283.162">13766 11001 2580,'-7'-15'1419,"1"-4"-258,0 7 516,6 12-129,-8-24-129,8 14 0,-1-4-258,1 4-129,5-5-258,7 5-258,-1-5-387,5 6-129,3-3 0,-1 3 0,3 1-129,2 7 129,-2 1 0,-2 0 0,-1 6 129,0 2-129,-3 6 258,0 0-516,-4 4 516,-3-2-258,-2 1 129,0 2-258,-6-3 387,0 1-258,-2-4 258,-5 3 258,-6-8 0,-1 4-129,-5-6 0,0 3 129,-7-7 0,3 1-129,-5-3-129,2 0-129,-1 0 0,3-2 0,0-3 0,5-2-129,4 2-129,3-5-258,12 10-258,-8-18-1806,8 5-2064,13 5 0,3-6-516</inkml:trace>
  <inkml:trace contextRef="#ctx0" brushRef="#br0" timeOffset="56335.222">14290 10710 1032,'0'0'1548,"0"0"258,0 0-129,0 0 387,0 0-129,0 0-129,-5 5-774,5-5-129,0 21-387,1-4-258,-1 4 387,5 4-387,-4 3 0,2 2-129,-2 2 129,1 2-129,0-4 258,2 2-258,-2-8 0,3-1 0,-2-5-129,1-7-258,1 3-645,-5-14-1419,0 0-1935,7-6-129,-7-10 0</inkml:trace>
  <inkml:trace contextRef="#ctx0" brushRef="#br0" timeOffset="56732.244">14170 10876 1032,'11'4'3870,"-11"-4"129,27-5-516,-9-2-3096,4 4-258,2-1 0,0-4 258,4 6 129,-2-6-129,5 5 129,-4-1 258,7 4-258,-2-7 129,0 7-387,-1-2-129,-1 1 129,-7-1-129,-2 2 0,-8-2 0,1 2 129,-14 0-129,0 0 258,0 0-129,0 0-129,0 0-129,0 0 0,0 0 0,-7 2-903,7-2-1548,-2 16-1806,2-16-387,-13 0-387</inkml:trace>
  <inkml:trace contextRef="#ctx0" brushRef="#br0" timeOffset="61923.541">15601 9934 129,'0'0'774,"0"0"-258,0 0-258,0 0 0,0 0 129,0 0-387,0 0 0,0 0 0,0 0 0,0 0 129,0 0 129,0 0 258,0 0-129,0 0 258,0 0 0,0 0-258,0 0 258,0 0-129,0 0 0,0 0-129,0 0-129,0 0-129,0 0-129,0 0 258,0 0-129,0 0-129,0 0 129,-8 0-129,8 0 129,0 0-129,-16 2 129,16-2 0,-16 3 129,16-3-129,-19 2 0,6-1 129,1 0-129,-4-1 258,0 1-129,-3 1 0,0 0 129,-5-1-129,1 1 129,-5-2 0,1 2-129,-4 1 0,2-1-129,-6-1 258,3 3-258,-1-2-129,-2 1 129,-3-1-129,3 2 129,-1 0-129,2-2 129,0-1 0,2 0-129,3 4 258,2-2-258,3-1 0,3 0 129,5 0-129,0-1 0,6-1 129,10 0-129,-13 0 129,13 0-129,0 0 0,0 0 0,0 0 0,0 0 0,0 0 0,0 0 129,0 0-258,0 0 129,0 0 0,0 0-129,0 0 129,0 0 0,0 0 0,0 0 0,0 0 0,0 0 0,0 0 0,0 0 0,0 0 0,0 0 0,0 0 129,0 12-129,0-12 0,0 0 129,6 14-129,-6-14 129,9 10-129,-9-10 0,11 9 0,-11-9 129,13 8-129,-13-8 0,13 10 129,-13-10-129,16 14 0,-16-14 129,19 22-129,-6-5-129,-3-2 129,4 4-129,2 2 129,1 1 0,0 2 0,3-1-129,2 1 129,0-2 0,2 4 0,0-2 0,1 3-129,-1-2 129,-2 2-129,0 0 258,-2-2-129,-2-1 0,-1-2 0,-6-1 0,4-3 0,-7-2 129,-1-1-129,-1-5 0,-6-10 0,6 19 0,-6-19 0,-1 16 129,1-16 0,-13 9-129,13-9 129,-20 9 129,9-6-129,11-3-129,-17 7 0,17-7 129,-18 2-129,18-2 0,-12 0 0,12 0 0,0 0 0,-15 2 0,15-2 0,-13 6 0,13-6 0,-20 14 0,7-4 0,-3 4 0,-4 2 0,0 2 0,-2-2 0,-3 2 129,-3 7-129,0-4 129,0 3 0,-4 2-129,0-1 129,-1 2-129,-1-1 129,1 2-258,2-6 129,-2 3-129,5-1 129,3-6 0,4-2 0,5-2 0,6 0 0,10-14 0,-7 15 0,7-15 129,13 12-129,2-8 0,8 1 0,2 0 0,6-3 0,7 2 0,2-2 0,6 0 0,5-1 0,7 0 129,3-1-129,6 0 0,4-1 129,5-2-129,5 1 129,5-1 129,-4-1-129,1 0 0,-2 3-129,-2-2 0,-8 3 129,-4 0-129,-8 0 129,-7 0-129,-8 0 0,-6 0 129,-10 0-129,-8 0 129,-6-1-258,-14 1 0,0 0-387,0 0-1290,0 0-2193,-14-9-387,-2 1-129</inkml:trace>
  <inkml:trace contextRef="#ctx0" brushRef="#br0" timeOffset="64243.674">15055 11569 2322,'0'0'1290,"7"-5"258,-7 5 129,14-16 0,-7 3 0,6 4-129,-5-7-258,8 4-387,-6-3-258,5 3 0,-2-3-258,4 3-129,-5 0 0,4 1-129,-16 11 258,21-16-258,-21 16 0,15-9 129,-15 9-129,11-7 0,-11 7 0,0 0 0,0 0 0,0 0-129,10 7 129,-10-7-129,0 14-129,3-3 129,-3 1 0,2 2 129,-1 0-129,0 1 0,0 3 0,2-1 0,-3-2 129,1-1-258,-1-1 129,0-2 0,0-11 0,-1 18 0,1-18-129,-6 15 129,6-15-129,-5 14 129,5-14 0,-6 12-129,6-12 129,0 0 0,-10 12 0,10-12 0,0 0 0,-14 0 0,14 0 0,0 0 0,0 0 0,-11 0 0,11 0 129,0 0-129,0 0 0,0 0 0,0 0 129,0 0-129,0 0 0,6 2 129,-6-2-129,13 0 129,-13 0-129,19 0 129,-8-2-258,3 2 129,1 0 0,-2-2 0,2 2 0,-1 0 0,-3 0 0,2 0 0,-2 4 0,-11-4-129,19 9-129,-19-9-774,17 0-2322,-7 1-903,-10-1-387,14-14 259</inkml:trace>
  <inkml:trace contextRef="#ctx0" brushRef="#br0" timeOffset="65214.729">15015 9469 645,'-12'-2'1161,"12"2"0,0 0 0,0 0-129,0 0-129,0 0 0,0 0-129,0 0-129,0 0-129,0 10-129,0 2 258,0-2-258,3 9 129,-3 0-129,0 1 129,0 2-129,0 4 0,-3-7 258,3 5-258,-5-5 129,5 0-129,-3-6 0,3-1 0,0-12-258,0 0 0,21 4 0,-8-8-129,5-8 0,2-5 129,-3-8 0,4 2-129,-1-4 129,-3 3-129,-2 5 0,-3 2 0,-1 1 129,-11 16-258,18-13 129,-18 13 0,15 0 0,-15 0-129,14 14 129,-7-3 0,-2 2 0,4 0 129,-3 2-129,0 1 0,-1-1 0,-2-1 0,1 5 0,-2-5 0,-1 1 129,1 0-129,-2 4 0,0-6 129,0 3-129,1 0-129,0-3 0,0 3-645,6-5-3225,3 7-258,-10-18-129</inkml:trace>
  <inkml:trace contextRef="#ctx0" brushRef="#br0" timeOffset="69238.96">16394 10500 1677,'0'0'2193,"0"0"-516,0 0 0,0 0-516,0 0-258,13 7 0,-13-7-129,0 0-258,0 0 129,13 15-258,-13-15 0,11 14-129,-11-14 0,17 24 129,-7-8-258,3 5 0,-2 1-129,4 5 258,-2 1-129,1 2 0,-1 2 129,0-3 0,-3 0 0,1-4 0,-2-1-129,-1-3 0,-2-5 0,0-3 0,-6-13 0,10 17-258,-10-17 258,0 0-129,18 0 0,-18 0 387,20-11-387,-9 0 0,2-6-129,0 3 258,2-4-258,0-3 129,-1-3-258,3-1 258,0-1-129,2 1 129,1 0 0,0-2-129,-1 4 129,0 2 0,-3 3 0,-2 3 0,-3 3 0,-11 12 0,14-13 0,-14 13 0,0 0 0,0 0 129,13 6-129,-13-6 0,4 15 0,0-3 129,3 0-129,0 1 258,-1-1-258,3 1 0,-1 2 129,4 0 0,-1 2-129,2 0 129,-2 1 129,2-1-129,-1-2-129,0 2 129,-2 1 129,2 1-258,-4-3 129,4-1 0,-6-2 0,1-3-129,-2 1 129,-5-11-129,10 14 258,-10-14 0,0 0-129,0 0 0,0 0-129,10-4 258,-8-8-258,-1-1 258,1-6-258,3-3 129,2-6-258,0-4 129,1-8 0,2-2 0,3-1 129,0 1-258,0-4 129,1 2 0,-2 4 129,0 2-258,-1 3 258,0 8-129,-1 0 0,-1 4 0,2 6 0,-2 5 0,-9 12 0,13-17 0,-13 17-129,12-6 0,-12 6-129,0 0-129,12 3-774,-12-3-1290,0 0-2193,0 15 0,0-15 0</inkml:trace>
  <inkml:trace contextRef="#ctx0" brushRef="#br0" timeOffset="69887.996">17388 11041 774,'0'0'2709,"0"-13"-1806,0 13-516,0 0-129,17-7-129,-17 7 258,21-4 129,-10-4 387,4 2 129,-4-5 129,4 2 0,-6-6 258,5 5-129,-9-5-258,-5 15 0,11-19-516,-11 19-258,0 0 0,0 0-258,0 0 0,11 2 0,-7 10 0,-1 5 0,3 0 0,-1 3 129,3-1 129,0-1-129,-1 0 0,3 2 0,-2-6-129,-8-14 0,17 18-258,-17-18-903,21-3-2838,-6-3 0,-7-13-774</inkml:trace>
  <inkml:trace contextRef="#ctx0" brushRef="#br0" timeOffset="70164.013">17562 10590 3483,'0'0'4644,"0"0"-516,0 0-129,0 7-3354,0-7-645,13 7 0,-13-7 0,14 10 0,-14-10-129,7 12-645,1 0-1290,-8-12-2064,4 12-129,-4-12-258</inkml:trace>
  <inkml:trace contextRef="#ctx0" brushRef="#br0" timeOffset="76595.381">18079 10705 903,'0'0'2064,"0"0"-129,0 0-129,-9-10-516,9 10-258,0 0-516,0 0 129,0 0-129,0 0-258,0 0 129,0 0 258,0 0-129,0 0 0,9 3-129,-9-3 129,16 9-129,-5-4-258,2 1 0,2 4 0,-1-2-129,1 0 129,-1 4-129,1-4 258,0-2-258,0 2-258,-5 4 258,1-3-258,-2 2 0,-9-11-258,14 16-258,-14-16-387,5 13-774,-5-13-258,0 0-516,-9 5 0</inkml:trace>
  <inkml:trace contextRef="#ctx0" brushRef="#br0" timeOffset="77375.425">18135 10863 645,'0'0'1806,"0"0"-258,5-10 0,1-1-258,-1 0-387,7-6-516,-2-1-258,4-4-129,-1 0 129,1-2-129,3 1 0,0 4 0,-1 1 258,-3 4 0,-1 3 0,-12 11 0,15-17-258,-15 17 129,0 0 129,0 0-258,0 0-258,0 0 258,0 0-129,0 10 129,0-10 0,-7 19-129,7-19 129,-8 16 0,1-5-129,7-11 0,-11 21 129,6-9-129,-2 2 129,0 3-258,-1-4 258,1 6-129,1-4 0,-3 3 0,3-5 129,-2 2 0,1-1 0,7-14-129,-12 16 129,12-16-129,-13 8-258,13-8 0,0 0-387,-15-6 258,15 6-129,-12-20 258,4 5-258,4 3 258,-2 0 0,1 2 387,5 10-129,-9-17 0,9 17 0,0 0 0,-11-9-129,11 9 129,0 0 0,-11 4 0,11-4 129,0 0 0,-14 5 0,14-5 129,0 0 129,0 0 129,0 0-258,0 0 129,14 0-129,-2 0 129,2 0 0,4 0-129,1 0-129,3-4 129,1 4-129,-1-3 258,1 1-129,-5 2-129,4 0 0,-5 0-129,0 0-258,-1 2-516,-2 6-1548</inkml:trace>
  <inkml:trace contextRef="#ctx0" brushRef="#br0" timeOffset="78119.468">18590 10314 1,'7'10'1418,"-7"-10"259,6 14 0,-6-14 516,10 17-129,-10-17-258,13 21-258,-13-21-129,23 22-516,-10-12-129,8 7-258,0 0 0,7 8-258,-3 1-129,4 5 0,-1 1 0,-1 5-129,2-1-129,-5 3 258,3 0-129,0-2 0,-3-3 129,-2-2-258,1-3 129,-2-8-129,-5-1 129,-1-6-258,-15-14 258,14 17-258,-14-17-129,0 0 129,0 0-387,0 0 129,0 0-387,-15-4-645,15 4-1548,-17-1-1032,-1-8 0</inkml:trace>
  <inkml:trace contextRef="#ctx0" brushRef="#br0" timeOffset="78727.503">18652 11000 1419,'0'0'3354,"0"0"0,0 0-2451,0 0-645,0 0 258,0-7 0,0-3 387,9-1 129,-3-8-129,8 2 129,-4-5-387,12-2 258,-3-9-387,6 2 129,-2-7-516,7 1 129,-2-7-129,2-1 0,0-3 129,0 2-258,-2 2 129,2 3 0,-3 2 0,2 3 129,-6 4-129,1 9 0,-4 1 0,-1 11 0,-4-1-129,-4 4 129,-11 8-129,14-6 0,-14 6-129,3 6-129,-3-6-258,-1 14-387,1 0-1548,0 1-1935,-6-3-258,6 5 258</inkml:trace>
  <inkml:trace contextRef="#ctx0" brushRef="#br0" timeOffset="79427.541">19239 11096 1548,'0'14'3096,"0"-14"0,13 7-2709,-13-7-258,17 2 258,-17-2 387,17-1 0,-17 1 0,19-11 0,-9-3 0,5 1 0,-6-7 0,6 1-387,-3-9 258,3 4-129,-5-5-129,5 2 258,-3 0-258,2 3 0,-3 1-258,0 4 0,1 5 0,-2 3-129,-10 11 0,20-5 129,-20 5-129,14 2 258,-14-2 129,9 28-387,-6-11 387,0 8-258,-1 0 0,-2 6 129,3 0-129,0 4-258,1-4 129,2-4-129,3 3-129,-4-12-387,9-1-774,-14-17-1806,14 0-1419,-3-11-129,-5-12 388</inkml:trace>
  <inkml:trace contextRef="#ctx0" brushRef="#br0" timeOffset="79704.558">19401 10517 5676,'-15'-7'4773,"4"7"0,11 0-516,0 0-3741,0 0-258,0 12-129,0-12 0,10 17 129,-10-17-129,9 19 0,-9-19-129,7 17-387,1-5-3612,-8-2-645,0-10-129,-14-5-516</inkml:trace>
  <inkml:trace contextRef="#ctx0" brushRef="#br0" timeOffset="82099.695">10212 15184 1,'11'-12'2579,"-11"12"-386,0 0-258,13-7-129,-13 7 0,0 0-129,3-10-258,-3 10-129,0 0-129,0 0-129,-1-18-129,1 18 129,0 0-387,-13-8 0,3 0-129,10 8 0,-25 0-129,13 0 129,-8 0-258,1 0 0,-3 0 0,0 0-129,-4 2 0,2 0-129,-2 7 129,1 1-129,-1 1 0,3 2 0,0 7 0,3-1 129,1 2-129,2 1 0,2-1 0,3 3 129,-1 1 0,5 0 0,-1-1-129,5 1 129,1-2 0,3 1 0,0 3-129,5 0 0,5-1 0,1 1-129,6-1 258,-1 1-258,7-1 129,0 1 0,4-3 129,4-2-129,0 0 129,5-6 0,1 0-129,6-5 258,0-3-129,1-3-129,3-5 0,2 0 129,-4-3-258,1-2 258,-5-2-129,-3 0 129,-7-5 0,-1 3 0,-9 3 0,-5 2 129,-4-2 0,-12 6-129,13-7 0,-13 7 0,0 0-258,0 0-129,0 0-129,0 0-516,0 0-2838,0 0-645,0 0-774,9-17-129</inkml:trace>
  <inkml:trace contextRef="#ctx0" brushRef="#br0" timeOffset="83759.79">11024 15954 4128,'-11'0'4386,"-4"4"-129,15-4-387,-11 5-2064,11-5-1419,0-6-258,0 6 129,7-17-129,-7 17 0,17-20 0,-17 20 0,19-19-129,-19 19 258,15-10-258,-15 10 129,0 0-129,0 0 0,12 17 129,-12-17 0,0 26 129,-5-15 0,0 5 0,-2-6 0,3 2-129,4-12 0,0 0 129,0 0-258,0 0-258,4-15 0,6-1 129,6 1-129,-3 0 129,2 1 129,-1 0 0,-14 14 0,16-7 258,-16 7 0,4 6 258,-4 5-258,-5 5 0,-2-2-129,0 3-129,7 3-1935,-1-8-2193,1-12-516,2-10-387,0-25-258</inkml:trace>
  <inkml:trace contextRef="#ctx0" brushRef="#br0" timeOffset="108791.222">12893 15170 774,'3'14'3225,"-3"-14"-774,0 0-516,0 0-387,-3 17-129,3-17 129,0 0-258,-5 12-258,5-1-129,0-11-129,0 16-258,0-16-129,2 17-129,-2-17-129,10 19 258,-10-19-258,20 18 0,-4-14 0,1 2 0,6-3 0,2-3-129,5 0 0,1-8-129,5-3 0,-2-5-129,2 1-258,-3-9 258,0 3-129,-5-7 129,-2 5 129,-5-5-129,-6 4 258,-2 1 0,-8 0 0,-3 6 0,-2-2 129,-8 4-258,-6 2 129,-4 2 0,-4 5 0,-3 0 0,-2 4-129,-3 2 129,-1 0 0,0 8 129,-1 1 0,4 5 0,-3 0 0,7 4 0,-2-1 129,6 6 0,-2-2-129,5 3 258,-2 0-258,5 5 129,-1 4-129,3 2 129,-2-2-129,4 6 129,-1-3 0,4 8 0,1-7 0,5 4-129,0-6 129,1 0-258,7-2 387,6 0-387,1-2 0,5-5 0,5-1 129,1-5-129,10-4 0,3-6 129,5-2-258,5-2 0,1-6 129,5-6 0,0-3 0,-1-3-129,-1-4 129,-2 3-129,-5-2 129,-5-2-129,-8 6 258,-2 3-258,-7 1 129,-6 4 0,-6 1 0,-11 2 129,0 0-129,0 0 129,0 0-129,0 0 0,0 0 0,-5 8-129,5-8-258,-14 1-645,14-1-3225,0 0-516,0 0-129,0 0 129</inkml:trace>
  <inkml:trace contextRef="#ctx0" brushRef="#br0" timeOffset="113147.471">13957 14304 903,'0'0'1806,"0"0"-258,0 0-258,0 0-387,0 0-129,0 0-516,-10-10-129,10 10 0,0 0 258,0 0-129,0 0 0,0 0 129,0 0-129,0 0 258,0 0-258,0 0 0,0 0-129,1 7 258,-1-7-129,0 0-129,7 18 129,-2-7 258,-5-11-258,7 26 0,-5-11 258,3 9 0,-4-2-129,6 5 0,-4-3-129,5 3 0,-1-6 0,2 4 0,1-7-258,3-2 129,0-7-129,3-1 0,-2-4 0,6-4-129,-1 0-129,2-7 0,0-5 129,2-7-129,0 0 129,-1-2 0,-1-2 129,-2-1 0,1-1 129,-3-1-129,-2 7 129,0 2-129,-7 5 129,1-1-129,-9 13 0,14-9 0,-14 9 129,0 0-129,8 12 129,-7 1 129,-1 0-129,2 4 129,-2-2 0,3 11 0,-1-8 258,3 3-258,-2-4 129,5 6-129,-1-7 0,4-2-129,2-2 0,1-9 0,3-1-129,1-2-129,4-6 129,-1-9 129,1-4-129,0-5 129,-3-6 258,1-2-129,-4-2 0,2-1 0,-5 1 0,1-1-129,-4 2 129,0 6-258,-2 4 129,0 5-129,-1 2 0,-7 16 0,9-16-129,-9 16 129,0 0-387,12-3-516,-1 9-1935,-11-6-1548,15 5-129,-3 2-129</inkml:trace>
  <inkml:trace contextRef="#ctx0" brushRef="#br0" timeOffset="113882.513">15026 14509 1161,'-9'-17'2967,"1"-7"258,8 10-2322,2-1-258,-2-4 258,4 6 129,-2-5 0,9 6 258,-3-4-129,7 7 0,-3-5-387,7 11-258,0 0-258,3 3-129,-3 1-129,3 6 0,-3 3 0,-2 7 129,0 1 0,-4 4-129,-4 0 129,2 3 0,-8-7 129,-2 7 0,-1-4 258,-4 2-129,-10-9 0,2 3 0,-9-5 0,3 3 129,-5-7-129,2-2 0,-3-6 0,4 0-258,1-1 129,4-7-129,1-2-129,4-2 0,4 0-129,1-3-129,5 15-516,-6-29-645,13 21-2838,-7 8-516,16-21-258,-2 11 129</inkml:trace>
  <inkml:trace contextRef="#ctx0" brushRef="#br0" timeOffset="114543.551">15777 14187 3612,'0'0'4386,"12"0"-258,-12 0-129,0 0-2967,7 13-903,-4 6-129,-1 7 258,-1 7 0,2 5 0,-3 1 258,0 8 0,-3-5-258,3 9 258,-2-12-258,2 2-129,0-12 0,0-1-258,0-3-387,0-25-774,1 18-2580,-1-18-645,0 0-258,0 0 129</inkml:trace>
  <inkml:trace contextRef="#ctx0" brushRef="#br0" timeOffset="114798.566">15631 14451 2709,'0'0'3225,"25"-3"387,-10-6-1290,11 0-1935,6 4 258,1-5 258,7 9-129,-6-8 387,10 9-129,-11 0-129,4 5-774,-4 4-2064,0 1-2064,-13-8-387,0 4-129</inkml:trace>
  <inkml:trace contextRef="#ctx0" brushRef="#br0" timeOffset="116535.665">16938 13517 2322,'27'-17'1806,"-15"13"-1032,0-1-129,3 5 129,-15 0 258,21-8-129,-21 8 258,20-2-129,-20 2-129,14-2 0,-14 2-129,0 0 0,0 0-258,0 0 0,0 0 129,0 0-129,0 0 258,0 0-387,0 0-129,0 0 0,0 0 0,0 0-129,0 0-129,0 0 0,0 0 0,0 0 0,-8-4-129,8 4 129,-16 0 0,5 0 0,-3 0 0,-4 1 0,-3-1 129,-4 5-129,-4 0 0,-2 0 0,0 0 0,-8 2 0,-1-5 0,0 2 129,3 2-129,-1-4 0,2 3 0,3 2 258,3-4-258,5-1 0,5 1 0,0 1 0,5-3 0,1 3-258,3-4 258,11 0 0,-13 0 0,13 0 0,0 0-129,0 0 129,0 12 0,0-12 0,0 0-129,11 13 129,-11-13 0,10 9 0,-10-9 0,0 0 0,13 7 0,-13-7 0,0 0 0,0 0 0,11 13 0,-11-13 0,0 0 0,10 12 129,-10-12-258,11 17 129,-11-17 129,15 17-129,-5-3 0,-1 1 0,6-1 0,0 3 0,5 2 0,5 3 0,0 3 0,4 4 0,0 3 0,5 1 0,3 1 387,-1 2-387,1-3 0,-1-2 0,-1-3 129,-2-2 0,0-6 0,-7-3-258,-5 0 129,-4-5 0,-4-3 129,-13-9-129,15 14 0,-15-14 0,0 0 0,0 13 0,0-13 0,-11 5 0,11-5 0,-17 2 0,17-2 0,-13 0 0,13 0 0,-15 0 0,15 0 0,-13 0 0,13 0 0,-13 0 0,13 0 0,-19 3 0,8 3 0,-3 1 0,-5 6 0,-1 2 0,-7 0 0,-1 1-129,-3 4 129,-4 1 0,-4 1 0,2 3 0,-1-6 0,1 1 0,-1 3-129,3-3 129,1 1-129,3-2 129,6 1-258,-2-4 129,8 4-129,-1-4 0,8 0 129,1-3-129,8-1 0,3-1 0,0-11-258,12 18 387,4-11-129,4-2 129,6 0 129,6-1 0,4-1 129,9 1 0,5-2 0,6 2 0,9-4 258,7 2-387,9 0 129,5-1 0,6-1-129,3-1-129,5-2-516,-5-4-1290,0 0-1935,3 5-387,-13-7 258</inkml:trace>
  <inkml:trace contextRef="#ctx0" brushRef="#br0" timeOffset="123311.053">16851 15095 1161,'-7'-6'2451,"7"6"258,0 0-516,0 0-645,0 0-645,0 0-129,0 0-258,0-14 0,0 14-258,5-15 0,-5 15 0,19-20 129,-5 3-129,0 2-258,2-2 258,2 5 129,-3-8 129,2 9-258,-7-1 258,3 4 0,-7-4-129,-6 12 0,14-8-129,-14 8-129,0 0-129,0 0 0,12-7-129,-12 7 0,0 0 0,0 0 0,0 0 129,0 0 0,12 6 0,-12-6 0,0 0 0,10 14 129,-10-14-129,6 17 129,-6-17 0,8 21-129,-2-5 0,-1-1 0,1 2-129,-4-2 129,3 0-129,2-1 129,-4 1-258,3-1 129,-4 1 0,-2-1 129,0 0 0,0-1-129,-8 1 129,8-14 0,-10 22-129,10-22 129,-10 19-516,10-19 129,0 0 0,0 0-129,0 0 129,-11 9 0,11-9 129,0 0-129,0 0 387,0 0 0,0 0 0,-9-7 129,9 7-129,0 0 0,0 0 258,-10 0-516,10 0 258,0 0 0,0 0 0,0 0 258,0 0-129,0 0 0,9 0 0,2 0 129,3 0-129,0 0 0,3-1 258,2 0-129,0-2-129,-1 3 129,-2-1 0,2 1-129,-8 0 0,2 0-129,-12 0-774,12 1-2451,-12-1-774,0 0-258,2-13 259</inkml:trace>
  <inkml:trace contextRef="#ctx0" brushRef="#br0" timeOffset="124415.116">16658 12818 516,'-5'-14'1161,"4"-3"258,1 17 387,-1-11 258,1 11 0,0 0-129,-6-14-387,6 14-258,0 0-645,0 0-258,0 0 0,0 0-258,0 0 0,0 0-129,0 0 129,0 0-129,0 0 129,0 6 0,0-6 0,3 19 129,2-6 0,1 3 0,-5 1-129,4 5 129,-2-3 0,1 5 0,-3 0-129,2 3 129,0-4-129,0 2 129,0-8-258,3 0 129,-4-2-129,-2-15 129,13 12-129,-13-12 0,13-3 0,-13 3 0,17-25 0,-10 9 129,2-4 0,-1-2-129,-2 3 129,2 0-129,-3 3 129,-1-2 0,2 8 0,-6 10 0,7-18-129,-7 18 0,12-2 0,-12 2 0,15-1 0,-15 1-129,20-3 129,-20 3 0,22 0 0,-22 0 0,20 0 129,-20 0-129,16 5 0,-12 6 129,1 3-129,-3 3 0,-1 4 129,1-1-129,-2 4 0,0 5 129,0-2-129,1-2 129,0 3-129,5-6 129,-1 2-129,1-2 0,5-1-258,-4-6-774,13 1-2709,-5-1-774,1-8-387,0 0 129</inkml:trace>
  <inkml:trace contextRef="#ctx0" brushRef="#br0" timeOffset="125434.174">18097 13903 3354,'4'-11'3999,"-4"11"-903,0 0-645,0-12-903,0 12-387,0 0-129,0 0-258,0 0 0,0 0 129,0 0-258,14 0-258,-14 0-129,21 20 0,-6-1 258,7 11-258,1 0 258,5 7-258,4 6 0,7 8 0,5 5 0,6 4-129,3-3 0,4 0 0,0 1-258,2 1 258,-5-4-129,-5-12 0,-5-6 0,-9-5 0,-8-6-258,-8-10 0,-3 1-387,-16-17-1419,0 0-2193,0 0-516,-22-8 0,1-2-387</inkml:trace>
  <inkml:trace contextRef="#ctx0" brushRef="#br0" timeOffset="125879.199">18151 14616 1677,'0'0'1290,"-4"-12"-129,4 12 516,0-24 645,6 9-129,2-12 258,11 1-129,-3-13-516,15 3-774,-2-13-258,11-2-258,-3-3-129,9 2 0,-5-5-129,2 8 0,-1 0-129,-5 10 129,-3 2 0,-3 8-129,-8 4-258,-2 6 129,-5 7-258,-5-1-258,1 11-645,-12 2-2322,0 0-1032,13-3-387,-13 3 129</inkml:trace>
  <inkml:trace contextRef="#ctx0" brushRef="#br0" timeOffset="126663.244">19057 14691 5160,'-3'12'4257,"0"0"-258,3-12-129,0 0-3483,0 0-129,0 0 258,0 0-129,0 0 129,0 0-129,4-8 0,8-1 0,-4-12-129,8 2-129,3-7-129,0-2 0,2-4 0,0 1 129,-1 2 129,-2 2-129,-4 3 387,-2 9-387,-2 3 129,-10 12-129,16-3 0,-16 3 0,11 16-129,-5 3 129,-1 3-258,2 6 258,0-1-129,1 0 129,3-1-129,3-2 129,1 0-129,0-10-258,6 1-645,-9-15-2838,7 0-516,2-7-645,-4-9-129</inkml:trace>
  <inkml:trace contextRef="#ctx0" brushRef="#br0" timeOffset="126940.26">19235 13874 7740,'-9'9'4773,"9"-9"129,0 14-645,0-2-3612,0-1-387,5 3-258,-1 3 0,-4 0-645,9-1-3612,-9-4-258,0-12-258,0 0-516</inkml:trace>
  <inkml:trace contextRef="#ctx0" brushRef="#br1" timeOffset="150082.583">907 11001 2580,'-15'0'4128,"15"0"0,-20 2-387,20-2-1548,0 0-1548,-15 2-258,15-2-129,-3 12-258,3-12 129,0 18-129,3-3 0,1 6 0,4 1 258,-4 12-258,7 7 0,-5 9 0,-2 9 129,0 14-129,-3 9 0,-1 12 129,0 13-258,-7 7 258,-2 4-129,-5 6 0,-1 1 0,0-3 0,0-7 0,1-11 0,1-9 0,2-11 129,6-9 0,3-14 0,2-7 0,9-13 0,8-5 0,4-8-129,9-4 129,4-9-129,8-7-129,4-6 129,5-2 0,7-2 0,4-2 0,8 1-129,6 2 129,5 1-129,4 0 129,9 10-129,4 5 0,5 1 0,2 1 0,1-3 129,-1-3 0,-4-2 0,-2-2 129,-8-7 129,-5 0-129,-12-9 129,-6-2 0,-12-2-129,-7 1 0,-9-3 0,-5-2-129,-10-2 129,-7-6-258,-5-3 0,-8-7 129,-5-7 0,-5-5-129,-11-11 129,-4-7 129,-6-10-129,-7-5 258,-2-11-129,-1-9 0,0-7 0,6-6 0,0-1 0,7 4-129,4 2 129,4 3-258,6 6 129,4 12 0,-1 5 0,4 7 0,0 5 129,2 9-258,0 3 129,0 9-129,5 5 258,1 6-258,-1 8 258,0 1-129,-1 9 0,1 4 129,-3 3 129,-2 13-129,0-15 0,0 15 0,-12-5 258,-1 5-129,-8 0-129,-6-1-129,-7-7 0,-8 5 129,-6-6-129,-9 4 129,-6-6-129,-4 6 0,-8-1 129,-4 5 0,-7 2 129,-8 9-129,-7-2 129,0 5-129,-1-1 129,1-2-129,7-2 0,12-1-258,12-4-129,15-3-774,25 0-2838,8 0-774,13-11-258,9-5-516</inkml:trace>
  <inkml:trace contextRef="#ctx0" brushRef="#br1" timeOffset="151854.685">9501 10914 1161,'-14'-21'3483,"14"21"-1677,-9-11-129,9 11-387,0 0-387,-11-13-129,11 13 0,0 0-258,-7 8 129,2 3-258,4 6 0,-2 7-258,3 10 0,-3 14-129,1 9 0,-3 14 0,0 8 0,-4 14 0,-3 11 0,-2 7-129,-4 5 258,0 0-129,-3 2 0,4-8 0,1-5 129,5-9-129,2-10 129,3-11 0,4-9 0,2-14 0,8-10-129,3-5 387,9-6-387,1-9 0,8-3 0,4-5 0,6-3 0,2-2 129,6 0-129,4-3 129,6 0 0,6 0-129,7-1 129,13-4-129,6 0 0,5-1 0,6 0 0,5 0 0,-2 0 0,1-1 0,-1 0 129,-8-4 0,-4 3 0,-9-2 129,-8 0 0,-4-5-129,-12 1 0,-10-2 129,-8 1-129,-12-1-129,-5 3 129,-8-3 0,-9-2 0,-6 12 0,0-19 0,-8 6 0,-5-6 129,-4-9-258,1-4 258,-6-12-129,4-4 129,-3-15-129,6-7 129,1-12-129,5-3-129,2-4 129,1-2-129,3-1 0,1 1-129,-1 2 129,1 2-129,-1 0 129,1 2 0,2 3-129,0 7 129,0 1 0,10 9 0,0 10 0,3 6-129,-1 13 129,1 10 0,-4 6 0,-1 5 129,-8 15 0,5-13 0,-5 13 0,-14-4 0,-7 3 129,-3 1-129,-11 0 0,-6 0 0,-13 0-129,-5-1 129,-9-3 0,-7 1 0,-6-2 129,-6 0 0,-8-2 0,-1 4 258,-3-4-258,1 7-129,4 2 0,9 6 0,7 4-258,8 2-258,19 10-1161,3 1-2967,19-1-258,12-2-516,8-6 0</inkml:trace>
  <inkml:trace contextRef="#ctx0" brushRef="#br1" timeOffset="153370.772">9580 14717 5160,'-19'-22'4257,"1"9"129,18 13-645,-12-6-2709,12 6-645,0 0 0,-11 6-387,10 5 129,0 10 0,1 6-129,0 9 258,0 13-129,0 13 129,0 16 0,2 6 0,0 11-129,0 8-129,0 3 0,1 9-129,0-1 129,1-6 0,0-6-129,1-4 129,0-6 0,1-9-258,4-4 387,-3-13-258,2-7 129,6-9-129,-2-7 0,7-6 129,1-9-129,6-7 258,6-3-258,8-8 258,5-2-258,10 1 129,9-5-129,10 1-258,4-5 0,16 8-258,2-8-129,16 0-258,0-2 129,17-1-129,-6-13 258,14 3 0,-4-3 129,3-5 258,-7-3 258,-9 3 258,-7 1 258,-15 0 0,-6 3 0,-17 5-258,-7 1 387,-14 3-387,-4 3 0,-13 3-129,-3-3-129,-10 2 129,-5 2 129,-6-6 258,-2 7 258,-12 0 0,6-12 0,-6 12-129,-7-11 0,-6-1 129,0 3-258,-5-8-258,-4 0-129,-1-10 129,0-8 0,-3-19 258,3-12-129,-1-13 0,0-11 129,3-14 0,2-7 0,-1-5-129,5-3 0,-1 2-129,3 9 129,1-2-129,3 14-129,4 5 129,4 10 0,1 11-129,0 13 0,4 10 129,2 11 0,-1 11 0,-2 7 0,0 7 0,-3 11 0,0 0 0,0 0-129,-17 3 129,3 6-129,-5-1 0,-4-3 129,-6-2-129,-3-3 129,-6-5 0,-3-7 0,-7-5 0,-6-3-129,-5-4 129,-7 2 0,-7 4 258,-13 9-258,-10 7 0,-12 4 0,-11 13 0,-14 10 0,-15 10-129,-10 9-129,-2 11-645,-7-1-3225,8 1-645,2-7-129,-3-18-645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6:49:55.87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1765 15394 258,'-8'-6'3741,"8"6"-129,0 0 0,0 0-2580,0 0-387,0 0-387,0 0 129,0 0 0,0 0 0,0 0 0,0 0 258,-11 3 0,11 10 129,0-13-258,0 29 0,-3-9-129,3 14 129,-3 0-258,2 12 0,-4 9 0,1 9-129,-4 1 258,1 6-258,-3-2 0,2-3 0,1-6-129,0-7-129,3-4-516,-5-23-1935,8-8-1935,1-6-258,0-12 0</inkml:trace>
  <inkml:trace contextRef="#ctx0" brushRef="#br0" timeOffset="668.038">1642 15288 5031,'11'-4'4386,"6"-1"-258,-17 5-1161,21-3-2451,1 2-129,4 0-258,6 1 0,3 2-129,3 4-129,4 6 0,0-2 129,6 6-129,-1 4 0,-1 6 129,-2-1 0,5 6 0,-7 0-129,2 3 129,-4 2-129,-3 3 0,-3-1-129,-4 8 0,-4-4 0,-5 8 258,-7-2-258,-5 5 0,-5-1 129,-4-2 129,-13 1 129,-7-9 0,-7 6 129,-11-7 0,-3-4 258,-12-7 0,1 0 0,-8-10 0,3-4 0,-6-4-129,6-6-129,0-6-129,3-4 0,7-5-516,-1-5-1032,13 2-2451,4 5-645,3-6-129,9 7-128</inkml:trace>
  <inkml:trace contextRef="#ctx0" brushRef="#br0" timeOffset="2720.155">3986 15459 903,'-13'0'3096,"13"0"-1290,0 0 0,0 0-258,0 0 129,0 0-387,0 0 0,-11-4-258,11 4 0,0 0-387,0 0-129,0 7-129,0-7-258,7 19-129,-1-3 129,3 0 0,1 4-129,2-2 129,3 3 0,3-2 0,3-2-129,3-2 129,3-1-129,1-7 129,5-1-129,4-6-129,1-4 258,4-8-258,-2-2 129,1-10-129,-3-1 258,-1-3-129,-5-2 0,-5 1 0,-5-1-129,-7 2 129,-3 0-129,-6 4 0,-6 0-129,-4 3 129,-11 4 0,-7 3 0,-3 0 129,-6 5 0,-5 4 0,-1 4 129,-1 1-129,-3 2 129,1 6 0,0 7-129,3 6 129,-3-2 129,5 9-129,-1 1 129,4 4 129,0 4-258,5 1 0,0-1 0,5 7 0,0 1 0,5-1 129,-1 3-129,8 3 129,0 0 0,6 4 129,1-1-129,4-1 0,7 0-129,6 2 129,6-6-129,7 3 0,4-8-129,6-2-129,6-3 258,2-8-387,3-4 387,1-4-129,3-11 129,-1-4-129,0-3 129,3-4-129,-5-6 0,1-3 258,-1-3-258,-8-5-258,0 5 258,-6-3 0,-7 1-129,-3 2 129,-9 5 0,-2-4 0,-14 11-129,12-11 129,-12 11-129,0 0-129,0 0-516,0 0-1806,-4 8-1806,2 8-516,-8-6-129</inkml:trace>
  <inkml:trace contextRef="#ctx0" brushRef="#br0" timeOffset="5080.29">4844 14665 129,'0'0'1419,"0"0"0,0 0 258,0 0-258,0 0 516,0 11-516,0-11-387,0 15-258,0 2 0,0 0-258,1 5 0,-1 3 0,0 4 129,0-4-258,0 4 129,0 0-129,0-2-258,1-5 129,5-5-129,-6-17-129,22 12 0,-4-12 0,3-12 0,2-5 129,1-3-129,1-6 129,-2 0 258,-3-1-129,-1 5 0,-7 2 0,-3 5 129,-3 4-129,-6 11 129,8-16-258,-8 16-129,0 0 0,15 7-129,-3 2 129,1 8 0,5-3 0,1 5 0,2 4 0,2 3 0,-3-4 129,0-1 129,-4 1-129,1-2 0,-6-5 0,1-1 129,-12-14-129,17 9 0,-17-9-129,14-11 129,-7-7-129,-1-3 129,2-4-129,-1-1 129,0-2-129,-2-2 129,2-2 0,-1 3 129,-3-2-258,1 7 129,-3-3 0,-1 3 0,0-1-129,0 7 0,0 3 0,0 3-129,0 12-258,-4-13-387,4 13-3096,0 0-516,4 11-258,2 3-258</inkml:trace>
  <inkml:trace contextRef="#ctx0" brushRef="#br0" timeOffset="5764.329">5584 14936 3225,'-12'1'4128,"12"-1"-387,0-7-129,0 7-2967,26-22-645,-4 10 0,0-2 0,7 0 0,1 1 129,1 4 129,1-2 129,0 5 129,-7 2-129,2 3-129,-6 1 129,1 2-129,-8 5 0,-1 3 0,-3 5-258,-5 2 0,-4 2 129,-1 0 0,-1 1-129,-6 1 258,-6-1-129,0 0 129,-5-7-129,3 0 129,-7-6 0,0-2-129,-1-5 129,0 0-129,-2-7-129,2 0 0,0-4 0,3-2-129,4 9-387,-1-7-1677,4 1-2064,13 10-129,0 0-516</inkml:trace>
  <inkml:trace contextRef="#ctx0" brushRef="#br0" timeOffset="7903.452">6529 14645 2709,'6'14'2838,"-6"-14"-2064,6 16 258,-6-16 129,5 16 129,3-2 129,-8-14 129,1 27-258,-1-13 129,0 11-258,-1-3-129,1 14-258,-2-2-387,2 7-129,0 0-129,0-2-129,4-3 0,2-5 0,0-3-516,-3-16-903,-3-12-2709,16 7-129,-14-12-387,-2 5 388</inkml:trace>
  <inkml:trace contextRef="#ctx0" brushRef="#br0" timeOffset="8234.471">6419 14829 3096,'-3'12'4515,"3"-12"-387,11 2 0,1-2-1935,8-2-2322,8-2 0,6 0 0,2 0 129,5-1 0,-1 2 129,-2-1 0,1 4 387,-4-2-129,-4 2-129,-5 0 0,1 1-129,-6 1-258,-6-1-516,2 9-1548,-17-10-2064,0 0-258,14 10 129</inkml:trace>
  <inkml:trace contextRef="#ctx0" brushRef="#br0" timeOffset="10248.586">8019 13822 903,'3'12'2709,"-3"-12"-774,-11 0-1161,11 0 258,-19 0-258,6 0 0,-4 0 258,-2 0 0,-7 0 0,0 0 0,-5 0-129,-2 0-387,-7 3-129,-2-1 129,-7 1-387,0 2 0,-1-2 0,-2 1 0,-2 0 0,3 2 129,-1-2-258,3 3 258,2-2-129,1 3 0,4 0 0,1 0 0,4-3 0,8 5 0,2-3 0,8 0 129,2 0-129,6-4 0,11-3 129,0 0-258,-7 12 516,7-12-516,6 3 258,-6-3-258,15 3 258,-15-3-129,18 4 0,-18-4 0,14 4-129,-14-4 129,0 0 0,15 8-129,-15-8 0,8 12 129,-8-12-129,11 20 0,-2-10 0,1 6 0,5-1 0,0 4 0,7 3 129,2 0-129,3 7 0,6 0 0,2 4 129,1 1-129,7-2 129,0 2-129,0-3 0,3-1 0,-3-2 129,-1-4-129,2-2 0,-4-3 0,-4-2 0,-2 1 0,-4-3 0,-7-2 0,-3-2-129,-4-2 258,-16-9-129,17 14 0,-17-14 129,0 0 0,0 0 0,-1 13 0,1-13 0,-18 4-129,7-4 129,-4 0-129,0 0 0,-1 3 0,-2-3 0,-1 3 0,-1 2 0,-3-1-129,-3 3 129,-1 3 0,-3 2 0,-2 4 0,-3 2 0,-2 8 0,-1 0 0,-2 2-129,-3 2 258,1 2-258,1 1 258,1 1-129,2 2 0,1-3-129,6 1 129,2 0 0,9-2 0,3-2 0,5 0-129,9-2 258,3-6-129,2-2 129,8-2-129,10-2 129,1-3 0,9 1 129,4-4 0,6-1-258,3-2 129,4 2-129,0-1 0,7-4 0,1 0 129,3-2-129,-2-2 0,-2 0 0,0-1 129,1-3-129,-4-1 129,-4 0-129,-5-2 0,-5-2 0,-3 4 129,-3-1-129,-4 5 0,-4 0 0,-3 1 0,-1 0 0,-6 2 0,0 5-129,-13-7 0,12 11 0,-12-11-774,0 0-1290,0 0-2064,3 14-387,-3-14-258,0 0 258</inkml:trace>
  <inkml:trace contextRef="#ctx0" brushRef="#br0" timeOffset="12096.691">7267 15646 1677,'14'0'3225,"-14"0"-1419,14-12-903,3 7 129,-3-8 258,6 1-129,-5-8-129,7 6 0,-7-5-129,9 6-129,-10-3 0,6 4-516,-6 4 0,1 1-258,0 5 129,-5 2-129,3 0 0,-13 0 258,20 11 0,-13-2-129,2 2 129,2 5 0,-4-1 0,0 4 0,-2-5 258,2 3-258,-4 0 0,2 1 129,-4-4-129,3-2-129,-4-12 129,4 17-129,-4-17 0,0 0-258,6 12 0,-6-12-774,0 0-2967,13 0-516,-13 0-516,0-17 387</inkml:trace>
  <inkml:trace contextRef="#ctx0" brushRef="#br0" timeOffset="13288.76">7296 13375 2709,'0'0'3096,"13"17"129,-13-17-2709,0 14-516,0-14 258,0 21 0,0-8 387,0-1 129,0 4 129,-4-3 0,1 9 0,-4-3 0,5 6-129,-4-8-129,3 7-258,-1-3-129,3-3-129,1-4 0,0 0-129,0-14 129,10 0-129,-10 0 129,25-20-129,-11 0 129,1 0 0,1-4 129,0 0 0,-3 4 0,-3 4 0,-1 3 0,-9 13 0,16-17-129,-16 17 0,19 0 0,-19 0-129,21 7 0,-9-2 0,-1 2 129,-11-7-129,19 18 129,-12-7 129,-2 0-129,0 3 0,-4-2 0,1 5 0,-2 3 0,0 1 0,0-2 0,0 2-129,0-3 0,0 1-129,1 1-645,-1-4-2967,0-16-774,10 13-129,-10-13-387</inkml:trace>
  <inkml:trace contextRef="#ctx0" brushRef="#br0" timeOffset="16723.956">7362 15675 1548,'0'0'2322,"11"-16"-387,-11 16 258,0 0-903,11-10-258,-11 10-516,0 0-258,13-15 129,-13 15 0,13-9-129,-13 9 0,19-20 258,-9 8-258,3-2 0,-2 1 129,4-1-258,-4-1 129,4 2-129,-6 1 129,2 4-129,-11 8 258,18-16-258,-18 16 0,13-13 129,-13 13-258,0 0 129,15-13-129,-15 13 129,0 0 0,12-10 129,-12 10 0,0 0 0,0 0-129,5-11-129,-5 11 129,0 0 0,0 0-129,0 0 0,0 0 0,0 0 0,13-1-129,-13 1 129,0 0 0,12 0 0,-12 0 0,0 0 0,0 0 129,13 1-129,-13-1 129,0 0 129,0 0-258,0 0 129,0 0 129,9 12-129,-9-12 0,0 0-129,0 0 0,5 12 0,-5-12 258,0 0-258,6 11 0,-6-11 129,8 11-129,-8-11 129,6 18 0,-3-5 0,2-1 0,0 6-129,-2-1 0,1 4 0,2-2 0,-4 1-129,2 1 258,-3-1-129,-1-3 129,0-2 0,0-1 0,0-2 0,-1-1 0,-1-1 129,2-10-258,-5 13 129,5-13 0,-6 12-129,6-12 129,0 0 0,0 0 0,0 0-129,0 0 129,0 0-129,0 0 0,-12 0 0,12 0 0,0 0 0,-12-5 0,12 5 0,-14-4-129,14 4 258,-14 0-258,14 0 258,-17 0-258,17 0 129,-20 0 0,20 0 129,-13 3-129,13-3-129,0 0 258,-12 0-129,12 0 0,0 0 0,0 0 0,0 0 0,6 0 0,-6 0 0,16-1 0,-4-1 129,0 2-258,4-5 129,-2 3 0,4 2 129,-3-3-129,4 1 0,-3 2-129,2 0 129,-4 0 0,2 0 0,-3 0 0,-1 2 0,0 1 0,-12-3 0,16 4 0,-16-4 0,11 3 0,-11-3 0,0 0 129,0 0-129,0 0 0,0 0 0,0 0 129,0 0-258,-7 5 129,7-5-129,-19 2 129,6-2 0,1 0 0,-3 0-129,0 1 129,-1 0 0,1-1 0,0 0 0,0 0 0,3 3 0,1 1 0,11-4-129,-15 0 0,15 0 0,0 0-129,0 0 129,0 0 0,0 0 129,7 3-258,-7-3 258,20 4-129,-7-4 0,6 0-129,-3 0-903,12 3-1935,-2 3-1290,-2-6-129,6 0-129</inkml:trace>
  <inkml:trace contextRef="#ctx0" brushRef="#br0" timeOffset="19676.125">8329 14470 258,'0'0'2967,"0"0"-903,0 0 129,0 0-258,0 0-258,0 0 0,0 0-645,0 0-258,0 0 129,0 0-258,-8 0-129,8 0-129,0 0 0,0 0-129,0 0 0,0 0 258,0 0-258,0 0-129,0 0 0,0 0 0,0 0-129,0 0 0,0 0 0,0 0-129,0 0 129,0 0 0,0 0 0,4 15 0,-4-15 0,12 12 0,-12-12 0,18 19 0,-8-6 0,2 1 0,2 4 0,3 0 0,0 5 0,2 0 129,0 4-129,4 0 129,-1 1-129,-3-1 0,0-1 129,-3 0-129,-4-4 129,2 3-258,-3-5 258,-4-3-129,-1-4 129,0-2-129,-6-11 0,8 15 129,-8-15 0,0 0 0,0 0 0,0 0 0,8-8-129,-4-5 258,0-3-387,3-8 258,1-2-258,3-4 129,1-2 0,2-1 0,0 2-129,1 1 0,-1 6 129,0 3 0,-1 4 0,-2 5 0,3 4 0,-14 8 0,21-9 0,-21 9 0,15 0 0,-15 0 129,13 5-129,-13-5 0,7 17 0,-4-5 0,-1 0 129,1 3-129,1-1 0,3 3 0,0 3 129,4 4 0,-2-2 129,5 9 0,0-3 0,4 4 0,-4-2 129,3 0 0,-1-5-129,0-1 0,-3-7-129,2-2 0,-4-6 0,1-7 0,-12-2 0,16-11-129,-9-7 129,1-5 0,-1-9-129,0-5 0,0-6 0,3-1 129,-2-1-129,4-1 129,1 1-129,4 2 0,1 2 129,3 2-129,2 8 0,3-1 0,1 5 0,0 3-129,-2 3 258,-5 6-129,-3 3 0,0 7 129,-17 5-129,16-13 0,-16 13 0,0 0 0,0 0-129,0 13-258,0 6-645,-6-6-2709,4 8-903,0 4-258,-1-1-258</inkml:trace>
  <inkml:trace contextRef="#ctx0" brushRef="#br0" timeOffset="20244.157">9353 15147 5676,'-8'14'4257,"8"-14"-129,0 0-1161,0 0-2064,1-17-258,10 5-258,-2-7-129,5 1-129,2-5 129,5 1-129,-4-3 129,6 1 0,-5 0 0,2 5 0,-3-1 0,-2 7 0,-2 4-129,-3 4 0,-10 5 258,18 0-258,-18 0 129,12 22-258,-6-5 0,2 7 129,0-2 0,-2 4 0,3-2-129,1-1 129,-1-2-258,-2-6 0,7 2-1419,-14-17-2451,14 4-516,-3-7 0,-5-12-387</inkml:trace>
  <inkml:trace contextRef="#ctx0" brushRef="#br0" timeOffset="20484.171">9575 14589 9804,'-11'3'4773,"11"-3"-387,0 0-258,0 0-4128,0 0-258,11 15 0,-11-15-387,21 14-1032,-21-14-2709,11 12 0,-11-12-387,0 0-258</inkml:trace>
  <inkml:trace contextRef="#ctx0" brushRef="#br1" timeOffset="26427.511">1289 14731 1806,'-14'-6'2322,"14"6"0,0 0-258,0 0-129,-12-6-387,12 6-387,0 0-387,0 0-387,0 0 0,-5 10 0,4 0-258,1 11 0,0 5-129,0 12 0,0 8 0,3 17 0,6 15-129,-3 8 0,5 18-129,-2 7 0,4 13 129,-3 2-129,-1 3 129,2-5 0,-3-6 0,-1-5-129,0-8 129,1-12 129,-1-8 0,2-12-129,1-8 129,2-5-129,3-9 129,3-9-129,4-8 129,2-4-129,4-8 0,3 0-129,3-6 258,4-6-129,1 2 129,2-5 0,2-3 129,4 0 129,5 4-129,3-6-129,8 1 129,7-2 0,5-1 0,3 1-129,7-1 0,0 0-129,1-1 258,-3 1 0,-5-4 258,-4 3 0,-9-8 0,-5 5 258,-14-8-129,-3 12 0,-9-13 129,-4 1-258,-9 1-129,-2 5-129,-6-3 0,-2 2 0,-11 7-129,14-20 0,-10 7 129,-2-5-129,-2 0 129,0-11-129,0-6 258,-2-8-129,0-14-129,-1-5 258,2-13-129,1-7 0,0-15 0,5-5 129,4-9-258,3-3 129,0-2 0,5-1-129,-1 1 129,1 3 0,1 2 0,-2 11 0,-2 3-129,-2 7 129,-4 9 0,-1 7-129,-2 9 129,-4 14 0,-1 5-129,-1 10 258,-7 5-129,-1 10 0,-1 4 0,-3 7 0,-2 3 0,-2 0-129,-2 4 258,-2-1-258,-3 3 0,-3-2 0,-6 1 129,-4-2-129,-5-4 0,-6 0 0,-7-4 0,-8 0 129,-8 1-129,-10 5 0,-10-1 129,-11 6-129,-13 1 129,-7 12 0,-10 3 129,-4 8-129,-1 1 0,5 2 129,12-1-258,13 3-129,20 5-774,7-9-2580,25 6-1290,15-5-258,5-16-387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04.38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16761 9189 3225,'0'0'3483,"0"0"-1806,-16-15-645,16 15 0,-17-14-129,4 9-129,-4-7-129,-2 5 0,-9-3-129,1 3 0,-12-2 129,-6 1-258,-10 0 0,-5 1 0,-11 2 129,-2 1-258,-14-2 129,0 3-129,-9 2-129,-2 1 0,-6 0-258,-3 7 129,-4 3-129,-5 2 0,-1 2-129,-5 3 129,-5 2-129,-1-1 129,-4 2-129,-2-1 0,-3-1 129,-5 2 129,-4 2 129,-2 1 129,-2 0-129,-5 1 0,-4 7 0,-1-2-129,-2 10 0,2 2-129,5 0-387,0 1-129,6 8-129,1-7 0,12 8-258,-1-5 0,8 6 0,-5-4 387,5 7 129,1 2 129,4 5 258,1 6 258,4 3-129,3 6 129,6 4-129,3 9-129,7 0 258,5 1-129,6 4 0,6 4 0,5 3 258,7 0-129,5 1 129,10 0 0,5 1 129,11 4-129,5-4 0,9 0 129,6-2 0,10 1 0,7-3 129,3 0-129,13-1 129,10 2 0,6-2-129,11 2 129,7 2-129,10 1-129,10 0 0,11-3 0,4 1 0,10-1 0,9-5 0,9-8 0,8-10 0,10-5 0,2-11 129,6-1-129,9-12-129,6-4 0,3-7 0,4-3 129,-1-6-129,5 0 0,3-7 0,6-3 0,-1-8 0,6 0 129,2-10-129,9-1 129,4-5-129,7-11 0,4-4 0,3-5-129,3-5 129,6-2-129,1-4 0,-1 2 0,0-3-129,5 0 0,-2 5 129,-1 1-129,1 2 0,1 2 129,-3-2 0,-1 3 0,3-2 0,-7-1 0,0 1-129,-4-3 129,-1 1-129,-3 0 129,-6 5-129,2 0-129,-6 8 129,-2 2 0,-2 3 0,-3 3 0,1 1 129,-4 2 0,1-1 0,-3-1 0,0-2 129,-1-5-129,2 2 129,-1 0 0,-2-1-129,-4 0 0,-3 1 0,1-1 129,-4 3-129,-4 1 0,-7 4 0,-1-6 0,-6 1 0,-8 0 0,-6-2 0,-7 1 0,-9-6 129,-6-1-129,-5-7 129,-7-6 0,-6-3-129,-3-5 129,-11-6 0,-3-6-129,-9-6 129,-6 0 0,-12-7 0,-9 2 129,-14-5-129,-10-8-129,-12-5 129,-7-1-129,-20-1 129,-11-9-129,-16-4 258,-13-6-129,-16-8 0,-8 3 258,-21-5-129,-6-1 129,-24-7-129,-8 4 0,-20-4 0,-10 6-129,-16 1 0,-12 3-258,-17-1 0,-13 4 129,-8 7-129,-22 0 129,-12 8-129,-18 3 129,-10 6 0,-12 5 0,-12 10 0,-7 6-129,-7 6 129,-5 8-258,3 4 0,-6 3-387,14 15-1548,-5-4-2322,13 1-387,11 2-645,2-10 259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">8626 14430 5289,'-24'19'4644,"16"0"-774,-12-12-516,10 2-2967,-7 4-903,9 10 0,-5-2 0,3 6 387,1 1 258,-1 1 387,6 5 258,-2-4 0,6 3 0,3-8-129,11-2-645,5-6-645,5-12-2322,6-5-1161,14-5-387,-1-14-129</inkml:trace>
  <inkml:trace contextRef="#ctx0" brushRef="#br0" timeOffset="1692.096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">10873 14299 11481,'25'21'5160,"-25"-21"-645,15 23 0,-13-4-4128,3 3-774,-4-3 0,4 10 0,-4-1 129,3 1-129,0 2 258,2-1-387,-5-14-1806,6-2-1935,5-7-516,-12-7-129,22-17-258</inkml:trace>
  <inkml:trace contextRef="#ctx0" brushRef="#br0" timeOffset="3548.202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">11355 14278 11739,'47'29'5160,"-16"-25"-774,7-4-129,5-7-5160,7 2-2580,-1-7-1419,2-3-258,-7-6-258,-4-1-129</inkml:trace>
  <inkml:trace contextRef="#ctx0" brushRef="#br0" timeOffset="4200.24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">17579 13179 1548,'-30'2'4386,"30"-2"129,-22 15-387,22-15-2580,0 0-774,6 5-129,18-5 0,2-5 0,13-3-129,5-6-258,9-1 0,6 3-774,-1-6-1161,4 0-2838,0 11-258,-2-8-258</inkml:trace>
  <inkml:trace contextRef="#ctx0" brushRef="#br0" timeOffset="39061.234">18859 12909 1,'0'0'3353,"5"11"-902,-5-11-645,2-9-2580,-2 9-1806,0 0 516,2-12 129</inkml:trace>
  <inkml:trace contextRef="#ctx0" brushRef="#br0" timeOffset="39369.251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">19270 12842 3612,'0'17'5031,"27"-17"-258,-8-5-387,11-8-2451,0 0-1935,4-1-129,-2-3 0,-1 0-129,-7 0 0,1 7-516,-11-8-774,1 7-2322,-15 11-645,6-15-387</inkml:trace>
  <inkml:trace contextRef="#ctx0" brushRef="#br0" timeOffset="40648.324">19202 12615 1032,'8'7'4515,"4"-9"0,11 1-258,6-7-2709,0-3-903,3 2-387,2 0-258,-2 0-129,-1 2-516,-10-5-774,1 3-2838,-1 9-258,-21 0 129</inkml:trace>
  <inkml:trace contextRef="#ctx0" brushRef="#br0" timeOffset="41353.365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4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">14563 15069 5805,'0'22'4644,"11"-18"-387,16-1-129,10-3-4128,3-5-387,4-6-129,6 4-258,-5-11-1161,-4-2-2451,6 8-129,-13-8 0</inkml:trace>
  <inkml:trace contextRef="#ctx0" brushRef="#br0" timeOffset="46392.653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">15937 14584 4902,'12'0'4257,"-12"0"-258,3 12-1419,1 3-2193,-4 3-387,2 6 516,-2 2-129,4 6 129,-4-6 129,3 14 0,-1-5 0,4 3-258,-2-4-387,-2-7-645,9-1-2838,-3-1-1032,-8-25-645,18 10 258</inkml:trace>
  <inkml:trace contextRef="#ctx0" brushRef="#br0" timeOffset="47331.707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">19271 14057 7482,'0'0'5418,"9"-3"-774,14 5-129,2 9-2838,9-6-1677,6-4-387,7 6-258,-5-7-516,9 3-645,-11-3-1935,1-7-1161,2 0-258,-6-6 258</inkml:trace>
  <inkml:trace contextRef="#ctx0" brushRef="#br0" timeOffset="49847.85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">18078 16127 7998,'18'21'5160,"0"-13"-516,3-8 0,2-3-3999,2 1-645,5-4-129,-2 0-129,0 0-129,-6-4-258,4 6-774,-16-11-1419,1 2-1806,-11 13-516,11-22 129</inkml:trace>
  <inkml:trace contextRef="#ctx0" brushRef="#br0" timeOffset="54476.115">17988 15937 7353,'48'19'4773,"-15"-19"-258,8-7-387,10-5-3999,-4 1-516,-3-4-258,7 9-1161,-12-4-2451,-4-9-516,-2 13 0</inkml:trace>
  <inkml:trace contextRef="#ctx0" brushRef="#br0" timeOffset="54725.13">18683 15777 6708,'14'59'4773,"-13"-29"-387,5 9-129,-6 2-3741,0 4-645,0 1 258,0 0-129,0 4 129,0-3 0,0-2-129,-2-9-387,-5-14-1290,7-7-2709,0-15-645,0 0 0</inkml:trace>
  <inkml:trace contextRef="#ctx0" brushRef="#br0" timeOffset="55128.153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">19905 15954 7482,'36'21'4644,"-3"-13"-258,-1-12-387,3 3-4515,3-9-258,12 8 0,-8-13-774,7 11-1290,-7 3-1677,-14-11-129,2 11 0</inkml:trace>
  <inkml:trace contextRef="#ctx0" brushRef="#br0" timeOffset="56173.212">19892 15683 9546,'63'20'5289,"-20"-18"-258,8 1-258,5-3-5031,4 0-387,-5-5-387,11 9-1548,-22-4-2322,0 0-387,-8 2-258</inkml:trace>
  <inkml:trace contextRef="#ctx0" brushRef="#br0" timeOffset="56421.226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">21462 15723 5547,'22'52'4644,"-9"-18"-129,-11-10-129,-2 10-4257,0 8 0,0 3 0,0 8 129,-7-2 0,6 6 129,-3-6-387,1-12-1419,2-4-2838,1-1-645,1-16-129</inkml:trace>
  <inkml:trace contextRef="#ctx0" brushRef="#br0" timeOffset="57337.279">21037 15712 7611,'0'0'5289,"16"0"-645,14-7 0,13 0-4257,4-4-258,10 3-129,6 2 129,1 4-129,2 6-129,-3 2-258,1 13-774,-15-11-2322,-1 9-1419,-6-1-516,-7 1-258</inkml:trace>
  <inkml:trace contextRef="#ctx0" brushRef="#br0" timeOffset="57593.293">21923 15800 6837,'21'44'4386,"-7"-21"0,-8-5-129,1 5-4515,-2 2 258,-1 8 0,-3 3 129,-1 3 129,0 7 129,-5-2-645,-2-13-2193,2 3-2064,5-5-516,0-13-387</inkml:trace>
  <inkml:trace contextRef="#ctx0" brushRef="#br0" timeOffset="57865.309">22387 15776 7998,'20'40'4515,"-9"-9"129,-6-8-645,2 12-4257,-2 1 0,3 10-129,-4 5 387,2 8 0,-1 2 387,-5-11-129,0-2 0,0-9-645,-5-25-1548,5-14-2451,-15-2-645,1-30 0</inkml:trace>
  <inkml:trace contextRef="#ctx0" brushRef="#br0" timeOffset="58081.322">22105 15666 7611,'-14'34'4902,"15"-9"129,14-5-645,4-4-3999,17-1-129,6-5 0,11-2-129,1-4 0,5-3-129,2-1-258,-5-8-516,5 4-1548,-12-3-2580,-4-4-387,-5-2-129</inkml:trace>
  <inkml:trace contextRef="#ctx0" brushRef="#br0" timeOffset="58292.334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">23300 16000 9288,'20'38'5418,"3"-26"-645,7-6-129,16-6-4515,-6 0-516,1 0 129,1-5-129,-7-12-645,7 12-1806,-11-12-1935,-12-3-258,-6-4-387</inkml:trace>
  <inkml:trace contextRef="#ctx0" brushRef="#br0" timeOffset="59133.382">23300 15694 6966,'-52'0'5031,"52"0"-129,-5 13-387,12-12-3741,24 6-516,10-7-129,8 0 0,7 0-258,5 0 258,5-3-516,-6-9-903,6 7-2322,-8-4-1032,-8-3-645,-2 4 129</inkml:trace>
  <inkml:trace contextRef="#ctx0" brushRef="#br0" timeOffset="59543.405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31:37.9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9200 3337 129,'0'12'387,"0"-12"-129,0 0 0,0 0 129,0 0-129,-5 12 0,5-12 258,0 0 129,0 0-129,0 0 129,0 0-129,0 0 0,0 0 129,0 0-258,0 0 129,0 0 0,1 12-129,-1-12 387,0 0 0,0 0 129,5 11-129,-5-11 0,0 0-129,0 0 129,0 0 0,0 0-129,0 0 0,0 0 0,14 5 0,-14-5-129,10-7 0,-10 7-258,20-11-129,-7 1-129,5-1 0,-1-2 0,2 1 129,1-1-129,2 0 0,-5 1 0,-1 0 0,-2 3 129,-2-1-129,-12 10 0,14-10 0,-14 10 0,0 0-258,0 0 129,0 0-129,0 0-129,0 0 0,-8-2-129,8 2-129,-15 0-129,3 0-129,12 0-516,-18 0-129,18 0-387,-15 0-129,15 0-129,-16-2 129,16 2 387,-16-5 646</inkml:trace>
  <inkml:trace contextRef="#ctx0" brushRef="#br0" timeOffset="392.022">9297 3219 1032,'0'0'1290,"-14"-7"387,14 7 0,0 0 129,0 0-129,0 0 0,0 0-387,-13-12-129,13 12-129,0 0-129,0 0-387,0 0-258,0 0 0,-14 0 129,14 0-387,0 0 0,0 0 0,-4 8 0,4-8 0,0 12 129,0-12-129,4 17 0,-4-17 129,16 19-129,-7-5 0,2 0 0,1-1 129,0 7-129,1-2 0,-3 4-129,3-1 129,-2-1 0,-1 0-129,1-1 0,-3-4 0,0-2-129,-1-2 129,-7-11-129,12 9-129,-12-9-516,0 0-387,0 0-645,0 0-129,0 0 0,0 0-516,8-8 258,-8 8 129</inkml:trace>
  <inkml:trace contextRef="#ctx0" brushRef="#br0" timeOffset="813.046">9289 3577 516,'-10'0'1677,"10"0"0,0 0-258,0-9 129,0 9-258,0-20-129,4 3-387,4 0-129,-2-6-129,3 0 129,-2-3 0,7 2 129,-6-7 129,5 10 0,-8-8-129,5 12 0,-9-4-258,4 9-129,-5-2 0,0 14-258,0-14 0,0 14-129,0 0-129,0 0 129,0 0-129,-6-11-129,6 11 0,0 0-129,0 0-129,0 0-129,0 0-516,0 0-645,0 7-258,0-7-516,0 0-387,-14 16-129</inkml:trace>
  <inkml:trace contextRef="#ctx0" brushRef="#br0" timeOffset="1084.061">9184 3349 903,'0'0'2322,"-11"1"-258,11-1 258,0 0-129,0 0-516,1-6 129,-1 6-645,14-9-387,0 9-129,-3-2-258,6 2 129,-1-2-129,5 2-129,-2 0 0,5 7 0,-3 3-129,4-1-129,-3 6-129,0-3-645,3 5-3225,4 5-129,-7-9-516,8 3 259</inkml:trace>
  <inkml:trace contextRef="#ctx0" brushRef="#br0" timeOffset="3128.178">9789 5796 1032,'0'11'1677,"0"-11"-258,0 0-258,0 0-129,0 0-516,0 0 129,0 0 129,0 0 0,0 0 0,0 0-129,0 0 129,0 0 129,0 0-258,0 0-387,0 0 129,0 0-258,0 0 258,0 0 0,8 1-258,-8-1 129,12 0 129,-12 0 0,18-12-258,-6 5 129,-2-3-258,2 3 0,1 1 0,1 1-129,-3-6-129,2 6-387,-6-9 0,9 9-516,-9-8-645,6 4-387,-13 9-1677,13-24-129</inkml:trace>
  <inkml:trace contextRef="#ctx0" brushRef="#br0" timeOffset="3584.205">9838 5624 516,'0'0'1161,"0"0"258,0 0-129,10 5 0,-10-5 258,0 0-258,1 13 0,-1-13-258,5 14 0,-5-14-129,11 22-258,-1-5 0,0-5-129,3 7-258,-3 1 129,1 1-258,2 4 129,-1 2-258,-3-4 0,1 4-129,-4 0 0,-1-6-129,2-1-258,-7-5-258,8 1-774,-8-16-1161,-3 14-1290,3-14-129</inkml:trace>
  <inkml:trace contextRef="#ctx0" brushRef="#br0" timeOffset="3970.227">9954 5918 1161,'13'-27'3225,"-13"1"129,1 3-2967,3 4 0,-3-8 0,1 5-129,-2-4 129,0 2 0,0 1 0,0 5 129,0 2-129,0 3-258,0 2 258,0 11-129,1-12-129,-1 12-129,0 0 0,0 0-129,0 0-774,0 0-645,0 0-774,0 0-1548,-7-2 517</inkml:trace>
  <inkml:trace contextRef="#ctx0" brushRef="#br0" timeOffset="4300.245">9796 5716 3354,'0'0'3612,"0"0"-2064,0 0-129,0 0-129,9 5-129,-9-5-258,14 9 0,-14-9 129,20 8-387,-20-8 0,22 11-258,-9-5-129,1 6 0,-1-4-129,4 3 0,0 2-258,0-1 0,5 2-645,-7-6-1677,2 1-1806,4 3-387,-9-7 258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3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">9823 8187 6063,'0'0'5031,"0"0"-387,0 0-258,0 0-4257,0 0-258,9 12 129,-9-12 0,0 0 0,0 0 0,0 0-129,0 0-129,0 0-258,17 17-1161,-17-17-2451,12 1-645,2-1-258</inkml:trace>
  <inkml:trace contextRef="#ctx0" brushRef="#br0" timeOffset="66672.813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2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8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19:54.4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2084 10190 258,'0'20'3354,"0"6"387,-3-15-258,1 7-2322,2 4-258,0 1 0,0 7 0,0 2 0,3 9-258,-3 2 129,2 11 0,-2-4 0,4 12-129,-4 0-129,6 3-129,-3-4-258,2-6-129,1-3-387,-4-16-645,9-9-2967,0-11-129,-11-16-645,19-13 387</inkml:trace>
  <inkml:trace contextRef="#ctx0" brushRef="#br0" timeOffset="464.026">1983 10074 7353,'-10'-22'4128,"14"2"129,12-3-516,5-3-3612,9 2-129,7 1-129,5 5 129,1 3-129,3 7 129,-3 8 0,-3 2 0,-2 13 129,-6 4-129,-4 6 129,-6 4 129,-2 6-129,-7-2 129,-2 3 0,-6-5 0,-2 5 0,-3-2 129,-10 5-129,-5-8 129,-5 5-129,-7-6 0,-3-1 0,-6-3-129,0-4 129,-4-11-129,0-1-129,4-5 0,1-5-516,10 0-645,-4-9-1290,16 4-1935,2-5-258,10-2-258,2 1 258</inkml:trace>
  <inkml:trace contextRef="#ctx0" brushRef="#br0" timeOffset="1419.08">3267 9968 2322,'2'-17'3612,"9"-5"258,-11 22-387,7-14-2451,-7 14-516,1-14 129,-1 14-129,0 0-258,0 0 129,-12-3-129,-1 7 0,-3 8-129,-4 5-129,-7 6 129,-2 8-129,-4 10 129,-2 2 0,1 11 0,0 4 129,1 8-129,6 4 129,6 7 129,1-3-129,10 4 129,4 0-129,6-1 129,6-4-129,10-1 0,3-11 0,11 0-129,3-8 258,5-5-258,2-13 0,3-7 258,-2-9-129,3-7-129,-4-7 0,-2-5-258,-5-4-129,-6-7-516,2 4-387,-15-11-1806,0 0-1548,-1 0-129,-8-7-387</inkml:trace>
  <inkml:trace contextRef="#ctx0" brushRef="#br0" timeOffset="2171.124">3412 10149 5805,'11'0'4515,"-11"0"-258,13 20-129,-6 1-3612,4 1-516,6 5 129,1 4 0,5 3 129,1 2-129,0-2 0,1-3 0,1-7 0,3-12-129,3-12-258,9-6-387,-1-22-645,12-3-129,-4-19-129,11 3-129,-7-13 387,5 13 258,-10-1 387,-4 10 516,-8 8 645,-8 10 129,-4 10 258,-12 8 0,-2 4-258,-6 9-129,-3 9-258,-3-3 387,-6 8-129,-7-5 129,-2 8-129,-9-9 0,2 8-129,-6-10 258,0 7-258,-4-2-258,1-1-129,0 4-129,-3-3 0,6-1-129,-6-2-129,8 0 258,1-4 0,4-2 0,3-1 129,5-6 0,16-6 0,-18 13 129,18-13 0,0 0 0,2 18 129,-2-18-129,22 20 0,-8-3 0,3 5 129,0 3 0,1 11 0,-5 1 0,1 6 129,-6 2-129,1 7 0,-7-7 129,2 2-258,-1-8 129,0-5-258,-1-9-258,0-12-258,8-4-774,-10-9-2967,10-16-258,0-11-516,-7-5 387</inkml:trace>
  <inkml:trace contextRef="#ctx0" brushRef="#br0" timeOffset="2541.145">4324 10857 6966,'12'48'4386,"-7"-19"-129,-3 9-645,0 3-3612,1 4-129,1 9-258,-1-3-387,7 4-1161,0-8-2193,-3-15-129,4-11-258</inkml:trace>
  <inkml:trace contextRef="#ctx0" brushRef="#br0" timeOffset="2951.168">4759 10875 5547,'0'0'4644,"0"0"-258,0 0 0,0-12-3354,10 13-774,0 0 0,7 6-129,2-3 0,3 2-129,5 1-129,-5-2-645,9 3-903,-9-5-2451,1-3-516,-1-6 0,-11-8 0</inkml:trace>
  <inkml:trace contextRef="#ctx0" brushRef="#br0" timeOffset="3164.181">4786 10638 9159,'0'0'4644,"2"14"-387,14-16-645,4-2-3999,12 4-387,-1-6-387,14 8-516,-9-9-1548,8 2-1290,2-1-387,-4-4 387</inkml:trace>
  <inkml:trace contextRef="#ctx0" brushRef="#br0" timeOffset="3705.211">5640 10260 6321,'8'25'4644,"-8"-9"-516,1 9 0,0 4-3999,-1 5 0,1 9 129,-1 3-129,1 5 129,-1-3-129,3 1-129,3 4-1032,-5-2-2967,1-13-516,2-8-258,-2-17 0</inkml:trace>
  <inkml:trace contextRef="#ctx0" brushRef="#br0" timeOffset="4269.244">6446 10822 6708,'6'39'4773,"-5"-15"-129,-1 2-387,-5 5-3096,-4 7-1290,-5 9 0,-1 4 0,-1 6-258,-7-10-387,11 9-1806,-3-15-1806,0-14-258,10-7-129</inkml:trace>
  <inkml:trace contextRef="#ctx0" brushRef="#br0" timeOffset="4628.264">7018 10157 7353,'-3'48'4515,"3"-21"129,3-1-645,1 4-3999,10 5-129,8 6 129,6 1 0,6 3 0,3 1 129,0 1-129,5 2 129,1-6-129,-1 2-129,0-4-129,-6-10-903,8 3-2580,-10-3-645,-8-10-516,-7-7 0</inkml:trace>
  <inkml:trace contextRef="#ctx0" brushRef="#br0" timeOffset="4895.28">6961 10839 6966,'3'-23'4902,"24"-8"-516,10-14-129,10-12-4128,8-8-129,8-4 129,6 0-258,-2 3 129,-2 6-258,-4 5 0,-11 0-1032,-3 16-3096,-5 10 0,-10 2-516,-4 9 0</inkml:trace>
  <inkml:trace contextRef="#ctx0" brushRef="#br0" timeOffset="6564.375">4261 9119 2451,'0'0'3096,"0"0"387,0 0-2580,0 0 0,12-1 0,-12 1-129,14 0 129,-4 1 0,3-1-129,7 0-258,6-8-258,4-6-129,8-6 0,2-6-129,2-6 129,-1-1-129,-2-4 387,-6 6-258,-9 3 0,-4 6 129,-10 1-258,-6 8 0,-4 13-129,-10-10-129,-3 10 129,-8 0 0,-4 2 129,1 6 0,-5 4 0,1 7 258,-2 2-129,3 2 129,-2 5-129,5 4 129,0 2-258,6 2 0,0-2 0,7-1 0,2-3 0,7 1 129,2-2-258,6-4 129,10-2 129,5-4-129,7-4 0,4-5 0,10-5 0,4-5-258,6-3-129,0-14-387,5-5 0,-6-11-258,5 0 0,-11-9 129,1-2 258,-8-2 129,-8 0 129,-5 7 387,-6 4 0,-2 8 129,-8 5-258,1 12 0,-10 10-258,13 0 387,-6 6 0,0 10 387,1 1 258,7 9 258,-3-4 129,10 9 258,-2-7-129,10 5 0,-1-9-516,4 4-258,3-4-516,-4-10-645,5 4-1032,-11-8-2193,-5-6-129,-5 0-387</inkml:trace>
  <inkml:trace contextRef="#ctx0" brushRef="#br0" timeOffset="6784.388">4999 9191 5676,'-19'1'4386,"19"-14"-129,17-11-774,13-5-2709,3-5-387,11-7-258,2-3 0,8 1-258,0 4 0,-2-2-129,1 9-645,-10 2-1419,-3 7-1806,-1 11 0,-12 1-387</inkml:trace>
  <inkml:trace contextRef="#ctx0" brushRef="#br0" timeOffset="12156.695">5747 8998 1,'-12'-6'257,"3"-5"130,9 11-129,-13-7-387,13 7-644</inkml:trace>
  <inkml:trace contextRef="#ctx0" brushRef="#br0" timeOffset="12851.735">5648 8874 129,'0'-11'1032,"0"11"-258,0 0-258,0 0-258,0 0 387,0 0 258,0-13 129,0 13 387,0 0 0,0 0-129,-6-11 129,6 11-387,0 0-387,-12-5-129,12 5-258,0 0-129,0 0-129,0 0 0,0 0-129,0 0 129,7 8 0,-7-8 129,21 8-129,-8-5 0,4 4-129,0 2 0,4 2 0,0 2 0,2 2 0,-2 2-129,1 0 129,2 4 0,-2-1 0,1 0 129,-2-1 0,2 0 0,-7-2 0,2 0 0,-8 0 129,-2-3-129,-4 1 258,-4-5 0,-6 2-129,-6-4 0,1 1 0,-8-4-129,0-1 0,-2 1 0,-4-3 129,1-1-129,-2 1 0,0 0 129,6-1 0,0 1-129,3-2 0,4 0 0,13 0-129,-13-8 129,13 8 129,-8-16-129,8 4 258,0-1-129,0 1 129,0 0-129,0 0 129,0 12-258,13-17 0,-13 17-129,22-9-129,-4 9-129,0 0-258,7 1-645,-2 3-1548,-1-4-903,10 7 129</inkml:trace>
  <inkml:trace contextRef="#ctx0" brushRef="#br0" timeOffset="13699.783">6272 8864 3096,'11'11'4128,"-2"0"-258,-9-11-129,0 0-3096,9 20-387,-9-20 258,13 22 258,-9-6-129,3 6 258,-7-2-129,6 9 129,-6-8-258,0 13 129,0-7-258,0 4-258,0-4 0,3-7-129,4-7-129,7-8 0,10-5-129,6-9 129,7-11 0,6-5 0,2-7 0,-3-1 0,-3 4 129,-3 3-129,-9 2 129,-7 10 0,-7 8 0,-13 6-129,10 7 0,-6 8 0,2 2 0,1 1 0,5 1 0,1-1 0,0-2 0,0-4 129,3-2 0,0-3-129,2-6 129,0-1 0,1-1-129,2-9 0,-1-4 129,3-1-129,-3 1 129,-4-2 0,-2 4 0,-3 3 0,-11 9 129,20-5 0,-20 5-129,21 5-129,-7 3 0,0 5 0,3 2-129,1 3 258,-5 1-258,0-1 129,0 6-129,-7-7-774,7 9-1935,-8-12-1677,-5-14-516,12 8-387,-12-8 258</inkml:trace>
  <inkml:trace contextRef="#ctx0" brushRef="#br0" timeOffset="14347.82">7485 8970 6837,'0'35'4644,"0"-13"-129,-2 2-387,-8 3-3999,9 4-129,1 8 0,-2 5 0,0 4 258,1 2-129,-4-4 258,1 4-129,-3-5 129,4-2 129,-5-7-387,5-6-129,3-9-387,0-21-645,0 0-258,6-10-258,9-13 129,-9-20 0,10 1 129,-10-15 387,5 4 129,-4-2 645,-2-1 258,-1 3 387,-1 6-258,2 0-129,2 8 0,2 3 129,1 2 129,8 10 129,-4 1 258,7 10 0,0 1 129,6 12-129,-5 4 0,7 11 0,-9 4-387,1 6 0,-6 3-258,-3 6 129,-9-2-129,-3 3 129,-5-5 0,-7 1 0,-9-4 129,-3 0 129,-5-10-129,0 2 0,-2-7-258,1-6 129,5-6-258,-1-4-258,7-3-258,3-14-387,10 8-516,-5-15-1677,11 3-1548,0-1-258,11 0-258</inkml:trace>
  <inkml:trace contextRef="#ctx0" brushRef="#br0" timeOffset="14683.839">8034 8637 8385,'0'0'4644,"0"0"-129,0 0-387,0 0-4128,0 0 0,9 15-129,-9 3 258,0 5-129,0 4 516,-5 4-387,3 6 258,-3 8-129,1 8 0,-2 5-129,3 3 129,-2 2-129,3-3-258,2 4-258,0-17-903,10-7-2967,5-15-516,3-17-387,5-13-258</inkml:trace>
  <inkml:trace contextRef="#ctx0" brushRef="#br0" timeOffset="15135.865">8331 9068 8385,'26'38'4773,"-10"-29"-387,8-2-516,5-8-4257,5-2-129,-1-10 0,4-3 258,-3-8 0,-2-2 258,-4-2 258,-9-1 129,-1 4 0,-13-2 0,-3 6-129,-3 3-129,-12 6-258,-7 7 0,-6 5-129,-1 0 129,-4 5 0,-1 8-129,-2 6 258,0 2 0,3 5 129,3 2 0,6 5 129,1 1 0,9 5 129,5-3-258,7 3 387,11-3-258,12 1-258,7-4 258,10-4-258,8-3-258,1-10-1290,9-2-2967,1 0-258,0-9-387,-3-3-129</inkml:trace>
  <inkml:trace contextRef="#ctx0" brushRef="#br0" timeOffset="16592.949">7904 10946 129,'-6'38'3870,"6"-23"-129,3 11 0,-3-1-2451,2-3-516,4 5 258,-6-8 0,5 8 0,-5-7-258,0 7-129,0-8-516,-3-1-903,3-7-2838,0 4-774,0-15-258,0 0 0</inkml:trace>
  <inkml:trace contextRef="#ctx0" brushRef="#br0" timeOffset="16898.966">8254 10878 5805,'44'19'4515,"-19"-19"-387,8 3-129,0-3-4257,6 1 0,-4-1-129,6 4-129,-11-4 0,3 0-774,-13 0-1548,-6-1-1290,3-1-258,-15-12 517</inkml:trace>
  <inkml:trace contextRef="#ctx0" brushRef="#br0" timeOffset="17111.978">8249 10556 8643,'28'33'4644,"-9"-28"-1032,18 13-1290,-7-9-6192,13-2-1032,8 0-258,2-6 387</inkml:trace>
  <inkml:trace contextRef="#ctx0" brushRef="#br0" timeOffset="17863.021">9385 10743 5289,'-43'-4'4773,"20"-6"-516,-3-9-129,-3-5-3741,6 0-258,0-4-129,6-4 0,2-2 0,5 0 0,7-5 129,3 1 0,9-4 0,10 4-129,6-2 129,10 5-129,3 6 0,3 7-129,3 7 129,-3 10-129,-1 6 0,-5 13 0,-1 11 0,-9 9 129,-4 7 0,-6 7 258,-8-1 0,-2 5 129,-6-6 129,-7 5 129,-15-11 0,0 2 129,-14-13-258,0-3-129,-7-11-129,1-5-258,-2-5-258,-1-10-516,15 0-1290,-3-13-2580,10-6-258,7-5-258,9-5 0</inkml:trace>
  <inkml:trace contextRef="#ctx0" brushRef="#br0" timeOffset="18599.063">10154 10696 4902,'-9'11'4644,"9"5"-387,-3-2-258,-4 9-3741,2 7-258,0 7 129,0 9 387,-8 4-129,0 10 129,-10 1-129,7 5-258,-2 0-903,-3-9-2838,8-15-774,9-12-258,4-30-387</inkml:trace>
  <inkml:trace contextRef="#ctx0" brushRef="#br0" timeOffset="18924.082">10853 10189 7740,'-13'42'4773,"8"-14"-387,-1-7-645,8 13-4257,1-8-129,18 5 129,3-1 129,6 4 0,4-1 387,6-3 387,6 6 0,0-5 0,8 9-129,-2 7-387,-3-7-645,5 8-1419,-11-5-2193,-10-7-387,-8-4 0</inkml:trace>
  <inkml:trace contextRef="#ctx0" brushRef="#br0" timeOffset="19176.096">10842 10811 7482,'0'0'5031,"14"-23"-258,9-9-129,-7-14-4257,19-7-387,6-10 0,10-7-129,5-2 0,4-9-387,12 6-258,-5-9-645,13 14-3225,-6 5-129,-3 8-258,-3 12 130</inkml:trace>
  <inkml:trace contextRef="#ctx0" brushRef="#br0" timeOffset="20717.184">11668 10721 3612,'-17'0'4515,"-4"2"-258,21-2-129,0 0-3483,0 0-387,6 1 0,4-4 129,12-3 0,-3-5 0,10 7 0,-3-7-129,5 6 0,-4 0-258,-1 2 129,-5 3-258,-5 3 129,-16-3 0,13 22 0,-13-8-129,-7 6 258,-6 1 0,-4 1 0,-1 3 129,-2 6-129,1-5 129,3 3-129,3-4 258,4 0-258,4-7 0,5 1-129,5-8 258,10-5-258,6-2-129,5-4-258,12 0-516,-5-16-1290,13 0-2322,-3-3-387,-3-5-258</inkml:trace>
  <inkml:trace contextRef="#ctx0" brushRef="#br0" timeOffset="20982.2">12246 10665 6708,'-4'11'5160,"4"12"-516,0-23-516,13 11-3483,4-8-1032,7 2 0,2-1 129,9-2 0,-3-2-129,8 0-258,-6-9-516,7 6-1419,-5-6-1806,-9-5-516,-1 2 129</inkml:trace>
  <inkml:trace contextRef="#ctx0" brushRef="#br0" timeOffset="21184.211">12168 10519 6321,'44'20'3741,"-3"-6"-1290,-7-14-1548,1 0-5160,14 0-258,9 2 903</inkml:trace>
  <inkml:trace contextRef="#ctx0" brushRef="#br0" timeOffset="21553.232">13249 10060 5289,'20'35'5031,"-11"-12"-645,-6-1 0,1 2-3612,-1 5-903,-1 10 129,2 9 129,-3-2 0,3 5 0,0 2-129,-1-5-645,6-2-3612,0 2-129,-2-18-645,3-4 0</inkml:trace>
  <inkml:trace contextRef="#ctx0" brushRef="#br0" timeOffset="22099.264">14104 10971 9159,'11'30'4773,"-11"-13"-516,-2 2-1161,-8 12-3225,-2 12 0,-7 11 129,-4 4-129,-5 6 258,-4 4-258,-2-2 0,5-1-1032,-6-8-2967,7-15-387,5-16-516,6-16 258</inkml:trace>
  <inkml:trace contextRef="#ctx0" brushRef="#br0" timeOffset="22620.293">14685 10256 3870,'15'0'4128,"13"14"-129,-11 3-2838,3 5-387,7 11-129,-2 6 129,6 10 0,-3-1 0,11 9 129,-7-7-129,9 7 129,-6-12-258,7 3-258,-3-7-387,-4-7-1032,6-1-1677,-9-8-1806,-11-8-258,-2-8-258</inkml:trace>
  <inkml:trace contextRef="#ctx0" brushRef="#br0" timeOffset="22859.307">14686 10859 4128,'-44'18'4773,"44"-18"-645,0 0 129,9-30-3096,23 2-774,7-15-129,13-4 0,9-16 0,9 1-129,4-3-129,0-4-645,8 13-645,-12 0-2967,0 6-258,0 9-387</inkml:trace>
  <inkml:trace contextRef="#ctx0" brushRef="#br0" timeOffset="23991.372">15624 10771 3612,'0'0'4128,"0"0"129,6 11-387,-6-11-2967,21 0-1032,0 0 387,-3-4 129,4 4 0,-2-2 0,2 2 258,-5 0-258,-1 5 0,-5-1-129,-11-4 0,11 22 0,-11-11-129,-1 0 129,-8 3-129,-6-2 129,0 2-129,-2-3 0,3 2-129,3-12 0,11-1 0,0 0-129,0 0 129,12 0-258,7-4 129,5 4 0,3 0 129,2 4 0,-5 8-129,1 1 0,-8 7 129,-3-4 0,-4 5 129,-9-1 129,-1 1 129,-7-5 0,-5 3 129,-9-2-129,-1-1 129,-5 1-258,-1 3 0,-3-3-258,-2-5-258,6 2-129,-3-6-387,13 8-1032,-10-8-2709,11-8-258,5-8-516,7-12 258</inkml:trace>
  <inkml:trace contextRef="#ctx0" brushRef="#br0" timeOffset="24931.426">16247 10727 2193,'-29'-9'3870,"29"9"387,-16 4-2064,6-4-387,10 0-129,0 0-258,13 3-129,2-5-258,14 2-129,-1-8-387,12 4-129,0-6-258,5 3 129,-3-3-516,1-3 0,-5 8-258,-9-8-645,5 12-903,-17-6-2322,-4-3-258,-13 10-129</inkml:trace>
  <inkml:trace contextRef="#ctx0" brushRef="#br0" timeOffset="25163.439">16180 10568 2709,'-35'-8'4128,"21"-1"129,14 9-258,0 0-3225,7-15-387,8 10 0,5-2-129,7 2-129,6 0-129,8 1 0,7 1-516,0 1-2193,3-9-1548,11 7-258,-6-10 258</inkml:trace>
  <inkml:trace contextRef="#ctx0" brushRef="#br0" timeOffset="26735.529">17248 10048 4128,'-2'19'3870,"2"-19"-129,0 0-645,0 0-3225,0 0 0,0 0 129,2 11 129,-2 0 0,0-11 387,0 29-129,-1-10 0,1 10 129,0 3 0,0 12-129,3-3 0,4 13 258,-2 0-258,4 4 0,-3-5 0,1 3 0,-3-8-129,1-2 0,-5-5-129,1-9 0,-1-1 0,0-6-129,-1 1 0,-4-7-129,5 3-387,-4-11-516,4-11-3096,7 9-387,3-14-387,9-14 0</inkml:trace>
  <inkml:trace contextRef="#ctx0" brushRef="#br0" timeOffset="27875.594">17455 9480 3225,'-13'0'4773,"0"-1"-516,13 1 129,0 0-3096,0 0-645,0 0-258,0 7-258,11 6 0,4 8 0,8 3 258,2-1-129,10 7 0,5 5 129,5 6 0,6 0-129,5 5 129,1-3-129,2 10-129,-1 5 129,-3 7-258,-7 4 129,-8 2 0,-7 8-129,-7 4 129,-11 2 0,-2 0 129,-10-4-258,-3-2 129,-3-3 0,-5-4 0,-9-9 129,0-5-129,-6-4 0,-1-4 0,-6-4-129,-1-2 258,-2-8-258,-1-3 0,0-2-129,-4-7-129,9 1-774,-11-15-1419,9-3-2193,2-4-387,0-7-516,-1-9 387</inkml:trace>
  <inkml:trace contextRef="#ctx0" brushRef="#br0" timeOffset="33319.905">2744 13380 1419,'-3'-12'3483,"3"12"0,0 0-129,0 0-2193,0 0-645,0 0 0,0 0-258,0 0 258,0 0 0,0 0-129,-1 7 129,1-7-129,1 17 0,5-5-129,1 2 0,5 1-129,1-1 0,5 1 0,5-5-129,6-2 129,6-2-129,6-6 0,5-3-129,2-10 0,3-2 0,-4-3 129,-2-3-129,-8-2 0,-8-2 129,-7 3 0,-10-3 0,-8 1 0,-4 3 129,-13-1 0,-7 2-258,-6 1 387,-6 4-129,-2 3 0,-4 5-129,-3 7 129,0 3 0,1 11-258,-3 6 258,6 8-129,-2 8-129,5 4 129,-1 5 0,3 2 0,1 1 129,1 2 129,8 0 0,2 0 129,2-4-129,8 2 129,5-4 0,5 2-129,8-9 0,12-2 129,5-3-258,10-3-129,9-5 129,8-6 0,9-5 0,4-5-129,4-6 0,0-2-129,2-8 129,-4-7-129,-5-1 0,-5-5 129,-9-1-129,-7-2 129,-8 2-129,-4 2 129,-11 3 0,-6 1-258,-12 16-516,7-22-2064,-7 22-1290,-1-15-516,-9 3-129</inkml:trace>
  <inkml:trace contextRef="#ctx0" brushRef="#br0" timeOffset="34199.956">3664 12718 3870,'0'0'4128,"0"0"-387,0 0-258,0 0-3096,0 0-387,0 0-258,0 0 129,0 0 258,8 13 0,-8-13 129,0 24 129,-1-8 258,1 7-129,-7-3 129,7 11 0,0-4-387,0 4 129,4 2-258,6-1 129,0-5-258,4-1 129,4-7-129,4-4 0,4-10-129,0-3 129,2-6 0,1-13 0,-2-5 129,-1-4-129,-5-2 129,-4 2 0,-7-2 0,-2 4 0,-4 7-258,-2 0 0,-2 17-129,9-15 0,-9 15-129,15 0 129,-5 5 0,2 6 129,0 5 129,3 5 129,-3 0 0,2 6 258,-2-2-129,1 4 0,0-5 0,4-1 0,-2-10 0,5-4 0,0-9 0,4-9-129,-1-13 0,2-7 129,-3-10 0,-1-1 129,-6-5-129,1 2 0,-7 2 129,-2 5-129,-3 2 0,0 7-129,0 10-258,-2-3-258,-2 20-387,11-17-1032,4 17-2709,-15 0-258,20 6-387,-9-1 258</inkml:trace>
  <inkml:trace contextRef="#ctx0" brushRef="#br0" timeOffset="36612.094">4504 13071 2451,'0'0'2838,"-6"10"-129,6-10-2709,0 0-387,0 0 774,-11-5 0,11 5 387,-3-13 258,3 13 0,-3-20 258,3 8 258,0-5-516,4 0-387,1-3-387,3-1-129,-2 1-129,3-3 0,4 1 0,-4 0 0,4 3 0,2 2-129,0 0 258,3 5-258,0 0 129,2 4 0,1 7-129,-1 1 0,-1 1-129,-1 4 129,-2 7-129,-2 0 0,-5 4 129,-2 2 0,-2 2 129,-4 1 129,-1-1 387,-2 1-129,-8 1 0,0 2 387,-10-9 0,1 6 129,-7-9-258,2 4 129,-7-8-387,2 3 0,-4-6-129,1-4-129,6-1-387,0-5-387,26 5-1290,-22-18-2193,20-4-516,4 0-129,9-7 130</inkml:trace>
  <inkml:trace contextRef="#ctx0" brushRef="#br0" timeOffset="37372.137">5034 12971 1548,'0'0'3612,"-12"2"387,12-2-387,0 0-2967,0 0 0,0 0-129,5-8 0,-5 8 0,9-14 0,-9 14 129,18-22-258,-5 13 129,0-6-129,6 1-258,2-5 129,1 2-258,3 0 0,-4 3-258,2 1 129,-4-3-129,0 8-387,-8-4-516,5 8-1548,-1 4-1290,-15 0-258,0 0 129</inkml:trace>
  <inkml:trace contextRef="#ctx0" brushRef="#br0" timeOffset="37743.158">5073 12609 3483,'-13'1'3999,"13"-1"-129,0 0 0,0 0-3096,0 19-645,2-7-129,2 0-129,-1 6 258,3 1 0,-1 3 258,1 2-129,0 0 0,2 3 0,1-2 0,2 3 129,-2-4-258,2-2-129,-2-3 0,-2-2-129,2-3-258,-9-14-258,12 18-1290,-12-18-2193,0 0 0,18 0-258</inkml:trace>
  <inkml:trace contextRef="#ctx0" brushRef="#br0" timeOffset="38227.186">5588 12523 5160,'9'17'4386,"-4"0"-129,-5-17-387,0 12-2580,0 1-1290,0 6 0,0 0 129,-1 4 129,0 2 129,-4-1-129,5 2 129,-4-1 0,4-2-129,0-5 0,0 4-258,6-4-258,-6-18-774,18 28-1935,-5-15-1548,-13-13 129,20 19-516</inkml:trace>
  <inkml:trace contextRef="#ctx0" brushRef="#br0" timeOffset="39872.28">5648 13908 2451,'0'0'4386,"21"13"-516,-21-13 0,19-12-1419,-2 1-2322,3-4-258,6-2 129,4-2 0,6-3 129,0-2 0,5-2-129,4 1 0,-4 1 0,3 3-129,-6 2-129,1 6-774,-16 5-1806,-4-2-1032,-4 10-387,-15 0 129</inkml:trace>
  <inkml:trace contextRef="#ctx0" brushRef="#br0" timeOffset="40147.296">5875 13583 1806,'21'12'3741,"-21"-12"129,30 12-387,-30-12-2322,28 19-1161,-12-4 258,4 1 258,0 8 258,-6-1 258,5 11-129,-11-8 0,7 14 0,-11-7 0,9 3-516,-4-1-516,-3-7-1548,5-6-2580,3 2 0,-2-12-387,2-5-258</inkml:trace>
  <inkml:trace contextRef="#ctx0" brushRef="#br0" timeOffset="41540.376">5899 13886 2322,'-11'16'3741,"11"-16"516,0 0-645,-13 6-2451,13-6-1032,0-11 0,0-1 0,4-2-129,2-3 387,3-5 0,2-5 258,3 1-129,2-7 129,6 0-129,0-7-129,2 5-258,2-3-129,-1 4-129,-2 5 0,-6 3-258,5 11-903,-8 8-2709,-2-3-129,3 10-516,-15 0 387</inkml:trace>
  <inkml:trace contextRef="#ctx0" brushRef="#br0" timeOffset="42491.43">5147 12658 1032,'3'-12'2451,"-3"12"-1161,6-15-129,-6 15 258,0 0-516,4-11-258,-4 11-129,0 0-129,0 0-258,0 0-258,0 11 129,0-11-258,0 20 516,-3-6 0,-1 1 0,-2 7 129,1 5 0,-1 3-129,3 7-129,-2 0 129,4 1-258,1 1-387,0-2-1032,-1-13-2064,10 5 129</inkml:trace>
  <inkml:trace contextRef="#ctx0" brushRef="#br0" timeOffset="43902.511">6957 13464 1548,'-10'27'3483,"10"-27"129,-3 21 0,-4-8-2709,7-13-774,0 20 0,0-20 258,14 21 129,-14-21 0,18 17 258,-18-17 129,23 17-258,-12-12 0,12 2 0,-1-7-387,8 0-129,4-5-387,1-8-129,5-3-129,-2-5 129,-1-6 129,-5-3-129,-5 2 0,-9-1 258,-4 2 258,-6 0-129,-8 2 258,-2 2-129,-8 4-129,-5 4-129,-5 5 129,-5 1-258,-2 8 129,-7 1 129,-2 10-129,-4 5 0,-2 8 129,-5 4-129,2 7 0,-3-1 0,2 5 0,1 3 129,2 1 129,6-1 0,3-1 258,11 5 129,5-5-129,11 6 129,7-5 0,15 1 129,10-4-258,12 1-129,9-1 0,9-2 0,1-9 129,10 1-258,-1-10 0,3-2-129,-1-4-645,-6-12-1548,-5 0-1935,4-4-129,-10-13-516,1 3 388</inkml:trace>
  <inkml:trace contextRef="#ctx0" brushRef="#br0" timeOffset="49191.813">7689 12816 1,'11'0'2966,"-11"0"-1160,0 0-516,0-5 129,0 5-387,0 0 258,0 0-258,0 0 0,0 0-516,0 0 0,0 5-258,0-5 0,0 0 129,0 0-129,2 13 129,-2-13-129,3 13 258,-3-13-258,0 22 0,0-7 129,0 6 129,0 1-258,0 5 258,-5-3-129,5 1 0,0-4 0,0 0 0,2-8-129,12-6 0,4-7-258,7-7-387,9-7 129,0-11-387,9-1 129,-4-8-129,1 2 387,-8 0-258,-2 4 516,-9 4 0,-3 4 258,-7 14 0,-11 6 129,12 0-129,-12 0 0,11 22 0,-8-3-129,5 4 0,-2-3 129,4 4 0,-4-5 0,2 1 0,-3-4 0,-1 1 129,-4-17 0,7 14 0,-7-14 0,0 0-129,0 0-129,0 0 0,14-9-129,-3-12 0,5-1-129,2-4 0,2-3 129,1-3-129,1 5 129,-3 0 0,-1 3 0,-6 10 0,-1 2 129,-11 12-129,12-13 0,-12 13-129,0 0-516,0 0-774,0 0-2838,0 5-258,0-5-258,0 0 0</inkml:trace>
  <inkml:trace contextRef="#ctx0" brushRef="#br0" timeOffset="50702.9">8409 12969 129,'0'0'3354,"0"0"0,0 0 0,0 0-2064,0 0-903,0 0-129,0 0 387,0 0-129,0 0 387,0 0-258,0 0 129,0 0-129,0 0-258,10 11-258,-10-11 0,1 15-129,-1-15 129,3 19 0,-1-9 0,-1 2-129,1 3 258,-2 1-258,0 1 258,0 3 129,0-2 129,-3 1-129,1-1 0,-2-2 0,2-2 129,2-14-129,-4 19-387,4-19-129,0 0-129,0 0 0,0 0-387,0 0-258,0 0-1806,4-10-1677,-4 10 129,8-17-387</inkml:trace>
  <inkml:trace contextRef="#ctx0" brushRef="#br0" timeOffset="51643.953">8808 13023 4128,'0'17'4257,"0"-17"-387,7 0-129,7 0-2967,2-2-774,8-7 0,0-3 129,8-1 129,-2-6 0,7 2 129,-5-4 0,2 2 258,-6 0-258,0 4 0,-8 3-258,-1 2-258,-6 7-387,-13 3-774,0 0-2322,0 0-645,0 0-516,-15 1 258</inkml:trace>
  <inkml:trace contextRef="#ctx0" brushRef="#br0" timeOffset="51919.969">8947 12729 774,'24'0'3483,"-24"0"387,25 9-516,-25-9-2064,19 22-903,-8-3 258,-3 1-129,-1 5 0,-4 1 129,2 5 0,-5-3 0,2 5-258,-1-3-129,1-4-387,2 0-387,-3-9-1032,-1-17-2451,13 23-258,-13-23 258</inkml:trace>
  <inkml:trace contextRef="#ctx0" brushRef="#br0" timeOffset="52191.985">8985 12971 5547,'39'-37'3612,"-24"6"-387,13 4-1161,-7-3-2451,4 2-129,-5 6 258,-2 2 258,-5 3-129,-2 4 129,-11 13-903,6-20-2064,-6 20-516,0 0-129</inkml:trace>
  <inkml:trace contextRef="#ctx0" brushRef="#br0" timeOffset="52519.003">8966 12789 5676,'-7'19'4128,"7"-19"-516,0 0-1032,0 0-2322,0 0 0,11 15 129,-11-15 0,15 7 0,-15-7 129,20 13 129,-20-13-129,23 21 0,-10-9-129,6 2-129,1-1 0,1 4 0,3-1-258,-1-1 0,2-5 0,-5 0-129,1-1-129,-9-6-258,6 6-645,-18-9-1032,0 0-2064,14 5-258,-14-5-129</inkml:trace>
  <inkml:trace contextRef="#ctx0" brushRef="#br0" timeOffset="53131.038">9625 12854 2709,'9'22'4128,"-9"-22"-129,2 25-387,-2-4-2709,0-4-774,0 4 0,1-4 258,3 4 129,-2-5 0,10 0 129,-12-16 129,27 16-129,-8-16 0,10 0-258,-1-10-129,7-3 0,0-5-258,2-3 0,-3-4 129,0-5-129,-5 1 129,-4 1 0,-5-2 129,-3 4 0,-9-1 129,-4 3-129,-4-2 0,-7 8 0,-10-3 0,-3 4 0,-7 2-129,-4 5 0,-4 0-129,1 5 129,-1 5-129,0 0-129,0 5 129,3 3-129,1 9-129,2-2 0,8 9-387,-6-10-1032,13 11-2709,-2 0-258,4-1-387,7-3 0</inkml:trace>
  <inkml:trace contextRef="#ctx0" brushRef="#br0" timeOffset="54220.101">10567 13909 4386,'0'0'3870,"0"0"0,0 0-129,0 0-2709,14 0-516,-1-4-129,1-10 387,9 2-129,0-11 0,12 4-129,0-10-129,7 4-258,1 1-129,0-1 0,-1 5-387,-6-5-258,1 16-516,-16-11-1419,-4 8-1548,-1 5-387,-15-3 129</inkml:trace>
  <inkml:trace contextRef="#ctx0" brushRef="#br0" timeOffset="54543.119">10795 13552 5547,'-10'10'4644,"10"-10"-387,0 0-129,2 16-2193,-2-16-1548,13 14-129,-4 1 0,3 7 0,-1 6 129,2 6 0,-5 3-129,6 6 129,-3 1-129,0 3 0,0-6-129,1-3-258,1-2 0,-3-11-516,8 1-258,-9-14-516,8 3 0,-17-15-258,18 4 0,-18-4-129,4-9-387,-4 9-516,-10-22-645,10 22 0</inkml:trace>
  <inkml:trace contextRef="#ctx0" brushRef="#br0" timeOffset="54939.142">10880 13996 2193,'-27'-9'3483,"27"9"129,-2-12-774,2-5-774,9 5-516,-3-18 0,15 6-387,-7-11-129,12 4-258,-10-10 0,10 3-387,-9 5-129,-1 3 0,-5 4-516,-8 7-258,3 7-258,-11-3-516,5 15-516,-26 0-129,11 7-129,-15-4 516,4 8 129,-9-6 645,2 1 645,1 2 774,0-5 387,9 5 258,0-8 129,10 0-516,-1 0 0,14 0 0,0 0-258,1 10 129,-1-10 0,28 8-129,-10-5 129,15 11 0,-1-7-129,11 4-129,0-1-387,6 1-774,11 7-1161,1-5-2451,0-2-258,3 3-387,0-10 258</inkml:trace>
  <inkml:trace contextRef="#ctx0" brushRef="#br0" timeOffset="55615.181">12191 13579 6450,'19'21'4257,"-19"-21"-387,33 7 0,-7-7-3612,2-4-258,4-4 0,3-4 0,4-5 129,-1-5 0,4-2 0,-6-7 0,4 1-129,-5-2 0,-5 1 0,-6-1 0,-6 2 129,-10 3-129,-6 2 0,-3 4-129,-11 4 258,-9 2 0,-4 6 0,-7 2-129,-7 6 129,-5 1 129,-2 5 0,-7 6 129,0 8-129,-1 2-129,0 5 129,-1 3-129,5 8 0,1 0 258,4 5-129,2 3 0,9 5 258,2-1 0,9 7 0,5-6-129,12 5 258,6-3-387,22-1 129,6-6-129,14-4-129,11-7-129,9-11 129,9-7-129,5-7 129,-1-9-258,0-2 0,-2-12 0,-8-1-129,-1 0-258,-13-5-774,0 14-1419,-16-6-1935,-5 5-129,-10-3-645,-5 1 258</inkml:trace>
  <inkml:trace contextRef="#ctx0" brushRef="#br0" timeOffset="56703.243">12860 12816 4257,'8'13'4128,"0"-1"-129,-8-12-129,0 0-3483,5 14-129,-5-14 0,8 17 258,-8-17 387,4 24-258,-4-13 129,3 9 0,-3-5-129,0 8 0,0-5-258,2 4-129,0-5-129,4-1 0,3-6-129,2-3 0,7-7-129,2-9 129,3-7-129,4-5 129,0-8 0,-1-2-129,-2 0 129,-4-1 0,-4 5 0,-5 5 0,-2 8 0,-9 14 0,0 0 0,14-2 0,-6 11-129,3 9 129,1 3-129,4 3 129,0-2 129,5 3 0,2-2-129,-1-3 129,-1-6 0,3-2-129,-2-7 129,1-3-129,0-4 0,2-11 0,0-6-129,2-9 129,-1-4 0,0 0-129,-2 0 0,-1-1 129,-3 3 0,-3 5 0,-6 3 0,-2 10-258,-9 12-387,8-14-387,-8 14-1161,0 0-2322,3 7-258,-3-7-258</inkml:trace>
  <inkml:trace contextRef="#ctx0" brushRef="#br0" timeOffset="57479.287">13709 13023 4902,'-19'3'3741,"7"-8"-129,12 5-258,6-17-3612,7 6-258,0-2 387,8 2 129,3 6 129,-3-5 645,6 10-129,-6 0 258,6 6-258,-12 2 0,3 7-387,-11 0-129,-2 3 0,-5 0 0,-4 1 129,-9 0 0,-2 2 0,-4 0 0,1-2 129,-1-2 0,4-1-129,1-1 129,7 2 0,1-7-258,6 2 0,0-12 0,15 8 0,0-8 129,4 1-129,3-1 0,3-2 0,3 0-129,0-3 0,4 5-129,-3-5-387,6 5-1032,-11 0-1935,6-5-1032,-1-1-387,-4-7-129</inkml:trace>
  <inkml:trace contextRef="#ctx0" brushRef="#br0" timeOffset="57780.304">14326 12684 8127,'-3'17'4386,"12"3"0,2-11-516,8 4-4128,2 2 0,6 7 129,0 2 129,3 6 129,0 2 129,0 0 0,-1-1 129,-2 0-387,0-1-258,1-2-774,-12-12-2064,-2-7-1290,-4-6-387,-10-3-129</inkml:trace>
  <inkml:trace contextRef="#ctx0" brushRef="#br0" timeOffset="58020.318">14373 13014 5031,'53'-60'3999,"-12"28"-645,-6-16 129,9 4-3741,-5 1 129,3 3 129,-7 7-129,-2 4 387,-10 12-258,-3 5-387,-8 4-1548,-12 8-1806,16-5-516,-16 5 0</inkml:trace>
  <inkml:trace contextRef="#ctx0" brushRef="#br0" timeOffset="58276.333">14645 12593 5547,'0'36'4515,"0"-12"-258,0-6-387,0 0-2580,-2 2-1290,-4 2 0,0 5 129,-3-3 129,2 5 129,-3-7-129,2 3 129,0-2-387,1-8-516,7 11-1290,-1-11-2580,1-15-258,0 0-129,0 0 1</inkml:trace>
  <inkml:trace contextRef="#ctx0" brushRef="#br0" timeOffset="58523.347">14388 12821 6837,'-15'2'4644,"15"-2"-129,0 0-258,0 0-3612,6 0-258,7-2-129,3-1 129,3-1-129,11 2 0,2-1 129,6 3-258,8 0 0,2 5-129,6 2-516,-4-5-774,10 10-2967,-7-1-516,-2-3-129,-3 2-258</inkml:trace>
  <inkml:trace contextRef="#ctx0" brushRef="#br0" timeOffset="59499.403">15324 12668 5031,'9'10'4773,"-9"-10"-516,0 0-129,7 19-2838,-7-19-1161,0 0 0,8 10 258,-2 1 129,-6-11 0,6 28 258,-6-9-129,3 10 0,-3 3-258,3 12 0,0-2-387,2 3-645,10 12-3225,-3-12-774,3 0-387,2-14-387</inkml:trace>
  <inkml:trace contextRef="#ctx0" brushRef="#br0" timeOffset="60755.475">16350 13969 9159,'53'-12'4773,"-13"-12"-645,-1-13-516,10-5-4128,5-7-129,9 3 129,-5 0 129,-2 5 129,-10 5 0,-4 12-258,-17 0-2580,-12 7-1032,-13 17-258,0-15-258</inkml:trace>
  <inkml:trace contextRef="#ctx0" brushRef="#br0" timeOffset="61004.489">16531 13571 9417,'43'84'4902,"-12"-41"-387,4-3-258,-1 1-4386,1 2 0,4 3 129,-5-2 0,-3-5 258,-9-3-258,-5-1 129,-8-12-1032,6 5-2322,-7-13-1290,-8-15-516,0 0-129</inkml:trace>
  <inkml:trace contextRef="#ctx0" brushRef="#br0" timeOffset="61227.502">16674 14018 10449,'0'0'5031,"0"-29"-774,11-10-129,5-8-4515,3-9 0,10 0-129,-2-2 0,0-2 129,-5 10 129,2 14-129,-12 5-645,3 17-2838,-15 14-516,-7 5-387,-18 14-258</inkml:trace>
  <inkml:trace contextRef="#ctx0" brushRef="#br0" timeOffset="61440.514">16220 13817 8514,'33'20'5289,"8"-15"-903,8-5 0,11 0-3354,2-1-1419,12 1 129,2-2-129,2 2-516,-10-2-258,9 2-2451,-7 2-1032,-6-2 0,-1 0-516</inkml:trace>
  <inkml:trace contextRef="#ctx0" brushRef="#br0" timeOffset="62166.555">17735 13525 4128,'-9'16'4386,"9"6"0,0-22-129,0 0-3354,21 12-516,-1-11 0,10 2-129,2-6 129,9-7-129,-1-10-129,9-4 0,-3 1-129,-3-5 0,-2-5 0,-9 4 129,-4-4 0,-9 7 129,-11-1-129,-4 8 0,-6 1 129,-9 8-129,-12 2-129,-4 5 129,-4 3-129,-4 4 0,-2 4 0,-3 1 129,-1 2-129,2 1 129,1-2 0,1 5 129,3-3-129,3 5 129,0 4 0,8 6 0,-2 5 0,6 8 0,2 4 0,5 7 129,3 3-129,7 7 129,2-2-129,10 5 129,7-9 0,10 0-129,12-11 0,8-5-129,12-10 0,5-11-387,11-8 0,-4-12-774,11 2-1677,-9-19-2064,2-5-387,-8-10-258,-7-3-258</inkml:trace>
  <inkml:trace contextRef="#ctx0" brushRef="#br0" timeOffset="63231.616">18539 12787 3999,'13'59'4257,"-12"-33"-129,8 11-387,-2-4-3612,0 3-129,3 0 387,-5-4-129,4-3 258,-3-10-129,8-1 258,-1-12-516,5-6-645,10-2-387,-3-18-903,17-1-258,-8-16 129,12 6 645,-11-10 258,4 9 516,-8 1 516,-8 7 903,-2 14 516,-21 10 129,19 2-129,-15 13-645,5 10-258,-5 3-258,7 6 129,-3-5-129,9 4 258,-3-10 0,8 2 129,-4-16-129,3 3 387,-5-12-258,2-3 0,-4-11-129,1-2-129,-2-8-258,-3-5 0,-3-1 0,3-4 129,-5-5-129,2 3 129,-5-5 0,3 7 0,-4-5 0,5 5 0,-3 3-129,2 3-129,1 7-258,0 1-387,7 16-645,-11-10-1419,9 14-2064,0 0-387,-11 0-129</inkml:trace>
  <inkml:trace contextRef="#ctx0" brushRef="#br0" timeOffset="65504.746">19527 13023 4644,'0'0'4257,"-13"-1"-258,13 1-1548,0 0-1935,0 0-129,8 0 258,-8 0 129,13 4-258,-13-4 258,22 7-129,-12-6 0,9 3-258,-6-2-129,5 4-129,-5-2-129,1 1 0,-3 2 0,-11-7 0,15 10-129,-15-10 129,8 15 0,-8-15-129,0 17 258,0-17-129,-5 18 129,-2-5 0,-2 2 129,2-6 0,-1 3 129,8-12-258,-13 17 0,13-17 0,0 0-129,7 12 129,8-12-387,0 0 129,5 0 129,0 1 0,0 2 0,-2 1 0,-3 3-129,-15-7 0,18 14 258,-17-3-129,-1 2-129,-7 3 129,-8-2 129,-3 1 0,-8 1 129,0 3 258,-8-4-258,4 4 129,-3-9-129,3 2-129,4-4-258,1-6-387,14 7-1290,-4-9-2322,15 0-774,1-21-129,13 1-258</inkml:trace>
  <inkml:trace contextRef="#ctx0" brushRef="#br0" timeOffset="65967.773">20181 12872 7482,'3'18'4773,"-3"-18"-129,23 18-387,4-6-3741,-3 2-258,4 5-258,5 1 129,2 5 0,1 3 0,5 4 0,-6-3-129,1 2 129,-7-3-129,-2-7-129,-7 1-258,-20-22-516,21 26-645,-21-26-1806,-15 0-1419,0 0 0,-8-10-258</inkml:trace>
  <inkml:trace contextRef="#ctx0" brushRef="#br0" timeOffset="66188.785">20333 13175 1161,'-56'6'3999,"38"0"258,-4-4-903,1-2-1419,21 0 0,-22-10-774,22 10 129,-1-32-387,7 13-129,2-15 0,11 4-258,-3-10-129,10 1-258,-1 5 0,1 2-387,1 11-645,-13-8-1161,8 8-2580,-5 7 0,-6-2-516,-11 16 130</inkml:trace>
  <inkml:trace contextRef="#ctx0" brushRef="#br0" timeOffset="66419.799">20356 12753 2967,'-2'29'3999,"2"-29"-129,1 31-129,7-14-3225,-5 3-129,6 6 129,-8-4 387,5 12-129,-6-7 129,0 11 0,-9-9-129,4 7-129,-4-4-387,0-5-774,6 2-1032,-9-12-2967,12-17 0,0 0-516,-8-5 258</inkml:trace>
  <inkml:trace contextRef="#ctx0" brushRef="#br0" timeOffset="66614.81">20183 12969 4128,'-37'8'4128,"22"-5"-129,15-3-129,3 13-3225,9-13-387,11 0 129,6-1 0,10-4 0,1-4 129,9 2-516,4 4-774,-1-5-1161,-1 5-2322,5 5-258,-9-2-258</inkml:trace>
  <inkml:trace contextRef="#ctx0" brushRef="#br0" timeOffset="66968.83">21123 12782 7740,'12'34'4773,"-8"-20"-258,0 4-258,8 1-3999,-6 7-387,-2 3 0,-1 6 129,0 2-387,5 12-3096,-2 9-774,-4-5-387,5 3-387</inkml:trace>
  <inkml:trace contextRef="#ctx0" brushRef="#br0" timeOffset="70797.049">3368 15146 2709,'0'0'3096,"0"0"0,0 0-2838,0 0-258,0 0-645,15-8-258,-15 8-387,14-4-1032,-14-8-774</inkml:trace>
  <inkml:trace contextRef="#ctx0" brushRef="#br0" timeOffset="75479.317">2609 15582 2967,'0'0'3999,"0"0"-258,0 0-258,14 11-3354,-14-11-258,0 0 0,0 0 258,0 15 258,0-15 258,0 0 129,0 12 387,7-2-258,-7-10 129,16 24-387,-16-24-129,27 26-129,-9-12-129,6 3 0,2 1-258,2-3 129,3-6 0,1-1 0,-2-5 0,2-3 129,-5-1-129,0-8 129,-6-8 0,0 3 0,-7-9-129,0 1 129,-6-4-258,-2-3 129,-2-1-129,-4-1 0,0 2 0,-4 0-129,-3 2 129,-3 5-129,-6 7 129,-2 2 0,-7 8-129,-3 5 129,-4 2 0,-2 11 0,0 4 0,-3 6 129,0 1-129,4 5 0,3 3 129,5 0 0,4-1 0,5 3-129,3 2 0,3 4 129,2 0 0,5-2 129,-1 1 0,4 0-129,0-1 129,6-1 0,2-3-129,6-5 0,6-4 0,6-2 0,8-2-258,8-6 129,5 0 0,6-7 0,8-5 0,-1-3 0,0 0 0,-4-1-129,-4-6 258,-9-2-129,-8 2-129,-8-4 0,-5 6-129,-10-7-387,7 12-1161,-19 0-2838,13-19-258,-5 7-516,3-6-129</inkml:trace>
  <inkml:trace contextRef="#ctx0" brushRef="#br0" timeOffset="77071.408">3368 14887 4128,'-1'-15'3999,"1"15"-258,0 0-1161,-10-17-1677,10 17-258,-6-17-129,6 17 129,-8-20-129,8 20 387,-10-21-129,10 21 129,-7-14 0,7 14-129,0 0-258,-5-12-258,5 12 0,0 0-129,0 0 0,-4 9-129,4-9 0,-1 24 0,-1-4 129,2 2-258,0 4 258,0 6-129,0 0 129,0 1 0,2-4-129,1-2 129,0-3 0,2-8 0,-5-16-129,23 1 0,-6-6 0,4-14-129,1-3 129,2-4-129,0-2 129,-1 5-129,-4 4 129,-3 7 0,-3 8 0,-13 4 0,13 10 129,-9 9-129,0 6 0,0 1 129,-1-1-129,1 4 129,-1-5 0,1-1 0,1-8 0,1 0 129,-6-15-129,13 16 0,-13-16-129,18 0 0,-6-2 129,3-13-129,2-1 0,1-4 0,1-8 0,-1-1 129,1-2-129,-2-1 129,-1 0 0,-2 3-129,-2 0 0,-1 2 129,2 1-258,-1 2 0,2 9-387,-6-6-645,14 19-2193,-11-7-1290,1 8-516,-12 1-258,14 0 388</inkml:trace>
  <inkml:trace contextRef="#ctx0" brushRef="#br0" timeOffset="77815.45">4033 15072 4773,'-19'10'4644,"1"-10"-258,18 0-387,-4-13-2709,3-5-774,2 3-129,7-6-258,5 1 0,0-1 0,7 5 129,0-2 0,4 7-129,-3 2 0,2 5 0,-3 4 0,0 4-129,-3 6 0,-1 5 129,-7 2-129,1 4 387,-6 3-258,-1 3 258,-3-1 0,-2 1 0,-8-6 0,-4 4 0,-2-11 0,0 2 129,-6-9-258,2-5-258,-1-2-129,1-13-258,6 2-516,-6-16-1677,12 4-1935,2 1-387,6-7-516,0 1 129</inkml:trace>
  <inkml:trace contextRef="#ctx0" brushRef="#br0" timeOffset="78595.495">5297 16079 1677,'-20'15'4257,"7"-10"-129,1-5-1935,12 0 0,0 0-129,-4 13-387,4-13-258,0 0-387,8-20-258,11 6 0,2-8-258,10-1-258,5-6 129,7-1-258,0-2 0,4 1-258,-2 4 0,-5 5-258,1 4-258,-15-5-1290,2 10-2580,-10 4-258,-10-3-387,-8 12 129</inkml:trace>
  <inkml:trace contextRef="#ctx0" brushRef="#br0" timeOffset="78871.511">5356 15688 8127,'0'24'4902,"1"-11"-516,12 7-258,5 0-4128,1 12-516,-2 0 129,6 9 0,-2 5 0,-1 4 129,-2-1 129,-4 5 129,-2-4 129,-4-8 0,-2-6-129,-3 0-387,-3-19-1548,0-4-2193,0-13-516,0 0 0</inkml:trace>
  <inkml:trace contextRef="#ctx0" brushRef="#br0" timeOffset="79108.524">5506 16046 3354,'-20'0'5031,"3"0"-387,17 0-258,0 0-1806,-10-17-2064,12-4-129,6-14-129,3-4-258,0-4 0,0-1-129,1-1 129,-5 4-387,4 9-645,-11 1-1290,0 14-1032,0 2-1161,0 15 0,-20-17 1161</inkml:trace>
  <inkml:trace contextRef="#ctx0" brushRef="#br0" timeOffset="79315.536">5442 15662 2709,'-49'19'4128,"27"-8"129,5 0-1032,-3-7-1032,15 8-903,-6-8-387,11-4-258,0 10-258,13-7 0,7-1-129,8 4 129,4-4-129,6 10 129,2-5 129,10 8-258,0 0-258,2 2-129,2 4-387,-6-14-1677,2 15-2451,3-5 0,-5-5-387,3-7 1</inkml:trace>
  <inkml:trace contextRef="#ctx0" brushRef="#br0" timeOffset="91492.231">7110 15482 1548,'0'0'2064,"0"0"129,0 0-258,0 0-129,0 0-645,0 0-645,0 0-645,0 0-774,0 0-645,0-6-1032,0 6-258,0 0-386</inkml:trace>
  <inkml:trace contextRef="#ctx0" brushRef="#br0" timeOffset="92511.291">7065 15448 1161,'0'0'2322,"0"0"-258,0 0-387,0 0-516,12-2-258,-12 2-129,0 0-129,0 0-129,0 0 129,0 0-129,0 0 0,0 0 0,0 0 0,0 0-129,11 3 129,-11-3 0,0 0 0,15 2 129,-15-2-129,15 7 129,-2 1-129,-13-8 129,25 11-129,-14-4 0,8 6-129,-1-6 0,1 5 0,2-6-129,2 5-129,2-5 129,2 0 0,3-6-129,2 0-129,-1-7-129,4-7 129,-2 0 0,-1-4-258,0-4 258,-6 0 0,-3 1-129,-6 0 129,-3 2 0,-8 1 0,-3 3-129,-3-2-129,-7 5 129,-9 0-258,0 6 129,-8-1 0,-3 6 0,-6 0 0,1 1 129,-4 1 129,-2 7 129,2 0 0,-3 0 0,5 6 129,0-2-129,4 4 129,-2 1 0,7 6 0,-2 1 0,6 6-129,2 1 129,3 5-258,1 0 387,3 7-387,3 4 0,2 1 0,5-4 0,2 5 0,0-2 129,7 0 0,3-2-129,3-4 129,1-7 0,4 0-129,1-5 0,6-4 129,3-5-129,5-4 0,5-7 129,6-1-129,4-8 0,6-3 0,5-4 0,-2-7-129,2 1 0,-4-7-129,-2 8-129,-7-5-129,-4 9-129,-13-10-516,3 11-2451,-11 5-903,-9-1-129,-12 3-258</inkml:trace>
  <inkml:trace contextRef="#ctx0" brushRef="#br0" timeOffset="101402.799">7990 14826 3354,'0'13'3999,"0"-13"-258,0 0-258,-13 0-2580,13 0-387,0 0 258,0 0 0,0 0 258,0 0-258,0 0 0,0 0 0,-1 9-129,1-9-129,0 17-387,0-7 0,1 5 0,1 3 0,0 4 129,0 2-129,-2 1 129,4 7 129,-4-3-129,4-3 0,-3-9 0,6 0 129,-7-17-258,25 4-129,-3-13-129,3-11 0,9-11-129,2-5 0,4 0 129,-2 0 0,-2 1 0,-7 10 129,-3 4 129,-6 13 258,-7 6 0,-1 5-129,-8 12 0,2 6 0,-3 2 0,2 6-129,0 0 0,2 0 0,1-3-129,1-2 0,-2-3 0,2-6 129,-1 0-129,-8-15 0,18 7 0,-7-12 0,-1-10 129,4-6-129,3-7 0,0-6 0,4-3-129,0-7 129,-2 2 0,1 5 0,-7 5 0,-2 4 0,-2 7-129,-6 0-129,-3 21-645,0-10-2064,0 16-1677,0 5-258,-2 3-258,-2 0-258</inkml:trace>
  <inkml:trace contextRef="#ctx0" brushRef="#br0" timeOffset="101800.822">8824 14943 6837,'8'23'4386,"-8"-23"-516,7 28 0,-3-9-3096,-4-3-516,2 7 258,-2-2 0,0 10 129,-3-11 129,3 14-129,-8-8-258,6-1-645,2 4-2064,2-9-1806,3-8-516,-5-12-129,18 4-387</inkml:trace>
  <inkml:trace contextRef="#ctx0" brushRef="#br0" timeOffset="102612.869">9156 15031 3612,'-7'15'4128,"7"-15"-387,0 0 258,0 0-2193,-3-9-903,3 9 0,5-14-129,10 10-129,-5-11 0,14 6 258,-6-9-516,10 6 0,0-1-129,-2-2-258,1 2 0,-5 2 0,-1 5-258,-8-4-516,1 10-1032,-14 0-2322,0 0-258,0 0-129,0 0-387</inkml:trace>
  <inkml:trace contextRef="#ctx0" brushRef="#br0" timeOffset="103106.897">9313 14829 6966,'0'0'4128,"0"0"-129,0 0-258,0 0-3354,6 8-258,-6-8 258,6 18 0,-6-3 0,0 2 0,0 3 129,0 6 0,-1 0-129,1 3 0,-1 1-387,1-4 0,0-1-387,0-8-387,0 3-516,0-20-387,1 13-1290,-1-13-645,0 0-258,0-13 645,0 13 1419,-9-20 903,3 9 516,0-2 903,-4-1 1290,-2-2 774,12 16 129,-20-21-774,7 8-516,13 13-387,-20-21-129,20 21 0,-14-15 129,14 15-129,-5-12 0,5 12-129,0 0 0,17-2-258,-2-1 0,7 3-129,1 2-129,7 4 129,4-4-387,1 0-516,4 7-516,-8-9-2064,1 0-1032,3 5-258,-7-7-387</inkml:trace>
  <inkml:trace contextRef="#ctx0" brushRef="#br0" timeOffset="103430.915">9662 14620 8901,'0'13'4386,"9"-6"-387,-9-7-129,23 5-3612,-7 4-387,2 6 387,9 7 258,-5 2 0,5 10 0,-3-3 129,7 11 0,-4-3 0,4 4-387,-1-5-387,-2-9-645,5 8-516,-14-25-1161,7 5-2064,-11-4-129,-1-9-387,-14-4 258</inkml:trace>
  <inkml:trace contextRef="#ctx0" brushRef="#br0" timeOffset="103698.931">9707 14991 9159,'-31'0'4386,"31"0"-129,-6-20-387,6 1-3096,12 3-516,4-7 0,9 5 0,-2-5 129,10 5-129,-1-4 0,4 2 0,1 5-387,-3-4-258,5 12-645,-14-10-774,12 12-2064,-14-1-774,-5 5 129,-2 1-516</inkml:trace>
  <inkml:trace contextRef="#ctx0" brushRef="#br0" timeOffset="104459.974">10287 14952 5805,'0'0'4644,"0"0"-387,0 0 0,-2 13-1677,2-13-2193,0 0-129,0 14 0,1-2 0,0 2 0,2 4 258,1 0-258,2 7 129,-3-2-258,1-3-258,5 8-774,-9-10-2838,4 2-645,4-7-387,-8-13-258</inkml:trace>
  <inkml:trace contextRef="#ctx0" brushRef="#br0" timeOffset="105203.017">10809 16278 8643,'0'-17'4644,"12"-2"-387,1-3-258,0-8-3225,7 10-387,1-9 258,7 10-129,-4-3 0,9 5 129,-3-5-258,10 6 0,1-4-387,4-3 0,0 0-258,-2-4-258,-1 9-258,-10-8-129,2 15-903,-24-18-774,-10 29-2064,6-18-129,-12 11 0,-13 7 129</inkml:trace>
  <inkml:trace contextRef="#ctx0" brushRef="#br0" timeOffset="105475.032">10983 15815 5547,'0'0'4644,"0"0"-258,0 0-129,11 1-1548,5 12-2064,-2-1-516,5 9 258,2 4-129,4 8 0,0 1 0,5 10 0,-4-1-129,3 3 129,-2 0-258,-1-5 258,-4-1-387,-4-12 0,-4 0-387,-14-28-774,14 20-2193,-14-20-1032,0 0-258,-13-12-387</inkml:trace>
  <inkml:trace contextRef="#ctx0" brushRef="#br0" timeOffset="105676.044">11068 16133 5160,'-19'0'4386,"2"-2"0,17 2-387,5-18-2580,0-3-774,9-1-258,-2-10 0,4-4-387,2 0-258,-4-5-645,3 14-1032,-7-4-1290,-6 5-1032,0 11-258,-5 2 0</inkml:trace>
  <inkml:trace contextRef="#ctx0" brushRef="#br0" timeOffset="105843.053">11109 15812 1161,'-40'19'3483,"25"-6"1032,-1-7-258,10 6 0,6 5-1935,0-17-903,11 9-258,7-9-387,12 3-129,-1-3 0,14 3 0,0-3-516,5 0-258,12 2-1548,-5-2-2709,7 0-387,2 1-258,2-2-258</inkml:trace>
  <inkml:trace contextRef="#ctx0" brushRef="#br0" timeOffset="106527.092">12465 15555 9030,'48'4'4515,"-18"-8"-258,-1-13 0,1-3-4257,6-4 129,0 0-129,2 2 129,-4-6 129,-3 3 129,-5-4 0,-4 9 0,-9-1-129,-2 4 0,-10-3-129,-1 6-129,-12-1 0,-4 3-129,-6 2 129,-4 3 0,-5 2 0,-2 1 0,-3 4 129,0 3 129,-5 6-129,1 6-129,-1 6 129,3 1-129,-1 5 129,3 7 0,1 2-129,5 5 0,3 0 258,6 5-129,6-3 129,3 6 0,7-1 0,5 8 0,4-10 129,11 1-129,5-5-129,6-2 129,6-9-387,9-4 129,6-6-129,2-17-387,13 6-645,-7-20-2193,14 8-1548,-4-12-387,7-2-129,-4-6-387</inkml:trace>
  <inkml:trace contextRef="#ctx0" brushRef="#br0" timeOffset="110012.292">13092 14866 3096,'0'0'3225,"0"0"387,0 0-2193,0-8-387,0 8 0,0 0 129,0 0 0,0 0-129,0 0-129,0 0 0,0 0-387,0 0-129,0 0-129,0 0-129,0 0 129,0 0-129,0 10 0,0-10 129,3 19-129,0-2 129,3 5 129,-3-1 129,4 6-129,0-2-129,1 1 129,1-4-129,5-3 0,1-10-129,5-7-129,5-3-258,3-16-129,4-5 0,0-7 0,2 3-129,-3-1 258,-4 5 129,-6 7 129,-6 10 129,-2 8 387,-7 9-258,1 10 129,-5 4-129,3 5-129,0-2 129,3 0-129,5-5-258,2-7 129,1-8 0,0-9 0,-1-6 0,1-12 129,-2-7 0,-1-1 0,-6-10 258,0 1-258,-3-1 129,2 4 0,-3-1-258,4 6 0,2 1-258,-1-1 129,2 7-258,1 0 258,1 13-258,-12 7-258,22-2-387,-22 2-1161,12 5-2451,-5 9-129,1 3-258,0 0 258</inkml:trace>
  <inkml:trace contextRef="#ctx0" brushRef="#br0" timeOffset="110603.326">13847 15049 903,'0'0'3483,"12"-7"129,-8-8-258,8-1-1677,0 3-1161,0-3 258,7 10 0,-5-4-129,6 10 129,-5 0-129,3 0-129,-2 8-258,1 5-129,-3-1 0,-1 4 129,-4-2-129,0 4 0,-7-3 129,-2 5-129,-1-4 129,-8 8 129,-6-8 0,-1 7 129,-5-4-129,3-2 0,-3-1-129,9 1 129,-1-7-129,13-10-129,-7 14-258,7-14 129,21 1-129,0-1 0,8-2 0,3-6 129,5 3 0,-1-2-258,0 4 258,-1 3-129,-2 0-129,-8 0-387,7 17-1419,-10-5-2322,-3-2-387,2 0 0,-7-7 130</inkml:trace>
  <inkml:trace contextRef="#ctx0" brushRef="#br0" timeOffset="111040.351">14550 14900 2709,'0'0'4773,"0"0"-387,11 11-129,-6-1-1806,-5-10-1935,16 21-129,-4-8 0,8 3 0,0-1-258,3 2 0,3 3-387,-1-3-258,5 5-258,-10-7-516,9 6-516,-18-8-645,1 5-2064,-2-2-129,-10-16 388</inkml:trace>
  <inkml:trace contextRef="#ctx0" brushRef="#br0" timeOffset="111270.364">14570 15163 3096,'-10'-40'4386,"10"14"0,7 7-258,10 2-2580,-5-7-645,13 10-387,-2-5-129,6 6 0,-2-3-129,5 3 0,-6-4-129,1 5 0,-6-3-516,-7-2-903,-3 0-2967,-11 17-129,2-23-645,-2 23 516</inkml:trace>
  <inkml:trace contextRef="#ctx0" brushRef="#br0" timeOffset="111516.378">14742 14829 903,'18'26'3225,"-14"-1"774,-5-4-1677,-10-4-903,10 17 129,-13-10 258,10 11-129,-10-6-645,10 1-1677,-5-6-3096,11-2-516,-2-22-387,14 8 1</inkml:trace>
  <inkml:trace contextRef="#ctx0" brushRef="#br0" timeOffset="111732.39">14567 14948 3096,'-17'0'3741,"17"0"-258,11 2 258,10-2-3483,5-5-129,4 0 258,5-2 258,8 4-258,-3 3-129,2 0-1290,-5 0-2709,10 10-258,-11-9-387</inkml:trace>
  <inkml:trace contextRef="#ctx0" brushRef="#br0" timeOffset="112115.411">15293 14616 7224,'17'34'4644,"-2"-10"-516,-6-9-129,7-1-2322,-3 0-2193,7 6 258,2 1-129,1-2 258,2 10 258,-1-5 129,6 5-129,-1 4-387,-1-2-387,6 8-387,-12-11-258,9 10-1548,-10-8-1677,-10-8-258,-3 2 258</inkml:trace>
  <inkml:trace contextRef="#ctx0" brushRef="#br0" timeOffset="112398.428">15238 15066 7611,'-15'7'4644,"15"-7"0,0 0-387,0-15-3354,7 3-774,8-6 0,4 1 129,4-8 129,9-2-129,2-4 129,7-2-129,0-1-129,3-2-258,5 6-516,-10-8-516,10 14-1935,-12-1-1548,-1 3-258,-6 1-387</inkml:trace>
  <inkml:trace contextRef="#ctx0" brushRef="#br0" timeOffset="113563.495">15913 15008 2451,'0'12'3999,"0"-12"0,0 0 0,8 16-2967,-8-16-387,0 0 387,0 0 0,15 23 258,-15-23-258,5 24 0,-5-24-129,0 29-129,0-12-387,0 1-129,0 0-129,0-2-129,0 0 0,0-16-258,0 28-774,0-28-2322,0 17-1419,0-17-387,9 16-129</inkml:trace>
  <inkml:trace contextRef="#ctx0" brushRef="#br0" timeOffset="114519.55">16564 15950 7740,'49'50'5160,"-17"-25"-387,2 0-129,-1 0-4257,7 2-129,3 4-387,-2-3 258,-5 0-129,0-2 0,-6 6-516,-6-15-774,1 14-1161,-11-14-2322,-6-2 0,-7 2-516</inkml:trace>
  <inkml:trace contextRef="#ctx0" brushRef="#br0" timeOffset="114759.563">16567 16404 5805,'-42'11'5160,"31"-10"-258,11-1-258,8-4-3225,-1-18-774,17 0 387,-3-13-516,13 2 129,-3-12-258,8 1-258,1-4-129,-4 0-516,6 8-387,-16-10-645,12 13-3225,-15 1-258,-4 4-516,-5-3 129</inkml:trace>
  <inkml:trace contextRef="#ctx0" brushRef="#br0" timeOffset="115035.579">16911 15702 8385,'-6'39'3870,"6"-16"129,0-23 0,0 23-3999,0-8-258,-1 9 258,0 12 387,-6-3 516,6 21 258,-11-8-387,7 10-258,-2-3-516,2-6-258,4 1-645,-6-21-258,7 6-645,0-33-2451,-12 9-774,12-9-258,-20-19 387</inkml:trace>
  <inkml:trace contextRef="#ctx0" brushRef="#br0" timeOffset="115223.59">16600 16073 8256,'-12'0'4902,"12"0"0,15 0-387,20 0-3870,3-8-516,14-1 0,7-1-129,9 0 0,8 1-387,-2-9-774,13 11-2967,-12 0-645,4-2-258,-9-3-387</inkml:trace>
  <inkml:trace contextRef="#ctx0" brushRef="#br0" timeOffset="115810.624">18099 15787 7740,'0'21'5031,"0"-21"-645,27 5-129,-4-5-2838,11-8-1677,4-10 129,3-1 129,0-3 129,-4-5 129,0 3 129,-14-5 129,-3 4-129,-11-1 129,-6 4-258,-6 1-129,-12 6 0,-8 3-129,-8 4 0,-5 5-129,-6 2 129,0 2 0,-2 7-129,-1 4 129,3 5-129,3-1 258,5 1-129,6 2 129,6 8 0,2 1 0,8 6 129,4 2 0,8 8 0,0 5-129,13 8 258,7-1-129,9 0 129,4-4-387,11 5 129,5-14-129,4-4-129,6-14-129,4-10 0,9 0-903,-6-16-1032,17-3-2322,-5-16-774,7 2-129,0-11-258</inkml:trace>
  <inkml:trace contextRef="#ctx0" brushRef="#br0" timeOffset="116942.688">18716 15060 2193,'-15'-11'4128,"15"11"258,0 0-387,0 0-2193,0 0-645,0 0 0,-4 5-129,8 11-129,-4-3 0,5 9 0,-5-3-129,7 12-258,-3-3 0,2 1-129,0-4-129,2 0-129,0-5 0,2-6-129,5-7-129,0-10-387,7-6-129,-2-15 0,7 2 129,-3-7 0,2 0 258,-4-3 129,-3 9 129,-3 7 258,-8-2 0,-8 18 129,12-9-258,-12 9 0,0 0-258,7 9-129,-2 2 0,2 1-129,6 3 0,0 0 258,2 4 129,4-1 129,1-1 129,2 2 0,-3-10 0,4-2 0,-2-7-129,-1 0 0,0-14-129,-2-4 0,-2-6-129,-1-5 129,-2-1 129,-1 2-129,-3 0 129,0-1-129,-2 5 0,0-1-129,1 9-387,-5-6-645,12 17-1161,-15 5-2193,17-15-129,-6 10-387,-11 5 259</inkml:trace>
  <inkml:trace contextRef="#ctx0" brushRef="#br0" timeOffset="117547.723">19503 15279 1677,'-17'9'3483,"17"-9"258,0 0 129,-3-22-1548,3 22-1935,3-23 258,8 14 258,-5-3 129,12 12 129,-18 0-129,30 0-258,-17 2-258,5 7-129,-4 3-387,-1 5 129,-1 0-129,-6 0 0,-2-1 129,-4 0-129,0-2 129,-6 1-129,6-15 129,-21 14-129,11-9-129,-1-5-258,11 0-645,0 0-258,0-13 129,4 0-258,17 11 258,-5-6 0,13 8 516,-3 2 387,-1 7 516,-2 10 774,-6-1-258,-1 9 0,-6-1-129,-3 3 0,-7-2-387,-4 4 258,-12-9-129,4 2-129,-9-10 129,2 2-129,-6-8-258,1-5-516,3 2-903,-4-5-2451,6-8-903,4 0 0,4-8 130</inkml:trace>
  <inkml:trace contextRef="#ctx0" brushRef="#br0" timeOffset="117988.748">20090 15129 5805,'19'4'4644,"1"11"129,-10-2-387,2-4-3483,11 8-129,-3 1 0,11 13-129,-4-8-129,6 5-258,-4-4-129,0-6-258,-3 4-387,-6-8-258,1 0-516,-21-14-387,14 7-1032,-14-7-1548,-11 0-387,-5 0-258</inkml:trace>
  <inkml:trace contextRef="#ctx0" brushRef="#br0" timeOffset="118402.772">20109 15388 1032,'0'-15'3870,"0"15"387,4-32-129,1 11-1806,9 1-903,-8-10-645,11 3 129,-5-9-258,7 4 0,-1-3-258,3 2-258,-2-1-258,-1 5-258,0 7 0,-6-2-258,1 14 129,-6-2-129,-7 12 258,0 0 0,0 0 387,0 0-129,0 0 258,0 0 0,1 6 0,-1-6 129,0 22-129,0-6 0,0 8-129,0 4 258,0 2 129,0 6-129,1 1 129,2 1-129,0-1 0,2-1-129,-3-10-258,-2-5-258,2-2-903,-2-19-1161,-9 5-1806,9-5-258,-14-3 0</inkml:trace>
  <inkml:trace contextRef="#ctx0" brushRef="#br0" timeOffset="118610.784">20174 15250 2967,'-40'-17'3483,"15"3"387,15 14-645,-3-1-2580,0-4-258,13 5 258,-15-6 129,15 6 129,0 0 0,15-3 129,-4-5-129,14 8-129,3-5-387,7 1-516,9 5-1032,-1 2-2838,5-3-516,7 0-516,-1-3 129</inkml:trace>
  <inkml:trace contextRef="#ctx0" brushRef="#br0" timeOffset="119582.839">20769 15018 1935,'-13'-10'3999,"13"10"774,-3-14-645,3 2-2451,7 9-774,1-7 129,9 7 0,-6-4 0,10 7 0,-6-6-258,9 7 0,-11 0-129,6 10-129,-6 2 129,4 11-258,-3-2-258,4 5 129,-2 4-129,3 3-129,2 4-129,3-3 129,3-1-129,-1-5-129,4 0-258,-6-7-516,5 2 0,-14-15-645,10 6-1935,-13-10-1290,-12-5-129,0 0-129</inkml:trace>
  <inkml:trace contextRef="#ctx0" brushRef="#br0" timeOffset="119875.856">20636 15294 516,'0'0'3870,"0"0"645,0 0 0,-2 10-2193,2-16-1032,10 2 387,-3-16-258,19 4-129,-4-16-258,17-1-387,3-10-387,8-6-258,7-2-129,-2-1-387,9 8-774,-14-6-2193,2 12-1032,-5 6-516,-10 3 0</inkml:trace>
  <inkml:trace contextRef="#ctx0" brushRef="#br0" timeOffset="121849.969">15870 15031 2967,'0'-9'2322,"11"5"-645,-11 4-129,0 0-129,0 0-129,0 0-129,0 0-258,0 0-129,0 0 0,0 0 0,0 0-129,0 0 129,7-14-258,-7 14 129,0 0-129,18-5-129,-18 5-258,18-5 0,-7 2-129,2 3 0,-3-3 0,2 1 0,-12 2 129,15-3-129,-15 3 0,0 0 0,9 8 0,-9-8 0,0 13 129,0-13-129,-3 21 0,0-5 129,-2 0-129,1 0 129,0-1 129,0 3 0,-5-2 0,7 6 129,-6-8-129,5 3 129,-5-5 0,8-12 0,-13 18-258,13-18 0,-11 17 0,11-17 0,0 0 0,-13 15-129,13-15 129,0 13-129,0-13 0,4 13 129,-4-13 0,13 13-129,-13-13 0,15 12 0,-15-12 0,14 10 0,-14-10 129,11 5-129,-11-5 0,12 8 129,-12-8 0,22 4 0,-6-3 0,6 1 0,3 0-129,5 1 129,0-3 129,1-3-258,-1 0 129,-2 2-129,-4-2 129,-4 1-129,-8-1 0,-1 3 0,-11 0 0,0 0-129,13 5 0,-13-5-258,3 16-129,-3-16-516,16 20-2580,-8-10-1290,6 0-129,4-2-516</inkml:trace>
  <inkml:trace contextRef="#ctx0" brushRef="#br0" timeOffset="123031.037">21413 15069 2967,'-12'-10'4257,"1"5"-387,11 5-129,0 0-2838,0 0-903,0 0 0,-11 6 0,11-6 0,0 0 0,15 15 0,1-10 0,2 5 129,4-3-129,1 4 0,3 2 129,-3 0 0,-2 0 258,-4 3 0,-6-4 0,-3 6 0,-8-3 0,-1 5 258,-12-6-129,1 6 0,-8-7 0,4 3-129,-6-7 0,7 2 0,1-6-129,14-5 129,-14 4-516,14-4-129,7 0 0,7-5 0,7 3 0,1 0 0,6 2 129,-2 0 0,1 4 129,-2 8 258,-7-2 0,2 5 0,-9 2 0,0 0 0,-6-3 0,-2 4 0,-3-4-129,0 0 129,0-14-129,-9 20 258,9-20-129,-20 15 0,6-9 129,-1 4 0,-5-2-129,2 5-516,-2 7-645,-10-7-2709,3 7-1419,-3 0 0,-5-3-774</inkml:trace>
  <inkml:trace contextRef="#ctx0" brushRef="#br0" timeOffset="136256.793">21838 16050 6708,'0'0'4773,"0"0"-129,0 0-129,16-5-3870,-16 5-387,25-1 258,-6-2-129,7 3 0,-4 0 0,8 3-129,0 1 129,2 2-258,-4-2-129,-2-4-387,-2 8-516,-24-8-774,29 0-2193,-29 0-1032,10-5-129,-9-7-516</inkml:trace>
  <inkml:trace contextRef="#ctx0" brushRef="#br0" timeOffset="136511.808">21945 15715 5805,'-7'17'5160,"7"-17"-258,18 17-387,6-17-2709,4 2-1677,10-1 0,5 5 0,7 4 0,1-5-258,9 8-258,-9-13-1548,3 9-2580,-6-2-258,-8-4-645,-12-3 129</inkml:trace>
  <inkml:trace contextRef="#ctx0" brushRef="#br0" timeOffset="137877.885">938 17437 4902,'16'7'4515,"5"-7"-516,-21 0 0,13-7-3483,-1 7-387,1-8 0,2 6 258,-1 2 0,3 2 0,-17-2 0,24 0 258,-12-1-258,4-3 0,0 3-129,1-2-129,2-2-258,-2-4-258,5 9-258,-10-7-774,11 3-2193,-11-4-1032,-12 8-129,10-16-129</inkml:trace>
  <inkml:trace contextRef="#ctx0" brushRef="#br0" timeOffset="138186.903">966 17099 6837,'0'0'4515,"0"0"-387,-12 4-387,12-4-3612,0 0-129,0 0-129,12 0 0,-12 0 129,21 0 129,-6 0 129,4 0-129,0 0 129,3 0-129,3 0-129,4 0-258,5 3-387,-1-3-2322,4 0-1419,5 0-387,-1 0 129</inkml:trace>
  <inkml:trace contextRef="#ctx0" brushRef="#br0" timeOffset="140003.007">1717 17461 903,'12'0'3354,"-12"0"-258,0 0-1806,0 0-774,0 0-387,-7 0 129,7 0 258,0 0 129,0 0-129,-17-12 258,17 12 258,0 0 0,0 0 0,-15-17-258,15 17 0,0 0 0,-4-15-129,4 15 129,-3-13-387,3 13 129,-4-16-387,4 16 258,0 0-258,0 0 0,0 0 129,0 0-129,0 0-129,0 0 0,0 0 129,-3 6-129,3-6 0,0 0 0,0 0-129,0 0 129,8 6 129,-8-6-129,14 13 0,-14-13 129,22 20-129,-6-5 0,-2 6 0,2-11 0,2 5 0,0-4 0,1-5 0,2-6-129,3 0-129,-2-12 129,2-14-129,2 1 129,-2-8-258,2 4 129,-5-10 0,0 3 129,-4-3-129,-2 4 129,-5 3 0,-4 4 129,-3 3-129,-3 2-387,-3 5 129,-6 7-129,-6-2-129,0 10 129,-7 1 129,2 3-129,-5 5 129,1 4 258,-3 4 129,2 1 129,1 4 258,2-5-258,0 6 0,1-1 0,1 4 129,4 1 0,2 2-129,0-2 258,3 7-129,-2 0-129,7 5 258,0-7-129,4 13 129,-1-5 258,3-1-258,0-2 387,4 9-258,2-4 129,7-11-387,-13-28 516,40 74-129,-40-74-516,52 60 129,-52-60-258,71 44 387,-71-44-258,82 34 387,-82-34-645,85 2 258,-39-4 0,-4-11 0,0 8-129,0-19-516,-42 24 258,77-12 258,-42 2 258,-35 10-903,57-9 258,-57 9-387,44 0-1419,-44 0-2193,19 0-258,-13-15-903,-6 15 388</inkml:trace>
  <inkml:trace contextRef="#ctx0" brushRef="#br0" timeOffset="143195.19">2591 16835 1161,'0'0'3225,"0"0"-645,0 10-1290,0-10-258,0 0-258,0 0 129,0 0 129,0 0 0,0 0-129,0 0-129,0 0-129,0 0-129,0 0-258,0 0 129,0 0-129,0 0-129,0 0 0,0 0 0,0 0 0,0 0 0,0-5 0,0 5 0,0 0-129,0 0 129,0 0-129,0 0 0,0 0-129,0 5 129,0-5-129,0 0 129,6 15-129,-3-4 129,3 1 129,-2-1 0,5 7 0,-4 0 0,3 3 0,-3-2 0,2 1 258,-1-8-258,4-3-129,7-8-258,3-6-258,15-7-516,-6-22-645,19 10-387,-10-18 129,13 12 516,-15-12 516,1 13 645,-9 4 645,-12-3 774,1 23 645,-17 5 129,12 0-129,-12 0-387,0 25-516,-4-9-258,4 8-258,0 2-258,0-1 129,0-6-129,3-2 129,3 0-387,2-4 129,-8-13 0,20 12 0,-20-12-129,15 7 129,-15-7-129,16 7 129,-16-7 0,0 0 0,11 5 129,-11-5 0,0 0 0,0 0 0,12 0 0,-12 0 0,9-8 129,-1-4-129,0-2-129,2 0 129,-1-8-129,2 0 0,2 1 0,-3-4 0,3 3 0,-2 0-129,1 8 129,-1-2-129,0 4 0,-11 12-129,23-11-129,-23 11-387,23 0-774,-23 0-1806,13 0-1419,-3 0-129</inkml:trace>
  <inkml:trace contextRef="#ctx0" brushRef="#br0" timeOffset="143946.233">3476 16966 516,'-12'0'3870,"6"-11"0,6 11-387,0-23-2838,5 8-1032,2-8-129,4 8 129,-2-8 129,3 9 387,-1 4 129,-11 10 516,21-8 0,-21 8 258,18 6-516,-18-6 258,19 19-387,-13-8-129,2 5 0,-1-3-129,-1 4 258,-5-4-129,0 7 129,-1-6 0,0 3 258,-9-5 0,3 5 0,-8-12 0,6 7-129,-8-7 0,6 3-258,-4-8 0,2 0-258,1 0-129,0-8-516,11 8-1032,-12 0-2967,12 0-129,-4-17-258</inkml:trace>
  <inkml:trace contextRef="#ctx0" brushRef="#br0" timeOffset="144630.272">4036 16707 1032,'0'0'3612,"0"-12"-1290,0 12-645,0 0 0,0 0-258,0 0 0,8 4-387,-8-4 129,2 22-258,-2-7 0,2 6-387,-2 3 0,0 10 0,-2-6-258,2 8 129,-2-9-258,2 1-129,0-3-129,-2-2-258,2-6-516,0-17-387,6 17-2064,-6-17-1032,12-3-516</inkml:trace>
  <inkml:trace contextRef="#ctx0" brushRef="#br0" timeOffset="144940.29">3933 16842 2967,'-2'12'4257,"2"-12"-258,7 3 0,11-3-3483,-5 2-387,7-1 129,-2-1 258,7 4-129,1-3 129,2 6-129,-2-3 258,3 9-129,-5-5-258,-1 1-129,1 0-129,-3-2-258,-4 3-258,-5-10-645,6 9-2193,-3-2-1032,-15-7-516,15-1 516</inkml:trace>
  <inkml:trace contextRef="#ctx0" brushRef="#br0" timeOffset="145922.346">5063 16437 3999,'19'6'4644,"-19"-6"-258,0 0-129,0 0-3354,0 0-645,0 0-258,0 0 129,0 0 0,-14-10 129,2 5-129,-8-3 258,2 7 0,-10-4 0,4 5 0,-4 0 0,1 0-129,-1 2-258,-2 8 0,2 0-129,-1-1-129,4 7 129,-2-3-258,4 3 258,-1-4-129,8-1 129,-1 0 0,8 2 129,9-13-129,-7 17 0,7-17 0,9 12 0,2-6 0,8 5 0,1-5-129,1 6 129,2 2 0,1 0-258,-4-2 258,1 5 0,-5-5 0,-2 5 0,-3 0 129,-3-2 0,-6 2 0,-2-4 0,-2 3 0,-11 1 0,0 4 0,-7-4-129,-3 3 129,-1 0-129,-1-1 129,-3 0 0,3 5 129,3-9-258,-1 1 258,8-1-129,2 2 129,4-5 0,8 3 129,1-3 258,5 2-129,-5-14 129,31 15-129,-12-13 0,10 2-129,-1-4 0,6 0-129,0 0-129,6-1 0,-4 1-129,1 0 129,-2-1 0,6 1 0,-3 0-258,-4 0-129,7 8-1032,-8-4-2580,4-2-516,-1 4-516,-4-4 258</inkml:trace>
  <inkml:trace contextRef="#ctx0" brushRef="#br0" timeOffset="147522.437">5562 16720 645,'0'18'3483,"0"-18"387,0 0-516,0 0-2451,0 0 0,0 0 0,0 0 258,0 0-129,0 0 258,0 0 0,0 0-258,0 0-129,0 0-516,0 17-129,0 2 0,0-2-258,0 11 258,0-3-258,0 8-258,0-5 258,5 1 0,3-7 0,5-10-129,3 0 0,3-9-129,6-3 129,-1-10 0,5 2-129,-2-10 0,0 0 129,-5 1 0,-3 0 0,-2 3 129,-7 4 129,-10 10-129,16-19 129,-16 19-129,0 0 0,12 0 0,-12 0 0,0 0 0,16 4 0,-16-4-129,16 15 258,-5-7 0,2 3-129,2 0 129,-2 0 129,1 4 0,3-1-129,-1 0 129,1-3-129,1-7 0,-4-4 129,4 3 0,-3-6-129,4-8 0,-5-11 0,3-3 0,-7-6 0,1 6 129,-3-8 0,-2 5-258,-3 6 129,-1-1-129,1 6 0,-3 17 0,4-10-258,-4 10-258,0 0-645,4-15-387,7 15-2709,-11 0-516,14 0-516,-14 0 258</inkml:trace>
  <inkml:trace contextRef="#ctx0" brushRef="#br0" timeOffset="147923.46">6402 16949 5676,'-1'-11'4773,"1"11"-387,0 0-258,0 0-3225,0 0-903,0 10 0,0-10-129,0 18-129,0-5 258,0 3 0,0 1 129,0 4 0,0-1 0,0 6-258,0-6 0,0 1 0,4 0-387,-4-6-1677,0-15-2193,9 3 0,-9-3-387</inkml:trace>
  <inkml:trace contextRef="#ctx0" brushRef="#br0" timeOffset="148307.482">6734 16666 7482,'-6'18'3741,"6"-7"258,0-11-1548,8 18-2838,-8-18 129,25 15 258,-4 1 258,2 1 258,8 7 258,-1 2-258,5 5 129,-2-9-258,2 4-387,0 4-258,-5-4-387,4 3-1419,-9-5-2193,-7-10-258,-2-3-387</inkml:trace>
  <inkml:trace contextRef="#ctx0" brushRef="#br0" timeOffset="148591.498">6721 16987 4902,'13'-7'4644,"3"-14"-387,15-3-387,-3-11-2193,9-5-1935,3-5 0,4-3 387,-1 4-258,-4 8 387,2 5 0,-8 9-258,-3 0-387,1 11-2580,-3 5-1161,-10 3-516,2 3-129</inkml:trace>
  <inkml:trace contextRef="#ctx0" brushRef="#br0" timeOffset="149466.549">7362 17094 129,'0'0'3741,"0"0"516,6-11-903,-6 11-1419,13-18-129,0 6-258,-8-8-258,13 7 0,-11-5-387,12 3-258,-6-2-258,4-2-258,-1 2 0,0 2-129,0 6 129,-2-3 129,-3-2-129,1 7 129,-12 7-129,19-6 129,-19 6-129,16 6 129,-16-6-129,19 23 0,-7-5-129,-1 5 129,4-1-516,-3-7-516,13 14-1935,-8-16-1806,0-3 0,0-4-645,0-6 517</inkml:trace>
  <inkml:trace contextRef="#ctx0" brushRef="#br0" timeOffset="149935.575">7580 16540 12126,'16'9'5289,"1"2"-645,-5-9-387,-12-2-5289,22 11-645,-22-11-2580,13 0-1032,-13 0-129,6-7-516</inkml:trace>
  <inkml:trace contextRef="#ctx0" brushRef="#br1" timeOffset="159734.136">1611 17773 516,'19'-43'3354,"-6"18"516,-10-8-1290,-2-3-903,7 5-129,-8-4-516,4 0 0,-4-1-387,4-2 258,-4 2-516,3 10 129,-3-8 129,6-3-258,-5-1 129,5 1-258,-3-3 0,4-1 0,-1-2-129,2-4-129,0 1 0,0-3-129,0-1 129,2 1-129,0 1 129,-3 3-129,3 4 258,-2-2-258,0 5 129,-1 4 0,3 5 0,-3-1-129,1 5 129,-1-3 0,2 5 0,2 3 129,-3 3-258,1 2 129,1 3 0,-1 1 0,-9 11-129,18-13 129,-18 13-129,16-5 0,-16 5 0,19-7 0,-8 5 129,-11 2-129,23-6 258,-10 4-129,0-2-129,2 1 258,2 2-129,-1 0 129,0-1-129,3 1 129,-2-2-129,3 3 129,1 0 0,-2 0 0,5 0-129,1 0 129,2-2-129,2 0 129,2 0 0,0-1-129,2-2 0,1 1 0,1 1 0,1 1 129,0-3-129,1 5 0,0-1 129,0 1 0,1-2-129,4 2 129,-1 0-129,5 0 129,-2 1-129,4 0 129,0 4-129,1-2 0,-1 0 258,3 2-387,-5-1 258,1-1-129,1 1 129,-1-2-129,0-2 0,-1 0 129,-1 1-129,-3-1 258,3 0-258,-2 0 0,-2 2 129,1 1-129,1-1 129,-1 1-129,-1-2 0,0-1 0,1 0 129,-1 0-129,-2-1 129,0-4-129,-3 2 0,-2-4 0,0 0 0,0 5 129,-2-1-129,0 1 0,-2-4 0,-1 4 0,2-3 0,-1 2 0,0-1 0,-1 1 0,0-1 129,1-3-129,1 5 0,1 1 0,-1-1-129,-1-4 129,2 3 0,0-3 0,-1 2 0,2-1 0,0-2 0,-2-4 0,0 7 0,3-1 0,-2 4 0,-1-1-129,1 0 129,-1 0 0,-1 2 0,-1 0 0,1-1 0,0 0 0,0-7 0,-2 5 129,-1 1-129,0 0 129,1-3-129,0 5 0,1 0 0,0 0 129,0 0-129,3 2 129,-1-2 0,2 0-129,-1 5 129,4-4-129,-2-2 0,0 1 129,1 0-129,0 2 0,-1 3 129,-1 1-129,3-6 0,-2 0 0,0 6 0,1-4-129,-1-2 258,1 0-129,0 0 0,2-2-129,-1 0 258,0 0 0,3-1-129,2-2 129,2 1-129,-1 3 129,1-4-129,2 2 0,-2-2 0,2 4 129,2-2 0,-1 2-129,0-1 0,3-1 129,1-2 0,0 0-129,3 0 0,2 3 258,1-4-258,0 0 0,1 5 0,1-3-258,1 0 516,-1 0-258,2-2 0,-2 3 0,-1-2 129,1-2 0,-3-2-129,-1 5 129,-1 0-129,-1 1 0,-1 3 129,-5 0-258,3 0 129,-3 5-129,-3 0 129,-2-2-129,-1 4 129,-1-2 0,-2 2 0,4-4 129,-1 1-258,1-2 258,4 1-129,1-1 129,3 2-258,-1-2 258,5 0-129,-4 1 0,-1-2 129,0-1-129,-3 3-129,-2-3 129,-5 2 0,-3-2 0,-4 0 0,-4 0-129,-4 0 0,-4 0 129,-5 5-129,-2-3-129,-12-2 129,15 13-129,-10 2 129,-3 1-129,1 4 129,-1 5-258,0 4 258,-2 4-258,2 12 258,-2 6-258,2 6 258,-2 3-258,0 11 129,2-2 129,1 6-129,0 4 129,1 1 0,1 0 0,0 3 0,2 2 129,-1-13 0,-2 7 129,0-16-129,1 5 129,-3-20 258,-1-6-258,0-9 129,-1-5 258,3-10-258,-3-18-258,0 25 258,0-25-258,0 0 0,0 14 0,0-14 0,0 0-129,0 12 0,0-2 129,0-10-129,0 16 0,0 2 129,0-18-258,-3 36 774,3-36-516,0 0 387,-6 61-516,6-61 129,-1 53 129,1-53-645,0 0 0,6 58 129,-6-58 129,0 0-516,0 0 774,10 58 0,-10-58 0,0 0 0,0 0 0,0 0-258,-18 56 0,18-56 387,0 0 129,0 0-516,-49 30 129,49-30 516,0 0 258,-64-21-129,64 21-258,-64-26 387,64 26-645,-87-29 387,33 17-258,-5 7-387,-5-19 129,-4 16-387,-4 6 903,-3-3-387,-2-3-516,-4-1 258,-5-2 129,-2 8 0,-7-2 0,0 5 0,-7 3-387,0 7-387,-6 6 387,3-4 645,1-7-645,-1 3 129,7 1 774,-2-9 0,7-3 387,-2-4 0,6-14-129,0 15-645,3-4 387,1 3-387,4 6-129,2 2-258,2-5 258,1 2 258,6 8 387,1-2-387,4 5 0,1-5 387,0-1-129,-1-3-129,3 3-903,-2-1 516,0-5-516,-2-3 516,-2 0 258,1 6-387,-2 10-645,3-5 516,-7 14 0,5-13-129,-8 8 258,4 4 0,-3-3-129,0-3 516,-1-4 258,-3 2-387,3-6 516,0 16-516,-2 4-129,2-2 0,-4 3-645,4-8 516,-4 3 129,5 1 0,-1-15 129,1 4 0,1-10 129,3-1 0,5 1 258,-2 0-387,-1 0-129,4 3-129,-3 17 129,2-10 0,-3 8-129,5-6 129,1-5 387,-1 8-129,6-9 258,-4 3 129,10-4-129,-3-5-129,6 6-129,0 2-129,49-8-258,-91 3 129,91-3 0,-80 12-129,80-12-129,-76 10 387,76-10 129,-70-14 258,70 14-258,-61-1 258,61 1 0,-57-12 129,57 12-129,-50-18 0,50 18-129,0 0-258,-60-28 258,60 28-258,0 0-387,0 0 387,-51-37-516,51 37 387,0 0 0,0 0 129,0 0-258,0 0 258,0 0 258,0 0-387,0 0 129,0 0-129,0 0-129,-49-40 0,49 40 258,0 0-258,0 0 0,0 0 129,0 0 0,-58-14 258,58 14-129,0 0 258,0 0-129,-66 0 129,66 0-387,0 0 258,0 0 387,-60-45-387,60 45-387,0 0 387,-23-61 0,23 61 0,-7-74 516,2 37-129,2-10-387,1 2 0,1-22-258,2 9-1548,4-11-2064,5 2-903,8-5-774,-4 4 129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4:13.1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9954 5219 1161,'0'0'1806,"0"0"-516,0 0-258,0 0 0,0 0-129,0 0-387,0 0-129,0 0-258,0 0-129,0 0-258,0 0-903,-12-12-1290,12 12-387</inkml:trace>
  <inkml:trace contextRef="#ctx0" brushRef="#br0" timeOffset="1137.065">10283 5189 516,'0'0'645,"0"0"387,0 0 0,0 0 0,0 0-129,-5 9 0,5-9 258,-8 12-645,8-12 129,-7 17-129,7-17-129,-7 20-129,4-8 258,0 2-258,2-1 129,1 4-129,-3 0 129,3 5 0,-1-1 0,1 6-258,0-3 129,0 8-258,0 0 387,0 4-516,0 0 258,1 3-129,2 1-129,0-2 129,0 2 0,0-6 0,-1 2 0,1-6 0,-2-4 0,-1-2 129,0-3-129,0-4 129,-4-2-129,2-3 129,2-12 0,-5 15 0,5-15 0,0 0 129,0 0-258,0 0 129,0 0-516,0 0 0,0 0-645,0 0-645,-4-8-2064,4 8-258</inkml:trace>
  <inkml:trace contextRef="#ctx0" brushRef="#br0" timeOffset="2282.13">10465 5179 1032,'0'8'1419,"0"-8"129,0 0-258,-2 14 129,2-14-645,0 0-258,-2 12-258,2-12-129,0 0 0,0 0-129,0 0 0,0 0 0,0 0 0,0 0 0,0 0 0,0 0 0,0 0 0,0 0 0,0 0 0,0 0 0,0 0 129,0 0-129,0 0 0,0 0 258,0 0-258,0 0 129,0 0-129,0 0 129,-1-9 0,1 9 0,0-10 0,0 10 258,0-12-258,0 12 0,0-14 129,0 14 0,0-12 0,0 12 0,0 0 0,0-12 0,0 12-129,0 0 0,0 0-129,0 0 0,0 0 0,0 0-129,0 0 129,0 0-129,0 0 129,0 0 0,0 0 0,0 9 0,0-9 129,0 0-129,0 15 0,0-15 129,0 17-129,0-6 129,0 0 0,0 4 0,0-2 0,0 6 258,-3 1-258,3 4-129,-2 2 129,1 1 0,-3 2 0,2 3-258,-1 0 258,-1 1-258,2-4 258,-1 2-129,2 0 129,-1 1-129,0-3 0,2 2 0,0-1 0,0 1 258,0-2-258,0-5 0,0-2 0,0-2 0,0-1 0,0-7 0,0-2 0,0-10 0,0 14 0,0-14 0,0 12 0,0-12 0,0 12 129,0-12-258,-2 16 129,2-16 0,-2 13 0,2-13 0,0 0-258,-1 11 129,1-11-903,0 0-2064,0 0-903,0 0 258</inkml:trace>
  <inkml:trace contextRef="#ctx0" brushRef="#br0" timeOffset="4115.235">10438 5146 1,'0'0'1031,"0"0"130,0 0-129,0 0 0,0 0 0,0 0 0,0 0-129,-7-8-645,7 8 0,0 0 129,-10 3-258,10-3 129,-12 9-129,12-9 258,-13 16-129,4-5 0,-1 2 0,-2 1 0,0 4 0,-3 2-129,1 4 258,-5 1-258,3 4 0,-2-3 0,2 0 0,-2-1 0,1 2 129,2-5-129,-1-1-129,4-4 129,-1 0 0,4-5 0,0-2-129,9-10 258,-12 12 0,12-12 0,0 0-129,0 0 258,0 0 0,0 0 0,0 0-129,0 0 0,0 0 0,0 0-129,0 0 0,0 0 0,0 0-129,0 0 0,0 0 0,0 0 0,0-10 0,0 10 0,10-22 129,1 6-129,3-4 0,2-2 0,5-4 129,-1-2-129,4-4 0,0 0 0,1 1 0,1-1 0,-3 0 0,0 6 0,-3 2 0,-3 4 0,-2 3 0,-4 6 0,-11 11 0,13-10-129,-13 10 129,0 0 0,0 8 0,0-8-129,-8 22 129,0-9 0,-2 4 0,-4-2 0,-2 4 0,-2 2 129,-2-1-258,-3 6 129,-1-1-129,-4 3 129,-3 1-129,3-1 0,-2 1-129,0-3 129,1-1 0,2-4 129,0-1 0,6-6 0,1-2 0,4-2 0,3-3 129,13-7-129,-17 6 129,17-6 129,0 0-129,0 0-129,0 0 129,0 0-129,0-8 0,0 8 129,10-12-129,-10 12-129,13-14 129,-13 14 0,16-15 0,-5 6 0,0-3 0,2-1 0,4-2 129,-2-2-258,7-1 258,-2-3-129,5 0 0,-3-2 0,0 5 129,-2-2-129,-2 5 129,-3-1-129,-1 6 0,-3 1 0,-11 9 0,15-11 0,-15 11-129,0 0 0,11-6 129,-11 6-129,0 0 0,0 0 129,0 0 0,0 9 0,0-9 0,0 0 0,-4 13 0,4-13 0,-11 8 0,11-8-129,-16 16 129,6-4-258,-3 0 129,0 5 0,-4 0 0,1 2 129,-4 5-129,2-2 0,-4 0 0,2-1 0,-2 0 0,4-2 129,2-2-258,2-3 258,2-5 0,12-9 0,-13 14 0,13-14 0,0 0 258,4-8-258,11-9 129,5-6-129,8-6 129,3-8-129,4-1 258,3-3-258,1 0 129,-4 0 0,-3 7 0,-4 3-129,-7 6 129,-2 7-129,-6 5 0,-13 13-129,13-9 129,-13 9-129,0 9 0,-2 3 129,-6 3-129,-1 4 0,-3 0-258,3 5-903,-2 3-2064,-4-12-516,9 9 129</inkml:trace>
  <inkml:trace contextRef="#ctx0" brushRef="#br0" timeOffset="10761.615">9698 3137 903,'-2'-12'903,"2"12"258,0 0-129,0 0-129,0 0-129,0 0 258,0 0-258,0 0 0,0 0-129,0 0 0,0 0 129,0 0-129,0 0 129,0 0-387,0 0 0,-4-12 0,4 12-129,0 0 0,0 0 129,0 0-129,0 0-129,0 0 129,0 0-129,0 0 129,0 0 0,0 0-129,0 0 0,-11-8-129,11 8 129,0 0 0,0 0 0,0 0 129,0 0 0,0 0 0,0 0 0,0 0 0,-1 8 0,1-8-129,-3 14 0,3-14 0,0 25 0,0-11 0,0 4 0,0 0-129,3 0 129,-1 3 129,0 1-258,2 3 129,-3-1 0,0 5-129,0 1 129,-1 1 0,0 2 0,0-3 0,0 1 0,0-3 0,-1-2 0,0-5 0,1-3 0,0-3-129,0-3 129,0-12 0,0 14-129,0-14 129,0 0 0,0 0-129,0 0 129,0 0-129,0 0 129,0 0-129,0 0 0,0 0 0,0 0 0,0 0-129,0 0 0,0 0 0,0 0-387,0 0-1161,0 0-2322,0 0-258,0 0-516,8-16 387</inkml:trace>
  <inkml:trace contextRef="#ctx0" brushRef="#br0" timeOffset="11685.668">9849 3681 1,'0'0'1160,"0"0"1,0 0-129,0 0-129,0 0 0,0 0 258,0 0 0,0 0 258,0 0-387,0 0 0,0 0-258,0 0-129,0 0 0,0 0-129,0 0-129,0 0-129,0 0-129,0 0 0,0 0 0,0 0 0,0 0 258,0 0-129,0 0 129,0-14-129,0 14 0,0-15 129,0 4-129,0 11-129,0-25 0,0 8 0,0-2 129,2-6-129,-2-3 0,1-2 0,-1-5 0,1-2-129,-1-4 129,1 1-129,1-2 258,-1 2-258,0-1 129,0 4 0,-1-1-129,2 2 129,0 7-129,-1-3 0,0 2 0,2 3 0,-3-2 0,0 3 0,0 2-129,0-1 129,0 4 129,-2-2-129,0 6 0,-1 3 0,1 3 0,2 11 0,-2-11 0,2 11-129,0 0 0,0 0 0,0 0 129,0 0-258,0 0 129,0 9 0,0-9 129,0 10-129,0-10-387,2 15-645,-2-15-1548,6 22-1419,-6-22-129,-1 22 0</inkml:trace>
  <inkml:trace contextRef="#ctx0" brushRef="#br0" timeOffset="12745.729">9846 2944 258,'17'-17'774,"-17"17"387,15-11-129,-15 11 0,0 0 0,13-14 387,-13 14-516,0 0 129,0 0-258,0 0 0,0 0-258,0 0 0,0 0 129,-5 12-129,5-12 129,-14 16-258,2-8 258,3 5-258,-4-1-129,0 3 258,-3 2-258,-1 2 129,-2-1-258,1 2 129,-3 1 0,-2 2 0,2-3-129,-1 2 0,2-8 0,5 2 129,-2-4-129,3 1 0,-1-6 0,15-7 0,-20 17 0,20-17-129,-21 17 129,21-17-129,-22 20 0,11-11 0,-1 0 0,2-1 0,10-8 0,-17 14 0,17-14 0,-12 8 0,12-8 0,0 0 0,0 0 0,0 0 0,0 0 0,0 0 258,0 0-258,0 0-258,0 0 258,0 0 0,0 0-129,0 0 129,0 0-129,0 0 129,0 0-129,0 0 129,0 0-129,5-5 129,-5 5 0,0 0-129,0 0 0,0 0-258,6 8-774,-6-8-1935,0 0-1032,16-6 129,-8-10-387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25:07.94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1798 7596 2580,'0'0'2709,"0"12"-1548,0-12 0,0 17-258,0-17 0,0 20 0,0-8-129,2 3 129,-2 2 0,2 1-258,-2 2 258,2 6-258,-2 2-129,2 8 0,-1 1 0,3 9-258,-1 4 0,0 6-258,4-1 129,1-1-129,-3 1 0,3-5 129,-2-5-129,1-4 0,0-6-129,-1-3 129,-2-3-258,0-7-129,2 3-774,-5-10-1548,-1-15-1161,1 14-387,-1-14 258</inkml:trace>
  <inkml:trace contextRef="#ctx0" brushRef="#br0" timeOffset="656.037">1689 7637 516,'-12'-1'2709,"12"1"129,0 0-1548,0-21-387,0 21 129,0-24 0,0 12 129,3-2-258,4 2 129,-1-5-387,7 2 0,0 1-258,5-3 0,2 2-258,6 4 129,1 0-129,3 3 0,1 5-129,0 3 0,1 2-129,0 9 129,-2 2-129,-2 4 129,0 5-129,-2 0 129,-1 2-129,-4-2 129,-2 2 0,-4 0 129,-7 1-129,-2 1 258,-6-2-129,-1 4 258,-11-2-129,-5 1-258,-7-2 258,-3 2-129,-3-5 0,-3-1 0,-4-4 0,1-1 129,-5-3-129,0-2 129,1-2 0,1-4-129,2 3-258,2-7-516,8 9-1290,5-5-1935,2-5-387,20 0-129</inkml:trace>
  <inkml:trace contextRef="#ctx0" brushRef="#br0" timeOffset="18600.063">1601 7327 258,'0'0'2322,"3"-12"-258,-3 12-2322,0 0-258,0 0 0,0 0 258,0 0 129,0 0 387,0 0 129,0 0 258,0 0-129,0 0-129,0 0 0,0 0-387,0 0-258,-6-4 129,6 4-129,0 0 129,0 0 0,0 0 129,0 0 129,0 0 0,0 0 129,0 0-129,0 0 258,0 0-258,0 0 0,0 0 0,0 0 129,0 0-129,0 0 129,0 0-258,0 0 129,0 0 0,0 0 129,0 0-258,-2-12 0,2 12 129,2-13-129,-2 13-129,11-19 129,-3 8 0,-2-1 0,2 1 0,2-1 0,-10 12 0,16-21 0,-16 21 0,19-15 0,-19 15 0,16-12 0,-16 12 0,18-10 129,-18 10-129,15-2 0,-15 2 0,15 0 0,-15 0 0,14 0 0,-14 0 0,13 2 0,-13-2 0,0 0 0,13 4 129,-13-4 0,0 0-129,0 0 129,0 0 129,0 0-129,11 3 0,-11-3-129,0 0 129,0 0-129,0 0 129,13 11 0,-13-11 129,0 0-129,9 11 129,-9-11 258,0 0-258,8 12 387,-8-12-258,0 0 0,14 17 0,-14-17 0,9 15-129,-9-15 129,8 17-258,-8-17 0,13 15 0,-13-15 0,9 13 0,-9-13 129,0 0-129,13 10 129,-13-10-129,0 0 0,11 11 0,-11-11 0,0 0 0,0 0-129,11 9 0,-11-9 258,0 0-258,0 0 129,0 0-129,11 13 129,-11-13 0,0 0-129,0 0 129,7 11 0,-7-11 0,0 0 0,0 0 0,0 0 0,12 7 129,-12-7-129,0 0 0,13-4 0,-13 4 0,10-14 0,-10 14-129,15-22 129,-5 9-129,-1-2 129,2-2-129,-1 1 0,1-1 0,2 0 0,-2 2 0,5 1-129,-3-1 0,4 6-903,-4 4-2709,-3-8-387,5 9 0,-14-11 1</inkml:trace>
  <inkml:trace contextRef="#ctx0" brushRef="#br0" timeOffset="37544.147">2857 7212 1806,'0'0'2064,"0"0"-387,0 0 0,0 0-516,0 0-258,0 0-258,0 0-387,0 0 0,-7-5 129,7 5-258,0 0 0,0 0 0,0 0 0,-11 0-129,11 0 129,0 0-129,-16 17 0,16-17 0,-14 20 0,7-6 258,-4 5-258,1 3 0,0 2 129,-3 5 0,0 2-129,-1 6 129,-2 1 0,0 8 129,0-1 0,-3 5 0,3-4 0,-2 7 0,2-2 258,1 2-258,2 1 129,6 1 129,0 0-129,7 2-129,0 2-129,7 1 129,5-3-258,7 1 258,3-5-129,3-3 0,2-4 0,2-4 129,2-7 0,3-3 0,-1-7 0,4-4-129,3-7 258,-1-1-129,1-11-258,-2 2 129,-3-4 0,-3-4 0,-5-2 129,-5-2 0,-6 2-129,-3-1 129,-13 7-129,11-11 129,-11 11-258,0 0-129,0 0-1548,0 0-2580,0-17 0,0 17-645,-22-16 258</inkml:trace>
  <inkml:trace contextRef="#ctx0" brushRef="#br0" timeOffset="51278.933">3227 7414 1,'0'0'773,"0"0"-128,0 0 129,0-14 0,0 14-129,0 0 129,0 0 129,0 0-129,0 0 387,0 0-645,0 0-129,12 0-129,-12 0 0,0 0 258,13 11-258,-13-11 258,9 14-129,-9-14 0,12 18 0,-12-18-129,17 23 258,-7-11-258,1 5 0,1-2-129,1 4 258,1 0-258,-1 3 129,0 0-129,0 2 0,1 3 129,0-2-129,-2-2 0,2 4 0,-2-3 0,2-1-258,-5-2 258,2 0-258,-1-4 258,-2 0-258,-1-4 0,2 1 129,-3-3 0,-6-11 0,10 17 0,-10-17 0,7 11 0,-7-11 0,0 0 0,0 0 0,0 0 0,0 0 0,0 0 0,0 0 129,12 0-129,-12 0 129,0 0-129,8-8 129,-8 8-129,13-21 129,-2 5-129,0-5 129,7 0-258,-3-6 258,9-5-129,0-1 129,2 1-258,-2-3 258,3 5-129,1-2 0,-2 3 258,1 2-258,-3 5 0,0 1 0,-7 5-258,4 2 258,-6 5-129,-3 0-129,-12 9-258,13-7-258,-13 7-1161,0 0-1806,0 7-258,-4 6 517</inkml:trace>
  <inkml:trace contextRef="#ctx0" brushRef="#br0" timeOffset="52142.982">3469 7964 258,'0'0'2064,"0"0"-2064,0 0 0,0 0 0,0 0 129,10-7 387,-10 7-129,0 0 129,0 0 258,0 0-258,0 0 0,0 0-258,5 7-129,-5-7 129,0 0-129,0 0 129,10 13-258,-10-13 258,0 0 129,0 0 0,9 12 129,-9-12-129,1 11 258,-1-11-129,0 22-129,0-4-129,0 3 0,0 7-129,3 2-129,-1 5 129,1 1-129,-1 5 129,2-3-129,1 1 129,-3-5-129,-1 0 129,0-4 0,-1-5 129,0-3-129,0-5 0,0-2-129,0-5 129,0 1-129,0-11 0,0 15 129,0-15-258,0 12-129,0-12-516,0 0-1290,7 14-1419,-7-14 129</inkml:trace>
  <inkml:trace contextRef="#ctx0" brushRef="#br0" timeOffset="53206.043">4010 8431 4386,'8'8'4128,"-3"7"-387,-5-15 0,3 16-3870,-3-16 0,8 24 129,-2-5 129,-1-1 0,0 5 0,-4-5 387,2 5-387,-3-3 129,2 2-258,-2-5 129,2-3-645,3 3-1677,-2-4-1806,-3-13-129,0 0-258</inkml:trace>
  <inkml:trace contextRef="#ctx0" brushRef="#br0" timeOffset="53965.086">4310 8260 1161,'0'0'3741,"0"0"-129,0-20 0,5 8-3225,3 1-129,4 1 0,2 2 129,-1-1 129,3 6-129,-1-2 129,4 5 0,-2-3 0,6 3-258,-1 0 129,2 3-387,1 1-387,-1-4-387,3 0-3096,1 0-129,-11-4-258</inkml:trace>
  <inkml:trace contextRef="#ctx0" brushRef="#br0" timeOffset="54266.103">4265 8054 4128,'0'0'4257,"10"-5"-387,2-7-129,2 2-3741,9 1 0,8-3-129,0 2 129,5 3 0,-2 0-129,5 3-258,-6-2-1161,2 0-2322,5 6-258,-10-5 0</inkml:trace>
  <inkml:trace contextRef="#ctx0" brushRef="#br0" timeOffset="55887.196">5150 7795 1032,'40'-50'1290,"-18"25"-903,2 2 258,-3 0 258,-3 2 0,0 3 258,-6-1 129,2 6 0,-6 1-258,-8 12-129,11-12-387,-11 12 0,0 0-387,0 0 0,0 0-129,0 0 0,0 0 129,0 0-258,0 0 258,7 10-129,-7-10 0,2 13 0,-2-13 0,4 13 129,-4-13-129,5 20 129,-3-3 129,0 2 0,1 7 0,0 6-129,-2 7 258,-1 7-258,0 7 129,0 4-129,0 0 0,0-3-129,-2-1 0,0-8 0,-1-5 0,2-5 0,0-10 0,0-8 0,0-5 0,1-12 0,-2 16 0,2-16-129,0 0 0,-15 5 0,15-5 0,-19 0 0,8 0-258,-7-1 258,2 0-129,-4-1 129,-1 2 0,1 0-129,-4 0 129,8 4 129,-4 1-129,6 0 129,1-2-129,13-3 0,-11 4 129,11-4 0,0 0 258,19 0-129,0-4 258,7-1 0,4-3 0,6 4 129,7-3-129,1 4-129,2-1-129,2 1-129,-3 2 0,1 1-129,-3 0-387,-7 0-1290,-5 0-2064,3 1-258,-13-2 258</inkml:trace>
  <inkml:trace contextRef="#ctx0" brushRef="#br0" timeOffset="56839.251">6092 8252 4257,'-2'-21'3999,"2"21"-387,10-14-1419,-10 14-2322,0 0 129,14 0 258,-14 0 0,7 11 0,-7-1 387,0 12 0,-5-1 0,0 10 0,-8 1-258,3 12 0,-10 0 129,1 9-258,-4-3-129,2 1-129,0-2-129,1-10-1161,10-6-2838,5-8-258,5-25-516,0 0 775</inkml:trace>
  <inkml:trace contextRef="#ctx0" brushRef="#br0" timeOffset="57379.281">6595 7691 129,'15'23'3483,"7"8"258,-15-12-1161,7-1-1677,4 7 0,0-4 129,4 7-387,-2-5 258,3 6-129,-1-1-258,5 0 0,-3-1-129,3 2-258,2 0-258,-2-4-129,3 3-387,-7-8-387,5 0-1161,-7 1-1935,-8-14-129,3 2 259</inkml:trace>
  <inkml:trace contextRef="#ctx0" brushRef="#br0" timeOffset="57847.308">6536 8252 1935,'0'0'1548,"0"0"-387,0 0 129,2-14 516,-2 14 0,8-15-129,-4 0-129,8 3-516,-6-8-387,8 1-258,0-9 0,6-3-129,3-6 0,4-2 0,5-6 0,4 0 258,3-1-258,1 1 0,0 1-129,0 7 129,-5 3-258,-3 5 129,-5 6-387,-9 6-129,3 7-903,-21 10-2064,16-11-774,-16 11-387</inkml:trace>
  <inkml:trace contextRef="#ctx0" brushRef="#br0" timeOffset="62126.553">7314 8061 258,'0'0'2838,"0"0"0,0 0-2451,0 0-387,0 0 129,0 0 258,0 0 129,0 0 258,0 0 129,0 0-129,0 0 129,0 0-129,0 0 129,0 0 0,0 0-258,0 0-129,0 10-129,0-10 0,0 0-129,0 0-129,0 0 0,1 15 0,-1-15-129,7 20 0,-2-8 129,-3 2-129,5 5 0,-2 0 129,0 1-129,-2 1 129,3 4-129,-2-3 0,0 3 258,0-2-516,-3-4 0,5 3-1032,0-8-2709,-6-14-258,0 0 0</inkml:trace>
  <inkml:trace contextRef="#ctx0" brushRef="#br0" timeOffset="63218.615">7815 8257 903,'0'0'3741,"0"0"0,0 0-129,0 0-3225,0 0-387,0 0 129,0 0 129,0 0-129,0 19 129,0-19 0,0 22 258,0-10-258,0 7 0,-2 1 129,-1 4 0,-1 3-258,-2-1 129,0 2 0,0-2-258,-1-1 0,1-8-774,5 1-2322,1-1-903,0-17-387</inkml:trace>
  <inkml:trace contextRef="#ctx0" brushRef="#br0" timeOffset="64635.696">8233 7724 129,'0'0'2967,"0"0"258,0 0-2193,0 0-387,0 0-129,3 18 258,-3-18 129,19 19 129,-5-7-129,3 10-129,0-5-258,7 9 0,-1 1-129,2 7-258,5 2-129,2 3 0,3 5 0,-1-4 0,1 2 0,-2-4-129,-3-4 0,0-5-129,-4-2-645,-8-10-1161,-6-12-2064,4 7 0</inkml:trace>
  <inkml:trace contextRef="#ctx0" brushRef="#br0" timeOffset="65036.719">8233 8207 1032,'0'0'3870,"0"0"129,0 0-129,13 0-3354,-13 0-387,9-18 258,-3 2 129,2 2-129,-2-9 258,6 1-129,-1-8-129,7-2 0,1-6 0,7-2-129,3-3-129,4 1 0,3-4 0,1 5 0,-1 3-129,-2 5 129,-4 8-129,0 1-258,-7 12-387,-8-1-1161,3 12-2322,-1 2-258,-17-1-129</inkml:trace>
  <inkml:trace contextRef="#ctx0" brushRef="#br0" timeOffset="65628.753">8945 8204 1032,'29'-12'2580,"-15"3"-2709,3 3 129,-1 1 387,0 1 0,-2 3 129,-1 1 0,-3 0 0,2 3-258,-12-3 0,15 18 129,-11-3-258,-4 0 258,0 4 129,-4-2 129,-3 7 129,-7-6 0,2 6 258,-8-7 0,6 7 0,-6-9-129,7 4-258,-3-7 129,6 3-258,10-15-258,-11 20 258,11-20-387,0 14 129,0-14-129,20 4 0,-4-3 129,5-1-129,2 0 0,2 0 0,2 0-258,3-1-258,6 1-1032,-7 1-2838,5-1-129,6 0-516</inkml:trace>
  <inkml:trace contextRef="#ctx0" brushRef="#br0" timeOffset="66397.797">9823 8187 6063,'0'0'5031,"0"0"-387,0 0-258,0 0-4257,0 0-258,9 12 129,-9-12 0,0 0 0,0 0 0,0 0-129,0 0-129,0 0-258,17 17-1161,-17-17-2451,12 1-645,2-1-258</inkml:trace>
  <inkml:trace contextRef="#ctx0" brushRef="#br0" timeOffset="66672.813">10461 8131 4902,'29'8'4644,"-29"-8"-129,21 4-516,-21-4-3999,18 3-387,-18-3 258,16 7-129,-16-7-129,12 5-258,-12-5-516,12 0-2451,-12 0-645,14-1-387</inkml:trace>
  <inkml:trace contextRef="#ctx0" brushRef="#br0" timeOffset="66936.828">11150 8172 3225,'27'11'4386,"-27"-11"-129,19 6-258,-19-6-3999,14 7 0,-14-7-129,11 9 0,-11-9-258,10 15-516,-10-15-1548,0 0-1806,13 13-129</inkml:trace>
  <inkml:trace contextRef="#ctx0" brushRef="#br0" timeOffset="67177.842">11841 8274 2709,'15'12'4773,"6"-2"-516,-21-10-387,16 3-3225,-16-3-1548,11 7-387,-11-7-903,0 0-2322,0 0-258</inkml:trace>
  <inkml:trace contextRef="#ctx0" brushRef="#br0" timeOffset="67397.854">12298 8277 774,'13'6'1161,"-13"-6"-903,12 5-258</inkml:trace>
  <inkml:trace contextRef="#ctx0" brushRef="#br0" timeOffset="68226.901">12736 8183 516,'0'0'2451,"0"0"-645,0 0-129,0 0-387,0 0-387,0 0 0,0 0-258,0 0 129,0 0 129,0 0 129,4 11-129,-4-11-129,-6 29 129,-7-9-387,2 13 129,-6 1-387,-3 9 0,-6 9-258,-2-3-516,7 4-1290,0-3-2322,-2-19-645,13-6 258</inkml:trace>
  <inkml:trace contextRef="#ctx0" brushRef="#br0" timeOffset="68882.939">13133 7732 129,'0'0'3225,"0"0"-1290,0 0-1161,0 0 129,0 0-129,0 0 387,0 0 0,0 0-129,0 0 0,19 0 129,-19 0-129,21 15-129,-8-5-258,9 10 0,-2-2-258,8 8-129,1 3 129,8 6-387,0 1 129,3 0-129,1 5 0,1-4-129,-1 1 0,-1-4 129,1 0-258,-4-5-129,-1 0-645,-10-13-1290,-5-3-2064,-1 4-387,-20-17 517</inkml:trace>
  <inkml:trace contextRef="#ctx0" brushRef="#br0" timeOffset="69227.959">13126 8170 774,'56'-46'1032,"-26"17"258,3-2 258,-1-5-258,3 1 0,1-5-387,2 3-387,-1 0-129,-2 2-258,-1 5-129,-3 1-516,-1 9-774,-1 7-2451,-13-7 258</inkml:trace>
  <inkml:trace contextRef="#ctx0" brushRef="#br0" timeOffset="70983.06">14045 8036 129,'0'0'903,"0"0"-774,0 0 387,0 0 387,0 0 129,0 0 258,7 11-129,-7-11 258,0 0-387,0 0-129,0 0-129,0 0 0,0 13-258,0-13 129,0 12-258,0-12 129,0 21-129,0-8 129,0 5-129,0-1 0,1 5 129,-1-2-258,1 5 0,0-4 0,4 2 0,-3-8 129,3 1-258,-2-4 0,-3-12 0,15 8 0,-4-8-129,3-5 129,2-10-129,3-1 0,3-6 0,3-5 0,-1 1 0,2 1 129,1 0-129,-5 1 129,3 4 0,-1 3-129,1 4 129,-5 5-129,2 2 0,-3 3 0,-4 3 129,-1 1-129,-3 8 129,-11-9-129,13 23 387,-10-10-258,0 3 0,-3 0 129,0 2-129,0 0 129,0-1-129,0 1 0,2-1 0,-2 2 0,3-1-129,0-1 0,-2-2-258,2 2-129,-3-17-1161,2 17-2967,-2-17-387,0 0-129</inkml:trace>
  <inkml:trace contextRef="#ctx0" brushRef="#br0" timeOffset="74302.249">14649 6912 1,'0'0'1160,"0"0"1,0 0-387,1-10 129,-1 10-258,0 0-129,0 0 0,0 0-258,0 0 129,0 0 0,0 0-129,14-9 258,-14 9 0,14 0 0,-1 0 129,1 0 0,6 2-129,-1 0 129,7 3-129,-2 2 0,7 1-129,-4 3 0,4 2-129,-2 2 129,1 6-258,-1-1 387,1 7-387,-2-1 129,1 5-129,-4 5 129,3 2-258,-3 3 387,1 2-258,-5 5 0,1 3 129,-2 0-258,-1 3 258,-3-1-258,2 4 129,-3-2 0,-2 7-129,-1-4 0,-3 3 0,-1 0 258,-3 2-516,0 1 516,-2-4 0,-3-2 0,0 0 129,-3-6 0,-3 4 258,-8-11-129,3 2 0,-9-7 0,5 3-129,-7-8 0,-1 0 0,1-7-129,-1-2-129,-2-4 258,2-1-645,2-4 258,-2-5-516,8 8-645,-6-8-2967,7-3-774,14-9-258,-16 5-129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8:30:42.6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16105 8089 645,'0'0'1290,"0"0"258,0 0 129,0 0-129,0 0-516,0 0-258,0 0-129,0 0 0,0 0-129,0 0 258,0 0 0,0 0-129,25 8 258,-12-8-129,9 1-129,1-1 0,5 0-258,2 0-129,1 0-129,-1 0 258,1 0-258,0 0 129,-3 0-129,-1-2 0,-2 2 0,-2 0 0,0 0 0,-5 0-129,-1-1 0,-4-1 0,-2 2 0,-11 0-129,13-3-129,-13 3-387,0 0-1290,0 0-2451,0 0-129,0-12-129</inkml:trace>
  <inkml:trace contextRef="#ctx0" brushRef="#br0" timeOffset="661.037">16011 7833 516,'0'0'258,"20"-9"0,-6 9 516,1 0 129,1-3 387,4 3-129,-3-3 387,8 3-129,0-1-258,4 1-258,-2 0-129,6 4-516,-2-1 0,6 2 0,-3-4 0,6 5 0,-9-6 0,6 2 129,-7-2 129,2 0 0,-6 0 0,-2 0 129,-3-5-258,1 5 0,-8-4 0,1 3 0,-15 1-258,19-4 129,-19 4-258,13 0 129,-13 0 0,0 0 0,0 0 0,0 0 129,0 0-258,0 0 0,0 0-645,0 0-2193,0 0-1548,0 0-258,-19-3-129</inkml:trace>
  <inkml:trace contextRef="#ctx0" brushRef="#br0" timeOffset="42344.422">17790 7415 1161,'-14'0'1290,"14"0"-129,-14 0-129,14 0-516,-19 0-129,19 0-129,-21 5-129,9 0 0,-1 1-129,0 0 258,-2 2-258,0 3 129,0-1-129,-2 3 0,1 0 0,2 2 258,-4-1-258,1 4 0,1-1 129,1 4-129,1-2 129,-1 4-129,2 3 258,0 0-129,3 3 129,4 3-129,-1 2 387,5 3-258,0 1 258,2 3-258,1 1 0,9-2 129,0 2-258,3-6 129,1 0-258,4-7 129,1-3 129,4-6-258,0-8 0,4-12-258,6-4 129,1-13-129,6-9 0,0-7-129,4-9 129,-1-6 258,-1-4 0,0 1 0,-5-5 258,-3 1 129,-8-2-129,-2 2 129,-9 1 129,-1 4-258,-9-3 387,-1 8 0,-8 2 258,-2 8 129,-12-2-129,2 13 0,-11 0-129,0 14-129,-7 1-129,1 9-129,-3 0-258,-2 11-129,3 9-258,-2 2-387,6 10-387,-3-3-645,10 8-2193,1 6-645,-1-5 0</inkml:trace>
  <inkml:trace contextRef="#ctx0" brushRef="#br0" timeOffset="43044.462">17833 6903 1935,'-18'33'-387,"8"-6"-258,2-3 387,1 5 258,-3-2 129,0 4 645,4 4 129,-2 5 0,3 10 129,2 7-129,-1 10-258,3 9-129,0 9 0,1 8-258,0 4 0,2 6 0,-2-2 258,0 0 258,-4-6 129,2-2 0,-8-14 0,4-2-129,-6-12 129,9-4-129,-7-13-387,6-5-129,0-9 0,1-2-258,1-3 129,0 0-258,2-7 129,0-2-258,0-2 258,0-3-129,0-1-129,0-14 0,0 17 0,0-17-516,0 0-387,10-7-1548,-10-12-1548,0 19 387</inkml:trace>
  <inkml:trace contextRef="#ctx0" brushRef="#br0" timeOffset="44613.551">17557 8768 2451,'-12'-3'2451,"12"3"-1677,0 0 258,0 0-129,0 0 0,9-1 0,-9 1 387,14-5-258,-14 5 0,26-3 0,-10-4-258,7 6 0,-1-1-258,6 2-129,2-5 0,1 4-129,3 1-258,0 0 0,2 0-645,-7 0-258,7 0-2322,-2 3-903,-13-7-516</inkml:trace>
  <inkml:trace contextRef="#ctx0" brushRef="#br0" timeOffset="45236.587">17495 6871 1806,'0'0'3483,"-17"0"258,17 0-2064,0 0-1548,11-5 0,-11 5 0,17-8 0,-4 4 129,1-1 258,7 2-129,-2 1 0,7 0 0,4 2-129,6 0 129,3 0-258,2 0 0,6 0-258,-2 0 129,1 0-129,-5 0-258,-1 0-903,-5 4-2451,-13-4-258,5 8 129</inkml:trace>
  <inkml:trace contextRef="#ctx0" brushRef="#br0" timeOffset="45996.63">18168 8505 2451,'1'-28'3483,"3"8"387,14-1-2709,-1 5-1161,4-3 129,2 3-129,-4 4 0,5 0 129,-7 8 0,3 1-129,-3 3 129,-6 6 129,1 7-129,-5 3 0,-5 2 129,2 6 258,-4-1 0,0 4 129,-8-4-129,2 4 129,-8-4 0,4 0-129,-7-5 129,2 2-387,-4-10 129,0 2-258,-6-7 0,4-5 0,-2 0 0,3-6 258,-1-5-387,4-4 129,3-1-516,5-4 129,3 4-387,5-9-645,9 6-1806,10 0-1419,-2-6-258</inkml:trace>
  <inkml:trace contextRef="#ctx0" brushRef="#br0" timeOffset="47008.688">18844 7062 516,'14'-10'2580,"-14"10"-2193,0 0 258,0 0 0,0 0 258,-9 0 129,9 0-129,-22 11 0,8 3-129,-3 1-129,-5 10-129,1 4-129,-3 4-258,-1 12 0,-3 1-129,-1 11 0,0 2 129,1 4 0,4 1 516,-1-2-129,9 6 129,-2-8 0,12 2-129,4-6 258,2 2-387,8-2 0,11-2-129,0-1-258,5-5 129,4-6-258,2-1 258,0-6-258,0-5 258,-1-7-129,-1-5 0,-1-4 0,-1-4-129,-4-1-258,-2-8-129,1 4-774,-9-5-1806,-12 0-1032,22-8-258</inkml:trace>
  <inkml:trace contextRef="#ctx0" brushRef="#br0" timeOffset="47430.712">18922 7377 3225,'5'25'3483,"-5"-25"-129,7 22-3354,4-3-129,2 2 258,1 3 0,2 0 129,1 4 258,0-3-258,4 1 258,-5-6-258,0 1 0,2-3-129,-1-3 0,-1-6-258,-1-4-387,0-3-645,-2-2-1806,-4-13-645,10 5-258</inkml:trace>
  <inkml:trace contextRef="#ctx0" brushRef="#br0" timeOffset="48044.748">19420 7382 1,'46'-18'773,"-29"14"1,1 0 129,-4 2 258,-14 2 516,18-1 0,-18 1-129,0 0-129,0 0-387,-17 13 0,3-7-516,-2 7-129,-4 1-258,-4 2-129,-2 6 129,-1 2-129,-1 1 129,0 5-129,-1-2 129,3 5 0,-1-3-129,3-1 258,1-5-129,4-2 258,3-6-129,3-3 0,1-4 258,12-9-258,-14 8 0,14-8 0,0 0-129,0 0 129,-1-10-258,1 10 0,3-12-258,-3 12 258,11-10 0,-11 10-129,13-5 129,-13 5 0,0 0 0,14 2 0,-14-2 0,3 13 0,-3-1 129,2 2 129,-2 1-129,0 9-129,0 1 129,0 7-129,0 3 129,0 5-129,0 5 0,-3 1 129,0 3 0,-1-2 129,1-4 0,0-1 0,0-9 0,3-5 129,-4-10-258,4-1-129,0-17 0,0 0-129,0 0-387,0 0-387,11-6-1806,-3-6-1677,-7-10-387,8 2 258</inkml:trace>
  <inkml:trace contextRef="#ctx0" brushRef="#br0" timeOffset="48648.782">19543 8154 2322,'0'0'2967,"-8"13"-903,8-13-2064,0 0 129,0 15 129,0-15 129,5 18 0,-2-3 129,-3-1-129,1 6 387,-1 0-129,0 7-129,-6-3 129,3 3-258,-3-2 0,1 1-258,2 0-516,-4-8-1032,7-18-2193,-1 23-516</inkml:trace>
  <inkml:trace contextRef="#ctx0" brushRef="#br0" timeOffset="49659.84">19637 7043 516,'18'-3'2580,"-18"3"-2322,23-1 387,-9 1 258,2 0 0,3 6 129,1 1-129,6 8 258,-1-2-516,5 10 0,-3 0 0,5 9-387,-3 5 0,3 2 129,-2 12-258,-2 4 0,-3 5 0,-2 5 129,-4 3-258,-2 5 129,-4-2-129,-7 1-129,-6-3 258,0-4 129,-2-3 0,-6 0 0,-7-8 0,0 3 258,-8-7 0,5 0 129,-6-10-129,7 3-129,-6-9 0,6-1-129,-2-8-129,4-5 0,2-6-129,3-2 0,10-12-258,-17 12-258,17-12-258,0 0-645,0 0-2580,0 0-387,0 0 129</inkml:trace>
  <inkml:trace contextRef="#ctx0" brushRef="#br0" timeOffset="51300.934">20487 7853 2322,'-11'-7'774,"11"7"129,0 0 258,0 0 0,-8-10 258,8 10 129,1-12 0,-1 12-258,14-17-129,2 5-129,-5-4-516,10 1 0,-2-5-258,3 0-258,-3-1 0,0 3-129,-1-2 0,-5 3 0,-1 2-387,-7 1 0,-5 14-516,3-20-645,-3 20 129,-3-12-645,3 12 129,-20-9 258,20 9 258,-22-8 258,10 3 903,-1 2 387,13 3 258,-20-6 387,20 6-258,-15-2 258,15 2-258,-13 0 0,13 0-129,0 0 387,-7 9 129,7-9 129,0 12 129,0-1 129,2-1-129,4 8 129,-2 3-258,5 8 0,-3 1-258,4 7-129,-3-1 0,6 4-129,-7-6 0,4 2-129,-3-9 0,1-3-129,-6-7 0,2-5-129,-4-12 0,1 15-258,-1-15-129,0 0 129,0 0-129,-12-15 129,12 15-129,-20-21 0,8 8 129,-5-2 0,-3 2 129,1-3 129,-2 2-129,1 2 129,-1-1 129,2 3 0,0 1 129,5 5 0,4-2 0,10 6-129,-13-4 258,13 4-258,0 0 129,0 0-258,14-10 129,0 6 0,4-1 0,5 0-129,-1 1 129,8-2-129,-2 4 0,2-2 0,2 1 0,0-3 0,-4 2 0,1-1 0,-3 0-129,-4 0 129,-4 1 0,-4 0 129,-3 0-129,-11 4-129,0 0-258,0 0-774,0 0-2580,-4 15-387,-8-13 129</inkml:trace>
  <inkml:trace contextRef="#ctx0" brushRef="#br0" timeOffset="52235.987">21076 7141 903,'2'12'1548,"-2"-12"0,3 13 0,-3-13 258,2 16-129,-2-16-258,3 18 0,-3-18-387,1 16-129,-1-16-258,3 13 0,-3-13-129,2 11-129,-2-11 258,2 13-129,-2-1-129,3 8-129,-3 2 0,2 10 129,-1 8-129,0 9-129,0 11-129,2 6 0,-1 8 0,1 1 0,-1 7 0,-1-2 0,4-3 129,0-4-129,0-7 129,4-7 0,-5-7 0,3-7 0,-2-8-129,4-3 129,-4-7-129,-1-5 0,-2-3-129,-2-6 0,3-2-258,-3-11-774,0 0-1419,0 0-1935,12-30-258,-1 0 0</inkml:trace>
  <inkml:trace contextRef="#ctx0" brushRef="#br0" timeOffset="52697.014">21530 7215 1032,'0'0'3612,"4"14"129,-4-14-129,0 0-3354,10 16-129,-6 2 387,3 10 129,-7 5 129,6 13 129,-6 1-129,3 15 258,-3-1-258,0 13 0,0-7-258,0 8-129,0-4-129,1 1 0,-1-6 0,3-2-129,1-7-129,-2-2 129,1-7-129,-1-2 0,0-9 0,2-6-129,-4-3 129,0-8-129,2-3 0,-2-17-387,0 18-516,0-18-2064,-14-10-1419,11-5-387,-8-11 258</inkml:trace>
  <inkml:trace contextRef="#ctx0" brushRef="#br0" timeOffset="55865.195">20733 7074 1161,'-15'4'774,"15"-4"387,0 0-129,0 0 0,0 0 258,0 0 258,0 0-387,0 0-129,0 0-129,0 0-129,0 0-387,0 0 129,0 0-129,9 0 258,-9 0-129,12 0 258,-12 0-129,20 0-129,-7 0 258,6 0-387,2 0 0,6 0-258,2 0 129,4 1 0,2 0-129,5 1 0,2 2 0,4 0 0,3-2 0,4 3 129,3-2-129,6 3-129,3-3 129,3 2-129,2-2 0,5 2 0,3-1 0,2-1 0,1 0 0,-3-1 0,2 0 0,-3-1 0,0-1 0,-4 0 0,-4 0 0,-4-3 0,-7 1 0,-6-1 0,-5 3 0,-6-2 0,-8 2 0,-8 0-129,-4 0-129,-10 0 0,-11 0-903,2 11-1161,-10-10-2064,-5 6-258,-11-7 0</inkml:trace>
  <inkml:trace contextRef="#ctx0" brushRef="#br0" timeOffset="73444.2">21046 8944 1161,'0'0'1935,"0"0"-258,0 0-387,0 0 258,0 0-516,0 0-129,0 0 0,0 0-258,0 0 129,0 0-258,-14 6 0,14-6-129,0 0 129,-8 13-129,8-13-129,0 0-129,-12 15 129,12-15 0,-10 12 0,10-12-129,0 0 0,-5 14 129,5-14 0,0 0 129,0 0-258,0 0 129,0 0 0,0 0-129,0 0 129,7-5-129,2-6 0,4-2 0,2-5 0,3-2-129,1-2 129,2 1-129,-2 1 0,0 1 0,-3 2 0,-1 3 0,-3 6 0,-12 8-129,18-11 129,-18 11-129,0 0 129,11 5-129,-11-5 129,3 19 129,-3-4-129,1 1 129,-1 5 0,0 1 129,0-3-258,0 1 129,2 1-129,-1-6-129,2 0-129,-3-15-387,10 14-774,-10-14-2193,0 0-645,24-10-387</inkml:trace>
  <inkml:trace contextRef="#ctx0" brushRef="#br0" timeOffset="73774.219">21081 8674 1419,'13'4'3612,"-13"-4"0,0 0-129,14-7-3225,-14 7-258,0 0 0,0 0 0,0 0 0,0 0-387,0 0-1419,0 0-1935,4 10 258</inkml:trace>
  <inkml:trace contextRef="#ctx0" brushRef="#br0" timeOffset="74280.248">21503 8983 1806,'4'16'3741,"-4"-16"129,0 0-1806,0 0-1032,0 0 0,0 0 129,17-1-258,-17 1 129,20-12-516,-7 4 0,3 3-129,3-4-258,-1 6 129,0-2-258,3 2 0,-2 3-387,-2-1-129,1 1-516,-18 0-1548,19 0-1548,-8 0-516,-11 0 258</inkml:trace>
  <inkml:trace contextRef="#ctx0" brushRef="#br0" timeOffset="74584.265">21510 8847 516,'0'0'3612,"0"0"387,0 0-258,0 0-2838,0 0-129,0 0 129,15 0 0,-15 0-129,18 0-129,-18 0-129,24 0-129,-10 0-129,3 0-129,-2 0-258,0 0-258,5 3-645,-20-3-2580,17 2-774,-2 3-129</inkml:trace>
  <inkml:trace contextRef="#ctx0" brushRef="#br0" timeOffset="75036.291">21944 8722 903,'12'12'3741,"-12"-12"-129,0 0-645,0 0-2193,0 0 129,0 0 0,0 0-129,0 0 258,0 0-387,10 17 129,-10-7-129,3 7-258,-3-1 129,2 5-129,-2-1-129,3 3 0,-3-4 0,2 5 0,-2-4 0,4 1-129,-3-4 0,1-1-129,-1-3 129,0-2-258,-1-11 0,0 12-774,0-12-1935,11 8-1677,-11-8-129,5-16-258</inkml:trace>
  <inkml:trace contextRef="#ctx0" brushRef="#br0" timeOffset="82103.696">21295 6425 1806,'0'0'2193,"0"0"-129,0-12 129,0 12-258,0 0 0,-1-12-516,1 12-129,0 0-258,0 0-129,0 0-387,0 0-129,0 0-129,0 0-129,0 0 0,0 0 129,0 0-129,0 0-129,0 0 129,0 0 0,-1 10-129,1-10 129,0 14-129,0-2 129,0 0-129,0 2 129,0 2-129,1 4 129,1 1-129,2 3 0,-1 0 129,1 1-129,-2 0 0,3-3 0,-3 1 0,0-5 0,0-5 0,-1 1 0,-1-14 0,1 13 129,-1-13 0,0 0 0,0 0 0,0 0 0,11-11 0,-4-4-129,3-4 129,2-2 0,2-3-129,0-1 0,2 0 0,1 3 0,-3 3 0,1 4 0,-1 3 0,-2 2 0,0 3 0,-12 7 0,21-8 0,-21 8 0,16-2 0,-16 2 0,13 0 129,-13 0-129,0 0 0,15 0 129,-15 0-129,0 0 0,13 17 0,-8-5 129,0 2-129,2 6 0,-3 2 129,2 2-129,-2 2 0,1 2 129,-2-2-129,1-4 0,0-1 0,-1-2 129,-1-6-129,-2-13-129,5 18 129,-5-18-258,8 11-516,-8-11-1677,0 0-1935,0 0-258,6-9-129</inkml:trace>
  <inkml:trace contextRef="#ctx0" brushRef="#br0" timeOffset="83601.781">23080 7628 1032,'-11'-17'3225,"11"17"-1032,-10-7-387,-2 2-516,12 5 129,-27-9-129,16 8-129,-5-6 0,4 4 0,-7-4-258,4 5-129,-4-3-258,3 5 0,-2 0-258,3 0 129,-4 0-258,6 8 129,-4-2-129,2 6 129,-1-1-129,1 3 0,0 1-129,0 1 0,-1 3 0,0 4 0,4-2 0,-1 4 0,4 0 0,0 1 0,3 1 0,1 1 0,4-2 0,1-1 0,0 1 0,7-2 0,1 1 0,2-1 129,1 0-129,3 0 0,-2-2 129,5-2-129,-2-1 129,0-1 0,0-3-129,3 1 129,1-5 0,2 0 0,2-3-129,3 0 129,-2-5 0,5-1 0,-2-2 0,3-6 0,-3-3 129,0-1-258,0-6 129,-1-2-129,0-2 129,-3 0-129,-2-7 129,-1 1-129,-4-3 129,-2-3-129,-5-2 129,-5 0 0,-4 1 0,-3-2 0,-11 2 0,-2 2 0,-3 1-129,-6 5 129,-2 0-129,0 7 129,-2 1-129,0 2 0,-1 6 0,0 4 0,-1 5-129,1 0 0,2 3-129,-2 6-129,4 6-129,-2-3-903,12 12-1290,-3-4-1935,3-3 0,0 1-516</inkml:trace>
  <inkml:trace contextRef="#ctx0" brushRef="#br0" timeOffset="84183.815">22852 6979 1419,'8'-11'2709,"6"-1"129,-14 12 0,0 0-258,6-13-645,-6 13-258,0 0-516,0 0-258,-3 9-129,2 3-387,-5 1-129,2 9-129,-2 6 0,3 9 0,0 11 0,2 8 0,1 10-129,0 11 0,3 8 0,1 7 0,4 5 0,-3 4-129,3 1 129,-3 0 0,4-3 0,-1-2 0,-3-7-129,2-6 258,-4-4-129,-2-6 0,2-10 0,-3-7-129,0-9 129,0-7-129,0-4 0,-4-8-387,4-3-129,0-13-516,6 6-774,-6-19-2322,0 0-387,10 8 129</inkml:trace>
  <inkml:trace contextRef="#ctx0" brushRef="#br0" timeOffset="84567.837">22622 8840 3870,'0'0'4257,"9"-7"-129,0-9-2838,13 9 0,-5-13 129,13 10-387,-8-11-129,12 10 0,-3-6-258,10 8-129,-4-6-129,4 7 0,2-1-129,-1 5-129,4-1-129,-6-2-129,0 7-645,-15-9-1290,0 3-2451,-5 1-129,-11-7-516</inkml:trace>
  <inkml:trace contextRef="#ctx0" brushRef="#br0" timeOffset="85328.88">22681 6952 1548,'-17'0'2709,"7"-3"387,10 3-903,0 0 258,-18-18-387,18 18-387,0 0-129,0 0-387,0 0-129,0 0-129,0 0-258,0 0-129,0 0 0,0-11-258,0 11 0,8-6-129,4 1-129,3 0 0,6 1 129,6-1-129,3 2-129,3-2 129,4 1 0,4-1 0,-1 2 0,0-2 0,-1 0 0,-3 1 0,-3 1 0,-6-2-258,-3 5-258,-10-4-903,3 4-2580,-17 0-645,11 8-387,-11-8-129</inkml:trace>
  <inkml:trace contextRef="#ctx0" brushRef="#br0" timeOffset="86296.935">23090 9210 1419,'-9'11'3225,"9"-11"516,0 0-2580,0 0-258,0-10 0,0 10 258,13-19 129,1 9-258,-5-10 0,10 4-129,-4-7-129,5 4-129,-2-4 0,4 3-258,-3 2 0,-1 2-129,-2 1-129,-1 5 129,-3 0-129,-12 10 0,18-5 0,-18 5 0,0 0-129,16 11 129,-16-11 0,8 24 0,-3-10 0,3 6 0,-2-2 129,2 5 0,-2-2-129,6 4 129,-3-3-129,1 4 0,0-6-129,1 1 129,-2-4-129,2-5 0,-11-12-258,16 10-516,-2-3-1290,-14-7-2451,14-17-258,-7 0-387,-4-12 129</inkml:trace>
  <inkml:trace contextRef="#ctx0" brushRef="#br0" timeOffset="86938.972">23350 8811 258,'7'17'3612,"-7"-17"258,0 0-2064,0 0 0,0 0 0,0 0-258,0 0-258,0 0 0,0 0-129,0 0-516,0 0-129,7-10-129,-7 10 0,0 0-258,0 0 129,0 0-129,12-3 129,-12 3-129,0 0 0,0 0 129,0 11 129,0-11-258,0 13 129,0-13-129,0 0 129,-16 9-129,16-9 0,0 0 0,-10 3-129,10-3 129,0 0-129,-3-6 129,3 6-129,1-11 0,-1 11-129,10-11 129,-10 11 0,0 0 0,13-8 0,-13 8 0,0 0 0,0 0 0,3 7-129,-3-7 129,0 0-129,0 17-387,0-17-903,0 0-2967,-10 6-387,10-6-387,0 0 0</inkml:trace>
  <inkml:trace contextRef="#ctx0" brushRef="#br0" timeOffset="88737.075">23756 7240 516,'0'-20'2967,"5"9"-1419,-5 11 129,0-11-129,0 11 0,0 0-258,-5-10-129,5 10 0,-15 0 0,15 0-129,-24 7-129,11 5-129,-8-4-129,4 6 129,-7 1-258,5 6 129,-6 0-258,3 7 0,-2 3-129,6 9 0,-4 1 0,2 8 0,3 5 0,1 6-258,4 3 129,3 3-129,4 2 0,5 0 0,0 2 129,9-4-129,5-1 129,5-5 0,3-2-129,3-2 129,2-6-129,1-5 129,2-5-129,-1-7 0,-3-6 0,-2-4 129,-2-6-129,-3-5 129,-3-3-129,-3-5 129,-13-4-129,16 4 0,-16-4-129,0 0 0,0 0-387,0 0-1032,0-6-2064,0 6-1290,-22-15 129,5 3-516</inkml:trace>
  <inkml:trace contextRef="#ctx0" brushRef="#br0" timeOffset="89220.103">23691 7611 1677,'0'0'3999,"0"0"129,0 0-2064,0 0-387,0 0 129,0 0-516,0 0-258,0 0-129,4 9-258,-4-9 0,9 20-129,-2-3 0,7 8-129,-1 0 0,9 10-129,4 2 0,6 5-258,-1 7 0,2 2 0,0-2 0,0-1-129,-1-2 0,-6-4-129,1-5 0,-8-7-129,1 0-387,-11-17-645,4 0-2838,-13-13-387,0 0-258,0 0 129</inkml:trace>
  <inkml:trace contextRef="#ctx0" brushRef="#br0" timeOffset="89623.126">23685 8192 645,'0'0'3741,"0"0"258,5-13-2322,-5 13-258,7-26 387,2 9-387,-3-13 129,9 2-258,-1-10-258,10 1-387,-2-6 0,12-1 0,-2-1-387,9 7 129,-6 0-129,2 3-129,-2 4 0,-3 5 129,-4 5-258,-4 5 0,-5 3 0,-6 3-258,-1 3 129,-12 7-129,16-5-387,-16 5-387,0 0-1806,0 0-1677,0 0-129,-3 6-387</inkml:trace>
  <inkml:trace contextRef="#ctx0" brushRef="#br0" timeOffset="91436.229">24064 8797 1677,'0'0'3354,"0"0"-1419,5-5-258,-5 5 0,3-16 129,-3 16 0,7-19-387,-7 19-258,12-23-258,1 13-129,-7-7 0,7 5-258,-4-2-129,6 3-129,-4-2 0,3 5-129,-14 8 129,20-14-129,-20 14 0,17-10 0,-17 10 0,0 0 0,11-2 129,-11 2 0,0 0-129,8 7 129,-8-7-129,2 17 0,-2-17 0,2 21 0,-1-8 0,0 1 0,2 1-129,-1-1 129,3 1-129,-1-3 0,2 0 0,4-2 0,-10-10-129,16 9 0,-3-6-258,-13-3-516,26 0-774,-26 0-2580,15-25-516,-7 8-387,-1-4 0</inkml:trace>
  <inkml:trace contextRef="#ctx0" brushRef="#br0" timeOffset="91748.246">24198 8427 1806,'0'0'4128,"0"0"387,13-5-516,-13 5-2838,0 0 0,0 0-258,0 0 0,10 2-258,-10-2-258,0 0 0,0 0-258,0 0-129,0 0-903,0 0-2193,0 0-1290,0 11-387,0-11 0</inkml:trace>
  <inkml:trace contextRef="#ctx0" brushRef="#br0" timeOffset="94269.391">24657 8228 1032,'0'0'3354,"0"0"-1032,0 0-387,7 12 129,-7-12-387,0 0 129,0 0-387,0 0-129,0 0-258,0 12 0,0-12-258,0 12 0,0-12-258,-3 19 0,-1-6-129,3 6 0,-4 3-258,0 6 0,-1 4 129,0 4-258,-1 3 129,-1 2-387,1 3-258,-6-10-1161,7 2-2709,-2-7-258,-1-14-516,9-15 0</inkml:trace>
  <inkml:trace contextRef="#ctx0" brushRef="#br0" timeOffset="95769.477">24727 7599 2322,'13'0'3612,"-13"0"387,0 0-2580,12 0 0,-12 0 0,0 0-129,0 0-129,14 0-129,-14 0 0,0 0-387,10 8-129,-1 3 0,-9-11-258,18 22 0,-6-5 0,6 4-129,-2 1 0,5 3-129,1-3 0,1 0-129,0-1 0,-4-7-258,1 3 0,-7-14-774,5 6-1290,-18-9-1935,17-8-258,-17 8-129</inkml:trace>
  <inkml:trace contextRef="#ctx0" brushRef="#br0" timeOffset="96487.518">25087 7545 2967,'7'0'2064,"-7"0"-258,0 0 0,9-7-129,-9 7-129,0 0-258,0 0-129,0 0-258,0 0-129,0 0-129,0 0-258,0 0-258,0 0 0,0 0 0,0 10-129,0-10 0,-5 10 129,5-10-129,-8 19 129,3-7-129,-2 5 258,-3 2-129,-1 5 0,-3 4 258,-1 4-258,-3 1 129,-1 6-129,-4 0 129,3 3-258,-1-1 129,2 1-129,1-1 129,7-4 0,0-3-258,4-3 258,3-5-129,3-4 0,0-1 0,1-3 0,0-3 0,0 6 0,0-4 0,1 5 129,-1-1-258,0-1 258,1 1-129,-1-1 0,0 0 0,0-3 0,2-5 0,-2 0 0,0-12 129,1 14-129,-1-14 0,0 0 129,0 0-129,0 0 129,0 0 0,0 0-129,0 0 0,0 0 0,0 0 0,0 0-129,0 0-129,0 0 0,0 0-387,0 0-645,13-2-2322,-13 2-1032,4-15 0,-4 15-129</inkml:trace>
  <inkml:trace contextRef="#ctx0" brushRef="#br0" timeOffset="97407.571">25096 8472 1161,'0'0'3741,"0"0"-516,0 0-1161,0 0 129,0 0-258,0 0-258,0 0-258,0 0-258,0 0-258,0 14-129,0-14-129,-3 21 0,-2-10 0,3 7-387,-1-1 129,1 2-129,-2 0 0,3 1-129,-3-3 129,4-1-387,0-3 129,0-1 0,0-12 0,0 14-129,0-14-516,0 0-1290,0 0-2451,1-8-387,-1-8-645,0-6 129</inkml:trace>
  <inkml:trace contextRef="#ctx0" brushRef="#br0" timeOffset="98444.63">25038 7204 1935,'3'-8'3354,"-3"8"-1290,0 0-258,5-10-258,-5 10-129,0 0-258,0 0-129,0 0-258,0 0-129,0 0-258,0 0 129,0 0-387,0 0 129,8 9-129,-8-9 129,9 14 0,-9-14 0,13 18-129,-5-9 258,-8-9-129,16 21 0,-7-10-129,0 2 129,-2 0-129,1 3 0,0 2 0,-1 4 0,-1 2 0,1 4 0,-1-1 0,1 7-129,-2-5 129,3 6 0,3-4-129,-2 2 129,3-1 0,2 2 129,-1-2-129,2-1-129,-1 1 129,1-2-129,-3 1 129,0-2-129,-3 0 129,-3-1-129,0 1 0,-2 3 0,-4-1 0,2 2 129,-2 0-129,0-1 258,0 3-516,0-5 516,0 3-258,0-3 0,3 1 0,0 0 129,0-2-258,3 3 258,-4-4-129,1 2 0,-3 3 258,0 1-258,-1 0 258,-4-2-258,-4 3 258,0 2-129,0 1 0,1 2-129,-3-2 0,4 0 129,0 7-258,1 0 129,0 4-129,-1 2-129,4 4-129,-9-6-903,10 11-2709,-9 4-645,-3-7-387,-4 4-129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11:22.58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2423 11398 903,'-4'17'2967,"4"-17"0,0 0-2193,0 0-258,0 0 258,-7 14 129,7-14 258,0 0 129,0 0 0,0 0 258,3-19-387,8 2 0,-4-17-129,8 0-387,0-14-258,5-3-258,5-6 0,3 0-258,1-5 129,3 1 0,0 1 0,0 4 129,0 2-258,0 3 258,-3 4-129,-2 3 129,-2 9 0,-4 5-129,-2 8 129,-3 5-129,-3 7 129,-1 6 129,-12 4-129,16 6 0,-9 11 129,0 5-129,-2 4 129,2 7-129,-1 7 0,2 6-129,3 2 258,2 3-258,2 1 0,5 3 0,3 2 0,4-2 0,3-3 0,0-2 0,2-2-258,-3-5 258,-3-5-129,-4-7-129,-4-5 0,-5-6-129,-3-3-387,-10-17-1032,0 0-2322,0 0-387,-10-24-129,-7 2 129</inkml:trace>
  <inkml:trace contextRef="#ctx0" brushRef="#br0" timeOffset="277.015">2636 11046 5547,'0'0'4644,"0"0"-258,15 0-258,11-9-3483,-3-6-258,16 5-258,-3-3 129,7 0-258,1 4-129,-2 4 129,2 4-129,-7 1-258,4 4-1290,-5 1-2193,-3-4-645,-1 3 0,-7-6-129</inkml:trace>
  <inkml:trace contextRef="#ctx0" brushRef="#br0" timeOffset="2560.146">3592 11335 6450,'0'0'4644,"0"0"-387,0 0-258,0 0-3870,0 0-129,12 4 129,-12-4-129,0 0 258,0 0-129,13 0 0,-13 0 129,0 0-258,0 0 0,0 0-1032,7 8-2967,-7-8-387,0 0-516,13-4 258</inkml:trace>
  <inkml:trace contextRef="#ctx0" brushRef="#br0" timeOffset="3847.22">4380 11114 1419,'0'0'2967,"0"0"-387,0 0-645,0 0-516,0 0-258,2-10 258,-2 10-258,15-23 129,2 10-129,-4-12-258,11 3-258,-2-6-129,5-2-258,1 0-129,2-1 0,-2 0-129,-2 2 129,-1 1-258,-1 4 258,-6 2-258,0 6 129,-4 1 0,-3 6 0,-11 9 0,15-10 0,-15 10 0,0 0-129,8 11 129,-8 0 0,0 1 129,0 4-129,0 4 129,0 3-258,0 2 258,0 2-129,0 0 0,0 2 0,0 5-129,3 2 129,0 0 0,1-1 0,2 3 0,-2-1 0,3-1 0,-1-1 0,-1-5 0,0-1 0,-2-5 0,1-2 0,-3-3-129,-1-2 129,0-3 0,-2 0 0,-4-1-129,-4-2 129,0-3-129,-4 2 129,-1-2 0,-2-3 0,-1 1 0,0-2 0,-2 0 0,1-1 0,0 0 0,2 0 0,1-1 0,2 1 0,1 0 0,13-3 0,-13 4 0,13-4 0,0 0 0,0 0 0,6 4 0,6-4 129,5 0-129,4 0 129,3-4-129,3 3 129,0-2-129,7 0 0,-3 1 0,0 0 0,2 1 0,-3-1 0,-1 1 0,-5-1 0,0 2 0,-4-1 0,-3 1 0,-2 0 0,-15 0 0,17 0-129,-17 0 129,0 0 0,0 0 0,0 0 0,0 0-258,0 0-258,0 0-1548,0 0-2064,-7 0-258,7 0-258</inkml:trace>
  <inkml:trace contextRef="#ctx0" brushRef="#br0" timeOffset="5537.316">7455 10693 1806,'0'0'3225,"0"0"258,0 7-2709,0-7 0,0 0 129,0 11 129,0-11 129,0 16-129,2-2 0,-2 2-258,2 10-129,0 5-129,1 6-387,1 9 129,1 4-258,0 7 129,0 3-129,1 1-129,-4-4 0,4-1-645,-6-14-1032,6-8-2193,1-2-387,-7-32 129</inkml:trace>
  <inkml:trace contextRef="#ctx0" brushRef="#br0" timeOffset="6330.362">7410 10710 2709,'-13'0'3612,"13"0"0,0 0-387,-1-14-3354,8 5-516,7-6 258,8 3 258,2-5 258,4 2 258,5 1 387,1-3 0,7 9-129,-3-3 258,5 6-516,-2 2 0,1 3 0,-2 0-387,-3 7 129,-7 4-129,-1 3 0,-8 5 0,-5 2 0,-8 3 0,-6 2 129,-2 3 129,-10-1-129,-9 1 129,-2 0 0,-7-1 0,-2-3-258,-1-5 387,0 0-387,3-6 0,0-2-258,4-5 258,3-4-129,6 1 0,2-4 129,13 0-129,0 0 0,0 0 0,0 0 0,0 0 0,20 0 0,0 0 0,2 2 0,4 6 0,2 2 129,2 5-258,-2 2 0,2 8 0,-3-2 129,0 6-129,-3 0 0,-3 4 0,-5 0 258,-4 0-258,-3-1 516,-7-1 0,-2 1 129,-8-7 0,-3 1 129,-9-7-129,-1 2 0,-10-6 0,-2-1-129,-6-8 129,-1 1-258,-6-6 129,0-1-258,-2 0 129,2-5-129,3 0-129,3-4-258,9 7-1032,0 1-2451,4-7-387,13 5-516,-4-5 646</inkml:trace>
  <inkml:trace contextRef="#ctx0" brushRef="#br0" timeOffset="7692.44">8392 11411 258,'-19'11'3096,"19"-11"0,0 0-2322,0 0 0,0 0 258,0 0 0,0 0 129,0 0 129,0 0 129,-10-12-258,10 12-258,0 0 0,0 0-516,0 0 0,0 0-258,7-7-129,-7 7-516,19 0-1548,-6 0-2193,-13 0-258,26-7-129</inkml:trace>
  <inkml:trace contextRef="#ctx0" brushRef="#br0" timeOffset="8599.491">9410 10914 1677,'7'12'3870,"2"0"-129,-9-12-516,0 0-2967,20 8-258,-7-4 258,3-3-129,1-1 129,3 0 129,3-5 0,1-5-129,2-2 0,2-1 129,-1-4-258,-2 0 0,-1-4 0,-3 1-129,-7-2 0,-4 2 129,-8 2-129,-2 0 129,-6 0 0,-10 5 0,-6 1 0,-2 4 0,-7 4-129,-2 2 258,-3 2-258,-3 3 129,1 6-129,-3 2 0,1 5 0,-1 2 129,-1 4 0,3 3 0,0 5 129,5 3-129,1 4 129,7 4-129,3 2 129,9 7-129,7-3-129,5-1 258,5 0-258,10-1 129,10-4-129,6-4 129,7-8 0,6-7 0,10-7 0,4-3 0,4-12-129,3 0 129,2-12-129,-1-4 0,-3-3 0,-3 0 0,-6-2 0,-8 1 0,-9 1 0,-7 4 129,-5 3-129,-8 3 129,-15 9-129,13-12-129,-13 12 0,0 0-129,0 0-774,-17 0-1419,4 0-1935,13 0-387,-23 0 0</inkml:trace>
  <inkml:trace contextRef="#ctx0" brushRef="#br0" timeOffset="9690.554">9976 10085 1935,'0'0'2967,"0"0"-2580,9-8 0,-9 8 387,11 0 129,-11 0 129,11 0 129,-11 0 258,0 0-129,0 0 0,15 18-258,-15-18-129,4 23-387,-4-11 129,0 5-129,0 1-258,0 7 0,-2-5 0,2 6 0,-2-3 129,2 1-258,0-3 0,0-1 0,2-7 0,6-2-129,-8-11 129,21 2-129,-7-9 0,3-7-129,0-6 129,2-2 0,-2-4 0,0 1-129,-4-1 129,-1 5 0,-2 3 0,-3-1 129,-3 9-129,-4 10 129,0 0-129,15-10 0,-15 10 0,8 12-129,-3 3 129,1 4 0,0 4 0,0 2 0,-2 2 0,4-1 129,-1-3-129,-1-1 129,0-6-129,2-2 129,4-8-129,-1-5 129,8-1-129,-1-8 0,3-5 0,1-3 0,-3-4 0,2-2 129,-3-2 0,-4 0 0,-6-3 0,4 1 0,-8-4 0,1 2 0,-1-1-129,-2 4 129,0 4-129,0 4 129,-1 0-258,-1 17 0,1-12 0,-1 12-129,0 0-129,5 9-774,4 4-2580,-3 1-903,-6-14-387,16 22 129</inkml:trace>
  <inkml:trace contextRef="#ctx0" brushRef="#br0" timeOffset="10290.588">10593 10464 516,'-10'-35'2838,"10"18"-258,0-4-258,8 6-516,0-9-387,8 8-387,-2-6-129,5 7-129,-3-1-258,5 8 0,-2-2-258,2 6 0,-4 2 0,0 2 0,-4 0 129,1 9-129,-2-2-129,-1 5 129,-3-2 0,-4 7-129,-3-1 129,1 2 0,-2 1 129,0 3-129,-11-4 0,2 4 129,-7-4-129,0-1 0,-3-5 0,2 1 0,-7-7-129,4 0 0,-1-6 0,0 0-129,3-4-129,2-4 0,4-1-129,-1-10-516,13 19-2064,0-21-1806,0 4-129,3 0-258</inkml:trace>
  <inkml:trace contextRef="#ctx0" brushRef="#br0" timeOffset="15434.882">13179 10640 1161,'0'0'1935,"0"0"-129,0 0 129,0-12-387,0 12-516,0 0-387,0 0 0,-13-3-129,13 3 0,-19-1-129,6 1 0,-5 0 129,1 0-129,-8 2 0,2 3-129,-3 2 0,-2 5 0,-4-2 0,1 5 129,-5-1 0,3 8-129,-4-1 387,3 6-258,-3 0 0,4 6 0,1-1 0,0 2-258,5 3 258,6-1-258,2 0 0,6 0-129,6 2 0,4-4 129,3 0-129,13-2 129,4 1 0,5 0 0,8-4 0,6 1 0,4-5-129,5 1 129,5-6 0,4 2 0,5-10-129,2-2 0,2-3 0,-1-4 0,0-3 0,-2 0 129,-6-3-129,-6-4 129,-8 2 0,-5-2 0,-11-1 129,-3 1 0,-9 1-129,0 2 129,-12 4-129,0 0 258,0 0-258,0 0-129,0 0 0,0 0-129,-7-3-516,-6-1-1806,13 4-2193,-11 0-258,11 0-387</inkml:trace>
  <inkml:trace contextRef="#ctx0" brushRef="#br0" timeOffset="16848.963">13898 11510 3870,'0'0'4386,"0"0"-516,-11 0 129,11 0-4128,0 0-129,0 0 258,10-13 0,-10 13 258,14-10 0,-14 10 258,10-5-129,-10 5 129,0 0 0,0 0 129,0 0-129,0 0 0,0 0 0,-6-3-129,6 3 0,-14 4-129,14-4-129,-16 11-129,16-11 129,-10 13-258,10-13 0,0 11-516,0-11-1677,0 0-2193,21-7-387,-3-7-258</inkml:trace>
  <inkml:trace contextRef="#ctx0" brushRef="#br0" timeOffset="18130.037">15004 11411 129,'-25'8'3741,"25"-8"0,-22 0-2064,8-1-516,14 1 258,-24-14-387,24 14-129,-23-31-258,16 12 129,-3-10-129,5-2-258,2-8 0,3-1-129,0-6-129,7 3-129,3-2 129,4-1-129,5 4 0,3 4 129,4 4 0,3 2-129,2 7 0,4 3 129,0 4-129,2 10 129,-1 4-129,2 4 0,-3 7 129,0 3-129,-2 9 129,-3 4-258,1 3 258,-2 5-129,-3 1 0,-5 2 0,2 2-129,-6 1 258,-2-1-129,-4 0 0,-6-2 129,-5 0 0,-4-1 258,-9 2-129,-8-6-129,-4 4 258,-9-6-129,0 2 129,-9-5-129,2 2 0,-11-7 0,1-1-129,-7-4 0,0-3 0,-1-2-129,-4-4-129,3-1-387,-5-4-1032,13-4-2838,0 3-387,1-6-129,8-1 1</inkml:trace>
  <inkml:trace contextRef="#ctx0" brushRef="#br0" timeOffset="33925.94">2488 14086 1935,'0'0'3612,"0"0"-129,1 14-129,-1-14-2838,3 12-129,0 2 387,-3-1 0,0 14 387,-6-2 0,6 15-129,-9-3 129,9 13-258,-10-4-258,9 8-129,-4-6-258,3-2 129,-1-5-516,1-10-258,2 3-516,-1-20-903,1-14-2322,8 10-387,-4-16-387,1-9 258</inkml:trace>
  <inkml:trace contextRef="#ctx0" brushRef="#br0" timeOffset="34525.974">2403 13922 4128,'-18'0'4386,"18"0"-516,-18 0-129,18 0-2580,-5-8-1161,5 8-129,0-11 0,0 11 129,11-6 129,-11 6 258,20 0-129,-7 3 387,5 6-258,1 4 129,7 6-129,2-2 0,5 4-258,1 0 0,4 2 0,0-1 0,3 4-129,-1 1 0,4 1 0,-6 8 0,0-1 0,-2 6-129,-3 3 129,-3 3 0,-5 0 0,-5-1 0,-4 0 0,-6-5 129,-5-1 0,-5-9 129,0 1 0,-11-8 0,0-3 129,-12-6-129,1-2 0,-11-7 0,-2 1-129,-6-5 0,-3-1 0,-3-1-129,-2 0 0,3 0 129,1 0-129,2 0 0,5 0 0,4 0-258,-1 0-129,16 2-645,-6-4-903,25 2-2451,-11-10-387,11 10-129,5-16 0</inkml:trace>
  <inkml:trace contextRef="#ctx0" brushRef="#br0" timeOffset="34964.999">3385 14633 9933,'15'8'4773,"-15"-8"-258,16 4-516,-16-4-4386,16 0-258,-16 0-258,20 5-129,-20-5-645,20 2-1806,-20-2-1290,14 2 129,-14-2 0</inkml:trace>
  <inkml:trace contextRef="#ctx0" brushRef="#br0" timeOffset="36586.092">4473 14166 4644,'0'0'3870,"0"0"-258,12 2-258,-12-2-3483,13 7 0,-13-7 258,15 10 129,-2 2 129,-5 0 258,4 4 0,-3 0 0,7 3 129,-5-4-129,9 6-258,-1-6-129,3-2-129,2-4-129,4-5 0,1-4-129,1-4 129,0-8-129,-1-5 0,2-5 129,-4-3-129,-1-6 129,-5 2-129,-1 0 129,-5 0 0,-6-1 0,-4 5 129,-5 2-129,-1 0 0,-10 6 129,-5 0-129,-3 7 129,-4 2 0,-2 6-129,-3 2 0,-1 0 0,-3 5 0,0 5 0,-1 4-129,1 1 129,0 4-129,-1 2 129,2 4 0,3 2 0,3 2 129,0 2 0,5 6 129,4 3 0,4-1 0,0 1 0,7 1 129,-1-1 129,6 4-129,0-5-129,7 0 129,2-3-129,7-2 0,-1-5-129,8-2 129,0-5-129,8-4 0,2-5 0,4-8 0,2-3-129,1-2 258,0-7-258,2 0 0,0-8 129,-2-2-129,-2 0 129,-1 2-258,-3-2 258,-2 3-258,-2 0 258,-3 1-129,-6 2 0,-1 3 0,-3 3 0,-7-1 0,-10 6 129,16-6-129,-16 6 0,0 0-258,0 0-645,0 0-774,-1-12-2709,1 12-258,-18-12-387,7 0-387</inkml:trace>
  <inkml:trace contextRef="#ctx0" brushRef="#br0" timeOffset="37999.173">6091 13009 1677,'19'-7'2967,"-19"7"-903,0 0-645,0 0 0,4-7 0,-4 7 0,0 0 129,-8 0 0,-7-1-258,15 1-387,-29 0-387,11 0 0,-3-1-258,0 0-129,-5-3 0,3 1 0,-8-2 129,3 3-129,-2-1 0,-1 1 129,-5 1 0,3 1 0,-3 0-129,2 4 129,-3 0-129,2 3 0,-5 0 0,7 3 0,-1-2 0,0 2-129,4-3 0,0 2 0,6-1 0,6-2 0,2 0-129,16-6 129,-16 5-129,16-5 129,0 0-129,0 0 129,12 9-129,0-9 129,4 4 0,4 0 0,1 0 0,5 1 0,0 2 0,2-2-129,0 6 129,0-2 0,5 3 0,-3 2 0,1 1 129,1 2-258,0 0 258,-3 0-258,1 2 258,-1 0-387,-4-2 258,-2-2-258,-4 4 258,-5-2 0,-5 2 0,-6-2 0,-3 0 0,-4 2 0,-12 1 0,-1 2 129,-6-1-129,-7 1 0,-4 2 0,-2-2 0,-3 2 0,0-2 0,-2 0 0,-1 0 129,2-3-129,5-2 129,2-1-129,1-1 129,5-3-129,3-2 0,6-3 0,5 0-129,13-7 0,-14 10 129,14-10 0,0 0 0,5 14 0,8-6 129,1-3-129,2 2 129,2 0 129,8 3-129,-4-6 258,6 5-129,-1-2 0,4-2 0,-2-1-129,5 1 129,-1-3 0,7 1-129,-3-3 0,3 1-129,2-1 129,2 0-129,3 0 0,-1 0 0,0 0 0,-2-1-129,2 1 0,-8-3-129,4 3-645,-16-2-1677,1 1-1806,-3 1-645,-14 0 0,-10 0 0</inkml:trace>
  <inkml:trace contextRef="#ctx0" brushRef="#br0" timeOffset="40866.337">5546 14149 903,'0'0'-129,"16"0"-129,-16 0 387,13-10 387,-13 10 645,15-12 129,-15 12 387,14-12 258,-14 12-645,17-13-387,-17 13-387,19-17-516,-8 7-129,-1-1-129,3 1 0,-2-2 258,1 0-129,1 1 129,-3 1 0,1-1 129,1 0-129,-12 11 0,21-15 0,-9 11 0,-12 4 0,17-10 129,-17 10-129,13 0 129,-13 0-129,11 0-129,-11 0 0,6 12-129,-6-12-258,10 14 258,-10-14-258,10 16 387,-10-16-129,10 18 258,-10-18 129,9 21 129,-9-21 129,7 20-129,-4-8 0,-2 0 129,-1-2-129,0-10 0,0 19 0,0-19-129,0 15 0,0-15 0,-11 12 0,11-12-129,-15 8 129,5-4-129,-2-1 0,0 1 258,0 0-129,0 0 0,1 0 0,11-4 129,-18 8-258,18-8 129,0 0 129,0 0-258,0 0 129,0 0 0,0 0 0,17 0 0,-5 0 0,2-3 0,0 0 129,2 1-258,1 2 0,-1 0 0,-1 0 0,2 0 0,-2 1 0,1 4 0,0-2 0,-2-2-258,0 3-516,0 4-2322,-14-8-387,20 0 129</inkml:trace>
  <inkml:trace contextRef="#ctx0" brushRef="#br0" timeOffset="42355.422">5659 12536 2322,'0'0'1548,"0"0"-645,8-1-129,-8 1-387,0 0 0,0 0 129,0 0 0,0 0 258,0 0 129,3-14 129,-3 14-129,0 0 258,0 0-258,0 0-129,0 0-387,0 0-129,0 0-258,0 0 0,0 8 0,0-8-129,6 11 129,-6-11 129,9 17-129,-5-7 129,-1 5 0,1-1 258,1 3-129,-2 0 0,3 1 0,-3-1-129,2 1 129,-1-4 0,0-2-129,0 0-129,-4-12 0,7 13 129,-7-13-129,12 7 129,-12-7-129,14 0 129,-14 0 0,20-12-129,-10-3 129,3 1-129,1-3 0,1-1 0,-2-1-129,4-1 129,-3 3-129,1 1 0,-1 4 129,0 4 0,-3 2 0,-1 3 0,-10 3 0,17 0 0,-17 0 0,12 8 0,-12-8 129,10 17-129,-10-17 0,7 21 0,-4-9 129,-1 0-129,0 1 129,-1 1 0,1 3 129,-2-2 0,1 4 0,-1-2 129,0 4-129,0-4-129,0 0 0,0-2 0,0-3-129,0-2-129,0-10-258,1 14-1290,-1-14-2451,0 0-258,0 0-129</inkml:trace>
  <inkml:trace contextRef="#ctx0" brushRef="#br0" timeOffset="45414.596">6776 13154 3612,'4'17'3741,"-4"-17"-645,-9 5-774,9-5-2580,0 0 129,-16 11 0,16-11 258,-14 9 387,14-9 0,-17 14 387,10-2-387,-7-5 129,5 6-258,-2 1 258,0 4-516,-2 1 0,4 2-129,-3 4 129,3 3 0,-4 1 129,6 5 129,-3 0-129,7 2 258,-3-2-129,6 3 0,0-5-129,8-2 0,5-5-129,7-7 0,6-7-258,4-5 0,9-6 0,0-6-129,7-8 129,-3-6 0,3-4 0,-5-1 258,-6 0 0,-2 0 129,-11-2 129,0 4 0,-10-2-129,1 5 0,-7 0 0,0 4-129,-3-1 0,0 7 0,-3-2 0,0 12-129,0-12 129,0 12-129,0 0 0,0 0 0,0 0-129,0 0 129,0 7-129,0 3 129,0 6-129,4 2 258,3 6-129,2 3 0,0 3 0,5 0 129,-1 4 0,3-2-129,3-3 258,4-3-129,1-5-129,4-10 0,3-6 0,3-5 0,3-13 0,1-8-129,0-1 129,1-9 0,-3-1 0,-5-1 129,-4-2 129,-6 6-129,-9-1 258,-4 5-129,-8-3 129,0 7-129,-7-1 0,-2 1-129,-6 4-129,2-1 129,0 2-129,1 1 0,3-2-129,-2 3 0,11 14-258,-15-20-258,15 20-774,0 0-1032,-13-9-2193,13 9-258,0 0-258</inkml:trace>
  <inkml:trace contextRef="#ctx0" brushRef="#br0" timeOffset="46150.639">7759 13699 3096,'0'11'3612,"0"-11"-258,0 13-1677,0-13-1161,0 0 129,0 0 0,0 0 129,0 0 0,14-1-258,-8-11 0,6 0-129,3-6-258,0-4-129,5 0-129,-4-3-258,4 1 258,-3 3 0,-4 2 129,-3 6 129,-10 13 129,15-7 258,-15 7-258,7 10 0,-5 4 0,1 8 0,-1 0 0,3 7 129,2-1-129,1 1 0,2-5 0,3 1-129,0-8 0,2-5-516,6-3-1290,1-5-2451,-2-12-129,5-5-387,-8-12 259</inkml:trace>
  <inkml:trace contextRef="#ctx0" brushRef="#br0" timeOffset="46420.655">7932 13121 10191,'0'13'5031,"9"-4"-645,-9-9-258,16 7-4515,-16-7-387,26 14-1290,-12-6-2451,-1-1-258,-2-2-516,-11-5 387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2:55.5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4464 10065 3483,'-44'-9'4773,"14"-3"-258,-3 4-516,-14 0-2064,-6 1-2064,3 0 129,-9 4 0,-9 3 0,-12 0 129,-9 0 129,-9 0 0,-7 5 129,-11 0 129,-6 5-129,-11-1 0,4 4-129,-1 0 0,0 4-129,0 6 258,2 1-387,2 1 0,5 8 0,7 4-258,6 5 258,4 5 0,7 8-129,5 4 129,9 3 0,10 11 0,7 0 0,11 5 0,8 7-129,14 1 129,12 5 0,13 1-129,8 3 129,19-1-129,12 4 258,15 1-129,13-2 0,15 2 0,15-6 0,14-3 0,12-2 0,14-9 0,16-8 0,12-13 0,12-11 129,10-17-129,10-13 0,7-14 129,11-5-129,-1-17 0,9-9 0,-3-8 0,0-3 0,-6-9 129,-6-4-129,-8-7 387,-9-8-258,-12-11 129,-10-4-129,-16-16 0,-7-10 129,-15-9-129,-12-7-129,-17-9 0,-16-3-129,-17-8 129,-16-1 0,-25 2-129,-20 3 129,-25 4 0,-26 8-129,-21 8 129,-24 15-129,-24 15 0,-20 13 0,-17 16 129,-13 15-387,-9 17 0,-11 8-516,7 21-1032,-7 7-2322,7 10-258,4 9-516,5 3 130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">4196 9934 2322,'8'68'3741,"-8"-33"129,3 17-516,2-2-3225,-5 12-258,0 0 0,0 5 129,-3-1-129,1 2 129,1-6 0,1-6-129,0-8-516,0-10-1548,8 2-1419,-8-19-129</inkml:trace>
  <inkml:trace contextRef="#ctx0" brushRef="#br0" timeOffset="121972.976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7000 9847 3096,'0'0'3225,"17"8"0,-17-8-2838,9 16-516,-4-3 129,-1 3 387,2 6 129,-5 2 129,5 7 258,-6-2 0,3 5-129,-3 0-258,4 2-129,-2-2 0,-1-2-516,4-1-387,-5-8-774,2-4-1677,4 0-1032,-6-19 0</inkml:trace>
  <inkml:trace contextRef="#ctx0" brushRef="#br0" timeOffset="125555.181">6843 10048 5676,'4'13'4386,"8"-13"-129,12 6-645,0-6-3741,6 2-129,4-2 129,2 3 0,0-3 0,-1 2 129,3 1 0,-4 1 0,-3-3-516,5 7-1806,-1 1-1806,-7-9-387,5 4 258</inkml:trace>
  <inkml:trace contextRef="#ctx0" brushRef="#br0" timeOffset="126781.251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9278 9851 6708,'-22'0'5031,"22"0"-516,0 0-258,0 0-4128,0 0-258,0 9-129,0-9 0,10 12 0,-10-12-387,17 14-1032,-17-14-2838,14 12-129,-1-7-387</inkml:trace>
  <inkml:trace contextRef="#ctx0" brushRef="#br0" timeOffset="130161.444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">10373 10246 1935,'6'48'3741,"-6"-31"129,1 8-2709,10 1-516,-1-3 0,7-2-258,-2-4-258,5-4-129,0-5-387,1-8-774,4 0-1161,1 0-1677,-10-17 0</inkml:trace>
  <inkml:trace contextRef="#ctx0" brushRef="#br0" timeOffset="131159.501">10374 9975 7224,'-15'0'4902,"15"0"-129,0 0-645,0 0-4128,0 10-258,0-10-129,16 12-258,-16-12-387,21 6-2580,-8-2-1290,-13-4 0,25-3-129</inkml:trace>
  <inkml:trace contextRef="#ctx0" brushRef="#br0" timeOffset="131901.544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">4990 12196 5547,'5'36'4386,"-5"-16"-258,5 6-516,-3 8-3354,1 2-258,0 6 129,2 4 0,-2-3-258,1 1 258,-1-5-258,2-5-258,-4-10-1548,2-8-2064,4-5-129,-7-11-387</inkml:trace>
  <inkml:trace contextRef="#ctx0" brushRef="#br0" timeOffset="136119.785">4831 12330 7482,'15'24'4644,"11"-19"-516,1-5 0,10-3-4257,5-2-258,13 2 129,1-2 0,4 3 0,-1-2 0,-2 4 258,-4-3-387,0 3-2838,-3 5-903,-11-5-258,3 8-387</inkml:trace>
  <inkml:trace contextRef="#ctx0" brushRef="#br0" timeOffset="136861.827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6713 12412 1935,'-21'-32'3741,"21"6"387,23 4-645,8-7-2709,9-5-387,8 0-387,7 3 0,3-3-387,5 5-645,-3 5-1935,-7-8-1032,8 18 258</inkml:trace>
  <inkml:trace contextRef="#ctx0" brushRef="#br0" timeOffset="138214.905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10324 12166 645,'6'11'3741,"-6"-11"387,9 21-258,-8 0-2322,7 0-1161,4 8 129,-4 2 258,4 8-129,-5-3 129,2 3-258,-4-4-129,2-5-774,1 0-1032,-5-6-2322,-3-24-516,6 14-387</inkml:trace>
  <inkml:trace contextRef="#ctx0" brushRef="#br0" timeOffset="141193.075">10331 12339 6708,'-18'0'5031,"18"0"-645,0 0 0,0 0-3741,0 0-645,0 0 0,18 5 0,4-3 0,3-2 0,6 1-129,6-1 0,5 0-645,-3-3-903,10 1-2709,4 2-387,-3-3-258</inkml:trace>
  <inkml:trace contextRef="#ctx0" brushRef="#br0" timeOffset="141993.121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12984 12075 8127,'-13'0'4902,"2"10"-516,11-10-516,0 0-4257,0 0-645,18 19 0,-18-19-516,27 11-903,-14-4-2193,3-7 0,8 4 129</inkml:trace>
  <inkml:trace contextRef="#ctx0" brushRef="#br0" timeOffset="144793.281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">14386 12302 9804,'-19'29'4515,"19"-29"-258,0 17-1290,0-17-6063,0 0-2064,0 0 0,6 0-258</inkml:trace>
  <inkml:trace contextRef="#ctx0" brushRef="#br0" timeOffset="146513.37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">18185 13834 4386,'37'-29'4515,"-4"12"-387,-4-15-258,14 1-3483,2-3-387,3 0-129,3 0 129,-1 2-129,-3 2-129,1 6-516,-9-5-1290,-4 1-1935,4 12-387,-13-9 0</inkml:trace>
  <inkml:trace contextRef="#ctx0" brushRef="#br0" timeOffset="164854.428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">19778 15787 6966,'26'31'4773,"-11"-13"-258,0-3-387,-1 3-3999,5 4-129,2 0 0,3 2 0,0 0 0,-2 1-129,5-3-258,-8-6-645,11 6-1806,-8-5-1548,-6-7-387,-4 0 0</inkml:trace>
  <inkml:trace contextRef="#ctx0" brushRef="#br0" timeOffset="168251.623">19674 16086 7740,'15'-11'4773,"6"-3"-258,-2-11-387,5-4-4257,5-8 129,4-3 0,5 1 129,-1-1 0,1 2 0,2 3-516,-8 1-3096,6 1-1032,1 5-387,-5-6 0</inkml:trace>
  <inkml:trace contextRef="#ctx0" brushRef="#br0" timeOffset="169599.7">16163 15161 1,'-23'-3'1031,"7"0"388,3 3 258,-5-3 258,4 3 387,-7-2-258,8 2-129,-8-2-387,9 2-387,-8 0-387,6 0 0,-3 0-387,4 2-129,-3-2 0,4 2-129,0 1 0,-1-3-258,13 0-129,-20 8-645,20-8-2193,-3 14-1161,3-14-129,0 0-129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">23211 13866 2322,'11'34'3999,"4"-3"-129,-15-31 0,7 27-3612,0-4-129,3-3 129,0 5-129,0-3 258,1 5-387,-5 1 0,-3 2-645,2 0-2064,0 11-1161,-5-11-258,0 11 259</inkml:trace>
  <inkml:trace contextRef="#ctx0" brushRef="#br0" timeOffset="2140.122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">23154 15505 7998,'0'0'4515,"16"-12"0,5-4-516,9-8-4128,-1 0-258,0-5 258,7 0 0,-1 0 129,-6 2 258,-1 3 0,-6 0 0,1 7 0,-3 0-258,-3 3-129,2 8-516,-11-6-903,11 12-2064,-6 0-1290,-13 0 0,14 4 0</inkml:trace>
  <inkml:trace contextRef="#ctx0" brushRef="#br0" timeOffset="6043.345">23771 16000 1935,'-2'7'4128,"2"-7"129,0 0-258,3 20-2709,-3-20-1032,6 19 0,-1-2-129,0 5 258,-1 4-129,3 3 0,-2 1-129,1 1 129,-3 1-387,-1-3-129,3-3-1032,-5-6-2193,0-20-645,-3 23-516</inkml:trace>
  <inkml:trace contextRef="#ctx0" brushRef="#br0" timeOffset="6298.36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1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18171 13372 1935,'0'-17'2709,"0"5"-2193,0 12-129,2-15-129,-2 15 258,2-12-129,-2 12 129,0 0-129,0 0 387,0 0 258,0 0-129,0 0 0,0 0-129,0 0 129,0 0-258,0 0-129,0 0-258,0 0-258,0 0 0,0 0 129,0 0-129,0 0 258,0 0-129,0 0 258,0 0-129,-7-2-129,7 2 0,0 0 0,0 0 0,0 0 0,0 0 258,0 0-129,0 0 0,0 0 129,0 0-129,0 0 0,0 0-129,0 0 0,0 0-129,0 0 0,0 0 258,0 0-516,0 0 516,0 0-129,0 0 129,0 0 0,10 4 0,-10-4 0,25 10 0,-7-9 129,7 9-129,3-6-129,7 3 129,3 1-258,7 2 129,4-1-129,3 3 0,4-2 129,-2 0-129,4 2 0,-2-4 129,-3-4 0,-3 0-129,0-4 129,-2 0-129,-8 0 129,-4 0-129,-3 0 0,-6 0 0,-6 0 0,-6 0-129,-15 0 129,15 10 0,-15-10 0,0 15 0,0-15 129,-14 14 129,3-9-258,-2 5 129,-4-8-129,-3 1 129,-1-1-129,-2 1 0,-5 1 0,-3 4 0,-5 0 0,-4 3 129,-7 3-129,-6 3 129,-5 5-129,-2 2 129,-3-4-129,0 8 258,2-4-258,0 0 129,5-1 0,5-1-129,5-1 129,6-1-129,5-2 129,5 0-129,3-1 0,7-2 0,6 1 0,1-6 129,13-10 0,-12 17 0,12-17-129,-2 10 258,2-10-129,1 12 0,-1-12 258,16 19-258,-3-5 258,5 0-129,3 1 129,6 3-258,4 1 258,4 3-258,7-5 258,6 1-258,7-2-129,7-3 258,9 0-129,6-1 0,4-5 129,10-1-129,1-3 0,3-3 0,0 0 0,-4 0-129,-9 0 0,-7 0 0,-11-1 0,-12-1-129,-12 2 0,-12 0 0,-9 0-129,-19 0-129,0 0-1161,-18 0-2193,-9 0-1290,-8-8-129,-6-6-645</inkml:trace>
  <inkml:trace contextRef="#ctx0" brushRef="#br0" timeOffset="438.025">18210 13655 4128,'-2'-17'4128,"2"17"-387,0-26-516,2 14-2967,-2 12-1032,12-6 129,-12 6 387,14 1-129,-14-1 516,15 17 516,-5-3 258,-10-14 129,16 18 258,-16-18 0,19 14-387,-8-14 0,13 6-258,7-6 129,13 0-258,10 1-258,12 6-258,10 5-516,1-5-2451,14 8-1548,3 6-258,-5-2-387</inkml:trace>
  <inkml:trace contextRef="#ctx0" brushRef="#br0" timeOffset="1669.095">19651 15575 6321,'0'0'4644,"0"0"-258,0 0-1032,0 0-2838,0 0-387,0 0-129,0 0 0,0 0 0,0 0 0,0 0 129,9 13 0,8 0 0,2-1 129,10 5-129,3-1 0,7 1 0,3-4 129,8 3-129,0 0 0,6 0-129,-1 0 0,2 0 0,-3 4-129,-5-4 0,-2 10-129,-9-4 258,-10 1-129,-10 2 258,-14-2-129,-5 3 0,-17-5 129,-11 4 0,-9-4 0,-11-1 0,-2-3-129,-8 0 0,-2 0-129,-4-1 258,0-1-129,3-1 0,1-1 0,5 2 129,6-2-129,6 1 129,6-5 0,12 0-129,7-4 0,19-5 129,-14 7 129,14-7 129,16 6-129,2-6 0,6 4 129,9 1-129,3-2 0,10 9 0,0-4-129,9 5-129,3 0 129,6 1 0,4-2-129,6 3 0,-3-1 0,2-4 0,1 2 0,-2-3-129,-2-1-129,-8-4-516,0 9-645,-21-13-2322,2 7-903,-13-7-774,-11 0 129</inkml:trace>
  <inkml:trace contextRef="#ctx0" brushRef="#br0" timeOffset="2100.12">19731 15844 4773,'43'30'4644,"-21"-17"0,3 4-516,1 5-2580,2-11-1032,13 9 0,-1-7-129,13 5 129,2-6 0,12 5-129,3-3-129,9 4-129,4 1-387,-4-10-2580,4 6-1677,-5 0-645,-14-3-129</inkml:trace>
  <inkml:trace contextRef="#ctx0" brushRef="#br0" timeOffset="4089.233">23168 15172 2322,'0'0'3354,"16"0"0,-17-13-387,1 13-2967,0 0-258,0 0 0,0 0 516,0 0 129,0 0 516,-13-7 258,13 7 0,0 0 0,0 0-387,0 0-258,0 0-258,0 0-258,0 0 129,0 0-129,0 0 0,0 0 258,0 0-129,4 9-129,-4-9 129,16 9 129,0-9-129,2 2 0,2 5 0,5-5-129,0 1-129,3 1 129,2-4 0,-1 11-129,-2-2 0,-2 2 129,-2 0-129,-2-1 129,-3 0 0,-1 2-129,-5 1 0,0-2 0,-12-11-258,13 17 258,-13-17 0,2 17-129,-2-17 129,-9 20 0,-4-15 0,-4 4 129,-5-2-129,0 5-129,-8-2 129,0 2-258,-5 0 258,0 3 129,-2-2-129,1 3 129,0-2 0,-3 1 129,6 0-129,0 2 0,5 4 0,2-7 0,6 1 129,3-1-129,7 1 0,10-15 387,-1 20-258,8-13 129,14-3-258,10 2 129,6-2-129,9-2 0,1 1 0,6 0 129,-2-2 0,-1-1 0,-3 1 0,-5-1 129,-2 0-129,-3 0 0,-3-2 258,-2-1-258,-1-1-258,-3 3 0,-4-6-387,0 7-129,-9-2-516,2 2-1677,-3 7-1548,-14-7-387,0 0 646</inkml:trace>
  <inkml:trace contextRef="#ctx0" brushRef="#br0" timeOffset="4849.276">23225 15325 258,'-4'12'3870,"4"-12"-258,0 0 0,0 0-2451,0 0-516,0 0 129,0 0-129,-2-5 258,2 5 129,0 0-129,0 0 129,0 0-129,0 0-258,0 0-258,0 0 0,-2 5-129,2-5 129,7 4 129,5 3-129,-12-7 0,27 9-129,-11-4 129,8 2-129,0 2-258,1-1 129,4 6-129,-3 3 0,0-2 0,2-1 0,-3 1 0,-2 0 0,-1-1 0,-3-2 0,0-5 0,-4-4 0,-2 5-258,-13-8-258,19 10-903,-19-10-2709,0 0-516,0 0-516,-11-2-129</inkml:trace>
  <inkml:trace contextRef="#ctx0" brushRef="#br0" timeOffset="7720.441">11183 11388 1548,'0'0'1548,"0"-13"-387,0 13-516,0 0-258,-7-15-129,7 15-258,-12-17 0,12 17 0,-20-18 0,2 6 0,-5 0 0,-9 3 0,-8-4 0,-12 2 129,-11-4-129,-8 2 258,-12-1-129,-7 2 258,-8 0-129,-9 4 258,-6 1-387,-1 2 129,-4 5-129,-3 0 258,-5 7 0,-1 8 258,-8-1 129,6 8 0,-6 5 0,7 10 258,0-3-258,7 13 129,4-2-387,12 10 0,9 0-387,8 9-129,12 3-129,8 1 0,9 7-129,10-3 129,8 3 0,7 1 0,9-1 0,12 0 129,11 2 0,4 2-129,19 2 0,17 1 0,17 5-258,13 0 129,21 10 129,10 0 0,19 2-129,15-1 258,17 1 0,8 2 129,20-5 0,11-4 129,16-7-129,11-3 258,16-9-129,13-5 258,18-13 0,20-9 0,8-16-258,12-7 129,11-12 0,13-7-129,1-9-258,8-9-129,-2-6-516,-3-6-258,-2 0-903,-11-11-1419,-7-9-1032,-4-5 129</inkml:trace>
  <inkml:trace contextRef="#ctx0" brushRef="#br0" timeOffset="7940.454">16294 12521 1806,'-89'-325'3741,"-25"179"-129,-37 10-645,-35 15-1161,-32 11-1032,-23 13-645,-19 20-387,-24 7-129,-13 20-258,-22 15 0,-4 19 0,-16 11 258,4 14-129,-10 17 258,4 17 0,7 14-387,16 13-1548,22 20-1161,9 7-129</inkml:trace>
  <inkml:trace contextRef="#ctx0" brushRef="#br0" timeOffset="9576.547">10930 14316 7224,'-38'2'4515,"25"-2"-258,-5-2-387,18 2-3225,0 0-129,0 0-387,12-8-129,15 8 0,6 0-129,9 0 129,7 6 0,6 3 0,5 1 129,-1 1-129,0-1 129,-5 1 0,-4 1 0,-9 0-129,-4 0 129,-14 0 129,-11 5-258,-12 4 0,-5 8 129,-16 5-129,-9 6 129,-9 6 0,-6 4 0,-5 3 0,1-4 129,1 1 129,7 1-129,3-10 129,9-2-129,7-10 0,10-3 129,9-6-258,6-3 129,20-10-258,12-2 129,18-2-129,15-3-129,20 4-129,8-2-387,21 12-1161,2-4-2193,3 9-645,1-3-258,-12 3-387</inkml:trace>
  <inkml:trace contextRef="#ctx0" brushRef="#br0" timeOffset="9977.57">10889 14733 1935,'53'-15'3225,"-25"0"645,17 8-1677,6 7-516,0-3 0,19 6-129,-3 3-129,26 10 0,1-5-258,22 8-774,16-6-3741,20 10-516,0-14-516,7-5-645</inkml:trace>
  <inkml:trace contextRef="#ctx0" brushRef="#br0" timeOffset="22104.264">4582 16075 3612,'29'-19'4644,"-29"19"-129,12-12-258,-12 12-3225,0 0-258,0 0-387,-15-6-129,1 6 0,-7 6-129,-4 4 129,-6 5 0,-3 8-129,-6 5 129,2 7-129,-3 4-129,3 4 129,1-2-129,5 1-129,6-4 129,7-4-258,9-7 258,9-5-129,3-5 129,11-5-258,14-1 258,7-1-129,7-4 129,6 3-129,7 0 0,1-4-129,5 12 0,-4-9 0,0 6 129,-9-2 129,-7 3 258,-5 6 129,-17-6 129,-4 4 258,-14-4-129,-4 9 129,-16-7 0,-2 5-258,-9-8-258,-3 1-258,0-3 0,0-10-387,9 9-516,-4-22-1806,13-3-2064,10-9-258,6-10-387</inkml:trace>
  <inkml:trace contextRef="#ctx0" brushRef="#br0" timeOffset="22404.281">5263 15975 9417,'19'59'5160,"-10"-32"-258,1-3-387,-1 2-3741,0 1-903,3 4 129,-2 5 0,2 0-258,-1 6 258,-2-5-129,-1 1 0,1-5-387,7 7-516,-10-28-2838,13-2-1032,7-10-387,2-8 0</inkml:trace>
  <inkml:trace contextRef="#ctx0" brushRef="#br0" timeOffset="22984.314">5907 16307 5676,'39'34'5160,"-16"-13"-516,-2-15-258,-2-6-3354,12 0-645,-1-12-258,1-11 0,-2-10-258,-3-3 387,-10-10 129,-4 7-129,-12-7 258,-6 12 0,-18 0 0,0 13-129,-10 6 129,0 7-258,-4 8-258,3 0 0,3 12 0,3 3-129,7 5-129,4 2 258,8 3-258,5 0 129,5 5 129,8 1-129,9-1 129,3 5-129,8 4 129,5 2-258,9 5 258,3 10-387,8 4 0,-1 1 0,7 14 0,-8-3-129,5 2 129,-11 1 258,-7-1 129,-10-1 129,-13-11 129,-4 4 258,-11-17-258,-9-1 129,-15-12-129,-4-8 0,-13-13-129,-3-15 0,-6-12 129,-1-7-258,0-11 258,5-14-387,7-3 129,11-9-258,18-4-258,6-10-645,25 12-2064,9-18-1419,12 6-387,2 0 0</inkml:trace>
  <inkml:trace contextRef="#ctx0" brushRef="#br0" timeOffset="23592.349">6666 16000 9546,'10'9'4773,"-10"-9"-645,15 15-258,-5-3-4515,-10-12 0,18 29 258,-11-8 258,1 8 129,2 9 387,-8-2 129,5 2 387,-6-8-129,11 5 0,-2-15 0,12-3-387,2-17 0,8-13-387,7-11 129,-1-5 0,2 0-129,-4-3 0,-4 3 129,-6 4-129,-7 10 0,-6 6 129,-13 9-129,17 0 129,-17 0 0,14 5 0,-14-5-129,23 16 129,-11-9-129,2 3 129,-3 0 0,0-3 0,-11-7 0,19 8 0,-19-8 0,17 21 129,-17-21-129,23 25-129,-12-9 129,2 3-258,4 6 0,3 2 129,0-2 129,4-8-387,4 6-129,-2-16-774,20 7-2193,-12-14-1677,7-11-129,-9-16-258,4-4-387</inkml:trace>
  <inkml:trace contextRef="#ctx0" brushRef="#br0" timeOffset="23822.362">8067 16255 7611,'0'32'3354,"-10"-24"-3354,-1 1 0,-4-1-3483,-3-8-1419</inkml:trace>
  <inkml:trace contextRef="#ctx0" brushRef="#br0" timeOffset="24396.395">7544 16332 8901,'48'-34'4644,"-22"7"-129,10 5-516,-3-13-4515,5 8 0,-4-3 0,2 11 387,-7 1 0,-3 5 387,-2 8 129,-10-3 258,5 11 387,-19-3-129,24 15-258,-16 4 0,4 7-258,-3 6-258,2 12 0,-1 3 0,0 6-129,2 0 129,-4 1-387,6-5-129,-7-18-1032,13 5-2580,-8-23-516,2-12-645,-2-11 0</inkml:trace>
  <inkml:trace contextRef="#ctx0" brushRef="#br0" timeOffset="24876.422">8542 16355 9030,'0'0'5289,"-4"-23"-645,4-4-258,2-4-2967,2-6-2064,10 8 0,0-7 129,5 8 0,-2 4 258,4 13 0,-1 2 387,-2 6 0,0 4 258,-3 7-129,0 10 0,-6 6 0,1 5 0,-3-1 0,-1 4 0,-6-1 0,0 5 129,-5-2 129,-1 1-387,-7-10 258,-1-2-258,-5-3 129,-2-4-129,-2-6 0,-3-9 0,4-1-129,-4-10-258,11 2-903,-8-22-1677,14 9-1935,4-8-387,5 3 0,7-6-516</inkml:trace>
  <inkml:trace contextRef="#ctx0" brushRef="#br0" timeOffset="25158.438">9176 16090 12900,'15'41'5160,"-10"-24"-387,4 14-258,-9-5-4386,5 9-258,3 4 129,-2-2-258,4 5 0,-7-6-258,5 3-387,-8-24-2838,0-5-903,0-10-516,1-13-258</inkml:trace>
  <inkml:trace contextRef="#ctx0" brushRef="#br0" timeOffset="25732.471">9628 16222 11739,'12'46'5031,"-5"-26"-645,2 4 129,-5 0-4128,4-2-774,4 0 387,0-3-129,-2-2 258,0-6-129,-10-11 516,24 17-258,-11-23 0,3-5 258,2-14-387,-1-7 0,2-7-258,1 0 129,-3-4-129,-4-5 129,-3 9-129,-4 4 0,-4 12 0,-2 5 129,0 18-129,-13-16 129,-1 16 0,-1 7 0,-3 10-129,-2 0-129,2 8-258,-7-3-258,10 18-645,-11-16-1419,11 8-1677,3-8-516,4-7 129,8-17-258</inkml:trace>
  <inkml:trace contextRef="#ctx0" brushRef="#br0" timeOffset="26013.487">9884 15632 7998,'21'-55'4902,"-15"43"-258,-6 12 0,0 0-2580,0 0-903,0 14-645,0 10-129,0 6-129,0 3 0,0 17 0,2 9 129,4 9 0,3 4-129,2 8 0,-4 0 0,4 7-258,-2 3 0,-2-10-258,10 11-1935,-12-23-2838,8-5 0,-1-22-258,2-14-774</inkml:trace>
  <inkml:trace contextRef="#ctx0" brushRef="#br0" timeOffset="26740.529">11167 15756 11868,'0'0'5160,"0"0"-516,0 0 129,0 5-4128,-5 7-516,3 13 0,2 8-129,0 8-129,7 12 258,6 17 0,3 12-129,2 13 0,5 2 129,-2 4-129,0 2 129,-2-3-258,-5-3 129,-5-17-258,-1-10-387,-8-29-903,0-7-3225,-10-23 129,-4-16-645,-10-25-129</inkml:trace>
  <inkml:trace contextRef="#ctx0" brushRef="#br0" timeOffset="26979.543">10896 16304 9804,'-43'-9'4644,"30"9"0,13 0-387,0 22-3225,8-15-516,20 5-258,11-7 129,16-5-129,10-2 0,12-8-129,5 1 129,8-4-129,0-2-129,-3-1-129,0 6-774,-21-7-1677,1 14-1806,-13 3-645,-8 0 0,-12 4-516</inkml:trace>
  <inkml:trace contextRef="#ctx0" brushRef="#br0" timeOffset="27484.572">11869 16032 10320,'7'19'4128,"3"11"-1161,-10-30-1548,0 23-5031,1-3-516,13 16 2064,-11-3 1161,8 9 774,-2 3 387,-5-8 1677,13 16 1290,-11-9 1161,8-2-774,-9-21-1677,17 3-1161,-7-19-129,10-5-387,3-12-516,0-20 258,4-3-387,-4-7 387,4-2-129,-6 1 516,-7 2-258,-3 9 129,-10-2 129,-1 12-129,-5 1 129,0 6 0,-4 1-258,-2 1-258,6 13-258,-14-19-258,14 19-903,-10 0-2193,10 0-1032,0 0-387,-8 13-258</inkml:trace>
  <inkml:trace contextRef="#ctx0" brushRef="#br0" timeOffset="27956.599">12486 16081 12126,'12'43'4773,"-5"-19"-516,0 1 129,0 5-4773,1-5 0,5 8-129,-5-6 258,3-6 0,0-4 387,2-9 0,4-8 129,4-19-129,4-4 129,-1-8-129,6 1 0,-4-3 0,2 1 0,-8-1 0,0 15 0,-7 5 0,-2 6 0,-11 7 0,19 2-129,-10 11 129,1 8-129,-2 8 0,3 8 0,-2 8 258,-1 3-387,-2-1 129,-1-1-903,8 11-2709,-10-20-1161,3-8-129,-2-15-645</inkml:trace>
  <inkml:trace contextRef="#ctx0" brushRef="#br0" timeOffset="28340.621">13370 16015 10320,'0'0'5160,"-11"0"-387,-6 0-258,-3 2-3999,-4 2-903,-8 2-129,1 11 129,-4 4 129,1 9 129,2 6 387,2 3-129,7 5 516,8-3-387,11 1-129,4-3 258,16-5-387,13-2 0,7-7-516,16-7-258,-3-15-387,19 4-516,-9-24-516,14 5-2193,-4-16-516,-2-7-516</inkml:trace>
  <inkml:trace contextRef="#ctx0" brushRef="#br0" timeOffset="28932.654">14019 15464 7998,'0'33'4773,"2"-8"-258,1 11-258,0 11-3096,-1 4-1032,1 12 0,-2 9 0,1 5 0,-2 4 129,0 6 129,-1-7-258,0-3 258,-5-11 0,-1-12-387,1-12-129,-5-12-387,2-9 129,-5-19 0,14-2-129,-25-10 0,15-6-129,-4-10 387,2-1 129,3 0 129,-1-4 0,7 3 0,-1 1 258,3 9-387,1-1 129,5 1-129,11 5-129,1 1 0,10 4 0,1-4 0,7 6 0,4-6 129,5 4 0,4 3 0,-3-3 387,4 4-129,-4-1 258,4 5 0,-8-2 0,5 5 129,-12 3 129,2 13-258,-8-3 0,1 7 0,-9 9 0,-3 8 129,-6-4-258,-2 6-258,-3-3 0,-6-11-1032,7 9-2709,-7-15-1032,0-22-774,-13-2-129</inkml:trace>
  <inkml:trace contextRef="#ctx0" brushRef="#br0" timeOffset="29121.665">14496 15548 12513,'26'86'4902,"-13"-39"-1548,-9-17-3354,-4-5-5160,4-9-387,9-2-645</inkml:trace>
  <inkml:trace contextRef="#ctx0" brushRef="#br0" timeOffset="29624.694">14942 16326 10449,'-15'-11'5160,"9"-7"-903,6 2-774,-3-15-5289,11 11 129,-6-13 0,25 16 645,-6-10 387,9 10 258,2-3 516,-1-1 903,8 13 387,-14-6-129,11 14-387,-16 0-258,1 4-129,-7 10-387,-4 8 129,-8 4 0,-2 12 129,-9-2 0,-5 8 0,-10 1 387,-3 2-387,-10-6 129,-1-7-516,0 2-129,-2-22-903,14 9-2064,-8-22-1548,13-2-1032,2-19 0</inkml:trace>
  <inkml:trace contextRef="#ctx0" brushRef="#br0" timeOffset="30045.718">15274 16198 5160,'8'85'5160,"-5"-43"-129,-2-4-258,-2-10-3225,1 12-774,0-21 129,3 5-516,-3-24 516,14 12-258,1-19-516,8-10 129,7-5-387,6-10 258,5 1-387,3-2 258,2 9-258,-4 4 258,-4 11 0,-6 9 129,-7 6 0,-6 16-258,-7 5 516,-5 19-258,-7 2 258,0 7-387,0 6 258,-5 7-258,0 4-258,-8-10-2322,13 8-2322,-2-14-516,1-9-258,1-6-387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25T00:29:54.2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12881 7456 516,'0'0'258,"0"-12"-258,0 12 0,0 0 0,0 0 129,0 0 516,0 0 0,0-11 258,0 11 0,0 0 0,0 0 0,0 0 0,0 0-129,0 0-129,0 0-258,0 0 0,9 0 0,-9 0 129,15-2 0,-15 2 0,23-4-258,-10 1 0,1 1-129,2-5 258,-1 1-258,3-3 0,-2 5-129,4-6 129,0 4-129,-1-5 129,1-1-258,-1 5 129,-4-1-129,2 5-129,-17 3-387,19-7-387,-19 7-774,0 0-1677,0 0-387</inkml:trace>
  <inkml:trace contextRef="#ctx0" brushRef="#br0" timeOffset="271.015">12830 7268 1161,'0'0'1419,"0"0"-2967</inkml:trace>
  <inkml:trace contextRef="#ctx0" brushRef="#br0" timeOffset="565.032">12830 7268 1,'47'-10'2450,"-32"12"-257,-15-2-516,21 1-387,-6 0-387,0-1-129,2 0-129,2-9-129,3 6-129,0-7 0,0 4-129,-1-4 129,0 2-258,-4-1 0,-1 2 0,-3-1-129,-13 8 129,17-9-129,-17 9 0,0 0 129,11-5-129,-11 5 0,0 0-129,0 0 0,0 0-258,0 0-258,-5 7-129,5-7-645,-4 14-1677,4-14-903</inkml:trace>
  <inkml:trace contextRef="#ctx0" brushRef="#br0" timeOffset="2503.143">13325 7179 2193,'0'-13'903,"0"13"-645,7-11-129,-7 11 258,10-17 0,-10 17 129,14-21 258,-14 21 387,15-27-258,-6 11 0,0-5 0,0 3-129,-2-6-258,3 2-129,-2-2-258,1 2-129,2 0 129,-2 3-129,0 0 0,-2 4 129,1 0 258,-1 4-129,-2 1-129,-5 10 129,7-12 0,-7 12-258,0 0 0,0 0-387,0 0 129,0 0 0,0 0-129,0 0 129,0 0 129,0 0 129,8 8 0,-6 3 0,-1-1 129,4 2-129,-2 2 129,1 6-129,0 0 0,2 1 129,-1 1-129,0 2-129,0 0 129,0 3 0,-1-3 0,-1 1-258,1 1 258,-1-2-129,0-2 129,-2-3 0,0 0 0,-1 0 0,0-3 0,-1-2 129,-5 1-258,-1-6 129,7-9 0,-20 20-129,20-20 0,-17 10-129,17-10 129,-15 7 129,15-7-258,0 0 258,0 0 0,-10 5-129,10-5 129,0 0-129,0 0-258,0 0 258,0 0-129,0 0 129,0 0-258,0 0 129,0 0 129,0 0-258,0 0 387,0 0 0,0 0 0,0 0-129,0 0 129,0 0 0,0 0 0,-9 12 0,9-12 129,0 0-129,-12 14 0,12-14 0,0 0 258,-11 14-258,11-14 0,0 0 129,-7 13 129,7-13 0,0 0 129,13 1 0,0-1 129,4 0-129,2-4 129,6-1-129,-1-4-129,6 6 129,-4-6-258,2 2 0,-1-1 129,1 2-129,0-2-129,0-3 258,-1 1-129,0-1 0,-1-3 129,-1 4 0,-7 0 129,-1 2-129,-17 8-129,17-12-129,-17 12-129,0 0-129,0 0-516,-14 8-258,9 2-774,-7 5-2193,-3-8-387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24:37.1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10721 7273 129,'-10'-8'1677,"10"8"-129,0 0-258,0 0-387,0 0-129,0 0-129,0 0-258,0 0-258,-1 7 129,1 3 0,0 7-129,0 2 129,0 5-129,0 8 258,1 2-258,4 4 129,0 1-129,3 5 0,0 0-129,-1-1 0,2-3 258,0-5-516,0 0 129,-1-5-258,-1-2-1161,2 2-1935,-9-30 129</inkml:trace>
  <inkml:trace contextRef="#ctx0" brushRef="#br0" timeOffset="603.034">10514 7257 645,'28'-33'2709,"-9"13"-2064,8-1-258,3 1 129,6-4 258,2 2-129,1 1 258,2 3-387,2 2 129,0 4-129,-5 2-129,3 5-258,-5 4 0,1 1-129,-2 6 0,-2 4 0,-1 1-129,-5 3 129,-1 3 0,-6 1 0,-4 4 0,-5-2 0,-9 3 129,-2 0 129,-14 3 0,-3-2 129,-12 0 258,0 3 0,-12-6 0,-1 6 0,-7-6-129,0 3 0,0-3-129,2-2-258,-1-2 0,3-5-129,4-2-129,8 0 129,5-5-387,5-3-516,9 2-1032,14-4-1806,-18 0-387</inkml:trace>
  <inkml:trace contextRef="#ctx0" brushRef="#br0" timeOffset="2248.128">11622 6985 516,'-43'38'645,"22"-16"-129,1 3 0,0 3-258,0 6-129,3 1-129,-1 7 129,4-1-129,2 8 0,4 3 0,1 0 0,5 2 258,2 0-258,1 0 129,7-5 258,3-3 129,3-8 258,2 1 0,3-8 0,3 0 129,1-9 0,6-1-129,-2-5-387,6-2 129,-1-4-258,4-3-129,-5-4 129,2 1-258,-5-3 258,-1-1-129,-7 0 0,0 0 129,-6-2 0,-1-1 129,-13 3-129,14-10 0,-14 10-129,0 0-258,14-11-1032,-14 11-2451,0 0-516,0 0 646</inkml:trace>
  <inkml:trace contextRef="#ctx0" brushRef="#br0" timeOffset="3931.224">10567 6865 1677,'0'-6'774,"11"-4"-129,1 1-387,0-2 258,5-3-129,1 2 258,-1-5 129,1 2-129,2-2 258,0 3 0,0-2-129,3 3-258,-2 1 129,2 2-387,-1 3 129,2 4-129,-4 3-129,2 0 129,-6 5 129,4 7-129,-6 1 0,2 2 258,-5-1-129,1 2-129,-5-4 258,4 1-258,-11-13-129,17 16 0,-4-11-774,0 2-3225,2-11-258,6-6 0</inkml:trace>
  <inkml:trace contextRef="#ctx0" brushRef="#br0" timeOffset="5578.319">11018 6852 903,'12'0'774,"-12"0"-516,0 0 0,0 0-129,13-7 0,-13 7 0,11-5 0,-11 5 129,14-6-129,-14 6 0,16-9 258,-16 9 129,18-10 0,-18 10 0,16-12 0,-16 12-129,13-13 258,-13 13-387,16-11 129,-16 11-387,13-8 129,-13 8-258,13-5 129,-13 5-129,0 0 129,11-5-387,-11 5 0,0 0-258,0 0-387,0 0-1806</inkml:trace>
  <inkml:trace contextRef="#ctx0" brushRef="#br0" timeOffset="7199.411">12100 7034 645,'-4'-12'903,"4"12"-129,0 0-129,0 0-258,0 0-129,0 0 0,1 10 0,-1-10 0,12 19 129,-3-6-129,4 3 0,2 3 129,-1 4-258,4 4 129,1-1-258,0 3 0,1 3 0,0 2 0,-2-2 0,1-3 0,-4-3-129,-1-3 0,-1-5-129,-1-3-387,-12-15-903,0 0-1548</inkml:trace>
  <inkml:trace contextRef="#ctx0" brushRef="#br0" timeOffset="7834.448">12628 7091 1548,'-6'0'1806,"-2"16"-1677,-2-6 258,-3-1-258,-1 1 0,-5 0 0,1 1 0,1-2 258,-2 0-258,0 1 0,2 0 129,0-1 0,1 1-129,0 0-129,0 0 0,2 1 129,0 0-129,0 3 258,-1 1 0,0 2 129,0 3-129,5 0 0,-2 2 0,5 0 0,0 2 129,2 1-258,3-5 0,1 3 0,1-5 0,0 2 129,0-5-129,2 0 129,1-4-258,2 2 258,-5-13 0,6 17 0,-6-17-129,6 15 129,-6-15 129,2 13-129,-2-13 0,0 16 129,0-16-129,-2 21 0,-2-7 0,2 2 129,-3 2-129,3 2 0,-3 2 258,3 1-387,-2-3 129,3 2-258,-1-8 258,2 3-258,-1-6 129,1-11-129,0 16-129,0-16-258,0 0-1548,0 0-2064,0 0-387,0 0 517</inkml:trace>
  <inkml:trace contextRef="#ctx0" brushRef="#br0" timeOffset="8962.512">12647 7863 2709,'-8'0'3096,"8"0"-2451,10-10-774,3-1 129,0-2 0,6-3 129,-1-2 258,3 0 0,0-2-129,-2 1 0,1 1 258,-7 4-129,2 5 0,-15 9-258,15-14 0,-15 14 0,0 0 0,13 0 129,-13 0-258,2 20 129,2-5-129,-1 2 129,1 3-129,-1 2 129,2 0-129,0 0-129,-2-1 129,0 2 0,0-1-129,-2-1 129,-1-1-129,0 2 129,0-5 129,-4-1-129,1-1 0,-2-5 129,5-10 0,-11 16-129,11-16 129,-12 7-129,12-7 129,-15 0-129,15 0 0,-14 0 0,14 0 258,-15 0-258,15 0 129,0 0-129,-16 0 129,16 0-129,0 0 0,0 0 0,0 0 129,0 0 0,0 0 129,12 0 0,4 0 0,1-2-129,5 0 0,2 0-129,4 0-258,3 2-1032,-5 0-1161,-2-1-1677,6 4 258</inkml:trace>
  <inkml:trace contextRef="#ctx0" brushRef="#br0" timeOffset="9444.54">13548 7766 129,'5'27'3096,"-5"-17"129,-1 11-2967,0 5 258,-7 3 387,3 7 0,-10 1 0,5 4 0,-10 1 0,8 1-258,-6 1-903,1-1-2451,-1-12-1161,11 4-258</inkml:trace>
  <inkml:trace contextRef="#ctx0" brushRef="#br0" timeOffset="10118.578">14014 7414 1,'0'0'2708,"15"13"-2063,-15-13 0,23 17 387,-10-6 387,7 8 129,-1-8-258,8 11-129,-2-5-129,7 8 0,-4-4-387,8 5 0,-3 1-387,2 2-129,-1 0-129,-2 1-258,0 2-645,-6-6-1161,-4-6-1935,-1 6-258</inkml:trace>
  <inkml:trace contextRef="#ctx0" brushRef="#br0" timeOffset="10421.596">13975 7886 1419,'-15'4'4128,"15"-4"129,12-13-258,0-6-3741,13-3-129,8-10 0,7-5 0,7-5 0,6-6 0,-3-1 0,4-2 129,-3-1-258,-2 5-258,0 8-258,-8-1-1935,-7 5-1806,6 11-129</inkml:trace>
  <inkml:trace contextRef="#ctx0" brushRef="#br0" timeOffset="11148.637">14893 7689 903,'7'31'3354,"-7"-19"129,0 11-2967,2 3-387,1-3 387,4 6-387,-5-5 0,3 1 0,-3-4-129,2-4-645,-1-2-1161,8 2-1677,-11-17 130</inkml:trace>
  <inkml:trace contextRef="#ctx0" brushRef="#br0" timeOffset="11623.664">15390 7707 129,'0'0'4257,"16"15"0,-16-15 129,0 0-2580,13 0-1290,-13 0-258,12 2 258,-12-2 0,15 0-129,-15 0-129,15 0-129,-15 0-129,15-4-516,0 4-1548,-3 0-2322,0 0-129,3 0 0</inkml:trace>
  <inkml:trace contextRef="#ctx0" brushRef="#br0" timeOffset="12029.688">15950 7726 5160,'46'16'5031,"-24"-6"-516,-9-9-129,1 2-4386,-1 2 0,2 0 0,-15-5-258,21 8 129,-21-8-129,12 4-387,-12-4-516,12 0-1677,-12 0-1677,13-5-129,-13 5 1</inkml:trace>
  <inkml:trace contextRef="#ctx0" brushRef="#br0" timeOffset="12224.699">16492 7735 5160,'30'14'4644,"-30"-14"-903,22 11-1032,-22-11-5547,18 1-1548,-2 3-516</inkml:trace>
  <inkml:trace contextRef="#ctx0" brushRef="#br0" timeOffset="13147.752">15441 7735 1548,'0'0'2838,"14"4"-2064,-14-4-903,0 0 129,12 13 129,-12-13 0,6 13 387,-6-13-258,1 19 387,-1-7-387,-3 6 258,-5 4-258,2 1 129,-5 7-387,-1 1-129,-3 3-645,1 2-1548,-8-8-1032</inkml:trace>
  <inkml:trace contextRef="#ctx0" brushRef="#br0" timeOffset="15520.887">16836 7785 3225,'26'1'4386,"4"-2"-129,-19-3-516,3-2-3483,3 4 129,-4-3 129,3 4-129,-16 1-129,21-6 129,-21 6-129,14-5 129,-14 5-258,12-4-516,-12 4-258,0 0-1419,16-9-2193,-16 9-258,13-1-258</inkml:trace>
  <inkml:trace contextRef="#ctx0" brushRef="#br0" timeOffset="15822.904">17322 7732 1032,'-7'39'3741,"7"-14"-258,-8-10-258,1 7-3483,1 3 0,0 3 0,1 1 0,-3 4 129,-3-4 129,1 4 0,-3-4 0,2-2-1161,3 5-2322,-9-18-258</inkml:trace>
  <inkml:trace contextRef="#ctx0" brushRef="#br0" timeOffset="16261.93">17572 7368 1677,'0'0'3354,"0"0"0,7 0-2709,-7 0-645,13 6 129,-13-6 129,18 18 129,-7-2 0,1 1 129,3 7 0,0-2 0,6 7 0,-2-2 0,5 7-129,2-3-129,1 2-129,2-1-129,0 0-258,0-1-129,-3-6-516,4 2-258,-13-7-645,3-9-1677,-1 7-387</inkml:trace>
  <inkml:trace contextRef="#ctx0" brushRef="#br0" timeOffset="16550.946">17583 7761 2193,'-24'8'4128,"24"-8"258,0-5-645,6-7-2967,11-9-774,6-3 129,7-6-129,10-2 0,3-5 0,6-4 129,0 5 0,2-3-129,0 3 0,-5 2-387,1 11-903,-10 4-2451,-9-4-516,4 14 129</inkml:trace>
  <inkml:trace contextRef="#ctx0" brushRef="#br0" timeOffset="17706.012">18252 7674 1419,'7'0'2580,"-7"0"-1935,0 0 0,0 0 516,0 0-129,11 15 129,-11-15 0,0 14 0,0-14 0,0 22-129,-5-10-129,5 6-387,-3-2 129,3 5-258,-4-5 0,4 5-129,-1-4 129,1 2-258,0-7 0,0-12 0,7 14 0,-7-14-129,20 0 129,-7-9-129,2-3 129,-1-5 0,2 0 0,0-4 0,0 6 0,-3-1 0,0 4 0,-1 0 129,4 5-258,-3 3 0,1 2 0,2 2 0,-2 0 0,1 10 0,-3 1 129,-1 5-258,-2 1 387,0 6-258,-5-1 0,1 3 0,-2-1 129,-3 0-129,2-3 0,-2-1-129,0 1-129,-2-9-645,2 3-1806,4-3-1419,-4-12-774,0 0 258</inkml:trace>
  <inkml:trace contextRef="#ctx0" brushRef="#br0" timeOffset="18786.074">18613 6786 258,'0'0'3096,"0"0"258,18 2-1806,-5 0-1419,1 0 387,6 4 129,-3-5 129,5 7 0,-2-2 129,7 8 0,-8-1 0,9 10-258,-3 4-258,3 14 129,2 2-387,4 7 0,1 5-129,4 4 129,4 3-129,0-1 0,4-2 0,0-2 0,0-3-129,-5-1 258,0 2-258,-6-3 258,-4 0-129,-7 4 0,-5-1 129,-9 1-129,-5 1 258,-6-1-129,-4-5 387,-9-1-129,-5-5-129,-2-1 129,-7-8-129,3-3-258,-2-4-903,-5-4-3225,-1-15-387,3 2-129</inkml:trace>
  <inkml:trace contextRef="#ctx0" brushRef="#br0" timeOffset="20548.175">10576 8389 903,'36'-6'1548,"-13"4"-129,0-3 0,4 2 0,3-1-387,5 0-258,5 3-129,1-2-258,6 0 0,1 2-258,5 0 0,-1-3 129,6 1 0,-3-1-129,5 0 129,0-2-129,3 2 0,5-2 0,1 3 129,2-1-258,5 1 0,0 0 0,5 2 0,-2 0 129,3-1-129,0 2 0,3-1 129,4 0-129,2 1 0,2 0 0,-3 0 0,8 0 0,-1 0 0,3 2 0,-3 2 0,2 2 0,-3-2-129,4 1 129,-4 0 0,-2-1 0,-2 0 0,0 0 0,0-1 0,-2 1 0,-1-2 0,-1 2 0,1 0-129,-2 0 129,3 0 129,-4 0-129,-1 1 0,-2-1 129,-2 2 0,1-1-129,1-3 129,-3 4 0,-2-1-129,2-1 129,0 0 129,-1-1-258,1-1 129,-4-1 0,4 1 0,-2-2 0,3 2 0,-2-2 0,-2 2 129,2 1-258,-1 0 129,-2 1-129,-2 2 0,2-2 0,-3 1 129,4-2-129,-1 1 129,-1-3 129,1 0 0,-1-1-129,0 0 258,-5 0-129,3 0 0,-6-2-129,0 2 0,-1 0 0,3 0-129,-7 0 129,2 0-129,1 0 258,0 3-129,-2 0 0,3 3 0,-3-5 0,3 3 129,-2-2-129,4 3 129,-1-4 0,5 1-129,-3-2 0,0 1 258,-1-1-258,1 0-129,1 0 129,-4 0-129,-2 0 129,-1 0-129,0 0 129,1 0-129,0 0 0,0 0 0,-1-1 0,1-2 129,-1 2-129,2 1 0,-2-1 0,0-1 0,3 1 0,-1 1 0,0 0 0,0 0-129,-3 0 129,-3 0-387,1 9-1032,-14-3-2967,-9-6-129,-11 0-387</inkml:trace>
  <inkml:trace contextRef="#ctx0" brushRef="#br0" timeOffset="21418.225">12282 9177 2580,'4'32'2967,"2"-2"-1161,-5 2-129,8 12 0,-9-1-129,8 14-387,-5-3 0,5 9-387,-5-5-387,4 0-258,-3-5-258,-1-9 0,2-3-774,-5-9-2064,-3-18-1290,3-2-129</inkml:trace>
  <inkml:trace contextRef="#ctx0" brushRef="#br0" timeOffset="21906.253">12096 9139 1548,'49'-17'3354,"-24"-4"258,18 5-2967,-4 0-645,8 5 0,2 2-129,2 4 129,-1 2 129,-4 3-129,-2 3 129,-5 6 129,-2 6 0,-5-1-129,-3 5 129,-5 1-129,-6 2 258,-6 0-258,-5 2 258,-7-2 258,-3 4-129,-16-4 258,0 4 129,-14-6-129,2 2 0,-12-6 129,2 2-387,-4-7-258,1 2 0,4-9-129,-1 1-258,6-2 0,2-3-258,10 5-774,-2-5-1161,9 0-1935,16 0-258,-18 0-129</inkml:trace>
  <inkml:trace contextRef="#ctx0" brushRef="#br0" timeOffset="22470.285">13711 8913 3354,'23'0'3870,"-23"0"-129,-7-7-3483,7 7 258,-24 3 129,9 6 0,-10-2 129,2 10-129,-11 0 258,2 10-258,-5-2 0,1 9-387,-2 3 0,0 7-129,2 4 0,-1 5-129,7-1 129,2 5 0,5 1 0,3 4 0,9-3 0,2 1 0,8-4 129,3-2-129,11-3 0,8-1 0,4-6 0,8-5 0,6-3-129,7-4 129,2-6-129,1-6 129,4-1-129,1-7 0,0-2 0,-3-3 0,-3-5 0,-5-2 0,-1 2-258,-13-2-387,5 0-1806,-10 0-2064,-24 0 0,16-11-258</inkml:trace>
  <inkml:trace contextRef="#ctx0" brushRef="#br0" timeOffset="22942.312">13847 9409 1806,'0'-12'3741,"5"0"129,-5 12-2322,18-8-645,-18 8 129,18 0-129,-18 0 0,25 10 0,-25-10 129,32 27-258,-16-10-129,11 9-129,-2 2-129,7 7-129,-2 1-129,7 1 0,0 6-129,-1-2 0,2-2 0,-3 0 0,-3-8-258,-3-2 129,-2-1-387,-7-14-1032,-2-3-2709,-5-1-258,-13-10-387</inkml:trace>
  <inkml:trace contextRef="#ctx0" brushRef="#br0" timeOffset="23211.327">13789 9806 5031,'8'-17'4902,"17"-3"-516,2-13-129,11-4-4257,12-6-129,5-3 129,5 0 0,2 0-258,-1-3 0,-1 8-387,-9-2-1290,-1 6-2322,-6 10-387,-11-1 0</inkml:trace>
  <inkml:trace contextRef="#ctx0" brushRef="#br0" timeOffset="24091.378">14708 9797 129,'38'-20'1548,"-20"11"0,3 1 0,-5-7 129,7 5 129,-7-9-258,6 6-387,-5-5-258,2 1-387,-4 3-129,-2-1-129,0 7-258,-13 8 0,16-12 0,-16 12-129,0 0 129,0 0-129,12-3 129,-12 3 0,0 0 0,0 6 0,0-6 0,0 15 129,-4-3-129,2 1 0,1 2 0,-2-1 0,2 6-129,0 1 129,1 7 0,-1 1 0,1 0 0,0 2 0,0 1 0,0 1 0,0-5 0,-5-2 129,5-4-129,-4-6 129,-2-6-129,6-10 0,-14 15 0,14-15 0,-18 5-129,5-5 0,1 0 129,-3 0-258,2-1 258,-3-3 0,2 1 258,-2 1-129,5-1 0,0 0 0,11 3-129,-15-6 129,15 6-129,0 0 0,0 0 129,0 0 0,16-5 129,0 5 0,1-3 0,7 3 0,-1-4 0,6 4 0,0-2-129,0 1-645,4-1-1161,2 2-2451,-9-3 0,5 3-129</inkml:trace>
  <inkml:trace contextRef="#ctx0" brushRef="#br0" timeOffset="24441.398">15470 9954 3096,'9'49'4128,"-8"-15"-387,-6-6-387,-1 13-3870,-5 2-258,2 10-258,-6-6-1161,-7-4-1935,11 7 129</inkml:trace>
  <inkml:trace contextRef="#ctx0" brushRef="#br0" timeOffset="24760.416">15882 9847 5805,'17'19'4515,"-17"-19"-387,27 7-1290,-27-7-5934,23-1-1290,-1 1-387,-10-4 0</inkml:trace>
  <inkml:trace contextRef="#ctx0" brushRef="#br0" timeOffset="24964.427">16533 9794 7611,'34'21'4128,"-8"-6"-2322,-7-10-1806,-3-3-4902,4 0-387</inkml:trace>
  <inkml:trace contextRef="#ctx0" brushRef="#br0" timeOffset="25151.438">16993 9732 6837,'37'28'5031,"-22"-16"-387,2 1-645,-6 1-3999,9-3-1032,-8-11-903,10 1-2451,-4-1-516,-3-5-129</inkml:trace>
  <inkml:trace contextRef="#ctx0" brushRef="#br0" timeOffset="26135.494">17636 9813 1806,'-8'6'3999,"8"7"258,0-13-129,-3 15-3225,3 4-516,0 0 129,0 9 129,-6 2-129,3 9-129,-7 0-129,0 1-774,2 2-2451,-1 2-1161,-11-15-387,10 0-129</inkml:trace>
  <inkml:trace contextRef="#ctx0" brushRef="#br0" timeOffset="26654.524">18006 9353 3999,'0'7'4644,"0"-7"-129,0 0-387,9 12-3870,2-5-129,3 4 0,1 1 129,4 4 129,-2 2 0,3 7-129,0 3 0,5 8 129,-4 3-258,3 5 0,2 5-258,-3 0-129,3 2-516,-10-9-1032,8-3-2709,-7-1 0,-6-9-258</inkml:trace>
  <inkml:trace contextRef="#ctx0" brushRef="#br0" timeOffset="26976.543">17837 9915 5934,'0'0'4773,"12"-3"-387,12-14-258,9-11-4257,1-2 0,7-8 0,6-4 129,4-6-129,0-3 129,4 1 129,-2-2-129,1 6 129,0 3-258,-4 0-774,-1 13-1548,-5 6-2064,-11-2-129,-2 10 0</inkml:trace>
  <inkml:trace contextRef="#ctx0" brushRef="#br0" timeOffset="27709.584">18702 9654 4386,'4'18'4644,"2"-3"-516,-6-15-129,3 27-3999,-2-9-258,2 10 129,0-2 129,-2 6 0,1-6 258,2-2-129,3 0 129,-3-9 0,8-7-129,2-8-129,3-3 0,4-12 0,3-6 0,-2-3 129,2-3 0,1 0 258,-2 3-258,-4 2 258,2 6-129,-4 6 0,-2 5-129,1 5-129,0 2 129,-5 8-129,1 6 129,-4 4 0,2 5 129,-4-1-129,-1 5 129,0-2-129,-1 1-129,0-1-129,-1-7-645,8 1-2451,-4-4-1548,-7-17 129,19 10-645</inkml:trace>
  <inkml:trace contextRef="#ctx0" brushRef="#br0" timeOffset="28546.632">19143 8993 3483,'0'0'3870,"-15"0"-258,15 0-3096,0 0 129,0 0 0,7 10 129,-7-10 129,21 13 0,-9-7 0,10 8 0,-4-4-258,9 9-258,-3 1 0,5 6-129,2 3-129,1 7-129,-2 6 129,-1 4 0,-2 4-129,-1 1 0,-3 7 0,-5 0 0,-6 1 0,-3 3 0,-5-2-129,-4 2 129,-2-1-129,-14-3 0,2 1-645,-13-10-2064,-2-6-1548,0-1-129,-10-17-129</inkml:trace>
  <inkml:trace contextRef="#ctx0" brushRef="#br0" timeOffset="29412.682">19312 8499 1,'59'1'3224,"-34"-2"388,20-8-2193,-3 5-1032,2-2 129,4 2-129,-1-2 0,4 1 0,-7-2 129,4 2 0,-7 1 0,1 3-129,-4-3-129,-2 4 0,-5 0-258,-7 0 0,0 0-774,-8 3-1806,-16-3-1161,18 7-129</inkml:trace>
  <inkml:trace contextRef="#ctx0" brushRef="#br0" timeOffset="46290.647">19933 9511 1806,'45'-5'1290,"-26"0"258,3 3 129,-3-4 387,6 4-258,-5-7 0,8 7-387,-5-9 0,10 9-516,-5-8-129,9 4-258,-2-5-258,4 2 129,1-4-258,2 2 129,-1-2-129,2 1 129,-5-1-258,1 1 129,-8 3-258,-1-1 129,-6 4-387,-7 0 258,-3 4-258,-14 2-258,0 0-645,0 0-1290,-7 0-1419,-7 4-645,-13-3 387</inkml:trace>
  <inkml:trace contextRef="#ctx0" brushRef="#br0" timeOffset="47078.692">19963 9445 2193,'0'0'2967,"10"7"387,-10-7-2967,17-4-387,-17 4 258,19-12 129,-9 7 258,-10 5 0,20-20-129,-10 6 258,2 2-129,-1-5-258,6 0-129,-2-1-129,3-1-258,2 0 129,-3 2-129,0 0 0,-3 3 0,1 2 129,-15 12-129,17-15 0,-17 15-129,0 0 129,0 0 0,0 0 0,0 0 0,-5 10 129,5-10-129,-20 21 129,7-8 129,-5 4-129,3-2 129,-3 4-129,-2-1 0,0 0 129,-1 0-258,0 2 258,-2-2-258,4 1 129,-1-2-129,-1 0 129,6-1 0,-3 0 0,5-2 0,-1 3-129,3-3 129,2 3 0,-1-5 0,4 0 0,1 0 129,5-12 0,-2 20 0,2-20 0,5 14 258,6-11-258,6 4 129,4-4 0,-2 1-129,7-1 258,0-1-258,1 1 0,-1 1-129,-1-3 129,-4 2-129,-1 1 0,-3 0 0,-1-1 0,-5 2 129,2-4-258,-13-1 129,17 8 0,-17-8 0,14 8-129,-14-8-129,12 9-516,-12-9-1419,0 0-1548,19 3-258</inkml:trace>
  <inkml:trace contextRef="#ctx0" brushRef="#br1" timeOffset="81003.633">21287 8686 2451,'10'0'2709,"0"-12"-1161,-10 12-1419,0 0 258,13-13 387,-13 13 258,0 0 0,1-16 129,-1 16 129,0 0 129,0 0-258,-4-15-258,4 15-129,-14-1-387,14 1-129,-16 0-129,4 6 0,-2-1 129,-1 4-129,-2-1 0,1 3 258,-2-1-387,2 2 129,2-2 0,2 1-129,12-11 0,-12 16 0,12-16 0,0 0 0,17 12 0,-2-8 0,6-3 0,-2 4 0,8-3 0,-4 3 0,3 2-129,-3-2 129,-2 7 0,0-2-129,-3 5 129,-2-1 0,-5 1 0,1 3 0,-6-3 129,-1 2 0,-4-3 0,-1 0 129,0-2 0,-6-1 0,-5 3 129,-3-2-129,-4-2 0,-2 1-129,-3-1 0,1-2 0,1-1 0,0-2-129,1-1 0,6-3 129,14-1-258,-18 0 0,18 0-129,-2-13-258,2 13-387,10-21-1290,6 4-2451,1 1 129,0-2-387</inkml:trace>
  <inkml:trace contextRef="#ctx0" brushRef="#br1" timeOffset="81670.671">21527 8653 1161,'11'0'-516,"-11"0"387,14-4 516,-14 4 516,13-2 516,-13 2 645,0 0 645,12 0-387,-12 0-387,3 11-387,2 1-645,-5-12 0,7 25-258,-6-10-129,5 1 0,-4-3-258,5 5 129,-2-5 129,4 4-258,-2-7 0,4 0 0,1-6-129,3-1 0,0-3 0,2-5 0,1-7 0,0 0 0,1-3 0,-2-2-129,0-1 129,-2 1 0,-3-2-129,1 1 129,-5 1-129,4-6 258,-5 5-258,1-2 258,-5 0-258,0 1 258,-3 2-258,0 3 129,0 0-129,0 14 129,-5-17-258,5 17 129,0 0 0,-14-5-129,14 5 0,0 0-129,0 0 0,-14 7-258,14 4-129,0-11-1161,0 0-2064,2 13-903,-2-13 129,0 0 259</inkml:trace>
  <inkml:trace contextRef="#ctx0" brushRef="#br1" timeOffset="82757.733">22066 8422 258,'0'0'3612,"2"-12"129,-2 12-129,0 0-2838,0 0-258,0 0 258,0 0-129,13 3 0,-13-3 0,0 0 129,0 0-129,0 0 0,0 0 0,13 6-129,-13-6-129,0 0-258,7 11 129,-7-11-129,6 17 0,-1-4 0,-1 3 129,5 1 0,-5 1 0,6 2-129,-4 1 129,2-2-258,-2-2 387,2-2-387,-4-3 129,2-2-129,-6-10 129,7 11 0,-7-11 0,0 0 129,13-1-258,-13 1 258,12-24-258,-5 8 129,1-5-129,2 2 129,0-5-258,2 4 258,-1-4-258,3 5 129,0 2 0,1 2 0,1 1 0,-1 3 0,2 3-129,-1 2 129,-2 4 0,0 0 0,1 2 0,-4 0 0,1 2 0,0 6 129,-12-8 0,20 17 0,-20-17-129,14 23 258,-8-10-258,2-1 129,-3-2 0,1 1-129,-6-11 129,11 16 0,-11-16 0,19 2-129,-8-2 129,3-8 0,0-4-129,2-5 129,1-2-129,-1-1 129,2-1-129,-3-1 0,-2 2 129,0 1-129,-3 5 0,1 2 0,-11 12 0,15-13 0,-15 13 0,14-2 0,-14 2-129,11 7 129,-11-7 0,13 21 0,-5-6 0,-1-1 0,-1 3 0,0 1 0,2-1 0,0-1 0,-1 2 0,-1-4 0,4-1 129,-4-1-258,-6-12 0,15 14-258,0-5-645,-15-9-2322,10-6-1290,2-2-387,-4-6-258</inkml:trace>
  <inkml:trace contextRef="#ctx0" brushRef="#br1" timeOffset="83382.769">23446 8294 1935,'-19'-6'4128,"19"6"0,-12-6-1419,4-5-1290,8 11-258,-10-17-129,10 17-387,-10-25-129,10 13-129,0-6 258,2 1-258,7-2 0,7-2-129,1-1-129,7 3 0,2-1-129,3 3 0,-1 2 0,-1 5 0,0 3 129,-5 7-258,-1 0 258,-5 8-129,-4 6 129,-5 4-129,-5 3 129,0 6 129,-5-3-129,-3 4 258,-8-3-129,0 3 258,-8-4-258,0-2 0,-2-4 0,-3-1-129,-3-5-129,0-3 0,0-4-129,-1-2-129,4-2-258,-3-5-645,14 1-903,-6-11-2451,9-5-387,10-3-129</inkml:trace>
  <inkml:trace contextRef="#ctx0" brushRef="#br1" timeOffset="83818.794">23808 7681 3225,'-11'8'4128,"11"-8"-387,0 0-129,4 14-3483,-4-14 258,11 21 129,-2-5 0,1-1 129,4 8-129,-2 0 0,7 9 0,-1 3 0,2 8-258,0 0 0,8 6-129,-6 4 0,3 1 0,-1-3-129,-3 1 129,-4-7-129,-2 0 0,-2-9-129,-7-7 129,0-7-387,-6-9-516,0-2-1419,0-11-1935,-17-1-258,5-10-258</inkml:trace>
  <inkml:trace contextRef="#ctx0" brushRef="#br1" timeOffset="84049.807">23804 8157 3096,'16'1'4515,"2"-1"0,11-5-387,2-2-2193,5-9-1419,9 5-258,0-6 0,3 3-258,1-2 0,-5 0-129,-5 7-387,-11-6-1161,-3 6-2709,-7 6 0,-18 3-387</inkml:trace>
  <inkml:trace contextRef="#ctx0" brushRef="#br1" timeOffset="85933.915">21277 9731 1419,'0'0'1677,"-10"0"0,10 0 258,0 0-129,0 0 129,-5-15-258,5 15-258,0-12-258,0 12-258,8-14-387,-8 14-129,17-20 0,-5 8-258,-1-1 129,8 0-258,-1 0 129,2 1-129,-3-2 129,5 5-129,-2 1 0,3 3 0,-1 1 0,-3 3 0,3 1 0,-2 0 0,0 6 0,-1 3 0,1 3-129,-4 2 129,2 3 0,-3 2 0,-1 1 0,-1 3 0,0 2 0,-4 1 0,-3 1-129,1-1 129,-3-1 0,-1 2 0,-2-5-129,-1 0 129,0-1 0,0-3-129,-4-2 129,-2-1 0,1-3-129,-2 1 129,7-13 0,-19 18-129,5-10 129,1-3 0,-2 1 0,-2-3 0,-2-1 0,0-1 0,-1-1 0,2 0 0,-3-1 0,2-3 0,1-3 0,-1 2 0,2-2 0,-1-2 0,4 0 0,-2-1-129,6 3 129,-2-4-129,12 11-258,-9-20 129,9 20 0,2-21 0,-2 21 0,21-23-129,-6 11 129,4-2 0,1 1 129,0 0 129,4 1-129,-2 1 129,2 2 0,-4 2 0,4 2 0,-3 2 129,-2 3-129,0 0 129,-2 7-129,0 1 129,0-1-129,0 3 129,-1-2 0,1 3 129,-4-4 129,2 1-129,-4-4 129,0 4 0,-11-8 129,13 9 0,-13-9-258,0 0 129,0 0-129,0 0 129,0 0-258,11 12 0,-11-12-129,0 0 0,0 0 0,0 0-129,0 0-129,0 0-516,0 0-2064,11 0-1548,-13-7-129,2 7 0</inkml:trace>
  <inkml:trace contextRef="#ctx0" brushRef="#br1" timeOffset="87189.986">21233 9392 129,'-38'15'1677,"21"-7"0,-1 0 0,1 1 129,0 2-387,2 2-387,-2 3-129,2 1-129,0 5-129,0 2-258,1 5 0,1 0 129,2 5-129,0 4-258,6 1 258,1-3-258,4 5 0,0-4-129,8 2 129,5-3-129,5-3 129,2 0 0,7-2 0,1-3 0,4-2-129,3-1 258,2 0-258,3-4 129,2-1-129,2-8 129,3-3-129,2-5 0,2-4 0,1 0 0,2-9 0,-1-2-258,1-5 0,1-2 0,-4-5 129,-4 0 0,-3-4 0,-6-4 0,-4-6 129,-6-2 0,-6-3 0,-5-2 0,-7-2-129,-5-3 258,-5 3-129,-5 0 129,-8 3 0,-7 1 0,-2 5 0,-6 2 0,-5 3 258,-3 0-258,-7 6 0,0 2-129,-5 5 129,-1 2-129,-2 4 258,-2 4-129,6 7 0,-5 2 129,2 2 0,0 7-129,3 4-258,1 2 129,-1-1-387,9 5-516,-7 1-1806,7-6-1419,13 6-258,-2-8 388</inkml:trace>
  <inkml:trace contextRef="#ctx0" brushRef="#br1" timeOffset="88379.055">22388 9420 3096,'10'0'3354,"10"-6"-1806,-3 3-1032,-1-1 258,6 1-129,-2-2-129,4 0 0,-1 1-129,3 3 129,-3-1-129,2 2-129,-3 0 0,1 7-258,-3 1 129,2 5-258,-4 3-129,-1 0 0,-2 4 129,-4-1 0,-1 3 0,-4-2 0,-1 2 129,-5-1 0,0 0 0,0-1 258,-8-1-129,-2-4 129,-1 0 129,-1-2-258,-5-1 129,2-2-129,-4-5 129,-1 0 0,2-4-129,-6 0 129,3-1-129,2-1 129,-3-7-129,2 1 0,1 0 129,2-5-129,2 2-258,4-3-129,4 0 129,4-2 0,3 1-129,6-1 129,7 1 0,5-1 129,4 1 0,3 2 0,3 1 129,2 2-129,-3 2 129,2 4 0,-1 1-129,-1 2 0,0 0 0,-3 0 0,-1 0-129,-6 2-129,1 3-387,-8-5-516,1 0-1290,4 2-1548,-15-2 0</inkml:trace>
  <inkml:trace contextRef="#ctx0" brushRef="#br1" timeOffset="89045.093">22913 9227 774,'0'15'3612,"1"-2"129,-1-13 0,0 0-3483,0 0-129,13 9 129,-2-7 258,-11-2-258,17 4 258,-17-4-129,14 8 129,-14-8 129,14 18-258,-10-7 129,2 8-129,-4-5 0,3 7-129,-3-5 0,3 1-129,-4-5 129,4 1-129,-5-13 258,0 0-129,0 0 0,14 5 0,-14-5-129,13-18 129,-1 1-129,-1-4 0,3-2-129,-1-3 0,4 0 0,-3 3 0,1 2-129,-2 4 129,-2 0 0,3 5-129,-4 5 129,2 2 0,-12 5 0,18 0 0,-18 0 129,17 5-129,-17-5 0,15 21 0,-10-6 129,7 3 129,-8 2-129,4 2 0,-3-2 0,2 0-129,-1-1 0,-3-5-387,8-1-1677,-11-13-2193,19 4-516,-4-8-258</inkml:trace>
  <inkml:trace contextRef="#ctx0" brushRef="#br1" timeOffset="89506.119">23578 9283 3612,'-22'7'4386,"22"-7"-645,-21-2-129,17-10-4128,-6-3-129,6 3 258,-1-5 0,5 0 129,-2 0 258,2-1 129,2 2 0,6 0 387,2 6-258,1-2-129,2 4-129,4 4 0,0 0-129,0 4 129,1 0 0,-2 4 0,1 4 0,-3 1 129,-1 4-129,-4 0 258,-2 5 0,-6-4 387,1 3-129,-2-2 0,-6 2 0,-10-3 0,2 1-129,-7-3-387,1-6-516,-1 2-903,-6-8-1419,0-6-1419,10-3-516,-4-14 646</inkml:trace>
  <inkml:trace contextRef="#ctx0" brushRef="#br1" timeOffset="89817.137">23653 8756 4902,'13'22'4515,"-2"7"-129,-8-15-516,2 7-3999,3 4 258,1 2-129,1 4 129,-2 1 0,3 1 129,-2 3 0,3 1-129,-4-3 0,3 0 0,-3-3-258,0-4 0,3 2-516,-5-12-1290,0-3-2064,5 1-516,-11-15 0</inkml:trace>
  <inkml:trace contextRef="#ctx0" brushRef="#br1" timeOffset="90827.195">24368 8618 4902,'0'0'4386,"14"17"129,-14-17-774,0 0-3612,13 17 0,-3-5 0,1 2 129,-1 3 129,6 6-129,-5 5 0,5 2 0,-5 5-129,2 2 129,-3 4-258,1-2 129,-6-3-129,0 0 0,-4-7-129,0-2 129,-1-9 0,0-2-129,0-5 129,0-11-129,-2 10 0,2-10 129,0 0-129,0 0 129,0 0 0,0-12 0,2 2 0,2-1 129,1-4-129,-1-3 0,1 0 129,1-2-129,0 0 0,6 2 0,-1-2 0,5 3 0,0 0 0,4 3-129,3 4 129,1 2 0,2 1 0,-3 3 0,4 3 0,-2 1 0,-4 0 0,-2 3 129,-2 2-129,-3 4 129,-14-9-129,18 18 129,-12-5 0,-5 0 129,-1 1-129,0 3 0,-8-2 129,-2 1 0,-3 0-129,-1 2 129,-4-3-129,-1 0 129,-2-1 129,0-1-258,-3-4 0,3 4 0,-1-5 0,2 3 129,-2-6-129,4 0 0,-1-2 0,4-2 0,0-1-258,-2-2-516,17 2-1419,-15-7-2451,11-6-258,1 1-516,3-2 258</inkml:trace>
  <inkml:trace contextRef="#ctx0" brushRef="#br1" timeOffset="91653.241">24653 9346 1419,'0'15'3612,"0"-15"387,0 0-516,-19 9-2193,19-9-1290,-21 3 129,5-3 258,-2 0 0,-7-5 258,-1 2 0,-8-6 0,3 1 0,-8-6-258,1 1 0,-6-6 0,0-2-258,-4-3 0,3-1 0,0-6 129,4 2 0,1-7 129,8 4-258,0-7 129,10 3 0,2-5 0,8 0-258,1-3 129,9-1-129,2 1-129,8-2 0,10 4-129,6-3-129,12 4-258,1-1 258,11 6-387,2-1 258,5 7 0,4 0 258,0 7 0,2 3 0,0 8 258,0 2 0,2 5-129,0 5 129,-2 0-129,-6 11 129,4 5-129,-8 4 129,-1 6 258,-7 3-258,-7 2 387,-4 3-258,-5 3 129,-4 3-258,-8-1 258,-2 7-129,-9-2-129,-3 5 258,-2 1-129,-8 1 258,-9-5 129,-2 5 129,-9-10 0,1 4 0,-12-12 0,0 5 129,-10-13-129,0 1-258,-7-5 0,0-2-258,-2-6 0,-1-4-516,3 4-1419,-4-12-2580,8-1-516,1-12-387,-1-9 0</inkml:trace>
  <inkml:trace contextRef="#ctx0" brushRef="#br1" timeOffset="101218.789">428 2655 1419,'0'0'1677,"0"0"-387,0 0-129,0 0-258,0 0 0,0 0-129,0 0 0,0 0-258,0 0 258,0 0 0,0 0-387,0 0 129,0 0-258,0 0-129,0 0-129,0 0 129,4-9-129,-4 9 129,19-12-129,-5 7 0,1-2 258,4 1-258,-3 1 0,7-1 0,-3 2 0,2 1 0,-3 0 0,3 3 0,-1 0 0,0 0 0,-1 1 129,2 4-129,-2-1 0,0 5 0,1-3 0,-4 5 0,2 1 0,-4 2 129,1-1-129,-4 6 0,2 1 0,-3 3 0,-2 0 0,-1-1 0,-2 3 0,-2 0 0,-1 0 0,0-2 129,-2 2-129,0-4 0,-1 0 129,0 0-129,0-2 129,0 0 0,-1-1 129,-2-4-258,-1 2 129,-1-1 0,-1 0 0,-2-4-129,0 1 129,8-12-129,-21 23 129,9-16-129,-1 3 129,0-5-129,-1 4 0,-1-5 0,-1 2 0,0-5 0,1-1 0,-2 0 0,2-5 0,-1-1 0,0-6 0,0 5-129,2-5 129,-1 1 0,2-2-129,1 3 0,1-2-129,11 12-258,-14-22 129,13 10-129,0-3-129,1 0 0,5-4 129,4 3-129,0-4 129,5 4 387,-2-3-129,2 4 129,2 1 129,-1 2-129,0-1-129,5 4 258,-2-1-129,0 2 0,2 2 0,-1-1 0,2 3 129,-3 2 0,2 2 129,-1 0-129,-2 0 129,1 0-129,-3 5 129,0-2-129,-2 3 0,1-1 129,-14-5 129,16 15-258,-16-15 258,7 21 0,-5-6 129,-2-2-129,0 3 129,0-3 0,-2 5-129,0 1 129,2-1 0,0-1-129,0 4 129,4-4 129,-1 2-129,1-1 0,2 0 0,0-4-129,2 2 0,0-4-129,2 0 129,0-1-258,3-5-258,0 0-129,0-6-1032,-13 0-2064,25-8-129,-17-7 0</inkml:trace>
  <inkml:trace contextRef="#ctx0" brushRef="#br1" timeOffset="102166.843">616 2297 2322,'-44'14'1935,"28"2"774,-12-4-1935,5 5-258,4 1-516,-3 4 645,3 3-516,-2-2 387,4 2 129,-3 2-129,3 3-129,-1 11-129,4 0-129,2 11-129,2 3 258,4 10-516,0-1 516,6 5-258,6 0 258,2-8 0,10 3 258,-3-15 0,11 2 258,-2-14-129,9 3 129,-1-10-129,4 3 129,1-8-387,0-1 0,2-1-129,-1 0 258,-3-6-258,2-3 0,-4-6 0,6-4 0,-6-4 129,3-8-129,-2-7 129,3-4-129,0-6 0,1-3-129,-3-7 0,1 1-129,-2-3 129,0-3-129,-2-4 0,1-1 0,-7-4-129,-4-2 0,-3-1 129,-8-6-129,-3-4 129,-7 0-129,-2 1 129,-11 0-129,-7 3 258,-3 4-258,-7 2 129,-2 13 0,-5 3 0,-3 9 387,0 4-387,-2 7 387,-2 7-258,-2 4 387,-2 5-516,1 0 0,0 6 0,-2 6-645,4 5 516,-1 2-516,3 11-258,-3-3-2451,6 7-903,4 5 0,-2 2-516</inkml:trace>
  <inkml:trace contextRef="#ctx0" brushRef="#br1" timeOffset="103304.908">472 4720 3612,'20'10'3999,"-20"-10"-387,8 16 0,-3-3-3354,-1 3-258,-1 4 129,3 2 129,-2 7 0,-4 2 129,3 6 258,-3 5-129,0 6 0,-5 1 129,3 5-258,-7-1-129,5 1 129,-1-2-258,3-8 129,-1-5-129,3-10 0,0-5-129,0-10 129,0-14 129,0 0-258,11 3-129,-9-11 129,1-11-129,-2-1 129,1-3-129,-1-4 129,2 1-129,-2 1 0,0 2 129,0 4 0,1 4 0,2 2 0,1 2 0,-5 11-129,17-15 129,-6 10 0,3 3 0,2 2-129,4 0 129,2 2 0,1 6 0,-1 1 0,2 5-129,-4 1 129,1 1 0,-4 0 129,-3 2-129,-1 0 0,-2 0 0,-2 0 0,-3-4 0,1 2 129,-2-5 0,-2 0 129,-3-11-129,0 19 129,0-19 129,-9 12-129,-4-8 129,-4 2 0,-5 1-129,-1 1-258,-3-2 129,-3-2-129,1 2 0,-3-1-129,7-1-129,-1-4-516,10 0-516,-8 0-2064,10-4-1161,13 4-129,-14-11-258</inkml:trace>
  <inkml:trace contextRef="#ctx0" brushRef="#br1" timeOffset="104101.954">793 5960 2451,'-35'6'3354,"20"-6"0,-12-10-1032,-1-5-1806,1-4 0,-5-5 129,2-2 0,-7-8 0,4 2 258,-4-11-258,5 4 0,-4-10-129,3 6-129,1-6 0,4-1 129,-2-4-258,7 0-129,2-3 0,5-3 0,6-3-258,7-4 129,3-2 0,5 2-129,11 0 129,5 3-129,5 3 129,7 6 0,1 3 0,5 8 129,4 4-129,1 6 129,5 5-129,2 4 129,2 9 0,-2 5 0,2 6 0,1 5 0,0 4-129,-1 9 129,-3 8 0,-2 7-258,-3 4 258,-2 5-129,-2 6 0,-5 9 0,-2 5 0,-3 4 0,-4 6 0,-8 0 129,-2 2-258,-7 1 258,-8-2 129,-2 0-129,-12-6 129,-6-1 0,-10-7 0,-2 0 0,-12-5 258,-1 0-387,-5-6-129,-2-4-129,-2 0-774,-9-11-2193,4-2-1290,0-3-129,0-11-387</inkml:trace>
  <inkml:trace contextRef="#ctx0" brushRef="#br0" timeOffset="117609.726">1005 11126 903,'3'13'2322,"-3"-13"-1419,-7 0-258,7 0-387,0 0 258,-14 5 258,14-5 387,0 0 0,-12 4 129,12-4 0,0 0-129,0 0-129,0 0-129,0 0-387,0 0 0,0 0-258,0 0-129,0 0 129,0 0-129,0 0 258,1 13-129,-1-13 0,15 7 0,-4-7 0,5 1 129,1-1-258,2 0 258,2 0-258,5 0 0,-4 0-129,3 0 0,-3 0 0,0 0 0,-3 0 0,-1 0 0,-2 0-258,1-4-387,2 3-645,-8 0-2322,-3-11-387,5 6-258,-10-10-129</inkml:trace>
  <inkml:trace contextRef="#ctx0" brushRef="#br0" timeOffset="118077.753">966 10934 2451,'0'0'2709,"8"2"387,-8-2-2322,18 0-516,-5 0 258,2 0 129,2 0 129,-2-2 129,6 2 0,-8-4 129,8 4-258,-7 0 0,7 0-387,-2 0 129,2 0-387,-1 3-129,0-1 0,0 2 0,-2 0 0,2-1 0,-3-2 0,-1 3 0,-4-3 0,1 2 0,-13-3 0,17 2 0,-17-2-129,18 3-774,-18-3-2322,0 0-645,17 2 0,-17-2-129</inkml:trace>
  <inkml:trace contextRef="#ctx0" brushRef="#br0" timeOffset="120350.883">2849 10152 1935,'-10'5'2322,"10"-5"-1806,0 0-258,0 0 258,0 14 258,0-14 129,0 0 129,6 10 0,-6-10 129,11 12-129,-11-12-129,15 10-129,-3-3-129,1-7-258,2 4-129,4-4-129,0 0 0,1-2-129,2-5 129,3-5-129,-2-3 258,-2 1-258,1-6 129,-4-2-129,-1-2 129,-4 0-129,-4-1 129,-5 2-129,-3 1 0,-1 0 0,-4 2 0,-5 2 0,-4 3 0,-2 3 129,-1 2-129,-2 3 0,-2 3 0,-3 4 0,1 0 0,0 5 0,2 6 0,-2-1 0,0 5 0,1 1 0,3 1 0,-2 4 0,2-1 0,-2 2 129,6 2 0,-2 1-129,4 3 0,1-2 129,1 2-129,3 1 129,2 0-129,3 0 0,2 0 0,0 0 0,3 0 129,7-1-129,2-1 258,4-2-258,2-3 0,5-2 0,1-4 0,7-2 0,-1-7 0,8-2-258,-5-5 258,6 0-129,-2-8 129,3-5-129,-5-1 129,2-4-258,-5-1 0,-1 1-387,-4-4 0,1 6-387,-9-4-387,2 2-1290,-2 5-1290,-13-10 387</inkml:trace>
  <inkml:trace contextRef="#ctx0" brushRef="#br0" timeOffset="120868.913">3430 9885 903,'13'15'2967,"-13"-15"0,15 7-258,-15-7-2967,18 5 258,-18-5 0,17 6 258,-17-6 258,13 6 129,-13-6 0,0 0 129,14 18 0,-14-18-387,10 17-129,-4-6 0,0 2-129,1 3-129,2-1 129,-1 4 0,3 0-129,2 1 129,-2 1 0,3 0 0,1 0-129,0-1 129,1-1-129,4 0 0,-2 0-129,4-1 129,-2-2-129,1 1 0,-1-4 0,2 5-258,-6-10-258,1 8-516,-7-5-1419,-10-11-1161,12 20 0</inkml:trace>
  <inkml:trace contextRef="#ctx0" brushRef="#br0" timeOffset="121207.932">3446 10461 5934,'0'0'4515,"0"-17"-258,6-5-387,12-9-3483,5 2-387,4-4 0,7 0 0,0-4 0,3 2 258,-4 0-129,1 3 129,-4 0 0,0 6 0,-7 1-129,-2 6 0,-2 4-258,-5 1-516,4 9-516,-18 5-2193,16-12-903,-5 11-516,-11 1 387</inkml:trace>
  <inkml:trace contextRef="#ctx0" brushRef="#br0" timeOffset="121476.948">4196 9934 2322,'8'68'3741,"-8"-33"129,3 17-516,2-2-3225,-5 12-258,0 0 0,0 5 129,-3-1-129,1 2 129,1-6 0,1-6-129,0-8-516,0-10-1548,8 2-1419,-8-19-129</inkml:trace>
  <inkml:trace contextRef="#ctx0" brushRef="#br0" timeOffset="121972.976">4002 10118 4644,'8'-41'4386,"-2"19"-516,8 7 0,1 0-3612,6 1-387,4 0 0,2 4 129,1 2-129,3 0 0,-1 5 258,2 0-129,-1 3 129,-4 0-129,2 6 129,-2 5 0,-2 3 0,-2 1-129,-4 5 129,-1-3 0,-5 4-129,-5 1 258,-1 2-258,-6-2 258,-1 2-129,-3-1 0,-5 0 129,-5-3 0,0 1 129,-6-4-129,1 1 0,-5-4 0,2-2-129,-6-4 129,2 0-258,-1-2 0,-2-4-258,7 3-645,-12-5-2064,9-7-1290,2 2-129,3-7-516</inkml:trace>
  <inkml:trace contextRef="#ctx0" brushRef="#br0" timeOffset="122910.03">5318 9489 258,'0'0'3741,"0"0"0,0 0-258,-8-8-2322,8 8-516,-19 0-129,7 1 129,-4-1 0,1 7 129,-9-3-129,5 6 258,-8-3-387,5 8 0,-7 0-129,-1 6-129,-1 3-129,-2 4 0,-2 5-129,-3 6 129,3 1 0,0 7 0,-2-1-129,6 5 0,0 2 129,9-1-129,4-2 0,8-2 0,4-2 0,6-3 0,6-1 0,9-2 0,6-2-129,2-3 129,8-3 0,3-2 0,0-1-129,4-1 0,-1-3 129,2-5 0,0-2-129,-2-5 129,-3-2-129,-2-3 129,-2-4-129,-6-4-516,2 0-903,-11-2-2580,-4-12-129,-1-1-516</inkml:trace>
  <inkml:trace contextRef="#ctx0" brushRef="#br0" timeOffset="123694.074">5337 9896 645,'22'7'3354,"-2"7"0,-20-14-387,5 16-2838,-1 0 129,-1 0 258,3 8 258,-6-5 129,3 9 129,-3-8-258,7 7 129,-5-7-258,10 2-129,-2-8-387,8-6-258,5-6 0,2-4-258,3-10 129,1-8 258,4-4-129,-4-2 129,-1-1 0,-2 1 129,-4 4 0,-3 3 0,-5 4 129,-3 5-129,-11 10-129,15-5 129,-15 5-129,9 7 0,-9-7 0,13 22 0,-6-7 129,5 4 0,1-2 0,0 2 0,4-3 0,1 2 0,2-3 0,1-1-129,2-4 129,-1-3-258,2-2 258,-1 1-129,-4-6 129,3 0 129,-5-7 258,1-2 0,-6-5-258,2-1 258,-6-6-129,2 1 0,-2-4-258,-1 0 0,-4 1 0,3 0-258,-1 2 0,-3-4-1032,10 4-2967,-5 3-516,-1-1-258,2-2-129</inkml:trace>
  <inkml:trace contextRef="#ctx0" brushRef="#br0" timeOffset="124391.114">6339 10241 645,'0'0'3483,"0"0"387,-6-15-516,5 2-2580,1 13-129,0-25 129,7 13 0,-2-7 129,6 6 0,-2-4-129,6 5 0,-6-2-258,5 6 0,1 4-516,-2 1 0,1 3 0,-3 3-258,2 7 0,-5 2 129,2 4 129,-3 1-129,-2 3 129,0 1 0,-3 0 0,-1-1 258,-1 1 0,0 0 129,-11-2 0,5 2 129,-9-6 0,2 2 129,-8-9-129,4 4 0,-8-10-129,5 1 0,-4-3-258,3-8-129,1-1-258,0-10-387,20 19-1290,-22-24-2580,16 4-258,5-2-387,1-2-129</inkml:trace>
  <inkml:trace contextRef="#ctx0" brushRef="#br0" timeOffset="125277.165">7000 9847 3096,'0'0'3225,"17"8"0,-17-8-2838,9 16-516,-4-3 129,-1 3 387,2 6 129,-5 2 129,5 7 258,-6-2 0,3 5-129,-3 0-258,4 2-129,-2-2 0,-1-2-516,4-1-387,-5-8-774,2-4-1677,4 0-1032,-6-19 0</inkml:trace>
  <inkml:trace contextRef="#ctx0" brushRef="#br0" timeOffset="125555.181">6843 10048 5676,'4'13'4386,"8"-13"-129,12 6-645,0-6-3741,6 2-129,4-2 129,2 3 0,0-3 0,-1 2 129,3 1 0,-4 1 0,-3-3-516,5 7-1806,-1 1-1806,-7-9-387,5 4 258</inkml:trace>
  <inkml:trace contextRef="#ctx0" brushRef="#br0" timeOffset="126781.251">8301 9451 1677,'22'0'3483,"-22"0"258,0 0-1806,10-12-1677,-10 12-129,0 0 387,-11-7-129,11 7 258,-29-1-129,13 1 129,-9 0-129,4 0 129,-7 2-516,-2 4 0,-4-2 0,-2 4-129,-2-2 129,-1 2 0,-1 1 0,-5 3-129,2-1 129,0 1-129,-2 5 0,0-1 129,0 1-129,-1 2 0,4-2-129,3 3 129,2-4 0,5 2 0,10-6-129,3 1 129,6-2 0,13-11 0,0 16 0,0-16-129,22 7 129,1-6-129,7 1 129,3-2-129,6 0 0,3 0 0,1 3 0,3-3-129,-1 6 0,-1-1 0,0 6 129,0 0-129,-3 2-129,-5 1 258,-2 2-129,-5 1 129,-3-1 129,-5 0-129,-9-1 129,-2-1 129,-6-1 0,-4 2 0,-8-3 0,-8 2 0,-7 1-129,-6 2 258,-3 3 0,-6 0-258,-5 2 129,-3 4 0,-4-1 0,-3 2-129,0-1 129,-2 3 0,2-2-129,0 2-129,4-2 129,4-1-129,7 1 0,6-4 129,7-1-129,9-3 129,7 1-129,6-6 129,6-1 0,13-2 0,8-4 129,7 1 0,8-5 0,7 1 0,5-4 0,8 0 0,1 0-129,4 0 258,1-5-258,4 0-258,-3 0 258,-2-1-129,-2 1-129,-3-3-774,-1-4-2580,0 10-516,-18-12 129</inkml:trace>
  <inkml:trace contextRef="#ctx0" brushRef="#br0" timeOffset="128365.342">8436 9929 2967,'15'0'3483,"-4"1"0,-11-1-3096,9 18-645,-6-8 258,2 4 387,0 8 129,-2-4 258,6 8-129,-2-3 258,3 6-129,-2-4 0,5 4-129,-3-8-387,6 0 0,-2-6-258,6-6 129,-2-9-129,3 0 0,1-14 0,-1-4 129,2-8-129,-1 1 387,-6-4-129,2 5 129,-9 0-129,4 6 129,-8 2-258,-5 16 258,0 0-258,0 0 0,10 0-258,-7 8 129,3 8 129,1 1-129,2 3 129,3 1 0,1-1 129,2-1-129,1-2 0,1-2-129,-2-6 129,3-2-129,-2-7 129,-2 0 0,1-7 0,0-7 258,-4-8-387,0-1 258,-1-5-129,1 2 129,-3-2-258,-1 3 129,0 0-258,-1 6 129,-1 4-129,-2 1-129,-3 14-387,4-18-645,-4 18-1806,13 0-1548,-13 0-387,0 0 0</inkml:trace>
  <inkml:trace contextRef="#ctx0" brushRef="#br0" timeOffset="128837.369">9216 10346 3354,'-20'26'3483,"20"-15"-387,-8-16-129,8 5-3612,-4-11 129,4 11 129,0-15 516,2-1 387,-2 16 387,15-27 387,-3 17-129,-3-8-387,6 5-258,0 1-387,-1-1-129,1 1 0,-3 0 129,-2 3 0,0 0 0,-10 9 0,12-13 129,-12 13 0,0 0 0,0 0 129,12 0-129,-12 0 0,13 14-129,-6-1 129,3 4 0,0 2-129,4 1-129,-2 1-129,2-5-129,1 4-516,-15-20-903,27 15-1935,-12-10-1032,-4-7-129</inkml:trace>
  <inkml:trace contextRef="#ctx0" brushRef="#br0" timeOffset="129088.383">9278 9851 6708,'-22'0'5031,"22"0"-516,0 0-258,0 0-4128,0 0-258,0 9-129,0-9 0,10 12 0,-10-12-387,17 14-1032,-17-14-2838,14 12-129,-1-7-387</inkml:trace>
  <inkml:trace contextRef="#ctx0" brushRef="#br0" timeOffset="130161.444">9644 9866 3096,'0'0'2838,"0"0"-1290,6-5-129,-6 5-258,17 6 0,-17-6 0,23 18 0,-9-8-387,10 9-258,0 0 129,7 4-387,2 2 0,2 1 0,3 3 0,4 4-129,0-1-129,-1 2 0,0-1 129,-2 0-258,-5-2-258,-4-4-129,-2-1-516,-10-11-645,-5-4-2451,-1 2-387,-12-13 258</inkml:trace>
  <inkml:trace contextRef="#ctx0" brushRef="#br0" timeOffset="130481.463">9724 10340 1806,'-17'0'3999,"17"0"129,0-26-516,0 6-2967,12-3-516,5-6 129,6 0 258,1-8-129,6 3 129,1-7 258,6 5-258,-1-4 0,2 5-258,0-1 129,-2 4-645,-2 8 0,-4-3-516,4 11-2064,-5 3-1548,-8-3-387,1 8 129</inkml:trace>
  <inkml:trace contextRef="#ctx0" brushRef="#br0" timeOffset="130882.486">10373 10246 1935,'6'48'3741,"-6"-31"129,1 8-2709,10 1-516,-1-3 0,7-2-258,-2-4-258,5-4-129,0-5-387,1-8-774,4 0-1161,1 0-1677,-10-17 0</inkml:trace>
  <inkml:trace contextRef="#ctx0" brushRef="#br0" timeOffset="131159.501">10374 9975 7224,'-15'0'4902,"15"0"-129,0 0-645,0 0-4128,0 10-258,0-10-129,16 12-258,-16-12-387,21 6-2580,-8-2-1290,-13-4 0,25-3-129</inkml:trace>
  <inkml:trace contextRef="#ctx0" brushRef="#br0" timeOffset="131901.544">10480 9106 774,'-15'-5'3870,"15"5"0,0 0-129,0 0-3483,8 0-258,-8 0 387,23 5 0,-9 0 129,4 10 0,1-3 0,4 7 258,1 0-258,5 8 0,3 3-129,4 7-258,2 3 129,1 6-258,5 5 129,-3 3-129,0 8 129,0 3-129,-6 1 0,-2 3 0,-6 4 0,-5-1 0,-6 1 129,-6-2-129,-4 0 129,-2-5 0,-4-2 0,-6-2 129,-7-7-129,-2-6 0,-7-4-387,-7-10-1032,1-6-2967,-5 1-258,-8-13-387</inkml:trace>
  <inkml:trace contextRef="#ctx0" brushRef="#br0" timeOffset="133165.616">2349 10930 645,'0'0'2967,"0"0"258,3-11-1419,-3 11-1032,14-2-258,-14 2-129,23-3 258,-8 0-129,3 3 129,0 0 129,7 8-129,1-5 258,8 6-129,2-5-129,7 7 0,6-10-129,9 5-129,6-4 0,9 3-129,3-5 129,8 2-129,0-1 0,10 1 0,0 1 0,2 0-129,2 1 0,6-2 129,-1 4-258,3-3 129,2 0 0,2 0-129,4-3 0,3 1 0,-2-1 0,1 0 0,-1 0 0,4 0 0,-2 0 0,-1 0 0,4 1 0,-3 2 129,3 1-129,-2 1 0,0 3 129,0 0-129,2 2 0,1-2 129,-4-1 0,3 3-129,-3-2 129,4-1 0,2-1 0,3 2 0,-3-2 0,4 1-129,0 1 129,-1 2-129,2 1 0,0 0 0,-1 1 0,-4-2 0,4 1 0,-2 2 0,2-4 0,2 4-129,0-2 129,1 1 0,0 1 0,1 1 0,3 1-129,0-2 129,-1 3 0,-5-3 0,2 2-129,0-2 129,0-4 0,-2 0 0,-3-2 0,0-4 0,-1-2-129,-2-1 129,-4-1 0,0-5-129,-2 3 129,-7-3-129,-3 1 0,-5-2-258,-3 7-387,-11-10-1419,-1 6-2322,-7 1-258,-13-5-258</inkml:trace>
  <inkml:trace contextRef="#ctx0" brushRef="#br0" timeOffset="134186.675">3523 11785 1935,'7'18'2967,"-1"5"387,-3-6-2580,0 0 0,2 8 129,-3 0 129,4 12 129,-6 1 0,6 14 129,-6-4-129,3 13-258,-3 0-258,2 8 0,-1-3-258,3 1-129,-2-8-129,2-3 0,-1-7 0,2-7-129,0-8-129,-4-12 0,5 0-645,-6-22-1032,0 0-2580,0 0 129,0 0-516</inkml:trace>
  <inkml:trace contextRef="#ctx0" brushRef="#br0" timeOffset="135279.737">3287 12233 1806,'12'0'1161,"-8"-9"-903,-4 9 645,20-23 258,-7 7 387,1-6 0,3 0 129,1-9 0,8 1-387,-4-8-516,6 4-387,-1-6-258,2 4-258,-2 1 129,1 4 0,-2 5 0,-6 5-129,-1 5 0,-7 6 0,0 7-258,-12 3-258,14 3-1290,-7 11-1677,-7-14-258,0 29 517</inkml:trace>
  <inkml:trace contextRef="#ctx0" brushRef="#br0" timeOffset="135855.77">4990 12196 5547,'5'36'4386,"-5"-16"-258,5 6-516,-3 8-3354,1 2-258,0 6 129,2 4 0,-2-3-258,1 1 258,-1-5-258,2-5-258,-4-10-1548,2-8-2064,4-5-129,-7-11-387</inkml:trace>
  <inkml:trace contextRef="#ctx0" brushRef="#br0" timeOffset="136119.785">4831 12330 7482,'15'24'4644,"11"-19"-516,1-5 0,10-3-4257,5-2-258,13 2 129,1-2 0,4 3 0,-1-2 0,-2 4 258,-4-3-387,0 3-2838,-3 5-903,-11-5-258,3 8-387</inkml:trace>
  <inkml:trace contextRef="#ctx0" brushRef="#br0" timeOffset="136861.827">5927 12223 2451,'27'9'3612,"-13"-11"258,19 2-516,-1-8-3354,6-6 0,5-3 129,1-6 0,3-1 387,-5-8 0,1 5 129,-12-7 0,1 8 0,-13-3 0,-2 6-129,-11 0-129,0 5-258,-6 4 258,0 14-387,-22-20 129,3 16-129,-4 3 129,-6 1-129,-1 5 129,-5 7-129,-3 1 129,2 6-129,-4 3 0,1 2 0,3 2 0,2 3-129,2 2 129,4 2 0,4-1 0,7 1 129,4 0-129,6-1 129,4-3 0,5 1 258,6-1-258,8 1 258,5-5 129,8 3-129,4-7 0,6 0 0,4-4-129,5-4-129,1-6-129,1-7-387,7 0-903,-13-9-1419,4-7-1806,1 0-258,-8-9-258</inkml:trace>
  <inkml:trace contextRef="#ctx0" brushRef="#br0" timeOffset="137188.846">6730 11964 2967,'11'3'4257,"-11"-3"-387,16 18 129,-13-5-2451,10 6-1935,-1 3 258,6 3 258,3 5 129,0 1 0,7 4 129,-2-4 0,8 6 0,-3-6-129,7-1 129,-4-4-516,-1-6-387,0 0-258,-11-9-258,1 3-387,-23-14-1032,13 0-1419,-13 0-645,-10 3 646</inkml:trace>
  <inkml:trace contextRef="#ctx0" brushRef="#br0" timeOffset="137378.857">6713 12412 1935,'-21'-32'3741,"21"6"387,23 4-645,8-7-2709,9-5-387,8 0-387,7 3 0,3-3-387,5 5-645,-3 5-1935,-7-8-1032,8 18 258</inkml:trace>
  <inkml:trace contextRef="#ctx0" brushRef="#br0" timeOffset="138214.905">7607 12134 1935,'-3'31'3612,"3"-7"-129,-4-10-129,4 9-2967,0 3-387,0 6 387,6 6 258,-2-1 0,4 5 258,-4-4 0,7 5 0,-7-7-129,3 1-258,-4-6-516,0-8-258,0-2 0,-3-9-129,0-12 0,-10 7 0,10-7 129,-24-18-258,11-2 387,-4-5 0,-2-4 129,1-5 129,-1-5 0,3 1 129,-1-3 0,6 4 0,-1-5 0,7 5-129,3-5 0,2 3-129,6 3 129,7-4 0,6 4-129,5-2 0,3 2 129,7 4-129,1 4 0,4 5-129,1 5 129,1 7 0,-2 6-129,-3 5 129,-1 8-129,-4 7 129,-4 5 0,-4 5 0,-4 2 129,-4 4 129,-7-3 129,0 5 258,-8-8-129,0 5 129,-11-10 0,-1 5-129,-10-10 0,-1 1 0,-7-4-387,-4-3 0,-2-2-387,-5-7-516,9 8-1161,-9-6-2709,4-2 0,5-1-516,3-9 259</inkml:trace>
  <inkml:trace contextRef="#ctx0" brushRef="#br0" timeOffset="138973.948">8717 11618 3225,'0'0'4773,"0"0"-387,0 0-129,-7 4-2967,-4-4-774,-3 3-258,-4 0-129,-6 6 0,-3 0 0,-3 7-129,-5 1 129,-4 5 0,-4 6 0,-3 6-129,-1 7 129,1 3 0,-2 6-129,6 6 258,-2 0-129,8 5 0,7-2 0,5 0 0,7-5 258,8 1-258,7-5 129,2-2 0,11-6 129,10-2-129,0-5 0,13-1 0,1-7-129,6-5 0,3-3 0,3-4 0,3-4 0,0-5-129,0-2 129,-6-2-129,-2-2-129,-5 0 0,-5 1 0,-9-1-258,-3 2-387,-20-2-1032,20 0-2709,-20 0-129,0 0-645,0 0 387</inkml:trace>
  <inkml:trace contextRef="#ctx0" brushRef="#br0" timeOffset="139761.993">8777 12014 3354,'0'0'4257,"0"0"-129,-6 11-258,6-11-3225,0 12-645,0-12 258,0 17 129,6-3 0,-5 3 258,5 10 129,-6-5 0,6 9-129,-6-7-129,6 6 0,-4-5-258,5-3 0,3-7 0,3-5-129,4-8-129,2-2-129,9-9 129,0-7-258,4-2 258,0-4-129,-1 1 129,-4 1-129,-1 5 129,-5 3 0,-3 6 129,-3 6-129,-4 1 129,0 12-129,-2 5 0,1 2 258,1 2-258,1 0 129,3-4-129,2 0 0,7-4 0,3-6 0,1-4 0,2-4 129,2 0-129,1-11 129,-5-5 0,0-5 0,-3-5 0,-3 2 0,-4-7 0,0-1 0,-6 1 129,0 3-129,-5 2 0,1 6 0,-4 3-129,-2 2 0,-2 15-387,0-17-387,0 17-1290,0 0-2451,0 0-387,4 8-387,-4-8 0</inkml:trace>
  <inkml:trace contextRef="#ctx0" brushRef="#br0" timeOffset="140266.022">9838 12354 645,'-22'-25'3999,"18"13"0,-8-4-1161,4-9-1290,8 9-258,0-7-129,3 7-645,0-4 129,8 8-387,-3-1 0,2 4-129,2 4 0,-2 4-129,1 1 0,-2 11 129,0 3-129,-4 5 129,-3 0 129,1 7 258,-3-5 0,0 5 0,-9-8 0,4 6 129,-8-9-129,5 2 0,-6-9 0,1 0-387,0-5 0,-2-1-258,3 3-129,-6-7-1290,18 2-2838,-15-15-516,6 3-258,3-5 0</inkml:trace>
  <inkml:trace contextRef="#ctx0" brushRef="#br0" timeOffset="140956.062">10324 12166 645,'6'11'3741,"-6"-11"387,9 21-258,-8 0-2322,7 0-1161,4 8 129,-4 2 258,4 8-129,-5-3 129,2 3-258,-4-4-129,2-5-774,1 0-1032,-5-6-2322,-3-24-516,6 14-387</inkml:trace>
  <inkml:trace contextRef="#ctx0" brushRef="#br0" timeOffset="141193.075">10331 12339 6708,'-18'0'5031,"18"0"-645,0 0 0,0 0-3741,0 0-645,0 0 0,18 5 0,4-3 0,3-2 0,6 1-129,6-1 0,5 0-645,-3-3-903,10 1-2709,4 2-387,-3-3-258</inkml:trace>
  <inkml:trace contextRef="#ctx0" brushRef="#br0" timeOffset="141993.121">11373 11774 1032,'29'-6'4128,"-13"-3"258,-16 9-1161,-4-11-1806,4 11 0,-13-5-129,13 5-258,-33 0 0,14 0-258,-12 0-387,-1 4 0,-7 3-258,-1 2 0,-5 0 0,0 2-129,-3 0 0,2 2 0,2-1 0,4 0 0,4 0 0,6-2-129,9 2 129,3-2-129,11 1 0,7-11 0,5 21 0,11-12-129,9 5 0,2-4-129,8 5 0,3-3 0,6 4-129,-3-3 129,4 4 0,-4-3 129,-1 3 129,-3 0 129,-6-2-129,-4 1 129,-7 0 0,-6 2 129,-8-3 0,-5 6 0,-2-3 0,-11 5 129,-6-3 0,-3 4 0,-7-3 258,0 4-129,-5-1 129,3 1-129,-2-3 129,5 2-258,0-4 129,7 1-258,6-4 258,3 0-387,6-3 129,5 0-129,2-1 0,11-1 258,2-2-129,11 2 129,4-2-129,8 3-129,6-4 0,6-3-129,8 3-516,1-9-645,16 4-2580,-4-2-774,-2-2-516,4 0 129</inkml:trace>
  <inkml:trace contextRef="#ctx0" brushRef="#br0" timeOffset="143418.203">11964 12090 3354,'17'35'3999,"-13"-19"-258,11 5-774,-4 6-3096,2-1 129,0 3 258,-3-7 0,4 2 387,-4-9-129,6-2 0,0-9 0,4-4-258,1-4-129,1-9-258,4-3-129,-2-7-258,1 4 387,-4-2-129,-1 4 129,-5 4 0,-4 7 129,-1 6 129,-10 0 0,16 15 0,-10 2-129,2 6 258,1-2 129,2 6-129,-1-6 129,9 2 0,-2-5 0,7-5 129,1-9-387,1-4 0,3-4-129,1-10 0,0-9 0,-4-3 0,-3-8 0,1 1 258,-7 0 129,0 4-129,-6-4 258,0 10-129,-6 3 0,2 5-258,-7 15-129,5-19-258,-5 19-258,0 0-516,0 0-1935,12 12-1548,-12-12-516,6 13 129</inkml:trace>
  <inkml:trace contextRef="#ctx0" brushRef="#br0" timeOffset="144154.245">12830 12530 1419,'0'0'2064,"0"0"-2064,0 0 387,0 0 387,0-6 516,0 6 516,7-13 387,-7 13-387,11-24-387,-2 9-516,-1-2-516,5-1-129,-1-3-258,2 2 387,-2 2-258,-2 5 129,0 0 0,-10 12 129,11-5 129,-11 5 0,8 15 129,-4 4-258,-3 1 516,6 8-387,-4-3 129,6 6-258,1-4 0,5-1-387,2-4-387,0-12-1032,12-3-2967,-4-5-258,2-6-387,-5-11 129</inkml:trace>
  <inkml:trace contextRef="#ctx0" brushRef="#br0" timeOffset="144366.257">12984 12075 8127,'-13'0'4902,"2"10"-516,11-10-516,0 0-4257,0 0-645,18 19 0,-18-19-516,27 11-903,-14-4-2193,3-7 0,8 4 129</inkml:trace>
  <inkml:trace contextRef="#ctx0" brushRef="#br0" timeOffset="144793.281">13415 12117 4902,'0'0'4902,"0"0"-387,18 4-129,-7 7-3354,4-6-774,4 6 0,1 1 0,2 5 129,-1 1 0,4 6 0,-3 0 0,5 4-129,0-2 0,1 2-258,3 1 0,-2-3-129,3 1-129,-8-9-774,8 6-129,-17-15-1032,11 8-1548,-12-8-1161,-14-9-258</inkml:trace>
  <inkml:trace contextRef="#ctx0" brushRef="#br0" timeOffset="145078.298">13455 12470 3870,'-46'2'4515,"35"-2"-129,-2-1-129,13 1-3354,0-16-258,6 2-258,13-1 129,4-10-129,10 4 0,2-11-129,9 1 0,-1-5-258,5 2 0,2 1 129,-2-3-258,0 7-129,-6-1-258,5 13-774,-13-2-2967,-1-1-258,1 8-516,-10-2 130</inkml:trace>
  <inkml:trace contextRef="#ctx0" brushRef="#br0" timeOffset="145565.325">14043 12729 6321,'0'0'4773,"2"-13"-387,7 1-129,-1-4-3870,9 0-516,3-1 258,3-2-129,0-3 0,3 1 129,-1-5 0,4 6 0,-5-2 0,0 4 0,-6 1 0,0 7-129,-7 2 0,1 8 129,-12 0-129,6 6 129,-6 6 0,1 5 129,-1 5-129,4 2 129,-2 3-129,3 1-129,3 0-129,1-9-774,10 6-2064,0-13-1677,-3-12-258,0-3-129</inkml:trace>
  <inkml:trace contextRef="#ctx0" brushRef="#br0" timeOffset="145754.336">14386 12302 9804,'-19'29'4515,"19"-29"-258,0 17-1290,0-17-6063,0 0-2064,0 0 0,6 0-258</inkml:trace>
  <inkml:trace contextRef="#ctx0" brushRef="#br0" timeOffset="146513.379">14376 11664 2709,'10'11'4515,"5"-5"-387,-15-6-129,25 12-3354,-7 3-774,5 9 129,6 5-129,4 7 129,1 4-129,4 8 129,-1 2 0,0 3-129,-4 2 258,-1 2-129,-2 1 0,-4 0 129,-3 2 0,-7-4 0,1 1 0,-8-3 258,-2-1-129,-7-5 129,0-1 0,-4-8 129,-6-4 0,-9-6-258,-4-9-1032,-1-8-2709,-4 1-645,-11-13-516,0-4-129</inkml:trace>
  <inkml:trace contextRef="#ctx0" brushRef="#br0" timeOffset="147470.434">10835 11315 774,'24'-17'1161,"-8"11"387,-2-4 129,7 8 387,-4-6-258,9 5-129,-6-2-258,9 5-258,-7-4-129,13 4-129,-2 0-129,11 0 0,0 0-129,13 4 0,1-4 0,19 0-258,3-1 0,14-2 0,5-2-129,11 1-129,8-7 0,8 5 0,7-2-129,3 1 129,4-1-129,8 1 0,3-3 0,4 2 0,4 2 129,1-3-129,3-2-129,5-1 129,-2 4-129,-2-3-129,-4 7 0,-7-4-258,1 8-516,-18-1-1419,-5 1-2193,-10 6 0,-17-3-258</inkml:trace>
  <inkml:trace contextRef="#ctx0" brushRef="#br0" timeOffset="162833.313">17278 14397 1032,'0'0'1419,"0"0"-258,0 0 387,0 0 258,0 6 129,0-6 0,6 15-387,4-4 0,-10-11-645,24 10 0,-4-10-387,12 0 0,2-2-387,8-10-129,7-5 0,4-5-129,4-2 129,-1-5-129,-1-3 129,-4 1 0,-8-1 0,-7 3 129,-7 3-129,-7 4 129,-10 0 0,-8 8 0,-4-1-129,-10 5 129,-7 1-129,-6 3-129,-5 1 129,-5 4 0,-5 1 0,0 0-129,-4 2 129,2 5-129,1 3 129,1 1 0,3 5-129,2-2 129,6 3-129,1 2 129,4 3-129,2 2 129,2 3 0,8 4 129,-2 3 0,6 3 129,3 1 0,3 4 0,6-4 258,10 3 129,4-11-129,10 6 0,4-12 0,13 0-129,4-11 0,9-2-129,5-6 0,4-3-258,-3-2 129,0-1-129,-5-5 0,-8-1 0,-5 0 258,-10-1-258,-7 1 129,-7 1-129,-4 1 0,-9-1-387,3 6-129,-14 0-774,12-12-2838,-12 12-516,1-11-129,-1 11-129</inkml:trace>
  <inkml:trace contextRef="#ctx0" brushRef="#br0" timeOffset="163901.374">18204 13380 774,'0'0'3225,"0"0"387,0 0-1935,0 0-516,0 7-129,0-7 258,7 21-129,0-11 129,12 14 0,-4-4-258,12 9 0,-2 0-387,11 9-129,0-1-129,7 4-258,0-2 0,2 0 0,1-3-258,-6-5 129,-2-2-387,-7-9-387,-1 8-1161,-13-7-2322,-11-9-258,-5 1-387</inkml:trace>
  <inkml:trace contextRef="#ctx0" brushRef="#br0" timeOffset="164166.388">18185 13834 4386,'37'-29'4515,"-4"12"-387,-4-15-258,14 1-3483,2-3-387,3 0-129,3 0 129,-1 2-129,-3 2-129,1 6-516,-9-5-1290,-4 1-1935,4 12-387,-13-9 0</inkml:trace>
  <inkml:trace contextRef="#ctx0" brushRef="#br0" timeOffset="164854.428">16107 15170 645,'-4'-27'3999,"4"27"258,2-25 0,-2 7-2838,8 12-129,-3-9 0,13 13-258,-18 2 129,31-5-258,-10 2-129,15 4-129,2 5 0,17 4-129,11-3-129,16 4 0,16-6-129,15 4 0,15-5 0,15 0 129,14-4-129,14 3-129,7-3 0,11 0-129,6 1 129,2-1-129,-2 3 0,-3-3 0,-7 0-129,-12 0 129,-10 0-258,-11 0 129,-14 0-129,-18-4-387,-9 4-645,-26-3-2193,-7 1-1290,-14 1-258,-21-1-387</inkml:trace>
  <inkml:trace contextRef="#ctx0" brushRef="#br0" timeOffset="166005.495">16109 15983 3999,'0'0'4515,"0"0"-129,0 0-129,3 10-3741,-3-10-258,0 12 258,0-12 0,1 22-129,-1-12 129,4 11 0,-2-1-258,5 6 0,-3 8-129,3 3 129,-1 2-258,4 4 129,-3 4 0,1-1-258,-3 0 387,2-2-387,-1-7 258,-3-6-645,2 3 129,-5-20-1548,6 2-2709,-6-16 0,14 7-516,-14-7 775</inkml:trace>
  <inkml:trace contextRef="#ctx0" brushRef="#br0" timeOffset="166613.529">17621 16075 3870,'12'15'4257,"-12"-15"-129,14 16-387,-12-3-2838,5 1-1161,-1 3 129,2 8 129,1 8 258,-4 2 0,3 6-129,-5 1 258,2 2-258,-2-2 129,1-5-387,2-2-258,-6-15-1290,2-8-2580,4-1 129,-6-11-516</inkml:trace>
  <inkml:trace contextRef="#ctx0" brushRef="#br0" timeOffset="166879.545">17480 16312 4257,'-11'-5'4644,"11"5"0,0 0-387,18-5-2064,5 0-2064,8-1 0,11-5 0,7 5 129,5-2 0,0 5 0,5-1 0,-2 4-258,-3 0-258,-5-3-645,5 4-2709,-8 4-1032,-10-5-129,-2 0-258</inkml:trace>
  <inkml:trace contextRef="#ctx0" brushRef="#br0" timeOffset="167581.585">18870 16243 3225,'49'11'3612,"-15"-11"-516,-10-13-258,10-1-3870,0-5 0,12-3 129,-5-3 258,2 0 387,-6 1 516,-5-2 516,-4 3 387,-9 0 0,-5 4 0,-8-2 0,-4 8-129,-10-4-387,-1 10 129,-14-2-387,2 7 0,-8 1-129,-2 2 129,-5 5-387,1 9 258,-3-2-129,3 5 0,-3-1 129,3 6 0,-1-2-129,4 4 258,-1-4-129,6 4 0,3-1 129,4 2-129,0-1 129,9 7 129,2-6-129,8 5-129,1-5 129,8 4-258,8 1 129,9-2-258,7-4 129,6-1-258,7-2 129,4-3-129,5-1 0,2-10 0,6 0-258,-4-6-129,7 4-516,-13-11-645,12 5-2322,-11-8-645,-8-3-645,-2-2 516</inkml:trace>
  <inkml:trace contextRef="#ctx0" brushRef="#br0" timeOffset="167959.606">19778 15787 6966,'26'31'4773,"-11"-13"-258,0-3-387,-1 3-3999,5 4-129,2 0 0,3 2 0,0 0 0,-2 1-129,5-3-258,-8-6-645,11 6-1806,-8-5-1548,-6-7-387,-4 0 0</inkml:trace>
  <inkml:trace contextRef="#ctx0" brushRef="#br0" timeOffset="168251.623">19674 16086 7740,'15'-11'4773,"6"-3"-258,-2-11-387,5-4-4257,5-8 129,4-3 0,5 1 129,-1-1 0,1 2 0,2 3-516,-8 1-3096,6 1-1032,1 5-387,-5-6 0</inkml:trace>
  <inkml:trace contextRef="#ctx0" brushRef="#br0" timeOffset="169599.7">16163 15161 1,'-23'-3'1031,"7"0"388,3 3 258,-5-3 258,4 3 387,-7-2-258,8 2-129,-8-2-387,9 2-387,-8 0-387,6 0 0,-3 0-387,4 2-129,-3-2 0,4 2-129,0 1 0,-1-3-258,13 0-129,-20 8-645,20-8-2193,-3 14-1161,3-14-129,0 0-129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5T19:33:05.6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20761 15066 774,'-10'-9'3483,"10"9"258,-5-20-387,1 5-2838,4 4-258,-1-6 516,1 5 129,0-8-129,6 8 129,-4-8 129,8 8-387,-3-5 0,6 7 0,-3-4-258,7 4-258,-2 1 0,3 2-129,0 2 0,-1 2-129,3 3 129,-3 0-129,1 0 129,-3 5 0,3 5-129,-4-1 129,1 3 0,-2 0 0,-1 1-129,-4 1 129,-2-2 129,-4 3-129,-2 2 258,0-3-129,-10 0 129,0 1 129,-7-1 0,4 0 0,-5-3-129,4 2 0,-5-5-129,3-1 0,-1-1 0,1-4-129,2 1 0,-3-3-129,6 0-129,-2-1-258,13 1-258,-20-12-516,20 12-1419,0 0-1806,0-22-258,5 11 129</inkml:trace>
  <inkml:trace contextRef="#ctx0" brushRef="#br0" timeOffset="705.04">21168 14779 3354,'10'22'2967,"-10"-22"-129,12 15-129,-12-15-4257,19 19 258,-19-19 387,16 27 516,-9-10 645,-3 3 645,3 1 129,-5-1 258,2 2-129,-4-2 0,2-2-387,-2-2-387,0-3-258,0-2-129,0-11-129,-2 14 0,2-14 0,0 0 0,0 0 0,0 0 129,0 0 129,0 0 0,-10 7 129,10-7 129,0 0-258,0 0 0,0 0 129,0 0-258,0 0 129,0 0 0,-11 2-129,11-2 258,0 0 129,0 0 0,0 0 0,-15-4 129,15 4-129,-5-13 258,5 13-387,0-26 0,0 11-129,7-4-129,4-2 0,5 1-129,2 0 0,3 2 129,-1 3-129,2 5 0,-1 3 0,-2 4 0,1 3 0,-2 0 129,-1 7-129,2 1-129,-5 0 258,4 1-129,-4-1 129,0-2 0,-4 1 0,-10-7-129,13 8-387,-13-8-1032,11 17-2451,-11-17-387,0 0-129</inkml:trace>
  <inkml:trace contextRef="#ctx0" brushRef="#br0" timeOffset="1627.092">23211 13866 2322,'11'34'3999,"4"-3"-129,-15-31 0,7 27-3612,0-4-129,3-3 129,0 5-129,0-3 258,1 5-387,-5 1 0,-3 2-645,2 0-2064,0 11-1161,-5-11-258,0 11 259</inkml:trace>
  <inkml:trace contextRef="#ctx0" brushRef="#br0" timeOffset="2140.122">22369 14829 5547,'5'12'4773,"-5"-12"-516,24 5 0,-1-5-3741,3 0-645,5 0 258,6-3 0,7 1 129,0-1 129,10 2 0,4-4 129,11 5 0,5-2 129,19 2-258,9 0-129,15 0 0,13 0-129,11 0 0,8 2-258,1-1 0,2 5-129,-13-6-387,3 9-1161,-21-4-2580,-13-4-516,-13 0-258,-20-1 129</inkml:trace>
  <inkml:trace contextRef="#ctx0" brushRef="#br0" timeOffset="3876.221">22488 15925 1,'0'0'2966,"-16"-7"-1289,16 7-1161,0 0 258,0 0 516,0 0-258,0 0 129,12 8 129,-12-8 0,28 6-387,-8-6-387,7 0-516,6-6-516,1-7-258,3 1-258,-4-10 129,3 2 0,-7-3 129,-4 2 516,-7 0 129,-10-3 387,-3 10 258,-5-4 0,-6 7 129,-9-1 0,-2 8-258,-6-3-258,-2 7 129,-1 0 0,-3 5-258,0 5 129,-5 0 129,-1 6 0,3 0 129,-3 0 0,2 4 258,1-1-129,4 4 0,-2-3 129,9 9-258,-1-5 0,6 9 129,-1-3-258,7 7 129,-1-5-129,8 7 129,-1-3 0,4 1 129,4-4-258,5 3 129,6-11-129,6 3 0,3-9 0,4-3-129,5-8 0,6 0-129,0-6 0,3-2 0,-2 0-129,-3-10-129,2 5-129,-8-9-387,2 12-1032,-12-8-2709,-4-6-129,2 1-387</inkml:trace>
  <inkml:trace contextRef="#ctx0" brushRef="#br0" timeOffset="4645.265">22843 15412 1032,'-13'0'3354,"13"0"387,-15 0-2580,15 0-129,0 0 0,0 0 129,0 0 258,0 0 0,0 0-129,17 0-258,-17 0 0,33 0-258,-15 0-129,9 0-258,-3 0-129,4 0-129,-1 3-129,-1 0 0,-7-1-129,-1 1 129,-4 0-129,-14-3-129,20 8-258,-20-8-903,0 0-2451,11 0-645,-11 0-387,0 0 258</inkml:trace>
  <inkml:trace contextRef="#ctx0" brushRef="#br0" timeOffset="5018.286">23116 15175 3870,'24'15'4386,"-14"-13"-387,11 10-258,0-3-3483,-2 0-258,6 6 258,0 0 0,4 5-129,-6-1 129,5 5 129,-2-5-258,1 4 129,-2-2-387,-2-1 0,0 2-387,-7-9-774,3 5-1548,-4-4-1548,-15-14 0,13 17 130</inkml:trace>
  <inkml:trace contextRef="#ctx0" brushRef="#br0" timeOffset="5322.304">23154 15505 7998,'0'0'4515,"16"-12"0,5-4-516,9-8-4128,-1 0-258,0-5 258,7 0 0,-1 0 129,-6 2 258,-1 3 0,-6 0 0,1 7 0,-3 0-258,-3 3-129,2 8-516,-11-6-903,11 12-2064,-6 0-1290,-13 0 0,14 4 0</inkml:trace>
  <inkml:trace contextRef="#ctx0" brushRef="#br0" timeOffset="6043.345">23771 16000 1935,'-2'7'4128,"2"-7"129,0 0-258,3 20-2709,-3-20-1032,6 19 0,-1-2-129,0 5 258,-1 4-129,3 3 0,-2 1-129,1 1 129,-3 1-387,-1-3-129,3-3-1032,-5-6-2193,0-20-645,-3 23-516</inkml:trace>
  <inkml:trace contextRef="#ctx0" brushRef="#br0" timeOffset="6298.36">23537 16166 6063,'0'0'5031,"0"0"-387,12 4-387,6-4-3612,7-3-774,8-1 0,5-3 258,4 3-129,4 2 0,0 0 129,-1-1-258,0 3-516,-12-1-645,9 2-2064,-11 7-1419,-8-4 0,-5 1-129</inkml:trace>
  <inkml:trace contextRef="#ctx0" brushRef="#br0" timeOffset="6643.38">24435 15591 8385,'30'14'5160,"-11"-6"-258,-1 1-387,-4 3-4257,5 4-258,-2 8-129,3 7 258,-1 13-258,-6 7 129,-2 11-258,-10-6-1290,6 14-2838,-5 3-387,-2-5-387,-7-2-258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8:34:15.7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12825 7514 903,'0'0'3354,"0"0"-387,0 0-1548,0 0-258,0 0-516,0 0 0,0 0 0,0 0 0,0 0 258,5 0 0,-5 0 129,0 0 0,0 0 129,17 0-387,-17 0 129,19 0-258,-6 0-129,8 0-129,0 0-129,6 0 0,0 0-129,3 0-129,-1 3 0,-4-3-387,2 2-516,-13-4-2451,0-3-1290,-3-3-129,-5-4-258</inkml:trace>
  <inkml:trace contextRef="#ctx0" brushRef="#br0" timeOffset="272.015">12756 7336 5805,'6'21'4902,"6"-17"-516,5 2-258,9-4-4128,0 3 0,7-2 0,1-1-258,1-2-129,6 2-645,-7-6-1161,4-5-2064,-1 5-387,-3-7 0</inkml:trace>
  <inkml:trace contextRef="#ctx0" brushRef="#br0" timeOffset="1091.061">13331 7103 2967,'13'9'4257,"-13"-9"-387,15 14 258,-5-4-3999,0 3 0,1 5 258,-5 1 258,2 12 0,-7-3 0,1 13 129,-6 4-129,0 7-129,-8 4-258,1 2-1290,3 7-3225,3-2-258,2-7-645,3-2 258</inkml:trace>
  <inkml:trace contextRef="#ctx0" brushRef="#br0" timeOffset="4120.235">11779 10302 2580,'17'12'3096,"-2"-12"-1290,-15 0-1806,15 0 129,-7 2 258,2-1-258,-2 0 129,-1-1 0,3 0 387,-1 0 0,3 0-129,-2-4 258,4 4 0,1-2-258,4 2 129,-1 0 0,6 0-387,-1 2 0,4 0-129,4-1 0,3 0 0,-1 1 258,5 1-258,2 0 129,3-1 0,1-2 0,5 2 0,1-1 129,4 1-129,7-2-129,3 0 129,3 0-129,5 0 0,4 0 0,2 0-129,4 0 129,2 0-129,0 2 0,0 1 0,5 2 0,-1-2 0,-1 3 0,-2-1 129,2-1-258,-4 1 258,1-2-129,1 2 129,-5-2 0,2 2 129,-3-3 0,1 4-129,-1 0 129,1 4 0,0-1-129,1 3 129,-1 0-258,0 0 129,-1-2 0,2 2-129,-3-2 129,1 0 0,1 2 0,1-2 0,-1-3 0,2 6 0,3-2-129,2 4 129,1-4 0,4 2-129,3-4 129,0 2-129,2 1 0,0-1 0,0-1 129,3-2 0,0-1 0,-2 2 258,-1-3-387,4 2 129,0-2 0,1 1 0,0-1-129,-1-1 129,-3 2-129,2 0 0,-2 1 0,2 0 0,-3-2 0,0-3 0,4 0 129,0 1-258,2-1 129,2-3 129,-2 0-129,1 0 0,-1 0 129,-1 0-129,-4 0 0,-2 0 0,-4 0 0,-8 0 0,-1-2 0,-7-1 0,-6 1-129,-6-3 258,-4-2-129,-6 1 0,-5 0 129,2 2-129,-9 1 129,-1 0-129,-3-1 0,-3 1 0,-3 0 0,1 0 129,-2 2-129,1-4 0,-2 3 0,1-3 0,-4-2 129,0 3-129,-4-2 0,-4-1 129,-1-3-129,-5 2 0,-4 1 0,-9 7 0,12-9-129,-12 9 0,0 0-129,0 0 0,9 1-129,-9-1-387,1 17-516,-1-17-1806,-8 13-1548,8-13-258,-12 0-129</inkml:trace>
  <inkml:trace contextRef="#ctx0" brushRef="#br0" timeOffset="36832.106">1272 12230 4773,'0'14'4386,"0"-14"-516,0 0 0,0 0-3354,0 0-516,0 0 129,0 0 129,0 0 129,0 0 258,10 0 0,-10 0 129,10 10 129,-2 0 129,4-9-258,4 7 0,4-2-129,5 4-129,4-6 0,3 1-258,5-2 0,-1 1-129,0-2-258,-2-1-129,0 1-516,-9-4-645,7 2-1677,-9-1-1806,-6-6-129,-6-4-387,-6-7 388</inkml:trace>
  <inkml:trace contextRef="#ctx0" brushRef="#br0" timeOffset="37191.126">1429 11898 8643,'-27'-2'4902,"27"2"-516,-11-11 129,11 11-3741,11-16-258,5 10-258,2-2 0,6-1 129,4-1 0,3 4 0,0-1 0,3 7-258,-1-1 0,0 1 129,-2 0-258,1 0 129,1 4-258,-3 1 129,1-3 0,-1 1 0,3-3 129,-4 0-258,1 0 0,-8-4-387,4 4-1161,-9 0-2838,-1-2-258,-16 2-387,6-14-387</inkml:trace>
  <inkml:trace contextRef="#ctx0" brushRef="#br0" timeOffset="40372.309">11943 2358 1419,'-50'-13'2838,"21"6"258,-4-3-1806,-6-1-645,2 5 516,-8-2-258,1 6 0,-8-7 258,0 9 258,-8 0-387,0 9 0,-6 7-387,1 6-645,-3 8 129,1 4-387,-2 10 258,4 3-387,2 14 258,4-2-129,3 2 129,3 3 258,3 3-129,3-2 258,7 3-258,4 2 129,7-7 0,8 7 258,3 5-129,10 2 0,5 1 129,4 6-258,8-2 129,7 5 0,2-3-129,8 7 129,4-6-129,8 5 129,3 1 0,9 3 0,8-4 0,10-3 129,9-7-129,14 1 0,9-12 129,12-3-129,11-15 0,16-3-258,6-7 129,12-5 0,6-6 0,6-2-129,5-8 0,7-1 0,2-5 0,0-4 129,2-7-129,3-3 129,-2-5-129,3-12 129,2-10 129,-1-7-258,1-9 129,1-6 0,-5-2 0,-1-7 0,-3-2 0,-7-3-129,-10-2 0,-7-1 0,-9-4 129,-12 0-129,-10-8 0,-11-5 0,-12-7-129,-9-5 129,-9-8 129,-9-4-258,-8-3 0,-9-2 129,-9 1-258,-8 3 258,-9 1 0,-10 0-129,-13 8 0,-12 3 129,-20 2-129,-13 2 129,-17 2 129,-16 1 258,-15 2-258,-19 11 516,-11 1-645,-13 5 516,-12 0-387,-11 16 387,-9 7-516,-16 10 0,-12 8 0,-12 7 0,-13 10 129,-16 10-129,-12 4 0,-8 9 0,-8 9 129,-1 9-258,1 11 129,2 3-258,5 10-129,7 3-645,18 21-774,4-4-2709,25 14 0,18-6-774,23 6 258</inkml:trace>
  <inkml:trace contextRef="#ctx0" brushRef="#br0" timeOffset="41604.379">14748 5109 645,'-16'-2'3483,"16"2"516,0 0-1161,-12 0-903,12 0-387,8-3-387,7 3 129,-3-1-258,14 1 0,-2 0-387,11 0-258,1 0 0,6 4-258,2-2 0,2 8 0,-2-2 0,-2 3-129,-2-3 0,-5 0 0,-5 1 0,-8 0-129,-4 0 129,-6 0 0,-8 2 0,-4 4 129,-10 8-129,-5 2 129,-8 3 0,-3 7 0,-9 1 129,-2 4-129,-6-2 258,2 0-258,-1-4 258,4-2-258,3-6 129,4-1-258,9-7 258,5-3-129,6-2 129,11-1 0,5-3 0,15 5-129,8-2 258,13 3-129,8 2-129,7 0 129,7-1-387,1 0 129,1-2-129,-4-2 0,-3-2-387,-10-8 129,-2 3-774,-17-12-2322,-1-5-1161,-7-7-258,-7-7-516</inkml:trace>
  <inkml:trace contextRef="#ctx0" brushRef="#br0" timeOffset="41895.396">14627 5449 6063,'-11'33'5289,"17"-20"-516,16 3-258,10-13-1677,11 14-2838,13-1 0,10-2 0,9-2 0,6-4 129,3-4 0,4-4-258,-2 3-258,-10-3-2064,0 0-2064,-12 0 0,-9-4-903,-15-4 258</inkml:trace>
  <inkml:trace contextRef="#ctx0" brushRef="#br0" timeOffset="43208.471">4467 11005 6063,'-16'-1'4773,"1"1"-516,15 0-129,-1 13-3225,1-13-387,6 26 0,8-11-258,6 3 0,3-6 129,10 2-129,3-11 129,11-3 0,3-12 0,8-10-129,0-10 0,3-8 0,-5-4 129,-5-4-129,-10 1-258,-10 5 258,-12 5-258,-16 10 129,-10 9-129,-19 12 129,-11 6-129,-13 11 0,-7 12 0,-9 7-129,-4 7 258,-3 7-129,0 7 129,2 2 0,4 5 129,6 8-129,5-1 129,11 7 0,7-3 0,14 1 0,11-3 0,13-2-129,19-7 129,14-9-129,17-13-129,14-14-129,14-17-258,9-13-387,17-10-2451,-5-28-1419,4-10-645,-7-17 0,-4-8-516</inkml:trace>
  <inkml:trace contextRef="#ctx0" brushRef="#br0" timeOffset="43952.514">5491 10147 5805,'-31'2'4386,"20"-2"-516,11 0-129,0 0-3354,4 0 0,13-5 0,2-4 0,9-3 258,1-8-129,12 3 129,0-7-129,9 4 0,5-6-258,6 7 0,2-1-258,7 5 0,-1 2 0,-2 3 0,-3 1 0,-7 3 0,-9 3-129,-9 0 129,-12 0 0,-7 2 0,-5 0 0,-7 1 129,-8 0-129,0 0 129,0 0-129,0 0 0,-2 9 0,-7-1 129,-3 5-129,-4 3 0,-4 5 129,-3 7-129,-4 4 129,-4 2 0,-3 5 129,2 7-129,-4 0 129,3 7 129,0-3 0,4 0-129,3 0 0,5-2 129,5-11-129,6-6-129,2-7 0,5-7 129,3-17-129,8 17 0,6-17 0,7 0 0,5 0 0,7-2 0,5 0-129,6 2 0,4 0 129,5 2-129,0 1 0,3-1-129,0 0 129,-2-2 0,-1 0-129,-5-7 0,-7-5-129,-11-5-387,-3 5-516,-19-16-2322,-8 7-1290,-13-5-387,-11-2-258,-15-5 129</inkml:trace>
  <inkml:trace contextRef="#ctx0" brushRef="#br0" timeOffset="44175.526">5804 10259 9288,'-58'58'5031,"46"-35"-258,12-23-258,19 15-3870,19-15 0,27 0-258,17-15 0,19 1-129,12-10 0,11 4-129,4 3-516,-7-7-1548,-3 14-2838,-16-3-129,-19 9-387,-18-4-387</inkml:trace>
  <inkml:trace contextRef="#ctx0" brushRef="#br0" timeOffset="45791.619">3183 12240 3612,'-14'-5'4128,"1"0"-516,3-1-774,10 6-516,-14-5-903,14 5-258,0 0-387,0 0-258,-9-14-129,9 14-129,0 0-258,3-13 129,-3 13-129,0 0 0,10-9 0,-10 9 0,0 0 129,0 0-129,0 0 0,10-7 0,-10 7 0,0 0 0,10-6 0,-10 6 0,12-9 0,-12 9 129,15-6-258,-7 6 129,-8 0 0,16-2 0,-16 2 129,12-4-129,-12 4 0,9 0 0,-9 0 129,0 0-129,0 0 0,0 0 0,0 0 0,0 0 0,0 0-129,0 0 129,0 0 0,8-6 0,-8 6 0,0 0 0,0 0 0,0 0 0,0 0 0,0 0-129,0 0 129,8-2-129,-8 2 129,0 0 0,6 6 0,-6-6 0,13 11 129,-2-4-129,7 0 129,8-1 0,3-1-129,7-1 129,9-4 129,6 2-129,7-2 0,6 0 0,3-6 0,6 2 0,4-2 129,8 6-129,6 0 129,9 2-129,8 3 0,8 0-129,12-1 129,7 2 0,9-4 0,7-2 0,2-7 0,9-1-129,0-8 258,2 1 0,-1-5-129,3-1-129,-1 1 129,1 2-258,0 0 258,2 5-129,0 5 0,1 1 0,0 6 0,2-2 129,0 3-129,0 0 0,-2 7 129,3 1 0,-6-6 0,-2 1 129,-6-3 0,-6 0-129,-13 0 0,-11-3 0,-18-5-258,-19-6-516,-12 14-2580,-30-16-1548,-18-6-387,-27-6-258,-21-10-387</inkml:trace>
  <inkml:trace contextRef="#ctx0" brushRef="#br0" timeOffset="46443.656">3810 13305 10062,'0'0'4773,"-2"-13"-129,2 13-387,-8-2-4128,8 2 0,0 8-129,4 6 0,2 12 129,2 11 0,1 13 0,0 14 258,1 13-129,-4 12-129,4 8 129,-5 7-129,2 2 0,1-9-387,-3-10-387,11-8-3225,-5-22-774,4-20-258,1-26-516</inkml:trace>
  <inkml:trace contextRef="#ctx0" brushRef="#br0" timeOffset="47119.694">5884 13334 9546,'0'58'5031,"0"-17"-516,0 10-258,-1 11-4128,0 14 0,1 7-129,0 3 129,2-1-129,2-6 0,-1-11 0,1-12-258,-4-23-1161,2-15-2967,-2-18-258,-4-5-258,-8-23-258</inkml:trace>
  <inkml:trace contextRef="#ctx0" brushRef="#br0" timeOffset="47347.708">5536 13632 10836,'17'38'5031,"8"-22"-258,15-5 0,8-3-4644,15 0-129,7-6 258,11-2-258,5-4 0,4-5-129,0 3-258,-3-11-774,9 7-3225,-9-2-516,-4 5-129,-6-7-645</inkml:trace>
  <inkml:trace contextRef="#ctx0" brushRef="#br0" timeOffset="47871.738">7339 13542 9417,'35'69'5031,"-6"-41"-387,1-14-258,8-7-3999,5-7-645,9-5 129,2-12 129,0-10 0,-1-6 129,-10-6 129,-2 0 0,-13-3 258,-6 5-387,-13 0 0,-7 5-129,-7 6 0,-11 2-129,-9 10-258,-8 6 387,-8 8-129,-3 3 129,-12 14 0,1 12 387,-7 9-258,0 11 129,-2 11 0,6 9-129,1 5 129,10 9 0,7 2 129,11 3-129,11 5 0,16-6 0,8-11 129,18 1 0,12-13 0,16-12-129,13-11-129,13-15-129,15-16-516,1-22-1677,14-9-2838,-1-18 0,0-12-516,-7-13-516</inkml:trace>
  <inkml:trace contextRef="#ctx0" brushRef="#br0" timeOffset="48676.784">8399 12651 8901,'31'13'4644,"-8"-11"-258,1 0-258,6-2-4257,8 0 129,2-4 0,0 0 0,1 2 0,0 2 0,-5-3 129,-2 3-129,-8-1 129,-4 1 0,-7 0 129,-6 1 0,-9-1 0,-1 16 0,-14-4-129,-4 10 129,-8 6-129,-4 9 0,-6 2 129,0 7-129,-5 2 258,3 2-129,-3-2 129,8 1-129,2-10 129,8 1-129,4-7 0,11-4-129,7-5 258,7-2-258,12-5 129,13-3 0,8-6-129,9-1 0,10-5 0,4-1-129,5-1-129,-1-3-129,-1 0-258,-9-8-387,-1 11-774,-18-11-2322,-3 4-903,-11-5-387,-8-5-258</inkml:trace>
  <inkml:trace contextRef="#ctx0" brushRef="#br0" timeOffset="48976.801">8346 12907 12126,'0'15'5160,"16"-15"-258,10 1-129,11 1-4773,8-2 0,12 2-129,3 2 129,6-1 0,2 2 0,0 3 0,-1-6 0,2 6-774,-13-8-3096,7 6-903,-7-6-516,-6-3-129</inkml:trace>
  <inkml:trace contextRef="#ctx0" brushRef="#br0" timeOffset="59959.429">10577 12115 5031,'-1'14'4902,"1"-14"-516,0 0-129,4 0-3225,7-9-1161,5-2 129,2-5-129,6-5 129,-2 3 0,1-3 129,-1-2-129,-3 2 129,-2 0-129,-5 1 0,-3 2-387,-9 18-645,4-26-387,-4 26-645,0-23 129,0 23-129,-9-21 0,9 21 645,-12-17 645,4 6 1290,8 11 774,-18-16 516,18 16 129,-20-4 0,20 4-387,-18 0-258,18 0-645,-13 14-258,10-3-129,-4 1 129,5 8-129,-2 0 0,4 10 129,-3 2 0,3 5 129,0 1 0,6 8-129,4-1 0,1 3 0,5-4-258,2-2 0,3-5-129,-2-5-645,6-1-2709,-3-11-903,-3-18-516,0-4-387</inkml:trace>
  <inkml:trace contextRef="#ctx0" brushRef="#br0" timeOffset="60635.468">11498 11585 3999,'0'13'3354,"13"-6"-1161,0-14-1032,15-2-4386,3-7 0,10-2 1161,1-9 774,8-3 1032,-4 1 774,-1-5 1032,-5 9 1419,-10-4 645,-4 9-387,-12-3-903,-2 8-645,-12 0-774,0 15-387,-19-19 0,1 12-387,-6 4-129,-3 3 129,-4 0 0,-2 13 0,-2-1 0,0 11 129,-1 5-129,0 9 129,1 0-129,2 7 129,1 3 0,4 2 129,1-3 0,9 6 0,2-9 258,8 4-129,5-10 258,6 2-387,10-7 129,12-1 0,10-6-387,7-2-258,14-3-645,1-16-1032,14 4-2838,-2-8-129,-1-4-516,-5-17-129</inkml:trace>
  <inkml:trace contextRef="#ctx0" brushRef="#br0" timeOffset="60993.488">12295 11367 5547,'-6'19'4515,"7"-7"-387,-1-12-129,17 0-3741,1 0-258,7 0 129,3 0 0,4 0 0,4 0-258,4 0-645,-4 0-1935,1-2-1548,1 2-258,-7-6 0</inkml:trace>
  <inkml:trace contextRef="#ctx0" brushRef="#br0" timeOffset="61644.525">12901 10981 2451,'28'3'3999,"-9"-4"0,12-2-516,4 2-2709,2-6 258,7 7-129,-7-3-258,7 3 0,-12-2 129,1 2-129,-11 0-129,-4 8-129,-18-8 0,5 26-129,-14-6 0,-9 5 0,-10 1 258,-2 9-129,-9 2-129,1 4 129,-2 0-129,5 5 129,2-7-129,7 2 129,6-3-258,8-2-129,10-7 258,4-4-129,15-8-129,11-5 0,9-7 0,7-5-387,7 0 0,1-7-129,5 3-516,-10-14-1290,1 7-2193,-11 0-387,-10-1-258,-10-3 129</inkml:trace>
  <inkml:trace contextRef="#ctx0" brushRef="#br0" timeOffset="61908.541">12807 11277 7998,'17'28'4515,"9"-20"129,11-3-516,6-5-4128,13 3-129,4-3-129,11 6-1161,-5-1-2709,-3-5-387,-2 0-516,-10 0 258</inkml:trace>
  <inkml:trace contextRef="#ctx0" brushRef="#br0" timeOffset="62423.57">11516 12344 9159,'13'7'4902,"3"-3"-258,3-1-516,6 0-4128,8 2 129,8 4 0,11-1 0,11 6 129,7-1 129,13 6-129,10-2 387,14 3-516,6-2 258,13-1-258,9-4 258,11 2-387,6 0-129,2-6-129,-1 2-387,-15-11-1032,-2 2-2838,-25-2-258,-23 0-516,-30-2 0</inkml:trace>
  <inkml:trace contextRef="#ctx0" brushRef="#br0" timeOffset="63020.604">11470 13574 9804,'61'40'4644,"-24"-34"-129,6-10-258,5-12-3870,5-15-258,4-8-129,-3-5-129,-3-12 0,-6 5-129,-9 0 258,-10 3-129,-10 10 258,-13 8-258,-8 11 258,-16 10 0,-8 9 0,-9 9 387,-8 14-387,-5 6 516,-4 16-258,-5 6 258,4 12-129,-3-3-129,6 10 0,0 5-129,9 3-129,4 2 129,9-5-129,13-5 129,12-4-129,9-7 0,18-10-129,15-10 129,14-18-258,13-11-258,5-11-516,15-3-1161,-5-21-2838,6-1 129,-6-8-516,-4-6-387</inkml:trace>
  <inkml:trace contextRef="#ctx0" brushRef="#br0" timeOffset="63313.621">12290 13288 10320,'-20'14'5289,"20"-14"-645,2 12 258,14 2-3096,6-8-1935,6 1 0,7 0 129,6 0 0,1-4-129,5-2-129,0 2-387,-7-10-1548,7 2-2322,-8-9-387,-5 1-258,-6-5-387</inkml:trace>
  <inkml:trace contextRef="#ctx0" brushRef="#br0" timeOffset="63883.654">12914 13026 6321,'-2'12'5031,"2"-12"-516,5 12 0,6-12-1806,2 0-2709,8 0-129,4 0 129,4 0 129,3 0-129,1 0 129,0 0 0,-4 3 0,-1 8-129,-10 4 129,-7 10 0,-11 1 129,-5 10 0,-14 6 129,-9 4-129,-9 0 0,-2 7 129,-5-2 0,0 4 0,3-9-129,8 1 0,3-7 0,8-3 0,7-5-129,9-2 0,6-7 0,7-9 0,12-4-129,8-6 0,9-4-129,6-7 0,4-3-129,2-10-258,0 2-129,-6-9-645,3 13-2451,-14-10-1161,-8 4-129,-12-6-258</inkml:trace>
  <inkml:trace contextRef="#ctx0" brushRef="#br0" timeOffset="64140.668">12883 13312 12126,'-9'21'5160,"28"-14"-387,4-7-258,9 0-4386,13 0-129,8-1 0,8 0-129,4-1 129,7 2-258,-2-5-645,7 7-3225,-13-2-387,-3 0-774,-12-2-129</inkml:trace>
  <inkml:trace contextRef="#ctx0" brushRef="#br0" timeOffset="66884.825">19631 12593 5547,'3'-26'4644,"-3"26"-129,0 0-387,-7 3-3354,5 21-258,-2 5-258,3 12 129,1 11-258,0 15 387,0 2-258,3 11 387,2 0-258,5 4 0,1-4-129,3 1-387,7-3-2838,-2-15-1419,-2-15-387,-6-18-516,-11-30 129</inkml:trace>
  <inkml:trace contextRef="#ctx0" brushRef="#br0" timeOffset="67375.853">18209 13851 7740,'65'13'5031,"-17"-6"-258,15-2-387,14 9-3354,18-7-774,18 5 129,18 1-129,13-3-129,14-1 0,13-4-129,13-5 129,9 0 0,3-6 129,6-5-129,-4-2-129,-4 5 129,-8 0 129,-7 5-258,-20 3 0,-15 0 0,-16 7 0,-22 4-516,-9 14-1677,-21-10-2451,-14-1-258,-20-1 0,-17-8-645</inkml:trace>
  <inkml:trace contextRef="#ctx0" brushRef="#br0" timeOffset="68415.912">18383 15352 9030,'-43'46'4773,"19"-26"-387,7 2-258,1-1-4257,7 1 129,9-1 0,5-2 0,13-6 0,12-9 129,10-4-129,10-10 0,10-10 258,4-9-129,1-3-129,-2-5 0,-7-2 0,-10-1-129,-11-2 129,-14 8 0,-11 1 0,-10 5-129,-15 7 129,-8 1 0,-8 8 0,-6 7 0,-6 10 0,-5 10 0,-4 11 129,-5 11 129,1 11-129,-4 13 0,4 13 0,2 3 129,5 13 0,6-5 0,14 3 0,7-8 129,18-3-129,7-15 129,24-8 0,13-17-258,16-18-129,16-7-774,2-24-2838,13-8-1032,-1-16-774,-2-6-258</inkml:trace>
  <inkml:trace contextRef="#ctx0" brushRef="#br0" timeOffset="68820.935">18944 14959 10062,'0'0'4773,"19"0"0,1 0-387,6-2-4257,8 0-129,6 2 0,4 0 0,3 3-129,-2-3-516,1 7-774,-8-3-3096,-2-3-387,-7-1 0,-6 0-387</inkml:trace>
  <inkml:trace contextRef="#ctx0" brushRef="#br0" timeOffset="69458.972">19402 14458 7482,'45'26'4515,"-10"-15"-258,2-6-129,6 4-4128,2-1 0,-1 4 0,-2 4 0,-9-2 129,-7 7 129,-11 0-129,-5 11 258,-12 1-258,-7 12 129,-10-4 129,-1 9-129,-6 2 0,-1 5 0,-3-3 129,6 1-129,0-9 129,8 0 129,1-6 0,8-5 0,7-9-258,7-5 0,15-10-129,11-6-258,10-5-258,3-8-387,10 0-516,-11-19-1677,7 7-1806,-10-8-516,-8 2 0,-16-3 130</inkml:trace>
  <inkml:trace contextRef="#ctx0" brushRef="#br0" timeOffset="69677.985">19337 14822 10965,'17'36'5031,"17"-22"-258,15-2-516,15 3-4902,7-7-258,18 15-1548,-3-13-2064,2 0-645,-6-7-129,-5-3 129</inkml:trace>
  <inkml:trace contextRef="#ctx0" brushRef="#br0" timeOffset="70403.026">20538 15521 7224,'-10'12'5031,"5"12"-387,5-4-258,-3 4-3354,4 17-645,1 3 258,5 11-129,-3 4-129,3 10-258,-1-4 129,1-4-258,0-6-645,-5-15-387,9 1-2451,-7-21-1419,-4-20-258,0 0-258</inkml:trace>
  <inkml:trace contextRef="#ctx0" brushRef="#br0" timeOffset="70616.039">20164 15752 10320,'0'0'5289,"27"4"-387,10-4-516,15 0-4902,12 0-129,19 0-387,-1-5-774,15 10-2064,-8-5-1161,-3 2-258,-9-2 129</inkml:trace>
  <inkml:trace contextRef="#ctx0" brushRef="#br0" timeOffset="71069.064">21511 15138 9288,'22'17'5289,"-11"0"-129,0 8-129,2 18-3741,-7 8-1032,2 20 0,-4 29-129,-4 17 0,-6 28-516,-15 10-2193,-5 19-2322,-8 4-258,-6-2-516,-3-10-129</inkml:trace>
  <inkml:trace contextRef="#ctx0" brushRef="#br0" timeOffset="74967.287">17382 12134 2709,'18'46'4128,"-15"-5"-1161,-3 2-645,0 20-129,-11 5-258,2 27 0,-16 16-516,0 31-387,-16 20 0,3 33-258,-10 17-129,1 30 0,-3 12-258,2 12-129,-2 5 0,4-2-258,3-1-387,0-6 0,6-2-258,0-20 129,8-12 129,2-19 0,9-15 0,5-24 0,12-23 387,2-25 0,15-28 129,8-13 0,5-19-129,8-12 258,8-18-258,11-6 516,10-8-387,10-4 0,9-7 0,11-4 0,11-3-129,10 5 0,7-3-129,7 8 129,4-4-258,7 7 258,4-3-129,9 3 129,7-4 0,9-6 0,12-2 129,9-1-129,9-7 129,9-3-129,5 2 129,0-3 0,1-2 129,-2 0-258,-3-4 129,-2 0 129,-7-3 0,-7-1 0,-8-2 129,-6 0 0,-13 8-129,-10 8 0,-12 4 0,-13 1-129,-16 2-129,-12 7-129,-14-1 129,-13 5-129,-12-4 129,-11-4 0,-12 1 0,-10-1 129,-8-3 0,-7-10 129,-4-8-258,-3-14 258,-6-15-129,-3-10-129,-2-21 0,0-23 129,-7-20 0,1-25-129,-2-20 129,1-17-258,4-15 129,2-21-129,5-4 129,4-7-258,8 0 129,3 0-129,3 7 129,-1 6 0,5 13-129,-5 1 129,1 15-258,-4 4-258,6 12-258,-14 3-129,9 23-129,-16 4 129,1 22 129,-9 10 129,-9 14 387,-7 10 258,-13 16 387,-2 14 387,-12 3-258,-1 10 258,-11-1-129,-4 8 0,-12-3 0,-6 4-258,-13-7 0,-10 6 258,-18-4-129,-12 6-129,-18-3 0,-14 8 0,-16 2-258,-17 7 129,-17 3-129,-12 0-129,-13 5 0,-6 2 129,-6 3-258,-5-1-387,4 8-1290,-2 0-1935,6-1-1161,5-2 258,6-6-774</inkml:trace>
  <inkml:trace contextRef="#ctx0" brushRef="#br0" timeOffset="76851.395">2431 15147 1548,'58'32'3999,"-15"-15"387,1-9-387,6-4-2580,21 10 0,7-6-516,17 12 0,5-8-516,13 5-129,11-1-129,16 1 0,12-4 0,17 3 0,17-3 0,17-1-129,20-5 0,17-3 0,12-3 0,12-1 0,12 0 0,3-4-129,7 0-129,-2-8 0,6 8-387,-3-10-258,5 6-129,-10-12-129,3 7 0,-18-14 129,-7 2 645,-18-9 258,-21-4 645,-18-4 387,-27-12 387,-10 8-129,-29-15 0,0 2 0,-22-13-387,-1 2-258,-8-10-516,-7-4-129,-7-6 0,-13-10 258,-10-10-129,-14-9 0,-17-8 258,-19-8 0,-21-12 0,-15-1 129,-19-16 0,-4-5 0,-11-7 0,0-2-258,-5-6-129,7 0 0,8-4 0,2 1 0,5 1 0,0 5-129,2 4 0,0 5 0,2 8 0,-1 7 129,4 4-129,1 2-258,5 9 258,4 9-129,5 5 0,4 8-129,2 10 258,3 8-258,-2 12 258,-4 6-258,2 14 0,-10 4 0,-1 16-129,-9-4 0,-2 15 129,-10-4-129,-3 12-129,-6 2 258,-7 0 129,-6 4 0,-7-4 258,-7 6 129,-11-2 0,-3 3 258,-14-2 0,-11 5 129,-12 7-129,-8 7-129,-13 2 0,-8 3-129,-11 8 0,-8 4-258,-9 2 129,-5 2 0,-6-3 0,-4 2 129,-7-3 0,0 0 0,-5-2-129,1-1 387,3 1-387,3-3 258,2-5-129,4 3 129,7-2-129,1 0 0,3 1 129,5 6-129,5 0 0,3 9 0,8 3-129,8 4 129,13 5-129,10 4 0,13 3 0,11-1 0,9 1 0,12-5 0,13-1 0,11-2 0,9-4 0,10-4 0,9 0-129,13-5 129,7 1 0,5 0 0,6 2 129,4 3-258,1-1 258,1 2-129,0 1 129,0 4-129,0 0 129,1 9-129,-1 2-129,0 10 129,0 10 0,0 8 0,0 13-129,0 8 0,0 15 129,0 7 0,2 18-129,-2 9 0,0 16 258,0 16-258,0 16 129,-3 11 0,0 17-129,-2 11 258,-1 8 0,-4 16 0,-4 5 0,-5 3 0,-2 2 258,-2 4-129,-1-9 0,2-4-258,4-9-258,4-26-516,14-21-2451,7-24-903,5-48-516,9-27-387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15:46:17.4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12808 5837 129,'-11'-12'1032,"11"12"-258,-14-17-129,14 17-129,-17-16-258,17 16-129,-24-18 258,9 9-258,-3-1 0,1 5 0,-5-3 258,-1 2-258,-2 1 258,-2-1 0,2 5-129,-2 1 0,-2 0 129,-1-3 0,-2 2-258,1-1 129,-2 1-258,-2 1 0,-2 0 0,2 0 0,-1 0 0,1 0 0,-2 1 0,-1 5 0,2-1 0,-2 2 0,0-2 0,-2 2 129,1 0-129,-1 4 0,-1 1 0,0 1 0,0 0 0,-1-1 0,3 4 0,-1 1 0,-1-1 0,5-3 0,-1 2 129,6-1 0,-2 1-129,5 5 387,-1-7-258,7 2 0,1-2 0,4 4 0,0-3 0,7 1 129,-1-2-258,3-1 0,1 1 0,2 2 0,0-1 0,2 1 129,-1 2-129,-3-3 129,3 3-129,0-2 258,-2 4 129,1 3-129,0-3 129,-1 1 0,1 1-129,2 5 0,-1-5 258,2 7-258,-1-6 0,2 2 129,-2 2-129,-2 2 129,0-3 0,2 3 0,0-2-129,2 1 0,0-2 129,1 1-129,1-2 0,9-2-129,-2 1 129,4-2-258,-3 2 129,6 2-129,-5-7 129,6 3-129,-5-5 0,3 4 258,-4-4-129,4 1 129,-1-4 0,2 1 0,1-2 0,1 0 0,3 1-129,2-1 258,0 2-129,2-1-258,2-1 129,1 1 0,0-1 0,1 0-129,-1-1 129,0 1-129,-1-3 0,2 1 129,-1-4-129,1 4 0,2-5 129,0 1-129,3 0 0,3 0 0,1 1 0,0 0 0,2 1 0,1-2 0,2 2 129,2-1-129,-1-2 129,2 3 0,2-4 0,1 2 0,1-1 0,1 1-129,-1-3 129,-1 4-129,-3-2 0,1-2 0,-1-1 0,-1 2 129,-1-3-129,1 1 0,0 0 129,2-2-129,1 0 129,3 3 0,-3-3 0,4 1 0,1-1-129,-1 0 129,2 0-129,-1 2 129,-3-2 0,4-3-129,-4 0 129,0-3-129,-4-1 258,2 2-129,-2-3-129,-1 0 129,2-1-129,-2-3 0,-1 0 0,-1 1 129,3-4 0,-3-2-129,1-1 0,2-4 258,-3 2-258,0-3 129,0-1-129,-4-2 0,1-1 0,-3 0 129,-4 0 0,-4 0-258,-1-5 258,-4 0-129,-4 0 0,-1-4 0,-5-3 0,-4 0 0,-1-4 0,-4 1 0,0 0 0,-4 0 0,0 0 0,0 1 129,-4 0-129,-1 1 129,-3 2-129,0 1 129,-3 0-129,-5 1 0,-1 2 0,-4-6-129,-1 6 129,-1-1 0,-4-1 0,-5-1 0,-2 3 0,-1-2-129,-4 0 129,-7 4 0,2 1 0,-4-3 0,-2 7 0,0 0 0,-2 4 0,2 1 0,-3 4 0,3 4-129,-6 3 129,2 7-129,-3 0 129,-4 4 0,-4 0 0,-3 3-129,0 4 129,-1 2-129,-1 0 129,-1 2 0,1 1-129,3 0 0,5 0 129,1 0-129,6 3 129,2-1 0,6 0-129,3-4 0,12 2 0,2-4-258,13 1-129,0-5-258,17 9-645,0-13-1677,12 0-1548,11 0-387,8-5 129</inkml:trace>
  <inkml:trace contextRef="#ctx0" brushRef="#br0" timeOffset="1428.081">14311 5946 516,'12'0'1419,"-12"0"645,0 0 0,0 0 387,0 0-129,0 0-129,0 0-645,0 0-387,1-15-258,-1 15-258,0 0-258,0 0-129,2-20 0,6 9 129,-2-5-129,5-1-129,2-5 129,6-7 0,2-3 0,8-2-129,0-3 129,4 3 0,2-3 0,2 2 0,3-1-129,-3 7 0,-3-2 0,-2 6 129,-5 2-129,-4 6 258,-6 3-387,-3 2 129,-14 12-129,13-11 129,-13 11-258,0 0 129,0 0 0,0 0 0,0 0 0,0 0 0,0 0-129,0 0 129,0 0-129,0 0-387,-6-7 0,6 7 0,0 0 0,-20-10-258,20 10-129,-18-9 129,18 9-129,-24-10 0,13 8-258,-8-8 0,4 7 129,-5-6 0,4 4 258,-5-3-129,2 4 516,-1-3-129,2 3 387,0 3 129,2 1 0,2-3 129,0 3-129,14 0 258,-20 0-129,20 0 0,-12 3 129,12-3 129,0 0 129,0 0 129,0 0-129,2 11 258,-2-11 129,22 0 0,-6 0-258,8 0 129,4-6-258,5 2 129,6-5-258,3-1-129,1-3 129,3 4-129,-5-4 258,1 3-258,-8 0 0,-1 3-129,-9 0 0,-5 6-129,-4 0 0,-15 1 129,17 1-129,-17-1 0,6 11 129,-6-11-129,4 18 129,-3-5 129,-1-2-129,1 4 0,-1 0 0,1 4-129,0 2 129,1 2-129,0 2 129,1 3-129,1-1 129,-1 2-129,-1 0 129,0 0 0,-2-3 258,0 0-258,0-3 129,-2 1 129,-5-5-258,3-3 129,-2 0-129,-1-4-129,2 2 0,5-14 0,-12 21 0,7-10 0,5-11 0,-12 18-129,12-18 0,-8 13-516,8-13-774,-6 12-2967,6-12-258,-8-9-516,-2-8 129</inkml:trace>
  <inkml:trace contextRef="#ctx0" brushRef="#br0" timeOffset="5380.307">7322 7093 645,'-15'-1'1032,"0"-1"0,15 2 387,-21-4-258,9 3 0,-3 0-129,0-2-258,-4 1-387,0 1 129,-1-3-129,-1 4 129,-3-5-258,1 4 129,-2-4 0,-3 1 0,-1-2 0,-4 3-129,-4-1 0,1 1 129,-4 3-258,1 0-129,-3 0 129,2 6-129,0-1 0,-1 4 129,3-4 129,-1 4-129,-1-5 129,2 3 0,1 0 0,0 1-129,1-2 0,2 2 0,0 0-129,-1-1 129,5-1-129,-1 2 258,1-1-258,0-1 129,3 0-129,1 2 0,5 1 0,2 1 0,6 1 0,-1-4 0,6 4-129,8-11-129,-15 20 258,8-8 0,7-12 0,-10 19 0,4-9 0,1 4 0,-1 0 0,1 0 0,2 1 258,0 0-258,0 2 0,2 3 129,-3-1-129,3 0 129,-2 1 0,1-2-129,-1 0 129,-1 4 0,1-5 0,-1 3 129,-1-4-129,3 3 258,-2-3-258,1 3 129,2-2 0,1 0 0,0-1-129,0 3 129,1 1 0,4 3 129,-1-3-129,1 0-129,0-2 129,1 0-258,-1 1 258,1-1-258,-2-4 129,3-2 0,-1 2 0,1-2 0,0 1 0,0 1 129,-1-1-129,4-1 129,0 2-129,2 1 129,2-1-258,0 3 129,2 0 0,2-1-129,0-1 129,5 2-129,-2-3 129,5 1-129,-2-2 258,1 1-258,2-5 129,2 2-129,-1 1 129,2-1-129,0-2 129,3-2-129,0 2 129,3-2-129,1-2 0,0 2 0,4-4 129,-1-1-129,5 2 0,-1-3 0,4 1 0,2-2 0,3 0 0,1 0 0,1 0 0,0 0 0,2 0 0,1 0 0,-4 0 0,0 0 0,-4 3-129,2 0 129,0 1 0,-2 0 0,2-1 129,-1-3-129,4 2 0,-2-1 129,0 1-129,1 1 129,-2-2-129,-2 2 129,-1 2-129,-2-2 0,-1 2 129,-1 0-129,-1-3 0,0 0 0,3 0 0,-4-1 0,5-1 0,2 1 0,1-1 129,1 1-129,-1 1 0,2 0 0,-2 4 0,0-4 0,-1 1 129,-1-1-129,-3 2 0,3-3 0,-1 1 0,0 1 0,1-2 0,2 3 0,-4 3-129,3-3 129,2 1 0,-1 3 0,2-4 0,-1 2 129,-2-2-129,7-2 0,-2 0 0,0-2 0,1 0 0,-1 0 0,3 0 0,-2 0 0,3-2 0,-3 0 0,0-2 0,0 1 0,-2 0 0,-2-1 0,-2-2 129,1 0-258,-3 1 258,-1-2-129,-2-1 0,0-1-129,-2 1 129,0 1 0,2 0 0,-4 2 0,0 0-129,-2 0 129,0-2 129,-3 2-129,-1 0 0,-1 1 0,-5 1 0,-1-1 0,-1 1 0,-2 1 0,-2 1 0,1 1 0,-3-2 0,1-2 0,-1 2 0,-3-2 0,2-2 0,-1 0 129,-2-4-129,-1 0 0,2-1 129,-1 0-258,1-3 129,-2 1 0,1-2 129,-2 0-258,0-1 129,-2-3 0,-4 1 0,2-1 0,-4-1 129,-2 1-129,-1 2 0,-1-3 0,-2 0 0,0 2 0,-1-1 129,0-1-129,0 2 0,0-3 0,-1-2 0,-3 0 0,0 0 0,-1-2 0,-1 1-129,-3 2 258,-1-5-258,1 3 129,-3-1 0,-1 1 0,2 2 0,-3 1 0,1-3 0,-1 2 0,2 1 0,-2 2-129,0 1 129,-2 1 129,2 0-258,-3 2 129,0 1 0,-2-1 0,0 1 129,0 2-129,-3-5 0,0 3 0,-2-3 129,-2 1-258,-3 0 129,-3-1 0,-2 2 0,-5-2 0,-2 5 129,-1 0-129,-4 1 0,-1 3 129,-4 0-129,-2 1 0,-3-2 0,4 2 0,-6-1 0,0 0 129,-6 2-129,1-4 0,-3 3 0,-5 0 0,0 3 0,-6 3 0,-1-2 129,-1 3-129,1 0 0,-2 0 0,1 2 0,5 0 0,-1-2 0,5 0 0,5-2 0,2-3 0,5-2 0,0-1 0,5 0 0,3-2 129,2 4-129,-1-1 0,5 0-258,-4-2 387,-1 1-258,-1 2 129,1-1-129,-3 2 129,2 3-129,1-1 258,-2 2 0,3 1-129,5 1 0,2 2 0,-4 4 129,3-1-258,0-3 258,-1 0-129,-1 4-129,-2-4 129,-3-2 0,-1 2 0,0-3 129,-2 3-258,2-2 129,-2 1 0,2-2 0,2 1 0,0-1 0,3 0 0,4 0-129,-1 0 258,3 0-129,5-4 0,1-2-129,7 2 129,2-3-258,4 1 258,4 1-258,4-3-387,12 8-1161,0 0-2193,0 0-774,11-2-387,6-5-129</inkml:trace>
  <inkml:trace contextRef="#ctx0" brushRef="#br0" timeOffset="8392.48">11054 8277 258,'0'0'1290,"0"19"129,0-19-129,8 17 129,-8-17 129,17 19-516,-17-19 0,24 20 0,-9-11 0,5 6-258,0-2 0,6 4-129,2-3 0,6 7-129,1-3 129,9 4-258,-2-3 0,8 5 129,2-3-129,7 3-258,1-4 258,4-1-258,3-4 129,4 1 0,0-4 0,5-2-129,-3-3 129,3 0-129,2 0-129,1 1 129,0 1-129,-2-1 129,0-1 0,1-1-129,-2 0 0,0-5 129,-3-1-129,-1 0 129,1-3-129,2-5 0,-3 2 0,3-4 129,-4 0-129,0-2 129,0 0 0,-3-2 0,-2-2-258,2-3 387,-4-3-387,0 1 258,0-3-129,0-1 129,-2-1-258,0-2 129,-2 0 129,0 0-129,-1-1 129,-4-3-129,0-2 129,-2 0 0,-3-4 0,-2-5-258,-2-2 258,1-1-129,-4 0 129,-1-2-129,0-2 0,0-2 129,-1 1-258,1 1 258,-1 0-129,-2 1 129,1-3-258,-3 0 129,-1-1 0,0 2-129,1-4 258,0-1-129,-1 0 129,2 0-129,1 3 129,1 1 0,1 2-129,1 3 387,0 2-387,1 7 129,4 1-129,0 0 129,4-1-129,-1 5 0,0-4 0,1 0-129,2-1 258,-2-2-129,-1 0 0,0 2 0,1 1 0,3 0 129,1 1-129,4 5 0,-1 2 129,3 2-129,3 2 0,0 2 0,1 1 129,1 3-129,-2 0 0,3 4 129,-3 0-129,0-2 129,-2 3-129,0 2 258,2-2-387,0 2 387,-2 0-387,3 1 258,-1 0-129,3 0 0,2 2 0,1 1 0,-1 1 129,2 2-258,-1 1 129,4 0 0,-3 0 129,6 3-129,-4 1 0,0-1 0,2-1 0,-2 1 0,1 1 0,-7 0 129,1 0-129,-4 0 0,-1 0 0,-1 0 0,-5 0 0,-3 0 0,-1 0 0,-5 0 0,-1 0 0,-5-4 129,-2 0-129,0-2 0,-2-1 0,-2-5 129,2 0-129,-1-3 0,-2 0 129,1-1-129,-1-4 0,0 1 0,-4-1 0,-2-2 0,-4 1 129,0 0 0,-2 3-129,-2-4 129,-4 3-129,-1 1 129,-1 0-129,-3 1 258,-1 2-258,0 2 0,-3-3 129,-8 16-129,11-19 0,-11 19 129,0 0-129,8-10 0,-8 10 0,0 0 0,0 0 0,0 0 0,0 0 129,0 0-129,0-12 0,0 12 0,0 0-129,7-14 258,-7 14-129,5-12 0,-5 12 0,0 0 0,0 0-129,0-12 129,0 12 0,0 0 0,-7-4 0,7 4-129,0 0 129,-13-6 0,13 6 129,0 0-258,-12-13 129,12 13 0,0 0 0,-8-12 0,8 12 0,0 0 0,0 0-129,0 0 129,-11-6 0,11 6-258,0 0 258,-14 0 0,14 0-129,-16 4 129,4 3-129,-2-2 129,-3 0 0,0 2 0,-4 1-129,-2 1 129,-2-1 0,0 1 0,-3 0 0,0 2 0,-1 1 0,-1-2-129,4-1 129,1 2 0,3-5 0,6 1 0,-1-2 0,7 0-129,10-5 129,-12 1 0,12-1 0,0 0 0,11-11 0,0 3-129,6-1 129,0-3 0,7 3 0,0-6 129,5 6-258,0 1 129,-1-2 0,3 0 129,-1 0-129,2 1 0,-3 2 0,-2-1 0,-2-1 0,-3 1 0,-1-1 0,-1 0 0,-5 3 129,-1 1-129,-14 5 0,20-12 0,-20 12 0,13-6 0,-13 6 0,0 0-129,0 0 129,12 0 0,-12 0 0,0 0 0,0 0-129,14 14 129,-14-14 129,12 12-129,-12-12 0,12 21 0,-4-5-129,-1 2 129,2 2 0,0 2 0,1 5-129,-1-1 129,1 1 0,-1-2 0,1-2 0,-2-3 129,0-1-129,-5-2 0,0-2 0,-2-5 0,-1-10 0,0 14 129,0-14-258,0 0 258,-1 12-129,1-12 0,0 0 0,0 0 0,0 0-258,0 0-516,0 0-2580,0 0-1290,0 0-258,-5-20-645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26T20:23:53.5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14449 8847 2451,'0'0'3096,"0"0"-1935,0 0-387,0 0-129,0 0-129,0 0 129,0 0 0,-5 11 129,5 5-129,0-2 0,2 9 129,5-2-387,5 8 0,1 0 0,6 5 0,5 2-129,2 3 0,4 1 0,1-2-258,3 2-516,-6-8-2064,-1-7-1161,2-1-516,-13-15 259</inkml:trace>
  <inkml:trace contextRef="#ctx0" brushRef="#br0" timeOffset="480.027">14185 9818 1161,'0'0'387,"0"0"387,11 12 774,1-10 258,-12-2 516,20 0 0,-11-7-129,15 0 0,-6-18-258,15 1-774,1-14-129,17-1-387,5-14-258,14-1 0,4-8-387,10 0 129,1 0-129,2 3 0,-1 4-129,-4 2-129,-1 7-516,-15-7-1290,-2 10-2193,-4 6-516,-13 1-129</inkml:trace>
  <inkml:trace contextRef="#ctx0" brushRef="#br0" timeOffset="1097.062">14580 10096 2322,'7'-17'3354,"3"17"129,-10 0-3096,0 0-387,13 0 0,-13 0 258,17 12 0,-17-12 387,23 19 129,-23-19 258,25 22 0,-16-10 129,10 8 0,-6-1-258,8 4-258,0 5-258,1-1-387,4 2-387,-4-3-1032,2-2-2709,3 5-258,-12-12-129</inkml:trace>
  <inkml:trace contextRef="#ctx0" brushRef="#br0" timeOffset="2832.161">15101 9942 1806,'-7'-20'3225,"7"1"258,0 19-3096,0-14-129,0 14 387,4-11-129,-4 11 129,0 0 129,0 0-129,10 6 129,-10-6 0,12 24-258,-4-8-129,5 8 0,2-2-129,2 2 0,4 1-129,4 0-129,2 0-129,-2-3-387,3 2-645,-7-8-1677,-2-10-1161,2 6-516</inkml:trace>
  <inkml:trace contextRef="#ctx0" brushRef="#br0" timeOffset="3089.176">15094 10130 3354,'-4'14'4257,"4"-2"0,0-12-2193,11 0-1290,8-9 129,0-6-258,8-4 0,1-8-516,5 1 129,-1-3-258,-1-6-387,3 6-1032,-8 1-2709,-4-4-258,1 6-129</inkml:trace>
  <inkml:trace contextRef="#ctx0" brushRef="#br0" timeOffset="3321.189">15583 9644 4257,'37'-34'2709,"-15"17"-2709,-7 2-129,-2-11-4386</inkml:trace>
  <inkml:trace contextRef="#ctx0" brushRef="#br0" timeOffset="3592.205">15710 9450 516,'-20'-24'3354,"-17"21"129,17 6-1548,-3 7-1290,-4 5-516,0 6-129,0 3 0,2 5 0,1 3 129,7 3 387,-2-2-129,10 3 258,1-3-129,8 4 387,3-8 0,13 0 129,2-9-387,13 3 129,1-11-387,6 3 129,2-10-258,2-5-258,2-3 0,-3-9-516,1 2-387,-9-11-903,2-4-1806,-2 4-774,-9-8 129</inkml:trace>
  <inkml:trace contextRef="#ctx0" brushRef="#br0" timeOffset="4022.23">15606 9208 774,'20'3'3483,"-6"-3"-387,-3-2-645,8-1-387,-19 3-387,24-13-387,-12 2-258,3 5-387,-4-5-387,3-1-258,1 2-645,-5-9-258,10 9-1290,-9-5-1935,-1-6-387,4 8 258</inkml:trace>
  <inkml:trace contextRef="#ctx0" brushRef="#br0" timeOffset="4366.249">15691 8809 4257,'-1'12'4644,"11"-7"-516,-10-5-387,24 5-3483,-11-5-774,9 8-129,-4 0 258,6 7 129,-3-3-129,3 3 258,2-3 258,-2 0 129,3 0 0,-2 5-387,2-3 0,3-2-1032,-3-2-1935,-1-7-903,10 6-258</inkml:trace>
  <inkml:trace contextRef="#ctx0" brushRef="#br0" timeOffset="4649.265">16002 9128 3612,'15'-9'4644,"-1"1"-645,-8-17-129,7 0-3483,-3-5-774,3-1 129,-3-6 129,4-2 0,-5-2 0,2-6 0,0 3 129,1 0-774,0-1-2451,-1-6-645,10 14-516</inkml:trace>
  <inkml:trace contextRef="#ctx0" brushRef="#br0" timeOffset="5784.33">16071 9027 1032,'0'0'2967,"0"0"-2064,0 0-258,0 0-129,0 0 387,9 12-129,-9-12 0,0 0 0,0 0-129,0 0-129,12 9-129,-12-9 0,5 12 129,-5-12-129,3 15 258,3-3-129,-6-12 258,15 24-258,-15-24 129,24 22-129,-10-12-129,4 4 129,-1-4-516,2-1 129,-1 0-129,-3-3-129,-1 2-258,-14-8-129,20 12-387,-20-12-1677,0 0-1419,0 0-258,-6 0 259</inkml:trace>
  <inkml:trace contextRef="#ctx0" brushRef="#br0" timeOffset="6401.366">16097 9056 129,'0'0'2193,"-17"8"-387,17-8-645,-8 13-645,8-13-258,-9 20-258,6-7 0,-2 5 258,1 4 129,1 3-129,-2 3 258,4 4 0,-1 0-258,2 4-387,0-6-1032,3 5-1806,-3-18-129</inkml:trace>
  <inkml:trace contextRef="#ctx0" brushRef="#br0" timeOffset="7151.409">15035 9174 903,'0'0'3225,"0"0"0,13-11-2580,-13 11-387,21-23 0,-9 9 258,5-1 0,0-6 258,10-1 129,0-7 0,14 0-129,5-10 129,11 3-516,9-9 0,11-2-258,4-6 0,7-2-258,1-5-258,-1 0-129,1-1-1419,-1 6-1935,-16-11-516</inkml:trace>
  <inkml:trace contextRef="#ctx0" brushRef="#br0" timeOffset="20452.169">20957 3248 1161,'0'0'2451,"0"0"-774,0 0-258,0 0-645,0 0-258,0 0-258,0 0 0,-4 7 129,4-7 0,0 0 129,-4 12 129,4-12 258,0 0-129,0 0 0,0 0-129,0 0 129,0 0-258,0 0-129,0 0-258,0 13 0,0-13-129,7 12 129,-7-12-129,10 17 0,-6-6 0,2 0 129,-2-1-129,1 1 129,1 0 129,-6-11-129,13 18 258,-13-18-129,20 21 0,-20-21 129,25 25 0,-15-9-129,7 1 129,-5 0-258,5 4 129,-4-2-129,2-1 0,-2 0 0,3 1 0,-2-6 0,4 6 0,-3-3 0,4-1-129,-4-1 258,3 1-129,-3-1 129,4 1 0,-2-3 0,4 3 0,-2-4-129,3 4 129,0-2 0,1-1-129,1 0 0,-1-2-129,-3-1 258,3 0-129,-2-3 129,1-1-129,0-2 129,3 1-129,-3-2 129,4 4-129,-1-2-129,2-2 129,1 1 0,0 1-129,1-2 129,-1 4 0,1-1 0,0-5-129,-3 0 258,2 3-258,-2-2 0,-2 0 129,1 1-129,0-1 0,0-1 0,0 0 129,-1 1-129,-1-1-129,1 0 129,-3 0-129,-3 0 258,1 0-258,-2-5 129,-2 4 129,-1-1-129,-1 2 0,-3-4 129,2 2 0,-1 0-129,-1 1 0,2 1 129,1 0-258,1-5 258,2 3 0,4 0-129,0-1 0,5 1 129,1-4-129,1 1 0,1 0 0,-1 3 0,-1-1 129,-4 0-129,2-2 0,-5 0 0,-1 3 129,-1-3-129,0 0 0,-2 1 129,-1-2-129,2-1 129,-1 2-129,1-1 129,1 2-129,-1 0 129,2-5-129,-2 4 129,4-2-129,1 3 0,-1-3 0,0 0 0,-1-1 0,1-3 0,0 3 0,-4-1 0,3-3 0,-5 1 129,3-1-129,-3 0 129,0-1-129,-1 2 0,1 3 0,-4-2 129,4-2-129,-2 1 0,0-1 0,1 0 0,3 2 0,1-4 0,0 0 0,3-5 129,4 1-129,-1 1 0,-1-2 0,1 1 258,0 0-258,-1 1 0,-2-3 0,-1 6 129,-2 1-129,0-3 129,0 0-129,-1 2 0,0 0 0,-1 0 129,0 1 0,-1 0-129,-4 1 0,-10 12 0,18-17 129,-18 17-129,10-13-129,-10 13 258,0 0-129,0 0-129,8-11 129,-8 11-258,0 0-129,0 0-387,-8-1-1419,4 6-2193,-18-2-645,-12 6-258,-13-1-129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6:38:33.8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16428 16944 1419,'16'5'4257,"-16"-5"0,0 0-258,0 0-2838,-15-1-774,0-1 0,-5 0-129,-3 2 129,-7 2-129,-2 10 0,-8-7 0,3 5 129,-7 4-129,5 5 0,-5-4 0,6 7 0,2-6 0,6 7 0,4-7-258,6-3 129,8-1-129,12-12 0,-6 17 0,6-17-258,21 16 129,4-12 129,13 1-129,4 4-258,11 3 0,1 0 129,7 3-129,-4 1 129,4 3-258,-9 5 129,-6 0 258,-8-1 129,-6-1 129,-9 2 258,-9-1 129,-3-3 0,-11-4 258,-1 5-258,-19-7 0,0 0 129,-14-1-129,-5 0-258,-5-5-129,-4 2 129,-2-3-129,0-2 0,4-5 0,4 2-258,9-1-258,2-1-387,16 0-903,-4 0-3096,11-12 129,8-13-516</inkml:trace>
  <inkml:trace contextRef="#ctx0" brushRef="#br0" timeOffset="668.038">16816 16941 3612,'-15'0'4515,"-5"6"-645,20-6-258,0 0-2967,0 0-1161,0 0 0,0 0 0,6 9 129,9-7 258,-1 1 129,6 3 0,4 2 129,1 0 0,7 1-129,3 0-129,5 6-258,3-1-129,1-2 129,3 3-258,-6 5 387,2 3-387,-6 8 387,-3-1 0,-8 4 387,-9 2 129,-3 11 387,-9-9 129,-5 5 0,-8-8 129,-9 3 129,-13-9-258,-1 3 129,-10-17-387,-1-3-129,-6-3 0,1-3 0,0-12-258,4-5 129,3-4 129,8-7-258,7-5 0,9-2 0,10-2 0,6-11-129,6 11 0,13 0-129,3-3-129,6 10 258,4 7-129,1 5-129,3 11-258,-3 5-258,5 17-258,-6-4-1677,2 3-1548,7 3-645,-9-11 387</inkml:trace>
  <inkml:trace contextRef="#ctx0" brushRef="#br0" timeOffset="1448.082">17680 16802 1548,'7'35'3483,"-7"-35"129,7 28-129,-7-28-3096,6 23-774,-3-4 516,-2 0 387,3 14 129,-4-9 258,0 16 258,-4-13 129,4 23-129,-7-13-129,7 12-258,0-13-258,3 12-129,4-22-258,3-6 0,3-2 0,5-7 0,4-11 0,4-4 0,0-9 129,3-13 129,-4 2 0,4 4 0,-4-14-129,2-1 0,-4 0 0,2 1-258,-2-2 129,3 2-129,3 5-129,1 0 0,-2 7 0,1-2 0,-3 15 129,-4 6-129,-5 13 129,-6 16 129,-8 3 0,-2 8 129,-1 4-129,0 6 129,-1-12-129,1-3 387,0-12-516,12-11 129,11-9-129,8-14 0,5-6 0,7-6 129,4-3 0,1-4-129,-4 2 258,-3 7-129,-9 2 129,-7 12-258,-8 0 129,-17 10 0,14-5 0,-14 5-129,0 0 129,10 11-129,-4 0 0,-1 2 0,4 8 0,1 1-129,0 5-129,-3 0-258,8 10-1032,-13-4-2967,7-13-516,1-9-129,1-11-516</inkml:trace>
  <inkml:trace contextRef="#ctx0" brushRef="#br0" timeOffset="1928.11">19033 17009 6708,'7'58'4644,"1"-38"0,-8-20-387,19 9-3870,-1-7-516,12-2 0,0-12-129,7-4 258,3-6 0,-1-3 129,-1-1 129,-4-1 0,-3-2-129,-9-2 129,-3 10 0,-11-2-129,-7 0-129,-3 8-129,-10 3 0,-7 2 129,-7 6-258,-4 6 258,-4 5-129,-1 8 0,-2 11 258,-1-1-129,1 7 129,2 8 0,3 5 387,2-6 129,7 5-258,4 2 0,13 3 0,5-9-129,6 4 129,15-10-258,13 2-129,13-5-258,11 1 0,19-8-1161,1-14-3354,14-8 0,3-14-645,6-20 0</inkml:trace>
  <inkml:trace contextRef="#ctx0" brushRef="#br0" timeOffset="2776.158">21866 16274 5547,'0'-22'4644,"-11"-3"0,11 25-645,-13-16-3612,-6 2-258,-1 4-129,-6 2 129,-6 1 0,-7 1 129,-2 6 129,-9-1 129,-1 4-129,-10 8-129,-3 11 0,-3 3 0,-3 8-129,0 11 0,-1 3-387,1 12 258,4 5-258,9 8 258,7 3-258,9 9 258,12 2-129,12 1 0,14 9 258,9 0-129,18 7 0,18 0 129,8-4 0,18-8-258,5-2 0,11-14 129,7-8-516,6-14 516,6-10 129,1-23 258,2-8 258,0-16-258,4-11-258,-1-9 0,4-11 516,-3-17-645,-3-8 0,-1-5-516,-5-15 258,-5 3-129,-3-11 387,-10-2 129,-8-7-387,-12 8 516,-9-6-387,-13 4 258,-11 6-258,-19 7 129,-11 1 129,-15 7-258,-19-1 129,-14 9-129,-15 1-129,-15 8 129,-12 5 129,-10 7-129,-10 7 0,-6 10 129,-4 7-129,-1 9-129,-3 3-516,11 13-1806,0 4-1935,6 1-258,9 5-387</inkml:trace>
  <inkml:trace contextRef="#ctx0" brushRef="#br0" timeOffset="3117.178">21709 16600 4128,'18'0'4773,"-16"-12"-516,10-2 0,-5 4-3483,-1-5-516,-6 15-129,14-7 0,-14 7-258,15 12-774,-11 0-2322,2 0-1290,9-1-387,-6 0 0</inkml:trace>
  <inkml:trace contextRef="#ctx0" brushRef="#br0" timeOffset="3347.191">22337 16571 9546,'21'28'5031,"-21"-28"-774,13 0-903,-13 0-4515,0 0-258,3-13-387,7 22-1161,-10-9-1548,0 0-645,-6-2 774</inkml:trace>
  <inkml:trace contextRef="#ctx0" brushRef="#br0" timeOffset="3838.219">21931 16696 2193,'15'37'903,"-15"-37"129,20 15 129,-20-15 774,20 13-129,-20-13 129,10 16 129,-10-16-258,-3 25 129,-14-14-258,10 20-645,-12-7-387,2 3-258,-1-2-387,-1 1-129,8-2-774,-5-7-2709,9-2-903,5-4-387,2-11 0</inkml:trace>
  <inkml:trace contextRef="#ctx0" brushRef="#br0" timeOffset="4364.249">21471 17137 6837,'-2'17'4644,"2"-17"-258,-2 18-129,0-1-4128,2 4-258,0 0 0,4 9 129,3 3 0,3 4 258,4-2 0,4 0 0,3 0 0,5 0 129,4-11 129,6-4-387,2-12 0,7-4 0,1-4 0,3-4-129,1-12-129,0-5 129,-1 5-129,-2 3 387,-5-4-129,-4 7 0,-8 4 129,-3 2 129,-9 0 0,-2-1 0,-16 5-129,13-10 0,-13 10-516,0 0-516,0 0-1419,0 0-2580,0 0-129,0 0-516,-6-27 0</inkml:trace>
  <inkml:trace contextRef="#ctx0" brushRef="#br0" timeOffset="6831.39">20021 15591 3225,'1'-16'5031,"-6"3"-516,5 13 0,-17-4-2838,6-7-903,11 11-387,-11-5 0,11 5-258,0 0-129,0 0 129,-11-2-129,11 2-129,0 14 0,1 6 0,4 6 129,4 14-258,-1 11 258,2 16 129,-1 12-258,-3 10 258,-5 9-387,-1-2-645,-1 10-3483,-5 0-129,-8-12-516,6-9 129</inkml:trace>
  <inkml:trace contextRef="#ctx0" brushRef="#br0" timeOffset="7234.413">20048 17614 8643,'16'22'5160,"-16"-22"-258,0 0-387,22 0-3999,-22 0-516,0 0 258,0 0-258,0 0 129,0 0-129,0-8 0,0 16-387,0-8-2580,-13 21-1677,13-21-774,-22-15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5823 9741 1806,'0'0'1548,"0"0"-1032,-7-3-258,7 3 0,0 0 387,-13-4 0,13 4 387,-8-5 0,8 5 258,-8-3-129,8 3-258,0 0-129,0 0-258,-10-3 0,10 3-258,0 0-258,0 0 0,0 0 0,0 0 0,0 0 0,0 0 0,0 0 0,0 0 0,0 0 0,0 0 0,-9 0 0,9 0 129,-8 9-129,8-9 0,-16 16 0,4-4 129,-2 2 0,0 2-129,-1-1 258,0 2-129,0-5 0,3-1-129,0 0 129,12-11-129,-11 9 129,11-9-129,0 0 129,7-5 0,4-4-129,3-3 0,4-4 0,1 2 129,1-5 0,-2 4 129,-2-1-516,-1 3 516,-3 2-258,-4 3 0,-8 8 0,11-10 0,-11 10-258,0 0 129,0 0 129,0 0-129,-11 5 129,1 0 0,-2 4 0,-4 2 0,1 4 129,-3-2-129,1 2 129,1-1 129,0 0-258,1-3 0,7-1 0,8-10 0,0 0-258,0 0 129,3-7 0,11-8 0,5-4 129,2 0 0,1-2 129,-1 0 0,1 2 0,-4 7 129,-2 1-129,-5 4-129,-11 7 129,11-1-129,-11 1-129,0 6 129,-10 2 129,0 0 0,-5 0 0,-1 4 129,-3 0-129,0 1 129,-2-2 129,5-1-258,0-1 0,3-1-129,4-4 0,9-4 0,-8 0 129,8-6-129,6-7 0,4-2 129,1-1 0,5-1-129,-2 0 258,3 0-387,1 3 129,-3 2-129,-1 2-129,-1 2 129,-3 2 0,-1 3 0,-9 3 129,0 0 0,0 0 129,0 12 129,-11-3-129,-2 4 129,-3-1-129,-3 4 129,1-3-129,0-1 0,3-1 0,1-3-129,4-2 0,1-4 0,9-2-129,0 0 129,-1-10-129,3 0 0,9 0 0,0-4 0,4 0 0,2-2 0,0 3 0,-1 0-129,-1 5 258,-1 2-129,-4 5 129,-10 1 0,0 0 129,1 15 0,-6-2-129,-9 2 129,-3 4-129,-3 0 0,-5-2 129,1 2 0,1-2 0,2-4-129,4-3 0,4-4-129,13-6 0,-9-3 0,14-8-129,6-4 0,8-4-258,0-4 387,6-1 0,0 1 129,1 4 0,-1 2-129,-3 7 129,-7 0 0,1 8-129,-7 2 129,-9 0 0,7 11 0,-7-2 0,-5 4 129,-6-4 129,2 5-129,-5-5 258,3 1-129,0-2-258,0-3 129,11-5-129,-10 0-129,10 0 129,0-10-129,8-1 129,5-1 0,1-2 0,1-2 129,2 2-129,-2 1 129,-1 2 0,-3 5 0,-3 1-129,-8 5 0,0 0-129,0 0 0,-3 7 129,-7-1-129,-2 2 0,-4 3 129,0 1 0,-2 1 0,-1-1 0,0 2 129,1-3-129,2 4 129,4-4-258,-1-3 0,13-8 129,-8 7 0,8-7-129,7-4 129,5-5 0,2-2-258,3-3 258,3-1 0,-2 2 0,-1 1 0,-4 2 0,-4 4 0,-9 6 0,0 0 258,-4 16-258,-12 2 258,-8 7-129,-4 9 129,-8-1 129,1 7 0,-5-4 129,4 2-258,0-7 129,6-4-258,4-6 129,6-7-129,8-7-258,12-7 129,-4-8-258,9-9 258,10-3-258,4-6 129,2-3 0,3 0 129,0-1-129,-2 6 258,-1 5-258,-5 7 129,-5 8 258,-11 4-258,9 8 129,-9 7-129,-11 8 258,-3 7-129,-8 2 129,1 2 0,-5-3 0,2 2-129,2-6 129,3-4-129,5-8-129,4-8 129,10-7-258,0-4 129,5-13-129,8-4 0,4-3 129,2-4 0,2 1-129,-1 1 129,-4 5 0,-1 3 0,-5 7 0,-10 11 129,11 0-258,-11 11 129,-6 7 129,-7 9-129,-3 1 129,-2 7-129,-1-4 129,-2 0 0,2-4 0,4-3 0,3-10-129,12-14 0,-10 5 0,12-10 0,6-12 0,5-7-129,3-2 0,3-5 129,0 2 0,1 2 129,-4 2-129,-1 8 0,-5 6 0,-10 11 0,11 0 0,-11 11-129,-5 9 258,-6 7-129,-5 5 0,0 1 258,-3 6-129,0-3 129,2-5-129,2-5 258,2-5-387,5-7 129,8-14 0,0 0-129,4-15 0,7-8-129,4-4 0,3-4-258,2-1 258,0 0-129,-1 5 129,-3 4 0,-2 10 0,-5 7 0,-9 6 129,4 12 129,-6 6 129,-6 8-129,-6 5 0,0 2 129,-4 0 129,2-2-129,-1-6-258,2-2 258,5-7-387,2-8 129,8-8 0,0-7-129,1-8 129,8-5-129,2-3 0,1-4 129,0 2 0,-1-2-129,-1 5 129,-2 7 0,-3 7 0,-5 8 0,0 0 129,4 13-129,-5 5 0,-5 4 258,-1 4-258,2 1 258,-4-1-129,4-2-129,-1-6 129,1-4 0,2-6-129,3-8-129,0 0 129,8-14 0,1-3-129,1-3 0,2 1 129,0-5-129,-1 5 129,-3 3 0,-1 6 0,-7 10 0,0 0 0,0 15 129,-3 3-129,-4 4 129,-5 5-129,0 3 258,-1-2-258,1-4 129,1-2 0,1-4 0,2-7-129,5-3 0,3-8 0,0-5-129,3-9 0,5-4-129,3 0 129,-2-1 0,3 0 0,-3 1 0,-1 6 129,-8 12 0,8-3 129,-8 10 0,0 9 0,-6 3 0,-3 3-129,2 3 258,-3-2-258,1-2 129,0-6-129,3-4 0,6-11 0,0 0 0,0 0-129,10-17-129,2 2 129,1-3-129,4 1 129,-3 0 0,-1 4 129,-3 6 0,-10 7 129,0 0-129,4 15 129,-6 3 129,-10 3-129,2 2 0,-2-1 0,0-1-129,2-4 129,3-3-129,1-6 0,6-8 0,0 0 0,5-6-129,5-6 129,0 0-129,3-6 129,-1 2 0,0 1 0,-3 1-129,-1 5 129,-8 9 129,0 0-129,2 5 0,-7 9 129,-5 3 0,-1 2-129,-2 3 258,1-1-129,0-2 0,3-4-129,3-4 129,6-11-129,0 0 0,5 0 0,6-13-258,5-5 258,3-1-129,1-2 129,-1-1-129,-1 4 129,-4 1 0,-4 10 0,-10 7 0,0 0 129,0 15-129,-7 3 129,-4 2 0,-1-1-129,-1 3 129,0-3 0,2-3-129,2-4 0,9-12 129,0 0-129,0 0 0,8-6 0,5-5 0,0-3 0,2-2-129,-1 1 129,0 3 0,-4 1 0,-2 9-129,-8 2 258,0 0-129,0 11 0,-8 5 129,-1 1 129,-2 2-258,1-2 387,-1 2-258,2-7 0,1-1-129,8-11 258,-6 8-258,6-8-129,4-9 258,5-2-258,-1-3 0,2 4 0,-1-2 129,-1 1-258,-8 11 258,12-7-258,-12 7 129,0 15 129,-6-2 129,-2 2 129,1 1-258,-1 1 258,1-2-258,-1-5 258,8-10-387,-6 11 258,6-11-129,0 0 0,6-4 0,-6 4 0,13-16 0,-3 6-258,-1 1 258,1 0-129,-2 0 0,0 0-129,-8 9 258,10-9-129,-10 9 129,0 0 0,0 0 0,4 7 129,-4-7-129,-3 14 258,3-14-258,-6 11 129,6-11-258,-5 9 258,5-9-129,0 0-129,0 0 129,0 0-387,6-5 516,-6 5-129,8-8 0,-8 8 0,9-4 0,-9 4 0,0 0 0,0 0 258,0 0-258,7 5 0,-7-5 0,0 0 0,1 10 129,-1-10-129,0 0 0,0 0-129,0 0 129,0 0 0,0 0 0,10-2 0,-10 2 0,9-8-387,-9 8 516,9-7-258,-9 7 129,0 0 0,10-4-129,-10 4 0,0 0 0,0 0 258,6 5-258,-6-5 258,0 0-258,0 0 129,0 0 0,10 8 0,-10-8 0,0 0 0,9 0-129,-9 0 129,0 0 0,8 2 129,-8-2-129,0 0 0,0 0 0,3 9 0,-3-9 0,0 0 129,0 0-129,0 10-129,0-10 129,0 0 0,-3 10 0,3-10 0,0 0 0,-4 11 0,4-11 0,0 0 129,0 0-258,0 0 129,0 0 0,-3 9-258,3-9-129,4 2-516,-4-2-1548,13-2-1677,-4 1-774,1-2-645,1-2 516</inkml:trace>
  <inkml:trace contextRef="#ctx0" brushRef="#br0" timeOffset="15150.866">11170 6071 1419,'8'-3'1548,"-8"3"-129,0 0 0,-1 5-387,1-5-258,-15 11 0,5-4-258,0 0 0,-1 2 129,-1-2 129,1 2 129,-1-7-129,12-2 0,-16 5 0,16-5-258,-12 4 258,12-4-258,0 0 129,0 0-258,-8-4 129,8 4-129,0-11-129,3 3 258,0-1-258,4 1-129,-7 8-129,9-14 0,-9 14 0,8-6 0,-8 6 0,0 0 0,0 0 0,9 0-129,-9 0 258,0 0-129,1 6 0,-1-6 0,0 9 129,0-9 129,-5 10-129,5-10 0,-13 10 129,6-3-129,-2-3 0,9-4 129,-13 5-129,13-5-129,-12 0 0,12 0 129,-8-8-129,8 8 0,-4-15 129,3 5-129,0 1 0,1 0-129,1 1 129,-1 8 0,8-13 0,-8 13-129,10-9 0,-10 9 0,12-1 0,-12 1 129,10 0-129,-10 0 0,12 4 129,-12-4 0,7 15-129,-4-8 258,-3-7-129,0 17 0,0-8 129,-3 1 0,-3 1-129,0-1 129,-3-4-129,9-6 129,-14 12 0,14-12 0,-13 0-129,13 0 129,-3-6-129,3-6 129,2-1-129,3-1 0,4-1 0,0 0-129,1 1 258,1 2-258,-2 0 129,2 4 0,-3 3 0,-8 5-129,11-5 129,-11 5-129,9 0 129,-9 0-129,0 12 129,0-2 0,-3 2 0,-2 2 0,-2 2 0,-2 1 0,1 0 0,-4-3 129,2-3 0,0-3 0,1 0-129,-1-3 129,4-4 0,6-1-129,-14-1 129,14 1-129,-9-9 0,5 2 129,2-6-129,-2-2 0,3 0 0,-2 1-129,3-1 129,0-1 0,0 2 0,3 1-129,-1 5 0,-2 8 129,9-8-129,-9 8 0,11 0 0,-3 0 0,2 10-129,0 2 258,1 0-129,0 1 129,0 2 0,-1 0-129,-1 0 129,-2 0 129,-2-2-129,-2-2 129,-2-1 0,-1 0 0,0-10 0,-7 13 129,-2-9-258,-1-4 129,-2 0 0,1 0 0,-2-5-129,2-2 0,-2-2 129,5-2-129,0-3 0,3-1 0,3 3 0,1-2 0,1 0 0,0 0-129,7 3 0,2 0 129,-1 2 0,4 2-129,-2 2 129,0-1-129,1 5 0,-3 1 129,-8 0-129,13 3 0,-13-3 0,8 13 0,-5-4 129,-2 0 0,-1 1 0,0 2 129,-4-3-129,-1 2 129,-3-3-129,-3 0 258,0 0-258,-3-1 129,-1-4 0,-1-1 0,-1 0-129,2-2 129,1 0 0,2-2-129,2-6 129,1 2-129,3-2 129,3-1-129,2-1 0,1-1 0,1 0 0,5 1-129,3-1 0,3 0 0,1 3 0,1-1 0,2 3 129,-2 1-129,0 3 0,-2 1 129,-4 1 0,-8 0 0,11 6 0,-11-6 0,-3 18 0,-6-6 129,-6 0 0,1 0-129,-5 1 129,-1-3-129,-1-3 129,1 1 0,2-6-129,3 1 0,0-3 0,4 0 129,2-7-258,9 7 258,-10-18-129,9 7 0,1-1-129,2-1 129,3-2 0,3 2-129,1 4 129,1-4 0,1 6 0,1 1-129,2 1 129,-1 2 0,-1-1 0,1 4-129,-1 0 129,-3 0 0,0 0 0,-9 0 0,8 4 0,-8-4-129,0 12 129,-9-5 129,-2 2-258,-2-2 258,-2 1-129,-2 0 0,-1-3 129,4 0-129,-1-4 0,6-1 0,9 0 0,-13-2 0,13 2-129,0-17 129,6 8 0,3-4-129,4 2 0,1-1 129,5 1 0,-3 4-129,2 1 129,-1 3-129,1 3 129,-1 0-129,-2 0 129,-1 5-129,0 1 129,-3 1-129,1 0 129,-3 1 0,-3 0 0,-6-8 129,6 13 0,-6-13-129,0 13 129,0-13 0,0 0 0,0 8 0,0-8 0,0 0-129,-8-6 129,8 6-129,-2-15 129,2 5-129,0 0 0,0-1 0,0 2 0,0-1 0,0 10 0,3-13 0,-3 13 0,0 0-129,0 0 129,0 0-129,0 0 129,9 0-129,-9 0 0,0 0 129,12 8-129,-12-8 0,9 9 129,-9-9 0,0 0 0,4 10-129,-4-10 258,0 0-129,0 0 129,-4 9 0,4-9-129,0 0 0,-9-1 0,9 1 129,-5-10-129,3 2 129,2 8-258,-1-15 129,1 6 0,0 9 129,1-12-129,-1 12 0,4-9-129,-4 9 129,0 0 0,0 0 0,0 0-129,0 0 129,0 0-129,9 0 129,-9 0 0,0 0 0,1 11 0,-1-11 0,0 0-129,0 9 258,0-9-129,0 0 0,0 0 129,-10 7-129,10-7 129,-8 1-129,8-1 0,-9-1 0,9 1 129,-9-7-258,9 7 129,0 0 0,0 0 0,-7-9 0,7 9 0,0 0-129,0 0 129,0 0-129,0 0 129,0 0 0,0 0-129,0 0 129,0 0 0,0 0 0,0 0 0,0 0 0,0 0 0,0 0 129,0 0-129,0 0 0,-11 2 129,11-2-129,-12 0 0,12 0 129,-14 0-129,14 0 0,-10-4 0,10 4 0,0 0 0,-7-11 129,7 11-129,0-9 129,0 9-258,1-10 258,-1 10-258,6-8 129,-6 8 0,11-4 0,-11 4 0,11-3 0,-11 3 0,9 0-129,-9 0 258,8 0-258,-8 0 129,0 0-258,7 7 258,-7-7-129,1 8 0,-1-8 129,0 0 0,0 9 0,0-9 0,0 0 129,0 0 0,0 0-129,0 0 129,0 0-129,-7 1 0,7-1 129,0 0 0,-1-4 0,1 4-129,0 0 129,0-10-129,0 10 129,0 0-258,0 0 129,0-8-129,0 8 129,0 0 0,0 0-129,10-3 129,-10 3 0,0 0 0,8 0-129,-8 0 0,0 0 129,5 11-129,-5-11 0,0 0 129,0 0 0,0 0 0,0 10 0,0-10 258,0 0-387,-8 0 258,8 0 129,-11 0-258,11 0 258,-15-6-387,6 2 387,1-1-387,8 5 387,-16-11-258,16 11 0,-10-16 0,7 6 0,-2 0 0,4 2 0,-1-1 0,2 0 0,0 1 0,0 8-129,5-9 0,-5 9 129,8-3-129,-8 3 129,10-3 0,-10 3 0,11 0-129,-11 0 129,8 1 0,-8-1 0,0 0 0,0 0 0,8 11 0,-8-11 129,0 0-129,-8 7 0,8-7 129,-11 0-129,11 0 129,-13-2-129,13 2 0,-11-9 0,11 9 129,-10-12-129,10 12 0,-5-13 0,4 4 0,1-1 0,0 0 0,0 2 0,0 0 0,1 0 0,-1 8 0,4-13-129,-4 13 0,0 0 129,0 0-129,0 0 129,0 0 0,0 0-129,0 0 129,0 0 0,1 6-129,-1-6 129,0 8 129,0-8-129,-5 8 0,5-8 0,0 0 129,0 0-129,0 0 129,0 0-129,0-6 0,0 6 0,0-18 0,2 6 0,1 0 0,-2-1 0,3 1 0,0 2 0,0 0 0,-1 2 0,-3 8 0,8-10-129,-8 10 129,11-1 0,-11 1-129,10 0 129,-10 0 0,9 0 0,-9 0-129,0 0 258,7 10-129,-7-10 0,0 0 0,0 11 129,0-11-129,-7 11 0,7-11 0,-11 5 0,11-5 129,-11 6-129,11-6 0,-8 0 0,8 0 129,0 0-129,0-7 0,0 7 0,5-13-129,1 4 129,2 0 0,0 1-129,0 1 129,0 1-129,0 1 129,-8 5-129,11 1 0,-11-1 129,3 20-129,-3-5 129,0 4-129,-3 2 129,-3 4 0,1-1 0,-2-4 0,0 2 129,-1-2-129,1-3 129,1-4-129,1-3 129,-1-2-129,6-8 129,-6 10-129,6-10 0,0 0 129,0 0-129,-4-9 0,4 9 0,0-16 0,0 5 0,3-1 0,-1 2-129,4-2 129,-1 2 0,0 1-129,1 1 129,-6 8 0,13-12-129,-13 12 129,8-4 0,-8 4 0,0 0 0,9-1-129,-9 1 129,0 0 129,0 0-129,4 7 0,-4-7-129,0 0 0,3 10 129,-3-10 0,0 0 0,3 9 0,-3-9-129,0 0 129,0 0 0,2 8 129,-2-8 0,0 0 0,0 0 0,0 0 0,5-8 0,-3-1 0,0 0 0,-1 1 0,2-4-129,-2 2 0,1 1 0,-2 1 0,1-1 0,-1 9 0,0-12-129,0 12 129,2-8 0,-2 8 0,0 0-129,0 0 129,0 0-129,0 0 129,0 0-129,0 0 129,0 0 0,0 12 0,0 0 0,-4-2 0,-1 4 0,-2-3 129,2-1-129,5-10 129,-10 13 0,10-13-129,0 0 129,0 0 0,-7-6-129,7-4 129,1 0-258,4-3 258,0 0-258,1-2 258,0 1-258,0 3 258,-2 0-129,1 1 0,-5 10 0,5-11 0,-5 11 0,0 0-129,0 0 129,0 0 0,0 0 0,0 0 0,0 0-129,-5 0 129,5 0 0,-17 9 0,7-3 0,-2 0 0,1-2 0,-2 1 0,3-3 0,0-2 129,2 0-129,8 0 0,-11-3 0,11 3 129,-8-8-129,8 8 0,-3-16 0,3 16 0,0-15 0,0 7 0,4-1-129,3 0 129,1 2-129,3-2 129,0 3 0,-1 1 0,-1-2-129,1 4 129,-10 3 0,13-2-129,-13 2 129,0 0-129,0 0 129,6 5 0,-6-5 0,0 11 0,0-11 0,-9 9 129,9-9-129,-16 5 129,8-1-129,-2-3 129,10-1-129,-16 0 129,16 0-129,-11-5 129,11 5 129,-9-8-258,9 8 0,-4-15 129,4 15-129,-3-14 0,3 7 0,0 7 0,0-15 0,0 15 0,0-12-129,0 12 129,2-9 0,-2 9-258,0 0 129,0 0 129,10-4-129,-10 4 129,0 0 0,10 2-129,-10-2 129,5 8 0,-5-8 0,0 0 0,2 10 0,-2-10 0,-2 11 129,2-11-129,-8 2 129,8-2-129,-10 1 129,10-1-129,-11-1 258,7-7-258,4 8 0,-5-15 129,5 6-129,0-2 0,0-2-129,2 1 258,1 0-129,1 1 0,-1 3 0,-3 8 0,3-12-129,-3 12 129,0 0 0,0 0-258,9-6 258,-9 6 0,0 0-129,12 0 129,-12 0 0,10 2-129,-10-2 129,8 9 0,-8-9 0,5 10 0,-5-10 129,0 10-129,0-10 0,0 0 129,-6 8-129,6-8 258,0 0-129,-11-3-129,11 3 0,-8-11 129,6 2-129,-2-1 0,3 0 0,-1-1-129,2-1 258,0 0-258,0-3 258,3 1-258,-1 1 129,4 3-129,-2-2 258,2 3-258,-6 9 129,8-12-258,-8 12 258,0 0-129,0 0 0,0 0 0,0 0 129,0 0-129,0 0 129,0 0 0,0 6 0,0-6 129,-8 12-129,8-12 0,-11 12 0,11-12 258,-8 10-258,8-10 0,0 0 0,-10 3 387,10-3-387,-4-6 0,4 6 129,-4-15-129,3 5 0,0-1 129,1 0-129,0-2 0,1 3-129,2-2 129,1 2 0,-4 10 0,10-14 0,-10 14 0,10-9-129,-10 9 129,13-2 0,-5 2-258,-8 0 258,14 9-129,-14-9 129,13 13 0,-6-4-129,-3-1 129,-1 0 129,-3 0-129,0-8 0,-1 16 0,-6-5 0,-1-1 129,0 0-129,0-1 258,0 0-258,8-9 129,-13 11 0,13-11 0,0 0-129,-8 0 0,8 0 129,0 0-258,0-11 129,2 2-129,3-2 258,1-3-129,2 3 0,1-3 0,0 3 0,-1 0 129,1 3-129,-9 8 0,11-11-129,-11 11 129,0 0-129,9-4 129,-9 4 0,0 0-129,0 0 129,0 0 0,0 0 0,0 7 0,0-7 0,-7 11 129,1-4-129,-2 2 0,-1-2 0,1 0 0,1 0 0,7-7 0,-13 7 0,13-7 0,0 0 129,0 0 0,0 0-129,0 0 129,0-5-129,0 5 0,13-12 0,-6 3 0,2-2 0,1 1 0,-2 1 0,0 3 0,-8 6 0,10-11 129,-10 11-258,0 0 129,0 0 0,7-5-129,-7 5 129,0 0 0,0 0 0,0 0 0,0 0 0,0 0 0,0 0 0,0 0 0,0 0-129,0 9 129,0-9 0,-8 16 0,3-7 0,-1 4-129,-1 1 129,-1 1 129,-1 4-258,-1-1 258,1 0-129,-1 2 0,2-3-129,0-1 258,2-2-129,1-3 0,2-1-129,1 0 129,2-10-129,-3 14 129,3-14 0,0 13 0,0-13 0,-1 13 0,1-13 0,0 12 0,0-12 129,0 11-258,0-11 129,2 9 0,-2-9 0,4 9 0,-4-9 0,4 9 0,-4-9-129,5 10 129,-5-10 0,5 11 0,-5-11 0,11 11 0,-11-11 0,9 6-258,-9-6 258,9 3 258,-9-3-258,0 0 0,0 0 0,0 0-258,7 2 258,-7-2 0,0 0 0,0 0 0,0 0 0,0 0 0,0 10 0,0-10 258,0 0-258,0 0 0,0 0 0,0 0 0,-7 8 0,7-8 129,0 0 0,0 0-129,0 0 129,0 0-129,0 0 0,0 0 129,0 0-258,-10-1 258,10 1-129,-11-5 0,11 5 0,-9-9 0,9 9 0,-12-12 0,12 12 0,-11-12 129,11 12-258,-5-9 129,5 9-129,0 0 129,0 0-129,-6-8 129,6 8-129,0 0 0,0 0 129,0 0 0,5 7 0,-5-7 0,1 16 0,-1-5 0,0-1 129,0 3-258,-2-1 258,-2 1-129,1-4 0,3-9 0,-5 11 129,5-11-129,0 0 129,0 0 0,0 0-129,0 0 0,-1-11 0,1 2 129,1-5-129,3-2 129,-1-4-129,0 1 0,1 2 0,-1 4 0,-1 0 0,1 2 0,-3 11-129,0-13 129,0 13-129,0 0 0,0 0 0,1 15 0,0-3 0,2 5-129,0 1 258,4 4 0,-2 1 0,1-1-129,-1-4 258,-1 0-129,0-4 0,-3-3 0,0-1-129,-1-10 258,0 7-129,0-7 0,0 0 0,0 0 0,-9 0 0,9 0 258,-6-14-258,0 4 129,-1-5-129,0-1 0,-2-2 0,2 0 129,-1 1-129,1 1 129,-1 3-129,2 2 0,1 2 0,5 9 0,-7-11 0,7 11-129,0 0 0,0 0 129,-8 0 0,8 0 0,-12 12 0,5-2 0,-1 0 0,0 2 0,0-1 0,1-1 0,2-3 0,1 2-129,4-9 129,-3 8 0,3-8 129,0 0-129,7 0 0,1-8 0,2 1 129,3-2-129,1-3 0,1-3 129,-2 2-129,-2-1 129,1 2-129,-6 3 129,-2-1-129,-4 10 0,5-13 0,-5 13 0,0 0 0,0 0 0,0 0 0,0 0 0,0 0-129,0 0 129,0 0-129,0 11 129,3-1-129,-2 2 0,1 0 129,0 2 0,-2-2 0,0-1 0,0-2 0,0-9 0,0 11 129,0-11 0,0 0-129,0 0 129,0 0-129,0 0 0,0 0 0,0 0 129,0 0-258,0 0 258,-3-6-129,3 6 129,0 0-129,0-7 0,0 7 0,0-11 0,0 11 0,1-14 0,-1 14 0,2-12 129,-2 12-258,0-11 129,0 11 0,0 0-129,-8 2 129,0 7 0,-3 1-129,0 4 0,-1 2 258,1 2-258,0 0 0,1-2 129,5-1 0,1-4 0,2-3 0,1 1 0,1-9 0,0 11 0,0-11 0,0 0 0,8 5 0,-8-5 0,9 0 129,-4-9-129,3-4 0,-3-2 129,1-1-129,1-3 0,0-3 0,-1-1 0,-2 2 0,1 2 129,-3 4-129,1 2 0,-2 2 0,0 2 0,-1 9 0,1-10 0,-1 10-129,0 0 129,0 0 0,0 0 0,0 0 0,0 0 0,0 0 0,0 0-129,0 0 258,0 0-129,-1 5 0,-1 3-129,-1 3 258,-2 2-258,2 1 129,-2 3 0,3 2-129,1-1 129,1 0 0,0-3-129,0-2 129,2-2 0,2-4 0,-4-7 0,5 10 129,-5-10 0,0 0-129,0 0 129,0 0 0,0 0-129,9-10 129,-8 1 0,0-3-258,-1-3 258,1-2-129,-1-3 0,0 2 0,0 1 0,0-1 0,0 3 129,0 3-129,-2 4-129,2 8 129,-2-10 0,2 10 0,0 0-129,0 0 129,0 0-129,0 0 129,-4 8-129,4 0 129,0 2-129,3 3 129,0 1-129,1 0 129,1-1 0,3 0 0,-3-3 0,1 2 0,-1-1 0,-5-11 0,13 14 0,-13-14-129,9 15 129,-9-15 129,8 7-129,-8-7 129,0 0 0,0 0-129,0 0 129,0 0 0,-6-7 0,-2-3-129,0 2 0,-2-6 0,-1-3-129,-1 3 129,-1-3 0,0-1 0,2 3 0,-2-3 0,0 5 0,4 0 0,-1 2 0,2-1 0,2 4 0,1-1 0,0-1 0,2-1 0,1-2-129,0-3 258,1-2-258,-1-2 129,1-1-129,1-3 258,-2 2-258,1 3 258,0-1-129,0 3 0,1 1 0,0-2 129,0 4-258,0 0 129,0 0 0,0-4 0,3 2 0,0-2-129,0 2 129,1 0-129,-2 0 258,2 2-129,-4 2 0,1 0 0,-1 12 129,0-11-129,0 11-129,0 0 258,0 0-129,-9 0-129,9 0 129,-11 13-129,4-4 129,0-1 0,0 0 0,7-8-129,-12 16 129,12-16 0,-6 12 0,6-12 129,0 0-129,5-12 129,5 3-129,0-6 129,3-4-129,1 0 0,0-2 129,0 2-129,-2 4 0,-1 1-129,-1 3 258,-1 2-258,1 2 129,-2 1 0,3 1 0,-2 4 0,1 0 0,-2 1 129,0 4-129,-3 10 0,-3 3-129,-2 9 129,-1 4 0,-5 0 0,-3 4-129,-1-2 129,0-2 0,-1-1 0,2-8 0,0-6 129,2-6-129,4-1 129,3-8 0,0 0-129,0 0 129,0 0 0,3-14-129,4-2 129,0-2-129,1-5 0,-1-4 0,-1 0 0,-2 5 0,1 3 0,-4 0 129,0 7-129,0 1 0,-1 11-129,0-11 0,0 11 129,0 0-129,0 0 129,2 5-129,-2 6 0,0 6 129,0 2 0,-3 2-129,-1 3 258,1-1-258,-2-2 129,1-1 0,0-6 129,0-6 0,4-8-129,-3 8 0,3-8 129,0-5-129,2-6 129,3-2-129,-1-6 0,2-2 0,-1-1 0,1-1 129,-2 1-129,-3 3 0,1 3 0,-2 1-129,0 7 0,0 8 0,0 0 0,2-8 0,-2 8 0,0 0 0,0 0 0,0 0 129,9 2 0,-9-2 0,-1 14 129,-6-1-129,0 1 0,-4 1 0,-1 2 0,-2-4 129,0 0-129,2-3 0,0-5 0,3 1 0,9-6-129,-5-6 129,5-2 0,7-4-129,4-1 0,4-2 129,0-1-129,3 0 129,-1 2 0,-1 7 0,-1 2 0,-5 5 0,-1 0-258,-1 8 258,-2 1-129,-3 5 0,2-1 129,-3 2-129,1-3 129,-3-1 0,2-3 129,-2 0-129,0-8 129,-4 10 0,4-10-129,-15 4 258,6-4-258,-1 0 0,1-3 0,-2-2 129,2-5-258,3-1 258,1-1-129,2-1 0,2-2 0,4 2 0,2 0 0,2 0 129,1 3-129,3 3-129,-1 4 129,0 0 0,1 3-129,-2 2 129,-9-2 0,11 17-258,-8-4 258,-3 4-129,0-1 258,-6 3-258,-2 1 258,-3 1-129,1-1 258,-3-3-258,1-3 0,-2-4 129,1-1-129,1-5 129,1-2-129,3-2 0,2-8 0,1-3 0,5-4 129,0-4-258,6-4 129,2 0 0,5 1 0,0 0 0,-1 5 0,1 4 0,-1 4-129,-3 5 129,0 4 0,-9 0-129,13 10 129,-11 5-258,-2-2 258,0 1 0,0 0 258,-2 2-258,-6 1 0,0 0 129,-4-5 0,-3-2-129,0-2 129,-3-2-129,-1-1 129,1-5-129,0 0 0,2-6 0,0-3 0,2-1 0,4-3 0,1-4 0,2 0-129,4 0 258,3-1-258,0 2 129,1 2-129,5 2 129,3 2-129,0 5 129,2 1-129,0 4-129,-1 0 258,0 4 0,-2 3-129,0 1 129,-3 2 0,-5-10 0,4 19 0,-4-12 0,-1 4 129,1-11 129,-17 16-129,3-9-129,-2 0 129,-4 0 0,-1-3-129,-3-1 129,1 0-129,0-3 0,2-3 0,2-4 129,3 1-129,3-3 0,2 1 0,6-4 0,5 1-129,0 0 129,5-1-129,6 2 0,3 0 129,1 2-129,4 0 129,-3 3 0,-1 0 0,-2 3 0,-3 2 0,-10 0 0,12 7 0,-12-7 0,1 16-129,-3-7 258,-5 2-129,-5-3 129,-2 1-129,-2 0 0,-2-2 129,-1-1-129,0-3 129,0-1 0,3-2-129,-1 0 0,4 0 129,2-4-129,2 3 0,9 1 129,-12-13-258,12 13 129,1-10 0,8 2-129,3 1 129,3-2 0,1 1-129,5-1 129,2 7 0,-2-1 0,0 1 0,0 2-129,-2 2 129,-1 3-129,-2 0 129,-2 0 0,-3-1 0,-3-1 0,-8-3-129,9 9 129,-9-9 129,0 11-129,-6 0 0,-4-1 0,-3 3 0,-1 0 0,-1-1 129,0-2-129,2-1 0,2-3 0,4-3 0,7-3 0,0 0 0,0 0 0,15-12 0,1 5-129,3-4 129,1 1 0,4 2 129,0-2-129,-2 4 0,-3 2 0,0 1 0,-6 1 0,-1 2 0,-2-2 0,-2 1 0,-8 1-129,8 0 129,-8 0 0,0 0 129,0 0-258,0 0 129,0 0 0,0 0 0,0 0 0,0 0 0,0 0-129,0 0 129,0 8-129,0-8 129,-6 17-258,1-5 258,0 2-129,0 2 129,5 1 0,-3 0-129,2 0 129,1 0-129,0-1 0,2-1 129,2-2-129,-1 0 0,6 0-645,-9-13-1419,12 14-1161,-12-14-1419,0 0-387</inkml:trace>
  <inkml:trace contextRef="#ctx0" brushRef="#br0" timeOffset="17331.991">11203 5949 258,'0'0'1677,"0"0"258,0 0-129,0 0 0,6-5-387,-6 5-387,0 0 129,0 0-258,0 0 0,0 0-387,-3-8 0,3 8 0,-11-2-258,11 2 258,-10-4-258,10 4 258,-11-2-258,11 2 258,0 0-258,0 0 0,-8-1-129,8 1 0,0 0 0,0 0 0,0 0 0,0 0-129,0 0 129,8 0-129,-8 0 0,13 5 129,-4-3-129,1 2 0,2-1 0,-1 1 258,-1-2-258,1 0 0,-2-1 129,-1 1 0,-8-2 0,9 2 129,-9-2 0,0 0 129,0 0-129,0 0 129,0 0-258,-8 3 258,-2-3-258,-1 0 0,-2 0-129,0 0 0,-2-3 0,0 2 129,2 0-129,1-2 0,1 3 0,3-4 0,8 4 0,-12-2 0,12 2 0,0 0-129,0 0 129,0 0 0,0 0 0,6-7 0,3 5 0,1-1-129,3-1 258,3 0-129,-2 0 0,1 1 0,0 0 0,-3 1 0,-1 1-129,0-2 258,-4 2-258,-7 1 258,11-1-129,-11 1 0,0 0 129,0 0 0,0 0-129,0 0 129,0 0-129,-11 0 0,0 0 0,-2-1 0,-3 1 0,-3-2 0,2 2 0,-2 0 0,2-2 0,-1 2 0,1-1 0,3 1 0,2 0-129,2 0 0,10 0 129,-12 0-129,12 0 0,0 0 129,0 0-129,0 0 0,0 0 0,4 1 129,-4-1-129,9 6 129,-9-6-129,11 7 129,-11-7 0,8 11-129,-8-11 129,0 0 0,8 10 0,-8-10 0,0 0 0,2 7 129,-2-7-129,0 0 129,0 0-129,0 0 129,0 0-129,0 0 129,-6 0-129,6 0 0,-7-7 0,7 7 0,-2-15 0,2 7 129,0-1-129,4-1 129,3 2-258,1-1 129,-1 2-129,4-1 258,-2 2-258,1 1 129,-1 3-258,-1 0 258,-8 2-129,14 0 0,-14 0 129,0 0-129,10 9 129,-10-9 0,1 12 0,-1-12-258,0 15 387,0-15-387,-1 11 129,1-11-258,-3 12-387,3-12-774,0 0-2064,-4 11-1032,4-11-129</inkml:trace>
  <inkml:trace contextRef="#ctx0" brushRef="#br0" timeOffset="19440.111">11149 5906 516,'0'10'3354,"7"-10"129,-7 0-2709,8-1-774,-8 1 258,11-2 0,-11 2 129,11 0-129,-11 0 0,9 0 387,-1 0-129,-8 0 0,15 2-258,-5-1 387,1 3 0,1-3-129,4 2 0,-1-2-129,2 1-129,1-2 0,-2 1-129,0-1 129,2 0-129,-7 0-129,3 0 129,-14 0 0,14 0 0,-14 0 129,0 0 0,0 0 129,0 0-129,0 0 129,0 0-129,-8 0 0,1 0-129,-4 0 0,-1 0 0,-2-2 0,1 1-129,-3-1 258,2 0-129,-3-1 0,1 0-129,-2 0 0,-1 1 0,1-1 0,-2 2 0,1 1 0,-1-1 0,2 1-129,-1 0 258,4 0-129,2 2 129,4-2-129,1 0 0,8 0 0,0 0 0,0 0 129,0 0-258,0 0 129,8-2 0,1 1-129,3 1 258,0-2-129,2 2 0,-1 0 0,2 0 0,-2 0 0,0 0 0,-1 2 0,0 1-129,-2 0 129,-1-3 0,-9 0 0,11 3 129,-11-3 0,0 0 0,0 0 0,0 0 0,0 0 0,-5 0-129,-5-2 129,-4-2-129,-3-1 129,-1-1 0,-3 0-129,1-1 129,-1-1 0,2-1 0,2 0-129,3 1 0,3-1-129,4 1 129,0-1 0,5 1-129,-1 0 129,3 8 0,0-12 0,0 12 0,4-8 0,-4 8-129,0 0 129,11-4-129,-11 4 129,9 2-129,-9-2 129,12 11 0,-8-2-129,-4-9 129,11 17 0,-8-8 129,-3-9 0,8 16-258,-8-16 387,5 9-129,-5-9 129,0 0 0,0-5-129,0-5 0,-1-2 0,-1-4 129,-1-4-258,1-1 0,-3-2 129,2 2-258,-1-1 258,0 1-129,1 1 0,0 2 0,1 0 0,-1 1 0,1 3-129,2 2 129,0 1 0,0 2 0,0 9 0,0-13 0,0 13 0,0 0-129,0 0 0,0 0 0,0 0 129,0 6-129,-1 4 0,-1 2 129,1 7 0,-2-2-129,1 3 129,0 3 0,-1-2 0,0-3 129,2-2-258,-1-2 129,0-3 0,2-2 129,0-9-129,-3 9 129,3-9 0,0 0-129,0 0 129,0 0-129,-1-8 129,1-4-129,0-3 129,0-2-129,-1-5 0,1-2 129,0 1-129,0-2 0,-1 2 129,1-1-129,0 6 0,0 1 0,0 3 0,0 3 0,0 3 0,0 8 0,0-10-129,0 10 129,0 0 0,0 0-129,0 8 129,0 2-129,-2 1 0,2 1 129,-1 6 0,0 0 0,0 2-129,1 2 129,0 0-129,0-2 258,0-1-258,0-2 129,0-6 129,0 0 0,0-11 0,0 0 0,0 0 0,1-8 0,-1-9 129,0-1 0,0-5-258,-3-3 129,0-4-129,-2-1 0,-3 3 129,2 2-129,-4 4 0,1 3 0,-1 3 129,3 3-258,-1 6 129,8 7-129,-12-6 0,12 6 129,-7 7-387,5 3 258,2 7-258,0 0-258,3 16-1677,-3-4-1548,3 4-1032,1 0-258</inkml:trace>
  <inkml:trace contextRef="#ctx0" brushRef="#br0" timeOffset="25023.431">11323 6404 2580,'11'0'3483,"-2"0"-2322,2 0-774,0 2 387,5 4 129,-1-4-258,5 4 129,-2-2-258,4 2 129,-1-3-129,3 4 0,-2-4-258,3 3-129,-2-4 129,0 3 0,-3-3 0,0 2-258,-5-4 258,-1 3-258,-5-3 387,-1 0 129,-8 0-129,0 0-129,0 0 0,-8 0 129,-10-2-129,3 1 0,-8 0 0,-3 1-258,-4 0 129,-2 0 0,0 1-129,-3 2 129,5-1 0,0 3 0,3-2 0,5-2 0,4 2 129,7-2 0,1-1 0,10 0 0,0 0 0,11-4-129,4 3 0,5-1-129,5 1 0,4 0 129,6 0-129,3 1 0,4 0 0,0-3 0,2 3 129,3-5 0,-3 2 0,0-5 0,-2 2 0,-4 2 129,-9-2-129,-6 0 129,-6 0-129,-8 3-129,-9 3 129,-5-2 0,-13-1-129,-5 2 129,-7 0-258,-7 0 129,-6 1 0,-4 0 0,-3 0 0,-2 0 0,1 0 0,1 0 0,2-3 129,5 1-258,4-3 129,7 1 0,6-1 0,6 1 0,6 2 0,4-2 0,10 4 0,0 0 0,5-10 0,8 8 0,5 0-129,5 0 129,3 0 0,7 2 0,2 0 0,4 2 0,-1 0 129,-2 2-129,2 1 0,-1 1 0,-4 0 0,-1-1 0,-9 1 0,-3-2 129,-6-1-129,-4 1 258,-10-4-258,0 0 0,-8 0 129,-8 0-129,-5 0 0,-6 0 0,-6 0-129,-6 2 129,-3 1 129,0 0-516,-3 5 387,3 0 0,-1 1 0,5 0-129,3 0 129,7 3-129,5-3 129,5-1 0,10-2 0,8-6-129,0 11 129,16-8 0,7-1 0,6-1 0,7-1 0,9 0 0,4-2 0,5-2 0,4-1 0,1-2 0,1-2 0,-1 0 0,-3-3 0,-2 2 129,-5-2-129,-7 2 129,-6 2-129,-7-2 387,-8 3-387,-7 2 129,-14 5-129,0 0 0,0 0 0,-19-8 0,-5 6 0,-6 2-129,-5 0 129,-7 0 0,-4 0-258,0 1 258,-4 1 0,2-1 0,2 2-129,2-3 258,6 1-129,5 0 0,8-1 0,7 0 0,8 0 0,10 0 258,0 0-258,20 0-258,4 0 258,7-1 258,9 1-258,4-1 129,4 0-129,6 1 0,1 0 0,0 0 258,0 0-258,1 0 129,-2-2-129,-1 0 0,-2-3 129,-4 0-129,-5-2 129,-7 2-258,-8-3 258,-5 0 0,-9 2-129,-13 6 0,0 0 129,-20-9-258,-6 7 129,-8 2 0,-5 0-129,-6 2 129,-6 2 0,-3 1 0,-1 0-129,-2 0 129,1 4 0,1-1-129,4 4 129,4-1-258,6 0 387,9 1-258,7-3 129,7-1-129,9-1 0,9-7 258,8 8-129,11-7 0,8-1 0,6 0 129,11 0 0,6 0 0,4-6 0,7 1 0,3-3-129,1 1 258,2 0-258,0-1 129,-5 3-129,-3 0 0,-5 2 129,-6-1-129,-8 1 129,-11 0-129,-10 0 129,-10 0-129,-9 3 0,-14-2 129,-12-1-258,-11 3 129,-9 0 0,-10 0 0,-6 0-129,-6 0 129,-3-3 0,-1 2-129,1-1 129,0-1 0,6 1 0,4-2-129,5 2 129,10 2-129,7-2 129,9 2 0,8 0-129,9 2 129,13-2 0,0 0 0,10 5-129,10-3 129,5 0 0,7 2 0,7-3 129,6 2-129,3 0 0,6-2 0,0 3 0,3-1 129,0-2-129,2 1 0,-1-2 0,-1 1 129,-1-1-258,-5-3 129,-2-1 0,-3-1 129,-5-1-129,-8 1 0,-8 1 129,-7-1-129,-6 3 129,-12 2-129,0 0 0,-10 0 0,-12 0 0,-4 2 0,-7 3 0,-7-1 0,-1 1-129,-3-1 129,4-1 0,0-1 0,5 0-129,6 0 129,5 0-129,8-2 129,7 0 0,9 0-129,0 0 129,20 0 0,4 1 0,6-1 0,6 1 129,8 0-129,1 1 0,5-2 0,-2 0 129,0 1-129,-2 0 129,-1-1-129,-1 0 0,-2 0 129,-7-4-129,-4 0 0,-6-1 0,-5 2 0,-6-3 129,-6 0-129,-8 6-129,-5-12 129,-10 8 0,-7-1-129,-5 2 129,-5 1 0,-7 2-129,-1 0 129,-1 0-129,2 4 129,3-1 0,2 1 0,6 1 0,7-2-129,4 1 0,6-1 129,11-3 0,0 0 0,6 9 0,11-8-129,5 1 258,6-1-129,7 0 0,2-1 0,4 0 129,3 1-129,0 1 0,1-2 0,-2 0 0,0-2 0,-4 0 0,-4-2 0,-4 1 0,-8-2 0,-4-3 0,-8 1 0,-11 7 0,0-14 129,-9 7-129,-11 0-129,-3 0 129,-9 1-129,-3 3 129,-6 1-129,-2 2 129,-2 0-129,-1 0 0,3 2 129,-2 3-129,4-2 129,4 2 0,3 0 0,5-1-129,7 1 129,4-1 0,6 1-129,12-5 129,-3 10 0,8-5 0,9-1 0,5 2 0,8-1 0,4 0 0,5 0 129,3 0-129,3-1 0,2 2 129,1-1-129,3 0 0,-1-1 0,-2-3 129,-3-1-129,-1 0 0,-6-3 129,-6-4 0,-6-3-129,-6-1 0,-9-1 129,-6-3-129,-5 3 0,-10 1 0,-9-2 0,-7 4 0,-5 0-129,-6 4 129,-5 2 0,-2 3 0,-3 0-129,2 5 129,2 2 0,6 1 0,5 2 0,4-1 0,8 2-129,6-2 129,5 1 0,10-1 0,2 3-129,8-2 258,8 1-258,5-1 129,8 1 0,3-1 0,6-2 0,7 0 129,7-6-129,1 0 0,3-2 129,2 0-129,3-2 0,0-7 0,-4 2 129,-1-3-129,-7 1 129,-3-2-258,-9 2 258,-8 0-129,-6-2 129,-9 4-258,-14 7 129,6-11 0,-13 6 0,-10 2 0,-5 0-129,-4 2 129,-6 1 0,-1 0 0,-4 1 0,2 2 0,0 2 0,1-1 0,2 1 0,2 2 0,6-2-129,3 0 129,5 1 0,4 0 0,12-6 0,-5 12 0,5-12 0,16 14 0,1-5 0,7-2 0,6 2-129,5-3 129,4 0 0,2-2 0,3-1 0,0-2 0,-2-1 129,1 0 0,-4-4-129,-4-1 129,-7-3-129,-5-1 0,-6 1 0,-8-3 0,-7-2 0,-4 2 0,-11-1 0,-5 1-129,-7 1 129,-6 1 0,-3 0 0,-3 3 0,-4 1 0,0 2 0,-1 2 0,0-1 0,2 1 0,0 1-129,2 0 258,1 0-129,6 1 0,4 1 0,4 1-129,7 1 129,3-1-129,13-3 129,0 12-258,8-7 258,10 2 0,4-1 0,7 2 0,4 1 0,8 0 0,1-2 0,4 1 0,2 0 0,6-1 129,0-1-129,3 0 0,-2-4 0,2-2 0,-3 0 129,-2 0-129,-5-3 0,-5-1 129,-8 2-129,-5-5 129,-10 5-129,-5-3 258,-14 5-387,0 0 258,-4-10-258,-14 7 129,-4 0-129,-6 0 129,-4 1-129,-5 1 129,-4 0 0,1 1 0,1 0 0,1 1-129,0 1 129,5-1 0,5-1 0,4 1 0,8 1 0,5-1 0,11-1-129,0 0 129,0 0-129,21 7 0,3-3 129,6 2-258,6-3 258,5 0-129,2 1 258,4-4-129,-1 0 258,-1 0-129,-1-7-129,-4 0 129,-5-4-129,-3 2 129,-8-4-129,-3 1 0,-10-2 0,-7 0 0,-4 2 0,-10 0-129,-8 3 0,-6 0 129,-6 3-129,-7 2 129,-3 2-258,-5 2 258,1 2-129,-3 1 129,4 3 0,2 1-129,6-1 129,2 2 0,8-1 0,6-1 0,7-1 0,12-5 0,-6 12 0,12-6 0,8-1 0,6-1 0,7 1 129,5-2-129,4 0 0,4-3 0,0 1 0,-1-1 0,1 0 129,-4-3-129,-6 1 0,-3-1 258,-8 1-129,-6-1-258,-13 3 258,0 0-129,-9-10 0,-11 8 0,-9 2-129,-6-2-129,-8 0 258,-5 2 0,-4 0 0,-1 0 0,2 0 0,0 4 0,5 0-129,2 1 129,9 4 0,4-2-129,4 2 129,8-1 0,6 1 0,5 0-129,7 1 129,4-2 0,5-4 0,8 3 0,4-3 0,3 1 0,6-4 0,1-1 0,1 0 0,-1-6 129,-1 1-129,0-2 129,-4-1-258,-3 0 258,-6-2-129,-4 1 129,-6 1-129,-6 8-129,-4-17 129,-10 11 0,-6 1 0,-8 3 0,-3 1-129,-7 1 258,-3 5-129,-5 4-129,0 2 258,0 2-258,2-1 129,1 1-129,6-1 129,4 1-129,9-6 129,4-2 0,10 0 0,10-5 0,0 0 0,12 0 129,7-2-129,6-4 0,6-2 129,4-1 129,2 1-258,-1-3 0,-3 0 0,-3 3 258,-6-3-258,-5 6 258,-5 1-258,-14 4 0,0 0 0,0 0 0,-21 6 129,-4 4-129,-7 0 129,-2 3-258,-5 1 129,-3 3-129,0-3 0,5-2-387,6 4-1032,-5-10-1290,12 6-1419,1-8-903,6-4-258</inkml:trace>
  <inkml:trace contextRef="#ctx0" brushRef="#br0" timeOffset="29667.696">13695 9405 1935,'-18'5'4515,"4"-1"-258,14-4-129,0 0-3612,-10 0-129,10 0 129,-8-3 129,8 3-258,-6-8 129,6 8 129,-5-10-129,5 10-258,0-12 0,0 12-129,11-9-129,-1 3 0,1 1 0,0 1 0,3 4 0,1 0-129,-5 9 129,-1 0 0,-2 6 0,-3 0 0,-2 5 0,-1-1 129,-1 0 0,-4 1 129,-4-6 0,2 3 129,-5-6 0,2 0 0,-4-5-129,2-2 129,0-4-258,-1-4-129,12 4 0,-9-22-129,9 3 129,6-5-129,6-3-129,7-3 129,1 3 129,4-3 129,-1 5-129,0 4 0,-1 7 0,-5 4 0,-2 6 0,-2 4 0,-3 6 0,-3 7-258,-2 3 129,-3 4 258,-2 4-129,-2 2 0,-5-1 129,-2 2 0,-5-2 258,-1 0-129,-4-2 0,-2-5-129,-3-1 129,0-6-129,-1-1 0,3-4 0,-1-6-129,4-3 0,2-8 129,4-5-129,6-5 0,4-2-129,3-6 129,8 0-129,2-1 129,2 2 0,2 0 0,1 6-129,0 2 129,0 7 0,-1 4 0,1 4 0,0 5-129,0 0 129,0 9 0,1 4 0,0 1 0,-2 2 0,-1 1 0,-2 3 129,-3 2-129,0 0 129,-4 0-129,-2-1 0,-2 2 0,-2-2 129,-6-4 0,-3-2 0,-2-3-129,-2-3 129,-4-6 0,0-3-129,-1-3 129,-1-8-129,-2-1 0,2-4 0,1-4 0,1-2 0,2 0 0,6-1-129,3 1 258,4 2-258,4-1 129,6 4-129,5 4 129,3 0-129,3 6 129,2 2 0,3 5 0,0 0-129,0 7 258,2 1-129,0 2-129,-3 5 258,0 0-129,-2 2 0,-2 0 0,-5 1 0,-1 2 129,-6 2-129,-5-5 129,0-1-129,-8-1 129,-5 0 0,-4-3-129,-3-3 129,-4-2-129,1-5 0,0-2 129,2 0-129,2-9-129,4-3 129,7-7 0,2-1-129,6-2 129,0-2 0,10 1 0,1-1-129,6 5 129,3-1 0,1 10 0,2 1 0,0 3 0,1 6 0,-1 1 0,-1 7 0,-3 4 0,-2 5 0,-5-1 0,-2 3 0,-6 2 0,-2 0 129,-4 0-129,-8 0 129,-3-4-129,-5-1 129,-3-3 129,-1-4-258,-1-4 0,0-5 129,3-3-129,3-8-129,5-5 129,4-5-258,8-3 258,2-2-129,9 0 129,4-2 0,3 4-129,2 0 129,1 8 0,0 3 0,-1 6 0,-1 4 0,-4 3 0,-3 9 0,-1 3 0,-6 7 129,-5-2-129,0 6 129,-11 2 129,-1 0 0,-5-3-258,-2 1 129,-4-2-129,1-5 129,-2-1 0,4-7-129,2-7-129,2-1 258,2-5-129,4-7-129,5-5 129,4-4-129,1 0 129,7-4-129,4 2 129,5 0-258,1 6 258,0 3-258,1 5 516,1 3-258,-2 6-258,-2 2 258,1 7 0,-3 5 0,-2 2 0,-2 2 258,-2 3-258,-1 0 0,-3-2 0,-3 3 129,0-2-129,-6-4 129,-2 0-129,-2-2 0,0-5 0,-3-2 129,0-5-129,0-2 0,2-4 0,2-4-129,2-8 129,4-2 0,3-3 0,0-2-129,6 1 129,5 0-129,1 1 129,2 3 0,0 4 0,-1 3 0,1 5-258,-4 4 258,4 2 0,-6 2 258,-8-2-258,13 13 0,-10-2 0,-1 2 0,-2-1 129,-2 2 0,-7 0-129,-2 1 129,-4-2-129,-2-1 129,1-3-129,-5 0 129,3-4-129,-2-5 0,2 0 0,1-8-129,3-4 129,0-4 0,4-4 0,0-1-129,4 0 129,2 1 0,0 0 0,3-1-129,1 7 129,0 0 0,6 0-129,4 5 129,4-1 0,1 1 0,0 6-129,4 2 129,0 1-258,-1 4 258,-3 6 0,-2 0-129,-2 6 129,-3 1 0,-4 0 0,-4 0 129,-1-2 129,-8 3-258,-6-4 0,-5 0 129,-3-5-129,-2 2 129,-3-9-129,0-2 0,-1 0 0,1-8 0,4-3 0,2-6 0,2 1 0,2-4 0,5 0 0,5-2 129,2 0-258,6 1 129,1 0 0,6 1 0,6 4-129,-1 2 129,6 2 0,-2 4-129,3 6-129,0 2 516,0 4-258,0 3-258,-2 5 516,1 3-516,-3 0 516,-1 4-516,-2-3 516,-3-2-516,-4 0 516,-2-1-129,-3-2-129,0-11 0,-12 13 129,0-8-129,-4-4 0,-1-1 129,-1-3-258,0-3 129,4-3 0,1-3 0,4-3 0,5-2 0,4 0 0,0 3 0,11 0 0,1 2 0,4-1-129,2 6 258,2 3-258,1 4 129,-2 0 0,-3 4 0,0 3 129,-4 1-258,-4 4 258,-3 0-258,-4 3 387,-2-3-387,-8 3 258,-3 0-258,-4-2 129,-2 0 129,1-2-129,0-2 0,0 1 0,4-3 0,2-2 0,11-5-129,-8 16 0,8-16-258,0 14-129,0-14-258,19 22-1032,-13-14-1290,13 7-1290,0 0-903,1-1-129</inkml:trace>
  <inkml:trace contextRef="#ctx0" brushRef="#br0" timeOffset="32471.857">13633 10723 4257,'-1'-11'4644,"1"11"-516,0-18-1419,-1 6-2451,1-2 258,0-4-129,2 5 0,-1-4 129,6 4-129,-7-2 387,6 5-387,-4-1 0,-2 11 0,9-11-129,-9 11-129,12 0 0,-12 0 0,10 11 0,-5 2 0,0 1-129,0 2 129,-2 2 0,0 1 0,-3-2 129,0 4 129,-2-5-258,-2 0 129,-4-5 0,1 2 0,-5-5 0,2-3-129,-1-3 0,1-2 0,-1-9-129,3-1 0,1-7 0,3-2 0,4-4-129,4 0 0,5-2 129,0 1 0,5 3 0,1 1-129,-1 6 129,4 3 0,-5 4 0,2 6 0,1 1 0,-3 1 0,0 10 0,-1 0 0,-3 4 129,-1 3 0,-5 4 0,-1-1 0,-4 3 0,-5-1 0,-4-2 0,-3 3 129,-5-5 0,0-3-258,-4-5 258,1-2-129,0-6-129,4 0 129,0-4 0,5-10-258,2-5 258,5-3-258,5-4 0,1-2 129,7-2-129,2 0 0,2 0 129,0 5-129,4 4-129,-3 5 258,1 4 0,-2 3-129,-1 6 129,-2 0 0,0 6 129,0 5 129,-1 1-258,1 4 0,-2 0 0,-2 3 0,0-1 0,-3 0 0,-1 1 0,0-4 0,-3 0 0,-3-3 129,-4-3-129,1 0 129,-2-5-129,-4-3 0,1-1 0,2-4 0,-3-6 129,1-2-258,4-5 129,0-3 0,4-1-129,3 0 0,3-2 129,0 2 0,4 1-258,3 4 258,1-1-129,1 7 129,-1 0 0,1 4 0,1 4-129,0 2 129,-2 0 0,0 6 0,0 4 0,-2 2 0,2 3-129,-3 3 129,-2 1 0,-1 1 129,-2 0-129,0-3 129,-5 1-129,-3-2 0,-3-3 387,-1-3-387,-2-4 0,-2-5 129,0-1-129,0-3-129,1-4 129,1-5 0,2-3 129,2-3-258,3-1 129,3 1-258,3-5 258,1 1 0,5 0-129,3-1 0,6 6 129,-1 1-129,1 3 0,0 1 129,1 7-129,-2 2 129,-1 3-129,2 1 129,-6 6 0,2 5 0,-2 0 0,-2 3 0,-2 3-129,-3 1 258,-1-1 0,-1 3 0,-6-1-129,-3-1 129,-4-4-129,-2 0 129,-3-5-129,-2-2 129,2-3-258,-2-5 258,0 0-129,4-7 0,1-4 0,3-3 0,4-3 0,3-2-129,4-3 129,2 1-258,4 0 258,4-1-129,2 3 0,1 5 129,2 3 0,-3 4 0,-1 0-129,1 6 129,-3 1 0,2 3 0,-2 6 0,1-1 0,1 3 0,-3-2 0,0 7 0,-1-4 0,-1 2 0,-1 0 0,-3-3 129,-2 0-129,-1-2 129,-2 2-129,5-11 129,-9 11-129,9-11 0,0 0-129,0-11 0,4-1-129,12-4 129,0-3-258,3-1 129,3-3 0,4 6 129,-3 1 0,-2 2 129,-4 7 0,-2 4 129,-2 3 0,-4 5-129,-3 8 129,-6 4 129,0 4-258,-4 0 129,-4 5 129,-4 1-129,1-3 129,-3-5 0,4-2-129,0-4-129,1-8 129,9-5-258,0-6 129,4-9-129,6-3 129,5-2-129,3-2 0,0 0 129,2 7-129,-3-1 129,-2 5 129,-3 6-129,-3 5 0,-9 0 0,5 16 129,-5-3 0,-5 2 129,-5 4-258,-3 4 258,-3-4-129,2 2 129,-2-6-258,1-3 129,2-5-129,2-4-129,11-3 129,-9-13-258,9-2 258,1-4-129,5 1 0,1-3 129,5 6 0,-1-2-129,1 4 258,-1 5-129,-2 7 0,-1 1 0,-8 0 0,12 9 0,-9 0 129,-2 1-129,-1 5 0,-2-1 129,-3-1-129,-3-1 258,0-1-258,0-3 0,0-2 0,8-6 0,-10 0-258,10-9 258,1-4-129,6-5 0,6 2 0,0-4 0,6 1 129,1 5-129,0 1 129,-1 3 0,0 6 0,-5 4 0,-2 0 129,-3 8 0,-4 2-129,-5 4 129,0 1 0,-6 6 258,-7-2-258,0-1 0,-3-2 0,1 1 0,0-4-129,3-3 0,3-4 0,9-6 0,-11 0 0,11 0 0,5-11-129,2-3 129,2-1 0,2 0-129,-1 3 0,0-1-258,2 9-774,-12-10-1548,11 12-1548,-11 2-903,0-16-645,-11 5 517</inkml:trace>
  <inkml:trace contextRef="#ctx0" brushRef="#br0" timeOffset="35380.022">11179 5614 1,'12'-7'1418,"-12"7"-257,9-6 258,-9 6-129,11-5-129,-11 5 0,12-4-129,-12 4-129,12-2-129,-12 2-258,12-1-129,-12 1 129,11 0 0,-11 0 258,8 0 129,-8 0-129,0 0 0,0 0-129,0 0 129,0 0-129,-6 0-258,6 0-129,-18 0 0,6 0-129,-3 0 0,-2 0 0,-2-3 0,2 2 0,-3 0 0,1 1 0,2 0 0,2 0 0,0 0 0,5 0 0,1 0 0,9 0-129,0 0 129,0 0 129,0 0-258,8-3 129,4 0 0,4 1-129,3-1 129,4-1-129,-1-1 129,2 3-258,-2 0 258,-2-1-129,-2 3 0,-3 0 0,-3-1 129,-3 1-129,-9 0 129,8 0-129,-8 0 129,0 0 0,-6 0 0,-4 0 0,-1 0 129,-4 0-129,-4 0-129,-1 0 129,-5 0-129,2 0 0,-2 0 129,0 0 0,3 0-129,1 0 129,2 0-129,4 0 129,4 0-129,2 0 0,9 0 129,0 0-129,0 0 129,0 0 0,6-1-129,8-1 129,1-1 0,4 1 0,2-1-129,1 2 0,-1 1 0,0 0 0,-3 0 0,-3 0 0,-1 0 0,-3 0 0,-2 0-129,-9 0 258,13 0-129,-13 0 0,0 0 0,0 0 0,0 0 129,0 0-129,-10-7 0,-1 4 0,-3 0 0,-4 0 0,-2 1 0,0 1 0,-3-4 0,3 1 0,3 2 0,0 1 0,3-1 0,3 0 0,2-2 0,9 4 0,-7 0 0,7 0 0,0 0 0,0 0 0,6 0 0,3-3-129,2 3 129,3 0 0,0 1 0,2-1 0,2 0 0,-2 2 129,0 2-258,-3 1 129,-1-3 0,-2-1 0,-10-1 0,13 2 129,-13-2-129,0 0 0,0 0 129,0 0-129,-6 0 0,-4 0 129,-5-3-129,-4 1 0,1-1 129,-4-1-129,-2 0 0,0 0 0,3 0 0,2 1 0,2-2 129,3 2 0,2-3-129,3 3 0,9 3-129,-10-4 129,10 4 0,0 0-129,0 0 0,0 0 129,12 2 0,-1 0 0,0 1 0,3 1 0,1 0 0,0 2 0,1-1 0,-3 0-129,-2-2 129,0 1 129,-3 1-258,-8-5 129,10 6 129,-10-6-129,0 0 0,0 0 0,-8 5 129,1-5-129,-3-3 0,-2-2 0,-1-1 0,-1-2 0,0 2 0,1 1 0,5-1 0,-2 2-129,10 4 129,-10-4-258,10 4-129,0 6-774,9 12-1806,-3-10-1419,2 2-903,0 4-258</inkml:trace>
  <inkml:trace contextRef="#ctx0" brushRef="#br0" timeOffset="39851.279">5817 10526 645,'10'0'2322,"-10"0"-1290,11-1 129,-11 1 129,10-5-129,-10 5-129,9-4 258,-9 4-258,0 0-129,11-7-258,-11 7-129,0 0-129,0 0 0,12-2-387,-12 2 129,13 0 0,-5 0 0,2 0 129,0 0 0,3 0 129,-4 0 129,3 0 129,-12 0 258,15-4 0,-15 4 0,8-2-129,-8 2-129,0 0 0,-9-6-258,1 4-129,-4-1 0,-3 3-516,-2-1 258,-3-1 258,-1 2-258,2 0 0,-3 0 129,1 0-129,1 1 129,3 1 0,-2 0 0,5 1 129,3-3 0,2 2-129,2-2 129,7 0 0,0 0-129,0 0 0,0 0 0,0 0-129,0 0 0,12 1 0,-2-1 0,4 0 0,0 1 0,3 0 0,0 0 0,-1 1 0,0 1 129,2-2-129,-4 1 0,-1 0 129,1-2-129,-4 0 0,-1 0 0,-9 0 387,10 0-387,-10 0 129,0 0 129,0 0-258,5-8 129,-5 8 0,-9-8 0,2 5-129,-6-3-129,-1 1 258,-1 1-258,-3 0 258,-1 0-258,0 0 129,2 2-129,0-1 129,2 2 0,2 0 0,2 1 0,4 0-129,7 0 129,-9 0 0,9 0 129,0 0-258,6 5 387,4-4-387,4-1 258,0 0-129,4 2 129,0-1-129,1 0 0,1 1 0,-4 0 0,-1 0 0,-2 1 0,-2-1 0,-11-2 0,13 5 0,-13-5 129,0 0 0,0 0 0,0 0 0,0 0 0,-8 1-129,-1-1 129,-1 0-129,-3 0-129,-1 0 0,1 2-258,-3-2-516,10 11-1548,-9-7-1677,6 3-903,-1-2-258,2-2-516</inkml:trace>
  <inkml:trace contextRef="#ctx0" brushRef="#br0" timeOffset="41188.355">5806 9681 2193,'8'5'3354,"-8"-5"-2451,10 0 258,-10 0-258,12 0 129,-12 0 129,10-4-129,-10 4 0,11-5-258,-11 5 0,0 0 0,8-10-129,-8 10 129,0 0-258,8-9 129,-8 9-129,0-8 129,0 8-258,-5-7-129,-2 4 0,-2 2-129,-1 1 0,-1 0 0,-1 0 0,1 0 0,0 0-129,1 1 258,3 0-258,7-1 129,-8 1 0,8-1-129,0 0 0,0 0 129,10 0-129,-2 0 0,5-1 0,1-2 129,2-2 0,3 4 0,-3-2 0,2 0-129,-2 1 129,-1-2 129,-2 2-258,-3 2 0,-10 0 0,12-1-387,-12 1-516,0 0-2580,0 0-1290,-6 0-129,-10-6-387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2:59.72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177D36"/>
      <inkml:brushProperty name="fitToCurve" value="1"/>
    </inkml:brush>
    <inkml:brush xml:id="br2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FDDC198-E576-4F4C-81C5-20F949D09C8E}" emma:medium="tactile" emma:mode="ink">
          <msink:context xmlns:msink="http://schemas.microsoft.com/ink/2010/main" type="writingRegion" rotatedBoundingBox="11282,2412 24929,2218 25016,8309 11369,8503"/>
        </emma:interpretation>
      </emma:emma>
    </inkml:annotationXML>
    <inkml:traceGroup>
      <inkml:annotationXML>
        <emma:emma xmlns:emma="http://www.w3.org/2003/04/emma" version="1.0">
          <emma:interpretation id="{62DB6C35-D650-4879-A8ED-E0DE62978A96}" emma:medium="tactile" emma:mode="ink">
            <msink:context xmlns:msink="http://schemas.microsoft.com/ink/2010/main" type="paragraph" rotatedBoundingBox="11277,2548 21830,2248 21863,3423 11310,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6E142-CFCB-4310-A693-488B1FFA886F}" emma:medium="tactile" emma:mode="ink">
              <msink:context xmlns:msink="http://schemas.microsoft.com/ink/2010/main" type="line" rotatedBoundingBox="11277,2548 21830,2248 21863,3423 11310,3723">
                <msink:destinationLink direction="with" ref="{00D43DE7-4988-4AF0-81CE-99B60737B39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DACB24-F495-4F0A-8B85-40A1067A9DA3}" emma:medium="tactile" emma:mode="ink">
                <msink:context xmlns:msink="http://schemas.microsoft.com/ink/2010/main" type="inkWord" rotatedBoundingBox="11279,2609 15727,2482 15759,3596 11310,37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626 575 148 0,'0'0'57'0,"12"3"-30"0,1-3-21 16,-4 0 15-16,-1 0-13 16,5-7-2-16,0-4-4 15,4-5 1-15,0-2-2 16,4-9 2-16,5-3 0 0,3 4-1 16,1 0 1-16,0 3 2 0,0-3 2 15,4 4-6-15,-4 3 0 16,0-4-1-16,-5 12 0 15,-4 0-5-15,-4 3-1 16,0 1-28-16,-4 3-13 16,-4 0-24-1</inkml:trace>
          <inkml:trace contextRef="#ctx0" brushRef="#br0" timeOffset="-328.914">779 229 40 0,'0'0'16'0,"4"4"-8"0,-8 4-1 16,8-5 7-16,-4 5 6 0,0-8 4 16,4 7-1-16,1 1-2 15,3-1-7-15,1 1-1 16,3-1-8-16,1 5-1 15,0 3-2-15,0 0 1 16,0 0-2-16,-1 3 2 0,1 1 0 16,0 0 1-16,-5 0 2 15,1-1-5-15,-1 5-1 16,-3-1-13-16,-1-10-7 16,-4-1-40-1</inkml:trace>
          <inkml:trace contextRef="#ctx0" brushRef="#br0" timeOffset="-1094.954">-22 361 112 0,'22'3'44'0,"-1"-3"-24"0,4 8-24 0,-12-4 10 16,4-1-7-16,5-3 0 15,3-3 7-15,5-1 4 16,-5 0-8-16,1 0 0 16,0-3-2-16,-5-1 2 15,4 5-23-15,-3-9-11 16,-1 5-16-16,0-16-6 16</inkml:trace>
          <inkml:trace contextRef="#ctx0" brushRef="#br0" timeOffset="-763.738">-13 154 116 0,'17'0'44'0,"0"0"-24"0,4-4-24 15,-8 4 8-15,4 0-2 16,9 0 1-16,-1-7-1 0,5 3-2 16,0 0 1-16,0-3-1 15,4-8 4-15,0 4 2 16,-5-4-5-16,1 0 0 15,0 3-12-15,0 5-5 16,0 3-36-16,-5 4-14 16</inkml:trace>
          <inkml:trace contextRef="#ctx0" brushRef="#br0" timeOffset="-1381.285">85 0 36 0,'0'23'16'0,"4"-16"-8"0,-8 20-5 16,4-16 4-16,0 0 8 15,0 0 4-15,0 1 0 16,-4 3 0-16,4 0-4 16,-5 0 1-16,1 3-5 15,0 5 1-15,-1-4-3 16,-3 3 0-16,-1 1-1 0,1-1 0 16,-5 5-4-16,5 6 2 0,-1-3 0 15,5 0-2-15,0-3-3 16,4-1 4-16,0 0 4 15,4-3-3-15,4-1 2 16,5-3 6-16,4-8 3 16,4-3-4-16,5-1-3 15,4-3-5-15,0 0-4 16,-1-4 0-16,1 0 1 16,0 0-3-16,0 0 0 15,-5 0 1-15,-3 0 2 0,-5 0-1 16,-4 0-1-16,-5 0-6 15,1-4-4-15,-5 0-34 16,-4-7-16-16,0-4-18 16</inkml:trace>
          <inkml:trace contextRef="#ctx0" brushRef="#br0" timeOffset="1036.055">1337 288 92 0,'0'-4'35'0,"4"8"-18"0,4 0-11 16,-8-4 9-16,5 0-11 16,-5 0-4-16,8 4 2 15,-8-4 0-15,4 0 0 16,1 0-2-16,-5 0 1 16,8 0 1-16,1 0 10 15,-1 0 7-15,1 3-4 0,-1 1 2 16,1 7-8-16,4-3-1 15,-1 0-4-15,1 3-5 0,0 4-2 16,-5 4 2-16,1 0 2 16,-1 0 0-16,-3-4 2 15,-5 0 2-15,0-3 4 16,0-1 0-16,-5 0 0 16,1 1-8-16,-4-9 0 15,-1 5-1-15,1 0 0 16,-5-5 0-16,0 1 0 15,0-4 0-15,1 0 0 16,-1 0 0-16,0 0 2 16,-4 0-3-16,4 0-2 0,0 0 4 15,5 0 1-15,-1-4 0 16,5 1-2-16,0-1-2 16,4 0-1-16,4-4-5 15,5-3 0-15,3 0-3 16,5-4 2-16,1-1-2 15,3-3 0-15,0 1 3 16,5 2 3-16,3 1 0 16,-3-4 4-16,4 4-2 15,0 0 1-15,-5 0 2 16,-4 7 0-16,5 1 0 16,-9 3 0-16,-4 0 2 15,0 8 10-15,-5 4 2 16,1-1-2-16,-5 4 0 15,0-3-7-15,5 0-1 16,-1-5 2-16,5 1 3 16,8-4 2-16,5 0 1 15,8-4-13-15,4 1-6 16,1-5-4-16,-1 0-1 16,-4-7 7-16,-4 8 4 15,-9 3 8-15,-4 4 6 16,-4 4-1-16,-5 3 1 15,-3 8-5-15,-1 1 0 16,0-5-5-16,5 4-2 0,3-4-3 16,5-3 1-16,13-4-1 15,4-8 0-15,13 0-3 16,8-3-1-16,5-1 0 16,-5 1 4-16,-3-1 1 15,-14 0 1-15,-4 5 4 16,-8 3 2-16,-5 0 6 15,-8 0 3-15,-5 11-6 16,1 0-3-16,-5 4-3 16,0 1-3-16,0-1-8 15,5 0-3-15,-1 0-18 16,5-4-9-16,0 1-49 16</inkml:trace>
          <inkml:trace contextRef="#ctx0" brushRef="#br0" timeOffset="1742.459">2946 277 124 0,'0'26'49'0,"0"1"-26"0,5-5-27 0,-5-3 10 0,0 12-5 15,0 10-1-15,0 5-4 16,4 14 0-16,0-3 6 16,-4-4 6-16,4-8 11 15,-4 1 6-15,0-5-9 16,-4-3-2-16,0-7-8 15,4-5-4-15,0-7-1 0,0-4-6 16,0-4 1-16,0-3 2 16,0-8 1-16,0-8 1 15,0-7 2-15,-4-7-1 16,-1-5 2-16,1-18 0 16,0-5 1-16,0-6-2 15,4-9-2-15,0 5 1 16,4 7-1-16,4 4-3 15,1 3 2-15,4 5 1 0,8 6 2 16,0 5-3-16,5 7-2 16,-1 1 2-16,1 7 0 15,4 3 1-15,-1 5 2 16,1 7-3-16,0 3-2 16,-4 5 2-16,-1 0 2 15,1 3 0-15,-5 0-1 16,0 4 1-16,-4 1-1 15,-4-5 2-15,-4 0 1 16,-5 1 5-16,-4 3 5 16,-4-4-3-16,-5 1 0 15,-8-1 0-15,-4 0 4 0,-5 1-6 16,-4-1 0-16,-4-3-4 16,0-1-3-16,-4-3-5 15,0 0-2-15,4-4-8 16,-1 0-4-16,6 0-10 15,7-4-3-15,5-4-21 16,5-3-39 0,7-4 19-16</inkml:trace>
          <inkml:trace contextRef="#ctx0" brushRef="#br0" timeOffset="2057.662">3555-193 148 0,'0'8'57'0,"9"3"-30"0,-5 4-25 0,0-3 12 16,-4 7-5-16,0 3 0 15,-4 1-3-15,0 19 1 16,-1-1-4-16,-3 9 5 0,4-9 2 16,-5 5 1-16,1-5 1 0,-1-3-6 15,5-4-4-15,4 0-4 16,0 0 1-16,0-11-34 16,4-8-17-16,5-4-28 15</inkml:trace>
          <inkml:trace contextRef="#ctx0" brushRef="#br0" timeOffset="2538.349">3955 330 112 0,'43'0'44'0,"-17"0"-24"0,12 0-26 0,-17 0 8 16,5 0-7-16,4 0 1 16,4-12 2-16,0-3 1 15,0 0 9-15,0 0 5 16,-9-4 7-16,-8 0 2 16,-4 0-9-16,-9 4-3 15,-4 4-6-15,-8-5-3 16,-5 9 0-16,-4 3-6 0,0 4-1 15,0 0 3-15,0 4 1 16,-4 3-1-16,-1 9 2 16,1-9 5-16,0 4 5 15,0 1-3-15,-5-1 2 16,1 4-1-16,-1-3 3 0,5-1 6 16,-5 0 2-16,9 1-3 15,0-1-1-15,4 4-4 16,9-3 1-16,4-1 5 15,9 4 2-15,8 0-3 16,8 0-1-16,9-3-6 16,9-1 0-16,12-3-10 15,18-1-3-15,-1-7-30 16,0 0-13-16,-4 0-61 16</inkml:trace>
        </inkml:traceGroup>
        <inkml:traceGroup>
          <inkml:annotationXML>
            <emma:emma xmlns:emma="http://www.w3.org/2003/04/emma" version="1.0">
              <emma:interpretation id="{BAC68DE7-4977-475A-B6E0-ED8EF4CF24EB}" emma:medium="tactile" emma:mode="ink">
                <msink:context xmlns:msink="http://schemas.microsoft.com/ink/2010/main" type="inkWord" rotatedBoundingBox="16831,2390 21830,2248 21858,3252 16859,33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44.927">6821 133 136 0,'5'0'52'0,"-1"4"-28"0,0-1-13 16,-4-3 18-16,0 0-6 16,0 0-1-16,0 8-8 15,-4 0-1-15,0-1-8 16,-5 1-5-16,5-1-1 0,-5 5 1 0,5-5 0 16,0 4-3-16,-1 1 2 15,5-1 1-15,0-3 2 16,0-1 5-16,5 5 4 15,-1-9 0-15,-4-3 3 16,9 0-7-16,3 0-2 16,1-3-8-16,4-5 0 15,4 1-4-15,5-5 0 16,-1 1 1-16,5-1 4 16,0-3 1-16,0 4 1 15,-5 0-3-15,1-1 2 16,-5 5 3-16,-4 3 1 0,-4 4-1 15,0 4-2-15,-5 3 3 16,1 5 0-16,-5 7 3 16,-4-8 1-16,4 0-1 15,1 1-1-15,3-1 1 16,9-3 1-16,9-8-6 16,12-8 0-16,9-7-21 15,13-4-7-15,12-8 9 16,0-7 5-16,-4 4 11 15,-4 4 6-15,-13 10 11 16,-8-2 8-16,-9 18-1 16,-8 3 1-16,-9 12-10 15,-5-3-5-15,-3 3-8 16,-1 4-2-16,5 0-6 16,0-4 0-16,0-4-7 0,4 1-1 15,0-5-7-15,0 5 0 16,0-12-39-1,0-8-52-15,-4 0 25 16</inkml:trace>
          <inkml:trace contextRef="#ctx0" brushRef="#br0" timeOffset="6396.254">8184 167 148 0,'-4'0'57'0,"8"11"-30"0,0 8-23 15,0-8 15-15,1 1-9 16,-1 11-3-16,4-1-4 16,1 5 0-16,0 11-2 15,-1-1 2-15,1 1 2 0,3 0 2 16,-3 0 3-16,-1-4-10 16,-3-4-2-16,-1-7 5 0,-4-4 5 15,0-4 0-15,0-3 3 16,-4-9-4-16,-5-3-2 15,1-7 2-15,-1-12 2 16,1-11 0-16,-1-5 0 16,5-2-5-16,-5-1-3 15,5-4-3-15,0 4-1 16,-1 0 4-16,1-3 1 16,4 7 0-16,9-8 1 15,4 0-7-15,4 5-1 16,8 3-3-16,1 7 2 15,3 4 2-15,1 4-1 16,4 4 1-16,-8 4 0 0,-1 3-2 16,1 8-1-16,-5 8 1 15,1 7 2-15,-5 0 2 16,-5 0 3-16,-3 0 0 16,-1 1-1-16,-3 3 1 15,-5-4-1-15,-5-4 0 16,1 0 0-16,-4 1 2 15,-1-5 1-15,-4 1 1 16,1-4 0-16,3-1-2 16,1-3 1-16,-1 0-2 15,0 0-1-15,1 0 1 16,4 0 1-16,-1 0-3 16,1 0-2-16,4-3 2 0,4 3 2 15,5-4-2-15,4-4-2 16,4 1 2-16,0-1 2 15,4 1-2-15,5-1 0 16,-1 0-1-16,5 1-2 16,-4 3 3-16,-1 0 2 15,-4 4 0-15,-4 0 2 16,-4 4 2-16,-4 4 2 16,-1-1 1-16,1 1 0 15,-1-1-2-15,1-3-1 16,-1 4-1-16,-3-4 2 15,-1 3 1-15,0-3 3 16,0 0-3-16,5-1-2 0,-1 1 0 16,1-4 1-16,-1 4-1 15,-3 4 0-15,-1-5-1 16,-4 12 2-16,0-7-1 16,0 3 0-16,0 5-3 15,4-1-2-15,0 0-2 16,5-4 1-16,-1-3 1 15,5-1 2-15,9-3-3 16,3-11 0-16,5-1-32 16,0-7-13-16,0-4-34 15,-1-8-50 1,-3 1 36-16</inkml:trace>
          <inkml:trace contextRef="#ctx0" brushRef="#br0" timeOffset="6980.746">9134 76 112 0,'4'-4'44'0,"0"4"-24"0,-4 4-17 0,0-4 12 16,0 0-9-16,0 0-1 15,0 0 3-15,4 4 3 16,-4 3-6-16,-4 5 1 0,0-1 4 16,0 4 5-16,-1 0 5 15,1 1-1-15,0-1-2 16,4 4-5-16,0-1-2 16,4-6-6-16,5 3-1 15,3-4-3-15,5-3-1 16,5-1-15-16,-1-7-6 15,4-3-29 1,1-5-52-16,4-3 18 0</inkml:trace>
          <inkml:trace contextRef="#ctx0" brushRef="#br0" timeOffset="7596.743">9355-189 132 0,'13'-4'52'0,"-5"4"-28"0,18 8-11 16,-13-4 17-16,8-1-6 15,9-3 0-15,12 0-2 16,9 0-2-16,0-3-10 16,9-1-2-16,8-4 2 0,9-7-6 15,12 4 0-15,5 3-7 16,-5-3 0-16,-8 0-34 15,-4 3-13-15,-13 8-41 16</inkml:trace>
          <inkml:trace contextRef="#ctx0" brushRef="#br0" timeOffset="7357.91">9559-424 156 0,'13'12'60'0,"-4"-8"-32"0,-5 7-24 16,-4-4 15-16,0 5-7 0,0 3 1 15,4 4-6-15,0 4 1 16,1 7-5-16,-1 15-2 0,0 8 0 16,0-4 1-16,1 12 3 15,3-4 0-15,5-4 2 16,0-8-2-16,0-3 2 16,-1-8-4-16,1-4 0 15,-4-7-1-15,-1-8 1 16,1 4-18-16,-5-11-4 15,-4-8-44 1,-4-4-47-16,-5-8 26 16</inkml:trace>
          <inkml:trace contextRef="#ctx0" brushRef="#br0" timeOffset="9247.817">9985 243 139 0,'17'0'26'15,"0"0"-3"-15,5 0-1 16,3-4-13-16,5 0-3 16,4 0-4-16,9-3 1 15,-1-1-2-15,1 0-1 0,-5-10 1 16,-4 2-4-16,-4 1 2 0,-5 0 1 16,-8-4 0-16,0 0-3 15,-4 4 2-15,-4-4-1 16,-1 4-2-16,-3 0 3 15,-5 4 2-15,0-1 0 16,-5 5-1-16,-3 3 3 16,-1 0 2-16,-4 0 0 15,-4 4 0-15,-4 4-3 16,-9 0 1-16,-4 7 0 16,0-3 1-16,-4 7-5 15,4 0 1-15,0 0 2 16,4-3 1-16,-4-1 3 15,4 4 1-15,0 0 5 16,5 0 5-16,-1 1 0 16,5 2-1-16,0 1 3 15,4 4 0-15,4-4-4 0,9 0 1 16,8 0 2-16,9 0 3 16,12 7-5-16,13-3 1 15,14 3-8-15,11 1-1 16,1-1-4-16,0-3-3 15,0 0-7-15,-4-8-4 16,4-4-30-16,-9-3-11 16,-4-12-69-1</inkml:trace>
          <inkml:trace contextRef="#ctx0" brushRef="#br0" timeOffset="8782.232">9947 235 52 0,'13'0'22'0,"-9"0"-12"0,0 4-3 0,-4-4 9 15</inkml:trace>
          <inkml:trace contextRef="#ctx0" brushRef="#br0" timeOffset="4188.63">6008 106 165 0,'-17'0'17'0,"-4"8"-2"16,-1-1 1-16,-7 5-3 15,-1-1 2-15,-4 1-4 16,-5-1 1-16,1 0-7 16,0 1 1-16,-1-1 4 0,5 0 0 15,4 1 2-15,5-1-2 16,4 4-1-16,4-4-3 15,0 1 1-15,8 3 0 16,1-4 1-16,3 4 2 16,10 1 1-16,7-13-5 15,10 5-2-15,12 0-9 16,4-1-4-16,0 1-13 0,5-5-4 16,4 5-17-16,-5 0-8 15,-3-1-25 1</inkml:trace>
          <inkml:trace contextRef="#ctx0" brushRef="#br0" timeOffset="3934.894">6038 137 72 0,'8'-4'30'0,"-3"4"-16"0,-5-4-12 0,0 4 9 16,0 0-5-16,0-4-1 0,0 0-5 15,-5 1 0-15,1-1 4 16,-4 0 2-16</inkml:trace>
          <inkml:trace contextRef="#ctx0" brushRef="#br0" timeOffset="4654.93">6191 341 140 0,'-8'0'55'0,"8"0"-30"0,-5 0-25 16,5 0 13-16,0-4-7 15,0 0-1-15,9-7-11 16,4-4-6-16,4 4 6 16,4-1-2-16,4 1 3 0,5-1 1 15,0 5 2-15,0-1 1 16,-5 5 1-16,1 3 2 15,0 0 3-15,-5 0 4 16,0 3 2-16,-4 1 1 16,-4 4 0-16,-5-1-2 15,-3 1 1-15,-5-1-6 0,0 1-3 16,-9 3 3-16,1 4 1 16,-5-7 4-16,-4 0 4 15,0-1-4-15,0 5 0 16,0-12-4-16,4 3-1 15,0 1-3-15,0-4-2 16,5 0-6-16,-1-4-1 16,1 1-15-16,4 3-3 15,-5-12-22 1,1 5-48-16,3-5 14 16</inkml:trace>
        </inkml:traceGroup>
      </inkml:traceGroup>
    </inkml:traceGroup>
    <inkml:traceGroup>
      <inkml:annotationXML>
        <emma:emma xmlns:emma="http://www.w3.org/2003/04/emma" version="1.0">
          <emma:interpretation id="{DAC4DA1D-FE61-45D4-8ADF-C21120B25198}" emma:medium="tactile" emma:mode="ink">
            <msink:context xmlns:msink="http://schemas.microsoft.com/ink/2010/main" type="paragraph" rotatedBoundingBox="12278,3883 16625,4145 16546,5460 12199,5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1F58D-C7FA-4AFC-9349-C739BDE7861A}" emma:medium="tactile" emma:mode="ink">
              <msink:context xmlns:msink="http://schemas.microsoft.com/ink/2010/main" type="line" rotatedBoundingBox="12278,3883 16625,4145 16546,5460 12199,5198"/>
            </emma:interpretation>
          </emma:emma>
        </inkml:annotationXML>
        <inkml:traceGroup>
          <inkml:annotationXML>
            <emma:emma xmlns:emma="http://www.w3.org/2003/04/emma" version="1.0">
              <emma:interpretation id="{E171BA26-B4C3-4FC3-80E5-3E69EE465F71}" emma:medium="tactile" emma:mode="ink">
                <msink:context xmlns:msink="http://schemas.microsoft.com/ink/2010/main" type="inkWord" rotatedBoundingBox="12278,3883 16625,4145 16546,5460 12199,51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560.145">2380 1386 104 0,'-9'0'38'0,"9"7"-20"0,-8 1-21 0,4-4 8 0,-5 3-4 16,-4 1 2-16,1-1 7 16,-1 1 3-16,-4-1 2 15,0 1 1-15,-5 0 5 16,1 3 1-16,0 0-7 16,0 4-2-16,-5 1-7 15,0-1-2-15,1 4 0 0,-5 0 0 16,0 11 0-16,1 11-2 15,-1 5-2-15,4 3 1 16,1 4-1-16,-1 8 2 16,5-5 3-16,-1-3 2 15,10-7 3-15,3-1 1 16,9-3 1-16,9-4-2 16,3-4-1-16,6 0-5 0,3-4-1 15,4 0 3-15,5 1 3 16,0-9-6-16,0-3-4 15,4-3 2-15,0-5 1 16,0-4-3-16,0-7 1 16,0-3-7-16,0-1 0 15,-4-4-6-15,-4 1-2 16,-5-1-16-16,-4 1-5 16,-4-5-49-1,-1 5-27-15,-3-5 52 16</inkml:trace>
          <inkml:trace contextRef="#ctx0" brushRef="#br0" timeOffset="12504.709">2555 1605 104 0,'4'4'38'0,"0"0"-20"0,0 0-21 16,-4-4 6-16,9 3 3 15,-1 5 6-15,-3-4 9 16,3-4 7-16,5 0-2 0,4 3-1 15,4 1-9-15,1 0-3 16,3 4-7-16,5-1-2 0,4 5 0 16,0 3-5-16,0 4-1 15,4 3 1-15,1 5 0 16,3-1 1-16,-3 1 0 16,-5-1 0-16,0 5 0 15,-4 3 0-15,-5 0 0 16,-4 0-3-16,1-4 2 15,-5 0 3-15,-5-3 1 16,-3-1-1-16,0 1-2 16,-1-1-2-16,-4-3 1 0,-4-4 5 15,-4-4 5-15,-4 0 4 16,-5-3 2-16,-9-5-6 16,-7 1-1-16,-5-4 0 15,-5-1 2-15,1-3-5 16,0-3-1-16,-1 3-2 15,1-4-2-15,4 4-8 16,4 0-5-16,0 0-33 16,0 0-13-16,5 0-33 15</inkml:trace>
          <inkml:trace contextRef="#ctx0" brushRef="#br0" timeOffset="11952.63">2729 1723 96 0,'-4'15'35'0,"8"-8"-18"0,-4 5-13 0,0-5 10 16,0 5 1-16,0-1 3 15,0 8-4-15,0 0 0 16,0 7 0-16,0 12 2 16,0 0-9-16,0 0-2 0,0 0 1 15,0 3-5-15,-4-3-1 16,0-4-2-16,-1-7 0 16,-3-5 0-16,-1-3 0 15,1-7-31 1,-1-5-55-16,5-11 6 15</inkml:trace>
          <inkml:trace contextRef="#ctx0" brushRef="#br0" timeOffset="10944.802">949 1511 72 0,'-4'0'30'0,"4"0"-16"0,0 0-3 16,0 0 12-16,0 0-3 16,0 0-2-16,0 0 1 15,4-4 0-15,5 0-2 16,3 0 2-16,6 0-4 0,7 1-1 16,9-5-8-1,9 4-2-15,4-3 2 0,-1 3-5 0,1 0-1 16,0 0 2-16,-4 4 1 15,-1 8-1-15,-8 0-2 16,0-1 1-16,-4 4-1 16,-4 8 0-16,-5 0 0 15,-4 0-3-15,0 0 2 16,-8 0 1-16,-1-4 2 16,-8 0 3-16,-4 4 2 15,-5-4-1-15,-8 4 1 16,-4 0-2-16,-5 0 2 0,-8-4 0 15,0 0 3-15,0 1-5 16,-4-5-1-16,-5 0-2 16,1 1-2-16,3-1-2 15,5-3 1-15,0-1 1 16,5 1 0-16,-1-1-11 16,8 1-3-16,1-1-28 15,4-3-13-15,0-4-29 16</inkml:trace>
          <inkml:trace contextRef="#ctx0" brushRef="#br0" timeOffset="10343.278">1085 1643 64 0,'-8'4'24'0,"4"-4"-12"0,-5 7 1 16,5 1 14-16,0 0-2 15,-1 3 3-15,1 8-10 16,0 4 0-16,0 7-2 16,4 4-1-16,0 15-7 15,4 4-5-15,0 4-2 0,0 0-1 0,1-1 0 16,-1-3 0-16,0 4 2 16,0-4-3-16,-4-4 0 15,0-3-8-15,0-12-2 16,-4-23-91-1,4-11 20 1</inkml:trace>
          <inkml:trace contextRef="#ctx0" brushRef="#br0" timeOffset="13945.99">3589 1514 72 0,'0'12'27'0,"0"-5"-14"0,5 8 0 16,-1-7 11-16,0 3-6 16,0-3-3-16,-4-1 0 15,0 1 3-15,0 0-4 16,0-1 2-16,0 1 0 15,-4 7 2-15,0-4-10 16,0 8 0-16,-1 4-1 0,5 11-1 0,0 8-1 16,5 14-1-16,-1 1 0 15,0 4-2 1,0-1-2-16,1-3 1 0,-1 0 1 16,0 3 1-16,0 1 3 15,5 3 10-15,-1-7 5 16,-3-4-9-16,-1 0-2 15,0-8-4-15,0-7-1 16,-4-4-3-16,0-7-2 16,0-4 3-16,0-8 0 15,0-4-1-15,0 0-2 16,0-3-2-16,0-8 1 0,0 0-8 16,0 0-2-16,-4 0-16 15,0-4-8-15,0-7-65 16</inkml:trace>
          <inkml:trace contextRef="#ctx0" brushRef="#br0" timeOffset="26781.993">4109 1632 36 0,'0'0'16'0,"4"0"-8"0,-8 0 1 16,4 0 11-16,0 0 0 0,0 0 0 16,0 0-10-16,0 0-4 15,0 0-4-15,0 0 1 16,0 0-2-16,0 0 2 16,0 0-2-16,0 0 2 15,0 0 0-15,0 0 3 16,0 0-1-16,0 0 2 15,0 0 0-15,0 7 1 16,0 1-4-16,0-1-1 16,0 1 3-16,0 0 1 15,0 3 1-15,0 0 0 16,0 4-4-16,0 4-3 0,0 4 2 16,0 0-2-16,0 3 2 0,-4 12-2 15,-1 4-1-15,1 3 1 16,-4 1-1-16,-1-1 0 15,0 0 2-15,1-7-3 16,-1-4 0-16,1-3 1 16,4-1 2-16,-1-7-1 15,1-1-1-15,0-3 1 16,4-4-1-16,-4 1 0 16,4-5 0-16,-5-4 0 15,5-3 2-15,-4 0-1 16,0-4 2-16,0 0 2 15,-1-4 2-15,1 0-6 16,4-3 0-16,0-1-1 16,0 1 2-16,4-5-1 15,5 5-1-15,-1-5-2 0,5 1-1 16,0 0-1-16,4-1 3 16,-4 1 0-16,4 0 1 15,-4-1-3-15,4 5 2 16,0-1 1-16,-5 4 2 15,1 1-3-15,0 3 0 16,0 0-1-16,-1 3 0 16,1-3 2-16,0 4 2 15,0-4-1-15,0 4-1 16,-1 0 1-16,1 0-1 16,0 3 0-16,-5 1 0 0,1-1 0 15,-1 1 2-15,-3-1-3 16,-5 1 0-16,0 0 1 15,-5-1 2-15,1 1-3 16,0 3 0-16,-5 0 1 16,1 5 0-16,-1-5-3 15,-3 4 2-15,-1-4 3 16,0 1 1-16,0-1 1 16,1 0 0-16,-6-3 2 15,1 0 1-15,-4-1-3 16,0-3-3-16,0 0 2 15,-1-4 0-15,1-4-1 16,0 0-2-16,4-3 1 16,0-1-1-16,4-3-9 0,0-1-4 15,5 1-18-15,3 0-7 16,5-1-27 0</inkml:trace>
          <inkml:trace contextRef="#ctx0" brushRef="#br0" timeOffset="28930.183">4492 1772 12 0,'-8'0'8'0,"3"4"-4"0,-3-1 2 0,3 1 6 0,1 0 5 16,-4-4 4-16,-1 0 0 16,1 0-1-16,-1-4-8 15,1 0-3-15,-1 1-3 16,1-1-1-16,3-4-3 16,1 1 1-16,4-1 2 15,0-3 4-15,4-1 0 16,5 1 0-16,-1 3-5 15,5 1-3-15,0-1 0 16,4 1-1-16,-4 3-3 16,4 0 2-16,0 0 1 15,-4 1 2-15,8-1-1 16,-4 0 6 0,0 4 3-16,0 0-1 0,-4 0 0 15,0 0-5-15,-1 0-1 16,1 4-1-16,0 0-4 0,-5-1 1 15,1 5 1-15,-5-1 2 16,0 1-1-16,-4 0-1 16,0-1 1-16,0 1-1 15,-4-1 0-15,4 5 2 16,-4-1-1-16,0 0-1 16,-1-3 1-16,-3 0 1 15,-1-1-1-15,1 1-1 16,-1-1 3-16,-3 1 0 0,-1-4 1 15,0 3 0-15,-4 1-2 16,0-4 1-16,0-1-4 16,0 1-2-16,0-4 2 15,0 0 0-15,0 0-2 16,0 0 0-16,4-4-16 16,4-3-5-16,5-5-41 15</inkml:trace>
          <inkml:trace contextRef="#ctx0" brushRef="#br0" timeOffset="30956.665">4756 1412 28 0,'0'0'13'0,"-4"0"-6"0,4 0 0 15,0 0 7-15,0 0-3 16,0 0-1-16,0 0-6 16,-4 0-1-16,-1 0-3 15,1 0-1-15,0 0 1 16,-1 0 0-16,1 0 0 16,0 0 2-16,4 0 3 15,0 0 2-15,0 0 5 16,0 0 5-16,0 0-3 0,8 0 2 15,1 4-3-15,-5 0 0 16,5 0-1-16,4-1 0 16,-1 1-9-16,5 4-1 15,0-1-2-15,0 5 0 0,5-1 2 16,-1 4-1-16,5 4 2 16,-1 4-4-16,5-1 0 15,0 5 1-15,4 11 0 16,0 15-3-16,0 0 2 15,-4 11 1-15,4-7 0 16,-4 0-3-16,-5-4 2 0,-4-4 1 16,-4-4 0-16,-8-3 2 15,0-4 3-15,-5 3-2 16,-4 5-2-16,0-5 2 16,-9 5 0-16,-4-8 5 15,1-8 3-15,-1 0-2 16,0-7 0-16,-4 0-5 15,0-4-1-15,0-4-1 16,-4 0-2-16,-1-4 3 16,1 1 0-16,0-1 1 15,0 0 0-15,-1-3-2 16,1 3-2-16,0 1 1 16,4-1-1-16,4-3 0 15,4-1 0-15,1-3-22 16,8-4-10-16,8-11-44 15</inkml:trace>
        </inkml:traceGroup>
      </inkml:traceGroup>
    </inkml:traceGroup>
    <inkml:traceGroup>
      <inkml:annotationXML>
        <emma:emma xmlns:emma="http://www.w3.org/2003/04/emma" version="1.0">
          <emma:interpretation id="{2CEE1327-3E58-414A-B1C4-7124B5455BB2}" emma:medium="tactile" emma:mode="ink">
            <msink:context xmlns:msink="http://schemas.microsoft.com/ink/2010/main" type="paragraph" rotatedBoundingBox="11672,5506 20549,5384 20560,6252 11684,6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2949D-0CDD-408D-BBD0-DEDC2935C025}" emma:medium="tactile" emma:mode="ink">
              <msink:context xmlns:msink="http://schemas.microsoft.com/ink/2010/main" type="line" rotatedBoundingBox="11672,5506 20549,5384 20560,6252 11684,6374"/>
            </emma:interpretation>
          </emma:emma>
        </inkml:annotationXML>
        <inkml:traceGroup>
          <inkml:annotationXML>
            <emma:emma xmlns:emma="http://www.w3.org/2003/04/emma" version="1.0">
              <emma:interpretation id="{F3E05005-E06E-4F38-AD8F-CE7146259DF2}" emma:medium="tactile" emma:mode="ink">
                <msink:context xmlns:msink="http://schemas.microsoft.com/ink/2010/main" type="inkWord" rotatedBoundingBox="11676,5740 13211,5719 13219,6301 11684,6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51122.601">894 3358 175 0,'0'19'10'16,"0"0"-8"-16,0-4-1 15,0 4 1-15,4 0 3 16,0-4 4-16,1-4 2 16,-1 0-1-16,4 1 1 15,1-5-6-15,4 1-3 0,4-4-1 16,4-4-6-16,5-4-1 0,3-4-19 15,5-3-35 1,0 0 3-16,1-8 15 16,-1-4 13-16</inkml:trace>
          <inkml:trace contextRef="#ctx0" brushRef="#br1" timeOffset="50937.555">983 3411 72 0,'22'-27'30'0,"-5"23"-16"0,8-15-10 16,-12 16 8-16,4-5-3 15,4 1 0-15,1-1-8 16,-5-3 0-16,0-1 1 16,0 1 1-16,-5-4-4 15,-3 3 1-15,-5 1 0 16,-4 0 0-16,0-1-3 15,-8 5 0-15,-5 3 2 16,-4 4 0-16,0 0 3 16,-4 0 3-16,-1 4 0 15,1 0 0-15,0-1-1 0,-1 5 0 16,1 0-5-16,4-1 1 16,-4 4-2-16,4 1-2 15,0-5 0-15,4 5 3 16,0-1 2-16,5 0 2 15</inkml:trace>
          <inkml:trace contextRef="#ctx0" brushRef="#br1" timeOffset="51959.894">1315 3218 72 0,'17'-12'27'0,"-4"5"-14"0,4-8-4 0,-8 11 9 16,4-4 1-16,-1 1 1 15,1-1 2-15,0 1 1 0,0-1 1 16,-1 4 0-16,1 0-11 16,0 1-5-16,4-1-5 15,4 0 2-15,1 0 1 0,7 0-2 16,5 1-3-16,13-1 2 16,0 4 0-16,0-4-17 15,0 0-5-15,-5 1-40 16,-3 3-40-1,-5 0 27-15</inkml:trace>
          <inkml:trace contextRef="#ctx0" brushRef="#br1" timeOffset="51539.476">1396 3047 80 0,'0'0'33'0,"0"4"-18"0,5-4-16 0,-5 0 9 15,0 0-1-15,0 0 1 16,0 0 7-16,0 0 2 16,4 8 7-16,-4-1 2 15,4 5-2-15,0-1-3 16,-4 4-7-16,0 8-1 16,5 3-8-16,-1 5 1 0,0 10 4 15,0-3-6-15,1 4-2 16,-1-4-1-16,0-1-1 0,5-3 0 15,-5-3 0 1,0-5 0-16,0 1 0 0,1-8 0 16,-1-4 0-16,4-4-7 15,1-3-3-15,8-8-43 16,0-4-55 0,9-7 21-16</inkml:trace>
          <inkml:trace contextRef="#ctx0" brushRef="#br1" timeOffset="50458.509">677 3036 72 0,'-26'8'30'0,"13"-1"-16"0,-4-3-8 15,9 0 11-15,-5-1-11 16,0 5-6-16,-4 0 2 16,0 3 2-16,-4 0 1 15,0 1 0-15,-5 3 5 16,5 0 4-16,-1 0 4 0,5 0 1 16,5 4-2-16,-1-4 0 15,4 0-3-15,9 1-1 16,5-5-7-16,7 0-2 0,5 1 0 15,9-1-2-15,4-3 1 16,4-1 0-16,0 1 1 16,0 3-2-16,-4 0 1 15,0 1-4-15,-5 7 0 16,-4 0-6-16,1 0-3 16,-10-4 3-16,1 0 2 0,-8 0 3 15,-5 0 3-15,-5 4 4 16,-3-4 4-16,-5 0 5 15,-4-3 1-15,-4 3-6 16,-5-4-3-16,-4 1-6 16,-4-1 0-16,0-4 0 15,0 1 0-15,0 0 0 16,4 3 2-16,5-3-6 16,8-1-1-16,0-3-20 15,4-4-7-15,4 4-36 16,5-8-32-1,8-4 38-15</inkml:trace>
        </inkml:traceGroup>
        <inkml:traceGroup>
          <inkml:annotationXML>
            <emma:emma xmlns:emma="http://www.w3.org/2003/04/emma" version="1.0">
              <emma:interpretation id="{8C8CEC8A-DE47-432D-9EF1-4B26D90F0701}" emma:medium="tactile" emma:mode="ink">
                <msink:context xmlns:msink="http://schemas.microsoft.com/ink/2010/main" type="inkWord" rotatedBoundingBox="13595,5479 17640,5424 17651,6229 13606,62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54781.021">4066 3365 160 0,'4'-4'60'0,"5"4"-32"0,0-3-26 0,-1 3 12 16,-4-4-20-16,1-4-6 16,-1-3-10-16,-4 0-3 0,0-5 10 15,0-2 7-15,0 2 5 16,-4 1 2-16,-1 0 5 16,-3 4 5-16,-1 3-1 15,1 1 3-15,-5 3-2 16,0 4 2-16,-4 7-8 15,0 1-2-15,-4 3-1 16,0 1 0-16,3-1 0 0,-3 4 0 16,4 0 2-16,0 4-3 15,0 4 0-15,4 3 7 16,-4-3 6-16,9 0 5 16,4 0 2-16,-1-1-6 15,10-3-3-15,3-4-3 16,1 1 0-16,8-5-4 15,0-4 0-15,0-7-3 0,8-3-3 16,1-5-12-16,4-7-5 16,4-8-14-16,4-7-3 15,0 0-3 1,1-1 0-16,-5 5 22 16,0-1 16-16,-4 8 12 15,-9 4 5-15,-4 4 0 16,-4 3-5-16,-5 5-2 15,-8 3-2-15,0 0-1 16,4 7-6-16,1 1 1 16,3 3 6-16,1 0 6 15,3 8-4-15,1 0-2 0,0 4 1 16,4 4 2-16,-4-5-4 16,0 1 1-16,-1 0 1 0,1-1 1 15,0-3 0-15,-5-4 0 16,1 1 0-16,-5-5 2 15,0-3 4-15,-4-8-2 16,-4 0 3-16,0-4-2 16,-5-4 0-16,-3-3 1 15,-1-1 2-15,0-6-12 16,0-5-1-16,1-4-5 16,3 5 0-16,5 3 2 15,8 0 0-15,5 4-5 16,3-1-1-16,5 5 0 15,5 0 2-15,3 3-5 16,1 4 1-16,4 1-5 0,-1 3 1 16,1 0-21-16,0 0-8 15,-4 3-16 1,-1 1-31-16,1-4 25 16</inkml:trace>
          <inkml:trace contextRef="#ctx0" brushRef="#br1" timeOffset="55216.992">4897 3308 132 0,'12'8'49'0,"-3"-4"-26"0,-1 3-27 16,-3-3 8-16,3 8-4 15,1 3 2-15,3 0-1 16,1 4-1-16,9 0 1 16,-5 3 14-16,0 1 7 0,0 0 1 15,0-4 0-15,-5-4-1 16,1-4-2-16,-4-3 3 15,-1-4 0-15,1-8-10 0,-5-4-3 16,0-3-8-16,1-4-4 16,-1-16 1-16,-4 1 2 15,4-4 0-15,0-4-1 16,1 0 1-16,-1 4-1 16,4 4-9-16,1 4-4 15,4 7-11-15,-1 4-3 16,1 7-23-16,4 4-10 15,0 4-17 1</inkml:trace>
          <inkml:trace contextRef="#ctx0" brushRef="#br1" timeOffset="55878.145">5531 3210 192 0,'21'-4'71'0,"5"8"-38"0,8-4-28 16,-17 0 17-16,4 0-14 15,5 0-4-15,-1-4-3 16,1-3 1-16,-5-1-1 16,-4-7-1-16,0 4 1 0,-4-1-1 15,-4 1 0-15,-1 3 4 16,-8 1 2-16,0-1 0 16,-4 1 1-16,-5-1-2 15,-3 4 2-15,-5 1-4 16,-5 3-2-16,-3 3 0 15,-5 5-1-15,0 3-3 16,0 4 2-16,5 4 1 16,-1 8 0-16,-4 3 0 15,5-3 2-15,8 3-1 0,0 0-1 16,8-3 1-16,5-1-1 16,8-3-14-16,13-4-5 15,13-8-19-15,8 0-8 16,9-3 2-1,0-4-3-15,-4-4 22 16,-5 0 18-16,-4 4 12 16,-4-4 1-16,-5 3 2 15,-3 1-3-15,-1 0 2 16,-4 0 5-16,0 0 4 0,0-1 1 16,4 1-1-16,1 0 0 15,3 0 0-15,1 3-8 16,4 1-5-16,-1-8-2 0,1 0 3 15,4-4 2-15,-4-4 4 16,-4 1 1-16,-1-8-3 16,-4-4-3-16,-4 0 0 15,-8 0 1-15,-5 0 1 16,-8-4 3-16,-5 1-3 16,-3-1-2-16,-5 0-5 15,0 4-2-15,0 8-4 16,-5 3-1-16,1 8-3 15,0 4-1-15,-5 4-12 16,5 3-3-16,0 0-28 16,-1 1-41-16,1-5 24 15</inkml:trace>
          <inkml:trace contextRef="#ctx0" brushRef="#br1" timeOffset="56223.289">6004 3059 52 0,'25'-38'19'0,"-12"15"-10"0,4-11-11 0,-4 23 6 15,0-8-5-15,4-4 0 16,4 0 10-16,-8-7 5 0,-1 0 5 16,-3 3 3-16,0 5 1 15,-1 6 3-15,1 1 1 16,-5 4 1-16,0 3 0 15,0 5 2-15,1 10-16 16,-5 12 3-16,0 0 1 0,0 8-4 16,0 3 0-16,0 11-6 15,0-3-3-15,0 11 0 16,0 12-1-16,0 7 4 16,0 4 3-16,4-4-9 15,4-7-2-15,5-8-10 16,8-12-2-16,5-7-39 15,4-11-19-15,4-15-26 16</inkml:trace>
          <inkml:trace contextRef="#ctx0" brushRef="#br1" timeOffset="52740.996">2291 3445 182 0,'0'-19'6'16,"4"0"-1"-16,4 4 1 16,5 0-1-16,4 3 2 15,0 1-2-15,4 3 2 16,1 5-4-16,-1-1-2 0,0 4 0 16,1 11-1-16,-1 0 0 15,-4 5 0-15,0 3 2 16,-4-1-3-16,0-2 0 15,-1-1 1-15,-3 0 0 16,-1-4 0-16,-3 1 0 0,-1-1 15 16,-4-3 7-16,-4-1 5 15,-5 1 3-15,-4-5-7 16,-4 1-4-16,-4-4-9 16,0 0-4-16,-5-4-6 15,1 1 0-15,-5-1-11 16,4 0-5-16,5-3-17 15,0 3-4-15,4-4-35 16,0 1-32 0,4-1 42-16</inkml:trace>
          <inkml:trace contextRef="#ctx0" brushRef="#br1" timeOffset="52426.921">2337 3509 72 0,'-12'-11'30'0,"7"7"-16"0,-3-7-6 15,4 7 11-15,-1 0-7 0,1-4 1 16</inkml:trace>
          <inkml:trace contextRef="#ctx0" brushRef="#br1" timeOffset="53387.638">2857 2960 148 0,'0'4'57'0,"4"-4"-30"0,-4 15-29 0,0-7 9 15,-4-1-5-15,0 1 1 16,-1-1-2-16,1 5-1 0,0 3 1 16,0 4-4-16,-1 7 2 0,1 8 1 15,0 4 2-15,0 8 1 16,-1-1 1-16,1 1 2 16,4-5 1-16,-4-3 3 15,0-8 1-15,4-7-5 16,0-4-4-16,0-4-1 15,0-7 1-15,4-8-8 16,4-8-3-16,1-7-9 16,4-4-3-16,-1 0 4 15,5 0 3-15,-4 4 10 16,4 0 5-16,0 4 8 16,0 3 7-16,0 4-6 15,0 0-3-15,0 4-4 0,5 4-3 16,-1 0-8-16,0 7-5 15,1 8 2-15,-1 0 2 16,0-4 2-16,-4 0 5 16,-4 4 1-16,-5-3 3 15,-3-1 16-15,-5 0 9 16,-5-8 5-16,-7 5 4 16,-10-5-12-16,-3 1-1 15,-5-4-14-15,0-1-3 16,-4-3-4-16,0 0-2 15,4-3-10-15,5-1-6 16,3 0-12-16,5 0-5 0,0 1-42 16,9-1-32-1,4-4 43-15</inkml:trace>
          <inkml:trace contextRef="#ctx0" brushRef="#br1" timeOffset="53911.769">3670 3172 116 0,'-8'4'46'0,"3"4"-24"0,-3 3-24 0,4-7 9 15,-5 0-8-15,-4-1-1 16,1-3-8-16,-1 4-2 16,4 0 9-16,-3 0 4 15,-1 3 6-15,4 1 4 16,-4 3 9-16,5 1 7 16,-1-1-5-16,5 4-3 15,-4 0-9-15,3-4-4 16,5 5-3-16,5-5-5 0,-1 4 1 15,4 0-4-15,1 0-1 16,-1 1-4-16,5-1 1 16,0 4-2-16,-4-4 0 0,-1 4 3 15,-4-4 5-15,-4 0 8 16,-4 0 7-16,0-4 14 16,-5 1 5-16,-4-5-9 15,-4 1-3-15,0-4-9 16,-4 0-4-16,0-4-3 15,0-4 0-15,-1 0-7 16,5 0 1-16,0-3-4 16,4-1 0-16,5 4-12 15,4 0-3-15,8-3-17 16,4-1-5-16,9-3-26 16</inkml:trace>
        </inkml:traceGroup>
        <inkml:traceGroup>
          <inkml:annotationXML>
            <emma:emma xmlns:emma="http://www.w3.org/2003/04/emma" version="1.0">
              <emma:interpretation id="{046CC208-EFDF-49F7-AE21-BB6621A20293}" emma:medium="tactile" emma:mode="ink">
                <msink:context xmlns:msink="http://schemas.microsoft.com/ink/2010/main" type="inkWord" rotatedBoundingBox="18312,5757 20553,5726 20560,6252 18319,6283"/>
              </emma:interpretation>
              <emma:one-of disjunction-type="recognition" id="oneOf5">
                <emma:interpretation id="interp5" emma:lang="" emma:confidence="0">
                  <emma:literal>or</emma:literal>
                </emma:interpretation>
                <emma:interpretation id="interp6" emma:lang="" emma:confidence="1">
                  <emma:literal>or S</emma:literal>
                </emma:interpretation>
                <emma:interpretation id="interp7" emma:lang="" emma:confidence="0">
                  <emma:literal>o r S</emma:literal>
                </emma:interpretation>
                <emma:interpretation id="interp8" emma:lang="" emma:confidence="0">
                  <emma:literal>O r S</emma:literal>
                </emma:interpretation>
                <emma:interpretation id="interp9" emma:lang="" emma:confidence="0">
                  <emma:literal>ors</emma:literal>
                </emma:interpretation>
              </emma:one-of>
            </emma:emma>
          </inkml:annotationXML>
          <inkml:trace contextRef="#ctx0" brushRef="#br1" timeOffset="58189.566">7779 3168 148 0,'0'-11'55'0,"0"7"-30"0,0-7-27 0,5 7 9 15,-5-3-3-15,4-1 0 16,0 0 2-16,0 5 1 16,5-1-3-16,4 0 6 0,-1 4 5 15,6 4 2-15,-1 0 1 16,4 3-3-16,0 1-1 16,5 3-8-16,-1 8-2 15,1 4-2-15,-1 3-2 16,-3-3-4-16,-1 0 0 0,-4 7-3 15,-9 4 2-15,-8-7-2 16,0-1 0-16,0-3 6 16,-8-4 5-16,-5-4 2 15,0 0 4-15,-4-4-5 16,-4-7-1-16,-4 0 0 16,-1-8 0-16,0 0-7 15,1 1-2-15,-1-1-5 16,5 0 1-16,0 0 0 15,-1 4 3-15,5 0 2 16,5-4-1-16,16-7-3 16,9-4 4-1,4 0 2-15,4-4-12 16,5-4-3-16,3 0-9 16,1 1-1-16,8-1-15 15,-3 0-27-15,-1 1 12 16</inkml:trace>
          <inkml:trace contextRef="#ctx0" brushRef="#br1" timeOffset="58616.575">8299 3059 104 0,'-9'3'41'0,"5"5"-22"0,0 0-14 0,4-5 13 15,-4 5-6-15,-1 0-2 0,5 3-3 16,0 0-2-16,0 4 3 16,5 4 3-16,3 4-6 15,5 7-1-15,4-3 2 0,0-1-1 16,0 8 0-16,4-3-1 16,-8-5 2-16,-4-3 8 15,-1 0 3-15,-4-8 3 16,1-4 2-16,-1-3-8 15,-4-5-3-15,0-3-6 16,-4-7-2-16,-1-8-1 16,1-4-2-16,0 0 1 15,0-8 1-15,4-3 1 16,4-4 3-16,0 4-3 16,5-1-2-16,-1 5-3 15,1-1 1-15,3 5-8 0,5 7-2 16,0 3-10-16,1 5-4 15,3-1-26-15,4 4-12 16,1 1-14 0</inkml:trace>
          <inkml:trace contextRef="#ctx0" brushRef="#br1" timeOffset="59091.201">9240 3044 132 0,'-4'-4'49'0,"4"8"-26"0,-13-4-20 16,9 0 10-16,-5 0-6 16,-8 3 1-16,0 1-3 15,-4 4 2-15,-9-1-4 16,-4 5 5-16,0-1 2 0,0 4-3 15,0 0-2-15,4 4 2 16,9 0 2-16,4 0 0 16,8 4 2-16,9-8-4 15,9 0-2-15,8 0-5 16,4 0 0-16,4 0-2 16,1-3 0-16,4-1 0 15,0 4 0-15,-1-3 2 0,-3 3 0 16,0 0 0-16,-1 0 0 15,-4 0 0-15,-4 0 2 16,-4 0 5-16,-4 4 21 16,-9-3 5-1,-5-1-1-15,-3 0 0 16,-5 0-7-16,-4 0-1 16,-4-4-11-16,0 1-5 15,-5-5-16-15,-4 1-8 16,-8 0-62-16,-5-8-28 15,-4-12-10 1</inkml:trace>
          <inkml:trace contextRef="#ctx0" brushRef="#br1" timeOffset="57635.268">7000 3195 144 0,'9'0'55'0,"-1"0"-30"0,1 0-16 16,-9 0 16-16,0 0-3 15,4 0-1-15,4 0-5 16,-3 4-2-16,-1 0-8 16,0 3 3-16,0 1 3 0,1 3-6 15,-1 4-1-15,5 4-1 16,-1 0 0-16,1 4-2 0,3 3 1 16,1 1 0-16,4-1 1 15,0 1 0-15,0-5 2 16,0-3-3-16,-4-4 0 15,0-3 1-15,0-8 0 16,-1-8 0-16,5-4 2 16,-4-3-5-16,0-8-3 15,0-8 1-15,-5-3 0 16,5-4 3-16,0-4 1 16,0-3-1-16,4 3-2 15,0 0-2-15,0 4 1 16,0 7-4-16,0 5-1 15,0-1-8-15,-4 8-2 0,-1 3-13 16,-3 5-4-16,-1 3-47 16,1 4-36-1,4 8 44-15</inkml:trace>
        </inkml:traceGroup>
      </inkml:traceGroup>
    </inkml:traceGroup>
    <inkml:traceGroup>
      <inkml:annotationXML>
        <emma:emma xmlns:emma="http://www.w3.org/2003/04/emma" version="1.0">
          <emma:interpretation id="{60856A7A-6024-4526-A3C2-8614A0682354}" emma:medium="tactile" emma:mode="ink">
            <msink:context xmlns:msink="http://schemas.microsoft.com/ink/2010/main" type="paragraph" rotatedBoundingBox="11662,6969 24994,6780 25016,8309 11684,8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45BCB1-1AC6-4D1C-91E8-5A2DF1FBE250}" emma:medium="tactile" emma:mode="ink">
              <msink:context xmlns:msink="http://schemas.microsoft.com/ink/2010/main" type="line" rotatedBoundingBox="11662,6969 24994,6780 25016,8309 11684,8498"/>
            </emma:interpretation>
          </emma:emma>
        </inkml:annotationXML>
        <inkml:traceGroup>
          <inkml:annotationXML>
            <emma:emma xmlns:emma="http://www.w3.org/2003/04/emma" version="1.0">
              <emma:interpretation id="{C795B7AC-70A9-48E8-8B80-6E7CF5A8EE29}" emma:medium="tactile" emma:mode="ink">
                <msink:context xmlns:msink="http://schemas.microsoft.com/ink/2010/main" type="inkWord" rotatedBoundingBox="11663,7018 13540,6991 13549,7650 11672,767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2" timeOffset="58334.834">570 4330 64 0,'-4'-3'27'0,"4"6"-14"0,0-3-13 0,0 0 7 16,0 0-2-16,0 0 0 16,0 0-3-16,0 0-2 15,0 4 7-15,-4 0 3 16,-1 0 6-16,1 0 2 16,0 3-5-16,0 5-3 15,-1-1-3-15,1 4-2 0,0 4-3 16,0 4-2-16,-5 3 1 15,1 4-1-15,-5 1 2 0,-4-1 1 16,4 8 3-16,-4 0-3 16,0-4 0-16,0 0 8 15,0 0 2-15,4-4 0 16,0-3 2-16,5-1-2 16,4-3 2-16,-1 0-6 15,5-4-1-15,5-4-2 16,3-4-1-16,5 0-1 15,4 1 2-15,0-5-1 16,4 1 0-16,0-4-1 16,1-1 2-16,3 1-3 0,1 0-2 15,-1-4 0 1,9-4-1-16,-4 0-7 0,0 1-3 16,0-1-19-16,0 0-8 15,0-3-32 1,-5-1-33-16,-4 4 34 15</inkml:trace>
          <inkml:trace contextRef="#ctx0" brushRef="#br2" timeOffset="58664.692">451 4751 104 0,'17'3'38'0,"0"-3"-20"0,13-3-8 15,-17 3 12-15,4 0-12 16,4-4-3-16,4 0-5 16,5-4-2-16,0 1-6 15,4-4-4-15,-4 3-14 16,-4-3-7-16,-1-1-15 0,-4 1-6 16</inkml:trace>
          <inkml:trace contextRef="#ctx0" brushRef="#br2" timeOffset="58996.526">374 4383 116 0,'26'-15'44'0,"-1"12"-24"0,14-5-15 16,-18 8 13-16,9-4-10 16,0 0-2-16,4-3-6 15,0 3-3-15,0 0 2 16,0 0 0-16,-4 1 1 0,0-5-7 15,-5 4 0-15,1 1-46 16,3 3-21 0,1 3 33-16</inkml:trace>
          <inkml:trace contextRef="#ctx0" brushRef="#br2" timeOffset="59491.004">1213 4334 120 0,'0'4'46'0,"0"0"-24"0,-4 3-17 16,4 1 13-16,0 3-8 16,-4 1-3-16,-1 7 0 15,1 3 0-15,-4 5-3 16,-1 3-1-16,1 4 1 0,-1 8 0 16,1 3 0-16,-5 1-5 0,0-1-1 15,5-3 1-15,-1 3 0 16,0-7-6-16,5-8-3 15,0-3-23 1,0-8-46-16,4 0 8 16</inkml:trace>
          <inkml:trace contextRef="#ctx0" brushRef="#br2" timeOffset="59775.17">1426 4637 156 0,'0'4'57'0,"4"15"-30"0,-4-4-25 16,0-8 14-16,0 9-12 15,0-5-2-15,0 4 0 16,-4 0 1-16,0 4-1 15,-5 4-2-15,1-4 1 0,-1 0-4 16,5 0 0-16,0-4-7 16,0 0-2-16,4-4-33 15,0-3-39 1,4-4 19-16</inkml:trace>
          <inkml:trace contextRef="#ctx0" brushRef="#br2" timeOffset="67311.573">1699 4622 80 0,'4'0'33'0,"-4"0"-18"0,0 0-5 0,0 0 14 0,0 0-11 15,0 0-4-15,0 0-9 16,0 0-2-16,0 0 9 16,0 0 8-16,0 4-4 15,-4-1 2-15,4 5-4 16,0-4 0-16,0 3-5 15,0 1 2-15,0 3 0 0,0 1 2 16,0-1 0-16,0 0-7 16,0-3 0-16,0 3 1 15,0 1 1-15,0-1-4 16,-5 0 1-16,1 5 0 16,0-1 0-16,0 0 0 15,-1 0 0-15,1 4 0 16,-4 0 0-16,-1 4 0 0,1-5 0 15,3-2 4-15,1-1 2 16,0-4 0-16,4 0 1 16,0-3-6-16,0-4-1 15,0-4 0-15,4 0 0 16,5-4 0-16,-1-4 2 16,1-3-8-16,-1-4-1 15,1 0 4-15,3-4 3 16,5 0 1-16,0-4-1 15,5 1 1-15,-1 3-1 16,0-8-3-16,1 4 2 16,-1 4 3-16,0 4 1 0,0 0-4 15,-3 0-1-15,-1 4 3 16,0 3 1-16,0 1 2 16,-5 3 0-16,1 4-2 15,0-4 1-15,-5 4-2 16,5 0-1-16,-4 8 1 15,-1-1 1-15,-3 1 1 16,-1 3 3-16,0 4 1 16,-4 0 1-16,0 0 2 15,0 1 1-15,-4-1-3 16,0 0 0-16,4 0-5 16,0-4 0-16,0-3-1 15,0-8-2-15,0 0 1 0,4-4-1 16,4-3-5-16,5-9 1 15,4 1 2-15,0-4 1 16,0 0-2-16,0 1 2 16,-4 2 3-16,-5 1 3 15,1 8 2-15,0-1 1 16,3 12-2 0,-3 3-6-16,-1 1-2 15,1 3-2-15,-1 1 0 16,1 3 3-16,-1 0 0 15,-3 0 1-15,-1 4 2 16,-4 0 1-16,0 0 3 16,0 0-1-16,-4 0 0 0,4 0-3 15,0-4 1-15,0 0-20 16,0-4-6-16,0-3-21 16,0-8-8-16,8 0-36 15</inkml:trace>
        </inkml:traceGroup>
        <inkml:traceGroup>
          <inkml:annotationXML>
            <emma:emma xmlns:emma="http://www.w3.org/2003/04/emma" version="1.0">
              <emma:interpretation id="{C418A037-0DE4-43C0-B201-CA02E17C72BD}" emma:medium="tactile" emma:mode="ink">
                <msink:context xmlns:msink="http://schemas.microsoft.com/ink/2010/main" type="inkWord" rotatedBoundingBox="13808,6998 17148,6951 17157,7625 13817,767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2" timeOffset="71609.104">2555 4660 184 0,'0'4'71'0,"4"14"-38"0,0-2-32 0,0-13 16 16,-4 5-5-16,0-4 1 16,0 0-7-16,0-1-4 15,0 5-1-15,-4-1-4 0,0 5 2 16,0-1 1-16,-5 4 0 16,1 0 4-16,-1 4 2 15,0 4-2-15,1-4-1 16,4 0-3-16,-1 0-1 15,5-4-17-15,0-4-5 16,5-3-68-16</inkml:trace>
          <inkml:trace contextRef="#ctx0" brushRef="#br2" timeOffset="71610.142">2823 4671 184 0,'0'11'68'0,"4"-11"-36"0,0 4-33 15,5-4 15-15,-9 0-10 16,0 0 0-16,0 0-9 15,0 4-4-15,0 0 5 0,-4 3 1 0,-1 5 5 16,1-1 3-16,0 4 2 16,0 4 1-16,-1 0 2 15,1 0 1-15,0 0 1 16,4-4-2-16,-4-4 1 16,4 1-4-16,0-5 1 15,0-7-7-15,8-3-3 16,5-5-10-16,4-7-3 15,0 0 1-15,4-4 1 16,0 0 5-16,1 4 5 16,-5 3 4-16,0 5 4 15,-4-1 9-15,-1 8 3 0,1 0-6 16,0 4-4-16,4 0-4 16,0 3-3-16,0 1-4 15,0 0-2-15,0-1 3 16,0 4 3-16,0 1-1 15,-4 3 0-15,-5 8 5 16,1-1 2-16,-5-3-5 16,0 0 0-16,1-4-14 15,-1 1-5-15,0-9-23 16,-4-7-9-16,0 0-29 16</inkml:trace>
          <inkml:trace contextRef="#ctx0" brushRef="#br2" timeOffset="71612.147">3402 4709 192 0,'8'4'74'0,"1"-4"-40"0,4 4-40 0,-13-4 12 16,8 0-9-16,-8 0 0 16,9 0-7-16,-1 0-4 0,1 3 8 15,-1 1 0-15,1 4 4 16,-1-1 4-16,1 1 3 0,-1 3 4 16,1 4 5-16,-1 0-6 15,1 1-2-15,-5-1 1 16,0 7 0-16,-4-3-1 15,-4 0-1-15,0 0-1 16,-5-4 2-16,-3 1-3 16,-1-5 0-16,-4-4-1 15,0 1-2-15,4-4 1 16,0-4-1-16,5 0-5 16,-1-4 1-16,1 0 0 15,8 0 2-15,4-3-1 16,4-4 1-16,5-5-5 15,4 1 0-15,5 0-6 16,-1-4 1-16,4 0-3 0,1 0 2 16,8 0-6-16,0 0-3 15,0-7-37 1,0 3-23-16,0-3 39 16</inkml:trace>
          <inkml:trace contextRef="#ctx0" brushRef="#br2" timeOffset="71615.517">4032 4277 116 0,'-4'8'44'0,"0"7"-24"0,-1 4-17 16,5-4 10-16,0 12-2 16,-4 11 1-16,0 11-2 15,0 11-1-15,-1-3-5 16,1 0 13-16,0 0 5 0,0-8 1 16,-5-7-2-16,5-8-7 15,0-8-4-15,-1-3-3 16,1-8 0-16,0-7-20 15,-5-12-8-15,5-4 2 16,4-3 0-16,0-4 5 16,0-4 3-16,0 0 9 0,0 0 6 15,-4 4 4-15,-1 3 6 16,1 1-2-16,0 7 3 16,4 0-10-16,0 4-3 15,8 0-2 1,5 0-5-16,4 0 1 15,9-3-7-15,4-5-1 16,4-3 5-16,4-1 3 16,0-3 1-16,9 4 1 15,0 0 6-15,-4 3 2 16,-5 4 9-16,-4 4 2 0,-4 4 5 16,-5 7 1-16,-3 4-10 15,-5 4-3-15,-5 0-4 16,1 4-1-16,-4 0 5 15,-5-1 4-15,0-3-5 16,-4 4-1-16,0-4-6 16,0-4-4-16,5-11-21 15,-5-4-8-15,4-8-70 16,-4-7-42 0,8-4 60-16</inkml:trace>
          <inkml:trace contextRef="#ctx0" brushRef="#br2" timeOffset="71616.521">4833 4800 208 0,'-17'-4'79'0,"17"8"-42"0,-5-12-37 0,1 4 18 0,0 1-12 16,4-9-3-16,4 1-7 15,0-4 0-15,5-4 2 16,4-4-6-16,-1 4-2 0,5 4 3 15,5 0 4-15,3 4 4 16,5 3 4-16,0 4 7 16,4 4 2-16,-8 8-5 15,-1 7-1-15,-4 4-4 16,1 0-3-16,-5 4 0 16,-4-1-1-16,-9-3 0 15,-4 0 0-15,-9-4 11 16,-4 0 7-16,-8-3 4 15,-4-5 2-15,-5-3-9 16,0-4-4-16,-4-4-9 16,8-3-3-16,5-1-7 0,0 1-2 15,4-5-11-15,4 1-4 16,4 0-13-16,5-1-6 16,0 1-56-1</inkml:trace>
          <inkml:trace contextRef="#ctx0" brushRef="#br2" timeOffset="71617.524">5361 4690 248 0,'8'-4'93'0,"1"12"-50"0,-1-1-44 15,-8-7 20-15,0 0-13 16,0 0-3-16,0 0-9 16,0 0-4-16,0 0 6 15,5 0-10-15,-1 0 0 0,4 0 9 16,9-7 16 0,0-1-3-1,5-3-1-15,-1 3 0 16,0 1 0-16,1 3 1 15,-1 0 0-15,0 0 0 16,-4 8 2-16,0 8-5 16,-4-1-1-16,0 4-4 15,-1 0-1-15,1 0 3 0,0 8 1 16,0-4 3-16,0 0 3 16,-1 0 7-16,1-4 2 15,0 0-5-15,4-4 0 16,0-3-15-16,0-8-5 15,4-8-52-15,1-7-24 16,-1-4-41 0</inkml:trace>
        </inkml:traceGroup>
        <inkml:traceGroup>
          <inkml:annotationXML>
            <emma:emma xmlns:emma="http://www.w3.org/2003/04/emma" version="1.0">
              <emma:interpretation id="{C8AB47EB-3564-47BC-B3D2-891C7799EEA6}" emma:medium="tactile" emma:mode="ink">
                <msink:context xmlns:msink="http://schemas.microsoft.com/ink/2010/main" type="inkWord" rotatedBoundingBox="18088,7213 19019,7200 19024,7544 18093,75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2" timeOffset="71618.532">6821 4857 148 0,'-17'-8'55'0,"13"8"-30"0,0-8-18 0,-1 5 15 16,1-5-4 0,0-3 1-16,0-1-8 0,4-3-4 15,0 0-4-15,0-8 0 0,0 4 0 16,4-3 1-16,0 3 2 15,0 0-5-15,5 4-1 16,4 3 0-16,4 1 2 16,4 3-3-16,5 1-2 15,3 3 4-15,6 0 3 16,-6 4-1-16,1 0 0 16,-4 4-1-16,-1 7-2 15,-3 8-2-15,-5 0-1 16,-9 4 2-16,1-4 2 0,-9 0 9 15,-5 0 3-15,-7 0 7 16,-5-4 4-16,-9 0-1 16,-4-4-2-16,-4-3-11 15,4-4-6-15,0 0-12 16,5-8-3-16,-1 0-18 16,5-4-9-16,4 1-22 15,4-1-8-15</inkml:trace>
          <inkml:trace contextRef="#ctx0" brushRef="#br2" timeOffset="71659.138">7375 4505 216 0,'13'11'82'0,"-9"4"-44"0,9 4-38 0,-9-8 16 16,0 1-9-16,0-1 1 15,1 4-5-15,3 8-2 16,1 0 0-16,-1-1-8 0,1-3 0 16,-1 0 3-16,1 4 4 15,-1-4 7-15,1 0 4 16,-5-4 5-16,-4 0 2 15,0-4 2-15,-4 1 0 0,0-5-14 16,-1-3-3-16,-3 0-2 16,-1-4-1-16,1-4-3 15,-1 0 0-15,1-3 2 16,3-5 0-16,5-3 1 16,0 0 0-16,0-8 0 15,9-3 2-15,0 3-8 16,3 0-1-16,1 5-5 15,4 2 0-15,0 5-5 16,4 0 0-16,5 3-17 16,8 1-7-16,0-1-37 15,4 0-32 1,5 1 43-16</inkml:trace>
        </inkml:traceGroup>
        <inkml:traceGroup>
          <inkml:annotationXML>
            <emma:emma xmlns:emma="http://www.w3.org/2003/04/emma" version="1.0">
              <emma:interpretation id="{797E6B6A-C423-4B3E-93B9-E16BBDE6017F}" emma:medium="tactile" emma:mode="ink">
                <msink:context xmlns:msink="http://schemas.microsoft.com/ink/2010/main" type="inkWord" rotatedBoundingBox="19306,6860 23795,6797 23817,8326 19328,839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-200570.19">11654 4380 192 0,'-4'0'74'0,"4"3"-40"0,0-3-29 0,0 0 19 15,0 0-11-15,0 0-2 16,4 0-9-16,-4 0-1 16,0-3-1-16,0 3-3 0,0 0 2 15,5 0-4-15,-5 0-1 16,8 0-35-16,5 0-15 16,4 3-26-1</inkml:trace>
          <inkml:trace contextRef="#ctx0" brushRef="#br2" timeOffset="-200860.19">11710 4788 156 0,'0'-7'57'0,"4"11"-30"0,-4-4-16 0,0 0 15 16,0 0-3-16,0-4-2 15,0 0-9-15,0 0-3 16,0 4-5-16,0 0-3 0,0 0-3 15,0 0-1-15,0 0-14 16,0 0-6-16,-4 4-28 16,4-4-50-1,0 0 17-15</inkml:trace>
          <inkml:trace contextRef="#ctx0" brushRef="#br2" timeOffset="71980.567">8001 4728 228 0,'0'0'85'0,"4"0"-46"0,5-8-41 0,3 5 17 16,1-9-22-16,8-3-5 16,1 0-3-16,3 0 1 15,9 3 8-15,0 5 3 0,-4 3 3 16,0 0 13-16,-9 12 6 0,1-1-5 15,-5 9-1-15,-5-1-3 16,-3 4 1-16,-5 0-2 16,-4-1 0-16,-4 5 3 15,-5-4 5-15,1 0-7 16,-5-4-1-16,-4-3-3 16,0-5-1-16,-4 1-3 15,-1-8 1-15,1-4-11 16,-4-4-2-16,-1-3-28 15,1-4-13-15,3-4-61 16</inkml:trace>
          <inkml:trace contextRef="#ctx0" brushRef="#br2" timeOffset="72300.824">8499 4194 244 0,'4'8'93'0,"1"3"-50"0,-1 0-37 0,-4 1 20 15,4-1-14-15,-4 1-2 16,0 3-11-16,-4 7-1 15,0 12 0-15,-1 12 3 0,1 7 2 16,0 0-4-16,4 4 1 0,0-8 0 16,0-4 0-16,4-7-14 15,0-4-3-15,5-7-29 16,-1-12-12-16,1-8-39 16</inkml:trace>
          <inkml:trace contextRef="#ctx0" brushRef="#br2" timeOffset="73226.363">8597 4701 188 0,'17'0'71'0,"0"4"-38"0,4 0-23 16,-8-4 17-16,4 0-15 15,4 0-5-15,5-11-9 16,4-5-3-16,0 1 2 0,-1-4-6 0,1-7 2 15,-4-4 3-15,-5-1 2 16,-8 1 6-16,-5 0 2 16,-3 0 4-16,-10 7 4 15,1 4-10-15,-4 4-5 16,-5 3 3-16,-4 5 0 16,0 3 4-16,0 4 1 15,0 8-1-15,0 7 1 16,0 7-4-16,-5 9-2 15,1 3-3-15,4 7 1 0,0-3-1 16,4 0 0-16,5-4 0 16,-1-4-2-16,9-3 0 15,0-8 3-15,13-4-5 16,4-11 2-16,8-4-11 16,14-8-6-16,8-14 1 15,4-1-1-15,-4 0 12 16,-5 0 7-16,1 4 8 15,-9 1 7-15,-4 2 2 16,-9 1 0-16,-4 4-5 16,0 3-4-16,0 5-12 15,-4-1-4-15,0 8-2 16,-1 3 2-16,1 5 6 16,0 6 2-16,0 5 2 15,-1 4 0-15,-3-1 8 16,-1 1 7-16,1-1-5 15,0-3-3-15,-5 0 2 0,0-5 4 16,-4-2 4-16,-4-5 4 16,0-3-9-16,-5-5-2 15,0-3-2-15,-3-7 0 16,3-5-2-16,1-3-1 16,-1-4-6-16,5-3 1 15,4-1-2-15,4 0 0 16,5 0 2-16,3 5 0 15,5 2-3-15,1 5 2 16,-1 3-1-16,4 5-2 0,4-1-6 16,1 0-4-1,4 4-3-15,0 0 0 0,4 0 7 16,0 0 3-16,0 0 2 16,-4 0 4-16,-1 0-2 15,-3 0 1-15,-1 0 4 16,-3 0 1-16,-1 4 7 15,-4 3 4-15,0 9 1 16,-4-5 4-16,0 0-2 16,-5 1 1-16,1 3-3 15,-1 4 1-15,-4 0-3 16,-4 0 0-16,0 3-7 16,0-3-2-16,0-4-4 15,5 1-1-15,-1-5-19 16,5-11-9-16,-1-8-76 15,1-11-59-15,-1-18 56 16</inkml:trace>
          <inkml:trace contextRef="#ctx0" brushRef="#br2" timeOffset="73408.997">9836 4198 296 0,'0'23'110'0,"0"-12"-60"0,9 12-61 0,-9-16 18 15,0 1-42-15,-5-1-15 16,5-7-64-16,0 4-28 0</inkml:trace>
          <inkml:trace contextRef="#ctx0" brushRef="#br2" timeOffset="73872.496">9926 4569 180 0,'4'0'68'0,"0"4"-36"0,9-4-33 15,-9 0 12-15,0 0-5 0,1 0-1 16,-1 0-6 0,0 0-1-16,-4 0 1 0,4 7 2 0,1 5 4 15,-1 3 13-15,0 4 8 16,-4 0 4-16,9 3 2 16,-1-3-4-16,5-4-3 15,4-3-9-15,4-8-3 16,9-12-14-16,8-7-4 15,9-8-9-15,0-3-4 16,-4-1 5-16,-9 4 5 16,-9 8 11-16,-3 8 6 15,-5 7 2-15,-5 7 3 0,-3 5 2 16,-1 3-1-16,1 7-5 16,-5 1-2-16,5-4 0 15,3 0 0-15,1-4-7 16,0 4-2-16,4-4-14 15,4-3-2-15,1-9-41 16,-1 1-14-16,0-8-49 16</inkml:trace>
          <inkml:trace contextRef="#ctx0" brushRef="#br2" timeOffset="74486.571">10960 4648 320 0,'9'19'121'0,"-1"0"-66"0,1-4-62 0,-5-7 19 16,-4-8-19-16,0 0-5 16,0-8-8-16,-4-7 0 15,-5 0 11-15,1-4 0 0,-5-7 4 16,0-5 1-16,0 1-1 15,-4 0 1-15,0 0 0 16,0-1 7-16,0 12 5 16,0 4-4-16,0 4 0 15,0 3-2-15,0 5-2 0,4 3-2 16,1 3 1-16,-5 5 1 16,4 3 0-16,0 4-3 15,5 4 2-15,-1 8 3 16,-4-4 1-16,5-1-1 15,-1 1 1-15,5 3 0 16,-5 1 1-16,5-1-5 16,0 1 1-16,8-4-5 15,5-1-1-15,4-3-2 16,4 0 0-16,4-4-4 16,4-3 0-16,9-5 1 15,1-7 5-15,-1-7-2 16,0-5 3-16,-5-10 1 15,1-5 2-15,-4 1-4 0,-5-1 2 16,-4-3 2-16,-4 0 1 16,0-1 5-16,-5 5 2 15,-4-1 4-15,-4 5 4 16,-4-1-6-16,-4 4 0 16,-5 4-9-16,-4 7-4 15,-4 4-4-15,-5 1-2 16,5 6-10-16,-1 5-1 15,1 0-24-15,0-1-11 16,4 5-16 0</inkml:trace>
          <inkml:trace contextRef="#ctx0" brushRef="#br2" timeOffset="75223.963">10956 4527 116 0,'4'8'46'0,"1"-8"-24"0,-5 4-17 0,0-4 13 16,0 0-6-16,0 0-2 16,0 0 3-16,4 7 2 15,0 1-8-15,-4-1 5 0,0 5 3 16,0-1-3-16,4 8 1 16,1 7-10-16,-1 5-2 0,0 3-8 15,0 4-3-15,1 11-36 16,3 8-2-1,1 7 39-15,-1 4 14 16,1 8 10-16,-1-8 6 16,1 0 3-16,-5-4-8 15,0-3-4-15,0-4-7 16,-4-8-4-16,-4-4 0 0,0-3-4 16,-5-4 0-16,1-4-9 15,-5-4-3-15,0-7 17 16,-4-8 9-16,-4-7 13 15,-4-8 6-15,-1-4-3 16,-4-7-2-16,0-5-11 16,5-6-4-16,4-9-6 15,8-3-1-15,4-15-1 16,13-11-2-16,14-20-4 0,11-7-2 16,18-4-2-16,9-7 0 15,7-1-11-15,10 5-3 16,16-8-28-16,13 7-10 15,9-3-22 1</inkml:trace>
          <inkml:trace contextRef="#ctx0" brushRef="#br2" timeOffset="-199640.189">11906 4785 124 0,'4'-8'49'0,"0"-3"-26"0,0 7-27 16,5-4 34-1,-1-3-11-15,5 0 0 16,-4-12-2-16,3-4-10 16,6 1 2-16,-1-8 2 0,0-4-2 15,0-4 0-15,0 1-8 16,4-1 0-16,0 4-1 15,1 0 0-15,-5 1-3 16,0 3 2-16,0 3 1 16,0 1 0-16,-5 3 2 15,1 1 1-15,0 3-1 16,0 4 1-16,-5 4-4 16,1 4 0-16,-1 0-1 0,-3 3-2 15,3 4 3-15,1 0 2 16,-9 1 0-16,12 3-1 15,-3 0 1-15,-5 0 1 16,0 0 1-16,1 0 1 16,-5 0 2-16,4 3 3 15,0 5 0-15,0 0 0 16,1 3-3-16,3 4-1 16,1 4-3-16,4 4-2 15,-1-1-2-15,-3 5 1 16,-1 7 1-16,1 8 0 15,-1 7 4-15,1 0 2 0,-1 4 0 16,-8 8 1-16,9-5-4 16,-5-3-2-16,5-4-3 15,-1-3 1-15,1-4 1 16,-1-8 0-16,1-4-3 16,-5-7 2-16,0-4-1 15,-4-4-2-15,0-8-8 16,0-7-5-16,-4-7-16 15,-5-5-6-15,-3-7-50 16</inkml:trace>
          <inkml:trace contextRef="#ctx0" brushRef="#br2" timeOffset="-199420.189">11999 4516 192 0,'17'0'71'0,"-4"4"-38"0,17-4-34 0,-13 0 12 16,9-4-12-16,8 0-4 16,0-3-8-16,4-5-3 15,0 5-18-15,1 3-7 16,-1 0-23-16,-4 4-10 0</inkml:trace>
        </inkml:traceGroup>
        <inkml:traceGroup>
          <inkml:annotationXML>
            <emma:emma xmlns:emma="http://www.w3.org/2003/04/emma" version="1.0">
              <emma:interpretation id="{45682BCB-C1A7-4A50-9118-FA021BB67318}" emma:medium="tactile" emma:mode="ink">
                <msink:context xmlns:msink="http://schemas.microsoft.com/ink/2010/main" type="inkWord" rotatedBoundingBox="24381,6797 24994,6789 25004,7496 24391,7505"/>
              </emma:interpretation>
              <emma:one-of disjunction-type="recognition" id="oneOf10">
                <emma:interpretation id="interp14" emma:lang="" emma:confidence="0">
                  <emma:literal>C</emma:literal>
                </emma:interpretation>
                <emma:interpretation id="interp15" emma:lang="" emma:confidence="0">
                  <emma:literal>[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(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-198160.189">13498 4119 72 0,'17'-8'30'0,"-4"4"-16"0,0 0-8 0,-9 4 11 16,-4 0 2-16,9-3 1 16,-9-1-7-16,0 4 0 0,-9-4-2 15,9 4 3-15,-8 0 2 16,-5 0 2-16,0 0-10 16,-4 0 2-16,-4 0 1 0,8 4-6 15,-4-4-3-15,-4 0-1 16,-1 4 1-16,9-1-1 15,-8 1 2-15,-4 0-4 16,-1 4 0-16,1-1-1 16,-1 4 0-16,-4 5 2 15,0 2 2-15,1 5-1 16,3 0 2-16,0 3 0 16,5 1 1-16,0 3-2 15,17 4 1-15,-1 4 0 16,5 0 3-16,5 0-1 0,-1 0 0 15,13 11-6-15,-4-11 1 16,12-4 0-16,-8 0 2 16,13 0-1-16,-4-4-1 15,-1-3 5-15,-4-5 4 16,9-3 4-16,0-7 2 16,4-5-6-16,4 1-1 15,5-8-6-15,-5 0-2 16,1-4 0-16,-5-4 2 15,0 1 1-15,-9-1 1 16,-8 5 0-16,5-1 0 16,-14 0 2-16,5 0 3 0,-4 0-4 15,-1 1-1-15,-4 3-9 16,1 0-4-16,-5 0 0 16,0 0 3-16,4 3-6 15,-4-3 0-15,0 0-31 16,0 0-11-16,0-3-41 15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03.02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7C09DE8-087D-464A-8B34-E5F8BF0C6574}" emma:medium="tactile" emma:mode="ink">
          <msink:context xmlns:msink="http://schemas.microsoft.com/ink/2010/main" type="inkDrawing" rotatedBoundingBox="6969,5260 9409,5248 9410,5319 6970,5331" shapeName="Other"/>
        </emma:interpretation>
      </emma:emma>
    </inkml:annotationXML>
    <inkml:trace contextRef="#ctx0" brushRef="#br0">0 72 44 0,'4'4'16'0,"1"-4"-8"0,-1 0-10 31,9 0 43-31,0-4-7 0,4 0-10 16,0 1-7-16,4-1-8 16,4 0-1-16,5-4-3 15,9 1 0-15,-1 3-3 16,4 0-2-16,1 4 1 15,4 4-1-15,0 0 0 0,4 0 4 16,4-4 2-16,5-4 9 16,12 0 2-16,13-3-2 15,1-1-1-15,-1 0-6 16,0 1 0-16,-4-1-5 16,4 8-2-16,9 4-3 15,4 7-1-15,-5 1-1 0,1-5 3 16,-9 1 2-16,4-1 2 15,-3-3-4-15,7 0 1 16,1-4-2-16,-5 0-2 16,-8 0-2-16,-8 0-1 15,-5 0-5-15,-9-4-3 16,-7 0-13-16,-10 1-5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05.13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1B7B284-EB4D-4FB2-926A-1A97C9CF16FC}" emma:medium="tactile" emma:mode="ink">
          <msink:context xmlns:msink="http://schemas.microsoft.com/ink/2010/main" type="inkDrawing" rotatedBoundingBox="7141,4441 9781,4479 9780,4549 7140,4510" shapeName="Other"/>
        </emma:interpretation>
      </emma:emma>
    </inkml:annotationXML>
    <inkml:trace contextRef="#ctx0" brushRef="#br0">0 5 4 0,'46'-8'2'0,"-16"8"0"0,13 0 2 0,-22 4 5 16,9-4-5-16,4 0 0 15,4 0-2-15,5 0-2 16,4 0 9-16,4 0 6 15,8 0 2-15,10 0 1 16,7 0-3-16,-3 0-1 16,-1 4-8-16,0 3-2 0,1 1-2 15,8-1 1-15,8 1 0 16,13 3 3-16,0-3 12 16,5 0 6-16,-5-5-4 15,5-3 1-15,8-3-6 16,0 3-1-16,-9-4-8 15,-4 0 3-15,-12-4 1 0,-5 1-3 16,-9-1 1-16,1 4-3 16,-5-3 0-16,-3 3-12 15,-14 0-5-15,-8 4-25 16,-9 4-11-16,-12 4-19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4.116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30F2CA8-952A-4161-BE71-C4984BF014CF}" emma:medium="tactile" emma:mode="ink">
          <msink:context xmlns:msink="http://schemas.microsoft.com/ink/2010/main" type="inkDrawing" rotatedBoundingBox="6905,9406 10218,9329 10219,9368 6906,9445" shapeName="Other"/>
        </emma:interpretation>
      </emma:emma>
    </inkml:annotationXML>
    <inkml:trace contextRef="#ctx0" brushRef="#br0">0 91 44 0,'-5'-4'16'0,"10"4"-8"0,-5-4-1 0,0 4 9 15,4 0-2-15,0-4 0 16,0 4-4-16,1-3 1 15,3 3-6-15,1-4-1 16,8 4 2-16,0 0 3 16,4 0 5-16,0 0 3 15,5-4-5-15,8 4-2 16,4 0-5-16,5-4-2 16,4 4-1-16,4 0-4 0,4-3 1 15,-4-1 1-15,0 4 0 0,-4-4 0 16,4 4 0-16,0 0 2 15,5 0 1-15,8 0 3 16,4 0 3-16,0 0 0 16,0 4 0-16,-4 0-5 15,0-1-1-15,4-3 5 16,0 0 3-16,0 0-4 16,9 0 1-16,-1 0-5 15,1-3 0-15,-5-1 1 16,-3 0 2-16,-1 4-1 15,0-4 0-15,0 0-3 16,4 1 1-16,5-1 0 16,4 0 1-16,0-4 2 15,-9 1 3-15,1-1-2 0,-1 5-2 16,0-1-5-16,5 0 0 16,0 4 0-16,8 0 2 15,-8 0-1-15,-5 0-1 16,-8 0-2-16,-5 0 1 15,-3 4-8-15,-1-4-2 16,-8 0-12-16,0 4-3 16,-5-1-15-16,-8 1-4 15,-4-4-25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2.587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AF2FA0-7E4D-4800-8AE6-97B8E701480C}" emma:medium="tactile" emma:mode="ink">
          <msink:context xmlns:msink="http://schemas.microsoft.com/ink/2010/main" type="inkDrawing" rotatedBoundingBox="6996,8984 7017,8984 7017,8999 6996,8999" shapeName="Other"/>
        </emma:interpretation>
      </emma:emma>
    </inkml:annotationXML>
    <inkml:trace contextRef="#ctx0" brushRef="#br0">-334 95 4 0,'-4'0'5'0,"4"0"-2"0,-13 0-6 0,9 0 0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44:15.360"/>
    </inkml:context>
    <inkml:brush xml:id="br0">
      <inkml:brushProperty name="width" value="0.13333" units="cm"/>
      <inkml:brushProperty name="height" value="0.13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5FC3956C-7330-4156-B365-A397EDC08A91}" emma:medium="tactile" emma:mode="ink">
          <msink:context xmlns:msink="http://schemas.microsoft.com/ink/2010/main" type="inkDrawing" rotatedBoundingBox="6905,9924 10167,9901 10168,9968 6906,9990" shapeName="Other"/>
        </emma:interpretation>
      </emma:emma>
    </inkml:annotationXML>
    <inkml:trace contextRef="#ctx0" brushRef="#br0">1 38 64 0,'0'-3'24'0,"9"-1"-12"0,-9 4 6 16,0 0 12-16,0 0-7 16,8 0 0-16,1 0-10 15,-1 0 0-15,1 0-4 16,-1 4 2-16,9-1-6 15,5 1 1-15,-1-4 4 0,5 0-4 16,3 0-1-16,10 0 2 16,3 0 0-16,5 0-1 15,4-4-1-15,9 4-3 16,-1 0 1-16,5-3-2 16,4 3-1-16,13-4 3 0,9-4 0 15,3 4-1-15,1 1 1 16,-4-5 2-16,3 4 2 15,14 1-1-15,8-1 1 16,0 8-4-16,0 3-2 16,-9 1 0-16,5-1 1 15,8-3 3-15,0 0 4 16,-4 0 2-16,-8-4 3 16,-1 0 2-16,-4 0-1 15,9-8-3-15,0 0-2 16,-13 1-6-16,-9-1-3 0,-8 5-3 15,-13-1 1-15,-8 4-12 16,-9 4-7-16,-4 7-22 16,-9 4-11-16,-4 8-47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4.1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B5B9F5A-242A-4452-867E-267BD05E4E7F}" emma:medium="tactile" emma:mode="ink">
          <msink:context xmlns:msink="http://schemas.microsoft.com/ink/2010/main" type="inkDrawing" rotatedBoundingBox="16162,4832 19349,4704 19357,4896 16170,5025" shapeName="Other"/>
        </emma:interpretation>
      </emma:emma>
    </inkml:annotationXML>
    <inkml:trace contextRef="#ctx0" brushRef="#br0">0 116 52 0,'0'0'22'0,"0"3"-12"0,4-3-10 16,-4 0 5-16,0 0 8 15,8 4 6-15,1 0-1 16,0 0-1-16,-1 0-3 15,1 3 1-15,3 1-6 16,1-1-1-16,4 1 5 16,4-1 3-16,5 1-2 15,4 0 0-15,0-1-8 16,4 1 3-16,4-1 1 0,5-3-5 16,-5 0-1-16,4-4 0 15,1 0 2-15,4 0-3 0,4-4 0 16,9 0-6-16,12-3 0 15,9-5-1-15,4-3 2 16,0 0-8-16,0-4-3 16,1-4 2-16,3 4 2 15,5 1 0-15,-9 2 3 16,0 5 2-16,-4 0 2 16,-4 3-1-16,-1-3 1 15,1 3 2-15,0 4 2 16,-1 1-1-16,-8 3 2 15,-8 3 11-15,-9 9 6 0,-4 3 3 16,-9 8 1-16,-4-4-5 16,0 3 1-16,0 1-13 15,0-4-5-15,0-4-1 16,5-4-1-16,8-3-3 16,0-8 0-16,-1-4-3 15,5-3 1-15,5-5 3 16,-1 1 3-16,-4-4 0 15,0-4 2-15,-4 4 2 16,-8-4 2-16,-1 4 1 16,-4-1 0-16,-4 1-4 15,0 4-3-15,-5 0-3 16,-4 3 1-16,-4 4 1 16,0 0 0-16,0 4-7 15,0 4 0-15,5 8-30 0,-1-1-11 16,13 8-41-1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6:46.0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15172 15555 516,'-10'0'0</inkml:trace>
  <inkml:trace contextRef="#ctx0" brushRef="#br0" timeOffset="734.041">15172 15555 1548,'-19'3'2451,"19"-3"258,0 0-387,0 0-1161,11 0-645,-3 0-774,2 0 0,7 0-129,-1 0 0,5 0 129,1 0 0,7 0 0,2 0 258,3 0 0,6 1 258,2 2 0,6 0 0,6-2 258,8 1-129,2-2 258,8 2-258,4 2 0,6 1-129,3 3-129,5 0-129,1 1 0,0 0 0,2 1 0,3 1 0,-1-3 129,2 0 129,-1-6 387,2 5-258,3-3 258,2 2-258,2-6 258,6 5-258,3-1-129,7 1-129,3 0-387,2 2 129,3 2 0,2 2 0,-1 3 0,0-2 0,-3 3-129,0 2 258,0-3 0,1 1 0,-1-5 258,0 2-129,-2-3 129,2-4 0,-5 0 129,-1 4 129,-3-4-129,0 6-129,-7 0 0,-2 1 0,-7-2-129,-2 4 0,-2-1-129,-4-4 129,0-5-129,-4 4 258,-1-5-129,1-1-129,-4-2 129,0 0 0,-4-5 129,-2-3-129,-5 0 0,-5-2 129,-7-5 0,-5 2 0,-4-1 0,-7 5-129,-6-1 0,-4 4 0,-4 0-129,-8-3 0,0 2-129,-5 0 129,-3 0-129,-4 0-129,-2 3-129,-11 4-516,17-11-1548,-17 11-1935,0 0-258,0 0-129</inkml:trace>
  <inkml:trace contextRef="#ctx0" brushRef="#br0" timeOffset="32718.871">14384 3001 1419,'-22'-3'1806,"10"3"-129,-3 0-516,2 0 0,-2 0-645,-3 0 129,1 3-129,-3 0-258,-1 2-129,-2-1 129,-1-1 0,-3 2 0,0 1 0,-4 4 129,0 0 0,-3 0-129,2 2 129,-3 0-129,1 5 0,-3 2 0,1 3 129,-4-1-129,-1 4 0,-4-1 258,0 5-129,-2-4-129,2 7 258,0-2-258,1 4-129,2 3 0,6 3-129,0 7-129,4 1 129,2 4-258,0 2 258,-1 2-129,-1 5-129,0-3 129,-3 5 129,-2 3 0,2-2-129,-1 7 129,1 2-129,4-1 0,4 3 258,0 3-258,3 1 129,1 3 0,-2 4 0,1 4 129,2 2-129,-2 1 129,3-1 0,2-2 0,2-8 129,3 1-129,6-2 0,-1-9 0,4-1 0,1-2 0,2 2 0,0 1 0,2 3-129,0-5-129,2-3 258,5 0-129,3-6 0,1-3 0,3-5 0,1-4 0,1-4 129,0-1 0,0-2-129,-1-2 258,-1 4-258,1-1 129,0-2 0,1 1 0,2-1 0,0-2-129,4 1 129,0-4 0,1-2 0,1-2-129,1 0 129,2-6 0,1 2 0,-1 1-129,3-4 258,-2 2-129,3 0-129,1-2 258,1 0-258,0-2 258,2-1-258,0-4 0,1 1 0,1-6 129,0 1-129,0 0 129,2-1-129,0 3 0,0-2 0,-1-3 0,-1 1 0,-1 5 0,1-5 129,-2 3-129,1-1 0,-1-2 129,2 1-129,3-1 0,1 0 0,5 0 129,4-4-129,-1-2 0,3 0 0,3-1 0,-4 1 0,3 1 0,-2 1 129,-2 3-129,2 1 0,-4-1 129,3 0-129,3 3 0,1 0 129,-1-1-129,2 0 0,1-3 0,0 2 0,-2-1 0,2 1 0,-3-1 0,0-2 0,0 4 0,0-3 129,-1-1-129,1-2 0,-1-2 129,1 0-129,0-5 0,0 0 129,-1 0-129,-1 0 0,-1-3 0,0 3 0,2 0 0,-1-1 0,-2 1 129,-3 0-258,0 0 129,-2 0 0,2 0 0,-2 0 0,-4-5 0,1-3-129,0-3 129,-1-1 129,-1-1-258,-1-4 129,-2-2 129,-2-2-129,-2 0 0,0-1 0,-2-1 0,-4-4 0,3-4 129,-3-2-129,0 0 0,0-1-129,0-4 258,1-1-258,1-4 129,-1 1 0,1-4-129,1 0 129,-1-4 0,-2-4 0,-2-3-129,-1-5 0,-2-3 258,-1-5-258,1-2 129,2-2 0,-3-3-129,2 0 0,-1 2 0,-1 2 129,-1 0-129,0 0 129,-5 2-129,0-1 0,-3 1 129,0-2-129,0 0 129,-5-1-129,2 2 129,-3-1-129,-1 2 0,-1 0 129,-3 4 0,-1-1 0,0 7 0,-1 1 0,-5 4 129,-1 3-129,-4 3 0,-2 0 0,-1 1 0,-5 0 0,0-2 0,-3-2 0,-1-2-129,-2-6 258,-1-3-258,-1 3 129,-1-1 129,-2 3-258,-2 2 129,-3 5 0,-4 3 0,0 10 0,-1 3 0,-1 2 0,-1 1 0,-3 3 0,1-2 0,-3-2-258,-2-2 258,-2-2 0,-3 0-129,-6-4 129,-1 5-129,0-9 129,-1 3 129,0-1-129,2 1 0,-1-1 0,3 0 129,4 3-258,1-4 129,1 7 0,-3 0 129,3 2-129,-4 0 258,-3 2-129,-4 3-129,-4-1 0,-2 6 0,-1-2 0,1 6-129,-2 3 129,2 5-258,1 2 258,3 5-129,0 5 129,1 1 0,-2 1 129,0 0-129,0 3 258,0 1-258,3 1 0,1-4 0,3 4 0,2 2 258,3-2-387,4 4 129,3 3-516,6 8-258,-2 6-2967,3-4-258,6 2-387,-3-21-129</inkml:trace>
  <inkml:trace contextRef="#ctx0" brushRef="#br0" timeOffset="47737.73">5160 10742 1,'0'0'1160,"-4"-13"-386,4 13 258,0-11-129,0 11 0,0 0 0,0-15 129,0 15-387,0 0 0,0 0-387,0 0-129,0 15-129,-2 4-258,-1 8-129,-1 6 129,2 4 129,-2 4 0,4 5-129,0 4 258,1 6 0,6 3 0,1 6 0,2 5 258,-1 7-129,1 4 0,-4 12 129,0 4 0,-6 10-129,0 9 129,-7 3-129,-3 1 0,1 2-129,-1 1 0,4-6 0,-2-3 0,6-8-129,2-7 129,0-11 129,0-5 129,0-5 129,0-1 129,0-11 0,-5 0 129,-2-8 129,-1-1-387,-2-6 258,2-3-387,1-7-129,4-8 0,-1-4-129,4-8 0,0-1 0,4-7 0,-4-13 0,7 17 0,-7-17 129,0 0 0,11 6-129,-11-6 0,0 0-129,0 0 0,0 0 0,10 0 0,-10 0-129,0 0-129,10-1 258,-10 1 0,0 0 129,8-4 129,-8 4-129,0 0 129,0 0-129,10 0 129,-10 0 129,12 4-129,-3-3 0,3 1-129,4-2 129,4 0 0,6 0 129,6 0 0,10 0 0,8-2-129,12-1 129,10 1 0,11-1 129,7 1-129,9 2-129,2 3-258,3 6-645,-1 0-903,-6-1-2322,8 6-258,-16-16-129</inkml:trace>
  <inkml:trace contextRef="#ctx0" brushRef="#br0" timeOffset="49433.827">5439 10597 1677,'-9'-7'903,"9"7"-387,6-13-516,4 7 0,5 3 0,4 0 129,2 1 129,4-3-129,6 5 129,4 0 0,3 0-258,5 6 0,4 1 0,3 2 0,8-2 129,2-2 387,5-3-129,4 1 129,3-3 258,6 0 0,1-5-258,4-2 129,2 0-129,2 1-387,1 2 0,3 1-258,1 2 129,2 1-129,2 0-129,1 0 129,3 1 0,1-1 129,4 3-129,0-3 0,2 0 0,-2-7 129,1 0 0,1 0 0,-4-1 0,-2 3 0,-4-5 129,-3 4-129,-2-1 0,0 6 0,-5-4-129,-3 1 129,-2-2-258,-4 1 258,-5 1-129,-2-2 258,-10-1 129,-4-2 0,-7-1 0,-4 5 129,-9 0-129,-2 5-129,-6 0 0,-1 0 0,-7 3-258,-2 4 0,-3 0 129,-4 0-129,-2-2 129,-10-5 0,10 9 0,-10-9 0,0 0 0,2 18 0,-2-18-129,-4 19 0,1-6-258,0-1 258,-2 0 0,2 2 0,0-2 0,2 0-129,-1 1 258,2 2 0,0 3 0,0 5 0,3 9 0,0 3 0,5 11 0,0 6 0,5 13-129,3 9 0,7 9-129,3 3-129,1 4 0,7 2 258,3 1-258,-1-2 258,-2-1 0,0-2 129,-4 0 129,-2 5 0,-4 0 0,-5 1 129,-2 5 129,-4 1-258,-4 1 258,0 0-258,-2-3 0,-3-6 129,1-2 129,0-3-129,-2-10-129,4-9 387,0-3-129,0-4 258,1-6 0,0-3-258,-3-4 0,2 0 0,-4 0-129,-3-4 0,0-4-258,-3-4-129,-3-3 0,-1-3 0,1-2-129,-3-8-258,-1-1 258,0-7-258,-1 0 258,-1-4 0,-4-1-129,-4-3 258,-2-3 129,-8 0 0,-3-1 129,-6 0 129,-6-2-129,-5-3 0,-6-7 129,-6 0-129,-2-5 129,-6-2-258,-4-3 129,-3-1-129,-9-2 0,-3 4 0,-4-4 258,-4 5 0,-8-4 387,-2 10-129,-7-2 0,0 8-129,-5 2 129,-3 6-129,-3 0-258,2 1-129,1 4-129,0-3 129,1 0-129,4-2 129,5 0-258,8-5-516,7 1-1677,9 4-1419,-3-3 0</inkml:trace>
  <inkml:trace contextRef="#ctx0" brushRef="#br0" timeOffset="65677.756">8352 11937 516,'4'7'2967,"-4"-7"258,0 0-1806,16 3-1548,-4-3-258,5 3 129,4-2 258,2-1 129,6 0 516,2-1 129,10-1 129,-2-3 129,8 2-129,0-2-129,6 0-258,-2 3 0,4 1-258,-3 0-129,0 0-129,-6 1 0,-2 0 0,-9 0 129,-5 0-129,-7 2 129,-5-1 0,-4-1 0,-6 0-129,-8 0 0,13 4-129,-13-4-387,0 0-1290,0 0-2064,6 12-387,-6-12 388</inkml:trace>
  <inkml:trace contextRef="#ctx0" brushRef="#br0" timeOffset="66173.784">8345 12433 129,'6'4'2322,"10"-5"-516,-2 1-2709,1 0 0,6 0 387,1 0 258,4 1 0,3-1 516,5 0 516,1 0 387,1 1 258,0 2 258,4 2 0,-1-2 0,3 6 0,-4-5-258,6 5-129,-6-5-129,4 5-258,-8-8-258,2 5 0,-10-6 0,2 0-129,-14 0-129,-1 0-129,-13 0 0,13 0-258,-13 0-258,0 0-1677,0 0-2322,0 0-516,-13-20 0</inkml:trace>
  <inkml:trace contextRef="#ctx0" brushRef="#br0" timeOffset="66993.831">8368 11096 2580,'-1'-16'3354,"7"12"-129,4-1-3225,4 1-516,3 4-129,4 0 0,1 0 0,4 4-129,2 1 516,1 2-129,3 2 645,-1 1-129,1-2 129,-1-3 129,0-2 0,-4-2 129,-2-1-129,-5-1 0,-6-2-645,-3-9-1935,0 12-903</inkml:trace>
  <inkml:trace contextRef="#ctx0" brushRef="#br0" timeOffset="67381.854">8725 10907 1548,'-14'4'1677,"14"-4"-2451,-5 13-258,5-13 258,1 16 387,9-10 645,2-5 258,7 3 774,0-3 0,6 4 129,-3-2-129,2-1-258,-6 0-387,0 2-387,-6 0 0,-4 0-258,-8-4 129,5 13 129,-5-13-258,-1 19-258,-4-6 129,0 5-258,-4-1 0,-2 5 129,-3-1 0,-4 5 0,0 0 516,-3 1-129,-1 0 129,-1-1-129,3 0-903,-3-6-2064,20 12-387</inkml:trace>
  <inkml:trace contextRef="#ctx0" brushRef="#br0" timeOffset="68345.909">8358 12917 2451,'5'-4'3870,"-5"4"129,28-2-258,-3 1-3741,6 1-258,6 0 0,8 3 0,5-1 0,-1 0 129,-1-1-258,1-1 258,-7 0 129,-5-3 129,-6-2-129,-5-2 387,-4 2-387,-2-2 129,-4-3-258,0 1 0,-2-1-645,1-2-516,0 0-258,-3 2 129,-3-4 387,-3 4 387,-6 10 516,0-20 516,-9 13 516,-1 2 387,-4 5 129,2 0-387,0 5-774,2 5-516,10-10-258,-8 21-387,8-21 0,2 20 387,-2-20 0,13 13 387,-2-11 645,-2 0 129,5 3 516,-4-5 0,7 7 0,-6-2-129,5 5 0,-4-3-387,4 7 0,-9-2-258,1 8 258,-9 4-387,-13 7 0,-11 7 0,-8 3-387,-2 6-2838,-2 12-1032,-9-16-387,8 2 0</inkml:trace>
  <inkml:trace contextRef="#ctx0" brushRef="#br0" timeOffset="109701.274">9490 8705 2709,'-25'-22'774,"18"17"-129,7 5-387,-11-8 0,11 8-258,-9-9-258,9 9-129,-9-12-129,2 3 129,-3-3-258,-5-1 129,-3-2 129,-5-1 258,-4-4 129,-5-1 258,-4-3 258,-4 4-129,-5 1 0,1-1-129,-4 6-258,1-1-129,-6 6-387,-4 5-129,-4 4-129,-5 0-129</inkml:trace>
  <inkml:trace contextRef="#ctx0" brushRef="#br0" timeOffset="109798.28">8033 8465 258,'-185'23'516,"90"-4"-516,-1 7-516</inkml:trace>
  <inkml:trace contextRef="#ctx0" brushRef="#br0" timeOffset="110940.345">5375 10083 903,'-91'161'1548,"50"-70"-516,2 3-129,1 4-258,4 3-129,3 0-129,5 2 129,4-1 0,4-1 129,1 3 0,6-3 129,3-1 0,4 4-129,3-2 129,3-2-129,9-1-258,7-1-129,8-2-258,7-2-129,9-1-258,3-4-129,10-1 129,0-4 0,5-6 0,0-7 258,2-2 129,1-6 0,2-5 258,4-4 0,4-1 0,4 0-129,7 1 0,4 6 0,6-1-129,5 0 0,4 2 387,7-3-258,-4-1 129,3-4-129,2-7 129,0-4 0,2-3-129,1-5 129,1-1-129,5-3 0,3-1 0,3-3 129,6 0-258,1-1 129,3-4 0,0-3 0,1-4 129,-3-2 0,-4-8 258,2-4-258,-5-9 0,0-7 0,-3-8 0,3-1 129,1-1-387,0-3 0,3 2 129,-2 0-258,3 4 129,3-1-129,0-1 129,-2-4 0,0-4 0,-1 0 129,-1-6 0,-2-6 0,-5-8-258,0 1 258,-4-8-258,-2 0 129,-8-8 0,-3-2-258,-8-3 0,-5-2 0,-6-1 258,-9-5 129,-11-4-129,-4-3 387,-12-7-258,-4 3 129,-6-3-129,-5-2 129,-6-2-387,-2 3 129,-9-1-129,-6-2 0,-7 2-129,-7-3 129,-7 0-129,-11 2 258,-8 2 0,-5-2 0,-3 1 258,-2-1-258,-3-7 0,-2-3 0,0-4 0,-3-13 129,-3-6-129,-4-10-129,-6-4 258,-8 2-129,-7 2-129,-7 7 129,-5 8-387,-12 9 0,-5 11 0,-12 7-129,-8 14-129,-11 2 0,-5 14 129,-11 1 0,-7 11 0,-12 5 258,-7 11-258,-6 9 129,-3 9-387,-10 10-645,0 9-1290,0 15-774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9:25.30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0-1 4 0,'5'0'2'0,"-1"0"0"0,4 0-5 0,-8 0 2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9:35.9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21E85A-FBF1-4D56-B665-0144F09430B5}" emma:medium="tactile" emma:mode="ink">
          <msink:context xmlns:msink="http://schemas.microsoft.com/ink/2010/main" type="writingRegion" rotatedBoundingBox="20229,8757 20461,11047 16692,11430 16459,9140"/>
        </emma:interpretation>
      </emma:emma>
    </inkml:annotationXML>
    <inkml:traceGroup>
      <inkml:annotationXML>
        <emma:emma xmlns:emma="http://www.w3.org/2003/04/emma" version="1.0">
          <emma:interpretation id="{8B5BED3A-8AE4-458B-A048-F1F140E43E52}" emma:medium="tactile" emma:mode="ink">
            <msink:context xmlns:msink="http://schemas.microsoft.com/ink/2010/main" type="paragraph" rotatedBoundingBox="20011,8706 20544,10900 19543,11143 19010,8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F21E1-F616-477A-94E0-27184B9B9E35}" emma:medium="tactile" emma:mode="ink">
              <msink:context xmlns:msink="http://schemas.microsoft.com/ink/2010/main" type="line" rotatedBoundingBox="20011,8706 20544,10900 19543,11143 19010,8949"/>
            </emma:interpretation>
          </emma:emma>
        </inkml:annotationXML>
        <inkml:traceGroup>
          <inkml:annotationXML>
            <emma:emma xmlns:emma="http://www.w3.org/2003/04/emma" version="1.0">
              <emma:interpretation id="{3781BAA4-58E8-455F-88A3-CD172D5D7BA7}" emma:medium="tactile" emma:mode="ink">
                <msink:context xmlns:msink="http://schemas.microsoft.com/ink/2010/main" type="inkWord" rotatedBoundingBox="20011,8706 20544,10900 19543,11143 19010,89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8499 6155 128 0,'0'-8'49'0,"4"5"-26"0,-4 3-25 0,0 0 11 16,0 0-13-16,0 0-4 15,0 0-3-15,0 7 1 16,0 1 6-16,0 3 2 15,0 4 10-15,0 4 5 16,0 4 0-16,0 11 0 16,0 8-5-16,0 3-3 0,0 8-2 15,0 7-3-15,-4 5 1 16,0 3-1-16,-5 8 2 0,-4 18-3 16,-4 12 0-16,-4 0-1 15,-4-4 0-15,-1-3 4 16,-4-8 3-16,5 7 0 15,-1-7 2-15,5-8-6 16,4-7-1-16,0-12 0 16,4-11 2-16,5-11-3 15,3-4 0-15,1-12-1 16,4-7-2-16,0-4-15 16,4-11-5-16,5-4-37 15,-1-7-15 1,1-9 40-16</inkml:trace>
          <inkml:trace contextRef="#ctx0" brushRef="#br0" timeOffset="-600.511">8116 7022 88 0,'-9'22'35'0,"5"-3"-18"0,0 8-11 0,-1-12 9 16,1 8-2-16,4-1 2 0,4 1-6 15,1-4-1-15,3-4-2 16,9-3-1-16,9-1-8 16,8-4 0-16,4 1 1 15,1-4-1-15,-1-4 1 0,-4 0 2 16,4-4 0-16,-8 0 0 15,0-3 2-15,-5-5 1 16,1-3 3-16,0-4-3 16,-1-7-2-16,-4-5 2 15,-4-3 0-15,0-3 5 16,-4-1 3-16,-4 4 5 16,-5 0 4-16,-4-4-1 0,-4 4 0 15,-1 3-4-15,-7 1-1 16,-1 7-8-16,-4 4-2 15,-4 1-2-15,-1 6-2 16,-3 5-2-16,-9 3 1 16,0 4-4-16,-5 4 1 15,-3 3-7-15,3 8-3 16,5-3-1-16,5-1-1 16,7 4-2-16,1 0 1 15,4-3-4-15,4-1 0 16,5 0-26-1,-1 4-29-15,5 4 25 16</inkml:trace>
          <inkml:trace contextRef="#ctx0" brushRef="#br0" timeOffset="811.611">8163 6162 80 0,'4'-22'30'0,"0"18"-16"0,0 4-14 15,-4 0 5-15,5-4 1 16,-5 4 3-16,0 0 2 16,8 0 1-16,1 0 5 15,3 0 1-15,1 0-3 16,4 0-1-16,9 0 5 16,4 4 2-16,8 0-10 15,13-4-7-15,-4 0 0 0,4 0-3 16,0-4-1-16,0 0 1 15,-4 0-1-15,-9 4-14 16,-8 4-3-16,-9 0-51 16,-8 11-31-16,-21 8 44 15</inkml:trace>
          <inkml:trace contextRef="#ctx0" brushRef="#br0" timeOffset="2177.364">8835 7752 84 0,'-8'12'33'0,"4"-9"-18"0,-1 1-16 0,5 0 9 16,-4 3-5-16,0-3-2 16,0-4 4-16,-1 0 4 15,5 0 1-15,-4 0 4 16,4 0-7-16,0-4-2 0,0-3-3 16,0 3-2-16,4 0-10 15,1-3-4-15,-1-1 0 16,0-3 1-16,0-1 8 15,1 1 4-15,-1 0 8 16,-4 3 6-16,0 1-1 16,0-1 3-16,0 0-8 15,0 5-2-15,4-5-1 16,-4 4 0-16,0 1 0 16,0-1 0-16,0 0 0 15,0 0 2-15,0 0-3 16,0 1 5-16,0-1 2 0,0 4-1 15,0 0 2-15,0 0-8 16,0 4-2-16,-4 3 3 16,0 1 2-16,-1 3 0 0,1 0 1 15,0 1 0-15,0 3 1 16,-1 0 0-16,1 8 2 16,0 7-5-16,0 0-3 15,-5 1-4-15,1-9 1 16,-1 1 1-16,5 0 2 15,0-4-3-15,-1-4 0 16,10 0 3-16,3-4 3 16,1-3-2-16,3-4 0 15,5-4-1-15,0 0-2 16,5 0 1-16,-1 0 1 16,0 0-3-16,1-4-2 0,-1 4 4 15,0 0 3-15,0 0-3 16,1 0-1-16,-1 0-9 15,5 0-2-15,-1-4-27 16,1 0-11-16,-5 1-29 16</inkml:trace>
          <inkml:trace contextRef="#ctx0" brushRef="#br0" timeOffset="315.327">8112 7926 144 0,'-5'8'55'0,"5"-4"-30"0,5-4-27 0,-5 0 11 0,0 0-8 15,0 0-1-15,4 0 0 16,4 0 2-16,1 0-1 16,-1 0 13-16,5 0 7 0,4 0-1 15,4-4-2-15,5 0-6 16,8 0-2-16,0 1-9 15,4-5 0-15,1 0-8 16,3-3 0-16,-8 0-24 16,-4-1-7-16,0-3-40 15</inkml:trace>
          <inkml:trace contextRef="#ctx0" brushRef="#br0" timeOffset="2373.12">9048 7835 96 0,'0'0'35'0,"0"4"-18"0,5 0-20 16,-1 7 43-16,-4 1-16 15</inkml:trace>
          <inkml:trace contextRef="#ctx0" brushRef="#br0" timeOffset="2507.424">9061 7896 242 0,'0'19'23'0,"0"4"-2"16,0-1-3-16,0 5 0 15,0 3-5-15,0-3-3 16,0 3-5-16,4 0-4 0,1 4-11 16,-1 0-4-16,4-7-46 15,1-4-53 1,-5-12 26-16</inkml:trace>
        </inkml:traceGroup>
      </inkml:traceGroup>
    </inkml:traceGroup>
    <inkml:traceGroup>
      <inkml:annotationXML>
        <emma:emma xmlns:emma="http://www.w3.org/2003/04/emma" version="1.0">
          <emma:interpretation id="{FDBE4329-0576-43EC-9B20-8EF04AB2D14A}" emma:medium="tactile" emma:mode="ink">
            <msink:context xmlns:msink="http://schemas.microsoft.com/ink/2010/main" type="paragraph" rotatedBoundingBox="18720,8953 18891,10630 18062,10714 17892,9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D99E4E-12A4-40F8-8148-4DEDEEA2B9BD}" emma:medium="tactile" emma:mode="ink">
              <msink:context xmlns:msink="http://schemas.microsoft.com/ink/2010/main" type="line" rotatedBoundingBox="18720,8953 18891,10630 18062,10714 17892,9037"/>
            </emma:interpretation>
          </emma:emma>
        </inkml:annotationXML>
        <inkml:traceGroup>
          <inkml:annotationXML>
            <emma:emma xmlns:emma="http://www.w3.org/2003/04/emma" version="1.0">
              <emma:interpretation id="{A590F6A4-7631-482A-B840-FFE573EFAF8D}" emma:medium="tactile" emma:mode="ink">
                <msink:context xmlns:msink="http://schemas.microsoft.com/ink/2010/main" type="inkWord" rotatedBoundingBox="18720,8953 18891,10630 18062,10714 17892,9037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-9097.288">7537 7548 92 0,'0'15'35'0,"4"-4"-18"0,-4 8-27 16,0-4 3-16,0 4-2 16,0 4 3-16,0 0 9 15,0 3 8-15,0 1 17 0,0 7 9 16,0 0-8-16,0-8-5 16,0-3-16-16,0 0-7 15,0-4-1-15,0-4 1 0,0 0 4 16,0-7-40-1,0-1-51-15,4-3 9 16</inkml:trace>
          <inkml:trace contextRef="#ctx0" brushRef="#br0" timeOffset="-9891.849">6787 6325 36 0,'13'-7'16'0,"-9"7"-8"0,5-4-1 15,-1 4 7-15,1 0 10 16,4 0 5-16,4 0-4 16,8 0-1-16,9-4-2 0,5 4-2 15,7-4-6-15,1 1-4 16,0 3-8-16,0-4-1 16,0 0-1-16,-5-4-9 0,-3 1-2 15,-5 3-32 1</inkml:trace>
          <inkml:trace contextRef="#ctx0" brushRef="#br0" timeOffset="-11620.103">7017 6393 36 0,'9'-22'16'0,"-1"10"-8"0,1-3-7 0,-1 11 5 15,1-3-5-15,-1-1-3 16,1 1-6-16,-1-1-2 16,-3 4 9-16,-1 1 5 15,-4 3 25-15,0 0 13 16,4 3-8-16,-4 5-2 15,0 3-10-15,0 4-4 16,-4 4-10-16,0 4-5 16,-1 3-2-16,5 5-1 0,0 10 0 15,0-3-3-15,0 8 2 0,-4 7-8 16,0 3-2-16,0 20-10 16,-9 15-21-1,0 15 2-15,-4-4-1 16,0 8 0-16</inkml:trace>
          <inkml:trace contextRef="#ctx0" brushRef="#br0" timeOffset="-12039.65">7090 6957 36 0,'0'0'13'0,"0"0"-6"0,0 0 7 0,0 0 9 15,0 0-5-15,0 0 0 16,-5 0-11-16,1 0-4 15,-4 0-2-15,-1 0-1 16,0 4 0-16,-3 0 2 16,-1 0-3-16,-4 3-2 0,0 1 4 15,0-1 1-15,0 1 0 16,0 3-2-16,0 1 1 16,0-1 1-16,0 4 1 15,0 0 3-15,-5 0-3 16,5 1-2-16,0 3 4 15,0 11 1-15,4-7-2 16,1-1-1-16,3 1-1 16,5 3-2-16,4-7 9 15,4 0 4-15,9 0 2 16,0 0 1-16,4-4-6 16,8-3-2-16,5-1-4 15,4-3-3-15,5-5 0 0,-1-3 1 16,0-3 1-16,5-5-4 0,-5-3 1 15,0-8 0-15,-4-8 0 16,-4-3-3-16,0-4 0 16,0-4 2-16,-9-4 2 15,0-7 4-15,-3 4 2 16,-6 3 1-16,1 4 2 16,-4 4-5-16,-1 0-1 15,-4 0-2-15,-4 0 1 16,-4 4 0-16,0 3 1 15,-5 5-7-15,-8 6 0 16,-4 9-1-16,-9 7 2 0,-17 7-4 16,-8 16 0-16,-5 0-22 15,-4 7-8-15,5 8-33 16</inkml:trace>
          <inkml:trace contextRef="#ctx0" brushRef="#br0" timeOffset="-10403.939">7077 7355 148 0,'0'11'57'0,"0"-7"-30"0,0 7-25 0,0-3 14 16,0-1-6-16,0 5 0 0,-4-1-6 16,-1 4-1-16,1 0-1 15,0 4-2-15,-1 4 3 0,1 11 0 16,4 4 3-16,0 4-3 15,0-5-2-15,4-6 0 16,-4-5-1-16,0-3 0 16,0-4 2-16,-4-4-3 15,0-7-35 1,0-5-13-16,-1-10-22 16</inkml:trace>
          <inkml:trace contextRef="#ctx0" brushRef="#br0" timeOffset="-11168.359">6740 7930 52 0,'22'-4'19'0,"-14"-3"-10"0,9 7-2 0,-8-4 9 0,4 0 23 16,4 4 9-16,4-4-2 16,9 1-1-16,8-1-14 15,5 0-4-15,-1-7-16 16,1 7-2-16,-1 0 1 0,1 0-8 15,-5-3-1-15,-4 3-8 16,-4 0-3-16,4 0-10 16,-8 1-2-16,-5-1-24 15,-4 0-8-15</inkml:trace>
        </inkml:traceGroup>
      </inkml:traceGroup>
    </inkml:traceGroup>
    <inkml:traceGroup>
      <inkml:annotationXML>
        <emma:emma xmlns:emma="http://www.w3.org/2003/04/emma" version="1.0">
          <emma:interpretation id="{AE2882F5-BF41-4251-AB97-6F21DB6D7225}" emma:medium="tactile" emma:mode="ink">
            <msink:context xmlns:msink="http://schemas.microsoft.com/ink/2010/main" type="paragraph" rotatedBoundingBox="17645,9201 17662,11372 16597,11380 16580,9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3F4048-1060-437A-9613-4FD961EFC84F}" emma:medium="tactile" emma:mode="ink">
              <msink:context xmlns:msink="http://schemas.microsoft.com/ink/2010/main" type="line" rotatedBoundingBox="17645,9201 17662,11372 16597,11380 16580,9209"/>
            </emma:interpretation>
          </emma:emma>
        </inkml:annotationXML>
        <inkml:traceGroup>
          <inkml:annotationXML>
            <emma:emma xmlns:emma="http://www.w3.org/2003/04/emma" version="1.0">
              <emma:interpretation id="{88CA43BA-D7A6-4A8F-BD77-708593479F0A}" emma:medium="tactile" emma:mode="ink">
                <msink:context xmlns:msink="http://schemas.microsoft.com/ink/2010/main" type="inkWord" rotatedBoundingBox="17645,9201 17662,11372 16597,11380 16580,9209"/>
              </emma:interpretation>
              <emma:one-of disjunction-type="recognition" id="oneOf2">
                <emma:interpretation id="interp6" emma:lang="" emma:confidence="0">
                  <emma:literal>we</emma:literal>
                </emma:interpretation>
                <emma:interpretation id="interp7" emma:lang="" emma:confidence="0">
                  <emma:literal>War</emma:literal>
                </emma:interpretation>
                <emma:interpretation id="interp8" emma:lang="" emma:confidence="0">
                  <emma:literal>WI</emma:literal>
                </emma:interpretation>
                <emma:interpretation id="interp9" emma:lang="" emma:confidence="0">
                  <emma:literal>WII</emma:literal>
                </emma:interpretation>
                <emma:interpretation id="interp10" emma:lang="" emma:confidence="0">
                  <emma:literal>wr</emma:literal>
                </emma:interpretation>
              </emma:one-of>
            </emma:emma>
          </inkml:annotationXML>
          <inkml:trace contextRef="#ctx0" brushRef="#br0" timeOffset="4833.67">6157 6503 88 0,'0'0'35'0,"0"0"-18"0,0 0-7 0,0 0 12 0,0 0-10 16,0 0-2-16,-4 4-4 16,-1 0-1-16,1-4-6 15,-4 7 1-15,-5 1-2 16,0-4 0-16,0-1 2 16,1 5 2-16,-10 0 8 15,1-1 5-15,-5 1-3 16,-3 3-2-16,-5 0-5 15,0 1-2-15,-5-1 1 0,-3 0 2 16,-1 1 3-16,-4-1-2 16,5 1-2-16,-1-1-2 15,0 0 0-15,5 1-2 16,4 3-1-16,4-4 5 16,0 0 1-16,5 1 0 0,4-5-1 15,4 1-6-15,0 0 1 16,4-5 0-16,4 1 0 15,5 0 0-15,0 0 0 16,-1-1 2-16,5 5 1 16,0 0-4-16,5-1 1 15,3-3 0-15,5 0 0 16,0 3-3-16,4 1 2 16,-4-1 1-16,4 5 2 15,4-1-3-15,0 0-2 16,5 1-1-16,4 3 3 15,4 0-7-15,4 4 1 16,-4 0-6-16,0 4-2 0,0 3 0 16,0 1-1-16,-4-1 4 15,-4-3 5-15,-1 0 4 16,-4-4 2-16,-4 3 1 16,-4-3 0-16,-4 4 2 15,-5-4 3-15,-4 0 0 16,-4 0 0-16,-9 0-3 15,-4-1 1-15,-9 5-2 16,-8 0 2-16,-4-4-7 16,-9 7 1-16,0 1 1 15,0-1 3-15,1 1 0 16,-1 3-1-16,4 0 1 16,1 1-1-16,3-1-3 15,5 0 2-15,0-3 1 0,9-1 0 16,3-3 0-16,5-4 0 15,5 0 6-15,12-4 4 16,4 0 3-16,4-7 3 16,9-1-7-16,5-3-1 15,12-4-2-15,4-4 1 16,17-3 0-16,18-5 1 16,8 1-4-16,4-4-3 15,-4 0 0-15,0-1-1 16,-5-2 0-16,1 2 2 15,-5 1 1-15,1 4 1 16,-18 3-2-16,-8 1-2 0,-13 3-2 16,-8 0 1-16,-9 4-17 15,-9 0-5-15,-12 8-64 16</inkml:trace>
          <inkml:trace contextRef="#ctx0" brushRef="#br0" timeOffset="6290.044">5493 8551 96 0,'0'-8'35'0,"0"5"-18"0,4-1 0 0,-4 4 16 16,0-4-6-16,0 0 1 15,4-15-12 1,5 0-8-16,-1-3-6 0,1-12 1 15,4-1 4-15,-1-6 6 16,5-1-3-16,0 4 2 16,0 8-5-16,0 0 1 0,0-1-3 15,1 5 0-15,-1 3-6 16,0 4 1-16,0 0 0 16,-5 4 2-16,1 4-1 15,0 0-1-15,-5 3 1 16,1 0-1-16,0 1 2 15,-1 3 1-15,1 4-4 16,-5 0-1-16,0 0 3 16,-4 0 1-16,4 4 2 15,1 0 2-15,-1 3 1 16,0 5 3-16,0-1-3 16,1 4-2-16,-1 0 0 15,4 8-1-15,-3 11-2 16,-1 8-2-16,0 3 1 0,5 8 1 15,3 0-1 1,-3-4-1-16,-1 4 1 0,1-7 1 16,-5-8-3-16,1-4 0 15,-1-8 1-15,0-3 2 16,0-4-1-16,1-4 2 16,-5-4-4-16,0-3-2 15,0-8-12-15,0-4-2 16,0-4-8-16,-5-7-1 15,1-4-19-15,0-3-7 16,-5-5-25-16</inkml:trace>
          <inkml:trace contextRef="#ctx0" brushRef="#br0" timeOffset="6531.064">5552 8350 148 0,'17'-4'57'0,"0"1"-30"0,17-5-32 15,-17 4 12-15,9 1-6 16,4-5-1-16,0 0 1 16,-1 1-1-16,6 3 0 15,-6 0 4-15,1 0 2 0,0 4 0 16,0 0 1-16,-5 0-20 15,1 0-8-15,-1 8-47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49.17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29A596-03B6-4F4F-8EE7-B4E8151246B1}" emma:medium="tactile" emma:mode="ink">
          <msink:context xmlns:msink="http://schemas.microsoft.com/ink/2010/main" type="inkDrawing" rotatedBoundingBox="14182,10596 14238,11169 13988,11193 13933,10620" semanticType="verticalRange" shapeName="Other">
            <msink:sourceLink direction="with" ref="{C5F0F3D4-7ECF-4CD9-9968-E87833523B84}"/>
          </msink:context>
        </emma:interpretation>
      </emma:emma>
    </inkml:annotationXML>
    <inkml:trace contextRef="#ctx0" brushRef="#br0">47 33 100 0,'-5'-7'38'0,"5"3"-20"0,0-3-10 16,0 7 13-16,0 0 1 15,5 0 2-15,-1-4-2 16,0 0-2-16,0 0-2 16,9 4 1-16,-4 0-10 15,-1-4-1-15,1 4 2 0,-1 0-6 0,1 0 0 16,-1 0-2-16,1 4-2 16,4 0-4-16,-5 4 0 15,1-1 0-15,-1 4 2 16,-8 5-1-16,0-1-1 15,-4 0 5-15,0 0 3 16,-1 0 1-16,-3 0 2 16,-1 0-2-16,1 1 0 15,-1-5-3-15,1 0 1 16,-1-3-4-16,1-1-2 16,3-3-5-16,1 0-2 15,0 0 0-15,4 3 4 0,0 1 1 16,0-1 3-16,4 1 3 15,0 3 2-15,1 5 1 16,-1-1 2-16,0 0-3 16,0 0-2-16,5 0 0 15,0 0 1-15,3 0-3 16,1 1-2-16,4-5 2 16,0 0 2-16,-4 1-2 15,0-1-2-15,-1-3 2 16,-3-1 0-16,-5 1 12 15,-4 3 5-15,0 0 0 16,-4 1 3-16,-5-1 1 16,-3 0 0-16,-5 5-5 15,0-5-1-15,-5 8-6 16,1-4-3-16,-5-4-2 0,5-3 0 16,-9 0-9-16,9-5-3 15,0-3-31-15,4-3-13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47.693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B55E7AA-EF3E-4CD4-859C-E6B007D03C25}" emma:medium="tactile" emma:mode="ink">
          <msink:context xmlns:msink="http://schemas.microsoft.com/ink/2010/main" type="writingRegion" rotatedBoundingBox="13229,10993 13238,9137 15422,9146 15414,11002"/>
        </emma:interpretation>
      </emma:emma>
    </inkml:annotationXML>
    <inkml:traceGroup>
      <inkml:annotationXML>
        <emma:emma xmlns:emma="http://www.w3.org/2003/04/emma" version="1.0">
          <emma:interpretation id="{EF0C9A94-D212-4022-BE7E-B8D0DA8C3F33}" emma:medium="tactile" emma:mode="ink">
            <msink:context xmlns:msink="http://schemas.microsoft.com/ink/2010/main" type="paragraph" rotatedBoundingBox="13178,10850 13241,9123 13937,9148 13874,10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0F3D4-7ECF-4CD9-9968-E87833523B84}" emma:medium="tactile" emma:mode="ink">
              <msink:context xmlns:msink="http://schemas.microsoft.com/ink/2010/main" type="line" rotatedBoundingBox="13178,10850 13241,9123 13937,9148 13874,10876">
                <msink:destinationLink direction="with" ref="{7E29A596-03B6-4F4F-8EE7-B4E8151246B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D911E96-63C0-4E95-806A-E13129F0596A}" emma:medium="tactile" emma:mode="ink">
                <msink:context xmlns:msink="http://schemas.microsoft.com/ink/2010/main" type="inkWord" rotatedBoundingBox="13330,10839 13876,10692 13883,10719 13337,108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2022 8138 116 0,'-4'8'46'0,"8"-4"-24"0,1-1-24 15,3 1 9-15,1-4-16 16,3 0-7-16,1-4 6 16,4 1 3-16,4-5 22 0,5-3 12 15,4-1 9-15,4 1 3 16,0 0-10-16,4-4-5 16,5 3-14-16,4 1-6 0,-5 3-3 15,-3 1-10-15,-5-1-4 16,0 1-24-16,-4-1-11 15,-1-3-26 1</inkml:trace>
        </inkml:traceGroup>
        <inkml:traceGroup>
          <inkml:annotationXML>
            <emma:emma xmlns:emma="http://www.w3.org/2003/04/emma" version="1.0">
              <emma:interpretation id="{0FBF7CA9-B833-4BCB-B4C1-A64889EA02A2}" emma:medium="tactile" emma:mode="ink">
                <msink:context xmlns:msink="http://schemas.microsoft.com/ink/2010/main" type="inkWord" rotatedBoundingBox="13460,10781 13478,10285 13533,10287 13515,10783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7010.238">2214 7748 132 0,'-4'19'49'0,"4"-11"-26"0,-13 18-23 0,9-18 13 16,-1 7-9-16,1 0 0 15,0-3 0-15,0-1 0 16,-1 0-2-16,5 1-4 0,-4-1-1 16,0-3 4-16,4-1 1 15,0 1 4-15,0-1 3 16,0 1-4-16,0-1-1 16,0 1 2-16,-4 0 3 0,-1 3-2 15,1 0 1-15,4 1-5 16,0-1-2-16,0 0 0 15,0 1 1-15,0-5-3 16,0 1-2-16,0-1 2 16,0 1 0-16,0-4 1 15,0-4 0-15,0 7-3 16,0-7 0-16,0 0 2 16,0 0 2-16,0 8-2 15,0-8-2 1,0 0 2-16,0 0 0 15,0 0 3-15,0 8-1 16,0-8 2-16,0 0-2 16,0 0-1-16,0 0-2 15,0 0 1-15,0 0 1 0,0 0 2 16,0 0 1-16,0 0 1 16,0-4-5-16,0 0 1 15,4-4-5-15,1-3 1 16,-1-4 2-16,0 4 1 15,0-5-8-15,1-3-2 16,-1 1 4-16,-4-1 3 16,0-8 3-16,0 1 3 15,0-1-6-15,0 1-1 16,0-1-3-16,0-3 0 16,0-8 5-16,0 8 1 15,0-1 2-15,0 5 0 0,0 3 0 16,0 4 0-16,0 0-22 15,0 4-48 1,0 8 2-16</inkml:trace>
        </inkml:traceGroup>
        <inkml:traceGroup>
          <inkml:annotationXML>
            <emma:emma xmlns:emma="http://www.w3.org/2003/04/emma" version="1.0">
              <emma:interpretation id="{0BE2B586-0387-4BBD-97E3-73BB9E1DE288}" emma:medium="tactile" emma:mode="ink">
                <msink:context xmlns:msink="http://schemas.microsoft.com/ink/2010/main" type="inkWord" rotatedBoundingBox="13186,10640 13241,9123 13933,9148 13878,1066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344.247">2342 6465 140 0,'8'-15'52'0,"-4"11"-28"0,1-3-6 15,-5 7 18-15,0 0-12 16,0 0-1-16,-5 0-15 15,1 4-6-15,-4 3-1 0,-1 4-1 16,1 12 0-16,-1 4-3 0,1 3 2 16,-1 8-4-16,5 11-1 15,0 8-13-15,4 15-3 16,4 15-1-16,0 7-2 16,0 1-7-1,1 11-27-15,-10-8 12 16,-3 12 19-16,-1 0 13 15,-4 0 21-15,1-16 10 16,-5-7-3-16,4-3 0 16,4-20-34-16,1-7-15 15</inkml:trace>
          <inkml:trace contextRef="#ctx0" brushRef="#br0" timeOffset="-825.541">2056 7143 108 0,'-17'7'41'0,"13"9"-22"0,-4-5-11 0,8-11 11 15,0 4-7-15,-5-1-2 16,1 5-8-16,0 3-1 16,-1 5-1-16,1-5 4 0,4 8 2 15,-4 0 9-15,4 3 2 16,0 5-2-16,4-1-1 15,5 5-2-15,4-1 0 16,4 0-2-16,0 1-1 16,4-1-5-16,9-4-1 0,4-3-3 15,0-4-1-15,4-8-1 16,9-11 0-16,0-7-5 16,0-5 0-16,-5-3 5 15,1-7 3-15,-9-5 7 16,-4-3 5-16,-5-1-3 15,-3-3 2-15,-5 0-5 16,-5 0 1-16,-7-4-1 16,-5 1 1-16,-5 3-4 15,-3-1-1-15,-5 1 1 16,-4-3 0-16,-4 6-2 16,-5 1 1-16,-4 3-4 15,1 5 0-15,-1 3 1 16,0 4 0-16,-4 3-3 15,-4 9 0-15,3 6-5 0,1 9-2 16,0 3-6-16,0 8-1 16,0 7-19-16,4 8-9 15,5 3-42 1</inkml:trace>
          <inkml:trace contextRef="#ctx0" brushRef="#br0" timeOffset="437.13">1933 6511 192 0,'-9'-4'71'0,"14"8"-38"0,3 3-43 0,-4 1 11 15,5-4-12-15,4-1-3 16,4-3 3-16,4-3 2 15,9-1 5-15,8-4 6 0,5 1 7 16,8-1 1-16,13 1 2 16,0-1-9-16,-1 4-1 15,-3 4-18-15,-9 0-6 16,-4 4-49 0</inkml:trace>
        </inkml:traceGroup>
      </inkml:traceGroup>
    </inkml:traceGroup>
    <inkml:traceGroup>
      <inkml:annotationXML>
        <emma:emma xmlns:emma="http://www.w3.org/2003/04/emma" version="1.0">
          <emma:interpretation id="{D851AC62-5E0F-4794-B7E1-7DC2165502DC}" emma:medium="tactile" emma:mode="ink">
            <msink:context xmlns:msink="http://schemas.microsoft.com/ink/2010/main" type="paragraph" rotatedBoundingBox="14715,10999 14723,9230 15422,9234 15414,11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4EAC54-D2EB-4CAA-95C9-2101AD256A2A}" emma:medium="tactile" emma:mode="ink">
              <msink:context xmlns:msink="http://schemas.microsoft.com/ink/2010/main" type="line" rotatedBoundingBox="14715,10999 14723,9230 15422,9234 15414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5D0F0733-7481-4C95-82E0-1CB2217C51E6}" emma:medium="tactile" emma:mode="ink">
                <msink:context xmlns:msink="http://schemas.microsoft.com/ink/2010/main" type="inkWord" rotatedBoundingBox="14715,10999 14723,9230 15422,9234 15414,1100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808.525">3436 6602 144 0,'0'-4'55'0,"4"8"-30"0,5-12-29 16,-5 8 8-16,5 0-7 15,-5 0 0-15,4 0 4 16,5 0 1-16,-4 0 0 16,-1-4 18-16,5 4 11 0,0 0 7 15,4-4 4-15,4-3-17 16,9-1-6-16,8 1-12 15,5-5-3-15,-1 5-2 16,5 3-2-16,-4 0-4 16,-5 0 0-16,-4 8-9 15,-8 4-4-15,-1 7-7 16,-8 4-2-16,-4 4-70 16</inkml:trace>
          <inkml:trace contextRef="#ctx0" brushRef="#br0" timeOffset="-4430.131">3632 7044 52 0,'-21'12'22'0,"12"-5"-12"0,-4 5 3 0,9-5 11 0,0 1-1 16,-5-1 0-16,-4 5 1 15,-4 7 0-15,0-4-9 16,0-4-2-16,0 4-3 16,5 0-1-16,-1 1-5 15,0-1-5-15,0 0 0 0,5 0-4 16,-1 4 1-16,1 0 2 16,3 0 1-16,1 3 3 15,4 1 3-15,0 0-2 16,4 3 0-16,1 1-1 15,3-1-2-15,1 1 1 16,-1 3 1-16,5 0-1 16,0-3-1-16,4-1 3 15,0 1 0-15,4-4-6 0,0-4-2 16,5-1-3-16,8-2 0 16,4-9 5-16,5 1 1 15,0-8-1-15,-5-4 0 16,4-4 2-16,-3-3 0 15,3-8 1-15,-8-4 0 16,0-3-3-16,-4-4 2 16,-4-4 1-16,-1 0 2 15,-8-4 5-15,0 0 4 16,-4 0-2-16,-4-4 0 16,-1 1-5-16,-3-1-1 15,-5 4-3-15,-5 0-3 0,1 1 6 16,-4-1 3-16,-5 0 1 15,0 8 1-15,-8 3 0 16,-5 4 0-16,-8 12-7 16,-9 7-2-16,-3 12-11 15,-14 7-3-15,5 8-25 16,4 7-9-16,-1 8-19 16</inkml:trace>
          <inkml:trace contextRef="#ctx0" brushRef="#br0" timeOffset="-3332.464">3530 8150 148 0,'0'3'57'0,"8"5"-30"0,1-4-32 0,-5-4 10 16,4 0-16-16,1 0-3 15,0 0-2-15,-5 0 0 16,4-4 20-16,1 0 11 16,4 4 19-16,-1 0 9 15,1 0-7-15,4 0-4 16,0 0-18-16,4 0-4 0,1-4-3 15,3 1-6-15,1-1 0 16,-5 0-21-16,5-4-9 0,-5 1-32 16,5 3-48-1,3-7 22-15</inkml:trace>
          <inkml:trace contextRef="#ctx0" brushRef="#br0" timeOffset="-3663.494">3721 6632 80 0,'-8'7'33'0,"8"1"-18"0,-4-4-5 16,4-4 12-16,0 4-6 15,-5 3 1-15,1 1-10 0,0-1-4 16,-1 1-2-16,1-1-1 16,4 5 0-16,-4 3 6 0,0-4 6 15,4 16 11 1,4 3-12-16,0 8-5 15,5 7-4-15,-1 8 0 16,-3 0-6-16,-1 12-1 16,0-5-5-16,-4 8 1 15,0 4 0-15,0 4 3 16,0 15-1-16,-4 3 2 16,0 1 1-16,-1-4 2 15,1-12 1-15,0 5 3 0,-5-16 10 16,1-4 7-1,3-3 1-15,1-5 3 0,0-6-11 16,0-5-2-16,-1-11-11 16,5-7-1-16,0-5-9 15,0-7-1-15,5-7-9 16,-5-8-1-16,8-4-18 16,1-7-35-1,3-8 9-15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1.28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920BE4-B992-4161-9F84-52173434B116}" emma:medium="tactile" emma:mode="ink">
          <msink:context xmlns:msink="http://schemas.microsoft.com/ink/2010/main" type="writingRegion" rotatedBoundingBox="17765,3533 18527,3533 18527,4177 17765,4177"/>
        </emma:interpretation>
      </emma:emma>
    </inkml:annotationXML>
    <inkml:traceGroup>
      <inkml:annotationXML>
        <emma:emma xmlns:emma="http://www.w3.org/2003/04/emma" version="1.0">
          <emma:interpretation id="{28E49C55-659F-477C-8975-6D67096CCEF1}" emma:medium="tactile" emma:mode="ink">
            <msink:context xmlns:msink="http://schemas.microsoft.com/ink/2010/main" type="paragraph" rotatedBoundingBox="17765,3533 18527,3533 18527,4177 17765,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2AA499-2D9A-40EE-A55F-77D37151FD1A}" emma:medium="tactile" emma:mode="ink">
              <msink:context xmlns:msink="http://schemas.microsoft.com/ink/2010/main" type="line" rotatedBoundingBox="17765,3533 18527,3533 18527,4177 17765,4177"/>
            </emma:interpretation>
          </emma:emma>
        </inkml:annotationXML>
        <inkml:traceGroup>
          <inkml:annotationXML>
            <emma:emma xmlns:emma="http://www.w3.org/2003/04/emma" version="1.0">
              <emma:interpretation id="{1E2889FC-B44B-4093-90A0-A22E5976F841}" emma:medium="tactile" emma:mode="ink">
                <msink:context xmlns:msink="http://schemas.microsoft.com/ink/2010/main" type="inkWord" rotatedBoundingBox="17765,3533 18527,3533 18527,4177 17765,41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3253 1272 52 0,'4'-11'19'0,"0"3"-10"0,13-3-9 0,-8 7 5 15,4-4-1-15,4-3 2 16,0-4 1-16,0 4 1 16,4-1-4-16,5 1-1 15,8 0-1-15,0-1 1 16,8 1-2-16,5-4-1 15,9 3 1-15,-1 1 1 16,5-4 1-16,-1 4 1 16,-3-1 4-16,3 5 5 15,-8-5-3-15,0 1 0 16,0 3-4-16,5 5-1 16,3-1-3-16,5 0-2 15,-4 4-2-15,0-4 1 0,-1 4 1 16,-4 0 0-16,-3 4 6 15,-6 0 6-15,1 0-2 16,-8 3 2-16,-1 1-1 16,0-1 1-16,-4 5-6 15,-4-1 3-15,-4 4 1 0,-5 0-1 16,0 4 0-16,1 0-1 16,-5 4 2-16,4-1-3 15,4 1-2-15,1 4 0 16,12-8-1-16,1-4-5 15,3-8 1-15,5-7-7 16,0-3-3-16,4-9-3 0,4-3-2 16,-4 0 5-16,1-4 4 15,-6 4 1-15,1 3 1 16,0 1 5-16,0-4 1 16,-5 4 0-16,1-5 1 15,0 5-4-15,-1 4 0 16,1-1-6-16,-1 0-3 15,1 5-3-15,-5-1-2 16,1 0 10-16,-10 0 7 16,1 12 22-1,-8 3-6-15,-5 1-2 16,-5-1-7-16,1 0-4 0,0 1-31 16,-5-5-13-16</inkml:trace>
          <inkml:trace contextRef="#ctx0" brushRef="#br0" timeOffset="1171.473">6698 1094 112 0,'34'-7'44'0,"8"10"-24"0,18-6-6 0,-26-1 15 0,13-4-14 16,4 5-6-16,9-1-14 15,4 0-5-15,-5 0-55 16,1 4-24-16</inkml:trace>
          <inkml:trace contextRef="#ctx0" brushRef="#br0" timeOffset="419.995">6468 837 28 0,'-4'-4'11'0,"4"4"-6"0,0 4-4 15,0-4 5-15,0 0 3 16,0 4 2-16,-5-4-3 16,1 0 0-16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2.13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D43DE7-4988-4AF0-81CE-99B60737B399}" emma:medium="tactile" emma:mode="ink">
          <msink:context xmlns:msink="http://schemas.microsoft.com/ink/2010/main" type="inkDrawing" rotatedBoundingBox="14565,3714 17409,3694 17411,3961 14567,3981" semanticType="underline" shapeName="Other">
            <msink:sourceLink direction="with" ref="{DC16E142-CFCB-4310-A693-488B1FFA886F}"/>
          </msink:context>
        </emma:interpretation>
      </emma:emma>
    </inkml:annotationXML>
    <inkml:trace contextRef="#ctx0" brushRef="#br0">6451 856 103 0,'0'11'16'0,"4"-3"1"16,5-5-1-16,3-3 3 15,5 4 0-15,5 0 1 16,3-4 2-16,9 0-10 15,0 0-2-15,9 4-6 16,4-4-5-16,0 0-2 0,4 0 2 16,0 4 0-16,-4 3-2 15,-5 1 2-15,-8-1-4 0,-8 5-1 16,-5-1-4-16,-8 4-1 16,-9 4-8-16,-8-4 0 15,-9 4 8 1,-4 0 3-16,-4 0 6 15,-9 4 5-15,0-1 3 16,-4 1 6-16,-4 4 3 16,0 3-4-16,-1 4-1 15,1 8-4-15,4-8 1 16,4-4-4-16,0 0 3 0,5-3 3 16,3-5-5-16,10-3 0 15,7 0 2-15,5 0 3 0,9-4 5 16,8-7 3-16,8 0-9 15,14-8-2-15,8 0-6 16,12-8-1-16,9 0-10 16,5 5-3-16,-1 3-13 15,-4 0-3-15,-8 0-28 16,-5-8-26 0,-8 8 33-16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1:58:57.7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4FE6BD-1890-4F35-80B6-21B9DDF7A5EE}" emma:medium="tactile" emma:mode="ink">
          <msink:context xmlns:msink="http://schemas.microsoft.com/ink/2010/main" type="writingRegion" rotatedBoundingBox="19587,3980 21401,3980 21401,4892 19587,4892"/>
        </emma:interpretation>
      </emma:emma>
    </inkml:annotationXML>
    <inkml:traceGroup>
      <inkml:annotationXML>
        <emma:emma xmlns:emma="http://www.w3.org/2003/04/emma" version="1.0">
          <emma:interpretation id="{309FBBBA-8B20-4FB6-9F8D-BF28CBDE65A6}" emma:medium="tactile" emma:mode="ink">
            <msink:context xmlns:msink="http://schemas.microsoft.com/ink/2010/main" type="paragraph" rotatedBoundingBox="19587,3980 21401,3980 21401,4892 19587,4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19615A-88E8-442A-BB28-3DF08EBD1075}" emma:medium="tactile" emma:mode="ink">
              <msink:context xmlns:msink="http://schemas.microsoft.com/ink/2010/main" type="line" rotatedBoundingBox="19587,3980 21401,3980 21401,4892 19587,4892"/>
            </emma:interpretation>
          </emma:emma>
        </inkml:annotationXML>
        <inkml:traceGroup>
          <inkml:annotationXML>
            <emma:emma xmlns:emma="http://www.w3.org/2003/04/emma" version="1.0">
              <emma:interpretation id="{9B35D3D1-046B-496F-9949-77381AFA25CA}" emma:medium="tactile" emma:mode="ink">
                <msink:context xmlns:msink="http://schemas.microsoft.com/ink/2010/main" type="inkWord" rotatedBoundingBox="19587,3980 21401,3980 21401,4892 19587,4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8273 1594 72 0,'22'-4'30'0,"-5"-4"-16"0,4 5-10 0,-8-1 8 16,0 0-5-16,12 0 1 15,-4-3-3-15,1-1 2 16,3 1 7-16,1-9 3 15,-1 13-8-15,1-1-3 16,-5 0-2-16,0 4 0 16,-4 0-2-16,0 4-2 0,1 3 3 15,-6 1-7-15,-3 3 1 16,-5 8 1-16,-8 0 1 16,-5 0-2-16,-3 0 2 15,-6-4 1-15,1 0 2 0,0 1-1 16,0-1 2-16,0-4-9 15,5-3-1-15,-1-1-12 16,9 1-16 0,4-1 8-16,8-3 6 15,1 0 9-15,3 3 7 16,1 1 3-16,0 3 15 16,-5 1 6-16,1 3-5 15,-5 4-1-15,5 4-7 16,-5 3-4-16,0 4-17 15,0 1-5-15,1-5 5 16,-1 1 6-16,0-1 10 16,-4 1 7-16,0-1 13 15,-4-3 7-15,-5-4 14 0,-3 0 6 16,-1-4-17-16,0-4-7 16,-4 0-13-16,-4-3-3 15,0 0-4-15,-1-1-7 0,1-7-1 16,0 0-16-16,4 0-4 15,0-7-39 1,4 7-32-16,4-12 37 16</inkml:trace>
          <inkml:trace contextRef="#ctx0" brushRef="#br0" timeOffset="-660.107">8333 1757 100 0,'0'0'38'0,"0"0"-20"0,0 3-15 0,0-3 12 16,4 8-11-16,0 0-5 15,1 3 3-15,-1 8 2 16,0 7 1-16,1 8 2 16,-1 4-6-16,4-4-1 15,-3 4 2-15,-1 4 3 0,0-1-4 16,0-3-1-16,1-7-2 16,-1-9-2-16,-4-3-4 15,0-4-2-15,-4-7-42 16,-1-8-17-16</inkml:trace>
          <inkml:trace contextRef="#ctx0" brushRef="#br0" timeOffset="422.238">8942 1942 136 0,'25'4'52'0,"-12"-4"-28"0,4 0-26 0,-4 0 9 16,0 0-10-16,4 0-2 16,4 0-16-16,0-4-6 15,1 0-22-15,-1 1-6 16,-4-1 24-16,0 0 15 16</inkml:trace>
          <inkml:trace contextRef="#ctx0" brushRef="#br0" timeOffset="692.036">8955 1768 96 0,'29'-4'38'0,"-7"4"-20"0,8 0-19 15,-13 0 7-15,4-4-7 0,4 1 1 16,1-1-20-16,0 4-9 16,-1-4-7-16,1 0-4 15</inkml:trace>
          <inkml:trace contextRef="#ctx0" brushRef="#br0" timeOffset="4564.734">9338 1405 88 0,'-4'-4'33'0,"8"4"-18"0,-4 0-11 16,0 0 10-16,0 0-8 15,0 0-3-15,0 0-5 16,0 0 1-16,0 0-4 16,0 0 1-16,0 0 0 15,8 0 2-15,1 0 1 16,-1 0 3-16,1 0 5 16,-1 0 4-16,1 4 2 15,0 7 3-15,3 0-5 16,1 1-1-16,4 7-6 15,0-4-3-15,4 4 0 16,9-4-1-16,-4 0 0 0,-1-4-3 16,-3 1 0-16,-1-5 4 0,0 1 1 15,-4-4-5-15,-4-1-2 16,0-3-20 0,0 0-42-16,-5 0 3 15</inkml:trace>
          <inkml:trace contextRef="#ctx0" brushRef="#br0" timeOffset="5180.386">9853 1283 96 0,'-4'0'38'0,"4"-3"-20"0,0 3-17 16,0 0 11-16,0 0-13 16,0 0-1-16,0 0-4 15,0 0 1-15,0 0 1 16,0 0-1-16,0 3 4 15,0 1 0-15,0 0-2 16,0 0 2-16,0 0 5 16,0-1 5-16,0 1-5 0,-4 4-2 15,4-1 1-15,-5-3 0 16,5 4-6-16,-4-1 0 16,4 1 1-16,-4-1 1 15,4 1-4-15,-4 0 1 16,-1-1 2-16,1 4 3 15,0 1-2-15,-5 3 0 16,5 8 1-16,-4-1 2 16,-1 5-3-16,1-1 0 15,-1 1-4-15,0-1 1 16,1 8-31-16,-5 0-12 0,5-3 33 16,-5-1 17-16,0 0 15 15,0 1 5-15,1 3-8 16,-1-4-4-16,4 0-9 15,1 1-1-15,3-5-8 16,1-3-3-16,4-1-5 16,0-3-4-16,0-4 11 15,0-3 4-15,4-5-2 16,-4-7 0-16,0 0-4 16,0 0-1-16</inkml:trace>
          <inkml:trace contextRef="#ctx0" brushRef="#br0" timeOffset="5959.295">9964 1806 84 0,'8'-8'33'0,"-3"8"-18"0,-1 0-7 0,-4 0 11 0,0 0-5 16,8 0 2-1,1 0-5-15,-1 0-1 0,-3 0 0 16,-5 0 1-16,4 4-3 15,4 4 0-15,1-1-5 16,-5 5 0-16,1 3 3 0,-5 0-3 16,4 8-2-16,0-1 2 15,0 1 2-15,1 0 0 16,-1-4 2-16,0-1-13 16,0-2-3-16,1-1-34 15,-1 4-47 1,4 7 15-16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0:50.619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D29C04-443C-47C2-8C12-69751D0C3832}" emma:medium="tactile" emma:mode="ink">
          <msink:context xmlns:msink="http://schemas.microsoft.com/ink/2010/main" type="writingRegion" rotatedBoundingBox="11590,9396 12680,9396 12680,10570 11590,10570"/>
        </emma:interpretation>
      </emma:emma>
    </inkml:annotationXML>
    <inkml:traceGroup>
      <inkml:annotationXML>
        <emma:emma xmlns:emma="http://www.w3.org/2003/04/emma" version="1.0">
          <emma:interpretation id="{EE3FA1EF-BE84-48D5-B286-9D9CF63B2344}" emma:medium="tactile" emma:mode="ink">
            <msink:context xmlns:msink="http://schemas.microsoft.com/ink/2010/main" type="paragraph" rotatedBoundingBox="11590,9396 12680,9396 12680,10570 11590,105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B7CAF1-5AED-4093-BB0C-177480B398B6}" emma:medium="tactile" emma:mode="ink">
              <msink:context xmlns:msink="http://schemas.microsoft.com/ink/2010/main" type="line" rotatedBoundingBox="11590,9396 12680,9396 12680,10570 11590,10570"/>
            </emma:interpretation>
          </emma:emma>
        </inkml:annotationXML>
        <inkml:traceGroup>
          <inkml:annotationXML>
            <emma:emma xmlns:emma="http://www.w3.org/2003/04/emma" version="1.0">
              <emma:interpretation id="{D1535714-00E4-4A8D-96C7-F52E217E4965}" emma:medium="tactile" emma:mode="ink">
                <msink:context xmlns:msink="http://schemas.microsoft.com/ink/2010/main" type="inkWord" rotatedBoundingBox="11590,9396 12680,9396 12680,10570 11590,10570"/>
              </emma:interpretation>
              <emma:one-of disjunction-type="recognition" id="oneOf0">
                <emma:interpretation id="interp0" emma:lang="" emma:confidence="0">
                  <emma:literal>S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{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1088 2 132 0,'0'-4'49'0,"4"8"-26"0,-4-4-9 0,0 0 17 16,0 0-2-16,-4 0 1 16,-4 0-9-16,-1 0-2 15,-4 4-11-15,-4 0-1 0,-4-1 3 16,0 1-4-16,-9 0-1 16,-4 3 0-16,-9 1 1 15,1 0-3-15,-1 3-2 16,1 0-3-16,3 1 1 0,1-1 3 15,4 4 1-15,0-4-4 16,0 1 1-16,4-1 4 16,4-3 2-16,5-1-2 15,0 1-1-15,0-1-1 16,3 1-2-16,6-4-2 16,3 0 1-16,9-4-1 15,4 7-2-15,5 1 5 16,4-1 1-16,4 1-3 15,4-1 1-15,5 1-2 16,8 3-2-16,0 1 3 16,4 3 0-16,5 0-4 15,4 4 1-15,-1 0-3 16,-3 4 0-16,-5-1 1 0,-4-3 2 16,0 8 2-16,-4 3 1 15,-4-11-2-15,-9 0 2 16,-4 0 1-16,-9 0 2 15,-8 0 1-15,-9 0 3 16,-13-1-3-16,-12 1-2 16,-9 0-3-16,-8 8 1 15,-1 3-1-15,-8 0-2 16,-4 1 3-16,-4 3 2 16,-5 4 2-16,-4 3 1 15,5 1 0-15,8-4 0 16,4 0 2-16,13-8 1 0,8 0-3 15,9-7-1 1,8-4-1-16,5-4 1 0,8 8-2 16,13-4 2-1,5-4 0-15,7-4 3 16,10 0 1-16,8-3-1 16,12-12 1-16,9 8-4 15,13-4 0-15,-4 0-1 16,4 0 1-16,-1 4-2 15,1 0 2-15,4-8-2 16,9 0-1-16,0 0-17 16,-5 8-6-16,1-8-42 15,-5 8-18-15,-9 0-14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23.06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384 18 92 0,'0'0'35'0,"0"0"-18"0,4-4-9 0,-4 4 13 15,0 0-8-15,0 0 0 16,5 0-1-16,-5-4 0 15,0 0 5-15,0 0 3 16,0 4-10-16,-5 0 10 0,1-3 6 16,-4 3 3-1,-5 3-6-15,0-3-1 16,-4 0-15-16,0 0-5 0,0 0 1 16,0 0 2-1,-4 0-2-15,-1 4 0 0,1 0-6 16,0 4 0-16,-5-1 1 15,5 5 3-15,0-1-2 16,4 4 0-16,0 0 1 16,0 4 0-16,0 0 0 15,4 0 2-15,0 0-3 16,5 0 0-16,-1 0 1 16,5 0 0-16,-1-4 0 15,1 8 0-15,0-5 2 16,4 5 1-16,0 4 5 15,4-5 5-15,5 1-3 16,-1-4 0-16,5 0-4 0,4 0 1 16,4 0-4-16,9 0 0 15,0-4 1-15,4 0 0 16,4 0 0-16,1-4 0 16,-5 1 0-16,4-5 2 15,0 1-3-15,1-4-2 16,-1 0 0-16,0-4 1 15,1-4-1-15,-5 0-1 16,-4 0 1-16,-5 0 1 16,-4 1 1-16,-4-1 3 15,-4 4-1-15,0 0 2 16,-4-4-4-16,-5 0-2 0,0 4 0 16,-4-4-1-16,0 1-11 15,0-1-5-15,-4 0-36 16,8-3-14-16,-8-12-59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080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556 2 132 0,'-8'-4'49'0,"8"8"-26"0,0-1-7 15,0-3 16-15,0 0-9 16,0 0-3-16,0 0-11 15,0 0-6-15,0 0-2 16,0 8 1-16,0 0 1 0,-4 7 1 16,-1 0-2-1,-3 4 1-15,-1 4-2 16,-3 7-1-16,-6 8 1 0,-3 7 1 16,0 1-1-16,-9 3 2 15,0 0 2-15,-4-4 2 16,-4 5 1-16,0-13 2 15,-1-6-5-15,5-1-1 16,0-7-2-16,0-1-2 16,4-6-4-16,0-5 0 15,9-7-5-15,4-4-1 16,0-12-4-16,4-3-1 16,5-11-6-16,4-8 1 15,4-4-11-15,0-4-5 16,8-7-3-1,5 3-28-15,4 5 11 0,0 3 29 16,4 8 15-16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4.364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3 112 0,'34'-3'44'0,"-21"3"-24"0,8 0-2 16,-8 3 20-16,4 1-6 15,0 4-1-15,8 3-13 16,-3 4-4-16,-1 4-8 15,0 4-2-15,5 7 0 0,4 4 0 16,-1 4 0-16,1 15-5 16,-4-8 1-16,-5 1 2 15,0-4 3-15,1-8 7 16,-5-4 4-16,4 0-6 0,-4-7-3 16,0-4-7-16,0 0 0 15,0-4 2-15,0-4 1 16,-4-3-4-16,4-4-1 15,-4-4 1-15,-1 0 0 16,-3-4-13-16,-5 0-3 16,-4-4-46-1,-4 1-63-15,-5-4 24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416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268 12 12 0,'-17'-4'8'0,"13"0"-4"0,-1 0-3 15,1 4 5-15,0 0-3 16,-5 0 0-16,-3 0-8 16,-5 0-2-16,0 0 13 15,-5 0 7-15,1 0 5 16,0 4 4-16,-1 0-6 16,5 0-1-16,0 0-7 0,0-1-3 15,5 1-2-15,-1 0-3 16,4 0 1-16,1-4-1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5.641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155 0 147 0,'-5'8'18'16,"1"-1"0"-16,0 1-1 15,0 0-5-15,-1 3 0 16,1-3-7-16,-4 3-3 16,3 0-1-16,1 4 1 0,-4 1 3 15,-1 2 2-15,1 5 1 16,-1 4-2-16,1-1-1 15,-1 1-1-15,1-5 2 16,-1-3-1-16,0 0 0 16,1-4-6-16,-1-3 1 0,1-1-7 15,4-3-3-15,-1-1-113 32,10-11 44-32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11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0 78 108 0,'17'-7'41'0,"-4"3"-22"0,8-4-7 0,-8 4 13 15,4 1-9-15,4-1-2 16,5-4-4-16,-1 1 1 16,1-1-6-16,-5 1 4 0,5-1 1 15,-5 4-1-15,0 0 2 0,-3 4-6 16,-1 0-3-16,-5 8-1 16,1 0-1-16,0-1 0 15,8 1 0-15,-4-1-3 16,-4 5 2-16,0-1 7 15,0-3 4-15,-1-5-3 16,1 5-2-16,0 0-2 16,0 3 0-16,-5 0-2 15,5 1 2-15,-5-1-4 16,1 4 0-16,4 4 3 16,-1 8 1-16,1 3-4 15,-4 4 1-15,4 0-2 16,-1 0 0-16,1-4 2 15,0 4 2-15,0-7-1 0,-1 3-1 16,1 0 1-16,0-7 1 16,0-4 1-16,0 0 1 15,4-4-2-15,0-4-2 16,-5 1 1-16,1-1-1 16,0 1 0-16,-5-5 0 15,1 1 2-15,-9-8 3 16,0 0 0-16,0 0 0 15,0 0-3-15,0 0-2 16,0 0-15-16,0-4-5 16,0-4-65-16,4-11-42 15,0 0 52-15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1:57.742"/>
    </inkml:context>
    <inkml:brush xml:id="br0">
      <inkml:brushProperty name="width" value="0.13333" units="cm"/>
      <inkml:brushProperty name="height" value="0.13333" units="cm"/>
      <inkml:brushProperty name="color" value="#3165BB"/>
      <inkml:brushProperty name="fitToCurve" value="1"/>
    </inkml:brush>
  </inkml:definitions>
  <inkml:trace contextRef="#ctx0" brushRef="#br0">11 651 160 0,'-13'0'60'0,"13"0"-32"0,0-4-28 0,4 0 13 0,5-3-9 16,-5-5 0-16,9-3 0 15,-5 0 0-15,5-4-2 16,0-4 7-16,-1 1 4 0,6-9 5 15,-1 5 3-15,0-4 2 16,4-1 3-16,4-3-10 16,1-4-2-16,0 1-4 15,-1-1-1-15,1 0-3 16,-5 0 1-16,-4 0-2 16,0 8 2-16,-4 0-4 15,0 7-2-15,-5 4 0 16,1 4-1-16,-1 0 0 15,-4 3 0-15,1 5-11 0,-5 7-3 16,4 4-15 0,-4 11-7-16,0 4-53 15,0 3-49-15,0 9 50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7.5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223 341 132 0,'-5'-12'49'0,"14"5"-26"0,-1-1-29 0,-3 8 8 0,3-11-20 15,1-4-5-15,-5-1 9 16,0 5 5-16,1 0 10 16,-1-1 7-16,0 5 18 15,0-1 10-15,-4 4-3 16,0 1-2-16,5-1-11 16,-5 0-2-16,0 0-11 15,0 4-6-15,0-4-2 0,0 4 1 16,0 0 2-16,0 0-3 15,0 0 0-15,0 0 1 16,0 0 2-16,-5 4-3 16,1 0 0-16,0 7 1 15,0-3 0-15,-1 3 2 16,1 8 1-16,-4-4-1 0,-1 1 1 16,-4 6-2-16,0 5-1 15,-4 3 1-15,-4 8 1 16,-4 0-1-16,-1 3 2 15,0 5 4-15,5-1 4 16,0-3-4-16,4-4-2 16,4-8-2-16,-4-4-3 15,9-7-6-15,3-7-4 16,1-12-3-16,8-8-2 16,5-7-6-16,-1-8-1 15,5 1-2-15,0-1 0 16,0-4 11-16,-5 1 8 0,1-1 3 15,-1 5 4-15,1-1 8 16,-5 0 3-16,0 4 0 16,0 0 2-16,1 1-6 15,3-1-1-15,1 0-6 16,-1 0-2-16,1 4 0 16,-1-4 0-16,1 0 2 15,-5 0 1-15,0 4 1 16,1 0 0-16,-1 3 2 15,0 5 1-15,-4-1-1 16,4 4-1-16,-4 0-6 16,5 8 1-1,3 8 2-15,1-1-1 16,-1 0-1-16,5 1 1 0,0-1-1 16,4 4 2-16,0 0 1 15,8 8-4-15,-3 0 1 16,-1 3 0-16,0 1 0 15,1-1-3-15,-1 5 0 16,0 3 2-16,-4 0 0 16,0 0 1-16,0 0 2 15,-4-4-1-15,0-7 2 16,0-1-4-16,-5-6 0 16,1-5 3-16,-1-11 1 15,1-8 1-15,-1-11 0 0,-4-7 2 16,1-4 1-16,3-1 3 15,1-10 1-15,-1-5-8 16,1-3-1-16,-1-11-2 16,1-5 2-16,4 1-1 15,-5-4-1-15,1 11-2 16,-1 8-1-16,1 11 2 16,-1 8 2-16,1 7-7 15,-5 4-3-15,0 8-13 16,0 7-6-16,1 8-47 15,7 7-36 1,1 4 40-16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20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49 292 168 0,'-21'-15'63'0,"16"7"-34"0,-3-11-36 16,4 11 8-16,-1-7-2 15,1-4 2-15,4-3-7 16,0-1-3-16,9 0 5 15,-1 1-1-15,5-1 3 0,4 4 11 16,0 0 3-16,4 4 3 16,5 4 1-16,4-1-6 15,-5 1-2-15,5 7 0 16,-4 0 0-16,-1 4-7 16,-4 4 0-16,1 0-1 15,-5 3 2-15,0 5-3 16,-9 3 0-16,1 4 3 0,-1 3 1 15,-3 1 1-15,-5 4 2 16,0-1 1-16,-9-3 3 16,1 0 1-16,-5-4 3 15,0-4-5 1,-4 0-1-16,0-8-6 0,-4-3-2 16,-1-8 0-16,1-3 2 15,4-8-10-15,0 0-2 16,0-1-8-16,4 1-2 0,5 4-18 15,-1 0-5-15,5 3-40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8.94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95 104 0,'5'-4'38'0,"-1"8"-20"0,5-4-10 0,-5 0 11 15,4 0-7-15,1 4 1 16,-1 0 1-16,1-1 3 16,-1 5-5-16,1-1-2 15,-5 5-5-15,0 3 3 0,1 4 2 16,-1 4 6-16,0 3 2 0,0-3-7 15,1-4-2-15,-1 0-5 16,4-8-1-16,5-7-1 16,4-12-2-16,0-11-8 15,5-7-3-15,3-1-1 16,1 1 0-16,-5 3 2 16,0 0 4-16,1 4 3 15,-10 4 2-15,1 4 7 16,-4 3 6-16,-1 8 7 15,5 4-10 1,0 8-2-16,-1-1-5 16,6 4-2-16,-1 4 1 15,0 0-1-15,4 0-3 16,0 0 2-16,-4 0 3 16,0 0 1-16,0-1 3 15,0-2 1-15,-4-1-1 0,0-4-1 16,0-3 1-16,-5-8 3 15,1-4 0-15,-1-7 2 16,1-8-6-16,-1-8-3 16,1 1-1-16,-1-1 1 15,1 1 1-15,-1-5 1 16,1 9-7-16,-1-1 0 16,5 0-8-16,0 4-1 15,-5 4-6-15,1 4-4 16,4-1-37-16,-1 5-14 15,1-1-6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45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96 0,'-4'0'35'0,"8"0"-18"0,0 0-20 0,-4 0 6 16,5 0 3-16,-1 0 4 15,0 4 10-15,0 0 7 16,1-1 3-16,-1 5 4 16,0 3-5-16,1 4-1 0,-1 4-15 15,0 8-1-15,5 3-1 0,-1 4-4 16,1 4-2-16,-1 4-5 16,-4-5 0-16,1-6 0 15,-1-5 0-15,0-3-16 16,0-4-4-16,1-8-34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19.82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 0 100 0,'-4'4'38'0,"4"15"-20"0,4-8-21 0,1-7 6 16,-5 3-3-16,0-3 0 15,0 4 4-15,0 3 2 16,-5 0 24-16,1 4 10 15,0 4-3-15,-1 0 1 16,1 8-16-16,0 3-3 0,4 4-11 16,0 12-7-16,0 14-4 0,0 4-9 15,0-3-3-15,0-4 8 16,4-8 6-16,0-7 1 16,-4-4 0-16,0-8-2 15,0-4 1-15,0-7-10 16,-4-7-5-16,-4-9-34 15,-1-6-50 1,1-16 19-16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0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 52 156 0,'-8'-11'57'0,"8"7"-30"0,0 0-16 16,0 4 15-16,4 0-10 15,5 0-2-15,-1-4-4 0,5 1 1 16,4-1-6-16,13 4-1 0,4-4 2 16,9-4 1-16,3 5 3 15,5-1-5-15,1 0-3 16,-1 4-4-16,-5 0-1 16,-3 4-20-16,-5-4-8 15,1 0-61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0.63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-1-2 160 0,'0'0'60'0,"0"4"-32"0,0-4-20 16,0 0 16-16,0 0-8 15,0 8 1-15,0 3-8 16,0 4-1-16,0 8-4 15,0 3-3-15,4 5 2 0,0 10 0 16,5 1 1-16,-1-4-7 16,1-4-2-16,-1 0-5 15,1-7 1-15,-1-9-24 16,1-6-8-16,4-16-36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19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148 49 144 0,'4'0'55'0,"0"-3"-30"0,1-5-25 0,-1 4 13 16,-4 0-9-16,0-3-2 15,-4-1 10-15,-1 4 4 0,1 1-8 16,-4-1 13-16,-5 0 6 0,0 4-8 16,-4 4-1-16,0 3-10 15,4 5-3-15,-4 3-8 16,4 0 0-16,1 4-6 15,-1 0 1-15,4 0 4 16,1 0 2-16,8 0-3 16,0-4 1-16,8 0 4 15,1-4 4-15,4 1-3 16,4-5-1-16,4 1-2 16,5 3-2-16,-1 4-4 15,1 1 0-15,-1 6-7 16,1-3-3-16,-1 4 12 15,-3-4 5-15,-5-4 8 16,-5 0 4-16,-3 0 2 0,-9-3 3 16,-4-5-3-16,-5 1 2 15,-4-5-4-15,-4 1-1 16,-4-4-4-16,0 0-1 16,-1 0-14-16,1 0-7 15,4 0-16-15,0 0-7 16,0-4-45-1,4 4-26-15,5 4 52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71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123 0 124 0,'9'8'46'0,"-1"-1"-24"0,1 1-21 0,-1-1 11 15,1 8-2-15,-1 4 2 16,5 8 5-16,-4-1 3 16,-1 8-10-16,5 4 10 0,-5 4 3 15,1 7-5-15,-1 0 0 16,-3 1-2-16,-5-5 2 16,0-7-4-16,-5-4 2 0,-3-11-7 15,-9-8-3-15,-9-19-14 16,-8-11-5-16,4-12-12 15,1-7-2-15,-5-7-18 16,0-5-9-16,4 1-31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1.98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10 140 160 0,'-12'3'63'0,"16"-3"-34"0,-4 0-16 15,0 0 17-15,0 0-4 16,0 0 6-16,8-3-11 16,1-1-12-16,4-4-3 0,4 1 0 15,8-5 1-15,9-3 1 16,9 0 0-16,4-4 0 16,-5 4-2-16,5 0-1 15,0 3-3-15,-9 5 1 16,-3-1-4-16,-6 4 0 15,1 4-17-15,-4 4-5 16,-5 0-18-16,0 4-4 16,1-1-49-1,-1 5-26-15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40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 6 188 0,'-4'4'71'0,"4"0"-38"0,0 3-43 16,0 1 11-16,0-1-5 15,0 5-1-15,-4 3 6 16,0 0 3-16,-1 4-1 15,1 4 11-15,0 7 6 0,0 0 5 16,-1 4 2-16,5 0-8 0,0-7-4 16,5-1-4-16,3-7-2 15,5-4-12-15,4-7-5 16,4-8-1-16,5-4 0 16,-1-7 3-16,1 0 4 15,-1-8-1-15,1 0 1 16,-5 0 4-16,-4 0 1 15,-4-8 3-15,4 5 1 16,-8-1 1-16,-1 0 0 16,-4 1-4-16,1-1-3 15,-1 0-7-15,4 0-4 16,-8 4-16-16,5 4-9 16,3 4-43-1,1 3-44-15,-1 5 40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2.85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216 22 220 0,'-4'-4'85'0,"4"4"-46"0,-4-4-41 15,4 4 17-15,-5-4-24 16,-3 1-8-16,-5-1-1 16,-4 0 2-16,0 4 10 15,-4 4 5-15,-1 7 4 0,1 4 7 0,0 4 6 16,4 0-4-16,0 4-2 16,4 0-1-16,4-1-1 15,5 5-4-15,0-4-1 16,4-1-6-16,4-3 0 15,5 0 1-15,3 0 1 16,6 0-4-16,-1 4 1 16,0-4 0-16,0 0-1 15,0 3 4-15,0 1 2 16,-5-8 0-16,1 4 2 16,-9-4 11-16,-4 0 6 0,-4-3-4 15,0-5 1-15,-5 1-15 16,-3-1-5-16,-1-7-19 15,-4 0-6-15,4-7-28 16,0-5-11-16,5-7-16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3.39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238 0 164 0,'-5'12'63'0,"5"-1"-34"0,-8 8-25 0,4-8 13 15,-1 4-4-15,1 4 0 16,-5 4 4-16,5 4 1 15,-4 3-9-15,3 15 6 0,1 8 4 16,0 8-1-16,0 3 1 16,4 1-10-16,0-9-5 15,0 1-1-15,0-11 0 16,0-9-4-16,0-10-12 16,0-4-4-1,0-8-10-15,0-12-3 16,-5-6-10-16,-3-9-5 0,-5-7 5 15,0 0-14 1,1-11 17-16,-5-4-9 16,-5-4-2-16,1-7 103 31,-5-1-9-15,5 9 7-16,8 6-12 15,9 5-4-15,4 7-8 16,9 0-1-16,8 4-15 15,4 0 5-15,4 0 5 0,1 3-6 16,8 1 1-16,0-1-9 16,0 1-1-16,5 4-4 15,-1 3-3-15,-4 0-18 16,0 0-6-16,0 0-73 16,-4 8-51-16,-5-8 56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4.4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0-3 64 0,'13'0'27'0,"-5"4"-14"0,1 0-2 15,-1 0 10-15,5 3 6 16,0 5 4-16,0 3-4 16,-1 4 1-16,5 0-3 15,0-1 0-15,5 5-14 0,-1 7-2 0,5-3-2 16,-1-1-3-16,1 9-1 15,-1-5-1-15,1-4-2 16,-5 1 1-16,0-5 1 16,-4 1 3-16,-4-4 2 15,-4-4 5-15,-5 0 3 16,-8 1-4-16,-5-5-1 16,-4 0-9-16,-4-3 0 15,-4-4-3-15,-5-1-2 16,1-6 3-16,4-1 0 15,-1-4-2-15,1 1 2 0,4-1 1 16,0-3 2-16,4-1-1 16,5 1-1-16,-1 0 1 15,5-1-1-15,0-3 0 16,8 4 0-16,0 3-3 16,0 1 0-16,1-1-1 15,-1 4 0-15,4 1 0 16,1-1 3-16,4 0-11 15,8 4-2-15,5 0-24 16,3 0-8-16,5 0-38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35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3 108 0,'17'-4'41'0,"-12"4"-22"0,3 0-7 15,-8 0 13-15,9 0 2 16,-1 4 3-16,-4-1-5 16,1 1-1-16,-1 4-13 15,0-1 4-15,1 5 3 0,-1-1-4 16,0 4 2-16,0 4-5 16,1 4-1-16,-1 3-2 15,0 1 2-15,0-1-1 0,1 1 0 16,-1-4-1-16,0-1 0 15,0-7-2-15,1 1 1 16,-1-5 0-16,0-4 1 16,5-7-7-16,-1-3-2 15,5-5-5-15,0-3-1 16,4-8 1-16,0-8 2 16,0-3-1-16,8-4 1 15,-8 8 5-15,5-1 1 16,-1 8 2-16,-4 4 0 15,0 4 0-15,-4 3 0 16,4 8-2-16,-4 8-2 16,-5 7-2-16,1 4 1 0,3 3 3 15,-3 5 3-15,-5-4 2 16,0-1 1-16,1-3-2 16,-1-4 1-16,0-3-4 15,18-24-13 1,-1-3-5-16,4-4-4 15,5-7-1-15,0 7 6 16,-4 0 4-16,-1 8 17 16,-4 3 7-16,-4 4 2 15,-4 8 3-15,0 4-8 16,0 7-2-16,-5 4-5 16,1 0-1-16,4 3-1 15,-5-7-2-15,5 1 1 16,0-1 1-16,-1 4-3 0,-3-4 0 15,-1 0-8-15,1 0-2 16,-1-7-36-16,1-1-14 16,4-3-59-1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">12213 7353 516,'0'0'3483,"0"0"516,2 11-3096,1 5 129,-3-4-129,0 7 258,-3-2-129,3 9-129,-2-6-258,2 3 0,-5-4-516,5-2 0,0-1-258,0-16-774,2 18-1806,-2-18-1548,12 8-129</inkml:trace>
  <inkml:trace contextRef="#ctx0" brushRef="#br0" timeOffset="5308.303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">12396 7503 2709,'40'-7'4128,"-17"6"-1419,0 1-1548,-8 0 0,9 2-129,-8 0-387,5 3 0,-5-2-129,2 1-387,-1-1-516,-2-3-1032,1 0-2580,7 0-387,-10-6 0</inkml:trace>
  <inkml:trace contextRef="#ctx0" brushRef="#br0" timeOffset="6212.355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5">11592 8011 129,'18'4'2838,"-18"-4"-1161,0 0-387,0 10 258,0 2-516,0-12 258,0 27-387,-4-16-129,4 9-129,-1-2-258,1 2 129,0-2-258,0 1-258,1-3-129,2-3-129,4 3-1290,1-2-2322,-8-14-258</inkml:trace>
  <inkml:trace contextRef="#ctx0" brushRef="#br0" timeOffset="16864.964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">11617 8665 2451,'0'0'3612,"0"0"-1677,0 16-387,0-16 0,-1 18-258,1-18 129,-13 27-516,-1-12 0,9 5-387,-4 1-516,-1-1-774,7-3-3354,3 7-258,-1-14-258</inkml:trace>
  <inkml:trace contextRef="#ctx0" brushRef="#br0" timeOffset="19330.105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">11622 9201 258,'0'0'4128,"11"20"0,-11-20-1677,-5 12-1290,5 4 129,-6-4-258,4 5-129,-6 1-258,5 5-387,-5 3-258,-2 2-2451,-1 0-1806,10 4-258,-8-8-258</inkml:trace>
  <inkml:trace contextRef="#ctx0" brushRef="#br0" timeOffset="34155.953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">11016 10671 1806,'0'0'4257,"6"11"0,-6-11-258,0 0-3612,0 0-387,0 0 129,0 0 129,0 0-129,0 0 129,0 0 0,0 0 0,0 13-129,0-13-129,1 10-387,-1-10-903,0 0-2064,12 13-1032,-12-13-129</inkml:trace>
  <inkml:trace contextRef="#ctx0" brushRef="#br0" timeOffset="41301.362">11043 10969 2580,'0'0'4257,"0"0"-645,18 12 0,-18-12-4128,0 0 0,11 0-129,-11 0 129,0 0-129,12 4 387,-12-4-516,0 0-774,9 12-1935,-9-12-129</inkml:trace>
  <inkml:trace contextRef="#ctx0" brushRef="#br0" timeOffset="46559.662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">11091 12825 5160,'8'62'4773,"-2"-30"-516,-6-14-387,0-1-3999,0 1-3225,0-18-774,0 23-516,0-23 0</inkml:trace>
  <inkml:trace contextRef="#ctx0" brushRef="#br0" timeOffset="55733.187">11040 13591 7482,'-9'50'3999,"-1"-36"-903,10 8-1419,0 0-5676,0-10-516,0 3-129</inkml:trace>
  <inkml:trace contextRef="#ctx0" brushRef="#br0" timeOffset="56369.223">11093 15468 11481,'0'48'4515,"0"-35"-645,1 3-903,-1-16-6063,0 0-1548,0 0-516,0 0-129</inkml:trace>
  <inkml:trace contextRef="#ctx0" brushRef="#br0" timeOffset="56903.254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">11213 14900 10062,'0'0'4515,"11"11"-258,-11-11-903,14 0-3225,-14 0 129,0 0-258,13 0 129,-13 0-387,0 0-903,0 0-2451,0 0-903,0 0-129,-1-11-387</inkml:trace>
  <inkml:trace contextRef="#ctx0" brushRef="#br0" timeOffset="57633.296">11070 14333 9288,'-16'2'4644,"16"-2"-516,-5-12-129,5 12-4128,0 0-129,5-15-258,4 22-1290,-9-7-2451,8 11-129,-8-11-387,5 10 0</inkml:trace>
  <inkml:trace contextRef="#ctx0" brushRef="#br0" timeOffset="58337.336">11146 16099 3999,'0'0'4128,"0"0"-258,-17-7 0,17 7-3225,0 0-258,0 0 129,0 0 0,-9-10 258,9 10-129,0 0-129,0 0-129,6 9-903,-6-9-3354,0 0-258,0 0-774,0 0-129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5.93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5 244 0,'-5'-7'93'0,"14"7"-50"0,-9 0-50 15,0 0 16-15,0 0-10 16,0 0-2-16,4 3 2 16,5 1 0-16,-1 4 1 15,5-1 2-15,4 1 1 0,0 3 5 16,0 1 3-16,0-1-6 0,4 4-1 15,1 0-4-15,-1 8-3 16,0 0-1-16,1-1 3 16,-5 5-11-16,-5-4-4 15,-7-4 12-15,-10-1 6 16,-3-2 5-16,-5-1 3 16,-4-4-5-16,-4-3-1 15,-5-1-2-15,1-3 1 16,-1 0-4-16,1-4 0 15,3 0-1-15,1-4 0 16,4 0-3-16,4-3-1 16,9-1-4-16,4-3-1 0,8-4 1 15,1-1 4-15,8-6-4 16,4 3 0-16,5 0-2 16,8 0 0-16,0 0-9 15,4 0-4-15,1-4-44 16,-1 1-28-1,-8-5 43-15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2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-2-1 252 0,'0'4'93'0,"4"0"-50"0,0 3-55 0,0-3 13 16,1 0-18-16,3-4-3 15,-4 3 5-15,1 5 6 16,-1 0 6-16,0 3 8 0,0 0 5 16,1 8 8-16,-5 4 6 15,0 7 0-15,0 16 1 16,-5 7-8-16,1 11 0 15,0-3-10-15,0-1-2 16,4-3-14-16,0-4-4 16,0-11-1-16,0-12 3 0,-5-4-9 15,5-7-4-15,0-11-23 16,0-8-7-16,5-12-36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56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0-2 220 0,'12'4'85'0,"-3"0"-46"0,-1 3-35 15,-3 1 21-15,-1-1-16 16,4 5-5-16,-3 3 0 15,3 4 1-15,1 0-2 0,-1 7-2 16,-3 12 0-16,3 15 1 0,-4 4 3 16,5 3 9-16,-5 5 5 15,5-1-9-15,-5-3-3 16,0-12-3-16,0-8 0 16,-4-3-5-16,-4-15-1 15,0-4-24-15,-9-15-10 16,-8-8-47-1,-9-11-57-15,0-4 38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6.83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38-3 172 0,'-21'3'66'0,"16"1"-36"0,-3 8-26 0,8-5 15 0,-4 1-11 15,4-1-4-15,0 1-1 16,4-1 0-16,9-3-1 16,4 0 7-16,4 0 4 0,4-4 9 15,10-4 6-15,11 0 0 16,10 0 3-16,12 1-11 16,4 3-2-16,-4 0-10 15,5 0-5-15,-9 3-16 16,-5 1-4-16,-3 0-18 15,-5 4-5-15,-9 3-23 16,-3 0-10-16,-5 4-14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7.72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57 233 224 0,'13'4'85'0,"4"0"-46"0,4-4-46 0,-8 3 16 0,4-3-10 16,0-3-2-16,4-5 2 16,1 4 2-16,-1-3 0 15,0-1-1-15,0-7 1 0,-3 4 3 16,-1-1 5-16,0-3 1 15,0 0 4-15,-5 0-5 16,1 0-1-16,-4 0-9 16,-1-1-1-16,-8 1-7 15,0 0-1-15,-4 0-2 16,0 0 2-16,-5 3-1 16,-4 5 2-16,-4 3 5 15,-4 4 2-15,-4 4-1 16,-5 7 2-16,0 4 1 15,0 4 0-15,0 0 0 16,0 8 2-16,1 3-3 16,3-3 0-16,1-1-1 0,8 8-2 15,-1-4 0-15,10 1 3 16,-1-5 4-16,9-3 3 16,13 3 4-16,0-3 1 15,4-4-5-15,9 0-4 16,3-8-1-16,10-3-1 15,-1-12 2-15,-4-4 1 16,0-3-6-16,0-4-2 16,0-4-7-16,0-4 0 15,0 1 1-15,-4-5 2 16,-4 1 3-16,-1 3 2 16,-3 4 2-16,3 4 3 0,-4 4 0 15,1-5 2-15,-1 13-2 16,0 6-1-16,-4 13-6 15,0-1-1-15,0 0 3 16,0 4 2-16,-4 0 17 16,4 0 10-16,0 3-11 15,-4-3-2-15,-4 0-4 16,-1 0 2-16,-4-8-1 16,1-3 0-16,-5-4-5 15,-5 0-1-15,1-4 1 16,-4 0 2-16,-1-4 1 15,1-4 1-15,-1-3 0 16,1-4 2-16,-1 0-3 16,1-4 1-16,3 0-3 0,1-4 0 15,4 0-6-15,4 1-1 16,5 3 1-16,4 4 0 16,8-4-2-16,9 7 0 15,4 1 2-15,4 3 2 16,0 1-5-16,1 3 1 15,-1 0-19-15,0 0-6 16,5-3-73 0,-5-8-47-16,-8-4 63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55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68 257 188 0,'-5'-3'71'0,"5"3"-38"0,0-8-32 0,0 4 14 16,0-3-10-16,0-5-3 16,-4 1 1-16,0-4 2 15,-1 0-2-15,1 0 0 0,0 3 3 16,0 1 1-16,4-4 3 0,4 3-3 15,0-7 1-15,5 4-5 16,-1 0-2-16,1 4 0 16,4-1-1-16,-1 1-3 15,1 0 2-15,0 3-4 16,0 1 1-16,-1 3 0 16,1 0 2-16,0 4 1 15,0 8 1-15,0-1-3 16,-1 4 2-16,-3 5 5 15,-1-1 5-15,-3 4 6 16,-5 3 5-16,-5 5 5 16,-7-4 2-16,-1 3-8 15,-4-3-1-15,-5-1-11 16,-3 1-4-16,-1-4-7 16,1-8-2-16,-1 1-13 0,5-8-3 15,0-8-26-15,8-8-9 16,4-10-52-1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29.8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0-2 224 0,'4'4'85'0,"-4"4"-46"0,4 18-43 16,1-7 15-16,-1 0-10 15,-4 4-3-15,0 3 1 16,0 8 0-16,4 4 1 16,0 8 4-16,1 14 2 0,-1 8 11 15,0 8 6-15,5 4-3 16,-1-5-2-16,1-3-10 15,-1 0-5-15,1-11-2 16,-5-8-1-16,0-8-7 16,-4-11 0-16,0-7-13 15,-4-8-4-15,-5-12-20 16,1-7-10-16,-5-7-42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0.12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89 252 0,'8'0'93'0,"9"0"-50"0,13 0-44 0,-13 0 20 16,9-3-15-16,4-5-5 15,4-3 1-15,4-1 1 0,9 1 0 16,0 0-1-16,0-1 1 0,4 1-1 16,0 3 0-16,0 4-18 15,-4 4-5-15,-5 0-86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1.77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15 144 0,'13'-7'55'0,"-13"3"-30"0,4 0-18 15,-4 4 15-15,0 0-4 16,0 0 1-16,4 0 1 16,-4 0 2-16,5 0-12 15,-1 4 5-15,0 3 3 0,0 5-6 16,-4 3 1-16,0 4-4 16,0 3 2-16,0 5-4 15,0-1-2-15,5 1-2 0,-1-4 0 16,-4-1 0-1,4-3 1-15,0-4-2 0,5-3 1 16,4-8-2-16,4-12 2 16,8-11-13-16,5-7-3 15,8-8-5-15,-8-1 1 16,0 5 9-16,-9 7 4 16,-4 5 12-16,0 2 7 15,0 5-1-15,-4 3 2 16,-4 5-7-16,-1 6-1 15,1 9-4-15,3 7-3 16,1 7 0-16,0 1-1 16,0-1 2-16,0-3 3 0,-1-4 2 15,1-8 3-15,4-3-3 16,0-12-2-16,4-7-7 16,1-4-1-16,-5-1-1 15,0 1-1-15,0 4 8 16,-4 3 5-16,-1 12 2 15,1 7 2-15,-4 8-2 16,-1 4 1-16,1-4-6 16,-1 4-1-16,1 3-2 15,3-3-2-15,6-4-13 16,7-12-6-16,9 1-28 16,4-8-10-16,5-8-71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33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 85 172 0,'0'0'66'0,"0"0"-36"0,0 0-31 15,0 0 12-15,0 0-5 16,0 4-1-16,0-1-6 15,-4 5 1-15,4 0 0 16,-4 3 8-16,-1 4 7 0,1 4 8 16,0 4 3-16,-1 7 2 15,1 0 0-15,4 1-7 16,0-1 0-16,0 4-8 16,9-8-3-16,-1-3-5 15,9-8-4-15,5-7-5 16,3-8 0-16,13-8-5 0,1-3-1 15,-1-8 5-15,-4-4 2 16,-4-3 9-16,-4-5 4 16,-5 1 1-16,-4 0 3 15,-4 0-3-15,-5 3-1 16,1 4-9-16,-5-3 0 16,0 3-3-16,0 1-2 15,1-1-4-15,-1 4 0 16,-4 8-7-16,0-1-3 15,-4 5-21-15,-1 3-10 16,1 4-67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40:08.9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11136 16651 774,'0'0'2193,"0"0"-387,-12-10 129,12 10-258,0 0-258,0 0-387,0 0-129,0 0-258,-12-7 0,12 7-516,0 0 0,0 0-129,7 0 258,-7 0 129,0 0 0,14 4 0,-14-4 258,11 0-129,-11 0-129,0 0 129,14 6-387,-14-6 0,15 2-129,-15-2 0,13 2 129,-13-2-129,0 0 258,13 2 0,-13-2 0,0 0 0,0 0 258,0 0-258,0 0 0,0 0-129,0 0 0,0 0-129,-7 0 0,7 0 0,-14-1 129,14 1-129,-18-6 0,18 6 0,-16-5 129,16 5 0,-12-7-129,12 7 0,-8-10 0,8 10 0,0 0 0,0 0 0,0 0-129,0 0 0,0 0 0,0 0 0,0 0 0,0 0-129,9-4 258,-9 4-129,24-5 0,-10 5 129,4-2 0,0 2-129,-2 2 129,0-2 0,-2 1 0,1 7 0,-4-5 0,-11-3 0,16 5 129,-16-5-129,0 0 0,12 4 129,-12-4 0,0 0-129,0 0 258,0 0-258,0 0-129,-8 0 129,8 0 0,-24-2-129,10 2 0,-3 0 0,-1 2-387,-3 1 387,0-2-129,-3-1 0,7 9-129,-4-5 0,4 4-387,-2-5 0,6 6-387,-3-9-645,16 0-1548,0 0-645,-20 2 0</inkml:trace>
  <inkml:trace contextRef="#ctx0" brushRef="#br0" timeOffset="1095.062">11204 16723 258,'0'0'3741,"0"0"-387,0 0-1290,0 0-129,-10 0 129,10 0-387,0 0-516,0 0-258,-10 0-258,10 0-258,0 0 129,-13 3-258,13-3-129,-12 0 129,12 0 0,-10 0 0,10 0 0,0 0 0,-14 0 0,14 0-258,0 0 129,0 0-129,0 0-129,0 0-129,0 0 0,0 0-129,0 0 129,8 7 0,-8-7 0,16 8 0,-4 4 0,0-7 0,1 4 129,-1-2 0,-1 5 0,0-3 129,-11-9 0,18 16 0,-18-16 0,16 12 129,-16-12 0,0 0 0,0 0 258,10 1-258,-10-1 0,0 0 0,0 0 0,-6-5 0,6 5-129,-18-1 0,5-3 129,-3-2-129,0 4 129,-2-3-129,0-1 129,3 2 129,0 2-129,4-10-129,11 12 0,-18-11-129,18 11 0,-7-13 0,7 13-258,0 0 129,0-16 0,0 16 0,0 0-258,11 0-129,1 4-387,-12-4-129,20 12-516,-20-12 129,21 9-516,-9-6-1419,-12-3-516</inkml:trace>
  <inkml:trace contextRef="#ctx0" brushRef="#br0" timeOffset="1719.098">11124 16712 4386,'0'11'4257,"0"-11"-129,-8 1-645,8-1-3483,-13 0-258,13 0-129,0 0-129,0 0 0,-9-15 129,9 15 129,0 0 258,0 0 258,-11-5-129,11 5-129,0 0 0,-6 9-129,6-9 129,0 15-129,0-15 129,13 8 129,-2-2 258,-11-6 129,25 3 0,-12-3 0,5 3 0,-1-3-387,1 0-774,3-3-2967,3 3-387,-14-9-258,8 6 1</inkml:trace>
  <inkml:trace contextRef="#ctx0" brushRef="#br0" timeOffset="2791.159">11071 16706 1548,'21'0'3741,"-21"-9"129,11 11-258,-11-2-2967,16 0-774,-16 0-129,21-7 0,-21 7-129,23-5 387,-23 5 129,17 0 129,-17 0 129,12 0 0,-12 0 0,0 0-129,0 0-129,13 0-129,-13 0-258,0 0 0,0 0-258,0 0 258,0 0 0,0 12 0,0-12 516,-12 9-258,12-9 258,-24 11 0,11-4-129,-5-2 258,2-5-258,-1 0 0,3 0-129,1 0 0,3-6 0,10 6-129,-12-16 129,12 16-129,0-19 129,0 19 129,6-20 0,-6 20 129,15-15-129,-15 15 0,21-14 0,-9 12-258,1 2-129,0 0-258,-13 0-387,23 4 0,-23-4 0,20 10 0,-20-10 645,13 13 129,-13-13 258,4 17 387,-4-4 387,0-13 0,-4 25 129,-5-13 0,2 3-258,-7-8-258,14-7 0,-25 12-129,25-12-258,-19 6-129,19-6-129,-17-8 129,17 8-387,-10-21 387,7 8-129,1 1 0,0-3 129,1 2 129,1 1-129,0 1 0,0 11 0,1-14 0,-1 14-258,12-11 258,-12 11-387,16-9 129,-16 9-129,16 0 258,-16 0 0,15 3-129,-15-3 0,7 12 129,-7-12 129,0 21 0,0-21 258,-10 10 0,5 2 129,-7-5 129,12-7-258,-20 9-645,20-9-2838,-21-1-645,21 1-129,-6-23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2.72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1-4 204 0,'5'0'77'0,"-1"7"-42"0,4 1-23 15,-3 3 19-15,-1 0-12 16,0 5-3-16,1 6-3 0,-5 1-1 16,4 0-6-16,-4 7 0 0,4 8 1 15,-4 0 1-15,0 7 2 16,0 16-3-16,-4 7 1 16,4 4-3-16,-4-4 2 15,-1-8-6-15,5-7-3 16,0-7 1-16,0-8 2 15,5-12-20-15,-1-14-9 16,4-9-39-16,5-10-17 16,4-20-16-16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128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34-1 160 0,'0'4'60'0,"0"0"-32"0,5 4-28 0,-1-1 10 16,0 1 5-16,0 3 2 15,1 8 3-15,-1 4 2 16,0 11-12-16,1 0-1 0,-1 8 1 16,-4 3-6-16,0 8 0 15,0 11 0-15,0 4 0 16,0 1-2-16,-4-5 1 15,-1-11-2-15,1-8 2 16,0-11-2-16,-1-11-1 16,-3-8-19-16,-1-11-8 15,1-8-28-15,-5-7-12 16,0-4-12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9 126 164 0,'-8'-12'63'0,"8"9"-34"0,0-5-21 16,4 4 16-16,5 1-14 15,4-5-6-15,4 0 0 16,8 1-1-16,5-5-1 16,4 1-2-16,0 4 3 0,9-1 0 15,3-3 3-15,1 3 3 16,0 0 2-16,0 5-10 15,0-1-3-15,-5 4-4 0,-8 0-1 16,-4 4-5 0,-4-1-3-16,-9-3 9 15,-4 4 2-15,-5 0 12 0,-4 0 7 16,1 3 4-16,-5 1 1 16,0 0-5-16,0 3-1 15,0 0-8-15,0 1-2 16,0 3-4-16,0 4-1 15,0 7 3-15,0 8 1 16,0 4 3-16,4 0 3 16,4 4-2-16,1-1 1 15,4-3-5-15,0-8-2 16,-1-7-7-16,1-8-1 16,0-3-35-16,4-24-12 0,0-14-49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3.66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3 260 0,'13'-4'99'0,"-5"8"-54"0,1-1-83 15,-9-3 0-15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3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11 132 0,'22'-8'52'0,"-18"4"-28"0,0 4-28 15,5 4 69-15,-1 4-21 16,1-1-14-16,-5 5-8 16,0 3-15-16,1 11 0 0,-1 12 0 15,0 8-1-15,5 7-1 16,-1 7-6-16,1 1 1 16,-1 3 2-16,1-7 1 0,3-4 3 15,-3-8 1-15,-1-11-6 16,1-7 0-16,-5-5 1 15,-4-10 1-15,-4-8-21 16,-5-12-8-16,-3-11-20 16,-1-7-7-16,-4-8-17 15,-4-8-29 1,-1-7 36-16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4.67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-3 87 160 0,'0'-26'63'0,"4"18"-34"0,5 1-23 15,-1 3 15-15,5-4-5 16,0 5 3-16,8-5-8 16,0 0-2-16,9 1-5 15,8 3-1-15,5 0 1 0,0 4 2 0,-1 4 3 16,-4 0 7-16,1 7 2 16,-1 1-5-16,-4-1 0 15,-8 0-2-15,-5 1 1 16,-4 3-2-16,-4 0 1 15,-9 4-2-15,-4 0 2 16,-8 0-2-16,-5 0 0 16,-9-1-5-16,-3-2-3 15,-5-5 0-15,-8-7 1 16,8 0-14-16,0-4-5 16,5-4-20-16,-1 0-6 15,5-4-71-15,8 1-36 16,4-1 68-16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07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0 252 0,'0'0'93'0,"17"8"-50"0,-4-4-48 0,-13-4 17 16,13 7-9-1,-5 5-4-15,1 7 0 16,0 15 1-16,-1 11-3 0,5 16 2 16,0 7 1-16,-1 0 2 15,1 8-1-15,0-4-1 16,0 0 3-16,-5-1 2 16,1-6 0-16,-1-12 2 15,1-8-6-15,-5-7-3 16,-4-11-13-16,0-9-2 0,-4-2-25 15,4-9-10-15,0-11-42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5.98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 0 112 0,'9'4'44'0,"-14"-4"-24"0,10 4-26 0,-5-4 8 15,0 0-20-15,0 0-5 16,0 0-2-16,0 0 2 16,0 0 24-16,0 0 11 15,0 0 21-15,0 0 12 16,0 0-11-16,0 0-2 0,0 0-10 15,0 0-2-15,0 0-11 16,0 0-8-16,0 0-1 0,0 0-2 16,0 0 0-16,0 0 2 15,0 0 2-15,0 3 3 16,0-3 2-16,0 8 1 16,0-4 0-16,-5 3 2 15,5 1 1-15,-4 3 6 16,0 4 1-16,0 4 2 15,4-4 2-15,0 4-10 16,4 4-4-16,4 4-3 16,1-1 1-16,4 1 1 15,-1-9 1-15,5-2-2 16,5-9-1-16,-1-7-3 16,5-7-2-16,-1-5-2 0,1-3 1 15,-5-4-6-15,0-4 0 16,-4 1 3-16,0-5 4 15,0 5-1-15,-4-1-2 16,0 4 2-16,-5 0 0 16,-3 4-2-16,-1 4 2 15,-4 3-4-15,-4 4-1 16,-1 4 0-16,1 4 2 16,0 4 2-16,-5-1 1 15,1 8 1-15,-1 0 2 16,1 4-1-16,-5 4-1 15,0 15 5-15,0 11 1 16,5 4 4-16,-1 4 4 0,5 3-2 16,4 1 1-16,4 0-3 15,5-1-1-15,4-7-5 16,4-4-1-16,0-7 1 16,0-4 2-16,0-4-3 15,0-8-2-15,-4-3 0 16,4-8-1-16,-5-7-16 15,-3-8-6-15,-5-4-22 16,-4-4-8-16,0-3-36 16,0-12-47-1,5 1 39-15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53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14 184 0,'4'0'68'0,"5"-4"-36"0,3 4-24 16,-7-4 18-16,-1 4-6 15,0-4 0-15,5 1 0 16,-1 3 0-16,-4 0-11 16,1 0 3-16,3 0 2 0,-4 7-1 15,1 1 0-15,-1 3-5 16,0 4-3-16,0 4-2 0,1 0 0 15,3 4-2-15,-4 3 2 16,1 1-2-16,-1 3 2 16,0-3-9-16,5-1-1 15,-5-7-12-15,0 0-5 16,1-8-14-16,-1-7-6 16,0-8-56-1,0-7-31-15,1 0 61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6.92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0-2 200 0,'4'8'74'0,"0"-8"-40"0,-4 0-44 16,0 0 11-16,0 0-10 15,0 0 1-15,0 0 15 16,5 8 9-16,-1-1-7 16,0 4 15-16,0 5 8 0,1-1 1 15,-1 0 3-15,0 0-14 16,0 0-3-16,5-3-9 16,-1-1-4-16,5-7-3 15,8-4 0-15,1-4-18 16,3-11-6-16,1 0 1 0,-1-1 4 15,1 5 13 1,-5 0 7-16,0 3 14 0,-3 4 6 16,-6 4-6-16,1 8-3 15,-4 0-6-15,-1 3-4 16,1 4-5-16,-1 0 0 16,1 0-18-16,-1 0-5 15,1-3-24-15,3-5-8 16,1-3-64-1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8:39:54.77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7491 5688 1,'-11'-28'1418,"4"14"-257,2-1-387,-2 2-258,0 2-387,-2 2-129,-3 0-129,-1 3-258,-2-1 258,-2 4-129,-2-1 129,-1-1 129,-2 2-258,2-1 258,-2 0 258,2 0-129,-2 2 0,4 0 129,-1 0-129,0 2 258,2 2-258,1 7 0,1 3-129,0 6 0,0 0 0,-1 5-129,3 0 0,-1 2 129,0 1-129,1 3 129,4-4 0,-1 6 0,2 1 129,2 1 0,-1 6-129,1 0 129,0 5 0,0-1 258,-2 5-258,1-1 0,-3 3 0,1 2-129,-2-3 0,3 2 0,1-3 129,0-1 129,4-1 0,3-2 258,3-5 129,7-1 0,4-2 0,4-4 0,4 4-129,3-3-129,1-1-258,2-3 0,-1 4-129,0-8 0,-3-2 0,1-7 129,1-6 129,-3-10 129,3-3 129,-2-15 0,4-14-129,-4-10 258,3-8-258,-8-11 129,3-4-387,-4-7 0,-4-2 0,-3-3-258,-3 3 129,-1-1 0,0 4 0,0 1-129,1-3 129,-3 1-129,0 2 129,-3 2 0,-2 2 129,-2 0 0,-11 4-129,-5 2 0,-5 9 129,-5 7-129,-3 11 0,-2 11-387,-2 6-516,4 13-2838,1 12-129,-6 6 0</inkml:trace>
  <inkml:trace contextRef="#ctx0" brushRef="#br0" timeOffset="170267.738">1433 7666 1,'-12'-5'0</inkml:trace>
  <inkml:trace contextRef="#ctx0" brushRef="#br0" timeOffset="172227.85">1394 7797 258,'0'0'258,"-8"5"-129,8-5 0,-10 25 0,7-6-129,-2 7 129,-2 8-129,3 5 0,-2 7 129,1 3 258,-1 4-129,2 3 258,-1 3 129,0-2-129,-2 6 129,3 2 0,-1 2-129,0 4 129,0 8-258,0-1-258,-1 9 129,1 1-258,0 1 0,-3-5 0,1 1-258,1-2 258,0-6 0,3-2 0,-1-3 0,2-2 258,2-1-129,1-2 0,5-5 129,2-5-129,1-4-129,-1-4 129,5-11-129,-6-2 0,4-7-129,-2-4 129,-2-4 0,-1-4 0,2-5 258,-4 0 387,-4-12 129,13 15 387,-5-15-129,4 0 258,2 0 0,5 0-258,2-3 0,4 3-387,1 0-129,4 3-387,1 1 129,0 4-258,1 2-129,-1-2-129,2 0 129,-1-3-129,9-5-129,-3 0 129,10 0 129,0 0 0,9 0 129,-1-4 129,5 3-129,0 1 129,1 0 0,2 0 0,-2 3 129,2-1 0,-5-2 0,5 0 0,-4 0 0,1 0-129,-2-7-129,3 0 0,-4-1-129,0-1 0,0-2-258,-2-1 258,1 1-258,-2 1 129,-6 1 258,-2 1 0,-3-1 0,-4 1 258,-3 1-129,0 3-129,-5-1 129,0-1-129,-4 1 0,-2-1 0,-4-1 129,-2 3-129,-8-2 129,-4 4 0,-8 2 0,0 0-129,0 0 0,0 0-129,0 0 0,-8-3 0,8 3-129,-12 0 129,12 0-258,-12 3 129,12-3 0,-9 0 129,9 0 0,-5-9-129,5 9 0,-2-26 129,2 9 129,0-7 0,0-3 0,3-6 129,0-8 129,1-5-129,0-8 0,2-7-129,2-8 0,-2-3-129,5-9 129,-2-8-387,3-5 258,-2-6-129,3-1 0,-3-3 129,1-1-129,-2-3-129,0 4 0,-1-1 258,-2 6-258,-2 3 387,-2 6-258,-2 7 129,-3 8 258,-3 8-129,-2 9 129,-2 12 0,3 5-129,-1 8 0,1 5 0,4 4 0,-1 5-129,1 2 0,-1 2 0,-2 3 129,-3 4 0,-1 4 0,-2 3 129,-3 1 0,-1 0 0,2 4 129,-1 0-129,2 2 0,1-2 0,1 3 0,-1-5 0,0 1-129,-2 0 129,-3-3-129,-5 1 0,-5-1 0,-6 0 0,-8 0-129,-6 0 129,-5 0 0,-5 1-129,-6 5 258,-5 3-129,-3 0 129,-5 5-129,-4 1 258,-2 1-129,-6-2 0,-1 2 129,-3-2-129,-2-3 0,-1 1 0,3-6 0,9 1 387,3-3-387,12 2 0,2 2 0,14-1 0,4 3-258,11 0-516,6 2-2580,12 9-258,1-11-258,9 9 0</inkml:trace>
  <inkml:trace contextRef="#ctx0" brushRef="#br0" timeOffset="174404.975">1509 10265 1,'-9'-11'1031,"3"-1"130,6 12-387,-9-12-258,9 12 0,-3-11-258,3 11 258,0 0-258,-3-12 258,3 12-258,0 0-129,0 0-129,-2-11 129,2 11-129,0 0-129,0 0 0,5 0 0,-5 0 0,0 0 129,8 0 258,-8 0-129,1 11 258,-1-11 0,0 24 129,0-1-258,0 5 0,0 15 129,0 1-258,0 12 0,3 4 129,-2 6 129,2 1-129,-2 7 0,-1 3 129,0 2 0,-2 6 0,-4 6-258,-1 2 0,-3 1-129,0 1 0,-1-2 0,1-6-129,-1-6 258,1-5-129,1-14 129,2-9-129,-1-4 258,3-8-129,0-4 258,0-9-129,1-6 0,1-7 129,0-4-129,3-11 0,-2 15-129,2-15 0,0 0-129,0 0-129,0 0 0,0 0 0,0 0 0,-3 10-129,3-10 258,0 0-258,0 0 258,0 0-258,0 0 0,0 0 0,0 0-129,5 4 0,-5-4 129,10 6-258,-10-6 258,15 14-129,-7-3 258,0-2 0,-1 3 0,-7-12-129,13 24-516,-8-12-387,-5-12-1419,10 24-258</inkml:trace>
  <inkml:trace contextRef="#ctx0" brushRef="#br0" timeOffset="177136.131">1527 11930 774,'-12'-4'3225,"12"4"-258,-7 0-1290,7 0-516,0 0-645,-13 17-129,8-3-387,0 2-258,-1 4 258,1 1 0,-1 4 0,3 2-129,2 0 129,1 1-129,0-2 129,0-1-129,5-2 0,0 0 129,3-6-129,-1-4 129,-2 1 0,-5-14 0,11 14 129,-11-14 0,12 9 0,-12-9 129,13 4 258,-3 0-387,3-1 129,1 3 129,1 0-258,5 1-129,0 3 129,5-4-258,1 2 0,6-3 129,-1 2-258,7-4 258,0 2 0,5-4 258,0 2-258,5-2 129,0 1 129,4 3-129,1-1 129,1 0 129,3 0 0,1-4-129,5 0 258,-2 0-258,6-3 0,-1-6 0,3-1 0,-3-3-129,3 2-129,-5 0 129,1 4 129,-1-2-129,-2 4 129,-6 0 258,-1 2-258,-4 2 129,-3 1-129,-5 0 0,-3 0 0,-7 0-129,-2 0 0,-6 0 129,-4 0-129,-5-5 0,0 3-129,-6-2-129,-2 3 0,-8 1-258,10-1 0,-10 1-129,12 0-129,-12 0-258,10 3 0,-10-3 258,12 3 0,-12-3 387,0 0 258,0 0 258,7-5 387,-7 5-129,0-12 129,0 12-258,-2-11 0,2 11-387,0-13 0,0 13-129,1-11-129,-1 11 129,6-16-129,-1 1 258,-2-4-129,1-1 129,-2-4 129,2-3-129,-3-2 0,0-7 0,0-1-129,2-4-258,-3-2 0,0-3-129,0-9-516,1-6 129,-1-11-516,6 1 129,-3-14 258,3 1 129,-3-4 387,0-3 258,2 4 774,-5 1 0,2 7 387,-1 1-129,1 9 129,1 2-258,0-1-258,2 6-258,2-2-258,0 3 0,-1 0-129,-2 5-387,-1 0 129,-3 2 0,0 4-129,-3 2 0,-3 7 258,-2 0-129,0 3 129,-2 4 387,1 4 0,-2 6 258,3 3 0,1 4 129,-1 3 0,8 14 0,-12-13-129,12 13 0,-11 0 0,11 0-258,-10 0 0,10 0 0,-10 0-258,10 0 258,-13 7 0,13-7 0,-15 3 258,7-1-258,-2 2 0,-2-1 129,-1-2-129,1 1 129,-3-1-129,0 0 0,-2-1 0,-4 0 0,-3 0 0,-2 0-129,-7 3 129,-3-3 0,-7 4 129,0-3 0,-4 3 387,-6-4-258,-1 3 387,-4-1-129,1 1 129,-3-2-258,-1 3 129,-2 0-258,-1-1-129,0-1 0,2 2-129,2-1 0,-2 0 129,1 2 0,5-1 258,0-4-129,3 1 129,5-1 129,4 0-258,3-3 129,7 1-129,2-6-129,5 3 0,-1 1 129,5 2-258,-2 2-258,5 0 516,-1 2-258,5 4 129,0-3-129,5 0 129,-1 2-129,12-5 129,-14 0-129,14 0-129,-9 4-129,9-4-258,0 0-258,-5 10-387,5 1-387,0-11-645,4 16-1290,3 1-645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7.58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122 139 196 0,'22'3'74'0,"-10"1"-40"0,5 4-40 15,-8-4 12-15,-1-4-11 16,1 0-1-16,-1-4-2 16,5-4 0-16,0 1 5 15,0-5-3-15,0 1-1 0,-1 0 17 16,1-5 10-16,-4 1 3 16,-5 0 4-16,-4 0-4 15,0 4-2-15,-4-1-11 0,-5 1-4 16,-4 3-11-16,1 5-4 15,-5 3-6-15,-1 0-2 16,-3 3 1-16,0 5 0 16,4 3 4-16,0 4 3 15,4 1 5-15,5 3 4 16,8-1 1-16,4 9-1 16,9 11-4-16,4 11 0 15,0 4 4-15,4 11 2 16,4 4 2-16,1-3 0 15,0 7 13-15,-5 3 8 16,-4 1-6-16,-4-4-1 16,-9-8-8-16,-4-3-2 0,-4-12 0 15,-9-11 0-15,-4-8 0 16,-4-11 0-16,-9-7 0 16,-9-9 0-16,-3-6-2 15,-1-5-1-15,5-7-6 16,4-8 1-16,8-3 2 15,9-5 1-15,9 1-4 16,12-4-1-16,13-4 1 16,13-7 2-16,4-1 2 15,4-3 1-15,5-8-2 16,8-7-2-16,0-4 1 16,9-4-1-16,-1 8 2 15,5 7 1-15,0 4-1 16,-4 4 1-16,-5 7-11 15,-8 8-4-15,-13 0-43 0,-13 4-18 16,-17-1-38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403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162 18 172 0,'-13'-15'66'0,"9"15"-36"0,-4-4-24 0,8 4 15 15,-5 0-11-15,-3 0-1 16,-1 4-1-16,1 8 2 16,-5 6-5-16,-4 1 1 0,0 12 4 15,0-1 5-15,4 4 3 16,0 8-5-16,5 3-3 0,4 8-5 16,-1 11-2-1,5 5-1-15,5 2-2 0,-1 1 1 16,4-3 1-16,-3-1-1 15,-1-4 2-15,-4-7 0 16,0-8 3-16,0-4-3 16,0-3 0-16,0-8-3 15,0-4-3-15,-4-7 2 16,-1-4 0-16,1-11-32 16,0-12-15-16,4-8-62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39.68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-1 86 212 0,'-4'0'82'0,"8"0"-44"0,1 0-42 0,-5 0 13 15,4 0-7-15,4-4-2 16,1 1 3-16,-5-5 0 16,9 1-1-16,0-5 7 0,4 1 4 15,4-1 2-15,9 1 4 16,4 4-9-16,4-1-3 0,1 4-2 16,-5 4-1-1,0 0-9-15,-5 4-4 0,-3 4-31 16,-5-1-11-16,5-3-51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36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43-1 180 0,'-4'4'68'0,"4"0"-36"0,4 0-35 0,-4-4 13 16,4 3-7-16,5 1 0 16,-1 0-1-16,1 0-2 15,-1 0 1-15,1 3-1 0,4 1 0 0,-1-1 6 16,5 1 4-16,-4 3-3 15,0 4-2-15,4 0-5 16,-4 4 0-16,4 0 0 16,-4 0 0-16,4 4-3 15,-5 0 2-15,1-4 1 16,-4 3 2-16,-1 1-1 16,-4-4-1-16,1 4 3 15,-5-4 0-15,-5 3 5 16,-3-7 3-16,-1 1-2 15,-3-5 0-15,-5 0-1 16,-5 1 2-16,1-5-5 16,-5 1-3-16,1-4-4 0,-1-4 1 15,5 0 1-15,0 0 0 16,4-4-3-16,0-4 2 16,4 4-4-16,0 1 1 15,5-5 0-15,3 1 2 16,5-1 1-16,5 0 1 15,3-3-5-15,1 0 1 16,3 3-14-16,1 4-3 16,4 1-16-16,5 3-4 15,-5 0-35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0.78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122 34 208 0,'4'-4'77'0,"5"0"-42"0,-5-3-61 15,1 3 5-15,-5 0-19 16,0 0-2-16,-5 1 17 16,5-1 12-16,-4 4 35 15,-5 0 16-15,1 4-2 16,-1 3-1-16,-3 4-15 0,-1 5-5 16,-4 3-9-1,4-1-4-15,0 5-1 0,1 0-1 0,-1 0 0 16,9-1 0-16,-5 9 0 15,5-5 4-15,4 1 2 16,0-5 2-16,13 5 0 16,4-1-4-16,0-7-1 15,4-4-3-15,4-7-1 16,1-4-15-16,4-4-6 16,0-8-31-1,4-15-55-15,4-14 17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10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92-2 160 0,'-4'4'60'0,"4"4"-32"0,4-1-31 16,-4 1 11-16,0 3-9 15,0 4-1-15,0 4 1 16,-8 4 2-16,4 0 0 16,-1 3 10-16,-3 4 8 0,-1 8 10 15,1 0 6-15,-5 15-12 0,4 15-3 16,-3 0-6-16,3 0-1 16,5-3-5-16,0-8-3 15,4-8-7-15,0-11-1 16,0 0-17-16,4-12-4 15,0-7-4-15,-4-8 0 16,0-11-15-16,0-7-5 16,-4-8-28-1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34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24 46 116 0,'-21'-11'44'0,"16"11"-24"15,5-4-6-15,0 4 17 0,0 0-13 16,0 0-2-16,5 0-1 16,3 0 0-16,9 0-8 15,9-4 5-15,8 0 1 0,8 0-4 16,5 1-3-16,4-1-3 16,0 0 0-16,0 0-2 15,1-3-1-15,3 7-10 16,-8 0-4-16,-5 0-31 15,-3 0-12-15,-1 7-18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1.730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49 75 128 0,'17'-19'49'0,"1"4"-26"0,3 0-29 0,-8 7 8 16,-1 1-9-16,5-1-3 15,0 4 12-15,5 4 5 16,-1 8 15-16,5 3 6 15,3 1-3-15,-3 3-1 0,-1 0-7 16,-3 0 0-16,-5 0-10 16,0 12-2-16,-4-5-1 0,-5 1 0 15,-8-4 2-15,-8 0 1 16,-9 4 3-16,-13-4 6 16,-4-4 2-16,-5 0-9 15,-3-4-5-15,-1 1-3 16,1-9-1-16,8-3 0 15,-1 0 0-15,6-3-18 16,7-9-8-16,10 1-26 16,7-4-10-16,5-15-24 15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2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-4 52 148 0,'0'11'55'0,"0"1"-30"16,8 14-25-16,1-11 13 0,-1 4-9 16,1 4 0-16,-1 4 0 15,1 3 2-15,4 4-3 16,-1 4 3-16,1 0 0 0,-4-8 11 16,-1-4 6-16,-4-3 3 15,1-4 2-15,-5-8-2 16,0-11-1-16,0-7-21 15,0-8-7-15,0-8-1 16,4-7-1-16,0-8 0 16,1-8 1-16,-1 5 0 15,4 3 0-15,5 0 0 16,0 4 3-16,0 8 0 16,4 3 3-16,4 4-1 15,0 4-1-15,1 3 1 0,3 5 1 16,1-1-12-16,3 4-3 15,5 1-36-15,1-1-13 16,-1 0-25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2.645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281-1 232 0,'-4'4'88'0,"-1"0"-48"0,1 0-47 0,0 3 16 0,-5 1-13 16,-3-1 1-16,-5 1 3 15,-5 3 2-15,-3 8 0 16,-1 4 5-16,-4 3 3 0,1 1 1 16,3-1 3-16,0 1-9 15,5-1-3-15,8-3-4 16,5-4 0-16,8 0-3 15,8 4 1-15,9-5 0 16,5-2 2-16,-1-1 1 16,5-4 1-16,-1 4 0 15,1-3 2-15,-1 3-1 16,-4-4-1-16,-3 4 3 16,-1-3 0-16,-5 3 5 15,1-4 5-15,-9 4 6 0,-4-7 5 16,-4 3-6-16,-4-3 0 15,-5-1-7-15,-4 1 1 16,-5-1-5-16,1-3-2 16,-4 0-5-16,-1 0-2 15,1-4-8-15,-1 4-4 16,0-4-19-16,5 0-6 16,4-4-90-1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17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38 72 0,'5'-11'27'0,"-1"7"-14"0,4-3 2 0,1 3 13 0,-1 0-2 16,1 0 2-16,4 0-5 15,0 4-2-15,4 0-3 16,0 0-1-16,4 4-9 15,4 4-3-15,1 3 1 0,0 1-3 16,-1 3 0-16,1 0 1 16,-5 4 2-16,0 3-5 15,-4 1-1-15,-4 0 2 16,0-4 1-16,-5 7-1 16,1-3-2-16,-5 0 1 15,-4-4-1-15,-4 0 4 16,-5 3 2-16,-3-3-2 0,-6-4-1 15,-3 1-1 1,-4-5 1-16,-5 0-4 0,0 1 0 16,0-5-4-16,5-3 1 15,3-4 0-15,1 0 2 16,4-4-4-16,4-3 2 16,5-5-3-16,4 1 0 15,4-4-7-15,8-4-2 16,9-4-4-16,4-3-1 15,9 3 3-15,0 0 3 16,4 0 9-16,0 1 3 16,4-1 3-16,-4 0 2 0,1 1-1 15,-1 3-1-15,4 0 1 16,-8 0 1-16,4 4 3 16,-9 3 4-16,1 5 2 15,-1-1 3-15,-3 4-1 16,-1 4 0-16,0 4-5 15,1 4 0-15,-1 3-1 16,-4 8 3-16,-4 4 8 16,-5-1 6-16,1-3-2 15,-5-3 1-15,0-1-10 16,5-4-5-16,4-7-5 16,4-4 0-16,4-8-9 15,4-3-3-15,1-4 2 16,0 3 2-16,-5 5 5 15,-4 3 4-15,0 4 10 16,0 8 5-16,-4 3 2 0,-1 4-1 16,-3 4-6-16,0 0-4 15,-1 7 1 1,1-3-8-16,-1 0-4 16,5-8-31-16,0 0-12 15,8-7-74 1,0-12-44-16,0 0 73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50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111 182 232 0,'0'23'88'0,"4"-16"-48"0,9 8-45 16,-4-7 15-16,3-1-24 15,1-7-5-15,4 0-2 16,0 0 0-16,0-3 12 16,-4-1 9-16,4-7 5 0,-4-1 7 15,-5-7 3-15,1 4 0 16,-1 0 4-16,-3-4-9 16,-1 0-1-16,-4 0-3 15,0 0 1-15,-4 0-2 16,-5 0 2-16,-4 0-2 15,-4 4 2-15,-8 4-6 0,-1 7-1 16,-4 8-7-16,1 7-3 16,-1 8-12-16,0 4-4 15,4 7-13-15,-3-3-3 16,7-5-39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4.88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0 144 184 0,'43'-42'71'0,"-26"27"-38"0,0-8-28 0,-9 12 19 16,1 0-2-16,-1 3 2 0,-4 0-5 16,1 1-1-16,-1-1-10 15,0 5-3-15,0-1-1 0,-4 0-2 16,0 4 1-16,0 0-2 15,0 0 2-15,5 4 0 16,-5-4 3-16,0 7 1 16,0 1 3-16,0 3 1 15,0 1 3-15,0 3-5 16,0 0-1-16,4 4-4 16,-4 4-3-16,0 7 0 15,0 11 1-15,0 12-1 16,0 4 2-16,-4 4 0 15,4-4 3-15,-5-4-3 16,5-8-2-16,0-3-3 16,0-8 1-16,5-8-8 0,-1-7-4 15,4-4-31-15,1-11-13 16,4-12-66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5.84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204 15 224 0,'0'0'85'0,"5"0"-46"0,-5 0-41 16,0 0 17-16,0-4-11 16,-5 0-2-16,1 0-1 15,-4 0 1-15,-5 4-1 16,0 4 6-16,-4 4 3 0,-4 3 6 15,-1 8 2-15,1 0-5 16,0 0 0-16,4 4-10 16,0-4-4-16,4 0-3 0,4-1 0 15,1 1-2-15,8 4 1 16,4-4-4-16,5 0-1 16,3 0 5-16,1 0 2 15,0 4-2-15,4-1-1 16,0 1 3-16,-4-4 1 15,0 4 2-15,-1-5 2 16,-3 1-1-16,-1-7 2 16,1-1 0-16,-5 0 3 15,-4-3 3-15,-4-4 2 16,-5-4-5-16,1-4-2 16,-5-4-2-16,0 1-2 0,1-4-8 15,3-1-5-15,1 1-11 16,-1-1-3-16,5 5-1 15,0-1 2-15,4 1-12 16,8-1-5-16,5-3-30 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05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80 204 0,'39'-27'77'0,"-26"19"-42"0,-1 5-26 15,-7 3 19-15,-5 0-14 16,0 0-3-16,4 7-5 16,-4 5-1-16,0 3-3 15,0 7 3-15,-4 5 1 0,4-1 2 0,-5 1 0 16,5-1 2-16,-4 5 1 16,4-9-3-16,0-3 0 15,0-3-1-15,4-5 1 16,5-4-7-16,4-14 0 15,8-8-10-15,4-8-2 16,1-3 1-16,0-5 4 16,-1 5 3-16,-4-1 4 15,1 8 9-15,-5 8 3 16,-5 3 2-16,-3 12 4 16,-1 8-7-16,1 6-2 15,0 1-5-15,-1 4-4 0,1 0 2 16,-1 0 0-16,5-5-4 15,0 1 1-15,-1-3 4 16,1-5 2-16,-4-4-2 16,8-3-3-16,-5-4-5 15,1-4 0-15,0-7-5 16,0 0-1-16,0-4-9 16,-1-1 0-16,1 5 3 15,-4 0 5-15,3-1 6 16,1 5 5-16,0-1 1 15,0 1 2-15,0-1-2 16,-1 1-1-16,5-5 1 16,0 1 1-16,-4-1-1 0,0 1 2 15,0 0 0 1,-5 3 1-16,1 1 0 0,-1 3 0 16,-3 0-2-16,-1 0 1 15,0 0-4-15,0 4 0 16,-4 0 1-16,0 0 2 15,0 0 3-15,5 8 2 16,-5 3-1-16,0 5 1 16,0-1-4-16,0 4-2 15,4 0 0-15,0 3 1 16,5-3 1-16,-1 4 1 16,1 0 2-16,-1-8 3 15,5 0-4-15,0 0-3 16,-1 0 1-16,5-11 2 0,-4-4-4 15,4-4-3-15,0-3-4 16,0-1 1-16,0-7 3 16,5 0 1-16,-1-8-2 15,0-3 2-15,1-5-1 16,3-3-2-16,1 4 0 16,-5 3 3-16,0 5-2 15,1 3 1-15,-5 7 4 16,0 5 1-16,-5 3-4 15,1 8-1-15,0 3-2 16,0 5 3-16,-5 3 0 16,1 4 3-16,-1-4 8 15,1 0 3-15,-1-4-2 16,1 1-1-16,4-8-6 0,4-8-1 16,4-11-12-16,9-8-4 15,-1-4-10-15,1 1 0 16,0 3 3-16,-4 4 2 15,-5 4 19-15,0 4 11 16,-4 7 4-16,-4 12 0 16,-4 7-4-16,-1 7-2 15,-4 5 0-15,1-1 1 16,-1-3-5-16,4-4-4 16,1-8-1-16,-1-11 1 15,5-7-12-15,8-12-3 16,5-8-7-16,0 1-1 15,3 3 10-15,1 8 5 0,-4 4 11 16,-5 3 7-16,-4 8 7 16,0 8 5-16,-4 7-10 15,0 4-5-15,-5 7-6 16,5 1-3-16,0-1-10 16,-1-3-4-16,6 0-6 15,3-8-1-15,0-4-30 16,-4-3-14-16,4-16-54 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7.317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-2 0 232 0,'0'11'88'0,"4"0"-48"0,1 1-49 0,-1-5 14 16,0 1-18-16,0-1-7 15,1 5 11-15,-1 3 4 16,0 4 4-16,5 7 18 0,-5 8 9 16,0-3-5-16,0-5-1 15,1 1-17-15,-5-8-6 16,0-8-63-16,0-11-70 15,0-23 28-15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8.109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0 136 236 0,'13'8'90'0,"4"-8"-48"0,13-4-58 15,-13 0 12-15,0 1-23 16,4-5-8-16,0 0 23 16,9 8 10-16,-4 4 4 0,-5 8 23 0,-4 3 13 15,0 0 7-15,-4 0 5 16,4 4-18-16,-4-4-9 15,4-4-14-15,0-3-6 16,4-4-9-16,0-4-1 16,5 0-2-16,-1 0 3 15,5 4 4-15,4-4 1 16,0 3 1-16,5 1 2 16,7 4-10-16,6-4-4 15,-1-4 8-15,-9-4 4 16,-3 0 3-16,-10-7 1 0,-3-8 0 15,-9-8 2-15,-4-3-3 16,-13-4 0-16,-9 4-8 16,-4 3-4-16,-4 4 2 15,-4 4 4-15,-4 4-11 16,-1 8-4-16,5 3 8 16,-1 4 4-16,5 11 5 15,0 8 1-15,5 11 0 16,3 5 2-16,5 2 1 15,4 9 1-15,0 7 2 16,8 0 3-16,1 0 0 16,4 7 0-16,-1-3-5 15,1 7-3-15,0 8 0 16,0-3 1-16,-1 6-1 16,-3-3 2-16,-1-7-2 15,-8-13 2-15,0-6 0 0,-4-4 3 16,-4-12-3-16,-5-7 0 15,-4-5-6-15,-4-2 0 16,-1-5 1-16,1-7 1 16,0-4 3-16,-1-8 1 15,5-3-1-15,5-4 1 16,3-4-2-16,1-12-1 16,3-6 1-16,18-9 1 15,8-7-1-15,13-7 2 16,13 3 0-16,9-4 1 15,3 1-5-15,1-5-1 16,4 5-6-16,0-1-2 0,4 1-22 16,-4 3-9-16,4-4-77 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296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58 284 208 0,'-8'7'77'0,"8"-10"-42"0,-4 6-37 16,-1-6 17-16,1-1-11 16,0 0-2-16,0-7-1 15,-1-1-1-15,1-3 0 16,4-4 2-16,0-4 3 0,4 1 0 15,1-1 0-15,3 0-3 0,5 1 1 16,0-5-2-16,4 4 2 16,-5 1 2-16,5 3 2 15,1 7 3-15,-6 5 1 16,5 7 1-16,0 7 0 16,-4 9-6-16,0 2-4 15,-5 5-1-15,1 0-1 16,-5 7-3-16,-4-3 2 15,-4-1 7-15,-9 1 6 16,0 3 5-16,1-7 2 0,-5-4-6 16,-5 0 0-16,1-4-10 15,0-8-2-15,-1-3-8 16,1-8-3-16,0-3-19 16,4-8-6-16,4-4-33 15,9-4-14-15,8-11-16 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49.702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13 30 184 0,'8'8'71'0,"-4"-1"-38"0,1 5-45 0,-1-9 10 15,-4 5-11 1,0-1-2-16,0 1 17 0,-4 3 8 16,-1 1-4-16,1 3 17 0,0 0 6 15,0 8 3-15,-1-1 1 16,1 5-7-16,0-1-2 16,4 5-9-16,4-5-2 15,5-3-1-15,3-4 0 16,5-8-11-16,5-3-3 15,-1-8-4-15,5-8-1 16,-1 1-1-16,-4-8 0 16,1-1 9-16,-5-3 4 0,0 4 4 15,0-7 2-15,-4 3-3 16,-1-4-3-16,1 0-2 16,-4 1-3-16,-1-5-8 15,1 1-3-15,3-1-5 16,-7 4-3-16,3 1-18 15,-4 3-9-15,1 0-63 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20T22:02:50.15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32 0 192 0,'-4'16'74'16,"4"-9"-40"-16,-4 8-33 0,0-3 14 0,-1 3-4 16,1 0 3-16,0 8 8 15,0 11 6-15,-1 11-15 16,5 12 2-16,0 3 1 0,0 1-2 15,5 0 2-15,-1-1-9 16,0-3-4-16,5-12-5 16,-1-7 1-16,-4-11-10 15,1-5-3-15,-1-7-13 16,-4-15-3-16,4-7-39 16,-4-12-18-16,-4-4-1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F2890-241F-4C4A-B622-C9A986AC615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They are all going to be only in Q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5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sz="2000" dirty="0"/>
              <a:t>B and C are Markov blanket of A</a:t>
            </a:r>
          </a:p>
          <a:p>
            <a:pPr lvl="1"/>
            <a:r>
              <a:rPr lang="en-US" altLang="en-US" sz="2000" dirty="0"/>
              <a:t>Calculate P(A | B,C)</a:t>
            </a:r>
          </a:p>
          <a:p>
            <a:pPr lvl="1"/>
            <a:r>
              <a:rPr lang="en-US" altLang="en-US" sz="2000" dirty="0"/>
              <a:t>Use current Gibbs sampling value for B &amp; C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2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parents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5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To have the network structure and parametrization correspond</a:t>
            </a:r>
            <a:r>
              <a:rPr lang="en-CA" baseline="0" dirty="0"/>
              <a:t> naturally to a conditional distribution, we want to avoid representing a probabilistic model over X. We therefore disallow potentials that involve only variables in X</a:t>
            </a:r>
          </a:p>
          <a:p>
            <a:r>
              <a:rPr lang="en-CA" baseline="0" dirty="0"/>
              <a:t>IT WOULD PROBABLY HAVE BEEN BETTER TO USE T and F as the two values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7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Prime 2 3 5 set of 3 elements</a:t>
            </a:r>
          </a:p>
          <a:p>
            <a:r>
              <a:rPr lang="en-CA" dirty="0"/>
              <a:t>Even 2 4  set of 2 </a:t>
            </a:r>
            <a:r>
              <a:rPr lang="en-CA" dirty="0" err="1"/>
              <a:t>elemts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16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52385" indent="-289379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7516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20523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83529" indent="-231503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4653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3009542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72548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35555" indent="-23150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6262A7-8B54-4422-B966-14F190FD50CE}" type="slidenum">
              <a:rPr lang="en-US" altLang="en-US" sz="1200" b="0"/>
              <a:pPr eaLnBrk="1" hangingPunct="1"/>
              <a:t>29</a:t>
            </a:fld>
            <a:endParaRPr lang="en-US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30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3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31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conditional probabilities</a:t>
            </a:r>
            <a:r>
              <a:rPr lang="en-CA" baseline="0" dirty="0"/>
              <a:t> – capture the affinities between related variables</a:t>
            </a:r>
          </a:p>
          <a:p>
            <a:r>
              <a:rPr lang="en-CA" baseline="0" dirty="0"/>
              <a:t>Also called clique potentials or just potentials</a:t>
            </a:r>
          </a:p>
          <a:p>
            <a:r>
              <a:rPr lang="en-CA" baseline="0" dirty="0"/>
              <a:t>D and A  and BC tend to agree. DC tend to disagree</a:t>
            </a:r>
          </a:p>
          <a:p>
            <a:r>
              <a:rPr lang="en-US" altLang="en-US" dirty="0"/>
              <a:t>Table values are typically nonnegative</a:t>
            </a:r>
          </a:p>
          <a:p>
            <a:r>
              <a:rPr lang="en-US" altLang="en-US" dirty="0"/>
              <a:t>Table values have no other restrictions</a:t>
            </a:r>
          </a:p>
          <a:p>
            <a:pPr lvl="1"/>
            <a:r>
              <a:rPr lang="en-US" altLang="en-US" dirty="0"/>
              <a:t>Not necessarily probabilities</a:t>
            </a:r>
          </a:p>
          <a:p>
            <a:pPr lvl="1"/>
            <a:r>
              <a:rPr lang="en-US" altLang="en-US" dirty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is the joint distribution from which I can compute any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Features are extracted from the image for each pixel or </a:t>
            </a:r>
            <a:r>
              <a:rPr lang="en-CA" dirty="0" err="1"/>
              <a:t>superpixel</a:t>
            </a:r>
            <a:endParaRPr lang="en-CA" dirty="0"/>
          </a:p>
          <a:p>
            <a:r>
              <a:rPr lang="en-CA" dirty="0"/>
              <a:t>… include</a:t>
            </a:r>
            <a:r>
              <a:rPr lang="en-CA" baseline="0" dirty="0"/>
              <a:t> stats over color, texture and location</a:t>
            </a:r>
          </a:p>
          <a:p>
            <a:r>
              <a:rPr lang="en-CA" baseline="0" dirty="0"/>
              <a:t>The features used in the model are then soft-cluster assignments or local  classifier outputs for each </a:t>
            </a:r>
            <a:r>
              <a:rPr lang="en-CA" baseline="0" dirty="0" err="1"/>
              <a:t>superpixel</a:t>
            </a:r>
            <a:endParaRPr lang="en-CA" baseline="0" dirty="0"/>
          </a:p>
          <a:p>
            <a:r>
              <a:rPr lang="en-CA" baseline="0" dirty="0"/>
              <a:t>See </a:t>
            </a:r>
            <a:r>
              <a:rPr lang="en-CA" baseline="0" dirty="0" err="1"/>
              <a:t>pag</a:t>
            </a:r>
            <a:r>
              <a:rPr lang="en-CA" baseline="0" dirty="0"/>
              <a:t> 113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 skip chain CRF for named entity recognition, with connection between adjacent words and long rang connection between multiple occurrences of the same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 Lecture 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528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21" r:id="rId13"/>
    <p:sldLayoutId id="2147483722" r:id="rId14"/>
    <p:sldLayoutId id="214748372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customXml" Target="../ink/ink18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0.xml"/><Relationship Id="rId5" Type="http://schemas.openxmlformats.org/officeDocument/2006/relationships/image" Target="../media/image27.emf"/><Relationship Id="rId4" Type="http://schemas.openxmlformats.org/officeDocument/2006/relationships/customXml" Target="../ink/ink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.emf"/><Relationship Id="rId21" Type="http://schemas.openxmlformats.org/officeDocument/2006/relationships/image" Target="../media/image17.emf"/><Relationship Id="rId42" Type="http://schemas.openxmlformats.org/officeDocument/2006/relationships/customXml" Target="../ink/ink41.xml"/><Relationship Id="rId63" Type="http://schemas.openxmlformats.org/officeDocument/2006/relationships/image" Target="../media/image46.emf"/><Relationship Id="rId84" Type="http://schemas.openxmlformats.org/officeDocument/2006/relationships/customXml" Target="../ink/ink62.xml"/><Relationship Id="rId138" Type="http://schemas.openxmlformats.org/officeDocument/2006/relationships/customXml" Target="../ink/ink89.xml"/><Relationship Id="rId159" Type="http://schemas.openxmlformats.org/officeDocument/2006/relationships/image" Target="../media/image95.emf"/><Relationship Id="rId170" Type="http://schemas.openxmlformats.org/officeDocument/2006/relationships/customXml" Target="../ink/ink105.xml"/><Relationship Id="rId191" Type="http://schemas.openxmlformats.org/officeDocument/2006/relationships/image" Target="../media/image112.emf"/><Relationship Id="rId205" Type="http://schemas.openxmlformats.org/officeDocument/2006/relationships/image" Target="../media/image119.emf"/><Relationship Id="rId107" Type="http://schemas.openxmlformats.org/officeDocument/2006/relationships/image" Target="../media/image69.emf"/><Relationship Id="rId11" Type="http://schemas.openxmlformats.org/officeDocument/2006/relationships/image" Target="../media/image11.emf"/><Relationship Id="rId32" Type="http://schemas.openxmlformats.org/officeDocument/2006/relationships/customXml" Target="../ink/ink36.xml"/><Relationship Id="rId53" Type="http://schemas.openxmlformats.org/officeDocument/2006/relationships/image" Target="../media/image41.emf"/><Relationship Id="rId74" Type="http://schemas.openxmlformats.org/officeDocument/2006/relationships/customXml" Target="../ink/ink57.xml"/><Relationship Id="rId128" Type="http://schemas.openxmlformats.org/officeDocument/2006/relationships/customXml" Target="../ink/ink84.xml"/><Relationship Id="rId149" Type="http://schemas.openxmlformats.org/officeDocument/2006/relationships/image" Target="../media/image90.emf"/><Relationship Id="rId5" Type="http://schemas.openxmlformats.org/officeDocument/2006/relationships/image" Target="../media/image8.emf"/><Relationship Id="rId95" Type="http://schemas.openxmlformats.org/officeDocument/2006/relationships/image" Target="../media/image63.emf"/><Relationship Id="rId160" Type="http://schemas.openxmlformats.org/officeDocument/2006/relationships/customXml" Target="../ink/ink100.xml"/><Relationship Id="rId181" Type="http://schemas.openxmlformats.org/officeDocument/2006/relationships/image" Target="../media/image106.emf"/><Relationship Id="rId216" Type="http://schemas.openxmlformats.org/officeDocument/2006/relationships/customXml" Target="../ink/ink128.xml"/><Relationship Id="rId22" Type="http://schemas.openxmlformats.org/officeDocument/2006/relationships/customXml" Target="../ink/ink31.xml"/><Relationship Id="rId43" Type="http://schemas.openxmlformats.org/officeDocument/2006/relationships/image" Target="../media/image33.emf"/><Relationship Id="rId64" Type="http://schemas.openxmlformats.org/officeDocument/2006/relationships/customXml" Target="../ink/ink52.xml"/><Relationship Id="rId118" Type="http://schemas.openxmlformats.org/officeDocument/2006/relationships/customXml" Target="../ink/ink79.xml"/><Relationship Id="rId139" Type="http://schemas.openxmlformats.org/officeDocument/2006/relationships/image" Target="../media/image85.emf"/><Relationship Id="rId85" Type="http://schemas.openxmlformats.org/officeDocument/2006/relationships/image" Target="../media/image58.emf"/><Relationship Id="rId150" Type="http://schemas.openxmlformats.org/officeDocument/2006/relationships/customXml" Target="../ink/ink95.xml"/><Relationship Id="rId171" Type="http://schemas.openxmlformats.org/officeDocument/2006/relationships/image" Target="../media/image101.emf"/><Relationship Id="rId192" Type="http://schemas.openxmlformats.org/officeDocument/2006/relationships/customXml" Target="../ink/ink116.xml"/><Relationship Id="rId206" Type="http://schemas.openxmlformats.org/officeDocument/2006/relationships/customXml" Target="../ink/ink123.xml"/><Relationship Id="rId12" Type="http://schemas.openxmlformats.org/officeDocument/2006/relationships/customXml" Target="../ink/ink26.xml"/><Relationship Id="rId33" Type="http://schemas.openxmlformats.org/officeDocument/2006/relationships/image" Target="../media/image26.emf"/><Relationship Id="rId108" Type="http://schemas.openxmlformats.org/officeDocument/2006/relationships/customXml" Target="../ink/ink74.xml"/><Relationship Id="rId129" Type="http://schemas.openxmlformats.org/officeDocument/2006/relationships/image" Target="../media/image80.emf"/><Relationship Id="rId54" Type="http://schemas.openxmlformats.org/officeDocument/2006/relationships/customXml" Target="../ink/ink47.xml"/><Relationship Id="rId75" Type="http://schemas.openxmlformats.org/officeDocument/2006/relationships/image" Target="../media/image53.emf"/><Relationship Id="rId96" Type="http://schemas.openxmlformats.org/officeDocument/2006/relationships/customXml" Target="../ink/ink68.xml"/><Relationship Id="rId140" Type="http://schemas.openxmlformats.org/officeDocument/2006/relationships/customXml" Target="../ink/ink90.xml"/><Relationship Id="rId161" Type="http://schemas.openxmlformats.org/officeDocument/2006/relationships/image" Target="../media/image96.emf"/><Relationship Id="rId182" Type="http://schemas.openxmlformats.org/officeDocument/2006/relationships/customXml" Target="../ink/ink111.xml"/><Relationship Id="rId217" Type="http://schemas.openxmlformats.org/officeDocument/2006/relationships/image" Target="../media/image7.png"/><Relationship Id="rId6" Type="http://schemas.openxmlformats.org/officeDocument/2006/relationships/customXml" Target="../ink/ink23.xml"/><Relationship Id="rId23" Type="http://schemas.openxmlformats.org/officeDocument/2006/relationships/image" Target="../media/image18.emf"/><Relationship Id="rId119" Type="http://schemas.openxmlformats.org/officeDocument/2006/relationships/image" Target="../media/image75.emf"/><Relationship Id="rId44" Type="http://schemas.openxmlformats.org/officeDocument/2006/relationships/customXml" Target="../ink/ink42.xml"/><Relationship Id="rId65" Type="http://schemas.openxmlformats.org/officeDocument/2006/relationships/image" Target="../media/image48.emf"/><Relationship Id="rId86" Type="http://schemas.openxmlformats.org/officeDocument/2006/relationships/customXml" Target="../ink/ink63.xml"/><Relationship Id="rId130" Type="http://schemas.openxmlformats.org/officeDocument/2006/relationships/customXml" Target="../ink/ink85.xml"/><Relationship Id="rId151" Type="http://schemas.openxmlformats.org/officeDocument/2006/relationships/image" Target="../media/image91.emf"/><Relationship Id="rId172" Type="http://schemas.openxmlformats.org/officeDocument/2006/relationships/customXml" Target="../ink/ink106.xml"/><Relationship Id="rId193" Type="http://schemas.openxmlformats.org/officeDocument/2006/relationships/image" Target="../media/image113.emf"/><Relationship Id="rId207" Type="http://schemas.openxmlformats.org/officeDocument/2006/relationships/image" Target="../media/image120.emf"/><Relationship Id="rId13" Type="http://schemas.openxmlformats.org/officeDocument/2006/relationships/image" Target="../media/image12.emf"/><Relationship Id="rId109" Type="http://schemas.openxmlformats.org/officeDocument/2006/relationships/image" Target="../media/image70.emf"/><Relationship Id="rId34" Type="http://schemas.openxmlformats.org/officeDocument/2006/relationships/customXml" Target="../ink/ink37.xml"/><Relationship Id="rId55" Type="http://schemas.openxmlformats.org/officeDocument/2006/relationships/image" Target="../media/image42.emf"/><Relationship Id="rId76" Type="http://schemas.openxmlformats.org/officeDocument/2006/relationships/customXml" Target="../ink/ink58.xml"/><Relationship Id="rId97" Type="http://schemas.openxmlformats.org/officeDocument/2006/relationships/image" Target="../media/image64.emf"/><Relationship Id="rId120" Type="http://schemas.openxmlformats.org/officeDocument/2006/relationships/customXml" Target="../ink/ink80.xml"/><Relationship Id="rId141" Type="http://schemas.openxmlformats.org/officeDocument/2006/relationships/image" Target="../media/image86.emf"/><Relationship Id="rId7" Type="http://schemas.openxmlformats.org/officeDocument/2006/relationships/image" Target="../media/image9.emf"/><Relationship Id="rId162" Type="http://schemas.openxmlformats.org/officeDocument/2006/relationships/customXml" Target="../ink/ink101.xml"/><Relationship Id="rId183" Type="http://schemas.openxmlformats.org/officeDocument/2006/relationships/image" Target="../media/image107.emf"/><Relationship Id="rId24" Type="http://schemas.openxmlformats.org/officeDocument/2006/relationships/customXml" Target="../ink/ink32.xml"/><Relationship Id="rId45" Type="http://schemas.openxmlformats.org/officeDocument/2006/relationships/image" Target="../media/image34.emf"/><Relationship Id="rId66" Type="http://schemas.openxmlformats.org/officeDocument/2006/relationships/customXml" Target="../ink/ink53.xml"/><Relationship Id="rId87" Type="http://schemas.openxmlformats.org/officeDocument/2006/relationships/image" Target="../media/image59.emf"/><Relationship Id="rId110" Type="http://schemas.openxmlformats.org/officeDocument/2006/relationships/customXml" Target="../ink/ink75.xml"/><Relationship Id="rId131" Type="http://schemas.openxmlformats.org/officeDocument/2006/relationships/image" Target="../media/image81.emf"/><Relationship Id="rId152" Type="http://schemas.openxmlformats.org/officeDocument/2006/relationships/customXml" Target="../ink/ink96.xml"/><Relationship Id="rId173" Type="http://schemas.openxmlformats.org/officeDocument/2006/relationships/image" Target="../media/image102.emf"/><Relationship Id="rId194" Type="http://schemas.openxmlformats.org/officeDocument/2006/relationships/customXml" Target="../ink/ink117.xml"/><Relationship Id="rId208" Type="http://schemas.openxmlformats.org/officeDocument/2006/relationships/customXml" Target="../ink/ink124.xml"/><Relationship Id="rId14" Type="http://schemas.openxmlformats.org/officeDocument/2006/relationships/customXml" Target="../ink/ink27.xml"/><Relationship Id="rId30" Type="http://schemas.openxmlformats.org/officeDocument/2006/relationships/customXml" Target="../ink/ink35.xml"/><Relationship Id="rId35" Type="http://schemas.openxmlformats.org/officeDocument/2006/relationships/image" Target="../media/image28.emf"/><Relationship Id="rId56" Type="http://schemas.openxmlformats.org/officeDocument/2006/relationships/customXml" Target="../ink/ink48.xml"/><Relationship Id="rId77" Type="http://schemas.openxmlformats.org/officeDocument/2006/relationships/image" Target="../media/image54.emf"/><Relationship Id="rId100" Type="http://schemas.openxmlformats.org/officeDocument/2006/relationships/customXml" Target="../ink/ink70.xml"/><Relationship Id="rId105" Type="http://schemas.openxmlformats.org/officeDocument/2006/relationships/image" Target="../media/image68.emf"/><Relationship Id="rId126" Type="http://schemas.openxmlformats.org/officeDocument/2006/relationships/customXml" Target="../ink/ink83.xml"/><Relationship Id="rId147" Type="http://schemas.openxmlformats.org/officeDocument/2006/relationships/image" Target="../media/image89.emf"/><Relationship Id="rId168" Type="http://schemas.openxmlformats.org/officeDocument/2006/relationships/customXml" Target="../ink/ink104.xml"/><Relationship Id="rId8" Type="http://schemas.openxmlformats.org/officeDocument/2006/relationships/customXml" Target="../ink/ink24.xml"/><Relationship Id="rId51" Type="http://schemas.openxmlformats.org/officeDocument/2006/relationships/image" Target="../media/image37.emf"/><Relationship Id="rId72" Type="http://schemas.openxmlformats.org/officeDocument/2006/relationships/customXml" Target="../ink/ink56.xml"/><Relationship Id="rId93" Type="http://schemas.openxmlformats.org/officeDocument/2006/relationships/image" Target="../media/image62.emf"/><Relationship Id="rId98" Type="http://schemas.openxmlformats.org/officeDocument/2006/relationships/customXml" Target="../ink/ink69.xml"/><Relationship Id="rId121" Type="http://schemas.openxmlformats.org/officeDocument/2006/relationships/image" Target="../media/image76.emf"/><Relationship Id="rId142" Type="http://schemas.openxmlformats.org/officeDocument/2006/relationships/customXml" Target="../ink/ink91.xml"/><Relationship Id="rId163" Type="http://schemas.openxmlformats.org/officeDocument/2006/relationships/image" Target="../media/image97.emf"/><Relationship Id="rId184" Type="http://schemas.openxmlformats.org/officeDocument/2006/relationships/customXml" Target="../ink/ink112.xml"/><Relationship Id="rId189" Type="http://schemas.openxmlformats.org/officeDocument/2006/relationships/image" Target="../media/image111.emf"/><Relationship Id="rId3" Type="http://schemas.openxmlformats.org/officeDocument/2006/relationships/image" Target="../media/image1.png"/><Relationship Id="rId214" Type="http://schemas.openxmlformats.org/officeDocument/2006/relationships/customXml" Target="../ink/ink127.xml"/><Relationship Id="rId25" Type="http://schemas.openxmlformats.org/officeDocument/2006/relationships/image" Target="../media/image21.emf"/><Relationship Id="rId46" Type="http://schemas.openxmlformats.org/officeDocument/2006/relationships/customXml" Target="../ink/ink43.xml"/><Relationship Id="rId67" Type="http://schemas.openxmlformats.org/officeDocument/2006/relationships/image" Target="../media/image49.emf"/><Relationship Id="rId116" Type="http://schemas.openxmlformats.org/officeDocument/2006/relationships/customXml" Target="../ink/ink78.xml"/><Relationship Id="rId137" Type="http://schemas.openxmlformats.org/officeDocument/2006/relationships/image" Target="../media/image84.emf"/><Relationship Id="rId158" Type="http://schemas.openxmlformats.org/officeDocument/2006/relationships/customXml" Target="../ink/ink99.xml"/><Relationship Id="rId20" Type="http://schemas.openxmlformats.org/officeDocument/2006/relationships/customXml" Target="../ink/ink30.xml"/><Relationship Id="rId41" Type="http://schemas.openxmlformats.org/officeDocument/2006/relationships/image" Target="../media/image32.emf"/><Relationship Id="rId62" Type="http://schemas.openxmlformats.org/officeDocument/2006/relationships/customXml" Target="../ink/ink51.xml"/><Relationship Id="rId83" Type="http://schemas.openxmlformats.org/officeDocument/2006/relationships/image" Target="../media/image57.emf"/><Relationship Id="rId88" Type="http://schemas.openxmlformats.org/officeDocument/2006/relationships/customXml" Target="../ink/ink64.xml"/><Relationship Id="rId111" Type="http://schemas.openxmlformats.org/officeDocument/2006/relationships/image" Target="../media/image71.emf"/><Relationship Id="rId132" Type="http://schemas.openxmlformats.org/officeDocument/2006/relationships/customXml" Target="../ink/ink86.xml"/><Relationship Id="rId153" Type="http://schemas.openxmlformats.org/officeDocument/2006/relationships/image" Target="../media/image92.emf"/><Relationship Id="rId174" Type="http://schemas.openxmlformats.org/officeDocument/2006/relationships/customXml" Target="../ink/ink107.xml"/><Relationship Id="rId179" Type="http://schemas.openxmlformats.org/officeDocument/2006/relationships/image" Target="../media/image105.emf"/><Relationship Id="rId195" Type="http://schemas.openxmlformats.org/officeDocument/2006/relationships/image" Target="../media/image114.emf"/><Relationship Id="rId209" Type="http://schemas.openxmlformats.org/officeDocument/2006/relationships/image" Target="../media/image121.emf"/><Relationship Id="rId190" Type="http://schemas.openxmlformats.org/officeDocument/2006/relationships/customXml" Target="../ink/ink115.xml"/><Relationship Id="rId204" Type="http://schemas.openxmlformats.org/officeDocument/2006/relationships/customXml" Target="../ink/ink122.xml"/><Relationship Id="rId15" Type="http://schemas.openxmlformats.org/officeDocument/2006/relationships/image" Target="../media/image13.emf"/><Relationship Id="rId36" Type="http://schemas.openxmlformats.org/officeDocument/2006/relationships/customXml" Target="../ink/ink38.xml"/><Relationship Id="rId57" Type="http://schemas.openxmlformats.org/officeDocument/2006/relationships/image" Target="../media/image43.emf"/><Relationship Id="rId106" Type="http://schemas.openxmlformats.org/officeDocument/2006/relationships/customXml" Target="../ink/ink73.xml"/><Relationship Id="rId127" Type="http://schemas.openxmlformats.org/officeDocument/2006/relationships/image" Target="../media/image79.emf"/><Relationship Id="rId10" Type="http://schemas.openxmlformats.org/officeDocument/2006/relationships/customXml" Target="../ink/ink25.xml"/><Relationship Id="rId31" Type="http://schemas.openxmlformats.org/officeDocument/2006/relationships/image" Target="../media/image25.emf"/><Relationship Id="rId52" Type="http://schemas.openxmlformats.org/officeDocument/2006/relationships/customXml" Target="../ink/ink46.xml"/><Relationship Id="rId73" Type="http://schemas.openxmlformats.org/officeDocument/2006/relationships/image" Target="../media/image52.emf"/><Relationship Id="rId78" Type="http://schemas.openxmlformats.org/officeDocument/2006/relationships/customXml" Target="../ink/ink59.xml"/><Relationship Id="rId94" Type="http://schemas.openxmlformats.org/officeDocument/2006/relationships/customXml" Target="../ink/ink67.xml"/><Relationship Id="rId99" Type="http://schemas.openxmlformats.org/officeDocument/2006/relationships/image" Target="../media/image65.emf"/><Relationship Id="rId101" Type="http://schemas.openxmlformats.org/officeDocument/2006/relationships/image" Target="../media/image66.emf"/><Relationship Id="rId122" Type="http://schemas.openxmlformats.org/officeDocument/2006/relationships/customXml" Target="../ink/ink81.xml"/><Relationship Id="rId143" Type="http://schemas.openxmlformats.org/officeDocument/2006/relationships/image" Target="../media/image87.emf"/><Relationship Id="rId148" Type="http://schemas.openxmlformats.org/officeDocument/2006/relationships/customXml" Target="../ink/ink94.xml"/><Relationship Id="rId164" Type="http://schemas.openxmlformats.org/officeDocument/2006/relationships/customXml" Target="../ink/ink102.xml"/><Relationship Id="rId169" Type="http://schemas.openxmlformats.org/officeDocument/2006/relationships/image" Target="../media/image100.emf"/><Relationship Id="rId185" Type="http://schemas.openxmlformats.org/officeDocument/2006/relationships/image" Target="../media/image108.emf"/><Relationship Id="rId4" Type="http://schemas.openxmlformats.org/officeDocument/2006/relationships/customXml" Target="../ink/ink22.xml"/><Relationship Id="rId9" Type="http://schemas.openxmlformats.org/officeDocument/2006/relationships/image" Target="../media/image10.emf"/><Relationship Id="rId180" Type="http://schemas.openxmlformats.org/officeDocument/2006/relationships/customXml" Target="../ink/ink110.xml"/><Relationship Id="rId210" Type="http://schemas.openxmlformats.org/officeDocument/2006/relationships/customXml" Target="../ink/ink125.xml"/><Relationship Id="rId215" Type="http://schemas.openxmlformats.org/officeDocument/2006/relationships/image" Target="../media/image124.emf"/><Relationship Id="rId26" Type="http://schemas.openxmlformats.org/officeDocument/2006/relationships/customXml" Target="../ink/ink33.xml"/><Relationship Id="rId47" Type="http://schemas.openxmlformats.org/officeDocument/2006/relationships/image" Target="../media/image35.emf"/><Relationship Id="rId68" Type="http://schemas.openxmlformats.org/officeDocument/2006/relationships/customXml" Target="../ink/ink54.xml"/><Relationship Id="rId89" Type="http://schemas.openxmlformats.org/officeDocument/2006/relationships/image" Target="../media/image60.emf"/><Relationship Id="rId112" Type="http://schemas.openxmlformats.org/officeDocument/2006/relationships/customXml" Target="../ink/ink76.xml"/><Relationship Id="rId133" Type="http://schemas.openxmlformats.org/officeDocument/2006/relationships/image" Target="../media/image82.emf"/><Relationship Id="rId154" Type="http://schemas.openxmlformats.org/officeDocument/2006/relationships/customXml" Target="../ink/ink97.xml"/><Relationship Id="rId175" Type="http://schemas.openxmlformats.org/officeDocument/2006/relationships/image" Target="../media/image103.emf"/><Relationship Id="rId196" Type="http://schemas.openxmlformats.org/officeDocument/2006/relationships/customXml" Target="../ink/ink118.xml"/><Relationship Id="rId200" Type="http://schemas.openxmlformats.org/officeDocument/2006/relationships/customXml" Target="../ink/ink120.xml"/><Relationship Id="rId16" Type="http://schemas.openxmlformats.org/officeDocument/2006/relationships/customXml" Target="../ink/ink28.xml"/><Relationship Id="rId37" Type="http://schemas.openxmlformats.org/officeDocument/2006/relationships/image" Target="../media/image29.emf"/><Relationship Id="rId58" Type="http://schemas.openxmlformats.org/officeDocument/2006/relationships/customXml" Target="../ink/ink49.xml"/><Relationship Id="rId79" Type="http://schemas.openxmlformats.org/officeDocument/2006/relationships/image" Target="../media/image55.emf"/><Relationship Id="rId102" Type="http://schemas.openxmlformats.org/officeDocument/2006/relationships/customXml" Target="../ink/ink71.xml"/><Relationship Id="rId123" Type="http://schemas.openxmlformats.org/officeDocument/2006/relationships/image" Target="../media/image77.emf"/><Relationship Id="rId144" Type="http://schemas.openxmlformats.org/officeDocument/2006/relationships/customXml" Target="../ink/ink92.xml"/><Relationship Id="rId90" Type="http://schemas.openxmlformats.org/officeDocument/2006/relationships/customXml" Target="../ink/ink65.xml"/><Relationship Id="rId165" Type="http://schemas.openxmlformats.org/officeDocument/2006/relationships/image" Target="../media/image98.emf"/><Relationship Id="rId186" Type="http://schemas.openxmlformats.org/officeDocument/2006/relationships/customXml" Target="../ink/ink113.xml"/><Relationship Id="rId211" Type="http://schemas.openxmlformats.org/officeDocument/2006/relationships/image" Target="../media/image122.emf"/><Relationship Id="rId27" Type="http://schemas.openxmlformats.org/officeDocument/2006/relationships/image" Target="../media/image22.emf"/><Relationship Id="rId48" Type="http://schemas.openxmlformats.org/officeDocument/2006/relationships/customXml" Target="../ink/ink44.xml"/><Relationship Id="rId69" Type="http://schemas.openxmlformats.org/officeDocument/2006/relationships/image" Target="../media/image50.emf"/><Relationship Id="rId113" Type="http://schemas.openxmlformats.org/officeDocument/2006/relationships/image" Target="../media/image72.emf"/><Relationship Id="rId134" Type="http://schemas.openxmlformats.org/officeDocument/2006/relationships/customXml" Target="../ink/ink87.xml"/><Relationship Id="rId80" Type="http://schemas.openxmlformats.org/officeDocument/2006/relationships/customXml" Target="../ink/ink60.xml"/><Relationship Id="rId155" Type="http://schemas.openxmlformats.org/officeDocument/2006/relationships/image" Target="../media/image93.emf"/><Relationship Id="rId176" Type="http://schemas.openxmlformats.org/officeDocument/2006/relationships/customXml" Target="../ink/ink108.xml"/><Relationship Id="rId197" Type="http://schemas.openxmlformats.org/officeDocument/2006/relationships/image" Target="../media/image115.emf"/><Relationship Id="rId201" Type="http://schemas.openxmlformats.org/officeDocument/2006/relationships/image" Target="../media/image117.emf"/><Relationship Id="rId17" Type="http://schemas.openxmlformats.org/officeDocument/2006/relationships/image" Target="../media/image15.emf"/><Relationship Id="rId38" Type="http://schemas.openxmlformats.org/officeDocument/2006/relationships/customXml" Target="../ink/ink39.xml"/><Relationship Id="rId59" Type="http://schemas.openxmlformats.org/officeDocument/2006/relationships/image" Target="../media/image44.emf"/><Relationship Id="rId103" Type="http://schemas.openxmlformats.org/officeDocument/2006/relationships/image" Target="../media/image67.emf"/><Relationship Id="rId124" Type="http://schemas.openxmlformats.org/officeDocument/2006/relationships/customXml" Target="../ink/ink82.xml"/><Relationship Id="rId70" Type="http://schemas.openxmlformats.org/officeDocument/2006/relationships/customXml" Target="../ink/ink55.xml"/><Relationship Id="rId91" Type="http://schemas.openxmlformats.org/officeDocument/2006/relationships/image" Target="../media/image61.emf"/><Relationship Id="rId145" Type="http://schemas.openxmlformats.org/officeDocument/2006/relationships/image" Target="../media/image88.emf"/><Relationship Id="rId166" Type="http://schemas.openxmlformats.org/officeDocument/2006/relationships/customXml" Target="../ink/ink103.xml"/><Relationship Id="rId187" Type="http://schemas.openxmlformats.org/officeDocument/2006/relationships/image" Target="../media/image109.emf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6.xml"/><Relationship Id="rId28" Type="http://schemas.openxmlformats.org/officeDocument/2006/relationships/customXml" Target="../ink/ink34.xml"/><Relationship Id="rId49" Type="http://schemas.openxmlformats.org/officeDocument/2006/relationships/image" Target="../media/image36.emf"/><Relationship Id="rId114" Type="http://schemas.openxmlformats.org/officeDocument/2006/relationships/customXml" Target="../ink/ink77.xml"/><Relationship Id="rId60" Type="http://schemas.openxmlformats.org/officeDocument/2006/relationships/customXml" Target="../ink/ink50.xml"/><Relationship Id="rId81" Type="http://schemas.openxmlformats.org/officeDocument/2006/relationships/image" Target="../media/image56.emf"/><Relationship Id="rId135" Type="http://schemas.openxmlformats.org/officeDocument/2006/relationships/image" Target="../media/image83.emf"/><Relationship Id="rId156" Type="http://schemas.openxmlformats.org/officeDocument/2006/relationships/customXml" Target="../ink/ink98.xml"/><Relationship Id="rId177" Type="http://schemas.openxmlformats.org/officeDocument/2006/relationships/image" Target="../media/image104.emf"/><Relationship Id="rId198" Type="http://schemas.openxmlformats.org/officeDocument/2006/relationships/customXml" Target="../ink/ink119.xml"/><Relationship Id="rId202" Type="http://schemas.openxmlformats.org/officeDocument/2006/relationships/customXml" Target="../ink/ink121.xml"/><Relationship Id="rId18" Type="http://schemas.openxmlformats.org/officeDocument/2006/relationships/customXml" Target="../ink/ink29.xml"/><Relationship Id="rId39" Type="http://schemas.openxmlformats.org/officeDocument/2006/relationships/image" Target="../media/image31.emf"/><Relationship Id="rId50" Type="http://schemas.openxmlformats.org/officeDocument/2006/relationships/customXml" Target="../ink/ink45.xml"/><Relationship Id="rId104" Type="http://schemas.openxmlformats.org/officeDocument/2006/relationships/customXml" Target="../ink/ink72.xml"/><Relationship Id="rId125" Type="http://schemas.openxmlformats.org/officeDocument/2006/relationships/image" Target="../media/image78.emf"/><Relationship Id="rId146" Type="http://schemas.openxmlformats.org/officeDocument/2006/relationships/customXml" Target="../ink/ink93.xml"/><Relationship Id="rId167" Type="http://schemas.openxmlformats.org/officeDocument/2006/relationships/image" Target="../media/image99.emf"/><Relationship Id="rId188" Type="http://schemas.openxmlformats.org/officeDocument/2006/relationships/customXml" Target="../ink/ink114.xml"/><Relationship Id="rId71" Type="http://schemas.openxmlformats.org/officeDocument/2006/relationships/image" Target="../media/image51.emf"/><Relationship Id="rId92" Type="http://schemas.openxmlformats.org/officeDocument/2006/relationships/customXml" Target="../ink/ink66.xml"/><Relationship Id="rId213" Type="http://schemas.openxmlformats.org/officeDocument/2006/relationships/image" Target="../media/image123.emf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23.emf"/><Relationship Id="rId40" Type="http://schemas.openxmlformats.org/officeDocument/2006/relationships/customXml" Target="../ink/ink40.xml"/><Relationship Id="rId115" Type="http://schemas.openxmlformats.org/officeDocument/2006/relationships/image" Target="../media/image73.emf"/><Relationship Id="rId136" Type="http://schemas.openxmlformats.org/officeDocument/2006/relationships/customXml" Target="../ink/ink88.xml"/><Relationship Id="rId157" Type="http://schemas.openxmlformats.org/officeDocument/2006/relationships/image" Target="../media/image94.emf"/><Relationship Id="rId178" Type="http://schemas.openxmlformats.org/officeDocument/2006/relationships/customXml" Target="../ink/ink109.xml"/><Relationship Id="rId61" Type="http://schemas.openxmlformats.org/officeDocument/2006/relationships/image" Target="../media/image45.emf"/><Relationship Id="rId82" Type="http://schemas.openxmlformats.org/officeDocument/2006/relationships/customXml" Target="../ink/ink61.xml"/><Relationship Id="rId199" Type="http://schemas.openxmlformats.org/officeDocument/2006/relationships/image" Target="../media/image116.emf"/><Relationship Id="rId203" Type="http://schemas.openxmlformats.org/officeDocument/2006/relationships/image" Target="../media/image118.emf"/><Relationship Id="rId19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emf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12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6.jpeg"/><Relationship Id="rId5" Type="http://schemas.openxmlformats.org/officeDocument/2006/relationships/image" Target="../media/image125.emf"/><Relationship Id="rId10" Type="http://schemas.openxmlformats.org/officeDocument/2006/relationships/image" Target="../media/image1110.emf"/><Relationship Id="rId4" Type="http://schemas.openxmlformats.org/officeDocument/2006/relationships/oleObject" Target="../embeddings/oleObject1.bin"/><Relationship Id="rId9" Type="http://schemas.openxmlformats.org/officeDocument/2006/relationships/customXml" Target="../ink/ink1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7.emf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emf"/><Relationship Id="rId18" Type="http://schemas.openxmlformats.org/officeDocument/2006/relationships/customXml" Target="../ink/ink137.xml"/><Relationship Id="rId26" Type="http://schemas.openxmlformats.org/officeDocument/2006/relationships/customXml" Target="../ink/ink141.xml"/><Relationship Id="rId3" Type="http://schemas.openxmlformats.org/officeDocument/2006/relationships/oleObject" Target="../embeddings/oleObject4.bin"/><Relationship Id="rId21" Type="http://schemas.openxmlformats.org/officeDocument/2006/relationships/image" Target="../media/image281.emf"/><Relationship Id="rId34" Type="http://schemas.openxmlformats.org/officeDocument/2006/relationships/customXml" Target="../ink/ink145.xml"/><Relationship Id="rId7" Type="http://schemas.openxmlformats.org/officeDocument/2006/relationships/image" Target="../media/image126.jpeg"/><Relationship Id="rId12" Type="http://schemas.openxmlformats.org/officeDocument/2006/relationships/customXml" Target="../ink/ink134.xml"/><Relationship Id="rId17" Type="http://schemas.openxmlformats.org/officeDocument/2006/relationships/image" Target="../media/image250.emf"/><Relationship Id="rId25" Type="http://schemas.openxmlformats.org/officeDocument/2006/relationships/image" Target="../media/image310.emf"/><Relationship Id="rId33" Type="http://schemas.openxmlformats.org/officeDocument/2006/relationships/image" Target="../media/image1320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136.xml"/><Relationship Id="rId20" Type="http://schemas.openxmlformats.org/officeDocument/2006/relationships/customXml" Target="../ink/ink138.xml"/><Relationship Id="rId29" Type="http://schemas.openxmlformats.org/officeDocument/2006/relationships/image" Target="../media/image3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2.emf"/><Relationship Id="rId11" Type="http://schemas.openxmlformats.org/officeDocument/2006/relationships/image" Target="../media/image210.emf"/><Relationship Id="rId24" Type="http://schemas.openxmlformats.org/officeDocument/2006/relationships/customXml" Target="../ink/ink140.xml"/><Relationship Id="rId32" Type="http://schemas.openxmlformats.org/officeDocument/2006/relationships/customXml" Target="../ink/ink144.xml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30.emf"/><Relationship Id="rId23" Type="http://schemas.openxmlformats.org/officeDocument/2006/relationships/image" Target="../media/image291.emf"/><Relationship Id="rId28" Type="http://schemas.openxmlformats.org/officeDocument/2006/relationships/customXml" Target="../ink/ink142.xml"/><Relationship Id="rId10" Type="http://schemas.openxmlformats.org/officeDocument/2006/relationships/customXml" Target="../ink/ink133.xml"/><Relationship Id="rId19" Type="http://schemas.openxmlformats.org/officeDocument/2006/relationships/image" Target="../media/image260.emf"/><Relationship Id="rId31" Type="http://schemas.openxmlformats.org/officeDocument/2006/relationships/image" Target="../media/image340.emf"/><Relationship Id="rId4" Type="http://schemas.openxmlformats.org/officeDocument/2006/relationships/image" Target="../media/image131.emf"/><Relationship Id="rId9" Type="http://schemas.openxmlformats.org/officeDocument/2006/relationships/image" Target="../media/image180.emf"/><Relationship Id="rId14" Type="http://schemas.openxmlformats.org/officeDocument/2006/relationships/customXml" Target="../ink/ink135.xml"/><Relationship Id="rId22" Type="http://schemas.openxmlformats.org/officeDocument/2006/relationships/customXml" Target="../ink/ink139.xml"/><Relationship Id="rId27" Type="http://schemas.openxmlformats.org/officeDocument/2006/relationships/image" Target="../media/image320.emf"/><Relationship Id="rId30" Type="http://schemas.openxmlformats.org/officeDocument/2006/relationships/customXml" Target="../ink/ink143.xml"/><Relationship Id="rId35" Type="http://schemas.openxmlformats.org/officeDocument/2006/relationships/image" Target="../media/image133.emf"/><Relationship Id="rId8" Type="http://schemas.openxmlformats.org/officeDocument/2006/relationships/customXml" Target="../ink/ink1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emf"/><Relationship Id="rId3" Type="http://schemas.openxmlformats.org/officeDocument/2006/relationships/customXml" Target="../ink/ink146.xml"/><Relationship Id="rId7" Type="http://schemas.openxmlformats.org/officeDocument/2006/relationships/customXml" Target="../ink/ink14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emf"/><Relationship Id="rId5" Type="http://schemas.openxmlformats.org/officeDocument/2006/relationships/customXml" Target="../ink/ink147.xml"/><Relationship Id="rId4" Type="http://schemas.openxmlformats.org/officeDocument/2006/relationships/image" Target="../media/image520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4.xml"/><Relationship Id="rId18" Type="http://schemas.openxmlformats.org/officeDocument/2006/relationships/image" Target="../media/image140.png"/><Relationship Id="rId26" Type="http://schemas.openxmlformats.org/officeDocument/2006/relationships/image" Target="../media/image144.png"/><Relationship Id="rId39" Type="http://schemas.openxmlformats.org/officeDocument/2006/relationships/customXml" Target="../ink/ink167.xml"/><Relationship Id="rId21" Type="http://schemas.openxmlformats.org/officeDocument/2006/relationships/customXml" Target="../ink/ink158.xml"/><Relationship Id="rId34" Type="http://schemas.openxmlformats.org/officeDocument/2006/relationships/image" Target="../media/image148.png"/><Relationship Id="rId42" Type="http://schemas.openxmlformats.org/officeDocument/2006/relationships/image" Target="../media/image152.png"/><Relationship Id="rId47" Type="http://schemas.openxmlformats.org/officeDocument/2006/relationships/customXml" Target="../ink/ink171.xml"/><Relationship Id="rId50" Type="http://schemas.openxmlformats.org/officeDocument/2006/relationships/image" Target="../media/image156.png"/><Relationship Id="rId55" Type="http://schemas.openxmlformats.org/officeDocument/2006/relationships/customXml" Target="../ink/ink175.xml"/><Relationship Id="rId7" Type="http://schemas.openxmlformats.org/officeDocument/2006/relationships/customXml" Target="../ink/ink151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9.png"/><Relationship Id="rId29" Type="http://schemas.openxmlformats.org/officeDocument/2006/relationships/customXml" Target="../ink/ink162.xml"/><Relationship Id="rId11" Type="http://schemas.openxmlformats.org/officeDocument/2006/relationships/customXml" Target="../ink/ink153.xml"/><Relationship Id="rId24" Type="http://schemas.openxmlformats.org/officeDocument/2006/relationships/image" Target="../media/image143.png"/><Relationship Id="rId32" Type="http://schemas.openxmlformats.org/officeDocument/2006/relationships/image" Target="../media/image147.png"/><Relationship Id="rId37" Type="http://schemas.openxmlformats.org/officeDocument/2006/relationships/customXml" Target="../ink/ink166.xml"/><Relationship Id="rId40" Type="http://schemas.openxmlformats.org/officeDocument/2006/relationships/image" Target="../media/image151.png"/><Relationship Id="rId45" Type="http://schemas.openxmlformats.org/officeDocument/2006/relationships/customXml" Target="../ink/ink170.xml"/><Relationship Id="rId53" Type="http://schemas.openxmlformats.org/officeDocument/2006/relationships/customXml" Target="../ink/ink174.xml"/><Relationship Id="rId58" Type="http://schemas.openxmlformats.org/officeDocument/2006/relationships/image" Target="../media/image160.png"/><Relationship Id="rId5" Type="http://schemas.openxmlformats.org/officeDocument/2006/relationships/customXml" Target="../ink/ink150.xml"/><Relationship Id="rId19" Type="http://schemas.openxmlformats.org/officeDocument/2006/relationships/customXml" Target="../ink/ink157.xml"/><Relationship Id="rId4" Type="http://schemas.openxmlformats.org/officeDocument/2006/relationships/image" Target="../media/image321.emf"/><Relationship Id="rId9" Type="http://schemas.openxmlformats.org/officeDocument/2006/relationships/customXml" Target="../ink/ink152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Relationship Id="rId27" Type="http://schemas.openxmlformats.org/officeDocument/2006/relationships/customXml" Target="../ink/ink161.xml"/><Relationship Id="rId30" Type="http://schemas.openxmlformats.org/officeDocument/2006/relationships/image" Target="../media/image146.png"/><Relationship Id="rId35" Type="http://schemas.openxmlformats.org/officeDocument/2006/relationships/customXml" Target="../ink/ink165.xml"/><Relationship Id="rId43" Type="http://schemas.openxmlformats.org/officeDocument/2006/relationships/customXml" Target="../ink/ink169.xml"/><Relationship Id="rId48" Type="http://schemas.openxmlformats.org/officeDocument/2006/relationships/image" Target="../media/image155.png"/><Relationship Id="rId56" Type="http://schemas.openxmlformats.org/officeDocument/2006/relationships/image" Target="../media/image159.png"/><Relationship Id="rId8" Type="http://schemas.openxmlformats.org/officeDocument/2006/relationships/image" Target="../media/image135.png"/><Relationship Id="rId51" Type="http://schemas.openxmlformats.org/officeDocument/2006/relationships/customXml" Target="../ink/ink173.xml"/><Relationship Id="rId3" Type="http://schemas.openxmlformats.org/officeDocument/2006/relationships/customXml" Target="../ink/ink149.xml"/><Relationship Id="rId12" Type="http://schemas.openxmlformats.org/officeDocument/2006/relationships/image" Target="../media/image137.png"/><Relationship Id="rId17" Type="http://schemas.openxmlformats.org/officeDocument/2006/relationships/customXml" Target="../ink/ink156.xml"/><Relationship Id="rId25" Type="http://schemas.openxmlformats.org/officeDocument/2006/relationships/customXml" Target="../ink/ink160.xml"/><Relationship Id="rId33" Type="http://schemas.openxmlformats.org/officeDocument/2006/relationships/customXml" Target="../ink/ink164.xml"/><Relationship Id="rId38" Type="http://schemas.openxmlformats.org/officeDocument/2006/relationships/image" Target="../media/image150.png"/><Relationship Id="rId46" Type="http://schemas.openxmlformats.org/officeDocument/2006/relationships/image" Target="../media/image154.png"/><Relationship Id="rId20" Type="http://schemas.openxmlformats.org/officeDocument/2006/relationships/image" Target="../media/image141.png"/><Relationship Id="rId41" Type="http://schemas.openxmlformats.org/officeDocument/2006/relationships/customXml" Target="../ink/ink168.xml"/><Relationship Id="rId54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5" Type="http://schemas.openxmlformats.org/officeDocument/2006/relationships/customXml" Target="../ink/ink155.xml"/><Relationship Id="rId23" Type="http://schemas.openxmlformats.org/officeDocument/2006/relationships/customXml" Target="../ink/ink159.xml"/><Relationship Id="rId28" Type="http://schemas.openxmlformats.org/officeDocument/2006/relationships/image" Target="../media/image145.png"/><Relationship Id="rId36" Type="http://schemas.openxmlformats.org/officeDocument/2006/relationships/image" Target="../media/image149.png"/><Relationship Id="rId49" Type="http://schemas.openxmlformats.org/officeDocument/2006/relationships/customXml" Target="../ink/ink172.xml"/><Relationship Id="rId57" Type="http://schemas.openxmlformats.org/officeDocument/2006/relationships/customXml" Target="../ink/ink176.xml"/><Relationship Id="rId10" Type="http://schemas.openxmlformats.org/officeDocument/2006/relationships/image" Target="../media/image136.png"/><Relationship Id="rId31" Type="http://schemas.openxmlformats.org/officeDocument/2006/relationships/customXml" Target="../ink/ink163.xml"/><Relationship Id="rId44" Type="http://schemas.openxmlformats.org/officeDocument/2006/relationships/image" Target="../media/image153.png"/><Relationship Id="rId52" Type="http://schemas.openxmlformats.org/officeDocument/2006/relationships/image" Target="../media/image15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.xml"/><Relationship Id="rId13" Type="http://schemas.openxmlformats.org/officeDocument/2006/relationships/image" Target="../media/image440.emf"/><Relationship Id="rId3" Type="http://schemas.openxmlformats.org/officeDocument/2006/relationships/image" Target="../media/image520.emf"/><Relationship Id="rId21" Type="http://schemas.openxmlformats.org/officeDocument/2006/relationships/image" Target="../media/image680.emf"/><Relationship Id="rId7" Type="http://schemas.openxmlformats.org/officeDocument/2006/relationships/image" Target="../media/image550.emf"/><Relationship Id="rId12" Type="http://schemas.openxmlformats.org/officeDocument/2006/relationships/customXml" Target="../ink/ink182.xml"/><Relationship Id="rId2" Type="http://schemas.openxmlformats.org/officeDocument/2006/relationships/customXml" Target="../ink/ink1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11" Type="http://schemas.openxmlformats.org/officeDocument/2006/relationships/image" Target="../media/image570.emf"/><Relationship Id="rId5" Type="http://schemas.openxmlformats.org/officeDocument/2006/relationships/image" Target="../media/image540.emf"/><Relationship Id="rId10" Type="http://schemas.openxmlformats.org/officeDocument/2006/relationships/customXml" Target="../ink/ink181.xml"/><Relationship Id="rId4" Type="http://schemas.openxmlformats.org/officeDocument/2006/relationships/customXml" Target="../ink/ink178.xml"/><Relationship Id="rId9" Type="http://schemas.openxmlformats.org/officeDocument/2006/relationships/image" Target="../media/image151.emf"/><Relationship Id="rId14" Type="http://schemas.openxmlformats.org/officeDocument/2006/relationships/customXml" Target="../ink/ink18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126.jpeg"/><Relationship Id="rId18" Type="http://schemas.openxmlformats.org/officeDocument/2006/relationships/customXml" Target="../ink/ink189.xml"/><Relationship Id="rId3" Type="http://schemas.openxmlformats.org/officeDocument/2006/relationships/oleObject" Target="../embeddings/oleObject6.bin"/><Relationship Id="rId7" Type="http://schemas.openxmlformats.org/officeDocument/2006/relationships/customXml" Target="../ink/ink184.xml"/><Relationship Id="rId12" Type="http://schemas.openxmlformats.org/officeDocument/2006/relationships/image" Target="../media/image620.emf"/><Relationship Id="rId17" Type="http://schemas.openxmlformats.org/officeDocument/2006/relationships/image" Target="../media/image49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88.xml"/><Relationship Id="rId20" Type="http://schemas.openxmlformats.org/officeDocument/2006/relationships/customXml" Target="../ink/ink19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2.wmf"/><Relationship Id="rId11" Type="http://schemas.openxmlformats.org/officeDocument/2006/relationships/customXml" Target="../ink/ink186.xml"/><Relationship Id="rId5" Type="http://schemas.openxmlformats.org/officeDocument/2006/relationships/oleObject" Target="../embeddings/oleObject7.bin"/><Relationship Id="rId15" Type="http://schemas.openxmlformats.org/officeDocument/2006/relationships/image" Target="../media/image481.emf"/><Relationship Id="rId10" Type="http://schemas.openxmlformats.org/officeDocument/2006/relationships/image" Target="../media/image610.emf"/><Relationship Id="rId19" Type="http://schemas.openxmlformats.org/officeDocument/2006/relationships/image" Target="../media/image500.emf"/><Relationship Id="rId4" Type="http://schemas.openxmlformats.org/officeDocument/2006/relationships/image" Target="../media/image161.wmf"/><Relationship Id="rId9" Type="http://schemas.openxmlformats.org/officeDocument/2006/relationships/customXml" Target="../ink/ink185.xml"/><Relationship Id="rId14" Type="http://schemas.openxmlformats.org/officeDocument/2006/relationships/customXml" Target="../ink/ink187.xml"/><Relationship Id="rId27" Type="http://schemas.openxmlformats.org/officeDocument/2006/relationships/image" Target="../media/image69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customXml" Target="../ink/ink194.xml"/><Relationship Id="rId3" Type="http://schemas.openxmlformats.org/officeDocument/2006/relationships/oleObject" Target="../embeddings/oleObject8.bin"/><Relationship Id="rId7" Type="http://schemas.openxmlformats.org/officeDocument/2006/relationships/customXml" Target="../ink/ink191.xml"/><Relationship Id="rId12" Type="http://schemas.openxmlformats.org/officeDocument/2006/relationships/image" Target="../media/image6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2.wmf"/><Relationship Id="rId11" Type="http://schemas.openxmlformats.org/officeDocument/2006/relationships/customXml" Target="../ink/ink193.xml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10.emf"/><Relationship Id="rId4" Type="http://schemas.openxmlformats.org/officeDocument/2006/relationships/image" Target="../media/image161.wmf"/><Relationship Id="rId9" Type="http://schemas.openxmlformats.org/officeDocument/2006/relationships/customXml" Target="../ink/ink192.xml"/><Relationship Id="rId14" Type="http://schemas.openxmlformats.org/officeDocument/2006/relationships/image" Target="../media/image5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emf"/><Relationship Id="rId13" Type="http://schemas.openxmlformats.org/officeDocument/2006/relationships/image" Target="../media/image126.jpeg"/><Relationship Id="rId3" Type="http://schemas.openxmlformats.org/officeDocument/2006/relationships/oleObject" Target="../embeddings/oleObject10.bin"/><Relationship Id="rId7" Type="http://schemas.openxmlformats.org/officeDocument/2006/relationships/customXml" Target="../ink/ink195.xml"/><Relationship Id="rId12" Type="http://schemas.openxmlformats.org/officeDocument/2006/relationships/image" Target="../media/image620.emf"/><Relationship Id="rId17" Type="http://schemas.openxmlformats.org/officeDocument/2006/relationships/image" Target="../media/image58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9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3.wmf"/><Relationship Id="rId11" Type="http://schemas.openxmlformats.org/officeDocument/2006/relationships/customXml" Target="../ink/ink197.xml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670.emf"/><Relationship Id="rId10" Type="http://schemas.openxmlformats.org/officeDocument/2006/relationships/image" Target="../media/image610.emf"/><Relationship Id="rId4" Type="http://schemas.openxmlformats.org/officeDocument/2006/relationships/image" Target="../media/image161.wmf"/><Relationship Id="rId9" Type="http://schemas.openxmlformats.org/officeDocument/2006/relationships/customXml" Target="../ink/ink196.xml"/><Relationship Id="rId14" Type="http://schemas.openxmlformats.org/officeDocument/2006/relationships/customXml" Target="../ink/ink19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customXml" Target="../ink/ink202.xml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7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5.wmf"/><Relationship Id="rId11" Type="http://schemas.openxmlformats.org/officeDocument/2006/relationships/customXml" Target="../ink/ink201.xml"/><Relationship Id="rId5" Type="http://schemas.openxmlformats.org/officeDocument/2006/relationships/oleObject" Target="../embeddings/oleObject13.bin"/><Relationship Id="rId15" Type="http://schemas.openxmlformats.org/officeDocument/2006/relationships/customXml" Target="../ink/ink203.xml"/><Relationship Id="rId10" Type="http://schemas.openxmlformats.org/officeDocument/2006/relationships/image" Target="../media/image711.emf"/><Relationship Id="rId19" Type="http://schemas.openxmlformats.org/officeDocument/2006/relationships/image" Target="../media/image740.emf"/><Relationship Id="rId4" Type="http://schemas.openxmlformats.org/officeDocument/2006/relationships/image" Target="../media/image164.wmf"/><Relationship Id="rId9" Type="http://schemas.openxmlformats.org/officeDocument/2006/relationships/customXml" Target="../ink/ink200.xml"/><Relationship Id="rId14" Type="http://schemas.openxmlformats.org/officeDocument/2006/relationships/image" Target="../media/image63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customXml" Target="../ink/ink206.xm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7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5.wmf"/><Relationship Id="rId11" Type="http://schemas.openxmlformats.org/officeDocument/2006/relationships/customXml" Target="../ink/ink205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10.emf"/><Relationship Id="rId4" Type="http://schemas.openxmlformats.org/officeDocument/2006/relationships/image" Target="../media/image164.wmf"/><Relationship Id="rId9" Type="http://schemas.openxmlformats.org/officeDocument/2006/relationships/customXml" Target="../ink/ink204.xml"/><Relationship Id="rId14" Type="http://schemas.openxmlformats.org/officeDocument/2006/relationships/image" Target="../media/image20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660.emf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5" Type="http://schemas.openxmlformats.org/officeDocument/2006/relationships/image" Target="../media/image510.emf"/><Relationship Id="rId4" Type="http://schemas.openxmlformats.org/officeDocument/2006/relationships/customXml" Target="../ink/ink20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29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80.emf"/><Relationship Id="rId4" Type="http://schemas.openxmlformats.org/officeDocument/2006/relationships/customXml" Target="../ink/ink1.xml"/><Relationship Id="rId9" Type="http://schemas.openxmlformats.org/officeDocument/2006/relationships/image" Target="../media/image170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10.xml"/><Relationship Id="rId4" Type="http://schemas.openxmlformats.org/officeDocument/2006/relationships/image" Target="../media/image29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20.emf"/><Relationship Id="rId3" Type="http://schemas.openxmlformats.org/officeDocument/2006/relationships/image" Target="../media/image2.png"/><Relationship Id="rId7" Type="http://schemas.openxmlformats.org/officeDocument/2006/relationships/image" Target="../media/image39.emf"/><Relationship Id="rId12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9.emf"/><Relationship Id="rId5" Type="http://schemas.openxmlformats.org/officeDocument/2006/relationships/image" Target="../media/image38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png"/><Relationship Id="rId7" Type="http://schemas.openxmlformats.org/officeDocument/2006/relationships/image" Target="../media/image48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270.emf"/><Relationship Id="rId5" Type="http://schemas.openxmlformats.org/officeDocument/2006/relationships/image" Target="../media/image47.emf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7" Type="http://schemas.openxmlformats.org/officeDocument/2006/relationships/customXml" Target="../ink/ink14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emf"/><Relationship Id="rId9" Type="http://schemas.openxmlformats.org/officeDocument/2006/relationships/image" Target="../media/image30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18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16,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33375" y="4616580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CA" i="1" dirty="0">
                <a:solidFill>
                  <a:srgbClr val="000000"/>
                </a:solidFill>
              </a:rPr>
              <a:t>Raymond J. Mooney University of Texas at Austin</a:t>
            </a:r>
          </a:p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i="1" dirty="0">
                <a:solidFill>
                  <a:srgbClr val="000000"/>
                </a:solidFill>
              </a:rPr>
              <a:t>D. </a:t>
            </a:r>
            <a:r>
              <a:rPr lang="en-US" i="1" dirty="0" err="1">
                <a:solidFill>
                  <a:srgbClr val="000000"/>
                </a:solidFill>
              </a:rPr>
              <a:t>Koller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 Stanford CS - Probabilistic Graphical Models 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/>
              <a:t>Image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31320" y="619920"/>
              <a:ext cx="2720880" cy="150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1600" y="615240"/>
                <a:ext cx="2735280" cy="1521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E01FC16-82DF-4011-A8A6-75B4E025BDAA}"/>
              </a:ext>
            </a:extLst>
          </p:cNvPr>
          <p:cNvSpPr txBox="1"/>
          <p:nvPr/>
        </p:nvSpPr>
        <p:spPr>
          <a:xfrm>
            <a:off x="827584" y="5733256"/>
            <a:ext cx="3041217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See related slides in</a:t>
            </a:r>
          </a:p>
          <a:p>
            <a:r>
              <a:rPr lang="en-CA" dirty="0">
                <a:solidFill>
                  <a:srgbClr val="FF0000"/>
                </a:solidFill>
              </a:rPr>
              <a:t>Previous lecture</a:t>
            </a:r>
          </a:p>
        </p:txBody>
      </p:sp>
    </p:spTree>
    <p:extLst>
      <p:ext uri="{BB962C8B-B14F-4D97-AF65-F5344CB8AC3E}">
        <p14:creationId xmlns:p14="http://schemas.microsoft.com/office/powerpoint/2010/main" val="177079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(2): Sequence Labeling in NLP and </a:t>
            </a:r>
            <a:r>
              <a:rPr lang="en-CA" sz="2800" dirty="0" err="1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/>
              <a:t>Conditional random fields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137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23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3C174-92E9-4574-B8BE-F4B17C2CDA5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8643937" cy="928688"/>
          </a:xfrm>
        </p:spPr>
        <p:txBody>
          <a:bodyPr/>
          <a:lstStyle/>
          <a:p>
            <a:pPr eaLnBrk="1" hangingPunct="1"/>
            <a:r>
              <a:rPr lang="en-US" sz="3200" dirty="0"/>
              <a:t>Variable elimination</a:t>
            </a:r>
            <a:r>
              <a:rPr lang="en-US" dirty="0"/>
              <a:t> </a:t>
            </a:r>
            <a:r>
              <a:rPr lang="en-US" sz="3200" dirty="0"/>
              <a:t>algorithm </a:t>
            </a:r>
            <a:r>
              <a:rPr lang="en-US" sz="2400" dirty="0"/>
              <a:t>for</a:t>
            </a:r>
            <a:r>
              <a:rPr lang="en-US" sz="3200" dirty="0"/>
              <a:t> </a:t>
            </a:r>
            <a:r>
              <a:rPr lang="en-US" sz="3200" dirty="0" err="1"/>
              <a:t>Bnets</a:t>
            </a:r>
            <a:endParaRPr lang="en-US" sz="3200" dirty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81" y="1353976"/>
            <a:ext cx="8784976" cy="4495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To compute </a:t>
            </a:r>
            <a:r>
              <a:rPr lang="en-US" b="1" i="1" dirty="0"/>
              <a:t>P(Z| Y</a:t>
            </a:r>
            <a:r>
              <a:rPr lang="en-US" b="1" i="1" baseline="-25000" dirty="0"/>
              <a:t>1</a:t>
            </a:r>
            <a:r>
              <a:rPr lang="en-US" b="1" i="1" dirty="0"/>
              <a:t>=v</a:t>
            </a:r>
            <a:r>
              <a:rPr lang="en-US" b="1" i="1" baseline="-25000" dirty="0"/>
              <a:t>1</a:t>
            </a:r>
            <a:r>
              <a:rPr lang="en-US" b="1" i="1" dirty="0"/>
              <a:t>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/>
              <a:t>… </a:t>
            </a:r>
            <a:r>
              <a:rPr lang="en-US" b="1" i="1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dirty="0" err="1"/>
              <a:t>Y</a:t>
            </a:r>
            <a:r>
              <a:rPr lang="en-US" b="1" i="1" baseline="-25000" dirty="0" err="1"/>
              <a:t>j</a:t>
            </a:r>
            <a:r>
              <a:rPr lang="en-US" b="1" i="1" dirty="0"/>
              <a:t>=</a:t>
            </a:r>
            <a:r>
              <a:rPr lang="en-US" b="1" i="1" dirty="0" err="1"/>
              <a:t>v</a:t>
            </a:r>
            <a:r>
              <a:rPr lang="en-US" b="1" i="1" baseline="-25000" dirty="0" err="1"/>
              <a:t>j</a:t>
            </a:r>
            <a:r>
              <a:rPr lang="en-US" b="1" i="1" baseline="-25000" dirty="0"/>
              <a:t> </a:t>
            </a:r>
            <a:r>
              <a:rPr lang="en-US" b="1" i="1" dirty="0"/>
              <a:t>) </a:t>
            </a:r>
            <a:r>
              <a:rPr lang="en-US" b="1" dirty="0"/>
              <a:t>: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Construct a factor </a:t>
            </a:r>
            <a:r>
              <a:rPr lang="en-US" sz="2400" dirty="0"/>
              <a:t>for each conditional probability.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Set the </a:t>
            </a:r>
            <a:r>
              <a:rPr lang="en-US" sz="2400" dirty="0">
                <a:solidFill>
                  <a:schemeClr val="accent2"/>
                </a:solidFill>
              </a:rPr>
              <a:t>observed variables </a:t>
            </a:r>
            <a:r>
              <a:rPr lang="en-US" sz="2400" dirty="0"/>
              <a:t>to their observed values.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/>
              <a:t>Given an </a:t>
            </a:r>
            <a:r>
              <a:rPr lang="en-US" sz="2400" dirty="0">
                <a:solidFill>
                  <a:schemeClr val="accent2"/>
                </a:solidFill>
              </a:rPr>
              <a:t>elimination ordering, simplify/decompose</a:t>
            </a:r>
            <a:r>
              <a:rPr lang="en-US" sz="2400" dirty="0"/>
              <a:t> sum of products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Perform products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sum out </a:t>
            </a:r>
            <a:r>
              <a:rPr lang="en-US" sz="2400" i="1" dirty="0" err="1"/>
              <a:t>Z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endParaRPr lang="en-US" sz="2400" dirty="0"/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Multiply</a:t>
            </a:r>
            <a:r>
              <a:rPr lang="en-US" sz="2400" dirty="0"/>
              <a:t> the remaining factors  Z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Normalize</a:t>
            </a:r>
            <a:r>
              <a:rPr lang="en-US" sz="2400" dirty="0">
                <a:solidFill>
                  <a:schemeClr val="tx2"/>
                </a:solidFill>
              </a:rPr>
              <a:t>: divide </a:t>
            </a:r>
            <a:r>
              <a:rPr lang="en-US" sz="2400" dirty="0"/>
              <a:t>the resulting factor </a:t>
            </a:r>
            <a:r>
              <a:rPr lang="en-US" sz="2400" i="1" dirty="0"/>
              <a:t>f(Z)</a:t>
            </a:r>
            <a:r>
              <a:rPr lang="en-US" sz="2400" dirty="0"/>
              <a:t>  by </a:t>
            </a:r>
            <a:r>
              <a:rPr lang="en-US" sz="2400" i="1" dirty="0">
                <a:sym typeface="Symbol" pitchFamily="18" charset="2"/>
              </a:rPr>
              <a:t></a:t>
            </a:r>
            <a:r>
              <a:rPr lang="en-US" sz="2400" i="1" baseline="-25000" dirty="0">
                <a:sym typeface="Symbol" pitchFamily="18" charset="2"/>
              </a:rPr>
              <a:t>Z</a:t>
            </a:r>
            <a:r>
              <a:rPr lang="en-US" sz="2400" i="1" dirty="0"/>
              <a:t> f(Z) </a:t>
            </a:r>
            <a:r>
              <a:rPr lang="en-US" sz="2400" dirty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600"/>
              </a:spcAft>
              <a:buFontTx/>
              <a:buAutoNum type="arabicPeriod"/>
            </a:pPr>
            <a:endParaRPr lang="en-US" sz="18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4312" y="4895440"/>
            <a:ext cx="8643937" cy="145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Variable elimination</a:t>
            </a:r>
            <a:r>
              <a:rPr lang="en-US" kern="0" dirty="0"/>
              <a:t> </a:t>
            </a:r>
            <a:r>
              <a:rPr lang="en-US" sz="3200" kern="0" dirty="0"/>
              <a:t>algorithm for Markov Networks…..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7320" y="5594400"/>
              <a:ext cx="2573280" cy="82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6520" y="5582880"/>
                <a:ext cx="2595960" cy="84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389" y="699976"/>
            <a:ext cx="87849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 defTabSz="914400" eaLnBrk="1" hangingPunct="1">
              <a:spcAft>
                <a:spcPts val="600"/>
              </a:spcAft>
              <a:buClrTx/>
              <a:buSzTx/>
              <a:buFontTx/>
            </a:pPr>
            <a:r>
              <a:rPr lang="en-US" b="1" i="1" kern="0" dirty="0"/>
              <a:t>Given a network for P(Z, Y</a:t>
            </a:r>
            <a:r>
              <a:rPr lang="en-US" b="1" i="1" kern="0" baseline="-25000" dirty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/>
              <a:t>Y</a:t>
            </a:r>
            <a:r>
              <a:rPr lang="en-US" b="1" i="1" kern="0" baseline="-25000" dirty="0" err="1"/>
              <a:t>j</a:t>
            </a:r>
            <a:r>
              <a:rPr lang="en-US" b="1" i="1" kern="0" dirty="0"/>
              <a:t> Z</a:t>
            </a:r>
            <a:r>
              <a:rPr lang="en-US" b="1" i="1" kern="0" baseline="-25000" dirty="0"/>
              <a:t>1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/>
              <a:t>… </a:t>
            </a:r>
            <a:r>
              <a:rPr lang="en-US" b="1" i="1" kern="0" dirty="0"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b="1" i="1" kern="0" dirty="0" err="1"/>
              <a:t>Z</a:t>
            </a:r>
            <a:r>
              <a:rPr lang="en-US" b="1" i="1" kern="0" baseline="-25000" dirty="0" err="1"/>
              <a:t>i</a:t>
            </a:r>
            <a:r>
              <a:rPr lang="en-US" b="1" i="1" kern="0" dirty="0"/>
              <a:t>), </a:t>
            </a:r>
            <a:r>
              <a:rPr lang="en-US" b="1" kern="0" dirty="0"/>
              <a:t>:</a:t>
            </a:r>
          </a:p>
          <a:p>
            <a:pPr marL="533400" indent="-533400" defTabSz="914400" eaLnBrk="1" hangingPunct="1">
              <a:lnSpc>
                <a:spcPct val="90000"/>
              </a:lnSpc>
              <a:spcAft>
                <a:spcPts val="600"/>
              </a:spcAft>
              <a:buClrTx/>
              <a:buSzTx/>
              <a:buFontTx/>
              <a:buAutoNum type="arabicPeriod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543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Variable Elimination on MN: 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grpSp>
        <p:nvGrpSpPr>
          <p:cNvPr id="8" name="Group 7"/>
          <p:cNvGrpSpPr/>
          <p:nvPr/>
        </p:nvGrpSpPr>
        <p:grpSpPr>
          <a:xfrm>
            <a:off x="0" y="1057478"/>
            <a:ext cx="3528392" cy="2808337"/>
            <a:chOff x="1331640" y="1196752"/>
            <a:chExt cx="4848814" cy="38164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7" r="29050"/>
            <a:stretch/>
          </p:blipFill>
          <p:spPr bwMode="auto">
            <a:xfrm>
              <a:off x="1331640" y="1196752"/>
              <a:ext cx="4824536" cy="381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57654" y="1751992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2813" y="1735361"/>
                  <a:ext cx="4255451" cy="29374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4065205" y="819593"/>
              <a:ext cx="4935600" cy="2186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365" y="811673"/>
                <a:ext cx="4962600" cy="22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2509285" y="1892033"/>
              <a:ext cx="878760" cy="2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01725" y="1875473"/>
                <a:ext cx="898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97" name="Ink 4096"/>
              <p14:cNvContentPartPr/>
              <p14:nvPr/>
            </p14:nvContentPartPr>
            <p14:xfrm>
              <a:off x="2570845" y="1608353"/>
              <a:ext cx="950760" cy="23760"/>
            </p14:xfrm>
          </p:contentPart>
        </mc:Choice>
        <mc:Fallback xmlns="">
          <p:pic>
            <p:nvPicPr>
              <p:cNvPr id="4097" name="Ink 40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64725" y="1597553"/>
                <a:ext cx="9676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04" name="Ink 4103"/>
              <p14:cNvContentPartPr/>
              <p14:nvPr/>
            </p14:nvContentPartPr>
            <p14:xfrm>
              <a:off x="2488045" y="3365153"/>
              <a:ext cx="1191240" cy="33120"/>
            </p14:xfrm>
          </p:contentPart>
        </mc:Choice>
        <mc:Fallback xmlns="">
          <p:pic>
            <p:nvPicPr>
              <p:cNvPr id="4104" name="Ink 410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79765" y="3346073"/>
                <a:ext cx="12106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06" name="Ink 4105"/>
              <p14:cNvContentPartPr/>
              <p14:nvPr/>
            </p14:nvContentPartPr>
            <p14:xfrm>
              <a:off x="2518645" y="3234473"/>
              <a:ext cx="7920" cy="360"/>
            </p14:xfrm>
          </p:contentPart>
        </mc:Choice>
        <mc:Fallback xmlns="">
          <p:pic>
            <p:nvPicPr>
              <p:cNvPr id="4106" name="Ink 4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2525" y="3227993"/>
                <a:ext cx="201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07" name="Ink 4106"/>
              <p14:cNvContentPartPr/>
              <p14:nvPr/>
            </p14:nvContentPartPr>
            <p14:xfrm>
              <a:off x="2485885" y="3570713"/>
              <a:ext cx="1175040" cy="18000"/>
            </p14:xfrm>
          </p:contentPart>
        </mc:Choice>
        <mc:Fallback xmlns="">
          <p:pic>
            <p:nvPicPr>
              <p:cNvPr id="4107" name="Ink 4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6885" y="3549113"/>
                <a:ext cx="1197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138" name="Ink 4137"/>
              <p14:cNvContentPartPr/>
              <p14:nvPr/>
            </p14:nvContentPartPr>
            <p14:xfrm>
              <a:off x="5819125" y="1708793"/>
              <a:ext cx="1148400" cy="79200"/>
            </p14:xfrm>
          </p:contentPart>
        </mc:Choice>
        <mc:Fallback xmlns="">
          <p:pic>
            <p:nvPicPr>
              <p:cNvPr id="4138" name="Ink 413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3005" y="1695113"/>
                <a:ext cx="1163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56" name="Ink 4155"/>
              <p14:cNvContentPartPr/>
              <p14:nvPr/>
            </p14:nvContentPartPr>
            <p14:xfrm>
              <a:off x="6606805" y="3606713"/>
              <a:ext cx="6480" cy="0"/>
            </p14:xfrm>
          </p:contentPart>
        </mc:Choice>
        <mc:Fallback xmlns="">
          <p:pic>
            <p:nvPicPr>
              <p:cNvPr id="4156" name="Ink 415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72" name="Ink 4171"/>
              <p14:cNvContentPartPr/>
              <p14:nvPr/>
            </p14:nvContentPartPr>
            <p14:xfrm>
              <a:off x="5972125" y="3178313"/>
              <a:ext cx="1380240" cy="917280"/>
            </p14:xfrm>
          </p:contentPart>
        </mc:Choice>
        <mc:Fallback xmlns="">
          <p:pic>
            <p:nvPicPr>
              <p:cNvPr id="4172" name="Ink 417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57365" y="3162113"/>
                <a:ext cx="1406880" cy="9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84" name="Ink 4183"/>
              <p14:cNvContentPartPr/>
              <p14:nvPr/>
            </p14:nvContentPartPr>
            <p14:xfrm>
              <a:off x="5035765" y="3819113"/>
              <a:ext cx="86040" cy="209520"/>
            </p14:xfrm>
          </p:contentPart>
        </mc:Choice>
        <mc:Fallback xmlns="">
          <p:pic>
            <p:nvPicPr>
              <p:cNvPr id="4184" name="Ink 418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17045" y="3800753"/>
                <a:ext cx="123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89" name="Ink 4188"/>
              <p14:cNvContentPartPr/>
              <p14:nvPr/>
            </p14:nvContentPartPr>
            <p14:xfrm>
              <a:off x="4765765" y="3291353"/>
              <a:ext cx="785160" cy="667800"/>
            </p14:xfrm>
          </p:contentPart>
        </mc:Choice>
        <mc:Fallback xmlns="">
          <p:pic>
            <p:nvPicPr>
              <p:cNvPr id="4189" name="Ink 418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50645" y="3274073"/>
                <a:ext cx="81612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94" name="Ink 4193"/>
              <p14:cNvContentPartPr/>
              <p14:nvPr/>
            </p14:nvContentPartPr>
            <p14:xfrm>
              <a:off x="5244205" y="1272113"/>
              <a:ext cx="1424520" cy="158760"/>
            </p14:xfrm>
          </p:contentPart>
        </mc:Choice>
        <mc:Fallback xmlns="">
          <p:pic>
            <p:nvPicPr>
              <p:cNvPr id="4194" name="Ink 41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38805" y="1266713"/>
                <a:ext cx="1436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95" name="Ink 4194"/>
              <p14:cNvContentPartPr/>
              <p14:nvPr/>
            </p14:nvContentPartPr>
            <p14:xfrm>
              <a:off x="6395845" y="1280393"/>
              <a:ext cx="274320" cy="225000"/>
            </p14:xfrm>
          </p:contentPart>
        </mc:Choice>
        <mc:Fallback xmlns="">
          <p:pic>
            <p:nvPicPr>
              <p:cNvPr id="4195" name="Ink 419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88645" y="1273553"/>
                <a:ext cx="2865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96" name="Ink 4195"/>
              <p14:cNvContentPartPr/>
              <p14:nvPr/>
            </p14:nvContentPartPr>
            <p14:xfrm>
              <a:off x="7051405" y="1434113"/>
              <a:ext cx="653400" cy="326160"/>
            </p14:xfrm>
          </p:contentPart>
        </mc:Choice>
        <mc:Fallback xmlns="">
          <p:pic>
            <p:nvPicPr>
              <p:cNvPr id="4196" name="Ink 41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45285" y="1425833"/>
                <a:ext cx="6652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97" name="Ink 4196"/>
              <p14:cNvContentPartPr/>
              <p14:nvPr/>
            </p14:nvContentPartPr>
            <p14:xfrm>
              <a:off x="4171765" y="3383513"/>
              <a:ext cx="391680" cy="422280"/>
            </p14:xfrm>
          </p:contentPart>
        </mc:Choice>
        <mc:Fallback xmlns="">
          <p:pic>
            <p:nvPicPr>
              <p:cNvPr id="4197" name="Ink 419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51245" y="3366593"/>
                <a:ext cx="42804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98" name="Ink 4197"/>
              <p14:cNvContentPartPr/>
              <p14:nvPr/>
            </p14:nvContentPartPr>
            <p14:xfrm>
              <a:off x="4187605" y="3899753"/>
              <a:ext cx="244440" cy="197280"/>
            </p14:xfrm>
          </p:contentPart>
        </mc:Choice>
        <mc:Fallback xmlns="">
          <p:pic>
            <p:nvPicPr>
              <p:cNvPr id="4198" name="Ink 419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67085" y="3880313"/>
                <a:ext cx="2898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99" name="Ink 4198"/>
              <p14:cNvContentPartPr/>
              <p14:nvPr/>
            </p14:nvContentPartPr>
            <p14:xfrm>
              <a:off x="3687205" y="3626153"/>
              <a:ext cx="200880" cy="223560"/>
            </p14:xfrm>
          </p:contentPart>
        </mc:Choice>
        <mc:Fallback xmlns="">
          <p:pic>
            <p:nvPicPr>
              <p:cNvPr id="4199" name="Ink 419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71365" y="3611753"/>
                <a:ext cx="2307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00" name="Ink 4199"/>
              <p14:cNvContentPartPr/>
              <p14:nvPr/>
            </p14:nvContentPartPr>
            <p14:xfrm>
              <a:off x="3795565" y="3652793"/>
              <a:ext cx="216000" cy="203760"/>
            </p14:xfrm>
          </p:contentPart>
        </mc:Choice>
        <mc:Fallback xmlns="">
          <p:pic>
            <p:nvPicPr>
              <p:cNvPr id="4200" name="Ink 419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85485" y="3639833"/>
                <a:ext cx="2451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01" name="Ink 4200"/>
              <p14:cNvContentPartPr/>
              <p14:nvPr/>
            </p14:nvContentPartPr>
            <p14:xfrm>
              <a:off x="3729685" y="3627953"/>
              <a:ext cx="96840" cy="11520"/>
            </p14:xfrm>
          </p:contentPart>
        </mc:Choice>
        <mc:Fallback xmlns="">
          <p:pic>
            <p:nvPicPr>
              <p:cNvPr id="4201" name="Ink 420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18885" y="3619673"/>
                <a:ext cx="114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02" name="Ink 4201"/>
              <p14:cNvContentPartPr/>
              <p14:nvPr/>
            </p14:nvContentPartPr>
            <p14:xfrm>
              <a:off x="3667765" y="3641633"/>
              <a:ext cx="56160" cy="121320"/>
            </p14:xfrm>
          </p:contentPart>
        </mc:Choice>
        <mc:Fallback xmlns="">
          <p:pic>
            <p:nvPicPr>
              <p:cNvPr id="4202" name="Ink 420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54085" y="3630473"/>
                <a:ext cx="81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03" name="Ink 4202"/>
              <p14:cNvContentPartPr/>
              <p14:nvPr/>
            </p14:nvContentPartPr>
            <p14:xfrm>
              <a:off x="3720325" y="3608153"/>
              <a:ext cx="280440" cy="221760"/>
            </p14:xfrm>
          </p:contentPart>
        </mc:Choice>
        <mc:Fallback xmlns="">
          <p:pic>
            <p:nvPicPr>
              <p:cNvPr id="4203" name="Ink 420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10605" y="3591233"/>
                <a:ext cx="3063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04" name="Ink 4203"/>
              <p14:cNvContentPartPr/>
              <p14:nvPr/>
            </p14:nvContentPartPr>
            <p14:xfrm>
              <a:off x="3837685" y="3474233"/>
              <a:ext cx="142200" cy="234000"/>
            </p14:xfrm>
          </p:contentPart>
        </mc:Choice>
        <mc:Fallback xmlns="">
          <p:pic>
            <p:nvPicPr>
              <p:cNvPr id="4204" name="Ink 420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22925" y="3452273"/>
                <a:ext cx="1774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05" name="Ink 4204"/>
              <p14:cNvContentPartPr/>
              <p14:nvPr/>
            </p14:nvContentPartPr>
            <p14:xfrm>
              <a:off x="663205" y="4158233"/>
              <a:ext cx="261360" cy="267480"/>
            </p14:xfrm>
          </p:contentPart>
        </mc:Choice>
        <mc:Fallback xmlns="">
          <p:pic>
            <p:nvPicPr>
              <p:cNvPr id="4205" name="Ink 420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5205" y="4141313"/>
                <a:ext cx="2872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06" name="Ink 4205"/>
              <p14:cNvContentPartPr/>
              <p14:nvPr/>
            </p14:nvContentPartPr>
            <p14:xfrm>
              <a:off x="964885" y="4346153"/>
              <a:ext cx="128880" cy="105480"/>
            </p14:xfrm>
          </p:contentPart>
        </mc:Choice>
        <mc:Fallback xmlns="">
          <p:pic>
            <p:nvPicPr>
              <p:cNvPr id="4206" name="Ink 420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0125" y="4329233"/>
                <a:ext cx="1616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07" name="Ink 4206"/>
              <p14:cNvContentPartPr/>
              <p14:nvPr/>
            </p14:nvContentPartPr>
            <p14:xfrm>
              <a:off x="1169365" y="4320233"/>
              <a:ext cx="271800" cy="112320"/>
            </p14:xfrm>
          </p:contentPart>
        </mc:Choice>
        <mc:Fallback xmlns="">
          <p:pic>
            <p:nvPicPr>
              <p:cNvPr id="4207" name="Ink 4206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9645" y="4309433"/>
                <a:ext cx="2923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08" name="Ink 4207"/>
              <p14:cNvContentPartPr/>
              <p14:nvPr/>
            </p14:nvContentPartPr>
            <p14:xfrm>
              <a:off x="1673005" y="4354793"/>
              <a:ext cx="38520" cy="137520"/>
            </p14:xfrm>
          </p:contentPart>
        </mc:Choice>
        <mc:Fallback xmlns="">
          <p:pic>
            <p:nvPicPr>
              <p:cNvPr id="4208" name="Ink 420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62565" y="4342913"/>
                <a:ext cx="651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09" name="Ink 4208"/>
              <p14:cNvContentPartPr/>
              <p14:nvPr/>
            </p14:nvContentPartPr>
            <p14:xfrm>
              <a:off x="1853005" y="4253633"/>
              <a:ext cx="17640" cy="263160"/>
            </p14:xfrm>
          </p:contentPart>
        </mc:Choice>
        <mc:Fallback xmlns="">
          <p:pic>
            <p:nvPicPr>
              <p:cNvPr id="4209" name="Ink 420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41845" y="4244273"/>
                <a:ext cx="4068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10" name="Ink 4209"/>
              <p14:cNvContentPartPr/>
              <p14:nvPr/>
            </p14:nvContentPartPr>
            <p14:xfrm>
              <a:off x="1766245" y="4341113"/>
              <a:ext cx="188640" cy="19080"/>
            </p14:xfrm>
          </p:contentPart>
        </mc:Choice>
        <mc:Fallback xmlns="">
          <p:pic>
            <p:nvPicPr>
              <p:cNvPr id="4210" name="Ink 420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750405" y="4322033"/>
                <a:ext cx="2181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11" name="Ink 4210"/>
              <p14:cNvContentPartPr/>
              <p14:nvPr/>
            </p14:nvContentPartPr>
            <p14:xfrm>
              <a:off x="2151085" y="4383593"/>
              <a:ext cx="29160" cy="130680"/>
            </p14:xfrm>
          </p:contentPart>
        </mc:Choice>
        <mc:Fallback xmlns="">
          <p:pic>
            <p:nvPicPr>
              <p:cNvPr id="4211" name="Ink 4210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33085" y="4368473"/>
                <a:ext cx="59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12" name="Ink 4211"/>
              <p14:cNvContentPartPr/>
              <p14:nvPr/>
            </p14:nvContentPartPr>
            <p14:xfrm>
              <a:off x="2264485" y="4372073"/>
              <a:ext cx="101160" cy="151920"/>
            </p14:xfrm>
          </p:contentPart>
        </mc:Choice>
        <mc:Fallback xmlns="">
          <p:pic>
            <p:nvPicPr>
              <p:cNvPr id="4212" name="Ink 421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46125" y="4354073"/>
                <a:ext cx="137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13" name="Ink 4212"/>
              <p14:cNvContentPartPr/>
              <p14:nvPr/>
            </p14:nvContentPartPr>
            <p14:xfrm>
              <a:off x="2566165" y="4455233"/>
              <a:ext cx="89280" cy="191520"/>
            </p14:xfrm>
          </p:contentPart>
        </mc:Choice>
        <mc:Fallback xmlns="">
          <p:pic>
            <p:nvPicPr>
              <p:cNvPr id="4213" name="Ink 4212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53925" y="4444793"/>
                <a:ext cx="1216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14" name="Ink 4213"/>
              <p14:cNvContentPartPr/>
              <p14:nvPr/>
            </p14:nvContentPartPr>
            <p14:xfrm>
              <a:off x="2513245" y="4395473"/>
              <a:ext cx="208080" cy="51120"/>
            </p14:xfrm>
          </p:contentPart>
        </mc:Choice>
        <mc:Fallback xmlns="">
          <p:pic>
            <p:nvPicPr>
              <p:cNvPr id="4214" name="Ink 4213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96325" y="4373873"/>
                <a:ext cx="234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15" name="Ink 4214"/>
              <p14:cNvContentPartPr/>
              <p14:nvPr/>
            </p14:nvContentPartPr>
            <p14:xfrm>
              <a:off x="2800525" y="4401233"/>
              <a:ext cx="118080" cy="123840"/>
            </p14:xfrm>
          </p:contentPart>
        </mc:Choice>
        <mc:Fallback xmlns="">
          <p:pic>
            <p:nvPicPr>
              <p:cNvPr id="4215" name="Ink 4214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80365" y="4390073"/>
                <a:ext cx="147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16" name="Ink 4215"/>
              <p14:cNvContentPartPr/>
              <p14:nvPr/>
            </p14:nvContentPartPr>
            <p14:xfrm>
              <a:off x="2971165" y="4379273"/>
              <a:ext cx="77040" cy="175320"/>
            </p14:xfrm>
          </p:contentPart>
        </mc:Choice>
        <mc:Fallback xmlns="">
          <p:pic>
            <p:nvPicPr>
              <p:cNvPr id="4216" name="Ink 4215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952445" y="4362713"/>
                <a:ext cx="112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17" name="Ink 4216"/>
              <p14:cNvContentPartPr/>
              <p14:nvPr/>
            </p14:nvContentPartPr>
            <p14:xfrm>
              <a:off x="3096805" y="4282073"/>
              <a:ext cx="156240" cy="259200"/>
            </p14:xfrm>
          </p:contentPart>
        </mc:Choice>
        <mc:Fallback xmlns="">
          <p:pic>
            <p:nvPicPr>
              <p:cNvPr id="4217" name="Ink 421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80245" y="4270193"/>
                <a:ext cx="1810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18" name="Ink 4217"/>
              <p14:cNvContentPartPr/>
              <p14:nvPr/>
            </p14:nvContentPartPr>
            <p14:xfrm>
              <a:off x="3427645" y="4397633"/>
              <a:ext cx="136440" cy="169560"/>
            </p14:xfrm>
          </p:contentPart>
        </mc:Choice>
        <mc:Fallback xmlns="">
          <p:pic>
            <p:nvPicPr>
              <p:cNvPr id="4218" name="Ink 421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19365" y="4388273"/>
                <a:ext cx="163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19" name="Ink 4218"/>
              <p14:cNvContentPartPr/>
              <p14:nvPr/>
            </p14:nvContentPartPr>
            <p14:xfrm>
              <a:off x="3757045" y="4412033"/>
              <a:ext cx="299520" cy="119160"/>
            </p14:xfrm>
          </p:contentPart>
        </mc:Choice>
        <mc:Fallback xmlns="">
          <p:pic>
            <p:nvPicPr>
              <p:cNvPr id="4219" name="Ink 421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747325" y="4397993"/>
                <a:ext cx="32436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220" name="Ink 4219"/>
              <p14:cNvContentPartPr/>
              <p14:nvPr/>
            </p14:nvContentPartPr>
            <p14:xfrm>
              <a:off x="4139005" y="4420673"/>
              <a:ext cx="107640" cy="112680"/>
            </p14:xfrm>
          </p:contentPart>
        </mc:Choice>
        <mc:Fallback xmlns="">
          <p:pic>
            <p:nvPicPr>
              <p:cNvPr id="4220" name="Ink 4219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121005" y="4401233"/>
                <a:ext cx="1328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21" name="Ink 4220"/>
              <p14:cNvContentPartPr/>
              <p14:nvPr/>
            </p14:nvContentPartPr>
            <p14:xfrm>
              <a:off x="4352845" y="4297553"/>
              <a:ext cx="17640" cy="235440"/>
            </p14:xfrm>
          </p:contentPart>
        </mc:Choice>
        <mc:Fallback xmlns="">
          <p:pic>
            <p:nvPicPr>
              <p:cNvPr id="4221" name="Ink 4220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4485" y="4280633"/>
                <a:ext cx="56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222" name="Ink 4221"/>
              <p14:cNvContentPartPr/>
              <p14:nvPr/>
            </p14:nvContentPartPr>
            <p14:xfrm>
              <a:off x="4494685" y="4303313"/>
              <a:ext cx="46440" cy="248760"/>
            </p14:xfrm>
          </p:contentPart>
        </mc:Choice>
        <mc:Fallback xmlns="">
          <p:pic>
            <p:nvPicPr>
              <p:cNvPr id="4222" name="Ink 4221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81005" y="4288193"/>
                <a:ext cx="824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223" name="Ink 4222"/>
              <p14:cNvContentPartPr/>
              <p14:nvPr/>
            </p14:nvContentPartPr>
            <p14:xfrm>
              <a:off x="4304605" y="4363793"/>
              <a:ext cx="303840" cy="38520"/>
            </p14:xfrm>
          </p:contentPart>
        </mc:Choice>
        <mc:Fallback xmlns="">
          <p:pic>
            <p:nvPicPr>
              <p:cNvPr id="4223" name="Ink 4222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87685" y="4350473"/>
                <a:ext cx="332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224" name="Ink 4223"/>
              <p14:cNvContentPartPr/>
              <p14:nvPr/>
            </p14:nvContentPartPr>
            <p14:xfrm>
              <a:off x="4654885" y="4409513"/>
              <a:ext cx="388800" cy="154080"/>
            </p14:xfrm>
          </p:contentPart>
        </mc:Choice>
        <mc:Fallback xmlns="">
          <p:pic>
            <p:nvPicPr>
              <p:cNvPr id="4224" name="Ink 4223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37245" y="4391873"/>
                <a:ext cx="414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25" name="Ink 4224"/>
              <p14:cNvContentPartPr/>
              <p14:nvPr/>
            </p14:nvContentPartPr>
            <p14:xfrm>
              <a:off x="5241325" y="4442993"/>
              <a:ext cx="84600" cy="103680"/>
            </p14:xfrm>
          </p:contentPart>
        </mc:Choice>
        <mc:Fallback xmlns="">
          <p:pic>
            <p:nvPicPr>
              <p:cNvPr id="4225" name="Ink 4224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226565" y="4424633"/>
                <a:ext cx="1191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226" name="Ink 4225"/>
              <p14:cNvContentPartPr/>
              <p14:nvPr/>
            </p14:nvContentPartPr>
            <p14:xfrm>
              <a:off x="5469565" y="4230953"/>
              <a:ext cx="32760" cy="357120"/>
            </p14:xfrm>
          </p:contentPart>
        </mc:Choice>
        <mc:Fallback xmlns="">
          <p:pic>
            <p:nvPicPr>
              <p:cNvPr id="4226" name="Ink 4225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452645" y="4215473"/>
                <a:ext cx="712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227" name="Ink 4226"/>
              <p14:cNvContentPartPr/>
              <p14:nvPr/>
            </p14:nvContentPartPr>
            <p14:xfrm>
              <a:off x="5381005" y="4414913"/>
              <a:ext cx="209880" cy="31320"/>
            </p14:xfrm>
          </p:contentPart>
        </mc:Choice>
        <mc:Fallback xmlns="">
          <p:pic>
            <p:nvPicPr>
              <p:cNvPr id="4227" name="Ink 4226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65885" y="4395113"/>
                <a:ext cx="240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228" name="Ink 4227"/>
              <p14:cNvContentPartPr/>
              <p14:nvPr/>
            </p14:nvContentPartPr>
            <p14:xfrm>
              <a:off x="5814445" y="4366673"/>
              <a:ext cx="297720" cy="107640"/>
            </p14:xfrm>
          </p:contentPart>
        </mc:Choice>
        <mc:Fallback xmlns="">
          <p:pic>
            <p:nvPicPr>
              <p:cNvPr id="4228" name="Ink 4227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803285" y="4348673"/>
                <a:ext cx="324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229" name="Ink 4228"/>
              <p14:cNvContentPartPr/>
              <p14:nvPr/>
            </p14:nvContentPartPr>
            <p14:xfrm>
              <a:off x="6238165" y="4330673"/>
              <a:ext cx="134280" cy="145800"/>
            </p14:xfrm>
          </p:contentPart>
        </mc:Choice>
        <mc:Fallback xmlns="">
          <p:pic>
            <p:nvPicPr>
              <p:cNvPr id="4229" name="Ink 422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215485" y="4311233"/>
                <a:ext cx="1803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30" name="Ink 4229"/>
              <p14:cNvContentPartPr/>
              <p14:nvPr/>
            </p14:nvContentPartPr>
            <p14:xfrm>
              <a:off x="6463885" y="4225193"/>
              <a:ext cx="28440" cy="277920"/>
            </p14:xfrm>
          </p:contentPart>
        </mc:Choice>
        <mc:Fallback xmlns="">
          <p:pic>
            <p:nvPicPr>
              <p:cNvPr id="4230" name="Ink 4229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449845" y="4209353"/>
                <a:ext cx="550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231" name="Ink 4230"/>
              <p14:cNvContentPartPr/>
              <p14:nvPr/>
            </p14:nvContentPartPr>
            <p14:xfrm>
              <a:off x="6683485" y="4211513"/>
              <a:ext cx="26640" cy="262800"/>
            </p14:xfrm>
          </p:contentPart>
        </mc:Choice>
        <mc:Fallback xmlns="">
          <p:pic>
            <p:nvPicPr>
              <p:cNvPr id="4231" name="Ink 4230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672685" y="4199273"/>
                <a:ext cx="568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232" name="Ink 4231"/>
              <p14:cNvContentPartPr/>
              <p14:nvPr/>
            </p14:nvContentPartPr>
            <p14:xfrm>
              <a:off x="6609685" y="4322753"/>
              <a:ext cx="267480" cy="160560"/>
            </p14:xfrm>
          </p:contentPart>
        </mc:Choice>
        <mc:Fallback xmlns="">
          <p:pic>
            <p:nvPicPr>
              <p:cNvPr id="4232" name="Ink 4231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594565" y="4304753"/>
                <a:ext cx="29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233" name="Ink 4232"/>
              <p14:cNvContentPartPr/>
              <p14:nvPr/>
            </p14:nvContentPartPr>
            <p14:xfrm>
              <a:off x="6918205" y="4241753"/>
              <a:ext cx="11160" cy="2160"/>
            </p14:xfrm>
          </p:contentPart>
        </mc:Choice>
        <mc:Fallback xmlns="">
          <p:pic>
            <p:nvPicPr>
              <p:cNvPr id="4233" name="Ink 4232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03085" y="4223033"/>
                <a:ext cx="45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234" name="Ink 4233"/>
              <p14:cNvContentPartPr/>
              <p14:nvPr/>
            </p14:nvContentPartPr>
            <p14:xfrm>
              <a:off x="6968605" y="4351913"/>
              <a:ext cx="57600" cy="233280"/>
            </p14:xfrm>
          </p:contentPart>
        </mc:Choice>
        <mc:Fallback xmlns="">
          <p:pic>
            <p:nvPicPr>
              <p:cNvPr id="4234" name="Ink 4233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57805" y="4337873"/>
                <a:ext cx="89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235" name="Ink 4234"/>
              <p14:cNvContentPartPr/>
              <p14:nvPr/>
            </p14:nvContentPartPr>
            <p14:xfrm>
              <a:off x="6948445" y="4327073"/>
              <a:ext cx="184320" cy="81000"/>
            </p14:xfrm>
          </p:contentPart>
        </mc:Choice>
        <mc:Fallback xmlns="">
          <p:pic>
            <p:nvPicPr>
              <p:cNvPr id="4235" name="Ink 4234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34765" y="4308713"/>
                <a:ext cx="221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236" name="Ink 4235"/>
              <p14:cNvContentPartPr/>
              <p14:nvPr/>
            </p14:nvContentPartPr>
            <p14:xfrm>
              <a:off x="7200085" y="4122593"/>
              <a:ext cx="69480" cy="318960"/>
            </p14:xfrm>
          </p:contentPart>
        </mc:Choice>
        <mc:Fallback xmlns="">
          <p:pic>
            <p:nvPicPr>
              <p:cNvPr id="4236" name="Ink 4235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182085" y="4104593"/>
                <a:ext cx="1080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237" name="Ink 4236"/>
              <p14:cNvContentPartPr/>
              <p14:nvPr/>
            </p14:nvContentPartPr>
            <p14:xfrm>
              <a:off x="7368925" y="4309433"/>
              <a:ext cx="135360" cy="300240"/>
            </p14:xfrm>
          </p:contentPart>
        </mc:Choice>
        <mc:Fallback xmlns="">
          <p:pic>
            <p:nvPicPr>
              <p:cNvPr id="4237" name="Ink 4236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47685" y="4293593"/>
                <a:ext cx="1764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238" name="Ink 4237"/>
              <p14:cNvContentPartPr/>
              <p14:nvPr/>
            </p14:nvContentPartPr>
            <p14:xfrm>
              <a:off x="7588525" y="4305833"/>
              <a:ext cx="58680" cy="104400"/>
            </p14:xfrm>
          </p:contentPart>
        </mc:Choice>
        <mc:Fallback xmlns="">
          <p:pic>
            <p:nvPicPr>
              <p:cNvPr id="4238" name="Ink 4237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75205" y="4284593"/>
                <a:ext cx="85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239" name="Ink 4238"/>
              <p14:cNvContentPartPr/>
              <p14:nvPr/>
            </p14:nvContentPartPr>
            <p14:xfrm>
              <a:off x="7730725" y="4314113"/>
              <a:ext cx="139680" cy="57960"/>
            </p14:xfrm>
          </p:contentPart>
        </mc:Choice>
        <mc:Fallback xmlns="">
          <p:pic>
            <p:nvPicPr>
              <p:cNvPr id="4239" name="Ink 4238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16685" y="4300073"/>
                <a:ext cx="1688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240" name="Ink 4239"/>
              <p14:cNvContentPartPr/>
              <p14:nvPr/>
            </p14:nvContentPartPr>
            <p14:xfrm>
              <a:off x="7974805" y="4312673"/>
              <a:ext cx="262440" cy="369000"/>
            </p14:xfrm>
          </p:contentPart>
        </mc:Choice>
        <mc:Fallback xmlns="">
          <p:pic>
            <p:nvPicPr>
              <p:cNvPr id="4240" name="Ink 4239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52485" y="4292873"/>
                <a:ext cx="300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241" name="Ink 4240"/>
              <p14:cNvContentPartPr/>
              <p14:nvPr/>
            </p14:nvContentPartPr>
            <p14:xfrm>
              <a:off x="688045" y="4693913"/>
              <a:ext cx="58680" cy="385200"/>
            </p14:xfrm>
          </p:contentPart>
        </mc:Choice>
        <mc:Fallback xmlns="">
          <p:pic>
            <p:nvPicPr>
              <p:cNvPr id="4241" name="Ink 4240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7165" y="4676993"/>
                <a:ext cx="914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242" name="Ink 4241"/>
              <p14:cNvContentPartPr/>
              <p14:nvPr/>
            </p14:nvContentPartPr>
            <p14:xfrm>
              <a:off x="628645" y="4879313"/>
              <a:ext cx="145800" cy="31680"/>
            </p14:xfrm>
          </p:contentPart>
        </mc:Choice>
        <mc:Fallback xmlns="">
          <p:pic>
            <p:nvPicPr>
              <p:cNvPr id="4242" name="Ink 4241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2445" y="4858073"/>
                <a:ext cx="1756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243" name="Ink 4242"/>
              <p14:cNvContentPartPr/>
              <p14:nvPr/>
            </p14:nvContentPartPr>
            <p14:xfrm>
              <a:off x="830605" y="4834313"/>
              <a:ext cx="103320" cy="156960"/>
            </p14:xfrm>
          </p:contentPart>
        </mc:Choice>
        <mc:Fallback xmlns="">
          <p:pic>
            <p:nvPicPr>
              <p:cNvPr id="4243" name="Ink 4242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11525" y="4820993"/>
                <a:ext cx="140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44" name="Ink 4243"/>
              <p14:cNvContentPartPr/>
              <p14:nvPr/>
            </p14:nvContentPartPr>
            <p14:xfrm>
              <a:off x="1028965" y="4843673"/>
              <a:ext cx="90360" cy="133920"/>
            </p14:xfrm>
          </p:contentPart>
        </mc:Choice>
        <mc:Fallback xmlns="">
          <p:pic>
            <p:nvPicPr>
              <p:cNvPr id="4244" name="Ink 4243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10605" y="4830353"/>
                <a:ext cx="117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245" name="Ink 4244"/>
              <p14:cNvContentPartPr/>
              <p14:nvPr/>
            </p14:nvContentPartPr>
            <p14:xfrm>
              <a:off x="1242085" y="4688873"/>
              <a:ext cx="33120" cy="288360"/>
            </p14:xfrm>
          </p:contentPart>
        </mc:Choice>
        <mc:Fallback xmlns="">
          <p:pic>
            <p:nvPicPr>
              <p:cNvPr id="4245" name="Ink 424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220845" y="4676633"/>
                <a:ext cx="69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246" name="Ink 4245"/>
              <p14:cNvContentPartPr/>
              <p14:nvPr/>
            </p14:nvContentPartPr>
            <p14:xfrm>
              <a:off x="1139485" y="4820273"/>
              <a:ext cx="217440" cy="16560"/>
            </p14:xfrm>
          </p:contentPart>
        </mc:Choice>
        <mc:Fallback xmlns="">
          <p:pic>
            <p:nvPicPr>
              <p:cNvPr id="4246" name="Ink 4245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4365" y="4801913"/>
                <a:ext cx="243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247" name="Ink 4246"/>
              <p14:cNvContentPartPr/>
              <p14:nvPr/>
            </p14:nvContentPartPr>
            <p14:xfrm>
              <a:off x="1329565" y="4877873"/>
              <a:ext cx="140760" cy="109080"/>
            </p14:xfrm>
          </p:contentPart>
        </mc:Choice>
        <mc:Fallback xmlns="">
          <p:pic>
            <p:nvPicPr>
              <p:cNvPr id="4247" name="Ink 4246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314085" y="4865273"/>
                <a:ext cx="174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248" name="Ink 4247"/>
              <p14:cNvContentPartPr/>
              <p14:nvPr/>
            </p14:nvContentPartPr>
            <p14:xfrm>
              <a:off x="1499125" y="4847993"/>
              <a:ext cx="158400" cy="155880"/>
            </p14:xfrm>
          </p:contentPart>
        </mc:Choice>
        <mc:Fallback xmlns="">
          <p:pic>
            <p:nvPicPr>
              <p:cNvPr id="4248" name="Ink 4247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85085" y="4832873"/>
                <a:ext cx="1846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249" name="Ink 4248"/>
              <p14:cNvContentPartPr/>
              <p14:nvPr/>
            </p14:nvContentPartPr>
            <p14:xfrm>
              <a:off x="1700005" y="4809833"/>
              <a:ext cx="101160" cy="199800"/>
            </p14:xfrm>
          </p:contentPart>
        </mc:Choice>
        <mc:Fallback xmlns="">
          <p:pic>
            <p:nvPicPr>
              <p:cNvPr id="4249" name="Ink 4248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79845" y="4793993"/>
                <a:ext cx="137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250" name="Ink 4249"/>
              <p14:cNvContentPartPr/>
              <p14:nvPr/>
            </p14:nvContentPartPr>
            <p14:xfrm>
              <a:off x="2076925" y="4851593"/>
              <a:ext cx="392760" cy="144360"/>
            </p14:xfrm>
          </p:contentPart>
        </mc:Choice>
        <mc:Fallback xmlns="">
          <p:pic>
            <p:nvPicPr>
              <p:cNvPr id="4250" name="Ink 4249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68285" y="4835393"/>
                <a:ext cx="409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251" name="Ink 4250"/>
              <p14:cNvContentPartPr/>
              <p14:nvPr/>
            </p14:nvContentPartPr>
            <p14:xfrm>
              <a:off x="2546005" y="4878953"/>
              <a:ext cx="104760" cy="87120"/>
            </p14:xfrm>
          </p:contentPart>
        </mc:Choice>
        <mc:Fallback xmlns="">
          <p:pic>
            <p:nvPicPr>
              <p:cNvPr id="4251" name="Ink 4250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533765" y="4858793"/>
                <a:ext cx="136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252" name="Ink 4251"/>
              <p14:cNvContentPartPr/>
              <p14:nvPr/>
            </p14:nvContentPartPr>
            <p14:xfrm>
              <a:off x="2650405" y="4753673"/>
              <a:ext cx="58680" cy="234360"/>
            </p14:xfrm>
          </p:contentPart>
        </mc:Choice>
        <mc:Fallback xmlns="">
          <p:pic>
            <p:nvPicPr>
              <p:cNvPr id="4252" name="Ink 4251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637805" y="4732793"/>
                <a:ext cx="867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253" name="Ink 4252"/>
              <p14:cNvContentPartPr/>
              <p14:nvPr/>
            </p14:nvContentPartPr>
            <p14:xfrm>
              <a:off x="3113365" y="4851953"/>
              <a:ext cx="73440" cy="168840"/>
            </p14:xfrm>
          </p:contentPart>
        </mc:Choice>
        <mc:Fallback xmlns="">
          <p:pic>
            <p:nvPicPr>
              <p:cNvPr id="4253" name="Ink 4252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092125" y="4832873"/>
                <a:ext cx="1134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254" name="Ink 4253"/>
              <p14:cNvContentPartPr/>
              <p14:nvPr/>
            </p14:nvContentPartPr>
            <p14:xfrm>
              <a:off x="3294085" y="4835393"/>
              <a:ext cx="700920" cy="121320"/>
            </p14:xfrm>
          </p:contentPart>
        </mc:Choice>
        <mc:Fallback xmlns="">
          <p:pic>
            <p:nvPicPr>
              <p:cNvPr id="4254" name="Ink 4253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80765" y="4812353"/>
                <a:ext cx="7293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4255" name="Ink 4254"/>
              <p14:cNvContentPartPr/>
              <p14:nvPr/>
            </p14:nvContentPartPr>
            <p14:xfrm>
              <a:off x="4105885" y="4845113"/>
              <a:ext cx="20520" cy="103320"/>
            </p14:xfrm>
          </p:contentPart>
        </mc:Choice>
        <mc:Fallback xmlns="">
          <p:pic>
            <p:nvPicPr>
              <p:cNvPr id="4255" name="Ink 4254"/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088605" y="4831073"/>
                <a:ext cx="57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4256" name="Ink 4255"/>
              <p14:cNvContentPartPr/>
              <p14:nvPr/>
            </p14:nvContentPartPr>
            <p14:xfrm>
              <a:off x="4194085" y="4828553"/>
              <a:ext cx="426600" cy="403200"/>
            </p14:xfrm>
          </p:contentPart>
        </mc:Choice>
        <mc:Fallback xmlns="">
          <p:pic>
            <p:nvPicPr>
              <p:cNvPr id="4256" name="Ink 4255"/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79685" y="4808393"/>
                <a:ext cx="4564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4257" name="Ink 4256"/>
              <p14:cNvContentPartPr/>
              <p14:nvPr/>
            </p14:nvContentPartPr>
            <p14:xfrm>
              <a:off x="4804645" y="4874993"/>
              <a:ext cx="79560" cy="113040"/>
            </p14:xfrm>
          </p:contentPart>
        </mc:Choice>
        <mc:Fallback xmlns="">
          <p:pic>
            <p:nvPicPr>
              <p:cNvPr id="4257" name="Ink 4256"/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87365" y="4854473"/>
                <a:ext cx="118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4258" name="Ink 4257"/>
              <p14:cNvContentPartPr/>
              <p14:nvPr/>
            </p14:nvContentPartPr>
            <p14:xfrm>
              <a:off x="4952965" y="4862753"/>
              <a:ext cx="118440" cy="126720"/>
            </p14:xfrm>
          </p:contentPart>
        </mc:Choice>
        <mc:Fallback xmlns="">
          <p:pic>
            <p:nvPicPr>
              <p:cNvPr id="4258" name="Ink 4257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31365" y="4847993"/>
                <a:ext cx="156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4259" name="Ink 4258"/>
              <p14:cNvContentPartPr/>
              <p14:nvPr/>
            </p14:nvContentPartPr>
            <p14:xfrm>
              <a:off x="5188045" y="4769873"/>
              <a:ext cx="16200" cy="245520"/>
            </p14:xfrm>
          </p:contentPart>
        </mc:Choice>
        <mc:Fallback xmlns="">
          <p:pic>
            <p:nvPicPr>
              <p:cNvPr id="4259" name="Ink 4258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66085" y="4757273"/>
                <a:ext cx="57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260" name="Ink 4259"/>
              <p14:cNvContentPartPr/>
              <p14:nvPr/>
            </p14:nvContentPartPr>
            <p14:xfrm>
              <a:off x="5129365" y="4818113"/>
              <a:ext cx="225360" cy="8280"/>
            </p14:xfrm>
          </p:contentPart>
        </mc:Choice>
        <mc:Fallback xmlns="">
          <p:pic>
            <p:nvPicPr>
              <p:cNvPr id="4260" name="Ink 4259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116045" y="4796873"/>
                <a:ext cx="25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261" name="Ink 4260"/>
              <p14:cNvContentPartPr/>
              <p14:nvPr/>
            </p14:nvContentPartPr>
            <p14:xfrm>
              <a:off x="5591605" y="4797593"/>
              <a:ext cx="194040" cy="182520"/>
            </p14:xfrm>
          </p:contentPart>
        </mc:Choice>
        <mc:Fallback xmlns="">
          <p:pic>
            <p:nvPicPr>
              <p:cNvPr id="4261" name="Ink 4260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77565" y="4780673"/>
                <a:ext cx="222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262" name="Ink 4261"/>
              <p14:cNvContentPartPr/>
              <p14:nvPr/>
            </p14:nvContentPartPr>
            <p14:xfrm>
              <a:off x="5882485" y="4814873"/>
              <a:ext cx="300240" cy="183960"/>
            </p14:xfrm>
          </p:contentPart>
        </mc:Choice>
        <mc:Fallback xmlns="">
          <p:pic>
            <p:nvPicPr>
              <p:cNvPr id="4262" name="Ink 4261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863405" y="4806233"/>
                <a:ext cx="3279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263" name="Ink 4262"/>
              <p14:cNvContentPartPr/>
              <p14:nvPr/>
            </p14:nvContentPartPr>
            <p14:xfrm>
              <a:off x="779485" y="5261273"/>
              <a:ext cx="34920" cy="198000"/>
            </p14:xfrm>
          </p:contentPart>
        </mc:Choice>
        <mc:Fallback xmlns="">
          <p:pic>
            <p:nvPicPr>
              <p:cNvPr id="4263" name="Ink 4262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9325" y="5245073"/>
                <a:ext cx="723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4264" name="Ink 4263"/>
              <p14:cNvContentPartPr/>
              <p14:nvPr/>
            </p14:nvContentPartPr>
            <p14:xfrm>
              <a:off x="812245" y="5208353"/>
              <a:ext cx="259560" cy="225720"/>
            </p14:xfrm>
          </p:contentPart>
        </mc:Choice>
        <mc:Fallback xmlns="">
          <p:pic>
            <p:nvPicPr>
              <p:cNvPr id="4264" name="Ink 4263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4965" y="5192873"/>
                <a:ext cx="2890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4265" name="Ink 4264"/>
              <p14:cNvContentPartPr/>
              <p14:nvPr/>
            </p14:nvContentPartPr>
            <p14:xfrm>
              <a:off x="1148125" y="5342273"/>
              <a:ext cx="104400" cy="117720"/>
            </p14:xfrm>
          </p:contentPart>
        </mc:Choice>
        <mc:Fallback xmlns="">
          <p:pic>
            <p:nvPicPr>
              <p:cNvPr id="4265" name="Ink 4264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134085" y="5325353"/>
                <a:ext cx="1368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4266" name="Ink 4265"/>
              <p14:cNvContentPartPr/>
              <p14:nvPr/>
            </p14:nvContentPartPr>
            <p14:xfrm>
              <a:off x="1325245" y="5306993"/>
              <a:ext cx="123480" cy="147240"/>
            </p14:xfrm>
          </p:contentPart>
        </mc:Choice>
        <mc:Fallback xmlns="">
          <p:pic>
            <p:nvPicPr>
              <p:cNvPr id="4266" name="Ink 4265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308325" y="5294033"/>
                <a:ext cx="153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4267" name="Ink 4266"/>
              <p14:cNvContentPartPr/>
              <p14:nvPr/>
            </p14:nvContentPartPr>
            <p14:xfrm>
              <a:off x="1552405" y="5327153"/>
              <a:ext cx="243000" cy="98280"/>
            </p14:xfrm>
          </p:contentPart>
        </mc:Choice>
        <mc:Fallback xmlns="">
          <p:pic>
            <p:nvPicPr>
              <p:cNvPr id="4267" name="Ink 4266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536205" y="5309873"/>
                <a:ext cx="275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4268" name="Ink 4267"/>
              <p14:cNvContentPartPr/>
              <p14:nvPr/>
            </p14:nvContentPartPr>
            <p14:xfrm>
              <a:off x="1922125" y="5281073"/>
              <a:ext cx="144720" cy="122400"/>
            </p14:xfrm>
          </p:contentPart>
        </mc:Choice>
        <mc:Fallback xmlns="">
          <p:pic>
            <p:nvPicPr>
              <p:cNvPr id="4268" name="Ink 4267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905205" y="5264153"/>
                <a:ext cx="169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269" name="Ink 4268"/>
              <p14:cNvContentPartPr/>
              <p14:nvPr/>
            </p14:nvContentPartPr>
            <p14:xfrm>
              <a:off x="2210485" y="5173433"/>
              <a:ext cx="9360" cy="231840"/>
            </p14:xfrm>
          </p:contentPart>
        </mc:Choice>
        <mc:Fallback xmlns="">
          <p:pic>
            <p:nvPicPr>
              <p:cNvPr id="4269" name="Ink 4268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188165" y="5160113"/>
                <a:ext cx="522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270" name="Ink 4269"/>
              <p14:cNvContentPartPr/>
              <p14:nvPr/>
            </p14:nvContentPartPr>
            <p14:xfrm>
              <a:off x="2313085" y="5288273"/>
              <a:ext cx="77760" cy="102600"/>
            </p14:xfrm>
          </p:contentPart>
        </mc:Choice>
        <mc:Fallback xmlns="">
          <p:pic>
            <p:nvPicPr>
              <p:cNvPr id="4270" name="Ink 4269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298325" y="5272793"/>
                <a:ext cx="1080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271" name="Ink 4270"/>
              <p14:cNvContentPartPr/>
              <p14:nvPr/>
            </p14:nvContentPartPr>
            <p14:xfrm>
              <a:off x="2477245" y="5233193"/>
              <a:ext cx="176400" cy="213120"/>
            </p14:xfrm>
          </p:contentPart>
        </mc:Choice>
        <mc:Fallback xmlns="">
          <p:pic>
            <p:nvPicPr>
              <p:cNvPr id="4271" name="Ink 4270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59605" y="5214833"/>
                <a:ext cx="207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272" name="Ink 4271"/>
              <p14:cNvContentPartPr/>
              <p14:nvPr/>
            </p14:nvContentPartPr>
            <p14:xfrm>
              <a:off x="2546725" y="5338673"/>
              <a:ext cx="182160" cy="10080"/>
            </p14:xfrm>
          </p:contentPart>
        </mc:Choice>
        <mc:Fallback xmlns="">
          <p:pic>
            <p:nvPicPr>
              <p:cNvPr id="4272" name="Ink 4271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530165" y="5317073"/>
                <a:ext cx="206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273" name="Ink 4272"/>
              <p14:cNvContentPartPr/>
              <p14:nvPr/>
            </p14:nvContentPartPr>
            <p14:xfrm>
              <a:off x="2752645" y="5271713"/>
              <a:ext cx="155520" cy="142920"/>
            </p14:xfrm>
          </p:contentPart>
        </mc:Choice>
        <mc:Fallback xmlns="">
          <p:pic>
            <p:nvPicPr>
              <p:cNvPr id="4273" name="Ink 4272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732485" y="5251553"/>
                <a:ext cx="1904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274" name="Ink 4273"/>
              <p14:cNvContentPartPr/>
              <p14:nvPr/>
            </p14:nvContentPartPr>
            <p14:xfrm>
              <a:off x="3171685" y="5256593"/>
              <a:ext cx="104400" cy="117360"/>
            </p14:xfrm>
          </p:contentPart>
        </mc:Choice>
        <mc:Fallback xmlns="">
          <p:pic>
            <p:nvPicPr>
              <p:cNvPr id="4274" name="Ink 4273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156925" y="5241833"/>
                <a:ext cx="1310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275" name="Ink 4274"/>
              <p14:cNvContentPartPr/>
              <p14:nvPr/>
            </p14:nvContentPartPr>
            <p14:xfrm>
              <a:off x="3428005" y="5114753"/>
              <a:ext cx="17640" cy="273960"/>
            </p14:xfrm>
          </p:contentPart>
        </mc:Choice>
        <mc:Fallback xmlns="">
          <p:pic>
            <p:nvPicPr>
              <p:cNvPr id="4275" name="Ink 4274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410725" y="5100353"/>
                <a:ext cx="590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76" name="Ink 4275"/>
              <p14:cNvContentPartPr/>
              <p14:nvPr/>
            </p14:nvContentPartPr>
            <p14:xfrm>
              <a:off x="3382645" y="5210513"/>
              <a:ext cx="181800" cy="8280"/>
            </p14:xfrm>
          </p:contentPart>
        </mc:Choice>
        <mc:Fallback xmlns="">
          <p:pic>
            <p:nvPicPr>
              <p:cNvPr id="4276" name="Ink 4275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63925" y="5189993"/>
                <a:ext cx="214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277" name="Ink 4276"/>
              <p14:cNvContentPartPr/>
              <p14:nvPr/>
            </p14:nvContentPartPr>
            <p14:xfrm>
              <a:off x="3772165" y="5175953"/>
              <a:ext cx="13320" cy="253800"/>
            </p14:xfrm>
          </p:contentPart>
        </mc:Choice>
        <mc:Fallback xmlns="">
          <p:pic>
            <p:nvPicPr>
              <p:cNvPr id="4277" name="Ink 4276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753085" y="5161553"/>
                <a:ext cx="532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4278" name="Ink 4277"/>
              <p14:cNvContentPartPr/>
              <p14:nvPr/>
            </p14:nvContentPartPr>
            <p14:xfrm>
              <a:off x="3673885" y="5259113"/>
              <a:ext cx="217080" cy="18720"/>
            </p14:xfrm>
          </p:contentPart>
        </mc:Choice>
        <mc:Fallback xmlns="">
          <p:pic>
            <p:nvPicPr>
              <p:cNvPr id="4278" name="Ink 4277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656965" y="5246513"/>
                <a:ext cx="246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79" name="Ink 4278"/>
              <p14:cNvContentPartPr/>
              <p14:nvPr/>
            </p14:nvContentPartPr>
            <p14:xfrm>
              <a:off x="3889165" y="5163713"/>
              <a:ext cx="178200" cy="283680"/>
            </p14:xfrm>
          </p:contentPart>
        </mc:Choice>
        <mc:Fallback xmlns="">
          <p:pic>
            <p:nvPicPr>
              <p:cNvPr id="4279" name="Ink 4278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71165" y="5150033"/>
                <a:ext cx="212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4280" name="Ink 4279"/>
              <p14:cNvContentPartPr/>
              <p14:nvPr/>
            </p14:nvContentPartPr>
            <p14:xfrm>
              <a:off x="4136485" y="5295833"/>
              <a:ext cx="201960" cy="163800"/>
            </p14:xfrm>
          </p:contentPart>
        </mc:Choice>
        <mc:Fallback xmlns="">
          <p:pic>
            <p:nvPicPr>
              <p:cNvPr id="4280" name="Ink 4279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116325" y="5274233"/>
                <a:ext cx="2372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4281" name="Ink 4280"/>
              <p14:cNvContentPartPr/>
              <p14:nvPr/>
            </p14:nvContentPartPr>
            <p14:xfrm>
              <a:off x="4573165" y="5292593"/>
              <a:ext cx="186840" cy="164880"/>
            </p14:xfrm>
          </p:contentPart>
        </mc:Choice>
        <mc:Fallback xmlns="">
          <p:pic>
            <p:nvPicPr>
              <p:cNvPr id="4281" name="Ink 4280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550845" y="5270993"/>
                <a:ext cx="220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4282" name="Ink 4281"/>
              <p14:cNvContentPartPr/>
              <p14:nvPr/>
            </p14:nvContentPartPr>
            <p14:xfrm>
              <a:off x="4824445" y="5335793"/>
              <a:ext cx="168840" cy="88560"/>
            </p14:xfrm>
          </p:contentPart>
        </mc:Choice>
        <mc:Fallback xmlns="">
          <p:pic>
            <p:nvPicPr>
              <p:cNvPr id="4282" name="Ink 4281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808965" y="5319233"/>
                <a:ext cx="20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283" name="Ink 4282"/>
              <p14:cNvContentPartPr/>
              <p14:nvPr/>
            </p14:nvContentPartPr>
            <p14:xfrm>
              <a:off x="5057005" y="5355593"/>
              <a:ext cx="115200" cy="73080"/>
            </p14:xfrm>
          </p:contentPart>
        </mc:Choice>
        <mc:Fallback xmlns="">
          <p:pic>
            <p:nvPicPr>
              <p:cNvPr id="4283" name="Ink 4282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049085" y="5333273"/>
                <a:ext cx="1454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4284" name="Ink 4283"/>
              <p14:cNvContentPartPr/>
              <p14:nvPr/>
            </p14:nvContentPartPr>
            <p14:xfrm>
              <a:off x="5139445" y="5200793"/>
              <a:ext cx="122040" cy="254160"/>
            </p14:xfrm>
          </p:contentPart>
        </mc:Choice>
        <mc:Fallback xmlns="">
          <p:pic>
            <p:nvPicPr>
              <p:cNvPr id="4284" name="Ink 4283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116045" y="5177393"/>
                <a:ext cx="1602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4285" name="Ink 4284"/>
              <p14:cNvContentPartPr/>
              <p14:nvPr/>
            </p14:nvContentPartPr>
            <p14:xfrm>
              <a:off x="5395765" y="5108273"/>
              <a:ext cx="40680" cy="261000"/>
            </p14:xfrm>
          </p:contentPart>
        </mc:Choice>
        <mc:Fallback xmlns="">
          <p:pic>
            <p:nvPicPr>
              <p:cNvPr id="4285" name="Ink 4284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386045" y="5093873"/>
                <a:ext cx="70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4286" name="Ink 4285"/>
              <p14:cNvContentPartPr/>
              <p14:nvPr/>
            </p14:nvContentPartPr>
            <p14:xfrm>
              <a:off x="5458045" y="5505713"/>
              <a:ext cx="19080" cy="37800"/>
            </p14:xfrm>
          </p:contentPart>
        </mc:Choice>
        <mc:Fallback xmlns="">
          <p:pic>
            <p:nvPicPr>
              <p:cNvPr id="4286" name="Ink 4285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441845" y="5490593"/>
                <a:ext cx="55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4287" name="Ink 4286"/>
              <p14:cNvContentPartPr/>
              <p14:nvPr/>
            </p14:nvContentPartPr>
            <p14:xfrm>
              <a:off x="6250045" y="4819553"/>
              <a:ext cx="65880" cy="185760"/>
            </p14:xfrm>
          </p:contentPart>
        </mc:Choice>
        <mc:Fallback xmlns="">
          <p:pic>
            <p:nvPicPr>
              <p:cNvPr id="4287" name="Ink 4286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232405" y="4804433"/>
                <a:ext cx="10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F69DC0-80AC-4652-873A-FEA313849268}"/>
                  </a:ext>
                </a:extLst>
              </p14:cNvPr>
              <p14:cNvContentPartPr/>
              <p14:nvPr/>
            </p14:nvContentPartPr>
            <p14:xfrm>
              <a:off x="5534950" y="3768110"/>
              <a:ext cx="186480" cy="196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F69DC0-80AC-4652-873A-FEA31384926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525950" y="3759110"/>
                <a:ext cx="20412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499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Gibbs sampling for Markov Networks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93073" y="1700808"/>
            <a:ext cx="4834880" cy="3845024"/>
          </a:xfrm>
        </p:spPr>
        <p:txBody>
          <a:bodyPr/>
          <a:lstStyle/>
          <a:p>
            <a:r>
              <a:rPr lang="en-US" altLang="en-US" sz="2400" b="1" dirty="0"/>
              <a:t>Example: </a:t>
            </a:r>
            <a:r>
              <a:rPr lang="en-US" altLang="en-US" sz="2400" dirty="0">
                <a:latin typeface="Arial Unicode MS" pitchFamily="34" charset="-128"/>
              </a:rPr>
              <a:t>P(D | </a:t>
            </a:r>
            <a:r>
              <a:rPr lang="en-US" alt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C=0</a:t>
            </a:r>
            <a:r>
              <a:rPr lang="en-US" altLang="en-US" sz="2400" dirty="0"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en-US" altLang="en-US" sz="2400" dirty="0"/>
              <a:t>Resample non-evidence variables in a pre-defined order or a random order</a:t>
            </a:r>
          </a:p>
          <a:p>
            <a:r>
              <a:rPr lang="en-US" altLang="en-US" sz="2400" dirty="0"/>
              <a:t>Suppose we begin with A</a:t>
            </a:r>
          </a:p>
        </p:txBody>
      </p:sp>
      <p:graphicFrame>
        <p:nvGraphicFramePr>
          <p:cNvPr id="37899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6441022"/>
              </p:ext>
            </p:extLst>
          </p:nvPr>
        </p:nvGraphicFramePr>
        <p:xfrm>
          <a:off x="5723503" y="2154926"/>
          <a:ext cx="244157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" name="Visio" r:id="rId4" imgW="2095119" imgH="3009376" progId="Visio.Drawing.11">
                  <p:embed/>
                </p:oleObj>
              </mc:Choice>
              <mc:Fallback>
                <p:oleObj name="Visio" r:id="rId4" imgW="2095119" imgH="30093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503" y="2154926"/>
                        <a:ext cx="244157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11" name="Group 12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30125350"/>
              </p:ext>
            </p:extLst>
          </p:nvPr>
        </p:nvGraphicFramePr>
        <p:xfrm>
          <a:off x="5577822" y="5680147"/>
          <a:ext cx="1981200" cy="74009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8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5652120" y="6369025"/>
            <a:ext cx="28083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Initial </a:t>
            </a:r>
            <a:r>
              <a:rPr lang="en-US" altLang="en-US" sz="2000" kern="0" dirty="0" err="1">
                <a:solidFill>
                  <a:srgbClr val="FF0000"/>
                </a:solidFill>
              </a:rPr>
              <a:t>assigmnet</a:t>
            </a:r>
            <a:endParaRPr lang="en-US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67544" y="4149080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What do we need to sample?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4868056"/>
            <a:ext cx="230425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P(A | </a:t>
            </a:r>
            <a:r>
              <a:rPr lang="en-US" dirty="0">
                <a:latin typeface="+mj-lt"/>
              </a:rPr>
              <a:t>B=0</a:t>
            </a:r>
            <a:r>
              <a:rPr lang="en-US" b="1" dirty="0">
                <a:latin typeface="+mj-lt"/>
              </a:rPr>
              <a:t>) </a:t>
            </a:r>
            <a:endParaRPr lang="en-US" baseline="30000" dirty="0">
              <a:latin typeface="+mj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65224" y="4913109"/>
            <a:ext cx="314693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P(A | </a:t>
            </a:r>
            <a:r>
              <a:rPr lang="en-US" dirty="0">
                <a:latin typeface="+mn-lt"/>
              </a:rPr>
              <a:t>B=0, C=0</a:t>
            </a:r>
            <a:r>
              <a:rPr lang="en-US" b="1" dirty="0">
                <a:latin typeface="+mn-lt"/>
              </a:rPr>
              <a:t>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8516" y="5625462"/>
            <a:ext cx="3333564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P( </a:t>
            </a:r>
            <a:r>
              <a:rPr lang="en-US" dirty="0">
                <a:latin typeface="+mn-lt"/>
                <a:cs typeface="Arial" panose="020B0604020202020204" pitchFamily="34" charset="0"/>
              </a:rPr>
              <a:t>B=0, C=0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| A) 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89663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1646" y="6209518"/>
            <a:ext cx="2895600" cy="47625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CPSC 422,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2698623" y="4674783"/>
              <a:ext cx="2172960" cy="86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82063" y="4657143"/>
                <a:ext cx="220176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4646583" y="4681623"/>
              <a:ext cx="1084680" cy="796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33623" y="4663983"/>
                <a:ext cx="1118160" cy="830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8">
            <a:extLst>
              <a:ext uri="{FF2B5EF4-FFF2-40B4-BE49-F238E27FC236}">
                <a16:creationId xmlns:a16="http://schemas.microsoft.com/office/drawing/2014/main" id="{D420FA79-3747-4173-9618-969C73282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812" y="1781200"/>
            <a:ext cx="5976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defTabSz="914400">
              <a:lnSpc>
                <a:spcPct val="100000"/>
              </a:lnSpc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Note: never change evidence!</a:t>
            </a:r>
          </a:p>
        </p:txBody>
      </p:sp>
    </p:spTree>
    <p:extLst>
      <p:ext uri="{BB962C8B-B14F-4D97-AF65-F5344CB8AC3E}">
        <p14:creationId xmlns:p14="http://schemas.microsoft.com/office/powerpoint/2010/main" val="394473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6" name="Rectangle 106"/>
          <p:cNvSpPr>
            <a:spLocks noGrp="1" noChangeArrowheads="1"/>
          </p:cNvSpPr>
          <p:nvPr>
            <p:ph type="title"/>
          </p:nvPr>
        </p:nvSpPr>
        <p:spPr>
          <a:xfrm>
            <a:off x="562844" y="40655"/>
            <a:ext cx="7427168" cy="664200"/>
          </a:xfrm>
        </p:spPr>
        <p:txBody>
          <a:bodyPr/>
          <a:lstStyle/>
          <a:p>
            <a:r>
              <a:rPr lang="en-US" altLang="en-US" sz="3200" dirty="0"/>
              <a:t>Gibbs sampling MN: what to sample</a:t>
            </a:r>
          </a:p>
        </p:txBody>
      </p:sp>
      <p:sp>
        <p:nvSpPr>
          <p:cNvPr id="46187" name="Rectangle 107"/>
          <p:cNvSpPr>
            <a:spLocks noGrp="1" noChangeArrowheads="1"/>
          </p:cNvSpPr>
          <p:nvPr>
            <p:ph type="body" sz="half" idx="1"/>
          </p:nvPr>
        </p:nvSpPr>
        <p:spPr>
          <a:xfrm>
            <a:off x="155238" y="1767582"/>
            <a:ext cx="4752528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P(A|BC)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4608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75192429"/>
              </p:ext>
            </p:extLst>
          </p:nvPr>
        </p:nvGraphicFramePr>
        <p:xfrm>
          <a:off x="5838934" y="3183632"/>
          <a:ext cx="18367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Visio" r:id="rId3" imgW="2095119" imgH="3392138" progId="Visio.Drawing.11">
                  <p:embed/>
                </p:oleObj>
              </mc:Choice>
              <mc:Fallback>
                <p:oleObj name="Visio" r:id="rId3" imgW="2095119" imgH="33921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934" y="3183632"/>
                        <a:ext cx="18367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91" name="Group 1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3114005"/>
              </p:ext>
            </p:extLst>
          </p:nvPr>
        </p:nvGraphicFramePr>
        <p:xfrm>
          <a:off x="6933862" y="2204864"/>
          <a:ext cx="2195737" cy="1066800"/>
        </p:xfrm>
        <a:graphic>
          <a:graphicData uri="http://schemas.openxmlformats.org/drawingml/2006/table">
            <a:tbl>
              <a:tblPr/>
              <a:tblGrid>
                <a:gridCol w="57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C=0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197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70026"/>
              </p:ext>
            </p:extLst>
          </p:nvPr>
        </p:nvGraphicFramePr>
        <p:xfrm>
          <a:off x="4115678" y="2590443"/>
          <a:ext cx="2160240" cy="100584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6264" name="Group 184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06243926"/>
              </p:ext>
            </p:extLst>
          </p:nvPr>
        </p:nvGraphicFramePr>
        <p:xfrm>
          <a:off x="1190734" y="3183632"/>
          <a:ext cx="1981200" cy="104362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265" name="Line 185"/>
          <p:cNvSpPr>
            <a:spLocks noChangeShapeType="1"/>
          </p:cNvSpPr>
          <p:nvPr/>
        </p:nvSpPr>
        <p:spPr bwMode="auto">
          <a:xfrm>
            <a:off x="4447118" y="3062883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6266" name="Line 186"/>
          <p:cNvSpPr>
            <a:spLocks noChangeShapeType="1"/>
          </p:cNvSpPr>
          <p:nvPr/>
        </p:nvSpPr>
        <p:spPr bwMode="auto">
          <a:xfrm>
            <a:off x="7410559" y="2780928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46267" name="Object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922676"/>
              </p:ext>
            </p:extLst>
          </p:nvPr>
        </p:nvGraphicFramePr>
        <p:xfrm>
          <a:off x="657334" y="5012432"/>
          <a:ext cx="28194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34" y="5012432"/>
                        <a:ext cx="28194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1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95112"/>
              </p:ext>
            </p:extLst>
          </p:nvPr>
        </p:nvGraphicFramePr>
        <p:xfrm>
          <a:off x="3629134" y="48600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283" name="Text Box 203"/>
          <p:cNvSpPr txBox="1">
            <a:spLocks noChangeArrowheads="1"/>
          </p:cNvSpPr>
          <p:nvPr/>
        </p:nvSpPr>
        <p:spPr bwMode="auto">
          <a:xfrm>
            <a:off x="581134" y="592683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46284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88"/>
              </p:ext>
            </p:extLst>
          </p:nvPr>
        </p:nvGraphicFramePr>
        <p:xfrm>
          <a:off x="3552934" y="585063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429806" y="3140968"/>
            <a:ext cx="504056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581134" y="5013176"/>
            <a:ext cx="1014264" cy="469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71934" y="6533257"/>
            <a:ext cx="2895600" cy="476250"/>
          </a:xfrm>
        </p:spPr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0934" y="6533257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8" name="Rectangle 107"/>
          <p:cNvSpPr txBox="1">
            <a:spLocks noChangeArrowheads="1"/>
          </p:cNvSpPr>
          <p:nvPr/>
        </p:nvSpPr>
        <p:spPr bwMode="auto">
          <a:xfrm>
            <a:off x="3570406" y="1842673"/>
            <a:ext cx="1753424" cy="51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000" kern="0" dirty="0"/>
              <a:t>B=0 ; C=0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000" kern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BC26F1-2A96-44EB-975F-B9719954CAD1}"/>
              </a:ext>
            </a:extLst>
          </p:cNvPr>
          <p:cNvGrpSpPr/>
          <p:nvPr/>
        </p:nvGrpSpPr>
        <p:grpSpPr>
          <a:xfrm>
            <a:off x="1332308" y="956357"/>
            <a:ext cx="7645708" cy="451371"/>
            <a:chOff x="-1489532" y="339655"/>
            <a:chExt cx="7920880" cy="480083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66" r="862"/>
            <a:stretch/>
          </p:blipFill>
          <p:spPr bwMode="auto">
            <a:xfrm>
              <a:off x="-1489532" y="339655"/>
              <a:ext cx="7920880" cy="480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0" name="Ink 19"/>
                <p14:cNvContentPartPr/>
                <p14:nvPr/>
              </p14:nvContentPartPr>
              <p14:xfrm>
                <a:off x="687840" y="465546"/>
                <a:ext cx="136800" cy="32760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148" y="455596"/>
                  <a:ext cx="156183" cy="34750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angle 107"/>
          <p:cNvSpPr txBox="1">
            <a:spLocks noChangeArrowheads="1"/>
          </p:cNvSpPr>
          <p:nvPr/>
        </p:nvSpPr>
        <p:spPr bwMode="auto">
          <a:xfrm>
            <a:off x="133685" y="886684"/>
            <a:ext cx="9838916" cy="13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For </a:t>
            </a:r>
            <a:r>
              <a:rPr lang="en-US" altLang="en-US" sz="2400" kern="0" dirty="0" err="1"/>
              <a:t>Bnets</a:t>
            </a:r>
            <a:endParaRPr lang="en-US" altLang="en-US" sz="24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sz="2400" kern="0" dirty="0"/>
              <a:t>For Markov Networks just the product of the factors (normalized) 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/>
          </a:p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8951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509"/>
            <a:ext cx="8229600" cy="1143000"/>
          </a:xfrm>
        </p:spPr>
        <p:txBody>
          <a:bodyPr/>
          <a:lstStyle/>
          <a:p>
            <a:r>
              <a:rPr lang="en-US" altLang="en-US" dirty="0"/>
              <a:t>Example: Gibbs sampling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8045" y="1353716"/>
            <a:ext cx="4762872" cy="4525963"/>
          </a:xfrm>
        </p:spPr>
        <p:txBody>
          <a:bodyPr/>
          <a:lstStyle/>
          <a:p>
            <a:r>
              <a:rPr lang="en-US" altLang="en-US" sz="2800" dirty="0"/>
              <a:t>Resample probability distribution of B given A D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graphicFrame>
        <p:nvGraphicFramePr>
          <p:cNvPr id="542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8845" y="2801516"/>
          <a:ext cx="1836738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Visio" r:id="rId3" imgW="2104120" imgH="3362563" progId="Visio.Drawing.11">
                  <p:embed/>
                </p:oleObj>
              </mc:Choice>
              <mc:Fallback>
                <p:oleObj name="Visio" r:id="rId3" imgW="2104120" imgH="3362563" progId="Visio.Drawing.11">
                  <p:embed/>
                  <p:pic>
                    <p:nvPicPr>
                      <p:cNvPr id="54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845" y="2801516"/>
                        <a:ext cx="1836738" cy="293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94" name="Group 122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4634853" y="3614564"/>
          <a:ext cx="2015480" cy="1066800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D=0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295" name="Group 23"/>
          <p:cNvGraphicFramePr>
            <a:graphicFrameLocks noGrp="1"/>
          </p:cNvGraphicFramePr>
          <p:nvPr>
            <p:extLst/>
          </p:nvPr>
        </p:nvGraphicFramePr>
        <p:xfrm>
          <a:off x="5930997" y="1772816"/>
          <a:ext cx="1944217" cy="1066800"/>
        </p:xfrm>
        <a:graphic>
          <a:graphicData uri="http://schemas.openxmlformats.org/drawingml/2006/table">
            <a:tbl>
              <a:tblPr/>
              <a:tblGrid>
                <a:gridCol w="583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392" name="Group 120"/>
          <p:cNvGraphicFramePr>
            <a:graphicFrameLocks noGrp="1"/>
          </p:cNvGraphicFramePr>
          <p:nvPr>
            <p:ph sz="quarter" idx="3"/>
          </p:nvPr>
        </p:nvGraphicFramePr>
        <p:xfrm>
          <a:off x="1133845" y="2649116"/>
          <a:ext cx="1981200" cy="1409383"/>
        </p:xfrm>
        <a:graphic>
          <a:graphicData uri="http://schemas.openxmlformats.org/drawingml/2006/table">
            <a:tbl>
              <a:tblPr/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0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4356" name="Object 84"/>
          <p:cNvGraphicFramePr>
            <a:graphicFrameLocks noChangeAspect="1"/>
          </p:cNvGraphicFramePr>
          <p:nvPr>
            <p:extLst/>
          </p:nvPr>
        </p:nvGraphicFramePr>
        <p:xfrm>
          <a:off x="222893" y="4315282"/>
          <a:ext cx="2819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Visio" r:id="rId5" imgW="1761220" imgH="318468" progId="Visio.Drawing.11">
                  <p:embed/>
                </p:oleObj>
              </mc:Choice>
              <mc:Fallback>
                <p:oleObj name="Visio" r:id="rId5" imgW="1761220" imgH="318468" progId="Visio.Drawing.11">
                  <p:embed/>
                  <p:pic>
                    <p:nvPicPr>
                      <p:cNvPr id="5435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93" y="4315282"/>
                        <a:ext cx="281940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Group 85"/>
          <p:cNvGraphicFramePr>
            <a:graphicFrameLocks noGrp="1"/>
          </p:cNvGraphicFramePr>
          <p:nvPr>
            <p:extLst/>
          </p:nvPr>
        </p:nvGraphicFramePr>
        <p:xfrm>
          <a:off x="3194693" y="43152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368" name="Text Box 96"/>
          <p:cNvSpPr txBox="1">
            <a:spLocks noChangeArrowheads="1"/>
          </p:cNvSpPr>
          <p:nvPr/>
        </p:nvSpPr>
        <p:spPr bwMode="auto">
          <a:xfrm>
            <a:off x="146693" y="5382082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Normalized result = </a:t>
            </a:r>
          </a:p>
        </p:txBody>
      </p:sp>
      <p:graphicFrame>
        <p:nvGraphicFramePr>
          <p:cNvPr id="54369" name="Group 97"/>
          <p:cNvGraphicFramePr>
            <a:graphicFrameLocks noGrp="1"/>
          </p:cNvGraphicFramePr>
          <p:nvPr>
            <p:extLst/>
          </p:nvPr>
        </p:nvGraphicFramePr>
        <p:xfrm>
          <a:off x="3118493" y="5305882"/>
          <a:ext cx="1295400" cy="785813"/>
        </p:xfrm>
        <a:graphic>
          <a:graphicData uri="http://schemas.openxmlformats.org/drawingml/2006/table">
            <a:tbl>
              <a:tblPr/>
              <a:tblGrid>
                <a:gridCol w="58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587181" y="2750468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46693" y="4305048"/>
            <a:ext cx="942256" cy="66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5045" y="5998741"/>
            <a:ext cx="2895600" cy="476250"/>
          </a:xfrm>
        </p:spPr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4045" y="5998741"/>
            <a:ext cx="2133600" cy="476250"/>
          </a:xfrm>
        </p:spPr>
        <p:txBody>
          <a:bodyPr/>
          <a:lstStyle/>
          <a:p>
            <a:fld id="{13EEE5E5-06CE-4F29-8879-E27E485AE4C4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27887" y="5312072"/>
            <a:ext cx="113580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10</a:t>
            </a:r>
            <a:endParaRPr lang="en-US" baseline="30000" dirty="0"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36069" y="5812134"/>
            <a:ext cx="1096160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0.4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480672" y="6318347"/>
            <a:ext cx="1138772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C.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8.6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00315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6902703" y="3482823"/>
              <a:ext cx="512280" cy="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22063" y="3295623"/>
                <a:ext cx="69336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5816223" y="1792263"/>
              <a:ext cx="70200" cy="990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5223" y="1679223"/>
                <a:ext cx="207000" cy="12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7769943" y="1701903"/>
              <a:ext cx="90720" cy="974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7143" y="1565463"/>
                <a:ext cx="241920" cy="12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7802343" y="2777943"/>
              <a:ext cx="2160" cy="3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7623" y="2667783"/>
                <a:ext cx="1134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/>
              <p14:cNvContentPartPr/>
              <p14:nvPr/>
            </p14:nvContentPartPr>
            <p14:xfrm>
              <a:off x="6754743" y="4475343"/>
              <a:ext cx="544320" cy="38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85983" y="4270503"/>
                <a:ext cx="7142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/>
              <p14:cNvContentPartPr/>
              <p14:nvPr/>
            </p14:nvContentPartPr>
            <p14:xfrm>
              <a:off x="4643343" y="3633303"/>
              <a:ext cx="63360" cy="105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64863" y="3497223"/>
                <a:ext cx="205560" cy="13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/>
              <p14:cNvContentPartPr/>
              <p14:nvPr/>
            </p14:nvContentPartPr>
            <p14:xfrm>
              <a:off x="6590943" y="3713223"/>
              <a:ext cx="65160" cy="1049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8503" y="3559863"/>
                <a:ext cx="238680" cy="14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/>
              <p14:cNvContentPartPr/>
              <p14:nvPr/>
            </p14:nvContentPartPr>
            <p14:xfrm>
              <a:off x="2018583" y="4519623"/>
              <a:ext cx="489960" cy="67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57023" y="4363023"/>
                <a:ext cx="61272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/>
              <p14:cNvContentPartPr/>
              <p14:nvPr/>
            </p14:nvContentPartPr>
            <p14:xfrm>
              <a:off x="2072583" y="4789983"/>
              <a:ext cx="404280" cy="57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9143" y="4635903"/>
                <a:ext cx="558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1166103" y="4441503"/>
              <a:ext cx="487440" cy="28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94823" y="4262583"/>
                <a:ext cx="622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152783" y="4743543"/>
              <a:ext cx="467280" cy="50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11383" y="4588383"/>
                <a:ext cx="5932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" name="Ink 4"/>
              <p14:cNvContentPartPr/>
              <p14:nvPr/>
            </p14:nvContentPartPr>
            <p14:xfrm>
              <a:off x="5293503" y="6246903"/>
              <a:ext cx="1600920" cy="717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5783" y="6223143"/>
                <a:ext cx="165348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/>
              <p14:cNvContentPartPr/>
              <p14:nvPr/>
            </p14:nvContentPartPr>
            <p14:xfrm>
              <a:off x="7408165" y="1938113"/>
              <a:ext cx="94320" cy="8222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97005" y="1925153"/>
                <a:ext cx="116640" cy="8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/>
              <p14:cNvContentPartPr/>
              <p14:nvPr/>
            </p14:nvContentPartPr>
            <p14:xfrm>
              <a:off x="6158965" y="3665393"/>
              <a:ext cx="83160" cy="9388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51405" y="3653513"/>
                <a:ext cx="105120" cy="9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7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9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8534400" cy="685800"/>
          </a:xfrm>
        </p:spPr>
        <p:txBody>
          <a:bodyPr/>
          <a:lstStyle/>
          <a:p>
            <a:r>
              <a:rPr lang="en-CA" sz="3200" dirty="0"/>
              <a:t>We want to model </a:t>
            </a:r>
            <a:r>
              <a:rPr lang="en-GB" sz="3200" b="0" dirty="0">
                <a:solidFill>
                  <a:schemeClr val="tx1"/>
                </a:solidFill>
              </a:rPr>
              <a:t>P(Y</a:t>
            </a:r>
            <a:r>
              <a:rPr lang="en-GB" sz="3200" b="0" baseline="-25000" dirty="0">
                <a:solidFill>
                  <a:schemeClr val="tx1"/>
                </a:solidFill>
              </a:rPr>
              <a:t>1</a:t>
            </a:r>
            <a:r>
              <a:rPr lang="en-GB" sz="3200" b="0" dirty="0">
                <a:solidFill>
                  <a:schemeClr val="tx1"/>
                </a:solidFill>
              </a:rPr>
              <a:t>| X</a:t>
            </a:r>
            <a:r>
              <a:rPr lang="en-GB" sz="3200" b="0" baseline="-25000" dirty="0">
                <a:solidFill>
                  <a:schemeClr val="tx1"/>
                </a:solidFill>
              </a:rPr>
              <a:t>1</a:t>
            </a:r>
            <a:r>
              <a:rPr lang="en-GB" sz="3200" b="0" dirty="0">
                <a:solidFill>
                  <a:schemeClr val="tx1"/>
                </a:solidFill>
              </a:rPr>
              <a:t>.. </a:t>
            </a:r>
            <a:r>
              <a:rPr lang="en-GB" sz="3200" b="0" dirty="0" err="1">
                <a:solidFill>
                  <a:schemeClr val="tx1"/>
                </a:solidFill>
              </a:rPr>
              <a:t>X</a:t>
            </a:r>
            <a:r>
              <a:rPr lang="en-GB" sz="3200" b="0" baseline="-25000" dirty="0" err="1">
                <a:solidFill>
                  <a:schemeClr val="tx1"/>
                </a:solidFill>
              </a:rPr>
              <a:t>n</a:t>
            </a:r>
            <a:r>
              <a:rPr lang="en-GB" sz="3200" b="0" dirty="0">
                <a:solidFill>
                  <a:schemeClr val="tx1"/>
                </a:solidFill>
              </a:rPr>
              <a:t>)</a:t>
            </a:r>
            <a:r>
              <a:rPr lang="en-CA" sz="3200" b="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66" y="3248980"/>
            <a:ext cx="6941477" cy="9361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Which model is simpler, MN or BN?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46971" y="621367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073" y="3746496"/>
            <a:ext cx="4148672" cy="31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984100" y="1594572"/>
            <a:ext cx="636534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104446" y="2478491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795445" y="2474180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20774" y="2286651"/>
            <a:ext cx="659847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2953718" y="2461247"/>
            <a:ext cx="509753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1485345" y="2080800"/>
            <a:ext cx="664096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2084305" y="2130377"/>
            <a:ext cx="130270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431220" y="2096966"/>
            <a:ext cx="641440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6407723" y="1708583"/>
            <a:ext cx="578716" cy="52241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  <a:r>
              <a:rPr lang="en-US" altLang="en-US" b="0" baseline="-25000" dirty="0"/>
              <a:t>1</a:t>
            </a:r>
            <a:endParaRPr lang="en-US" altLang="en-US" b="0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5605396" y="2527068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1</a:t>
            </a: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6233630" y="2522757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X</a:t>
            </a:r>
            <a:r>
              <a:rPr lang="en-US" altLang="en-US" b="0" baseline="-25000" dirty="0"/>
              <a:t>2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711241" y="2335228"/>
            <a:ext cx="599911" cy="5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 dirty="0"/>
              <a:t>…</a:t>
            </a:r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286693" y="2509824"/>
            <a:ext cx="463451" cy="36428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 err="1"/>
              <a:t>X</a:t>
            </a:r>
            <a:r>
              <a:rPr lang="en-US" altLang="en-US" b="0" baseline="-25000" dirty="0" err="1"/>
              <a:t>n</a:t>
            </a:r>
            <a:endParaRPr lang="en-US" altLang="en-US" b="0" baseline="-25000" dirty="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5951697" y="2129377"/>
            <a:ext cx="603774" cy="4224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6496252" y="2178954"/>
            <a:ext cx="118437" cy="3481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6811655" y="2145543"/>
            <a:ext cx="583176" cy="406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104445" y="1412776"/>
            <a:ext cx="2531451" cy="1473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5545750" y="1484785"/>
            <a:ext cx="2410626" cy="1523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115427" y="4210024"/>
            <a:ext cx="5405318" cy="18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/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Naturally aggregates the influence of different parents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1120587" y="836483"/>
            <a:ext cx="649220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CA" dirty="0"/>
              <a:t>…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0" indent="0" defTabSz="914400">
              <a:lnSpc>
                <a:spcPct val="100000"/>
              </a:lnSpc>
              <a:buClrTx/>
              <a:buSzTx/>
            </a:pPr>
            <a:endParaRPr lang="en-CA" sz="180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3547996" y="1386759"/>
            <a:ext cx="66396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56376" y="1386759"/>
            <a:ext cx="61266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</a:p>
        </p:txBody>
      </p:sp>
    </p:spTree>
    <p:extLst>
      <p:ext uri="{BB962C8B-B14F-4D97-AF65-F5344CB8AC3E}">
        <p14:creationId xmlns:p14="http://schemas.microsoft.com/office/powerpoint/2010/main" val="368888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Recap</a:t>
            </a:r>
            <a:r>
              <a:rPr lang="en-US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 Unicode MS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Markov Networks</a:t>
            </a:r>
            <a:endParaRPr lang="en-US" b="1" kern="0" dirty="0">
              <a:solidFill>
                <a:schemeClr val="bg2">
                  <a:lumMod val="60000"/>
                  <a:lumOff val="40000"/>
                </a:schemeClr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Recap one application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5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40" y="188640"/>
            <a:ext cx="8534400" cy="6858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CA" sz="3200" dirty="0"/>
              <a:t>Conditional Random Fields (CRFs)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Model </a:t>
            </a:r>
            <a:r>
              <a:rPr lang="en-GB" dirty="0"/>
              <a:t>P(Y</a:t>
            </a:r>
            <a:r>
              <a:rPr lang="en-GB" baseline="-25000" dirty="0"/>
              <a:t>1</a:t>
            </a:r>
            <a:r>
              <a:rPr lang="en-GB" dirty="0"/>
              <a:t> .. </a:t>
            </a:r>
            <a:r>
              <a:rPr lang="en-GB" dirty="0" err="1"/>
              <a:t>Y</a:t>
            </a:r>
            <a:r>
              <a:rPr lang="en-GB" baseline="-25000" dirty="0" err="1"/>
              <a:t>k</a:t>
            </a:r>
            <a:r>
              <a:rPr lang="en-GB" baseline="-25000" dirty="0"/>
              <a:t> </a:t>
            </a:r>
            <a:r>
              <a:rPr lang="en-GB" dirty="0"/>
              <a:t>| X</a:t>
            </a:r>
            <a:r>
              <a:rPr lang="en-GB" baseline="-25000" dirty="0"/>
              <a:t>1</a:t>
            </a:r>
            <a:r>
              <a:rPr lang="en-GB" dirty="0"/>
              <a:t>.. </a:t>
            </a:r>
            <a:r>
              <a:rPr lang="en-GB" dirty="0" err="1"/>
              <a:t>X</a:t>
            </a:r>
            <a:r>
              <a:rPr lang="en-GB" baseline="-25000" dirty="0" err="1"/>
              <a:t>n</a:t>
            </a:r>
            <a:r>
              <a:rPr lang="en-GB" dirty="0"/>
              <a:t>)</a:t>
            </a:r>
            <a:r>
              <a:rPr lang="en-CA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Special case of Markov Networks where all the X</a:t>
            </a:r>
            <a:r>
              <a:rPr lang="en-CA" baseline="-25000" dirty="0"/>
              <a:t>i</a:t>
            </a:r>
            <a:r>
              <a:rPr lang="en-CA" dirty="0"/>
              <a:t> are always observed</a:t>
            </a:r>
          </a:p>
          <a:p>
            <a:pPr marL="400050" lvl="1" indent="0">
              <a:buNone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CA" dirty="0"/>
              <a:t>Simple case </a:t>
            </a:r>
            <a:r>
              <a:rPr lang="en-GB" dirty="0">
                <a:solidFill>
                  <a:srgbClr val="2D2DB9"/>
                </a:solidFill>
              </a:rPr>
              <a:t>P(Y</a:t>
            </a:r>
            <a:r>
              <a:rPr lang="en-GB" baseline="-25000" dirty="0">
                <a:solidFill>
                  <a:srgbClr val="2D2DB9"/>
                </a:solidFill>
              </a:rPr>
              <a:t>1</a:t>
            </a:r>
            <a:r>
              <a:rPr lang="en-GB" dirty="0">
                <a:solidFill>
                  <a:srgbClr val="2D2DB9"/>
                </a:solidFill>
              </a:rPr>
              <a:t>|</a:t>
            </a:r>
            <a:r>
              <a:rPr lang="en-GB" dirty="0">
                <a:solidFill>
                  <a:srgbClr val="000000"/>
                </a:solidFill>
              </a:rPr>
              <a:t> X</a:t>
            </a:r>
            <a:r>
              <a:rPr lang="en-GB" baseline="-25000" dirty="0">
                <a:solidFill>
                  <a:srgbClr val="000000"/>
                </a:solidFill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…</a:t>
            </a:r>
            <a:r>
              <a:rPr lang="en-GB" dirty="0" err="1">
                <a:solidFill>
                  <a:srgbClr val="000000"/>
                </a:solidFill>
              </a:rPr>
              <a:t>X</a:t>
            </a:r>
            <a:r>
              <a:rPr lang="en-GB" baseline="-25000" dirty="0" err="1">
                <a:solidFill>
                  <a:srgbClr val="000000"/>
                </a:solidFill>
              </a:rPr>
              <a:t>n</a:t>
            </a:r>
            <a:r>
              <a:rPr lang="en-GB" dirty="0">
                <a:solidFill>
                  <a:srgbClr val="000000"/>
                </a:solidFill>
              </a:rPr>
              <a:t>)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92160" y="3955320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1000" y="3946680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982800" y="4089960"/>
              <a:ext cx="3111840" cy="437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440" y="4081320"/>
                <a:ext cx="312984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02040" y="4720320"/>
              <a:ext cx="2451240" cy="1410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120" y="4711320"/>
                <a:ext cx="2471760" cy="142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67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exp</a:t>
            </a:r>
            <a:r>
              <a:rPr lang="en-CA" dirty="0"/>
              <a:t> and indicator function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t>Slide </a:t>
            </a:r>
            <a:fld id="{38B5A9E0-7EB5-4FF0-AEB5-1FBEA79D2A5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 Unicode MS" pitchFamily="34" charset="-128"/>
              </a:rPr>
              <a:pPr marL="0" marR="0" lvl="0" indent="0" algn="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43400" y="953280"/>
              <a:ext cx="8156880" cy="449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080" y="945720"/>
                <a:ext cx="8640720" cy="45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14:cNvPr>
              <p14:cNvContentPartPr/>
              <p14:nvPr/>
            </p14:nvContentPartPr>
            <p14:xfrm>
              <a:off x="7202369" y="3518514"/>
              <a:ext cx="975240" cy="25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5F1602-D623-4D9F-BDDA-05F8A51F9B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2729" y="3338874"/>
                <a:ext cx="11548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14:cNvPr>
              <p14:cNvContentPartPr/>
              <p14:nvPr/>
            </p14:nvContentPartPr>
            <p14:xfrm>
              <a:off x="8377049" y="5114754"/>
              <a:ext cx="411120" cy="28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D71EDF-1CD0-4864-8BFC-8110250184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87049" y="4935114"/>
                <a:ext cx="59076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14:cNvPr>
              <p14:cNvContentPartPr/>
              <p14:nvPr/>
            </p14:nvContentPartPr>
            <p14:xfrm>
              <a:off x="7277249" y="4164354"/>
              <a:ext cx="1489320" cy="94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280E555-F357-4AC2-8892-586EB2C865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87249" y="3984354"/>
                <a:ext cx="166896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14:cNvPr>
              <p14:cNvContentPartPr/>
              <p14:nvPr/>
            </p14:nvContentPartPr>
            <p14:xfrm>
              <a:off x="7276889" y="5004954"/>
              <a:ext cx="533160" cy="30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CDBD4F-7869-46CE-95C6-CC9680BEAB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87249" y="4824954"/>
                <a:ext cx="7128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14:cNvPr>
              <p14:cNvContentPartPr/>
              <p14:nvPr/>
            </p14:nvContentPartPr>
            <p14:xfrm>
              <a:off x="5958929" y="3041154"/>
              <a:ext cx="315720" cy="4827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FE38ADE-F081-436F-8652-673AF1CD4F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929" y="3032154"/>
                <a:ext cx="3333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14:cNvPr>
              <p14:cNvContentPartPr/>
              <p14:nvPr/>
            </p14:nvContentPartPr>
            <p14:xfrm>
              <a:off x="6622409" y="3213954"/>
              <a:ext cx="190080" cy="3142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9F11E3-2F63-4660-9B0A-ADA2175915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3769" y="3204954"/>
                <a:ext cx="2077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14:cNvPr>
              <p14:cNvContentPartPr/>
              <p14:nvPr/>
            </p14:nvContentPartPr>
            <p14:xfrm>
              <a:off x="8229449" y="3267954"/>
              <a:ext cx="648360" cy="407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6F1B701-64F3-489B-8EA3-84BD92F069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0809" y="3259314"/>
                <a:ext cx="6660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14:cNvPr>
              <p14:cNvContentPartPr/>
              <p14:nvPr/>
            </p14:nvContentPartPr>
            <p14:xfrm>
              <a:off x="8116769" y="5130594"/>
              <a:ext cx="171000" cy="241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A5CE0D-A7AB-4D53-A8CB-B74911B626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08129" y="5121954"/>
                <a:ext cx="188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14:cNvPr>
              <p14:cNvContentPartPr/>
              <p14:nvPr/>
            </p14:nvContentPartPr>
            <p14:xfrm>
              <a:off x="8127569" y="5256594"/>
              <a:ext cx="203040" cy="187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ACA45C6-E9A7-4FB2-8E9D-27D0F5A2F2F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8929" y="5247954"/>
                <a:ext cx="220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16FEA53-A1B9-4401-9492-6B6E09EFB11B}"/>
                  </a:ext>
                </a:extLst>
              </p14:cNvPr>
              <p14:cNvContentPartPr/>
              <p14:nvPr/>
            </p14:nvContentPartPr>
            <p14:xfrm>
              <a:off x="2295569" y="3791394"/>
              <a:ext cx="374400" cy="42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16FEA53-A1B9-4401-9492-6B6E09EFB1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05929" y="3611754"/>
                <a:ext cx="5540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C449D41-B076-4880-B62C-8B9425E313BB}"/>
                  </a:ext>
                </a:extLst>
              </p14:cNvPr>
              <p14:cNvContentPartPr/>
              <p14:nvPr/>
            </p14:nvContentPartPr>
            <p14:xfrm>
              <a:off x="2870849" y="3816594"/>
              <a:ext cx="332280" cy="57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C449D41-B076-4880-B62C-8B9425E313B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80849" y="3636954"/>
                <a:ext cx="51192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7B34B98-9DF0-481B-934F-D4F666F70931}"/>
                  </a:ext>
                </a:extLst>
              </p14:cNvPr>
              <p14:cNvContentPartPr/>
              <p14:nvPr/>
            </p14:nvContentPartPr>
            <p14:xfrm>
              <a:off x="3913049" y="3776634"/>
              <a:ext cx="357840" cy="25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7B34B98-9DF0-481B-934F-D4F666F7093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23409" y="3596634"/>
                <a:ext cx="5374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4D97334-45FA-49ED-8B12-72DDA234824D}"/>
                  </a:ext>
                </a:extLst>
              </p14:cNvPr>
              <p14:cNvContentPartPr/>
              <p14:nvPr/>
            </p14:nvContentPartPr>
            <p14:xfrm>
              <a:off x="2312849" y="3995154"/>
              <a:ext cx="305640" cy="500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4D97334-45FA-49ED-8B12-72DDA234824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23209" y="3815514"/>
                <a:ext cx="485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6E1D063-8DEF-417F-B499-98C42DA29160}"/>
                  </a:ext>
                </a:extLst>
              </p14:cNvPr>
              <p14:cNvContentPartPr/>
              <p14:nvPr/>
            </p14:nvContentPartPr>
            <p14:xfrm>
              <a:off x="3342809" y="3923874"/>
              <a:ext cx="353880" cy="302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6E1D063-8DEF-417F-B499-98C42DA2916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53169" y="3743874"/>
                <a:ext cx="53352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9CCCEF7-8FF3-4153-A1AF-0982ACB6ABB8}"/>
                  </a:ext>
                </a:extLst>
              </p14:cNvPr>
              <p14:cNvContentPartPr/>
              <p14:nvPr/>
            </p14:nvContentPartPr>
            <p14:xfrm>
              <a:off x="3178289" y="2397474"/>
              <a:ext cx="690120" cy="4514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9CCCEF7-8FF3-4153-A1AF-0982ACB6ABB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69654" y="2388481"/>
                <a:ext cx="707751" cy="469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F5517A6-B09F-44CF-88D4-0F5D2A6DBE66}"/>
                  </a:ext>
                </a:extLst>
              </p14:cNvPr>
              <p14:cNvContentPartPr/>
              <p14:nvPr/>
            </p14:nvContentPartPr>
            <p14:xfrm>
              <a:off x="5250089" y="1478754"/>
              <a:ext cx="588600" cy="3582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F5517A6-B09F-44CF-88D4-0F5D2A6DBE6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41089" y="1470105"/>
                <a:ext cx="606240" cy="375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14:cNvPr>
              <p14:cNvContentPartPr/>
              <p14:nvPr/>
            </p14:nvContentPartPr>
            <p14:xfrm>
              <a:off x="4184129" y="1543914"/>
              <a:ext cx="982800" cy="103932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F9E6E62-9380-4349-B598-526CEE7A0A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75492" y="1535271"/>
                <a:ext cx="1000434" cy="1056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14:cNvPr>
              <p14:cNvContentPartPr/>
              <p14:nvPr/>
            </p14:nvContentPartPr>
            <p14:xfrm>
              <a:off x="4681289" y="3269754"/>
              <a:ext cx="768960" cy="3049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0E8ADFF-A843-466B-9159-B1110BF2D42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72289" y="3260754"/>
                <a:ext cx="7866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14:cNvPr>
              <p14:cNvContentPartPr/>
              <p14:nvPr/>
            </p14:nvContentPartPr>
            <p14:xfrm>
              <a:off x="191009" y="1494594"/>
              <a:ext cx="724680" cy="630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4D86255-1E1E-4420-B273-2E3CB037D1B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369" y="1314594"/>
                <a:ext cx="9043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14:cNvPr>
              <p14:cNvContentPartPr/>
              <p14:nvPr/>
            </p14:nvContentPartPr>
            <p14:xfrm>
              <a:off x="5728529" y="1144674"/>
              <a:ext cx="2305800" cy="874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D5068B-2B97-4529-86AA-F2336B36A92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38889" y="964674"/>
                <a:ext cx="24854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14:cNvPr>
              <p14:cNvContentPartPr/>
              <p14:nvPr/>
            </p14:nvContentPartPr>
            <p14:xfrm>
              <a:off x="5891969" y="1291914"/>
              <a:ext cx="23760" cy="259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E5F911-FDEC-4F11-ADD1-0BB83163636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01969" y="1112274"/>
                <a:ext cx="20340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14:cNvPr>
              <p14:cNvContentPartPr/>
              <p14:nvPr/>
            </p14:nvContentPartPr>
            <p14:xfrm>
              <a:off x="5731409" y="1287594"/>
              <a:ext cx="1964520" cy="218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CF33ECF-F96E-4828-8631-66FE153A8E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41409" y="1107954"/>
                <a:ext cx="21441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14:cNvPr>
              <p14:cNvContentPartPr/>
              <p14:nvPr/>
            </p14:nvContentPartPr>
            <p14:xfrm>
              <a:off x="6724289" y="1974834"/>
              <a:ext cx="801360" cy="27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BE73983-2503-44D8-9525-C8167E5BE8C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34649" y="1794834"/>
                <a:ext cx="9810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14:cNvPr>
              <p14:cNvContentPartPr/>
              <p14:nvPr/>
            </p14:nvContentPartPr>
            <p14:xfrm>
              <a:off x="6518369" y="2349234"/>
              <a:ext cx="780120" cy="22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F338253-1649-45A2-8FAC-FEA4AAB72F4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8369" y="2169594"/>
                <a:ext cx="95976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14:cNvPr>
              <p14:cNvContentPartPr/>
              <p14:nvPr/>
            </p14:nvContentPartPr>
            <p14:xfrm>
              <a:off x="6584609" y="2552274"/>
              <a:ext cx="531720" cy="802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349876-31D0-4A16-9936-307A5D4D1B4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94609" y="2372274"/>
                <a:ext cx="7113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14:cNvPr>
              <p14:cNvContentPartPr/>
              <p14:nvPr/>
            </p14:nvContentPartPr>
            <p14:xfrm>
              <a:off x="1695809" y="1448154"/>
              <a:ext cx="2718360" cy="648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FBAF238-228F-4A2A-9021-1D3CB8EDC10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606169" y="1268514"/>
                <a:ext cx="28980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14:cNvPr>
              <p14:cNvContentPartPr/>
              <p14:nvPr/>
            </p14:nvContentPartPr>
            <p14:xfrm>
              <a:off x="2329409" y="2425914"/>
              <a:ext cx="493560" cy="681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5665B3-BFDD-45A7-A6F2-926F1616988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39409" y="2245914"/>
                <a:ext cx="673200" cy="10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074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are the Parameters?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79512" y="1124744"/>
              <a:ext cx="4154400" cy="2149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352" y="1116104"/>
                <a:ext cx="4178160" cy="21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723400" y="1042560"/>
              <a:ext cx="6335640" cy="1312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7280" y="1034640"/>
                <a:ext cx="635112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040" y="903240"/>
              <a:ext cx="8491680" cy="3343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440" y="897120"/>
                <a:ext cx="8502120" cy="33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79158" y="3861048"/>
              <a:ext cx="8541360" cy="2260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78" y="3851688"/>
                <a:ext cx="8560800" cy="22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51960" y="1483920"/>
              <a:ext cx="3253320" cy="209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8360" y="1475640"/>
                <a:ext cx="32652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374400" y="5182920"/>
              <a:ext cx="5978520" cy="1404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960" y="5175360"/>
                <a:ext cx="5994720" cy="14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6801480" y="1401120"/>
              <a:ext cx="134280" cy="177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92120" y="1392840"/>
                <a:ext cx="15408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2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5013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55353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51" y="577559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856617" y="3455774"/>
              <a:ext cx="6776640" cy="253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817" y="3449654"/>
                <a:ext cx="6789960" cy="25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398880" y="4815000"/>
              <a:ext cx="3089160" cy="123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920" y="4809960"/>
                <a:ext cx="3097080" cy="12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/>
              <p14:cNvContentPartPr/>
              <p14:nvPr/>
            </p14:nvContentPartPr>
            <p14:xfrm>
              <a:off x="3698640" y="3264480"/>
              <a:ext cx="4834440" cy="16966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360" y="3254040"/>
                <a:ext cx="4854600" cy="17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/>
              <p14:cNvContentPartPr/>
              <p14:nvPr/>
            </p14:nvContentPartPr>
            <p14:xfrm>
              <a:off x="3302280" y="1152000"/>
              <a:ext cx="312120" cy="10018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94000" y="1142280"/>
                <a:ext cx="323280" cy="101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3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56536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16245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337680" y="3109320"/>
              <a:ext cx="7752240" cy="3507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2640" y="3097440"/>
                <a:ext cx="7759800" cy="35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22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30579"/>
              </p:ext>
            </p:extLst>
          </p:nvPr>
        </p:nvGraphicFramePr>
        <p:xfrm>
          <a:off x="539552" y="908720"/>
          <a:ext cx="5328592" cy="54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6" name="Equation" r:id="rId3" imgW="2234880" imgH="228600" progId="Equation.3">
                  <p:embed/>
                </p:oleObj>
              </mc:Choice>
              <mc:Fallback>
                <p:oleObj name="Equation" r:id="rId3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328592" cy="5450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745996"/>
              </p:ext>
            </p:extLst>
          </p:nvPr>
        </p:nvGraphicFramePr>
        <p:xfrm>
          <a:off x="1115616" y="1685239"/>
          <a:ext cx="40719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7" name="Equation" r:id="rId5" imgW="1638000" imgH="228600" progId="Equation.3">
                  <p:embed/>
                </p:oleObj>
              </mc:Choice>
              <mc:Fallback>
                <p:oleObj name="Equation" r:id="rId5" imgW="1638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685239"/>
                        <a:ext cx="40719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/>
              <p14:cNvContentPartPr/>
              <p14:nvPr/>
            </p14:nvContentPartPr>
            <p14:xfrm>
              <a:off x="3406320" y="1004760"/>
              <a:ext cx="361440" cy="11329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5880" y="994320"/>
                <a:ext cx="378000" cy="11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74560" y="2481480"/>
              <a:ext cx="4951080" cy="662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2475000"/>
                <a:ext cx="49669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763960" y="2304360"/>
              <a:ext cx="3366360" cy="10414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1080" y="2293920"/>
                <a:ext cx="3381480" cy="10573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63688" y="2663749"/>
            <a:ext cx="364202" cy="4801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109" y="4077072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/>
              <p14:cNvContentPartPr/>
              <p14:nvPr/>
            </p14:nvContentPartPr>
            <p14:xfrm>
              <a:off x="850320" y="3600720"/>
              <a:ext cx="4737600" cy="17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0240" y="3589560"/>
                <a:ext cx="475812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/>
              <p14:cNvContentPartPr/>
              <p14:nvPr/>
            </p14:nvContentPartPr>
            <p14:xfrm>
              <a:off x="555120" y="3461400"/>
              <a:ext cx="1685160" cy="940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3600" y="3449880"/>
                <a:ext cx="170928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6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30724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8371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72955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1512360" y="4025520"/>
              <a:ext cx="7038000" cy="2208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00840" y="4019400"/>
                <a:ext cx="7055640" cy="22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4618800" y="2455200"/>
              <a:ext cx="390960" cy="229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5200" y="2447280"/>
                <a:ext cx="40320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804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derive the probabilities we need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027649"/>
              </p:ext>
            </p:extLst>
          </p:nvPr>
        </p:nvGraphicFramePr>
        <p:xfrm>
          <a:off x="323528" y="805020"/>
          <a:ext cx="5570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Equation" r:id="rId3" imgW="2336760" imgH="431640" progId="Equation.3">
                  <p:embed/>
                </p:oleObj>
              </mc:Choice>
              <mc:Fallback>
                <p:oleObj name="Equation" r:id="rId3" imgW="2336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05020"/>
                        <a:ext cx="5570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012160" y="932575"/>
            <a:ext cx="2359025" cy="1134188"/>
            <a:chOff x="3011488" y="1939347"/>
            <a:chExt cx="2644775" cy="1670628"/>
          </a:xfrm>
        </p:grpSpPr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1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2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/>
                <a:t>…</a:t>
              </a: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/>
                <a:t>X</a:t>
              </a:r>
              <a:r>
                <a:rPr lang="en-US" altLang="en-US" b="0" baseline="-25000"/>
                <a:t>n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3934"/>
              </p:ext>
            </p:extLst>
          </p:nvPr>
        </p:nvGraphicFramePr>
        <p:xfrm>
          <a:off x="323528" y="1503826"/>
          <a:ext cx="32385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" name="Equation" r:id="rId5" imgW="1358640" imgH="317160" progId="Equation.3">
                  <p:embed/>
                </p:oleObj>
              </mc:Choice>
              <mc:Fallback>
                <p:oleObj name="Equation" r:id="rId5" imgW="13586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03826"/>
                        <a:ext cx="32385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05217"/>
              </p:ext>
            </p:extLst>
          </p:nvPr>
        </p:nvGraphicFramePr>
        <p:xfrm>
          <a:off x="395536" y="2708920"/>
          <a:ext cx="30559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" name="Equation" r:id="rId7" imgW="1282680" imgH="228600" progId="Equation.3">
                  <p:embed/>
                </p:oleObj>
              </mc:Choice>
              <mc:Fallback>
                <p:oleObj name="Equation" r:id="rId7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08920"/>
                        <a:ext cx="30559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2080" y="826920"/>
              <a:ext cx="8961840" cy="514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80" y="823680"/>
                <a:ext cx="8982720" cy="51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7466760" y="4991760"/>
              <a:ext cx="1398600" cy="887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7760" y="4988520"/>
                <a:ext cx="1416600" cy="90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91907" y="3284984"/>
            <a:ext cx="3985864" cy="1593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3673790" y="3841740"/>
            <a:ext cx="5370130" cy="2251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57920" y="685080"/>
              <a:ext cx="7801560" cy="5497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480" y="671400"/>
                <a:ext cx="7822800" cy="55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6232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0" y="86728"/>
            <a:ext cx="9288668" cy="685800"/>
          </a:xfrm>
        </p:spPr>
        <p:txBody>
          <a:bodyPr/>
          <a:lstStyle/>
          <a:p>
            <a:r>
              <a:rPr lang="en-CA" sz="2800" dirty="0"/>
              <a:t>Sigmoid Function used in 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8032"/>
            <a:ext cx="5357768" cy="4495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Great practical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Number of </a:t>
            </a:r>
            <a:r>
              <a:rPr lang="en-CA" dirty="0" err="1"/>
              <a:t>param</a:t>
            </a:r>
            <a:r>
              <a:rPr lang="en-CA" dirty="0"/>
              <a:t> </a:t>
            </a:r>
            <a:r>
              <a:rPr lang="en-CA" i="1" dirty="0" err="1"/>
              <a:t>w</a:t>
            </a:r>
            <a:r>
              <a:rPr lang="en-CA" i="1" baseline="-25000" dirty="0" err="1"/>
              <a:t>i</a:t>
            </a:r>
            <a:r>
              <a:rPr lang="en-CA" dirty="0"/>
              <a:t> is linear instead of exponential in the number of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 model for many real-world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Naturally aggregates the influence of different parents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2568" y="220486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4416239" y="685793"/>
            <a:ext cx="2359025" cy="1134188"/>
            <a:chOff x="3011488" y="1939347"/>
            <a:chExt cx="2644775" cy="1670628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997695" y="1939347"/>
              <a:ext cx="713638" cy="76950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011488" y="30734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786188" y="306705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75150" y="2790825"/>
              <a:ext cx="73977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084763" y="3048000"/>
              <a:ext cx="571500" cy="536575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3438525" y="2487613"/>
              <a:ext cx="744538" cy="622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>
              <a:off x="4110038" y="2560638"/>
              <a:ext cx="146050" cy="5127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4498975" y="2511425"/>
              <a:ext cx="719138" cy="5984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pic>
        <p:nvPicPr>
          <p:cNvPr id="19458" name="Picture 2" descr="http://pmtk3.googlecode.com/svn-history/r1929/trunk/docs/demoOutput/otherDemos/sigmoidplot2D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1" t="6669" r="10793" b="21204"/>
          <a:stretch/>
        </p:blipFill>
        <p:spPr bwMode="auto">
          <a:xfrm>
            <a:off x="5252924" y="4437112"/>
            <a:ext cx="3735680" cy="221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51868" y="737670"/>
            <a:ext cx="2144748" cy="1125491"/>
            <a:chOff x="7098733" y="754914"/>
            <a:chExt cx="2359025" cy="1125491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996794" y="754914"/>
              <a:ext cx="636534" cy="52241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Y</a:t>
              </a:r>
              <a:r>
                <a:rPr lang="en-US" altLang="en-US" b="0" baseline="-25000" dirty="0"/>
                <a:t>1</a:t>
              </a:r>
              <a:endParaRPr lang="en-US" altLang="en-US" b="0" dirty="0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098733" y="1516125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1</a:t>
              </a: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789732" y="1511814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/>
                <a:t>X</a:t>
              </a:r>
              <a:r>
                <a:rPr lang="en-US" altLang="en-US" b="0" baseline="-25000" dirty="0"/>
                <a:t>2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8315061" y="1324285"/>
              <a:ext cx="659847" cy="517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4400" dirty="0"/>
                <a:t>…</a:t>
              </a: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8948005" y="1498881"/>
              <a:ext cx="509753" cy="364280"/>
            </a:xfrm>
            <a:prstGeom prst="ellipse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b="0" dirty="0" err="1"/>
                <a:t>X</a:t>
              </a:r>
              <a:r>
                <a:rPr lang="en-US" altLang="en-US" b="0" baseline="-25000" dirty="0" err="1"/>
                <a:t>n</a:t>
              </a:r>
              <a:endParaRPr lang="en-US" altLang="en-US" b="0" baseline="-25000" dirty="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7479632" y="1118434"/>
              <a:ext cx="664096" cy="4224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H="1">
              <a:off x="8078592" y="1168011"/>
              <a:ext cx="130270" cy="348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8425507" y="1134600"/>
              <a:ext cx="641440" cy="406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16238" y="620688"/>
            <a:ext cx="2409863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6892222" y="737670"/>
            <a:ext cx="2241146" cy="1242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2143080" y="1883160"/>
              <a:ext cx="4909680" cy="1258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2640" y="1872360"/>
                <a:ext cx="493272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5106600" y="1145880"/>
              <a:ext cx="3375360" cy="2593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3360" y="1131840"/>
                <a:ext cx="3393000" cy="26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6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dirty="0"/>
              <a:t>Logistic Regression as a Markov Net (CRF)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1036" y="980728"/>
            <a:ext cx="7772400" cy="53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Logistic regression is a simple Markov Net (a CRF) </a:t>
            </a:r>
            <a:r>
              <a:rPr lang="en-US" altLang="en-US" i="1" dirty="0"/>
              <a:t>aka</a:t>
            </a:r>
            <a:r>
              <a:rPr lang="en-US" altLang="en-US" dirty="0"/>
              <a:t> </a:t>
            </a:r>
            <a:r>
              <a:rPr lang="en-US" altLang="en-US" b="1" dirty="0"/>
              <a:t>naïve </a:t>
            </a:r>
            <a:r>
              <a:rPr lang="en-US" altLang="en-US" b="1" dirty="0" err="1"/>
              <a:t>markov</a:t>
            </a:r>
            <a:r>
              <a:rPr lang="en-US" altLang="en-US" b="1" dirty="0"/>
              <a:t> model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24325" y="2052638"/>
            <a:ext cx="460375" cy="542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 dirty="0"/>
              <a:t>Y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3011488" y="30734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1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3786188" y="306705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375150" y="2790825"/>
            <a:ext cx="739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400"/>
              <a:t>…</a:t>
            </a: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5084763" y="3048000"/>
            <a:ext cx="571500" cy="536575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0"/>
              <a:t>X</a:t>
            </a:r>
            <a:r>
              <a:rPr lang="en-US" altLang="en-US" b="0" baseline="-25000"/>
              <a:t>n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H="1">
            <a:off x="3438525" y="2487613"/>
            <a:ext cx="744538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>
            <a:off x="4110038" y="2560638"/>
            <a:ext cx="146050" cy="512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4498975" y="2511425"/>
            <a:ext cx="719138" cy="598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en-CA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704850" y="4108450"/>
            <a:ext cx="7943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800" b="0" dirty="0">
                <a:latin typeface="+mn-lt"/>
              </a:rPr>
              <a:t>But only models the </a:t>
            </a:r>
            <a:r>
              <a:rPr lang="en-US" altLang="en-US" sz="2800" dirty="0">
                <a:latin typeface="+mn-lt"/>
              </a:rPr>
              <a:t>conditional distribution</a:t>
            </a:r>
            <a:r>
              <a:rPr lang="en-US" altLang="en-US" sz="2800" b="0" dirty="0">
                <a:latin typeface="+mn-lt"/>
              </a:rPr>
              <a:t>, P(</a:t>
            </a:r>
            <a:r>
              <a:rPr lang="en-US" altLang="en-US" sz="2800" b="0" i="1" dirty="0">
                <a:latin typeface="+mn-lt"/>
              </a:rPr>
              <a:t>Y</a:t>
            </a:r>
            <a:r>
              <a:rPr lang="en-US" altLang="en-US" sz="2800" b="0" dirty="0">
                <a:latin typeface="+mn-lt"/>
              </a:rPr>
              <a:t> | </a:t>
            </a:r>
            <a:r>
              <a:rPr lang="en-US" altLang="en-US" sz="2800" i="1" dirty="0">
                <a:latin typeface="+mn-lt"/>
              </a:rPr>
              <a:t>X</a:t>
            </a:r>
            <a:r>
              <a:rPr lang="en-US" altLang="en-US" sz="2800" b="0" i="1" dirty="0">
                <a:latin typeface="+mn-lt"/>
              </a:rPr>
              <a:t> </a:t>
            </a:r>
            <a:r>
              <a:rPr lang="en-US" altLang="en-US" sz="2800" b="0" dirty="0">
                <a:latin typeface="+mn-lt"/>
              </a:rPr>
              <a:t>) and not the full joint P(</a:t>
            </a:r>
            <a:r>
              <a:rPr lang="en-US" altLang="en-US" sz="2800" b="0" i="1" dirty="0">
                <a:latin typeface="+mn-lt"/>
              </a:rPr>
              <a:t>X</a:t>
            </a:r>
            <a:r>
              <a:rPr lang="en-US" altLang="en-US" sz="2800" b="0" dirty="0">
                <a:latin typeface="+mn-lt"/>
              </a:rPr>
              <a:t>,</a:t>
            </a:r>
            <a:r>
              <a:rPr lang="en-US" altLang="en-US" sz="2800" b="0" i="1" dirty="0">
                <a:latin typeface="+mn-lt"/>
              </a:rPr>
              <a:t>Y </a:t>
            </a:r>
            <a:r>
              <a:rPr lang="en-US" altLang="en-US" sz="2800" b="0" dirty="0">
                <a:latin typeface="+mn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 Lecture 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1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Parameterization of Markov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/>
              <a:t>Factors define the local interactions (like CPTs in </a:t>
            </a:r>
            <a:r>
              <a:rPr lang="en-CA" sz="2400" dirty="0" err="1"/>
              <a:t>Bnets</a:t>
            </a:r>
            <a:r>
              <a:rPr lang="en-CA" sz="2400" dirty="0"/>
              <a:t>)</a:t>
            </a:r>
          </a:p>
          <a:p>
            <a:r>
              <a:rPr lang="en-CA" sz="2400" dirty="0"/>
              <a:t>What about the global model? What do you do with </a:t>
            </a:r>
            <a:r>
              <a:rPr lang="en-CA" sz="2400" dirty="0" err="1"/>
              <a:t>Bnets</a:t>
            </a:r>
            <a:r>
              <a:rPr lang="en-CA" sz="2400" dirty="0"/>
              <a:t>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chemeClr val="tx1"/>
                </a:solidFill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97840" y="1062000"/>
              <a:ext cx="6000120" cy="468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90640" y="1051560"/>
                <a:ext cx="6017040" cy="47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241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a natural parameterization for a Naïve Markov model (which is a simple CRF)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how P(Y|X) can be computed for a Naïve Markov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discriminative vs. generative distinction and its implications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65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 Lecture 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20" y="87866"/>
            <a:ext cx="3648440" cy="685800"/>
          </a:xfrm>
        </p:spPr>
        <p:txBody>
          <a:bodyPr/>
          <a:lstStyle/>
          <a:p>
            <a:pPr algn="l" eaLnBrk="1" hangingPunct="1"/>
            <a:r>
              <a:rPr lang="en-US" dirty="0"/>
              <a:t>Next class Fri</a:t>
            </a:r>
            <a:endParaRPr lang="en-US" i="1" baseline="30000" dirty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/>
          </a:p>
          <a:p>
            <a:pPr eaLnBrk="1" hangingPunct="1">
              <a:buFontTx/>
              <a:buChar char="•"/>
            </a:pPr>
            <a:endParaRPr lang="en-US" sz="2400" dirty="0"/>
          </a:p>
          <a:p>
            <a:pPr lvl="1" eaLnBrk="1" hangingPunct="1"/>
            <a:endParaRPr lang="en-US" sz="2000" dirty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1759834" y="933964"/>
            <a:ext cx="7636702" cy="68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Revise generative temporal models (HMM)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793138"/>
            <a:ext cx="17281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/>
              <a:t>To Do </a:t>
            </a:r>
            <a:endParaRPr lang="en-US" i="1" kern="0" baseline="30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23928" y="224011"/>
            <a:ext cx="7271330" cy="56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Linear-chain CRFs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5283" y="3963800"/>
            <a:ext cx="8497887" cy="24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– complete list has been posted)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sz="2400" b="1" dirty="0">
                <a:solidFill>
                  <a:schemeClr val="tx1"/>
                </a:solidFill>
                <a:latin typeface="Arial Unicode MS" pitchFamily="34" charset="-128"/>
              </a:rPr>
              <a:t>ore practice material </a:t>
            </a: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will be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086" y="1625892"/>
            <a:ext cx="6192689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/>
              <a:t>Midterm, Fri, Oct 25, </a:t>
            </a:r>
          </a:p>
          <a:p>
            <a:pPr eaLnBrk="1" hangingPunct="1"/>
            <a:r>
              <a:rPr lang="en-US" sz="3200" kern="0" dirty="0"/>
              <a:t>we will start at </a:t>
            </a:r>
            <a:r>
              <a:rPr lang="en-US" sz="3200" u="sng" kern="0" dirty="0"/>
              <a:t>4pm</a:t>
            </a:r>
            <a:r>
              <a:rPr lang="en-US" sz="3200" kern="0" dirty="0"/>
              <a:t> sharp</a:t>
            </a:r>
            <a:endParaRPr lang="en-US" sz="3200" i="1" kern="0" baseline="300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67619" y="3356992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sz="3200" kern="0" dirty="0"/>
              <a:t>How to prepare….</a:t>
            </a:r>
            <a:endParaRPr lang="en-US" sz="3200" i="1" kern="0" baseline="30000" dirty="0"/>
          </a:p>
        </p:txBody>
      </p:sp>
    </p:spTree>
    <p:extLst>
      <p:ext uri="{BB962C8B-B14F-4D97-AF65-F5344CB8AC3E}">
        <p14:creationId xmlns:p14="http://schemas.microsoft.com/office/powerpoint/2010/main" val="373300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combine local models?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/>
              <a:t>As in </a:t>
            </a:r>
            <a:r>
              <a:rPr lang="en-CA" dirty="0" err="1"/>
              <a:t>BNets</a:t>
            </a:r>
            <a:r>
              <a:rPr lang="en-CA" dirty="0"/>
              <a:t> by multiplying them!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973320" y="5979600"/>
              <a:ext cx="97560" cy="77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70440" y="5969160"/>
                <a:ext cx="1112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47480" y="1939680"/>
              <a:ext cx="2249640" cy="2518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080" y="1932480"/>
                <a:ext cx="2257560" cy="25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2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/>
              <a:t>Step Back…. From structure to factors/potentials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/>
              <a:t>In a </a:t>
            </a:r>
            <a:r>
              <a:rPr lang="en-CA" dirty="0" err="1"/>
              <a:t>Bnet</a:t>
            </a:r>
            <a:r>
              <a:rPr lang="en-CA" dirty="0"/>
              <a:t> the joint is factorized….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In a Markov Network you have one factor for each maximal clique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560520" y="1901160"/>
              <a:ext cx="2163240" cy="6865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760" y="1895040"/>
                <a:ext cx="21783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8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/>
              <a:t>General definitions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evidence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/>
              <a:t>So the </a:t>
            </a:r>
            <a:r>
              <a:rPr lang="en-US" altLang="en-US" b="1" kern="0" dirty="0" err="1"/>
              <a:t>markov</a:t>
            </a:r>
            <a:r>
              <a:rPr lang="en-US" altLang="en-US" b="1" kern="0" dirty="0"/>
              <a:t> blanket</a:t>
            </a:r>
            <a:r>
              <a:rPr lang="en-US" altLang="en-US" kern="0" dirty="0"/>
              <a:t> of a node is…?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/>
              <a:t>eg</a:t>
            </a:r>
            <a:r>
              <a:rPr lang="en-US" altLang="en-US" kern="0" dirty="0"/>
              <a:t> for A 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6080" y="1952640"/>
              <a:ext cx="2594520" cy="3763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9600" y="1947600"/>
                <a:ext cx="2611800" cy="37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4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bg1">
                    <a:lumMod val="65000"/>
                  </a:schemeClr>
                </a:solidFill>
                <a:latin typeface="Arial Unicode MS"/>
              </a:rPr>
              <a:t>Recap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Inference in Markov Networks  </a:t>
            </a:r>
            <a:r>
              <a:rPr lang="en-US" sz="2400" b="1" kern="0" dirty="0">
                <a:solidFill>
                  <a:schemeClr val="tx1"/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Conditional Random Fields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/>
              <a:t>Markov Networks Applications (1): Computer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/>
              <a:t>Called </a:t>
            </a:r>
            <a:r>
              <a:rPr lang="en-CA" b="1" dirty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/>
              <a:t>Typically </a:t>
            </a:r>
            <a:r>
              <a:rPr lang="en-CA" b="1" kern="0" dirty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Each </a:t>
            </a:r>
            <a:r>
              <a:rPr lang="en-CA" i="1" kern="0" dirty="0" err="1"/>
              <a:t>vars</a:t>
            </a:r>
            <a:r>
              <a:rPr lang="en-CA" kern="0" dirty="0"/>
              <a:t> correspond to a </a:t>
            </a:r>
            <a:r>
              <a:rPr lang="en-CA" i="1" kern="0" dirty="0"/>
              <a:t>pixel</a:t>
            </a:r>
            <a:r>
              <a:rPr lang="en-CA" kern="0" dirty="0"/>
              <a:t> (or </a:t>
            </a:r>
            <a:r>
              <a:rPr lang="en-CA" i="1" kern="0" dirty="0" err="1"/>
              <a:t>superpixel</a:t>
            </a:r>
            <a:r>
              <a:rPr lang="en-CA" i="1" kern="0" dirty="0"/>
              <a:t> </a:t>
            </a:r>
            <a:r>
              <a:rPr lang="en-CA" kern="0" dirty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9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/>
              <a:t>Image segmentation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CPSC 422, Lecture 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r="50000" b="59245"/>
          <a:stretch/>
        </p:blipFill>
        <p:spPr bwMode="auto">
          <a:xfrm>
            <a:off x="179513" y="1124743"/>
            <a:ext cx="5381746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59" y="1283494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2480" y="3514320"/>
              <a:ext cx="1046520" cy="816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720" y="3502440"/>
                <a:ext cx="1063800" cy="84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3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60917</TotalTime>
  <Words>1680</Words>
  <Application>Microsoft Office PowerPoint</Application>
  <PresentationFormat>On-screen Show (4:3)</PresentationFormat>
  <Paragraphs>425</Paragraphs>
  <Slides>31</Slides>
  <Notes>19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Unicode MS</vt:lpstr>
      <vt:lpstr>Symbol</vt:lpstr>
      <vt:lpstr>Times New Roman</vt:lpstr>
      <vt:lpstr>Wingdings</vt:lpstr>
      <vt:lpstr>1_Default Design</vt:lpstr>
      <vt:lpstr>2_Default Design</vt:lpstr>
      <vt:lpstr>3_Default Design</vt:lpstr>
      <vt:lpstr>Visio</vt:lpstr>
      <vt:lpstr>Equation</vt:lpstr>
      <vt:lpstr>PowerPoint Presentation</vt:lpstr>
      <vt:lpstr>Lecture Overview</vt:lpstr>
      <vt:lpstr>Parameterization of Markov Networks</vt:lpstr>
      <vt:lpstr>How do we combine local models?</vt:lpstr>
      <vt:lpstr>Step Back…. From structure to factors/potentials</vt:lpstr>
      <vt:lpstr>General definitions</vt:lpstr>
      <vt:lpstr>Lecture Overview</vt:lpstr>
      <vt:lpstr>Markov Networks Applications (1): Computer Vision</vt:lpstr>
      <vt:lpstr>Image segmentation</vt:lpstr>
      <vt:lpstr>Image segmentation</vt:lpstr>
      <vt:lpstr>Markov Networks Applications (2): Sequence Labeling in NLP and BioInformatics</vt:lpstr>
      <vt:lpstr>Lecture Overview</vt:lpstr>
      <vt:lpstr>Variable elimination algorithm for Bnets</vt:lpstr>
      <vt:lpstr>Variable Elimination on MN: Example</vt:lpstr>
      <vt:lpstr>Gibbs sampling for Markov Networks</vt:lpstr>
      <vt:lpstr>Gibbs sampling MN: what to sample</vt:lpstr>
      <vt:lpstr>Example: Gibbs sampling</vt:lpstr>
      <vt:lpstr>Lecture Overview</vt:lpstr>
      <vt:lpstr>We want to model P(Y1| X1.. Xn) </vt:lpstr>
      <vt:lpstr>Conditional Random Fields (CRFs)</vt:lpstr>
      <vt:lpstr>Some notation</vt:lpstr>
      <vt:lpstr>What are the Parameters?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Let’s derive the probabilities we need</vt:lpstr>
      <vt:lpstr>Sigmoid Function used in Logistic Regression</vt:lpstr>
      <vt:lpstr>Logistic Regression as a Markov Net (CRF)</vt:lpstr>
      <vt:lpstr>Learning Goals for today’s class</vt:lpstr>
      <vt:lpstr>Next class Fri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1780</cp:revision>
  <cp:lastPrinted>2014-02-26T16:12:59Z</cp:lastPrinted>
  <dcterms:modified xsi:type="dcterms:W3CDTF">2019-10-16T21:43:36Z</dcterms:modified>
</cp:coreProperties>
</file>