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notesSlides/notesSlide7.xml" ContentType="application/vnd.openxmlformats-officedocument.presentationml.notesSlide+xml"/>
  <Override PartName="/ppt/ink/ink55.xml" ContentType="application/inkml+xml"/>
  <Override PartName="/ppt/notesSlides/notesSlide8.xml" ContentType="application/vnd.openxmlformats-officedocument.presentationml.notesSlide+xml"/>
  <Override PartName="/ppt/ink/ink56.xml" ContentType="application/inkml+xml"/>
  <Override PartName="/ppt/ink/ink57.xml" ContentType="application/inkml+xml"/>
  <Override PartName="/ppt/ink/ink5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5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notesSlides/notesSlide19.xml" ContentType="application/vnd.openxmlformats-officedocument.presentationml.notesSlide+xml"/>
  <Override PartName="/ppt/ink/ink80.xml" ContentType="application/inkml+xml"/>
  <Override PartName="/ppt/ink/ink81.xml" ContentType="application/inkml+xml"/>
  <Override PartName="/ppt/notesSlides/notesSlide20.xml" ContentType="application/vnd.openxmlformats-officedocument.presentationml.notesSlide+xml"/>
  <Override PartName="/ppt/ink/ink8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  <p:sldMasterId id="2147483676" r:id="rId3"/>
    <p:sldMasterId id="2147483691" r:id="rId4"/>
    <p:sldMasterId id="2147483705" r:id="rId5"/>
    <p:sldMasterId id="2147483719" r:id="rId6"/>
  </p:sldMasterIdLst>
  <p:notesMasterIdLst>
    <p:notesMasterId r:id="rId29"/>
  </p:notesMasterIdLst>
  <p:handoutMasterIdLst>
    <p:handoutMasterId r:id="rId30"/>
  </p:handoutMasterIdLst>
  <p:sldIdLst>
    <p:sldId id="597" r:id="rId7"/>
    <p:sldId id="639" r:id="rId8"/>
    <p:sldId id="691" r:id="rId9"/>
    <p:sldId id="692" r:id="rId10"/>
    <p:sldId id="693" r:id="rId11"/>
    <p:sldId id="694" r:id="rId12"/>
    <p:sldId id="724" r:id="rId13"/>
    <p:sldId id="745" r:id="rId14"/>
    <p:sldId id="696" r:id="rId15"/>
    <p:sldId id="738" r:id="rId16"/>
    <p:sldId id="739" r:id="rId17"/>
    <p:sldId id="697" r:id="rId18"/>
    <p:sldId id="698" r:id="rId19"/>
    <p:sldId id="725" r:id="rId20"/>
    <p:sldId id="701" r:id="rId21"/>
    <p:sldId id="735" r:id="rId22"/>
    <p:sldId id="736" r:id="rId23"/>
    <p:sldId id="737" r:id="rId24"/>
    <p:sldId id="702" r:id="rId25"/>
    <p:sldId id="740" r:id="rId26"/>
    <p:sldId id="611" r:id="rId27"/>
    <p:sldId id="744" r:id="rId28"/>
  </p:sldIdLst>
  <p:sldSz cx="9144000" cy="6858000" type="screen4x3"/>
  <p:notesSz cx="6881813" cy="9296400"/>
  <p:defaultTextStyle>
    <a:defPPr>
      <a:defRPr lang="en-GB"/>
    </a:defPPr>
    <a:lvl1pPr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4572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9144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3716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1828800" algn="l" defTabSz="457200" rtl="0" fontAlgn="base">
      <a:lnSpc>
        <a:spcPct val="9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8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4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7F991"/>
    <a:srgbClr val="CC3399"/>
    <a:srgbClr val="00FF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87389" autoAdjust="0"/>
  </p:normalViewPr>
  <p:slideViewPr>
    <p:cSldViewPr>
      <p:cViewPr>
        <p:scale>
          <a:sx n="114" d="100"/>
          <a:sy n="114" d="100"/>
        </p:scale>
        <p:origin x="561" y="6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4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902" y="1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t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902" y="8830659"/>
            <a:ext cx="298241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defTabSz="461510"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47A30-A4FD-4919-8089-0723BBF7A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20T18:02:36.74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1708 15329 3999,'-8'13'4128,"8"-13"129,0 0-516,-9 6-2838,9-6-516,0 0 0,0 0-129,0 0 129,0 0-129,0 0-129,0 0 129,0-8-129,0 8 129,10-13-387,1 2 258,0-1-258,8-1 129,0-3-129,8 0 258,-2 7-129,4-4 0,-5 2 0,2 5 0,-3 5 0,1 1 0,-6 2 129,0 10 0,-2 3 0,-7 6 129,1 6 0,-5 2 0,0 7 129,-5-4 0,0 1-129,-4-2-129,4-7 129,0-6-129,6-8-129,8-10 0,5-7 0,10-8-387,9-6 387,2-4-129,2 6 129,0 1 0,-4 8 0,-3 9 0,-4 6 129,-11 12 258,-6 12-129,-7 3 258,0 8-258,-4 1 129,1 3-129,-4-5 129,8 2-129,5-7 129,9-5-258,7-8-129,12-2 0,11-5-129,7-7-258,9 6-258,-3-8-516,7 16-3225,-8 5-258,-9 2-387,-8 2-258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14.0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1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17-10-13T23:39:10.016"/>
    </inkml:context>
    <inkml:brush xml:id="br1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CECA6E6-E277-4026-B76F-4CA5461B98F9}" emma:medium="tactile" emma:mode="ink">
          <msink:context xmlns:msink="http://schemas.microsoft.com/ink/2010/main" type="inkDrawing" rotatedBoundingBox="3906,2407 16954,2237 16994,5325 3946,5495" hotPoints="16862,2997 16760,5620 4202,5129 4305,2506" semanticType="enclosure" shapeName="Rectangle">
            <msink:sourceLink direction="with" ref="{F49F50EF-F8CE-49DC-8E2D-C6085BD1DB27}"/>
            <msink:sourceLink direction="with" ref="{D0247E54-D1CD-40A7-830E-8457A3567015}"/>
            <msink:destinationLink direction="with" ref="{60B1FF31-6A47-4074-A6C4-7EDD27F92FF1}"/>
          </msink:context>
        </emma:interpretation>
      </emma:emma>
    </inkml:annotationXML>
    <inkml:trace contextRef="#ctx0" brushRef="#br0">308 108 5,'0'0'4,"-10"4"-1,10-4 0,-10 10-2,10-10 0,-18 14 0,13-6 0,-4 3 1,2 1-1,-2 1 1,1 1-1,-3 2 1,2 3-1,4 1 1,-4 3 0,1 3 0,0 2 1,0 2 0,1 3 1,-2 3-1,3 2 1,-1 7 1,0 6-1,-2 2-1,1 7 1,-4 9-2,-2 4 1,0 7-1,-2 1 0,0-1 0,1 4 1,3-3 1,1 0-1,2-4 1,6-4-1,0 0 0,4 0 0,0-2 0,1-3-1,-1-1 0,2 0-1,-1 1 0,1-3 0,0-3 0,0-2-1,0-5 1,1-4-1,-1-3 1,0-4 0,0-6-1,1-4 1,-1-4 0,1-2 0,-1-3 0,0-5-1,0 1 1,0-4-1,0-1 0,0-1 0,1-3 1,-1 0-1,-3-12 0,9 20 0,-9-20 0,7 11 0,-7-11 0,6 10 0,-6-10 0,0 0 1,7 10-1,-7-10 0,0 0 0,7 10 0,-7-10 0,0 0 0,6 12 0,-6-12 0,0 0 0,7 11 0,-7-11 0,0 0 0,9 12 0,-9-12 0,11 7 0,-11-7 0,14 7 0,-5-4 0,2 0 0,0 0 0,0-1 0,4 1 0,3-1 0,1 0 0,3-1 0,1-1 0,2 0 0,2-1 0,4-1 0,1 0 0,1 0 0,2 0 0,4-2 0,1 1 0,4-1 0,0 0 0,3 0 0,-2 1 0,4-2 0,-2 1 0,-1 0 0,0 0 0,0 0 0,-1 1 0,2 1 0,-2 1 0,3-1 0,-3 2 0,3 0 0,-1 1 0,1-1 0,-1 1 0,2 0 0,0-1 0,-3 1 0,2 0 0,-1-1 0,1 0 0,-1 1 0,3-1 0,0 0 0,0-1 0,2 0 0,1 1 0,-1-1 0,0-1 0,2 0 0,0 0 0,-2 0 1,1 1-1,1-1 0,1 1 0,-1 0 0,5 0 0,-3-1 0,0 1 0,0-1 0,2 0 0,0 0 0,0-1 0,0 1 0,2 0 0,2-2 0,1 0 0,4 0 0,-2-1 0,1 1 0,1-1 0,1 0 0,1-1 0,0 1 0,1-3 1,2 3-1,2-2 0,0 1-1,1-2 2,0 1-2,2-1 0,-1 1 1,2 3-1,-2-2 0,3 2 1,0-1 0,1 1-1,2 1 1,-1-2 0,1 1 0,1-1 0,0 1 0,2-2 0,1 1 0,0-2 0,2 1-1,-1 1 1,1 0 0,2-1 0,1 0 0,-1 1-1,1 0 1,0 0 0,0 1 0,1-1 0,0 0 0,0 1 0,-2 1 0,1 0 0,-2 1 0,1 0-1,-2 2 1,1-1 0,2 2 0,-1 0 0,0 1 0,0 0 0,2-1 0,0 2 0,2-1 0,0 1 0,0 0 0,0-1 0,1 0 0,1 1 0,0-1 0,0 0 0,3 0 0,1 1 0,-1-1 0,0 0 1,1 0-1,-1 0 0,3 1 0,-1 2 0,-1-2 0,-3 0 0,0 1 1,-1 0-1,-2-1 0,1 1 0,-2-1 0,-2 1 0,0-1 0,1-1 0,-1 0 0,0 0 0,-1 0 0,0-1 0,-2 1 1,-1 0-1,-2-1 0,0 1 0,-3 0 0,0 0 0,-1-1 1,-2 1-1,0 0 0,-2 0 0,0-1 0,-2 0 0,2 0 0,-3 1 0,-2-1 0,1 0 0,-4 0 0,1 1 0,-1-1 1,-2 0-1,-3-1 0,-3 2 0,-1-2 0,-2 2 0,-6-2 0,-2 1 0,-5-1 0,-4 0 0,-3 0 0,-4 1 0,-3-1 0,-3 1 0,-2 3 0,-1-2 0,-3 4 0,-2-5 1,1 4-1,-2-5 0,-3 4 1,1-4-1,-3-5 0,-3 4 0,1-5 0,-12 6 1,14-7-1,-14 7 0,10-7 0,-10 7 0,0 0 0,9-3 0,-9 3 0,0 0 0,12-12 1,-7 2-1,1 0 0,0-6 1,-1 1-1,0-7 0,0-3 0,0-4 0,0-2 0,0-5 0,0-3 0,2-6 0,0-1 0,2-2 0,0 0 1,1-3-1,1 0 0,0-1 0,2 0 0,-2-1 0,0-2 0,0-2 0,1-1 0,-2-1 0,1-2 0,-2-5 0,-1 0 0,-1 0 0,-1-2 0,0 1 0,-4-1 0,-2 0 0,-1 4 0,-1 4 0,0 2 0,-1 4 0,1 3 0,-3 5 0,2 4 0,0 3 0,-2 2 0,1 3 0,-1 0 0,1 3 0,-3 0 0,2 4 0,-1 1 0,1 0 0,-1 1 0,-2 2 0,1 1 0,-1 3 0,0 2 0,-2 0 0,1 0 0,-1 3-1,-2-1 1,0 2 0,-1-1 0,-3 0 0,-2 1 0,-1 0 0,-5-1-1,-3 2 1,-3 1 0,-5-2 0,-3 2 0,-7 0-1,-3 0 1,-7 3 0,-4-2 0,-6 2 0,-6 2 0,-5 1 0,-5 1 0,-3 1 0,-6 2 0,-3 1 0,-3 0 0,-6 2 1,-2 1-1,-3 0 0,-3 0 0,-3 1 0,-5-1 0,-4 1 0,-2 0 0,-2 2 0,-3-1 0,-5 0 0,-2 2 0,-7 0 0,2 3 0,-4-2 0,-3-1 0,-1 2 0,-2-3 0,0 1 1,-1-1-1,3 1 0,-4-1 0,3-1 0,-1 0 1,0-1-1,1-2 0,0 0 0,0-1 0,0 0 1,-1-2-1,-1-1 0,1 0 0,-3 0 0,-1 0 0,0 0 0,0 0 0,0-1 0,0 0 1,-3 2-1,4 0 0,4-3 0,0 1 0,4 1 0,-1-1 1,5 1-1,1-1 0,7 0 0,-3-1 0,3 3 0,3-1 0,0-2 0,4 0 0,-1-1 0,3 0 0,2 1 0,0-1 1,0 0-1,-1-2 0,2 0 1,0 1-1,2 1 0,-3-1 0,-1 0 0,2 1 0,-2 2 0,4 2 0,-1 2 0,0 1 0,1 1 0,5 0 0,2 1 0,4-1 0,8-2 1,0 1-1,3-1 0,4-2 0,4 1 1,2-1-1,6 1 0,-4 0 1,1 1-1,0 0 0,2-1 0,-1 1 0,2 0 0,1 0 0,-1 2 1,7-1-1,8 1 0,6 0 0,9 1 0,6 2 0,8-1 0,7 1-1,9 0-2,4 6-6,1-1-6,7 5-17,4 12 1,2-2 0</inkml:trace>
    <inkml:trace contextRef="#ctx1" brushRef="#br1">173 2529 253 0,'-4'-4'36'0,"4"4"-17"0,-4-4-10 0,0 1-3 0,0 3-3 16,4 0-2-16,0 0 0 16,0 0-1-16,0 0-3 15,0 0 2-15,4 0 1 16,4 0 2-16,0 0-1 15,1 0-1-15,3-8 1 16,1 8 1-16,3 0-1 0,5-3-1 16,4 6 5-16,0-6 1 15,4-1-2-15,0 8-3 16,0-1 0-16,1 1 1 16,3-4 1-16,0 0 1 15,0 0-2-15,1 0-2 16,-1 4 1-1,0-1-1-15,-4 1-3 16,0 0 2-16,1 3 1 16,-1 1 0-16,0-5 4 15,0 1 2-15,4-4-2 16,5 0-3-16,-1 0 0 16,1 0 1-16,-1 0-1 0,0 0-1 15,5-4 1-15,-4 4-1 0,3 0 0 16,-3-3 2-16,-1-1-1 15,5 0-1-15,-5 0 1 16,1 4 1-16,-1-3-1 16,9-1-1-16,4-3-4 15,4-1 0-15,4 8 0 32,0 0 2-32,0 0-1 0,1-3-1 15,-5-1 3-15,0-4 0 16,4 5 3-16,0-1 3 15,5 0-2-15,3 1 0 16,5 3-3-16,0-4-1 16,-5 0 1-16,5 1 2 15,-13-5-1-15,5 1-1 0,-1-1 1 16,9 1 1-16,4 0-1 16,0-1-1-16,0 1 1 15,-5-1-1-15,-3 5 0 16,4-1 0-16,-5 0 0 15,5 1 0-15,4 3 2 0,4-4 3 16,8 4-2-16,-8-4 0 0,-4 1-1 16,0-1 1-16,0 4-2 15,4-4-1-15,8 0 1 16,1 1 1-16,-5-1-1 31,0-3 2-31,-8-1-2 16,0 1-1-16,0-1-2 0,25 1-1 15,8 3 6-15,-8 1 3 16,-9 3-6-16,-4 3 1 16,-8 1-1-16,1 0 0 15,-1-1 2-15,8 1 1 16,4 4 1-16,-3-5 2 16,-5-3 1-1,-4 4 1-15,4 0 0 0,-4-1 2 16,5 1-5-16,7 0-3 0,-4-4-1 15,1 0-1-15,-5 0 0 16,-4 0 0-16,-4 3-3 16,0 1 0-16,8-4 4 0,9 0 1 15,-5 0 0-15,0 0-2 32,1 0 1-32,-9 4-1 0,0 0 0 15,0 3 0-15,8 0 0 16,1 1 0-16,-1-1 0 15,-4-7 2-15,-4 0 3 16,0 0 4-16,-4 0-4 16,8 0-3-16,9 0-1 15,-1 0 1-15,-3 0-1 0,-5 0 2 16,-4 4-2-16,0-4 2 16,0 0 0-16,8 0 1 15,5 0-5-15,-5 0 1 16,-8-4 0-16,0-3 2 15,-4-1 1-15,0 1 3 16,8 0 1-16,5-5 1 0,-1 1-4 16,-4 0-1-16,1 4-3 15,-10-1-1-15,1 1 3 16,-4 0 1-16,4-1-6 16,4 5 0-16,8-1 1 15,-8 0 3-15,0 0 0 16,-4 4-1-1,0 0 3-15,-8 4 0 16,-5 0-1-16,1 3-2 16,7 4 1-16,5 0-1 0,-4 1-3 15,0-1 2-15,-9 0-1 16,0 0-2-16,-7 0 0 16,3 0 3-16,0 4 0 15,0 0 1-15,5-4 0 0,3 0 0 16,5 7 0-16,0-7 0 15,-5-3-3-15,1 3 2 16,-5-4 1-16,-4-3 0 16,1 3 0-16,-1 1 0 15,9-1-3-15,3 1 2 16,1-1-1 0,0-3 0-16,-5 3 2 15,-3-3 2-15,-5 3-1 16,0-3 2-16,0 0 0 15,1-4 1-15,3 3-2 16,-4-3 1-16,1 0 0 16,-10-3 3-16,-3-1-3 15,-8-4-2-15,-1 1 2 0,-8 0 0 16,-4 3-4 0,-4 0 1-16,-4 1-2 15,-1-1 0-15,-3 0 0 0,-5 4 0 16,0-4 0-1,1 1 0-15,-5-1 0 0,0 0-2 16,-4-3 3-16,-4-4 0 16,0 0-2-16,0-4 0 15,-1 0-3-15,1 4-1 16,0-4-10-16,0 0-1 16,0-3 2-16,4-4 5 15,-4 0 6-15,4-8 3 16,-5-3 4-16,5-1 1 15,0-6-8-15,5 3-2 16,3-4-12-16,0-7-3 16,1-7 1-16,-1-8 0 0,-4-8 14 15,-4-10 6-15,0 0 6 16,0-4 4-16,0-4-6 16,4 8-4-16,0-16-7 15,5-2 0-15,-1-1 4 16,-4 8 2-16,0 7-1 15,-4-4 2-15,5 4 10 16,-5-3 5-16,0-1-4 0,4 4-3 16,0 3-4-16,0 5 0 15,0 10-4-15,-4 1 0 16,-4 10 3-16,0 4 1 16,0 8 1-16,-5 3 2 15,1 8 3-15,0 0 2 16,-1 7-1-16,-3 4-1 15,-5 3-8-15,5 4-2 16,-1 1-7-16,-3 3-2 16,3-1 0-16,5 1 1 0,0 0-5 15,-1 0-2-15,-3 0 2 16,-1 0 1-16,-8 4 8 16,-3-1 2-16,-10 5 3 0,-3 3 0 15,-5 0-3-15,-4 0 0 16,-4 0-3-16,1 3-1 15,-10 1 6-15,-3 0 2 32,-13-4 1-32,-12 3-2 0,-9 1 1 15,0 0-1-15,-4 3-7 16,-12 1 0-16,-17-1-2 16,-4 0 1-16,0-3 5 15,-4 3 1-15,-5 1-1 16,-3-5 2-16,3-3 7 15,5 4 6-15,-9-4-4 0,-16-4-2 16,4 1-3 0,4 3-3-16,-4 0 1 15,-9 0-1-15,5-4-3 0,8 4 0 16,0 0-5-16,-8 0 0 16,8-4-1-16,13 1 3 15,7-1 6-15,-11-3 2 0,3-1 2 16,9-3 2-16,8 0-3 15,-3 0-2-15,-10 0 4 16,5 3 1-16,4 1-5 0,8 3-2 16,1 1-9-16,-13-1-2 15,4 0 2-15,4 1 4 32,0-5-4-32,4 4 0 0,-8 1 0 15,1-1 4-15,3 4-4 16,4 0 0-16,0 0-9 15,-8 0-11 1,-4 0 7-16,4 0-21 16,9 0-9-16</inkml:trace>
    <inkml:trace contextRef="#ctx1" brushRef="#br1" timeOffset="901.116">1272-358 44 0,'-50'0'16'0,"29"0"-8"0,-25 11-5 0,29-4 4 16,-8 0 21-16,-4-3 11 0,-4 0-11 15,0 3-4-15,-5 1-8 0,5-1-2 16,4 0-6-16,0-3 0 15,-4 0-5-15,3-1 3 0,-3 5 0 16,0-1 2-16,4 1 0 16,0-1-4-16,4 4-1 15,0 0 3-15,0 0 1 16,0 0 1 0,0 1 0-16,4 2 2 15,0-3 4-15,0 4-4 16,1-4 2-16,3 0-5 15,0 1-2-15,1-1 0 0,3 0 1 16,1 0-5-16,-1 0-3 16,1 4 3-16,-1-1 1 15,5 5 2-15,-5-1 2 0,5-3-3 16,0 4 0-16,-5 3 10 16,1 0 3-16,-1 4-1 15,1 4-1-15,-1-1-6 16,-3 1-3-16,-1 3-2 15,0 8 0-15,5 10 0 16,-5 9 3 0,5 3-3-16,-5-1-2 15,1 9 2-15,-1-5 2 16,-4 4 0-16,5 16 2 16,-1 6-4-16,-4 8-2 15,4 3 0-15,-3-10-1 16,-1-5 4-16,0 4 2 15,0 0 6-15,0-3 3 0,1-4-4 16,3-3-1-16,5-8-6 16,-1-8-1-16,1-3-3 15,-5 7-1-15,4-3 1 16,1-1 2-16,4-3-3 0,3-4 0 16,1-7 1-16,4-11 2 15,0-11-1-15,0-5-1 0,4-6-2 16,1-4 1-16,-1-4-8 15,4-4-4-15,5-7-15 16,3-4-5-16,5-10-69 16,0-16-72-1,0-3 49-15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21.80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849C227-DD91-4041-93F5-E1FCC5B5C2FD}" emma:medium="tactile" emma:mode="ink">
          <msink:context xmlns:msink="http://schemas.microsoft.com/ink/2010/main" type="inkDrawing" rotatedBoundingBox="9201,13680 14091,13433 14094,13476 9203,13724" semanticType="underline" shapeName="Other">
            <msink:sourceLink direction="with" ref="{4236A06A-6766-485C-B85F-5EFE5683C347}"/>
          </msink:context>
        </emma:interpretation>
      </emma:emma>
    </inkml:annotationXML>
    <inkml:trace contextRef="#ctx0" brushRef="#br0">0 246 5,'46'-2'11,"4"-2"1,8 0 0,5-2-1,6 2 0,7 0 1,3-2-1,8 2-2,4-3-2,6-1-1,3 0 0,6 1-1,0-2 0,8-1 0,-1 1-1,5 2 1,-2-5-1,4 6-1,1-1 0,4 3 0,-1-1-2,1-1 1,-2 1-1,4 2 0,0-2-1,0 1 1,-2 1 0,-2-1-1,-2-1 1,0-1-1,-1 1 0,-4-1 0,-4 0 0,-2 0 1,-3-3-1,0 2 0,-4-1 0,-4 2 1,-3-2-1,-3 2 0,-7 1 1,-2 1-1,-6 2 0,-7 0 0,-4 2 0,-6 0 0,-6 2 0,-7 0 0,-5 1 0,-7-1 0,-5 0-1,-6-1 0,-4 2-5,-11-5-8,-10 2-18,14-2-3,-14 2 0,-14-5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2.4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6485E47-7F49-4511-8C57-61E05A8820C1}" emma:medium="tactile" emma:mode="ink">
          <msink:context xmlns:msink="http://schemas.microsoft.com/ink/2010/main" type="inkDrawing" rotatedBoundingBox="13690,17065 23361,16884 23366,17136 13695,17317" shapeName="Other"/>
        </emma:interpretation>
      </emma:emma>
    </inkml:annotationXML>
    <inkml:trace contextRef="#ctx0" brushRef="#br0">0 242 10,'14'-3'11,"1"3"0,5-1 0,2 0 0,4 2 0,3-2-1,8 3-2,2-2 1,6 2-2,5-1-1,6 2-1,4-2-1,7 2 0,3-1-1,9 3 0,5-1-1,6 0 1,4 3-2,5 0 0,5-1 1,7 6-2,5-5 2,3 2-1,5-2 0,4 2-1,9-6 1,6 1 0,5-1 0,2-4-1,6 2 0,4-1 0,2-1 0,3 1 0,0-1 0,2 2 0,0 0 0,2 0 0,0 1 0,2-1 0,1 2 0,3-3 0,1 0-1,3-1 1,1-1 0,1-3 0,1 1 0,1 2-1,2-3 0,2-1 0,-1 2 0,-1 1-1,5 1 1,-4-1-1,4-3 1,0-5 1,2-1-1,-4-2 2,1-4-1,0-1 1,-4-5-1,0 1 2,-7 0-1,-3 2 0,-8-2 0,-5 2 0,-13 2 1,-6 1-1,-14 3 1,-10 0-2,-10 6-2,-16-1-3,-7 8-9,-14 2-12,-15-6-9,-8 7 2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13.2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874BB3B0-7C39-4C2E-9348-30189DE510CD}" emma:medium="tactile" emma:mode="ink">
          <msink:context xmlns:msink="http://schemas.microsoft.com/ink/2010/main" type="inkDrawing" rotatedBoundingBox="13368,14847 23394,14935 23375,17063 13349,16975" semanticType="callout" shapeName="Other">
            <msink:sourceLink direction="with" ref="{F781619C-A193-49A6-B572-0BC6C3DE208D}"/>
            <msink:sourceLink direction="with" ref="{F925313B-87F7-4B30-9D9B-99496CFD9000}"/>
          </msink:context>
        </emma:interpretation>
      </emma:emma>
    </inkml:annotationXML>
    <inkml:trace contextRef="#ctx0" brushRef="#br0">9991 1900 20,'6'-14'11,"0"0"2,-1-2 0,-1-4-1,0-1-2,-5-4-1,5-1-2,-4-5-3,2 0-1,-1-4-1,1-1 0,2-5-1,-2-3 0,4-6 0,-2 0-1,2-5 0,0-1 0,0-3 1,-1-2-1,-1 1-1,0 3 1,-3-3-1,1 3 1,-1 2-1,-1-1 0,-1 0 0,0 2 0,-1 0 1,-1 0-1,-1 5 1,0 2 0,-1 5 0,-3 1 0,0 5-2,1 7 1,-3 6-1,0 3 0,2 6-1,-3 0 0,1 5-1,-1 0-1,0 6 3,1-1-1,-1 0 1,-3 0 0,1 0 1,-1 0-1,-1 0 2,-3-4-1,-1 1 1,-3 0-1,-1-2 1,-1-2 0,-2 1-1,-2-3 1,-2 0-1,-2-1 0,4 1-1,-5 0 0,-3 1-1,-1 1 0,-2 1 1,-5-1-1,1 4 1,-6-1 0,-6 2 0,1-1 2,-3 2-1,-2 0 1,-3 2 0,0 0-1,-6 1 1,-2 0 0,-3 0-1,-5-1 1,-1 1 0,-4-3 0,-4 2-1,0 0 1,-3 1 0,-1 1 0,-2 0 0,-1 3 0,0 0 0,-1 3 0,-2-1 0,1 3 0,-2 0 0,0 2 0,2-2 1,1 2-1,-1-1 0,5-1 0,-2 0 1,2 1-1,0-3 1,1 1 0,2-2 0,0-1 0,-1 1 0,1-1 1,0 0-1,2-1 0,3 0 1,2 0-1,0-1 0,1 0-1,2-1 1,1 0-1,-1-2 1,-2 0 0,0-1 1,-1-2 0,4 0 0,-2 1 1,3 0-1,-1-1 1,3 2-1,1-1 0,1 2-1,-2-1 0,1 1 1,0 1-1,1-1 1,-1 2-1,2-1 2,0 0-1,3 0 0,0 1-1,2-1 1,-1 1-1,1-1-1,1 0 1,-1-1-1,-1 0 1,0 0-1,-1-2 1,-3 1-1,0-1 0,-2-1 1,0 1-1,-3-1 0,0 1 0,-1 0 0,-3-1 0,2-1 0,-6 1 0,1 0 0,-1 0 0,-1 0 0,0 0 0,0-1 1,-2 0-1,5 1 0,2 0 0,1 1 0,5 1 1,2 1-1,0 1 0,4 1 0,5 0 0,0 0 1,2 1-1,2-1 0,0-1 1,2 0-1,1 0 1,3-1-1,3 1 0,0-1 1,3 0-1,2 1 0,3-1 0,0 1 0,3 0 0,0-1 0,3 1 1,-2 0-1,3 1 0,-1 0 0,1 0 0,0 1 0,2 0 0,0 2 0,1-1 0,2 1 0,1 2 0,3-1 0,2 0 0,3 0 0,3 0 0,0 0 0,5 1 0,-2 1 1,4-1-1,-1 2 0,0-1 0,0 2 0,-2 2 0,0-1 0,-3 1 0,2 1 0,-3 0 0,-1 0 0,1 1 0,0 0 0,0 1 0,1 1 0,1 2 0,-1 0 0,1 4 0,3 4 0,-1 3 0,1 5 1,1 5-1,-1 4 0,2 5 0,0 8 1,-1 5-1,1 5 0,1 5 1,-2 7-1,1 4 1,-2 10-1,2 5 1,0 9-1,-1-1 1,3 4-1,1-3 0,-1-3 1,4-7-1,1-8 1,1-11 0,1-9 1,3-11-1,0-8 2,1-8 0,0-8 0,1-6 0,-1-6 0,1-5 0,-3-14 0,3 15-1,-3-15 0,0 0-1,0 0 0,0 0-1,0 0 0,0 0-3,11 2-6,-11-2-21,12-8-4,1-4 0,-7-19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16.31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6D620393-5A6E-4276-AEA5-1B9015877DC3}" emma:medium="tactile" emma:mode="ink">
          <msink:context xmlns:msink="http://schemas.microsoft.com/ink/2010/main" type="inkDrawing" rotatedBoundingBox="8148,10722 23407,10856 23371,14998 8112,14863" semanticType="enclosure" shapeName="Other">
            <msink:sourceLink direction="with" ref="{4236A06A-6766-485C-B85F-5EFE5683C347}"/>
            <msink:sourceLink direction="with" ref="{822EA00E-C7AD-4B5D-9BB2-96A9FF0189A1}"/>
            <msink:sourceLink direction="with" ref="{2FF0F15F-9FB8-4CD0-B9FA-53EDA91944E7}"/>
            <msink:sourceLink direction="with" ref="{C4C1F11C-F6CF-465E-96E1-54BD261DB246}"/>
          </msink:context>
        </emma:interpretation>
      </emma:emma>
    </inkml:annotationXML>
    <inkml:trace contextRef="#ctx0" brushRef="#br0">1092 909 24,'-16'-2'12,"16"2"-1,-18-4-3,18 4-6,-20-5-1,20 5 0,-18-6 0,6 3 1,-1-2 0,0 1 1,-1-2 0,0 1 1,-2-1-1,1 4 0,-1-2 0,-2 3 0,-1 2-2,1 2 0,-2 0-1,0 2 0,-1 0 0,0 2 1,0-2 0,-1 4 0,0-2 0,-1 0 1,0 1 0,-2 0 1,0 1 0,-1 1-1,0-1 1,1 3-1,-1 2 1,0 1-1,0 0 1,-1 3-1,-1 0 0,1 1 0,1 1 1,0-2-1,2 2 0,-1 0-1,4 0 0,3 0 0,-1-1-1,0 4 0,1 0 1,0 0-1,1-1 1,0-2-1,3 0 1,0-1-1,2-2 1,1-2 0,3-1-1,-1 2 1,4-2-1,-2 1 0,2 0 1,1 1-1,1 1 1,1 0-1,-2-1 1,2 1 0,-1-1 0,3 0 0,0 0 0,-1-1 0,2 0 0,1 0 0,0 0 0,0 3 0,2-1 0,-1 2 0,0 2 0,-1 1 0,-1 1 0,0 1-1,-1-1 1,-1 0-1,1-1 1,-1 3-1,0-3 0,1 0 0,1 1 0,0-1 0,0 0 0,2-1 0,-1 1 0,0-1 0,1 2 0,0 2 0,1-1 0,-1 1 0,1 1 1,0-1-1,1-2 0,0 1 0,0-1 0,1-2 1,1-1-1,0 0 1,3 0-1,-1-1 1,2 1 0,-1 0-1,2 0 0,-2-2 1,1 0-1,-1-1 0,0-1 0,-1-2 0,0-1 0,-1-2 0,1 1-1,-1-2 0,-8-10 0,20 19 1,-10-8-1,3-2 1,1 1-2,2-1 2,0 0 0,1 0 0,2 3 0,-2-4 0,1 1-1,-1-1 1,1 1 0,-3-1 0,1-1 0,-2 0 0,2-1 1,-1-1-1,0 1 0,1-1 0,-1 2 0,3-1 1,-2 1-1,3 0 0,-2 0 0,1 0 0,1-1 0,-2-1 1,-2 0-1,3-1 0,0-1 1,-2 1-1,1-1 1,1-1-1,-1 3 0,2-1 0,0 0 0,-1 2 0,1 0 0,-1-1 0,0 1 0,1-1 0,-2 0 0,4 0-1,-3 1 1,2-1 0,0 1 0,-2 0 0,1 1-1,0-2 1,-1 0 0,-1 0 0,3 0 0,-3-3 0,0 0 0,2 1 0,1-1 0,2 0 0,-1 1 1,0 0-1,0 0 0,-1-1 0,0 0 0,0 1 0,0-2-1,0-1 1,1-1 0,1-1 0,0 1 0,1-1 0,1 0 0,0-2 0,1 2 0,0 1 0,0-3-1,-2 4 1,4-2 0,-1-1 0,2 1 0,1 0 0,2-2-1,1 1 1,2-1 0,0 0 0,2-1 0,3 1 0,-1 0 0,3 2 0,-1-2 0,-2 2 1,2-2-1,1 0 0,0 0 0,-2-2 0,2 2 1,0-2-1,0 1 0,0 2 0,1-1 0,-1 2 0,-1-1 0,2 3 0,-1 0 0,-1 0 0,1-1 0,-2 1 0,0-2 0,-1 0 1,-1-2-1,-1-1 0,0 1 0,-2-2 1,1 0-1,-2 0 0,2 0 1,0 0-1,-1 1 0,-2-1 1,0 0-1,2-1 1,-1 0 0,1-1 0,0 0-1,-1-2 1,2 0 1,0-1-2,-2 1 0,3-1 0,-2-2 0,3 3 0,-1-3 0,0 3 0,2-2-2,2 2 2,1-2 2,0 1-2,2 3 1,0-2-1,1 2 2,1-1-2,1 1 2,-2 1-2,-1 1 1,3 2-1,-3-1 0,-1-1 1,1 2-1,0-1 0,2 0 1,-1 2-1,4 0 0,-1 1 0,1 0 0,1 2 0,-3 1 0,-1 1 0,-3 0 0,0 1 0,-2-2 0,-2 0 0,-1-1 0,1 0 0,-1-1 1,0-1-1,2-1 0,-1 1 0,0 1 0,-2-2 0,0 2 0,0 0 0,-2-1 0,-1 1 1,-1-3-1,-3 1 0,-1-1 1,0-1-1,-1 2 0,-2-3 0,1 1 0,0 1 0,-1-1 0,1 0 0,0 0 0,-1-1 0,1 0 0,1-2 0,1 1 0,1 0-1,0-1 1,1 1 0,1 0 0,3 0 0,0 1 0,1 0 0,0 1 0,-1 1 0,1-1 1,-1 0-1,0 1 1,-1-2 0,2-1-1,-2 0 1,2 1-1,-3-2 1,2 1-1,-2 0 0,1 0 0,-3 0 0,0 2 1,-1 2-1,-2-3 0,2 1 0,0-1 0,2 1 0,1-2 0,-2 1 0,2-1 0,-2-1 0,-1-1 0,1 2 0,-2 0 0,1-1 0,0 3 0,0 0-1,3 0 1,0 0 0,1 1 0,1 0-1,-1 0 1,-2 1 0,-2 1 0,-2 0 0,-1-1 0,-4 3 0,-2 0 0,-1 0 0,-1 1 0,-1 2-1,0-1 1,1 2 0,-3 0 0,0 1 0,-1 0 0,0 0 0,-2 1 0,-1 0 0,1 1 0,-1 0 0,0-1 0,2 1 0,0-1 0,1 2 0,0-1 0,2-1 0,0 2 0,-1-3 0,1 2 0,-1-2 0,2 4-1,-2-4 1,3 1 0,0 1 0,2-1 0,0 2 0,1-2 1,1 0-1,-1-1 0,0 0 0,-1 1 0,-1 0 0,-2 0 0,-1 0 0,3 0 0,-3-1 0,2 2 0,-1-1 0,2 0 0,-1 0 0,-1 0 0,1-3 1,-3 2-1,-1-3 0,0 2 0,-1-2 1,-2 0-1,1 0 0,0 0 0,-1 0 0,1 2 0,0-2 0,-1 0 0,1 1 0,1-1 0,-2 0 0,0 1 0,2-2 0,1 1 0,1 0 0,0 2 0,2-1 0,0 2 0,1 0 0,0 1 0,0 2-1,-1 0 1,1 2 0,-2 2 0,2 3 0,1 1-1,-2 2 1,1 3-1,-1 0 1,1 1-1,-2 3 1,-1 2-1,0-2 1,-1 3 1,0 1-1,0-1 0,0 2 0,1-1 0,1 0 1,-1 0-1,1-1 0,3-1 0,0 0 1,-1-2-1,-1 1 0,0 0 0,0 1 0,-2 2 0,0 1 0,1-1 0,-2 2 0,1 0-1,2 1 1,0 0-1,1 2 1,-1 0-1,2-2 1,-2 1 0,2-1 0,1 0 0,-1 0 0,0-1 0,3 0 0,-1-3 0,1-2 0,-1 1 0,2-2 0,1-3 0,-2-1 0,-2-2 0,-2-2-1,2-3 1,-1 0-1,-2-1 1,2-3-1,0 1 0,2 1 0,0-3-1,1 3 1,0-3-1,0 4 0,0 0 0,1-2 2,-2 3-2,1-3 2,2 3-1,1-3 1,2 3 0,2-2 0,1-1 0,3 0 0,1 1 0,0-2-1,1 1 1,1-2 0,0-1-1,3 2 1,0-5-1,2 2-1,-1-3 1,3-1 0,0 0-1,1-1 1,-1-2 0,0 0 0,-2-1 0,1 0 1,0 0 0,-1-1 0,-2 1-1,5 0 1,-3 0 0,2 1 0,0 1 0,0 0 0,0 0 0,3 2 0,-1-1 0,-1 1 0,-1 0 1,-1 2-1,1-1 0,0 1 1,2 0-1,-1-1 0,2 1 0,0 0 0,2-2 0,1 0-1,0 0 1,1-2 0,1 0 0,-1-1 0,1-1 0,1 0 1,0 0-1,2 0 0,2 0 0,1-1 0,0 1-1,4 0 1,1 0-1,0-1 0,1-2 1,-1-1 0,-1 1 0,-2-2 0,1-1 1,-5 0-1,1 0 1,-2 0-1,0 1 0,-2 0 0,0 0 0,-1 0 0,1 1 0,-4-2 0,1 1 0,1-1 0,3-2 0,0-1 0,0 1 0,2 0 0,0-1 1,1 0-1,-1 2 0,1-1 1,0 0 0,-3 2 0,2-2 0,0 2 0,1-3 1,1 0-1,-2-3 0,1 1-1,2 1 1,0-4-1,0 2 0,-2-4 0,-2 2 0,-1-1 0,-2 0 0,-1-2 0,0-2-1,1 2 0,-2-5 0,1 1 0,-1 0 0,-1 0-1,-3-3 1,0 3 0,-5-2 1,-1 1 0,0-1 0,-4-3 1,-1 1-1,-2-5 1,0-2-1,0-4 0,-1-4 0,-2-1 0,-1-3 0,-1-3-1,-3-3 1,2-4 0,-1 1 0,-1-1 0,-4 1 0,0-2 1,0 1 0,-4-1 1,0 0 0,-3-4 0,-1 0-1,-5-4 1,1-4 0,-2-8-1,0-3 2,-2-2-3,1-2 0,-1 3 1,-1 1 0,-1-1 0,3 4 0,0 6 0,-1 4-1,2 5 0,1 3 0,1 0-1,1 4 1,-1 3 0,0 3 0,-2 0 0,-3 0 0,-3 2 0,-2-2 0,-3 1 0,-2 4 0,-3 0 0,-2 1 0,-1 3-1,-1 2 1,0 3 0,1 4 0,-1 2 0,-2 0 0,-1 1 0,0 1-1,-3 1 1,-2 0 0,0 0 0,-5 0 0,-1 2-1,-1-2 1,-3 1 0,-3 2 0,-1 2 0,-6 1 0,-1 0 0,-1 3-1,-3 1 1,-1-1 0,-1 2 0,0-2 0,-3 1 0,1 0 0,0-2 0,-1-1 0,1 3 0,-2-1 0,1-1 0,1 2 0,0 0 0,2 0 0,1 3-2,-3-2 4,1 1-2,-4 3-2,-1-2 2,-2 2 0,0 0 0,-6 2 0,-3 1 0,1 2 0,-2 2 0,1 1 0,3-1 0,0 3 0,3 0 0,2-1 0,4 1 0,4 0 0,1 1 0,1 2 0,-1-1 0,2 3 0,0 0 2,1 1-2,-3 4 0,0-2 0,-2 2 0,2 1 0,0-1 1,0 1-1,1 2 0,2-1 0,-2 2 0,0 2 0,0-1 0,2 1 0,0 1 0,-2 1 0,0 0 0,-3-1 0,2-1 0,0 1 1,1-1-1,-5 0 0,3 1 0,0-2 1,0-2-1,3 1 0,2-1 0,2-2 0,2-1 1,3-3-1,2 0 1,2-3-1,1 1 1,2-3-1,0-1 1,-2 1-1,2-1 0,-2-1 0,-1 1 0,2-1 0,-2 0 0,0 2 0,0-1 0,3 1 0,-1 0 0,2-1 0,0 1 0,2 0 0,2-1 1,-1-1-1,0-1 1,0-1-1,1-1 1,0-1-1,-1 0 1,-4-2-1,1-2 1,-4 1-1,-1-3 0,-1 2 0,0-1 0,1 0 0,-2-1 0,1 0 0,2 0 0,2-1 0,-1-2 0,3-1 0,-2 0 0,-1-4 0,1 2 0,-1 0 0,-1-3 0,-1 2 0,1 2-1,-2-2 1,0 3 0,-2 0 0,0-1 0,-2 1-1,-2-1 1,-1 1 0,-1-1 0,-3-1 0,-2 0 0,-3 1 0,-2-1 0,-5 2 0,0-3 0,-2 3 0,0 2 0,-1-1-1,-2 1 1,2 2 1,0 0-2,0-1 2,1 2-1,-4-1 0,-1 2 1,-3 1-1,2 1 1,-4-1-1,-2 5 1,-2 2-1,-1 1 0,-2 5 0,-1-1 0,1 6-1,-1-1 1,2 4-1,-1-1 0,3 4 1,1-1 0,1 0 0,-1 2 1,1 1-1,-2 1 0,0 1 0,1 3 1,-3-1-1,0 1 0,-1 1 1,2 2-1,-3 0 0,2 1 1,-3 1-1,1-4 0,1 2 1,-1 0-1,1 0 0,2-4 0,0 1 1,2-2 0,-1-1-1,0 1 1,5 0-1,-1-1 1,2 0-1,0 0 1,4 1-1,-1-1 0,2 0 0,1-2 0,-1-2 0,4 2 0,0 0 1,1-1-1,0-1 0,-1 1 0,3 1 0,0-2 0,0 1 0,-2 1 0,-1 1 0,-1-1 0,0 0 0,1 1 0,0 0 1,-1 1-1,2-2 0,0-2 0,3 0 0,-1-2 0,-1 1 0,0-2 1,-3 0-1,1 0 0,-1 0 0,-3-2 1,-1 2-1,2-2 0,0 0 1,4 2-1,-1-3 0,3 1 0,2-4 0,0 3 0,0-2-1,1 0 1,0 2 0,-3-5 0,3 3 0,0-3 0,3 3 0,-1-3 0,3-1 0,0-1 0,3 0 0,-1-1 0,1 1 0,0-2 0,0 2 0,1-3 0,1 0 1,2-1-1,-1 1 0,1-2 0,4 0 0,-1-3 0,3 1 0,0-1 0,-1 1 0,-1-1 0,-1 1 0,0-1 0,-5 3 1,-1 1-1,-2 0 0,0 1 0,2 1 1,1-1-1,0-1 1,5 0-1,3-1 1,0-3-1,3 2 1,1-3-1,-1-1 1,1 2-1,0-2 0,1-1 1,-1-1-1,1-3 0,-1 1 1,0-4-1,1-3 0,1-1 0,0-2 0,0-1 0,0 0 1,-1-1-1,1-1 0,-2 2 0,2 2 0,-1-1 1,-1 1-1,0 3 0,1 1 0,1 1 1,2 1-1,1 0 0,0 3-1,1 0 2,3 0-1,1-1 0,2 2 0,1 1-1,4 1 1,2 1 0,13 6-1,-15-7 0,15 7-1,0 0-1,-12-2-3,12 2-1,0 0-6,11 14-10,3-7-5,-1-18 0,7-6-1,-11-26 3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2-11-05T23:42:33.70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32FE234E-81DF-4EF5-9837-493E116B9B3E}" emma:medium="tactile" emma:mode="ink">
          <msink:context xmlns:msink="http://schemas.microsoft.com/ink/2010/main" type="inkDrawing" rotatedBoundingBox="3230,7631 15227,8218 15049,11858 3052,11271" semanticType="enclosure" shapeName="Other">
            <msink:sourceLink direction="with" ref="{5F425359-B8C0-44D6-8863-CDACDCF18455}"/>
            <msink:sourceLink direction="with" ref="{8B559A4A-026D-4218-83AB-D3D7D2604187}"/>
            <msink:sourceLink direction="with" ref="{4A752673-429D-4643-948E-5B1057EFA039}"/>
            <msink:sourceLink direction="with" ref="{077E65E6-BBE6-4B37-A261-0D30455EC1EB}"/>
            <msink:sourceLink direction="with" ref="{D63441DB-0B3B-4B60-802D-3E61203E175A}"/>
          </msink:context>
        </emma:interpretation>
      </emma:emma>
    </inkml:annotationXML>
    <inkml:trace contextRef="#ctx0" brushRef="#br0">2932 381 5,'-16'-1'5,"16"1"-2,0 0-4,-11-3 0,11 3 2,0 0 2,-18-8 2,18 8 2,-16-9 1,16 9 0,-21-11 0,10 5-1,-3-2-2,0 0-2,-2-1 0,0-1-1,-4-1-1,-1 0 1,-1-1-1,-3 0 0,-1 2 0,-2 0 0,-1 2-1,-3 2 0,-3 3 1,0 1-1,-3 0 0,1 1 1,-3 0 0,0 0 0,2 0 2,-1-2-2,4 1 0,0 1 0,-1 1 0,1-1-1,3 1 1,0 0-1,2 0 1,2-3-1,1 1 1,1-3-1,4 0 1,-2-1-1,1-1 1,1 1-1,-4 0 0,0 3-1,-4-1 1,0 3 0,-4 1 0,-1 2 0,-1 2-1,0 2 1,1-1 0,-2 4 0,-2-2 0,-1 1 0,2 0 1,-2-1-1,-1 1 0,2-1 0,-4 1 0,2-1 1,1 0 0,3 0 0,-1 0 1,1 1 0,0-1 0,0 2 0,2-1 0,0 2-1,3 0 0,0-1 0,3 2-1,2 1 1,1 0-1,2 0 0,2-1 0,0 1 0,-1 1 0,4 0 0,-1 0 0,0-1 0,1 2 0,2 2 0,-3-1 1,1 0-1,-4 1 0,2 1 1,-3 2 0,2-1-1,-3 2 1,-2 1 0,0 1-1,0 3 1,0 0-1,-1 2 1,0 2 0,-1-2-1,-1 4 1,2-1-1,1 1 1,0 0-1,3 1 0,1-1 0,2 1 0,4 2-1,3-2 1,1 1 0,3 0 0,1 0 0,4-1-1,-1-1 1,3-1 0,1 4 1,2 0 0,2 1-1,3 3 1,2 2 0,0 6 0,2 3 0,2 2 0,1 2-1,-1-1 0,1 0 0,0-3 0,-1-3 0,3-3 0,-1-5 1,2-2-1,0-3 0,4 1 1,2-2-1,4 3 1,1 1-2,5 1 2,2 2-1,-1 1 1,4 0-1,-1-2 1,1 1-1,-3 0 0,-4-3 0,-1-2 1,-2-2-1,0-1 0,-4 0 0,0-2 0,3 2 1,-2 0-2,4-2 1,0 1-1,1-2 1,1 3-1,1-2 1,0 1-1,-2-2 1,3 1 0,-2 1 0,0-3 1,2 1-1,0-2 1,3 1 0,2-1 0,1-3 0,3 1 0,0-4 0,0-2 1,1-1-1,0 0 0,-2-4 0,-1 0 0,0-4 0,-1 1 0,3-2 0,-1-1 0,1-3 1,1 1-1,3-1 0,2-2 0,0-1-1,1 0 1,1-2 0,1 1-1,-1-1 0,-1 1 0,-2 0 0,1 1 1,2 1-1,-1 1 0,0-1 0,0 0 0,2 1 0,1-1 0,1 0 0,3 1 0,1-2 0,2-1 1,2-1-1,3 0 0,0-2 0,1 1 0,4 0 0,-1-1 0,1 1 0,-3 0 0,1 0 0,2 1 0,-2-1 0,0 0 0,2-1 0,2 0 0,2-2 0,3 0 1,-1-2-1,2-1 0,1 0 0,-3-1 0,1-1 1,-2 1-1,-3-1 0,-1-1 0,-4 2 0,-1-4 1,1 1-1,-1-1 0,-1 0 1,0 2-1,2-3 0,5 2 0,0 2 1,-1-1-1,1 1 0,-2 0 0,-2 1 0,-1-2 0,-6 3 0,-4-1 0,-2-2 0,-2 2 0,0-2 0,4 2 1,1 1-1,4-2 0,3 1 0,0 2 0,3-1 0,3 2 0,0 0 0,2 0 0,0 3 0,-1-1 0,1 2 0,-3 0 0,-1 2 0,-4-1 0,-3 2 0,-4-1 0,-5 1 0,-3 0 1,-2 0-1,2 0 1,1 2 0,1 0-1,1 2 1,2 1 0,2 0-1,0 2 1,-2-1 0,-1 0 0,-4 0 1,0-1 0,-3-3 0,2-2-1,-2 1 1,3-2-1,2-2 1,2 1-1,2 0-1,1 0 1,0 0-1,0-1 0,0 1 1,-2 0 0,0 0 0,-1 0 0,0-2 0,2 2 0,-2-1 1,2 2-1,1-2 0,3 2 0,-3-2 0,0 1 0,1 1 0,1 0 0,-1-1 0,1 1 0,0 0 1,0 0-1,0 0-1,1 1 1,-1-1 0,-1 0 0,0 0-1,-2 0 1,-1-2 0,-1 1 0,-4-3 0,0 1 0,-2-2 0,2 0 0,-3 2-1,2-1 1,-4 2-1,2 1 1,3 1 0,1 0-1,-2 0 0,2 1 1,-1-1 0,-3 0-1,2 0 1,-3 0 0,-5 0-1,-2 0 1,-2 1 0,0-1-1,-1 1 1,1 1-1,1-2 1,1 0-1,2 0 1,3-2-1,1 2 0,1 0 0,1 0 1,-2 2-2,-3-1 1,-1 0 1,-3 0-1,-1 1 0,-3 1 0,1-2 0,-2 0 0,3-1 0,0 1 0,1-1 0,0 0 0,0-1 0,-1 0 0,0 1 1,0 0-1,-3 0 0,1 1 0,-2-1 0,-2 1 0,-2-1 0,0 0 0,-3-1 0,-2 0 0,0 0 0,-1-2 1,-2 1-1,3 0-1,1-1 1,0 1 0,1-1 0,-1 0 0,0 0 0,1 0 0,0 0 0,-1-1 0,0 1 0,0-2 0,1-1 0,-1 1 0,1-2 0,0 0 0,-2-2 0,2 0 0,-1-3 1,0 0-1,-1-1 0,-1 0 1,-1 0-1,-3 0 1,1 0 0,-2 4-1,-2 0 1,-1-2-1,0 2 1,1-4-1,1-1 0,1-1 0,0-2 0,0-1 0,0-2 0,0-1 0,-1-1 0,2-1 0,0 0 0,-2 1 0,1-2 0,0 0 0,0-2 0,0-1 0,-1-1 0,-2-3 1,0-1-1,-2-1 0,1-4 1,-2-6-1,-1 1 1,0-4-2,0 3 2,-1-2-1,1-1 0,-2-2-1,0-1 1,-1 2 0,-2-3 0,-1 0 0,-1-3 0,-1-2-1,-4 0-1,-2 0 1,0-2 0,-1 2 0,0-4-1,-1 0 1,-1 1 0,-1 2 1,1 1-1,-1 1 1,-2 3-1,-1 0 1,-4 1 1,0 2-2,-2 3 1,-1 0-1,-1 0 1,-2-2 0,3 0 0,-2 2-2,-2-1 1,0 0 1,-3 3-1,-3 2 1,0 4-1,-2 4 1,-1 2-1,-2 4 1,1 5 0,1 3-1,-2-2 1,-1 2-1,-3 1 1,-4 0-1,-3 1 1,-1 2 0,-3 0 0,1 1-1,-6 3 2,1 0-2,-1 3 1,0 2-1,0 0 1,-2 3-1,4-1 0,-1 2 1,1 2-1,2 0 1,-1 1-1,-1-1 0,1 2 0,0 1 1,-2-1-1,-1 0 0,2 1 0,-4-1 0,2-1 0,1 0 0,2-1 1,-4-1-1,1 1 1,0-1-1,-2 1 1,2-1 0,-1 1-1,1 0 1,-1-1-1,0 0 1,1-1 0,-1 0-1,-1 1 1,0-1 0,0 2 0,-2 1-1,2 0 1,2 1 0,0-1 0,2 2 0,2-2 0,0 0 0,2-1 0,1 0 0,-1-1 0,0 2 0,-2-1 0,-1 1 0,-2 3 0,1-1 0,-2 2 0,0 0 0,-1-1 0,0 1 0,1-2 0,-1 2 0,-3 0 0,-2 1 1,-2-1-3,-1 6 2,-1 0-1,1 1 1,-3 2-1,2 3 1,1-1 0,2 1 0,-1 0 1,-1-3-1,1 0 0,-3-1 0,3 0 0,-1 0 0,-2-1 0,2 2 0,2-1 0,2 1 0,-1-1-1,0 2 1,2 2 0,-3-3 0,2 1 0,3-2 0,-1 0 0,4-2 0,1 0 0,2-2 0,3 0 1,3 2-1,1-4 0,2 1 0,-1-2 0,2 0 0,1-1 0,0-3 0,0-1 0,0-2 0,1 1 0,2-1 1,1-2-1,3 1 0,2-3 0,4 1 1,3-1-1,3-4 0,-1-2 0,1 1 1,1-3-1,-2-1 0,-1 2 0,-1-1 0,-2-1 0,-2 4 0,0-1 0,-3 2 0,-2 1 0,-1 0 0,-1 1 0,-1 0 0,-1 1 0,1 1 0,1 0 0,0 2-1,-1-1 1,-1 1 0,2 0 0,-3 0 0,3 1 0,-1-1 0,-1 0 0,0 0 0,-2 0 1,1-1-2,-2 2 1,-3-1 0,1-1 0,1 2 0,0-2 0,3 2 0,2 0 0,2-1 0,3 3 0,0-1 0,1 1 0,-2 0 0,0 1-1,-1 0 1,1 2 0,-2-1 0,-1-1 0,1 2 0,0-3 0,-3 0 0,1-2 0,-1 0 0,2 0 0,-1-2 0,3 2 0,1 0 0,4-1 0,1 3 0,1 1 0,2 3 0,-1-1-1,0 2 1,-1-1 0,1-1 0,-2 1 0,-2-3 0,2 0 0,3-1 0,-2-1 0,1 0 0,1 1 0,-2 0 0,3 0 0,2 0 0,1 1 0,2 0 1,1 0-1,4-1 0,1 1 0,13-1-1,-20 3 0,20-3-2,-18 5-3,7 5-8,1 5-10,-9-6-5,-1-2 1,-17-18-3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8:38.50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  <inkml:brush xml:id="br1">
      <inkml:brushProperty name="width" value="0.13333" units="cm"/>
      <inkml:brushProperty name="height" value="0.13333" units="cm"/>
      <inkml:brushProperty name="color" value="#ED1C24"/>
      <inkml:brushProperty name="fitToCurve" value="1"/>
    </inkml:brush>
    <inkml:context xml:id="ctx1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1" timeString="2010-03-22T01:28:53.788"/>
    </inkml:context>
    <inkml:brush xml:id="br2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9AA09B3-1EBC-4879-8D32-3D5B02B8E2A9}" emma:medium="tactile" emma:mode="ink">
          <msink:context xmlns:msink="http://schemas.microsoft.com/ink/2010/main" type="writingRegion" rotatedBoundingBox="16691,647 24119,238 24339,4241 16912,4650"/>
        </emma:interpretation>
      </emma:emma>
    </inkml:annotationXML>
    <inkml:traceGroup>
      <inkml:annotationXML>
        <emma:emma xmlns:emma="http://www.w3.org/2003/04/emma" version="1.0">
          <emma:interpretation id="{87AA17BF-A23A-40BA-97B3-29AB85CCD9AA}" emma:medium="tactile" emma:mode="ink">
            <msink:context xmlns:msink="http://schemas.microsoft.com/ink/2010/main" type="paragraph" rotatedBoundingBox="16691,647 24064,241 24186,2462 16814,28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717DA1-1479-4B60-8493-E746BCD51CB7}" emma:medium="tactile" emma:mode="ink">
              <msink:context xmlns:msink="http://schemas.microsoft.com/ink/2010/main" type="line" rotatedBoundingBox="18654,451 24095,359 24112,1347 18671,1440"/>
            </emma:interpretation>
          </emma:emma>
        </inkml:annotationXML>
        <inkml:traceGroup>
          <inkml:annotationXML>
            <emma:emma xmlns:emma="http://www.w3.org/2003/04/emma" version="1.0">
              <emma:interpretation id="{F319C535-D2F4-4802-B256-D7F1FE9E1188}" emma:medium="tactile" emma:mode="ink">
                <msink:context xmlns:msink="http://schemas.microsoft.com/ink/2010/main" type="inkWord" rotatedBoundingBox="18654,451 22177,392 22193,1380 18671,14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10276-2536 216 0,'0'0'82'0,"0"0"-44"0,0 3-33 0,0-3 19 0,0 0-17 15,0 0-4-15,0 0-18 16,-4 0-5-16,0 4 10 16,0-4-4-16,-1 4 2 0,1-1 7 15,-4 1 4-15,0 0 11 0,-1 3 5 16,1 1-5-16,0-1-3 15,-5 4-2-15,-3 0 1 0,3 0-5 32,1 0-1-32,-5 0 2 0,4 1 1 15,-3-1-4-15,-1 7 1 16,1 1 0-16,-1 3 0 16,0 7 0-1,-4 8 2-15,1 11 5 16,-5 8 6-16,0-1-5 15,-4-3 0-15,8-4-4 16,0 0-3-16,0-7 0 0,5-4 1 0,-1-7-3 16,0-5 0-1,5-2-6-15,-1-5-3 16,1-3-1-16,-1-4 1 16,1-4 1-16,4 4 3 0,-1-7 2 15,5-4-1-15,4 0-3 16,4-4 0-1,13-3-25-15,0 0-10 16,7-8-36-16</inkml:trace>
          <inkml:trace contextRef="#ctx0" brushRef="#br0" timeOffset="-485.266">9590-2422 192 0,'-5'-11'71'0,"5"11"-38"0,5 0-39 15,-5 0 31 1,4-7-16-16,4 7-1 16,0 0-3-16,1 3-3 15,-1 5 1-15,0-1 2 0,1 8 0 16,3 3 0-16,1 8-3 0,-1 8 1 16,5 3-4-16,-1 0-2 0,1-4-1 15,0 0 3-15,-5-3-2 16,-3-8-1-16,-1-4-6 15,0-6-4-15,5-12-54 16,-5-15-47 0,25-11 35-16</inkml:trace>
          <inkml:trace contextRef="#ctx0" brushRef="#br0" timeOffset="-2505.609">7917-1934 124 0,'0'-3'49'0,"0"-1"-26"0,0 0-20 0,4 1 10 0,0-1-6 16,1 4 1-16,-5-4 6 15,0 4 3 1,4-4-8-16,-4 4-1 0,4-3 2 0,4 3-4 16,5 0-1-16,-1 3-2 0,1-3 0 15,-1 0-2-15,5 0-1 16,0 4-2-16,-1 0 1 0,1 0 1 15,-1-1 0 1,1 1 0 0,0 3 0-16,-1 1-3 0,1-1 0 15,0 1-1-15,-1 3 0 16,-3 0-2-16,3 4-1 16,-3-1 4-16,-5 5 1 15,1-4 4-15,-9-1 3 16,-5 1-4-16,1 4-1 15,-4 3 2-15,0-7 1 0,-1-1-1 32,1-2 1-32,-5-1 0 0,1-4 1 0,-1-3-2 15,-3-4-2-15,-1 0 1 16,5-4 1-16,-1 0 3 16,1-3 4-16,-1 0-2 15,1-1 1 1,-1 1-7-16,5-1-3 0,0 1 3 15,4-4 1 1,4 3-3-16,4-3 1 16,4 4 0-16,4 0 0 0,1-1 0 0,4-3 0 15,-1 4 0-15,1-1 0 16,0 5-3-16,-1-1 2 16,1 0-4-16,-1 4 1 15,1 0-11-15,-4 0-3 16,-1 4-31-1,1-4-46 1,-1 7 18-16</inkml:trace>
          <inkml:trace contextRef="#ctx0" brushRef="#br0" timeOffset="-1772.726">8379-1919 156 0,'-8'-7'57'0,"3"3"-30"0,1 4-18 0,4 0 14 16,-4 0-11-16,0 0-2 16,0 0-6-16,0 0-1 15,0 0-1 1,-1 0-2-16,1 0 1 0,0 4 1 16,4-1 1-16,0 5-4 15,0-4 1-15,0 3 0 16,0 0 2-16,0 1 1 15,0-1 3-15,4 1-1 16,0-1 0-16,1 0-3 16,-1 4 1-16,0 0-2 0,0 1 2 15,0-1 0-15,0-4 1 32,0 0 0-32,1-3 0 0,-1 0 0 0,0-4 4 15,4 0 3 1,1-4-4-16,3-3 1 15,5-4-5-15,-1 0 0 16,5-4-3-16,0 0-1 16,0-3-1-16,0-1 0 15,4 1 2-15,-5-1 0 16,1 1 0-16,0 3 2 16,0 4-3-16,0 3 0 0,-5 1-1 15,1 3 0-15,-5 4 4 16,1 4 1-16,-1 3 1 15,-3 1 0-15,-1 3-5 16,-4 0-1-16,0 4 1 16,0-1 2-16,-4 1 2 15,0 0 1-15,0-4-2 16,0 0 1-16,0 0-4 16,0 0 0-16,0-11-12 15,5 8-5-15,-1-8-30 16,4-4-14-16,0-3-27 15</inkml:trace>
          <inkml:trace contextRef="#ctx0" brushRef="#br0" timeOffset="-1230.822">8961-1871 184 0,'-12'0'68'0,"12"0"-36"0,-4 0-24 16,4 0 18-16,0 0-13 15,-4 0-4-15,-1-3-4 16,1-1 1-16,0-4-3 15,4 1 5-15,4 0 4 0,0-4-2 16,5-1 0-16,3 1-4 16,5 0 1-1,4 0-6-15,0 0-3 16,-1 0 1-16,5-4 0 0,-4 11-2 16,0 1 2-16,0-1-1 0,-5 4 0 15,1 0 0-15,-5 7-2 16,1 5 0-16,-5-1 0 15,-4 3 3-15,-4 1 0 16,0 4-2 0,-4-4 2-16,-4 3 3 0,-5 1 3 15,1-1 4-15,-5-3 5 16,1-4-13 0,-1 0-2-16,0-4 2 0,5 1 1 15,-1-5-7-15,1-6-4 16,4-5-9-16,3-3-1 15,1-4-14-15,4-3-7 0,4-4-47 16,5-4-23 0,-1-18 57-16</inkml:trace>
          <inkml:trace contextRef="#ctx0" brushRef="#br0" timeOffset="-901.084">9169-2474 212 0,'-4'0'82'0,"8"-7"-44"0,-4 14-44 0,0-7 14 32,5 4-7-32,3 4-1 0,0 3 1 0,1 0-1 15,-1 4 0-15,0 7 0 16,-4 4 0-16,1 7 0 15,-5 8 0-15,0 3 11 16,0 8 5-16,0-1-2 16,0-2 0-16,4-5-11 15,0-3-1-15,0-4-4 16,0-8 0-16,4-3-9 16,1-4-5-16,-1-3-10 0,0-4-4 0,-3-4-16 15,3-4-9-15,4-7-17 16</inkml:trace>
          <inkml:trace contextRef="#ctx0" brushRef="#br0" timeOffset="1302.209">9860-1930 152 0,'0'0'57'0,"4"-4"-30"0,-4 4-29 15,0 0 9-15,0 0-8 16,0 0-1-16,0 0 1 0,0 0 0 0,0 0 1 15,0 0 2-15,0 0 1 16,0 8 7-16,0-8 6 16,0 7 1-16,0-3 1 15,0 3-7 1,0 1-4-16,-4-1-2 0,4 0-1 16,-4 1-7-1,0 7 0-15,0-4 1 0,-1 3 1 0,1 1 3 16,0 0 1-16,-4 0-1 15,-1 0 1-15,-3 3 2 16,4 1 2 0,-5 3 1-16,1 0 2 0,-1 0-3 15,1-3-2-15,-1-1-2 16,5-3-3 0,0 0 1-16,-1 0-1 15,5-4 0-15,0 0 0 0,4 0-5 0,0-4 1 16,0 1 0-1,4-1 2 1,-4-7-1-16,0 0 1 0,0 0 2 0,0 0 2 16,0 0-10-16,0 0-4 15,8 0-32 1,1-7-13-16,3-4-24 16</inkml:trace>
          <inkml:trace contextRef="#ctx0" brushRef="#br0" timeOffset="-3582.617">6769-1579 4 0,'0'-3'0'0,"0"3"148"32,0 0-106-32,0 0 18 15,0 0-26-15,4-4-15 16,0-7-8-16,0-4-5 15,5-3-3-15,-1-5-3 0,5 1 3 0,3-4-2 16,1-3 2 0,4-12 2-16,-1 4 2 0,10 0-3 0,-1-11-1 15,4-4-1 1,4 0-2-16,5-3 1 16,4 0-1-16,0-1 2 15,-1 8 3-15,1 4-2 16,-4 7-2-16,-9 3 2 15,-4 8 0-15,-8 4-1 16,0 4 1-16,-5 3-4 16,-7 4 0-16,-5 4-8 15,-4 7-2-15,0 0-18 16,0 7-7-16,0 4-54 16</inkml:trace>
          <inkml:trace contextRef="#ctx0" brushRef="#br0" timeOffset="-4083.61">6877-2274 96 0,'-4'-4'38'0,"0"1"-20"0,4-1-19 0,0 4 9 0,0-4 1 15,0 1 5-15,0-1 5 16,0 0 3-16,0 4-7 15,0 0-2-15,0 0-1 16,0 0 0-16,-4 0-6 16,-1 4-4-16,5 0-1 0,0-1-1 15,0 5 2-15,5-1-1 16,-1 1-1-16,0-1 1 16,0 0-1-16,0 4-3 15,5 1 2-15,-1 2 3 16,0 5 3-16,1 3 0 0,7 8 2 15,1-1 0 1,-1 1 3-16,5-1-5 0,0 1-3 16,4-1-1-16,4 1-1 15,4-4 0-15,1 4 2 16,-5-5-3-16,0 1 0 16,-4-4 1-16,-4 1 2 15,-5-1-3-15,1 0 0 0,-5 8 1 16,1-8 0-1,-5-4 0-15,1 1 2 0,-1-4-1 16,-4-4-1-16,0 0-4 16,-4-4-2-16,0-7-28 0,-4-4-13 15,0-3-30 1</inkml:trace>
        </inkml:traceGroup>
        <inkml:traceGroup>
          <inkml:annotationXML>
            <emma:emma xmlns:emma="http://www.w3.org/2003/04/emma" version="1.0">
              <emma:interpretation id="{43356594-535F-46D2-8F08-F2D4D6482F93}" emma:medium="tactile" emma:mode="ink">
                <msink:context xmlns:msink="http://schemas.microsoft.com/ink/2010/main" type="inkWord" rotatedBoundingBox="22623,759 24102,734 24108,1127 22630,1153"/>
              </emma:interpretation>
              <emma:one-of disjunction-type="recognition" id="oneOf1">
                <emma:interpretation id="interp1" emma:lang="" emma:confidence="1">
                  <emma:literal>re</emma:literal>
                </emma:interpretation>
                <emma:interpretation id="interp2" emma:lang="" emma:confidence="0">
                  <emma:literal>ne</emma:literal>
                </emma:interpretation>
                <emma:interpretation id="interp3" emma:lang="" emma:confidence="0">
                  <emma:literal>me</emma:literal>
                </emma:interpretation>
                <emma:interpretation id="interp4" emma:lang="" emma:confidence="0">
                  <emma:literal>ve</emma:literal>
                </emma:interpretation>
                <emma:interpretation id="interp5" emma:lang="" emma:confidence="0">
                  <emma:literal>we</emma:literal>
                </emma:interpretation>
              </emma:one-of>
            </emma:emma>
          </inkml:annotationXML>
          <inkml:trace contextRef="#ctx0" brushRef="#br0" timeOffset="3027.402">11312-2022 196 0,'4'0'74'0,"0"-4"-40"0,-4 4-42 15,0 0 10-15,0 0-17 16,9 4-2 0,-9-4 10-16,4 7 6 0,-4 0 2 15,0 4 13-15,0 4 5 16,0 0-1-16,0 0 2 0,0 0-5 15,0 3 1-15,0-3-9 16,0 0-2-16,4-4-8 0,-4 0 0 16,4-4-6-1,-4 1-1-15,0-1 5 16,0-7 2-16,0 0 7 16,0 0 5-16,0-4 4 15,4-3 2-15,0-4-2 0,-4-4 2 16,9-3-8-1,-1-5-4-15,0 1-2 16,1-4-1-16,-1-3-9 0,9 3-4 16,-5 4-2-16,1 3 1 15,-1 4 3 1,-4 4 5-16,1 4 1 0,-1 0 3 16,0 3 1-16,1 4 1 15,3 0 0 1,5 4 0-16,0 7 0 0,3-4 2 0,1 0-3 15,4 1 0 1,4-4-6-16,0-1-3 16,5-3 6-16,-9 0 1 0,4 0 3 15,0 0 0-15,0-7 0 16,0-4 2 0,0 0-1-16,-4 0-1 0,-4-1-2 15,-4 1-1-15,-5 0 6 16,-4 0 3-16,5 4-1 15,-13-1 2 1,-4 1-6-16,-5 0-1 0,5 3-2 0,-8 0-2 16,-1 4 3-1,-3 4 2-15,-9 3 0 16,8 1-1-16,-8 3 1 16,-4 0-1-16,0 7 0 0,0 5 2 15,4-1 1 1,0 0 1-16,4 0-2 15,8 0 1-15,9 0 0 16,4 1 3-16,13-5 3 0,3 1 5 16,9-5-2-16,5 1 1 15,3-4-7 1,4-3-2-16,-3-5-4 0,7-3-1 0,1 0-6 31,4 0-3-31,-5-3-12 0,13-1-6 16,-4 0-49-1,0-3-49-15,-13-4 42 16</inkml:trace>
          <inkml:trace contextRef="#ctx0" brushRef="#br0" timeOffset="2129.248">10738-2022 108 0,'-8'-8'41'0,"3"12"-22"0,5-8 0 0,0 4 18 16,0 0-5-16,0 0 1 15,5-7-9 1,-1-1-3-16,4 5-12 16,0-1-3-16,9 0-2 0,4 1-2 0,0-5-2 0,4 8 1 15,8 0-1 1,-4-3 0-16,8 6 0 16,-3 12 0-16,-1 0 0 15,-4 0-5 1,0 3 1-16,-8 1-5 0,-8-1-1 15,-5 4 5-15,0-3 2 16,-8 3 0-16,-4-4 0 16,-4 1 2-16,-9-1 2 0,-4-3 0 15,-4 0-1-15,0-4 1 16,0 0 1-16,0-3 1 16,0-1 1-16,0-3 0 0,5-4 2 15,-5-4 8 1,4 0-6-1,4 1-1-15,5-5-4 16,-1 1 0-16,5-1-2 16,4 1 2-1,0 0-2-15,4-1-1 16,8 1 1-16,4-4 1 0,1 0-1 16,4 0-1-16,8 3 1 15,4 1-1-15,0-1-14 0,4 5-3 16,0-1-11-16,-4 0-3 15,-4 1-51 1,0-1-29 0,-4 0 54-16</inkml:trace>
        </inkml:traceGroup>
      </inkml:traceGroup>
      <inkml:traceGroup>
        <inkml:annotationXML>
          <emma:emma xmlns:emma="http://www.w3.org/2003/04/emma" version="1.0">
            <emma:interpretation id="{54AFD0A9-A2B9-46B0-BF33-FD25E4C56AF9}" emma:medium="tactile" emma:mode="ink">
              <msink:context xmlns:msink="http://schemas.microsoft.com/ink/2010/main" type="line" rotatedBoundingBox="16736,1455 24012,1054 24090,2468 16814,2869"/>
            </emma:interpretation>
          </emma:emma>
        </inkml:annotationXML>
        <inkml:traceGroup>
          <inkml:annotationXML>
            <emma:emma xmlns:emma="http://www.w3.org/2003/04/emma" version="1.0">
              <emma:interpretation id="{416F5094-1EF0-44A4-8536-4BD2CCA6FB9A}" emma:medium="tactile" emma:mode="ink">
                <msink:context xmlns:msink="http://schemas.microsoft.com/ink/2010/main" type="inkWord" rotatedBoundingBox="16736,1455 19835,1285 19913,2698 16814,2869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8404.072">4913-59 112 0,'0'0'44'0,"0"0"-24"0,0 0-8 0,0 0 13 15,0 0-5-15,0 0 1 16,0 0-10-16,0 0-4 15,0 0-4-15,0 0 0 0,0 0 2 16,0 0 0-16,0 0 0 0,0 0-1 16,5 0 0-16,3-3-5 15,0-5 1-15,5 1-2 16,-1-4 0-16,1-4 2 16,-1-4 0-16,5-3 0 15,-1-4 0-15,5 0 2 0,0-3 1 16,4-8-4-1,4-4 1-15,4 1 0 16,5 3 0-16,-1 0 2 0,5 0 1 16,-1 0-4-16,1 7 1 0,0 0 4 15,-5 5 2-15,-4 2 0 16,-3 5-1-16,-6 3 1 16,-3 0 1-16,4 8 1 15,-8-1 0-15,0 8 0 16,-1 0 0-16,1 0-4 31,-1 0-1-31,5 0-3 0,0-3-1 16,0-1 3-16,4-3 3 15,8-1-4-15,0-3-1 0,5 0 0 16,-1-7 0-16,1-1 0 16,3-3 2-16,-3 0 5 15,-5-4 6-15,0-4 2 16,-8 1 0-16,-4-5 4 0,0 1 0 15,-4 4-6-15,-5-1 0 16,-4 0-6-16,-3 4-2 16,-5 4 0-16,0 4 1 15,-5-1-5-15,1 1-1 16,0-1 0-16,0 5 0 16,4-5 0-1,0-3 0-15,0 0-5 16,4-8 1-16,0 4 0 15,5-3 2-15,-1-1-1 16,0-3-1-16,0 3 0 16,1 4 3-16,-1 4-2 15,-4 4 1-15,0 3 0 16,1 4-2-16,-1 0 0 0,0 3 3 16,0 5-2-16,4-1-1 15,1 0 3-15,-1 0 0 16,5 4-2-16,3 0 0 15,1-3-1-15,-1 3 0 16,1 0 3-16,-4-4 0 16,-1 4 1-16,1 0 0 0,-1 0-3 0,0 0 2 15,1 0 1 1,-1 0 2-16,1 0-6 0,-1 0 1 16,1 0-12-1,-1-4-3-15,1 1-29 16,-5-5-9-16,5-3-44 31</inkml:trace>
          <inkml:trace contextRef="#ctx0" brushRef="#br0" timeOffset="4104.906">7098-1116 52 0,'4'0'22'0,"-4"0"-12"0,4 0-8 0,-4 0 6 0,0 0-2 15,-4 3 1 1,0 1 16-16,-5 0 9 0,1-1-1 15,0 1 2-15,-1 4-8 16,-3-5-3 0,-1 1-8-16,-3 0-4 0,-1 3-5 15,0 0-2-15,1 1 1 0,-5 3-5 16,0 0-1-16,0 0 1 16,1 4 2-16,-1 3 4 15,0 1 2-15,0 3 1 16,-4-3 0-16,0 6 4 0,4 9 3 15,5-5-2 1,3-3 0-16,1 0-3 16,4-4-1-16,8 0-5 15,4 1-1-15,8-5-1 16,1 1 1-16,3-5-2 0,5 1-1 16,0-4-6-1,0-3-1-15,4-1-15 0,0-3-3 16,4-4-36-16,4-4-13 15,0-3-7 1</inkml:trace>
          <inkml:trace contextRef="#ctx0" brushRef="#br1" timeOffset="-48779.568">6798-643 56 0,'4'0'24'0,"-8"-4"-12"0,4 1-1 15,0 3 10-15,0 0-11 31,0 0-3-31,0 0 1 0,4 3 5 16</inkml:trace>
          <inkml:trace contextRef="#ctx0" brushRef="#br0" timeOffset="4612.254">7193-698 104 0,'-8'-8'41'0,"4"4"-22"0,0-3-22 0,4 3 6 0,-5-3 14 16,1 0 11-16,4-8 6 0,0 4 17 15,4-12-13 1,5 5-19-16,3-1-5 0,9-3-3 16,0 4-9-16,0-1 0 15,-1 5-2-15,1-1 2 0,4 4-8 16,-4 7-1-16,-4 4-3 31,-1 7-1-31,-3 4 3 16,-5 4 5-16,-4 7 0 15,0 1 1-15,-8 2 4 0,0 1 1 16,0-3 7-16,-9-1 6 16,1 0-2-16,0-4 2 15,-5-3-5-15,0-4-1 16,1-3-11-16,-1-5-1 0,0-3-5 16,1-3 0-16,-1-1-3 15,5-3-1 1,7-4-8-16,5-8-2 15,9-7-40 1,3-3-53-16,1-5 23 0</inkml:trace>
          <inkml:trace contextRef="#ctx0" brushRef="#br0" timeOffset="5090.838">7580-1009 184 0,'-4'7'71'0,"8"-3"-38"0,-4-4-47 31,0 0 6-31,9 0-9 16,-1 0-3-16,0 0 16 0,0 0 9 0,-8 0-2 15,5 7 19-15,-1 4 9 0,-4 4-4 31,0 0-3-31,0 4-10 0,0-1-1 16,0 1-8-16,4-1-3 16,0-3 1-16,4-4 0 15,1-4-6-15,3-10-2 16,5-9-5-16,8-2-1 16,4-8-5-16,4-4-1 15,1 0 10-15,-5 4 6 0,-9 3 16 0,-3 4 8 16,0 4 8-16,-5 4 4 15,-3 7-17-15,-1 7-6 16,0 4-9-16,0 4-3 16,1 4-5-16,-5-1-1 15,0 1 0-15,0-1 4 32,0-3 1-32,1 3 3 15,-1 4-8-15,0-10-3 16,0 6-26-16,0-7-12 0,5-11-56 15</inkml:trace>
        </inkml:traceGroup>
        <inkml:traceGroup>
          <inkml:annotationXML>
            <emma:emma xmlns:emma="http://www.w3.org/2003/04/emma" version="1.0">
              <emma:interpretation id="{60DC6228-5297-4ADE-953F-BF5B2AFD3604}" emma:medium="tactile" emma:mode="ink">
                <msink:context xmlns:msink="http://schemas.microsoft.com/ink/2010/main" type="inkWord" rotatedBoundingBox="20067,1481 24023,1263 24067,2059 20111,2277"/>
              </emma:interpretation>
              <emma:one-of disjunction-type="recognition" id="oneOf3">
                <emma:interpretation id="interp7" emma:lang="" emma:confidence="0">
                  <emma:literal>not</emma:literal>
                </emma:interpretation>
                <emma:interpretation id="interp8" emma:lang="" emma:confidence="0">
                  <emma:literal>nol</emma:literal>
                </emma:interpretation>
                <emma:interpretation id="interp9" emma:lang="" emma:confidence="0">
                  <emma:literal>mol</emma:literal>
                </emma:interpretation>
                <emma:interpretation id="interp10" emma:lang="" emma:confidence="0">
                  <emma:literal>no</emma:literal>
                </emma:interpretation>
                <emma:interpretation id="interp11" emma:lang="" emma:confidence="0">
                  <emma:literal>rot</emma:literal>
                </emma:interpretation>
              </emma:one-of>
            </emma:emma>
          </inkml:annotationXML>
          <inkml:trace contextRef="#ctx0" brushRef="#br0" timeOffset="7716.623">10692-1135 232 0,'-8'15'88'0,"8"0"-48"0,8 0-36 0,-8-8 21 15,0 4-16-15,0 4-5 16,0 0-2-16,0-1 0 16,0 1-1-16,4 0 2 0,5 0 2 15,-1 0 13-15,4-4 6 16,9-11-10 0,8-8-5-16,17-7-24 0,12-7-10 15,1-4 2-15,-5 0 0 16,4 4 11-16,-12 4 7 15,-13 3 17-15,-4 4 7 16,-8 0-1-16,-4 7 0 0,-5 4-8 16,-4 11-4-16,1 0-1 15,-1 4-1 1,0 4-5-16,1-1-1 16,-1 1-8-16,0-1-2 0,5-3-33 15,-1-8-15-15,1-7-49 16</inkml:trace>
          <inkml:trace contextRef="#ctx0" brushRef="#br0" timeOffset="8256.691">11528-1164 172 0,'0'0'66'0,"5"0"-36"0,-5 0-20 16,0 0 17-16,12 0-18 15,0 0-6-15,5 0-8 0,4 0-2 16,4 0 4-16,0 3 1 0,0 1 4 16,0 3-3-16,-4 1 0 15,-5-1 1-15,5 8 2 16,-4 3 8-16,-13 5 3 16,4 2 2-16,-16 1 1 15,4 4-4-15,-13-4 0 16,-4-4-5-16,-8-3-2 0,0-1-2 15,4-7 0-15,-4-3-2 16,4-5 2-16,0-3-2 16,4 0-1-1,5-3-2-15,3-5 1 0,5 1-1 16,4-4 0-16,8 0-3 16,4-4 1-16,13-4 0 15,8 1-1-15,4-4 1 0,5-1 3 16,3 1-5-1,5 0 2-15,0 4-16 0,-5-5-6 16,5-10-69 0</inkml:trace>
          <inkml:trace contextRef="#ctx0" brushRef="#br0" timeOffset="8766.838">12123-1630 244 0,'0'-8'90'0,"0"4"-48"0,0-3-49 16,0 3 14-16,0 1-14 0,0-1-3 15,0 0 8 1,-4 4 3-16,4 0 0 0,-4 0 4 0,0 0 4 15,4 4-1 1,0 3 1-16,0 4-5 0,-4 4-3 16,-5 4 2-1,9 3 0-15,-12 8 1 0,8 3 0 16,-5 8-2 0,-7 3 1-16,7 8-2 0,-3-1-1 15,4 5 7-15,-5 10 5 0,13 1-2 16,-4 3 0-1,4-14-4-15,-4-4-1 0,4-8-30 16,0-11-10 0</inkml:trace>
          <inkml:trace contextRef="#ctx0" brushRef="#br0" timeOffset="5569.428">8213-761 192 0,'-9'0'74'0,"9"0"-40"0,0-11-42 16,0 3 10-16,0-7-12 15,9-3-2-15,3-1 9 0,1 1 4 31,-1-4 0-31,5 3 10 0,-1 1 6 16,5 3-3-16,0 4 0 16,0 3-8-16,-1 5-2 0,1-1-2 15,-4 4-2-15,0 7-2 16,-1 1 1-16,-3 3 1 16,-5 0 0-16,0 0-3 15,-4 0 2-15,-4 8-6 0,-4 3 0 16,-8-4 1-16,-5 5 3 15,1-5 11-15,-5-3 4 16,0 0 8 0,0-4 2-16,0-4-9 15,1-3-5-15,3-4-14 16,0 0-4-16,1-8-17 16,3-6-8-16,5-9-61 15</inkml:trace>
          <inkml:trace contextRef="#ctx0" brushRef="#br0" timeOffset="6013.041">8425-1283 208 0,'0'-3'79'0,"0"10"-42"0,4-7-34 0,-4 0 15 15,0 0-14-15,0 0-4 16,0 0-9-16,0 0-3 15,4 7 7-15,0 1 2 0,0-1 5 16,1 0 1-16,3 12 3 16,0-1 6-16,-4 1 4 15,0 7-2-15,1 7 0 16,-1 8-2-16,4-1 0 16,0 1-4-16,1-4 0 15,-1 0-5-15,5-7-2 0,-1-1 0 16,9-14-1-16,8-4-16 15,4-15-6-15,5-7 0 16,-1-7 0-16,5-8 2 16,-1 0 2-16,1-3 16 15,-5 3 11-15,-3 3 13 16,-9 5 9-16,-5 7-5 16,1 3-1-16,-4 8-14 15,-5 8-4-15,1 7-7 0,-1 3-3 16,1 1-1-16,-1-1 3 0,5 1-11 15,0-5-2-15,3 1-15 16,1-4-4-16,0-11-71 16</inkml:trace>
          <inkml:trace contextRef="#ctx0" brushRef="#br0" timeOffset="6229.131">9028-1349 280 0,'0'0'107'0,"8"3"-58"0,1 5-66 15,-9-8 12-15,4 0-74 16,0 0-28-16,4 0 15 15,1 0 11-15</inkml:trace>
          <inkml:trace contextRef="#ctx0" brushRef="#br0" timeOffset="6861.19">9294-1046 248 0,'-8'0'93'0,"12"0"-50"0,9-4-44 16,-5 4 20-16,4 0-18 15,5-4-2-15,8 1-11 0,4-5-3 16,9 1 8-16,3 0-3 0,9-1 2 16,4 1 8-16,0-1 5 15,0 5 4-15,-4 3 5 16,-4 0-4-16,-4 3 2 15,-5 5-3 1,-4 3 2-16,-8 4-4 16,0 3-2-16,-8 4 0 15,0 4-1-15,-5 0 0 16,1 0 0-16,-1 11-2 0,0-4-2 16,1-3-2-16,-5-4 1 15,1-4-12-15,3-7-5 16,-4-4-25-16,5-11-13 15,-5-15-45 1</inkml:trace>
          <inkml:trace contextRef="#ctx0" brushRef="#br0" timeOffset="6545.192">9548-1331 260 0,'8'8'99'0,"-3"-1"-54"0,-1 4-37 0,0-4 21 15,0 1-20-15,-4-1-6 16,4 4-17-16,-4 0-6 16,0 12 11-16,0-1 4 0,-4 4 4 0,0 14-2 15,-4 16 0 1,-1-1-1-16,1 1 0 15,4-4 3-15,0-8 0 16,-1-7 3-16,1-8 3 16,0-6-11-16,-4-9-3 0,-1-6-51 15,1-8-21-15,-4-15-7 32</inkml:trace>
          <inkml:trace contextRef="#ctx0" brushRef="#br0" timeOffset="7314.82">10210-843 192 0,'-9'15'71'0,"13"-33"-38"0,1 6-43 15,-1 9 11-15,0-8-10 0,4-4 1 0,9-7 13 16,8-4 6-16,4 0-5 15,4 4 12-15,0 0 8 0,1 7-1 16,-1 4 3-16,-4 3-12 31,-4 5-4-31,-4 6-10 0,0 5-3 16,-9 6-7-16,1 5-2 16,-9 3 5-16,-4 0 2 15,-4 1 7-15,-5 2 2 16,1-2 9-16,-9 6 2 15,-3-7-4-15,-5 1 0 16,0-5-6-16,-4-7 1 0,4-3-7 16,0-5-1-16,0-10-9 0,4-8-2 15,4-3-14-15,5-5-4 16,-1-6-38-16,13-4-14 16,4-1-11-1</inkml:trace>
        </inkml:traceGroup>
      </inkml:traceGroup>
    </inkml:traceGroup>
    <inkml:traceGroup>
      <inkml:annotationXML>
        <emma:emma xmlns:emma="http://www.w3.org/2003/04/emma" version="1.0">
          <emma:interpretation id="{A95DA62F-6282-4E70-9C5A-C2F6B39A2BEE}" emma:medium="tactile" emma:mode="ink">
            <msink:context xmlns:msink="http://schemas.microsoft.com/ink/2010/main" type="paragraph" rotatedBoundingBox="18363,2504 23945,2261 23990,3289 18408,353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74B2C0D-A26B-4D21-A661-1FC838DDAD00}" emma:medium="tactile" emma:mode="ink">
              <msink:context xmlns:msink="http://schemas.microsoft.com/ink/2010/main" type="inkBullet" rotatedBoundingBox="18371,2694 18444,2691 18460,3055 18387,3058"/>
            </emma:interpretation>
            <emma:one-of disjunction-type="recognition" id="oneOf4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9788.18">6528-236 176 0,'0'0'66'0,"0"0"-36"0,4 0-24 0,-4 0 15 0,0 0-11 15,0 0-1 1,4 0-5-16,-4 0-1 0,0 0-1 16,0 0 3-16,4 7 1 15,0 1 6-15,-4 10 5 16,0 1-7 0,0-1-3-16,0 1 0 0,-4 3-2 15,0 0 2-15,0 0-9 16,0 8 0-16,-5-1 0 15,1 1 3-15,0-1-5 0,-1-3 1 16,5-3-10 0,0-5-4-16,4-3-29 0,4-8-10 15,9-3-31 1</inkml:trace>
      </inkml:traceGroup>
      <inkml:traceGroup>
        <inkml:annotationXML>
          <emma:emma xmlns:emma="http://www.w3.org/2003/04/emma" version="1.0">
            <emma:interpretation id="{9E50C657-E7AA-4D67-A247-468CB6E37AC8}" emma:medium="tactile" emma:mode="ink">
              <msink:context xmlns:msink="http://schemas.microsoft.com/ink/2010/main" type="line" rotatedBoundingBox="18682,2490 23945,2261 23990,3289 18727,3517"/>
            </emma:interpretation>
          </emma:emma>
        </inkml:annotationXML>
        <inkml:traceGroup>
          <inkml:annotationXML>
            <emma:emma xmlns:emma="http://www.w3.org/2003/04/emma" version="1.0">
              <emma:interpretation id="{B5EA8D3F-84BD-433A-9249-CA37B9C2A406}" emma:medium="tactile" emma:mode="ink">
                <msink:context xmlns:msink="http://schemas.microsoft.com/ink/2010/main" type="inkWord" rotatedBoundingBox="18683,2508 19477,2474 19502,3053 18708,308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0164.175">6811-125 200 0,'-5'-4'77'0,"5"4"-42"0,0 4-37 0,0-4 14 0,0 0-15 16,0 0-3-1,0 7 3-15,-4 4 1 0,0 0 2 16,4 4 13-16,0-4 8 0,0 4 3 16,4-4 3-16,0-4-9 15,5 1 0-15,3-1-13 16,1-3-3-16,3-8-9 16,1 4 0-16,0 0-2 15,-5 0 3-15,-4 0 2 16,1 8 4-1,-1 3 4-15,-4 4-1 16,0-4 0-16,0 0-3 16,9 4-1-16,-5-4 1 15,1-4 0-15,7 0-55 16,5-7-56 0</inkml:trace>
          <inkml:trace contextRef="#ctx0" brushRef="#br0" timeOffset="10365.277">7222 56 192 0,'-16'11'71'0,"12"-15"-38"0,-1 1-30 0,5 3 17 16</inkml:trace>
          <inkml:trace contextRef="#ctx0" brushRef="#br0" timeOffset="10584.459">7210 49 292 0,'17'-19'-24'0,"3"1"11"15,5-5 2-15,4 1 6 0,1 0 9 16,-5 7 7-16,-1 0 1 16,-3 8 3-16,0 3-2 15,-4 4 0-15,-1 8-7 0,-3 3-4 16,-5 4-1-16,0 3 1 15,-3 4-1-15,-5 0 2 0,0 1 4 16,-5-1 4-16,-3-4 5 16,-4 1 4-1,-5-1-4 1,0-3 1-16,1-4-17 16,-1-3-4-16,5-8-28 15,-1-8-9-15,1-3-61 16</inkml:trace>
          <inkml:trace contextRef="#ctx0" brushRef="#br0" timeOffset="10849.291">7576-454 220 0,'-4'18'82'0,"4"-3"-44"0,0 11-40 0,0-11 17 16,0 3-22-16,0 1-5 16,0 6-10-16,0 9-3 15,0-1 13-15,0 4 4 0,0 7 3 16,-4 1 17-16,0 3 6 16,-1-4-2-16,1 1 1 15,0-8-15-15,4-8-5 16,8-18-169-1,5-29 89-15</inkml:trace>
        </inkml:traceGroup>
        <inkml:traceGroup>
          <inkml:annotationXML>
            <emma:emma xmlns:emma="http://www.w3.org/2003/04/emma" version="1.0">
              <emma:interpretation id="{897F7762-810F-4210-BD48-87428B00D204}" emma:medium="tactile" emma:mode="ink">
                <msink:context xmlns:msink="http://schemas.microsoft.com/ink/2010/main" type="inkWord" rotatedBoundingBox="19793,2442 23945,2261 23990,3289 19838,3469"/>
              </emma:interpretation>
              <emma:one-of disjunction-type="recognition" id="oneOf6">
                <emma:interpretation id="interp14" emma:lang="" emma:confidence="0">
                  <emma:literal>it</emma:literal>
                </emma:interpretation>
                <emma:interpretation id="interp15" emma:lang="" emma:confidence="0">
                  <emma:literal>nt</emma:literal>
                </emma:interpretation>
                <emma:interpretation id="interp16" emma:lang="" emma:confidence="0">
                  <emma:literal>at</emma:literal>
                </emma:interpretation>
                <emma:interpretation id="interp17" emma:lang="" emma:confidence="0">
                  <emma:literal>ut</emma:literal>
                </emma:interpretation>
                <emma:interpretation id="interp18" emma:lang="" emma:confidence="0">
                  <emma:literal>int</emma:literal>
                </emma:interpretation>
              </emma:one-of>
            </emma:emma>
          </inkml:annotationXML>
          <inkml:trace contextRef="#ctx0" brushRef="#br0" timeOffset="16080.072">10813-125 176 0,'0'0'66'0,"8"3"-36"0,-4 1-46 0,-4-4 7 15,0 4-16-15,0-4 14 16,9 7 21 0,-5 4 24-16,-4 0 14 0,0 4-10 15,0 0-4-15,-4 0-20 16,-5 3-4-16,9 1 0 0,9-4-6 15,-5-4 0-15,4-4-7 16,9-3-2-16,8-8-14 0,8-7-5 0,4-4-1 31,1 0 1-31,-1-3 19 0,-3-4 12 16,-1-4 20-16,-8 7 8 16,-4 5 4-16,-5 2 1 15,-3 1-18-15,-9 4-8 16,8 3-11-1,-3 1-4-15,-9 3-3 16,4 7 0-16,-4 4 0 16,0 8 0-16,-4-1 0 0,4 4 3 0,0 4 0 15,0 0 3-15,0 0-1 16,0-4-1-16,0 0-19 16,0-3-10-16,4-4-40 15,0-4-19-15</inkml:trace>
          <inkml:trace contextRef="#ctx0" brushRef="#br0" timeOffset="17008.274">11320-332 204 0,'9'3'77'0,"-9"1"-42"0,4 0-39 16,4-1 13-16,0-3-7 15,5 0 1-15,4 0 9 16,8 0 4-16,12-3-7 16,13-1 12-16,8-3 6 0,5-1-6 15,-1 1 1-15,-4-1-13 16,5 1-5-16,-5 0-25 15,0 3-9-15,-12 0-51 16,8 1-62 0,-8 3 33-16</inkml:trace>
          <inkml:trace contextRef="#ctx0" brushRef="#br0" timeOffset="16756.9">11512-643 200 0,'0'7'74'0,"0"-3"-40"0,0 0-29 15,0-4 17-15,0 0-12 16,4 7-1-16,0 4-1 15,0 0 2-15,0 4-5 16,-4 4 1-16,0 3 4 0,-4 4 0 16,0 14 2-16,0 5-4 15,0 3-3-15,-5 4-2 16,-3-1 0-16,8 1-2 0,-5-4-1 0,9-7 1 16,0 0-1-1,0-8-9-15,0-7-4 0,0-4-11 16,5-7-3-1,-1-15-31 1,0-8-40 0</inkml:trace>
          <inkml:trace contextRef="#ctx0" brushRef="#br0" timeOffset="11449.993">7913-22 228 0,'8'8'85'0,"5"-5"-46"0,8-6-61 16,-13-1 8-16,4 0-73 15,5-7-28-15,0 0 52 16,4-4 28-16,-1 0 216 31,14 1-74-31,-5-1-23 16,-4 0-48-16,-5 0-23 0,1 1-10 15,-4-5-5-15,-5 4 1 16,-3 0-13-16,-9 4-4 0,0 0 1 16,-4 4 2-16,-5-1 4 15,-3 5 2-15,-1 6 8 16,-3 1 2-16,-1 4 7 16,-4 3 3-16,0 0-4 0,1 0-2 15,3 0-2-15,0 4-3 16,1-4 5-16,-1 4 4 15,0-4 1-15,1 4 4 16,-1-4 2-16,0 3-1 16,5 1-3-16,4 0 0 15,3 0-7 1,5 0-3-16,5-1-4 16,3 1-1-16,4-4-3 15,5 0-1-15,0 0-3 16,4-3 1-16,4-4-6 15,-1-1-3-15,1-3-19 0,0-3-9 16,9-9-57 0</inkml:trace>
          <inkml:trace contextRef="#ctx0" brushRef="#br0" timeOffset="11989.26">8412-99 156 0,'-4'14'60'0,"4"-3"-32"0,0-3-31 16,0-1 11-16,0 1-9 16,0 3 1-16,-4 7 0 15,0 4 2-15,0 1-1 16,-1 6 13-16,5 8 5 0,-4 8 6 15,0 6 2-15,0 1-12 16,4 0-4-16,0-4-7 16,4-4-3-16,0-3-14 0,0-11-4 15,1-5 0-15,-5-6 0 16,0-4 7-16,-5-8 6 16,1-3 3-1,-4-4 3-15,0-8 3 16,-1-6 2-16,1-12 1 0,4-7 2 0,0-12-7 15,4-10-2 1,4 3-3-16,8-4-2 16,5 1-4-16,8-1 0 15,4 8-5 1,0 4-2-16,0 0 4 16,0 3 2-16,5 8 7 0,-5 3 3 0,-4 12 16 15,-4 3 8-15,-5 11-1 16,-3 4 0-1,-5 11-4-15,-4 4-3 16,-4 4-5-16,-4 3 0 16,-4 0-7-16,-5 4-1 0,1-4 4 15,-5 0 3-15,0-3 0 16,1-1 3 0,-1-3-5-16,1-4-3 0,-1-4-3 0,0-3-3 15,5-4-15 1,3-4-7-16,5-7-22 15,0 0-10 1,8-4-53-16</inkml:trace>
          <inkml:trace contextRef="#ctx0" brushRef="#br0" timeOffset="12516.375">8778-55 168 0,'-4'7'63'0,"8"-3"-34"0,1 0-27 16,-1-1 12-16,4 1-9 15,0-4-3 1,5 4 3-16,-1-4 1 16,9-4-2-16,0 0 10 0,0 1 8 0,-1-5 0 15,1 1-1-15,4-4-5 16,0 0-2-16,0 0-4 15,-4 0-1 1,0-8-5-16,-5 4-1 16,1-3-1-16,-4-1-4 15,-5 1-1 1,-4 3-9-16,-4 0-5 16,-4 4 9-16,-4 4 6 0,-5 3 2 0,-4 0 0 15,1 4 1 1,-1 11 1-16,-4 4-1 15,1 0 2-15,-5 0-2 16,4 3-1-16,0 1 7 16,0 3 3-16,5 0 1 0,3 0 1 15,5 1-6 1,-1 2-2-16,9-2-2 16,5-1 1-16,7-4-4 15,5 1 0-15,3-4-1 0,5-4-2 16,9-4 3-16,-1-3 0 15,4-4-10 1,-3 0-5-16,-1-4-28 0,-4-7-11 0,-4-4-46 31</inkml:trace>
          <inkml:trace contextRef="#ctx0" brushRef="#br0" timeOffset="12816.885">9311-166 192 0,'0'0'71'0,"0"0"-38"0,8-4-43 16,-8 4 9-16,0 0-11 15,0 0-3-15,0 8 22 16,0-1 11-16,0 8-8 15,-4 3 13-15,-4 1 4 0,-1-1 1 0,1 5 1 16,4-5-8-16,4 1 2 31,4-5-11-31,9-10-22 16,7-4-8-16,9-11-27 16,13-4-12-16,4-3-46 15</inkml:trace>
          <inkml:trace contextRef="#ctx0" brushRef="#br0" timeOffset="13879.612">9394-29 92 0,'8'0'35'0,"-3"0"-18"0,-1-4-51 0,-4 4-8 16,4 0 11-1,0-4 9-15,0 4 174 32,0-3-61-32,5-1-17 15,-1 0-38-15,0-3-18 16,5 3-14-1,-1-3-2-15,5-1-2 16,4 1-7-16,0 0 0 0,-1-4 1 16,1 3 1-16,0 1 5 15,4-1 4-15,-4 1 5 0,0 3 5 16,-1-7-2-16,-3 8 3 16,0-5-6-16,-5 1-3 15,1 3 1-15,-5 8 0 0,0-1-1 16,1 1 1-16,-1 4-6 15,0-1-1-15,0 0-2 16,5 1 0-16,-5-1 0 16,1 4 0-16,-5 0 2 15,0 0 0-15,-4 4 2 16,0-4 1 0,0 0-1-16,-4 4-2 15,0-4 1-15,-1 4 1 16,1-8-6-16,-4 5-1 15,8-9-16-15,-4-3-4 16,0 0-64 0,4-7-58-16,-5-8 46 15</inkml:trace>
          <inkml:trace contextRef="#ctx0" brushRef="#br0" timeOffset="12971.09">9793-218 252 0,'13'11'96'0,"-13"-3"-52"0,-4 18-40 16,4-15 19-16,0 4-13 0,0 3-3 15,0 1-4-15,0-1 0 16,0 0-2-16,0-3-1 0,0 4 1 16,0-4-15-16,4-4-3 15,-4-4-33-15,8-3-15 16,-8-8-35-1</inkml:trace>
          <inkml:trace contextRef="#ctx0" brushRef="#br0" timeOffset="14642.047">10056-29 184 0,'-5'-8'68'0,"1"5"-36"0,0-8-29 15,0 7 17-15,4-3-6 0,-4-1 2 16,0 1-3-16,-1-1 2 16,1-3-8-1,0 0 0-15,4 0 3 0,0 0-2 0,4 4 1 16,5-8-5-16,3 4-3 16,5 0-3-16,-1 0 1 15,5-1-1 1,4 1-2-16,-4 4 0 0,0 3 0 15,0 1 3-15,-5 6 0 16,-3 5 3-16,-1 6 3 0,-4 1 0 16,-3 4 2-16,-5-1-4 15,0 1 0-15,-5 3-1 16,-3 0-2-16,-4 0 3 0,-5-3 2 16,0-1 7-16,-3 1 2 15,3-4-7-15,-4-4-2 31,0-4-5-31,1 0-1 0,-1-7-12 16,4-3-5-16,0-5-19 16,5-3-6-1,4-7-66 1</inkml:trace>
          <inkml:trace contextRef="#ctx0" brushRef="#br0" timeOffset="14996.332">10276-554 244 0,'0'7'90'0,"0"-3"-48"0,0 0-36 32,0-1 22-32,-4 5-17 0,0-1-6 15,0 4-3-15,-1 4-2 16,1 7 0-16,0 0 0 0,0 8 2 15,0 3 8-15,0 0 3 16,-1 1-2-16,5 10-1 16,0-3-6-16,0-4-3 15,0 0 0-15,0 0 1 0,0 0-3 16,0 0 0-16,0-8 1 16,0-3 0-16,-4 0 0 15,0-4 2-15,0-3-17 16,4-4-4-16,0-4-40 15,4-8-16-15,9-6-32 16</inkml:trace>
          <inkml:trace contextRef="#ctx0" brushRef="#br0" timeOffset="15597.617">10509-77 160 0,'0'7'63'0,"4"-11"-34"0,9 4-36 0,-9 0 10 16,4 0-5-16,-4 0-2 15,9 0 14-15,-5 0 5 0,5 0-7 16,-1 0 15-16,1-3 9 0,-1-1-7 15,1 0-3-15,3-3-12 16,-3 0-4-16,-1-4-11 16,1-1-2-16,-1 1-5 15,-4-7 0-15,1-1 4 16,-5 1 2 0,-4 3 4-16,0 0 3 15,-4 0 2-15,-5 4 3 16,1 4 1-16,-4 0 3 0,-1 3-7 15,1 0-2-15,-5 4-1 16,0 4 2-16,1 0-1 16,-5 3-1-16,0 4-2 15,0 8 1-15,1-1 1 16,-1 4 0-16,0 0 2 16,0 1 3-16,5 3 2 15,3-1 3-15,5-2-7 16,4 2-2-16,8 1 1 15,8-3 1-15,5-5-8 16,4-3-2-16,-1 0-3 16,5-4 1-16,0 0 5 15,0-4 4-15,-4 1-1 16,0-5-2-16,0-3-3 16,0-3-1-16,-1-1-10 15,-7-3-3-15,8-1-32 16,-9-3-53-1,1 0 15-15</inkml:trace>
        </inkml:traceGroup>
      </inkml:traceGroup>
    </inkml:traceGroup>
    <inkml:traceGroup>
      <inkml:annotationXML>
        <emma:emma xmlns:emma="http://www.w3.org/2003/04/emma" version="1.0">
          <emma:interpretation id="{AEB5E05C-746A-4378-954C-A70F0B045C7F}" emma:medium="tactile" emma:mode="ink">
            <msink:context xmlns:msink="http://schemas.microsoft.com/ink/2010/main" type="paragraph" rotatedBoundingBox="17278,3662 24214,2937 24328,4032 17392,47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E7A5AF9-2CD4-464F-88DF-3F82ED7F2DAB}" emma:medium="tactile" emma:mode="ink">
              <msink:context xmlns:msink="http://schemas.microsoft.com/ink/2010/main" type="line" rotatedBoundingBox="17278,3662 24214,2937 24328,4032 17392,4757"/>
            </emma:interpretation>
          </emma:emma>
        </inkml:annotationXML>
        <inkml:traceGroup>
          <inkml:annotationXML>
            <emma:emma xmlns:emma="http://www.w3.org/2003/04/emma" version="1.0">
              <emma:interpretation id="{46A4EC1F-5078-4784-B5CB-172F3B320661}" emma:medium="tactile" emma:mode="ink">
                <msink:context xmlns:msink="http://schemas.microsoft.com/ink/2010/main" type="inkWord" rotatedBoundingBox="17293,3810 18504,3683 18593,4530 17382,465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1" brushRef="#br2">5468 1289 2,'-13'0'6,"13"0"1,-9 1 1,9-1-1,0 0 0,0 0 0,0 0-1,0 0 0,0 0-1,0 0-1,10 1-1,0 0 0,3 2-1,5-1 0,4 2 1,5-1-1,4 2 0,5-1 1,5 2-1,1-1-1,3 0 1,0-2-1,0 1 1,0-1-2,-5-1 2,-5-1-1,-5-1 2,-7-1-1,-5 1 1,-8-1 0,-10 1 0,0 0 0,0 0-2,0 0-2,-3-11-2,3 11-4,-19-8-5,8 0-12,2 4-6,-8-7 1</inkml:trace>
          <inkml:trace contextRef="#ctx1" brushRef="#br2" timeOffset="1131">6111 807 13,'32'20'8,"2"0"0,4 1-1,0 1-1,4 0-2,1 3-1,-2 2-1,1 1 0,-2 0-1,-2 0 1,-3-2-1,-3-1 0,-7-1 0,-4-1 0,-5-4 1,-4-1 0,-5 1-1,-2-2 1,-3 1 0,-3 0 0,-2 0-1,-2 0 1,-4-1 0,-3 1 0,-4-1-1,-2 1 1,-5 1 0,0 0 1,-5 0 0,-1 2-1,-3-2 1,1 2 0,-3-3-1,1 3 1,1-3 0,2-1 0,0-1-1,3-3-1,4 0 0,2-2 0,6-3 0,1 0-1,4-1-1,10-7-3,-12 12-9,12-3-18,0-9 2,-9 11-1</inkml:trace>
          <inkml:trace contextRef="#ctx1" brushRef="#br2" timeOffset="570">5411 1056 0,'0'0'7,"0"0"-1,0 0-1,15 2-1,3-1 0,5 0 1,6 0 0,5 0 0,5 1-1,6-2-2,0 1 1,-1-1-2,-3 1 1,-2-1 0,-4 0-1,-3 0 1,-5-1-1,-5 1 1,-4 0-1,-3 0 0,-2 0-2,-3 0-3,-10 0-6,14 9-8,-14-9-5</inkml:trace>
        </inkml:traceGroup>
        <inkml:traceGroup>
          <inkml:annotationXML>
            <emma:emma xmlns:emma="http://www.w3.org/2003/04/emma" version="1.0">
              <emma:interpretation id="{7132790F-0E8A-47D7-BD43-201379CE998D}" emma:medium="tactile" emma:mode="ink">
                <msink:context xmlns:msink="http://schemas.microsoft.com/ink/2010/main" type="inkWord" rotatedBoundingBox="20481,3328 22767,3089 22873,4104 20587,4343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8594.379">8866 588 156 0,'0'-3'60'0,"4"-1"-32"0,-8 0-31 0,4 4 11 16,-4-3 0-16,-1 3 5 0,-3 0-1 15,-4 0 3-15,-1 0-8 16,1 3 0-16,-1 5 0 16,-3-1-1-16,-1 4-1 0,-4 0 3 15,0 4 5-15,0 4-5 16,1-1-2-16,-1 1-3 16,4 3 0-16,5-4-2 15,3 1-1-15,5-1 3 16,4-3 2-1,9-4 0-15,3-7 0 0,9-4-6 16,4-8 1-16,4-3-9 16,4-7-2-16,1-1 6 0,-1-3 2 15,0 0 5 1,-8 0 3-16,-4 0 9 16,-5-1 3-16,-7 5 5 0,-5 3 1 15,-4 0-8 1,-4 4-2-16,0 0-9 0,-5 0-3 15,1 4-10-15,0 3-4 16,-1 0 2 0,1 4 2-16,4 8-2 0,0-1 2 15,0 4 0-15,-1 4 3 16,1 3-3 0,4 1 1-16,0 3-1 0,0 4 3 15,4 4-3-15,5 10-1 16,-1 5-4-16,9 6-1 0,-1 9-8 15,1-5-2 1,4 1 2-16,-5-5 1 16,1-3 13-16,-4 0 5 0,-9-3 18 15,-4-8 11-15,-4 0 0 16,-5-4 0-16,1-3-9 16,-5-8-3-16,-3-4-7 15,-5-3-4 1,0-4 1-16,0-3 0 0,1-8 10 15,-5-4 3-15,4-3 6 16,4-5 3-16,5-2-9 16,-1-5-4-16,9-7-10 15,4-7-1-15,4-4-17 0,9-15-6 16,3-3-7-16,5-4 0 16,8-4 3-1,-4 4 3-15,4 7-11 0,5 0-6 16,-1 4-33-1</inkml:trace>
          <inkml:trace contextRef="#ctx0" brushRef="#br0" timeOffset="18818.683">9273 559 244 0,'5'4'90'0,"-5"-1"-48"0,0 5-38 0,0-1 21 15,0 0-12-15,0 1-2 16,0 3-6-16,0-4-2 15,0 8-1-15,0-4 5 0,0 4 5 16,4 0-2-16,4-4 0 16,0 4-4-16,1-1-1 0,-1 1-6 15,0 0 1-15,-3 0-13 16,3-4-7 0,0-7-25-16,0-8-8 0,1-3-59 31</inkml:trace>
          <inkml:trace contextRef="#ctx0" brushRef="#br0" timeOffset="18995.847">9328 322 332 0,'-5'15'123'0,"14"-11"-66"0,-9-1-80 0,0-3 13 15,0 0-48-15,4 0-17 16,4 0-41 0,0 0-14-16</inkml:trace>
          <inkml:trace contextRef="#ctx0" brushRef="#br0" timeOffset="19485.87">9469 614 188 0,'4'-7'71'0,"0"0"-38"0,5-5-36 0,-9 12 11 15,4 0-4-15,-4 0 2 0,0 0 3 16,0 0 5-16,4 8-8 16,0 3 10-16,-4 4 6 0,8 3 0 15,1 1-1-15,-1 3-9 0,0 4-5 16,1-4-4 0,-1 0 0-16,0 0-2 0,1-3 2 15,-1-1-15 1,4-7-5-16,1-7 2 15,-1-8 4-15,1-3 8 0,-1-4 7 16,1-8 9 0,-1 1 6-16,5-1 0 15,0-6 0-15,-1-1-6 16,-3 0-3-16,-1 0-8 0,1 0-1 0,-1 4-14 16,1 3-7-1,-1 5-9-15,-4 2-5 16,5 1-25-16,-1 4-13 0,-3 3-19 15</inkml:trace>
          <inkml:trace contextRef="#ctx0" brushRef="#br0" timeOffset="20237.04">10010 640 220 0,'16'4'82'0,"-3"0"-44"0,12-8-36 0,-13 4 19 16,1-4-20 0,-1 1-4-16,9-5-5 15,0-3 0-15,-4 4 5 0,-5-4 10 0,-4 3 5 16,1 1 8-16,-9-4 7 31,-9-4-11-15,-3 4-5-16,-1 7-8 15,1 0-2-15,-5 4-5 0,1 0 0 16,3 8 2-16,-3-5 1 16,-1 9 1-1,4-1 2-15,1 7-1 0,-1 1-1 0,5-1 3 32,0 1 0-32,4 3 1 0,4 4 0 15,4 0 0-15,0-1 2 16,4-2-5-1,9-9-3-15,4-6-4 0,4-8 1 0,8-8-15 16,4-6-6 0,5-5-12-16,4-3-1 15,0 0 10-15,-5 0 5 16,-3 3 27-16,-9 4 12 0,-4 1 16 16,-4 2 8-16,-5 5-12 15,-3 0-6 1,3 3-15-16,-3 4-3 15,-5 4-8-15,0-1-1 0,1 5-2 0,-1 3 0 32,-4 0 7-32,0 4 5 0,-4-4 11 15,0 4 6-15,0-4-7 0,9 0-1 16,-1-8-5-16,4-3-3 16,5-3-7-16,8-8-1 15,4 0-8-15,0-8-1 16,9 1 7-16,-5 3 4 15,-4 4 17-15,-4 3 9 0,-4 5 3 32,-4 3 1-32,-5 7-10 15,1 4-4-15,-5 4-6 16,0 3-4-16,0 1-2 16,1 3 0-16,-5 8-2 15,8 3 2-15,-3 4-7 16,-1-7-1-16,0-5-38 0,1-2-14 15</inkml:trace>
        </inkml:traceGroup>
        <inkml:traceGroup>
          <inkml:annotationXML>
            <emma:emma xmlns:emma="http://www.w3.org/2003/04/emma" version="1.0">
              <emma:interpretation id="{C5A03EA7-50FF-407D-AFE4-233C14731B17}" emma:medium="tactile" emma:mode="ink">
                <msink:context xmlns:msink="http://schemas.microsoft.com/ink/2010/main" type="inkWord" rotatedBoundingBox="23353,3306 24243,3214 24328,4032 23439,4125"/>
              </emma:interpretation>
              <emma:one-of disjunction-type="recognition" id="oneOf9">
                <emma:interpretation id="interp21" emma:lang="" emma:confidence="0">
                  <emma:literal>_</emma:literal>
                </emma:interpretation>
                <emma:interpretation id="interp22" emma:lang="" emma:confidence="0">
                  <emma:literal>-</emma:literal>
                </emma:interpretation>
                <emma:interpretation id="interp23" emma:lang="" emma:confidence="0">
                  <emma:literal>•</emma:literal>
                </emma:interpretation>
                <emma:interpretation id="interp24" emma:lang="" emma:confidence="0">
                  <emma:literal>~</emma:literal>
                </emma:interpretation>
                <emma:interpretation id="interp2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22977.626">11470 378 208 0,'-8'0'79'0,"8"3"-42"0,0-3-41 15,0 0 15-15,0 0-13 16,12 0 0-16,-3 0 0 16,-1 0 1-16,13-3 1 15,0 3 11-15,3 0 7 0,10 0-3 16,3 0 0-16,5 0-5 15,-1 0-1 1,1 0-5-16,-5-4-3 16,1 4-3-16,-1 0 1 0,1 7 1 15,-5 1 0-15,0-1 0 16,-8 1 2-16,-4-1-3 16,-8 11 0-1,3 1 3-15,-7-1-3 16,-9 1 0-16,-5 3 1 0,-3 0 0 15,-4 0-3-15,-1 1 2 16,-4-1 1-16,-3 0 2 16,-14 0 3-16,5 4 4 15,-12 4 0-15,-1 7 2 16,-8 3-2-16,-4 8 0 16,0-7-1-16,12 3 0 0,13 1 2 31,0-8 1-31,4-4-3 15,9-3-3-15,11-4 0 16,5-4-1-16,17-4 0 16,16-3 2-16,13-4-3 15,4-3-2-15,8-5-3 16,5-3 1-16,3-3-8 0,5-1-4 16,8-4-15-16,-4 5-8 15,8-1-13-15,-12-7-7 0,-5 4-45 16,-3-1-24-1,-5 1 61-15</inkml:trace>
          <inkml:trace contextRef="#ctx0" brushRef="#br0" timeOffset="23478.886">11491 703 208 0,'-4'0'79'0,"4"0"-42"0,0 0-34 0,4-4 17 15,-4 4-8-15,8 0-2 16,5-3 1-16,3 3 0 15,5 0-5-15,8 0 11 0,9 3 6 16,7-3 4-16,5 4 1 16,4 0-9-16,9 3-4 31,8 1-8-31,12 3-3 0,13 3-22 16,3-2-10-16,-7-1-114 15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7:22.2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73A3B236-0911-4D4D-A8AE-DE8E964B2314}" emma:medium="tactile" emma:mode="ink">
          <msink:context xmlns:msink="http://schemas.microsoft.com/ink/2010/main" type="writingRegion" rotatedBoundingBox="25314,10171 25368,14629 23914,14647 23859,10188"/>
        </emma:interpretation>
      </emma:emma>
    </inkml:annotationXML>
    <inkml:traceGroup>
      <inkml:annotationXML>
        <emma:emma xmlns:emma="http://www.w3.org/2003/04/emma" version="1.0">
          <emma:interpretation id="{72893A4A-C62C-4911-B7CD-0164150944FC}" emma:medium="tactile" emma:mode="ink">
            <msink:context xmlns:msink="http://schemas.microsoft.com/ink/2010/main" type="paragraph" rotatedBoundingBox="25314,10171 25368,14629 23914,14647 23859,101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D59E93-51E6-4222-BE9A-F8B43963BB38}" emma:medium="tactile" emma:mode="ink">
              <msink:context xmlns:msink="http://schemas.microsoft.com/ink/2010/main" type="line" rotatedBoundingBox="25314,10170 25368,14629 23914,14647 23859,10188"/>
            </emma:interpretation>
          </emma:emma>
        </inkml:annotationXML>
        <inkml:traceGroup>
          <inkml:annotationXML>
            <emma:emma xmlns:emma="http://www.w3.org/2003/04/emma" version="1.0">
              <emma:interpretation id="{1C3F355E-905A-42D1-A787-B7FF0E01EA37}" emma:medium="tactile" emma:mode="ink">
                <msink:context xmlns:msink="http://schemas.microsoft.com/ink/2010/main" type="inkWord" rotatedBoundingBox="25314,10171 25315,10279 24343,10291 24341,101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14064 2813 19,'0'0'13,"43"-4"1,-43 4-2,0 0-3,45-2-3,-45 2-1,42-1-1,-42 1 1,50-1-1,-50 1 0,69-2-1,-69 2 1,79-6 0,-35-1-1,-44 7-1,90-10 0,-44 4-1,-1-3 0,-3 0-1,-42 9 1,82-14-1,-82 14 1,78-14-1,-78 14 0,58-9 1,-58 9 0,62-8 1,-62 8-1,47-7 0,-47 7 0,0 0 0,0 0 0,49-11 0,-49 11-1,0 0 0,0 0 0,0 0-1,0 0-2,0 0-5,0 0-14,0 0-11,0 0 0</inkml:trace>
        </inkml:traceGroup>
        <inkml:traceGroup>
          <inkml:annotationXML>
            <emma:emma xmlns:emma="http://www.w3.org/2003/04/emma" version="1.0">
              <emma:interpretation id="{5E785923-A646-482D-BC42-43954DC95ED7}" emma:medium="tactile" emma:mode="ink">
                <msink:context xmlns:msink="http://schemas.microsoft.com/ink/2010/main" type="inkWord" rotatedBoundingBox="25291,11905 25324,14630 23914,14647 23880,11922"/>
              </emma:interpretation>
              <emma:one-of disjunction-type="recognition" id="oneOf1">
                <emma:interpretation id="interp1" emma:lang="" emma:confidence="0">
                  <emma:literal>tiepin</emma:literal>
                </emma:interpretation>
                <emma:interpretation id="interp2" emma:lang="" emma:confidence="0">
                  <emma:literal>tie☹</emma:literal>
                </emma:interpretation>
                <emma:interpretation id="interp3" emma:lang="" emma:confidence="0">
                  <emma:literal>VET☹</emma:literal>
                </emma:interpretation>
                <emma:interpretation id="interp4" emma:lang="" emma:confidence="0">
                  <emma:literal>Eon</emma:literal>
                </emma:interpretation>
                <emma:interpretation id="interp5" emma:lang="" emma:confidence="0">
                  <emma:literal>tier☹</emma:literal>
                </emma:interpretation>
              </emma:one-of>
            </emma:emma>
          </inkml:annotationXML>
          <inkml:trace contextRef="#ctx0" brushRef="#br0" timeOffset="124719">13631 5654 19,'0'0'16,"0"0"0,0 0 0,-4-11-2,4 11 0,0 0-4,0 0-2,4-10-3,-4 10 0,0 0-1,13-13-2,-13 13 0,19-12-1,-6 6 0,-2 1 0,1 1-1,1 1 0,0 1 0,-3 1 0,-10 1 0,12 3-1,-12-3 1,2 11-1,-3-2 1,-3 2-1,-1 0 1,-4 1 0,-1 0 1,0-1 0,-2-2 2,2-2-1,-4-3 1,0-1 0,2-3 1,3 1-1,-3-5 0,12 4 0,-10-10-2,10 10 0,8-18-1,4 7-1,3 0-1,13 0 0,-4 3 0,3-2-1,1 5 1,-5 1 0,1 2 1,-5 2-1,-4 4 2,-15-4-1,6 16 0,-9-5 1,-2 2-1,-4 2 1,-7-1 1,-1 1 0,-3-4 0,4 0 0,-6-5 1,5-2 0,-2-2-1,3-1 1,4-1-2,1-2-1,11 2-6,-13-4-19,8-6-7,5 10-1,-5-26 0</inkml:trace>
          <inkml:trace contextRef="#ctx0" brushRef="#br0" timeOffset="125781">14316 4436 5,'0'0'10,"0"0"1,19 58 0,-19-58 0,19 68-2,-19-68 0,22 85-2,-12-38 0,-1 3-1,3 1-1,0-1-2,3-2 0,-5-1-1,0-4 0,-10-43-1,22 69 0,-22-69-1,19 55-6,-19-55-11,0 0-10,4 50 0</inkml:trace>
          <inkml:trace contextRef="#ctx0" brushRef="#br0" timeOffset="126151">14089 5457 18,'0'0'27,"0"0"1,0 0-6,45 14-14,-45-14-3,42-6-1,-42 6-1,61-8 0,-61 8 0,83-9 0,-37 7-1,5-4-1,1 3 0,-3-4 0,4 3 0,2 0 0,-12 1-1,0 2 0,-43 1-1,52-4-3,-52 4-3,0 0-10,0 0-16,0 0 2,0 0 0</inkml:trace>
          <inkml:trace contextRef="#ctx0" brushRef="#br0" timeOffset="126712">14010 6184 9,'0'0'24,"0"0"-11,28 57-2,-28-57-1,7 62 0,-7-62 2,6 86-2,-5-38-2,2 7-2,-4 0-2,0 3-2,-2 1 1,1-7 0,-7-1-2,2-2 1,5-7-2,2-42 1,-14 66 0,14-66-1,0 0-1,-14 50-1,14-50-4,0 0-2,0 0-4,0 0-2,3-59-1,-3 59 0,-1-73-2,-3 25 1,-3-4 2,2 0 5</inkml:trace>
          <inkml:trace contextRef="#ctx0" brushRef="#br0" timeOffset="126963">13977 6576 0,'-3'-57'7,"-3"2"3,3 3 5,5 3 2,-1 3 1,-1 46 1,12-79-3,-12 79-4,18-58-3,-18 58-4,32-44 0,-32 44-2,53-25-2,-53 25 0,62-13-1,-62 13 0,66 1-1,-66-1 1,62 15 0,-62-15 0,44 27 0,-44-27 0,23 41 0,-23-41 0,-2 51 0,2-51 0,-14 53 0,14-53 0,-38 50 1,38-50 0,-42 42 0,42-42 0,-44 28 0,44-28 0,-45 16 0,45-16-1,0 0 1,-52 5-5,52-5-10,0 0-18,-50-14-1,50 14 0</inkml:trace>
          <inkml:trace contextRef="#ctx0" brushRef="#br0" timeOffset="127473">14494 6092 11,'0'0'27,"0"0"1,0 0 0,0 0-21,0 0-3,0 0-1,11 46 0,-11-46 0,0 0 1,-40 69 0,40-69 0,-36 70 0,18-29-2,0 6 1,-2 0-1,1 1 1,-2 1-1,9 0 1,2-1 0,-1 1 0,7-5 0,2 0-1,2-44 1,10 81-1,-10-81 0,28 71-1,-28-71 0,43 61 0,-43-61-1,47 42-1,-47-42-2,50 20-3,-50-20-5,53 1-15,-53-1-10,0 0 0,57-40 0</inkml:trace>
          <inkml:trace contextRef="#ctx0" brushRef="#br0" timeOffset="127954">14410 6524 4,'0'0'28,"45"-19"-1,-45 19 3,0 0-21,58-19-4,-58 19-2,47-10-1,-47 10 0,53-14-1,-53 14 1,52-10-1,-52 10 0,55-7-1,-55 7 0,54-6 0,-54 6 0,0 0 0,55 8-1,-55-8 1,0 0 0,0 0 0,0 0 1,0 0-1,0 0-1,0 0 2,0 0-1,0 0 1,0 0-2,0 0 2,-4 47-1,4-47 0,0 0 1,-47 28-1,47-28 0,0 0 1,-59 36 0,59-36 0,-41 30 0,41-30 0,0 0 0,-44 51 1,44-51-1,0 0 1,-19 53 0,19-53 0,0 0 1,0 0-1,-10 47 0,10-47 0,0 0 0,0 0 0,0 0-1,50 47-1,-50-47 0,47 17-1,-47-17 0,50 12-2,-50-12 0,54 6-3,-54-6-4,43-1-9,-43 1-13,0 0 0,0 0-1</inkml:trace>
          <inkml:trace contextRef="#ctx0" brushRef="#br0" timeOffset="128645">14517 6637 4,'57'28'23,"-57"-28"-5,52 1-10,-52-1-1,56 4 0,-56-4-2,53 3 1,-53-3-1,0 0-1,58 3-3,-58-3-1,0 0-2,0 0-4,0 0-6,0 0-11,0 0-4</inkml:trace>
          <inkml:trace contextRef="#ctx0" brushRef="#br0" timeOffset="129086">14684 6060 14,'0'0'25,"0"0"-6,0 0-6,53 14-2,-53-14-3,0 0-2,60 40 0,-60-40-1,60 57-1,-60-57 0,67 71-2,-36-25-1,-6 2 0,-1 4-1,-8 3 0,1 0 0,-16 3 0,0 2-1,-9 3 2,-10-2 1,-2 1-1,-13 0 0,0 1-1,-12-3-4,8-2-27,-13 3 0,-1-11 0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0:49.5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03295D1-3890-4F67-A207-ECEE9DDAE983}" emma:medium="tactile" emma:mode="ink">
          <msink:context xmlns:msink="http://schemas.microsoft.com/ink/2010/main" type="writingRegion" rotatedBoundingBox="122,11438 22663,11187 22731,17279 189,17530"/>
        </emma:interpretation>
      </emma:emma>
    </inkml:annotationXML>
    <inkml:traceGroup>
      <inkml:annotationXML>
        <emma:emma xmlns:emma="http://www.w3.org/2003/04/emma" version="1.0">
          <emma:interpretation id="{273B7762-160D-42D0-8F73-A866DE93ACC2}" emma:medium="tactile" emma:mode="ink">
            <msink:context xmlns:msink="http://schemas.microsoft.com/ink/2010/main" type="paragraph" rotatedBoundingBox="88,12475 17044,11142 17199,13110 243,144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9A7DE2E-7A96-4B97-A619-D9C6C84E9CA0}" emma:medium="tactile" emma:mode="ink">
              <msink:context xmlns:msink="http://schemas.microsoft.com/ink/2010/main" type="inkBullet" rotatedBoundingBox="88,12475 1398,12372 1513,13844 204,13947"/>
            </emma:interpretation>
            <emma:one-of disjunction-type="recognition" id="oneOf0">
              <emma:interpretation id="interp0" emma:lang="" emma:confidence="0">
                <emma:literal>D</emma:literal>
              </emma:interpretation>
              <emma:interpretation id="interp1" emma:lang="" emma:confidence="0">
                <emma:literal>B</emma:literal>
              </emma:interpretation>
              <emma:interpretation id="interp2" emma:lang="" emma:confidence="0">
                <emma:literal>•</emma:literal>
              </emma:interpretation>
              <emma:interpretation id="interp3" emma:lang="" emma:confidence="0">
                <emma:literal>,</emma:literal>
              </emma:interpretation>
              <emma:interpretation id="interp4" emma:lang="" emma:confidence="0">
                <emma:literal>p</emma:literal>
              </emma:interpretation>
            </emma:one-of>
          </emma:emma>
        </inkml:annotationXML>
        <inkml:trace contextRef="#ctx0" brushRef="#br0">392 364 19,'0'0'26,"0"0"1,0 0-19,0 0 0,0 0-3,0 0-1,0 0 0,0 0-1,44-49 1,-44 49-1,0 0 0,62-22-1,-62 22-1,50 3 0,-50-3-1,47 19 0,-47-19 0,49 34 0,-49-34 1,41 46-1,-41-46 0,25 52 1,-25-52 0,5 57 1,-5-57 0,-17 54 0,17-54 1,-28 45 0,28-45-1,0 0 1,-54 48-1,54-48 0,0 0-1,0 0 0,0 0-1,0 0 1,0 0-2,0 0 1,0 0 0,0 0-1,44-20 0,-44 20 1,0 0-1,57-6 1,-57 6-1,50 13 1,-50-13-1,59 24 1,-59-24 0,49 35-1,-49-35 1,32 46 1,-32-46-1,-2 51 2,2-51 0,-33 50 1,33-50 0,-55 51 0,55-51 1,-70 43-1,70-43 0,-68 32-1,68-32 0,-73 20-1,73-20-1,-61 9-3,61-9-5,0 0-20,-53-15-8,53 15-1,0 0 1</inkml:trace>
        <inkml:trace contextRef="#ctx0" brushRef="#br0" timeOffset="791">727 1385 9,'0'0'25,"-66"9"-1,66-9-13,-63 0-5,63 0 2,-66-6 0,66 6-1,-76-19 1,76 19 0,-88-33-1,88 33 1,-88-51-1,88 51-3,-80-74 0,49 33-2,-8-6 0,8-2-1,11-3 0,-7-3-1,15-2 0,-7-3 1,8-2-2,1-4 1,12 0 0,3-2 0,8 1-1,9 3 1,2 2 0,7 1 0,4 5 0,8 4 0,10 5 0,0 4 0,1 5 0,1 4 1,6 7-1,-3 7 1,7 8-1,-1 6 1,-5 8 0,3 7-1,3 8 0,-3 7-1,-1 7 1,3 6 0,-8 3 0,-5 5 0,-4 6-1,-2 3 1,-9 7 0,-6 2 1,-10 3-2,-10 5 1,-10 4 0,-4 1 0,-8 2 0,-9-2 0,-9 0 1,-1-2-1,-8-5 1,-5-3 1,-3-7-1,-6-3 1,-6-9-1,-2-3 1,-1-8-1,1-7 0,-1-4-6,0-3-26,3-17-4,8-4-3,2-11 2</inkml:trace>
      </inkml:traceGroup>
      <inkml:traceGroup>
        <inkml:annotationXML>
          <emma:emma xmlns:emma="http://www.w3.org/2003/04/emma" version="1.0">
            <emma:interpretation id="{5E9AB033-D9A7-4043-89D5-37234A63C94E}" emma:medium="tactile" emma:mode="ink">
              <msink:context xmlns:msink="http://schemas.microsoft.com/ink/2010/main" type="line" rotatedBoundingBox="1985,12415 17051,11231 17199,13110 2133,14294"/>
            </emma:interpretation>
          </emma:emma>
        </inkml:annotationXML>
        <inkml:traceGroup>
          <inkml:annotationXML>
            <emma:emma xmlns:emma="http://www.w3.org/2003/04/emma" version="1.0">
              <emma:interpretation id="{5A18AD78-7DE9-432D-9CA6-803D809D639E}" emma:medium="tactile" emma:mode="ink">
                <msink:context xmlns:msink="http://schemas.microsoft.com/ink/2010/main" type="inkWord" rotatedBoundingBox="2010,12735 4989,12501 5083,13702 2105,13936"/>
              </emma:interpretation>
              <emma:one-of disjunction-type="recognition" id="oneOf1">
                <emma:interpretation id="interp5" emma:lang="" emma:confidence="0">
                  <emma:literal>P(xielz)=</emma:literal>
                </emma:interpretation>
                <emma:interpretation id="interp6" emma:lang="" emma:confidence="0">
                  <emma:literal>Pixelate</emma:literal>
                </emma:interpretation>
                <emma:interpretation id="interp7" emma:lang="" emma:confidence="0">
                  <emma:literal>Plane lands</emma:literal>
                </emma:interpretation>
                <emma:interpretation id="interp8" emma:lang="" emma:confidence="0">
                  <emma:literal>P(x,y/z)=</emma:literal>
                </emma:interpretation>
                <emma:interpretation id="interp9" emma:lang="" emma:confidence="0">
                  <emma:literal>P(x,y/Z)=</emma:literal>
                </emma:interpretation>
              </emma:one-of>
            </emma:emma>
          </inkml:annotationXML>
          <inkml:trace contextRef="#ctx0" brushRef="#br0" timeOffset="-174221">2011 563 9,'0'0'7,"0"0"-1,0 0-1,0 0-2,0 0-2,0 0 0,0 0-1,0 0 0,-4 12 0,4-12 0,2 18 0,0-6 1,0 7 1,3 2 0,0 5 0,1 6 0,0 3 0,1 3 0,0 2-1,0 1 0,1-2 1,-2 0-1,2-2 0,-2-4 0,-1-3 1,-1-2-1,0-4 1,-1-1-1,0-3 1,-1-3-1,2-1 0,-2-3-1,0-2 1,-1-1-2,-1-10-3,0 0-11,9 10-8</inkml:trace>
          <inkml:trace contextRef="#ctx0" brushRef="#br0" timeOffset="-173710">1879 432 0,'0'0'15,"0"-13"-5,0 13-3,5-10-2,-5 10 0,13-11 0,-3 4 0,5-1-1,3 0 1,3-1-1,4 1-1,2 0 0,2 2 0,3 1-1,4 1-1,1 2 0,2 2 0,-1 1-1,2 2 0,0 2 1,-2 1-1,-3 2-1,-2 3 1,-5 2 0,-3 2 0,-3 1 0,-6 1 0,-1 2 1,-4 2-1,-2 1 1,-6-1 0,-4-1 2,-4 2-1,-5-3 1,-2 2 1,-8-4 0,0-1 1,-6-2 0,-6-1 0,-5-5 1,3 2-1,-4-4-1,1 0 0,0-2-1,-2 1-1,0-3-1,6 2 0,-1 0-1,1-1 0,3 0-1,1 0 0,5 0-2,3-2-5,10 2-9,11-3-13,-10 3-2,19-4 1</inkml:trace>
          <inkml:trace contextRef="#ctx0" brushRef="#br0" timeOffset="-173049">3085 228 14,'0'0'14,"0"0"-3,-12-9 0,12 9-3,-17 6-3,5-2 0,-4 3-1,1 2-1,0 2 1,-6 1 0,2 4 1,1 0-1,-2 6-1,-1 2 0,6 5 0,-8 7 1,4 5-2,0 7 0,-2 4 0,2 5 0,0 3-1,3 1 0,3 0 0,5-4 0,4-1-1,5-4 1,8-4-1,1-3 1,7-3 0,2-3-1,5-3 1,5-4 0,3-3 0,2-4-1,2-5 1,2-3-1,3-5 0,2-3-2,-2-4-5,1-2-2,-2-4-12,-3-8-10,4 3 1</inkml:trace>
          <inkml:trace contextRef="#ctx0" brushRef="#br0" timeOffset="-172508">3224 630 6,'0'0'22,"0"0"0,0 0-13,0 0-4,18 17-3,0-4 1,4 5 0,6 4 0,3 2 1,4 6-1,2-1 1,2 3-2,2-2-1,-2 0 1,-3-3-1,-2 0-1,-5-6 0,-3-5 0,-6 0-1,-4-7-3,-5-2-7,-11-7-11,0 0-5,2 10 1</inkml:trace>
          <inkml:trace contextRef="#ctx0" brushRef="#br0" timeOffset="-172188">3194 1031 23,'-2'-14'25,"9"-2"-7,7-2-8,6-8-3,6-3 0,6-4-3,8 0 1,1-4 0,5 1-1,1 1 0,1 1 0,-6 3 0,-2 5-2,-6 3 0,-4 4-1,-7 3-1,-4 4-3,-6 6-5,-13 6-11,10-6-12,-10 6 0,0 0 0</inkml:trace>
          <inkml:trace contextRef="#ctx0" brushRef="#br0" timeOffset="-171376">4050 950 4,'0'0'9,"0"0"-2,0 0 0,0 0-2,0 0 1,0 0 0,-7 20 0,3-1 0,-3 6 1,-1 7 0,-1 5 0,-1 4 1,-1 1-2,1 0 0,-2-4-1,4-1-2,0-10-1,3-4 0,3-7-7,1-6-12,1-10-12,10-6 0,-4-16 0</inkml:trace>
          <inkml:trace contextRef="#ctx0" brushRef="#br0" timeOffset="-171006">4211 554 2,'-2'-20'25,"2"20"-2,3-13-10,-3 13-4,0 0-2,8 11-1,-2 5-3,2 3-1,2 5 0,3 3 0,2 4 1,2-4-1,1 3 0,-1-3 0,3-4 0,-2-3-1,4-6 0,4-3-1,0-8-2,4-3-2,1-7-1,5-6 0,-1-3-1,4-4 0,-3-6 0,0 0 2,-2 0 2,-2 1 0,-2 0 2,-4 2-1,-5 4 1,-4 3-1,-2 5 0,-2 3 0,-4 6-2,-9 2 1,9 6-1,-9-6 1,-5 15 0,0-5 1,-6 4 1,-6-2 1,-2 3 2,-3-2 0,-2 1 1,-2-1 0,-1 0 0,0 1 0,0-2-1,3 0-2,0-1 1,2-1-2,4 1 0,0-2 0,4-1 0,1 2 0,3-3 0,10-7 0,-16 12 0,16-12 0,-9 8 0,9-8 1,0 0-1,0 0 0,-8 10 0,8-10 0,0 0-1,0 0 1,-4 15-1,4-15 1,-4 20 0,3-6 0,1 5 1,1 2 0,0 3 0,3 5 0,-1 2 0,2 3 1,1 0 1,1 2-1,-1-1 1,2-2 0,-1-4 0,-3-5 0,1-3 0,-3-4 0,1-3 0,-3-14-1,4 13-1,-4-13-7,0 0-23,0 0 1,15-16-2</inkml:trace>
        </inkml:traceGroup>
        <inkml:traceGroup>
          <inkml:annotationXML>
            <emma:emma xmlns:emma="http://www.w3.org/2003/04/emma" version="1.0">
              <emma:interpretation id="{67EA2110-8331-4123-BB24-6F5A4D5327E6}" emma:medium="tactile" emma:mode="ink">
                <msink:context xmlns:msink="http://schemas.microsoft.com/ink/2010/main" type="inkWord" rotatedBoundingBox="5421,12563 7901,12368 7996,13585 5517,13780"/>
              </emma:interpretation>
            </emma:emma>
          </inkml:annotationXML>
          <inkml:trace contextRef="#ctx0" brushRef="#br0" timeOffset="-169824">5318 231 5,'0'0'8,"0"0"-1,0 0 1,-3 10-1,3-10 1,4 18 0,0-2 0,2 4 1,-2 7 0,4 9-1,-2 8-1,2 10-1,-4 4-1,2 10 0,-5 3-1,1 3 0,-4 1-1,2-3 0,-2-5 0,2-5-1,-1-6 0,1-6 0,0-10 0,2-5 0,-1-7-1,0-5 0,0-8-1,0-4-2,-1-11-6,7 13-20,-5-22-5,7-3 0,-7-12 0</inkml:trace>
          <inkml:trace contextRef="#ctx0" brushRef="#br0" timeOffset="-169333">5832 494 17,'0'0'22,"0"0"1,0 0-19,10-7-5,0 5 1,3-4 0,3 1 1,5-1 0,2 0 1,3 0 0,2 0 0,2 2-1,0 2 1,0 2-1,0 2-1,0 3 0,-3 1 0,-2 4 0,-5 1 0,-2 5 1,-5 1-1,-2 3 1,-6 3 0,-7 1 0,-4 3 1,-7 0 1,-2 3 0,-8 0 0,-1-1 1,-6 1-1,1 1 0,-3-4 1,2 1-1,2-3 1,2 0-1,5-7 0,3 2-1,5-6 0,3-1 0,3-2-1,7-2 1,0-9 0,13 15 0,-1-9 0,8 0 0,4-1 0,7 0-1,5-1 1,5 0-2,4-1 1,3-1-1,2-1-1,-4-1-1,3-1-3,-6-5-4,1 0-13,-5-2-11,-10-7 0,-2 2 1</inkml:trace>
          <inkml:trace contextRef="#ctx0" brushRef="#br0" timeOffset="-168723">5914 807 2,'-15'8'29,"15"-8"0,0 0 1,10-4-16,3 3-6,2-2-3,5 3 0,4-7-1,5 6-1,3-4 0,6 1-1,3 0-1,2 1-2,3 0-2,-1-3-6,6 2-14,2 1-10,-5-8 2,5 1-2</inkml:trace>
          <inkml:trace contextRef="#ctx0" brushRef="#br0" timeOffset="-168322">6408 55 8,'0'0'22,"0"0"0,12-3-15,-1 10-6,4 0-1,4 6 2,3 7 2,3 5 0,5 2 2,6 5 0,1 3 1,5 6-1,2 6 0,4 2-2,-3 2-1,2 3 0,-4 0-1,-2 2 0,-5 0 0,-3 1-1,-8-5 1,-4-1-1,-7-6 2,-3-1 0,-8-4 0,-4 0 1,-7-6 0,-1 1 0,-7-5 0,-1 1 0,-5-3 0,0 0-1,-5-5-1,2-2 0,-3-3-1,2-3 0,0-2 0,3-4-1,4-2-3,0-6-7,6-2-25,13 1-1,-6-16 0,17-1 1</inkml:trace>
          <inkml:trace contextRef="#ctx0" brushRef="#br0" timeOffset="-155133">7464 889 0,'0'0'14,"0"0"-5,0 0-1,11 8 1,-11-8 0,14 6 0,-3-4-1,2 1 0,1-2-1,3 1 0,1-2-2,2 1 0,0-2-2,2 1 0,-2-2-1,1 2 0,-2-2 0,-2 1-1,-1 0 0,-2 0-1,-1 1-1,-13 0-4,16-1-4,-16 1-11,0 0-9,10-4 0</inkml:trace>
          <inkml:trace contextRef="#ctx0" brushRef="#br0" timeOffset="-154732">7501 753 15,'14'-6'22,"-14"6"-10,20-6-7,-7 5-1,1-1 0,2 3 0,1-2 0,1 3 1,-2-3-1,3 1 0,-3 0 0,2 0-2,-1-1 0,1 1-1,-1-1-1,-1 0-1,3 1-3,-2 2-14,-3-7-8,8 6-1</inkml:trace>
        </inkml:traceGroup>
        <inkml:traceGroup>
          <inkml:annotationXML>
            <emma:emma xmlns:emma="http://www.w3.org/2003/04/emma" version="1.0">
              <emma:interpretation id="{4236A06A-6766-485C-B85F-5EFE5683C347}" emma:medium="tactile" emma:mode="ink">
                <msink:context xmlns:msink="http://schemas.microsoft.com/ink/2010/main" type="inkWord" rotatedBoundingBox="8720,12434 13535,12055 13640,13390 8825,13768">
                  <msink:destinationLink direction="with" ref="{C849C227-DD91-4041-93F5-E1FCC5B5C2FD}"/>
                  <msink:destinationLink direction="with" ref="{6D620393-5A6E-4276-AEA5-1B9015877DC3}"/>
                </msink:context>
              </emma:interpretation>
              <emma:one-of disjunction-type="recognition" id="oneOf2">
                <emma:interpretation id="interp10" emma:lang="" emma:confidence="0">
                  <emma:literal>Pixie)</emma:literal>
                </emma:interpretation>
                <emma:interpretation id="interp11" emma:lang="" emma:confidence="0">
                  <emma:literal>Poke it)</emma:literal>
                </emma:interpretation>
                <emma:interpretation id="interp12" emma:lang="" emma:confidence="0">
                  <emma:literal>Pokiest)</emma:literal>
                </emma:interpretation>
                <emma:interpretation id="interp13" emma:lang="" emma:confidence="0">
                  <emma:literal>Perez)</emma:literal>
                </emma:interpretation>
                <emma:interpretation id="interp14" emma:lang="" emma:confidence="0">
                  <emma:literal>:(x,F,z)</emma:literal>
                </emma:interpretation>
              </emma:one-of>
            </emma:emma>
          </inkml:annotationXML>
          <inkml:trace contextRef="#ctx0" brushRef="#br0" timeOffset="-154072">8805 173 12,'0'0'11,"-7"11"0,7-11-2,1 12-1,-2-2 0,1-1-2,-1 5-1,0 4 0,0 4-2,0 7 1,0 6 0,0 4-2,1 3 0,0 4-1,0-2 1,1 0-1,0-5 1,-1-4-1,1-4 0,-1-6 0,0-7-1,0-3-2,-1-5-7,1-10-14,0 0-4,0 0 0</inkml:trace>
          <inkml:trace contextRef="#ctx0" brushRef="#br0" timeOffset="-153691">8587 104 10,'1'-15'24,"11"0"-7,3 1-6,4 0-3,6 2 0,-1 0 0,6 4-3,-3 1-1,4 3 0,-1 2-3,1 5 0,-3 2-1,-1 4 0,-3 3 0,-3 3 0,-3 3 0,-1 0 0,-7 3 1,-3 0-1,-2-1 2,-2 1-1,-4-2 2,-3 0-1,-2-3 1,-2 2-1,-4-2 2,-2 0-1,-5-1-1,1-1 1,-3 0-1,1-2 0,-4-1 0,2-2-1,-2-1 0,2-1 0,2 0-2,-1-5-2,7 3-6,-1-4-13,4-6-11,11 5 1,-1-16 0</inkml:trace>
          <inkml:trace contextRef="#ctx0" brushRef="#br0" timeOffset="-153040">9844-87 12,'0'0'11,"-21"10"1,6-4-2,-2 3 1,-2 0-1,-1 4 1,-2 1-1,0 4-2,-3 2-2,2 6-1,-2 4-1,0 5 0,-2 5-1,2 7-1,1 2 0,3 8 0,1 5 0,2 3-1,3 0 1,4-1-1,2-4 1,4-1 0,1-8 0,4-2 0,1-10 0,5-3 0,0-5 0,5-2-1,0-5 2,8 1-3,1-2 1,5-4-2,5 2-2,-1-8-5,8 2-12,5-5-14,-4-11 0,0-1 0</inkml:trace>
          <inkml:trace contextRef="#ctx0" brushRef="#br0" timeOffset="-152529">9819 399 15,'0'0'28,"17"15"0,-17-15 1,22 18-25,-3-1-4,4 4 1,4 5 0,1 3 0,3 2 0,0-2 0,2 2 1,-1-3-1,0-2 1,-3-6-2,-1-1 1,-3-6-1,-3-1 0,-6-5-2,-3-3-4,-4-1-7,-9-3-17,0 0 1,0 0-1</inkml:trace>
          <inkml:trace contextRef="#ctx0" brushRef="#br0" timeOffset="-152229">9758 765 15,'7'-19'26,"12"5"2,5-8-14,6-7-4,12-2-3,1-3 1,9 1 0,-2-1 0,6 2-2,-4 1-2,0 4-2,-7 3 0,-4 4-2,-3 5-1,-7 0-4,-2 5-12,-2 6-16,-10-6 1,4 8-1</inkml:trace>
          <inkml:trace contextRef="#ctx0" brushRef="#br0" timeOffset="-151888">10785 608 4,'-2'10'27,"6"11"-1,-9-9 3,0 9-24,1 4-1,-3 5 1,1 6 0,-3-3 0,2 3 0,-2-3 0,2 1-2,3-5-5,-1-5-10,-1-10-20,10 0 2,-4-14-2</inkml:trace>
          <inkml:trace contextRef="#ctx0" brushRef="#br0" timeOffset="-151438">10978 214 5,'7'9'15,"-1"1"-2,5 4 0,3 0-3,4 4 0,6 0-2,3 1-1,5 1 0,3-1-3,3 0-1,2-3-1,0-1-1,-3-4 0,-1-4-3,-3 0-1,-4-6-2,-1-2-4,-5-6 1,-2 0-1,-6-3-1,0 0 2,-5-1-1,-2 1 2,-8 10 2,6-17 2,-6 17 0,-3-10 0,3 10-1,-13-4 0,13 4 0</inkml:trace>
          <inkml:trace contextRef="#ctx0" brushRef="#br0" timeOffset="-151147">11404 379 14,'-14'8'8,"-1"2"1,-1 0-1,0 2-1,0 0-1,2-1-2,1 0-2,3-1 0,0-3-1,10-7 0,-11 11-1,11-11 1,0 0 0,0 0 1,0 0 0,0 0 0,0 0 0,0 0 0,0 0 0,0 0-1,-1 13 1,1-13-1,3 13 1,-2-2 1,2 2 0,-2 4 0,3 0 1,-1 4 0,3 4 1,-3-2-1,4 4 1,-3-3-1,3 2 0,-1-1-1,1 0-1,-2-4 1,1-1-2,-2-4 0,0-1 0,-1-4 0,-1-1 0,-2-10-1,0 0-3,0 0-12,13 6-16,-13-19-2,5 1 1</inkml:trace>
          <inkml:trace contextRef="#ctx0" brushRef="#br0" timeOffset="-150567">11327 503 20,'0'0'30,"0"0"-1,0 0 1,16-12-25,-7 1-4,4-1-1,3-5 1,2 1 0,4-5 0,2-1 0,1-1 1,3 0-1,-1-2 1,0 3-1,-2 1 0,-1 2 0,-4 2 0,2 2 0,-5 3-1,-4 2-1,-1 4-9,-12 6-14,11-7-8,-11 7 1</inkml:trace>
          <inkml:trace contextRef="#ctx0" brushRef="#br0" timeOffset="-150026">12004 743 18,'-4'13'25,"3"9"-12,0 7-5,-3 4 0,0 6 2,-2 0 0,2 4 0,-2-6-2,4-3-3,-1-6-3,2-9-10,1-19-22,6 9 0,0-26-1</inkml:trace>
          <inkml:trace contextRef="#ctx0" brushRef="#br0" timeOffset="-149745">12214 204 26,'7'-10'30,"6"7"0,-2 3-3,7-6-24,7 2-1,3 2-1,2 2 0,3 4 0,3 1-1,1 1 1,0 5 0,-4-1-1,-2 1 0,-4 2 0,-4 1-1,-5 0 1,-4 3 0,-7 3 1,-5 1-1,-5 3 2,-5 4 0,-6 0 0,-2 4 1,-6 0 1,-2 2 0,-4-3-1,2 0 1,-1-3-1,5 0-1,1-5 0,4-3 0,5-2-1,4-3 0,5-3 0,5-1 0,-2-11 0,20 17 0,1-12-1,7-2 1,7-2-1,4-2 0,7-2-2,0-2 0,4-1-2,-3-5 0,-1 4-3,-10-4-2,1 5-7,-9-2-11,-8-1-7,-2 5 1</inkml:trace>
          <inkml:trace contextRef="#ctx0" brushRef="#br0" timeOffset="-149195">12225 545 22,'7'10'25,"7"-8"-4,10-2-13,9 1-1,6 0-1,10 3 1,1-2-1,7 2-1,1-1 0,0-1-5,1 1-8,-3-1-15,-10-11-7,3 4 0</inkml:trace>
          <inkml:trace contextRef="#ctx0" brushRef="#br0" timeOffset="-148844">12862-302 3,'11'-2'25,"-11"2"1,12-10-1,-3 10-22,-9 0-4,19 11 1,-11-1 1,1 2 2,1 5-2,4 3 2,1 5-1,5 4 1,3 4 0,5 5 0,5 3-1,4 4 1,3 4 0,4 4 0,-1 1-1,1 2 0,-4-1 0,-3 3 0,-5 0-1,-4 0 0,-6-4 0,-6-2 0,-6-3 0,-5-3 1,-7-5 1,-2-1 1,-9-5 0,-1 1 0,-11-8 0,0 1 0,-5-4-1,-2-1 0,-2-3-1,0-2-2,1-4-2,-3-7-7,1-2-26,8-1 0,-3-11 0,5-1-1</inkml:trace>
        </inkml:traceGroup>
        <inkml:traceGroup>
          <inkml:annotationXML>
            <emma:emma xmlns:emma="http://www.w3.org/2003/04/emma" version="1.0">
              <emma:interpretation id="{822EA00E-C7AD-4B5D-9BB2-96A9FF0189A1}" emma:medium="tactile" emma:mode="ink">
                <msink:context xmlns:msink="http://schemas.microsoft.com/ink/2010/main" type="inkWord" rotatedBoundingBox="14397,11440 17051,11231 17156,12571 14503,12780">
                  <msink:destinationLink direction="with" ref="{44A96B0D-55FC-4DEE-8E0C-73E8CAEF6313}"/>
                  <msink:destinationLink direction="with" ref="{6D620393-5A6E-4276-AEA5-1B9015877DC3}"/>
                  <msink:destinationLink direction="with" ref="{20722DB5-A739-4EBD-8839-28061E8B405A}"/>
                </msink:context>
              </emma:interpretation>
              <emma:one-of disjunction-type="recognition" id="oneOf3">
                <emma:interpretation id="interp15" emma:lang="" emma:confidence="0">
                  <emma:literal>promptly,</emma:literal>
                </emma:interpretation>
                <emma:interpretation id="interp16" emma:lang="" emma:confidence="0">
                  <emma:literal>tromping,</emma:literal>
                </emma:interpretation>
                <emma:interpretation id="interp17" emma:lang="" emma:confidence="0">
                  <emma:literal>trumpery,</emma:literal>
                </emma:interpretation>
                <emma:interpretation id="interp18" emma:lang="" emma:confidence="0">
                  <emma:literal>frumpily,</emma:literal>
                </emma:interpretation>
                <emma:interpretation id="interp19" emma:lang="" emma:confidence="0">
                  <emma:literal>Frumpily,</emma:literal>
                </emma:interpretation>
              </emma:one-of>
            </emma:emma>
          </inkml:annotationXML>
          <inkml:trace contextRef="#ctx0" brushRef="#br0" timeOffset="-107625">14474-440 0,'0'0'8,"0"0"0,-8 15 0,8-15-1,-4 18 0,1-6 1,1 3-1,1 5 1,1 4-2,3 5 1,0 6-2,4 5-1,3 3 0,2 6-1,3 1-1,2 0-1,1 0 0,0-3 0,1-4 0,-3-5 0,0-4 0,-2-3-1,-1-5 1,-3-2-1,-2-6 1,-1-2-1,-2-3 0,-2-1 1,-2-3 0,-1-9-1,-2 11-2,2-11-4,-14 3-5,4-6-3,-4-3-6,-1 1-3,-8-6 0</inkml:trace>
          <inkml:trace contextRef="#ctx0" brushRef="#br0" timeOffset="-107244">14349 192 9,'0'0'14,"0"0"1,0 0-2,0 0-2,4-10-1,7 2 0,4-3-1,7 3-1,2-8-2,5 0-2,2-4-1,3 4 1,-2-1-1,0 1 0,-7 3-1,-1 2 0,-6 1 0,-1 2-2,-6 3 1,-11 5-3,14-7-2,-14 7-7,7-10-18,-7 10-2,0 0 0</inkml:trace>
          <inkml:trace contextRef="#ctx0" brushRef="#br0" timeOffset="-106864">14756-282 17,'0'0'25,"0"0"1,0 0-14,0 0-6,7 15-4,-7-15-1,11 18 1,1-3-1,-1 3 1,5 1 0,1 3 0,2 1 0,1 0-1,0-1 0,-1-1 0,-5-5 0,2 0 0,-6-5 0,-2-2 1,-8-9 0,0 0 1,8 10 1,-8-10 1,0 0 0,-10-2 1,10 2-1,-14-10 1,3 2-2,3-2 0,-3-4-1,1-1-2,0-4 1,-1 1-1,3-3-1,1 1 1,3 0-1,3 0 0,4 1-1,2 2 1,6 2-1,4 1 1,2 1-1,-1 2 0,4 3 0,-2 2 1,-1 3-2,-2-1-2,0 7-3,-6-3-10,-9 0-17,19 7-1,-19-7 1</inkml:trace>
          <inkml:trace contextRef="#ctx0" brushRef="#br0" timeOffset="-106293">15175-183 10,'-13'-11'29,"13"11"-6,-13-18-3,5 3-3,5 3-4,-1-6-5,5 4-2,1-4-3,5 3-1,3-1-1,3 1-1,5 1 0,-1 2-1,3 1 1,-1 3 0,-1 2 0,0 2 0,-3 3-1,-1 1 1,-3 5 0,-1 2-1,-1 4 0,-2 1 1,0 5-1,-2 0 1,1 4 0,-3-1 0,-1 0 0,-1 0 1,-3-3 0,0-1 0,-3-3 1,0-1 1,5-12-1,-16 14 1,5-12 0,1-1 0,-2-3-3,-2-3-2,3 0-9,-2 0-20,-2-12-4,5 4 1</inkml:trace>
          <inkml:trace contextRef="#ctx0" brushRef="#br0" timeOffset="-105772">15354-505 2,'0'0'28,"0"0"0,0 0 0,0 0-19,0 0-5,0 0-2,12 6-2,-8 4 0,1 1 0,2 3 1,3 2 1,-1 0-1,2 2 1,0-2 0,1-2 0,0-2 1,2-1 1,-3-5 0,4 1 0,-4-6 1,2-1 0,-3-3-1,2-1 1,-12 4-2,18-15 1,-11 3-2,0 0 0,-1-2 0,2 1-1,-1-3 1,-1 0-1,0-2-1,0 3 1,0 0-1,-1 2 1,0 0-1,-1 3 0,-4 10 1,5-12-1,-5 12 0,0 0 0,0 0 0,0 0 0,0 0 0,0 0-1,0 0 0,0 0 1,0 0-1,12 17 1,-7-6 0,1 1 0,2 1 0,1 0 0,0-1 1,1-1-1,0-4 1,0 0-1,-1-3 1,0-2 0,2-3 0,-1-1 0,0-4 1,3-1-1,-2-5 0,3 0 0,-2-4-1,2 0 1,-2-3-1,0 2 0,0 0 0,-3 2 0,-1 2 1,0 2-1,-8 11 0,10-15 1,-10 15-1,0 0-1,0 0 1,5-9-1,-5 9 0,0 0 1,6 9-1,-6-9 0,9 15 1,-2-6 0,2 4-1,1-1 2,3 3-1,0-1 0,1-1 0,0 1-3,3-1-4,-3 2-27,2-11-2,1-4-1,-2-9 1</inkml:trace>
          <inkml:trace contextRef="#ctx0" brushRef="#br0" timeOffset="-104420">16498-625 29,'0'0'19,"0"0"-1,-4-10-1,4 10 0,1-19-4,2 7-3,-3-9-2,3-1-4,0-6-1,1-3-1,2-4-1,2-1 0,1-3 1,1 0-1,0-2 1,2 5 0,-1 3 0,1 3 1,-3 3-2,1 2 1,-2 9-2,0 0 1,-2 7-2,-2 0 2,-4 9-2,6-10 0,-6 10 0,0 0 1,0 0-1,0 0 0,7 15 1,-1-5-1,0 1 2,3 5-2,1 1 2,4 4-1,0 2 0,4 1 1,2 3-1,0 1 0,3 2 0,0 0 0,-2-1 0,2 0 1,-3-4-2,0 0 2,-5-4-1,-2-5 0,-2-2 0,-4-4-1,-7-10 0,9 11-3,-9-11-3,0 0-8,0 0-6,-11-16-9,0 2-4,-1 0 1</inkml:trace>
          <inkml:trace contextRef="#ctx0" brushRef="#br0" timeOffset="-103869">16628-867 13,'0'0'14,"0"0"-1,7 10 1,-7-10 0,15 5 0,-5-2-1,0-5-3,6 3-1,-2-4-3,6 2-1,1-3-1,1-2-2,2 1 0,2-2-1,-2 1 0,-3-1-2,1 3-9,-2 1-21,-12-6-2,2 4 1</inkml:trace>
        </inkml:traceGroup>
      </inkml:traceGroup>
    </inkml:traceGroup>
    <inkml:traceGroup>
      <inkml:annotationXML>
        <emma:emma xmlns:emma="http://www.w3.org/2003/04/emma" version="1.0">
          <emma:interpretation id="{56F1338B-C357-462A-997A-AB343C807D0E}" emma:medium="tactile" emma:mode="ink">
            <msink:context xmlns:msink="http://schemas.microsoft.com/ink/2010/main" type="paragraph" rotatedBoundingBox="10398,13944 15540,12801 15832,14117 10691,152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81C9568-E699-4089-8AB5-B8337DB72B55}" emma:medium="tactile" emma:mode="ink">
              <msink:context xmlns:msink="http://schemas.microsoft.com/ink/2010/main" type="line" rotatedBoundingBox="10398,13944 15540,12801 15832,14117 10691,15260"/>
            </emma:interpretation>
          </emma:emma>
        </inkml:annotationXML>
        <inkml:traceGroup>
          <inkml:annotationXML>
            <emma:emma xmlns:emma="http://www.w3.org/2003/04/emma" version="1.0">
              <emma:interpretation id="{A3ED0CA9-24A0-4DE0-8B66-5A19BF66A089}" emma:medium="tactile" emma:mode="ink">
                <msink:context xmlns:msink="http://schemas.microsoft.com/ink/2010/main" type="inkWord" rotatedBoundingBox="10415,14021 12503,13556 12779,14796 10691,15260"/>
              </emma:interpretation>
              <emma:one-of disjunction-type="recognition" id="oneOf4">
                <emma:interpretation id="interp20" emma:lang="" emma:confidence="1">
                  <emma:literal>PHz)</emma:literal>
                </emma:interpretation>
                <emma:interpretation id="interp21" emma:lang="" emma:confidence="0">
                  <emma:literal>Piz)</emma:literal>
                </emma:interpretation>
                <emma:interpretation id="interp22" emma:lang="" emma:confidence="0">
                  <emma:literal>PHZ)</emma:literal>
                </emma:interpretation>
                <emma:interpretation id="interp23" emma:lang="" emma:confidence="0">
                  <emma:literal>PHz]</emma:literal>
                </emma:interpretation>
                <emma:interpretation id="interp24" emma:lang="" emma:confidence="0">
                  <emma:literal>Piz]</emma:literal>
                </emma:interpretation>
              </emma:one-of>
            </emma:emma>
          </inkml:annotationXML>
          <inkml:trace contextRef="#ctx0" brushRef="#br0" timeOffset="-146891">10360 1766 16,'0'0'22,"0"0"-8,9-6-9,-9 6-1,8 14 0,-6-3 2,1 8 0,0 3 2,2 10 0,-2 3 0,3 8-1,-2 0 0,3 7-1,-3-4-1,2 4 0,-1-7-1,2 1-1,-2-6 0,1-3-1,0-6-1,0-5 0,-1-4-3,-1-9-4,2 2-8,-6-13-16,0 0-4,0 0 0</inkml:trace>
          <inkml:trace contextRef="#ctx0" brushRef="#br0" timeOffset="-146541">10304 1730 19,'2'-14'26,"-5"-9"1,7 3-13,5 3-8,3-5 0,6 7 0,1-3 1,7 5-2,1-3 1,5 7-1,0-1 0,2 6-2,-2 2-1,0 5-1,-2 4-1,-3 3 1,-2 3-1,-1 3 0,-5 1 1,-1 1-1,-5 1 1,0-3 0,-6 2 0,0-3 1,-5 0 0,0 0 0,-5-2 1,-1 1 0,-5-2 0,0 3 0,-6-4 0,1 3 0,-7-4 0,0 1-1,-3-1 0,-1-1-1,1-2 0,-1-1 0,1-1-1,3 0 1,2-2-1,3-1 0,3 0-1,3-2-1,10 0-5,-16-2-5,16 2-16,0 0-9,0 0-1,13-15 1</inkml:trace>
          <inkml:trace contextRef="#ctx0" brushRef="#br0" timeOffset="-145980">11469 1544 10,'10'-4'29,"-10"4"0,0-10-12,0 10-5,0 0-2,-10-3-2,1 4-2,9-1-3,-22 7-1,9-1-1,-3 1 0,0 4 0,-4 1 1,1 4-1,-4 2 1,-1 5 1,-3 5-1,2 5 1,-2 5 0,2 5-1,-1 2 1,4 2 0,3 0 0,5 0 0,3-6-1,7-1 0,2-5 0,7 0 0,3-6 1,5 0-2,5-4 1,5-1-1,5-1 0,3-5 0,5-2-1,1-4-1,4 1-1,2-7-4,4 2-3,-4-11-9,1-3-19,2-1-1,-3-8 1</inkml:trace>
          <inkml:trace contextRef="#ctx0" brushRef="#br0" timeOffset="-145409">11520 1746 8,'15'-14'22,"-1"14"1,-1-5-15,1 1-5,4 0 1,1-1 1,6 2 1,0-3 2,4 3 0,1-3 0,4 4-1,1-4-1,2 4 0,-3-2-2,0 4 0,-5-1-1,-2 2-1,-6 1 0,-3 2-1,-6 1 0,-3 1 0,-9-6 0,5 17 0,-8-6 0,-2 3 1,-4-1 0,-4 3 0,-3 2 0,-4 3 0,-4-1-1,0 3 1,-5 0-1,1-1 0,1-2-1,1 0 1,4-3-1,3-1 0,3-3 1,5-1-1,2-2 1,5 0-1,1 0 1,2-1 0,1-9 0,4 18 0,-4-18 1,15 16-1,-4-9 1,5 0 0,1-1-1,8 0 0,3 0-1,4-3 0,4 0-1,0-4-2,5 1-3,-3-6 0,6 3-5,-9-9-4,3 3-10,-5 0-13,-7-4 4,-3 2 0</inkml:trace>
          <inkml:trace contextRef="#ctx0" brushRef="#br0" timeOffset="-144748">11621 1956 29,'0'0'30,"0"0"1,16 5-11,-16-5-13,22-1-4,-8 0 1,5 4-1,1-2 2,6 2 0,0-2 0,7 1-1,1-3 0,4 1-1,2-2-1,1 0-1,-1-2 1,1 1-2,-1-1-1,-4-2-5,1 4-11,-3 0-18,-12-5-1,1 1 1</inkml:trace>
          <inkml:trace contextRef="#ctx0" brushRef="#br0" timeOffset="-144227">12158 1575 7,'0'0'30,"0"0"1,0 0-6,0 0-13,0 0-3,0 0-2,0 0-1,10-1-2,-10 1 0,19 4-1,-8 0 0,5 3 0,0 0 0,5 4 0,-2 1 0,5 4-1,-2 3 1,4 2-1,-1 1 0,2 4 0,-2 3-1,0 0 0,-1 2 0,-3 1 0,-4 2 1,0-1-1,-4 0 0,-1 0 0,-3-3 0,-2 3 0,-3-2 1,-1 1-1,-3-4 1,-1 1-1,-3-3 1,-2 1-1,-3-3 1,-1-1 0,-3-1 0,0 0 0,-4-2-1,0 0 1,1-3-1,-2-1 0,2-2-1,-1-2 1,5-3-1,0-1 0,3-2 0,9-6-2,-11 8-2,11-8-6,-12-9-31,12 9 1,-5-24-1,4 4 1</inkml:trace>
        </inkml:traceGroup>
        <inkml:traceGroup>
          <inkml:annotationXML>
            <emma:emma xmlns:emma="http://www.w3.org/2003/04/emma" version="1.0">
              <emma:interpretation id="{2FF0F15F-9FB8-4CD0-B9FA-53EDA91944E7}" emma:medium="tactile" emma:mode="ink">
                <msink:context xmlns:msink="http://schemas.microsoft.com/ink/2010/main" type="inkWord" rotatedBoundingBox="14578,13015 15540,12801 15747,13733 14785,13947">
                  <msink:destinationLink direction="with" ref="{6D620393-5A6E-4276-AEA5-1B9015877DC3}"/>
                </msink:context>
              </emma:interpretation>
              <emma:one-of disjunction-type="recognition" id="oneOf5">
                <emma:interpretation id="interp25" emma:lang="" emma:confidence="0">
                  <emma:literal>z</emma:literal>
                </emma:interpretation>
                <emma:interpretation id="interp26" emma:lang="" emma:confidence="0">
                  <emma:literal>1</emma:literal>
                </emma:interpretation>
                <emma:interpretation id="interp27" emma:lang="" emma:confidence="0">
                  <emma:literal>]</emma:literal>
                </emma:interpretation>
                <emma:interpretation id="interp28" emma:lang="" emma:confidence="0">
                  <emma:literal>J</emma:literal>
                </emma:interpretation>
                <emma:interpretation id="interp29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-132460">14608 1169 15,'0'0'13,"0"0"-1,0 0 0,0 0-1,0 0-1,9 3-1,-9-3 0,16-1-3,-4 1-1,5-3 0,3 2-1,2-3 0,8 3 0,0-5-1,5 4 0,-1-3 0,3 3 0,-3-2-1,1 2 0,-2-2-1,-5 2 0,-3 0 0,-5 1-1,-3 0 1,-4-1-2,-3 4 0,-10-2-3,0 0-3,0 0-8,0 0-18,-10-6 1,-2-2 0</inkml:trace>
          <inkml:trace contextRef="#ctx0" brushRef="#br0" timeOffset="-131950">14499 870 11,'0'0'20,"12"-2"-11,-3 2-3,1 0 2,4 1 0,0-1 1,5 1 0,0-2 2,5 1-3,0-2-1,7 1 1,-3-2-1,3 2-1,-1-3 0,2 1 0,-2-1-1,0 3-2,-4-2 1,0 2-2,-5-1 0,0 3-1,-7-2 0,-4 1 0,-10 0 0,12 1-1,-12-1 0,0 0 0,0 0 0,0 0-1,0 0 1,0 0-1,0 0-3,0 0-4,0 0-20,0 0-7,-10 6 0,10-6 1</inkml:trace>
          <inkml:trace contextRef="#ctx0" brushRef="#br0" timeOffset="16864">14829 506 4,'0'0'14,"0"0"-1,0 0-3,0 0-2,0 0-3,0 0-1,0 0-2,0 0-1,0 0-1,0 0 1,0 0-1,7 11 1,-7-11-1,9 16 1,-3-7 1,5 6 1,3-2-1,4 5 1,4-2 0,6 4 0,4-1-1,3 1 1,5 0-1,3 1-1,2-1-1,0 0 1,-1 1-1,-1-1 1,-4 1-1,-2-1 0,-3-1 0,-3 0 0,-5-2 0,-1 0-1,-6-2 1,-1 0 0,-4-1-1,-4 0 1,-4 0-1,-2 1 1,-4 0 0,-5 0-1,0 4 1,-7 2 0,-3 4 0,-4 1 0,-3 3 0,-5 3 1,-3 0-1,-3 1 2,-4-2-1,1 0 3,-1-5 0,1-1 0,-1-5 0,4-1 1,1-6-2,5 2 0,1-3-6,6 0-25,-6-8-2,12 1-1</inkml:trace>
        </inkml:traceGroup>
      </inkml:traceGroup>
    </inkml:traceGroup>
    <inkml:traceGroup>
      <inkml:annotationXML>
        <emma:emma xmlns:emma="http://www.w3.org/2003/04/emma" version="1.0">
          <emma:interpretation id="{12FF08EF-A0DB-4F5B-98BE-1DE943C997A6}" emma:medium="tactile" emma:mode="ink">
            <msink:context xmlns:msink="http://schemas.microsoft.com/ink/2010/main" type="paragraph" rotatedBoundingBox="962,14990 22722,15135 22706,17610 945,1746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DF533D-72D9-4B84-8E73-3AC9C96FA36D}" emma:medium="tactile" emma:mode="ink">
              <msink:context xmlns:msink="http://schemas.microsoft.com/ink/2010/main" type="inkBullet" rotatedBoundingBox="954,16196 2017,16203 2015,16523 951,16516"/>
            </emma:interpretation>
            <emma:one-of disjunction-type="recognition" id="oneOf6">
              <emma:interpretation id="interp30" emma:lang="" emma:confidence="0">
                <emma:literal>-</emma:literal>
              </emma:interpretation>
            </emma:one-of>
          </emma:emma>
        </inkml:annotationXML>
        <inkml:trace contextRef="#ctx0" brushRef="#br0" timeOffset="-74978">811 4087 9,'45'8'25,"-22"-14"-12,9 0-1,6-2 0,8 2-3,3-2 0,2 3-1,5-2-2,-2 5-2,0 0 0,-2 2-1,-1 0-1,-6 2 0,-4-1-1,-3 1-1,-1-1-2,-5 0-6,-1-8-21,-4 7 0,-8-11-1</inkml:trace>
        <inkml:trace contextRef="#ctx0" brushRef="#br0" timeOffset="-74637">1047 3832 43,'0'0'32,"0"0"1,22-23-10,-2 17-20,7-1-1,7-1-1,10 2-1,4 3 1,4 2 0,2 2 0,6 2 0,0 2-1,1 0 0,-5 4 0,-2-2 0,-7 0 0,-5 0 0,-6 0 0,-6-3 0,-6-1 1,-4-1 0,-6 0-1,-3 0 0,-11-2 0,13 2-4,-13-2-9,0 0-20,0 0 0,-19-7 0</inkml:trace>
      </inkml:traceGroup>
      <inkml:traceGroup>
        <inkml:annotationXML>
          <emma:emma xmlns:emma="http://www.w3.org/2003/04/emma" version="1.0">
            <emma:interpretation id="{C291DF6A-023C-49EF-96FD-E183A3B86B38}" emma:medium="tactile" emma:mode="ink">
              <msink:context xmlns:msink="http://schemas.microsoft.com/ink/2010/main" type="line" rotatedBoundingBox="3053,15004 22722,15135 22713,16474 3044,16343"/>
            </emma:interpretation>
          </emma:emma>
        </inkml:annotationXML>
        <inkml:traceGroup>
          <inkml:annotationXML>
            <emma:emma xmlns:emma="http://www.w3.org/2003/04/emma" version="1.0">
              <emma:interpretation id="{9C9D0B8F-00F2-4AF9-B8C6-E7F1BAB78AE3}" emma:medium="tactile" emma:mode="ink">
                <msink:context xmlns:msink="http://schemas.microsoft.com/ink/2010/main" type="inkWord" rotatedBoundingBox="3052,15125 6350,15147 6344,16118 3046,16096">
                  <msink:destinationLink direction="with" ref="{A970766C-BE0E-4250-9A70-C0C3112EB154}"/>
                </msink:context>
              </emma:interpretation>
              <emma:one-of disjunction-type="recognition" id="oneOf7">
                <emma:interpretation id="interp31" emma:lang="" emma:confidence="0">
                  <emma:literal>P(Y,Z)</emma:literal>
                </emma:interpretation>
                <emma:interpretation id="interp32" emma:lang="" emma:confidence="0">
                  <emma:literal>P(4, Z)</emma:literal>
                </emma:interpretation>
                <emma:interpretation id="interp33" emma:lang="" emma:confidence="0">
                  <emma:literal>P(Y, Z)</emma:literal>
                </emma:interpretation>
                <emma:interpretation id="interp34" emma:lang="" emma:confidence="0">
                  <emma:literal>P(Y,z)</emma:literal>
                </emma:interpretation>
                <emma:interpretation id="interp35" emma:lang="" emma:confidence="0">
                  <emma:literal>Ply, Z)</emma:literal>
                </emma:interpretation>
              </emma:one-of>
            </emma:emma>
          </inkml:annotationXML>
          <inkml:trace contextRef="#ctx0" brushRef="#br0" timeOffset="-72484">3076 2854 1,'2'11'18,"-1"1"-12,0 0-3,-1 8 1,2 3 1,0 8 1,2 6 1,-1 5 1,2 7 0,1 0 0,1 6-1,0-1 0,-1-3 0,-1-2-2,-1-5-1,-3-7-1,-1-8-4,1-7-11,5-4-16,-6-18 1,0 0-3</inkml:trace>
          <inkml:trace contextRef="#ctx0" brushRef="#br0" timeOffset="-72154">2921 2844 9,'-10'-16'26,"11"6"-14,3-1 0,9-1-1,6 2 0,1-3 2,8 7-2,-1-4-3,9 4-4,-1 1-1,6 4-2,-5 6 0,-2 1 0,-1 5 0,-3 5-1,-4 1 1,-2 4-1,-4 1 0,-4 3 0,-4 0 1,-6 4 0,-4-1 0,-6 0 1,-8 0 0,-1 0 1,-6-1 0,-2 0 0,-6-3 0,0 0 0,-3-5-1,4-2 0,-1-4-1,4-4-1,3-3-3,1-10-8,7-7-21,7 0-3,0-9 1,10-1 0</inkml:trace>
          <inkml:trace contextRef="#ctx0" brushRef="#br0" timeOffset="-71663">3870 2711 8,'0'0'27,"0"0"-1,-16-1 0,3 3-20,0 4-4,-6 0 0,1 3-1,-5 5 1,0 4 0,-2 2 0,-1 3 1,2 4 0,-1 5 0,-1 8 0,2 3 0,1 4 0,4 5 0,1 4-1,7 2 1,3 0-1,3-2 0,6-1-1,6-4 1,4-5-1,6-5 0,3-6 1,6-4-1,3-6 1,4-5-4,6-5-5,1-8-5,2-6-15,5-1-6,-4-9 0</inkml:trace>
          <inkml:trace contextRef="#ctx0" brushRef="#br0" timeOffset="-71022">4040 2862 20,'8'-11'14,"-8"11"-5,0 0-2,0 0 1,0 0 0,9 6 0,-2 4-1,1 3 0,4 4-1,1 5 0,4 5 0,-1 2-1,4 2 0,0-1-1,1 1 0,-1-5-2,3-4 0,-1-5-3,-1-9-5,4-8-10,1-4-10,-3-14-5,8 1 0</inkml:trace>
          <inkml:trace contextRef="#ctx0" brushRef="#br0" timeOffset="-70772">4631 2864 8,'0'0'8,"0"0"-4,0 0-1,5 15 0,-9-6 2,-2 0 2,0 2 1,-4-1 1,1 1 1,-7 0 1,2 2 1,-6-2-1,2 4-2,-7-2-2,2 4 0,-4-1-3,4 2 0,-2-1-1,3-2-1,1 1-1,3-3-1,2 0 1,5-2-1,1-2-1,10-9 1,-14 14 0,14-14 0,-7 9 0,7-9 0,0 0 0,0 0-1,0 0 1,-2 11 0,2-11 0,2 15 0,-2-3 0,1 5 0,-1 3 0,1 5 0,-1 1 1,2 4-1,-1 1 1,0 0 0,0-2 0,1-3 0,0-5 0,0-2-1,0-3-4,-2-16-9,-1 10-19,1-10-1,10-9 0</inkml:trace>
          <inkml:trace contextRef="#ctx0" brushRef="#br0" timeOffset="-70181">4852 3353 19,'-8'12'30,"2"8"-7,3 7-5,-5 1-3,4 8-2,-4-2-3,4 5-3,-3-3-2,2-2-5,3-4-13,3-3-19,-3-16-2,2-11 2</inkml:trace>
          <inkml:trace contextRef="#ctx0" brushRef="#br0" timeOffset="-69740">5105 2871 8,'0'0'9,"0"0"1,0 0 1,0 0-1,0 0 0,0 0 0,0 0-1,0 0-1,0 0-2,0 0-2,0 0-1,0 0 0,0 0-1,0 0 0,0 0 0,0 0-1,0 0 1,11-2-1,-11 2 1,15-1-1,-3-1 1,4 0-1,2 0 0,2 0 0,4 0 0,3 1 0,0 0 0,2 2 0,0 2 0,-1 0 0,0 3-1,-1 2 1,-5 1-1,-1 1 0,-3 4 0,-6-2 0,-3 4 1,-5-1-1,-5 3 0,-4 0 1,-4 2-1,-5 2 1,-4 0 0,-4 4 0,-3 2 0,-4 2 0,-3 2 0,1 2 0,-2-2 1,3 2 0,1-4 1,5-1-1,4-6 0,6 0 1,7-8-1,7 0 1,6-3-1,9-2 0,6-2-1,5-2 1,7-4-1,3-1-1,4-2-2,1-4-1,4-1-4,-7-5-7,0-3-15,-2 4-8,-9-6 3,-1 2-1</inkml:trace>
          <inkml:trace contextRef="#ctx0" brushRef="#br0" timeOffset="-69039">5170 3157 24,'16'10'29,"-7"-16"0,13 1-5,3 3-17,4 0-4,6 2 1,3 0-1,4 0-4,6-3-17,8 6-12,-9-15 0,7 3-1</inkml:trace>
          <inkml:trace contextRef="#ctx0" brushRef="#br0" timeOffset="-68759">5969 2724 29,'21'20'22,"-5"-4"-2,3 1-1,2 7-5,-1 2-4,4 5-4,-5 5-1,3 5-3,-2 1 0,-4 2-1,-1 6 0,-4-1 1,-3 0-1,-3 1 1,-5-5 0,-1-1 1,-7-4 1,-1-2-1,-8-5 0,-1-2-1,-8-3-3,-9-6-14,-8-1-18,-3 0-2,-14-8 0</inkml:trace>
        </inkml:traceGroup>
        <inkml:traceGroup>
          <inkml:annotationXML>
            <emma:emma xmlns:emma="http://www.w3.org/2003/04/emma" version="1.0">
              <emma:interpretation id="{FCE8DCD1-3670-4B26-9729-C3DBFB979A30}" emma:medium="tactile" emma:mode="ink">
                <msink:context xmlns:msink="http://schemas.microsoft.com/ink/2010/main" type="inkWord" rotatedBoundingBox="8104,15096 11146,15116 11140,16061 8097,16041">
                  <msink:destinationLink direction="with" ref="{A970766C-BE0E-4250-9A70-C0C3112EB154}"/>
                </msink:context>
              </emma:interpretation>
              <emma:one-of disjunction-type="recognition" id="oneOf8">
                <emma:interpretation id="interp36" emma:lang="" emma:confidence="0">
                  <emma:literal>P(xiz)</emma:literal>
                </emma:interpretation>
                <emma:interpretation id="interp37" emma:lang="" emma:confidence="0">
                  <emma:literal>P(x,z)</emma:literal>
                </emma:interpretation>
                <emma:interpretation id="interp38" emma:lang="" emma:confidence="0">
                  <emma:literal>P(x,Z)</emma:literal>
                </emma:interpretation>
                <emma:interpretation id="interp39" emma:lang="" emma:confidence="0">
                  <emma:literal>P(x,z&gt;</emma:literal>
                </emma:interpretation>
                <emma:interpretation id="interp40" emma:lang="" emma:confidence="0">
                  <emma:literal>Plait)</emma:literal>
                </emma:interpretation>
              </emma:one-of>
            </emma:emma>
          </inkml:annotationXML>
          <inkml:trace contextRef="#ctx0" brushRef="#br0" timeOffset="-64353">8031 2931 3,'8'26'22,"-7"-5"-8,2 10-5,1 7 0,-2 9 1,0 3-1,-3 1-2,2 2 2,-3-5-4,3-3 0,-4-9-4,2-8-8,-5-14-21,11 1 0,-5-15 0</inkml:trace>
          <inkml:trace contextRef="#ctx0" brushRef="#br0" timeOffset="-64102">7969 2864 10,'-3'-24'24,"13"8"0,-2-4-10,7 0-10,7 1 0,0 0 3,7 8-1,0-1 0,5 5 1,-3 4 0,2 5-1,-6 2-2,0 7-1,-5 5-1,-4 6-1,-8 2 2,-5 4 0,-8 0 1,-2 3 1,-11-2 0,0 2 0,-9-9 1,0 1-1,-6-4 0,1-3-1,-2-4-3,0-5-2,4 0-3,-4-8-9,8-3-18,3 0-6,2-8-1,11-1 1</inkml:trace>
          <inkml:trace contextRef="#ctx0" brushRef="#br0" timeOffset="-63682">8788 2680 21,'0'0'13,"-15"12"-1,4-4 2,-7 1 0,-1 6 2,-6 2-4,-2 8-1,-6 3-3,0 8-2,-5 6-1,-1 11-1,-1 6 0,2 8-1,1 0 1,7 3 0,4-3-1,9-1 1,8-7 0,10-4-1,8-12 2,14-3-2,8-9-1,11-6 0,9-5-1,5-7-2,5-2-2,1-9-3,6 0-3,-8-11-9,-1-2-20,0-2 0,-8-7 2</inkml:trace>
          <inkml:trace contextRef="#ctx0" brushRef="#br0" timeOffset="-63271">8989 2983 25,'-12'-4'31,"12"4"1,0 0-16,0 0-3,10 14-3,-1-1-3,6 6-1,3 4-3,5 6-1,4 1 1,5 4-1,4 0 0,2 0-1,-1-3 0,1-2-1,-2-3-1,-5-4-2,-1 0-5,-10-10-6,-5-2-14,-7 1-7,-8-11 1</inkml:trace>
          <inkml:trace contextRef="#ctx0" brushRef="#br0" timeOffset="-63011">8907 3381 13,'-16'0'30,"3"-10"1,10-4-9,11-1-8,3-9-4,12-2-1,4-7-3,9-1-1,5-4-1,6 0-2,2 2 0,0 2-2,0 2 0,-5 3-6,1 5-19,-4 9-9,-10-3 0,0 8 1</inkml:trace>
          <inkml:trace contextRef="#ctx0" brushRef="#br0" timeOffset="-62720">9808 3300 19,'9'28'29,"-5"2"-10,-5-1-3,2 5 0,-7-2-1,5 5-1,-6-6-3,4 1-5,-1-1-10,1-3-25,-1-17-5,6-2 0,-2-9-1</inkml:trace>
          <inkml:trace contextRef="#ctx0" brushRef="#br0" timeOffset="-62380">10040 2762 7,'21'-5'22,"15"9"0,-3-2-13,0 2-8,3 5 1,-4 5 0,-3 2 1,-5 4 1,-4 4 0,-9-2 0,-7 6 2,-7 0-1,-6 4 0,-7 0 1,-5 5 2,-7-3 0,4 4-1,-6-6 1,6 3-1,0-7-1,5 0-2,4-6-1,9-2-1,4-2 0,8-4 0,6-2-1,10-3 1,6-4-1,7-2-1,8-2-1,5-5-2,8-1-3,0-6-2,4 2-6,-8-8-8,-2-1-14,0 3 1,-14-6 1</inkml:trace>
          <inkml:trace contextRef="#ctx0" brushRef="#br0" timeOffset="-61929">9904 3106 15,'0'0'31,"22"-8"1,2-3 1,9 2-18,11 3-10,6 2-1,8 4-1,2 2-1,4 2 0,1 1-4,-1-1-8,0-2-23,1 5-1,-8-13 1</inkml:trace>
          <inkml:trace contextRef="#ctx0" brushRef="#br0" timeOffset="-61639">10823 2732 24,'0'0'29,"0"0"-1,15 2-9,-5 6-7,-2 3-5,6 5-3,-2 2-1,5 5 0,-3 3 1,5 7 0,-4 3 0,2 6-1,-4 0 1,0 6 0,-6 0-2,-1 2 1,-7-2-1,-4-2 0,-6-2-4,-11-8-8,-8-4-25,-2 1-1,-12-13 1,-6 2-1</inkml:trace>
        </inkml:traceGroup>
        <inkml:traceGroup>
          <inkml:annotationXML>
            <emma:emma xmlns:emma="http://www.w3.org/2003/04/emma" version="1.0">
              <emma:interpretation id="{A8A2E389-DBD3-4858-85CA-8010FCDA9465}" emma:medium="tactile" emma:mode="ink">
                <msink:context xmlns:msink="http://schemas.microsoft.com/ink/2010/main" type="inkWord" rotatedBoundingBox="12442,15979 13164,15983 13161,16302 12440,16298"/>
              </emma:interpretation>
              <emma:one-of disjunction-type="recognition" id="oneOf9">
                <emma:interpretation id="interp41" emma:lang="" emma:confidence="1">
                  <emma:literal>=</emma:literal>
                </emma:interpretation>
                <emma:interpretation id="interp42" emma:lang="" emma:confidence="0">
                  <emma:literal>t</emma:literal>
                </emma:interpretation>
                <emma:interpretation id="interp43" emma:lang="" emma:confidence="0">
                  <emma:literal>C</emma:literal>
                </emma:interpretation>
                <emma:interpretation id="interp44" emma:lang="" emma:confidence="0">
                  <emma:literal>c</emma:literal>
                </emma:interpretation>
                <emma:interpretation id="interp45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-56992">12299 3876 15,'0'0'25,"11"-8"2,-1 0-15,9 4-3,2-4 1,8 6 0,0-3 1,10 7 0,-3-3-2,7 5-3,-2-2-3,1 2-1,-5 1-2,-3-2-1,-3 3-4,-10-7-14,-9-3-15,0 1-1,-14-10 1</inkml:trace>
          <inkml:trace contextRef="#ctx0" brushRef="#br0" timeOffset="-56712">12321 3678 47,'15'0'34,"14"1"1,3 1-3,11-10-29,9-1-3,8 1 0,7-3-2,8 2-4,1-3-19,5-6-10,7 1 2,-4-10-1</inkml:trace>
        </inkml:traceGroup>
        <inkml:traceGroup>
          <inkml:annotationXML>
            <emma:emma xmlns:emma="http://www.w3.org/2003/04/emma" version="1.0">
              <emma:interpretation id="{808331DF-E73C-4552-84E6-A3ADCF05E3FF}" emma:medium="tactile" emma:mode="ink">
                <msink:context xmlns:msink="http://schemas.microsoft.com/ink/2010/main" type="inkWord" rotatedBoundingBox="13800,15075 17670,15101 17661,16440 13791,16414"/>
              </emma:interpretation>
              <emma:one-of disjunction-type="recognition" id="oneOf10">
                <emma:interpretation id="interp46" emma:lang="" emma:confidence="0">
                  <emma:literal>P(y\Z).</emma:literal>
                </emma:interpretation>
                <emma:interpretation id="interp47" emma:lang="" emma:confidence="0">
                  <emma:literal>P(y\Z),</emma:literal>
                </emma:interpretation>
                <emma:interpretation id="interp48" emma:lang="" emma:confidence="0">
                  <emma:literal>p(y\Z).</emma:literal>
                </emma:interpretation>
                <emma:interpretation id="interp49" emma:lang="" emma:confidence="0">
                  <emma:literal>Phyla).</emma:literal>
                </emma:interpretation>
                <emma:interpretation id="interp50" emma:lang="" emma:confidence="0">
                  <emma:literal>Ply-a).</emma:literal>
                </emma:interpretation>
              </emma:one-of>
            </emma:emma>
          </inkml:annotationXML>
          <inkml:trace contextRef="#ctx0" brushRef="#br0" timeOffset="-56421">13838 2927 24,'0'0'30,"-7"27"2,7-1-11,-2 6-12,5 14-1,-4 5 0,6 10-1,-6 2-1,5 5-1,-4-3-1,1-5-1,-2-9-2,0-10-4,3-6-7,-2-12-21,0-23-5,0 0 1,5-15 0</inkml:trace>
          <inkml:trace contextRef="#ctx0" brushRef="#br0" timeOffset="-56181">13669 2973 8,'-4'-16'27,"-3"-5"-2,15 6 2,3-1-22,6-2-3,8 2 1,7 1 0,6 1 3,5 3 0,6 6 2,0-2-1,5 7 0,-6 0-2,1 6-1,-8 2-1,-2 9-2,-9 1 1,-6 6-1,-7 3 0,-8 3 1,-10 1 1,-7 1-1,-8-2 1,-6 1-1,-5-7 0,-8-5-1,-4-3-2,-6-9-2,1-2-4,-4-10-12,-1-4-17,8 0-1,0-9 1</inkml:trace>
          <inkml:trace contextRef="#ctx0" brushRef="#br0" timeOffset="-55750">14862 2678 12,'14'-5'32,"-2"4"-1,-12 1 2,0-10-19,0 10-8,-10 4-2,-2 4 0,-3 2-1,-1 6-1,-4 5 1,-2 5-1,-5 5 1,1 7 0,-5 3-1,2 8 0,-5 2 1,1 7-1,-3 2-1,1 1 1,2-1 0,3 2 0,3-3 1,7-1-1,7-5 0,8-3-1,7-2 1,9-1 0,6-2 0,8-2-1,6-2 0,6-3 0,2-3-1,2-3-1,6-4-2,-2-8-3,6 1-10,-5-6-20,0-11-2,2-4-1,-5-12 2</inkml:trace>
          <inkml:trace contextRef="#ctx0" brushRef="#br0" timeOffset="-48340">15151 2974 14,'-11'-7'17,"11"7"-1,0 0-1,0 0-1,0 0 0,0 0-4,0 0-1,0 0-4,0 0-1,0 0-1,0 0-1,3 17-2,3-4 0,2 4 0,2 5 0,6 3 1,1 4 0,4-2 0,2 2 0,1-3 0,-2-2 0,-1-4-1,-2-5 1,-4-2-1,-4-5-2,0-1-1,-11-7-2,10 5-4,-10-5-6,0 0-13,9-10-3,-9-3 0</inkml:trace>
          <inkml:trace contextRef="#ctx0" brushRef="#br0" timeOffset="-47909">15590 2963 15,'0'0'13,"-13"13"0,4-4-2,-1 1-1,-2 4-2,-3 1-1,-2 3-1,-1 3 1,-3 2-1,0 3 0,-3-3-1,3 2-1,-1-5-1,6-1 0,0-4 0,6-4-2,10-11 1,-12 10-1,12-10-1,0 0 1,0 0 0,0 0-1,0 0 1,0 0-1,0 0 0,0 0 0,0 0 0,0 0 0,0 0-1,0 0 1,0 0 0,0 0 0,0 0-1,0 0 1,0 0 0,0 0 0,0 0 1,0 0-1,0 0 0,0 0 0,0 0 1,0 0-1,0 0 1,0 0-1,0 0 1,0 0-1,0 0 0,0 0 0,0 0 0,0 0 0,0 0 1,0 0-1,0 0 0,0 0 0,0 0-1,-4 10 2,4-10-1,0 15 0,1-6 0,-1 3 0,1 3 0,1 2 0,-1 3 1,0 7-1,-1 3 1,0 8 0,-3 2 1,1 3 0,-3 0 0,1-1 0,-1-6 1,2-4-1,-2-7 0,2-6 0,0-8 0,3-11-1,-1 11-1,1-11-3,0 0-11,0 0-19,2-12-2,0-1 0</inkml:trace>
          <inkml:trace contextRef="#ctx0" brushRef="#br0" timeOffset="-46557">16048 2866 9,'0'0'10,"0"0"1,0 0-1,0 0-2,0 0-1,-4 12 0,4-12 0,0 18 0,0-2-1,-1 2 1,3 9-1,-3 6-1,2 11 0,-2 6-1,0 9-1,-2 7 0,0 6 0,0 1-1,2 4 1,0-2-1,1-1 1,1-5-1,4-3 1,0-9-1,2-4 1,-2-7-1,1-6 0,0-10 0,-2-6-1,-1-7 0,0-4-1,-3-13 1,2 14 0,-2-14-1,0 0-1,0 0-11,0 0-21,-1-18-2,2 0 2</inkml:trace>
          <inkml:trace contextRef="#ctx0" brushRef="#br0" timeOffset="-46016">16356 3151 24,'0'0'25,"0"0"-1,0 0-9,0 0-13,19-5-2,-5 1 1,8 3 2,4-2 1,6 2 0,4-2 0,4 2-2,3 0-1,2 1 0,0 1-1,-5 0-1,-5 3 1,-5 2 1,-7 3 0,-6 3 0,-8 3 1,-7 5 0,-11 2 1,-5 5 0,-8 0-1,-7 4 1,-6 2 0,-6 1 0,-6-1 0,1 2-1,-3-3 1,5-1 0,1-5 0,9-1-1,5-8 0,9 0-1,6-7 1,10 0-1,4-10 1,19 9 0,1-7-1,9-2 1,5-1-1,7-1 0,3 0 0,2-1-2,0 0 0,-2-1-2,-1 4-3,-6-4-6,0 4-12,-1 0-12,-10-4 1,1 1 0</inkml:trace>
          <inkml:trace contextRef="#ctx0" brushRef="#br0" timeOffset="-45415">16351 3417 31,'13'1'31,"7"-1"2,7 0-13,2-5-10,11 4-1,-1-3-2,9 5 0,0-4-2,4 3-1,-2-2-1,0 1-4,-3 1-4,-7-4-11,-4-2-19,1 2-2,-10-8 2</inkml:trace>
          <inkml:trace contextRef="#ctx0" brushRef="#br0" timeOffset="-45005">17110 2702 19,'34'19'15,"1"3"0,2 7 1,3 5-3,-2 6-1,1 7-4,-3 4-1,2 8-1,-7 0-2,-2 4 1,-7-3-1,-3 2 0,-9-4 0,-3-2 0,-11-5 0,-3-4 0,-10-6 0,0-2-1,-7-5 1,-1-1-1,-5-7 1,0-1-1,-2-4-1,1-2 1,0-1-3,1-4-2,2 1-3,-3-9-9,2 0-22,10 1-1,1-14 0,18 7 0</inkml:trace>
        </inkml:traceGroup>
        <inkml:traceGroup>
          <inkml:annotationXML>
            <emma:emma xmlns:emma="http://www.w3.org/2003/04/emma" version="1.0">
              <emma:interpretation id="{F781619C-A193-49A6-B572-0BC6C3DE208D}" emma:medium="tactile" emma:mode="ink">
                <msink:context xmlns:msink="http://schemas.microsoft.com/ink/2010/main" type="inkWord" rotatedBoundingBox="18290,15163 22722,15192 22714,16425 18282,16395">
                  <msink:destinationLink direction="with" ref="{874BB3B0-7C39-4C2E-9348-30189DE510CD}"/>
                </msink:context>
              </emma:interpretation>
              <emma:one-of disjunction-type="recognition" id="oneOf11">
                <emma:interpretation id="interp51" emma:lang="" emma:confidence="0">
                  <emma:literal>P(x</emma:literal>
                </emma:interpretation>
                <emma:interpretation id="interp52" emma:lang="" emma:confidence="0">
                  <emma:literal>P(X</emma:literal>
                </emma:interpretation>
                <emma:interpretation id="interp53" emma:lang="" emma:confidence="0">
                  <emma:literal>PE</emma:literal>
                </emma:interpretation>
                <emma:interpretation id="interp54" emma:lang="" emma:confidence="0">
                  <emma:literal>POX</emma:literal>
                </emma:interpretation>
                <emma:interpretation id="interp55" emma:lang="" emma:confidence="0">
                  <emma:literal>p(x</emma:literal>
                </emma:interpretation>
              </emma:one-of>
            </emma:emma>
          </inkml:annotationXML>
          <inkml:trace contextRef="#ctx0" brushRef="#br0" timeOffset="-43442">18937 2994 29,'0'0'28,"9"22"2,-4-4-13,-2 3-12,3 11-2,0 6 2,4 8 0,-5 4 0,2 10 0,-3-1 1,2 2-2,-5-5 0,1-5-1,-4-7-1,1-6-1,-1-8-1,-2-12-2,4-4-6,0-14-14,-13-8-12,11-6-1,-4-10 1</inkml:trace>
          <inkml:trace contextRef="#ctx0" brushRef="#br0" timeOffset="-43172">18886 3072 8,'4'-26'26,"-3"-1"-4,6 5-10,5 0-4,4 1-2,7 3-2,6-1-3,5 2 0,5 2 0,4 4 0,1-2 2,0 5 0,-3 1 1,-2 6-1,-7 2 0,-3 8 1,-8 3-1,-6 9 0,-6 5 0,-7 6-1,-8 5 1,-3 4 1,-9 1 0,-4 0 2,-9-6-1,0 0 0,-6-9 0,1-2-1,-1-8 0,3-5-1,-1-7-3,3-5-2,6-1-5,-2-10-11,3-4-17,9 2-2,0-8 1</inkml:trace>
          <inkml:trace contextRef="#ctx0" brushRef="#br0" timeOffset="-42651">20041 2777 11,'1'-12'23,"9"12"0,-10 0-13,0 0-8,6-11-3,-6 11 1,0 0 1,0 0 1,-12 13 2,1-5 0,-1 4 3,-5-1-1,0 6 0,-7-2 1,2 8-1,-6-1 0,3 8 0,-6 1-1,1 7 0,-5 4-2,2 7 1,-1 0-1,3 6 1,0-1-2,5 4 1,3-2 0,6-1-1,5-3 0,7 0 0,3-3 0,9 2-1,5-1 0,8-2 0,6 0 0,5-2 0,5-3-1,2-2 0,2-5-2,-1-9-1,1-1-5,-9-13-6,0-6-18,-2-2-5,-7-8 1,0-3 1</inkml:trace>
          <inkml:trace contextRef="#ctx0" brushRef="#br0" timeOffset="-42060">19968 3172 10,'0'0'26,"0"0"0,0 0-12,0 0-4,12 7-3,-3 4 0,0-1 1,7 10 0,1-1-1,10 10 0,-2 0-1,8 5-1,0 2-1,6 2-1,2-3-1,-2-2-2,0 0-1,-7-6-6,2 2-8,-8-5-12,-9-11-9,-5 2 3</inkml:trace>
          <inkml:trace contextRef="#ctx0" brushRef="#br0" timeOffset="-41760">19912 3576 9,'-19'-3'29,"8"2"-5,11 1-5,0 0-1,0 0-2,19-12-3,3 5-1,0-8-4,14-1-3,1-7-3,6-2 0,4-4-2,2-1 1,4-3-2,0-1-1,1 1-1,-7-2-4,5 8-6,-6-2-13,-3 1-9,1 5 1,-8-1 0</inkml:trace>
          <inkml:trace contextRef="#ctx0" brushRef="#br0" timeOffset="-44063">18144 3554 23,'0'0'31,"0"0"-5,0 0-9,17-3-4,-17 3-2,25-12-3,-12 4-1,6 2-3,-3-3-1,0 4 0,-3-1-2,-2 2 0,-11 4 0,12-4 0,-12 4-1,0 0 0,0 0 0,0 0-1,0 0 1,-13 9 0,13-9 0,-10 5 0,10-5 1,-9 5-1,9-5 1,0 0 1,0 0-1,0 0 1,0 0-1,0 0-1,0 0 0,0 0-1,10-10-1,-10 10 0,15-8-1,-15 8 0,16-6 0,-16 6 1,15 2 0,-15-2 0,7 10 2,-7-10 0,-2 17 2,-1-7-1,-4-1 1,1 2-1,6-11 1,-18 13-4,18-13-13,-10 12-18,0-17-2,10 5 2</inkml:trace>
          <inkml:trace contextRef="#ctx0" brushRef="#br0" timeOffset="-41259">20922 2926 12,'0'0'22,"0"0"-9,0 0-3,9 16 0,-7-6-1,2 8 1,-1 4 0,3 11-1,-3 9-3,2 8 0,-3 6-2,1 9 0,-5 3 0,1 2-1,-3-2 0,1-2 0,-3-4-1,2-5 0,-1-7 0,1-8-1,-1-9 0,2-7-2,2-4-4,-3-11-10,4-11-18,0 0-1,-1-13 0</inkml:trace>
          <inkml:trace contextRef="#ctx0" brushRef="#br0" timeOffset="-40268">21265 3391 4,'20'-6'28,"12"4"-11,8 4-2,1-2-2,6 3 3,0-2-4,5 6-2,-2-5-4,1 2-4,-1 1-8,-6-2-11,-5-4-14,4 4 0,-14-10 0</inkml:trace>
          <inkml:trace contextRef="#ctx0" brushRef="#br0" timeOffset="-40839">21357 3076 17,'-2'-14'27,"2"14"0,0 0-13,11-13-9,-2 11-2,4-1-1,4 0 0,4 1-1,3 1 0,1 2 0,3 0 1,0 2-1,0 1 0,-5 2-1,-3 3 1,-5 1-1,-5 2 1,-2 3-1,-6 2 1,-5 2-1,-7 4 1,-4 1 1,-4 3 0,-7 1 0,-3 4 0,-7-3 0,2 3 2,-4-2-2,5 0 2,2-3-1,6 0-1,4-3 0,9-2 0,6-2 1,8 0-2,6-4 1,7 0-1,6-4 1,7 1-1,4-5 0,7-2 0,3-3-1,2-4-1,2 0-2,-2-5-2,-1 2-4,-7-6-6,-4-1-14,-4 6-5,-12-6 1</inkml:trace>
          <inkml:trace contextRef="#ctx0" brushRef="#br0" timeOffset="-39907">22179 2790 16,'0'0'21,"12"7"-14,-2 5-2,3 2 1,1 7 1,3 0 1,2 7 1,2 2 2,5 10-1,-3 1-2,7 6-1,-4 3-1,6 3 0,-5-1-2,3 4 1,-4-2-1,-1 1-1,-6-5 0,-4 1 1,-6-5-1,-6 0 1,-5-4-1,-6 2 1,-10-6-2,-3-1 3,-9-3-3,-3-1 0,-8-5 1,-1-2-1,-5-3-1,-1-3 0,-4-6 0,-1-4-3,3 3-6,-5-8-30,-4-8 0,2-6-1,-4-15 0</inkml:trace>
        </inkml:traceGroup>
      </inkml:traceGroup>
      <inkml:traceGroup>
        <inkml:annotationXML>
          <emma:emma xmlns:emma="http://www.w3.org/2003/04/emma" version="1.0">
            <emma:interpretation id="{9DA9E73D-2691-4A2D-97BF-7F714A6FD2E1}" emma:medium="tactile" emma:mode="ink">
              <msink:context xmlns:msink="http://schemas.microsoft.com/ink/2010/main" type="line" rotatedBoundingBox="3909,16370 11226,16289 11239,17407 3922,17488"/>
            </emma:interpretation>
          </emma:emma>
        </inkml:annotationXML>
        <inkml:traceGroup>
          <inkml:annotationXML>
            <emma:emma xmlns:emma="http://www.w3.org/2003/04/emma" version="1.0">
              <emma:interpretation id="{B40017F9-72F1-486B-B08F-2EA787411669}" emma:medium="tactile" emma:mode="ink">
                <msink:context xmlns:msink="http://schemas.microsoft.com/ink/2010/main" type="inkWord" rotatedBoundingBox="3913,16644 5725,16624 5734,17468 3922,17488"/>
              </emma:interpretation>
              <emma:one-of disjunction-type="recognition" id="oneOf12">
                <emma:interpretation id="interp56" emma:lang="" emma:confidence="0">
                  <emma:literal>P(Z)</emma:literal>
                </emma:interpretation>
                <emma:interpretation id="interp57" emma:lang="" emma:confidence="0">
                  <emma:literal>Pea)</emma:literal>
                </emma:interpretation>
                <emma:interpretation id="interp58" emma:lang="" emma:confidence="0">
                  <emma:literal>Piz)</emma:literal>
                </emma:interpretation>
                <emma:interpretation id="interp59" emma:lang="" emma:confidence="0">
                  <emma:literal>Piz]</emma:literal>
                </emma:interpretation>
                <emma:interpretation id="interp60" emma:lang="" emma:confidence="0">
                  <emma:literal>Peat)</emma:literal>
                </emma:interpretation>
              </emma:one-of>
            </emma:emma>
          </inkml:annotationXML>
          <inkml:trace contextRef="#ctx0" brushRef="#br0" timeOffset="-67457">3925 4401 9,'12'12'22,"-12"-12"-7,1 21-5,0 3-2,-1 2 1,3 12 3,-3 6-1,2 10-1,-5 1-1,2 7-1,-4-6-3,5 5 0,-5-8-3,3-3-1,0-8-6,0-9-12,-1-12-16,9-9 1,-6-12-1</inkml:trace>
          <inkml:trace contextRef="#ctx0" brushRef="#br0" timeOffset="-67147">3774 4400 19,'3'-28'25,"14"-4"-4,1 6-13,4-1 1,7 7 1,1-2 1,7 10-1,-2 0 1,6 11-3,-3 2-4,1 8-3,0 4 0,-5 5 0,0 6-1,-4 0 0,-6 3 0,-3 1 0,-5-1 1,-4 1 2,-9-3 0,0 1 0,-11-6 1,-4 3 1,-7-5-1,-2 0 0,-6-4 1,0-1-3,-4-3-1,-2-2-2,4 0-5,-5-7-5,8 3-15,3-3-11,1-4 0,6-1 0</inkml:trace>
          <inkml:trace contextRef="#ctx0" brushRef="#br0" timeOffset="-66736">4619 4311 16,'19'11'22,"-19"-11"-2,-11 6-14,11-6 2,-17 5 0,7 1 2,-8-2 0,1 7 0,-6-2 0,3 8-3,-4-2-2,1 9-2,-2 1 0,1 7-1,-1 3 1,4 6 0,-1 3 1,4 5-2,2 0 1,6 1 0,2-3-1,8-1 0,2-6 0,9-3 0,4-8-1,10-3 2,9-7-3,5-5-3,11-4-3,1-9-4,12 2-11,-1-8-10,2-6-7,0-6 2</inkml:trace>
          <inkml:trace contextRef="#ctx0" brushRef="#br0" timeOffset="-66275">4690 4492 1,'7'-19'25,"7"13"1,-5-9 0,7 5-17,6 1-5,4 1 0,3 3 0,3 0 1,3 3-1,0 0 0,1 4 0,-1 0 0,-2 5-2,-4-1 0,-2 4-1,-5-1 0,-5 3 1,-6 2-1,-3 1 1,-6 1 0,-4 4 0,-6 0 1,-4 5 1,-7-1-1,-2 3 0,-5 2 0,-2 3-1,-3-4 1,3-1-2,0-2 1,4 0-2,3-7 1,6-1-1,3-7 0,6 0 2,6-10-1,-1 13 1,1-13 0,18 5-1,-3-4 2,8 0-1,2-2-1,6-1 0,3 0-1,3-2-2,5 0 0,-5-3-4,1 4 0,-7-6-4,5 5-7,-10-2-17,-4-2-3,-4 2 2</inkml:trace>
          <inkml:trace contextRef="#ctx0" brushRef="#br0" timeOffset="-65735">4808 4722 3,'0'0'29,"0"0"0,9 1 2,6-3-14,3-8-10,9 5-1,2 0 0,8 5-1,2-3 0,7 3-1,0 0-3,2-2-8,2 2-14,-1 0-13,-6-7 1,0 0-1</inkml:trace>
          <inkml:trace contextRef="#ctx0" brushRef="#br0" timeOffset="-65444">5384 4402 0,'0'0'27,"17"12"2,-17-12 2,20 14-20,-2 6-2,-1-3 1,4 12-1,-6-2 0,6 8 0,-5-2-4,3 4 0,-7-1-3,1 2-1,-4-4 0,-3 1 0,-3-4 1,-3 0-1,-6-5 1,1 0-1,-4-6 1,-2-1 2,-2-4-3,-2-2 1,-1-1-2,-1-4-2,2 1-3,-8-6-12,2-2-20,5-5-1,-1-6 0</inkml:trace>
        </inkml:traceGroup>
        <inkml:traceGroup>
          <inkml:annotationXML>
            <emma:emma xmlns:emma="http://www.w3.org/2003/04/emma" version="1.0">
              <emma:interpretation id="{452B6237-64C5-49B4-944F-E21BD219F225}" emma:medium="tactile" emma:mode="ink">
                <msink:context xmlns:msink="http://schemas.microsoft.com/ink/2010/main" type="inkWord" rotatedBoundingBox="7416,16331 7512,16330 7513,16394 7417,16395"/>
              </emma:interpretation>
              <emma:one-of disjunction-type="recognition" id="oneOf13">
                <emma:interpretation id="interp61" emma:lang="" emma:confidence="0">
                  <emma:literal>•</emma:literal>
                </emma:interpretation>
                <emma:interpretation id="interp62" emma:lang="" emma:confidence="0">
                  <emma:literal>I</emma:literal>
                </emma:interpretation>
                <emma:interpretation id="interp63" emma:lang="" emma:confidence="0">
                  <emma:literal>*</emma:literal>
                </emma:interpretation>
                <emma:interpretation id="interp64" emma:lang="" emma:confidence="0">
                  <emma:literal>o</emma:literal>
                </emma:interpretation>
                <emma:interpretation id="interp65" emma:lang="" emma:confidence="0">
                  <emma:literal>O</emma:literal>
                </emma:interpretation>
              </emma:one-of>
            </emma:emma>
          </inkml:annotationXML>
          <inkml:trace contextRef="#ctx0" brushRef="#br0" timeOffset="-57763">7354 3951 22,'-11'-7'30,"11"7"-2,0-12 2,0 12-23,3-12-7,-3 12 0,0 0-1,9-11 1,-9 11 0,0 0 0,10 2 0,-10-2 1,4 10 1,-4-10 1,3 12 1,-3-12 0,-5 13 2,5-13-1,-10 12 1,1-8-1,9-4 0,-18 7-2,9-4-1,-1-2-1,0-1-1,10 0 0,-15 0 0,15 0 0,-10-2-1,10 2 0,0 0 0,0 0 1,0 0-1,0 0-1,0 0-9,12-11-23,5 6-2,1-11 2,13-2-2</inkml:trace>
        </inkml:traceGroup>
        <inkml:traceGroup>
          <inkml:annotationXML>
            <emma:emma xmlns:emma="http://www.w3.org/2003/04/emma" version="1.0">
              <emma:interpretation id="{775FEFEC-3AAD-48DE-8EE3-9B602FE8091C}" emma:medium="tactile" emma:mode="ink">
                <msink:context xmlns:msink="http://schemas.microsoft.com/ink/2010/main" type="inkWord" rotatedBoundingBox="9273,16638 11230,16616 11238,17337 9281,17358"/>
              </emma:interpretation>
              <emma:one-of disjunction-type="recognition" id="oneOf14">
                <emma:interpretation id="interp66" emma:lang="" emma:confidence="0">
                  <emma:literal>P(z]</emma:literal>
                </emma:interpretation>
                <emma:interpretation id="interp67" emma:lang="" emma:confidence="0">
                  <emma:literal>PEE)</emma:literal>
                </emma:interpretation>
                <emma:interpretation id="interp68" emma:lang="" emma:confidence="0">
                  <emma:literal>Piz)</emma:literal>
                </emma:interpretation>
                <emma:interpretation id="interp69" emma:lang="" emma:confidence="0">
                  <emma:literal>Plan)</emma:literal>
                </emma:interpretation>
                <emma:interpretation id="interp70" emma:lang="" emma:confidence="0">
                  <emma:literal>Pee)</emma:literal>
                </emma:interpretation>
              </emma:one-of>
            </emma:emma>
          </inkml:annotationXML>
          <inkml:trace contextRef="#ctx0" brushRef="#br0" timeOffset="-60357">9182 4388 23,'0'0'27,"15"-4"-1,-15 4-8,6 13-13,-3 4 0,0 2 0,2 12 2,-2 0 1,4 14 0,-2-1 1,3 9-2,-1-6-2,1-3-2,-1-6-1,-2-6-5,4-4-17,-2-10-16,-7-18 0,0 0 1</inkml:trace>
          <inkml:trace contextRef="#ctx0" brushRef="#br0" timeOffset="-60086">9134 4391 20,'17'-29'26,"6"15"-1,0-12 2,7 2-22,6 2-3,4 2 1,3 6 1,-5 3 2,3 9 2,-9 1 1,1 9-1,-8 2-4,-3 7-2,-4 1-2,-4 5 1,-3 1 0,-3 2 0,-7-2 2,-2 0 0,-8-1 0,-2 2 2,-6-4 0,-2-1-1,-8-5 1,-1 0-2,-6-2-1,-1-3 0,-1-3-3,-1-3 0,2 2-4,-5-9-4,12 7-13,0-7-17,3-2 0,7-3 1</inkml:trace>
          <inkml:trace contextRef="#ctx0" brushRef="#br0" timeOffset="-59676">10073 4206 24,'16'13'26,"-16"-13"0,0 0 3,0 0-22,-10 9-5,-1-5 2,-7 0 0,-2 6 3,-5 0 2,0 8 1,-6 2-3,2 7-3,-4 3-2,0 5 0,-1 5-1,1 7 1,2 0 0,8 6 2,-1-3-2,9-1 0,6-2 1,9-4-1,6-6 0,12-2-1,7-7 0,9-6 0,8-4-2,6-5 1,4-4-2,2-7-2,6-1-3,-7-10-7,3 1-11,-7-7-14,-5-3 0,-4-1 1</inkml:trace>
          <inkml:trace contextRef="#ctx0" brushRef="#br0" timeOffset="-59245">10122 4482 12,'-11'-9'29,"11"9"1,-1-12 1,8 2-21,9 4-4,1-3 0,10 5 0,-1-1 0,9 4 0,1-1-1,5 3-2,-2 0-1,0 3-1,-2-2 0,-2 2-1,-5 2 1,-6 0-1,-5 1 1,-8 3-1,-7 3 0,-5 0 1,-7 5-1,-6 1 1,-6 2 0,-3 1 0,-4 0 1,1-1 0,-1-2-1,2-1 1,2-1 1,7-4-2,2-2 1,6-1-1,8-10 0,-4 14 1,4-14 0,13 10 0,1-6 0,6 1 0,5-1-1,5-2 0,5-1-1,6-1-1,2-1-1,-1-4-2,4 1-1,-7-7-6,7 3-11,-6-3-17,-10-2 1,-2-2 0</inkml:trace>
          <inkml:trace contextRef="#ctx0" brushRef="#br0" timeOffset="-58694">10245 4611 25,'16'2'32,"-1"-8"2,11 3 0,5 0-21,0-3-7,8 3-2,-1-1 1,7 4-1,0 0-1,2 3-1,1 0-4,-3-6-8,5-2-19,1 3-7,-8-8-1,0 0 1</inkml:trace>
          <inkml:trace contextRef="#ctx0" brushRef="#br0" timeOffset="-58384">10894 4279 26,'13'8'33,"2"0"1,-4-1-1,2 3-21,6 11-6,0 0-2,2 8 1,-2 3-1,2 6 0,-5-1 0,0 4 1,-7-4-2,-1-1 1,-9-1-2,-4 1 1,-6-7 0,-5-3-2,-7-3-1,-8-6-5,-4 1-11,-8-10-24,-12-4 2,-6-10-3,-12-8 2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09.4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C4C1F11C-F6CF-465E-96E1-54BD261DB246}" emma:medium="tactile" emma:mode="ink">
          <msink:context xmlns:msink="http://schemas.microsoft.com/ink/2010/main" type="writingRegion" rotatedBoundingBox="16098,11851 23146,11550 23273,14521 16225,14822">
            <msink:destinationLink direction="with" ref="{6D620393-5A6E-4276-AEA5-1B9015877DC3}"/>
          </msink:context>
        </emma:interpretation>
      </emma:emma>
    </inkml:annotationXML>
    <inkml:traceGroup>
      <inkml:annotationXML>
        <emma:emma xmlns:emma="http://www.w3.org/2003/04/emma" version="1.0">
          <emma:interpretation id="{0A441C18-96D2-4BCA-9CF7-4BF8A58816E4}" emma:medium="tactile" emma:mode="ink">
            <msink:context xmlns:msink="http://schemas.microsoft.com/ink/2010/main" type="paragraph" rotatedBoundingBox="16098,11851 23146,11550 23204,12897 16156,13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3119883-F12F-4E76-A280-8067ECEE35E7}" emma:medium="tactile" emma:mode="ink">
              <msink:context xmlns:msink="http://schemas.microsoft.com/ink/2010/main" type="line" rotatedBoundingBox="16098,11851 23146,11550 23204,12897 16156,13198">
                <msink:destinationLink direction="with" ref="{20722DB5-A739-4EBD-8839-28061E8B40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89E6B5B-051E-4484-BDE1-440608ABD232}" emma:medium="tactile" emma:mode="ink">
                <msink:context xmlns:msink="http://schemas.microsoft.com/ink/2010/main" type="inkWord" rotatedBoundingBox="16108,12092 19421,11950 19465,12994 16153,13136">
                  <msink:destinationLink direction="with" ref="{44A96B0D-55FC-4DEE-8E0C-73E8CAEF6313}"/>
                </msink:context>
              </emma:interpretation>
            </emma:emma>
          </inkml:annotationXML>
          <inkml:trace contextRef="#ctx0" brushRef="#br0">-2211-1363 20,'0'0'14,"0"0"-3,0 0-1,0 0-3,0 0-1,0 0-3,0 0-1,0 0-1,0 0 0,0 0 0,1 10 1,-1-10-1,1 14 1,0-1-1,1 2 2,0 6-1,1 5-1,0 3 1,2 5-1,-1 3 0,1 2 0,0 0 0,0 0-1,-1-5 1,1-3 0,-1-4-1,-1-6 1,-1-6-1,-1-5-1,-1-10-7,9 14-20,-9-14 1,5-14 0</inkml:trace>
          <inkml:trace contextRef="#ctx0" brushRef="#br0" timeOffset="421">-2278-1458 7,'-6'-19'25,"8"5"-9,1-1-5,1 0-2,4 3-1,4-1-1,3 3-1,5 1-2,5 2-1,5 1-1,4 2 0,6 3-1,3 4-1,5 4 1,2 2-1,-3 4 0,0 4 0,-4 2-1,-4 0 1,-6 3 0,-4-1 0,-9-1-1,-6 1 1,-4-2 0,-7-1 1,-6-1 0,-5-1 1,-9-1 1,-3 1 1,-9-2 0,-1-1 1,-8-1-1,0-1 0,-7 0 0,1-1-1,-1-1-1,1-3-1,2 2 0,6-4-1,5 4-3,4-7-4,10-4-15,17 3-11,-8-11 1,17 4-1</inkml:trace>
          <inkml:trace contextRef="#ctx0" brushRef="#br0" timeOffset="1022">-1091-1740 9,'0'0'7,"-12"6"-3,3 0 0,-3 0 2,-2 1 0,-3 1 1,0 2 1,-4 0 0,4 2-1,-5 1 0,2 3-1,-1 3 2,2 4-2,-4 4 0,4 6 0,-4 2-2,1 6 1,-1 0-2,4 4 1,-1 0-2,5 2 0,0-4 0,6 1 0,2-4 0,6 0-1,4-1 1,3-3-1,3-2 1,7-3 0,2-3-1,5-3 1,3-5-1,2-1 0,1-6 0,1-2 0,-1-4-1,-3-5-1,0 0-4,-6-4-5,2-3-13,-1 3-11,-8-11 0,3 4 1</inkml:trace>
          <inkml:trace contextRef="#ctx0" brushRef="#br0" timeOffset="2303">-1038-1532 6,'0'0'6,"16"17"0,-6-6-1,4 3 1,3 3 1,6 2 0,3 1-1,3 1 0,5 1 0,0-4-2,3 0-1,-2-5 0,1-1-2,-5-5 0,-3-2 0,-4-4-2,-5-4-3,-4-4-5,-4-2-5,-5-4-2,1 1-3</inkml:trace>
          <inkml:trace contextRef="#ctx0" brushRef="#br0" timeOffset="2624">-472-1563 11,'-12'12'12,"3"-3"1,-1 4-1,-5 3-1,-1 2-2,-3 6 0,-5 2-1,1 3-1,-3 0-2,3 1 0,0-3-2,6-2-1,1-5 0,5-3 0,3-7 0,8-10 0,-6 13 0,6-13 0,0 0 0,0 0 0,0 0 0,12 6 0,-12-6 0,0 0-1,0 0-1,9-1 1,-9 1-1,0 0-1,0 0 1,7 9 0,-7-9-1,8 20 0,-3-6 2,0 4-2,1 3 2,-1 2-1,2 1 1,-2 1-1,-1-3 1,-1 1 0,0-2 0,0-2 1,-1-2-1,2-2 0,-1-1 0,2-5-1,3 3-6,-8-12-12,12 2-16,2-3 2,-4-12 0</inkml:trace>
          <inkml:trace contextRef="#ctx0" brushRef="#br0" timeOffset="3185">-313-1082 3,'4'26'26,"-5"-2"-6,0 8-2,1 4-4,-1 0-1,2 3-3,-2-3-3,2-1-1,-2-7-1,3-4-3,0-5-4,-2-7-14,0-12-15,10 4 0,-7-18 0</inkml:trace>
          <inkml:trace contextRef="#ctx0" brushRef="#br0" timeOffset="3836">-1-1521 14,'0'0'26,"0"0"-11,6-12-4,-6 12-2,20-9-3,-3 5 0,3-3-3,6 3-2,5-1 0,2 1 0,4 1 0,0 1 0,-1 1 0,-2 2 0,-4 0 0,-3 2 0,-5 2 0,-5 1-1,-3 3 0,-5-1 0,-4 2 0,-2 3 0,-3 0 0,-2 4 1,-4 0 0,-2 3 0,-5 0 1,-2 4 0,-6 1 1,-4 3 0,-4 2 0,-2 2 0,-2-3-1,1 3 0,-1-4 1,5 0-1,3-4 0,6-2-1,3-6 1,8-1 0,3-2 0,6-1 0,4-3 0,8 1 1,6-4-1,8-1 0,4-2-1,6-2-2,5-2-1,0-3-2,3 0-3,-6-5-4,2 3-5,-8-3-9,-6-2-8,-1 2 0</inkml:trace>
          <inkml:trace contextRef="#ctx0" brushRef="#br0" timeOffset="4446">-31-1236 1,'0'0'26,"0"0"-1,18 1 2,2-4-19,5 3-4,8-1-1,9 3 0,5 1 0,6 0 0,3 1 0,1-2-1,0 2-1,-3-3-1,-2 0-7,-8 3-17,-8-10-4,-1 5-1</inkml:trace>
          <inkml:trace contextRef="#ctx0" brushRef="#br0" timeOffset="4827">680-1819 20,'0'0'23,"0"0"0,16 5-20,-4-1-2,3 2 1,1 3 1,4 4 0,2 4 1,-1 6 1,4 4-2,1 5 0,2 6 0,-1 7-2,2 2 0,-4 5 0,-1 0 0,-3 3 0,-3 0 0,-6-2 0,-4 1 1,-6-5 0,-2 0 1,-8-5 1,-1 2 0,-7-8 0,0-1 1,-6-5-1,0-2 0,-2-5 0,-1-2-1,0-6-1,1-4-1,4-3-2,1-5-2,4 0-9,4-6-21,-1-10-1,8 0 0</inkml:trace>
        </inkml:traceGroup>
        <inkml:traceGroup>
          <inkml:annotationXML>
            <emma:emma xmlns:emma="http://www.w3.org/2003/04/emma" version="1.0">
              <emma:interpretation id="{A2E414A9-457E-4AB6-8F39-55DBE20338B3}" emma:medium="tactile" emma:mode="ink">
                <msink:context xmlns:msink="http://schemas.microsoft.com/ink/2010/main" type="inkWord" rotatedBoundingBox="20013,11684 23146,11550 23204,12897 20070,13031"/>
              </emma:interpretation>
              <emma:one-of disjunction-type="recognition" id="oneOf0">
                <emma:interpretation id="interp0" emma:lang="" emma:confidence="0">
                  <emma:literal>P(x,z)</emma:literal>
                </emma:interpretation>
                <emma:interpretation id="interp1" emma:lang="" emma:confidence="0">
                  <emma:literal>P(x,Z)</emma:literal>
                </emma:interpretation>
                <emma:interpretation id="interp2" emma:lang="" emma:confidence="0">
                  <emma:literal>P(t,Z)</emma:literal>
                </emma:interpretation>
                <emma:interpretation id="interp3" emma:lang="" emma:confidence="0">
                  <emma:literal>Plait)</emma:literal>
                </emma:interpretation>
                <emma:interpretation id="interp4" emma:lang="" emma:confidence="0">
                  <emma:literal>Petit)</emma:literal>
                </emma:interpretation>
              </emma:one-of>
            </emma:emma>
          </inkml:annotationXML>
          <inkml:trace contextRef="#ctx0" brushRef="#br0" timeOffset="5628">1657-1853 8,'0'0'14,"0"0"-3,0 0-3,5 15-2,-4-2-1,1 8-1,0 6 0,0 10 0,-2 7 1,2 8 0,-1 2 0,1 2 1,0-1-2,1-1-1,-1-7-1,2-1 0,0-5 0,3-4-1,-1-4-1,-1-4-2,2-2-5,-1-5-6,-1-10-14,5 3 0</inkml:trace>
          <inkml:trace contextRef="#ctx0" brushRef="#br0" timeOffset="6059">1622-1849 18,'9'-12'21,"9"3"-14,5 5-4,3 0 0,4 2 0,4 1 1,3 2 0,1 3 1,3-1-1,-2 8-1,-1 1 0,-3-1 0,-2 5-2,-6 0 0,-5 3-1,-7 2 0,-4 5 2,-9-2 0,-4 0 1,-9 1 1,-1-1 0,-9-3 2,1 1 0,-8-8 0,-1 2 0,-6-8-1,3 0-1,-6-6-1,5 1-1,-1-4-1,0-3-3,6 3-5,0-8-8,6-3-18,9 0 1,3-7 0</inkml:trace>
          <inkml:trace contextRef="#ctx0" brushRef="#br0" timeOffset="6539">2631-2064 12,'0'0'27,"11"2"0,-11-2 0,0 0-23,0 0-4,-12 3-1,12-3 1,-11 14-1,4-3 2,-3 0-1,1 4 2,-3 1-1,-3 4 2,-2 3 0,-2 6 0,-3 2 1,-1 8 0,-4 4-1,-3 6 1,-2 2 0,1 6 0,0 1-1,1 1 0,3 0 0,5-1-1,5-3 1,9-2-1,6-4 0,8-1 0,8-6 0,8-1-1,5-4 1,5-1-1,4-7 0,3-4 0,0-3 0,2-4-1,-1-5-2,-4-6-2,3 1-6,-6-8-15,1-8-9,-1 1-2,-6-9 1</inkml:trace>
          <inkml:trace contextRef="#ctx0" brushRef="#br0" timeOffset="7090">2736-1738 0,'0'0'25,"0"0"-1,12 3 1,-12-3-19,17 10-4,-6-3 1,1 3-1,4 4 1,4 2-1,1 4 1,3 3 0,5 3-1,0 2 0,4 2-1,2 0 0,-1 1-1,1-1 1,-2-1-1,0-2-3,-6-3-4,-2-3-8,-4-2-6,-11-7-6,3 3-1</inkml:trace>
          <inkml:trace contextRef="#ctx0" brushRef="#br0" timeOffset="7411">2687-1359 5,'0'0'26,"0"0"-7,0-12-4,10 6 0,4-4 0,9 0-3,2-4-3,10-2-2,3-3-2,6-1-1,3-3-2,1-1-1,3-2-1,-2 0 1,-1 0-2,-3 1-1,-2 5-3,-5-2-4,2 4-11,0 8-12,-11-4 0,6 7 1</inkml:trace>
          <inkml:trace contextRef="#ctx0" brushRef="#br0" timeOffset="7801">3520-1339 19,'0'29'27,"-8"2"-8,2 3-4,0 4-3,-2-3-3,3 1-2,1-3-2,3-4-1,1-5-8,2-3-20,-2-21-6,11 8 1,-4-21-1</inkml:trace>
          <inkml:trace contextRef="#ctx0" brushRef="#br0" timeOffset="8152">3799-1858 4,'23'0'5,"2"0"0,4 2 0,2 0 0,4 2 1,-1-3-1,0 3 0,-2-3-2,-1 4 0,-4 2-2,-3-1 1,-4 5-2,-8-2 2,-3 8-1,-6-2 2,-4 9 0,-6-1 0,-3 3 1,-6 2 0,-1 3 1,-6 3 0,0 0 2,-2-2-1,3 0 0,-3-4-1,5-1 0,1-4-1,4 0 1,3-5-2,5-2 0,1-2 0,7-1-1,4-3 0,5 1 1,5-6-1,8 1 1,6-3-1,6-1-1,5-2-1,2-2-1,2 1-5,-4-5-5,0 1-11,-1 1-12,-11-7 2,-2 4 0</inkml:trace>
          <inkml:trace contextRef="#ctx0" brushRef="#br0" timeOffset="8673">3778-1531 7,'-15'4'27,"15"-4"0,11 5-5,3-7-11,8 3-4,3-2-2,7 4-1,2 1-1,6 0 0,2-1 0,5 1-2,1 1-5,-7-5-8,2-5-16,7 6-1,-11-8-1</inkml:trace>
          <inkml:trace contextRef="#ctx0" brushRef="#br0" timeOffset="9384">4221-2211 12,'0'0'9,"0"0"-4,12 9-1,-12-9 0,11 12 0,-2-3 2,4 5-1,3 4 1,4 5-1,3 6 0,6 4 0,2 6-2,3 6 0,3 6 0,-1 3-1,2 3 2,0 0-2,-2 1 1,-4 0-1,-1 0 0,-3-4 0,-5-2-1,-2-4 1,-3-1 0,-6-4 1,-1 0 0,-6-6 1,-2-1 0,-6-3 0,-2 0 1,-5-4 0,0 3-1,-5-6 1,0 1-1,-5-3 1,3 0 0,-7-4-1,5 2 0,-5-6 0,5 1-1,-3-5 0,0 0-1,1-3-2,-1-1 0,2-1-2,-2-4-7,-1-6-25,-3 2-2,-4-5-2,1-4 2</inkml:trace>
        </inkml:traceGroup>
      </inkml:traceGroup>
    </inkml:traceGroup>
    <inkml:traceGroup>
      <inkml:annotationXML>
        <emma:emma xmlns:emma="http://www.w3.org/2003/04/emma" version="1.0">
          <emma:interpretation id="{77CE0EA4-BF45-46EC-ACB0-08674166BE86}" emma:medium="tactile" emma:mode="ink">
            <msink:context xmlns:msink="http://schemas.microsoft.com/ink/2010/main" type="paragraph" rotatedBoundingBox="18421,13685 20952,13804 20905,14811 18374,146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93B9493-0434-4902-A42C-989442862D18}" emma:medium="tactile" emma:mode="ink">
              <msink:context xmlns:msink="http://schemas.microsoft.com/ink/2010/main" type="line" rotatedBoundingBox="18421,13685 20952,13804 20905,14811 18374,14693"/>
            </emma:interpretation>
          </emma:emma>
        </inkml:annotationXML>
        <inkml:traceGroup>
          <inkml:annotationXML>
            <emma:emma xmlns:emma="http://www.w3.org/2003/04/emma" version="1.0">
              <emma:interpretation id="{E52024B8-704E-463C-BCE2-11B99C48FE05}" emma:medium="tactile" emma:mode="ink">
                <msink:context xmlns:msink="http://schemas.microsoft.com/ink/2010/main" type="inkWord" rotatedBoundingBox="18421,13685 20952,13804 20905,14811 18374,14693"/>
              </emma:interpretation>
              <emma:one-of disjunction-type="recognition" id="oneOf1">
                <emma:interpretation id="interp5" emma:lang="" emma:confidence="0">
                  <emma:literal>P(z)</emma:literal>
                </emma:interpretation>
                <emma:interpretation id="interp6" emma:lang="" emma:confidence="0">
                  <emma:literal>p(z)</emma:literal>
                </emma:interpretation>
                <emma:interpretation id="interp7" emma:lang="" emma:confidence="0">
                  <emma:literal>Pet)</emma:literal>
                </emma:interpretation>
                <emma:interpretation id="interp8" emma:lang="" emma:confidence="0">
                  <emma:literal>Pee)</emma:literal>
                </emma:interpretation>
                <emma:interpretation id="interp9" emma:lang="" emma:confidence="0">
                  <emma:literal>Piz)</emma:literal>
                </emma:interpretation>
              </emma:one-of>
            </emma:emma>
          </inkml:annotationXML>
          <inkml:trace contextRef="#ctx0" brushRef="#br0" timeOffset="12608">3 256 16,'0'0'26,"13"9"0,-13-9-8,5 15-15,-1-4-3,0 5 2,1 8 1,-3 3 1,1 9 0,-5 4 1,2 9 0,-4 1 1,1 4-1,-2 0-1,1 0-1,-1-4 0,1-6-1,0-6 0,2-7-1,0-8 0,2-5-1,1-6-3,-1-12-7,0 0-15,0 0-9,0 0 1,8-16 1</inkml:trace>
          <inkml:trace contextRef="#ctx0" brushRef="#br0" timeOffset="12989">9 164 2,'28'-12'25,"-1"-5"-10,5 1-2,7 3 0,0 1 0,2 8 1,-3-3-2,4 8-3,-9 2-4,0 6-2,-7 4-1,-3 2-1,-8 2-1,-4 2 0,-4 3 2,-2 0 0,-6-5 0,0 3 2,-5-4 1,-1 2 0,-5-5 1,1 3 0,-7-5-1,-1 2 1,-5-5-2,-1 0-1,-4-2 0,0 0-1,-1-3-1,2-1 0,0-2-1,2-1-1,4 0-1,3-5-3,5 5-8,3-3-24,2-6-1,6-1-1,1-7 1</inkml:trace>
          <inkml:trace contextRef="#ctx0" brushRef="#br0" timeOffset="14020">1085 49 13,'13'-7'24,"-13"7"-7,0 0-7,0 0 0,0 0-1,0 0 0,0 0-1,-7 11 0,7-11-2,-16 17 0,5-4-2,0 2-1,-5 5 1,0 4-2,-6 2 1,0 9 0,-4-1 0,4 10-1,-4 1 0,4 2 1,2 3-1,7 1 0,3-1 0,6-2 1,7-3-1,6-5 0,6-1 0,9 0 0,5-6-1,6-1-1,5-5-1,1-6-3,10 1-6,-3-5-17,4-12-9,2-4-1,-8-11 1</inkml:trace>
          <inkml:trace contextRef="#ctx0" brushRef="#br0" timeOffset="15432">1389 300 12,'17'-5'9,"0"-2"-4,8 2-1,4-1-1,9 0 0,4 0-1,5-1 1,0 2 0,2 0 2,-4 2 0,-3-1 2,-3 3-1,-8 0 0,-5 1 0,-8 1 0,-2 2-2,-7-2-1,-9-1-1,0 0 0,8 11 1,-8-11 0,-9 11 0,9-11 0,-16 13 1,2-5-1,1 2 0,-5 0-2,-1 2 1,-4 3-1,-2 1 0,-3 2 0,-1 4 0,-2 0 0,0 3 1,0 1 0,3-1 0,1-4 1,6 2 0,2-4-1,9-1 2,2-4-2,11 1 1,4-3-1,7 0 0,6-3 0,7 1 0,6-3-1,3-1-1,6-1 0,3-4 0,0 0-2,-1-2 0,-2 1-2,-6-4-1,1 4-6,-10-3-12,-7-2-12,-1 2 1,-11-6 1</inkml:trace>
          <inkml:trace contextRef="#ctx0" brushRef="#br0" timeOffset="16033">1437 500 9,'0'0'27,"19"6"1,3-6-11,5-2-6,11 2-4,3-3-1,8 4 0,1-3-1,5 2-1,-2-1-2,-2-2-3,0 1-6,-6-1-8,-10-6-16,6 4 1,-15-11-1</inkml:trace>
          <inkml:trace contextRef="#ctx0" brushRef="#br0" timeOffset="16354">2115 0 14,'25'9'28,"-5"-6"1,9 9 0,1 1-21,1 7-5,4 5 0,-3 4 0,3 5-1,-3 3 1,0 4-1,-3 2 0,-3 1-1,-5-1 1,-5 2-1,-3-2 1,-8 2 0,-5-3 1,-1-1 0,-9-2 0,1-3 1,-7-4 0,-1-3 0,-4-2 0,3-4-1,-3-3 0,0-2-1,0-3 1,-1-3-3,4 0-5,-4-7-6,2-5-25,6-1-1,1-11 1,8-5-1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40:19.004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756 3 80 0,'0'0'30'0,"0"0"-16"0,-4-4-21 15,4 4 5-15,0 0 0 16,0 0 3-16,0 0 15 0,-4 0 9 16,0 0 1-16,-1 0 2 15,1 0-7-15,0 4-1 16,4 0-7-16,0-1 0 16,0-3-8-16,0 4-3 0,0 0 1 15,0-4-4-15,0 0 0 31,0 0 3-31,4 0 1 0,-4 0 3 16,4 0 1-16,-4 0 5 16,0 0 3-16,-4 0-4 15,0 0 1-15,0 0-3 16,-4 0 2-16,-1 0-2 16,1 0 0-16,0 0-5 15,-1 0-1-15,-3 0 1 0,-1 0 0 16,1 0-2-16,-5 0 1 15,1 0-2-15,-5 0-1 16,-8 0 1-16,0 0 1 0,-1 0 1 16,-3 7 3-16,-8-7 1 15,-1 0 3-15,-4 0-3 32,0 4 1-32,5-1-3 0,3 1 0 15,1 0-3-15,8-4 1 16,4 0-4-16,0 0-2 15,4 0-3-15,4 0 1 16,5 0-2-16,-1 7-2 16,5-3 0-1,0 0 5-15,0 3 2 0,3 0-1 16,1 1 2-16,0-1 1 16,0 1 0-16,4-5-5 15,0 5-1-15,0-8-13 16,0 0-5-16,8 0-36 15,5 0-14-15,7-4-10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3:47.81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  <inkml:context xml:id="ctx1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1" timeString="2012-11-05T23:42:31.973"/>
    </inkml:context>
    <inkml:brush xml:id="br1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Group>
    <inkml:annotationXML>
      <emma:emma xmlns:emma="http://www.w3.org/2003/04/emma" version="1.0">
        <emma:interpretation id="{A6AC4816-8178-4CAA-9ADF-EDCBEB2E3D71}" emma:medium="tactile" emma:mode="ink">
          <msink:context xmlns:msink="http://schemas.microsoft.com/ink/2010/main" type="writingRegion" rotatedBoundingBox="1635,2092 17995,1794 18160,10883 1800,11180"/>
        </emma:interpretation>
      </emma:emma>
    </inkml:annotationXML>
    <inkml:traceGroup>
      <inkml:annotationXML>
        <emma:emma xmlns:emma="http://www.w3.org/2003/04/emma" version="1.0">
          <emma:interpretation id="{6DE239C4-6089-40FA-B7F7-F0B5B705186E}" emma:medium="tactile" emma:mode="ink">
            <msink:context xmlns:msink="http://schemas.microsoft.com/ink/2010/main" type="paragraph" rotatedBoundingBox="2274,2042 16545,2351 16485,5121 2214,481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8D2928-949A-499F-AC3F-E7C28A5DFE0F}" emma:medium="tactile" emma:mode="ink">
              <msink:context xmlns:msink="http://schemas.microsoft.com/ink/2010/main" type="line" rotatedBoundingBox="2274,2042 16545,2351 16485,5121 2214,4811"/>
            </emma:interpretation>
          </emma:emma>
        </inkml:annotationXML>
        <inkml:traceGroup>
          <inkml:annotationXML>
            <emma:emma xmlns:emma="http://www.w3.org/2003/04/emma" version="1.0">
              <emma:interpretation id="{6E22C17B-173F-4A61-977D-2D168CCBE866}" emma:medium="tactile" emma:mode="ink">
                <msink:context xmlns:msink="http://schemas.microsoft.com/ink/2010/main" type="inkWord" rotatedBoundingBox="2274,2042 3693,2072 3633,4842 2214,481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-8999 1026 1,'-6'18'7,"6"-18"0,-10 15-1,4-1 0,1-1 0,-1 5-1,2 3-1,0 6-1,0 5 0,0 10-1,1-2 0,0 3 0,0 3 0,0-1 1,-1 1 0,1-3 0,0-5 0,0-3 0,2-9 0,2-2 0,2-6-1,0-4 0,1-4-2,-4-10-2,11 11-7,-2-7-12,-9-4-3,19-14-1</inkml:trace>
          <inkml:trace contextRef="#ctx0" brushRef="#br0" timeOffset="440">-8593 918 3,'0'0'8,"-4"9"-3,0 2-1,-1 4 1,-1 7 1,0 7 1,1 7 0,1 7 0,-1 9 0,3 9 0,-1 6-1,2 5-1,-1 1-1,1-2 1,-3 1-2,0-1-1,-2-8-1,0-10 0,0-8 0,-1-7 0,1-7-1,1-6-1,1-10-2,4-15-6,-6 13-4,6-13-5,-9-12-5,8 3-3</inkml:trace>
          <inkml:trace contextRef="#ctx0" brushRef="#br0" timeOffset="761">-8849 1539 14,'7'-19'16,"4"11"-3,1-1-1,5 0-3,4 3-2,8-1-1,3 4 0,3 0 0,9 2-3,0 1 1,1 3-2,2 0 0,-1 1 0,-6 1-1,-4-1 0,-8 1 0,-5 0-2,-6 0-5,-3-1-12,-14-4-9,19 2-1</inkml:trace>
          <inkml:trace contextRef="#ctx0" brushRef="#br0" timeOffset="-13909.73">-9127 90 7,'29'-29'12,"4"-6"1,2 0-2,2-4-2,2-7 0,-2 7-2,-1 1-1,-4 2-2,-1 3-1,-4 2 1,-3 3-2,-5 3 0,-1 13 1,-5-6 0,-4 7-1,-2 1 1,-7 10 0,5-9-1,-5 9 0,0 0-1,0 0 0,-6 9 0,6-9-1,-13 18 1,7-6-1,-1 6 0,-1 3 1,-1 2-1,2 4 1,3 4-1,-1 2 0,1 6 1,0 2-1,4 0 0,0 1 0,2-1 0,1-3 0,0-3 0,0-2 0,0-4 0,-1-7 0,-1-4 0,0-4 0,-1-4 1,0-10-1,0 15 0,0-15 0,0 0-1,0 0-5,0 0-10,0 0-13,0 0 0,0 0 0</inkml:trace>
          <inkml:trace contextRef="#ctx0" brushRef="#br0" timeOffset="-13058.73">-8990 561 20,'-38'-1'14,"-3"-1"-1,0-5 0,0 1-1,-3-7-2,4 0 0,-3-6-2,0-3-1,0-6-1,2-1-1,-3-7-1,5-1 0,0-7-1,3-4-1,6-5 1,8-1-1,4-5-1,9 0 0,6-11 0,9 5-1,10-3 0,6 3-1,18-2 0,11-2 0,9 0-1,10 3 1,9 9 0,2-3 1,2 5 0,-1 7-1,-6 5 1,-3 10-1,-6 8 1,-5 5 0,-7 9-1,0 6 0,-5 11 0,3 6 0,-5 11 0,-5 7 1,1 10-1,-6 9 1,-2 6-1,-5 5 1,-4 1 0,-4-2-1,-7 10 2,-1 1-1,-6-3 1,-3 1-1,-3-2 1,-3-2-1,-3 0 0,-4 3 2,-5-13-2,-4-2 1,-6-6-1,-5-6 1,-5-2 0,-5-3 0,-3-4 1,-6-2 0,-1-2-1,-4-1 1,-7-3-1,5-2 1,-2-4-1,1-3 0,-2-1 0,0-3 0,-1-3-1,2-4-2,10 1-10,-3-3-20,-2-8-2,6 0 1</inkml:trace>
        </inkml:traceGroup>
        <inkml:traceGroup>
          <inkml:annotationXML>
            <emma:emma xmlns:emma="http://www.w3.org/2003/04/emma" version="1.0">
              <emma:interpretation id="{F49F50EF-F8CE-49DC-8E2D-C6085BD1DB27}" emma:medium="tactile" emma:mode="ink">
                <msink:context xmlns:msink="http://schemas.microsoft.com/ink/2010/main" type="inkWord" rotatedBoundingBox="4863,3196 11141,3333 11107,4877 4830,4741">
                  <msink:destinationLink direction="with" ref="{2CECA6E6-E277-4026-B76F-4CA5461B98F9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72">-6919 791 7,'0'0'9,"0"0"-1,0 0-2,0 0 0,0 0-1,-7 11-1,6 0-1,0 5 0,1 7 0,0 5-1,0 11 1,1 10 0,-1 7 0,1 7-1,1 5 0,-2 3 0,1 1-1,-2 0 0,1-10 0,-1-8 0,1-9-1,0-10 0,0-8-5,0-10-4,3-5-14,-3-12-1</inkml:trace>
          <inkml:trace contextRef="#ctx0" brushRef="#br0" timeOffset="1972">-7048 763 17,'1'-20'8,"2"-2"-2,4 2-1,4 1 1,3-1 0,4-1 0,3 2 1,7 1 0,4 1-1,7 3-1,2 1-1,4 6 1,1 2-3,1 6-1,1 4 0,-4 4 0,-6 4-1,-5 2 0,-5 2 1,-7 5 0,-5 2-1,-8 0 2,-6 0-1,-4 5 1,-8-3 0,-5 1 1,-8 0-1,-2-3 0,-6-4 0,-3 1 0,-4-3 0,-3-4 0,-2-3-1,5-1 0,3-2 0,3-3 0,4-2-1,4-2 0,6 0-4,6-4-7,12 3-12,0 0-7,-8-14 1</inkml:trace>
          <inkml:trace contextRef="#ctx0" brushRef="#br0" timeOffset="2563">-5850 574 18,'-22'3'11,"-2"3"-1,-4 3 0,-2 2-1,-2 5-1,-4 3-3,-4 9-1,2 5-1,-2 8-1,0 4-1,-1 8 1,0 7 0,2 2-1,6 2-1,4 2 1,3-1 0,8 0 0,4-2-1,9-4 1,6-3 0,8-2 0,7-6 1,6-2-1,7-6 1,4-10-1,4 0 1,2-3 0,2-9-1,1 1 1,-2-3-1,-3-2 0,-2-2-1,-5 1 1,-3-5-1,-5-3 1,-4 4-1,-5-7 0,-4 1 1,-9-3 0,12 2 0,-12-2 0,0 0 0,0 0-2,0 0-8,0 0-20,0 0 1,-10-21-1</inkml:trace>
          <inkml:trace contextRef="#ctx0" brushRef="#br0" timeOffset="5067">-5468 1032 2,'32'30'7,"2"0"-1,6 6-1,5 1-1,2 8-2,0-3 1,1 0-1,-4-2-1,-3-1 0,-5-5 0,-6-2 0,-4-4 0,-8-5 0,-4-4-1,-4-2 0,-4-4-3,-3-3-7,1 1-9</inkml:trace>
          <inkml:trace contextRef="#ctx0" brushRef="#br0" timeOffset="5387">-5454 1550 11,'1'-11'11,"4"1"-1,5-5-2,5-7 0,5-4-3,7-6-2,7-6 0,6-3 0,4-4 1,4 2-1,1-3 0,0 3-1,-5 2 0,-1 4 0,-7 6 0,-5 5-1,-8 4 0,-4 5 0,-7 7-1,-12 10-2,12-12-4,-12 12-6,0 0-7,0 0-6</inkml:trace>
          <inkml:trace contextRef="#ctx0" brushRef="#br0" timeOffset="5958">-4467 681 2,'2'44'7,"0"8"-1,3 12 0,2 10-1,1 10 0,0 8-1,1 4-1,1 1-1,-1-3 0,0-7-1,-1-7 1,-2-8 1,-1-12-1,-2-11 1,-2-9 0,0-7 0,-2-6 1,0-6-1,0-6 0,1-5-1,0-10-3,0 0-7,0 0-15,6-15 0</inkml:trace>
          <inkml:trace contextRef="#ctx0" brushRef="#br0" timeOffset="6619">-3997 850 5,'9'18'7,"3"3"-1,4 3 0,2-2-1,3 4 0,4 1-1,2-8-1,0 3-1,4-9 0,0 2-1,2-9 0,-1 3-1,0-9-2,-4-8 0,-1 3-2,0-6-2,-5 2-3,0-7 0,2 4-3</inkml:trace>
          <inkml:trace contextRef="#ctx0" brushRef="#br0" timeOffset="7010">-3671 1090 5,'-12'9'5,"12"-9"0,0 0 0,0 0 0,0 0-1,0 0 0,-6 10-1,6-10-1,0 0-1,8 15-1,-6-4 1,1 4 0,0 5 0,0 7 1,-1 5 1,0 4 0,-2 6 0,1 2 1,0 2 0,-1-1 0,1-2 0,0-3-1,1-6 0,0-4 0,0-8-1,-1-6 1,0-5 1,-1-11-1,1 12 1,-1-12-1,0 0-1,0 0-4,7-11-9,-7 11-16,9-23 1,3 7-2</inkml:trace>
          <inkml:trace contextRef="#ctx0" brushRef="#br0" timeOffset="7781">-3615 1077 7,'13'-14'9,"0"-3"-1,4-2-1,3 4 0,1-5-2,1-1-1,1-2-1,0 4-1,-3 0 0,0 0-1,-2 2 0,-4 1 0,-1 4-1,-3 1-1,-10 11-4,14-12-9,-14 12-8</inkml:trace>
          <inkml:trace contextRef="#ctx0" brushRef="#br0" timeOffset="8352">-2860 877 7,'0'0'6,"19"-5"1,-5 2-2,2-1-1,3 1-1,1 2 0,2 2-1,-1 2 0,-1 3-1,-2 5 0,0 3-1,-5 2 0,-3 3 1,-3 4-1,-5 4 1,-5 2 0,-7 3 0,-3 0 1,-7 3 0,-3 1 1,-3 0 1,-2 2-1,-4-4 1,4 2-1,2-4 1,3-2-1,5-3 0,3-2-1,4-3 0,5-5 1,6-1 1,4-4-1,6-3 0,8 0 1,2-4-1,9-1 0,4-2 0,6 0-1,4-3-1,2 0 0,1 0-1,-3 1 0,1-1-1,-5-1-4,-1 2-4,-7-2-12,-7-3-7,1 3-1</inkml:trace>
          <inkml:trace contextRef="#ctx0" brushRef="#br0" timeOffset="8912">-2979 1236 14,'21'-7'15,"-5"4"-12,8-1 1,6-1 0,4 0 0,4 0 1,3-1-1,2 1 0,0 1 1,2-2-2,-3 4-4,-3 0-10,-4-4-11,7 4-1</inkml:trace>
          <inkml:trace contextRef="#ctx0" brushRef="#br0" timeOffset="9333">-2332 371 0,'15'16'3,"7"9"-3,-1 4 2,11 10 0,3 6 1,4 6 0,6 7 2,-1 2-1,3 2 1,-2 5 1,3 3-1,-10-1 0,-7 2 0,-7 2-1,-7 3 0,-7-1-1,-7 0 0,-6-6 0,-5-5 1,-4-5-2,-3-6 2,-2-8 1,-2-12 1,0-2-1,0-5-1,-2-5 1,4-3-2,0-5 1,3-3-2,0-6 0,5-4-5,9 0-7,-9-10-16,7-5-2,10 3-1</inkml:trace>
          <inkml:trace contextRef="#ctx0" brushRef="#br0" timeOffset="9824">-1271 1339 2,'0'0'4,"11"1"1,0-2 1,6 0 2,3-1-1,5 0 1,3-1-1,3 0-1,1 0-1,-1 0-2,2 0 0,-6 1-1,1 0-1,-1-1 0,-5 1-1,-1 0-3,-2 0-6,-10-5-14,6 6 0</inkml:trace>
          <inkml:trace contextRef="#ctx0" brushRef="#br0" timeOffset="10184">-1369 1053 11,'32'8'18,"0"-7"-16,9 1 2,2-2 1,3-1 2,0-1 0,0-6 1,-1 5 0,-4-6 0,2 7-1,-10-7-2,1 7-2,-7-3-1,-2 4-1,-5 1-1,-3 0 0,-5 0-2,-12 0-5,13 0-17,-13 0-3,0 0 1</inkml:trace>
        </inkml:traceGroup>
        <inkml:traceGroup>
          <inkml:annotationXML>
            <emma:emma xmlns:emma="http://www.w3.org/2003/04/emma" version="1.0">
              <emma:interpretation id="{D0247E54-D1CD-40A7-830E-8457A3567015}" emma:medium="tactile" emma:mode="ink">
                <msink:context xmlns:msink="http://schemas.microsoft.com/ink/2010/main" type="inkWord" rotatedBoundingBox="11912,2840 16532,2940 16488,4969 11868,4869">
                  <msink:destinationLink direction="with" ref="{2CECA6E6-E277-4026-B76F-4CA5461B98F9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2468">62 636 5,'4'30'7,"2"6"-1,0 6-1,1 7 0,0 3-1,0 11 0,-1 3-1,4 2-1,-3 2 1,2-4-1,-2-6 0,2-5 0,-2-9-1,-1-11 1,0-9 0,-3-8 0,1-9 0,-4-9-7,0 0-3,1-10-2,-1 10-10</inkml:trace>
          <inkml:trace contextRef="#ctx0" brushRef="#br0" timeOffset="13038">0 443 10,'25'-12'7,"8"2"0,0-1-1,5 4 0,1 1-2,2 4-1,-1 2-1,-4 5 0,2 4-1,-1 3 0,-2 5 0,-3 0-1,-2 4 0,-5 1 1,-2 4-1,-2 0 0,-4-3 1,-8 0-1,-2 2 0,-4 0 1,-3 0 0,-5 0 1,-2-1 0,-5-2 0,-3-2 1,-6 2 0,-1-4 0,-4-5 0,-2 1 0,-2-4 0,-2 0-1,0-4 0,-1 2 1,4-5-2,-3 0 0,4-3-1,1-1-1,2-1-7,4 0-5,-1-8-12,11 6-1</inkml:trace>
          <inkml:trace contextRef="#ctx0" brushRef="#br0" timeOffset="13699">1597 232 12,'-13'2'10,"-2"1"-1,-3 1 1,-3 0-2,-3 3-1,-2 1-1,-2 2-2,-3 3 0,-2 4 0,-2 3 0,2 5-1,-2 1 1,-3 6-2,1 5 0,2 5 0,-1 7-1,1 8 0,-1 2 0,2 5 0,3 1-1,7 0 1,2 1 0,8-2 0,5-2 0,8-5 0,9-4 0,4-3 0,6-2 1,4-1-1,5-4 0,3-4 1,2-4-1,2-2 0,2-5 0,0-1 0,0-4-1,-1-3 1,-1-4-1,-3-2 1,-3-2-1,-3-3 1,-3-1-1,-5-1-1,-1-1-1,-6-5-9,0-1-9,2 0-10,-12 0 1</inkml:trace>
          <inkml:trace contextRef="#ctx0" brushRef="#br0" timeOffset="14530">1765 792 7,'18'37'8,"2"0"-1,5 6-2,0 1 0,3-2-3,2 0 1,0-2-1,-2-3-1,1-1 0,-4-4 0,-2-4 0,-5-5 0,-3-2-2,-5-4-7,-8-7-6,1 3-6</inkml:trace>
          <inkml:trace contextRef="#ctx0" brushRef="#br0" timeOffset="14831">1557 1222 13,'-2'-13'15,"9"4"-6,5-3-2,7-8 0,2-1 0,7-5 0,5-4-1,5-1 1,0-5 0,5 0 0,-3-3-2,2 5 0,-2-5-1,-2 4-2,-4 2 1,-3 2-2,-2 2 0,-3 3 0,-4 3-1,-2 5 1,-3 1-1,-4 4 0,-2 4-2,-3-1 0,-8 10-13,12-7-10,-12 7-3,0 0-1</inkml:trace>
          <inkml:trace contextRef="#ctx0" brushRef="#br0" timeOffset="16393">1779 947 2,'-1'-12'4,"1"12"1,-1-11-1,1 11 1,-3-13 0,3 13 0,-6-16 0,2 4 1,-5 2-2,3-3 1,-3-1-1,1-3 1,-3 0-1,2-2 0,-3-1-1,2-1 0,0-1 0,-1 2 0,0-1-1,2 2 0,-1 0 0,2 2-1,0 3 0,3 2 0,0 1 0,5 11-1,-9-13 0,9 13 1,0 0-1,-7-12 0,7 12-1,0 0 1,0 0-4,0 0-6,-7-9-8,7 9-7,9 0-1</inkml:trace>
          <inkml:trace contextRef="#ctx0" brushRef="#br0" timeOffset="17224">2589 359 5,'7'49'6,"-3"9"0,2 14-1,-3 7-1,0 11-1,-3 3 1,-1 0-2,-1-2 1,0-4-1,1-4 0,1-12 1,1-7-1,1-10 1,2-9 0,3-8 0,-2-6-1,2-6 0,-2-6 0,1-5 0,-1-4-1,-5-10-2,9 12-11,-9-12-10,0 0-1</inkml:trace>
          <inkml:trace contextRef="#ctx0" brushRef="#br0" timeOffset="17685">3041 531 4,'-1'-11'14,"1"11"-2,18-11-3,-4 6-3,7 0-1,4 1-3,5 1-2,5 1 1,4 2-1,3 2 1,-1 3-1,1 3 0,-1 1 1,-2 6-1,-4 0 0,-5 4 0,-5-1 0,-7 1 0,-3 2 0,-9 3 0,-5 1 0,-8 3 1,-8 2 0,-7 3-1,-7 6 1,-7-1 1,-4 0-1,-2 2-1,0-3 1,1-4 0,5-2 0,5-6 0,6-3 0,7-4 0,4-2 1,5-4 0,7 0 1,2-12 0,8 18 0,5-12 0,8-2 1,7 0 0,7-2-1,6-2-1,5-2 0,5-1-1,-1-2-1,1 0-1,-4-2-3,-4 1-8,-6 3-8,-9-6-7,1 4 0</inkml:trace>
          <inkml:trace contextRef="#ctx0" brushRef="#br0" timeOffset="18336">3361 855 18,'52'-1'7,"4"0"0,0 0 0,0-1-4,-1 0-8,-10-6-14</inkml:trace>
          <inkml:trace contextRef="#ctx0" brushRef="#br0" timeOffset="18706">3817-5 2,'-10'2'18,"10"-2"-13,0 0-3,0 0 2,0 0 0,0 0 1,0 0 0,11 7 1,-11-7 0,0 0 0,11 13-1,-11-13-1,7 14 0,-2-5 0,3 2 1,-2 3-2,3 1 1,1 2-1,2 3 0,2 1-1,4 7 1,4 3-2,1 4 1,4 5-1,1 6 0,3 2 1,2 6-1,3 4 0,0 6 0,1 3 0,1 5 0,1-4 0,4 1 0,-2 2 0,-1-1 0,-1-5 0,-4-3-1,-4-3 1,-3-3 0,-6 0 1,-4 2-1,-5-3 0,-3-2 0,-4-2 1,-3 1-1,-2-2 1,-3-1 0,-3-7 1,-3-1-1,-7-4 1,0-1-1,-8-3 2,-3 1-2,-5-7 1,-1 0 0,-4-2-1,2-3 0,-1-3 0,3-1-1,2-6 1,5 0-1,4-4-1,6-2 1,2-2-1,13-4-1,-11 5-3,11-5-4,0 0-15,0 0-13,3-10-1,-3 10 0</inkml:trace>
          <inkml:trace contextRef="#ctx0" brushRef="#br0" timeOffset="21280">3396 841 0,'-11'1'4,"-4"-2"0,2 2 0,-3-2 0,2 1-1,-2 0 1,2 0 0,1 0-1,1 0 0,0 0 0,2 0 0,1 1 1,9-1 1,-17-1 0,8 0-1,9 1 0,-18-3 0,9 3 0,0-2-1,-1 1-2,0 0 1,1 0-2,9 1 1,-16-2 0,16 2 0,-15-1-1,15 1 1,-10 0-1,10 0 0,0 0 0,0 0 0,-11 1 0,11-1 0,0 0 0,0 0 0,0 0 0,-15 3-1,15-3-3,-18 1-7,18-1-13,-22 3 0</inkml:trace>
        </inkml:traceGroup>
      </inkml:traceGroup>
    </inkml:traceGroup>
    <inkml:traceGroup>
      <inkml:annotationXML>
        <emma:emma xmlns:emma="http://www.w3.org/2003/04/emma" version="1.0">
          <emma:interpretation id="{4F6EDEE7-734A-48C7-9663-F457464C8EC2}" emma:medium="tactile" emma:mode="ink">
            <msink:context xmlns:msink="http://schemas.microsoft.com/ink/2010/main" type="paragraph" rotatedBoundingBox="6717,5661 18061,5455 18110,8117 6765,83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BD31B7F-B65C-44E8-92EE-B2DC5035286B}" emma:medium="tactile" emma:mode="ink">
              <msink:context xmlns:msink="http://schemas.microsoft.com/ink/2010/main" type="line" rotatedBoundingBox="6717,5661 18061,5455 18085,6766 6741,6972"/>
            </emma:interpretation>
          </emma:emma>
        </inkml:annotationXML>
        <inkml:traceGroup>
          <inkml:annotationXML>
            <emma:emma xmlns:emma="http://www.w3.org/2003/04/emma" version="1.0">
              <emma:interpretation id="{D2C8A2B0-E72C-4836-8CB9-D2577590DC72}" emma:medium="tactile" emma:mode="ink">
                <msink:context xmlns:msink="http://schemas.microsoft.com/ink/2010/main" type="inkWord" rotatedBoundingBox="6718,5727 11358,5643 11376,6671 6737,6755">
                  <msink:destinationLink direction="with" ref="{A1B3DB53-737F-4504-82FA-F1AD2EC5BC88}"/>
                </msink:context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48169">-3941 3426 13,'13'-18'20,"13"-5"-8,10-6-5,6-4-2,8-1 0,3-4 0,6 2 0,-2 0 1,-1 1-2,-7 7 1,-5 4-3,-7 6 0,-6 4-2,-5 5-6,-8 2-10,-8 3-10,3 13 0</inkml:trace>
          <inkml:trace contextRef="#ctx0" brushRef="#br0" timeOffset="50112">-3060 3443 6,'0'12'8,"-3"3"0,-2 2 0,-2 7 1,0 2-1,-3 6 1,0 2-1,-2 0-2,2-3-2,-1-2-2,4-6 0,0-4-1,3-5-2,4-14-13,0 0-10,0 0-1</inkml:trace>
          <inkml:trace contextRef="#ctx0" brushRef="#br0" timeOffset="50532">-2756 2806 6,'-3'12'7,"2"0"-1,2 3 1,2 2 0,4 3-1,3 1 0,5-2-1,2 4-1,6 0 0,1 1-1,2-3-1,0 1-1,1-6 1,-3 1-2,-1-2 1,-2-3-1,-5-4 0,-1-2-1,-2-2-7,0-1-3,-4-4-6,4 1-1</inkml:trace>
          <inkml:trace contextRef="#ctx0" brushRef="#br0" timeOffset="50923">-2334 3012 5,'-17'14'9,"-1"3"-2,-4 1 2,-1 1-2,-2 0 0,-1-3-1,0 2-2,3-5-1,2 0 0,3-5-1,6-1 0,2-2 0,10-5 1,0 0-1,0 0 0,0 0 0,0 0 0,0 0-1,10-6 0,-10 6-2,0 0 1,9-3-1,-9 3 1,0 0-1,7 9 1,-7-9 0,1 16 0,1-4 0,-1 4 1,0 1 1,1 6 0,-2 3 0,2 3 1,-2 1 0,1 1 0,0 0 0,0 0-1,0-3 0,0-4 0,0-6 0,-1-2-1,2-5 1,-2-2-1,0-9 1,0 10 0,0-10-4,0 0-7,4-12-16,-4 12-3,12-20 0</inkml:trace>
          <inkml:trace contextRef="#ctx0" brushRef="#br0" timeOffset="51664">-2403 3037 14,'26'-24'11,"-1"-1"-2,-1 1 0,0 6-2,-8-2-2,3 5-1,-4 2-2,-1 5-1,-4 1-1,-10 7-1,13-3-2,-13 3-5,0 0-9,7 12-6</inkml:trace>
          <inkml:trace contextRef="#ctx0" brushRef="#br0" timeOffset="52054">-2032 3536 11,'-5'28'10,"1"4"0,-1 1-1,1-2-2,0-1 0,1-5-3,0-2-1,1-5-3,2-3-8,0-15-14,0 0-1</inkml:trace>
          <inkml:trace contextRef="#ctx0" brushRef="#br0" timeOffset="52425">-1591 2940 15,'15'1'7,"4"1"-2,2 1 0,1 2 1,3 1-1,-1 0 0,2 4 1,-3 2-2,-3-2 0,-1 7-1,-4 0-1,-2 1 0,-7 4 0,-5 3 0,-7-1 0,-8 2 1,-2 6 0,-9-2 2,-3 1-1,-6 1 0,1-1 0,-2-2-1,3 0 1,2-3-1,6-2 0,3-4-1,8-3 0,5-2 0,5-2 0,3-13 0,16 16 0,3-12 0,9-2 0,4-3 0,8-1-1,5-3 0,4-1-1,4 1-1,-2-2-3,1 1-3,-9-4-8,-4-2-17,-2 5 1,-14-7-1</inkml:trace>
          <inkml:trace contextRef="#ctx0" brushRef="#br0" timeOffset="52936">-1713 3176 11,'7'13'21,"9"-12"-12,7 2-4,8 0 1,6-1 0,6 1 1,5-1-2,4 0 0,3-1-1,1-1-4,0-4-10,2 3-15,-10-10 0</inkml:trace>
          <inkml:trace contextRef="#ctx0" brushRef="#br0" timeOffset="53326">-847 2721 13,'26'43'8,"1"1"1,3 5-1,-1 2-1,2 0-2,-1 3-1,-1-1-1,-2-1-1,-3 2 1,-2-1-1,-5-1 1,-5-5-1,-5 0 1,-1-5 1,-9-5 1,-4-3 1,-5-6-1,-4-2 0,-6-6 0,-2-2-1,-6-2-4,-4-3-9,-5-5-18,-1 6-1,-13-8-1</inkml:trace>
          <inkml:trace contextRef="#ctx0" brushRef="#br0" timeOffset="46607">-5181 2882 11,'9'-12'10,"7"2"-3,7 0 0,5 0-1,6 1 1,7 2-1,4 2 0,2 3 0,1 3-1,0 3-2,-1 5-1,-3 3-1,-4 5 0,-5 2 0,-5 0 0,-5 2-1,-7-1 1,-4-5 0,-7 4 3,-6-3-1,-6-2 1,-8-1 1,-5 2-1,-9-4 1,-2 2-1,-6 1 0,-2-2-1,-5-3 0,3 3-2,0-5 0,2 0-2,4 0 0,3-3-2,5 1-3,4-3-7,7-4-15,14 2-2,-11-4 0</inkml:trace>
          <inkml:trace contextRef="#ctx0" brushRef="#br0" timeOffset="46286">-5141 2996 0,'0'0'7,"0"0"-2,0 0-1,0 0-1,8 21 1,-5-2 1,2 6 2,2 6 0,2 6 0,0 9 1,5 1-1,-1 0-1,3 0-1,-3-3-2,1-3-1,-2-7 0,-2-8-1,-1-7 1,-4-6-7,-5-13-9,0 0-11,2-12 0</inkml:trace>
          <inkml:trace contextRef="#ctx0" brushRef="#br0" timeOffset="47288">-3887 2787 14,'0'0'12,"0"0"-2,0 0-1,0 0-2,-16-5-2,5 9-2,-2 0 1,-3 3-1,-4 1 0,0 5 1,-5 1-1,-1 6 1,-4 1 2,-2 8-2,-5 3 0,0 8 0,-3 0-1,2 7 0,1 1 0,3 4 0,2 1-1,7 0-1,6-1 1,8-1-1,5-4 0,6 0 0,6-6 0,5-3 0,7-6 1,4-2-1,3-1 0,7-2 0,4-4 0,2-1 0,0-6 0,0-1-1,-1-2 1,-5-4-1,-3-5 1,-7-1-1,-4-2-2,-8-6-6,-1 1-15,-9 4-9,8-15 1,-5 3 0</inkml:trace>
          <inkml:trace contextRef="#ctx0" brushRef="#br0" timeOffset="47868">-3781 3106 15,'1'12'6,"4"0"-2,2 4 2,3 4 1,1 4 0,6 3 1,2 4 0,2 1-1,2 3-1,1 1-1,0-1-3,-1-1 0,-2-4-2,-4-4 0,-2-4-3,-5-5-5,-10-17-10,12 19-7,-12-19 0</inkml:trace>
        </inkml:traceGroup>
        <inkml:traceGroup>
          <inkml:annotationXML>
            <emma:emma xmlns:emma="http://www.w3.org/2003/04/emma" version="1.0">
              <emma:interpretation id="{61E61850-6EE2-4FCD-9D0F-C93A61389784}" emma:medium="tactile" emma:mode="ink">
                <msink:context xmlns:msink="http://schemas.microsoft.com/ink/2010/main" type="inkWord" rotatedBoundingBox="12415,6570 12944,6561 12950,6859 12421,6869"/>
              </emma:interpretation>
              <emma:one-of disjunction-type="recognition" id="oneOf4">
                <emma:interpretation id="interp4" emma:lang="" emma:confidence="0">
                  <emma:literal>Petit)</emma:literal>
                </emma:interpretation>
                <emma:interpretation id="interp5" emma:lang="" emma:confidence="0">
                  <emma:literal>Petite)</emma:literal>
                </emma:interpretation>
                <emma:interpretation id="interp6" emma:lang="" emma:confidence="0">
                  <emma:literal>Petit.)</emma:literal>
                </emma:interpretation>
                <emma:interpretation id="interp7" emma:lang="" emma:confidence="0">
                  <emma:literal>P(x,Y:Z)</emma:literal>
                </emma:interpretation>
                <emma:interpretation id="interp8" emma:lang="" emma:confidence="0">
                  <emma:literal>Petit))</emma:literal>
                </emma:interpretation>
              </emma:one-of>
            </emma:emma>
          </inkml:annotationXML>
          <inkml:trace contextRef="#ctx0" brushRef="#br0" timeOffset="60617">520 3941 30,'14'-4'14,"-1"2"0,1-1-1,6 2-1,3-3-3,2 3-2,3-1-2,3 2-2,-1-1 0,1 1-1,-3 0-1,-2 1-1,-3 0-1,-5-2-5,-4-3-17,-1 4-6,-13 0-1</inkml:trace>
          <inkml:trace contextRef="#ctx0" brushRef="#br0" timeOffset="60907">534 3689 13,'0'0'23,"15"5"0,-4-5-18,5-1-2,3 1 0,5 0 1,5 0 1,6-1-1,7 1 1,2-6-1,4 2-1,4-3-5,4-3-13,-2-7-12,11 2-1</inkml:trace>
        </inkml:traceGroup>
        <inkml:traceGroup>
          <inkml:annotationXML>
            <emma:emma xmlns:emma="http://www.w3.org/2003/04/emma" version="1.0">
              <emma:interpretation id="{D7538CE6-DF16-4F62-BF28-2E0E1C319FED}" emma:medium="tactile" emma:mode="ink">
                <msink:context xmlns:msink="http://schemas.microsoft.com/ink/2010/main" type="inkWord" rotatedBoundingBox="14366,5522 18061,5455 18080,6490 14385,6557">
                  <msink:destinationLink direction="with" ref="{100234B8-7738-4C4C-9224-C54E0D85FDBF}"/>
                </msink:context>
              </emma:interpretation>
            </emma:emma>
          </inkml:annotationXML>
          <inkml:trace contextRef="#ctx0" brushRef="#br0" timeOffset="61708">2490 2711 13,'18'-9'22,"-4"-2"-8,12 2-9,4 0-3,3 2 1,3 3 0,4 1 0,-2 6 0,0 1 0,-4 3 0,-4 3-1,-4 6 0,-4 0-1,-3 5-1,-6 0 1,-3 1 0,-4 2 0,-1 2 2,-5-3 0,-4 0 0,-5-3 1,-4 2 1,-6-4 0,-3 2-1,-7-8 1,-2 4-1,-5-5-1,-1 0 0,0-3-1,0-2 0,0-6-1,3 1-1,3-1 0,4-3-1,7-1-5,1-3-11,6-6-15,13 13 1,0-21 0</inkml:trace>
          <inkml:trace contextRef="#ctx0" brushRef="#br0" timeOffset="61428">2638 2780 13,'0'54'11,"-3"4"-1,0 7-1,0 3-2,-1 2-1,1-4-2,-2-4 0,3-6-1,0-10-1,2-8 1,0-8-1,1-9-1,0-10-4,-1-11-8,1-9-13,7-1 0</inkml:trace>
          <inkml:trace contextRef="#ctx0" brushRef="#br0" timeOffset="62209">3613 2574 3,'0'0'4,"0"0"0,-16 7 2,5 0 1,-2 1 1,-5 3 2,-1-1 1,-2 3 0,-3 2-1,0 4-2,-2-1 0,2 8-1,-5 3-2,2 5-1,-3 4 0,2 7-1,-2 2 0,1 6-1,1-1 1,4 1-1,2-1 0,6 0 0,4-5 0,5 0 0,5-5 0,7 0 0,4-3 1,4-1-1,5-4 0,3-2 0,4-4 0,2-2-1,1-7 0,1-3 1,-2-5-1,-1-3 0,-4-4-1,-1-3-1,-2-2-2,-5-6-8,2-4-17,0 2-7,-1-8 1,3-2 0</inkml:trace>
          <inkml:trace contextRef="#ctx0" brushRef="#br0" timeOffset="63080">3631 3207 20,'8'-19'26,"16"1"1,1-7-17,5-4-4,8 1-1,1-3-1,6 1 0,2-1 0,4 1-1,-4 2 0,2 4-1,-5 4 0,-2 0-1,-5 3 0,-5 2-1,-4 5-4,-6 0-8,-4-1-14,1 9-4,-9-6 1</inkml:trace>
          <inkml:trace contextRef="#ctx0" brushRef="#br0" timeOffset="62750">3755 2913 6,'13'1'21,"-13"-1"-12,10 5-3,0 0 0,-10-5 2,21 16 0,-8-7 0,2 5 0,3 6-1,3 4-2,1 1-1,4 4-1,0 2-1,2 1 0,0 1-1,-1-3 0,-1-5-1,-4-2 0,-2-1-4,-7-7-4,-3 0-7,-6 0-13,-4-15 0</inkml:trace>
          <inkml:trace contextRef="#ctx0" brushRef="#br0" timeOffset="63481">4499 3388 17,'-8'35'14,"-1"0"-2,1-1 0,1-5-2,1-2-3,-2-7-1,5-3-2,0-8-4,3-9-13,0 0-12,0 0-1</inkml:trace>
          <inkml:trace contextRef="#ctx0" brushRef="#br0" timeOffset="64492">4893 3090 11,'0'0'24,"0"0"1,27 2-16,2-6-4,9 2-1,5-1 0,8-5 0,5 3-1,5-1 0,-1 3-1,2-4 0,-6 4-1,-1-2-2,-2-4-7,-4 5-8,-5-8-11,2 7-1</inkml:trace>
          <inkml:trace contextRef="#ctx0" brushRef="#br0" timeOffset="63891">4912 2778 7,'-3'-11'16,"3"11"-4,0 0-1,11-9 0,-11 9-2,20-9-2,-3 5-1,4-1 0,3 1-2,3-1 0,3 2-1,1 1 0,1 2 0,0 2-1,-1 3 0,-1 2-1,-2 2-1,-1 4 1,-4 0-1,-1 2 0,-7 0-1,-1 0 1,-5 1 0,-5 0 0,-4 0 0,-5 2 0,-4 0 1,-7 1-1,-4 4 1,-7 4 1,-1 2-1,-6 0 1,-1 2 0,-1-3 0,3 1-1,2 0 1,5-3 0,4-5-1,6-5 0,5-1 1,5-3 0,4-2 0,5-1 0,9-5 1,5 1-1,7-4 1,7-1-1,4-1-1,7-1 0,1-2 0,3-1-1,-3 0-1,-3-4-1,1 3-3,-7-3-5,-1 2-9,-5-1-12,-10-3-2,1 3 0</inkml:trace>
          <inkml:trace contextRef="#ctx0" brushRef="#br0" timeOffset="64873">5780 2562 13,'14'19'12,"7"3"0,2-1-2,4 6-1,2 2-1,0 1-3,5 4 0,-3-1-2,1 3 0,-2 1-1,-4 3 1,-2-1-2,-2 5 1,-4 0-1,-4 2 0,-5 1 1,-1 1-1,-6-4 1,-2 0 1,-6-5 1,-2-4 1,-6-4 0,-3-2 0,-7-8 1,0-1 0,-7-6-1,1 0-1,-3-6-2,-1 0 0,2-5-5,-3-5-8,3-4-21,3 3-2,-4-8 1</inkml:trace>
        </inkml:traceGroup>
      </inkml:traceGroup>
      <inkml:traceGroup>
        <inkml:annotationXML>
          <emma:emma xmlns:emma="http://www.w3.org/2003/04/emma" version="1.0">
            <emma:interpretation id="{DE07E795-89C1-4537-9413-DAD34806513A}" emma:medium="tactile" emma:mode="ink">
              <msink:context xmlns:msink="http://schemas.microsoft.com/ink/2010/main" type="line" rotatedBoundingBox="8306,7077 11580,7272 11516,8346 8242,8152"/>
            </emma:interpretation>
          </emma:emma>
        </inkml:annotationXML>
        <inkml:traceGroup>
          <inkml:annotationXML>
            <emma:emma xmlns:emma="http://www.w3.org/2003/04/emma" version="1.0">
              <emma:interpretation id="{74730251-F089-409F-9A52-8A1A2750E07C}" emma:medium="tactile" emma:mode="ink">
                <msink:context xmlns:msink="http://schemas.microsoft.com/ink/2010/main" type="inkWord" rotatedBoundingBox="8306,7077 11580,7272 11516,8346 8242,8152"/>
              </emma:interpretation>
              <emma:one-of disjunction-type="recognition" id="oneOf5">
                <emma:interpretation id="interp9" emma:lang="" emma:confidence="0">
                  <emma:literal>P(y,Z]</emma:literal>
                </emma:interpretation>
                <emma:interpretation id="interp10" emma:lang="" emma:confidence="0">
                  <emma:literal>P(Y,Z]</emma:literal>
                </emma:interpretation>
                <emma:interpretation id="interp11" emma:lang="" emma:confidence="0">
                  <emma:literal>P(T,Z]</emma:literal>
                </emma:interpretation>
                <emma:interpretation id="interp12" emma:lang="" emma:confidence="0">
                  <emma:literal>Pletzl</emma:literal>
                </emma:interpretation>
                <emma:interpretation id="interp13" emma:lang="" emma:confidence="0">
                  <emma:literal>Pletzl)</emma:literal>
                </emma:interpretation>
              </emma:one-of>
            </emma:emma>
          </inkml:annotationXML>
          <inkml:trace contextRef="#ctx0" brushRef="#br0" timeOffset="55029">-3581 4618 19,'7'34'9,"-1"1"1,3 1 1,-1 1-1,-1-1-2,-2 0-2,3-3-1,-4-2-2,-1-3 1,-2-3-2,-1-3 0,-2-6-1,-1 1-1,0-5-1,-5 0-3,2-3-6,6-9-3,-10 15-12,0-18-2</inkml:trace>
          <inkml:trace contextRef="#ctx0" brushRef="#br0" timeOffset="55449">-3616 4512 13,'1'-9'11,"-1"9"1,10-19-1,-1 9 0,3-1-2,3-1 0,6-5-2,0 5 1,5-1-3,0 2 0,4 1-2,-1 3 0,3-2 0,-2 7-1,1 9-1,-3-4 0,-1 6-1,-1-2 1,-3 7-1,-3-3 1,0 8-1,-4-5 1,-3 2-1,-3 1 0,-1 1 1,-5 0 0,-2 1 0,-4 0 1,-3 0 0,-6-1-1,0 0 1,-5-3 0,-2-1 1,-6-1-1,-2-3 0,-4-3 1,-1-1-1,-3-2 0,0-2 1,-1-1-1,2-1-1,1-3 0,3 4-1,3-4 1,2 0-2,4 2-1,2-3-4,5 4-11,13 0-16,-16-5-1,16 5 0</inkml:trace>
          <inkml:trace contextRef="#ctx0" brushRef="#br0" timeOffset="56080">-2556 4318 7,'-9'-8'13,"9"8"-1,-20 1 0,7-1-3,-2 5-1,-5 3 0,1-2-2,-3 5 0,0 5-1,-2 0 0,0 5-2,-2 4 1,1 2 0,-4 3 0,0 8 0,0 1 0,0 6-1,1 2-1,4 2 0,2-1 0,7 2 0,5-4-1,4-2 1,5-5 1,7 0 0,2-6 0,5 0 0,3-4 0,3-1-1,3-3 1,3 1-2,1-6 1,2-3-1,0-1-1,1-2 0,0-3 0,0-5-3,1 0-1,-4-8-5,3 1-10,0-2-16,-5-8 2,1-1-1</inkml:trace>
          <inkml:trace contextRef="#ctx0" brushRef="#br0" timeOffset="57452">-2476 4469 6,'0'0'10,"0"0"0,0 0-1,0 0-2,0 0 0,0 0-1,0 0-3,7 9 0,3 1-1,4 4 0,2 2 0,4 3 0,2 1 1,4 1 0,-2 0-1,1-4 1,2-1-1,-5-4 1,3-3-1,-1-4 0,-2-4 0,1-5-2,2-6 0,0-2 0,-2-5-1,5-1 0,-1-3 0,-3-1-1,1 1 1,-1 2-1,-4 3 1,-1 1 1,-3 3 0,-2 3 0,-5 3 0,-9 6 0,14-8-1,-14 8 1,0 0-1,0 0 0,-17 2 0,4 2 0,-3 2 0,-4 3 0,-2 1 1,-5 3-1,0 3 1,0 0 0,-3 4 0,1-1 0,-4-1 0,6 0 0,2-3 0,5-2 0,3-4 0,4-1 0,3-5 0,10-3 1,0 0 0,0 0-1,0 0 1,0 0-1,0 0 0,0 0-1,0 0 0,0 0 0,-4 13 1,4-13-1,0 17 1,2-2 0,-2 5 1,3 1 1,-3 4 0,4 5 0,2 0 3,-2 4-2,2-5 1,-1 3-1,1-3 1,-2-1 0,2-6 0,-3-2-1,-3-4 0,1-3-1,0-2 0,-1-11-1,0 10 0,0-10 0,0 0-1,0 0-3,0 0-8,0 0-15,0 0-4,11 0 0</inkml:trace>
          <inkml:trace contextRef="#ctx0" brushRef="#br0" timeOffset="58343">-1729 4988 7,'0'0'11,"-3"12"-7,3-12 2,-3 21 2,0-7 1,1 6 0,-2 0 1,0 8 0,0-1-1,-1 5-1,-1-2-3,2 0-1,-2-4-1,0-1-2,1-4 0,-1-5-3,3-3-9,5-1-17,-2-12 0,0 0 0</inkml:trace>
          <inkml:trace contextRef="#ctx0" brushRef="#br0" timeOffset="58884">-1406 4450 12,'12'0'9,"2"0"1,1-2 0,6 1 1,5 0-2,4 0-1,3 3-1,1 0-1,2 1-1,-3 2-2,1 2-1,-5 3 0,-3-1-1,-5 3 0,-4 2 0,-5 2 0,-5 3 0,-4 2 0,-4 1 1,-6 2-1,-5 2 2,-6 2-1,-5 1 0,-5 1 0,-3 1 0,-4-2 0,-1 1 0,1-1-1,1-1 1,3-6 0,5 0 0,3-4 0,5-4-1,5-4 1,5 0 0,8-10 1,-8 10-1,8-10 0,13 5 1,1-5-1,8 1 0,3-1 1,6-1-2,3 0 1,4-2-2,1 0 1,-1-2-1,-3 1-1,-2-2-1,-2 0-2,-6-3-4,-1 5-5,-9-5-7,-2-2-11,-4 4-3,-9-3 1</inkml:trace>
          <inkml:trace contextRef="#ctx0" brushRef="#br0" timeOffset="59445">-1429 4788 11,'-9'5'26,"9"-5"1,20 4-10,-1-6-10,9 0-2,5-3 1,10 3-1,2-4 0,7 1 0,0-3-1,3 3 0,-4-1-1,-3-1-4,-2 2-8,-4 1-20,-10-10-2,1 6 0</inkml:trace>
          <inkml:trace contextRef="#ctx0" brushRef="#br0" timeOffset="59836">-664 4324 5,'0'0'22,"26"16"-7,-7 1-9,1 3 1,4 3 1,0 5 1,3 3 0,-2 1 1,2 9-2,-3-4-1,0 7-2,-5 2-1,-1 2-1,-4 2-1,-4 0 0,-4-1-1,-4-1 1,-3-5 1,-3-2-1,-5-5 1,-3-1 0,-5-8 1,-3 1-1,-6-9 1,0-2-1,-7-5 0,-1-2-1,-1-4 0,0-3 0,1-3-1,3-2 0,2-1-1,3-4-2,4 2-1,3-6-9,6-4-22,7 2-1,4-10 0,9 0 0</inkml:trace>
        </inkml:traceGroup>
      </inkml:traceGroup>
    </inkml:traceGroup>
    <inkml:traceGroup>
      <inkml:annotationXML>
        <emma:emma xmlns:emma="http://www.w3.org/2003/04/emma" version="1.0">
          <emma:interpretation id="{4F60223C-10D5-407E-A94F-5FD246D44F78}" emma:medium="tactile" emma:mode="ink">
            <msink:context xmlns:msink="http://schemas.microsoft.com/ink/2010/main" type="paragraph" rotatedBoundingBox="6203,7930 6249,8439 5899,8471 5853,79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425359-B8C0-44D6-8863-CDACDCF18455}" emma:medium="tactile" emma:mode="ink">
              <msink:context xmlns:msink="http://schemas.microsoft.com/ink/2010/main" type="line" rotatedBoundingBox="6203,7930 6249,8439 5899,8471 5853,7962">
                <msink:destinationLink direction="with" ref="{32FE234E-81DF-4EF5-9837-493E116B9B3E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C92E11F-CBAE-45FF-87C9-CFE02AD179E1}" emma:medium="tactile" emma:mode="ink">
                <msink:context xmlns:msink="http://schemas.microsoft.com/ink/2010/main" type="inkWord" rotatedBoundingBox="6203,7930 6249,8439 5899,8471 5853,7962"/>
              </emma:interpretation>
            </emma:emma>
          </inkml:annotationXML>
          <inkml:trace contextRef="#ctx1" brushRef="#br1">-5884 5083 6,'0'0'9,"0"0"-2,0 0 1,0 0 0,0 0 0,0 0 0,0 0-1,0 0 0,0 0-2,0 0-1,0 0-1,0 0 0,0 0 1,0 0-2,0 0 1,0 0-1,0 0 1,0 0-1,0 0 0,0 0 0,11-5 0,-11 5-1,0 0 0,0 0 0,0 0 1,0 0-1,0 0 1,0 0 0,0 0-1,0 0 0,0 0 0,0-10-1,0 10 0,1-12 0,-1 12 0,1-14-1,-1 14 2,2-13-1,-2 13 0,0 0 0,0-11 0,0 11 0,0 0 0,0 0 0,0 0-1,0 0 1,0 0 0,0 0-1,0 0 1,0 0 0,0 0 0,0 0 0,0 0 0,0 0 0,0 0-1,0 0 1,0 0 0,0 0-1,12 10 1,-12-10 0,11 15 0,-5-2 1,0 2-1,-1 4 0,2 1 0,-1 2 1,1 0-1,1 0 0,2-1 1,-3-1-1,0 0 0,-2-5 0,2 0 0,-3-1 1,1-1-1,-3 2 0,-1-1 0,0 0 1,0-3-1,1 0 0,-2-11 0,0 20 0,0-20 0,0 11 0,0-11 0,0 0 0,0 0 0,0 0 0,0 0-2,0 0 1,0 0-1,0 0 1,0 0-2,0 0-1,0 0-2,0 0-1,-11-7-4,11 7 0,-13-13-1,13 13 0,-18-16-1,18 16 2,-24-14 1,24 14 2</inkml:trace>
          <inkml:trace contextRef="#ctx1" brushRef="#br1" timeOffset="895">-6003 5403 10,'0'0'8,"0"0"0,-11 3-1,11-3-2,0 0-1,0 0-2,0 0-1,0 0-1,0 0 0,0 0 0,0 0 1,0 0 0,0 0 1,4 12 0,-4-12 0,12 11 0,-12-11 0,20 16 0,-5-7 0,2 0-1,1 1 0,2-1-1,2 0 1,2-1-1,-2 1 1,-1-5 0,-1 1 0,-3-3 1,-2 1 0,-2-5 1,-1 1 0,-1-1 1,-11 2 1,17-9-1,-17 9 0,18-17 0,-9 7 0,-3-3 0,1-1 0,-3 0-1,-2-2 1,-2 2-2,-2-2 1,1 0-2,-4 2 1,-1-1-1,0-1 0,2 0-1,-2 1 0,3 0-1,1-4 1,1 4-1,2-1 0,0 1 0,4 3-2,-2 2-3,2-1-4,-5 11-5,7-12-4,-7 12-1,0 0-1,0 0 1</inkml:trace>
        </inkml:traceGroup>
      </inkml:traceGroup>
    </inkml:traceGroup>
    <inkml:traceGroup>
      <inkml:annotationXML>
        <emma:emma xmlns:emma="http://www.w3.org/2003/04/emma" version="1.0">
          <emma:interpretation id="{0F561DC4-7A12-4314-AC83-0D1834D638CA}" emma:medium="tactile" emma:mode="ink">
            <msink:context xmlns:msink="http://schemas.microsoft.com/ink/2010/main" type="paragraph" rotatedBoundingBox="1738,8798 13764,8082 13918,10671 1892,113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C8CCEF-0456-4EE8-8A10-0493F129C844}" emma:medium="tactile" emma:mode="ink">
              <msink:context xmlns:msink="http://schemas.microsoft.com/ink/2010/main" type="inkBullet" rotatedBoundingBox="1765,9260 2393,9222 2409,9482 1781,9520"/>
            </emma:interpretation>
            <emma:one-of disjunction-type="recognition" id="oneOf6">
              <emma:interpretation id="interp14" emma:lang="" emma:confidence="0">
                <emma:literal>-</emma:literal>
              </emma:interpretation>
            </emma:one-of>
          </emma:emma>
        </inkml:annotationXML>
        <inkml:trace contextRef="#ctx0" brushRef="#br0" timeOffset="73315">-10128 6346 8,'-7'-11'12,"7"11"-5,0 0 1,0 0 0,0 0 0,0 0-1,10 0 1,5 2 0,-4-2 1,13 1 0,-2-7-2,14 6-2,0-6 0,16 5-2,-4-5-1,2 3 0,0-2 0,0 4-1,-4 1 0,-4-1-1,-8 1 1,-5 0-1,-9 0 1,-4 1-1,-7-1 0,1 1-3,0-1-7,-10 0-12,0 0-7,9 3 0,-9-3 0</inkml:trace>
        <inkml:trace contextRef="#ctx0" brushRef="#br0" timeOffset="72874">-10058 6540 14,'0'0'14,"0"0"-3,0 0-2,0 0-3,0 0-1,0 0-1,0 0-1,0 0 2,15 5-1,-3-2 1,5-1 1,5 2 0,6-3 0,5 2-1,7-3-1,0 2-1,0-3 0,1 2-1,-2-2 0,-3 0-1,-4 0 0,-5 1 0,-7 0-1,-6 0 1,-1 0-2,-13 0 0,13 3-5,-13-3-12,0 0-11,0 0 0,-19-1 0</inkml:trace>
      </inkml:traceGroup>
      <inkml:traceGroup>
        <inkml:annotationXML>
          <emma:emma xmlns:emma="http://www.w3.org/2003/04/emma" version="1.0">
            <emma:interpretation id="{13BE5438-3922-4089-B9B1-82B2C691FEAC}" emma:medium="tactile" emma:mode="ink">
              <msink:context xmlns:msink="http://schemas.microsoft.com/ink/2010/main" type="line" rotatedBoundingBox="2132,8774 13764,8082 13918,10671 2286,11363"/>
            </emma:interpretation>
          </emma:emma>
        </inkml:annotationXML>
        <inkml:traceGroup>
          <inkml:annotationXML>
            <emma:emma xmlns:emma="http://www.w3.org/2003/04/emma" version="1.0">
              <emma:interpretation id="{7BA71506-557E-4711-809A-DA033F4AF386}" emma:medium="tactile" emma:mode="ink">
                <msink:context xmlns:msink="http://schemas.microsoft.com/ink/2010/main" type="inkWord" rotatedBoundingBox="2147,9022 2810,8982 2861,9851 2199,9890"/>
              </emma:interpretation>
              <emma:one-of disjunction-type="recognition" id="oneOf7">
                <emma:interpretation id="interp15" emma:lang="" emma:confidence="0">
                  <emma:literal>P(x,Y,Z)</emma:literal>
                </emma:interpretation>
                <emma:interpretation id="interp16" emma:lang="" emma:confidence="0">
                  <emma:literal>P(x, Y, Z)</emma:literal>
                </emma:interpretation>
                <emma:interpretation id="interp17" emma:lang="" emma:confidence="0">
                  <emma:literal>Pox, Y, Z)</emma:literal>
                </emma:interpretation>
                <emma:interpretation id="interp18" emma:lang="" emma:confidence="0">
                  <emma:literal>P(x,e,Z)</emma:literal>
                </emma:interpretation>
                <emma:interpretation id="interp19" emma:lang="" emma:confidence="0">
                  <emma:literal>Pa, Y, Z)</emma:literal>
                </emma:interpretation>
              </emma:one-of>
            </emma:emma>
          </inkml:annotationXML>
          <inkml:trace contextRef="#ctx0" brushRef="#br0" timeOffset="73776">-9619 6086 15,'0'0'9,"0"0"-3,12 13-1,-12-13 1,19 18 0,0-6 1,-1 3 1,6 0 1,3 2-1,1 1 0,7 1-3,0 0-1,2 1-1,-4 2 0,7-4-2,-5 5 0,-1-1 0,1-1 0,-6 0-1,-3-1 1,-4 0-1,-3-3 1,-7 3 0,-3-4-1,-3-1 1,-7 1 1,-5 0-1,-5 2 0,-2 0 1,-7 1 0,-3 2-1,-7-1 1,-1-1 0,-5 1 0,2 1 0,-4 0 0,-2 2 0,-1-1 0,3 2 0,-2 1 0,2 2-1,3-2 0,1 0-1,3-4 1,5-1-1,7-3 0,-1-4 1,11-3-1,-3-2 0,12-8-1,-11 7-1,11-7-4,0 0-19,0 0-7,16-4 0,-12-7 1</inkml:trace>
        </inkml:traceGroup>
        <inkml:traceGroup>
          <inkml:annotationXML>
            <emma:emma xmlns:emma="http://www.w3.org/2003/04/emma" version="1.0">
              <emma:interpretation id="{8B559A4A-026D-4218-83AB-D3D7D2604187}" emma:medium="tactile" emma:mode="ink">
                <msink:context xmlns:msink="http://schemas.microsoft.com/ink/2010/main" type="inkWord" rotatedBoundingBox="3713,8680 7906,8431 8060,11019 3867,11269">
                  <msink:destinationLink direction="with" ref="{32FE234E-81DF-4EF5-9837-493E116B9B3E}"/>
                  <msink:destinationLink direction="with" ref="{6A9BA9BA-657A-4B7F-8B87-4CD9E9CA3C95}"/>
                </msink:context>
              </emma:interpretation>
              <emma:one-of disjunction-type="recognition" id="oneOf8">
                <emma:interpretation id="interp20" emma:lang="" emma:confidence="0">
                  <emma:literal>petit)</emma:literal>
                </emma:interpretation>
                <emma:interpretation id="interp21" emma:lang="" emma:confidence="0">
                  <emma:literal>Relit)</emma:literal>
                </emma:interpretation>
                <emma:interpretation id="interp22" emma:lang="" emma:confidence="0">
                  <emma:literal>P(e\x,z)</emma:literal>
                </emma:interpretation>
                <emma:interpretation id="interp23" emma:lang="" emma:confidence="0">
                  <emma:literal>Refit)</emma:literal>
                </emma:interpretation>
                <emma:interpretation id="interp24" emma:lang="" emma:confidence="0">
                  <emma:literal>poetize)</emma:literal>
                </emma:interpretation>
              </emma:one-of>
            </emma:emma>
          </inkml:annotationXML>
          <inkml:trace contextRef="#ctx0" brushRef="#br0" timeOffset="82438">-6555 7288 14,'-2'17'9,"-2"6"-1,-1 6 0,2 7 1,-2 5 2,2 7-1,-3 1 0,4 6-1,-3-6-3,3 2-1,-5-4-1,3-2-2,-2-2 1,1-4-2,-1-7 0,0-2 0,0-2-1,1-4 1,1-6-2,0-3 0,1-2-3,3-13-5,0 0-9,0 0-5,-12-8-5</inkml:trace>
          <inkml:trace contextRef="#ctx0" brushRef="#br0" timeOffset="82769">-6663 7331 18,'18'-20'24,"-2"3"-10,3-2-3,4 6 0,0 1-1,5 6-3,0 0 0,3 5-3,0 3-1,1 5 0,-1 2-1,1 4 0,-5 1 0,0 4 0,-7 0 0,-3 2 1,-4-2 0,-4 4 0,-6-3 0,-3 4 0,-6-6 1,0 4 0,-8-3 0,0 1 0,-7-3 0,0-1-1,-7-1 0,-1-2 0,-2-1-1,-2-1 0,1-2-1,-1-2 0,5-2-1,1 1 0,5-3-1,2-2-3,9 2-6,-1-4-16,12 2-10,-3-10-1,9 0 1</inkml:trace>
          <inkml:trace contextRef="#ctx0" brushRef="#br0" timeOffset="83239">-5732 7291 2,'13'7'26,"-13"-7"0,0 0-1,-8 13-18,-5-3-6,-2 0 0,-6 5 1,-2 4 2,-4 4 0,-2 3 0,-3 2 1,2 5-1,-2-1 0,3 8 0,0 2-2,4 3-1,2 2 1,7 2-1,2-1 1,7 2 0,4-1 0,6-5 1,3-4 0,8-2 1,1-6-1,7-4-1,0-5 1,5-2-1,-1-5-1,3-1 0,1-6-1,0-4-1,2 1-3,-3-9-6,3-2-18,0 1-8,-1-9 1,0-2 0</inkml:trace>
          <inkml:trace contextRef="#ctx0" brushRef="#br0" timeOffset="83810">-5515 7586 12,'0'0'9,"0"0"0,0 0 1,0 0 1,0 0 0,0 0-1,0 0-2,7 11-1,-7-11-2,10 15 0,1 0 0,-2-1 0,6 7-1,1 0 0,5 5-1,-1 1 0,3 3-1,0-1 0,1 0-1,-3 0 0,-1-4 0,-2-2 0,-3-3-1,-3-2 0,-2-6-1,-2-2-3,-8-10-4,0 12-8,0-12-6,-18 5-6,8-1-3</inkml:trace>
          <inkml:trace contextRef="#ctx0" brushRef="#br0" timeOffset="84141">-5635 7958 3,'-1'-10'26,"1"-11"-6,9-4-5,7-4-4,5-5-4,8-5 0,3-2-2,6 0 1,1 1-1,2 4 0,-2 3-1,1 5 0,-9 3-1,-1 7-2,-5 4-1,-6 3-5,0 7-8,-5 5-15,-14-1-3,17 4 1</inkml:trace>
          <inkml:trace contextRef="#ctx0" brushRef="#br0" timeOffset="84461">-5008 7779 5,'7'20'25,"-4"-3"-10,-1 4-2,0 5 0,-2 3 1,2 6-2,-3-3-1,3 5-1,-3-3-2,3-1-2,-2-5-2,1-3-1,-1-6-1,1-6-2,1-1-4,-2-12-6,0 0-18,0 0-6,7-21 1</inkml:trace>
          <inkml:trace contextRef="#ctx0" brushRef="#br0" timeOffset="84802">-4725 7468 5,'1'-12'22,"10"2"-2,-1 2-12,3 2-1,0 2 0,2-1 0,1 3 0,1 0 2,1 4-3,-1-1 0,0 4-3,0 1-1,-1 3-1,0 2-1,-2 3 1,0 1-1,-2 2 1,-2 3 0,-5 3 0,-3 2 1,-4 2-1,-6 0 1,-2 4 0,-6-2 1,-2 2-1,-4-3 1,2 2 0,-1-5-1,4-3 0,3-3 0,4-2 0,1-5 0,8-1 0,1-11 0,12 13 0,1-10 0,5 0 0,3-1 0,7 0 0,2-1-1,3 0 0,1-1-1,0 0 0,-2-1 0,-1 0-2,-2 1-2,-7-5-6,3 1-16,-6 1-9,-8-7-1,-2 2 2</inkml:trace>
          <inkml:trace contextRef="#ctx0" brushRef="#br0" timeOffset="85342">-4792 7712 26,'0'0'29,"15"-8"2,1 3-11,8-2-15,7 0-2,4 3 0,5 3 0,2 0 0,2 5 0,0-2-1,-1 4 0,-2-2-3,-5 0-4,0 0-10,-2-1-17,-10-6 1,4-1-1</inkml:trace>
          <inkml:trace contextRef="#ctx0" brushRef="#br0" timeOffset="85683">-4238 7385 0,'6'10'25,"-6"-10"1,10 4-8,1 5-10,1 0 0,5 4 0,-2 0 0,4 6 0,-2 0-2,5 4 1,-5-2-3,4 6 0,-4 4-1,2 1-2,-2 1 1,-2 2-1,-2 3 0,-2 0-1,-2-1 1,-3 1 0,-3-5 1,-2-1 0,-6-3 0,0-2 0,-4-3 1,-1-2-1,-4-4 0,1-1-1,-3-3 0,0-2-2,-1 0-3,-4-8-10,1-3-21,4-1-1,-1-10 1</inkml:trace>
          <inkml:trace contextRef="#ctx0" brushRef="#br0" timeOffset="75899">-8178 5861 4,'-4'-18'20,"18"3"-2,1 3-11,6 0-3,4-1 1,2-1 1,6 3 0,1-2 0,9 5 1,-4 1 1,2 4-3,1 3 0,-1 4-3,-1 3-1,-1 5-1,-5 3 0,-3 2 0,-7 3 0,-2 2 0,-7 2 1,-5-2-1,-7 2 1,-5 0 0,-8-2 1,-5 0 1,-9-2 0,-6 1 0,-7-5-1,-3 1 1,-4-2-1,0-2 1,-1-3-2,2-1 0,4-1-1,6-4 0,6 0-4,3-5-7,8-2-12,16 3-8,-15-11 0,15 11 1</inkml:trace>
          <inkml:trace contextRef="#ctx0" brushRef="#br0" timeOffset="75528">-8034 5847 2,'0'0'6,"0"0"-2,0 0 1,0 0-1,0 14 2,0-4 0,2 7 2,1 4 0,1 8 0,1 7 1,2 4-1,1 5-1,0 2 0,1 1-2,-1 0-2,1-2-1,-3-7 1,0-3-1,-3-6-1,1-5 1,-3-8-1,1-1 0,-2-16-6,1 12-15,-1-12-8,2-16 0,-4-5 1</inkml:trace>
          <inkml:trace contextRef="#ctx0" brushRef="#br0" timeOffset="76480">-7028 5705 0,'0'0'16,"-20"3"-9,6 0-2,-4 5 0,-2 0 1,0 3 0,-1-2 2,-2 7 0,-2-5 0,1 4 0,-2 1-2,2 5 0,-3 1-2,0 6 0,-2 4-1,-2 4 0,3 4-1,1 3 0,0 4 1,4 0-1,2 2 0,5 0 0,4-3-1,11-1 1,0-6-1,9-1 0,4-4 0,4 0 0,4-5 0,1-2 1,5-1-1,1-2 0,0-2 0,1-3 0,2-3 0,-2-4 0,0-3-1,0-2-1,2-3-5,-6-3-9,1-4-17,4 3 2,-9-11-2</inkml:trace>
          <inkml:trace contextRef="#ctx0" brushRef="#br0" timeOffset="77331">-7132 6371 3,'-17'-10'26,"25"1"-1,3-9-7,11-2-5,8-3-6,4-6-2,6 1 0,5-7 0,6 3 0,-1-1 1,1 3-2,-5 0 1,0 4-3,-6 2 0,-2 5-1,-9 4 0,-4 3-1,-5 4-4,-8 0-7,-12 8-18,18-1-3,-18 1 1</inkml:trace>
          <inkml:trace contextRef="#ctx0" brushRef="#br0" timeOffset="77060">-6968 6012 0,'0'0'17,"16"24"-12,-5-7-3,7 6 1,0 1 2,4 3 1,3 3 0,1-3 0,1 1 0,1 1-1,-1-3 0,-1 0-2,0-1-3,-4-3-2,-5-4-6,-3-3-4,-1 0-11,-13-15-1</inkml:trace>
          <inkml:trace contextRef="#ctx0" brushRef="#br0" timeOffset="78432">-6268 6224 0,'0'0'7,"0"0"-1,0 0 0,0 0-1,-1 9 0,1-9 2,-1 15 1,-1-2 1,0 7 0,0 4-1,-4 6-1,0 7 1,-5 1-3,1 3-1,-3 2-2,1-2 0,-1-6 0,0-3-1,3-6-2,2-7-9,-2-12-17,10-7 0,5-10 0</inkml:trace>
          <inkml:trace contextRef="#ctx0" brushRef="#br0" timeOffset="78783">-6099 5878 2,'0'0'22,"-9"-10"-1,9 10-10,0 0-7,6 13 0,0-2 0,2 2 1,5 6 0,2 1 3,5 2-1,2 1-1,5 3 0,2-2-2,2-2-1,2-1 0,2-3-1,1-4-1,-1 0 0,-2-7 0,0-3-3,-2-2-2,-1-7-2,1-1-2,-3-8-1,2 2-2,-2-7 1,2 1 0,-2-2 2,-2 1 3,-2 2 1,-4 2 2,-3 4 2,-4 4 1,-13 7-1,0 0 0,0 0 1,0 0-1,-20 7 0,1 4 0,-5 3 0,-5 2 0,-3 2 1,-1 2 1,-2-1 1,0 0 0,0-2-1,3-1 1,1-2 0,5-3 0,4-1 0,4-4-1,5-2 0,2-1 0,11-3 0,0 0 0,-9-1 0,9 1-1,0 0-1,0 0 0,9-5-1,-9 5 0,10 6 0,-10-6 0,10 16 1,-5-3 2,1 4 1,0 6 2,-1 5 0,-3 2 0,2 3 0,-3-2 1,1 2-1,-3-4 0,2-2-2,-2-8 0,2-2-1,-2-7 0,1-10-1,3 12-1,-3-12-7,0 0-17,14-11-7,-11-1 1,7 0-1</inkml:trace>
          <inkml:trace contextRef="#ctx0" brushRef="#br0" timeOffset="79654">-5238 6417 2,'-3'24'23,"-1"-9"-9,-4 6-4,1 5 1,-5 3 1,0 2-1,-2 1-1,1 1-2,-1-5-1,3-2-4,0-3-6,3-7-12,8-16-14,-5 13 0,4-24 0</inkml:trace>
          <inkml:trace contextRef="#ctx0" brushRef="#br0" timeOffset="79995">-4933 5901 9,'13'-6'11,"5"2"-2,1 2 0,1 0 0,2 2 0,1 2-1,-2 2-1,-1 1-2,0 2-1,-3 4-2,0 1 1,-4 2-2,-2 1 0,-3 4 0,-4 2 0,-5 4 1,-6 3 0,-6 1 0,-5 4 2,-6 1-1,-5 3 1,-3 1 0,0-1 0,-2-4 0,5-2-1,2-3 0,5-3-1,7-5 0,6-1 0,6-7 0,8-1 0,7-5 0,9 0 0,6-4 0,8-2-1,5-2 1,4-2-1,3-1-1,0-2 0,1 0-3,-8-3-3,3 3-4,-12-6-9,-4-2-12,-1 5-1,-12-3 0</inkml:trace>
          <inkml:trace contextRef="#ctx0" brushRef="#br0" timeOffset="80505">-4986 6209 22,'0'0'26,"0"0"0,14-6-14,-3 3-6,6 2-2,6 0 1,5 1-1,5-1 0,5 0-1,5 0 1,5-1-2,4-1-4,1-3-7,2 0-8,4 1-14,-10-8 2,3 1-1</inkml:trace>
          <inkml:trace contextRef="#ctx0" brushRef="#br0" timeOffset="80876">-4345 5618 16,'21'8'9,"-6"3"-2,3 4 0,1 7 1,2 1 0,3 5 1,1 3 0,2 6-1,-1-1 1,3 8-3,-3 2-1,2 2 0,-2 4-2,-1 0-1,-3-1 0,-3-1 0,-3-2 1,-7-3 0,-7-8 1,-5-1-1,-10-7 1,-2-1 0,-9-6 0,-3 2-1,-6-6-3,-5-2-5,0 2-11,-4-2-16,-7-4-3,-2 1 2</inkml:trace>
        </inkml:traceGroup>
        <inkml:traceGroup>
          <inkml:annotationXML>
            <emma:emma xmlns:emma="http://www.w3.org/2003/04/emma" version="1.0">
              <emma:interpretation id="{4A752673-429D-4643-948E-5B1057EFA039}" emma:medium="tactile" emma:mode="ink">
                <msink:context xmlns:msink="http://schemas.microsoft.com/ink/2010/main" type="inkWord" rotatedBoundingBox="8973,9552 9532,9519 9553,9876 8994,9909">
                  <msink:destinationLink direction="with" ref="{32FE234E-81DF-4EF5-9837-493E116B9B3E}"/>
                </msink:context>
              </emma:interpretation>
            </emma:emma>
          </inkml:annotationXML>
          <inkml:trace contextRef="#ctx0" brushRef="#br0" timeOffset="87045">-2909 6943 17,'3'10'24,"-3"-10"-9,9 2-6,1 0 1,2-1 1,5 2 0,-2-3-3,8 4 0,0-4-2,6 2-1,0-2-2,2 0 0,2-1-2,0 0-1,0 0-2,-3-5-4,1 4-9,-3-1-17,-10-7 2,1 4-2</inkml:trace>
          <inkml:trace contextRef="#ctx0" brushRef="#br0" timeOffset="87355">-2899 6718 20,'0'0'27,"15"-12"1,2 4-14,7 4-7,4-4-1,6 5 0,3-7 0,8 5-1,2-3-2,4-1-7,4-4-17,5 3-10,-5-10 0,7 3 1</inkml:trace>
        </inkml:traceGroup>
        <inkml:traceGroup>
          <inkml:annotationXML>
            <emma:emma xmlns:emma="http://www.w3.org/2003/04/emma" version="1.0">
              <emma:interpretation id="{077E65E6-BBE6-4B37-A261-0D30455EC1EB}" emma:medium="tactile" emma:mode="ink">
                <msink:context xmlns:msink="http://schemas.microsoft.com/ink/2010/main" type="inkWord" rotatedBoundingBox="10427,8635 13785,8435 13844,9413 10485,9612">
                  <msink:destinationLink direction="with" ref="{32FE234E-81DF-4EF5-9837-493E116B9B3E}"/>
                </msink:context>
              </emma:interpretation>
              <emma:one-of disjunction-type="recognition" id="oneOf9">
                <emma:interpretation id="interp25" emma:lang="" emma:confidence="1">
                  <emma:literal>&gt;</emma:literal>
                </emma:interpretation>
                <emma:interpretation id="interp26" emma:lang="" emma:confidence="0">
                  <emma:literal>,</emma:literal>
                </emma:interpretation>
                <emma:interpretation id="interp27" emma:lang="" emma:confidence="0">
                  <emma:literal>)</emma:literal>
                </emma:interpretation>
                <emma:interpretation id="interp28" emma:lang="" emma:confidence="0">
                  <emma:literal>'</emma:literal>
                </emma:interpretation>
                <emma:interpretation id="interp29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87746">-1342 5943 9,'0'0'22,"10"-5"-11,-10 5-3,0 0-1,0 0 0,0 0 0,12 18 0,-11-6 1,4 9-1,-3 3 1,3 9-1,-2 3-1,0 8 0,-1 3-2,0 3 0,-3-4-1,1-1 0,-3-6-2,1-4 0,0-8 0,1-5-3,2-7-5,-1-15-10,-6 10-16,6-10 2,0 0-1</inkml:trace>
          <inkml:trace contextRef="#ctx0" brushRef="#br0" timeOffset="88076">-1458 5965 11,'1'-26'22,"0"-1"-10,3 0-3,3 2-2,3-1-1,4 7 1,3-1-1,5 2 1,3 4-2,3 2-1,2 2 0,2 4-2,0 2 0,1 3 0,-1 4-1,0 2-1,-2 2 1,-1 3-1,-4 3 1,-2 1-1,-3 1 1,-5 1 0,-4 1 1,-5 0 0,-6 0 1,-3 3 1,-8-2-1,-5 1 1,-6-2 0,-4 2 0,-6-2-1,-2 0 0,-3-1-1,-1-2-1,0-3 0,1-2-1,3-2-2,3-4-3,10 0-6,2-5-13,8-6-9,11 8 0,6-24 0</inkml:trace>
          <inkml:trace contextRef="#ctx0" brushRef="#br0" timeOffset="88637">-397 5643 22,'-18'12'16,"-3"2"0,-1 0-2,-1 5-1,-4 0-1,2 5-4,-5 0 0,-1 8-2,-4 3-1,4 8-1,-4 5 0,4 6-1,0 3-1,6 1 1,5-1-1,5 2-1,6-7 1,8-2 0,5-9 0,5-3 0,5-4 0,4-3 0,3-6-1,4-2 1,1-3-1,2-5-1,2-2-2,-2-8-2,5 1-7,-4-8-13,-1-4-11,2-5 1,-6-6 0</inkml:trace>
          <inkml:trace contextRef="#ctx0" brushRef="#br0" timeOffset="89118">-194 5743 0,'0'0'23,"0"10"0,0-10-11,0 0-7,8 16 1,-3-6 1,3 5 2,1 2-2,3 5-1,1 1 0,5 3 0,0-1-2,2 1 0,2-2-1,1-2-1,-1-4-1,1-2 1,-1-5-2,-2-6-3,0 1-4,-1-13-6,2 0-4,-1-8-3,1-4 1,0-4 0</inkml:trace>
          <inkml:trace contextRef="#ctx0" brushRef="#br0" timeOffset="89428">410 5774 15,'-8'11'11,"-1"-5"1,-4 1-1,-2 2 0,-3 3-1,-3 1-2,-1 1-3,-1 3 0,-1 0-3,0 1 0,-2 0-1,1-1 0,1 1-1,1-2 1,0-1-1,1-1 0,1 1 1,2-3-1,2 1 0,3-2 0,2-2 0,3 0 0,9-9-1,-11 13 1,11-13 0,-3 12 0,3-12 0,3 12 0,-3-12 1,5 13-1,-2-3 0,-3-10 1,7 18-1,-3-9 1,-1 4-1,0 0 1,2 3 1,-2 1-1,0 2 1,0 4-1,1-3 2,-1 4-1,0 1 0,-1-2 1,1-3-1,-2-1 1,1-1-1,-2-7 0,1 3 0,-1-14-1,-1 14 0,1-14-2,0 0-5,0 0-12,0 0-14,0 0 1,0 0 1</inkml:trace>
          <inkml:trace contextRef="#ctx0" brushRef="#br0" timeOffset="90490">717 6319 30,'-5'15'14,"-1"4"1,0 5 0,-3 2-1,2 3-3,-1-4-3,4 3-2,-2-6-2,4-3-1,0-4-2,2-5-2,0-10-5,8 10-14,-2-20-11,7 3 1,-1-12-1</inkml:trace>
          <inkml:trace contextRef="#ctx0" brushRef="#br0" timeOffset="91321">916 6009 0,'0'0'25,"0"0"1,20-2-12,-1 1-5,6-1-2,5 2 0,4-1-1,5 3-2,3-3 0,3 3-2,3-1 0,-1-1-3,2 0-8,-3 0-13,-5-10-5,1 6-2</inkml:trace>
          <inkml:trace contextRef="#ctx0" brushRef="#br0" timeOffset="90780">924 5788 6,'0'0'25,"-9"-13"-8,9 13-5,-1-10-1,1 10 0,9-11-1,1 6-2,7 2-2,3-2-2,3 2-1,3 0-1,4 2-1,0 2 1,2 3-1,-1 3 0,-2 1 0,-4 5-1,-2 2 0,-5 3 0,-3 3 0,-7 2 0,-6 3 0,-6 1 0,-5 5 1,-7 2-1,-3 0 2,-5 3-1,-3-2 0,-2-2 0,3-2 1,1-5 0,7-4 0,2-6 0,8-3 1,8-13 0,3 16 0,11-14 0,6 1-1,5-3 1,4 0-1,4-2-1,3-1 0,3 0-1,-2-3-1,-2-1-2,-6-1-3,3 4-4,-10-4-11,-6-3-14,1 4 1,-11-5 0</inkml:trace>
          <inkml:trace contextRef="#ctx0" brushRef="#br0" timeOffset="91681">1560 5550 5,'0'0'22,"10"2"-9,0 4-4,0 1 0,4 6 1,1 2 0,4 8 2,1 0-2,6 6-2,-3 0-1,5 5-2,-4 2-1,3 4 0,-1-1-1,-1 4-1,-3 1 0,-4 1 0,-1-1-1,-4 1 0,-3-3 0,-4-3 1,-7-4 0,-4 0 1,-9-10 0,-1 5-1,-7-4 1,-3-2 0,-4-3-1,-2-2-2,-1 1-3,-4-7-8,1 3-19,-2-3-6,-9-5 1,1 1 0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4.30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D85E284A-458E-4CFE-8782-555EA69E5413}" emma:medium="tactile" emma:mode="ink">
          <msink:context xmlns:msink="http://schemas.microsoft.com/ink/2010/main" type="writingRegion" rotatedBoundingBox="15602,5938 25297,6012 25269,9786 15574,9713"/>
        </emma:interpretation>
      </emma:emma>
    </inkml:annotationXML>
    <inkml:traceGroup>
      <inkml:annotationXML>
        <emma:emma xmlns:emma="http://www.w3.org/2003/04/emma" version="1.0">
          <emma:interpretation id="{20691C0B-7EDC-4326-873F-3E3925900564}" emma:medium="tactile" emma:mode="ink">
            <msink:context xmlns:msink="http://schemas.microsoft.com/ink/2010/main" type="paragraph" rotatedBoundingBox="15482,6588 23008,5528 23266,7362 15740,842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9E1B61B-74EE-4E7D-95FE-CD551487AAE3}" emma:medium="tactile" emma:mode="ink">
              <msink:context xmlns:msink="http://schemas.microsoft.com/ink/2010/main" type="line" rotatedBoundingBox="15482,6588 23008,5528 23266,7362 15740,8421">
                <msink:destinationLink direction="with" ref="{DFCC282A-CE92-4365-9152-E90EA3FBE64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E3F974EC-DDE8-4454-B198-01C5812B9E5C}" emma:medium="tactile" emma:mode="ink">
                <msink:context xmlns:msink="http://schemas.microsoft.com/ink/2010/main" type="inkWord" rotatedBoundingBox="15581,7292 17832,6975 17961,7891 15710,8208"/>
              </emma:interpretation>
              <emma:one-of disjunction-type="recognition" id="oneOf0">
                <emma:interpretation id="interp0" emma:lang="" emma:confidence="0">
                  <emma:literal>P(Z)</emma:literal>
                </emma:interpretation>
                <emma:interpretation id="interp1" emma:lang="" emma:confidence="0">
                  <emma:literal>P(z]</emma:literal>
                </emma:interpretation>
                <emma:interpretation id="interp2" emma:lang="" emma:confidence="0">
                  <emma:literal>P(Z]</emma:literal>
                </emma:interpretation>
                <emma:interpretation id="interp3" emma:lang="" emma:confidence="0">
                  <emma:literal>Pa)</emma:literal>
                </emma:interpretation>
                <emma:interpretation id="interp4" emma:lang="" emma:confidence="0">
                  <emma:literal>Piz)</emma:literal>
                </emma:interpretation>
              </emma:one-of>
            </emma:emma>
          </inkml:annotationXML>
          <inkml:trace contextRef="#ctx0" brushRef="#br0">3770 4403 10,'0'0'10,"0"0"0,0 0 0,2 10-1,4-1 0,-4 4 0,6 6 0,-5 7 0,1 6-1,-2 4-1,2 9 0,-3 1-2,2 4 0,-2-2-2,1 2 1,0-7-2,1 0 0,-1-6-1,1-7 1,-1-3-1,1-5 0,-1-4 0,-1-5-1,-1-13-1,1 11-4,-1-11-10,0 0-5,3-22-4,-3 2-1,-2-9-6</inkml:trace>
          <inkml:trace contextRef="#ctx0" brushRef="#br0" timeOffset="351">3691 4441 21,'0'0'27,"4"-15"-13,4 6-2,7-1-3,1-1-1,8 1-2,3-4-1,5 3-1,3 0-1,3 2 1,-1 1-1,3 5 0,-1-2-1,-1 5 0,-2 7-1,-2 2-1,-4 2 1,-2 0-2,-6 3 2,-3 2-2,-7 3 1,-4-3 0,-5 0 0,-5-1 1,-4 1 0,-3 0 0,-5-2 2,-2-1 0,-5-2 0,-1 0 0,-1-5 0,-2 0 0,-2-3-1,2 0 1,-1-3-2,5 1 0,0-2 0,2-1-1,4 2-2,1-3-1,14 3-7,-15-2-11,15 2-14,0 0 1,5-15 0</inkml:trace>
          <inkml:trace contextRef="#ctx0" brushRef="#br0" timeOffset="942">4961 4184 13,'0'0'13,"-10"2"1,10-2-1,-18 12-1,5-5-1,-2 2 0,-4 2-2,-2 2-2,-5 0-1,0 6-1,-6 2 0,-1 6-1,-4 1 0,1 7-1,-3 1 0,4 5-1,0 2 0,4 2 0,3-1 0,6 1 0,5-3 0,6 1 1,2-4-1,7-1 1,3-4-1,5 0 1,4-5-1,4 0 0,4-3 0,5-1-1,1-5 1,6-3 1,4-2-2,4-3 0,3-2-1,0-2 0,0-3-1,-2-4-2,0 1 0,-5-4-2,0 3-4,-9-6-12,-1-5-15,1 2 0,-8-7 0</inkml:trace>
          <inkml:trace contextRef="#ctx0" brushRef="#br0" timeOffset="1602">4936 4462 13,'19'-6'9,"6"1"-3,4-1 1,3-1 1,3 2 0,1 2 0,3 1-1,0 0 0,1 3-2,-6 1 0,0 2-1,-3 1-1,-3 2-1,-4 0 0,-5 1-1,-2 0-1,-5 2 0,-3-1 1,-5 0-1,-4 2 1,-1 0 0,-8 1 0,-2 3 0,-6 0 1,-2 3 0,-6-1 0,-1 2 0,-4 0 0,0 0 0,0-1 0,3 1 0,1-1 0,5-1 0,2-1 0,7-2 0,0 0 0,6 0 1,3-3-1,4 0 1,3 0 0,7-1 0,3-2 0,9 1 0,5-3-1,8-2 0,3-1-1,5-3 0,1-2-1,2-2 0,-2-1-2,-3-3-3,-1 4-4,-9-5-10,-4 0-15,0 4 0,-10-5 1</inkml:trace>
          <inkml:trace contextRef="#ctx0" brushRef="#br0" timeOffset="2273">5054 4681 21,'15'11'16,"-6"-10"1,2 1-2,7-1 1,0-2-4,9 1-3,2-2-1,8 2-2,1-3-2,3 4-1,2-4-1,1 3-1,-2 0-1,0-1 0,-4 1-5,-6-4-10,-6 1-17,2 1 1,-12-7-1</inkml:trace>
          <inkml:trace contextRef="#ctx0" brushRef="#br0" timeOffset="2764">5694 4260 8,'9'-1'12,"2"2"-2,0 2 1,-2 0 0,5 3 0,-1 1-1,5 5-1,-3 2 0,2 6-3,2 0-1,4 6-2,0 2 1,1 5-1,-1 2-1,1 3-1,-2-2 1,-2 2-1,-6 0 0,-3-1 1,-3-3-1,-4 0 1,-8-4 1,-2 0-1,-6-4 1,-2 1 0,-6-3 0,-2 1 0,-5-2-1,1 0 0,-3-3 0,0-2-1,0-2 1,1-4-2,1-2-5,-1-5-18,2-7-10,5-2-2,-1-13 1</inkml:trace>
        </inkml:traceGroup>
        <inkml:traceGroup>
          <inkml:annotationXML>
            <emma:emma xmlns:emma="http://www.w3.org/2003/04/emma" version="1.0">
              <emma:interpretation id="{1D0763BB-F53B-4F74-9CC0-7215B78EB73F}" emma:medium="tactile" emma:mode="ink">
                <msink:context xmlns:msink="http://schemas.microsoft.com/ink/2010/main" type="inkWord" rotatedBoundingBox="19412,6035 20491,5883 20653,7035 19574,7187"/>
              </emma:interpretation>
              <emma:one-of disjunction-type="recognition" id="oneOf1">
                <emma:interpretation id="interp5" emma:lang="" emma:confidence="0">
                  <emma:literal>tap</emma:literal>
                </emma:interpretation>
                <emma:interpretation id="interp6" emma:lang="" emma:confidence="0">
                  <emma:literal>#38</emma:literal>
                </emma:interpretation>
                <emma:interpretation id="interp7" emma:lang="" emma:confidence="0">
                  <emma:literal>#3?</emma:literal>
                </emma:interpretation>
                <emma:interpretation id="interp8" emma:lang="" emma:confidence="0">
                  <emma:literal>t?</emma:literal>
                </emma:interpretation>
                <emma:interpretation id="interp9" emma:lang="" emma:confidence="0">
                  <emma:literal>#320</emma:literal>
                </emma:interpretation>
              </emma:one-of>
            </emma:emma>
          </inkml:annotationXML>
          <inkml:trace contextRef="#ctx0" brushRef="#br0" timeOffset="4647">7632 3705 14,'0'0'16,"0"0"-2,0 0 0,0 0-1,16-2-2,-2 4-1,10-1-3,2 1-4,8-1 0,4 2-1,4 4 0,0-3 0,-1 1-1,-5-2 1,-4 4-2,-9-6 2,-5 5-3,-8-6 1,-10 0-4,0 0-4,-6-15-5,-7 5-17,-1 4 0,-8-10 0</inkml:trace>
          <inkml:trace contextRef="#ctx0" brushRef="#br0" timeOffset="5017">7553 3403 6,'20'9'22,"-5"-7"-12,7 0-3,6 2 1,5-2 0,5 2 1,2-4 1,6 3-1,-2-7-1,2 3-1,-7-3-3,-3 2 0,-4-2-2,-4 1-1,-5 1 0,-6 2-2,-2 1 0,-15-1-4,16 6-6,-12 5-19,-4-11 1,-8 11-1</inkml:trace>
          <inkml:trace contextRef="#ctx0" brushRef="#br0" timeOffset="122076">7967 3043 5,'0'0'6,"0"0"1,0 0-1,0 0 1,0 0-2,0 0 0,0 0-1,0 0-1,0 0-1,0 0 0,18 12-1,-5-5-1,5 3 0,5 0 1,3 5-1,5-1 2,1 6-2,5-2 1,-3 1-1,2 4 1,0 1 0,0-1 0,2 4-1,-3 0 1,1 1-1,-1 1 0,-1-2 1,-3 0-1,-1-4 1,-5 0-1,-4-4 1,-2-2-1,-4-1 1,-4-5-1,-3 2 1,1-3-1,-4 1 1,0-1-1,-1 1 1,-1-2-1,0 1 0,-3-10 0,5 15 1,-5-15-1,4 13 0,-4-13 1,2 11 0,-2-11 0,0 0 0,-2 12 1,2-12 0,0 0 0,-5 13 1,5-13 0,0 0-1,-10 8 1,10-8-1,-14 13 0,4-6 1,-4 3 0,-1 3-1,-5 4 0,-2 3 1,-7 3-1,-2 5 0,-5 2 0,-2 6-1,-3 0 1,0-1 0,0 2-1,0 0 0,2-1 0,3-4 1,5-4-2,2-3 2,4-4-2,5-4 1,4-5-1,4-3 1,3-4-1,9-5 1,0 0-1,0 0 0,0 0-1,0 0-1,-4 12-6,4-12-17,0 0-7,9 8 1</inkml:trace>
        </inkml:traceGroup>
        <inkml:traceGroup>
          <inkml:annotationXML>
            <emma:emma xmlns:emma="http://www.w3.org/2003/04/emma" version="1.0">
              <emma:interpretation id="{CB1B65EA-A5DC-435C-B4E0-57980FE8840B}" emma:medium="tactile" emma:mode="ink">
                <msink:context xmlns:msink="http://schemas.microsoft.com/ink/2010/main" type="inkWord" rotatedBoundingBox="21555,6298 23086,6082 23266,7362 21735,7577"/>
              </emma:interpretation>
            </emma:emma>
          </inkml:annotationXML>
          <inkml:trace contextRef="#ctx0" brushRef="#br0" timeOffset="-76759.73">10225 3752 19,'0'0'14,"1"-14"-3,-1 14 0,0-14-1,0 14-1,4-15-2,-1 4 1,-3 11-2,14-15-1,-3 9 0,5-5-2,5 4 0,4 0-2,2 3 0,4 2 0,2 1 0,1 2-1,-1 3 0,-4-1 0,-3 4-1,-4 5 1,-6 2 0,-2 1 0,-8 2-1,-5 2 2,-6 0-2,-5 6 2,-9 0-1,-4-2 1,-5 1-1,-6 3 1,-3 0 0,-4 0 0,0 0 1,2-2-1,4-2 1,3-2-1,6-3 1,5-5 0,10 1 0,8-5 0,3-9 0,22 13-1,4-6 1,9-3 0,8 1-1,8-1-2,3-1-1,7 2-5,-3-1-7,2 2-10,-3 2-9,-7-4 0</inkml:trace>
          <inkml:trace contextRef="#ctx0" brushRef="#br0" timeOffset="-76088.73">10382 4472 1,'-30'-6'16,"2"2"-2,-6-2-2,1-1-2,-4-2-1,-2 1-1,1-3 0,-2-1 0,2 0 0,-3-2-2,3-1 1,-1-3-1,6 0 0,0-5 0,4 3-1,1-10 0,6-1-2,3-10 1,4-2-2,3-9 1,5-4-2,3-5 0,8-6-1,4-2 0,7 1 0,9 2-1,8-1 1,8 2-1,9 5 0,9 6 1,5 4-1,9 6 0,7 7 1,3 6 0,4 9-1,3 6 1,2 9-1,-1 5 1,-3 7-1,-3 6 1,-6 8 0,-2 7-1,-13 6 1,-6 5 0,-9 3-1,-7 7 1,-6 1 0,-10 4 0,-7 2-1,-3 0 1,-3 1 0,-7 2 0,-3 2 1,-2 1-1,-5 3 0,-3-4 0,-2-1 0,-6-2 0,-4-2 0,-2-4 0,-5-3 1,-5-8 0,-7-2-1,-4-5 2,-6-1-1,-7-5 1,-8-1 0,-8-7 0,-5 0 1,-10-2-2,-2-3 1,-5-2-1,-4-1-1,-2 2-6,-1 4-26,-1-13-4,5-4 1,-1-12-1</inkml:trace>
        </inkml:traceGroup>
      </inkml:traceGroup>
    </inkml:traceGroup>
    <inkml:traceGroup>
      <inkml:annotationXML>
        <emma:emma xmlns:emma="http://www.w3.org/2003/04/emma" version="1.0">
          <emma:interpretation id="{D16F78BC-3374-49C6-8D6E-80D291314FFB}" emma:medium="tactile" emma:mode="ink">
            <msink:context xmlns:msink="http://schemas.microsoft.com/ink/2010/main" type="paragraph" rotatedBoundingBox="17528,7850 25283,7908 25269,9786 17514,9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214F7D3-E7F3-47A0-AAA3-87D7DABE2F1B}" emma:medium="tactile" emma:mode="ink">
              <msink:context xmlns:msink="http://schemas.microsoft.com/ink/2010/main" type="line" rotatedBoundingBox="17528,7850 25283,7908 25269,9786 17514,9728">
                <msink:destinationLink direction="with" ref="{20722DB5-A739-4EBD-8839-28061E8B405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823386DE-EB32-4E59-A030-EEDAA2CCBA86}" emma:medium="tactile" emma:mode="ink">
                <msink:context xmlns:msink="http://schemas.microsoft.com/ink/2010/main" type="inkWord" rotatedBoundingBox="17528,7850 21696,7881 21685,9310 17518,9279"/>
              </emma:interpretation>
              <emma:one-of disjunction-type="recognition" id="oneOf2">
                <emma:interpretation id="interp10" emma:lang="" emma:confidence="0">
                  <emma:literal>Pletzl</emma:literal>
                </emma:interpretation>
                <emma:interpretation id="interp11" emma:lang="" emma:confidence="0">
                  <emma:literal>Plea)</emma:literal>
                </emma:interpretation>
                <emma:interpretation id="interp12" emma:lang="" emma:confidence="0">
                  <emma:literal>Pletzl)</emma:literal>
                </emma:interpretation>
                <emma:interpretation id="interp13" emma:lang="" emma:confidence="0">
                  <emma:literal>Pleat)</emma:literal>
                </emma:interpretation>
                <emma:interpretation id="interp14" emma:lang="" emma:confidence="0">
                  <emma:literal>P(y\zy</emma:literal>
                </emma:interpretation>
              </emma:one-of>
            </emma:emma>
          </inkml:annotationXML>
          <inkml:trace contextRef="#ctx0" brushRef="#br0" timeOffset="34700">5791 5648 21,'0'0'15,"0"0"-1,0 0-1,0 0-2,9-3-2,-9 3-2,0 0-1,0 0-1,0 0-1,0 0-1,0 0-1,0 0 0,0 0-1,4 15 0,-1-4-1,0 6 1,2 5 0,0 8 0,2 4 0,0 8 0,0 1 1,0 3-1,0-1 0,-1-2 0,0-1 0,-3-7 0,0-5 0,0-6 0,-2-5 0,1-6-1,-2-4-2,0-9-3,0 0-7,0 0-12,10 4-7,-9-16 0</inkml:trace>
          <inkml:trace contextRef="#ctx0" brushRef="#br0" timeOffset="35131">5642 5617 5,'-13'-19'22,"13"19"-9,-6-16-4,6 16-1,0-13 0,0 13-1,6-13-1,-6 13-1,15-9-1,-1 3-2,4 2 0,4-1-1,5 1 1,3-1-1,4 3 0,3 0 1,3 2-1,-3 1-1,0 1 1,-2 3-1,-4 2 0,-2 2 0,-4-1 0,-5 3 0,-3 1 0,-1 0-1,-6 1 1,-1-2 0,-1 3 0,-5 2 0,-3-5 1,-3 4 0,-5 1 0,-4-1 2,-3 1-1,-4 1 1,-3-3 0,-4-3 0,1 3-1,-4-7 1,4 1-1,-2-2-1,2-2 0,0-1 0,4 0-1,2-1 0,2-1-3,6 1-5,1-1-10,10-1-14,0 0 2,-9-9 0</inkml:trace>
          <inkml:trace contextRef="#ctx0" brushRef="#br0" timeOffset="41780">6751 5159 6,'0'0'8,"12"-4"0,-12 4-2,0 0-2,0 0 0,0 0-2,0 0-1,0 0 0,-5 14 1,-2-5 0,-2 6 0,-4 7 2,-4 6-1,-5 9 1,-3 9-1,-4 5 1,0 8 0,-1 4 1,3 3-1,0-2 1,7 1 0,1-4 0,6-1-1,3-5 1,5 1-2,2-6 1,5-3-2,3 0 1,4-5-1,5-4 0,3-3 0,6-5 0,5-2 0,1-4-1,5-2 1,0-3-1,2-7 0,-3-1 0,1-4 0,-8-1-2,-1-5-2,-3-1-5,-8-4-11,-6-8-12,2 7 0,-9-12 0</inkml:trace>
          <inkml:trace contextRef="#ctx0" brushRef="#br0" timeOffset="42381">6785 5432 10,'0'0'13,"0"0"0,0 0-2,0 0-1,0 0-2,10 17-1,-3-6-1,6 4 1,0 0-3,6 6 1,0-3-2,4 3 0,0 0 0,1-3-1,0-3-1,-1-1 1,-2-6 0,-2 2-1,-3-6 1,-1-1-2,-2-3 0,-2-3-3,1 0-1,0-5-2,3-1-3,-1-4-2,6 0 0,-2-5 1,4 0 0,0-1 2,0-1 2,0-1 1,0 3 3,-4 0 1,-1 3 1,-3 1 0,-1 3 1,-4 2-1,-9 9 1,10-12 1,-10 12 0,0 0-1,0 0 1,0 0 0,0 0 0,-9-6 0,9 6-1,-12 4 0,1-1 1,-2 5 1,-3 3 0,-2 3 1,-6 3 1,-2 6 0,-3-1-1,-1 4 1,0-1-1,2-1 0,4-6-1,2 0-1,3-7 0,6-2 0,13-9 0,-12 9 1,12-9 0,0 0 0,0 0-1,0 0 1,0 0-1,0 0 0,0 0-2,0 0 0,0 0 0,0 0-1,0 0 0,5 9 0,-4 0 0,0 2 1,1 4 0,0 3 0,0 5 1,1 2 0,-2 7 0,2 2 1,-1-2-1,2 1 1,-1 0 0,2-4 0,-2-2-1,2-4 1,-3-3-1,3-2 0,-3-7 0,0-1 0,-2-10 0,1 17-1,-1-17 1,1 9-1,-1-9 1,0 0-1,0 0-3,0 0-7,0 0-19,12-8-2,-9-3 0</inkml:trace>
          <inkml:trace contextRef="#ctx0" brushRef="#br0" timeOffset="43933">7503 5143 6,'0'0'6,"12"6"0,-12-6 0,10 15 1,-5 2-1,1 4 0,1 8 0,3 9 1,-1 9 0,1 9 0,-1 9 0,0 8-2,-3 4 1,1 5-3,0 2 1,0-2-2,2-1 0,1-7 0,4-6-1,2-7 1,1-10-1,0-6 1,-2-10 0,1-6-1,-5-6 1,-1-3-1,-2-5 1,-3-4-1,-5-11 0,7 15 0,-7-15 1,0 0-1,0 0-1,0 0-4,0 0-12,9-3-14,-12-10 1,6-1-2</inkml:trace>
          <inkml:trace contextRef="#ctx0" brushRef="#br0" timeOffset="44664">8029 5547 0,'0'0'20,"0"0"-12,0 0-2,0 0 1,1 10 0,6 0 1,2 3-1,2 3 0,6 10 0,2 1 2,4 7-3,2 3 0,3 2-2,1 1-2,1 2 0,0-2 0,-1-2-1,-1-2 0,-2-3 0,-4-3-1,-3-3 0,-3-4-3,-4-7-2,-5 0-6,-4-4-9,-3-12-8,-16 9 0</inkml:trace>
          <inkml:trace contextRef="#ctx0" brushRef="#br0" timeOffset="44995">8028 6008 28,'7'-15'23,"1"-3"-3,4-7-2,9 0-6,2-8-3,7 2-1,2-11-2,5 6 0,2-5-3,4 3 0,-2 1-2,0 4 0,-2 3-1,-2 3 1,-5 10-1,-5 3-1,-5 5-1,-5-1-4,-1 8-4,-6 0-7,-10 2-12,14 9-3,-14-9 1</inkml:trace>
          <inkml:trace contextRef="#ctx0" brushRef="#br0" timeOffset="45355">8680 6008 9,'3'40'14,"-4"3"0,2-1-2,-4 0 0,-1 0-3,1-5-1,-1-6-3,1-3 0,1-9-2,0-7-5,2-12-14,6 10-10,-4-20 1</inkml:trace>
          <inkml:trace contextRef="#ctx0" brushRef="#br0" timeOffset="45686">8842 5487 4,'20'-3'6,"2"-1"2,6 2 1,3 0 1,2 1 1,1 1 0,-2 0-2,2 3-1,-7-1-2,0 3-1,-6 0-3,-6 2 0,-1 1-2,-4 1 0,-4 1 0,-4 4 0,-4-1 0,-3 4 0,-4-3 1,-2 6 0,-6 3 1,-2 4 0,-3 1 1,-2 2 0,-2 1 0,1 1-1,2 2 1,1-2-1,3-5 0,4-1 0,3-3 0,6-1 1,4-6-1,6 0 1,5-5 0,7 1-1,5-3 0,6-1 1,3-3-1,5-2-1,2-1 0,1-2-1,-1-2 0,-1-2-1,-2-1-2,-5-4-4,-2 3-6,-6-3-9,-6-2-11,-2 2 1</inkml:trace>
          <inkml:trace contextRef="#ctx0" brushRef="#br0" timeOffset="46217">8771 5791 9,'0'0'23,"9"8"2,9-8-15,3-3-2,7 3-1,4-4 2,7 4-2,-1-2-1,3 2 1,-4-1-3,1 0-2,0 0-4,-5-2-4,-2 1-7,-4-1-11,-8-6-6,5 4 1</inkml:trace>
          <inkml:trace contextRef="#ctx0" brushRef="#br0" timeOffset="46617">9301 4953 16,'14'-3'10,"-14"3"-3,17 18 0,-3 0-1,4 3 0,6 8 1,4 6 1,5 7-1,1 7 0,2 5 0,1 1-3,3 4-1,-6 0-1,-1 1 1,-4 0-2,-2 2 0,-5-4 0,-2-3 0,-7 0-1,-3-2 1,-6 0 0,-4-1-1,-5 1 1,-5-2 0,-2-3 1,-6-1 0,-1-4 0,-3-1 1,-2-8-1,0-2 0,-2-3 1,1-3 0,0-5-2,-1-2-4,2-4-14,1 0-14,-8-11 1,2 0-1</inkml:trace>
        </inkml:traceGroup>
        <inkml:traceGroup>
          <inkml:annotationXML>
            <emma:emma xmlns:emma="http://www.w3.org/2003/04/emma" version="1.0">
              <emma:interpretation id="{1E14044A-3FC4-40BE-8C58-DD50A529F5EB}" emma:medium="tactile" emma:mode="ink">
                <msink:context xmlns:msink="http://schemas.microsoft.com/ink/2010/main" type="inkWord" rotatedBoundingBox="22096,7985 25282,8010 25269,9786 22083,9762"/>
              </emma:interpretation>
              <emma:one-of disjunction-type="recognition" id="oneOf3">
                <emma:interpretation id="interp15" emma:lang="" emma:confidence="0">
                  <emma:literal>P(x,z)</emma:literal>
                </emma:interpretation>
                <emma:interpretation id="interp16" emma:lang="" emma:confidence="0">
                  <emma:literal>P(x,Z)</emma:literal>
                </emma:interpretation>
                <emma:interpretation id="interp17" emma:lang="" emma:confidence="0">
                  <emma:literal>Plait)</emma:literal>
                </emma:interpretation>
                <emma:interpretation id="interp18" emma:lang="" emma:confidence="0">
                  <emma:literal>Petit)</emma:literal>
                </emma:interpretation>
                <emma:interpretation id="interp19" emma:lang="" emma:confidence="0">
                  <emma:literal>Peewit)</emma:literal>
                </emma:interpretation>
              </emma:one-of>
            </emma:emma>
          </inkml:annotationXML>
          <inkml:trace contextRef="#ctx0" brushRef="#br0" timeOffset="47889">10187 6186 17,'0'0'18,"0"0"-3,0 0-2,0 0 1,0 0-2,16-7-2,-2 5-2,7 3-2,4-1-2,7 0 0,6 0-2,3 1 0,2-1-1,2 2 0,-5-2-1,-6-2 0,-5 2-1,-8-1-5,-6 0-4,-15 1-8,-3-9-9,-6 6-3,-15-7 0</inkml:trace>
          <inkml:trace contextRef="#ctx0" brushRef="#br0" timeOffset="48179">10233 5990 34,'0'0'21,"0"0"-2,15-9-1,-3 4-6,4 4-3,1-3-4,6 3-1,2 0-1,3 2-1,3 0 0,1 0-1,0 1-2,1-2-2,1 2-9,1 0-19,-10-8 0,2 1 0</inkml:trace>
          <inkml:trace contextRef="#ctx0" brushRef="#br0" timeOffset="48730">11090 5169 7,'0'0'13,"0"0"-2,0 0-1,0 0-1,0 0-2,0 0-2,-1 11 0,-2-2 0,-2 7-2,2 8 1,-3 10-1,1 9 2,-2 10-1,-1 7-1,0 7 0,4 7-1,-4 0 0,0-1-1,2-7 1,-1-2-1,3-4 0,1-4 0,-1-9 0,-1-6-1,4-7 0,0-6-3,0-4-6,-1-8-7,2-16-12,-9 12 0</inkml:trace>
          <inkml:trace contextRef="#ctx0" brushRef="#br0" timeOffset="49151">10836 5398 8,'9'-25'16,"4"1"-2,0 1-1,1-1 0,0 2-1,3-1 0,1 5-5,0-2 0,4 7-3,1-1-1,4 5-1,2 1 0,3 3-1,0 1-1,4 3 0,1 4 0,0 1 0,-1 1-1,-1 3 1,-2 2-1,-4 4 0,-3 0 0,-3 3 1,-4 3-1,-4 0 0,-4 5 1,-6 1-1,-2 1 1,-5 1 0,-4 0 0,-4 1 1,-3-3-1,-4 0 2,-4-4 0,-2-2 1,-5-6 0,-2 0 1,-3-4-1,-1-3 0,0-2 0,1-2 0,0-3-1,4 1-1,3-2 0,3-1 0,5 0-1,1-1-2,3 1-2,2-2-4,12 4-7,-13 0-13,13 0-4,0 0 0</inkml:trace>
          <inkml:trace contextRef="#ctx0" brushRef="#br0" timeOffset="50323">11912 5108 3,'0'0'7,"0"0"-3,0 0-1,-2 9 0,2-9 1,-11 12 1,11-12 1,-20 22 0,7-8 1,-3 5 0,-3 7 0,-3 5-1,-5 8-2,-2 7 0,-4 3-1,-1 5 0,-2 3 0,-3 5 0,3 0-1,1-3 0,3-1 1,5-2-1,5-2 1,7 3 0,7 2-1,8-6 0,6-1 0,5-3 0,7-2 0,5-6 0,3-3 0,5-5 0,6-7-1,-1-3 1,1-5-3,1-4-3,1-8-9,-6-6-17,5 1 0,-11-9 0</inkml:trace>
          <inkml:trace contextRef="#ctx0" brushRef="#br0" timeOffset="50883">11953 5545 12,'0'0'13,"0"0"-1,0 0 0,0 0-2,3 9-1,-3-9-3,5 21 0,-1-9-1,5 6-1,-1 3 0,3 5 0,2-2-1,4 0 0,0-4-1,1 0 0,-2-3 1,-2-3-2,2-7 1,-4-3-1,-1-5 0,0-4-1,0-1 0,-1-7 0,3 0-1,-2 0 0,7-4-1,-2-1 1,1 0-1,-1 0 1,-2-2 0,0 3 1,-14 17 0,0 0 0,42-51 0,-42 51 1,0 0-1,0 0 0,47-36 0,-47 36 0,0 0-1,0 0-1,0 0 1,0 0-1,0 0 0,0 0 1,0 0-1,0 0 1,0 0 0,12 40 0,-12-40 1,-26 30-1,5-12 0,-5 2 1,-5 1 0,2-1 0,-4 1 0,4-2 1,0-3-1,3-1 1,7-5 1,3-1-1,7-2 1,9-7 0,0 0 0,-4 9-1,4-9 1,0 0-1,8 2 0,-8-2-1,10 2 0,-10-2 0,0 0 0,2 12-1,-2-2 1,1 2 0,-1 6-1,-5 3 1,4 5 1,0 4-1,-1 3 1,2 1 0,-2-2 0,-1-1 1,3-3-1,-1-4 0,2-4 0,1-5 1,-1-5-1,-1-10 0,1 10 0,-1-10-2,0 0-6,9-6-9,-11-7-14,7 2 0,-1-12 1</inkml:trace>
          <inkml:trace contextRef="#ctx0" brushRef="#br0" timeOffset="51855">12532 5263 12,'0'0'8,"0"69"0,0-23 1,2 7 0,-8 6 0,4 8-2,-8 2-1,8 6-1,-7 3-1,-1 2 0,1 1 0,-1-3-1,7-1-1,4-10 1,-3-3-1,4-7 0,1-10-1,-3-47 1,12 68-1,-12-68 0,0 0 0,9 53 0,-9-53 0,0 0-3,0 0-6,0 0-11,0 0-8,4-47-1</inkml:trace>
          <inkml:trace contextRef="#ctx0" brushRef="#br0" timeOffset="52275">12694 5648 6,'0'0'26,"0"0"-1,0 0-10,0 0-1,0 0-3,0 0-3,0 0-2,0 0-1,45-9-1,-45 9-1,0 0 0,61-4-2,-61 4 1,59 1-1,-59-1 0,56 2-1,-56-2 1,61 6-1,-61-6 0,53 6 0,-53-6-1,0 0 0,0 0 1,0 0-1,0 0 0,0 0 0,0 0 1,-19 52 0,19-52 0,-50 35 0,50-35 1,-61 50-1,61-50 1,-55 43 0,55-43 0,-53 40 0,53-40 0,0 0 0,-43 51 0,43-51 1,0 0-1,0 0 1,-7 53-1,7-53 1,0 0 0,0 0 0,61 50-1,-61-50 0,59 22 0,-59-22 0,62 14-1,-62-14-1,55 6 1,-55-6-2,0 0-2,42-4-3,-42 4-9,0 0-8,0 0-10,0 0 1</inkml:trace>
          <inkml:trace contextRef="#ctx0" brushRef="#br0" timeOffset="52876">12664 5818 19,'0'0'24,"0"0"-12,0 0-2,0 0 0,0 0-2,53 13 0,-53-13-3,54 7 0,-54-7-1,62 7-1,-62-7-2,52 6-1,-52-6-1,47 4-6,-47-4-11,0 0-10,0 0 0</inkml:trace>
          <inkml:trace contextRef="#ctx0" brushRef="#br0" timeOffset="53988">12884 5810 0,'0'0'7,"41"23"-2,-41-23 0,0 0-1,0 0-1,48 6 0,-48-6 1,0 0 0,57 9 1,-57-9 0,0 0-1,59 5 1,-59-5 1,0 0-1,59 1-1,-59-1 0,0 0-1,0 0-1,0 0-1,0 0 0,0 0 0,0 0-2,0 0 0,0 0-1,0 0-4,0 0-6,0 0-11,0 0-2</inkml:trace>
          <inkml:trace contextRef="#ctx0" brushRef="#br0" timeOffset="54549">12980 5079 21,'0'0'13,"0"0"1,50 21-1,-50-21-2,0 0-3,54 55-2,-54-55-2,55 68 0,-23-22-2,-3 8 0,7 3-1,-9 6 1,2 5 0,-1 5-2,-15 4 1,2 4 0,-3 3 0,1 3 0,-12-1-1,-1-1 0,-1 0 0,-12-4 1,12-6 0,-15-6 1,-10-8 0,3-4 0,-2-4 1,-2-3 0,2-7-1,25-43 1,-49 76-1,49-76 0,-43 57-2,43-57 0,0 0-4,-58 54-16,58-54-12,-44 11 0,44-11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07.47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0B1FF31-6A47-4074-A6C4-7EDD27F92FF1}" emma:medium="tactile" emma:mode="ink">
          <msink:context xmlns:msink="http://schemas.microsoft.com/ink/2010/main" type="inkDrawing" rotatedBoundingBox="4308,5284 4346,5305 4343,5311 4304,5289" semanticType="callout" shapeName="Other">
            <msink:sourceLink direction="with" ref="{2CECA6E6-E277-4026-B76F-4CA5461B98F9}"/>
          </msink:context>
        </emma:interpretation>
      </emma:emma>
    </inkml:annotationXML>
    <inkml:trace contextRef="#ctx0" brushRef="#br0">-7555 2378 108 0,'-8'-3'44'0,"3"3"-24"0,1-4-24 15,4 4 8-15,-4 0-7 0,0 0 2 16,0-4-1-16,0 1 0 15,4-1 15-15,-5 0 8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8:56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87FD4D4-E07E-484F-8B6F-DF1CBAAA887C}" emma:medium="tactile" emma:mode="ink">
          <msink:context xmlns:msink="http://schemas.microsoft.com/ink/2010/main" type="writingRegion" rotatedBoundingBox="6425,7991 3208,7322 3476,6032 6693,6701"/>
        </emma:interpretation>
      </emma:emma>
    </inkml:annotationXML>
    <inkml:traceGroup>
      <inkml:annotationXML>
        <emma:emma xmlns:emma="http://www.w3.org/2003/04/emma" version="1.0">
          <emma:interpretation id="{7CC1F234-7348-429B-92F1-1A868AC32AED}" emma:medium="tactile" emma:mode="ink">
            <msink:context xmlns:msink="http://schemas.microsoft.com/ink/2010/main" type="paragraph" rotatedBoundingBox="6425,7991 3208,7322 3476,6032 6693,670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765F3BB-68C3-4013-9EC1-37F94841757D}" emma:medium="tactile" emma:mode="ink">
              <msink:context xmlns:msink="http://schemas.microsoft.com/ink/2010/main" type="line" rotatedBoundingBox="6425,7991 3208,7322 3476,6032 6693,6701"/>
            </emma:interpretation>
          </emma:emma>
        </inkml:annotationXML>
        <inkml:traceGroup>
          <inkml:annotationXML>
            <emma:emma xmlns:emma="http://www.w3.org/2003/04/emma" version="1.0">
              <emma:interpretation id="{5CB51F08-F271-4CC2-9CC5-178AED3BE5C8}" emma:medium="tactile" emma:mode="ink">
                <msink:context xmlns:msink="http://schemas.microsoft.com/ink/2010/main" type="inkWord" rotatedBoundingBox="6425,7991 3208,7322 3476,6032 6693,6701"/>
              </emma:interpretation>
              <emma:one-of disjunction-type="recognition" id="oneOf0">
                <emma:interpretation id="interp0" emma:lang="" emma:confidence="0">
                  <emma:literal>#Q</emma:literal>
                </emma:interpretation>
                <emma:interpretation id="interp1" emma:lang="" emma:confidence="0">
                  <emma:literal>5&gt;08</emma:literal>
                </emma:interpretation>
                <emma:interpretation id="interp2" emma:lang="" emma:confidence="0">
                  <emma:literal>'70s.</emma:literal>
                </emma:interpretation>
                <emma:interpretation id="interp3" emma:lang="" emma:confidence="0">
                  <emma:literal>57&gt;08</emma:literal>
                </emma:interpretation>
                <emma:interpretation id="interp4" emma:lang="" emma:confidence="0">
                  <emma:literal>'70s..</emma:literal>
                </emma:interpretation>
              </emma:one-of>
            </emma:emma>
          </inkml:annotationXML>
          <inkml:trace contextRef="#ctx0" brushRef="#br0">-8585 3879 5,'10'5'9,"3"-4"-1,9 0 0,5 2-1,8-1 0,6-1-2,5 1-1,4 0-2,6-1-1,0 1 0,-4-1 0,-3-1-1,-6 1 1,-7 0-1,-4-2 0,-7 1 0,-10 0-4,-15 0-4,0 0-14,0 0 1</inkml:trace>
          <inkml:trace contextRef="#ctx0" brushRef="#br0" timeOffset="370">-8389 3522 1,'11'11'6,"0"-7"-4,4 1 2,2 0 1,5 2 1,4 0 1,5 0-1,5 0 1,2 3-1,5 0 0,3-1-2,4 5-1,3 0-2,0 1 1,-2 0-1,-1-4 0,-2 3 0,-3 0-1,-7 1 1,-5-4-1,-6-2 1,-4 1-1,-8-3 1,-2 5-1,-4-7 1,-9-5 0,10 8 0,-10-8 0,0 0 0,0 0 1,0 0-1,7 9 1,-7-9-1,0 0 2,0 0-1,0 0 0,0 0 0,0 0-1,0 0-4,0 0-8,-13-7-10,13 7-5,-14-5 0</inkml:trace>
          <inkml:trace contextRef="#ctx0" brushRef="#br0" timeOffset="1021">-7758 3501 7,'44'21'6,"1"0"-1,5 1-1,0 0-2,-3-6 1,-2 4-1,-6-1 0,-4-5-1,-3 0 1,-7-4 0,-5 2-1,-4 1 1,-6 2 0,-1-1 0,-5-2-1,-2 3 1,-5-1 0,-1 6 1,-7-4-1,-1 1 0,-7 3 0,-7 1 1,-6 4 0,-4 2 0,-7 4 1,-5 3 0,-6 2-1,-3 3 1,-3-1 1,4 2-1,0-3-2,4 0 1,5-9-2,7 2 0,7-4 0,8-8-1,7 0 0,5-7-1,6 1-2,7-12-9,-3 13-15,12-4 1,-9-9-1</inkml:trace>
          <inkml:trace contextRef="#ctx0" brushRef="#br0" timeOffset="-11607">-6055 3676 13,'-26'-1'12,"-1"8"-2,0-6 1,0 0-3,0 2-1,-2-1-2,1 0-1,0 9 0,1-1-1,-1-1 0,-2 4 0,-1 1 1,1 4-2,-1-1 0,0 9 0,-1-3 1,4 1-1,1 4 0,2 2 0,2 1-1,1 2 1,1 3 0,4 2-1,-1 1 1,4 1 0,0 0-1,4-2 0,1 2 1,1-1-1,3-3 0,3-1 0,2-3 1,3 0-1,3 0 1,4 1 0,2-2 0,5 3 0,0-3 0,5 2 0,4-2-1,3 2 1,4-2-1,3 3 0,4-6 0,4 0 1,2-2-1,3-2 0,2-3 0,0-2 0,1-3 0,0-3 0,-2-3 0,3-3 0,0-4 0,0-2 0,0-4 0,0-3 0,0-6 0,-1-1 0,-3-6 0,-2-2-1,-2-4 1,-4-3 0,-5-5 0,-2-2 0,-4-4-1,-4 0 1,-1-4 0,-5 0-1,-3-7 0,-2 2 1,-4-1-1,-1 2 1,-5-2-1,-2 1 0,-4-3 0,-3 0 0,-3 5 0,-1-4 0,-3 2 0,-4-2 0,-1 4 0,-3 1-1,-4 5 1,0 5 0,-4-3 0,-1 8 0,-2 4-1,-1 5 1,-3 4-1,-3 4 1,-2 3-1,-3 3 1,-1 7 0,-3 0-1,1 0 1,-2 2 0,4 6 0,1 1-1,5 0 1,-1 1-2,5 4-2,4-1-1,5 7-6,0-2-5,7-2-9,2 5-10,1-2 1</inkml:trace>
          <inkml:trace contextRef="#ctx0" brushRef="#br0" timeOffset="-10495">-6345 4436 21,'10'-11'15,"4"1"0,4-5-1,4-7-1,0-3-2,5-6-4,5-3 0,-2-4-2,3 4-1,-5-5 1,2 3-1,-6 1-1,2 1 1,-7 4-2,-4 5 0,-3 2 0,-2 7-1,-2 3 0,-3 4-1,-5 9 0,4-11-1,-4 11 0,0 0 1,0 11-1,0-1 0,0 3 1,1 4 0,2 7 0,2 4 0,2 4 0,1 4 1,2 2-1,1 1 0,1 3 1,1-1-1,-2-2 0,0-2 0,0-4 1,-3-4-1,-2-5 1,-1-2-1,-1-6 0,-2-3-1,2-4-1,-4-9-1,0 0-3,0 0-2,0 0-2,-14-15-4,8 2-4,-6-8-3,-3-3-3,3 6-4</inkml:trace>
          <inkml:trace contextRef="#ctx0" brushRef="#br0" timeOffset="-9964">-6115 4324 12,'0'0'13,"0"0"-1,0 0 0,0 0-2,0 0-1,0 0-1,0 0-1,0 0-1,0 0-1,0 0-1,14 4-1,-14-4 1,18 2-1,-4-2 0,2 2-1,3-2 0,1 2 1,2-2-2,0 1 1,1 5-2,-4-5 1,-1-1-1,-3 0 1,-1 8-2,-3-8-1,0 8-7,1-1-22,-12-7 2,15-6-2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1.8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D6E472E-3A76-4C02-A43D-A87BE4BD5FED}" emma:medium="tactile" emma:mode="ink">
          <msink:context xmlns:msink="http://schemas.microsoft.com/ink/2010/main" type="writingRegion" rotatedBoundingBox="11992,10091 16422,8722 16815,9993 12385,11362">
            <msink:destinationLink direction="with" ref="{20722DB5-A739-4EBD-8839-28061E8B405A}"/>
          </msink:context>
        </emma:interpretation>
      </emma:emma>
    </inkml:annotationXML>
    <inkml:traceGroup>
      <inkml:annotationXML>
        <emma:emma xmlns:emma="http://www.w3.org/2003/04/emma" version="1.0">
          <emma:interpretation id="{1A186520-A145-46A9-AB7A-85EBE5534C84}" emma:medium="tactile" emma:mode="ink">
            <msink:context xmlns:msink="http://schemas.microsoft.com/ink/2010/main" type="paragraph" rotatedBoundingBox="11992,10091 16422,8722 16815,9993 12385,113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A4981AA-19C0-42DD-8B1F-E6D4D3172D27}" emma:medium="tactile" emma:mode="ink">
              <msink:context xmlns:msink="http://schemas.microsoft.com/ink/2010/main" type="line" rotatedBoundingBox="11992,10091 16422,8722 16815,9993 12385,11362"/>
            </emma:interpretation>
          </emma:emma>
        </inkml:annotationXML>
        <inkml:traceGroup>
          <inkml:annotationXML>
            <emma:emma xmlns:emma="http://www.w3.org/2003/04/emma" version="1.0">
              <emma:interpretation id="{D63441DB-0B3B-4B60-802D-3E61203E175A}" emma:medium="tactile" emma:mode="ink">
                <msink:context xmlns:msink="http://schemas.microsoft.com/ink/2010/main" type="inkWord" rotatedBoundingBox="12006,10136 14213,9454 14592,10680 12385,11362">
                  <msink:destinationLink direction="with" ref="{32FE234E-81DF-4EF5-9837-493E116B9B3E}"/>
                </msink:context>
              </emma:interpretation>
              <emma:one-of disjunction-type="recognition" id="oneOf0">
                <emma:interpretation id="interp0" emma:lang="" emma:confidence="0">
                  <emma:literal>Play</emma:literal>
                </emma:interpretation>
                <emma:interpretation id="interp1" emma:lang="" emma:confidence="0">
                  <emma:literal>Piz)</emma:literal>
                </emma:interpretation>
                <emma:interpretation id="interp2" emma:lang="" emma:confidence="0">
                  <emma:literal>Pa)</emma:literal>
                </emma:interpretation>
                <emma:interpretation id="interp3" emma:lang="" emma:confidence="0">
                  <emma:literal>Play)</emma:literal>
                </emma:interpretation>
                <emma:interpretation id="interp4" emma:lang="" emma:confidence="0">
                  <emma:literal>Piz]</emma:literal>
                </emma:interpretation>
              </emma:one-of>
            </emma:emma>
          </inkml:annotationXML>
          <inkml:trace contextRef="#ctx0" brushRef="#br0">273 7213 18,'6'19'11,"0"6"1,1 5 2,0 4-1,0 8-1,-2 1 0,0 7-3,-3 2-3,0 3 0,-3-5-3,0 3-1,-2-7 0,1-3-1,-1-7-1,1-5 0,2-9-1,-2-9-5,2-13-16,9 8-9,-9-18 0</inkml:trace>
          <inkml:trace contextRef="#ctx0" brushRef="#br0" timeOffset="320">177 7225 22,'20'-15'23,"2"-2"-12,5-3-4,7 5-1,3 0 1,7 5 0,-3 2 0,2 6-1,-3 4-2,-3 7 0,-4 4-3,-4 5 0,-6 5 0,-6 1 0,-5 2 1,-5 1 2,-6-2 0,-3 1 1,-8-7 0,-2 3 1,-6-7-1,-1 1 1,-6-6-2,-1 1-1,-1-6-1,2-2-1,0-3-1,0-4-2,5 0-3,-1-8-4,7 6-8,3-2-15,3-8-4,5 4 2</inkml:trace>
          <inkml:trace contextRef="#ctx0" brushRef="#br0" timeOffset="741">1133 6982 14,'13'-6'22,"-13"6"-9,10-8-7,-10 8 0,0 0 0,0 0 0,-7 16 1,7-16 0,-14 14-1,3-1-1,-4 3-1,0 2 0,-5 1 0,0 10-1,-3 4 0,-1 11 1,-2 3-1,2 7 0,-1 5 0,5 3 0,1 0-1,7 0 1,4-8 0,8 0-1,6-12 1,6-4 0,7-9 0,5-3-1,5-9 0,7-4 0,1-7-1,2-4 0,2-5-2,1-4-2,3-1-6,-8-7-12,1-2-15,-4-3-1,-5-4 2</inkml:trace>
          <inkml:trace contextRef="#ctx0" brushRef="#br0" timeOffset="1562">1418 7202 15,'32'-12'10,"4"2"0,5-1 1,3 1-1,3 2 0,4 2-2,-4 1-2,0 3 0,-6 3-2,-2 1-2,-6 3-1,-5 2-1,-6 0 1,-7 2 0,-4 1 0,-5 1 1,-6 1 1,-3 1-1,-7 2 2,-1 1-1,-7 2 1,-2 4-1,-5 1-1,-2 5 0,-5 0 0,1 4-1,-1-1 1,1 1 0,2-2 0,4-3 0,3-4 0,6-2 1,5-7-1,4-1 1,7-13 0,0 18 1,0-18-1,23 10 0,-2-8 0,6 2-1,4-3 0,6-1-1,3-3 0,2 0-1,2 1-1,-1-3-1,-3 1-1,-6-3-3,1 5-5,-11-6-9,-6 1-14,-1 2-3,-11-4 3</inkml:trace>
          <inkml:trace contextRef="#ctx0" brushRef="#br0" timeOffset="2103">1584 7438 3,'0'0'27,"0"0"2,0 0-13,16 5-3,2-6-3,9 5 0,3-5-1,8 4-2,2-3-2,7 2-1,-1-3-1,4-2-3,2 1-4,-7-6-9,0-5-18,0 6-2,-9-11 0</inkml:trace>
          <inkml:trace contextRef="#ctx0" brushRef="#br0" timeOffset="2443">2226 6945 18,'9'6'15,"3"4"-7,5 4 0,0 3 1,6 4 1,3-1 0,4 7 0,-1 2-1,4 4-2,-2 1-2,1 5 0,-3 2-1,-3 5-1,-6 3 0,-3 3 0,-7-2-1,-3 2 2,-8-3-1,-3-2 1,-10-5 0,0 0 0,-8-6 0,-2-2-1,-5-6 0,2 0 0,-2-7-1,2-2-1,3-4 0,1-5 0,5-4-1,3-3-2,4-3-4,-2-8-11,5-2-20,6-5 0,4-8 0</inkml:trace>
        </inkml:traceGroup>
        <inkml:traceGroup>
          <inkml:annotationXML>
            <emma:emma xmlns:emma="http://www.w3.org/2003/04/emma" version="1.0">
              <emma:interpretation id="{0B5394F8-1297-45E1-8DB1-974B302229D8}" emma:medium="tactile" emma:mode="ink">
                <msink:context xmlns:msink="http://schemas.microsoft.com/ink/2010/main" type="inkWord" rotatedBoundingBox="15176,9107 16422,8722 16657,9481 15411,9866"/>
              </emma:interpretation>
              <emma:one-of disjunction-type="recognition" id="oneOf1">
                <emma:interpretation id="interp5" emma:lang="" emma:confidence="0">
                  <emma:literal>☺</emma:literal>
                </emma:interpretation>
                <emma:interpretation id="interp6" emma:lang="" emma:confidence="0">
                  <emma:literal>D</emma:literal>
                </emma:interpretation>
                <emma:interpretation id="interp7" emma:lang="" emma:confidence="0">
                  <emma:literal>B</emma:literal>
                </emma:interpretation>
                <emma:interpretation id="interp8" emma:lang="" emma:confidence="0">
                  <emma:literal>P</emma:literal>
                </emma:interpretation>
                <emma:interpretation id="interp9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385">3386 6536 10,'0'0'25,"10"-11"0,-1 6-16,5 3-2,2-1 2,5 0-1,4-1-1,6 3-1,2-3-1,7 3 0,2-4-3,4 2 0,-1-2-1,-1 0 0,-4-1-1,-4 0-1,-5 2-4,-7-2-9,-9-1-16,-3 3 0,-12 4 1</inkml:trace>
          <inkml:trace contextRef="#ctx0" brushRef="#br0" timeOffset="3715">3361 6219 6,'0'0'23,"0"0"-7,0 0-4,0 0-2,16 7 0,-1-2 1,2-2-1,10 2-2,2-1-1,8 0-1,4-3-2,6 1-1,2-1-2,1-3-1,2 0-5,-6-3-7,-2-3-10,-1 4-10,-9-6 2</inkml:trace>
          <inkml:trace contextRef="#ctx0" brushRef="#br0" timeOffset="4126">3925 5979 17,'11'5'14,"2"-1"-1,4 5-2,6 3 0,7 2-3,5 3-1,7 3-1,4 3-2,6 1-1,4 5-1,2-4-1,2 2 0,-5-2 0,-1-2 0,-4 0 0,-4-2-1,-7-2 0,-8 0 0,-6-3 0,-7-1 0,-7 0-1,-6-1 1,-6-2 1,-8 4 0,-6-2 0,-6 0 1,-7 2 1,-3 2 0,-7 1 0,-5 2 1,-5 2-1,-2 3 1,-7 0-1,2 3 1,-3-1-1,2 1 1,-1-4-1,7 2-1,4-4 1,7-2-2,4-6 1,9 1-1,5-6 0,6-4-1,15-6-3,-14 9-4,14-9-17,0 0-9,11-11-2,2 2 1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13.704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610A799-5C35-4282-BE09-82517FE7C854}" emma:medium="tactile" emma:mode="ink">
          <msink:context xmlns:msink="http://schemas.microsoft.com/ink/2010/main" type="inkDrawing" rotatedBoundingBox="17062,8150 25142,9724 24745,11763 16665,10190" shapeName="Other"/>
        </emma:interpretation>
      </emma:emma>
    </inkml:annotationXML>
    <inkml:trace contextRef="#ctx0" brushRef="#br0">323 22 64 0,'0'0'24'0,"0"0"-12"0,0-4-14 16,0 4 6-16,0 0-3 16,-4-4-1-16,0 4 16 0,0 0 9 15,0 0 0-15,0 0 3 16,-5-3-7-16,5 3-1 15,0-4-5-15,0 0-1 16,0 4-8-16,0-3 3 0,-1 3 3 16,1 0 0-16,4 0 1 0,-4 0-1 15,0 0 0-15,0 3-2 16,0 5 1-16,-1-1 0 16,-3 4 3-16,0 0-1 0,-1 8 0 15,1-4-3-15,0 7-1 16,0 7-3-16,-1 1 1 15,1 0-2-15,-5-1 2 32,1 8-4-32,-1 0 0 0,1-4 1 15,-1 8 2-15,1 7 1 16,-1 4 3-16,1 3-1 16,0 5 0-16,-1 2-5 15,5 5-3-15,-1-8 2 16,5 0 2-16,0 0-4 15,4 8-1-15,-4 0 0 0,4-1 0 16,0-7 0-16,0 4 0 16,0-7 0-16,0-5 2 15,0-2-1-15,-4-5-1 16,0-7-2-16,-1 0 1 16,1-4 5-16,0 0 5 15,0-3-1 1,4-4 1-16,0 0-3 15,0-4 1-15,0 0-2 0,0-3 2 16,0-1-4-16,4-3 0 16,-4 0 1-16,4 0 0 15,0-4-2-15,1 0 1 16,-5 0 0-16,4 0 1 16,0 0-5-16,0 0 1 0,0 0 0 15,0 0 0-15,5 4 0 16,3 0 2-16,-3 3-1 15,3-3-1-15,0 0 3 16,5 0 2-16,0 3 0 16,4 4 2-16,8-3-4 15,4-1-2-15,9 1-3 0,3-1-1 16,5 1 2-16,0 3 0 16,-4 0-2-16,4-3 0 15,0-1 2 1,4-3 2-16,0 0 0 15,4 0-1-15,5 3 1 16,3-3 1-16,5-4-3 16,-5 0 0-16,-3 0-1 15,-1-3 0-15,5-1 2 0,4 0 0 16,8-3 0-16,4 0 2 16,4-4-3-16,-4 3 0 15,1 1 1-15,7 0 0 16,-3 0 2-16,11-1 1 15,-3 5-6-15,0-5 0 0,-1 5 1 16,-7-5 3-16,3 1 2 16,5 0 1-16,4-4-5 15,0-4-1-15,0 4 1 16,-5-4 0 0,5 1 1-16,0-5 2 15,8 1-3-15,-4-4-2 16,0 3 2-16,-8 1 2 15,0 0-2-15,-1-4 0 16,5 3 1-16,8 1 2 0,-8 3-1 16,-4-3 2-16,-5-1-2 15,1 1-1 1,3 3 1-16,10-7 1 16,-6 4-3-16,1-1 0 0,-8 1 1 15,3-4 0-15,5 3 2 16,4 1 3-16,4 0 0 0,-4 3 0 15,-4 0-6-15,-8 4 1 16,-1 0 0-16,9 0 0 16,4 0 0-16,-4 0 2 15,-8 0-1 1,-1 4-1-16,26 3-2 16,-5-3 1-16,4 3 3 15,1-3 1-15,-9 4-1 16,-4-1-2-16,-4 0-2 15,4-3 1-15,4-4 1 16,4 0 0-16,1 7-3 16,-13-3 2-16,-1 0-1 0,-7-1-2 15,0 1-6-15,3 4-4 16,-3-8-14-16,-9 7-8 16,-4 0-24-16,-8-3-10 15,-9 3-62-15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15.12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FCC282A-CE92-4365-9152-E90EA3FBE64C}" emma:medium="tactile" emma:mode="ink">
          <msink:context xmlns:msink="http://schemas.microsoft.com/ink/2010/main" type="inkDrawing" rotatedBoundingBox="17031,7930 24937,7441 24947,7597 17041,8086" semanticType="underline" shapeName="Other">
            <msink:sourceLink direction="with" ref="{19E1B61B-74EE-4E7D-95FE-CD551487AAE3}"/>
          </msink:context>
        </emma:interpretation>
      </emma:emma>
    </inkml:annotationXML>
    <inkml:trace contextRef="#ctx0" brushRef="#br0">0 503 184 0,'8'-8'71'0,"-3"5"-38"0,3-1-25 0,0 4 18 15,1-4-6-15,3 0 0 16,0 1-7-16,5 3-3 16,4 0-5-16,0 0 1 0,4 0 3 0,4 3 1 15,4 1 2-15,5-4-2 16,-1 4 1-16,5 0-4 15,-1-4 1-15,13 0-5 16,-4-4 0-16,4 0 1 16,9 0 0-1,7 1 0-15,1-5 2 16,0 1 1-16,0 3 1 16,-5-3-2-16,9 3-1 15,8-3-1-15,9-1 0 16,3-3-2-16,-3 0-2 0,0-4 1 15,7 4 1 1,-3 0 1-16,12 0 3 0,-4 0 1 16,0 0 3-16,-4-4-1 15,0 0 2-15,0 4-4 16,8 0-2-16,-4 0-2 0,0 0 0 16,0 0-2-16,-4 3 2 15,0-6-2-15,12 6 2 16,0-3 0-16,-4 4 3 15,-4-4 1-15,1 3 3 0,-1-3-3 16,12 0-2-16,-4 0 0 16,-8 4-1-16,-4-1 0 15,-4 4 2-15,0 1-3 16,-1-1 0-16,5 0-3 16,-4 4-1-16,-9 0 1 15,-4-3 0 1,1 3 0-16,-5 0 0 15,4 0-3-15,0 0 2 16,4 0 1-16,1 3 2 16,-5 1-1-16,-4 0-1 15,0-4 3-15,-4 0 2 16,8 0-2-16,5 0 0 16,7-4-1-16,-7 0-2 0,-5 1 1 15,4-1-1-15,9 0 0 16,4 1 0-16,4-1 0 15,-4 0 0-15,-5 1 0 16,26 3 2-16,-9 0-3 16,9 0 0-16,8 0 1 15,-9 0 0-15,-16-4-3 16,9 0 2-16,-17-3 1 16,3-1 0-16,1-3-11 15,-4-4-5-15,-21 1-17 16,-13-5-4-16,-8 8-35 15,-16 4-14-15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19.868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25313B-87F7-4B30-9D9B-99496CFD9000}" emma:medium="tactile" emma:mode="ink">
          <msink:context xmlns:msink="http://schemas.microsoft.com/ink/2010/main" type="inkDrawing" rotatedBoundingBox="13444,14821 23443,15686 23238,18053 13239,17188" shapeName="Other">
            <msink:destinationLink direction="with" ref="{874BB3B0-7C39-4C2E-9348-30189DE510CD}"/>
            <msink:destinationLink direction="with" ref="{02064BD1-EB58-4CC5-BCFB-249E23C9F345}"/>
          </msink:context>
        </emma:interpretation>
      </emma:emma>
    </inkml:annotationXML>
    <inkml:trace contextRef="#ctx0" brushRef="#br0">328 0 152 0,'0'3'57'0,"-13"5"-30"0,9-5-34 0,4-3 6 32,0 0-4-32,4-3 9 0,0 3 7 15,1-4-5-15,-5 4 17 0,0 0 8 16,0 0 5 0,0 4 11-1,0-1-12-15,-5 1-15 0,5 3-5 16,0 1-11-16,0 3-3 0,5 0-3 15,-1 4-2 1,-4 3 0 0,4 5 0-16,0-1 7 0,-4 4 3 0,0-1 3 15,0 1 5 1,0 4-2-16,-4 0 3 0,0 3-6 16,0-4-3-1,-1 5-3-15,1 3 0 16,0 7 0-16,-4 0 3 0,0 8-3 15,-1 11-2 1,-3 4 2-16,-1-1 2 0,1 4 0 16,-5-3 2-1,5-4-2-15,-1 0 2 16,1 0-4-16,-1 3-2 0,5 4-3 16,0 1-1-16,-1-5 2 15,1-3 2-15,-5 0 0 0,5-4 2 16,-4-3-4-1,-1 3-2-15,1-4 4 16,-1 1 1-16,1-4 2 0,3-4 0 16,1-4-2-1,0-7 1-15,4-4-4 16,-1-7 0-16,1-4 3 16,0-3 1-16,4-1-4 15,0-3-1-15,0 0 1 0,-4 0 2 16,0-4 2-1,0 0 3-15,4 0-1 0,-5-7 2 16,5 7-6-16,-4-4-3 16,4 1 1-16,0-5 2 15,0 1 0-15,0-4-1 16,0 4 1-16,0-4-1 16,0 0-3-16,0 0 2 15,0 0 1-15,0 11 0 16,0-4 0-16,0 1 2 15,0 6-1-15,0-3-1 16,0 1 1-16,0-1 1 16,0 0-1-16,0-4-1 15,0 1 1-15,4-1-1 16,-4 0 0-16,5-3 0 16,-1 7 0-16,0-4 2 15,4 1-3-15,5-1 0 16,-1-3 1-16,5 7 2 0,0-4-3 15,3 1 0-15,5-1 1 16,0 1 0-16,0-5 0 31,0 1 2-31,4 0-1 0,0-1-1 16,1 1-2-16,3 0-1 16,0-4-1-16,0 0 0 15,5 0 3 1,-1 0 2-16,5 0 0 0,8 0-1 15,4 0-2-15,4 4-1 0,0 3 2 16,1-3 2-16,-1-1 0 16,4-3-1-16,-3 8 1 15,-1-8-1-15,4 0 0 16,9-8 0-16,4 8-3 16,-5-3 2-16,1-1-4 15,-4 4-1-15,-1 0-2 16,-3 0 0-1,-1 0 0-15,1 0 2 16,7 0-3-16,5 0 1 0,-4-4 2 16,4 4 3-16,0 0 0 15,-5-3-1-15,-3-1 3 16,-5 0 0-16,1 0 1 16,3-3 2-16,5 0-1 15,0-4 2-15,-5 3-2 0,1 4-1 16,-5-3-2-16,-3 3 1 15,-1-3 1-15,0 7 2 16,-4-4-3-16,-4 1 0 16,4-1 1-16,4 4 2 15,1 0-3-15,-5 0 0 16,0-8 1-16,-4 8 0 0,0 0 0 16,0 0 0-16,-5 0 0 15,1-3 0-15,4 3 0 16,-4 0 0-16,0-4 0 15,3 4 2-15,1 0 1 16,0 0 1-16,0 0 0 31,-4 0 0-31,0-4 0 0,-5-3 0 16,-3 7-5-16,-1 0 1 16,1 0 0-16,-5 0 2 15,0-4-1-15,5 4-1 0,-5 0-2 16,0 0 1-16,1 0 3 15,-1 0 1-15,0 0-4 16,0 0 1-16,9 0 2 0,0 0 3 16,-1 0-2-16,-3 0-2 15,3-3 0-15,-3-1-1 16,-1 4 0-16,-4-7 2 16,-3 7-1-16,-1 0-1 15,0 0 1-15,-4 0-1 16,0-4-3-1,0 4 2-15,4 4 1 16,-4-4 2-16,4 7-1 16,0-7 2-16,4 0-4 15,1 0-2-15,3 0 2 16,5 0 0-16,-1-7-2 16,-3 7 2-16,-1 0 1 15,5 0 0-15,-9-4 0 0,0 4 0 16,1 0 0-16,-1-4 2 15,-4 4-1-15,0 0-1 16,4 4 1-16,1-4-1 0,-1 4-3 16,0-4 2-16,1 0-1 15,7 7-2-15,5-7 0 16,4 0 0-16,-4 0 3 0,-1 0 2 31,1 0-2-31,-4 0 0 16,-5 0-1-16,1 0 0 15,-1 4 2-15,-4-1 2 16,5 1-1-16,-1-4 2 16,1 7-9-16,3-3-1 15,5 0 2-15,8-4 0 16,4 3-2-16,-8-3 2 16,0 0 1-16,-4 0 2 15,4 8 1-15,-4-4 1 16,-1-4 2-16,1 0 1 0,4 3-1 15,4 1-2-15,4-4 1 16,5 7 1-16,-1-3-1 16,1 0-1-16,-5-1 1 15,0 1 1-15,-4 0-1 16,0-4 2-16,5 0-4 16,3 0-2-16,9 0 2 15,4 0 2-15,-1 0-2 16,-3 0-2-16,-4 4 2 15,-1-4 0-15,1 3 1 16,-1-3 0-16,1 0-3 16,8 0 2-16,8 0 1 15,-4 0 0-15,-4 0-3 16,-8 0 2-16,-1-3-4 16,1-1 1-16,-5-4 0 15,1 5 2-15,-1-1 1 0,5 0 1 0,-1 4 0 16,-4 0 0-16,-3 0 2 15,-5 4 1-15,-4 0 1 16,-9-1 0-16,5 1-2 16,-8-4-2-1,-5-4-4-15,-8 4 0 16,12 0 2-16,-3-3 3 16,3-1-2-16,-4 0-2 15,-4 4 2-15,0 0 0 16,-4 0 3-16,0 0 3 15,-4 0-2-15,0 4-2 16,0-4 0-16,-5 4-1 0,1-4-3 16,0 0 0-16,-5 0-3 15,-3 0 1-15,7 0 3 16,-3 0 1-16,-1-4 1 0,1 4 0 16,-1-4 0-16,1 4 0 15,-5-7 0-15,0 7 2 16,1 0 1-16,-1 0 1 15,0-4-2-15,5 4-2 16,-5-3 1-16,9-1-1 0,-9 4-3 16,4 0 0-16,1 0-1 15,-1-8 3-15,-3 8-7 16,12 0-2-16,-5-3-5 16,1-1-4-16,-1 0-5 15,9-3 0-15,-8 7-9 16,0-4-4-1,-5-14-57 1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39:26.451"/>
    </inkml:context>
    <inkml:brush xml:id="br0">
      <inkml:brushProperty name="width" value="0.09333" units="cm"/>
      <inkml:brushProperty name="height" value="0.09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2064BD1-EB58-4CC5-BCFB-249E23C9F345}" emma:medium="tactile" emma:mode="ink">
          <msink:context xmlns:msink="http://schemas.microsoft.com/ink/2010/main" type="inkDrawing" rotatedBoundingBox="13840,14023 23651,15203 23367,17567 13556,16386" semanticType="callout" shapeName="Other">
            <msink:sourceLink direction="with" ref="{F925313B-87F7-4B30-9D9B-99496CFD9000}"/>
          </msink:context>
        </emma:interpretation>
      </emma:emma>
    </inkml:annotationXML>
    <inkml:trace contextRef="#ctx0" brushRef="#br0">-4 0 140 0,'-5'0'52'0,"5"0"-28"0,5 0-15 0,-5 0 16 15,0 0-3-15,0 0-1 16,0 0 0-16,4-4-1 16,4 8-11-16,0-1 1 0,5-3 3 0,-1 0-1 15,5 0 3-15,4 4-2 16,4-4 2-16,8 7-6 16,4 1-1-16,5-1 2 15,4 1 1-15,4-5-3 16,0 5 0-16,4-5-1 15,4 1 1 1,-4 3-4-16,4-3-1 16,13 0-1-16,0 3 1 15,-1 1-2-15,1 3 2 16,0 0 0-16,0 0 1 16,-1 0-2-16,1-4-2 0,8 1 3 15,9-1 2-15,3-3-2 16,1 0 0-16,-5-1-1 15,-4 1 1-15,0 0-7 16,5 3 1-16,7 1 1 0,1 3 3 16,-9 0-2-16,1-4 0 15,-5 4 1-15,0-3 2 16,9-1-3-16,3 0 0 16,5-3 1-16,-12 0 0 0,-1-4-3 15,-4 0 2-15,0 0 1 16,5 0 0-16,3 0 0 31,1-4 2-31,-1 0-1 16,-3 1-1-16,-1-1 1 15,-4 4-1-15,9 0-3 16,-1 0 2-16,-3 4 1 0,-5-1 0 16,-4 1 0-16,-8 3 0 15,-1 1 0-15,1-1 0 16,0-3 0-16,4 0 2 15,8-4-1-15,-4 0-1 0,-4 0-2 16,-4-4-1 0,-1 0 2-16,-7 1 2 0,-1-1 0 15,-4 4 2-15,-3 0-2 16,3 0-1-16,0 0 3 16,0 0 0-16,1 0-4 15,-1 0-1-15,-4 0 1 16,0 0 0-16,0 0-2 0,-4 0 2 15,0 0 1 1,0 0 0-16,0 4 0 16,4-1 0-16,0-3 0 15,4 0 0-15,5 0 0 16,-14 0 2-16,1 0-1 16,0-3 2-16,0-1-2 15,0 4-1-15,0 0 1 16,0 0 1-16,0 4-3 0,8 3 0 15,17 0 1-15,0 1 0 16,-8-1 0-16,-5-3 0 16,0-4 0-16,-8 0 0 15,1 0-3-15,3-4 2 0,-4 0 1 16,8 4 2-16,5 0-1 16,4 4 2-16,-5 0-4 15,-3 3 0-15,-1 1 1 0,0-5 2 16,1 1-1-16,-1-4 2 15,5 0-4-15,12 0-2 16,4-4 2-16,-4 1 2 16,-4-1 0-16,-9 0 2 31,1 1-2-31,0 6 2 0,-5 1-2 16,0 0-1-16,5 3 1 15,4-3-1-15,4-1-3 16,-5 1 2-16,-3 0-1 15,-9-4 0-15,-4 0 4 16,-4 0 1-16,-4 4 1 16,0-1 0-16,-5 1 0 0,-7 0 2 15,7-1-3-15,-3 5 0 16,-1-5-1-16,5 1 1 16,-1-4-9-16,1 0-1 15,-5 0-5-15,-3 0 0 16,-1 0 6-16,-4 4 3 0,0 0 3 31,-8 3 0-31,8 0 2 16,-8-3 3-16,-5 0-2 15,5-1 0-15,-8-3-6 0,12 0-2 16,-9-3-12-16,1-1-1 16,-5 4 4-16,1 0 6 15,-5 0 7-15,-8 0 5 16,9 4 5-16,-9-4 2 0,0 0-1 15,0 0-1-15,8 3-8 16,-8-3-2-16,0 0-7 16,0 0 0-16,0 0-3 15,4 4 0-15,-4-4 3 16,0 0 5-16,17 0 4 16,-9 4 2-16,-12 0 1 0,12 10 2 15,-8 1-1-15,9 0 2 16,-5 0-2-16,0-1 0 15,0 1-3-15,-4 7-2 16,8-3-2-16,-8 3 1 0,9 15-1 16,-5 0 0-16,8 11 2 31,-3 15 0-31,-1 4 2 16,0 10 3-16,1 1 4 0,-1 3 2 15,-4 4 6-15,0 26 3 16,0-3-4-16,-4-1-1 15,0-7-5-15,-4-1-1 16,0-6-5-16,0 3-1 16,0-3-8-16,4-8-4 0,-4-4-2 15,4-11-1-15,-5-3 7 16,1-4 2-16,4 7 3 16,0-4 2-16,-8-3 1 15,8-4 1-15,-4-7-2 16,0-7-2-16,-5-8 3 15,-3-8 2 1,12-7-7-16,0-11-3 16,-4 8-2-16,-1-8-1 15,5-4-2-15,-4-7-1 16,4 0-1-16,0 0 2 16,0 0-16-16,-12-37-127 31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48.58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21892 2492 516,'-7'0'903,"7"0"0,-13-3 129,13 3-129,-18-8 0,7 6 0,-2-3 0,1 0-258,-3 0-258,-1 4-129,-1-2-129,-2 2-129,-2 1 129,4-3 0,-6 2 258,1-2-129,-2 1 0,5-4 0,-6 1 0,3 1-258,-3 2 129,3-1-129,-5 1-129,0 1 129,0 0 0,-1 1 129,-2 0-129,-1 0 129,-1 0 0,-1 0-129,-1 0 0,-1 0 0,-2 0 0,-6 5 0,4-1 0,-4 3 0,0-2 0,-3 0 0,-1 3 258,-1-1-129,-3 0 0,1 0-129,-3 0 0,1 1 129,-3 5-258,2-2 129,1 2 129,-3 1-129,5 0 0,0 1 129,-2 2 0,4-1 258,0 1-258,4-4 0,-1 3 129,6-3-129,-1 4 0,5-4 129,2 0-258,0-1 0,5 3 0,1-1 129,-1 1-129,3-2 0,1-1 129,0 2-129,4-2 0,-1 3 0,1-4 0,2 4 0,2-3 129,1 0-129,0 0 0,0 3 0,1-3 0,2 0 0,-1 0 258,0 0-258,1-2 129,-1 4 129,0-4-129,-1 1-129,2-1 258,-3 3-258,3 0 129,-4 3 0,2-2-129,0 4 129,-3 0-129,2 2 129,-1 1 0,0 1 129,1-2-258,3 4 0,-1-6 0,3 3 129,1-1 0,2 1-129,1 1 0,2 2 0,2 2-129,-2 2 258,1 10-258,0-4 129,0 4 0,2 3 0,-2 0 0,3 1 129,0-4 0,0 4 129,4-10 0,7 3 258,1-3-258,5 0 0,2-6 129,5 3-129,2-4 0,5 0-129,0-1 0,3-1 129,-1 0-258,4-5 0,-4 5 129,1-2-129,-2 1 0,0-1 129,1 0 0,1 1 0,-4-2 129,6-2 0,-2 1-129,4-2 129,0-1-129,2 1 0,0 0 0,1-2 0,1 2-129,1 0 0,1-1 129,1 1-129,-2-1 0,0 0 0,2-1 0,-3-1 0,4-1 0,-2-1 0,1-1 0,1 1 129,1-2-129,2-3 0,1-1 0,3 1 0,5-3 0,-3-1 0,5 1 0,1-2 0,2 1 0,-2 2 0,5 0 0,-1-1 0,-2-1 0,1 1 0,1 0 129,0 0-129,2-1 0,3 0 129,-2 0 0,-3 0-258,2-1 258,1 1-129,-4-2 0,-5 2 0,-2 0 0,-4-2 129,-2-1-129,0 2 0,-3 1 129,0-2-129,0 2 0,1-3 0,2 0 0,-1 0 129,1 1-129,0 1 0,3-2 0,-1 0 0,1 0 0,-1 2 129,0 0-258,-2-1 129,2 0 0,0-1 0,-1 0 0,-1 0 0,2 0 0,-2 0-129,1 0 258,0-4-129,-1 2 0,-1-3 0,1 2 0,1-1 0,-3-1 0,1-2 0,-1 3 0,-2-2-129,3 1 258,-3 0-258,0 0 129,-3-4 0,0 3 129,-2-1-129,-3 0 0,0-2 0,-6 2 0,-2-1 0,-4 1 129,0-2-258,-4 3 129,0-1 0,-1-3 0,-3 1 0,5-1 129,-2-1-129,0-2 0,-1 1 387,3-1-258,-2-2-129,0 1 0,0 3 129,-1-2-129,-3 1 0,-1-2 0,0 3-129,-1 0 129,0-2 0,-1 1 0,2-2 0,-2 1-129,3-2 129,-2 0 129,3-2-129,-1-2 0,0 2 0,3-2 0,0 1 0,-1-2 0,3 0 0,-2 3 0,0-3 0,-1 1 0,0-2 0,-4 3 0,1-6 0,-4 2 129,2-2-129,-3-3 0,-3 0 129,1 1-129,-1-2 0,-2 0 0,0 1 0,-3-2 0,0-2 0,-3 3 0,-1 0 0,0-1 0,0-3 0,-3-2 0,-2-1 0,-2-1 0,-1 3 0,-2-7 0,-1 2 0,-3 1 129,1 2-129,-4 0 129,0-2 129,0 4-129,1 3 129,0-1-258,0-1 0,2 3-258,1 0 387,-1 4-387,0 2 0,0 0 0,2-5 0,-3-1 129,1 0 129,-3 1 129,1-3-258,-3-2 129,-1 1 0,-1 6 0,-2 1-258,-2 3 258,0 3 0,0 0 0,-5 4 0,1 5 0,-1-2 0,0-2 0,-3 3 0,-2 0 0,-3-2 0,-2 2 0,-1 0-129,0 1 129,-3 0 129,0-2-129,-1 4 0,-1 1 0,-1 2 0,-1-4 258,0 0 129,-2 1-387,-2-2 387,-5 5-258,1-4 129,-4 0-129,-2-2 258,-3 6-387,-3 0 0,-1 1 0,-1-3 0,2 3 0,-2 0 0,5 3 129,-2 1-129,3 0 129,3 0-129,2 1 0,-2 3-258,2-3 258,-1 1 0,-1 1 129,2-1-129,3-2 0,-3 0 0,3 0 0,2 0 516,2 0-516,1 0 0,-2 0 129,1 0-516,0 3 387,-1 3-516,-1 6 258,-11-4-1806,7 14-1935,-15-7-1032,-7-6 129,-10-6-516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40:20.321"/>
    </inkml:context>
    <inkml:brush xml:id="br0">
      <inkml:brushProperty name="width" value="0.13333" units="cm"/>
      <inkml:brushProperty name="height" value="0.13333" units="cm"/>
      <inkml:brushProperty name="fitToCurve" value="1"/>
    </inkml:brush>
  </inkml:definitions>
  <inkml:trace contextRef="#ctx0" brushRef="#br0">5 248 180 0,'0'-4'68'0,"0"1"-36"0,8-5-26 0,-8 1 15 15,4 3-9-15,1 0 1 0,3-3-10 16,-4 0-2-16,0-1-1 16,5 4 2-16,-1 1 1 0,0-1 1 15,0 4 0 1,1 0 2-16,-1 0 1 15,0 0 1-15,1 4-4 0,-1-1-3 0,0 1 0 32,1 0-1-32,-1 0-3 15,0-1 0-15,-8-3-5 16,5 0-2-16,-5 0 5 0,0 0 2 0,0 0 7 16,0 0 2-16,0 0 2 15,0 0 2-15,0 0-3 16,0 0 1-1,0 0-7-15,4 0-3 0,0-3 1 16,0-1 0-16,0 0-2 0,0 0 2 16,-4 1 3-16,0-1 1 15,-4 0-1 1,0-3 1-16,0 0 0 16,0-1 1-16,-5-3-2 0,1 0 1 15,-4 0-2-15,-1 0-1 16,-4 0 1-16,5 3-1 15,-1 1 0-15,1 0 0 32,0-5-3-32,-1 5 0 0,1 0 4 15,3-1 1-15,5 1 2 0,0-1 0 16,0 1-2 0,4 0-2-16,0-1-2 15,0 5 1-15,0-1-4 16,4 0 1-16,-4 4 0 15,0 0 2-15,8 4 1 16,-4 3 3-16,1 1 1 16,-1-1 1-16,0 0-2 15,4 1 1-15,1-1-4 0,3 4 0 0,0 0 1 16,1 1 2-16,-1-1-3 16,5 3-2-16,0 1-1 15,4 0 0 1,-1 0 0-16,1 0 3 15,0-1 0-15,0 1 1 16,0 0 0-16,-1-4 0 16,-3 4 0-16,0-4 0 15,-5-4 0-15,1 1 0 16,-5-1-3-16,0 1 2 16,-4-5-1-16,1 5 0 0,-1-1 2 0,-4-7 2 15,0 4-6-15,0 3-1 31,0-3-3-31,-4 3 2 0,-1 1 8 16,1-1 4-16,-4 0-1 16,-5 5 2-16,-3-1-6 15,-1 3-1-15,-4 5-2 16,-4-1 0-16,-4 1 4 16,4-1 1-16,-4 1 7 0,4 3 4 15,0-3-1-15,4-5 0 0,5 1-7 16,-1 0-4-16,5-4-6 15,-1 0-2-15,5-4-8 16,0 1-2-16,3-1 2 16,1 1 1-16,4-5 3 15,0 5 1-15,0-8-27 32,9 3-14-32,-1-6-36 15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5:25.700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4016 2171 1161,'0'0'1935,"0"0"129,0 0-1419,0 0 258,0 0 0,-14 0 129,14 0 258,-11-1 129,11 1 0,-14-7-129,14 7-129,-15-6-258,15 6 0,-21-10-258,10 5 129,-7-3-129,2 2-129,-5-5-129,1 3-129,-3-7 0,0 5-129,-4-4 0,-1 1 0,-3-6-258,1 2 387,-3 1-129,-1-2 0,-1-3-129,-2 4 258,-1-2-387,0 2 258,-2 5-129,-3 2 129,-2-4-387,-5 12 258,-2-3 0,-3 4-129,-6 1 129,-1 1-129,-4 6 129,0-1-129,-1 3 258,-3-3-258,-3 9 258,3-4-129,-2 4 129,-4-3-387,2 6 387,-3 0-258,4 1 129,0 1-129,3 0 0,2-2 0,0 3 129,4-4 0,1 2-129,0-2 129,-1 4 0,-4-3 0,0 1-129,-1 1 129,1 1 0,1-1 0,0 5 0,2-2-387,3 1 387,6-1-387,1 5 387,6-6-387,3 3 387,0 3-387,5-3 387,2-7 0,2 4 0,2 0-129,2 3 129,0-4 0,2 7 0,0-10 0,2 8 0,3-1 0,0 0 0,2-3 0,1 1 0,3-2 0,0 1 0,3 1 0,0-2-129,2 5 258,-3-2-258,6 1 129,-3-1 129,1 3 0,0 1-129,-1 2 129,-1-1 0,1 0 0,1 0 0,-1 2 0,3 0-129,-3-1 129,1 2 0,0-1 129,-2 0-129,3 2 0,0 1-129,3 3 129,-4 2 0,4-1-129,1-1 0,2 1 0,1-1-129,1 2 258,2-3-129,2-3 0,1-1 0,0 0 258,0-2-129,3 3-258,3-7 258,1 1-129,1-3 258,1 0-258,-1-4 129,0 3-258,4-2 129,-2-3 129,2 0-129,1 0 0,-1 1-129,2-2 129,-2-1 0,0-2 0,-3-3 0,2 1 129,-1-1-129,-10-11 129,16 17-129,-16-17 129,20 17-129,-10-8 129,3 0-129,-1 2 0,0-3 258,1 0-258,0 1 0,0-2 0,-1 0 129,0 0-129,1 1 0,-1 0 129,2-2-129,0 4 129,1-1-129,2 4 129,-2-2-129,0 1 0,1-2 129,1 1-129,2-2 129,0 3-129,2-4 129,1 1-129,3 0 129,2 3 0,-1-1-129,3 3 0,-1-1 129,2-2 0,-1-1-129,0 1 129,5 0-129,3-2 0,-2-1 0,4-2 129,0 2-129,6 1 0,0-4 0,2 1 0,3 0 0,4-1 129,1 2-129,3-2 0,-1 0 129,1 2 0,2-1-129,2-2 0,-5 3 0,-2-2 0,1 0-129,-1 0 258,0 0-258,3-3 129,2-2 0,2 3 129,4-3-129,2 0 0,1 0 0,1 0 0,0 0 0,-1 0 0,-1 0 0,-2 0 0,0 1 0,2-1 0,2 0 0,-1 1 0,1-1 0,-1 0 129,1 2-258,0-2 129,-2 2 0,1 3 129,-3-3 0,0 2-129,1 0 0,4-1-129,-1-3 258,-1 0-129,1 0 0,-2-5-129,-1 2 0,-2-4 129,-1 2 0,-6 0 129,2 1-258,-1-2 129,-1 0 0,2 0 0,-2-4 0,2 2 0,-2-4 0,-2 0 0,-3-2 0,0-1 129,-2 2-129,-4-2 0,0 1 0,-4 0 0,0-1 0,0 0 0,-2-1 0,0-4 0,-4 1 129,1-4-129,-3-1 0,-1-2 0,-1-3 0,-1 0 0,-4-1 129,1 1-129,-4-1 0,-1-1 0,-2 1 258,-4-4-258,1 5-258,-2-3 258,-1-4 0,0-3 0,-2-3 0,-1 0 0,-1-4 258,-4-4-129,-2-6-129,-2-2 129,-4-3 0,0-1-129,-4-3 0,0-3 0,-4-3 0,0 0-258,-1 1 258,-2-1-129,-2 0 129,-3-1-258,-3 3 129,-1 2 129,-6 5 0,-2 0 0,-3 4 0,-5 5 0,0 3 129,-3 1 387,-2 7-387,0 4 258,-3 1-387,-3 4 516,-6 5-516,1 4 516,-5 5-516,-5 4 0,-8 1 129,-1 5 0,-8 1-129,-2 6 0,-1 0 129,-6 2-129,-1 2 0,0 1 129,-1 4-129,1 4 0,2-3 0,4 0 0,4 5-129,4 0-387,16 16-1419,-7-6-2193,14 7-258,2-6-1032,-1 2 129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7.1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13037 11592 903,'0'0'1677,"0"0"0,0 0 129,0 0 258,0 0-387,0 0-516,0 0-129,0 0-516,0 0 0,0 0-387,0 0 129,0 0 129,0 0-258,4-8 258,-4 8-129,0 0 258,7-12-258,-7 12 129,10-11-129,-10 11 387,10-15-258,-5 2 0,7 6 0,-5-8 258,7 1-258,-4-4 0,6-1 0,-1-4-129,3 1 0,-1-4 0,2-1 0,1-3 0,1 4-129,-1-5 0,3 3 0,-2-5 129,2 4-129,-4-3 129,3 1-129,-2-1 129,1 1-129,0-1 0,0 1 129,3-3-129,2 2 0,-3-1 0,2 1 0,-2-2-129,1 0 258,-2-3-258,1 1 0,-4 1 129,0 0-129,0 0 129,-2-1 0,0 0 0,4 2 0,-2-1 0,5 1 129,-2 0-258,3-2 129,0-2 0,3-1-129,-1 5 0,0-7 129,0 3-129,-1-2 129,-1 2-129,-2 1 129,-1 3-258,0-1 258,-1 3-129,-4 6-129,3-1 258,-5 5-129,3-3 0,-2 1-129,1-1 258,-1 2-129,3-1 0,-1-1 0,0 2 129,1 0-129,-4 2 0,3 2 0,-4-1 0,2 0 0,-5 3 0,-1-3 0,0 4 0,-3 3 0,-3-2 0,2 1 0,-3 3 0,-3 11 129,1-14-129,-1 14 0,0 0 0,0-16 0,0 16-129,0 0 129,0 0-129,0 0 0,0 0-258,0 0-258,0 0-387,0 0-2451,-4 11-1548,4-11-129,-17 5-645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6:58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13279 12027 2193,'0'0'2967,"-13"-9"129,13 9-3096,-12-6 0,12 6 0,-16-4 258,5 1 258,11 3 258,-24-4 129,24 4 129,-21-3 129,21 3 0,-16-1-129,16 1-258,0 0 0,0 0-258,0 0 0,0 0-129,0 0 129,2 8-129,-2-8 0,21 12 0,-10-11 0,7 3 0,-1 0-129,4 1 0,-1-2-129,2 0 0,-3-3 129,6 4-129,-4-1 129,2 1 0,1-1-129,2 4 129,-1-3-129,6 2 129,-2 2 0,6-1 0,-1-5 0,6 4 0,1-5-129,2 1 129,0 4 0,3-3-129,-2-3 129,3 0 0,-2 0-129,1 0 129,-3 0-129,1-1 0,-2-4 0,0 4 0,-2-3 0,0 0-129,-2-1 129,0 2-129,-4 1 0,3-4 129,-6 0-129,1 2 0,-3-3 129,2 3 0,-3-4-129,-1 2 129,-4-1-129,0 2 0,-6-1 129,-3 6-129,-1-1 0,-13 1 129,13-1 0,-13 1-129,0 0 129,0 0 0,0 0-129,0 0 129,0 0-129,-8-4-129,8 4 129,-13-1-129,13 1-258,-18-4-387,18 4-2709,0 0-1677,-17-3-258,-4-6-387,-5-4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0.4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13161 12329 903,'0'0'2580,"0"0"-1806,0 0 0,0 0 258,0 0 258,0 0-129,0 0-129,0 0 258,0 0-258,0 0-129,0 0-258,0 0 129,0 0-258,-2 12 258,2-12-129,0 0 129,0 0-129,3 10-129,-3-10 0,0 0-129,11 17 0,-3-2-129,-5-5 258,7 6-258,-4-1 129,5 2-258,-2 2 387,2 4-387,0-5 258,4 5-129,-2 3-129,2 2 129,1 1 0,0 3 0,2 2-129,-1 2 129,3 2 0,4 4 0,-3-1-129,3 5 0,1-3 0,2 3 129,-1 3 0,1 4 129,-4 1-258,4-3 129,-3-1 0,0 2-129,-4-2 258,2 1-258,-4-10 0,1 5 0,-5-5-129,4 1 129,-4 1 0,1 2 0,0-1-129,3 4 129,-3 3 0,3-1-129,-4 2 129,7-1-129,-3 4 129,3-2-129,0 0 129,-2 1-129,2-5 0,1 1 129,0-3-129,-1 0 129,2 0-129,-2-6 129,0-2-129,1-2 129,2 1-129,-2-2 129,-2 1-129,3-4 129,-4-5-129,-1 1-129,-2-2 258,-2-5-258,-2-1 258,-3-4-258,-1 0 129,-4-2 0,3-2 0,-3-2 129,-2 3 0,2-1-129,-1-2 129,4 1 0,1 0-129,1 2 129,-3-2 0,-6-12-129,17 15 129,-17-15-129,12 11 0,-12-11 0,0 0 129,0 0-129,0 0 0,0 0 129,0 0-129,9 13 129,-9-13-129,0 0 0,0 0 0,0 0 0,0 0 0,0 0 0,0 0 0,0 0 0,0 0 0,13 5 0,-13-5 0,0 0 0,14 5 0,-14-5 0,15 5 0,-15-5 129,15 12-258,-15-12 129,16 14 0,-16-14 0,12 14 0,-12-14 0,8 10 0,-8-10 0,7 14 0,-7-14 0,5 12 0,-5-12-129,0 0 0,3 13 129,-3-13-129,0 0-258,2 15-903,-7-27-2193,2-1-1806,-7-13-129,-1-11-774,-8-18-258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05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9162 4059 1032,'0'0'774,"0"0"-387,0 0 0,0 0 258,0 0 387,0 0 258,0 0 129,0 0 129,0 0 0,0 0-258,0 0 258,0 0-387,0 0-129,13 8-387,-13-8-129,0 0 0,13 0-129,-13 0 0,14 0-129,-14 0-129,13 0 129,-13 0 0,15 0 0,-15 0 0,16 0 0,-16 0-129,21 0 129,-6 4-129,-1-4 129,5 5 0,-3-3 0,6 2-129,-3-3 258,6 3-129,-3-4 0,3 2 129,-3-2-129,4 0-129,-2 0 129,1 2-129,-2-2-129,0 2 0,1-1 129,0 1-129,-2-2 129,2 2 0,-1-2-129,4 2 129,0-2 0,2 0 0,2 5 0,0-5-129,1 4 129,1-1 0,0 1 0,-1 0 0,2-2 0,0 3 0,-1-4 129,-1 3-129,2-2 129,-1-2-258,-2 1 129,3 1 0,-4 0-129,1 1 129,1 1-129,-2-4 0,1 3 0,0-2 0,0 1 0,2 2 0,0-4 0,1 1 129,-1-1-129,3 3 129,-1-3-129,0 3 129,2-3-129,-1 0 129,3 0 0,-3 0-129,-1 0 129,0 1 0,0-1-129,-4 0 129,3 2-129,-3-2 0,-1 1 129,2 0-129,-2-1 0,3 0 0,-2 0 0,0 0 0,2 0 0,1-1 0,-1 0 0,2-2 0,2 0 0,0 3 129,3-1-129,1 1 0,-1-2 0,4-1 129,-2 2-129,0 1 0,-2-1 0,-2 1 129,-1-3-129,-2 0 129,-1 0-129,0 1 0,0 0 0,-2-2 0,2 1 0,-2-1 0,-1 4 0,1-3 0,-1 0 0,2 2 0,-3-3 0,2 0 129,3 2-129,0-2 0,3-3 129,-2 5-129,3-3 0,-2-1 129,0 1-129,-2 1-129,-1 0 258,-3 1-129,-1 0 0,-1 1 0,-2 2 0,1 0 0,-2-1 0,0 0 258,-2 0-258,-1 0 0,0-2 129,1 3 0,-4 0-129,1 0 0,-1 0 0,-2 0 0,0 0 0,1 0 0,-1 0 0,0 0 0,0 0 0,1 0 0,-1 0 0,0 0 0,0 0 0,1 3 0,2-3 0,-1 2 0,1-1 129,0 0-129,1 0 0,2 3 0,-2-1 0,1-3 0,0 2 0,0 1 129,-2 0-258,3 0 129,-2-1 0,-1 0 0,-1 1 0,1 0 0,0 0 0,1-2 129,1-1 0,-1 1-129,-2-1 129,2 0 0,0 0-129,0 3 129,-3-3-129,-2 0 0,0 2 0,0-2 0,-3 0 0,0 2 0,-2-2 0,2 0 129,-3 0 0,-1 0-129,3 0 0,-2 2 0,-11-2 0,21 0 0,-21 0 129,20 0-258,-20 0 129,15 0 0,-15 0 0,0 0 0,11 0 0,-11 0 0,0 0 0,0 0 0,0 0 0,0 0 0,0 0 0,0 0 0,0 0 0,0 0 129,0 0-258,0 0 258,0 0-129,0 0-129,0 0-258,0 0-129,18 5-1290,-18-5-1935,0 0-1419,-21-9-258,1-4-774,-15 4 388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7:34.335"/>
    </inkml:context>
    <inkml:brush xml:id="br0">
      <inkml:brushProperty name="width" value="0.08819" units="cm"/>
      <inkml:brushProperty name="height" value="0.35278" units="cm"/>
      <inkml:brushProperty name="color" value="#EA700D"/>
      <inkml:brushProperty name="tip" value="rectangle"/>
      <inkml:brushProperty name="rasterOp" value="maskPen"/>
    </inkml:brush>
  </inkml:definitions>
  <inkml:trace contextRef="#ctx0" brushRef="#br0">14732 4200 645,'0'0'903,"0"0"0,0 0 129,0 0 129,0 0-258,0 0-129,0 0-129,0 0-258,0 0-258,0 0 0,0 0 0,0 0 129,6-11 0,-6 11 129,0 0 129,0 0-129,12-6 129,-12 6 129,0 0-258,0 0 0,15-3 129,-15 3-129,12 0 0,-12 0 0,15 0 0,-15 0 129,15 0-258,-15 0 129,18 0 129,-18 0-129,18 1-129,-18-1 129,22 0 129,-22 0-129,23 0 0,-13 0 0,7 0 129,-4-1-258,6 1 0,-1 0 0,3 0-129,2 0 0,1 0-129,-1 0 129,4 0 129,-3 0-129,1 0 129,-1 0 0,-2 0 0,-2 0 0,2 0-129,-3 0 0,2 0 129,-1 0-129,4 0-129,-3 0 387,3 0-258,0 0-129,-2 0 258,0 0-129,3 0 0,-1 0 0,0 0 0,0 0 0,-2 1 0,3 1 0,-1 3-129,0-4 0,-2 3 129,0-1-129,1 2 129,-1-1-129,-2-3 0,2 2 0,-1-2 129,2 3-129,-1 0 0,1-1 0,1-1 0,-2-1 129,2 4-129,-1-3 0,2 2 0,-3-4 129,1 0-129,2 0 129,1 0-129,2 3 0,1-3 0,2 0 129,-1 0-129,2 0 0,1 0 0,2 0 0,-2 0 0,3 0 129,1-3-129,-2 3 0,-2-2 0,2 2 258,-1-3-258,-3-1 129,-1 1-129,2 3 0,-2 0 0,0 0-129,-2 0 129,2 0 0,-2 0-258,2 0 258,0 0-129,0 0 258,0 0-129,2 0 0,-1-2 258,5-1-258,0 1 0,3-1 0,-2 0 0,1-1 0,-3 3 0,2 1 0,-3 0 0,-4 0 0,-1 0 0,-4-1 0,0-1 0,-1 2 0,1 0 0,2-5 0,1 5 0,0-4 0,4 3 0,1-3 0,2-2 0,2 2-258,2-2 258,0 0 0,1 0 0,0 5 258,2-4-258,-2 3-258,0 2 516,-2 0-258,-1-1 0,-1 1 0,-2-1 0,-2 0 0,-2 1 0,2 0 0,1 0 0,0 0 0,2 0 0,-1 0-258,1 0 258,-1 0 0,1 0 0,1 0 0,-4 0 0,4 0-129,-2 0 129,0 0 129,0 0-129,-1 1 0,-3 0 0,-2-1 0,-3 2 0,-5-1 258,-1-1-258,-8 0 0,-11 0 0,17 5-258,-17-5 258,0 0 0,0 0 0,0 0-129,0 0 129,0 0-129,0 0-129,12 11-129,-12-11-258,9 19-1935,-9-19-1806,9 18-516,-9-18-258,0 0-129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9.906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11505 15501 12384,'30'19'5031,"-30"-19"-387,20 9-129,-20-9-4644,0 0-258,0 0 0,10 0-129,-10 0-516,0 0-1806,0 0-1548,15-3-516,-15 3 129,8-21-516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11.34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15642 5776 1161,'0'0'2064,"0"0"-387,0 0-258,0 0-129,-12 0-645,12 0-258,0 0-129,0 0-258,0 0 0,0 0 129,0 12 0,0-12 0,8 14 129,-8-14 129,13 17-258,-1-7 129,2-5 129,2-2-258,5-3 0,4-1 0,1-4 0,3-8-129,2-3 129,-1-5-258,1-2 129,-4-4 0,-4 3 0,-2-3-129,-6-1 129,-4 7-129,-6-1-129,-5 2-258,0 7 129,-12-1-129,-2 9 129,-5 1-258,-2 4 387,-4 0-258,-2 5 387,-2 4 0,0 4 129,2 3 0,0 2 0,-2-1 129,2 4-129,2-5 129,1 5 0,1-3 258,3 2-258,-1-3 129,3 3 0,3 0 0,-1 4 0,4 4 0,-1-1 129,5 7-129,2 1 129,6 2 258,0 0-258,4 4 258,9-6-258,6 3 258,3-10-258,7 3 0,-1-3-129,7-4-129,0-7-129,0-4-258,3-1-516,-8-12-1032,2 0-1935,4-2-387,-11-21 517</inkml:trace>
  <inkml:trace contextRef="#ctx0" brushRef="#br0" timeOffset="563.031">16130 5879 1935,'3'20'2838,"-3"-20"-129,0 0-3225,5 26-129,-3-9 387,1 4 903,-1-6 129,4 7 258,-6-6 258,3 12-129,-3-8 0,3 11 0,-3-6-387,2 8-387,-2 0-129,1-1-129,-1-5 129,0 1-129,0-6 0,0-3 0,0-6 129,0-13-129,0 0 258,0 0 0,0 0-129,13-2-129,-2-22 129,4 2-258,2-10 129,5-5-258,3-1 258,2-5-129,3 0 0,0 1 0,3 5 0,-2-1-129,-1 3 129,0 4-129,-4 9 0,-1 1-129,1 7-387,-10-1-258,4 13-903,-20 2-1161,11-4-1419,-11 4 258</inkml:trace>
  <inkml:trace contextRef="#ctx0" brushRef="#br0" timeOffset="840.048">16188 6164 4644,'30'22'4386,"-17"-20"-258,8 8-129,-4 1-3999,3 0 0,0 2 0,-2 1 0,-4-4 0,-1 4-129,2-2 129,-4-3 0,0-1-258,2 6-258,-3-11-1032,8 2-1290,1 3-1419,-5-8 0</inkml:trace>
  <inkml:trace contextRef="#ctx0" brushRef="#br0" timeOffset="1136.065">16729 6056 2709,'0'11'4257,"0"20"-258,-4-16-258,1 6-3354,2 9-387,1-2 0,-1 9 129,1-2 0,-1 1 0,0 0 0,1-7-258,0-2 0,0-10-645,0 2-1290,0-19-1806,0 0-387,0 0 129</inkml:trace>
  <inkml:trace contextRef="#ctx0" brushRef="#br0" timeOffset="1384.079">16502 6233 4902,'25'24'4386,"3"-13"-516,-2-11 0,8 0-4128,2 0-258,5 0 258,-5 0-129,2 0-387,-9-11-645,-1 2-1548,-7 6-1161,-9-13 129</inkml:trace>
  <inkml:trace contextRef="#ctx0" brushRef="#br0" timeOffset="1712.097">17040 5888 2709,'13'27'3999,"1"8"-387,-14-35 0,13 31-3999,-6-9 129,3 0 258,-3 3 129,-4 1 0,3 2 258,-6-3 0,1 10-129,-1 2-516,-2 6-2193,-8-3-1290,9 15-516,-10-14 388</inkml:trace>
  <inkml:trace contextRef="#ctx0" brushRef="#br1">18569 6089 258,'0'0'516,"0"0"-129,0 0 387,0 0 0,6 6 387,-6-6-258,0 0 129,0 0 0,0 0 129,15 3 0,-15-3-129,0 0-129,13-2-129,-13 2-258,20-14 129,-7 8-129,0-7 0,3-3-258,0-2 0,0-2 0,0-4 129,3 2-258,-3-7-129,2 5 129,-4-2-129,2 1 0,-5 0 0,-1 3-129,-3 0 129,-1 3 0,-5 3-129,-1 3 0,0 13 129,-7-26-387,7 26 258,-17-16 0,17 16-129,-20-13 129,10 6 129,-3-2 0,1 6-129,-1-2 258,-1 5-129,0 0 129,-1 0-129,1 2 129,-1 7-129,0-3 0,0 4-129,1 1 258,-1-5-129,4 2 0,0 1 0,11-9 0,-18 22-129,18-22 129,-11 25 0,11-25-129,-4 31 129,1-15 0,2 3-129,-2 6 258,-1 1-129,2 2 0,-3 3 129,-1 3-129,-1-3 129,-3 1 0,4 2-129,-1-3 129,-2-5 0,4 3 0,1-2 129,4 2 0,0-5-129,4 1 0,4-4 258,7-2-129,3-3 129,1-2-258,3-5 0,2-3 0,2-2 0,1-4 0,0 0-258,-1 0 129,-1-4 0,1-2 0,-4-1 0,1 2 129,-5-5-129,2 5 129,-5-2-129,1 2 0,0 4 0,-1-3-129,-2 1 0,-1 3-129,-2 0-129,-10 0-1290,0 0-2193,14 20-645,-14-20 387</inkml:trace>
  <inkml:trace contextRef="#ctx0" brushRef="#br0">18506 6082 903,'15'3'2967,"2"-3"-516,-17 0-2838,18 0 258,-18 0 129,18 0 129,-18 0 258,15 0 516,-15 0 0,0 0 258,14 0 0,-14 0-129,0 0 0,0 0-129,0 0-129,0 0-387,0 0-258,0 0-129,0 0 0,0 0-516,0 0-129,0 0-516,0 0-1161,0-16-1677,0 16 129</inkml:trace>
  <inkml:trace contextRef="#ctx0" brushRef="#br1">19114 6380 129,'0'0'2580,"0"0"-1161,0 0 0,0 0 0,0 0-129,0 0-387,0 0 0,0 0 0,8 11-129,-8-11-258,0 0 129,1 18-129,-1-18 129,0 28-387,0-9 0,0 10-129,0-3 258,-1 8-387,0-2 0,-2 5-258,2 0 258,-1-4 0,2-1 0,-1-6 0,1-2-129,-2-5 129,1 3 0,-2-3-129,-2 0 0,-4-1 0,3-3-129,-4 1 258,3-1 0,-2 0 0,9-15 129,-13 11 129,13-11 0,0 0 129,-7-15-129,7 15 0,0-27-129,7 7-129,0-2 0,5-4 0,1-4 0,3-2 0,2 2 129,4 0-129,2-7 129,-1-1-129,4-1 129,2 3 0,0 6-129,-1 0 0,-4 8 0,0 0 0,-7 7 0,0 3 0,-5 5-258,-12 7 129,15-2-129,-15 2-129,0 0-258,0 0-645,0 0-1161,3 17-1548,-10-11 129</inkml:trace>
  <inkml:trace contextRef="#ctx0" brushRef="#br0">19178 5981 3096,'21'14'3225,"-21"-14"-387,23 12-516,-23-12-3999,23 18-387,-23-18 387,27 22 0,-27-22 516,19 16 387,-19-16 258,14 7 387,-14-7-258</inkml:trace>
  <inkml:trace contextRef="#ctx0" brushRef="#br1">19225 6631 1419,'20'6'3612,"-20"-6"0,18 9 0,-18-9-3612,12 22 0,-12-22 0,10 27-129,-9-12 129,1 3 258,2-3 258,-4-15-129,8 30 129,-8-30-129,13 28 0,-5-13-129,4 7 129,0-4-387,-1 7 0,0-4 0,0-1 0,-3 0 0,-1-5 0,-4 1-129,-3-16-387,0 0-903,6 21-2451,-6-21-258,0 0 129</inkml:trace>
  <inkml:trace contextRef="#ctx0" brushRef="#br1">19689 6614 1,'1'14'3224,"-1"-14"1,0 0-2193,0 18 0,0-18 0,0 26 258,0-26-129,1 25-129,-1-25-129,0 24 0,0-8-129,0 6-129,-1-6 0,0 6-258,-4 0-258,3 8 129,-1-2-258,1-1 0,2-2-129,-1-7-129,1 3 0,0-7 0,1 2-387,-1-16-258,0 0-1032,0 0-1548,0 0-774,0 0 129</inkml:trace>
  <inkml:trace contextRef="#ctx0" brushRef="#br1">19548 6797 645,'8'1'3612,"-8"-1"-1419,20 0-129,-20 0-129,26 3-129,-15-3-516,7 6-258,-4-6-129,6 7-387,1-4 0,4 3-258,-2-4-129,2 2 0,0 0-129,-3-3-129,0 4-516,-8-5-516,0 0-2064,0 0-1032,-14 0 0</inkml:trace>
  <inkml:trace contextRef="#ctx0" brushRef="#br0">19857 6025 5676,'15'18'4773,"7"3"-516,-22-21 0,16 0-3870,-16 0-516,17 3-129,-17-3 129,13 7 0,-13-7-129,0 0 258,11 0-258,-11 0 129,0 0 258,11-11-258,-11 11-129,20-13-387,-12-3-774,13 16-1161,-4-2-1290,4-8-516,5 9 0</inkml:trace>
  <inkml:trace contextRef="#ctx0" brushRef="#br1">20043 6619 2580,'-13'0'2451,"13"0"0,0 0-3483,0 0 387,0 0 516,0 0 258,0 0 516,0 0 516,12-14 387,0 7 0,-12 7-129,24-14-387,-10 6-258,5 4-387,-1 3-258,-2 1 0,2 4-129,-4 4 0,-1 5-129,-13-13 129,15 31-129,-15-13 258,0 5-129,0-1 129,-8 0 129,-4 3 0,-4-2-129,0 2 129,-1 2-129,-1-1 0,-2-4 0,1 4 0,2-3-258,4-3 129,3-2 129,2-2 0,8-16 0,-4 28 258,4-28-129,1 20 0,-1-20 0,16 19 129,-16-19 0,25 17 0,-10-11-129,5 3 0,1-3 0,6-2-129,0-1-129,2-3 129,0 0-129,-2 0 0,-1-2-129,-3-5-387,-1 5-2193,-1-7-1677,-14-6-129,-7 15-387</inkml:trace>
  <inkml:trace contextRef="#ctx0" brushRef="#br0">20514 6150 2709,'30'23'3741,"-18"-10"-903,-12-13-774,20 27-387,-20-27-645,10 20-258,-10-20-129,7 14-129,-7-14 0,0 0 0,0 0-258,16 14 0,-16-14-129,17-4-387,-2-1-1161,1-3-2322,1-13-387,8 2-645</inkml:trace>
  <inkml:trace contextRef="#ctx0" brushRef="#br0">21242 6194 5547,'24'35'4644,"-24"-35"-258,17 18-258,-6-10-3999,-11-8-387,15 9-129,-3-7 129,-12-2-258,16-2-129,-9-14-387,7 7-387,-4-14-516,6 5-903,3-2-1548,-4-8 387</inkml:trace>
  <inkml:trace contextRef="#ctx0" brushRef="#br0">21851 6144 3225,'34'38'4515,"-21"-29"-129,2 8-516,4-5-3096,-19-12-387,24 22-258,-14-16-258,-10-6 0,20 0 0,-20 0-258,22-9-258,-10-7 129,6 1-129,-4-14-129,8 10-387,-7-12-516,11 9-903,0 4-1290,-8-11 129</inkml:trace>
  <inkml:trace contextRef="#ctx0" brushRef="#br0">22416 6074 1677,'49'52'3483,"-24"-23"-903,-7-2-1032,-2-6-516,0 2-258,-4-5-129,2-1 0,-14-17 0,17 10-258,-17-10 129,16-5-387,-16 5-258,16-31-645,-3 12-516,-1-9-1290,1-4-1032,8 11-387</inkml:trace>
  <inkml:trace contextRef="#ctx0" brushRef="#br0">23078 6175 4257,'22'26'4644,"-22"-26"-129,15 9-387,-15-9-3612,19 6-1032,-19-6-2580,15 0-1161,0-3-645,-10-18 387</inkml:trace>
  <inkml:trace contextRef="#ctx0" brushRef="#br1">23708 6138 129,'15'22'3225,"-15"-22"129,0 0-2451,0 0-258,0 0 129,0 0 129,13 5-129,-13-5-129,13 7 129,-2-7 0,-11 0-387,28-6 258,-9-3-387,6 0-129,0-6 0,3-2 0,1-8-129,-2 1 0,-2 1 0,-7-1 0,-5-5 0,-8-3-129,-5 7 0,-5-3 0,-11 7 129,-5 2 0,-6-1-129,-3 8 0,-2 6 0,-3 6-129,1 0 129,3 0 129,-2 6-258,6 5 258,1-1-129,3 7 129,2-1 129,3 2 0,2 4 0,2 4 258,3 2-129,3 7 129,-3 2 0,6 5 0,-3 0 0,5 6 0,-2-4-129,5 5 129,2-2-258,6-2-129,5-1 0,4-6 0,12-2 129,4-2-129,5-11 0,2-3 129,4-5-129,3-9 129,3-6-129,1 0 0,1-6 0,-3-7-129,-2 3 0,-5-4-258,-3 1-387,-12 0-1548,-8 0-1935,2 8 0,-21-12-129</inkml:trace>
  <inkml:trace contextRef="#ctx0" brushRef="#br1">24245 6947 1032,'2'16'3612,"-2"-16"387,0 0-1935,0 0-1032,0 0 129,15 0 0,2 4 0,-2-7 129,12 3-387,0 0-258,11 0 0,2 0-258,12 6-129,6-2 0,10 1-258,6 8-516,1-10-2322,-1-3-1419,4 9-387,-12-11-387</inkml:trace>
  <inkml:trace contextRef="#ctx0" brushRef="#br1">24384 6568 516,'-4'44'2451,"4"-25"-516,0-5 0,0-14-258,3 27-258,-3-27-258,3 21-258,-3-21-387,4 28 129,-4-28-258,5 35 129,-5-15-258,0 7 129,-5 3-387,1 0 129,-7 1-129,5 5 258,-3-3-258,2 6 129,-1-7-129,3 3 129,0-4-129,5 2 0,0-9 0,9-2 129,6-5-129,5-5-129,6 1 0,9-13-645,6 0-1161,3 0-2064,-4-16-129,10 3-129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3:01.89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15342 6520 645,'0'0'1032,"11"0"258,-11 0-129,0 0-129,0 0 258,0 0-129,0 0-129,14 12-129,-14-12-129,7 14-129,-2-1-258,2 3 258,1 2-258,4 7 258,-2 0-387,8 8 258,-2 1-258,7 6 129,-2 2-129,6 11-129,2-3-129,2 1 0,5 0 0,-2-2-129,6 0 129,-3-5-129,1-4-129,-6-8 129,-2-2-516,-9-9-774,-3-6-2451,-2 4-258,-16-19 1</inkml:trace>
  <inkml:trace contextRef="#ctx0" brushRef="#br0" timeOffset="540.03">15092 7531 1677,'11'-17'1677,"0"7"0,-11 10 129,19-20-129,-10 1-387,11-1-129,-4-11-129,16-3 129,1-18-129,14 1-387,3-14 0,13-1-129,4-6-258,5 0 129,2-6-129,-1 6 0,-4 6-129,-5 7 129,-8 6-129,-8 8-129,-9 9-129,-6 4-258,-4 16-645,-13 0-1032,3 9-2193,-6 7-387,-13 0 258</inkml:trace>
  <inkml:trace contextRef="#ctx0" brushRef="#br0" timeOffset="1320.075">16216 7396 1161,'16'-13'2322,"0"7"-129,-16 6 258,0 0-516,15 0-258,-15 0-645,3 9-516,-3 7-258,0 4 0,0 4 0,0 8-129,0 2-129,0 4 258,-5 6-129,0 2 0,0-4 0,0 2-129,-3-5 258,3-4-258,0-5 129,1-7-129,1-6 129,3-8-129,0-9 129,0 0-129,0 0 0,0 0 0,3-8 129,5-10 0,9-7-258,5-4 258,7-5-129,6-3 129,4-5-129,3 1 129,1-2-129,2 2 0,0 5 129,-6 1-129,-3 3 0,-2 1 0,-7 7-129,-3 3-129,-1 11-774,-13-2-903,-10 12-1935,11-3-645,-18 3 258</inkml:trace>
  <inkml:trace contextRef="#ctx0" brushRef="#br0" timeOffset="1601.091">16193 7729 3225,'7'23'4773,"25"-4"-645,-16-13-129,4 2-3612,5 4-645,4 3 129,-1 1 0,-1 2 0,-2-1 0,-3 2 0,-3-2 129,0 0 0,-3-2-258,1 2-774,-4-8-1806,-1-9-1290,8 3-129</inkml:trace>
  <inkml:trace contextRef="#ctx0" brushRef="#br0" timeOffset="1913.109">16870 7662 2709,'8'19'4515,"0"6"-645,-8-11-129,3 6-3741,-1 1-258,3 10 258,-3-3 0,-1-2 129,2 3-129,-3-5 129,0-2 129,0 0-258,-3-5-258,3 0-774,-3-8-1935,3-9-1419,0 0 258</inkml:trace>
  <inkml:trace contextRef="#ctx0" brushRef="#br0" timeOffset="2169.123">16721 7830 1548,'14'11'4257,"-2"-11"-129,15 0-129,3 0-3483,2 0-258,6-1 129,-1-3-129,-1 4-129,0-3 0,-5-1-258,1 4-1032,-8 0-2451,-8 0-774,4 0 0</inkml:trace>
  <inkml:trace contextRef="#ctx0" brushRef="#br0" timeOffset="2764.158">17274 7631 1419,'0'0'3354,"0"0"-903,0 0-1290,0 0-258,9 14 0,-9-14 0,7 15 129,-7-15 129,6 26-258,-6-9 0,1 7-387,-1 3 0,0 4-129,-3 2-258,-3 3-258,2-1-645,-4-6-1935,-1-9-1677,9-1 0,0-19 130</inkml:trace>
  <inkml:trace contextRef="#ctx0" brushRef="#br0" timeOffset="4484.256">15841 7272 129,'0'0'129,"0"0"-129,0 0-257</inkml:trace>
  <inkml:trace contextRef="#ctx0" brushRef="#br0" timeOffset="5120.292">15841 7272 258,'0'0'645,"0"0"-129,0 0-129,0 0 129,0 0-387,0 0-129,0 0 129,0 0 0,0 0 129,0 0 129,0 0-129,0 0 129,0 0 0,0 0 0,0 0-258,0 0 0,5 10 0,-5-10 0,0 0-129,8 13 387,-8-13-129,0 0 129,11 12 0,-11-12-129,7 15 129,-7-15-129,10 16-129,-10-16 129,8 15 0,-8-15 0,9 19 129,-9-19-129,12 17 129,-12-17 129,11 9-258,-11-9 258,10 12-258,-10-12 0,0 0-129,13 10 129,-13-10-258,0 0 129,0 0-129,6 9 0,-6-9 129,0 0 0,0 0-129,0 0 129,7 12-129,-7-12 0,0 0 129,0 0 0,6 11-258,-6-11 258,3 13-129,-3-13 0,4 14 0,-4-14 0,7 13-129,-7-13 258,11 16-129,-11-16 0,14 13 0,-14-13 258,12 12-258,-12-12 0,9 17 0,-9-17 0,7 15 0,-7-15-258,1 13 258,-1-13 0,0 0 0,0 0 258,0 11-516,0-11-774,0 0-2709,0 0-387,-8-19 517</inkml:trace>
  <inkml:trace contextRef="#ctx0" brushRef="#br1" timeOffset="100723.778">18325 8622 1161,'0'0'1290,"0"0"-129,0 0-387,0 0-129,0 0-516,0 0-129,0 10 129,0-10-129,0 0 258,0 0-129,0 0 0,0 0-129,0 0 129,0 0 0,0 0-129,0 0 258,0 0-129,0 0 258,0 12-258,0-12 129,0 0 0,0 0-129,0 0 0,0 0-129,0 0 258,0 0-258,0 0 0,0 0 0,0 0 129,0 0 0,0 0 129,0 0 129,0 0-129,0 0 0,0 0-129,0 0 258,0 0-129,0 0-129,0 0 0,0 0 258,0 0-129,-6 13-129,6-13 129,-2 12 258,2-12-387,-5 19 129,3-4 129,1 2-258,-1 4 129,0 3-129,1 5 0,1 3 0,-1 9 129,1 4-129,-2 4-129,-1 1 129,0 4-129,-1 4 0,2-2 129,1 3-129,1-7 129,0-1 0,4-2-129,5-6 129,0-2-129,0-1 129,-1-4-258,0-2 129,-2-1 0,-2-7-129,0 1 129,-3-3 0,0-4 0,-1-8 0,0 0-129,0-12 129,0 11-129,0-11 129,0 0-129,0 0 129,0 0-129,6 12 0,-6-12-129,0 0 129,13 13-129,-13-13-387,0 0 0,9 12-1032,-9-12-1806,13 3-516</inkml:trace>
  <inkml:trace contextRef="#ctx0" brushRef="#br1" timeOffset="101615.829">18904 9056 2451,'0'0'3354,"0"0"258,-4-12-2709,4 12-387,0 0 0,-11-3 129,11 3 129,-16-5-258,3 2 258,0 3-258,-3 0 0,-2 0-258,-2 3-129,-1 5-129,0-1 0,0 3 0,3 1 0,1-1-129,4 2 129,0 0-129,13-12 129,-12 20 0,12-20 0,-4 21 0,4-21 129,3 16-129,-3-16 0,20 13 0,-7-7 0,4 0 0,2-1-129,4-1 0,-1 2-129,2 0 129,0 3 0,-1-1-129,2 4 0,-3 2 0,0 4-129,-5 2 0,1 2 129,-5 0-258,-3 2 258,-3 0 0,-5 1 258,-2-4-258,0 4 129,-8-6 258,-2-2 129,-2 2 0,-6-2 129,3-3 258,-7-2-258,2-1 258,-5-5-129,5 1 0,-3-1-258,2-2 0,2-4-258,-1 0 0,5 0 0,-1 0 0,16 0-129,-21-4-129,21 4-645,-14-7-1419,7-5-1548,7 12-387,0-12 388</inkml:trace>
  <inkml:trace contextRef="#ctx0" brushRef="#br1" timeOffset="102136.859">19175 9509 1677,'2'19'3483,"0"3"258,-2-8-2193,0 0-1032,0 6 258,0-2-129,0 5 258,0-8 0,0 9 0,0-10-258,0 5 129,-2-5-258,2 1-129,0-15-258,-5 17-129,5-17-129,0 0-387,0 12-903,0-12-2322,0-9-516,0 9-258</inkml:trace>
  <inkml:trace contextRef="#ctx0" brushRef="#br1" timeOffset="103087.912">19148 8513 2322,'0'0'3225,"0"-12"-1548,0 12-1161,0 0 0,0 0-258,0 0 258,0 0 0,0 0 258,0 0 129,0 0 0,17 5 0,-7 6-129,6 7-129,1 4 0,7 3-387,3 1 129,5 7-258,3 7 129,5 8-129,2 8 129,0 5-258,1 8 0,-2 1-258,-4 5 516,-3 1-258,-7-3 0,-3 3-258,-9-4 516,-3-3-258,-8-3 0,-4-1 0,0 0-258,-8-2 516,-5-5-516,-3-3 516,-4-9-258,-3 2 258,-4-10-258,-4 2 258,-2-6 0,-2 2 0,-4-2-129,-1-2 0,-1 1 0,4-4-387,-1 3 258,5-8-387,4 1-258,-2-9-903,10 0-2064,5 0-516,-5-16-516</inkml:trace>
  <inkml:trace contextRef="#ctx0" brushRef="#br1" timeOffset="71388.1">14734 8726 1419,'58'-16'2967,"-24"9"-1548,2 4-516,0 0 0,5 3-258,-1 0-387,0 3 258,-3 4-129,3-2 0,-7 5 0,0-5-129,-6 4 258,-3 2 0,-8-5 0,-1 6-129,-15-12 129,9 27 0,-9-12-129,-1 6-129,-12 1-129,3 0 0,-5 0 0,-5 3 0,-2 0 0,0-1 0,-6-5 258,0-1-129,-2-1 0,1 0 0,-3-3-129,3 1 0,-2-5 129,2-2-258,2 3 129,2-2-129,4-4 0,4-1-129,3 0 129,2-2-258,12-2-129,0 0-258,0 0-1806,8 0-1806,-8 0 0,28-11 1</inkml:trace>
  <inkml:trace contextRef="#ctx0" brushRef="#br1" timeOffset="72251.149">15760 8647 903,'0'0'1419,"0"0"-129,0 0 129,0 0-129,0 0 0,0 0 0,0 0-387,0 0-258,0 0 0,-7-1-387,7 1-129,-12 1 258,12-1-258,-18 9 0,18-9 0,-22 12-129,10-4 0,-1 2 129,-5-1-129,2 6 0,-3 2 0,-1 5 0,-2 1 0,-2 5 0,-2 3 129,0 9-129,-2 4 258,0 5-516,3 4 516,0 3-258,1 4 129,7 3-129,5 2 129,4-2-129,4-1 129,4-5 0,2 4 0,8-4 258,4-3-129,1-4 0,7-1 0,0-8 0,3 0 129,1-5-129,2-2 0,-1-8 0,2-4 258,-4-5-129,3-4-129,-5-6 129,5 1-129,-5-8 129,2 0 0,-4-1-258,-1-1-129,-2-3 0,-5 3 129,-2-1-129,-11 3 0,11-5-258,-11 5-258,0 0-387,0 0-1806,-6 2-1548,6-2-387,0 0 0</inkml:trace>
  <inkml:trace contextRef="#ctx0" brushRef="#br1" timeOffset="91739.264">15860 9275 516,'10'8'516,"-10"-8"774,0 0-129,0 0 258,0 0 0,0 0 387,0 0-387,0 0 0,0 0-387,12 12-258,-12-12-258,0 0 0,0 0-129,10 8-129,-10-8 0,14 5 258,-14-5-387,20 0 129,-10 0-129,6-4 0,1-2 0,2-2 0,-1-3-129,3-1 0,0-3 0,0-2-129,-2 0 129,-2-4-129,1 1 129,-5 0 0,-2 2 0,-1-3-129,-3 5 129,-5-1-129,-1 2 0,-1 1 129,-1 2 0,-6-1-129,-3 1 129,-1 0 0,-3 4-129,-3 2 129,1 1-129,-2 0 129,-2 5-258,3 0 258,-3 5-129,-1 5 0,3 2 129,-3 0 0,2 5 0,0 4 0,-2 1 0,2 1 0,0 0 0,0 2 0,0 1 0,0 1 129,2-1-129,-1 3 129,2-3 129,2 1-129,0 0 129,2 1-258,3 0 129,4 1-129,-1-3 258,6 1-258,6-5 129,5 3-129,4-4 129,7-1 0,4-4 258,5-4-258,2-4 0,1-4-129,-1-1 129,1-3-129,-3 0 0,-3-3 0,-5-4 0,-4 0 0,-4 4 0,-1-2 0,-14 5 0,17-7 0,-17 7 0,0 0 129,0 0-129,0 0 0,0 0-129,0 0 0,0 0-129,0 0-516,0 0-1161,-10 12-2064,10-12-645,-10 5 516</inkml:trace>
  <inkml:trace contextRef="#ctx0" brushRef="#br1" timeOffset="93555.368">16262 9538 1677,'0'0'1935,"0"0"0,0 0-258,0 0-387,0 0-258,0 0-258,0 0-129,0 0-387,0 0-129,4 6 0,-4-6-129,2 17 258,-2-17-258,6 20 129,-3-5 0,0-1-129,0 8 129,2 2-129,0 0 0,1 3 129,1 2-129,1 3 0,-1-3 0,0-3 0,1-2 0,-2-3 0,0-1 0,-3-7 0,0-1 0,-3-12 0,2 13 0,-2-13 0,0 0 0,0 0-129,0 0 129,0 0 0,0 0 129,-7 3-129,7-3 129,0 0 0,-11-2 258,11 2-258,-8-10 0,8 10 129,-7-12-129,7 12-129,-2-19 0,2 5 0,0-6 0,7-1-129,6-1 129,0-3-129,7-4 0,1-2 129,5-1-129,-3 5 129,4 1-129,-3 3 129,-1 0-129,-4 8 129,-4 1-387,-2 6-129,-13 8-258,15 0-516,-15 0-903,0 0-1548,-1 18 0</inkml:trace>
  <inkml:trace contextRef="#ctx0" brushRef="#br1" timeOffset="93912.388">16320 9779 3225,'26'14'3225,"-26"-14"258,28 3-2064,-14-3-2064,3 5 0,-2-5 129,0 6 258,-6 0 258,-9-6 258,20 9 258,-20-9-129,13 10 129,-13-10-258,13 15 0,-13-15-387,13 13 129,-13-13-258,11 12-129,-11-12-516,11 13-516,-11-13-516,13 15-1419,-13-15 259</inkml:trace>
  <inkml:trace contextRef="#ctx0" brushRef="#br1" timeOffset="94676.432">16632 9786 645,'9'17'3483,"-9"-17"0,14 4-387,-1 2-2967,-1-4-129,6 1 387,-2-3 129,6 0-129,-3-4 0,5 0 258,-7-3-258,7 5 0,-8-3-258,-2 0-258,-1 5-516,-13 0-387,19-2-903,-19 2-2064,0 0 0</inkml:trace>
  <inkml:trace contextRef="#ctx0" brushRef="#br1" timeOffset="94359.414">16743 9702 516,'11'16'2709,"-11"-16"-2064,0 20 129,0-8 129,1 4 0,-1-1 258,0 5 129,0-6-129,0 8 0,0-7-258,5 6-258,-3-5-258,2 2-129,2-4-258,-2-1-129,1-3-129,-5-10-516,8 12-516,-8-12-2451,0 0-129</inkml:trace>
  <inkml:trace contextRef="#ctx0" brushRef="#br1" timeOffset="95247.464">16956 9567 2580,'26'-3'2967,"-12"0"-2451,7-6-258,3 7 387,1-4 0,1 6 0,-5-1 129,2 1-258,-6 0 258,-3 1-129,-14-1-129,19 17-129,-19-7-129,0 5 0,-5 3 129,-4 3-129,-8 4-129,-3 0 129,-4 2 129,-1 3-258,-2-2 129,2-2 0,1-6 0,4-1 129,3-4-258,4 0 129,13-15-129,-10 17 0,10-17-129,2 14 0,-2-14 129,22 19 0,-6-10 0,5 1 0,1 0 129,3-2-258,2 0 129,0-2-129,0 0-387,-4-6-774,3 1-2064,0 3-1032,-13-4 0</inkml:trace>
  <inkml:trace contextRef="#ctx0" brushRef="#br1" timeOffset="96875.558">17459 9641 5934,'0'12'4773,"12"-12"-645,-12 0-129,0 0-4257,16-2-129,-16 2 129,12-3 0,-12 3-129,0 0-645,18-9-1290,-18 9-1806,7-17-387,-7 17 129</inkml:trace>
  <inkml:trace contextRef="#ctx0" brushRef="#br1" timeOffset="96616.543">17469 9878 2193,'0'0'4128,"0"0"258,19 14-516,-19-14-2838,0 0-903,0 0 129,0 0 0,13 5 129,-13-5-129,0 0 0,0 0 0,0 0-258,0 0-258,0 0-1161,0 0-1806,0 0-1032,3-14-129</inkml:trace>
  <inkml:trace contextRef="#ctx0" brushRef="#br1" timeOffset="97792.61">17666 9544 516,'23'17'3741,"-9"-17"258,10 7-258,-7-1-2709,8-5-903,5 0 258,-1-1 258,3-1-129,-2-3 129,3 4-129,-8-5-129,5 3 129,-8-3-516,-1 1-645,-1 4-1032,-3 4-2451,-17-4-258,23 0 129</inkml:trace>
  <inkml:trace contextRef="#ctx0" brushRef="#br1" timeOffset="97447.59">17806 9392 1677,'0'22'3612,"0"-22"0,0 17-129,0-17-3741,-1 22 129,-2-7 129,-2 2 129,-2 2 0,0 0 129,0 5 258,-1-2-129,0 9 129,-1-4-258,3 6 0,1-3 129,1 5 129,0-4-258,4 2 258,0-4-129,4 0 0,2-7-129,8 2 0,0-9-129,4-2 0,3-9-129,2-2-129,3-2-129,-1-6-774,5-3-1677,-3-3-1677,-7-10 129,6 4-129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47.4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10130 6631 903,'0'0'1419,"0"0"-258,0 0 0,0 0-258,0 0-129,0 0-129,0 0-129,0 0-387,0 0 0,13 2 258,-13-2-258,0 0 129,0 0 129,11 0-129,-11 0 0,0 0 258,0 0-258,0 0 0,0 0 0,11 5 0,-11-5-129,0 0 0,13 15 0,-13-15 0,14 19 129,-14-19 0,18 27 129,-6-11 0,4 3 0,-2-2 258,5 6-258,3-1 0,1 6-129,1 2 129,5 8-258,0-1 129,2 4-258,1 5 129,2 2-258,-1 3 258,0 1-258,3 0 258,-5-6-129,-4 0 0,-2-3 0,-3-6-129,-3-4 258,-8-8-129,-1-4 0,-4-7 0,-6-14-258,3 20-387,-3-20-1161,-9 0-2193,9 0-387,-16-14 0</inkml:trace>
  <inkml:trace contextRef="#ctx0" brushRef="#br0" timeOffset="516.029">10064 7557 903,'18'-11'1677,"0"-10"0,-4 10 387,-8-8 129,10 5 0,-4-13-129,11 2-516,-5-8-387,11 0-516,2-10 0,9 0-387,-2-7 129,8-2 0,-3-3-129,2 5 129,0-4-129,-3 10 129,-6 1-129,-3 7-129,-5 6 0,-2 8 0,-5 2-129,-2 2 0,0 5-129,-4-2 0,5 3 0,-2-4-129,4 4-129,-3-10-516,9 13-1806,-7-2-1677,-3-6-387,-1 5 0</inkml:trace>
  <inkml:trace contextRef="#ctx0" brushRef="#br0" timeOffset="1796.102">10997 7332 1548,'1'13'3096,"-1"-13"-1290,0 0-1548,0 0 0,0 0 516,4 11 129,-4-11 0,1 14 258,1 2-387,-2-2 258,0 8-258,0 0-129,0 9-387,-2 5 0,2 6 0,0 4 129,0 5-258,0-4 129,0 0-129,0-3 0,4-2 0,-3-10 0,0-3-129,-1-12-129,0-17-516,4 15-2064,-4-15-1290,11-12-516,-3-8 517</inkml:trace>
  <inkml:trace contextRef="#ctx0" brushRef="#br0" timeOffset="2117.121">11073 7633 2322,'30'-26'4128,"-1"8"-129,-4-15-129,2 2-3870,8 1-258,0-4 387,3-2-129,-3 4 129,-2 0 0,-5 6 129,-2 2 129,-5 5-129,-1 2-129,-4 5-129,-3 6-258,-2 6-645,-11 0-645,0 0-2709,0 0-129,0 11 259</inkml:trace>
  <inkml:trace contextRef="#ctx0" brushRef="#br0" timeOffset="2441.139">11097 7618 3870,'16'22'4386,"9"4"-516,-12-15 0,6 5-4128,1 4 0,4-1 258,0 4 0,-3-1 129,2 1 0,-5-5 387,2 4-129,-5-4-129,2 1 0,-2-1-258,-2-5-258,7 2-2580,-6-6-1419,-1-9-516,-1-1 258</inkml:trace>
  <inkml:trace contextRef="#ctx0" brushRef="#br0" timeOffset="5220.298">10596 5683 129,'0'0'1677,"0"0"-258,0 0-387,0 0 0,12 0-387,-12 0-129,16-3 0,-4 0-258,1-3 0,4-2 0,-1-4 129,6 2-258,-1-6 129,-4 1 129,2-2-129,-2 2 0,-4-1 129,-3 2-129,-2 1-129,-4 2 0,-4 11 0,0-17 129,0 17-258,-9-16 0,9 16 0,-19-12-258,5 12 129,-2 0 129,-2 0 0,0 3-129,-4 2 129,0 7-129,-1 0 0,3 4 129,-1-1-129,3-3 129,0 5 129,3 0 0,0 0 0,6 3 0,0-1 258,3 0-129,2 3 0,3 2 0,0 1 129,1-1-258,0 0 0,2 0 0,1-2 0,0 2 0,0-2-129,0-3 258,1-4-129,1 2 0,1-5 129,4 0-129,4-5 258,3 0-258,7-4 0,2-1-129,7 0-516,-3-2-129,8 0-774,-8 0-1935,-2-4-645,4-1 0</inkml:trace>
  <inkml:trace contextRef="#ctx0" brushRef="#br0" timeOffset="6316.361">11049 5753 1806,'0'0'0,"0"0"0,0 0 516,0 0 129,0 0 387,0 0 0,0 0 0,0 0 258,0 0-258,-1 10-387,1-10-387,0 0-129,0 0-129,0 0 129,0 0 129,0 0-258,0 0 258,0 0-258,0 0 258,0 0-258,0 0 0,0 12 129,0-12-129,0 0 258,0 0-258,0 14 129,0-14 0,0 18 0,0-7 0,0 6 0,0 2 0,0 5 129,-1 1-129,-1 1 129,-1-2-129,1 1 129,-1 1 0,3-1 0,0-4-129,0-1-129,0-2 129,0-2-129,4-4 0,-4-12 0,4 14 0,-4-14 129,0 0 0,0 0-129,0 0 258,0 0-129,0 0 129,0 0-129,0 0 0,0 0 129,0 0 129,13-2-258,-13 2 258,8-17-129,-2 2-129,5 1 0,-1-6 258,5-1-387,1-3 129,4-5-129,2 1 0,2-1 0,-1 0 0,2 1 0,-3 2 0,0 2-129,1 3 129,-3 5-387,1 6 129,-5-1-258,2 7-258,-7-5-387,5 9-387,-16 0-516,0 0-2064,0 0 0</inkml:trace>
  <inkml:trace contextRef="#ctx0" brushRef="#br0" timeOffset="6616.378">11140 5982 2451,'38'18'3870,"-27"-11"-129,10 2-645,-7 4-3483,3 4-129,0 1 387,-3 2 129,0 0 0,-5 0 258,7-2 258,-6-3-129,4 2-129,3 0-387,-1 0-3096,-1-13-645,10 4-258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53.5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100234B8-7738-4C4C-9224-C54E0D85FDBF}" emma:medium="tactile" emma:mode="ink">
          <msink:context xmlns:msink="http://schemas.microsoft.com/ink/2010/main" type="inkDrawing" rotatedBoundingBox="14297,6804 18430,6584 18434,6655 14301,6875" semanticType="underline" shapeName="Other">
            <msink:sourceLink direction="with" ref="{D7538CE6-DF16-4F62-BF28-2E0E1C319FED}"/>
          </msink:context>
        </emma:interpretation>
      </emma:emma>
    </inkml:annotationXML>
    <inkml:trace contextRef="#ctx0" brushRef="#br0">5306 899 13,'24'-1'12,"4"-2"-2,6 1 1,8-1-1,5-3-1,10 1 0,7-3-1,8 1 0,9-1-3,10 1 0,5-2-1,11 2-1,3-1-1,6 2 0,5-3 0,7 2 0,2-1-1,4 0 0,0-3 1,2 2-1,0-2-1,3-1 1,-1 1 0,-1 2 0,-2-2 0,1-2 0,-2 6-1,-3-3 1,-6 5-1,-4-2 0,-5 5 0,-4 3 0,-6-1 0,-7 6 0,-8-5 1,-5 4-1,-7-3 1,-7 3-1,-9-4 1,-6-1-1,-11-1 1,-6 1-1,-9-1 0,-6-4 0,-8 5-2,-8-5-3,-9 5-11,0 0-15,-12 2-1,-4-1 1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25.83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924 4703 1,'14'0'0,"-14"0"128,16 6 259,-16-6 258,13 6 387,-13-6 129,12 2 129,-12-2-258,12 0 516,-12 0-516,11 0-129,-11 0-258,12 3-129,-12-3-129,12 2 0,-12-2 0,0 0 258,0 0-258,11 12 129,-11-12-129,7 15 0,-7-15-129,16 24-129,-6-6 129,4 6-129,2 2 129,1 6 0,3 4-129,2 0 129,1 5-129,0 2 0,4 3 0,-1 0 0,1-5-129,0 3 129,0-7 0,-3 3 129,0-3-129,0-7 129,-5-1-129,-1-1-129,0-3 129,-5-4-129,-2-2 258,0-4-387,-11-15 258,11 19-258,-11-19 0,0 0-129,0 0-1161,0 0-1548,-2-10-903,-2-4 0,-8-10-258</inkml:trace>
  <inkml:trace contextRef="#ctx0" brushRef="#br0" timeOffset="490.027">984 5528 1161,'0'0'387,"-16"10"258,16-10-129,0 0 645,0 0 0,0 0 258,0 0 129,0 0 0,0-6 258,6-8-387,8-1-129,-2-13-645,12 1 258,0-14-387,10 2 258,0-12-387,9 0 0,0-6-129,5 1-129,0-1 387,0 3-387,-1 3 129,-1 2 0,-9 6 0,-3 9 0,-4 2 0,-7 8-129,-8 5 0,-1 4-129,-14 15-129,12-17-258,-12 17-258,0 0-516,7 11-1290,-7 5-1677,-7-1-258,-1 2-129</inkml:trace>
  <inkml:trace contextRef="#ctx0" brushRef="#br0" timeOffset="1300.073">1774 5361 2193,'-17'0'2580,"17"0"-903,0 0-1161,0 0 0,0 0 258,0 0 0,10 0 258,-10 0 129,0 0 0,12-6 0,-12 6-129,15-2-258,-15 2-387,18-3-129,-18 3-129,21-1 0,-9 1-129,1-3 258,0 3-258,-2-3 0,2 2 0,-2-2 0,1 1 0,-12 2 0,17-6 0,-17 6 129,13-2-258,-13 2 129,12-2 0,-12 2-258,0 0 129,16 0 0,-16 0 0,0 0-258,0 0-516,12 2-1419,-12-2-1548,0 0 129,0 0-258</inkml:trace>
  <inkml:trace contextRef="#ctx0" brushRef="#br0" timeOffset="1585.09">1767 5219 1032,'16'0'3354,"6"-3"0,-22 3-129,22-12-2967,-2 10-129,4 1-129,1 1 0,0 0 0,1-3-129,-1 1 129,-1-5-387,0 3-516,-3 3-2322,-6-11 0,7 7 0</inkml:trace>
  <inkml:trace contextRef="#ctx0" brushRef="#br0" timeOffset="2381.136">2553 4680 1,'-18'-2'2192,"3"-1"-386,15 3-129,-12-1-129,12 1-387,0 0-129,-14 0-258,14 0-129,0 0-258,-5 14 129,5-14-129,0 23 0,0-12 129,0 9-129,2 1 129,1 6-258,-3 2-129,0 7 0,0 0-129,0 3 0,-7 4 0,0 1 129,-3 0-129,3-2 0,-6-4 0,3-6 129,0-3-129,0-4 0,3-9 0,0-3-129,7-13 129,-6 12-129,6-12 129,0 0-129,9 0 129,-9 0 0,17-6 0,-17 6 0,18-3 0,-18 3 0,15 5 0,-7 5-129,-5 7 0,1 1 0,-3 7 129,-1 2-129,0 4 129,-6 1-258,-4 1 516,-1 4-258,-2-3 129,-5 6 0,4-5-129,-3 1 0,6-2-129,2-3 129,4-1 0,3-5 0,2-2 0,9-6 0,3-3 129,4-4 0,2-3 0,3-2 0,-1-4 0,5-1-129,4 0-1032,-2-1-1806,1-15-903,7 6-129</inkml:trace>
  <inkml:trace contextRef="#ctx0" brushRef="#br0" timeOffset="3052.174">3059 5009 1677,'-14'12'2451,"-3"-7"-129,4 3-2064,-3 0 0,-1-1 516,-1 3 129,-8-3 0,8 5 258,-7-8 0,6 6-258,-1-4-129,5 3-387,1 0-258,14-9-258,-16 18 129,16-18-129,-2 14-129,2-14 258,7 12 0,5-6-129,1 1 129,7-1 129,0 1-129,6 3-129,-1 0 129,0 3 0,0 1-129,-2 3 0,2 2-129,-5 0-129,-1 3 0,-6-1 129,-3 1 129,-3-3-129,-3 1 129,-4-5 0,-3 2 258,-8-3 0,-5-2 258,0 1-258,-9-3 0,4 2-129,-8-2 258,4-1 129,-5-4-129,3 0-129,-2-3 129,6 0-258,1-2 0,3 0-129,3 0-387,4 0-903,12 0-1032,0 0-1290,-12-9 129</inkml:trace>
  <inkml:trace contextRef="#ctx0" brushRef="#br0" timeOffset="3494.199">3293 5438 1935,'9'24'3225,"-2"-7"0,-7-17-2580,8 20-129,-3-6 0,-5-14-129,5 19 258,-5-19-258,2 20 387,-2-20 0,0 16-258,0-16 129,0 0-258,0 15-387,0-15-645,0 0-1806,12 5-1032,-12-5-645,9-5 259</inkml:trace>
  <inkml:trace contextRef="#ctx0" brushRef="#br0" timeOffset="4057.231">3851 5470 645,'0'0'3225,"0"0"129,3 8-2193,-3 6-387,0 2 0,-3 7 258,-6 0-129,2 8-258,-6-2 129,5 5 0,-6 0-387,3 0 258,-3-2-387,7-6-258,-1-1-516,1-8-774,4-8-2193,3 3-645,0-12 387</inkml:trace>
  <inkml:trace contextRef="#ctx0" brushRef="#br0" timeOffset="4696.268">4513 4952 2322,'12'0'2967,"-12"0"258,0 0-2709,-8 9-129,8-9 258,-17 10 129,1-7 129,4 6-129,-10-4 258,4 5-129,-7-4-129,5 6-258,-5-1-258,4 6 0,-2 0-258,5-3 0,1 3 0,4 0 0,4 0 0,3 0-129,5-2 129,1 2 0,3-1 0,9 0 0,4 2-129,2-1 129,4 1-129,1 2 0,2 0 129,-2 0 0,0 3 0,-2 1-129,-4 1 129,-3-1 0,-7-4 129,-1 4-129,-6-5 129,-1-2 0,-9-2 0,-4-1 0,-2-4 129,-4-3-129,-6-1 0,6-4-129,-5 1 0,3-3-129,2 0 0,4 0-129,2-3-129,1-4-774,13 7-645,0 0-1935,0 0-387,0-11 129</inkml:trace>
  <inkml:trace contextRef="#ctx0" brushRef="#br0" timeOffset="5261.3">4756 5462 2322,'16'8'2838,"-16"-8"-2064,17 2-387,-1 0-258,1 1-129,0-1 258,4 1-129,-2-1 258,-1-1 0,-3 4 129,-1-3 0,-14-2 0,13 15 129,-11-4-387,-5-1 0,-8 7 129,-7 0-258,1 4 129,-6-1 0,3 2 129,-4-3-129,5 3 129,1-5 129,5-1-258,1-4 129,5-2 0,7-10 0,-7 15-129,7-15 0,0 12 258,0-12-258,9 5 0,-9-5 0,20 4-129,-6-2-129,3 0-258,6 4-645,-6-6-1935,8 0-1161,6-1-258,-4-12 259</inkml:trace>
  <inkml:trace contextRef="#ctx0" brushRef="#br0" timeOffset="5957.34">5596 5507 2451,'-1'12'3870,"1"-12"-129,0 0-1935,0 21-1161,0-8 129,0 8 0,-1 1-129,-2 6 129,-7 2-258,3 5 0,-6-3-129,2-3-129,0-1-258,1-7-258,6 1-1290,-1-11-2580,5-11-129,10-19-258</inkml:trace>
  <inkml:trace contextRef="#ctx0" brushRef="#br0" timeOffset="6628.379">6314 4930 2709,'-14'15'3612,"14"-15"0,-23 9-1290,7-1-2193,-4 1-129,-2-2 387,0 3 0,-6-1 0,1 6 258,-4-6-129,7 4 129,-3-2-129,6 2-258,2 2-258,5 0 0,4 0 0,4-1 0,6 3-129,0-1 129,10 2 0,4 0 0,5 0 0,2 1 0,7 1-129,0-1 129,1 3-258,1-1 129,-1 3 0,-4-2-129,-2 2 258,-4 1-387,-3-1 258,-4 0 0,-4-2 129,-4 0-129,-4-3 129,0-2 0,-7 0 129,-7-2 0,-5-1 0,-2 3 0,-9-5 129,-1-1 0,-4-1-129,-3-2-129,-2-3 129,3-3-129,1-2 0,6 0-129,5 0-516,2-7-1161,10 0-2193,13 7-129,0-18 0</inkml:trace>
  <inkml:trace contextRef="#ctx0" brushRef="#br0" timeOffset="7384.422">6593 5436 2451,'0'14'2838,"0"-14"129,0 0-3225,8 0-129,-8 0 516,21 0 387,-11 0-129,4 0 387,-1 0 0,1 0 0,-2 0-258,1 3 129,-2-1-516,0 5 0,0 1-129,-4 1-129,-7-9 258,8 24 0,-8-13 258,-1 5-258,-8-4 129,1 5 0,-5-7 258,1 0-258,-1 0-129,13-10 0,-19 14-129,19-14 0,-11 6 129,11-6-129,0 0 0,6 3 129,-6-3 129,24 6-129,-13 1-129,5 0 129,-2 7-129,-1-2 0,-2 3-129,0 2 129,-2 0 0,-3-6 0,0 2 0,-2-1 129,-4-12 129,0 22-129,0-22 129,-11 17-129,-3-8 0,1 2 129,-6 0-258,2-3-258,-4 6 0,-2-9-387,7 5-1548,-1-6-1806,0-4-258,5 0 0</inkml:trace>
  <inkml:trace contextRef="#ctx0" brushRef="#br0" timeOffset="8836.505">7039 4649 774,'17'5'2193,"-7"-4"-1290,-10-1 258,20 2-129,-8 0 387,-12-2-258,20 4 129,-20-4-129,20 8-129,-20-8-258,19 13-258,-19-13-129,21 23-129,-9-10-129,0 1 129,0 1 0,1 2 129,-2-1-129,-1 5-129,1 0 129,-1 3 0,-1 0 0,-2 5 129,-3 3-129,-1 2 0,-3 2 0,0 3-129,-5-1 0,-2 3 0,-4-4-129,4-1 129,-2-3-129,2-6 0,0-1 0,3-3 0,2-5 0,2-1 0,0 0 0,0-1-129,5-3 129,2 0 0,1-1 129,-8-12-258,18 19 258,-18-19-129,17 13 0,-17-13 129,0 0-129,14 5 129,-14-5-129,0 0 0,0 0 0,0 0 0,0 0 258,0 0-516,0 0 258,-7 0 0,7 0 0,-17 7-258,17-7 258,-19 17-129,19-17 0,-18 24 129,11-14 0,2 5-129,3-2 0,2 2 129,0 0 0,2 0 129,7 2-258,0 2 129,5 2 0,-1 1 0,2 2 0,-1 0 0,2 2 0,-6 2 0,0 1-129,-1 0 258,-6 0-129,-3-2 0,0 1 0,-6-1 0,-3-2 0,-4 1 0,-4-5 0,-1-1 0,-2-1 0,-1-3-387,2 4-645,-7-8-2064,2-3-903,3 3-645,-6-8 388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6.639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9899 9509 258,'0'0'3225,"-7"0"129,7 0-2193,0 0-258,0-8 258,0 8 0,0 0 387,13-9-258,-13 9 129,0 0-129,6-11-258,-6 11-129,0 0-387,10 0-129,-10 0 0,0 0-129,0 0 0,0 0-129,0 0-129,12 5 0,-12-5-129,0 0-258,0 0-258,0 0-903,20 6-2580,-20-6-516,15-3-387</inkml:trace>
  <inkml:trace contextRef="#ctx0" brushRef="#br0" timeOffset="463.026">10289 9496 2451,'0'12'4515,"0"-12"-129,11 2 0,-11-2-3225,13 3-1032,1-1 258,-2-2 0,3 3 387,-3-3-258,4 0 0,-4 0-129,2 3 129,-14-3-258,23 1-129,-23-1-129,18 0-387,-6 1-387,-12-1-1032,21-5-2709,-8-2-258,1 2-258</inkml:trace>
  <inkml:trace contextRef="#ctx0" brushRef="#br0" timeOffset="712.04">10953 9521 5676,'18'7'5031,"-18"-7"-645,11 0-129,-11 0-4257,0 0-258,0 0-129,16 7-258,-16-7 0,0 0-1161,0 0-2451,0 0-387,13-2-129</inkml:trace>
  <inkml:trace contextRef="#ctx0" brushRef="#br0" timeOffset="975.055">11278 9456 5289,'21'18'4257,"-2"-6"-387,-19-12-516,12 5-4386,-12-5 0,11 7-129,-11-7 0,11 5-2193,-11-5-774,0 0 258</inkml:trace>
  <inkml:trace contextRef="#ctx0" brushRef="#br0" timeOffset="-205679.128">11181 11067 1806,'-8'-15'1677,"8"15"-516,-2-15 0,2 15 258,0 0-129,0 0 129,-12-9 0,12 9 129,0 0-387,0 0-387,0 0-129,0 0-258,0 0-129,0 0-129,0 7 129,0-7-258,5 17 258,2-1-129,1 4 0,-1 8 0,1 9 0,2 7-129,-6 7 0,2 10 129,-2 9-129,1 6 129,-4 1 0,3 4 0,-4-1 129,6 6 258,-6-3-258,5-1 129,-4-5-129,3-2 129,-1-8-258,1 0 129,-2-6 0,2-9-129,-2-10 129,3-5-258,-4-5 258,1-8-258,-2-5 258,0-4-258,0-15 0,0 17-129,0-17 129,0 13-129,0-13-129,0 12 0,0-12 129,0 0-258,0 15 0,0-15-387,0 0-2064,13 9-1290,-13-9-516,7-8-129</inkml:trace>
  <inkml:trace contextRef="#ctx0" brushRef="#br0" timeOffset="-197686.671">12127 11662 1548,'0'0'1935,"0"0"258,8-12-258,-8 12 387,0 0-258,0 0-129,-1-17-516,1 17-258,0 0-645,-13-10-129,13 10 0,-17-2-258,6 2 0,-2 0 0,-1-6-129,-3 6 0,0 3 258,-2 0-258,-1 1 0,1 1 129,-3 0 0,0 3-129,2 3 258,3 2-258,-1-4 258,2 5-258,3-1 129,1 1-129,4-2 0,2 2 0,5-3 0,1-11 0,0 19 0,0-19 129,9 17-129,-9-17 0,21 18 129,-9-10-129,4 2 0,0 1 0,2 3 0,0 3 129,2 2-129,1 0 0,-1 5-129,1 1 258,-1 3-258,-1-1 129,-2 2 0,-2-2-129,0-2 129,-6-1 0,2-1 0,-7-1 0,0-7 129,-3 0-129,-1-1 0,0 0 0,-6-4 0,-3 0 0,-3-1 0,-2-2 129,-5-2 0,-4 0 0,-4-4 129,-3-1-129,-1 0 0,-2-1 0,-2-2 0,1-1-129,1-1 0,1 0 0,5-2 129,2 2-258,4 2 129,5-1 0,4 0-129,12 4-129,0 0 0,-2-19-258,18 19-2193,7-8-1935,1-4 0,13-5-387</inkml:trace>
  <inkml:trace contextRef="#ctx0" brushRef="#br0" timeOffset="-196875.624">12331 12305 774,'-7'-9'3483,"7"9"258,0-15-516,0 15-3096,0-15-129,0 15 387,16-7 0,-16 7 258,15-9-129,-15 9 387,20-6 129,-20 6-387,23 0 129,-11-1-387,3 1-129,-2 0 0,4 5-129,-6 4 129,2 0-129,-5 3 0,0 3 129,-5-1-129,-2 1 0,-1 5 129,-4-1 0,-6 0 129,-2 1-258,-3-3 258,-1 3-258,-3-3 129,1 1-258,-2-3 129,2-2-129,-2 1 0,1-2 0,-1 2 0,4-1 129,0-2-129,1-1 0,15-10 129,-19 16-129,19-16 0,-9 15 129,9-15 0,0 12 0,0-12 129,19 8-129,-5-4 129,3-1-129,4-1 0,4-2-129,0 0 0,2 0 0,1 5-258,-1-5-387,5 5 0,-9-5-774,9 5-1806,-7-1-1419,-6-3-387,2-1 258</inkml:trace>
  <inkml:trace contextRef="#ctx0" brushRef="#br0" timeOffset="-211171.442">8897 11877 3225,'-8'12'3741,"8"-12"-258,0 0-2451,1 9-1032,-1-9-129,0 0 258,10 13 129,-10-13 0,0 0 0,15 10 258,-15-10-129,0 0 0,16 7 258,-6-2-258,-10-5 129,26 5-258,-10-5 0,3 0 0,3-3-129,-1-4-129,5-5 129,-3-1 0,-2-3 129,0-2 0,-3-3 0,-2 4-129,-6-4 129,-1 3 0,-8 0-129,0 2 0,-1-3 0,-3 7 0,-5-2-129,-6 1 0,1 1 0,-6 3 0,0 1 0,-2 1 258,-4 5-258,1 2 0,-2 2 0,0 7 0,-1 2 0,1 3 0,1 3 0,1 2 0,3 3 0,1 2 0,1 3 129,5 2 0,0-2 0,7 6 0,2-1 0,5 2 129,1 0-129,9-3 0,3 0 0,6 1 0,2-3 0,6 0 129,-2-7-129,5-1 0,-1-4 0,4-2 0,0-3 0,0-3 0,0-6-129,-2 0 0,1-3 129,-4 0-129,-3-2 0,-5-2-129,-6 2 0,-14 2-258,22-7-774,-22 7-2322,0 0-1161,0 0-258,0 0 0</inkml:trace>
  <inkml:trace contextRef="#ctx0" brushRef="#br0" timeOffset="-209551.349">9415 12022 2451,'-11'0'3096,"11"0"-903,0 0-1806,1 11-258,-1-11 0,2 13 129,-2-13 258,7 20-129,-2-6 387,-4 3-129,5 5 129,-5 0-258,6 4 129,-4 2-387,5 5 0,-5 0 258,3 2-258,-1-5 0,0 4-129,-2-5 129,1-1 129,-2-7 0,1-4-129,-3-5 129,2-1 258,-2-11-129,0 0 0,3-7-258,1-6 129,-2-9-258,6-2 129,0-3-387,3-4 129,1-4-129,3 5 0,1-2 129,2 2-129,1 4 258,-2-2-129,2 9 0,-1-1-129,1 6 129,-3-2-387,-1 6 258,1-1-258,0 7 0,-16 4-129,23-11-387,-23 11-516,15-12-1935,-15 12-903,0 0-129</inkml:trace>
  <inkml:trace contextRef="#ctx0" brushRef="#br0" timeOffset="-209270.333">9493 12260 4773,'20'13'4515,"-9"-13"0,10 3-774,-6 1-3483,6 0-516,-2 0 129,0 1 0,-1 0 0,-2 2 0,-1 3 129,-15-10 0,22 19 129,-14-5-258,-8-14-774,26 27-1677,-12-7-1419,-3-10-387,2 5 0</inkml:trace>
  <inkml:trace contextRef="#ctx0" brushRef="#br0" timeOffset="-208815.307">9868 12207 2451,'11'2'3483,"-11"-2"387,0 0-1419,0 0-2322,0 0 0,6 13 258,-6-13 129,4 14 258,-4-14 129,4 23-129,-4-11 129,5 8-129,-5-1 129,1 1-645,1 4 129,-1 2-387,2-2 0,-3-4-258,2-1 0,-2-8-387,2 3-645,-2-14-1419,-5 0-1677,5 0-258,-11-20 258</inkml:trace>
  <inkml:trace contextRef="#ctx0" brushRef="#br0" timeOffset="-208593.294">9811 12325 1161,'-13'-6'3483,"13"6"258,0 0-1677,15 0-1290,-15 0-129,24-1 0,-13-3 129,9 4 129,-5-1 0,6 0-258,-6-1-129,7 2 0,-3 0-387,0 0-516,3 0-1419,-8 4-1806,0-4-774,4 4-129</inkml:trace>
  <inkml:trace contextRef="#ctx0" brushRef="#br0" timeOffset="-208287.277">10102 12138 4128,'12'23'4386,"-2"-1"-516,-10-22 0,4 14-3870,-4-14-258,7 24 0,-5-9 258,0 0 0,1-1 129,-3 2 129,0 5-129,0-1 258,0 5-387,1 3-774,-1-3-903,0-1-2322,7 7-387,-7-9 258</inkml:trace>
  <inkml:trace contextRef="#ctx0" brushRef="#br0" timeOffset="-207970.259">10333 12405 7224,'8'17'4644,"-8"-17"-774,14 4-645,-14-4-4515,16 0-258,-16 0-258,9-12-2451,-9 12-516,2-19 258</inkml:trace>
  <inkml:trace contextRef="#ctx0" brushRef="#br0" timeOffset="-207774.248">10331 12075 7740,'9'16'4515,"8"8"-1419,-17-24-3096,4 14-4902,-4-14-258,0 0 0</inkml:trace>
  <inkml:trace contextRef="#ctx0" brushRef="#br0" timeOffset="-207371.224">10550 11918 5160,'13'29'4773,"-9"-15"-387,-1 9-129,4 1-4128,-6 3-258,-1 4 258,0 3 0,0 3 0,0-1 129,0 4 129,-1-10-129,1 0 0,0-5 0,6-1 0,2-3-258,6-6 258,4-5-258,4-5-129,5 2 0,3-7-129,5 0-129,-1-1-129,7-3 0,-8-7-387,4 10-387,-11-11-1677,-3 3-1419,-1 4-258,-22 5 387</inkml:trace>
  <inkml:trace contextRef="#ctx0" brushRef="#br0" timeOffset="-207106.209">10521 12076 3999,'0'12'4902,"12"4"-387,3-10-258,-2-1-2451,7-4-1806,1 0 0,6 2-129,2-1 129,4 2-258,-1-4-387,9 0-1548,-4 0-2064,3-4-258,2-2-387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2:21.46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1978 8736 516,'-10'15'2580,"2"-1"0,8-14-1806,-13 10-774,13-10 258,0 0 0,-13 7 387,13-7 0,0 0 129,0 0 129,-11-1 0,11 1-258,0 0 0,-1-11-258,1 11 0,0 0-258,5-14-129,-5 14-129,11-7 0,-11 7-129,12-8 129,-12 8 129,0 0 0,12-2 129,-12 2 129,0 0-129,0 0 0,0 0 129,0 0-129,0 0 0,0 0 129,0 0-258,0 0 0,0 0 0,0 0 0,0 0 129,0 0 0,0 0 0,0 0 129,0 0 0,0 0 258,0 0-258,0 0 0,0 0 0,0 0 0,0 0 129,0 0-129,0 0-129,0 0 0,-7 0 0,7 0 0,0 0 0,-16 0-129,16 0 0,-13 0 129,13 0-129,-19 0 129,7 0-129,-2 0 129,1 0-129,-1 5 129,-2-2 0,-2 3 129,0 0-258,-1 0 129,0 4-129,0 0 129,-1 2 0,1 0-129,-2 1 129,1 4-129,2-3 0,1 4 129,2-3 0,0-1-129,2 1 0,-1-3 0,3 2 0,11-14 129,-18 20-129,18-20 129,-11 22-129,7-11 0,3 0 129,1 3-129,0-14 0,5 20 0,1-10 0,-6-10 129,21 19-129,-7-9 129,1-3-129,4 2 129,1-1 0,3 1-129,3-2 0,3 3 129,2-2-129,3-1-129,1 3 129,3 1 0,-1 2 0,4 2 0,-3 1 0,0 1 0,0 0 129,-2 0-129,-2 2 0,-3-1 0,-3 0 129,-5-1-258,-4-2 129,-2 1 0,-5 1 0,-9-2 0,1 2 0,-4-2 0,-6 2 129,-5-3 0,-8 1-129,-3-1 258,-4 1-129,-4-3-129,-4-2 129,-3-1 0,-1-3-129,-1 0 129,-4-1-129,1-2 0,0-3 0,1 0 0,2 0 0,2 0 0,5 2-129,2-2-129,8 5-645,-3-5-1548,12 0-1806,13 0 0,0 0-645,0 0 775</inkml:trace>
  <inkml:trace contextRef="#ctx0" brushRef="#br0" timeOffset="15863.907">2459 9511 2451,'0'0'2580,"8"-13"-258,-8 13-516,0 0-258,0-12-387,0 12-516,0 0 0,0 0-258,0 0 129,0 0-258,0 0 0,0 0 258,0 0-129,0-10-129,0 10 0,0 0 0,0 0 0,0 0-129,0 0-129,0 0 0,0 0 0,0 0 0,0 0 0,0 0 129,0 0 0,0 0 0,0 0 0,0 0 0,0 0 0,0 0 129,0 0-258,0 0 129,0 0-129,0 0 0,0 0 0,0 0 129,0 0-129,0 0 129,0 0-129,2 8 129,-2 2 129,0 4-129,0 3 0,0-2 0,0 4-129,-2 3 129,-3 0 0,-1-3 129,0 3-258,2-3 129,-2-2 0,3 2-129,0-3 0,-1-5 0,4-11 0,0 18 0,0-18-129,0 0 0,0 0-129,0 0-1032,0 0-2580,7-9-258,-6-7-516,5-1 258</inkml:trace>
  <inkml:trace contextRef="#ctx0" brushRef="#br0" timeOffset="17335.991">1877 11635 2709,'0'0'3225,"0"0"-129,0 0-645,0 0-645,0 0-516,0 0-258,0 0 0,0 0-258,0 0 258,0 0-258,0 0-129,0 0-129,0 0 129,0 0-258,-5-8-258,5 8 258,-22 0-258,7 3 0,-3 5-129,-2 4 129,-3 2-129,-1 3 0,-2 2 0,1 3 0,3 0-129,1-2 129,1 1 0,6-3 0,4-1 0,2-1 0,8-3 0,0 1 0,7-2 0,6-1-129,5 1 129,2 1 0,3 2 0,4 1 0,2 4 0,4-2 0,0 5-129,0 4 129,-1-3-387,-1 1 387,-2 0-129,-3 1 0,-4-2 0,-6-1 129,-3 1-129,-6-3 129,-6 0 0,-1 0 0,-12 0 0,-5-1 0,-7 1 129,-7-3 0,-7-1 129,-2 1-258,-5-5 387,-1 0-258,-3-4 0,-1-2 0,2-6-129,4-1 0,4 0-129,6 0 129,7-1-516,4-4 129,23 5-258,-19-9-516,27 9-1419,6-6-1935,8-3 129,8 2-516</inkml:trace>
  <inkml:trace contextRef="#ctx0" brushRef="#br0" timeOffset="18020.03">2269 12458 645,'11'-8'3612,"-11"8"387,21-9-516,-21 9-1935,24-8-1419,-4 4 0,-4 1-258,3 2 129,-1 0 129,-1 1 258,-5-2 129,3 2 387,-15 0-258,17 12 258,-17-12-258,11 20 0,-11-8-129,0 6-129,0-2-258,-2 5-129,-7 2 0,-3-1 129,-2 5-129,-5-1 129,-1-1-129,0 2 129,-1-2 0,1-3 0,2 1-129,2-4 129,6-4-129,1-1 129,3-3-129,6-11 129,-1 13 0,1-13 129,11 5 0,3-5-129,2 0 129,7 0-129,1 0 129,4 0 0,4-2-258,0 0 0,3 2-387,1 0 0,3 4-1548,-4 2-2451,-4 0-258,-3 4-387,-8-4 129</inkml:trace>
  <inkml:trace contextRef="#ctx0" brushRef="#br0" timeOffset="19052.089">1928 14371 3483,'0'0'4644,"0"0"-258,0 0 0,0 0-2580,0-12-1032,0 12-258,-12 0-258,-2 0-129,-2 2 129,-5 8-258,-4-2 258,-2 8 0,-5 3-129,1 1 129,-3 5-129,2 1 129,1 1-129,3 2 0,3-3 0,1 1-129,9-2 0,2-4 129,8 1-129,4 1-129,2-5 129,11-2 0,3 1 0,7-3-129,2-2 129,2 4 0,0-2-129,1-2 129,0 6 0,-3 1-129,1 1-129,-7-1 516,-1 5-258,-6-3 0,-3 4 0,-6 2 129,-2-5 0,-2 4 0,-12-4-129,1-3 129,-8 1-129,1 0 0,0-3 0,-5-4 0,-1 2 0,-3-7 0,2 1 0,-2-2 0,1-5 129,1-2-129,3 0-129,2-2 129,4-7-129,2 1 0,16 8-129,-15-20-129,15 20-129,0-26-387,15 20-2064,1-7-1677,3-2 129,7 0-387</inkml:trace>
  <inkml:trace contextRef="#ctx0" brushRef="#br0" timeOffset="20104.149">2284 15057 3999,'-12'1'4257,"12"-1"-387,0 0-1290,10-4-1677,-10 4-258,13-8 0,-13 8-129,21-6 0,-21 6 129,24-4-258,-11 4-129,2 0 0,0 4-129,2 2 0,-2-1-129,0 1 0,-2 3 129,-1 4-129,-2 1 129,-1 0 0,-6 1 0,-2 3 129,-1 0-129,-3 4 129,-5-5-129,-5 2 0,-1-2-129,0-5 0,0-2 0,-2 0 0,3-3 0,3-3 0,10-4 0,-14 7 0,14-7 0,0 0 0,2 11 0,-2-11 0,21 17 0,-8-5 0,4 1 0,-1 5 0,2-3-129,-2 2 258,-2-1-258,-1-1 258,-3 0-129,-1-2 0,-5 0 0,0 2 129,-4-1 0,-2-4 0,2-10 0,-22 15 129,5-5-129,-3 1 0,-5-5 0,-2 0-129,-2 4 0,0-3-258,0 5-258,0-6-387,11 7-2709,-1-6-1032,0-3-258,4-3-129</inkml:trace>
  <inkml:trace contextRef="#ctx0" brushRef="#br0" timeOffset="63551.634">2545 17741 3354,'0'0'5031,"0"0"-258,-13-7-1032,1 1-1290,12 6-903,-11-13-516,11 13-516,0 0-129,0 0-258,-10-14 0,10 14-129,0-13-258,0 13 129,0 0-258,0 0-774,13-2-2322,3-1-1161,-5 7-387,3 1-387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5:31.464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7930 11228 2322,'0'0'3741,"0"0"-258,0 0-1677,0 0-903,0 0-258,0 0-129,-9 12-129,8 0 0,-4-1-129,1 6 129,-2 4 129,2 8 0,-3 3-258,1 9 129,-1 2 0,2 9-129,-1 3 0,1 7-129,0-1 129,2 6-129,1-7 129,2 3 0,0-1-129,1 1 129,3-6-129,4-1 0,-2-6-129,1-9 129,2-1-129,0-9 0,-1-4 0,-4-10-129,2-2 129,-6-15-258,9 14-387,-9-14-129,0 0-1161,0 0-2451,0 0 0,9-10-387</inkml:trace>
  <inkml:trace contextRef="#ctx0" brushRef="#br0" timeOffset="771.043">7747 11418 774,'-12'-19'3483,"12"7"258,0 12-1290,8-15-1935,-5 4-129,-3 11 258,15-23 129,-1 8 0,-3-4 129,11 4 0,-4-9-129,10 7 0,-2-8-387,8 8 0,-2-4-129,8 4-129,-2 0 0,2 5 129,-1 1-258,2 5 0,-3 0 129,2 4-258,-2 2 258,-3 0 0,-3 8-129,-1 2 129,-4 4 0,-3 4 0,-4 3-129,-3 3 258,-5 3-258,-7 1 0,1 1 129,-6 3-129,-2-2 129,-5 1-129,-6-3 129,-2-2 0,-6-4 0,-1 1 0,-8-3 0,0-2 129,-6-1 0,-1-2 0,-5-5-129,2 4 129,-4-7-129,4 4 258,1-4-387,5-2 129,1 1-129,7-3-129,6 1-129,3-4-129,17 0-258,-18 5-1419,18-5-2322,0 0-516,0 0-129</inkml:trace>
  <inkml:trace contextRef="#ctx0" brushRef="#br0" timeOffset="1815.103">8905 11086 3483,'0'0'4128,"0"0"-516,0 0-2322,-7 3-645,7-3 0,-20 14-258,5-7 0,0 6 129,-5 3 0,3 3 0,-6 3 129,2 8-258,-4 0-129,3 9 129,-5 3-258,0 8 129,-5 4 129,4 6-129,-4 3 0,2 7-129,-1 1 129,3 5-129,3 3 0,7 3 0,2-5 0,8 3 0,5-2 258,3 1-129,8-6 0,7-1 0,5-7 0,7-3 129,1-7 0,5-3-258,1-8-129,4-7 258,-3-8-258,0-4 258,-2-4-129,0-9 0,-3-2 0,0-6 0,-5-4 0,-1 0-129,-4 0 129,-4 0-129,-3-5 129,-13 5-129,16-5-129,-16 5 129,0 0-129,0 0-129,0 0-387,0 0-1290,0 0-2580,0 0-387,0 0-129,0-12-258</inkml:trace>
  <inkml:trace contextRef="#ctx0" brushRef="#br0" timeOffset="19576.119">12302 10868 2709,'8'12'3225,"-8"-12"-1806,0 0-1290,12 8 129,-12-8 387,16 6 0,-16-6 129,17 10-258,-17-10 258,19 10 0,-19-10-129,22 17 0,-9-5 0,4 7-387,0 3 0,5 3 0,2 7 0,4 5 129,-1 2-129,4 8 0,-1 4-129,3 6 0,-2 4 129,2 6 0,-3 6 0,-2 7-129,-1 5 0,-6 2 0,-1 2 0,-3 2-129,-4-3 129,-2-1 0,-2-5 0,-2-4 0,-1-6 129,-1-4-129,-3-10 387,-2-1-258,0-2 0,-3-2 0,-7-5 0,0-2-129,-8 0 0,1-2 0,-1-1-129,-1-2 129,0-5-129,-1-6 0,3-3 129,0-2 0,1-7-129,4-1 0,-1-2 0,4-4-129,2 1-258,7-12-774,-10 14-2838,10-14-516,-9 13-129,9-13-258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4:12.61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14904 8665 258,'5'16'903,"1"-4"387,-6-12 129,4 14 0,-4-14 258,0 15 0,2-1-129,-2-2 0,0 8-258,-6 1-258,5 9-258,-6 8 0,2 11-258,-2 6-129,5 6 0,-3-1-129,2 6 0,-1 1 0,2-1 0,-3-2 0,3 0 129,-3-5-129,2 1-129,-1 0 0,2-5 0,2-4-258,0-2 258,0-8-129,0-7 0,3-3-129,3-4 129,0-6-129,2-3 129,-1-3 0,-1-4-129,1-1-129,-7-10-258,14 10-387,-14-10-1548,3-13-1806,2 1-258,-5-16 129</inkml:trace>
  <inkml:trace contextRef="#ctx0" brushRef="#br0" timeOffset="43155.468">19421 11297 1935,'0'0'3225,"0"0"-2064,0 0-129,0 0 0,0 7 387,0-7 0,15 19 129,-15-19-129,30 35-129,-16-17-258,12 14-129,-5-3-258,9 8 129,-4 0-387,6 9 0,-4 1-129,2 9-129,-4 6 0,-1 6-129,-5 5 0,-8 8 0,-7 6-129,-5 2 258,0-3 0,-4-1 0,-7-10 0,0-2 0,-4-11 129,5-6-129,-3-10 129,3-5-258,-1-5 129,-2-4-129,1-1-129,-3-7-129,6 4-903,-8-14-2580,4-2-903,13-12-129,-21 8-258</inkml:trace>
  <inkml:trace contextRef="#ctx0" brushRef="#br0" timeOffset="44471.542">14916 14118 4644,'-12'9'3870,"12"-9"0,0 0-1419,0 0-2193,0 0-129,0 0 258,-9 12 129,9-12 129,0 0 0,-2 22 0,-4-12 129,6 14-129,-4 2-258,3 13-129,-2 5 0,3 16 0,-1 8-258,1 14 129,-2 4-129,0 12 129,0 4-129,0 5 129,-2-3-129,0 1 129,0-13 0,0-4 129,1-13-258,1-10-129,0-14 129,1-15 0,1-9-258,-2-11-516,5 2-1032,-3-18-2838,0 0-129,0-22-129</inkml:trace>
  <inkml:trace contextRef="#ctx0" brushRef="#br0" timeOffset="52936.027">19735 14304 5676,'0'0'4386,"12"3"-387,-12-3-129,0 0-2967,0 0-903,18 8 258,-8 1 0,-10-9 129,23 26 129,-14-15 129,9 10 0,-5-3 129,9 8-129,-4 2-129,7 5 0,0 5-258,4 7 258,1 4-387,2 7 0,-2-1 0,-1 3-129,-2 1 129,-3 3 0,-7 0 0,-2 1 129,-8-3 0,-2 4 258,-5-6-258,0 2 129,-12 1-129,0 2-129,-5-2-129,-2-2-129,-2 4 0,-2-1-129,2-2 129,-3-1-129,6-4-258,-4-15 0,9 4-774,-9-24-2193,10 1-1419,1-18-258,11-3-645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9:09.438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10379 15848 11997,'28'23'4773,"-16"-21"-258,-2-2-129,-10 0-4386,17 0-129,-17 0 129,15-3-129,-15 3 0,0 0 0,14-2 129,-14 2-387,0 0-774,22 0-2838,-22 0-516,22-8-387,-10-8-258</inkml:trace>
  <inkml:trace contextRef="#ctx0" brushRef="#br0" timeOffset="240.013">10847 15906 12255,'31'45'4902,"-20"-34"-129,-11-11-387,14 4-4386,-14-4 0,13 16-129,-13-16 0,0 0 129,15 0 0,-15 0-258,12 4-387,-8-15-1677,9 2-2064,0 0-516,5-2 0,1-4-516</inkml:trace>
  <inkml:trace contextRef="#ctx0" brushRef="#br1" timeOffset="183670.86">19265 14930 9933,'0'0'4515,"0"0"0,0 27-516,0-27-3999,-12 0-258,-1 0 129,-2 0-129,-5 0 129,0 0 129,-3 4 129,-2 11 0,-3 6 129,1 9-129,-2 6 129,4 4 0,-1 5-129,7-4 129,3-1-258,7-2 129,6-4-258,3-3 129,11-3-258,5-1 258,7-3-129,1 3-129,7 4 129,-1 0 0,2 4 0,-2-5 0,0 11 0,-7-1 0,2 0 0,-10 3 129,-1-4-129,-8 1 258,-6 0-129,-2-6 129,-13-5 0,-3-1-129,-8-12 258,-3-1-129,-4-10 0,-5-5 0,-1 0 0,1 0-258,1-11 0,2-3-129,11 8-903,-7-16-1806,15-1-1548,16 23-387,-10-48-129</inkml:trace>
  <inkml:trace contextRef="#ctx0" brushRef="#br1" timeOffset="184421.903">19519 15662 1161,'25'-7'3741,"-25"7"0,28-15-129,-28 15-1548,20-9-1548,-4 9 129,-16 0 0,23 18 258,-23-18 0,20 28 129,-20-28-258,12 38 0,-12-38-258,3 38-129,-3-38-129,-2 36 129,2-36-129,-18 37 0,4-24-258,1-1 129,-2-3 0,2 2-129,0-3 0,2-1 0,11-7 0,-12 13 0,12-13 0,0 0 0,0 0 0,12 23 0,-1-8 0,2-1-129,3 6 258,1-1-258,-2 6 129,2 4-129,-3-1 129,-2-3-258,-4-3 258,-1 5 0,-4-3 0,0-4 0,-3-20 129,-6 36 0,-6-21 0,-2 5 129,-4-5-129,-2 1 129,-1-1-129,-2-1 0,-1 1-129,1-10 0,5 8-387,-2-8-129,13 14-1548,-7-16-2451,14-3-387,0 0-258,-2-20 0</inkml:trace>
  <inkml:trace contextRef="#ctx0" brushRef="#br0" timeOffset="-267.016">9926 15808 7740,'0'0'4644,"0"0"-258,0 0-129,-7 0-3354,7 0-129,0 0 129,0 0-129,0 0 129,0 0-129,0 0-258,0 0 129,0 0-387,0 0-129,0 0-129,9 5-258,2 1-516,-11-6-1419,20-6-2451,-8-5-258,3 6 0,0-15-774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00:14:46.432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14925 11589 1032,'7'14'3096,"-7"-14"129,0 0-1548,0 0-2193,0 0 258,-7 11 129,7-11 258,-6 11 258,6-11 387,0 0 0,-10 10 129,10-10-129,0 0-258,-2 17 0,2-17-258,-2 17-129,1-6 387,1 2-387,0 4 258,0 5-129,0 5 0,0 5 258,0 3-258,0 8 0,-2 9 0,2 6 129,-4 2-129,4 3 0,-4-4 129,2 4 0,-3-1 0,1-1 129,0-11-129,3 2-129,-5-11 129,5-2-258,-2-9 0,3-6-129,-1-4-129,1-20 129,0 14-387,0-23-1290,6-11-2580,3-8-258,-3-11-258,2-3 517</inkml:trace>
  <inkml:trace contextRef="#ctx0" brushRef="#br0" timeOffset="531.03">14855 11569 645,'54'-5'1032,"-24"-1"-129,4 0 516,1-3-129,5 6 129,-4-4-129,8 7 0,-6 0-387,6 0 0,-6 6-516,1 3 0,-4 6-258,-2 1 0,-2 3 0,-7 4 0,-4 2 0,-6 1 129,-8-2 0,-2 2 0,-4-1 258,-10 1-129,-6-6 0,-4 3 258,-8-6-258,0 5 258,-7-8 0,-2 3-129,-5-6 0,2 1-258,-3-3 258,3 0-258,3-3-258,4-4-258,9 5-387,-1-7-903,15 0-2064,10 0-774,-7-12-258</inkml:trace>
  <inkml:trace contextRef="#ctx0" brushRef="#br0" timeOffset="1207.069">16163 11355 2451,'10'0'4257,"-10"0"-258,0 0-258,0 0-2838,-10 6-903,-2 0 129,-6-1-129,-2 4 129,-4 0 129,0 8 387,-5-2-387,-1 10 258,-3 1-258,2 6 129,-5 6-258,0 5 258,0 4-258,0 5-129,-1 2 258,4 4-258,3 0 129,3 2 129,3-3 0,7 0 0,4-1 0,8 2 129,3-6-258,2 1 129,7-3 0,7-1-129,2-3 129,7 0-258,-2-6 129,5-1-129,-2-4 129,3-2 129,1-8-258,-2-2 129,1-2-129,-2-3 0,-2-2 0,0-5-129,-3 1 129,-4-6-258,0 5 0,-5-6-129,3 4-516,-14-9-1806,12 0-1806,-12 0-258,14-12-258</inkml:trace>
  <inkml:trace contextRef="#ctx0" brushRef="#br0" timeOffset="2020.115">16086 12048 774,'5'16'3354,"1"-2"129,-6-14-1548,0 0-1419,13 18 387,-13-18 0,22 4 129,-22-4 0,29-3-129,-12-6 0,6 4-129,0-10-258,2 2-258,0-5-129,-3 2 0,3-5-129,-6 4 0,-3-2 0,-3-2 0,-5 4 0,-2-2-129,-5 5 0,-1-2 0,-2 4 0,-9 0-129,-3 3 129,-3 2 0,-6 4-129,-2 3 129,-2 2 129,-3 5-129,-2 5 129,2 5 0,0 0 0,0 4 0,5 2 129,0 0-129,0 0 129,4 3 129,0 0-129,6 2 129,-4-4 0,9 1 129,-1-2-129,4 1 129,0-1 0,4 2 0,1-6-129,2 3 0,0-4 0,7 4 0,1-4 0,6 2-129,2-5 0,4 2 0,2 1 0,2 0-129,6 0 0,0-4-258,4 2-258,-3-13-1806,5 4-2064,2-5-387,-7-2-258</inkml:trace>
  <inkml:trace contextRef="#ctx0" brushRef="#br0" timeOffset="2739.156">16489 12150 1935,'1'16'3612,"0"0"0,-1-4-1677,-2 1-1806,2 3 387,-6 1 0,5 7 129,-7 0 258,5 6-258,-6-5 387,6 9-387,-6-6 258,6 8-387,-5-7-129,6-2-129,-1-6 0,0-3-129,1-4 0,2-14 129,0 14 0,0-14-129,6-12 129,8-7 0,0-7-129,5-2 129,2-8-258,5-2 129,0-1-258,2-1 129,2 7-129,-2 4 129,0 2-129,-3 6 0,0 6-129,-5 3-129,1 10-258,-8-3-258,-1 6-258,-12-1-1032,0 0-1935,11 13-516,-11-13 258</inkml:trace>
  <inkml:trace contextRef="#ctx0" brushRef="#br0" timeOffset="3020.172">16510 12335 4386,'4'23'4773,"15"-4"-516,-19-19 0,20 10-3483,-6-2-645,2-1 0,0 3 0,0 2-129,-1 0-129,0 0 129,-6 0-129,2 4 0,-2-2-387,4 4 0,-8-7-1032,9 5-1032,-1-4-1677,-13-12-516,23 8 517</inkml:trace>
  <inkml:trace contextRef="#ctx0" brushRef="#br0" timeOffset="3312.189">16878 12325 4773,'-2'17'4386,"2"-17"0,0 22-387,0-7-3870,0 2 0,0 5-129,0 1 129,0-1 0,0 2 258,-2 1-387,-4-5 129,0-2-516,4 1-129,2-19-1935,-17 11-1806,17-11-258,0 0-129</inkml:trace>
  <inkml:trace contextRef="#ctx0" brushRef="#br0" timeOffset="3552.203">16772 12446 1677,'0'12'4128,"-3"5"129,3-17-258,0 0-2580,14 0-1161,-1 0 258,5 0 129,1 0-258,3-5 0,-2 0-129,3 1 0,0 1-258,-5-1-258,7 4-1032,-12-4-1548,2 3-1677,3 1 0,-6 0-129</inkml:trace>
  <inkml:trace contextRef="#ctx0" brushRef="#br0" timeOffset="4087.233">17093 12310 2580,'22'-10'3741,"-16"-5"0,14 13-387,-1-9-3483,0 4-258,1-1 258,1 3-258,-2 0 258,-2 3 258,1 2 0,-5 0 258,-2 5 0,-11-5 129,17 16-129,-15-4 0,1 6 129,-5-1 0,0 7-129,-7-5 129,-2 10-258,-3-6 129,-1 0-387,-4 0 387,-1-1-258,1-7 129,0 2-129,2-4 258,2-5-258,2 0 0,13-8 0,-14 15-129,14-15 129,0 0-129,3 13 129,8-9-129,5 3 129,2-4 0,5 4 0,3-2 0,3 0-129,4 4-258,0-9-387,6 12-2064,-3-9-1548,-5-3-516,-1-1 0</inkml:trace>
  <inkml:trace contextRef="#ctx0" brushRef="#br0" timeOffset="4508.257">17644 12492 6450,'5'12'4902,"-5"-12"-258,0 0-516,0 0-3870,0 0-645,13 0-129,-13 0-129,0 0-1290,0 0-2193,0 0-645,0 0 0</inkml:trace>
  <inkml:trace contextRef="#ctx0" brushRef="#br0" timeOffset="4724.27">17679 12237 6450,'-9'6'4902,"9"-6"-387,0 0-258,0 0-3870,0 0-645,0 0 0,0 0-129,4 11-774,-4-11-3096,0 0-387,10-2-129,-10 2 1</inkml:trace>
  <inkml:trace contextRef="#ctx0" brushRef="#br0" timeOffset="5144.294">17904 12000 5031,'13'8'4515,"-13"-8"0,6 10-1548,-2 2-2322,-4 0-129,0 9 129,0-1 0,-2 7-129,-7-1 129,0 6-258,-4 1 0,2 4-129,-5 3 129,5 0-387,-3-4 129,4-2-129,2-4 129,2-5-258,6-2 258,1-7-258,12-7 258,3-1-129,9-6-129,4-2 0,5 0 0,3-7-129,1-2-129,-3-4 0,4 7-1161,-15-10-2451,-3 0-645,-4 2-258,-9-5 0</inkml:trace>
  <inkml:trace contextRef="#ctx0" brushRef="#br0" timeOffset="5392.308">17828 12141 6708,'38'17'4773,"-12"-14"-258,0-3-387,4 0-4257,2-1-129,5 1 0,-7-5-516,8 5-1161,-9 0-2580,0 0 0,2-1-129</inkml:trace>
  <inkml:trace contextRef="#ctx0" brushRef="#br0" timeOffset="5979.342">18602 11387 2580,'-7'21'4386,"0"1"-258,7-22 0,-16 21-3225,12 0-387,-1 1-129,4 10 129,-5-5 0,5 12 0,-2-5 0,3 15 0,-3 1-129,3 10 0,-2 1 0,2 6 0,0 0-129,3 4 387,0 0-516,4-2 129,-1-4 129,2-1-387,1-9 129,1-4-129,-3-5 0,-1-5 0,1-7 0,-7-11-387,5-2-258,-5-21-1290,0 0-2580,0 0-258,0-10-645,0-10 387</inkml:trace>
  <inkml:trace contextRef="#ctx0" brushRef="#br0" timeOffset="6615.378">19126 11808 4644,'0'0'4773,"0"0"0,0 0-516,5-12-2709,-5 12-1548,-1-11 0,1 11 0,-18-7-129,4 7 129,-4 0 129,-6 2 0,-3 5-129,0 4 129,0 3 0,0 0 0,3 3 0,2-5 0,6 2-129,4 1-129,9-1 129,3-1 0,2 2 0,10-2 0,7-1-129,5 3 129,4-2 0,4 1 0,1-2-129,0 5 129,0 2-129,-2-4 129,-5 7-129,-5-3 129,-2 3 0,-6 0 129,-6-2-129,-3-1 129,-4-2 0,-6 2 0,-11-3 0,2-1 129,-10-3 0,0 0-129,-5-5 129,-1 3 0,-2-5-129,1-1-129,4-1 0,3-3-129,6 2-129,1-2-258,18 0-903,-16 1-2967,16-1-129,5-10-645,6-4 258</inkml:trace>
  <inkml:trace contextRef="#ctx0" brushRef="#br0" timeOffset="8271.473">19297 12247 1,'-11'0'3095,"11"0"-128,-12 0-516,12 0-2451,-10 0 387,10 0 0,0 0 129,-8-11 129,8 11 258,0 0 0,8-8-129,-8 8-258,17-10-129,-5 8-129,3 2 0,-2 0 0,3 0-129,-4 2 129,3 3-129,-4 2 0,-11-7 0,14 17 0,-14-17 129,5 17 129,-5-8 129,0-9-129,-9 20 0,-2-13 0,-1 1-129,-2-1 129,-1 4-258,0 0-129,-2-1 0,2 1 129,1 2-129,0-4 129,1 4 0,3-2 0,10-11 0,-13 18 129,13-18-258,-3 15 258,3-15-258,0 17 258,0-17-258,13 16 258,-2-7-258,0-3 129,2 1 0,1 1-129,4-1 0,2-1-129,-2-1-258,9 0-387,-10-5-1290,10-2-2322,-1-1-258,-5-8-387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10:07.719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1388-492 104 0,'8'-7'38'0,"-8"14"-20"0,0-7-10 16,0 0 11-16,-4 0-14 0,0 4-2 15,0-1-2 1,0-3 1-16,-1 0-1 0,-3 0-1 16,0 0 1-16,-5 0-1 15,5 0 0-15,-5 0 2 16,1 0 1-16,0 0 1 15,-1 0 2-15,-4 0 3 16,5 0-4-16,-1 0-1 0,1-3 0 16,-1-1 2-1,5 0 1-15,-4 1 1 0,-1-1 0 0,5-4 0 16,0 5 2 0,-5-5-1-16,5 1 0 15,-1 3-3-15,1 1-1 16,0-1-3-16,4 0 1 15,-1 0-2-15,1 1-1 16,-4 3 1-16,0-4 1 0,-1 0 5 16,1 4 6-1,0 0-1-15,4 0 3 0,-1 0-6 16,1 0-3-16,0 0-3 16,0-3 0-16,4-1-2 15,0 0-1-15,4 4 1 16,4-3 1-16,1-1-3 0,-1 0 0 15,0 1 1 1,-3 3 0-16,-1 0 0 0,4-4 0 0,-8 4-3 16,4-4 2-16,-4 4 1 31,4-4 0-31,-4 4 0 16,4-3 2-16,1 3-1 15,-5 0-1-15,0 0 1 16,0-4-1-16,0 0 0 15,0 1 0-15,0-1 0 16,0 0 0-16,0 1 0 16,0-1 0-16,0 0-3 15,0 0 2-15,0 1 1 0,0 3 0 16,0 0 2-16,0-4 1 16,0 4-4-16,0 0 1 15,0 0-2-15,0 0-2 16,0 0 3-16,0 0 0 0,0 0 1 15,0 0 0-15,0 0-3 16,0 0 2-16,4 4-1 16,0-1 0-1,0 1-3-15,4 4-1 16,1-1 0-16,-1 0 4 0,0 1-1 0,1-1 1 16,-5 1 0-16,4-1 0 31,-4 0 4-31,5 1 1 0,-5-1-4 15,4 4 1-15,0-3-2 16,1-1 0-16,-1 0 2 16,5-3 0-16,-1 0 0 15,5-1 0-15,-5 1 0 0,1 0 2 16,-1 3-3-16,-4 1-2 16,-3-5 2-1,-5 5 2-15,0-1 2 16,0 1 1-16,-5-1-2 15,1-3-2-15,0-1 5 16,0 1 1-16,0 0 0 0,0-1 1 16,-5-3-4-16,1 0-2 15,0 4-5-15,-1 0 0 16,1 0-7-16,0-1-1 16,-1 1 0-16,1 0 2 15,-4-1 6-15,-5 5 2 16,0 3 2-16,-3 0 2 0,-1 0 1 15,4 4 3-15,0-4-1 16,5 0 0-16,4 0-6 16,4-4-1-1,4 1 1-15,0-8 0 16,12 0-6-16,5-4 0 16,3 0-10-16,1 1-4 0,0-5-27 15,0 1-46-15,4 3 12 16</inkml:trace>
  <inkml:trace contextRef="#ctx0" brushRef="#br0" timeOffset="1583.665">1180-400 116 0,'-13'0'46'0,"5"4"-24"0,-4 0-10 0,7 0 13 16,5-4-9 0,0 0-2-16,0 0-8 0,0 0-2 15,5-4-2-15,-1 0-2 0,4 0 1 16,5 1-1-16,-1-1 0 15,1 0 0-15,-5 1 0 16,0-1-3-16,0 0 2 0,-3 1 5 16,-1 3 2-16,-4 0-2 0,0 0-3 15,-4 3 0-15,-1 1-1 16,1 0-5-16,0-4 1 16,0 3 4-16,0-3 2 15,4 0 6-15,-4 0 5 16,0 0 4-16,-1 0 4 15,1-3-5-15,0-1 1 16,0 0-10-16,4 1-2 16,0-5-3-16,0-3-2 15,0 0 1-15,0 0-1 16,0 0-3-16,0 3 2 16,0 1 1-1,0 0 2-15,-4-1-1 16,0 1 2-16,-5 3 0 0,5 0 3 15,0 1-1 1,0-1 0-16,0 0-3 16,4 1-2-16,0-1 3 0,0 0 2 15,0 4-2-15,0 0-2 16,4 0-3-16,-4 0 1 16,4 8 3-16,0-1-3 15,0 4 0-15,-8-4-1 16,4 5 0-16,0-1 0 15,4 0 0 1,-4-4 2-16,4 1 2 0,1-5-1 16,-1 1-1-1,0 0 1-15,4-4-1 16,-4-4 0-16,1 0 0 16,-5 1 0-16,0-5 2 0,0 1-1 15,-5-4 2-15,-3 3-4 16,0 1 0-1,-5-1 1-15,1 1 0 0,-1 0 0 16,1-1 2-16,-1 5-3 16,1-1-2-16,-1 0 4 15,5 0 1-15,0 1-3 0,-1 3-1 16,5 0 1-16,0 3 2 16,0 1-2-16,4 4 0 15,0-1-1-15,0 4 0 16,4 0 0-16,0 4 0 0,0-4 0 15,1 4-2-15,-1-4 3 16,0 0 2-16,0 0 0 16,0-3 2-1,-4-1-2-15,4 0-1 16,1-3-4-16,-5-4 0 16,0 0 0-1,0 0-1-15,0 0 1 0,4 0 3 16,0 0 0-16,4-4 3 15,0-3-3-15,-3-4 0 16,-5 0 1-16,4 0 2 16,-4 3 3-16,0-3 4 15,-4 0-6-15,-1 4-2 16,1-1 1-16,0 5 3 0,4-1-7 16,0 0 0-16,0 0-5 15,0 4 2-15,0 0 1 0,0 0 2 16,0 0 1-16,0 0 1 15,0 0 0 1,8 8 0-16,-3-1 0 16,3 4 0-16,0 0-18 15,5 1-5-15,-5-1-68 16,5 7-37 0,-1 1 59-16</inkml:trace>
  <inkml:trace contextRef="#ctx0" brushRef="#br0" timeOffset="3525.344">1259 40 72 0,'8'-7'30'0,"-8"7"-16"0,4 0-10 16,-4 0 10-16,0 0 9 16,5-4 8-16,-5 1 1 15,0-1 1-15,0 0-7 0,-5 1-4 16,1-1-12 0,-4-4 0-16,4 5 1 0,0-8-2 15,4-4 0-15,-5 4-3 16,5 0 1-1,-4-4-2-15,0 0 0 0,4 0-3 0,-4 1-2 16,4-1 1-16,0 4 1 16,0 0-1-16,0-1-1 15,0 5-2-15,0 0 1 16,0-1 1 0,4 5 0-16,-4 3 0 15,0 0 0-15,0 7-3 0,4 0 0 16,-4 4-1-1,4 4 0-15,-4 4 0 16,5-1 0-16,-1 1 0 16,0-1 3-16,0-3 0 0,-4 4 1 15,0-1 0-15,4-3 2 16,-4 0-1-16,4-4 2 0,-4-4-2 16,0 0 2-16,0 1-4 31,5-4 0-31,-5-4 3 0,4-4 3 15,-4 0-2-15,0-3 0 16,0-1 5-16,0-3 3 16,0 0-6-16,0 0-1 15,0-7-2-15,0-1 1 16,0 1-4-16,0-1 0 16,0 4 1-16,0 1 2 15,0 2-3-15,0 1 0 0,0 4 1 16,0 3 0-1,0 1-5-15,0 3 1 16,0 0 0-16,0 11 2 0,0 7-1 16,4 1-1-1,0-1 0-15,0-3 3 0,-4 0 2 16,4 0 2-16,1-4-4 16,-1 0-1-16,0-4 5 15,0 0 3-15,-4 1 1 16,0-8 1-16,0 0-4 15,0 0-1-15,-4-4-1 0,4 0-2 0,-4-3-2 16,4 0-1-16,-4-8 2 16,4 4 0-1,-5-8 1-15,1 5 0 16,0-1 0-16,0 0 2 16,0 0 1-16,0 0 1 15,-1 4-2-15,1 0-2 16,4 4 3-16,0-1 2 15,-4 1-2-15,4 3-2 16,0 4-3-16,4 0 1 16,5 0 1-16,3 0 0 0,1 4 0 15,3 0 0-15,5-1 0 16,0 1 0-16,0 0 0 0,-1-1 0 16,1 1 0-16,0 0 2 15,0 0-3-15,0-1-2 16,-5 1-1-16,-3 0 3 15,-5-1-2-15,-4 1-1 16,-4 3 5-16,-4 5 3 31,-4-5-3-31,-5 8-1 0,1 0 0 16,-5-1 0-16,-4-6 0 16,1 3 2-16,-1 0-1 15,0 0 2-15,0 0-4 16,0 0-2-16,0 0 2 15,1 0 2-15,-1 0-2 16,4 1 0-16,1-5 1 16,3 4 0-16,1-4 0 15,3 1 0-15,1-4 0 16,4-1 0-16,0 1 0 16,4-4 0-16,0 0 0 0,4-4 0 15,4-3 0-15,5-4 0 16,3 0-5-1,1-4-1-15,4 0 3 0,0 0 1 16,-1-3-1-16,5-8 2 16,0 4 1-16,0 3 2 15,-4 1-1-15,0 3-1 16,0 0-4-16,-5 4 0 16,1 4-5-16,-5 3-1 15,-3 4 2-15,-9 0 3 0,0 0 3 16,-4 7 1-16,-5 4 1 15,-3 1 2-15,-5 2-1 16,5 1 2-16,-9 0 4 16,0 0 4-16,0 0-6 0,0-4-1 15,5-4-4-15,-1 0-3 16,5-3 4-16,-1-4 1 16,5 0-3-16,0 0 1 0,3 0-16 15,5 0-4-15,0 0-34 16,9 4-13-16,7-4-14 15</inkml:trace>
  <inkml:trace contextRef="#ctx0" brushRef="#br0" timeOffset="-10678.981">1321-159 116 0,'-4'-8'44'0,"0"5"-24"0,0-5-19 15,4 8 11-15,0 0-8 16,-4 0 0-16,0 0-2 15,-1 0 1-15,5 0-4 16,-4 0 0-16,0 0 1 0,0 4 6 0,0 0 4 16,0-1-1-1,-1 5 2-15,1-1-6 0,0 1-1 16,4 3 2 0,0-4 3-16,8 0 2 15,1 1-5-15,3-1-2 16,1-3-2-16,7 0-2 15,-3-1-2-15,4 1 1 16,-4 7-4 0,-1 0 1-16,-3 0 0 15,-1 0-1-15,-3 1 1 0,-1-1 0 16,0 0 3-16,-4 3 0 16,0-2 1-16,1-1 0 15,-1 0 0-15,0 0 2 16,-4 0-1-16,0 0 2 15,0 0 2-15,-4 0 2 0,0 0-3 16,-5 4-3-16,1 0 4 16,-9 0 1-16,1 0 0 15,-1 3-1-15,0 0 1 16,1 1 3-16,-1-1-2 16,0 1-2-16,1-4-2 15,3 0 0-15,1-1-2 0,4-3 2 16,3 1-2-16,5-1-1 15,0-4-2-15,0 0-1 16,0-7-5-16,0 0 0 16,0 0-18-16,9 0-8 15,-5-3-46 1</inkml:trace>
  <inkml:trace contextRef="#ctx0" brushRef="#br0" timeOffset="5327.798">1309 151 160 0,'-8'-7'60'0,"3"11"-32"0,5-8-22 16,0 4 17-16,0 0-10 15,0 0 0-15,0-4-5 16,-4 1 0-16,4-1-5 15,0 4-2-15,-4-4 0 0,4 4-1 0,0 0 0 16,0 0-3-16,8 4 2 16,1 3 1-16,-1 1 0 15,0-1 4-15,1 1 5 0,-1-1-5 16,0 0 0-16,-4 4 0 16,1 0 2-16,-1 4-3 15,0 4-2 1,-4 3-3-1,4 0 1-15,4 0-1 16,-3 1 0-16,-1-5 2 16,0 1 0-16,0-5 0 15,0 1 2-15,-4-4-1 0,4-3-1 16,-4-8-2-16,0 0 1 0,5-4 3 16,-5-4 1-16,0-3-1 15,0-7-2-15,-9-1 3 16,1-3 0-16,-5 4-1 15,5-1-2-15,-4 1 1 16,-1-4-1-16,-4 3 0 0,5 1 2 16,-5 3-1-16,9-4-1 15,0 5-2-15,4 2 1 16,-1 1-1-16,5 4 0 16,5 3 0-16,3 4 0 15,0 4 0-15,1 3 0 16,-1 4 0-1,-4 1 0-15,0 2 2 16,0 5 2-16,0-1-3 16,1 4 0-16,-1 1 3 15,4 3 1-15,0-1-4 16,5-2 1-16,-1-5-5 16,1-3 1-16,-1 0-3 15,1-8 0-15,-5-3-5 0,1-1 0 0,-1-3-3 16,0-3 2-16,-4-1 0 15,0-3 3-15,-4-4 6 16,0 0 2-16,-4-1 10 16,0 1 5-16,-4-3 2 15,0 2 1-15,-1 1-6 16,5 0-4 0,-4-4-6-16,-1 4-2 15,1 0-2-15,0 0 0 16,4 0 0-16,-1 4 0 15,1-1 0-15,0 5 3 16,0-1-2-16,0 4-1 16,-5 0 3-16,5 4 2 15,0-1-2-15,0 1-2 0,0 0 4 16,0-1 1-16,-1 1 0 16,1-4-2-16,4 0 1 15,0 0-1-15,4-4 2 16,5 1 1-16,7-5 3 15,5-3 3-15,0-4-2 16,4 1 1-16,8-1-1 0,1 0 1 16,3 0-4-1,0 4-3-15,1 4-3 16,-9-1 1-16,-8 1 1 16,0 3 2-16,-5 4-1 0,-3 0 2 15,-5 4-2-15,-8-4-1 16,-4 4 3-1,-4 3 0-15,-9 0-1 0,-4 1-2 0,-4 3 1 16,0 0 1-16,0 0-3 16,-4 4-2-16,8 0-3 15,-4-4 1 1,5 4-6-16,3 3-1 16,0 1 5-16,1-1 3 15,3 1 1-15,9-1 1 0,0-3 2 16,0 0 2-16,4-4 1 15,0-4 1 1,4 1-2-16,0-5-2 0,4-3 1 16,1 0-1-16,-1-3 0 15,0-5 0-15,-4 1 2 16,5-4 1 0,-1-4-1-16,5 0-2 0,-1 0 1 15,5 0 1-15,-1 1-1 16,1-1 2-16,0 4 0 0,3 0 1 15,-3-4-2 1,-4 7 1-16,-1 5-4 0,1-1 0 16,-5 0-1-1,-4 4-2-15,-4 0 0 16,-8 4 0-16,-9 0 3 16,-4-1 0-16,-4 1 3 15,-4 4 3-15,0-5 0 16,4 5 0-16,-4-1-3 0,4 4-2 0,0 0 1 15,4 0-1 1,5 0-7-16,-1 1-3 0,4-5 6 16,1 0 3-1,4 1 2-15,-1-5-1 0,5-3 1 16,0 0 1 0,12-3-1-16,1-5-12 15,7 1-2 1,-3-4-5-16,3 3 1 15,1 1 4-15,-4 0 4 16,-5 3 5-16,0 0 2 0,1 1-1 16,-1 3 2-16,0 3-21 15,0 5-52 1,1 3-3-16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09:59.315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497 212 88 0,'-13'0'33'0,"9"4"-18"0,-8-4-18 15,12 3 8-15,-4 5-4 16,-5-5-1-16,1 5 5 16,-5-1 1-16,1 1 6 15,4-5 9-15,-13 8-4 0,0 0-11 16,0-3-4-16,0-1-2 31,5 1 0-31,-1-1-5 0,1 4-1 0,-1 0-2 31,0 0 0-31,1 4 2 0,-1 0 4 16,0 0 1-16,1 3 3 16,3 1-3-16,1-1 0 15,-1 4 1-15,5-3 2 16,0-1-3-16,-1 1-2 16,-3-1 4-16,3 4 1 0,-3 8 0 15,0 0-2-15,-1-4 1 16,1-1-1-16,-1 5-3 15,5-4 2-15,-1 0 1 16,1-4 0-16,4 4 0 0,0 0 2 16,4-4 3-1,0-4 2-15,4 1 8 0,0-4 2 16,4-1-8 0,1-2-3-16,3-1-6 15,1 0-1-15,-1 4 1 0,1-1 0 0,3 1 2 0,5 0-6 16,-8 0 1-16,3-4-1 15,1 0 2-15,0 0 3 32,-1-4 2-32,1 1 3 15,-1-1 1-15,1 4-6 16,0 4 0-16,-1-4 3 16,5 0 2-16,0 0-5 15,-4 0 0-15,-1 1-1 0,1-1 0 16,0 0 0-16,-1-4 0 15,1 1 0-15,-1-1 0 0,1 4 0 16,0-4 0-16,-1 1 0 16,1-1 0-16,0 8 0 15,-1-11 2-15,1 7-1 16,-5 0-1-16,1 0 5 16,-1-4 1-1,1 1 0-15,4-1 1 16,-1 1-4-16,1-5-2 0,4 1 0 15,-1 0-1-15,5 3 0 16,0-3 0 0,0-1-5-16,0 1 1 0,0 4 0 15,-4-1-1-15,0-3-3 16,0-1-2-16,4 5 2 16,-5-5 3-16,1 1 3 15,0 0 3-15,0-4 11 16,4 0 4-16,0 0-1 0,0-4 1 15,0 4-7-15,0 0-3 16,-5 0-6-16,5 0 0 0,-4 4-7 31,0 0 0-31,4-1-8 0,-4 1-1 0,0 0 7 16,3-4 2-16,1 0 2 16,5 0 4-16,-1 0 6 15,4 0 5-15,0 0-3 16,1-4-2-16,3 0-2 15,-4 4-3-15,5 0-2 16,-1 0 1 0,-4 0 1-16,1-3 0 15,-1-1-3-15,4 0 0 16,-3 0 6-16,-1-3 3 16,4 0-1-16,1-1 0 15,4 5-6-15,-5-5-1 16,0 1 1-16,1-4 2 15,-1 0 0-15,1-1-1 0,-5 1-2 16,0-3 1-16,-4-5 1 16,1-3 2-16,-1 0-1 15,0-8 2-15,-4-3 4 0,-4-4 4 16,-1-4-2 0,-3 8 0-16,-5 3-5 0,1 1-3 15,-1-1 2-15,-3 4 0 0,-5 0-1 16,-4 1-2-16,-4-5 1 31,-5 4-1-31,1 0 0 0,-4 0 0 16,-1-3 0-16,1-5 2 15,-5 1-3-15,5-4 0 16,-5-4 1 0,4-3 0-16,-12 0 0 0,5 7 0 15,-1 0-3-15,-4 3 0 16,-4 1 2-16,-5 4 0 15,-3 3-2-15,-5 0 0 16,1 4 4-16,-9-1 1 16,0 1-3-16,-12 0 1 15,-1 0 0-15,1 0 2 16,-1 3 1-16,-12-7 1 16,-4-3-2-16,0 3 1 0,5 7-2 15,-1 5-1 1,4 2 1-16,-8 5-1 15,4 3 0-15,-8 4 2 0,-5 19-6 16,9 3 1 0,4-3-1-16,5 6 2 0,-1 5-8 15,9 3-3-15,-1 1-15 16,1-1-5-16,4 0-43 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10:06.109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2788 8848 140 0,'0'-8'52'0,"0"8"-28"0,-4 0-17 16,4 0 13-16,0 0-10 16,0 0-1-16,0-3-5 15,-4-1-3-15,0 0 0 16,0-7-1-16,-5-4 0 0,1 1 0 16,0-1 2-16,0 0 3 0,-5-4 2 15,1 1 3-15,-5-4 1 16,-4-4-3-16,-4-4 0 15,0-3-7 1,-4-8-3-16,0 1-2 0,-9-8 0 16,5-1 0-16,-4 1 0 0,-1-3 0 15,1-1 0-15,-1 4 3 16,-7-8 2-16,-5-3 9 16,-4-4 5-16,-5-7-5 15,-7-11-3-15,8 3-4 16,-1 4 0-16,-3-4-2 0,0 4-1 31,-5 4-2-31,0 0 1 16,-3-4 1-16,-5-7 2 15,4-1-1-15,5 1 2 0,-1 7 0 16,5 0 1-16,3 0 6 16,1 0 4-16,4-4-5 15,-4-7-1-15,-1 0-4 16,5 8-1-16,-4-5-1 15,0-7 1-15,4-3 0 16,4-8 1-16,8 0-5 16,1-7 1-16,3 11-7 0,1-8 0 0,-1-7-4 31,5-3 0-31,-4 3 1 0,3 0 1 16,-3 7-1-16,-1-3 1 15,1-4 3 1,0 0 3-16,-5 8 0 15,0-1 1-15,5 8 4 0,4-8 1 0,-1-6 1 0,9-1 2 32,9 0-1-32,3 0 2 0,5-30-2 0,0 8 2 15,3 0-2-15,1 15 2 32,4-1-4-32,0 12 0 0,4-11 1 15,9-12 2-15,4 8-1 16,3 4 0-16,1 7-3 15,-4 0 1-15,-1 0-2 16,-3 0-1-16,4 15 1 16,-1 0-1-16,5 14 0 0,0 1 0 15,4 3 2-15,0-3 1 16,0 3-1-16,0 1 1 16,0 3 0-16,0 3 3 15,4 5-1 1,4 3 0-16,0 8-3 0,1 3-2 0,3 4-2 15,5-8 1-15,3 8 1 16,5 0 0-16,4 0 0 16,1-4 0-16,-1 0 0 31,0 4 0-31,0-3 0 16,0 10 2-16,0-3-3 15,-8 7 0-15,-1 3 1 0,-3 1 0 16,4 3 0-16,0 1 0 15,4-1-3-15,4-3 2 16,0 0-6-16,0-4 0 16,0 0 1-16,-4 3 1 15,4 1 3-15,-4 0 3 0,0 0-2 16,8-1 0-16,9 1 1 16,-1 7 2-16,5-3-1 15,-5 6-1-15,1 5 3 16,-13 3 0-16,0 0-1 15,-4 1 1-15,-4-1-2 16,0 4-1-16,-1 0 1 16,1 3-1-16,0 1 2 0,0-1 1 15,-5 1-4-15,-3 3-1 16,-5 1 1 0,-4-1 0-16,-4 4 1 15,0 0 2-15,-4 0-1 16,0 4 2-16,-5-1-2 15,5 1-1-15,-4-4-2 16,-1 7 1-16,-3-3-4 0,-1 3 1 16,-3 1 2-16,-5-1 3 15,-4-7 0-15,4 8 2 16,-4-8-2-16,4 7-1 0,-4 0-4 16,4 1 0-16,-4-8-3 31,4 7 0-31,5 1 1 0,-1-5 4 0,-8-3 1 15,0 0 3-15,0 0 1 16,0 0 1-16,4 8 0 16,-4-8 0-16,-4 7-2 15,0 1 1-15,0-1-4 16,0 0-2-16,-5 1-3 16,1-1 1-1,0 0-10-15,3-3-3 16,5-4-29-16,0 0-9 15,13 4-31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20.17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20722DB5-A739-4EBD-8839-28061E8B405A}" emma:medium="tactile" emma:mode="ink">
          <msink:context xmlns:msink="http://schemas.microsoft.com/ink/2010/main" type="inkDrawing" rotatedBoundingBox="10188,8804 25398,7458 25880,12910 10670,14255" semanticType="enclosure" shapeName="Other">
            <msink:sourceLink direction="with" ref="{822EA00E-C7AD-4B5D-9BB2-96A9FF0189A1}"/>
            <msink:sourceLink direction="with" ref="{F3119883-F12F-4E76-A280-8067ECEE35E7}"/>
            <msink:sourceLink direction="with" ref="{0214F7D3-E7F3-47A0-AAA3-87D7DABE2F1B}"/>
            <msink:sourceLink direction="with" ref="{6D6E472E-3A76-4C02-A43D-A87BE4BD5FED}"/>
          </msink:context>
        </emma:interpretation>
      </emma:emma>
    </inkml:annotationXML>
    <inkml:trace contextRef="#ctx0" brushRef="#br0">0 2355 7,'31'-4'15,"2"-1"-1,6 1-1,6 0-1,5-2-1,10 3-1,2-2 0,7 0-2,5-2-2,6 2-1,2-4 0,7 3 0,0-3-1,6-1-1,-1-1 1,6 3-1,-1-4 0,4 2-1,2-2 0,2-1 0,0 0-1,1-1 0,1 0 0,2 1-1,3-3 1,-1 4-1,-2-1 1,0 2 0,0 1 0,-1 1 0,2 0-1,-3 1 1,-1 4 0,-2-3-1,-1 1 1,-2 0-1,0 1 0,-2 0 1,-5 0-1,-2-1 0,-3-2 1,-3 1-1,-4 1 0,-4-1 0,-3 2 0,-5 0 0,-7 0 0,-3 2 0,-8 2 0,-6-1 0,-9 1 0,-7 1 0,-9-1-1,-9 1 0,-4 3-2,-10-3-2,0 0-6,-12 10-12,-5-8-12,0 1 1,-12-4 0</inkml:trace>
    <inkml:trace contextRef="#ctx0" brushRef="#br0" timeOffset="118591">6807 791 6,'0'0'7,"4"20"0,0-8 0,0 7-1,-2 1 0,1 5-1,0 4 0,-2 2 0,-1 5 0,-2 12 1,-1 6-2,-3 8 1,0 5-1,-1 6 0,2 5 0,1 0-2,2 3 1,2-6-2,3-1 1,1-7 0,3-2 0,1-4 0,0-1 0,0-1-1,-1 1 1,0-4-1,-1-2 1,-1-2-1,0-3 0,-1-8 0,1-1 0,-2-6 0,2-8-1,-1-3 1,0-2-1,-1-3 0,1-4 0,0-2 1,0 0-2,-4-12 2,12 19 0,-12-19-1,13 16 1,-13-16 0,18 15 0,-9-7-1,0-1 1,-9-7 0,18 13 0,-18-13-1,19 13 1,-9-8 0,0 0-1,2 1 1,2-1 0,3 3-1,2-2 1,4 0 0,3 0-1,3 1 1,4-1 0,4 0 0,3 0 0,4-1 0,4 1 0,4-1 0,5 0 0,5 0 0,3-1-1,4 0 1,4 0-1,3-2 0,4 0 0,3 1 1,2-1-1,4-1 0,3 0 1,3-1-1,4 1 0,2-1 0,2 1 1,5-1-1,0 2 0,2-2 1,3 2-1,0 0 1,5 0-1,0 0 1,0 0-1,-1 0 1,2-1-1,-2-2 0,3 0 0,-2 0 0,0 0 1,-3-2-1,3 1 0,0 0 1,0 1-1,0 2 1,-1 1-1,1-1 0,0 2 1,1-1-1,-4 2 0,-2-2 1,-4 0-1,-3 1 0,-2-1 1,-5 0-1,-3 0 0,-4 1 0,-2 1 0,1-1 0,-2 1 1,-2-1-1,-1 0 0,1-1 0,0-1 0,-1-2 0,0-1 0,-4 1 1,1-3-1,1 0 0,1 0-1,-2 2 1,2 0 0,2 0-1,3 2 0,-3 2 0,3 2-1,-8 0-1,-5 0-4,-10 4-9,-6-2-17,-19-5-1,-42-1 0</inkml:trace>
    <inkml:trace contextRef="#ctx0" brushRef="#br0" timeOffset="120373">6964 735 6,'48'1'6,"1"-2"0,2 3-2,2-3-1,1 2-1,2 0 0,0-1 0,3 0 0,1-2 1,1-1-1,3-1 1,3 0 0,0-3 0,1-1 0,3-1 0,3 1 0,0-2 0,3-1 0,-1 0 0,3-1 0,-1 1-1,1 2 0,0-3 0,2 3 0,-1-1 0,0 0 0,1 0 1,1 1 0,-2-2 0,1 3 0,-3-2-1,1 2 1,-1-1-1,-3-1 0,-1 4-1,3-1 0,-2 0-1,3 0 1,-3-3-1,0 2 1,-2-1-1,0 3 1,-2-3 0,-2 2 0,1-4-1,0 3 1,-1 4-1,1-2 1,4-1-1,0 1 0,3 1 1,1-1-1,3 1 0,2-1 0,0-1 1,2 1-1,2 1 1,0-2 0,3 0 0,-1 1 0,1-2 0,-3 2 0,1-2 0,1 2 0,-3-2-1,-2 0 1,-2-1-1,2 1 1,-2 0-1,1-1 1,-4-1-1,3 1 1,-3-1 0,4 0-1,0 1 1,-1 0 0,-3 1 0,0-1-1,0 1 0,-2 1 0,1 1 1,0 0-1,-4 0 1,2 2-1,-2-1 0,5 2 1,-3-1-1,3 1 0,0-1 1,0 1-1,-2 0 0,-5 1 1,1-1-1,-3 0 0,-1-1 0,-3 0 1,-10 0-2,3-1 1,-4 1-1,2 0 1,-1-1-1,-4 1 1,0-1 0,-4 2 0,7-3 0,-11 2 0,2-2 0,-5 1 0,-41 5 0,70-10 0,-70 10 0,55-12-1,-55 12 0,54-9 0,-54 9 0,0 0 0,65-11 0,-65 11 0,0 0 1,50-9 0,-46 9 0,-4 0 0,0 0 0,0 0 0,0 0 1,0 0-2,0 0 1,0 0 0,0 0 0,0 0-1,0 0 1,0 0-1,0 0 0,0 0-2,0 0-4,-16 50-7,16-50-17,-57 40 0,12-22 0</inkml:trace>
    <inkml:trace contextRef="#ctx0" brushRef="#br0" timeOffset="-188599.73">6001 5907 9,'28'0'11,"8"2"1,3-2 0,8 1 0,5 0-1,3-2-1,7 3 1,5-3-1,5 2-2,2-2 0,9 3-1,0-4-1,6 2-1,0-2-1,3 1 0,0-1-1,3 1 0,-1-1-1,3 2 0,0-1 0,2 1 0,1-1 0,4 2-1,-1-2 1,5 1-1,2 0 0,0-1 0,0-1 0,-1 2 0,-1-1 0,1 1 0,-1-1 0,0 0 0,-4 1 1,-1 0-1,-1-1-1,0 1 1,1-1 0,1-1-1,-4-1 0,-2-1 1,0-1-1,-2 0 1,0-1-1,-3 1 0,-3-1 1,-3 0-1,0 1 0,2 1 1,-2 0-1,1 1 0,-2 0 0,0 0 0,-1 0 0,-1-1 0,-1 1 0,-3 1 1,-1-1-1,-2 0 0,0 0 0,-1-1 0,0 0 0,-4-6 1,-1 1-1,-5 1 0,-4 0-1,-7 0 1,-4 1 0,-4 0 0,-6 1 0,-2 2-1,-2 1 0,-4-1-1,2 1-4,-6-4-2,0 6-8,-14-2-13,-1-2-8,-14 5 1,-6-12 1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09:56.300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710 3077 80 0,'-4'-4'33'0,"4"8"-18"0,-5-4-5 16,5 0 12-16,0 0-1 15,-4 0-1-15,0 0-2 16,0 0 1-16,0-4-8 0,-5 0-4 16,1-3-4-16,0-4-3 0,-5 0 3 15,1 0-7-15,-5-4 1 16,-8-7 5-16,0-8 4 15,-4-7-1-15,0 4 2 16,-4-4-4-16,-9 3 0 16,5-3 3-16,3 0 1 15,1 0-3-15,0-3-1 16,4-1-1-16,0-14 1 0,0-1 0 16,4-3 1-1,4-8-5-15,0 5 1 16,4-5 0-16,1 8 0 0,-1-4 0 15,0 0 0-15,1-7 0 16,3 0 2-16,1-4 1 16,-1 0 1-16,5 3-2 15,4 1-2-15,0 11 3 16,0 4 2-16,-1-1-2 16,5 4 0-16,5-3-1 15,-1-1-2-15,4 1 1 0,4-4-1 0,1 0 0 16,8 3 0-16,4 4 0 15,0-7 0-15,0 7 0 16,4 4 0-16,8 4 2 16,5-1 1-16,4-3-4 15,-1 0-1-15,9 4 1 16,1-4 0 0,-1 0-2-16,-4 3 0 15,-1 1-1-15,1 3 0 16,0 1 3-16,9-1 2 15,3 8 2-15,0-1 3 16,-3 5-5-16,3 3-1 0,0 4-2 16,1 0-2-1,3-4 0-15,-3 7 0 0,-1-3-2 16,-4 4 1-16,-3 3 1 16,-6 0 2-16,-3 4 5 15,-8 0 3-15,-1 0 4 16,-12 3 1-16,-4 1 3 15,-9-1 2-15,-3 5-12 16,-9 3-4-16,-5 0-11 16,-3 3-4-16,-8 1-8 15,-1 4-2-15,0-1-31 0,1 0-45 16,-5 1 23-16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18:10:01.928"/>
    </inkml:context>
    <inkml:brush xml:id="br0">
      <inkml:brushProperty name="width" value="0.09333" units="cm"/>
      <inkml:brushProperty name="height" value="0.09333" units="cm"/>
      <inkml:brushProperty name="color" value="#FF8000"/>
      <inkml:brushProperty name="fitToCurve" value="1"/>
    </inkml:brush>
  </inkml:definitions>
  <inkml:trace contextRef="#ctx0" brushRef="#br0">934 5580 64 0,'-16'-7'27'0,"7"3"-14"0,-3 0-15 0,8 1 4 0,0-1-5 15,-5 0 0-15,1 1 4 16,-4-1 1-16,-1 0 15 16,1 1 6-16,-1-1 4 15,-4 0 1-15,1 4-13 16,-1 0-4-16,-4 0-7 15,1 0-3-15,-1 4 0 16,-4-4-8-16,0 0-3 0,-4 0 1 16,0 0 3-16,-5 0 3 15,-3-8 4-15,-5 1 6 16,-3 0 4-16,-1-4-6 16,0-1-3-16,4-2 1 15,1-5 0-15,-1-3-6 16,1-8-2-16,-1-7-1 0,0 0 4 15,-3 0 1-15,-1-3 3 16,0 3 1-16,-4 0 1 16,-4 0 0-16,0-4 0 15,0-11 4 1,4 1 3-16,4-5-2 0,0-3 0 16,1-8-3-16,3 8-1 0,0 4 3 15,5-8 5-15,4 0-5 16,-1 0-2-16,1-3-3 15,4-5-3-15,4-6 3 16,0 3 0-16,4-4-1 16,1 4 1-16,-1 4 2 0,0-4 2 31,0-4-1-31,0-11-1 0,9 1-3 16,-1 3 1-16,9-4-2 15,4 0-1-15,4 0-2 16,1-3 1-16,3-8 3 15,0 8 1-15,5-1-1 16,-1 1 1-16,5 7-2 16,-1-11-1-16,1-4 1 0,0-4-1 15,3 12 0 1,-3-1 0-16,4 8 0 16,0 4 0-16,0-8-3 15,-1 4 2-15,1-4 1 0,12-11 2 16,-3 15-3-16,-1 0 0 15,4 15-1-15,0 3 0 0,5 8 0 32,3-11 0-32,1 7 2 0,-1-3 0 0,-3-1 2 15,-5 4 1-15,9 0-1 16,-9 15 1-16,-4 8-4 16,0-1-2-1,0 4 2-15,-4 4 0 16,0 3-2-16,5 0 2 15,-1 5 1-15,0-1 2 0,0-8-1 16,4-3-1-16,5 4 1 16,7 0-1-16,5-4 0 15,9 0 0-15,-1-8-3 16,0 8 2-16,4-3-1 16,1 3-2-16,-1 4 3 0,1 3 2 15,3 0-2-15,-3 1 0 16,-1 7 1-16,-8-1 0 15,-8 5 4-15,0-1 5 16,-5 1-3-16,-3 3-1 16,-9 4-2-16,0 0-3 15,0 0-2 1,-4 0 1-16,-4 3 1 16,0 1 2-16,-9-4-1 15,1 7 2-15,-5 0 4 16,-4 1 6-16,-4-1-7 15,0 4-1-15,-4-4-5 0,0 4-1 0,0 0-1 32,-1 0 0-32,1 4-3 0,0-4-1 0,0 0 0 15,0 4 4 1,0-4 1-16,-1 0 1 16,-3 0 0-16,4 3 2 15,0-3-3-15,0 0 0 0,-1 0-4 16,1 0 1-16,-4 8-5 15,4-4 1 1,0-1-3-16,4 5 2 0,-4-1-11 16,4-7-4-16,0 0-16 0,8 4-7 15,4-1-19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1:37:19.90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138 6 2912,'-16'-3'3936,"11"3"-731,10 0-2496,21 0-163,-3-2-376,0 2 0,-1 1-1,1 0 1,-1 2 0,1 1 0,-1 0-1,0 2 1,20 8-170,-23-6 103,-9-5-75,0 2 1,0-1 0,0 1 0,0 1-1,-1 0 1,0 0 0,0 1-1,0 0 1,-1 0 0,5 6-29,-11-11 8,1 2-45,1 0 1,-1 0-1,0 1 0,0-1 0,0 1 1,-1-1-1,1 1 0,-1 0 0,0 0 1,-1 0-1,1 0 0,-1 0 0,1 6 37,1 97-149,-30-38 288,7-32 341,17-34-373,0-1 0,-1 0 0,1 0 0,-1 0 1,1 0-1,-1-1 0,0 1 0,0-1 0,0 0 0,0 0 1,-1 0-1,1-1 0,-1 1-107,-27 12 239,18-6-82,-1-1 0,0 0 0,-1-1 0,0-1 0,0 0 1,0-1-1,0-1 0,-1-1 0,-2 0-157,10 0-44,-58 10 98,-43-4 553,56-2-1886,53-6 468,3 0-1077,8 0-309,5-3-3291</inkml:trace>
  <inkml:trace contextRef="#ctx0" brushRef="#br0" timeOffset="1495.12">928 344 224,'31'-20'8341,"-30"20"-7957,-1 0 341,0 0-186,-27 27 1509,-48 47-907,-24 36-389,-65 143 427,144-217-1138,1 0 0,3 1 0,1 0 1,1 1-1,2 1 0,2 0 0,2 1 1,1 0-1,2 0 0,2 1 0,2 1-41,0-16 162,2 1-1,1-1 0,1 0 1,0 0-1,3-1 0,0 1 0,1-1 1,9 20-162,-6-22 43,1-1 0,1 0 0,1-1 0,0-1 0,2 0 0,0 0 1,1-2-1,1 0 0,1-1 0,0 0 0,1-2 0,16 10-43,48 18 315,-80-42-411,5 4-1533,-7 2-2774,-2-7 1886,-3 0-2427</inkml:trace>
  <inkml:trace contextRef="#ctx0" brushRef="#br0" timeOffset="2882.651">846 970 4736,'0'0'1530,"12"-3"145,-11 3-1477,1 0 0,-1 0 0,1 0 0,-1 0 0,1 0 0,-1 0-1,1 0 1,-1 0 0,1 0 0,-1 1 0,1-1 0,-1 1 0,1-1 0,-1 1 0,0-1 0,1 1 0,-1 0 0,0 0-1,1-1 1,-1 1 0,0 0 0,0 0 0,0 1 0,0-1 0,0 0 0,0 0 0,0 0 0,0 1-198,12 9 549,-6-6-424,1 0 0,0-1 0,1 1 0,-1-2 0,1 1 0,-1-1 0,1-1 0,0 1 0,0-2 0,0 1 1,8 0-126,5-4 64,-1 0 1,0-1 0,0-1 0,0-1 0,-1-1 0,18-8-65,-34 13 4,-1 0 0,0 0 1,0-1-1,0 1 0,1-1 0,-2 1 1,1-1-1,0 0 0,0 0 0,0-1 0,-1 1 1,1 0-1,-1-1 0,0 0 0,0 0 1,0 1-1,0-1 0,0 0 0,-1 0 1,1-1-1,-1 1 0,0 0 0,0 0 1,0-1-1,0 1 0,-1-1 0,1 1 1,-1 0-1,0-1 0,0 1 0,0-1 1,0 1-1,-1-1 0,1 1 0,-1 0 0,0-1 1,0 1-1,0 0 0,-2-3-4,-3 0-23,0 1 0,0 0 0,-1 0 1,0 1-1,0-1 0,0 2 0,0-1 0,-1 1 0,1 0 0,-1 0 0,0 1 0,0 0 0,0 0 0,0 1 0,0 0 1,0 1-1,0 0 0,0 0 0,-1 0 0,1 1 0,0 0 0,0 1 0,0 0 0,1 0 0,-1 1 0,0 0 1,-4 2 22,4-1-13,-1 1 0,1-1 0,0 1 0,0 0 0,1 1 0,0 0 0,0 0 0,0 1 1,0 0-1,1 0 0,1 0 0,-1 1 0,1 0 0,0 0 0,1 0 0,0 1 0,0 0 1,1-1-1,0 1 0,0 0 0,1 1 0,0-1 0,1 0 0,0 5 13,-1 33-172,7 69 752,-4-111-549,0 0 1,1 0-1,0-1 0,0 1 0,0-1 0,0 1 0,1-1 0,0 0 1,0 0-1,0 0 0,0 0 0,0 0 0,1-1 0,0 0 0,0 1 1,0-1-1,0-1 0,0 1 0,0-1 0,1 1 0,-1-1 1,2 0-32,9 1 48,1 0 0,1 0 1,-1-2-1,0 0 0,0-1 1,1-1-1,-1 0 0,0-1 0,0-1 1,0 0-1,0-1 0,-1-1 1,1 0-1,-1-1 0,0-1 1,1-2-49,8 2-1515,-37 18-1541,6-4 1862</inkml:trace>
  <inkml:trace contextRef="#ctx0" brushRef="#br0" timeOffset="5321.527">1353 1050 3136,'0'-12'2954,"0"11"-2298,0 1 411,0 0-294,0 0-37,0 0-309,0 0-155,4 17 331,15 57 1141,-13-14-1623,-3 0-1,-2 0 1,-4 14-121,-6 14 235,-3-54-102,11-33 49,-6-15 810,6 4-955,2 1 0,-1 0 0,1-1 1,0 1-1,1 0 0,0 0 0,1 0 0,0 0 1,2-5-38,-3 9 22,20-51-253,3 2 0,2 0 0,6-5 231,-27 48-140,1 1 0,0 0 0,0 0 0,1 1 1,1 0-1,-1 0 0,2 1 0,-1 0 0,1 0 1,0 1-1,0 1 0,1 0 0,0 0 0,7-2 140,52-14-2037,-79 30-3214,6-4 4305,-9 6-1262</inkml:trace>
  <inkml:trace contextRef="#ctx0" brushRef="#br0" timeOffset="5692.277">1408 1334 5216,'39'-8'3226,"-34"8"-3028,1-1 0,-1 1-1,0 0 1,0 0-1,1 1 1,-1 0 0,0 0-1,0 0 1,0 0 0,0 1-1,0 0 1,0 0-1,-1 0 1,1 0 0,0 1-1,-1 0 1,0 0-1,0 0 1,0 1 0,3 2-198,3 2-177,81 53-671,-83-61-1312,-4 0-554</inkml:trace>
  <inkml:trace contextRef="#ctx0" brushRef="#br0" timeOffset="6147.899">1794 1292 6656,'1'0'3238,"1"4"-3346,-21 93 1858,20-85-1699,0 1 0,0-1 0,1 0 0,1 1 0,0-1 0,1-1 0,5 12-51,-5 4-529,-9-21-2334,-2-6-998</inkml:trace>
  <inkml:trace contextRef="#ctx0" brushRef="#br0" timeOffset="6470.685">1592 1382 6304,'10'3'2992,"12"-2"-2819,-17-1 112,79-6-1259,28 1 3132,-22 17 178,-76-5-2555,-16 6-4356,-2-6 2751</inkml:trace>
  <inkml:trace contextRef="#ctx0" brushRef="#br0" timeOffset="7292.414">2010 1211 7456,'4'-75'4821,"-4"74"-4874,16-2-449,49 9 705,-56-7-157,-1 1 1,0-1 0,1 2-1,-1-1 1,1 1 0,-1 1-1,0-1 1,1 1 0,-1 1 0,0 0-1,-1 0 1,1 0 0,0 1-1,-1 0 1,0 1 0,0-1-1,0 1 1,0 1 0,-1-1-1,4 5-46,-8-6 4,0 1 0,0-1 0,0 1 0,-1-1 0,1 1 0,-1 0 0,0 0 0,-1-1 0,1 1 0,-1 0 0,0 0 0,0 0 0,0-1 0,-1 1 0,0 0 0,0 0 0,0-1 0,0 1 0,-1 0 0,0-1 0,0 1 0,-2 3-4,-65 86-88,-29-10 648,98-84-539,-1 0 0,1 0 0,0 0 0,-1 1 0,1-1 0,0 0 0,-1 0 0,1 1-1,0-1 1,-1 0 0,1 0 0,0 1 0,0-1 0,-1 0 0,1 1 0,0-1 0,0 1 0,0-1 0,-1 0 0,1 1-1,0-1 1,0 1 0,0-1 0,0 0 0,0 1 0,0-1 0,0 1 0,0-1 0,0 0 0,0 1 0,0-1 0,0 1-1,0-1 1,0 0 0,0 1 0,1-1 0,-1 1 0,0-1 0,0 0 0,0 1 0,1-1 0,-1 0 0,0 1 0,0-1-1,1 0 1,-1 1 0,0-1 0,0 0 0,1 0 0,-1 1 0,1-1 0,-1 0 0,0 0 0,1 0 0,-1 1 0,0-1-1,1 0 1,-1 0 0,1 0 0,-1 0 0,0 0 0,1 0 0,-1 0 0,1 0 0,-1 0 0,1 0 0,-1 0-21,31 3 700,85-20-300,-52 13-454,-41 15-890,-19-3-4714,-4-5 3690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1:37:32.384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228 1 6880,'0'0'65,"0"0"1,0 1-1,1-1 0,-1 0 1,0 0-1,0 0 0,0 0 1,0 0-1,1 0 0,-1 0 1,0 1-1,0-1 0,0 0 1,1 0-1,-1 0 0,0 0 1,0 0-1,0 0 1,1 0-1,-1 0 0,0 0 1,0 0-1,0 0 0,1 0 1,-1 0-1,0 0 0,0 0 1,0 0-1,0-1 0,1 1 1,-1 0-1,0 0 1,0 0-1,0 0 0,0 0 1,1 0-1,-1 0 0,0-1 1,0 1-1,0 0 0,0 0 1,0 0-1,1 0 0,-1-1 1,0 1-66,-4 19 1629,-7 38 1187,-44 117-1682,38-112-1196,-2 31 396,3 0-1,4 0 0,4 1 0,4 26-333,-24 218 1360,13-163-1200,-16-55 379,23-101-86,1 0-3620,10-18-3875,5 0 4794,-8-1 1287,8-5-2532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0-07T21:37:29.520"/>
    </inkml:context>
    <inkml:brush xml:id="br0">
      <inkml:brushProperty name="width" value="0.05" units="cm"/>
      <inkml:brushProperty name="height" value="0.05" units="cm"/>
      <inkml:brushProperty name="color" value="#33CCFF"/>
    </inkml:brush>
  </inkml:definitions>
  <inkml:trace contextRef="#ctx0" brushRef="#br0">1 549 480,'20'-14'3221,"-12"7"2342,11-6-5174,-19 12-188,0 1 0,0 0-1,0 0 1,0 0 0,0 0 0,0-1 0,-1 1-1,1 0 1,0 0 0,0 0 0,0 0 0,0-1 0,0 1-1,0 0 1,0 0 0,0 0 0,1 0 0,-1-1-1,0 1 1,0 0 0,0 0 0,0 0 0,0-1-201,-5 2 698,0-1-744,3 1-5582,-1 2 748</inkml:trace>
  <inkml:trace contextRef="#ctx0" brushRef="#br0" timeOffset="594.582">43 280 7392,'-1'-13'3450,"3"-16"-2452,29-13 767,-18 33-1194,-7 6-598,-13 9 192,-19 3 1158,25-9-1366,1 0-79,0 0 26,0 0-38,0 0 123,0-1 1,0 1-1,0-1 0,-1 1 0,1-1 1,0 1-1,0-1 0,0 1 0,-1-1 1,1 1-1,0-1 0,-1 1 0,1 0 1,0-1-1,-1 1 0,1 0 0,-1-1 1,1 1-1,0 0 0,-1-1 0,1 1 1,-1 0-1,1 0 0,-1-1 0,1 1 1,-1 0-1,1 0 0,-1 0 0,1 0 1,-1 0-1,1 0 0,-1 0 0,1 0 1,-1 0-1,0 0 0,1 0 0,-1 0 1,1 0-1,-1 0 0,1 0 0,-1 1 1,1-1-1,-1 0 0,1 0 0,0 1 1,-1-1-1,1 0 0,-1 1 0,1-1 1,0 0-1,-1 1 0,1-1 0,-1 0 1,1 1 10,-9 15-4022,13-9-666</inkml:trace>
  <inkml:trace contextRef="#ctx0" brushRef="#br0" timeOffset="1335.809">280 0 3968,'-4'4'1828,"12"-3"-2040,11 19 5444,-18-17-5103,1-1 0,-1 1 1,0 0-1,-1-1 0,1 1 1,0 0-1,-1 0 1,1-1-1,-1 1 0,0 0 1,0 0-1,0 0 0,0 0 1,-1-1-1,1 1 0,-1 0 1,0 0-1,1-1 0,-1 1 1,-1 0-1,1-1 0,-1 3-129,-3 10-77,-51 233 498,52-236-373,1 1 0,0-1 0,1 1 0,0-1 0,1 1 0,1 0 0,0-1 0,0 1 0,3 10-48,-3-20 10,0 1-1,0-1 1,1 0 0,-1 0 0,1 1-1,0-1 1,0 0 0,0 0 0,0 0-1,1 0 1,-1 0 0,1 0 0,0 0-1,-1-1 1,2 1 0,-1 0 0,0-1-1,0 0 1,1 1 0,-1-1 0,1 0-1,-1 0 1,1-1 0,0 1 0,0 0-1,0-1 1,0 0 0,0 0 0,2 1-10,11 2-141,1-1-1,-1-1 1,1 0 0,-1-1 0,1-1 0,-1 0 0,1-1 0,-1-1 0,15-4 141,5-9-3840,-32 9 2486</inkml:trace>
  <inkml:trace contextRef="#ctx0" brushRef="#br0" timeOffset="1878.054">253 228 6048,'6'-3'2325,"25"2"-5105,-25 1 3971,108 0 4585,55-48-4918,-150 47-954,-11 1-4293,-8 0 736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4:46:23.7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 contextRef="#ctx0" brushRef="#br0">2558 8942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<inkml:trace contextRef="#ctx0" brushRef="#br0" timeOffset="421.024">2064 9893 3225,'48'-9'3483,"-25"1"0,11 5-2193,1 3-645,0 0 0,8 3-258,-4-3 0,2 0 258,-7 0 0,5 0 258,-15-2 0,5 0 0,-14-4 0,2 6 0,-17 0-387,17-2 0,-17 2-258,0 0 0,0 0-129,0 0-129,0 0-258,0 0-645,0 0-2193,0 0-1290,-9-7 129,9 7-516</inkml:trace>
  <inkml:trace contextRef="#ctx0" brushRef="#br0" timeOffset="67083.837">2930 9797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<inkml:trace contextRef="#ctx0" brushRef="#br0" timeOffset="67723.873">3257 10079 3870,'0'0'4128,"4"16"-774,-4-16 0,0 0-3225,0 0-516,0 0 0,12-1-129,-12 1-129,0 0-1290,9-20-1548,-9 20 0,4-22 129</inkml:trace>
  <inkml:trace contextRef="#ctx0" brushRef="#br0" timeOffset="67915.884">3273 9861 7611,'13'18'3870,"-13"-18"-2322,0 0-1548,20-7-4128,-12-4-645</inkml:trace>
  <inkml:trace contextRef="#ctx0" brushRef="#br0" timeOffset="69203.958">3437 9930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<inkml:trace contextRef="#ctx0" brushRef="#br0" timeOffset="70420.027">6041 8823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<inkml:trace contextRef="#ctx0" brushRef="#br0" timeOffset="70652.041">5604 10101 4257,'46'-12'4644,"-19"9"-645,-2-9-258,13 4-3225,-6-6-2193,12-1-1935,-2 9-903,-6-11 129</inkml:trace>
  <inkml:trace contextRef="#ctx0" brushRef="#br0" timeOffset="71620.096">5919 10089 1806,'17'0'1806,"6"-17"-258,-9 6-387,2 0-129,3 3-129,0-3 129,4 5 0,-4-7-129,6 7 129,-5-4-258,8 6-258,-6-3 129,2 4-258,-5 0-258,3 3-258,-5 0-645,-4 0-2193,-13 0-903,18 2-129</inkml:trace>
  <inkml:trace contextRef="#ctx0" brushRef="#br0" timeOffset="72319.136">6388 10181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<inkml:trace contextRef="#ctx0" brushRef="#br0" timeOffset="72628.154">6794 10247 7482,'-3'11'4515,"-3"3"-258,6-14-258,0 0-4257,0 0 0,1 13-129,-1-13 129,0 0 129,11 7 0,-11-7 0,0 0-387,0 0-774,0 0-2709,1-15-387,0 3 0</inkml:trace>
  <inkml:trace contextRef="#ctx0" brushRef="#br0" timeOffset="72860.167">6752 10043 6966,'-8'14'5031,"8"-14"-516,0 0-645,0 0-3870,0 0-774,0 0-258,13 0-258,-10-8 0,12 2-129,-9-11-903,10 2-1935,0 7-129,-8-10 775</inkml:trace>
  <inkml:trace contextRef="#ctx0" brushRef="#br0" timeOffset="73596.209">7038 10016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<inkml:trace contextRef="#ctx0" brushRef="#br0" timeOffset="76564.379">8107 9645 3354,'0'0'4128,"0"0"-258,0 0-645,14-4-2967,-14 4 0,17-4 129,-7 4 0,-10 0 258,12-1-258,-12 1 0,0 0 0,12 0-129,-12 0-258,0 0-387,0 0-645,17 0-1419,-17 0-1677,13 0-516,-1 0 129</inkml:trace>
  <inkml:trace contextRef="#ctx0" brushRef="#br0" timeOffset="76787.391">8539 9639 645,'40'14'3612,"-23"-2"516,-5-7-2064,-12-5-645,16 12-258,-16-12-645,0 0 0,0 0-258,0 0-258,0 0-258,0 0-645,14 3-774,-14-3-1419,3-8-1032,10 8 129</inkml:trace>
  <inkml:trace contextRef="#ctx0" brushRef="#br0" timeOffset="77008.404">8891 9718 129,'24'15'4257,"-2"0"258,-22-15-258,0 0-2580,17 12-645,-17-12-387,0 0-387,13 9-258,-13-9-129,0 0-387,0 0-387,12 5-2322,-12-5-1032,13-5-129</inkml:trace>
  <inkml:trace contextRef="#ctx0" brushRef="#br0" timeOffset="77464.43">9401 9737 258,'0'0'3096,"0"0"-387,0 0-258,0 0-3741,0 0-258,20 0 645,-20 0 258,16 3 387,-16-3 258,16 0 129,-16 0-129,13-9-2064,2 9 130</inkml:trace>
  <inkml:trace contextRef="#ctx0" brushRef="#br0" timeOffset="78095.465">10256 9077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<inkml:trace contextRef="#ctx0" brushRef="#br0" timeOffset="78456.487">9899 9931 5805,'13'-2'5031,"14"-1"-645,3-2-516,9-6-3741,9-1-129,4-2 258,4-1-129,0-3 129,1 4 129,-9-3 0,-2 8 0,-12-4 0,-1 4 129,-10 1-258,-2 5-129,-10 2 0,-11 1-129,14 0 0,-14 0 0,0 0-129,0 0 0,0 0-387,0 0-774,0 0-2967,0 0-516,0 0-516,-1-17 129</inkml:trace>
  <inkml:trace contextRef="#ctx0" brushRef="#br0" timeOffset="82331.709">10563 10253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<inkml:trace contextRef="#ctx0" brushRef="#br0" timeOffset="100315.737">10888 10353 258,'15'14'3999,"-15"-14"258,0 0-258,16 0-1935,-16 0-1935,0 0 258,11 0 0,-11 0 258,0 0 0,0 0 0,0 0-129,0 0 258,0 0-516,0 0 0,0 0-258,0 0 0,0 0-258,0 0-258,0 0-516,11-2-1161,-11 2-1806,0-11-774,0 11 129</inkml:trace>
  <inkml:trace contextRef="#ctx0" brushRef="#br0" timeOffset="100555.751">10926 10164 1548,'0'0'4128,"0"0"129,0 0-258,-7-17-2580,7 17-1290,0 0-129,0-12 129,0 12-258,0 0-129,16-7-903,-16 7-1935,11-10-1032,3 10-258</inkml:trace>
  <inkml:trace contextRef="#ctx0" brushRef="#br0" timeOffset="101150.785">11119 9931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<inkml:trace contextRef="#ctx0" brushRef="#br0" timeOffset="101435.801">11258 10236 4644,'14'20'4386,"9"-5"-129,-23-15-258,19 5-3999,-4-1-129,3 5 0,-1-1 258,0 6-129,-1 1 0,0 1 129,-1-1 0,1 4-516,-5-8-1161,7-2-2580,-1 8-387,-17-17-129</inkml:trace>
  <inkml:trace contextRef="#ctx0" brushRef="#br0" timeOffset="110703.331">12067 9896 516,'0'0'1677,"9"-4"129,-9 4 0,20-14 0,-6 8-258,1-7-387,7 1-258,-2-4-258,6 0 0,-1-2 0,5 2 0,-1-4-258,2 2 0,3-2-129,-1 1 129,-1 2-258,-1 4 0,-1-1 0,-2 0-129,-5 4 0,-2 0 0,-4 3-129,-4 4-129,-13 3-258,13-12-258,-13 12-645,0 0-258,0 0-1161,-8-2-1290,-8-7 259</inkml:trace>
  <inkml:trace contextRef="#ctx0" brushRef="#br0" timeOffset="111163.358">12236 9491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<inkml:trace contextRef="#ctx0" brushRef="#br0" timeOffset="112055.409">12157 10060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<inkml:trace contextRef="#ctx0" brushRef="#br0" timeOffset="112559.438">12140 9685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<inkml:trace contextRef="#ctx0" brushRef="#br0" timeOffset="113711.504">13271 8900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<inkml:trace contextRef="#ctx0" brushRef="#br0" timeOffset="115227.59">13288 9796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<inkml:trace contextRef="#ctx0" brushRef="#br0" timeOffset="117298.709">13945 10127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<inkml:trace contextRef="#ctx0" brushRef="#br0" timeOffset="117607.726">14082 10263 903,'-7'41'2967,"11"-25"129,8 0-258,-12-16-516,31 26-258,-18-19-645,12 7-387,-10-6-387,6 4-387,1-2 0,-4 2 0,-1-5-129,-1 5-129,-5-3 258,-1 5-516,-2 0 258,-3-1 0,-2 4-387,-3-17-645,0 20-2322,4-8-903,-4-12-258,0 0-128</inkml:trace>
  <inkml:trace contextRef="#ctx0" brushRef="#br0" timeOffset="118706.789">14495 10237 129,'0'0'3225,"0"0"258,0 0-2193,0 0-387,10 11 258,-10-11 0,0 0 387,14 22-258,-14-22 0,3 27-258,-3-8-258,0 10-258,0 0-129,0 0 0,0 4-387,0-2 129,-1-4-258,0-6 129,1-4-129,0-17-516,0 0-387,0 0-903,0 0-645,-1-13-645,-1-3-258,-2-6 129</inkml:trace>
  <inkml:trace contextRef="#ctx0" brushRef="#br0" timeOffset="118939.803">14433 10365 1032,'0'0'1548,"-12"7"129,12-7 129,0 0 129,0 14-129,0-14-129,15 1-129,-15-1-129,29-2-258,-14-5 0,10 6-516,-3-9-129,6 5 0,-5 1-387,3 1-129,-1 3-645,-9-2-1548,-2-2-2193,3 4-129,-17 0-129</inkml:trace>
  <inkml:trace contextRef="#ctx0" brushRef="#br0" timeOffset="119538.837">14847 10198 2709,'11'4'1419,"-11"-4"0,0 0 258,0 0 129,16 13 0,-16-13-129,2 12 129,-2-12-516,0 20-258,-3-6-516,2 7-129,-3 1-129,3 0-129,-1 7-129,2-1 0,0 2-129,0-1-129,0-1-129,0-10-1032,9-1-1935,0 0-903,-9-17-387</inkml:trace>
  <inkml:trace contextRef="#ctx0" brushRef="#br0" timeOffset="120123.87">15158 10505 3354,'11'17'4257,"-11"-17"-387,0 0 0,0 0-3612,4-5-387,-4 5 0,0 0-129,0 0-516,0 0-1032,0 0-1806,0 0-645,0-15 258</inkml:trace>
  <inkml:trace contextRef="#ctx0" brushRef="#br0" timeOffset="120371.884">15163 10232 3612,'-6'19'4644,"6"-19"-387,0 0-258,0 0-2322,0 0-2064,0 0 129,7-2 0,-7 2-129,11-6-258,0 6-1161,-11 0-2193,13 0-516,-2 0 387</inkml:trace>
  <inkml:trace contextRef="#ctx0" brushRef="#br0" timeOffset="120823.91">15366 10077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<inkml:trace contextRef="#ctx0" brushRef="#br0" timeOffset="121107.927">15312 10263 2322,'1'16'3354,"21"-16"258,-10-4-129,10 1-3483,3 2-258,7 1 516,3 0-258,1 0 387,5 0-129,0 1-1290,5 6-2322,-12-11-645,9 2 0</inkml:trace>
  <inkml:trace contextRef="#ctx0" brushRef="#br0" timeOffset="123235.048">16502 8888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<inkml:trace contextRef="#ctx0" brushRef="#br0" timeOffset="127999.321">17142 10064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<inkml:trace contextRef="#ctx0" brushRef="#br0" timeOffset="128283.337">17264 10224 1548,'-9'22'1935,"9"-22"129,-7 19 0,7-5-129,-1-3-258,1 7-129,0-6-258,7 5-129,-3-4-387,7 8 0,2-8-387,2 6 0,2-3-129,-3 0-129,4-4 0,-3 0-129,0 1-129,-5-7 0,-10-6-129,13 11-258,-13-11-903,0 0-1419,0 0-1419,0 0-129,8-13 259</inkml:trace>
  <inkml:trace contextRef="#ctx0" brushRef="#br0" timeOffset="128616.356">17569 10272 3870,'0'13'3870,"0"-13"129,0 0-387,0 0-3354,0 19-387,2-5 387,2 4 0,0-2 258,2 8 129,-4 1-129,5 6 258,-5-6-387,4 3-129,-2-8-129,0-1 0,-1-1-258,-3-18-258,6 12-516,-6-12-1290,0-19-2064,0 6 0,0-14-387</inkml:trace>
  <inkml:trace contextRef="#ctx0" brushRef="#br0" timeOffset="128867.37">17505 10391 3096,'-1'12'3225,"1"-12"0,6 0-645,10 2-258,-5-6-516,14 4-387,-5-5-387,11 5-387,-2 0-387,4 0 0,-1 0-258,-3 0-387,2 7-516,-14-7-1161,5 0-2193,-4 0-258,-18 0-258</inkml:trace>
  <inkml:trace contextRef="#ctx0" brushRef="#br0" timeOffset="129447.404">17857 10165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<inkml:trace contextRef="#ctx0" brushRef="#br0" timeOffset="129788.423">18285 10547 4644,'10'18'3870,"-2"-6"-258,-8-12 0,0 0-3870,0 0 0,9 12 387,-9-12-129,0 0 258,0 0 0,12 4-387,-12-4-1032,7-10-2064,-7 10-516,10-27-516</inkml:trace>
  <inkml:trace contextRef="#ctx0" brushRef="#br0" timeOffset="130011.436">18316 10292 7353,'0'0'4386,"0"0"-387,0 0-129,9 0-4128,3-4-129,-12 4-129,22-7-774,-22 7-2322,17-13-645,-3 10 0,-5-9-129</inkml:trace>
  <inkml:trace contextRef="#ctx0" brushRef="#br0" timeOffset="130467.462">18550 10078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<inkml:trace contextRef="#ctx0" brushRef="#br0" timeOffset="130723.477">18425 10243 7740,'40'5'3999,"-5"-5"-387,-6 1-1032,11-1-3354,-1 0 129,5 2 0,-7-2-129,0 5-387,-4-1-2580,-9-4-387,6 0 516</inkml:trace>
  <inkml:trace contextRef="#ctx0" brushRef="#br0" timeOffset="131587.526">19098 9764 3612,'14'10'4515,"4"0"-516,-18-10 0,0 0-3483,15 2-258,-15-2 129,13 7 129,-13-7-129,0 0 129,0 0-129,13 8 0,-13-8-258,0 0-258,11 0-774,-11 0-1032,13-10-2322,-3 8-129,0-11-387</inkml:trace>
  <inkml:trace contextRef="#ctx0" brushRef="#br0" timeOffset="132067.553">19906 9766 5289,'6'15'4644,"-6"-15"-387,7 13-387,-7-13-3870,14 16-129,-14-16 0,10 15 129,-10-15 0,13 10-129,-13-10 0,20 2-903,-20-2-1419,15-14-1677,3 9-258,-2-12 0</inkml:trace>
  <inkml:trace contextRef="#ctx0" brushRef="#br0" timeOffset="132375.571">20631 9801 6966,'23'13'4773,"-23"-13"-516,20 5 0,-4-4-4257,-5 6-258,-11-7 258,24 10-129,-13-5 129,1-3 0,0 1 0,3 1 0,-2-4-258,8 3-387,-9-5-903,14 2-1161,-5-1-1806,1-7-129,5 2 0</inkml:trace>
  <inkml:trace contextRef="#ctx0" brushRef="#br0" timeOffset="132611.584">21372 9934 6321,'5'12'4773,"-4"0"-516,-1-12-258,0 0-3999,0 0-516,0 0 129,0 0-387,20 0-129,-20 0-1677,18-8-1677,3 4-387,-5-8 387</inkml:trace>
  <inkml:trace contextRef="#ctx0" brushRef="#br0" timeOffset="132859.599">21960 9913 4773,'13'24'4128,"-1"-11"-645,-12-13 129,0 0-3870,13-6-774,-3 6 258,-10 0-258,20 0-774,-7 0-1935,-13 0 0,25-5 130</inkml:trace>
  <inkml:trace contextRef="#ctx0" brushRef="#br0" timeOffset="133115.613">22696 9990 5289,'12'7'4773,"-12"-7"-516,0 0-129,0 0-4128,2 15-387,-2-15-258,0 0-3225,1 19-387,-1-19-258,-8-5-129</inkml:trace>
  <inkml:trace contextRef="#ctx0" brushRef="#br0" timeOffset="167598.585">22715 9232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<inkml:trace contextRef="#ctx0" brushRef="#br0" timeOffset="169814.712">23257 10256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<inkml:trace contextRef="#ctx0" brushRef="#br0" timeOffset="170294.74">23210 10447 1548,'0'0'3225,"6"13"258,-6-13-2451,0 0-516,0 0 0,0 0 516,14 1-129,-14-1 258,11-7-129,-7-3 129,10 3-258,-14 7-258,19-12-129,-5 5-387,1 3 129,3-2-129,1 4-129,2-1 0,1 3 0,-1-3 258,0 2-258,-1 1-258,-4-3-129,0 3-516,-16 0-1419,11 0-1935,-11 0-129,0 0-129</inkml:trace>
  <inkml:trace contextRef="#ctx0" brushRef="#br0" timeOffset="170730.765">23687 10343 1806,'19'21'3225,"-12"-9"-1419,-1 1-387,5 8 387,-11-7 129,7 9-129,-7-6-129,1 8 0,-2-7-387,1 10-387,-4-9-516,4 3-129,0-6-129,0 2 0,0-6-258,0-12 0,7 18-129,-7-18-516,11 5-645,-11-5-1032,0 0-903,2-7-1161,-3-5-129</inkml:trace>
  <inkml:trace contextRef="#ctx0" brushRef="#br0" timeOffset="171011.781">23588 10505 3354,'2'17'4257,"16"-9"-387,-18-8-1419,24 5-1806,1-4 258,-2-1-387,8-2 129,-9-2-258,8 3 129,-7-6-129,4 2 129,-7 2-258,-2 3-129,-5-1-129,-13 1-258,18 0-387,-18 0-387,0 0-645,0 0-1290,0 0-1161,-1 17-516</inkml:trace>
  <inkml:trace contextRef="#ctx0" brushRef="#br0" timeOffset="171438.805">23981 10325 2322,'13'8'3483,"-13"-8"0,17 5-258,-17-5-3483,20 4 0,-9 0 516,-11-4 387,19 8 0,-19-8 516,6 20-129,-6-20 129,0 31-129,-11-18-129,6 11-387,-4-1-387,1 5 0,1-3 0,-2 0 0,2 0-258,0-4 129,6 1-258,-2-7-129,3 2-258,0-17-1548,-3 12-2064,3-12-258,0 0 0</inkml:trace>
  <inkml:trace contextRef="#ctx0" brushRef="#br0" timeOffset="171827.827">24312 10770 6321,'0'0'4386,"19"8"-516,-19-8-1290,0 0-2838,0 0 0,0 0-129,0 0 129,0 0-258,0 0-1161,0 0-2193,0 0-258,-16-7 129</inkml:trace>
  <inkml:trace contextRef="#ctx0" brushRef="#br0" timeOffset="172115.844">24271 10474 8514,'1'11'4515,"10"1"-387,-11-12-516,15 4-4386,-15-4 0,13 1 387,-13-1 0,0 0 129,0 0 258,0 0 0,0 0-1290,0 0-2580,0 0-258,-9-8-645</inkml:trace>
  <inkml:trace contextRef="#ctx0" brushRef="#br0" timeOffset="172954.892">24590 10259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<inkml:trace contextRef="#ctx0" brushRef="#br0" timeOffset="173434.919">24533 10420 6063,'0'0'4257,"0"0"-387,0 0-1290,13 0-2580,-13 0-129,23 0 258,-9 0-129,2 0 387,4 0-129,0 0 129,5 2 0,1-2 0,1 0-258,2 0-129,-1 0-129,4 2-903,-11-2-1032,2-2-2193,3 2-129,-13-8-258</inkml:trace>
  <inkml:trace contextRef="#ctx0" brushRef="#br1" timeOffset="203926.664">3363 10819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<inkml:trace contextRef="#ctx0" brushRef="#br1" timeOffset="204602.702">5459 10787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<inkml:trace contextRef="#ctx0" brushRef="#br1" timeOffset="206134.79">6673 10694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<inkml:trace contextRef="#ctx0" brushRef="#br1" timeOffset="206758.825">7748 10730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<inkml:trace contextRef="#ctx0" brushRef="#br1" timeOffset="207163.849">8273 10818 3354,'20'6'3999,"-20"-6"0,18 0-258,-18 0-3483,14-2-129,-14 2 387,11-3 129,-11 3 129,0 0 258,11 5 0,-11-5-258,0 0 129,0-6-387,0 6-258,0 0-129,0 0-129,14-2-387,-14 2 129,16-6-516,-16 6-1032,26-13-2451,-7 9-516,-2-6-129,4 3 1</inkml:trace>
  <inkml:trace contextRef="#ctx0" brushRef="#br1" timeOffset="207538.87">8755 10797 1,'6'18'3482,"1"-5"-128,-7-13 0,0 0-3096,13 11 129,-13-11 258,15 5 387,-15-5 0,15 3 129,-15-3-129,0 0 129,12 0-516,-12 0-129,11 0-516,-11 0-516,16 0-1032,-16 0-2451,13 0-387,2 0-258</inkml:trace>
  <inkml:trace contextRef="#ctx0" brushRef="#br1" timeOffset="207826.885">9143 10796 5676,'0'0'4644,"3"16"-516,-3-16 0,0 0-4515,0 0 129,0 0 129,0 0-129,15 14 129,-15-14-258,15 5-903,-15-5-2451,0 0-516,20 1-258</inkml:trace>
  <inkml:trace contextRef="#ctx0" brushRef="#br1" timeOffset="209065.957">9305 10836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<inkml:trace contextRef="#ctx0" brushRef="#br1" timeOffset="209855.003">10098 10798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<inkml:trace contextRef="#ctx0" brushRef="#br1" timeOffset="213247.197">23104 10826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<inkml:trace contextRef="#ctx0" brushRef="#br1" timeOffset="213775.227">21256 10781 5805,'16'12'4644,"-16"-12"-387,0 0 0,0 0-4257,0 0 0,15 0 129,-15 0 0,0 0 129,0 0-129,0 0 129,0 0 0,0 0 0,0 0-258,0 0 0,0 0-258,0 0-516,0 0-903,0 0-1290,0 0-1548,0 0-129,0 0-129</inkml:trace>
  <inkml:trace contextRef="#ctx0" brushRef="#br1" timeOffset="214230.253">20791 10822 3483,'0'0'4644,"0"0"-516,0 0 129,10-8-2838,-10 8-1290,0 0-129,0 0 0,11 0 0,-11 0 129,0 0 258,0 0-258,0 0 0,0 0-258,0 0 0,0 0-645,14 5-516,-14-5-1419,0 0-1677,0 0-129,0 0 258</inkml:trace>
  <inkml:trace contextRef="#ctx0" brushRef="#br1" timeOffset="-213130.355">20417 10962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<inkml:trace contextRef="#ctx0" brushRef="#br1" timeOffset="-211614.268">17046 11041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<inkml:trace contextRef="#ctx0" brushRef="#br1" timeOffset="-209006.119">14542 11056 1548,'-8'24'2322,"4"-14"-387,1 4-129,0 0-387,-1-1-387,3 2-129,-4-1-387,1 2 0,-1 1 0,2 4 129,-4-4 0,5 7-258,-4-2 0,4 2 129,-3-3-258,5 0 0,-1-7-258,1-3 0,0-11-129,0 0-258,0 0-258,0 0-258,8-9-516,-8-8-903,3-4-1032,4 4-645</inkml:trace>
  <inkml:trace contextRef="#ctx0" brushRef="#br1" timeOffset="-208466.088">14594 10885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<inkml:trace contextRef="#ctx0" brushRef="#br1" timeOffset="-202089.723">6809 13321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<inkml:trace contextRef="#ctx0" brushRef="#br1" timeOffset="-201534.692">6985 12696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<inkml:trace contextRef="#ctx0" brushRef="#br1" timeOffset="-201186.672">7433 13046 5805,'0'0'4257,"0"0"-129,0 0-1032,-8 2-2838,8-2-129,0 0 0,0 0-129,-2 15 129,2-15 387,0 21-129,0-9 0,0 6 258,1 1-129,3 6-258,-3-1 129,3 1-258,-3-2 129,1 1-258,-1-1 129,1-3-387,2 1-129,-4-10-387,8 6-1161,-5-6-2064,-3-11-645,14 3-129,-14-3 1</inkml:trace>
  <inkml:trace contextRef="#ctx0" brushRef="#br1" timeOffset="-200542.635">7758 13043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<inkml:trace contextRef="#ctx0" brushRef="#br1" timeOffset="-199993.604">8186 13189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<inkml:trace contextRef="#ctx0" brushRef="#br1" timeOffset="-199526.577">8933 13104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<inkml:trace contextRef="#ctx0" brushRef="#br1" timeOffset="-198834.537">9296 12678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<inkml:trace contextRef="#ctx0" brushRef="#br1" timeOffset="-198669.528">9703 12823 10707,'2'32'3741,"-2"-32"-1677,0 0-3483,19 10-3483,-6-4-258,3-5 258</inkml:trace>
  <inkml:trace contextRef="#ctx0" brushRef="#br1" timeOffset="-198218.502">9957 13266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<inkml:trace contextRef="#ctx0" brushRef="#br1" timeOffset="-197754.476">10205 13105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<inkml:trace contextRef="#ctx0" brushRef="#br1" timeOffset="-197002.433">11756 13213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<inkml:trace contextRef="#ctx0" brushRef="#br1" timeOffset="-196582.408">12115 12665 3225,'0'0'4386,"5"12"-129,2 5-258,-7 1-1806,3 3-2064,0 4 258,-2 4 0,5 10 129,-6 1 129,7 12 0,-7 1 129,5 15 0,-5-1-129,2 11-129,-2-3-129,0 2-129,1-4 0,1-3 0,-1-12-258,2-12 0,2-6-516,-1-19-129,10 0-645,-14-21-1548,10-2-1806,-6-10-129,3-8-387,-5-6 388</inkml:trace>
  <inkml:trace contextRef="#ctx0" brushRef="#br1" timeOffset="-196350.395">12050 13334 3225,'-41'-19'4257,"29"15"129,-1-3-387,13 7-2193,0 0-645,1-17-129,19 16-387,-1-9 0,15 2 258,-4-4-258,13 3 0,-4-1-258,6 3 0,1 2-258,1-4-129,0 9-903,-7 0-2967,2 0-903,-1-1-129,-1-4-516</inkml:trace>
  <inkml:trace contextRef="#ctx0" brushRef="#br1" timeOffset="-195306.336">13287 13014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<inkml:trace contextRef="#ctx0" brushRef="#br1" timeOffset="-194830.308">13703 13339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<inkml:trace contextRef="#ctx0" brushRef="#br1" timeOffset="-194050.264">13954 13080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<inkml:trace contextRef="#ctx0" brushRef="#br1" timeOffset="-193210.216">14849 13176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<inkml:trace contextRef="#ctx0" brushRef="#br1" timeOffset="-192750.189">15275 13210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<inkml:trace contextRef="#ctx0" brushRef="#br1" timeOffset="-192134.154">15826 12797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<inkml:trace contextRef="#ctx0" brushRef="#br1" timeOffset="-191542.12">16304 13150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<inkml:trace contextRef="#ctx0" brushRef="#br1" timeOffset="-190826.079">16836 12862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<inkml:trace contextRef="#ctx0" brushRef="#br1" timeOffset="-190626.068">17440 12709 10062,'17'32'4644,"-1"-14"-516,-16-18-1419,38 12-5547,-38-12-774,35 4-645,-19-3-1290,3-1 387</inkml:trace>
  <inkml:trace contextRef="#ctx0" brushRef="#br1" timeOffset="-190122.039">17689 13290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<inkml:trace contextRef="#ctx0" brushRef="#br1" timeOffset="-189558.007">18088 13109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<inkml:trace contextRef="#ctx0" brushRef="#br2" timeOffset="-175046.177">9007 3270 1419,'0'0'516,"0"0"0,0 0 0,0 0 387,-8 0 0,8 0 129,-15 0 0,4-3-129,11 3 0,-23-4-258,7 4-129,0 0-258,-2 0-129,0 0 129,-3 0 0,-1 7-129,-2-2 129,1 4-129,2 1-129,1 0 129,0-1 0,3 6 129,-1-2-129,3-2 0,2 3 129,0 1 0,1 0 129,2 5-129,0 1 0,0 1-129,1 2 258,-1 0-258,0 6 0,0-4-129,0 6 0,-1-6 0,-1 3 129,1-1 0,1 0 0,-3-4 129,4 5 129,-4 0 0,4 3-129,-5-4 0,7 4 129,-4-3-129,2 4-129,0-1 129,5 2-258,-2-6 258,6 1-129,-3 1 0,3-1 129,0-1-129,4 1 258,1 0-258,-1 0 0,1 2 0,0-1 0,1 0 0,-4-1-129,1 3 0,1-2 129,0-5-129,-3 4 129,2-5-129,1 2 129,2-7 0,2 4 0,1-6 0,3 2 0,1 1 129,3 2-258,1-5 129,1 1-129,-1 1 258,2-1-387,-3-1 258,2 1-129,-3-7 0,2 1 0,0 0 129,1-1 0,-2-2 0,3 1-129,1-2 129,1-1-129,2 0 129,3 2-129,1-2 0,1-4 0,2 6 0,0-8 0,1 2 0,-1 0 129,-1 2-129,-2-3 0,2-2 0,-1 1 129,0-1-129,-3 0 0,3 0 129,0 0-129,-2 0 0,2-1 0,-2-1 258,1-2-258,-2 2 0,-1-3 0,1 1 0,-2-3 129,-2 2-258,-1-2 258,0 0-129,1 0 129,-2-4-129,0 0 0,1 0 0,-1 0 0,-1-2 129,-1-3-129,0 0 0,1-4 0,-6 1-129,2 2 258,-4-5-129,0 0 129,-3-3-129,2 4 129,-3-4 0,-1 1 0,1-5-129,-2-3 0,0-3 129,-2-2-129,0-2 129,1 1-129,-3-3 129,0 3-129,0-2 129,0 2-258,-3 0 258,-2 2-129,0 4 129,-3-3-129,1 3 0,-6-4 0,1 0-129,-4 2 258,0-1-129,-4 0 129,1-2-129,0-2 0,-2 1 0,2 1 129,-2 0-129,0-1 129,-3-1-129,2-2-129,-1 1 258,0 2-258,0 3 129,-1 2 0,1-1 0,-2 3-129,1 4 258,0 3-258,-2 0 258,-3 5-129,-2 1 0,-3 1 0,-1 7-129,0 3 129,1 2-129,-3 4 0,4 1 129,-2 1-129,3 7 0,1 1 0,3 6-258,-4-2-129,10 13-1032,-14-6-1548,8 8-1290,-1 2-387,-5-1-258</inkml:trace>
  <inkml:trace contextRef="#ctx0" brushRef="#br2" timeOffset="-169278.847">10767 8724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<inkml:trace contextRef="#ctx0" brushRef="#br3" timeOffset="-157570.177">13776 8472 1161,'-42'-25'645,"26"17"-129,0 0 258,-3 1 129,-4 2 129,3 3 258,-5-5 129,3 4 0,-4-3-129,6 3 0,-6-2-645,4 2 129,-5 1-129,6 2-387,-7 0 0,-2 1 0,0 5-129,-4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2 0,0-2 0,-3 3-129,2 3 129,-3 1 0,0 2 0,-1-5-129,1 6 0,-1-2-129,6 10-387,-4-14-903,15 13-2064,-7-13-1290,0-7-387,6-9 129</inkml:trace>
  <inkml:trace contextRef="#ctx0" brushRef="#br3" timeOffset="-155263.045">10766 3130 903,'-37'-10'1419,"20"10"-129,-3-4 387,4 1 387,-6-1-258,5 1-258,-8-2-387,7 5-129,-7-3-387,1 3-129,-2 0-129,1 0-129,-4 0 258,0 0-258,0 0 129,0 3-129,-1-1 129,2 4-129,2-2 0,2 8-129,-1-6 129,3 7-129,3-3 0,-1 3 0,3 0-129,0 3 129,4-2-129,0 3 129,-1 0-129,1 2 129,0 0-129,0 3 258,-2 0-258,0 1 129,-3 0 0,1 1 0,0 3 0,1-1 0,-3 0 0,4-1 129,-2-1-129,4 2 129,0-4-129,2 1 0,0-4 129,2 2-129,0-3 0,4 3 0,-1-4 0,2 2 0,1-4 0,2 2 0,-3-3 0,4 4 0,0-4 0,0 0 129,0 1-129,0-2-129,1 5 129,2 1-129,-2 1 129,0-1-129,1 3 0,0-2 0,-2 2 0,1-5 129,-1-1-129,0 5 129,0-6 0,1 1 0,-1 0 0,1 2-129,0 2 129,0 3 0,0-2-129,2-1 0,-2 2 129,2 4-129,-2-2 0,1 1 129,-1-3-258,-1 2 258,1-1-129,1 1 129,-1-1-129,1-1 0,0 0 129,2 1-129,-1-3 0,3-1 129,-1-1-129,2-1 0,1 2 0,-1-2 129,3-3-129,0 2 129,0-3 0,0 3 0,2-1-129,-1 2 0,0-3 258,4 1-258,0 1 129,3 0-129,2-1 0,-1 1 0,7-3 129,-1-2-129,3 1 129,-1 1-129,1-3 0,-1 0 129,2 1-129,2-3 0,3 2 0,0 1 0,1 1 0,0-2 0,2-2 0,-1 0 0,4 0 0,-1 1 0,-1-3 0,2 3 129,1-6-129,2 2 0,0 0 0,0-3-129,1 1 129,-3-1 0,1-2 129,0 0-129,-3 0-129,-2 0 129,3 0 0,-2 0 129,0 0-129,0-6-129,3 2 129,0-4 0,2-3 0,0 1 0,1-2 129,-1-1-258,0-1 129,1-1 0,-1 1 129,-2-3-129,1 0 0,-4-1 0,1-5 0,-3-1 129,-1-6-258,-1-3 258,1-6-258,-4-6 258,-2-3-258,-3 0 258,-5-3 0,-1-2-129,-2 3 129,-8 0-129,-4 4 129,0 2-129,-3 2 0,-3 0 0,0 1 129,-2-3-129,-4-2 0,-1 1 0,-2-4 129,-4-1-129,-1 0 0,-4-2 0,0 0 0,-2 4 0,-4 2 129,-2-1-258,-3 4 129,-1 1 0,-3 3 0,-6 4 0,-3 3 0,-5 3-129,-6 0 129,-1 1-129,-2 5 129,-4-3 0,-1 2 0,1-1 258,1 2-258,1 0 387,0 2-516,0 3 0,-4 2 0,-1 6 129,-1 4-129,-6 5-129,1 3-129,-2 8-645,4 21-1032,-14-9-1419,3 6-1290,-6-3-516,-10-3-258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6:52:26.19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EA700D"/>
    </inkml:brush>
  </inkml:definitions>
  <inkml:traceGroup>
    <inkml:annotationXML>
      <emma:emma xmlns:emma="http://www.w3.org/2003/04/emma" version="1.0">
        <emma:interpretation id="{2112E613-9B14-4471-BBDA-E94933312AD9}" emma:medium="tactile" emma:mode="ink">
          <msink:context xmlns:msink="http://schemas.microsoft.com/ink/2010/main" type="inkDrawing"/>
        </emma:interpretation>
      </emma:emma>
    </inkml:annotationXML>
    <inkml:trace contextRef="#ctx0" brushRef="#br0">2558 8941 1161,'8'-12'387,"-8"12"0,0 0 129,6-11 129,-6 11 129,0 0 387,0 0 129,0 0 0,0 0 129,0 0-258,0 0 0,-7 0-258,7 0 0,-15 6-516,4 1 258,11-7-258,-21 25-129,11-9 0,-1-1-129,0 4 0,-1 1 0,0 4 0,0 0 0,2 7 0,0-1 0,2 3 129,2 6 129,2 5-258,0 6 0,2 4 0,-1 5 0,2 3-129,-1 8 129,-3 5 0,-1 0-129,2 2 129,-5 1 0,0 0 0,0-4 129,-1 0-129,2-8 129,-1-3-129,2-7 129,-1-5-258,4-5 129,-1-6-129,2-5 0,-2-2 0,1-7-129,1-2 0,0-3-129,3-21-645,-5 19-1290,5-19-1806,-13 0 0,13 0-258</inkml:trace>
    <inkml:trace contextRef="#ctx0" brushRef="#br0" timeOffset="1">2064 9892 3225,'48'-9'3483,"-25"1"0,11 5-2193,1 3-645,0 0 0,8 3-258,-4-3 0,2 0 258,-7 0 0,5 0 258,-15-2 0,5 0 0,-14-4 0,2 6 0,-17 0-387,17-2 0,-17 2-258,0 0 0,0 0-129,0 0-129,0 0-258,0 0-645,0 0-2193,0 0-1290,-9-7 129,9 7-516</inkml:trace>
    <inkml:trace contextRef="#ctx0" brushRef="#br0" timeOffset="2">2930 9796 903,'0'0'1677,"0"0"-1677,0 0-129,0 0 258,0 0 387,0 0 258,0 0 258,0 0 129,0 0 387,0 0-129,0 0-387,-13 4-387,13-4-258,0 0-129,-7 14-258,7-14 0,-4 15 0,0-5 0,0 4 129,0-1 129,-1 3-129,-3-2 129,4 4-129,-2 0 129,3 2 129,-3-2-258,6 1 129,-1-1-129,1 0 0,0-2 129,6-3-129,1-1 129,2-1-258,3-6 129,2-2 0,4-3 0,-2 0-129,6-12 0,1 0 0,1-5 0,0-2 0,2-3 0,-3-2-129,-1-2 129,-2 2 0,-3-1 129,-2 1 0,-7 2 258,-2 2-129,-6 1 129,0 5 0,-3-1 129,3 15-258,-24-19 129,8 16-129,-4 0-129,-1 3 0,-2 0 0,3 6-129,0-1 0,3 4 0,2 2-129,3-1 129,5 1-387,7-11-387,0 22-1290,4-7-1806,3-4-387,5 6 129</inkml:trace>
    <inkml:trace contextRef="#ctx0" brushRef="#br0" timeOffset="3">3257 10078 3870,'0'0'4128,"4"16"-774,-4-16 0,0 0-3225,0 0-516,0 0 0,12-1-129,-12 1-129,0 0-1290,9-20-1548,-9 20 0,4-22 129</inkml:trace>
    <inkml:trace contextRef="#ctx0" brushRef="#br0" timeOffset="4">3273 9860 7611,'13'18'3870,"-13"-18"-2322,0 0-1548,20-7-4128,-12-4-645</inkml:trace>
    <inkml:trace contextRef="#ctx0" brushRef="#br0" timeOffset="5">3437 9929 2193,'0'0'2451,"13"-1"-1935,-13 1-516,19-21 0,-9 9 129,4-3 129,0-2 0,4-3 258,-4 2 129,2-2 129,1 0-129,-1 8 0,-1-5-129,0 3 129,-2-1-129,-2 7-258,-11 8 0,18-11 0,-18 11 129,0 0-129,11-2 0,-11 2-129,0 7 129,0-7 0,-3 18-129,1-6 0,-4 1 0,1 4-129,-1-1 0,2 5 0,-2-1 0,1 0 0,1 2 0,-1 1-129,0-2 258,0-2-129,-2 3 0,3-3 129,-3-2-129,1-2 0,-4-3-129,3-1 129,-3 0-129,10-11 0,-15 12 129,15-12-129,-16 9 129,16-9 0,-10 5 0,10-5 0,0 0-129,0 0 258,0 0-129,0 0 0,0 0 0,10 0 0,3 0 0,5 0 0,3-2 0,4 0 0,6-1 0,1 2-258,7 0-645,-1 1-2451,-3-6-258,11 6 129</inkml:trace>
    <inkml:trace contextRef="#ctx0" brushRef="#br0" timeOffset="6">6041 8822 1935,'0'0'2709,"0"0"-1677,0 0-645,0 0 258,-11 5-129,11-5 0,-8 16 129,0-3 129,2 4 0,-2 1 129,2 9-258,-2 4-129,4 13-129,-2 3 0,3 9-258,2 10-129,1 6-129,0 12 129,0 7-258,0 5 129,1 2 129,-1 4-129,0-1 129,0-5 0,-3-2-129,-4-6 258,-2-9-129,-3-9 0,2-5 0,-4-9-129,2-8-129,0-4-516,-1-11-129,4-3-387,-5-11-258,3-6-774,1-2-1032</inkml:trace>
    <inkml:trace contextRef="#ctx0" brushRef="#br0" timeOffset="7">5604 10100 4257,'46'-12'4644,"-19"9"-645,-2-9-258,13 4-3225,-6-6-2193,12-1-1935,-2 9-903,-6-11 129</inkml:trace>
    <inkml:trace contextRef="#ctx0" brushRef="#br0" timeOffset="8">5919 10088 1806,'17'0'1806,"6"-17"-258,-9 6-387,2 0-129,3 3-129,0-3 129,4 5 0,-4-7-129,6 7 129,-5-4-258,8 6-258,-6-3 129,2 4-258,-5 0-258,3 3-258,-5 0-645,-4 0-2193,-13 0-903,18 2-129</inkml:trace>
    <inkml:trace contextRef="#ctx0" brushRef="#br0" timeOffset="9">6388 10180 1677,'-21'0'2709,"5"0"129,16 0-2838,-14-15-258,14 15 258,-4-19 516,4 7 129,1-3 258,3-2 258,9 0-129,-4 0 129,9 3-129,-3-4-258,6 6-516,-3 1-129,2 4-258,-3 3 0,-2 4 0,2 6 0,-5 5 0,-2 7 0,2 1 129,-5 2 129,-3 4 0,-1-4 258,-1 4 0,-3-8 387,-4 5-258,-10-9 258,0 5-129,-7-10 0,5 4-129,-7-8-258,2-3-129,4-1-516,0-3-387,18 3-516,-16-22-1161,16 8-1806,4-1-387,5-3 258</inkml:trace>
    <inkml:trace contextRef="#ctx0" brushRef="#br0" timeOffset="10">6794 10246 7482,'-3'11'4515,"-3"3"-258,6-14-258,0 0-4257,0 0 0,1 13-129,-1-13 129,0 0 129,11 7 0,-11-7 0,0 0-387,0 0-774,0 0-2709,1-15-387,0 3 0</inkml:trace>
    <inkml:trace contextRef="#ctx0" brushRef="#br0" timeOffset="11">6752 10042 6966,'-8'14'5031,"8"-14"-516,0 0-645,0 0-3870,0 0-774,0 0-258,13 0-258,-10-8 0,12 2-129,-9-11-903,10 2-1935,0 7-129,-8-10 775</inkml:trace>
    <inkml:trace contextRef="#ctx0" brushRef="#br0" timeOffset="12">7038 10015 1806,'-3'-10'3354,"3"-5"129,0 15-903,6-20-2967,-6 20 0,12-13 258,-12 13 258,17-14 129,-17 14 0,20-7 129,-20 7 258,20-1-129,-20 1 0,18 0-129,-18 0-387,19 7 129,-19-7-258,13 19 258,-7-9-129,-6-10 258,5 24 129,-4-9 0,-1 0 129,-3 4 0,-6-2-129,3 4 129,-4-1 0,-1 4-258,1-7-129,0 3 0,2-3-129,-1 2 0,4-6 0,1 0 0,2-2 0,2-11 0,0 19 129,0-19 0,13 12 0,2-8 0,-1 0 0,5-1 129,3-2 0,1 0-129,0-1 0,2 1-129,-2 0 129,0 1-129,-3 1 0,-4-2-129,-2 0-258,-14-1-1161,22-2-2580,-10 2-258,-12 0-258</inkml:trace>
    <inkml:trace contextRef="#ctx0" brushRef="#br0" timeOffset="13">8107 9644 3354,'0'0'4128,"0"0"-258,0 0-645,14-4-2967,-14 4 0,17-4 129,-7 4 0,-10 0 258,12-1-258,-12 1 0,0 0 0,12 0-129,-12 0-258,0 0-387,0 0-645,17 0-1419,-17 0-1677,13 0-516,-1 0 129</inkml:trace>
    <inkml:trace contextRef="#ctx0" brushRef="#br0" timeOffset="14">8539 9638 645,'40'14'3612,"-23"-2"516,-5-7-2064,-12-5-645,16 12-258,-16-12-645,0 0 0,0 0-258,0 0-258,0 0-258,0 0-645,14 3-774,-14-3-1419,3-8-1032,10 8 129</inkml:trace>
    <inkml:trace contextRef="#ctx0" brushRef="#br0" timeOffset="15">8891 9717 129,'24'15'4257,"-2"0"258,-22-15-258,0 0-2580,17 12-645,-17-12-387,0 0-387,13 9-258,-13-9-129,0 0-387,0 0-387,12 5-2322,-12-5-1032,13-5-129</inkml:trace>
    <inkml:trace contextRef="#ctx0" brushRef="#br0" timeOffset="16">9401 9736 258,'0'0'3096,"0"0"-387,0 0-258,0 0-3741,0 0-258,20 0 645,-20 0 258,16 3 387,-16-3 258,16 0 129,-16 0-129,13-9-2064,2 9 130</inkml:trace>
    <inkml:trace contextRef="#ctx0" brushRef="#br0" timeOffset="17">10256 9076 2322,'0'0'3741,"-11"0"258,11 0-516,-8 12-3483,8-12-129,-18 13 129,9-1-129,-3-2 258,2 4 258,-1 3-129,1-3 0,2 8 0,1 0 0,5 3 258,2 4-258,0 4-258,2 1 258,6 6-258,1 6 129,0 8-129,-3 3-129,0 8 129,-2 4-129,-4 6 129,-4 10 0,-4 2 0,-6 0 0,-2-3 129,-2-3 0,0-6-129,2-9 129,-1-7 0,3-15-387,1-12 129,5-4-516,-3-16-516,9 1-129,2-13-258,-11 0-129,3-15-387,6-3-1806,2 2 259</inkml:trace>
    <inkml:trace contextRef="#ctx0" brushRef="#br0" timeOffset="18">9899 9930 5805,'13'-2'5031,"14"-1"-645,3-2-516,9-6-3741,9-1-129,4-2 258,4-1-129,0-3 129,1 4 129,-9-3 0,-2 8 0,-12-4 0,-1 4 129,-10 1-258,-2 5-129,-10 2 0,-11 1-129,14 0 0,-14 0 0,0 0-129,0 0 0,0 0-387,0 0-774,0 0-2967,0 0-516,0 0-516,-1-17 129</inkml:trace>
    <inkml:trace contextRef="#ctx0" brushRef="#br0" timeOffset="19">10563 10252 774,'0'0'1419,"0"0"0,-6 6 0,6-6 258,0 0-258,-16 11-129,16-11 258,-14 5-129,14-5-258,-12 0-129,12 0-387,0 0-129,-14-10-129,10-2 0,4-2-387,0-6 0,0 2 129,6-2-129,3-4 129,2 2-129,2 2 0,2 3 0,2 0 0,-1 8 129,2-1-258,-1 5 129,1 3-129,0 2 129,-1 0 129,0 5 0,-4 7-129,-4-2 129,1 6 0,-4-3 0,-3 6 129,-3-5 0,-4 7 0,-10-3 129,2 1-129,-4-3 129,0 0-129,-7-2 0,6-2-129,-3-2 0,5-1-129,3-3-258,1-6-258,11 0-129,0 0-774,-1-15-1419,3 3-1548,5-7-516,5-1 258</inkml:trace>
    <inkml:trace contextRef="#ctx0" brushRef="#br0" timeOffset="20">10888 10352 258,'15'14'3999,"-15"-14"258,0 0-258,16 0-1935,-16 0-1935,0 0 258,11 0 0,-11 0 258,0 0 0,0 0 0,0 0-129,0 0 258,0 0-516,0 0 0,0 0-258,0 0 0,0 0-258,0 0-258,0 0-516,11-2-1161,-11 2-1806,0-11-774,0 11 129</inkml:trace>
    <inkml:trace contextRef="#ctx0" brushRef="#br0" timeOffset="21">10926 10163 1548,'0'0'4128,"0"0"129,0 0-258,-7-17-2580,7 17-1290,0 0-129,0-12 129,0 12-258,0 0-129,16-7-903,-16 7-1935,11-10-1032,3 10-258</inkml:trace>
    <inkml:trace contextRef="#ctx0" brushRef="#br0" timeOffset="22">11119 9930 1548,'17'15'2580,"-1"9"-258,-15-5-2709,8 3-903,-2 5 516,2 4 258,-3-1 258,0 1 645,-2 3 645,0-3-129,1 0 258,-2-4-129,1-4-258,-4-3-129,1-5-516,-1-1 0,0-14 0,0 11 129,0-11 0,0 0 0,0 0 129,0 0-129,0 0 0,0 0 258,0 0-129,7-10 0,-7 10 0,16-24-129,-3 12 0,-1-10 129,7 3-258,-3-6 129,4-2-129,1-1 0,-1 2 129,1 1-258,0 2 129,-1 5 129,-2 2-129,2 3-258,-4 2 129,2 6-387,-7-3-129,4 7-516,-15 1-645,14-9-1419,-14 9-1290,0 0 516</inkml:trace>
    <inkml:trace contextRef="#ctx0" brushRef="#br0" timeOffset="23">11258 10235 4644,'14'20'4386,"9"-5"-129,-23-15-258,19 5-3999,-4-1-129,3 5 0,-1-1 258,0 6-129,-1 1 0,0 1 129,-1-1 0,1 4-516,-5-8-1161,7-2-2580,-1 8-387,-17-17-129</inkml:trace>
    <inkml:trace contextRef="#ctx0" brushRef="#br0" timeOffset="24">12067 9895 516,'0'0'1677,"9"-4"129,-9 4 0,20-14 0,-6 8-258,1-7-387,7 1-258,-2-4-258,6 0 0,-1-2 0,5 2 0,-1-4-258,2 2 0,3-2-129,-1 1 129,-1 2-258,-1 4 0,-1-1 0,-2 0-129,-5 4 0,-2 0 0,-4 3-129,-4 4-129,-13 3-258,13-12-258,-13 12-645,0 0-258,0 0-1161,-8-2-1290,-8-7 259</inkml:trace>
    <inkml:trace contextRef="#ctx0" brushRef="#br0" timeOffset="25">12236 9490 1161,'0'0'2709,"0"0"129,0 0-3612,12 3 645,-12-3 645,0 0 516,18 15 129,-18-15 387,11 18 129,-11-18-129,10 23-516,-10-9-129,6 10-387,-5-2-129,4 7 129,-3 2-258,4 7 0,-3 2-258,4 2 258,3 3-258,-2-4 129,0 0-129,-1-2 129,0-6 0,-3-4 0,-1-5-258,-2-5 129,1-3 0,-2-4-258,0-12-387,0 0-387,5 14-774,-5-14-903,0-7-1419,0 7-516</inkml:trace>
    <inkml:trace contextRef="#ctx0" brushRef="#br0" timeOffset="26">12157 10059 2322,'-16'6'2838,"16"-6"-258,0 0-516,0 0-516,0 0-516,0 0 0,-10 0-258,10 0 129,0 0-387,0 0 0,0-11 0,0 11-387,10-24 129,2 5-129,2-6-129,5-6-129,3-3 258,3-4-258,4-2 258,-1 2-129,2 1 129,-2 0-129,-1 4 129,-3 4-129,-1 3 129,-7 4-129,-2 7 129,-2 1-129,-5 2-129,-7 12-129,0 0-129,7-12-645,-7 12-387,0 0-645,-7 3-903,7-3-1419,-18 6 0</inkml:trace>
    <inkml:trace contextRef="#ctx0" brushRef="#br0" timeOffset="27">12140 9684 1032,'-20'12'2322,"4"-12"-387,16 0 258,0 0-3354,-12 5 129,12-5 645,0 0 258,0 0 645,0 0 1419,0 0 129,0 0-258,0 14-387,0-14-516,15 12 0,-15-12-516,23 15 258,-12-9-258,6 5 0,0-2 129,2 3-129,1-2-129,2 8 129,0 0-258,3 2 0,0-3 0,3 3 0,-2-4-258,0-2 258,-5-1 129,-1-3-258,-5-4 129,0 0 0,-15-6 0,14 2-129,-14-2 129,0 0-129,0 0 0,0 0-129,0 0-129,0 0-645,0 0-1935,0 0-1548,7-7-258,-7 7-129</inkml:trace>
    <inkml:trace contextRef="#ctx0" brushRef="#br0" timeOffset="28">13271 8899 903,'10'-11'1548,"-10"11"-129,0 0-387,0 0 0,0 0 258,0 0-387,0 0 0,0 0 0,0 0-387,0 0 129,0 0 0,0 0-387,0 0 129,0 0 0,0 0-129,0 0 0,0 0-129,0 0 0,9 5 129,-9-5-129,1 18 0,-1-18-129,1 16 129,-1-16-129,0 19 129,0-7-129,0 4 129,0 2-129,0 4 0,2 7 129,0 1-129,3 11 0,-2 6 129,3 12 0,1 8-129,1 6 0,0 5 258,1 3-258,-3 3 129,-3-2 0,-2-4-258,2-7 258,-3-6 0,0-4-129,-3-8 129,0-1-129,0-8 129,1-5-129,0-7 0,2-6-129,0-7-129,0-6 129,0-13-645,0 0-774,0 0-2451,6-4-258,-6-13-129</inkml:trace>
    <inkml:trace contextRef="#ctx0" brushRef="#br0" timeOffset="29">13288 9795 1548,'24'-14'3225,"-8"9"-2322,4 2 129,1-5 258,7 7-129,-5-4 129,7 5 129,-7 0-129,7 1-258,-5-1-387,2 8-129,-6-3-387,-1 7 0,-1 1-129,0 1 0,-4 0 0,-1 3 0,-1 0 0,-2 3 129,-1 0-129,0 1 129,-3 1-129,-1 2 129,-2 0 0,-4 3 0,0-2-129,-1 0 0,-8 0 258,-1 1-516,-2-2 516,-2-2-258,-4-2 129,0-1 0,-3-5 0,1 4 129,-3-7 0,0 1 129,-1-1-129,4-2 129,-4-4-129,4-2-129,-1-1 0,3 0 0,0-2-129,1 0 0,1 0-129,1-7-258,15 7-774,-27-10-903,27 10-2322,-14-10-258,7-2 0</inkml:trace>
    <inkml:trace contextRef="#ctx0" brushRef="#br0" timeOffset="30">13945 10126 1806,'9'0'3225,"-9"0"-2193,0 0-129,0 0 129,0 0-129,0 0 129,0 0 0,0 0 0,0 0 0,0 0-516,0 0 0,0 13-387,0-13 129,4 20-129,-4-6 129,2 5 129,-2 3-387,1 6 129,-1 4 0,0 1-129,0 5 0,-1 0 0,-1 0-129,1-6 0,-1-1 0,2-9 129,0-5-258,0-17 129,5 12 0,-5-12 0,18-17-129,-7-1 129,2-7-129,0-2 0,5-4 129,-2 0 129,0-1 0,1 2 129,-2-1 129,3 5 0,-2 2-129,3 2 0,2-3 0,0 6 258,3-2-129,-3 1-129,3 3-129,-3 0 129,0 3-258,-5 1 0,-2 6-516,-14 7-903,13-9-903,-13 9-645,0 0-1161</inkml:trace>
    <inkml:trace contextRef="#ctx0" brushRef="#br0" timeOffset="31">14082 10262 903,'-7'41'2967,"11"-25"129,8 0-258,-12-16-516,31 26-258,-18-19-645,12 7-387,-10-6-387,6 4-387,1-2 0,-4 2 0,-1-5-129,-1 5-129,-5-3 258,-1 5-516,-2 0 258,-3-1 0,-2 4-387,-3-17-645,0 20-2322,4-8-903,-4-12-258,0 0-128</inkml:trace>
    <inkml:trace contextRef="#ctx0" brushRef="#br0" timeOffset="32">14495 10236 129,'0'0'3225,"0"0"258,0 0-2193,0 0-387,10 11 258,-10-11 0,0 0 387,14 22-258,-14-22 0,3 27-258,-3-8-258,0 10-258,0 0-129,0 0 0,0 4-387,0-2 129,-1-4-258,0-6 129,1-4-129,0-17-516,0 0-387,0 0-903,0 0-645,-1-13-645,-1-3-258,-2-6 129</inkml:trace>
    <inkml:trace contextRef="#ctx0" brushRef="#br0" timeOffset="33">14433 10364 1032,'0'0'1548,"-12"7"129,12-7 129,0 0 129,0 14-129,0-14-129,15 1-129,-15-1-129,29-2-258,-14-5 0,10 6-516,-3-9-129,6 5 0,-5 1-387,3 1-129,-1 3-645,-9-2-1548,-2-2-2193,3 4-129,-17 0-129</inkml:trace>
    <inkml:trace contextRef="#ctx0" brushRef="#br0" timeOffset="34">14847 10197 2709,'11'4'1419,"-11"-4"0,0 0 258,0 0 129,16 13 0,-16-13-129,2 12 129,-2-12-516,0 20-258,-3-6-516,2 7-129,-3 1-129,3 0-129,-1 7-129,2-1 0,0 2-129,0-1-129,0-1-129,0-10-1032,9-1-1935,0 0-903,-9-17-387</inkml:trace>
    <inkml:trace contextRef="#ctx0" brushRef="#br0" timeOffset="35">15158 10504 3354,'11'17'4257,"-11"-17"-387,0 0 0,0 0-3612,4-5-387,-4 5 0,0 0-129,0 0-516,0 0-1032,0 0-1806,0 0-645,0-15 258</inkml:trace>
    <inkml:trace contextRef="#ctx0" brushRef="#br0" timeOffset="36">15163 10231 3612,'-6'19'4644,"6"-19"-387,0 0-258,0 0-2322,0 0-2064,0 0 129,7-2 0,-7 2-129,11-6-258,0 6-1161,-11 0-2193,13 0-516,-2 0 387</inkml:trace>
    <inkml:trace contextRef="#ctx0" brushRef="#br0" timeOffset="37">15366 10076 129,'13'0'2967,"3"0"0,-16 0 387,0 0-3483,14 2 387,-14-2 645,7 20 0,-7-20 774,0 29-258,-3-15 129,2 8-387,-10-2-387,7 6 0,-5-1-516,4 5 129,1-1-258,3 0 129,1 1-129,2 0 129,4-1-129,8-5 0,2-3 0,7-4-129,4-5 0,2-5-129,4-3-129,0-6-129,3-3-258,-8-9-645,7 6-774,-15-11-1677,-2 2-903,-4 3-129</inkml:trace>
    <inkml:trace contextRef="#ctx0" brushRef="#br0" timeOffset="38">15312 10262 2322,'1'16'3354,"21"-16"258,-10-4-129,10 1-3483,3 2-258,7 1 516,3 0-258,1 0 387,5 0-129,0 1-1290,5 6-2322,-12-11-645,9 2 0</inkml:trace>
    <inkml:trace contextRef="#ctx0" brushRef="#br0" timeOffset="39">16502 8887 258,'-3'12'903,"3"-12"-645,0 18-129,0-7 258,0 4 129,1-1 129,3 6-129,0 4 129,0 6-129,2 6 0,-1 6-129,-3 8-129,3 5-129,-4 8 129,-1 4-258,0 6 0,0 3 0,-4-2 129,-1-3-129,-4-4 258,2-8-129,1-6 0,-1-10 129,1-8-258,1-13 0,1-4-258,2-3 129,2-15-258,0 16 258,0-16 129,0 0 0,0 0 129,6-4 129,-6 4-129,10-15 387,-10 15-258,10-23 129,-6 10-129,1-2 0,2 2 129,-2-3 0,4 3 129,3-3-129,7 0 258,-1 2-129,9 4 129,-1 0-258,9 5 258,-2-1-258,5 5 0,-4 1-129,2 5 0,-2 2 0,-2 5 0,-3 0 0,-3 3 0,-6 0 129,-3 6 0,-9-4 129,-2 3 0,-8-3-129,-5 2 0,-11-3 129,-5 3-258,-6 1 0,-3-3 129,-5-1-129,-2 3-129,-7-3 129,3 1-129,-1-5 129,6 2-129,-1-9 0,7 2-129,3-2 0,7-5-387,11 7-774,-5-7-2064,16 0-1419,0 0 129,0-16-387</inkml:trace>
    <inkml:trace contextRef="#ctx0" brushRef="#br0" timeOffset="40">17142 10063 2709,'-11'5'3612,"11"-5"0,4 16-3096,-4-16 0,5 10 0,-5-10 516,4 18-258,-4-18 258,1 19-258,-1-19 0,0 23 0,-1-12-258,-1 6-129,-1 0-258,-1 5 129,-2-1 0,3 4 129,-4 4-258,3-1 129,0-1-129,2 2 129,0-7-258,2-3 129,0-4 0,0-3-129,0-12 129,0 0 0,10 0-129,-1-5 129,-3-9-129,3-3 129,-1-5 0,5-2-129,-1-1 129,2-1-129,1-1 0,3 3-129,1-2 129,2 2 0,2 4 0,3 1-129,-1 4 129,-2 1-129,1 2 129,-3-1 129,-4 6-258,0-2 0,-7 4-129,-10 5-258,12-8-516,-12 8-258,0 0-774,-13-3-516,13 3-387,-22 1-387,11 6 0</inkml:trace>
    <inkml:trace contextRef="#ctx0" brushRef="#br0" timeOffset="41">17264 10223 1548,'-9'22'1935,"9"-22"129,-7 19 0,7-5-129,-1-3-258,1 7-129,0-6-258,7 5-129,-3-4-387,7 8 0,2-8-387,2 6 0,2-3-129,-3 0-129,4-4 0,-3 0-129,0 1-129,-5-7 0,-10-6-129,13 11-258,-13-11-903,0 0-1419,0 0-1419,0 0-129,8-13 259</inkml:trace>
    <inkml:trace contextRef="#ctx0" brushRef="#br0" timeOffset="42">17569 10271 3870,'0'13'3870,"0"-13"129,0 0-387,0 0-3354,0 19-387,2-5 387,2 4 0,0-2 258,2 8 129,-4 1-129,5 6 258,-5-6-387,4 3-129,-2-8-129,0-1 0,-1-1-258,-3-18-258,6 12-516,-6-12-1290,0-19-2064,0 6 0,0-14-387</inkml:trace>
    <inkml:trace contextRef="#ctx0" brushRef="#br0" timeOffset="43">17505 10390 3096,'-1'12'3225,"1"-12"0,6 0-645,10 2-258,-5-6-516,14 4-387,-5-5-387,11 5-387,-2 0-387,4 0 0,-1 0-258,-3 0-387,2 7-516,-14-7-1161,5 0-2193,-4 0-258,-18 0-258</inkml:trace>
    <inkml:trace contextRef="#ctx0" brushRef="#br0" timeOffset="44">17857 10164 2322,'19'-4'1935,"-19"4"129,26-2-3225,-7 2 387,4 0 516,-1 5 516,-2-4 645,2 5 645,-8-4 258,3 3 258,-17-5-387,16 15-129,-16-15-645,0 19 0,-4-5-387,-1 6 258,-8-1-258,0 5-129,-7-1 129,7 8-129,-6-5 0,5 4-129,-1-5 0,2 0 0,3-4-258,0-1 129,4-5 0,4-2 0,2-13 0,0 17 0,0-17 0,8 14 0,-8-14 0,20 7 0,-9-4 0,5-2 0,-1-1-129,4 0 0,2 0-129,-1-1 0,3 1-387,-4-4-774,10 4-1935,-7 0-1161,-3 0-387,-1-4 0</inkml:trace>
    <inkml:trace contextRef="#ctx0" brushRef="#br0" timeOffset="45">18285 10546 4644,'10'18'3870,"-2"-6"-258,-8-12 0,0 0-3870,0 0 0,9 12 387,-9-12-129,0 0 258,0 0 0,12 4-387,-12-4-1032,7-10-2064,-7 10-516,10-27-516</inkml:trace>
    <inkml:trace contextRef="#ctx0" brushRef="#br0" timeOffset="46">18316 10291 7353,'0'0'4386,"0"0"-387,0 0-129,9 0-4128,3-4-129,-12 4-129,22-7-774,-22 7-2322,17-13-645,-3 10 0,-5-9-129</inkml:trace>
    <inkml:trace contextRef="#ctx0" brushRef="#br0" timeOffset="47">18550 10077 3096,'3'36'4128,"-3"-13"-387,-3-1-258,-2 2-3096,2 8 258,-3-4 0,3 2 387,-8-1-258,8 9 258,-10-14-129,9 6-129,-5-11-129,6 4-258,-1-3 0,4 0-129,0-7-129,0-13 0,22 18 0,-2-8-129,5-3 0,5 0 0,3-4-129,0-3-129,1 0 0,-2-8-258,1 4-258,-14-13-903,4 6-1548,-9-3-1419,-8-6-129,-3 0 129</inkml:trace>
    <inkml:trace contextRef="#ctx0" brushRef="#br0" timeOffset="48">18425 10242 7740,'40'5'3999,"-5"-5"-387,-6 1-1032,11-1-3354,-1 0 129,5 2 0,-7-2-129,0 5-387,-4-1-2580,-9-4-387,6 0 516</inkml:trace>
    <inkml:trace contextRef="#ctx0" brushRef="#br0" timeOffset="49">19098 9763 3612,'14'10'4515,"4"0"-516,-18-10 0,0 0-3483,15 2-258,-15-2 129,13 7 129,-13-7-129,0 0 129,0 0-129,13 8 0,-13-8-258,0 0-258,11 0-774,-11 0-1032,13-10-2322,-3 8-129,0-11-387</inkml:trace>
    <inkml:trace contextRef="#ctx0" brushRef="#br0" timeOffset="50">19906 9765 5289,'6'15'4644,"-6"-15"-387,7 13-387,-7-13-3870,14 16-129,-14-16 0,10 15 129,-10-15 0,13 10-129,-13-10 0,20 2-903,-20-2-1419,15-14-1677,3 9-258,-2-12 0</inkml:trace>
    <inkml:trace contextRef="#ctx0" brushRef="#br0" timeOffset="51">20631 9800 6966,'23'13'4773,"-23"-13"-516,20 5 0,-4-4-4257,-5 6-258,-11-7 258,24 10-129,-13-5 129,1-3 0,0 1 0,3 1 0,-2-4-258,8 3-387,-9-5-903,14 2-1161,-5-1-1806,1-7-129,5 2 0</inkml:trace>
    <inkml:trace contextRef="#ctx0" brushRef="#br0" timeOffset="52">21372 9933 6321,'5'12'4773,"-4"0"-516,-1-12-258,0 0-3999,0 0-516,0 0 129,0 0-387,20 0-129,-20 0-1677,18-8-1677,3 4-387,-5-8 387</inkml:trace>
    <inkml:trace contextRef="#ctx0" brushRef="#br0" timeOffset="53">21960 9912 4773,'13'24'4128,"-1"-11"-645,-12-13 129,0 0-3870,13-6-774,-3 6 258,-10 0-258,20 0-774,-7 0-1935,-13 0 0,25-5 130</inkml:trace>
    <inkml:trace contextRef="#ctx0" brushRef="#br0" timeOffset="54">22696 9989 5289,'12'7'4773,"-12"-7"-516,0 0-129,0 0-4128,2 15-387,-2-15-258,0 0-3225,1 19-387,-1-19-258,-8-5-129</inkml:trace>
    <inkml:trace contextRef="#ctx0" brushRef="#br0" timeOffset="55">22715 9231 1032,'-12'20'129,"10"-5"129,-1 1 0,2-1 0,1 6 258,-1 6 129,0-1 129,1 5 0,-3 1 129,2 5-129,-1 2 129,0 5-387,-2-2 129,2-3-387,-3 3 129,3-4-258,-3 1 0,4-3 0,-4-5 0,1-1 258,-1-3-129,-1 1 258,-3-5-129,1 1 0,-1-3 258,2 1 0,-2-5-258,2 2 0,2-5 0,0-4-129,5-10 129,-4 17 129,4-17-258,0 0 0,0 0 0,0 0 129,10-9 0,-10 9-258,11-13 0,-11 13 0,11-14 0,-11 14-129,7-12 0,-7 12 0,5-12 0,-5 12 0,0 0 0,6-15 0,-6 15 0,8-14 0,-8 14 0,20-17 0,-8 5 0,5 4 0,2-1 0,1-1 0,5 0 0,1 3 0,2 2 0,1 1 0,0 2 0,1-1 0,-1 1 0,0 2 0,-3 0-129,-2 2 129,-1 7 0,-3-3-129,-1 3 129,-3 3 0,0 2-129,-1-3 129,-3 2-129,-1 0 129,-1-1 0,-3 0 129,-2 0-129,-3 0 0,-2-12 129,0 20 0,0-20 258,-14 19-258,0-10 129,-4 1-129,-5-2 387,-1 0-258,-7-2 129,-2 0-129,-7-2-129,1 0 129,-6-4 0,3 0 0,-4-2-258,4-3 0,2 0-129,3 0 0,7 1-258,1-9-516,17 9-2193,12 4-1419,-10-20-258,14 8 0</inkml:trace>
    <inkml:trace contextRef="#ctx0" brushRef="#br0" timeOffset="56">23257 10255 1548,'0'0'1677,"-8"-5"-258,8 5 0,0 0 0,0 0-387,0 0-258,0 0 0,0 0 0,-10 8-129,10-8 0,-1 16 0,1-3-129,-1 0 0,0 3-258,-2 3 0,1 3 0,-2-1 0,1 6 129,-3 2 0,2-3-129,0 3 0,3 5 258,-2-5-258,3 1 0,3-3-129,7-2 129,2-5-258,6 0 129,0-6-129,2-2 0,0-3 0,3-5-129,-1 0-129,-1-4-129,4 0-774,-4-5-645,2-4-1806,9 3-903,-12-11 387</inkml:trace>
    <inkml:trace contextRef="#ctx0" brushRef="#br0" timeOffset="57">23210 10446 1548,'0'0'3225,"6"13"258,-6-13-2451,0 0-516,0 0 0,0 0 516,14 1-129,-14-1 258,11-7-129,-7-3 129,10 3-258,-14 7-258,19-12-129,-5 5-387,1 3 129,3-2-129,1 4-129,2-1 0,1 3 0,-1-3 258,0 2-258,-1 1-258,-4-3-129,0 3-516,-16 0-1419,11 0-1935,-11 0-129,0 0-129</inkml:trace>
    <inkml:trace contextRef="#ctx0" brushRef="#br0" timeOffset="58">23687 10342 1806,'19'21'3225,"-12"-9"-1419,-1 1-387,5 8 387,-11-7 129,7 9-129,-7-6-129,1 8 0,-2-7-387,1 10-387,-4-9-516,4 3-129,0-6-129,0 2 0,0-6-258,0-12 0,7 18-129,-7-18-516,11 5-645,-11-5-1032,0 0-903,2-7-1161,-3-5-129</inkml:trace>
    <inkml:trace contextRef="#ctx0" brushRef="#br0" timeOffset="59">23588 10504 3354,'2'17'4257,"16"-9"-387,-18-8-1419,24 5-1806,1-4 258,-2-1-387,8-2 129,-9-2-258,8 3 129,-7-6-129,4 2 129,-7 2-258,-2 3-129,-5-1-129,-13 1-258,18 0-387,-18 0-387,0 0-645,0 0-1290,0 0-1161,-1 17-516</inkml:trace>
    <inkml:trace contextRef="#ctx0" brushRef="#br0" timeOffset="60">23981 10324 2322,'13'8'3483,"-13"-8"0,17 5-258,-17-5-3483,20 4 0,-9 0 516,-11-4 387,19 8 0,-19-8 516,6 20-129,-6-20 129,0 31-129,-11-18-129,6 11-387,-4-1-387,1 5 0,1-3 0,-2 0 0,2 0-258,0-4 129,6 1-258,-2-7-129,3 2-258,0-17-1548,-3 12-2064,3-12-258,0 0 0</inkml:trace>
    <inkml:trace contextRef="#ctx0" brushRef="#br0" timeOffset="61">24312 10769 6321,'0'0'4386,"19"8"-516,-19-8-1290,0 0-2838,0 0 0,0 0-129,0 0 129,0 0-258,0 0-1161,0 0-2193,0 0-258,-16-7 129</inkml:trace>
    <inkml:trace contextRef="#ctx0" brushRef="#br0" timeOffset="62">24271 10473 8514,'1'11'4515,"10"1"-387,-11-12-516,15 4-4386,-15-4 0,13 1 387,-13-1 0,0 0 129,0 0 258,0 0 0,0 0-1290,0 0-2580,0 0-258,-9-8-645</inkml:trace>
    <inkml:trace contextRef="#ctx0" brushRef="#br0" timeOffset="63">24590 10258 129,'7'8'2967,"-7"-8"258,9 10-2064,-9-10 258,5 12 0,-5-12 387,0 13-129,0-13 129,0 21-258,0-21-258,-7 25-387,0-9-387,2 9 0,-4-1-258,2 4 0,1 1-129,1 6 129,0-5 0,3 6-129,2-6 129,0-2-129,5-4 129,2-1-129,1-4 0,5-4-129,0-7 0,4-2-129,4-2 0,-3-4-129,7 0-387,-6-7-129,8 3-645,-12-9-2193,1 1-903,4 1-516,-10-10 516</inkml:trace>
    <inkml:trace contextRef="#ctx0" brushRef="#br0" timeOffset="64">24533 10419 6063,'0'0'4257,"0"0"-387,0 0-1290,13 0-2580,-13 0-129,23 0 258,-9 0-129,2 0 387,4 0-129,0 0 129,5 2 0,1-2 0,1 0-258,2 0-129,-1 0-129,4 2-903,-11-2-1032,2-2-2193,3 2-129,-13-8-258</inkml:trace>
    <inkml:trace contextRef="#ctx0" brushRef="#br1" timeOffset="65">3363 10818 2193,'0'0'2967,"8"17"0,-8-17-1935,0 0-903,0 0-129,-2 13 129,2-13 387,0 0 0,0 0 129,0 0 129,0 0-129,0 0 0,0 0 0,0 0-129,0 0-387,0 0 0,0 0-129,0 0 0,0 0 0,0 0 129,0 0-129,0 0 0,0 12 129,0-12-129,0 0 258,0 0-129,9 14 0,-9-14 0,7 14 0,-7-14 129,8 18 0,-8-18 258,11 21-258,-11-21 129,10 25-129,-6-13 0,6 3 0,-4 1 129,6 2-129,-2 0-129,4 3 258,-2 0-258,6 3 129,-2 0-129,4 1 129,1-1-129,1 2 0,3 0 0,3-3 0,-1 0-129,2 6 129,2-6 0,2-2 0,0-3 0,3 1 0,-2-6 0,7 3 0,0-6 0,2-1-129,1-2 129,0-2-129,3 0-129,1-3 258,1 0-258,0-2 129,0 0 129,4-4-129,-3-3 0,1 2 0,-1-5 0,3-1 258,-1-1-258,-1-2 0,1 0 0,-2-3 0,1 0 0,0-5 0,-1 1 0,-3-1-258,2-2 258,-2 2 0,2-3 0,-1 1 0,-1-2 0,2 0 0,1 3 0,-1-3 0,-1 4 0,-3 0-129,-3 1 129,0-1 0,-6 4 0,-4-2 0,-2 4 0,-7 2 0,-3 2 0,-5 0 0,-2 7 0,-13 5 0,17-5 0,-17 5 0,0 0-129,0 0 0,7 7 0,-7-7 0,0 0-258,0 11-258,0-11-1290,0 0-1935,0 0-774,0 0-129,-16 0 1</inkml:trace>
    <inkml:trace contextRef="#ctx0" brushRef="#br1" timeOffset="66">5459 10786 4773,'23'3'4386,"-12"-3"-258,8 0-387,-2 0-3483,2-2-645,2-1 258,1-1 129,-1 1 129,1-5 258,2 5 129,-3-8-129,5 4 258,-3-5-129,4 5-129,-3-1-129,3 1-129,-2 2 0,-1-2-258,-1 3 129,-2 1 0,-2 2 0,-3 0 0,-3 1 0,-13 0 0,19 0 0,-19 0 129,7 7-129,-7-7 0,0 20 129,0-11-129,-1 3 129,-3 4-129,0 2 129,0-1 0,-2 1 0,1 5-129,1-1 129,-1 4 0,-2 3 0,2 3-129,-4-3 129,3 4 0,-5 1 0,3-1 129,-4 0-129,3 5 0,-3-7 129,1 1-129,1-4-129,1-2 129,-1-7-129,2-4 129,8-15-129,-8 17 129,8-17-129,0 0-129,0 0-129,0 0-258,0 0-1935,11-10-2064,0-5-387,5-6-387,3-9 388</inkml:trace>
    <inkml:trace contextRef="#ctx0" brushRef="#br1" timeOffset="67">6673 10693 2580,'14'18'3741,"-14"-18"129,0 0-645,9 11-3225,-9-11-258,10 14 387,-10-14 0,8 22 258,-8-22 129,6 24 0,-6-11 387,4 3 0,-4-1-258,4 7-129,-1-3 129,5 5-258,0-5-129,2 6-129,5-6 0,0 2-129,1-3 129,3 1 0,2-2 0,3 0 0,2-2 0,0-1 0,-1 2 0,5-3-129,-2-1 129,4-2 0,-4-4-129,3 0 129,-1-5-129,5-1 129,-1 0-129,2 0 129,1-5-129,-1-1 0,2-1 0,3-3 0,-3 0 0,0-2 0,1-2 0,1-1-129,-1 1 129,-1-1 0,0 0 0,-3-1 0,-2 2 0,-5 2 0,-5-1 129,-3 3-129,-3 1 0,-7 4-129,-10 5 129,14-9 0,-14 9 0,0 0-129,0 0 0,0 0 0,0 0 0,0 0-129,0 0 0,0 0-258,0 0-516,0 0-1677,0 0-1806,0 0-387,0-23 387</inkml:trace>
    <inkml:trace contextRef="#ctx0" brushRef="#br1" timeOffset="68">7748 10729 645,'0'0'3483,"0"0"-258,0 0-129,0 0-3096,0 0-387,0 0 387,13 7 258,-13-7 258,20 0 129,-20 0 258,22-5 0,-22 5 0,25-10-387,-12 0 129,7 3-516,-3 2 0,3-1 0,-1 1-129,1 0 0,-1 3-129,-4-1 129,3 3-129,-5 0 129,1 0 0,-14 0-129,15 10 129,-15-10 0,8 15 0,-7-4 129,-1 4-129,0-1 0,0 6 129,-2-2-129,-4 7 0,4 0 0,-3 2 129,1-1 0,-4-2 129,4 3-129,-6-3 258,3 5-129,-2-5 0,2 0 0,-1-1 0,0 0 0,-1-2-258,3-3 129,2-1-258,4-17 0,-5 18-129,5-18-258,0 0-1032,0 0-1935,8-12-774,6-1-258</inkml:trace>
    <inkml:trace contextRef="#ctx0" brushRef="#br1" timeOffset="69">8273 10817 3354,'20'6'3999,"-20"-6"0,18 0-258,-18 0-3483,14-2-129,-14 2 387,11-3 129,-11 3 129,0 0 258,11 5 0,-11-5-258,0 0 129,0-6-387,0 6-258,0 0-129,0 0-129,14-2-387,-14 2 129,16-6-516,-16 6-1032,26-13-2451,-7 9-516,-2-6-129,4 3 1</inkml:trace>
    <inkml:trace contextRef="#ctx0" brushRef="#br1" timeOffset="70">8755 10796 1,'6'18'3482,"1"-5"-128,-7-13 0,0 0-3096,13 11 129,-13-11 258,15 5 387,-15-5 0,15 3 129,-15-3-129,0 0 129,12 0-516,-12 0-129,11 0-516,-11 0-516,16 0-1032,-16 0-2451,13 0-387,2 0-258</inkml:trace>
    <inkml:trace contextRef="#ctx0" brushRef="#br1" timeOffset="71">9143 10795 5676,'0'0'4644,"3"16"-516,-3-16 0,0 0-4515,0 0 129,0 0 129,0 0-129,15 14 129,-15-14-258,15 5-903,-15-5-2451,0 0-516,20 1-258</inkml:trace>
    <inkml:trace contextRef="#ctx0" brushRef="#br1" timeOffset="72">9305 10835 2709,'0'0'3612,"0"0"-1548,0 0-258,0 0-258,6 17-387,-6-17 129,0 0-258,0 0-129,5 19 129,-5-19-258,6 18 0,-6-18-387,8 24-129,-5-8 0,6 4-129,-3-3 0,3 1-129,-1 0 129,0 0 0,2-2-129,-2 1 129,-2-2 0,2 1-129,-1-3 129,1-1-129,-2 0 0,2 1 0,-1-2 0,4 0 129,-2 0-129,-9-11 0,23 21 0,-10-9 0,1-2 0,0 1 0,3-2 0,0 3 0,1-4 129,2 1-129,-2-2 0,0-2 0,-1 2 0,1-5 0,-2 1 0,1-1 0,-2-2 0,-3 3 0,2-3 129,-1 0-129,0-2 0,-2 2 0,2-3 0,-2 0 0,2-1 0,-2-1-129,1 0 258,0 0-258,1 0 129,0-2 0,-1-3 0,4-1-129,-2-1 129,2 0-129,0-1 129,0-2-129,2-2 258,-1 0-258,1-1 129,-2-2 0,4 2 0,-1-2-129,1-1 129,0-1-129,-1 2 258,1 1-258,-1 1 129,-2 2 129,2-1-129,-3 1 129,-1 3-258,1 0 258,-2 1-258,0 4 129,-1-4 0,-2 1-129,1 1 129,-12 10 0,23-20-129,-23 20 129,18-19 0,-18 19 0,16-17 0,-16 17 0,0 0-129,12-10 0,-12 10-129,0 0-258,0 0-387,0 0-903,0 0-1290,0 8-1548,0-8 0</inkml:trace>
    <inkml:trace contextRef="#ctx0" brushRef="#br1" timeOffset="73">10098 10797 1419,'22'7'2967,"3"-19"-1290,-6 6-774,-3-5 258,8 4 0,-9-10 258,10 7 129,-11-10 0,11 8-129,-9-11-129,9 11-516,-10-8-258,5 7-129,-4-1-129,4 0-129,-4 2-129,0 3 129,-5 3 0,1 4-129,-12 2 129,18-5 0,-18 5 0,12-5 129,-12 5-129,0 0 129,0 0 0,0 0-129,0 0 129,10 0 0,-10 0 0,0 0-129,1 10 0,-1-10 0,4 12 0,-4-12-129,4 20 0,-2-7 129,5 0-129,-4 4 0,3 0 258,-2 1-129,3 2-129,0 2 129,-1 1-129,0 0 129,-2 1 0,2 1-129,-2-1 258,4 2-258,-3-3 129,1-2-129,-2-4 129,1-2-129,-1-2 0,0-3 0,-4-10 0,5 13 129,-5-13-258,0 0 129,2 12 0,-2-12-129,0 0-258,0 0-129,0 0-1935,0 0-2193,0 0-258,0 0-387</inkml:trace>
    <inkml:trace contextRef="#ctx0" brushRef="#br1" timeOffset="74">23104 10825 1032,'0'0'2064,"0"0"-387,0 0 258,0 0-516,0 0-387,0 0-387,11 0-387,-11 0 0,0 0 129,0 0-258,0 0 258,0 0-258,0 0 258,0 0-258,0 0 129,0 0 0,11-8 258,-11 8-258,0 0 0,0 0 129,0 0 0,0 0 0,0 0 129,0 0-387,0 0 129,0 0 0,0 0-129,0 0 129,3 6-129,-3-6-129,1 11 258,-1-11-129,5 11 0,-5-11 0,1 10 0,-1-10 129,0 13-258,0-13 258,0 19-129,0-8 0,0 1 0,-2 3-129,-2-1 129,2 3-129,0 2 129,-4-1-129,1 2 0,-2 5 0,-2-2-129,-1 3 129,1 2 0,-3-4-129,0 1 129,-1 2 129,0-8-129,-1 0 129,0-2 129,0-2-258,-2-5 0,-1 3 129,-4-6-258,-3-1 129,1 1 0,0-2-258,-3 0 258,0-2 0,0 1 0,1-4 258,0 1-129,3-1 0,-3-2-129,3-6 129,-1 1 0,1-5-129,-1 5 129,-2-5-129,2-1-129,-1-2 258,-2-1-258,-1 4 129,0-2 0,-2 1 0,2-3 0,-1 4-129,1-1 129,0-2 0,3 2 0,0 0 0,0-5-129,3 0 129,1 0 0,0-3-129,-1 4 129,2-4 0,-2 1 0,2-2-129,-1 1-129,0 1 0,0-1 129,-1 0 0,-1 0 0,1 4 0,-1-2 0,1 3-129,0 2 129,4-1 0,-3 3 0,7 0 0,-2 1-258,15 11 387,-19-20-129,19 20 129,-14-16 0,14 16-129,-12-7 129,12 7 0,-13-5 0,13 5 0,0 0 129,-14-3-129,14 3-129,0 0 129,0 0 0,-12 0 0,12 0 0,0 0 0,-4 15 0,4-15 0,-1 19 0,1-2-129,0 1 129,0 3 0,0 3 0,0 2 0,0 6 0,0 1-129,0 1 0,3-2 129,-1-2-258,2 2-129,-2-6 129,4-2 0,-3-8-129,0-1 258,-3-15-387,6 17 129,-6-17-516,0 0-129,0 0-129,0-5-129,0-7 129,0 0-129,-5-3 258,3-3 129,-2 0 258,1-5 387,-2-2 129,1-2 0,-1-2-258,1-2 129,0-1-129,-1-4 258,1 1 0,-1 5 0,1-2 129,2 5 0,-2 2 129,3 4 0,0 2-129,0 7 387,0 2-258,1 10 129,0-14-129,0 14-129,0 0 0,13 0 258,-13 0-258,25 11 0,-5-3 0,5 1 258,2 4 129,2-3 129,-2 4 129,4-4-129,-1 3 258,-2 0 0,1 0-129,-8-4-387,-3 4 129,-5-5-258,-13-8-129,11 13-258,-11-13-903,0 0-1290,-10 5-774</inkml:trace>
    <inkml:trace contextRef="#ctx0" brushRef="#br1" timeOffset="75">21256 10780 5805,'16'12'4644,"-16"-12"-387,0 0 0,0 0-4257,0 0 0,15 0 129,-15 0 0,0 0 129,0 0-129,0 0 129,0 0 0,0 0 0,0 0-258,0 0 0,0 0-258,0 0-516,0 0-903,0 0-1290,0 0-1548,0 0-129,0 0-129</inkml:trace>
    <inkml:trace contextRef="#ctx0" brushRef="#br1" timeOffset="76">20791 10821 3483,'0'0'4644,"0"0"-516,0 0 129,10-8-2838,-10 8-1290,0 0-129,0 0 0,11 0 0,-11 0 129,0 0 258,0 0-258,0 0 0,0 0-258,0 0 0,0 0-645,14 5-516,-14-5-1419,0 0-1677,0 0-129,0 0 258</inkml:trace>
    <inkml:trace contextRef="#ctx0" brushRef="#br1" timeOffset="77">20417 10961 258,'-4'15'2193,"-8"0"-2322,6-3 0,1 2 129,-3 3 387,0-2 258,-4 3 258,2 1 0,-6 1 129,2 1 258,-4-1-516,-1 5-258,-1-1 0,-4 2-516,2 4 0,-5 1 0,0 0 0,-2 0 129,2 2 516,-5-7-258,3 8 258,-5-10 129,3 4-258,-5-5 258,2 1-258,-7-4 129,4 1-258,-6-2-129,3 1 129,-2-3-129,-1-2 0,1-3 0,1 1-129,-1-4 258,1 3-387,0-7 129,-1 2-258,-2-3 129,1 0 0,0-1 0,0-1-258,2-1 258,0-1 0,-2 0 0,1 0 0,1 0 258,2 0-258,-1 0 129,0-3 0,-1 2-129,-2-2 129,1-2-129,-1 3 129,-2-3-129,-2-2 129,0 0-129,-1-2 129,-2-2 0,5-2 0,-2-3 0,1-3 0,2-1 0,2-2-129,0-2 0,0 0 0,2-2 0,2-1 0,-1-1 0,5 3 0,1-4 0,3-5 0,3 2 129,1 0-129,6 3 0,0 0 0,3 0 129,4 0-129,1 5 258,1 5-258,2 2 129,3 0-129,-1 1 0,1 5 129,0 0 0,6 11-129,-6-20 129,6 20 0,-6-12-129,6 12 0,0 0 129,0 0-129,0 0 0,-6-10 0,6 10 0,0 0-129,0 0 0,0 0 129,0 0 0,0 0 0,0 0-129,0 0 129,0 0 0,0 0-129,0 0 129,0 0 0,0 0 0,0 0-129,-2 8 129,2-8 0,0 0 0,-5 17 0,5-17 0,-2 18 0,1-6 0,0 1 129,1 5-129,0 7 0,0 0 0,1 4 0,0 2 0,1 1 129,0 4-129,-2-3 0,0 0 129,0-3-129,0-4 0,-4-7 129,2-1-129,-1-2 0,3-16 0,-3 15 0,3-15-129,0 0 129,0 0 0,0-6-129,0-6 129,0-5-129,0-2 0,0-3 0,1-1-129,-1-2 0,0 0 129,-2-4-129,0 3 0,-3-6-258,3 3 258,-3 0-258,5 0 258,-2 2 0,2 3 0,0 5 129,4 2-129,1 4 129,-2 0 129,-3 13 0,10-13-129,-10 13 129,0 0 0,0 0 0,0 0 0,0 0 0,0 0 129,10-8-129,-10 8 387,0 0-258,0 0-129,13 3 258,-13-3-129,13 5-129,-13-5 129,23 9 0,-7-7-129,-1 1 129,5 0-129,4 0 0,-1 1 129,5 1-129,-2 1 0,3 1 0,-2 2 0,0 0 129,0 5-129,-1-2 0,-3 0 258,0 3-258,-4-5 129,-1 1-129,-3-4 0,-2-2 0,-13-5 129,14 6 0,-14-6-129,0 0 129,0 0-129,0 0-129,-9 8-516,-2-8-1290,11 0-2193,-15-3-258,1-6 129</inkml:trace>
    <inkml:trace contextRef="#ctx0" brushRef="#br1" timeOffset="78">17046 11040 1935,'0'17'2064,"-11"-3"-2967,5-1 258,0 4 516,-4-2 387,-2 4 258,-2 5 387,-4-2 258,0 5 129,-7 0 0,2 4-387,-6 0-258,1 3-129,-2-2-387,-1 3 0,0-4 0,0 2 0,-4-2 258,2 4 0,-4-4 0,2 3 0,-6-5 0,2 5 129,-5-5-129,3 3-129,-1-5 129,1 1-387,-1-7 258,3 0-129,-1-4 0,4-1 129,-3-4 0,5-3 258,-1-1-258,2-1 0,-1-4 0,1-1 258,-3-2-258,4 0 0,-1 0 0,3-3 0,-2-6 0,2 1-129,-1-3 258,2 1-258,-2-2-129,-1-1 129,1 0-129,-2 0 129,-1-1 0,-1 2 0,-1-3 0,4 1-129,-5-3 129,6 2 129,-1-2-129,-1-3 0,3-2-129,0 1 129,0-4-129,-1 0 0,0-3 129,-1-2-258,0-2 258,0 2-129,2-3 0,-3-1 129,5 1 0,1-1-129,1 2 129,3 3-129,1-1 129,1 2-129,3-1 0,1 2 0,0-1 129,3 3-129,-2-2 129,2 3-129,1-2 129,2 2 0,0 2-129,2 0 129,-1 3-129,4-1 129,-2 0-129,1 3 0,0 1-129,1 3 258,0 0-258,-1 0 129,7 13-129,-13-17 258,13 17-258,-8-11 129,8 11 0,0 0 0,0 0 0,0 0-129,0 0 129,0 0-129,0 0 129,0 0-129,0 0 0,0 0-258,0 0-387,0 0-1419,0 0-2064,0 0-516,0 0 0</inkml:trace>
    <inkml:trace contextRef="#ctx0" brushRef="#br1" timeOffset="79">14542 11055 1548,'-8'24'2322,"4"-14"-387,1 4-129,0 0-387,-1-1-387,3 2-129,-4-1-387,1 2 0,-1 1 0,2 4 129,-4-4 0,5 7-258,-4-2 0,4 2 129,-3-3-258,5 0 0,-1-7-258,1-3 0,0-11-129,0 0-258,0 0-258,0 0-258,8-9-516,-8-8-903,3-4-1032,4 4-645</inkml:trace>
    <inkml:trace contextRef="#ctx0" brushRef="#br1" timeOffset="80">14594 10884 2580,'2'-14'2322,"-2"3"0,0 11-903,0-14-129,0 14-258,0-11-129,0 11-387,0-13 258,0 13-387,8-11 258,-8 11-129,11-6 129,-11 6-258,10-6 129,-10 6 129,16-2-258,-16 2 0,18 0 0,-4 2 0,5 4 0,4-1 0,4 3-129,2 1 0,4 0-129,0 2 129,3-3 0,-1 2 0,-2-2 0,-5 1-129,2 2-129,-3-10 129,-4 7 0,-1-5 129,-3 3-258,-5-3 129,-1 4-258,-13-7 516,18 5-387,-18-5 129,0 0 0,0 0-258,0 0 0,0 0-258,0 0-129,0 10-1548,0-10-2322,-10 4-645,10-4 129</inkml:trace>
    <inkml:trace contextRef="#ctx0" brushRef="#br1" timeOffset="81">6809 13320 774,'-15'0'2709,"2"0"-258,13 0-2322,-13 0-129,13 0 387,-11-9 129,11 9 516,-10-12 129,2-1 0,8 13 387,-7-19-129,7 5-258,0-1-387,0-2-258,6 0-387,3 1 0,5 2 0,1-2-129,2 4 0,3 0 0,0 2 0,0 3 0,2 1 129,0 2-129,-2 4 0,0 0 258,3 6 0,-6 2-129,1 3 129,-2 3 0,-3 1 0,-1 4-258,-5-4 129,1 2-129,-6 0 129,-2 4 0,0-4 258,-3 3-258,-9-1 258,0 0 0,-7-2 0,2-2 0,-8-3 0,3 2-129,-5-6-129,5-1 129,-3-5-258,3-2 0,2 0-129,4-5 0,4-4-258,0-8-387,12 17-1161,0-22-2322,0 3-258,6 2-258,0-3 517</inkml:trace>
    <inkml:trace contextRef="#ctx0" brushRef="#br1" timeOffset="82">6985 12695 1548,'11'-13'2580,"-11"13"-1419,15-15 258,-15 15 258,13-10 0,-13 10 258,0 0 0,4-12-129,-4 12-129,0 0-387,6 5-516,-6-5-258,0 17-129,0-5-129,2 2 0,0 4-129,5 6 0,-1 3-129,1 4 129,1 3-129,3 3 129,-3 5-129,-1 4 0,-1-1 129,2 4-129,-3 1 129,0-1-129,-1-2 258,1-1-258,0-7 129,1-5-258,-2-5 129,0-8-258,0-6 129,-4-15-258,8 12-129,-8-12-387,7-7-1290,-7-6-1419,4-4-1032,3 1 0,-3-8 1</inkml:trace>
    <inkml:trace contextRef="#ctx0" brushRef="#br1" timeOffset="83">7433 13045 5805,'0'0'4257,"0"0"-129,0 0-1032,-8 2-2838,8-2-129,0 0 0,0 0-129,-2 15 129,2-15 387,0 21-129,0-9 0,0 6 258,1 1-129,3 6-258,-3-1 129,3 1-258,-3-2 129,1 1-258,-1-1 129,1-3-387,2 1-129,-4-10-387,8 6-1161,-5-6-2064,-3-11-645,14 3-129,-14-3 1</inkml:trace>
    <inkml:trace contextRef="#ctx0" brushRef="#br1" timeOffset="84">7758 13042 1,'3'15'2966,"4"3"1,-6-7-1290,3 2-387,3 5 0,-7-3 0,7 9 0,-6-5 0,5 9-129,-5-7-129,4 8-387,-2-5-258,3 2-258,-4-6 0,2-1 0,-2-5 0,2-1 129,-4-13 129,0 12-129,0-12 129,0 0-129,0-10 0,-1-2 0,-4-2 0,0-3 0,-1-5-129,1 0 129,0 0-129,1 0 129,3-1-258,1 3 129,2 1-258,10-1 258,2 4-258,5 3 0,3 1 0,4 3 129,1 1-129,3 0 129,0 4 0,-1-1 0,-2 5-129,-6-4-387,2 5-1032,-10 2-2451,-13-3-387,16 9-258,-16-9 0</inkml:trace>
    <inkml:trace contextRef="#ctx0" brushRef="#br1" timeOffset="85">8186 13188 3870,'32'11'4128,"-21"-11"-258,12 1-258,-9-1-2838,6 0-774,1-3-129,3-4 129,0 3 0,-4-7 129,4 1 258,-5-2-258,-1 4 129,-4-5-129,-2 4 129,-3-4-129,-4 2-129,-5 11 0,-3-19-129,-10 10 258,2 5-129,-8-1 129,0 2-129,-4 3 0,-2 0 0,2 3 0,-1 4 0,4 0 0,0 3 129,4 2-129,2 1 129,1 1 0,6 1 0,1 2 258,5 1-258,0 0 129,1 4-129,0-2 129,7 0-129,1-3 0,5 3 0,1-4 0,1-1 0,7 1-129,2-4-258,5-1-258,-3-9-1032,14 1-2322,1 4-516,-5-7-258,10-3 129</inkml:trace>
    <inkml:trace contextRef="#ctx0" brushRef="#br1" timeOffset="86">8933 13103 4644,'0'17'3870,"0"-17"-516,0 0-129,-14 0-3612,14 0 129,-12 3 258,12-3 258,-18 11 387,8 4 0,-6-7 516,4 10-129,-5-6 0,6 7-516,-4-3-129,3 5-258,0-7 129,5 6-258,1-1 258,5-1-258,1 1 129,5-3 129,7 1-258,3-3 129,6 4-258,1-7 0,6-3-129,-1-5-129,7-3-516,-7-7-645,8-6-1161,-6-4-1419,-3-16-258,2 0-129</inkml:trace>
    <inkml:trace contextRef="#ctx0" brushRef="#br1" timeOffset="87">9296 12677 5031,'10'-5'4257,"2"5"-258,-12 0-516,0 10-3096,6 8 0,-6 3 0,1 8 258,-1 7-258,-2 7 129,-8-1-129,6 9 258,-8-1-387,3 3 129,-1-2 0,3 2-387,-1-7 129,1-6 129,2-5-258,2-9-258,-1-5 516,-1-7-645,5-14 258,-15 4 0,15-4 0,-20-16 0,10 3-129,-6-5 258,4 2-129,-3-4 129,5-1-258,-3 3 258,4 3-258,3 3 129,3 2-129,3 10 129,2-14 0,8 11 0,4-2 129,5 4 0,8 1 258,2-1-129,5-2-129,4-3 0,1-2 0,-1 0 0,1 0 0,-1-1 0,-4-3-129,-4 3 0,-6 2 129,-4-1 0,-8 6-129,-12 2 129,16 0 129,-16 0-129,1 11 0,-1 0 129,0 3 129,-4 6 0,2 0 0,2 4-129,0-1 258,0 6-129,6-2 129,3 5 0,0-8-129,3 3-129,-1-4 0,1-8-129,2 2-516,-14-17-2064,17-3-1677,-5-17-516,-5-9-258,4-6 258</inkml:trace>
    <inkml:trace contextRef="#ctx0" brushRef="#br1" timeOffset="88">9703 12822 10707,'2'32'3741,"-2"-32"-1677,0 0-3483,19 10-3483,-6-4-258,3-5 258</inkml:trace>
    <inkml:trace contextRef="#ctx0" brushRef="#br1" timeOffset="89">9957 13265 8127,'-21'24'4644,"21"-24"-387,-21-8-387,7-11-3612,7-3-258,5-4-258,2-1 129,0-2-258,7-1 387,3 2-129,5 7 0,2 4 258,2 5-129,2 7 129,1 5-129,3 0-129,-3 12 129,1 6 258,-3 5-258,-3 3 258,-2 4-129,-6-3 387,-1 3 129,-8-2 0,-3 3-129,-8-9 0,-1 1 0,-10-10 0,2-2-129,-4-5-387,2-6-129,0 0-129,-2-12-258,10 2-387,-8-17-903,20 8-2193,-4-5-645,4-3-516,2 1 0</inkml:trace>
    <inkml:trace contextRef="#ctx0" brushRef="#br1" timeOffset="90">10205 13104 4773,'0'0'4773,"11"-1"-387,-11 1-258,0 0-1806,0 0-2193,6 12 258,-3 6-129,0 10 258,3 6 129,-2-5 0,5 7-258,-1-9 258,6-1-258,-1-14-129,8-9-258,4-6-387,4-23 129,2-3 0,2-9 0,3-4-129,0-2 258,-1 2-129,0 5 258,-5 8-129,-4 11 258,-3 6-129,0 12 129,-4 3-129,-1 14 0,-5 5 129,1 6 0,-4 7 258,4-2-258,-3 3 258,1-2-258,2-2-129,-3-7-645,14 1-2322,-6-11-1548,0-14-258,0-5-516</inkml:trace>
    <inkml:trace contextRef="#ctx0" brushRef="#br1" timeOffset="91">11756 13212 2709,'0'0'2193,"0"0"-129,4 14 0,-4-14-2709,0 0 774,0 0 645,0 0 387,0 0 774,-14-15 387,14 15 129,-14-19-387,14 19-903,-13-27-774,7 14-129,3-7-387,1 5-129,2-2 258,0-1 0,7 0 0,4 4-129,-1 3 129,4 2-129,-1 7 129,0 2-129,3 2 129,-3 10-129,1 4 0,-3 5 129,0 3 258,-2 5 0,-5-3 258,1 6-129,-5-8 387,-2 3-129,-8-5 0,-1-3-129,-4-8-258,-1-1-129,-2-5-129,-3-5-387,7-3-129,-6-17-1290,14 3-2193,-1-6-774,3-5-129,4-4-516</inkml:trace>
    <inkml:trace contextRef="#ctx0" brushRef="#br1" timeOffset="92">12115 12664 3225,'0'0'4386,"5"12"-129,2 5-258,-7 1-1806,3 3-2064,0 4 258,-2 4 0,5 10 129,-6 1 129,7 12 0,-7 1 129,5 15 0,-5-1-129,2 11-129,-2-3-129,0 2-129,1-4 0,1-3 0,-1-12-258,2-12 0,2-6-516,-1-19-129,10 0-645,-14-21-1548,10-2-1806,-6-10-129,3-8-387,-5-6 388</inkml:trace>
    <inkml:trace contextRef="#ctx0" brushRef="#br1" timeOffset="93">12050 13333 3225,'-41'-19'4257,"29"15"129,-1-3-387,13 7-2193,0 0-645,1-17-129,19 16-387,-1-9 0,15 2 258,-4-4-258,13 3 0,-4-1-258,6 3 0,1 2-258,1-4-129,0 9-903,-7 0-2967,2 0-903,-1-1-129,-1-4-516</inkml:trace>
    <inkml:trace contextRef="#ctx0" brushRef="#br1" timeOffset="94">13287 13013 4644,'0'0'3999,"1"-7"-258,-1 7-129,0 0-3612,0 0 0,0 0 258,0 0 129,0 0 0,0 0 258,0 0 258,-19-3-129,19 3-129,-28 2-129,9 6-129,-1 0-129,0 4-129,-3 0 0,-1 2-129,0 1 129,4 2-129,-2 3 129,6-2-129,2 4 258,5 0-258,4-2 258,3 2-258,2-2 258,11 1-129,3-4 129,9-1-258,2-4 258,6-2-258,4-1 0,3-4 129,2-2-129,-2 1 0,-1-3 129,-2-1-258,-5 0 129,-4 0 129,-6 0-258,-7 0 129,-13 0-129,14 0-129,-14 0-258,0 0-774,0 13-1677,0-13-1548,-10 5-387,10-5 129</inkml:trace>
    <inkml:trace contextRef="#ctx0" brushRef="#br1" timeOffset="95">13703 13338 4902,'-16'18'3612,"-1"-18"-645,17 0 0,-17-6-3612,17 6 0,-19-22 387,10 5 129,1-2 258,3-8 387,5 3 387,0-2-387,7 4 258,1 0-645,6 4 0,1 5-387,3 2 129,4 9-129,-4 0 129,2 4 387,-4 5-258,2 5 258,-5 6-129,-1-1 129,-3 5 0,-7-1 387,3 5 0,-8-9 0,1 7 129,-12-7-129,2 0 0,-7-5-129,2 1 0,-5-9-129,3-2 0,-2-2-387,1-5-129,4-4-387,-1-5 0,17 14-645,-25-24-2322,18 6-1032,5-1-258,2-4 0</inkml:trace>
    <inkml:trace contextRef="#ctx0" brushRef="#br1" timeOffset="96">13954 13079 4257,'15'17'4128,"-15"-17"-258,0 0-129,18 15-3483,-18-15 129,18 23 0,-9-6 258,5 7-129,-7-7 387,8 7-129,-5-7 0,5 3-129,-7-6 0,6-2-258,-14-12-258,23 0-129,-12-2 129,1-12-129,1-6-129,1 1 258,0-3-129,-2 0 129,1 0-129,-1 6 129,-1 3 0,5 7-129,-3 3 258,0 3-258,-1 4 129,5 6-129,-4 5 258,4 2-129,-6 0 129,1 3-129,-2-4 129,-1-3 129,-1-2-129,-8-11-129,19 3 0,-8-6-129,3-11-129,3-3 129,0 0-129,1 0 0,2 0 0,-3 2 129,-1 3 0,-2 12 0,-4 2 129,0 8-129,-3 5 129,-2 5 0,0 1 0,1 3 0,-1 2 0,-2-2-129,4-1-129,-3-5-387,8 7-1161,-12-25-2064,10 12-1161,-10-12-129,21-8-516</inkml:trace>
    <inkml:trace contextRef="#ctx0" brushRef="#br1" timeOffset="97">14849 13175 1161,'11'0'3225,"-11"0"387,0 0-387,12 0-2709,-12 0-129,7 8 516,2 9 129,-9-17 129,10 33 258,-8-13-258,10 16 129,-10-5-387,9 11-258,-8 0-129,6 8-129,-4-2 0,1 0-129,-5-8 0,4-2-129,-4-7-258,-1-7 0,0-2-258,0-22-516,0 12 129,0-12-387,-6-8-387,-4-13-129,10 7 129,-11-15 0,10 3 129,-7-9 516,3 1 387,-1-4 129,0 0 645,2 1 129,-1 0-129,1 4 258,1-4-129,3 6 129,-1 0-129,1 7 258,3-1-129,7 5 258,0-4-129,7 7 258,-3-1 0,7 10-258,-2-7-129,5 13 129,-5-9-258,6 11 129,-7 0-258,2 0 0,-1 6-129,-1-1 0,-7 5 129,6-1 0,-9 3 0,2 3 0,-6-1 0,1 1 0,-5 2 258,0 3-258,-8-6 129,-3 8-129,-5-6 0,-3 1 0,-5-2 0,0 1 0,-3-5-129,0 1 258,-1-4-258,4-2-129,2-4 0,2-2-387,9 0-129,-3-12-387,14 12-1290,0-14-1419,12 2-1290,2-2 0,7-1-258</inkml:trace>
    <inkml:trace contextRef="#ctx0" brushRef="#br1" timeOffset="98">15275 13209 8643,'0'0'4386,"0"12"-516,0-12-1032,0 0-3225,5 17 387,1-3-129,1 4 387,4 8 0,-5-5 387,9 8 0,-6-7-129,6 5 0,-1-7-129,3-3-258,2-10 0,-2-7-258,6-1 129,-1-13-258,1-3 258,-2-7-129,1-3 129,-4-1-129,-2 3 258,-2-5-129,-9 9 129,1 0 0,-6 5-258,0 5 258,0 11-129,-2-17 0,2 17-129,0 0-129,0 0-258,-14-1-387,14 1-1806,8 9-1677,-8-9-258,13 0-387</inkml:trace>
    <inkml:trace contextRef="#ctx0" brushRef="#br1" timeOffset="99">15826 12796 7224,'16'-1'4257,"-16"1"-129,14 3-258,-14-3-3870,12 25-129,-5-1 0,-2 7 129,1 9 387,-5 5 0,2 10 258,-2 1-129,7 9-129,-6-5 0,3-2-129,2-4-129,-2-4-258,4-8 0,-6-13-258,4-4 258,-2-15-258,-5-10-387,0 0-258,0 0-1032,0-18-387,0 2 0,-13-14 0,6 7 0,-13-11 129,4 5 645,-8-3 774,-3 2 1419,1 3 645,-3-2 645,8 8 387,-6-5-258,9 14 129,-3-5 0,21 17-258,-12-23-258,18 19-258,4-6-387,14 7-129,3-6-129,14 5 0,0-9-129,10 7-258,-3-3 0,6 5 0,1-2-129,-2 2-258,-4 4 0,-5-3-129,-1 6-387,-14-3-1161,8 6-1806,-13 0-1290,-6-1-129,-4-3-258</inkml:trace>
    <inkml:trace contextRef="#ctx0" brushRef="#br1" timeOffset="100">16304 13149 4257,'0'0'3741,"17"0"-516,-17 0 258,19-4-3354,-19 4-516,22 0 387,-6 0 129,-3 1 387,6 11 129,-4-4 258,4 9-258,-2-5-129,0 7-258,0-2-258,-3 5 129,0-2-129,-2 1 258,-5-1-129,-2 1 0,-3-2 129,-2 1 0,-2-2-129,-7-2 129,-5-2-258,-4-3 129,-3-5 0,-6-1-129,-2-4 0,-5-1 0,1-8 0,1-4-129,2-3 129,4 1 0,6-3 0,6-3 0,7 3 0,7 0 0,5 3 0,11 2 129,7 4-129,7-1 129,3 6-129,3 3 0,2 2 0,3 1-258,1 6-129,-7-9-516,7 10-903,-13-10-774,6 0-1161,-5-2-774,-9-13-129</inkml:trace>
    <inkml:trace contextRef="#ctx0" brushRef="#br1" timeOffset="101">16836 12861 3354,'28'-3'4773,"-28"3"-387,12 17 0,-6-3-2064,-2 1-2322,0 2 0,-2 7 0,2 6 129,-4 6 258,6 7-129,-5 1 129,4 3-129,-1 1 0,1 2-129,4-2 0,-1-1-129,0-11-129,-5-7 129,2-8-129,-5-7 129,0-14-258,0 0-129,-16 0 0,-2-13-129,0 0 0,-8-8-129,4 4 258,-6-6-129,2 2 258,4 1 129,3 1 129,5 3 129,2 1-129,6 5 129,5-2 0,1 12 0,12-17 0,4 8 129,4 3-129,8-3-129,5 2 129,6-1 0,4 1-129,3-2 0,2 1-129,2 4 129,-2-1 0,-2 0 0,-4-5 0,-5 5-129,0 1 129,-8 0 0,-2 3-129,-6 1 129,-3-3 0,-4 3 129,-14 0 129,16 16 258,-16-4-129,6 8 0,-6 0 258,1 7-258,-1 0 129,6 10-387,0-2 258,5 0-387,3-2-129,-2-12-516,13 3-2322,-4-15-1548,-2-10-258,2-18-258</inkml:trace>
    <inkml:trace contextRef="#ctx0" brushRef="#br1" timeOffset="102">17440 12708 10062,'17'32'4644,"-1"-14"-516,-16-18-1419,38 12-5547,-38-12-774,35 4-645,-19-3-1290,3-1 387</inkml:trace>
    <inkml:trace contextRef="#ctx0" brushRef="#br1" timeOffset="103">17689 13289 7224,'-16'0'2580,"16"0"-516,-11-10-903,11 10-2322,-1-22 387,1 11 516,2-4 258,8-4 645,9 6 1290,-4-8 0,13 11-258,-7-9-1032,10 7-387,-3 4-258,0 4 129,-4 4-258,-1 7 129,-4 7 258,-5 8-258,-7 2 258,0 5-129,-7 0 129,0 3 0,-10-3 129,-1 0 0,-12-5 129,0 0 0,-5-9-129,-4-3 0,-2-7 129,1-5-387,-1-3 0,4-9-258,4 0-516,0-12-774,18 5-2322,3-4-903,5-5-387,8-1-129</inkml:trace>
    <inkml:trace contextRef="#ctx0" brushRef="#br1" timeOffset="104">18088 13108 6321,'13'2'4644,"-13"-2"-516,12 0-258,-12 0-3870,14 10 0,-5 2 387,2 2 0,-1 3 387,6 8-258,-8-1 129,7 12 129,-8-8-258,6 4-258,-8-3 129,3-2-129,-5-3-129,2-7 0,-5-17-129,19 5-258,-4-10 0,3-14-258,8-5 129,-3-11 129,11 1-258,-2-7 258,2 4 129,-1 4 258,-8 7 129,4 7 129,-9 5-258,1 12 129,-10 2 129,1 8-129,-6 8 258,-1 7-258,-2-1 387,1 7-258,-3-2 129,6 4-258,-5-3 129,4 4-129,0-6-129,2 1 0,0-2-129,-2-7-516,5 12-1419,-11-18-1935,0 0-1161,0-12-258,-14-8-645</inkml:trace>
    <inkml:trace contextRef="#ctx0" brushRef="#br2" timeOffset="106">10767 8723 1161,'0'0'2064,"0"0"-387,0-10-129,0 10-258,0 0-129,-12-14-258,12 14-387,-11-10 129,11 10-129,-12-9 0,12 9-258,-14-12 0,14 12 129,-18-11-258,18 11 0,-21-9 0,10 6-129,-6-1 129,3 3 0,-4-3 129,1 3-129,-4 0 0,1-2 0,-3 1-129,-1 1 258,-1 1-129,1 0-129,-1 0 0,1 3 0,-1 0 0,0 3-129,0 2 258,2-1-258,-2 1 129,1-1 0,-5 3 129,2-1-129,0 4 0,-2-4 129,1 3-129,-1 0 0,0 3 0,1-1 129,4 3-129,-2-2 258,1 2-258,4 0 129,-1 3-129,3 0 129,-1-1-129,5 0 129,-3-1 0,4 4 0,-2-3-129,2 0 129,0 4-129,3-4 129,-2 5 0,4 0-129,-1 0 0,1 1 129,1 0-129,1 3 258,2-1 0,-1 2-129,-1-3 129,4 1-258,-2 0 258,0 2-129,0-4 129,3 3-258,0-6 129,2 2-129,0 0 0,0 0 129,0-1 0,6 0-129,-2 4 258,1-1-129,-1 3-129,1 3 129,1 2-129,-2-1 0,0 1 129,0 0-129,0 0 129,0 2 0,2-7-129,1 0 129,-2-2 0,2 0 0,0-1-129,1-2 258,0 1-129,2-1 0,-2 0 0,2 3 0,0-1 0,0-1 0,2 1 0,-1-2-129,0 0 0,0 0 129,-1-1-129,3 1 0,-2 0 129,0-5-129,0 2 129,1 1 0,1 0-129,2 0 129,-1-2 0,3-2-129,0 0 129,-1 4 0,4-5-258,-3 0 258,0-2-129,0-1 0,-2-2 258,2 1-258,-3 1 0,2-2 129,-2-1-129,0-1 129,3 1-129,-1-2 0,1 3 0,0 0 0,1-3 0,1-1 129,1-2-129,1 5 0,1-6 0,0 4 129,0-6-129,1-1 129,0 3-129,0 0 0,-2-4 0,1 2 0,-1-1 129,-1 1-129,3 0 0,-4-1 0,3 0 0,-4 1 129,2 0-129,-1-1 0,-2 0 0,4 1 129,-2-3-129,1 1 0,1 1 0,1-2 129,1 0-129,1 0 0,-1 0 0,0 0 129,0 0-129,-1-3 0,-1 0 0,-2 0 0,1-1 0,1 2 0,0-1 0,0-2 129,-1 0-129,0-2 0,3 0 0,0-1 0,-1 1 0,0-2 0,1 3 0,0-3 0,0 2 0,1 0 0,0 2 0,-2-4 0,3 1 0,-2-2 0,2-1 0,0-1 129,-1 0-129,0-3 0,-2-2 0,0 0-129,3 2 129,-3-2 0,-2 0 0,0-1-129,-1-2 129,-1 4 0,-2-2 0,-2-2 129,0 0-129,-2-1 0,-2-5 0,1-1 0,-2 2 0,0-3 0,1-1 0,-3 0 0,0-4 0,0-2 0,1-1 0,-2-1 0,-1-5 0,-1-2 0,-2-3 0,-2-5 0,0 0 129,0-2-258,-1-3 129,-4 1 0,0-2 129,-1 5-258,-2 5 258,1-1-129,0 6 0,-1 2 0,-1 4-129,0 4 0,-1 0 0,-3 0 129,-1-1-129,-6-1 129,-1-2 0,-4-4 0,-2-1 0,-5-2 0,-1-1 0,1-1 0,-5 3 0,1 1 0,2 2 0,-2 5 0,-1 4 0,-3 2 0,-1 5 0,-1 0 0,-4 2-129,-1 2 129,-2-2-129,-3 0 258,3 3-258,-1 0 129,0 2-129,3 1 0,4 4 0,3-1 0,5 9-387,0 1 0,11 8-774,-6 0-2064,9 5-1290,2-7-774,-7-5 387</inkml:trace>
    <inkml:trace contextRef="#ctx0" brushRef="#br3" timeOffset="107">13776 8471 1161,'-42'-25'645,"26"17"-129,0 0 258,-3 1 129,-4 2 129,3 3 258,-5-5 129,3 4 0,-4-3-129,6 3 0,-6-2-645,4 2 129,-5 2-129,6 1-387,-7 0 0,-2 0 0,0 6-129,-4 4 0,-3 0 129,1 4-258,-2 3 129,0 0 129,-3 0-129,3 3 129,1 1 0,3 0-258,-2-1 387,6 4-387,-4-2 258,3 5-258,2-1 0,2 3 0,-1 3 129,1 2 0,-1 4-129,2 3 258,0 4-258,3 0 129,-2 3-129,1 1 129,1-2 0,1 0-129,3 0 258,0-2-129,2-2 258,4 1-258,2-3 129,3 2-129,3-3 129,4 5 0,1-3-129,1 1 0,5 1 0,5 0 129,-1 4-129,7-2 0,-3-1 0,4 1 129,1-2-258,2 0 258,0-3-129,1 2 0,2-5 0,3-1-129,-1 0 129,3-1-129,0 0 387,2 0-387,2-1 0,3-1 129,1-1 0,3 0 0,1-1-129,7-2 129,-1 0-129,4 3 258,1-5-258,-1 0 129,0-2-129,3 3 129,-3-5 0,-1 0-129,-1-3 129,-1-4-129,1-2 129,1 0 0,-1-1-258,-1-2 258,-1-4-129,3 0 0,-3-2 0,0 1 129,-3-2-129,1-1 0,-4 0 129,0 0-129,-4-1 0,3 2 129,-2 0-129,2-3 0,-3 3 0,1-2 129,-1-1-129,2 3 0,0-1-129,-2-1 129,2-3 129,-3 1-129,2 0 0,1 2 0,1-2 0,-2 1 0,1-1 129,-3-1-129,2 3 0,-3-1 0,-2-2 0,-1 0 129,-4 0-129,0 0 0,-1 0 0,-1 0 0,1-5 0,-1 0 0,-1 1 0,1-4 0,1 2 0,0 0 0,-1-3 0,3 1-129,2 0 129,0 0 0,-1 0-129,-2 0 129,1 2 0,0-2 0,-4-1 0,0 2 129,-2-3-129,0 2 0,0-3 0,1-2 0,-1-1 0,1-1 0,-2-1 0,0-4-129,2 1 129,-1-3 0,0-2 0,-1-1-129,1-1 129,1-3-129,-3 0 129,0-2 0,-1 1 0,-2-3-129,0 4 129,-1-5-129,-2 2 129,-2 1 0,0-3 0,-1-2 0,-2-3 0,-1 2 129,-2-4-129,-2-3 0,-2 1 0,-3-4 129,0 1-129,-3 2 0,-3 0 0,-3-4-129,0-1 258,-3 1-258,-1-1 129,-3-1 0,0 2 0,-1-6-129,-6 1 0,0-4 129,-2 2-129,-3 0 129,-4 4-258,-4-2 258,-3-1 0,-3 1 0,-2 4 0,-5 4 0,-2-1 0,-4 2 0,-1 1 0,-1-2 129,-2 0-258,-3 6 129,0-1-129,-1 1 129,-4 4-129,-3 3 129,0 2-129,-4 8 129,1 3 0,-3 3 0,0-3 0,-3 3-129,2 3 129,-3 1 0,0 2 0,-1-5-129,1 6 0,-1-2-129,6 10-387,-4-14-903,15 13-2064,-7-13-1290,0-7-387,6-9 129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5-10-14T02:14:38.6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DEBFB4E-5BF2-430A-A117-6740240385A0}" emma:medium="tactile" emma:mode="ink">
          <msink:context xmlns:msink="http://schemas.microsoft.com/ink/2010/main" type="inkDrawing"/>
        </emma:interpretation>
      </emma:emma>
    </inkml:annotationXML>
    <inkml:trace contextRef="#ctx0" brushRef="#br0">0 0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0-13T23:40:45.068"/>
    </inkml:context>
    <inkml:brush xml:id="br0">
      <inkml:brushProperty name="width" value="0.13333" units="cm"/>
      <inkml:brushProperty name="height" value="0.13333" units="cm"/>
      <inkml:brushProperty name="color" value="#ED1C24"/>
      <inkml:brushProperty name="fitToCurve" value="1"/>
    </inkml:brush>
  </inkml:definitions>
  <inkml:trace contextRef="#ctx0" brushRef="#br0">2182 231 212 0,'-8'4'79'0,"8"-4"-42"0,-4 0-32 16,4 0 19-16,-4 0-11 15,-5 0-2-15,-3-4 0 16,-1 1 3-16,-8-1-8 16,-8 0 3-16,-8 1 4 0,-9-1 2 15,-8 4 0-15,-4 0-7 16,-9 4-3-16,1 3-5 15,-9 4-1-15,-8 8 3 0,-13 7 1 16,0 7 1-16,0 4 0 16,5 3 0-16,-1 5 2 15,-3-1 1-15,-5 4 1 16,4 4 0-16,9 4 0 16,4 6-4-16,8 12-1 15,4 8 1-15,4 3 0 16,5 0-2-16,4 11-2 15,0 22 1-15,-1 4-1 16,5 0 2-16,4 4 3 0,5 7-2 0,11 8 0 31,9-8-3-31,13-7-1 0,16-8 1 16,21 19 2-16,8 0-6 16,13-12 1-16,12-6-4 15,9-5 2-15,20-6-2 16,26-1 2-16,11-4 1 0,5-14 2 0,29-15-1 31,0-4 1-31,13-10 0 0,16-16-2 0,5 0 3 16,-1-10 0-16,21-12-2 15,0-7 2-15,38-12 1 16,0-10 0-16,-26-15 0 16,-12-15 2-16,13-22 1 15,-21-8 1-15,-17-14 4 31,-12 3 3-31,0-18 0 0,-13-8 3 16,-21-18-1-16,-12-3 0 16,-25-5-3-16,-16-14-1 15,-18-26-5-15,-15 7-1 16,-18-14-8-16,-12-16-2 16,-17 5-3-16,-24 10 1 15,-18-7-6-15,-28 8-1 16,-30 21 0-16,-28 8 2 0,-13 1 1 0,-17-1 1 15,-25 18 0-15,-8 12 0 16,-21 18-2-16,-20 19 1 16,-5 14-4-16,-25 19-2 15,0 22 6-15,-25 22 5 32,1 23-24-32,-9 22-8 0,4 33-57 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07T17:13:37.5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4798 4303 129,'11'-3'387,"-11"3"0,0 0-129,0 0-258,0 0-129,0 0-645</inkml:trace>
  <inkml:trace contextRef="#ctx0" brushRef="#br0" timeOffset="2199.125">4792 4308 1,'0'0'1031,"0"0"-257,0 0-258,0 0-387,0 0 0,0 0-129,0 0 129,0 0-129,0 0 0,0 0 258,0 0-258,0 0 129,0 0-129,0 0 129,0 0 0,0 0 0,0 0 0,0 0-129,0 0 258,0 0-258,0 0 129,0 0-129,0 0 129,0 0-129,0 0 0,3 14 129,-3-14 0,0 0 129,4 12-129,-4-12 0,4 15 129,-4-15-129,2 14 258,-2-14-129,4 16-129,-4-4 258,0-12-129,3 21-129,-3-21 258,1 22-387,-1-22 129,3 20-129,-2-8 129,-1-12-129,2 17 0,-2-17-129,3 14 129,-3-14 0,0 0 0,0 0 129,3 12-129,-3-12 129,0 0 0,0 0 129,0 0-258,0 0 0,0 0 129,0 0-258,0 0 258,0 0-258,0 0 129,0 0 0,0 0-258,0 0 258,0 0 0,4 9 0,-4-9 0,0 0 0,0 0 0,0 0 0,0 0 0,0 0 258,0 0-258,0 0 0,0 0 129,0 0-129,0 0 0,0 0 129,0 0-129,0 0 129,0 0 0,0 0 0,0 0 129,0 0 0,0 0-258,0 0 0,0 0 0,0 0 0,0 0-129,0 0 129,0 0 0,0 0 0,0 0 0,0 0 129,0 0-129,0 0-129,0 0 129,0 0 0,0 0 0,0 0 0,0 0 0,0 0 129,0 0 129,0 0-129,0 0 129,0 0 0,0 0-129,0 0 0,0 0 0,0 0-129,0 0 258,0 0-258,0 0 0,0 0 0,0 0 129,0 0 0,0 0 0,0 0 0,0 0 0,0 0 0,0 0 129,-7 5-129,7-5-129,0 0 129,0 0-129,-1-7 0,1 7 0,0 0 0,0-16 129,0 16 0,2-14-129,-2 14 129,6-15 0,-6 15 129,6-17-258,-6 17 129,4-14-129,-4 14 129,10-13 0,-10 13 0,8-16 0,-8 16 0,12-15 129,-12 15-129,15-13 0,-15 13-129,21-15 0,-10 8 0,3 1 0,1 0 0,0-2 0,2-1 0,-2 2 0,0 0 0,-2 2 0,2 1 0,-2 0 0,-1 0 0,-1 4 0,-11 0 0,17-2 0,-17 2 0,12 0 0,-12 0 0,0 0 0,15 1 0,-15-1 0,0 0 0,0 0 0,0 0 129,0 0 0,11 5 0,-11-5 129,0 0 129,0 0-258,0 0 129,0 0-129,0 0-129,0 0-129,0 0-645,0 0-2064,0 0-903,0 0-258,14-6-128</inkml:trace>
  <inkml:trace contextRef="#ctx0" brushRef="#br0" timeOffset="13791.788">5361 4429 645,'-10'0'1548,"10"0"-387,0 0-387,0 0-129,0 0-387,0 0-129,0 0 0,0 0 129,8 3 0,-8-3-129,0 0 258,11 4 0,-11-4-258,0 0 258,16 0-258,-16 0-129,0 0 129,12 0-129,-12 0 129,0 0 258,0 0-129,0 0 0,0 0 258,0 0 0,0 0 0,0 0-129,0 0 129,0 0-387,0 0 0,0 0 0,0 0-258,0 0 0,-7 0-129,7 0-258,0 0 0,0 0-258,0 0-258,0 0-1032,0 0-903,-11 1 1</inkml:trace>
  <inkml:trace contextRef="#ctx0" brushRef="#br0" timeOffset="22211.27">5400 4420 1032,'3'-12'1677,"-3"12"-129,0 0-516,0 0-258,0 0-129,0 0-387,0 0 0,0 0-129,0 0 258,0 0 258,0 0 129,0 0 129,0 0 0,0 0-129,0 0-129,-6-8 129,6 8-387,0 0 0,-14-4-258,14 4 0,-13-1 0,13 1 0,-14-1 0,14 1 0,-16 0 0,16 0-129,-16 0 258,16 0-258,-18 0 0,18 0 0,-17 0 129,17 0-129,-18 2 0,18-2 0,-15 4 0,15-4 0,-13 5 0,13-5 0,0 0 0,-13 7 0,13-7 0,0 0 0,0 0 0,-6 12 0,6-12 0,0 0 0,-6 12 0,6-12 0,-6 10 0,6-10 129,-9 13-129,9-13 0,-8 12 0,8-12 129,-10 11-129,10-11 0,0 0 129,-3 14-129,3-14 129,0 0-129,0 0 129,0 13 0,0-13-129,0 0 129,0 0 0,7 12 129,-7-12-258,0 0 0,0 0 129,7 15 0,-7-15-129,0 0 129,7 12 0,-7-12 129,0 0-129,14 12 0,-14-12 129,13 8-129,-13-8 0,14 7 0,-14-7-129,14 9 258,-14-9-258,12 7 0,-12-7 0,0 0 0,15 7 129,-15-7-129,11 6 129,-11-6-129,14 2 129,-14-2-129,17 2 129,-17-2-129,21 1 0,-21-1 0,19 0 0,-19 0 0,19 0 0,-19 0 0,14 0 0,-14 0 0,12 0 0,-12 0-129,0 0 0,13 0-129,-13 0-129,0 0-129,20-1-774,-20 1-2709,0 0 0,15-12-258,-15 12 259</inkml:trace>
  <inkml:trace contextRef="#ctx0" brushRef="#br0" timeOffset="22879.308">5248 4544 774,'0'0'129,"0"0"387,0 0 516,12 0 387,-12 0-129,0 0 387,0 0-129,0 0-129,0 0-129,0 0-516,0 0-387,0 0-258,13 0-129,-13 0 129,16 0 129,-16 0-129,19-2 0,-8 1-129,0-1 129,0-1-129,2 2 0,-2-1 129,2-2-129,-3 2 129,-10 2 0,18-3-129,-18 3 0,11-3 0,-11 3-258,0 0-129,11 0-774,-11 0-1419,0 0-903,14-12 0</inkml:trace>
  <inkml:trace contextRef="#ctx0" brushRef="#br0" timeOffset="25391.452">5731 4379 1,'12'-1'257,"-12"1"130,0 0 0,0 0 258,0 0 0,2 6 129,-2-6 0,0 0 0,0 0-516,0 0 0,0 0 129,0 0-129,13 8-129,-13-8 0,0 0 258,15 7 0,-15-7 0,0 0 0,13 9 0,-13-9 129,0 0 0,7 15 258,-7-15-387,0 0 258,0 0-129,0 12 0,0-12 0,0 0-129,0 0-129,0 0-129,0 0 0,0 0-129,0 0 129,0 0-258,0 0 129,0 0-129,0 0 129,0 0 0,0 0-129,0 0 129,0 0 0,0 17-129,0-17 129,0 18 0,0-6 0,0 1 0,0-1 0,-1-1-129,1 4 129,0-2 0,-1-2 0,1 0 0,0-11 0,-1 21 0,0-10 0,1-11 0,-3 20 0,3-20-258,-1 14 258,1-14-129,0 11 129,0-11-129,0 0 0,0 0 129,0 0 0,0 0 0,0 0 0,0 0 0,0 0 0,0 0 0,0 0 0,0 0 129,0 0-129,0 0 129,0 0-129,0 0 129,0 0 129,0 0-258,0 0 129,0 0 0,0 0-129,0 0 0,0 0 258,0 0-129,0 0 0,0 0 129,0 0-129,0 0 0,0 0-129,0 0 0,0 0 0,0 0 129,0 0-129,6-5 0,-6 5 0,2-10 129,-2 10-129,0-12 258,0 12-258,3-14 258,-3 14-258,1-16 387,-1 16-387,4-16 129,-4 16-129,6-19 0,0 7 0,0 0 0,1 1 0,0 0 0,1-1 129,-1-1-129,-2 2 0,3 1 0,-8 10 0,12-19 0,-12 19 0,13-17 0,-13 17 0,16-12 0,-16 12 0,16-10 0,-16 10 0,17-11 129,-17 11-258,17-4 129,-17 4 0,15-4 0,-15 4-129,19-1 129,-19 1 0,17 0-129,-17 0 129,18 0 0,-18 0 0,12 0 0,-12 0 0,11 1 129,-11-1-129,10 2-129,-10-2 129,0 0 0,20 2 0,-20-2 0,14 0 0,-14 0 0,15 0 0,-15 0 0,0 0 0,13 0 0,-13 0-129,0 0-387,0 0-1032,11 7-2193,-11-7 0,0 0-129</inkml:trace>
  <inkml:trace contextRef="#ctx0" brushRef="#br0" timeOffset="27259.559">5976 4584 645,'0'0'1548,"8"0"-258,-8 0 258,0 0-129,0 0-258,0 0-516,0 0-258,0 0 0,0 0-129,0 0-129,0 0 387,12 0-258,-12 0 387,0 0-387,18 0 129,-18 0 258,15 0-387,-15 0 129,21 0-129,-10 0-129,-1 0 0,-10 0 0,19 4 0,-19-4 129,11 10 0,-11-10-129,2 15 0,-2-15 129,-3 19-129,3-19 258,-13 19-387,13-19 129,-16 20-129,16-20 129,-13 15 0,13-15 0,-9 14 0,9-14-129,-8 15 0,8-15 129,-4 10-129,4-10 0,0 0 0,0 0 0,-4 14 0,4-14 129,0 0-129,0 0 0,0 0 0,-3 11 129,3-11-129,0 0 0,0 0 129,10 8 129,-10-8-129,17 1 0,-5-1 0,0 0 0,-1 0 0,-11 0 0,20-2-129,-20 2 129,12 0 0,-12 0 0,0 0-129,0 0 129,0 0 129,0 0-129,0 0 129,0 0-258,0 0 0,0 0 0,0 0-387,0 0-258,0 0-1419,19-8-2064,-19 8-129,16-10-387</inkml:trace>
  <inkml:trace contextRef="#ctx0" brushRef="#br0" timeOffset="29303.676">6401 4559 1,'-6'11'1934,"6"-11"-1160,0 0-129,0 0 0,0 0 0,0 0 0,0 0 129,0 15 129,0-15-258,0 15 129,0-4-129,0-11 129,0 24-258,-3-10 129,2 5-258,-5-4 129,4 5-258,-1-3-258,-4 2-1032,2-6-2322,5 8-258,0-21 0</inkml:trace>
  <inkml:trace contextRef="#ctx0" brushRef="#br0" timeOffset="30535.746">6549 4420 1161,'0'0'1548,"0"0"-258,0 0-258,0 0-258,0 0-129,0 0-129,0 0 0,0 0 0,0 0-129,0 0-129,0 0 258,0 0-129,6 0 129,-6 0-129,11 0 129,-11 0-258,13 0 258,-13 0-258,19 0 129,-19 0 0,17 1-129,-17-1 0,21 0 258,-11 0-258,2 0-129,-1 0 129,0 0-258,0 0 129,-11 0 0,15 0-129,-15 0 0,14 0 0,-14 0 0,0 0 0,0 0 0,0 0 0,0 0-129,11 7 129,-11-7 129,0 0-129,0 0 0,3 11 129,-3-11-129,0 0 258,0 0-258,0 0 129,0 0-129,8 11 0,-8-11 0,0 0 0,4 16 0,-4-16 129,0 17 0,0-17 129,0 26 0,-5-14 258,2 5-258,-3-2 129,2-1-129,-1 3-129,2-2 129,-2-1-129,2 1-129,-3-1 129,5-2-258,1-12 258,-4 17-258,4-17 258,0 0-387,-3 13 387,3-13-258,0 0 129,0 0-129,0 0-129,0 0-387,0 0-774,0 0-1806,2-13-645,-2 13-387,11-25 259</inkml:trace>
  <inkml:trace contextRef="#ctx0" brushRef="#br0" timeOffset="31578.806">6991 4452 1419,'10'0'2193,"-10"0"-258,0 0-516,0 0-258,0 0-645,0 0 0,0 0-387,0 0 129,0 0-258,0 0 258,0 0-129,0 0 0,0 0 129,0 0 129,0 0-258,0 0 129,2 11 0,-2-11-129,4 12 258,-4-12-129,3 20 0,-3-20 258,7 23-258,-6-8 129,2-1 129,-3-2-129,2 4 0,-2-4 0,1 1-258,-1-13 129,0 18-129,0-18 129,0 0 0,0 0 0,-1 12 0,1-12-129,0 0 0,0 0 0,0 0 129,-14-3-129,14 3-129,0 0 129,-7-11 0,7 11 0,-4-20 129,4 20 0,-3-20-129,2 8 0,1-2-258,0-3 258,4-1-258,3 0 129,5-1 0,2-2-129,3 0 129,3 2 0,0 1-258,3 3 258,-3-1 0,0 5 0,-3 0-129,-4 7 129,-1-4 0,-12 8-129,14-2 129,-14 2-129,0 0 129,0 0 0,7 10-129,-7-10 129,0 15 0,0-15-258,0 14-516,0-2-1419,3-1-1806,-3-11-129,3 14 0</inkml:trace>
  <inkml:trace contextRef="#ctx0" brushRef="#br0" timeOffset="33098.893">7037 4557 129,'0'0'387,"0"0"0,-12 0 387,12 0 129,0 0 129,0 0 258,0 0 129,-10 0-129,10 0 129,0 0-258,0 0-387,0 0-258,0 0-129,0 0-258,0 0 0,0-7 129,0 7 129,0 0-258,1-15 258,-1 15-129,-1-11 129,1 11 0,-12-15-129,12 15 0,-12-16 129,12 16-258,-10-16 0,10 16 0,-6-18 0,6 18-129,-1-13 0,1 13 129,0 0-129,0-11 0,0 11 0,0 0 0,0 0 0,0 0 0,0 0 0,0 0 0,0 0 0,0 0 0,0 0 0,0 0-129,0 0 0,0 0-129,0 0-258,0 0 0,0 0 0,0 0-258,0 0 0,0 0 258,0 0-129,10 7 258,-10-7-129,0 0 387,0 0 0,12 0 258,-12 0 0,0 0 387,0 0-129,0 0-129,1-7 258,-1 7-258,0 0-258,0 0 129,-5-11-258,5 11-129,0 0 129,0 0-258,0 0 258,0-11 129,0 11 129,0 0 258,0 0-258,8-13-129,-8 13-129,0 0-387,0 0 0,0 0-129,0 0-129,0 0 0,-8-1 258,8 1 129,0 0 258,-11 1 129,11-1 0,0 0-129,0 0-903,0 0-1677,0 0 0</inkml:trace>
  <inkml:trace contextRef="#ctx0" brushRef="#br0" timeOffset="34470.971">7227 4524 1677,'-12'0'1935,"12"0"-387,0 0-258,0 0-387,0 0-516,6-6 129,-6 6-516,15-6 129,-15 6-129,19-3 129,-19 3-258,20-4 129,-20 4 0,17-2-129,-17 2 129,10 0 0,-10 0 0,0 0 0,0 0 129,11 7 0,-11-7 0,0 13 387,0-13-258,0 13 258,0-13 0,-7 17 0,2-5 0,-2-1 0,2 1-258,-3-1 0,2 1 0,0 0 0,2 0-258,-2-1 129,6-11-129,-8 15 0,8-15 258,-5 10-129,5-10 129,0 0-129,0 0 129,0 0 129,0 0-129,0 0 129,7 10-129,-7-10 0,16 0-129,-16 0 0,23 0 0,-13 0-129,3 0 0,1-1-129,-1 1 129,1 0-129,-1 0 0,6 1 0,-5-1-774,9 3-2451,3 6-387,-5-9-516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31:12.3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44A96B0D-55FC-4DEE-8E0C-73E8CAEF6313}" emma:medium="tactile" emma:mode="ink">
          <msink:context xmlns:msink="http://schemas.microsoft.com/ink/2010/main" type="inkDrawing" rotatedBoundingBox="14462,12594 17635,11703 17701,11938 14528,12829" semanticType="callout" shapeName="Other">
            <msink:sourceLink direction="with" ref="{822EA00E-C7AD-4B5D-9BB2-96A9FF0189A1}"/>
            <msink:sourceLink direction="with" ref="{689E6B5B-051E-4484-BDE1-440608ABD232}"/>
          </msink:context>
        </emma:interpretation>
      </emma:emma>
    </inkml:annotationXML>
    <inkml:trace contextRef="#ctx0" brushRef="#br0">36 1569 18,'23'-14'12,"4"2"-2,0-1 0,2 0-2,2 0-2,1-2 0,3 1-1,0-4-1,3 2 0,0-3 1,4-2-1,0-3-1,2 3-1,2-3 0,0 0 0,2 1-1,2 0 0,1 0 0,1 1-1,0 3 1,0-3 0,0 1 0,-2-2-1,2 3 1,0-3-1,-3 2 0,0 0 1,3 0-1,-1 0 0,4 2 0,1-2 1,0 1-1,0 1 0,-1-1 0,1 0 0,0 2 0,-1 0 0,0 1 0,1 3 0,1 1 0,3 1 0,3 2 0,1 1 0,-1 0 0,1 0 0,1 0 0,0 1 0,0-2 0,0 1 0,2 2 0,3 2 0,0-1 0,0 2 1,-3 1-1,-2-2 0,-3 3 1,-6-1-1,-6 0 1,-9-1 1,-7 0-1,-7 1 0,-5 2 0,-5 1 1,-8-1-1,-9 1-1,10 1 0,-10-1-2,0 0-1,0 0-4,0 0-9,3 15-15,-12-14 1,9-1-1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40.14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688 1388 14,'0'0'12,"-11"-11"-2,11 11-2,0 0-1,-10-12-3,10 12-1,-10-16-2,5 4 0,0-6 0,3-5 0,-2-5 1,2-6-1,-2-6 1,4-4 1,-1-5 0,-3-3 0,0-3 0,-2 0 0,-3-2 1,1 1-1,-1-2 0,-2 0 1,-4-1-2,4 3 0,-3 2 1,1 2-1,1 3 0,1 7-1,0 4 1,2 7-2,1 7 1,3 0 0,1 7-1,0 3 0,2 3 0,0 1-1,2 10-3,-2-14-2,2 14-9,0 0-6,0 0 0,-10-5 1</inkml:trace>
  <inkml:trace contextRef="#ctx0" brushRef="#br0" timeOffset="902">238 290 1,'0'0'9,"0"0"0,10-18 0,-10 18-1,10-17 0,-5 2-1,4 1 0,-1-2-1,3 0 0,-1-3-1,-1 6-1,1-6 2,4 2-3,-2 5 0,1-1 0,-3-1 0,-1 4-1,-2-1 0,5 3 1,-12 8-1,12-15-1,-12 15 1,11-14-1,-11 14 0,12-11 0,-12 11 0,9-10 0,-9 10-1,0 0 1,11-8 0,-11 8 0,0 0 0,0 0 0,0 0 0,0 0 0,0 0 0,0 0-1,0 0 1,0 0-1,0 0 0,0 0 0,0 0 0,0 0 0,11 4 0,-11-4-1,9 10 1,-9-10 0,14 15 0,-4-3 0,0 2 0,1 4 0,1 0 0,2 5 1,3 3-1,-1 2 1,-1 1-1,2 0 0,0-2 1,-1 0-1,-1-4 0,-1 0 0,-2-5 0,-2-3 1,2-1-1,-5-3 0,0-1 0,-7-10 0,9 12 1,-9-12-1,0 0 1,0 0 0,0 0 0,0 0 1,0 0 0,0 0 0,0 0-1,0 0 1,0 0-1,-5-11 0,-6 0 0,2-2 0,-5-4-1,-2-1-1,-4-4 1,-2-3 0,-1-2 0,1-1 0,0 0-1,0-1 1,1 2 0,3 1 0,2 3-1,3 2 1,0 3 0,3 4 0,0 1 0,4 4 0,6 9 0,-11-13 0,11 13 0,0 0 0,0 0 0,-11-11-1,11 11 1,0 0 0,0 0-1,0 0 1,-12-2 0,12 2-1,0 0 0,0 0 0,-11 5 0,11-5 0,-11 17 0,2-3 0,-3 6 0,-4 4 0,-3 6 1,-4 4-1,-5 1 2,-3 3-1,-2-1 0,-3-1 0,0-3 1,2-3-2,4-5 1,4-5 0,6-4 0,4-4 0,6-5-1,10-7 1,0 0-1,10-6 1,6-6-1,5-3 1,4-5-1,2-4 1,4-3-1,2-5 1,-2-1 0,-3-1-1,-6 1 1,-1 2 0,-2 1-1,-5 3 1,0 4 0,-2 3 0,0 6 0,-4 3 0,4 3 0,-12 8-1,11-9 0,-11 9 1,10-2-1,-10 2 0,0 0 0,0 0 1,4 10-1,-4-10 0,4 13 1,-1-3-1,2 2 1,1 4 0,1 2 0,3 1 0,1 5 0,1 2 0,2 0 0,-1 1 0,2-2 0,-1-1 1,1 1-1,-2-4 0,-1-3 0,-2-2 0,2-1 0,-3-3 0,0-2 0,-3 0 0,-6-10 1,10 13-1,-10-13 0,0 0 1,10 12-1,-10-12 1,0 0 0,0 0 0,0 0-1,0 0 1,0 0-1,0 0-2,0 0-9,0 0-9,0 0-3,5-11 1,-7-5-1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9.5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-4 96 6,'0'0'8,"0"0"0,-7-11-1,7 11-1,0 0-1,0 0-2,0 0-1,7-9-1,1 6-1,7-2 1,3-1 0,3-2 0,4 1 1,4-2 1,3 0-1,4 2 0,0 0 1,1 1-1,3 1 0,1 2 0,-1 2-1,1 1 1,-2 2-1,-2 0 0,3 4 1,-4 0-1,1 3 0,-1 0 0,-1 2-1,1-1 1,0 2 0,-1 0 0,1 0 0,0 2-1,0-2 1,-2 3 0,0 0 1,-1 0-1,-3 2 0,0 0-1,-3 1 1,2 3-1,-4 0 1,3-1 0,-2 2-1,0 1 0,-1 0 1,1 0-1,-1 2 1,-2-1-1,-1-2 0,-2 4 0,-1 2 0,-3-3 1,1 3 0,-1-1-1,-2-1 1,-1 3-1,-2 0 0,2-3 1,-2 1 0,2 1-1,-1-1 0,2 4 0,0-2 1,1 1 0,1 0 0,-1 0-1,1 0 2,-2 0-1,3 1 0,-3-1 1,0-3-1,1 3 0,0 0 0,1-1 0,2 1-1,2 0 1,0 0-1,3-2 1,-1 2-2,3-2 2,2 0 0,0-2-1,1-1 1,-2 0-1,1-2 1,-3-2-1,0-1 0,-3-1 0,-2-3 1,0 1-1,-1 0 0,2-4 1,3 2-1,-4-1 1,4 0-1,0-2 1,1 1-1,1-2 0,-1-2 1,-1 1-1,-1-1 1,1 0-1,0 0 0,-3-4 0,-2 2 0,1-4 0,-3 3 1,-2-1-1,0 0 0,-5 0 0,-9-5 0,14 8 0,-14-8 0,10 8 0,-10-8 0,0 0 0,0 0 1,0 0-1,0 0 1,0 0 0,10 2-1,-10-2 1,0 0 0,0 0-1,0 0 1,0 0-1,0 0 1,0 0-1,0 0 1,0 0-1,0 0 0,0 0-4,0 0-4,0 0-7,0 0-7,0 0 0,0 0-1,0 0 0</inkml:trace>
  <inkml:trace contextRef="#ctx0" brushRef="#br0" timeOffset="1242">2490 1614 22,'-6'-9'17,"-5"-3"-1,4 0 1,-2 1-12,0-2-3,-1-1-2,2 0 2,-1 0 0,0-4 2,2 4-1,-2-3 0,3 1 1,-1 3 0,0 0 0,-1 1 0,3 2-2,5 10 1,-9-14-1,9 14-1,0 0 0,-9-10 0,9 10-1,0 0-1,0 0 1,0 0-1,10 9 0,1-3 0,1 3 1,5 4-1,3 3 1,4 2-1,2 4 2,-2 1-2,0 1 2,-1-1-2,-1 3 1,-1-3 1,-2-2-1,-1-1 0,-2-4 0,-2-2 0,-2-1 1,-4-5-1,-8-8 0,11 14 0,-11-14 0,2 9 1,-2-9-1,-7 12 1,7-12 1,-15 16-1,3-6 1,-4 0-1,-2 1 0,-5 3 1,-2-1-2,-1-1 1,-5 3-1,1-2 1,1 0-1,1-1 0,1-1 1,5-2-1,1 0 0,4-3 1,5-2-1,2 0 0,10-4 0,-12 4 0,12-4 0,0 0-1,0 0-2,0 0-11,0 0-9,0 0-1,0 0 1,-6-14-1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56.0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1505 3,'0'0'7,"-1"9"0,1-9 0,0 0 1,0 0 1,0 0 0,0 0 1,0 0 0,0 0-1,0 0 0,0 0-1,0 0-1,-2-10-1,2 10-1,-2-17-1,0 4-1,3-4-1,-3-5 0,2-5-1,1-5 1,0-4-1,0-5 0,0-3-1,1-4 1,-1-1-1,0-4 0,2 4 0,-3 0 1,1 2-1,-1 2 0,0 0 0,-1 1 0,0 2 0,-1 4 0,0-1 0,1 0 0,-2 4 0,1 1 0,0 5 0,0 3 0,-1 3 0,2 3 0,0 2 0,2 1 0,0 3-1,0 1 1,1 0 0,0 3 0,0-2-2,-2 12-1,1-17-4,-1 17-7,0 0-8,-14-11-1,0 10 0,-3 0 0</inkml:trace>
  <inkml:trace contextRef="#ctx0" brushRef="#br0" timeOffset="881">0 373 6,'0'0'9,"4"-11"-1,-2-3 0,6 2-1,-3-2 0,6-6 0,2-2-1,0-2 0,4-2-1,-1-2 1,2 6 0,-4-5 0,2 3-1,-5 1-1,-1 2 0,-1 2-1,-1 4 0,-3 1 0,0 2-2,-5 12 1,8-14 0,-8 14-1,0 0 0,5-11 1,-5 11-2,0 0 1,0 0-1,0 0 1,0 0-2,0 0 1,0 0 0,10 11-1,-10-11 1,13 17 0,-4-5 0,2 4 0,3 3 0,1 1 0,0 4 0,1 0 0,0 2 0,0 2 1,0 0-2,-2 0 2,-1-2-1,-1 0 0,1-2 0,-2-1 0,1-3 0,-2-3 1,0-3-1,-1-2 0,-9-12 0,12 16 0,-12-16 1,0 0 0,11 9-1,-11-9 1,0 0 0,0 0 0,0 0 1,0 0-1,0 0 0,0 0 0,0 0 0,0 0-1,0 0 0,0 0-7,0 0-13,0 0-4,0 0 1,-3-9-2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11.1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1345 89 12,'0'0'7,"0"0"1,-11-5 1,11 5-2,0 0 0,-14-8 0,14 8-2,-21-11 0,6 3-2,-4 1 0,-1-1-2,-7 0 0,-3 1 0,-5 0-1,-4 1 0,-3 1 0,-4 0 0,0 3 0,-2 1 1,1 2-1,2 1 0,-1 3 0,0 2 1,2 2-1,-1 5 0,1 3 0,-3 5 0,-1 5-1,-2 4 1,-1 2 0,3 5 0,-1 0-1,2 2 1,2 5 0,5 4-1,2 2 1,6 3 0,2 3 0,3 2-1,6 6 1,4 2 0,5-5 0,2 1 0,7 0 0,7 0 0,6-2 1,8 0-1,5-1 1,6-1 0,4 2 0,10 0 0,6-3 1,2 0-1,7-3 2,4-2-1,4-1 0,7-3 0,3-8 1,6-3-1,3-7 1,5-3 0,2-9 0,5-7-1,0-11 1,4-10 0,0-11-1,1-9 0,-6-10-1,-4-8 0,-6-11 0,-6-8 0,-9-6-1,-9-3 0,-11-5 0,-7-3 0,-9-3 0,-6-3-1,-10-1 1,-4 1-1,-8 3 1,-6 2 0,-8 2-1,-7 6 1,-7 5 0,-9 7-1,-6 10 0,-9 5 0,-4 7 0,-6 5-1,-3 10 1,-6 4 0,0 4-1,0 2 1,1 6-1,-1 0-1,5 3-2,1 1-1,7 5-5,6 1-4,7 5-3,7 6-2,10 3 1</inkml:trace>
  <inkml:trace contextRef="#ctx0" brushRef="#br0" timeOffset="1031">1721 1438 23,'-17'-2'14,"-1"1"0,-5-2 0,-3 2-2,-8-7-1,0 4-2,-10-5-1,-1-1-2,-5-7-1,1 1-1,-2-5 0,5 0-2,1 0 0,8 3-1,4-1-1,7 5-1,6 4-3,4 0-7,16 10-11,-5-17-2,11 4 1,4-8-1</inkml:trace>
  <inkml:trace contextRef="#ctx0" brushRef="#br0" timeOffset="1382">1184 530 14,'-10'-18'15,"0"-2"-3,3 1-3,5 3-2,3-2-2,5 4-1,3 1-2,5 4-1,5 1-1,1 6-1,2 4 0,0 1 0,1 10 0,-4 2-1,-2 1 1,-5 3 0,-4 1 2,-8-3 0,-6 0 2,-3 0 1,-8-4 0,-4-1 1,-3-3-1,-1 1 1,2-4-2,3-1-2,1-3-8,5-1-10,5-5-2,9 4 1,-3-12-2</inkml:trace>
  <inkml:trace contextRef="#ctx0" brushRef="#br0" timeOffset="2103">1960 1571 0,'9'-14'7,"2"-2"1,4-2 0,0-4 0,3-2 1,-2 0 0,5 1-1,-3 1 1,-2 4-2,-1 2-2,-4 3 0,-2 4-1,-9 9-1,12-10 0,-12 10-1,0 0 1,0 0-2,0 0 1,2 15 0,-2-3-1,0 3 0,1 3-1,1 2 1,0 2 0,3 1 0,0-4 1,2 0-1,2-5 1,3-3 0,3-7 0,6-5 0,3-8 0,4-6 0,1-4 0,3-6-1,-2-3 0,0 0 0,-6 1 0,-3 4 0,-7 5 0,-4 3 0,-4 6-1,-6 9 0,0 0 0,0 0-1,0 0 1,0 0-1,9 20 0,-7-5 0,2 4 0,0 0 1,2 3 0,1-1 0,2-4 0,2 0 1,-1-5-1,8-5 1,3-4-1,2-8 1,2-3 0,3-5-1,1-5 1,-1-3-1,0-1 1,-5 1-1,-6 0 1,-2 6-1,-5 2 0,-3 4 0,-7 9 0,6-9 0,-6 9-1,0 0 0,1 14 1,0-1-1,2 4 0,-1 3 1,2 4 0,1 2 0,0 2 1,2 0-1,3-3 0,-1-1 0,3-1-3,0-6-6,5-1-13,1-6-2,1-6 0,1-8 0</inkml:trace>
  <inkml:trace contextRef="#ctx0" brushRef="#br0" timeOffset="6148">3990 1040 25,'10'-18'13,"-2"-1"-1,2-5-1,1-8-3,2-7-4,2-9-1,-3-4-1,1-4 0,-4 1 0,-1 2 1,-2 4 0,1 9 0,-5 7 0,1 9 0,-2 9-2,-1 15-1,0-11 0,0 11 0,-4 15-2,0-1 0,0 5 0,0 2 1,1 1 0,3 2 1,3-1 1,2-4 1,10-6-1,6-6 0,9-5 1,6-6-1,4-7 0,1-4 0,2-5 0,-2-3-1,-5 0 0,-5 2 1,-10 2 0,-6 3-1,-5 4 1,-10 12-1,9-10-1,-9 10 1,-6 13 0,-1 2 0,-3 9-1,-3 6 1,-1 10 0,-2 4 1,0 6-1,3 0 0,5 1 0,2-3-1,7-3-5,4-9-8,6-8-5,8-6-1,1-10 0,4-7 0</inkml:trace>
  <inkml:trace contextRef="#ctx0" brushRef="#br0" timeOffset="6699">4742 774 0,'1'19'13,"-4"-9"0,2 5 1,-1 0-7,-2 4-4,0 3 0,-2 2 1,2 0-1,1 0 1,1-1-2,0-4-1,1-3-8,3-5-7,-2-11-1,10 8-1</inkml:trace>
  <inkml:trace contextRef="#ctx0" brushRef="#br0" timeOffset="7110">4697 878 7,'0'16'11,"-3"4"-6,-3 3 1,2 6 0,0 1 2,-1 2-1,2-3 1,4-2-1,1-5 1,7-6-1,5-8 1,8-7-3,6-11-1,5-4 0,-1-8-1,0-5 0,-3-5-2,-2 1 1,-5 0-1,-7 4 1,-7 4 1,-4 6-1,-3 2-1,-1 15 0,1-12 0,-1 12-1,-9 6 0,3 4-1,0 7 0,-3 6 0,-1 7 1,-2 8 0,-3 6 1,1 7-1,0 4-1,-1 1-2,7 5-4,0-7-6,9-4-8,4-7-1,6-8 0,4-10 0</inkml:trace>
  <inkml:trace contextRef="#ctx0" brushRef="#br0" timeOffset="7631">5194 937 7,'6'14'12,"-4"-1"-1,-2-1-9,0 5 1,0 2 0,-3 2 1,1 0 1,2-3 2,6-1 0,6-7 0,10-2 0,4-9-2,9-4 1,2-5-1,7 0-1,-5-4-1,-3 3-1,-10 1-1,-9 3 0,-6 4 0,-11 3 0,2 10 0,-10 1 0,-4 2 0,4 3 0,1-1 1,7 3-1,1-3 2,10-1-1,3-8 0,11-2 0,0-5 0,7-1 0,1-5 0,-2-3 0,-2 0-1,-7 3 1,-2 0-1,-7 3 0,-13 4-1,17-1 0,-17 1 0,0 17-1,-4-3 0,0 3 0,0 6 1,1 2-2,4 5-1,-2-6-6,7-1-11,6-8-4,2-8 1,9-11-1</inkml:trace>
  <inkml:trace contextRef="#ctx0" brushRef="#br0" timeOffset="8762">5761 1088 9,'15'-10'14,"-15"10"-5,13-3-1,-3 4 1,2 0-1,2 1-2,-2 1 1,-12-3-1,43 13 0,-43-13-1,42 23-1,-42-23-2,0 0 0,57 55-1,-57-55 0,28 47 0,-28-47-1,-1 52 1,1-52 1,-13 49-1,13-49 1,-27 40 0,5-24-1,-3-5 1,-3-5-1,-3-3 1,1-5-1,-2-2 0,5-3 0,-2 0 0,8-3 1,2 2-1,7 0 0,3 2 0,9 6 0,-8-13 0,8 13 0,0-13-1,0 13-1,20-17 1,-3 8-1,3-1 0,6-1 0,-26 11 1,68-22 0,-68 22 0,80-19 0,-80 19 1,75-17-1,-75 17 0,65-10 0,-65 10 0,44-3-1,-44 3 1,0 0-1,0 0 1,0 0 0,0 0-1,26 44 1,-26-44 0,0 0 1,-9 54-1,9-54 1,0 0 0,5 52 0,-5-52 1,0 0 0,0 0-1,47 34 1,-47-34-1,44-2 0,-44 2 0,50-11 0,-50 11-1,42-14 0,-42 14 0,0 0 0,52-11-1,-52 11 1,0 0-1,0 0 0,0 0 1,0 0-1,25 53 1,-25-53 0,-5 42 1,5-42 0,-5 47 0,5-47-1,-5 41 1,5-41-1,0 0-5,0 0-7,0 0-9,0 0-2,56 28-1,-56-28 1</inkml:trace>
  <inkml:trace contextRef="#ctx0" brushRef="#br0" timeOffset="9623">6570 1601 14,'0'0'13,"0"0"1,45 21 1,-45-21-3,0 0-2,56-18 0,-56 18-2,0 0-2,55-43-2,-55 43-2,0 0-1,33-45 0,-33 45-1,0 0 1,0 0-1,0 0 0,0 0 1,0 0-1,0 0-1,0 0 2,-62-26-1,62 26 0,-53 17 1,53-17 0,-64 27 0,64-27 0,-51 33 1,51-33-1,0 0 1,-40 59-1,40-59 0,19 46 0,-19-46 0,53 45 0,-53-45-8,66 44-10,-66-44-6,76 32 0,-76-32 0</inkml:trace>
  <inkml:trace contextRef="#ctx0" brushRef="#br0" timeOffset="12237">3234 1489 10,'12'1'10,"0"1"0,3-1-2,4 1 0,3 0-2,0 0 0,4 0-2,-2 0-1,-3-1 0,-3 1-1,-1-1 0,-3 0-1,-1-2-1,-2 0-1,0-1-2,0-2-6,-11 4-6,15-14-1,-12 3 0</inkml:trace>
  <inkml:trace contextRef="#ctx0" brushRef="#br0" timeOffset="12548">3221 1275 8,'-11'-7'11,"11"7"-2,0 0-2,0 0-1,14 0-1,-5 0 0,6 2 1,4-1-1,5 2 0,5 1-1,6 1-1,6-1 0,1 0-1,-3 1-1,-3-1-2,0 0-5,-7 0-8,-6-3-3,-5-1 1,-18 0-1</inkml:trace>
  <inkml:trace contextRef="#ctx0" brushRef="#br0" timeOffset="12908">3500 1111 8,'12'8'5,"5"-1"1,1 6 0,3-3 1,2 6-1,1-2 0,3 2 0,0 1-1,2 3-1,-1 1-1,-3-1-1,-3 2-1,-2 0 0,-5-2-1,-4 1 1,-5-1 0,-4-1 1,-5 0-1,-5 2 1,-3 0 0,-6 3 0,-4 0 0,-3 4 0,-6-1 2,-5 3-1,-2-3-1,-1 4 1,-4-2 1,2-1-1,0-2 0,3-2 0,4-5-1,6-1 0,3-4 1,7-2-1,4-7 0,4-1 0,9-4 0,0 0 0,0 0-1,0 0-4,0 0-8,0 0-10,0 0-3,8-14 2,-8 14-2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21.93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119 0 4,'1'26'13,"-7"-9"-1,2 6-4,-5 6 2,-2 6 1,-1 6-1,-5 2 0,1-1-1,1-2-2,2-3-2,2-4-2,3-8-4,8-7-4,0-18-8,15 0-6,6-12 0,7-8-2,6-5 1</inkml:trace>
  <inkml:trace contextRef="#ctx0" brushRef="#br0" timeOffset="250">581 162 11,'0'0'13,"-12"16"1,-2-7 0,-7-1 0,-4 2-1,-9-1-1,0 1-3,-2-2-1,1 1-1,1-2-3,4 0-1,5-2-2,7 0 0,8 2 0,10-7-1,3 14 0,9-5-1,8 4 1,6 0 1,2 5-1,2 0 0,-1 2 0,-3-1 0,-7 1 0,-4 0 2,-8-2-1,-11 2 0,-5-4 1,-7 1-1,-7-5 1,-5 0-3,-1-1-8,-7-7-14,0-7-1,-4-8-1,1-9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5.5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71 18 9,'0'0'11,"0"0"-1,0 0 0,-9 6 0,9-6-1,0 0-1,0 0-1,0 0-1,0 0-1,0 0-1,0 0-2,10 13 0,2-2-1,5 7 0,5 5 0,4 5 1,5 4-1,2 4 0,1 1 1,-2-2-2,-3-2 1,-6-3-1,-3-6-2,-6-3-5,-3-5-11,-9-5 0,-2-11-2,0 0 1</inkml:trace>
  <inkml:trace contextRef="#ctx0" brushRef="#br0" timeOffset="350">-1 387 15,'2'-20'18,"12"0"-1,6-9 1,11-6-8,6-1-2,8-5 0,2 2 0,1 2-2,0 5-1,-7 5-1,-4 6-2,-9 7-4,-7 2-8,-5 4-11,-4 4-2,-12 4 1,15-12 0</inkml:trace>
  <inkml:trace contextRef="#ctx0" brushRef="#br0" timeOffset="801">687 353 6,'17'-7'16,"0"-6"1,0-2-3,6-6-1,5-1 0,1-5 1,2 2-4,-4-3-2,0 5-3,-5 2-2,-2 2-2,-4 3-4,-5 2-4,-5 4-12,-6 10-3,6-16 1,-6 16-1</inkml:trace>
  <inkml:trace contextRef="#ctx0" brushRef="#br0" timeOffset="1051">653 53 5,'-1'18'14,"1"-18"0,15 9 0,-3-2-7,4 1 0,2 4 0,4 2 1,4 5-1,0 2 1,4 4-3,0 1-1,1 3-1,0 0-1,1 0 0,-4-4-1,-1-2 1,-5-4 0,-3-3 1,-4-5-1,-3-2 0,-12-9 1,13 9-1,-13-9-4,0 0-9,0 0-10,-3-17-2,1 3 1,3-2-1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37.45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-2 134 15,'6'-12'16,"-6"12"-1,0 0-2,0 0-5,12 2-2,-7 10-1,1 4-2,3 6 1,3 5-2,1 6 1,4 2-1,-1 0-1,2 0 2,0-6-1,0-1 2,-4-8 1,0-3 0,-5-8 3,2-1 0,-11-8 0,13-4 0,-10-9-2,9-2 0,-1-12-2,8-4-1,1-7-1,5-5-2,5 0 0,3-1 0,3 3-1,0 3-1,-1 11-3,-9 2-14,0 7-7,-6 3-1,-3 2-1,-6-2 1</inkml:trace>
  <inkml:trace contextRef="#ctx0" brushRef="#br0" timeOffset="671">832 131 1,'0'0'11,"11"5"0,-11-5-3,9 12-1,-4-1 0,2 5-1,1 3 1,2 4-1,0 4-1,0 2 0,3 1 0,-5 0-1,3 1 0,-1-5-2,0 0 1,-2-6-1,1 0 1,-2-8 1,-1 0 2,-6-12 1,9 10 1,-9-10 0,0 0 0,4-9 0,-4 9-1,3-24-2,1 4-2,2-5-1,5-5-1,6-7-1,6-1-1,8-1 1,7 0 0,6 1-1,4 3 0,6 6-1,-5 1-8,2 10-16,-4-1 0,-5 3-2,-8-2 1</inkml:trace>
  <inkml:trace contextRef="#ctx0" brushRef="#br0" timeOffset="1762">1758 145 6,'0'0'13,"2"10"0,0-1 0,-2 2-9,0 5-3,1 6 0,1 4 1,1 5 0,1 2 1,4 2 0,1-4 0,2-1 2,0-7 0,0-2 3,-1-10 1,5-1 1,-15-10 1,21 1-1,-21-1 0,20-15-1,-11-3-1,8-2-4,-1-8-1,2-5-1,4-5-1,3-1-1,4-1 0,2-1-1,1 4 0,0 2-3,7 7-17,1 1-5,2 2-2,0-4 1</inkml:trace>
  <inkml:trace contextRef="#ctx0" brushRef="#br0" timeOffset="2543">2680 224 16,'11'15'17,"6"0"-3,3 2-2,6 1-1,1 1-1,4 3-2,0-1-3,-1-1-2,-2-1-5,-1-2-6,-4-2-9,-3 0-1,-5-4-1,-5-1 0</inkml:trace>
  <inkml:trace contextRef="#ctx0" brushRef="#br0" timeOffset="2764">2725 434 34,'-2'-13'20,"9"-2"-1,8-3-1,8-6-9,13 0-3,4-4 0,9 1-1,2-2 1,5 5-2,-3-1-1,-3 3-5,-4 7-12,-9 0-8,-5 2-3,-8 0 1,-2-1 0</inkml:trace>
  <inkml:trace contextRef="#ctx0" brushRef="#br0" timeOffset="3234">3652 154 1,'0'0'11,"-12"-2"2,12 2-3,0 0-2,1 17 0,2-4 2,1 4-1,4 6 0,3 3 1,6 4-3,4 0-2,5 6-2,3 1-2,3-1 0,2-3 0,-4-3-1,-1-8-2,-6-1 1,-3 0-3,-6-8-4,-7-1-6,-7-12-4,0 0-2,-10 8 1,-3-8 1</inkml:trace>
  <inkml:trace contextRef="#ctx0" brushRef="#br0" timeOffset="3485">3770 531 21,'-15'-7'20,"15"7"-1,-7-16 0,11-1-2,15 1-3,4-11-4,12 0-3,4-7-2,8-1-1,-1-1-1,3 4 0,-4 1-2,-6 7 0,-4 4 0,-10 5-1,-4 5-3,-8 2-8,-1 4-13,-12 4-2,6-11 1,-10 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50:17.56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1451 462 20,'32'-38'11,"3"-4"0,-2-1 0,-1-1 0,0 0-2,-2 5-2,-4-1 1,1 5-3,-4 1-2,-1 6 1,-5 4-1,-1 5-1,-5 4-1,-1 5 0,-10 10-1,13-7 1,-9 16-1,1 3 0,1 5 0,1 7 0,0 5 0,2 5 0,2 9 0,-1 3 0,0 3 0,1 2 1,0 0-1,1-3 0,1-1 0,-2-4 0,-2-7 0,2-5 1,-4-7-1,-1-5 0,-3-6 0,0-3-1,-3-10-1,0 0-6,0 0-13,0 0 0,-7-11 1,-1-2-1</inkml:trace>
  <inkml:trace contextRef="#ctx0" brushRef="#br0" timeOffset="431">1483 339 6,'-10'3'12,"10"-3"1,0 0-6,0 0-3,0 0 0,0 0 1,12 6 1,-1-6 0,1 0 1,3-1-1,0 3 0,-1-2 0,-1 2-3,-2 0 0,1 1-2,-12-3 0,12 5 0,-12-5 0,0 0-1,0 0 1,11 8 0,-11-8 0,0 0 0,0 0-1,0 0-2,0 0-12,0 0-6,0 0 0,-13-10 0</inkml:trace>
  <inkml:trace contextRef="#ctx0" brushRef="#br0" timeOffset="1152">1479 339 6,'0'0'11,"12"-8"-2,-12 8-5,18-4-1,-3 2 1,4 1 1,7-1 0,5 0 1,4-1 0,4 0 1,3-1-1,-3 0-1,4 1 0,-7-2 0,-4 2-1,-7 1-1,-6 1-2,-6 3-2,-13-2-5,11 9-13,-9 1 0,-2-10-1,0 0 1</inkml:trace>
  <inkml:trace contextRef="#ctx0" brushRef="#br0" timeOffset="2043">2456 33 1,'4'10'13,"2"8"-1,-1 4-4,3 7-1,-2 7 1,0 7-2,-1 6 0,0 2-2,-1 2 0,-2-3 0,3-5-1,-3-5-1,1-7 0,0-8-1,0-8-1,-3-17-2,0 0-6,10-7-5,-11-9-3,-5-9 0,-3-3 0</inkml:trace>
  <inkml:trace contextRef="#ctx0" brushRef="#br0" timeOffset="2273">2235 150 18,'-28'-17'16,"5"5"0,8 5-2,3 1-1,12 6-3,7-12-1,15 4-1,11-1-2,15-2-1,11-2-2,13 0 1,12 1-2,7 1 1,2 7-4,-3 1-4,-3 6-9,-9 4-7,-12 1-3,-9 0-1,-13-4 2</inkml:trace>
  <inkml:trace contextRef="#ctx0" brushRef="#br0" timeOffset="2624">3560 75 16,'0'0'17,"-19"0"1,-1 2 0,-5 3-9,-3 3-4,-8 5 0,-2 7-1,-6 0 2,-2 7 0,-5 3-1,1 5 0,-1 2-1,6 5 0,2-1-1,9 1 0,9-5-1,9 1 0,17-7-1,15-2 1,14-7-2,12-7-1,13-3-4,6-8-8,6-3-10,2-7-3,-2-8 2,-5-5-1</inkml:trace>
  <inkml:trace contextRef="#ctx0" brushRef="#br0" timeOffset="2984">4152 169 11,'2'-13'16,"-2"13"2,-6-20 1,-1 9-10,7 11-2,-12-13 2,12 13-1,-20-1-2,8 6 0,-7 4-1,-4 4-3,-3 4 0,-3 2 0,-4 6-1,-1 4 1,0 3 0,2 3-1,2 0 1,8 2 0,5-1-1,8-1 0,10-1 0,10-3 0,13-5-1,10-3 0,12-7 0,6-3 0,8-6 0,3-6-1,0-6 1,-3-2 0,-6-5 0,-9-1 1,-8-2 0,-7 1 1,-14-2 0,-7 1 0,-11 3-1,-7 2 1,-11 0-1,-4 4-1,-8 2 0,-9 2 0,-1 3 0,-5 3 1,-1 2-1,0 0 0,2 3 0,5-3-1,7 3-5,4-5-15,12-2-3,6-3-3,12 1 2</inkml:trace>
  <inkml:trace contextRef="#ctx0" brushRef="#br0" timeOffset="3816">5298 70 16,'9'-2'19,"-9"2"0,0 0 0,0 0-7,-11 2-5,-6-2-1,-4 2-2,-7 1-1,-6 2-1,-5 2 0,-4 2 1,-6 4-1,-2 2 0,-1 4-1,0 4 1,-1 4 0,5 4-1,0 2 1,8 5-1,6 0 1,8 2-1,7 0 0,9 0 1,11-4-1,11 0 0,11-7 0,9-3 0,12-7-1,5-4 1,10-8-1,3-7 0,2-6 0,-2-7 0,-4-6 0,-5-5 0,-12-2 1,-5-2 0,-12 1 1,-8 1-1,-13 2 0,-7 5 0,-11 4 0,-7 5-1,-8 5 0,-9 5-1,-3 6 1,-8 5-2,2 3-2,-3-2-6,8 4-14,4-2-2,13-6 1,14-4 0</inkml:trace>
  <inkml:trace contextRef="#ctx0" brushRef="#br0" timeOffset="4436">5632 647 16,'-9'15'17,"9"-15"2,0 0-1,0 0-10,9-28 0,11 3-1,2-13 1,10-4 0,-2-12-1,11-1-1,-2-5 0,2 5-2,-5 2 0,-1 8-1,-6 5 0,-3 11-1,-6 8-1,-2 8 1,-5 7-1,0 7 0,-4 9-1,-1 5 0,2 9-1,-4 8 1,0 6 0,0 7 0,-1 5 1,0 0-1,2 1 0,0-2 0,-1-3-2,0-8 0,4-4-6,-7-11-5,3-5-8,-8-6-6,2-12 2,-19 0 0</inkml:trace>
  <inkml:trace contextRef="#ctx0" brushRef="#br0" timeOffset="4797">5777 473 12,'-24'-7'19,"4"2"2,10 2-3,10 3-3,16-3-5,14 3-3,10-3-2,16-1-4,15 1-9,12-2-12,7-2 0,7 1-2,-2-3 1</inkml:trace>
  <inkml:trace contextRef="#ctx0" brushRef="#br0" timeOffset="5047">6521 697 10,'-13'-7'17,"7"-4"2,4-1-3,5-7-4,9 1 0,0-8-1,11 1-1,1-8 0,8 1-3,2-7-2,3-2-2,1-4-1,-2 2 0,-1 0-1,-5 4 1,-6 2 0,-2 8 0,-6 3 0,-3 8 0,-6 4 0,-7 14-1,11-12 0,-11 12-1,2 14 0,-1 4-1,0 8 0,3 5 1,1 7-1,2 6 1,4 6 0,3 0 0,3-1 0,0-3-1,4-1-1,-4-7-2,5-3-5,-9-11-3,2-7-7,-10-7-7,-5-10 1,-9-6 1,-10-9 1</inkml:trace>
  <inkml:trace contextRef="#ctx0" brushRef="#br0" timeOffset="5438">6688 402 14,'-11'-9'18,"11"9"-1,20-4-2,11 6-3,16 2-1,9 0-4,14 2-3,7 1-7,5 4-15,-5-8-1,-6-2-2,-13-8 0</inkml:trace>
  <inkml:trace contextRef="#ctx0" brushRef="#br0" timeOffset="11056">1541 378 4,'0'0'4,"-11"-8"0,11 8-1,0 0-1,0 0-1,0 0-1,0 0 1,0 0 0,0 0 1,0 0 1,0 0 1,0 0 0,0 0 1,-4 12-1,4-12 1,-3 15-2,1-6 0,0 3 0,-2-1-1,0 5 2,-1-1-1,0 3 0,-2-1 1,-3 5 0,-1-1-1,-1 3 1,-3-1-1,3 1 0,-2-2 0,3-1 0,1-3 0,2-1 0,2-6 2,3 1-2,3-12 1,-3 10-1,3-10 0,0 0-1,0 0-2,0 0-4,0 0-8,0 0-10,0 0-1,0 0 1,-1-14-1</inkml:trace>
  <inkml:trace contextRef="#ctx0" brushRef="#br0" timeOffset="24505">28 431 5,'0'0'5,"0"0"1,-9-5 0,9 5 0,0 0 1,-10-1-2,10 1-1,0 0-1,0 0-1,0 0 0,0 0-1,0 0-1,-9 0 1,9 0-1,0 0 1,0 0 1,0 0-1,0 0 2,0 0 0,4 11 1,-4-11 0,18 9 1,1-3 0,5-2 0,10 3-1,10-1-1,8 4 0,7-3-2,2 3 0,2 0 0,-3 0 0,-5 0 0,-5-1 0,-9-1 0,-10-1 0,-7-2 0,-6 0-1,-7-1 0,-11-4 0,11 4-1,-11-4-4,0 0-5,0 0-11,0 0 1,-15-13 0,3 0 0</inkml:trace>
  <inkml:trace contextRef="#ctx0" brushRef="#br0" timeOffset="25016">499 317 9,'0'0'10,"5"16"-1,5-3-1,6 1 0,5 5 0,3 3 0,6 1-1,5 2-1,0-2-1,4 2-1,-3-3 0,-1 1-2,-3-3 0,-3-2 0,-4-3-1,-7-1 1,-3-2-1,-7 1 0,-5-1 0,-5 0 0,-9 0 1,-5 4 0,-8-1 1,-5 4 0,-6 0 2,0 3-2,-7-2 1,-1 4-1,0-3 0,3 1 0,3-3-1,6-2-1,4-2 0,4-4-1,8-2 0,3-3 1,12-6-2,-9 4-1,9-4-7,0 0-14,14-9-1,-4-4 0,-4-8-1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07.03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52 4,'20'2'4,"1"0"-1,5-1 1,3 0 0,4 0 0,3-1-1,5 1-1,2 1 0,4-1-1,2 1 1,5 0-1,1 0 0,4 0 0,1 0 1,3 0 0,2 0 0,2-1 0,3 0 2,4 0-1,2 0 0,4-2 0,3 1 0,1-1 0,3 0 0,1 0 0,4 0-1,-3-1 0,2 1 1,-1-1-1,3-2 1,-2 1-1,3-1 2,-1 0-2,2 1 0,-1-2 0,0 0 0,1-1 0,-1 2 0,-2-1 0,0 1 0,-2 0-1,-1 0 1,-2 0 0,1 1-1,-2-1 0,1 2 0,1 1-1,-2 1 1,3-1 0,-1 1 0,0 1-1,0-1 1,-2 0-1,0 0 1,-2 1-1,2-1 1,-1 1-1,-1 1 0,-1 0 1,1 1-1,-2 0 0,0 1 1,-1-1-1,0 1 0,-1 0 0,2 0 0,-1 0 1,1 1-1,0-1 1,0 0-1,1 0 0,0 0 1,0 0-1,1 0 0,0 1 1,0-1-1,1 1 1,-1-1-1,-1 0 1,-1 1-1,0-1 1,-4 1-1,0-2 1,-3 1-1,3 0 0,-1 1 1,-1 0 0,3 1 0,-2-1-1,1 1 1,0-4-1,-3 4 1,-1-4 0,-1 1-1,-4-3 1,-2 2 0,-2 6 0,-3-7-1,-2 7 1,-2-8-1,-3 8-1,-6-8 1,7 9-1,-10-2 1,-6-4 0,4 5-1,-1-6 2,-2 6-1,-41-8 1,70 11 0,-70-11 0,54 5-1,-54-5 1,50 5-1,-50-5 0,41 6 0,-41-6 0,50 6 0,-50-6 0,66 6 0,-66-6-1,74 4 1,-74-4 0,77 5 0,-77-5 0,65 5 0,-65-5 0,48 5-1,-48-5 1,0 0 0,48 4 0,-48-4 0,0 0 0,0 0 0,47 2 0,-47-2 0,0 0 0,0 0 1,0 0-1,0 0 0,0 0 0,0 0 0,0 0 0,0 0 0,0 0 0,0 0 0,0 0 0,0 0 1,0 0-1,0 0 0,0 0 0,0 0 1,0 0-1,0 0 0,0 0 0,0 0 0,0 0 0,0 0-1,0 0-4,0 0-7,0 0-10,0 0-3,0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2:49:34.70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111 1172 3,'0'0'3,"10"2"1,-10-2-1,10 3 1,1 0-1,0-1-1,2-1 1,4 0-1,1 0 1,2 0 0,3-1 1,1 0-1,-3-1 0,3 1 0,2 0 1,-2 1-2,1 0 0,3-1 0,-1 2 0,3 0-1,1 0 0,2 1-1,-1 1 1,2 0 0,0 2-1,-1 0 1,4-1 1,-3 1-1,2-2 1,1 1 0,3-2 0,-1 0 0,4-1 0,2 0 0,-1-1 0,5 1-1,0-1 1,1 0 0,0 0-1,-1-2 0,2 0 0,-3 0 0,2 0 0,1-1 0,-1 0 1,0 0-1,3 1 0,2 0 0,-1 0 0,7 1 0,-3 1-1,0-1 1,2 1-1,1 0 0,-4-1 1,2 2-1,-1-2 0,0 1 0,2-1 1,1 1-1,2 0 0,-1 0 0,5-1 0,-1 1 0,0 0 0,1-1 1,-2 0-1,0 1 0,-3-1 0,1 0 1,-2-1-1,0 0 0,0-1 1,-5 0-1,1-1 1,-1 0-1,-4 0 1,-1-1-1,-5 1 1,-1 0-1,0 2 0,0 1 0,-5 0 1,2 0-1,-3 1 0,2 1 0,0 1 0,0-1 0,-2 1 1,0 0-1,-1-2 0,-1 2 0,-1-1 0,-1-1 0,-3-1 0,0 1 0,-1-1 0,1 0 1,0-1-1,1 0 0,1 0 0,1 1 0,2-2 0,1 2 0,1-1 0,1 0 0,0 0 0,0 1 0,1 0 0,1 0 0,-1 0 0,0 0 0,-1 0 1,0 0-1,-2 0 0,0-1 0,-1 1 0,0 0 0,2 0 0,-2 0 0,3 1 0,0-1 0,0 1 0,0 0 0,-2-1 0,-1 1 0,-1-1 0,-2-1 1,-5 1-1,-1-1 0,-3 0 0,-2-1 1,-3 0-1,0 0 0,-4 0 0,-2 1 0,-3-1 0,-2 1 0,2 1 0,-11 0 0,12 0 0,-12 0 0,0 0 0,12 0 0,-12 0 0,9 1 0,-9-1 0,14-2 0,-3 2 1,-11 0-1,19-5 0,-7 1 1,-1-1-1,1-2 1,-12 7 0,17-13-1,-10 3 1,1 0-1,-1-1 0,-1-1 0,-1-1 0,1 0 0,0-2 0,-1-1 0,0 2 0,-1-2 0,0-1 0,0 2 0,1-3 0,-3 1 0,3-1 0,-2 1 0,1-3 0,-1-2 0,0-2 0,-1-1 1,-1-4-2,-2-1 2,-1-2-2,1-3 1,-4-1 0,3-1 0,-3 0 0,2 1 0,0 1-1,2 2 1,-3 3 0,1 0 0,-1 4 0,2 3 0,-1 1 0,1 3 0,0 1 0,-1 2 0,1 1 0,-1 3 0,2 2-1,-1 1 1,2 9 0,-5-14 0,5 14 0,0 0 0,-1-11 0,1 11-1,0 0 1,-5-12 0,5 12-1,-4-9 0,4 9 1,-9-14-1,9 14 0,-13-19 0,4 10-1,-2-4 1,-4 1-1,-4-2 1,-2 1-1,-5-1 0,-4 1-1,-6 2 1,-7-1 0,-4 1 0,-5 4 0,-7-2 0,-5 2 1,-8 1 0,-5 2-1,-5 0 1,-4 0 1,-4 2-1,-5 0 1,-4-1-1,0 1 1,0-1 0,-4-1 0,1-2 0,-3 1 0,-2 1 0,2-1 0,-4 1 0,0-1 0,-1 3 0,-2 0 0,-4 2 0,2 0 1,0 1-1,2-1 0,0 0 0,0 0 0,2-1 0,2 0 0,2 0 0,3-2 1,5 0-1,1 1 0,4 0 1,3 0-1,1-1 0,3 2 0,4-1 2,-2 2-2,2 1 0,4 0 0,-1 3 0,1 0 0,2 3 0,-2 0 0,6 4 0,-1-2 0,2 3 0,0-1 1,6 0-1,2-1 0,3 0 0,4-2 0,2 0 1,3-1-1,2 0 0,2-4 0,5 4 0,3-5 1,3 3-1,6 1 0,2-1 0,6 1 0,2-3 0,3 6 0,3-7 0,0 6 0,1-6 0,2 2 0,-1-4-1,2 4 1,-1 3 0,-1-3 0,3 4-1,0-2 1,1 4 0,8-10-1,-13 19 1,6-10-2,2 2 2,1 3 0,0 2-1,-1 5 1,0 3 0,-2 9 0,-2 2 0,-1 9 0,-2 5 0,-1 5 1,-1 1-1,0 3 0,0 2 0,2-2 0,4-2 0,2-6 0,3-3 0,2-4 0,3-4-1,3-7 1,1-4 1,1-5-1,0-5 0,-1-3 0,0-4 0,-6-11 0,7 11 0,-7-11-1,0 0 0,0 0-6,5 9-8,-5-9-2,0 0 0,0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9:41.43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970766C-BE0E-4250-9A70-C0C3112EB154}" emma:medium="tactile" emma:mode="ink">
          <msink:context xmlns:msink="http://schemas.microsoft.com/ink/2010/main" type="inkDrawing" rotatedBoundingBox="2949,16353 11754,16262 11755,16334 2950,16425" semanticType="underline" shapeName="Other">
            <msink:sourceLink direction="with" ref="{9C9D0B8F-00F2-4AF9-B8C6-E7F1BAB78AE3}"/>
            <msink:sourceLink direction="with" ref="{FCE8DCD1-3670-4B26-9729-C3DBFB979A30}"/>
          </msink:context>
        </emma:interpretation>
      </emma:emma>
    </inkml:annotationXML>
    <inkml:trace contextRef="#ctx0" brushRef="#br0">1998 1297 13,'23'-6'21,"-6"3"-13,5-2 0,11 4 0,2-2 2,11 4 0,7-3 2,12 3-1,11-2-2,8 3-1,10-3-3,13 3-1,10-2-1,10 0-1,9 0 0,10 0-1,8-2 0,7 0 0,5-2 0,1 0 0,3 2-1,-2-1 1,1 0 0,-4 1 0,-3 0 0,-2 2 0,-9 0 0,-7 1 0,-10-2 0,-10 2 0,-15 0 0,-13 2-1,-17 0-2,-16-2-2,-12 5-11,-14 0-19,-24-5 0,-13-1 1</inkml:trace>
    <inkml:trace contextRef="#ctx0" brushRef="#br0" timeOffset="7040">7293 1260 16,'0'0'26,"11"3"-4,-11-3-9,14 2-2,1 2-2,1-3 1,11 5 0,2-5-1,16 4 0,7-6-1,18 3-2,10-5-1,18 0-1,13-4-1,19 0 0,14-5 0,13 3 1,13-2-2,11 1 0,7 2 0,6 1 1,0 0-1,0 3-1,-6 1 0,-4-1 0,-10 2 0,-11 1-1,-13 0-1,-17-1-2,-16 5-3,-24-7-14,-15 5-18,-21 2-1,-21-5 0,-19 0 1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1.81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 52 8,'0'0'7,"0"0"1,0 0 0,0 0 0,0 0-1,0 0-1,-2 9-1,2-9-1,2 14-1,0 0 0,-1 3-1,3 5 1,0 3-2,2 7 1,2 2-1,0 3 0,2 2 0,0-1 0,0 0-1,-1 1 0,1-6 1,-4-3-1,0-6 1,-2-3 0,-1-6 0,-2-1-1,-1-14 0,2 9-5,-2-9-7,-1-13-4,-2-4-1,0-1-1</inkml:trace>
  <inkml:trace contextRef="#ctx0" brushRef="#br0" timeOffset="390">2 300 15,'18'-1'11,"8"0"-2,2 0 1,4-1-2,0 1-2,0 0-3,-2 1-1,-3 1-1,-2 1-1,-7 0 0,-3-1-3,-4 0-6,1 1-6,-12-2 0,9-8-1</inkml:trace>
  <inkml:trace contextRef="#ctx0" brushRef="#br0" timeOffset="690">137 89 5,'4'18'6,"1"4"1,0 3 0,3 3 0,1 2 0,1 4-1,-1 0 0,4 0-1,-1 2-2,2-2 0,-2-6-2,2-2 0,-3-2-3,1-6-4,1-4-9,-4-9 0,5-5 0</inkml:trace>
  <inkml:trace contextRef="#ctx0" brushRef="#br0" timeOffset="1251">553 470 28,'0'0'16,"0"0"-1,-5-9-3,5 9-2,-4-23-2,3 7-2,-2-8-2,0-5-2,-3-5-1,2-2 0,-2-2 0,2-1 0,-1 2 0,2 2-1,-2 3 0,2 7 1,3 4-1,-1 6 0,0 4 0,1 11-2,0-9 1,0 9 0,0 0 0,3 16 0,1-3 0,0 2 0,1 4 0,1 4 1,4 1 0,0 1 0,0-2 0,3-1 1,-2-6-1,3 0 0,0-9 0,4-6 1,0-6 0,1-8-1,1-4 1,1-4 0,0-3 0,-2-1 0,-1 0 0,-6 3 0,-1 3 1,-4 3-1,-3 6 1,-1 0-1,-3 10 1,0 0 0,-1-10 0,1 10-1,0 0 0,0 0-1,-8 18 1,6-4-1,2 7-1,0 4 1,2 6-1,0 4 1,4 3-1,0 2-1,6 0-5,-2-1-9,3-1-7,2-3 2,2-8-2</inkml:trace>
  <inkml:trace contextRef="#ctx0" brushRef="#br0" timeOffset="1962">1008 526 9,'12'-20'15,"-8"-2"-2,3-4-4,-1-4 0,-1-4 0,1 0-2,-3-5-1,1 1 0,-4-1-1,0 5-2,-1 5 0,1 2-2,-3 7 1,2 5-2,0 4 0,1 11 0,0 0-1,0 0 0,0 0 0,1 21 1,3-7-1,-2 4 1,2 0 0,1 2 0,1-1 1,1-4-1,3-5 1,0-2 0,3-6 0,1-4 0,4-6 0,0-3 1,2-6-1,0-4 0,-3-5 1,0-1 0,-3-3-1,-1 5 1,-5-1 1,-1 6-1,-3 3-1,-1 5 1,-3 12-1,3-11-1,-3 11 1,0 0-2,-1 17 1,1 0-1,1 6 0,1 4 1,2 4 0,0 8 0,0 1 0,2 0 0,-2-2 0,0-3 0,-2-2-2,-1-5-5,0-5-13,1-4-2,-1-8 1,-1-11-1</inkml:trace>
  <inkml:trace contextRef="#ctx0" brushRef="#br0" timeOffset="2773">1624 323 5,'15'-18'8,"1"1"0,0-5 1,0 0 0,0 2 0,-4 0-1,0 4 0,-5 1-3,0 6-1,-7 9-2,5-10 0,-5 10-2,0 0 1,0 0-1,0 0 0,0 0-1,-2 11 1,3-1 0,-1 3 1,1 4-1,0 4 0,2 3 1,1 4-1,0 0 0,2 2 0,0-1 0,2 0 0,-2-1 0,0-3 1,-1-4-1,-2-2 1,-1-6 0,-2-1 0,0-12 1,-6 14-1,6-14 1,-15 5-2,3-5 1,1 2 0,-2-2 0,0 1-1,1 0 1,1 1-1,11-2 1,-16 1 0,16-1 0,-9 0 0,9 0 1,0 0-1,0 0 0,0 0 0,0 0 0,16-9 0,-3 4 0,4-2-1,2 1 0,11-4 0,3 2 0,4-2 1,-1 0-1,3 0 0,-5 2 0,-3 2 1,-2-1 0,-8 3 0,-7-1 0,-4 4 0,-10 1 0,0 0-1,10 0 1,-10 0-1,0 0-6,0 0-14,0 0-1,0 0-1,-13-11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7:55.89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13 254 13,'-5'-10'12,"5"10"-2,0 0 0,0 0-2,-4-10-1,4 10-1,0 0-3,0 0-1,-2 14-1,1-5 0,0 4 0,0 4-1,2 3 1,0 2 0,2 5 0,1 4 0,2 2 0,0 1 0,4 1 0,-3-1 1,1-2 0,-2-2 0,3-3 0,-3-6 0,-1-4 0,1-3 0,-3-5 0,-3-9-1,3 12 0,-3-12-2,0 0-5,0 0-11,0 0-1,4-19-2,0 5 1</inkml:trace>
  <inkml:trace contextRef="#ctx0" brushRef="#br0" timeOffset="1032">36 461 11,'27'-6'11,"2"-3"0,3-1 0,1-2-2,-2 0-2,-1 3-2,-5 2-2,-4 1-1,-6 2-2,-6 1-3,-9 3-3,0 0-4,0 0-4,0 0-1,0 0-1</inkml:trace>
  <inkml:trace contextRef="#ctx0" brushRef="#br0" timeOffset="1282">247 172 15,'0'0'9,"0"0"0,-1 10 1,1-10-2,0 16-1,0-2-2,0 3 0,2 8 0,0 1 0,3 5-1,0 4 0,3 2-2,0-1 0,0-1-1,1-3 1,0-2-1,-2-5 0,-1-4-1,-1-7 1,-1-4-1,-4-10-3,5 12-11,-5-12-4,4-10-1,-4-3 0</inkml:trace>
  <inkml:trace contextRef="#ctx0" brushRef="#br0" timeOffset="1683">498 585 20,'0'0'17,"2"-15"-2,0 4-1,0-4-2,-1-6-2,1 0-3,-5-7-2,3-2 0,-3-5-2,0-1 0,-1-2-2,0 3 1,0 4-1,1 1 0,0 7 0,0 3 0,1 6 0,1 3-1,1 11 0,0-10-1,0 10 0,0 0 0,4 20 0,-1-7 0,1 5 0,2 3 0,0 2 1,1 1 0,2-3 0,0 0 0,-1-4 0,1-5 1,0-5-1,0-5 1,4-6 0,0-4 0,2-7 0,-1-5 0,2-4 0,-2-5-1,2-1 1,-6 2-1,-2 3 1,-2 2-1,0 3 1,-3 6-1,-2 3 0,-1 11 0,0 0 0,1-11-1,-1 11 1,0 0-1,0 0 0,0 0 0,4 20 0,-2-6 1,3 8-1,0 3 1,2 5 0,1 5 0,-4 3 0,1 0 0,-2-3 1,1-3-1,-3-4-1,0-7-6,0-4-9,2-7-7,-3-10 2,13-2-1</inkml:trace>
  <inkml:trace contextRef="#ctx0" brushRef="#br0" timeOffset="2414">912 483 30,'3'-16'15,"1"-4"1,0-2-1,-2-4-1,4 0-4,-5-6-2,2 0-3,-3-3-1,0 3-2,-2 1 0,1 3-1,-1 3 0,0 5-1,0 5 0,1 5 0,1 10 0,-1-12-1,1 12 0,0 0 0,0 0 0,7 15 0,-4-3 1,1 3-1,1 3 1,2 1 0,1 0 0,-2 1 0,1-4 0,0-1 1,1-6 0,3-4 0,2-5 0,3-3 0,0-5 0,3-4 0,0-5 0,0-3 0,0-2 0,-3-3 0,-2-2-1,-4 1 1,-2 0 0,-1 6-1,-2 1 1,-2 3-1,-1 4 0,-2 12-1,1-11 0,-1 11 1,0 0-1,0 12 0,1 1 0,-1 3 0,2 6 1,-1 6-1,1 7 1,1 5 0,-2 3 0,1 1 1,1-1-1,-2-2 0,0-4 0,1-6 0,-1-6-1,-1-9-6,0-16-12,9 12-5,-9-12 2,16-9-1</inkml:trace>
  <inkml:trace contextRef="#ctx0" brushRef="#br0" timeOffset="3155">1402 269 2,'0'0'11,"4"-12"-4,-4 12-2,16-11 1,-7 4 0,4 2 1,0 0-1,3 1 0,-3 1-1,1 2-1,-4 1-2,0 1 0,-10-1-1,14 8-1,-14-8 2,6 16-1,-6-7 1,-1 3 0,-3 1 0,0 3 1,-5 1 0,1 1-1,-2 1 0,-2 0 0,0-2-1,0 2 1,0-1-1,4-2 1,1-1 0,1 0-1,4-4 1,3 0-1,5 0 1,-6-11-1,20 12 1,-6-7-1,2-3 0,4-2 0,1-2 0,2-3 1,-1 0-2,2-1 1,0 0-1,3-3 1,-6 3-1,2 0 0,-4 2 0,-2 1-1,1 2-2,-4 0-13,-2 1-5,-2 0-1,-10 0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3.162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69 61 23,'-11'-7'21,"11"7"0,-10-5 1,10 5-9,-11-2-6,11 2-1,0 0-1,-14-4-2,14 4 0,0 0-1,0 0 0,-12 5 0,12-5-2,-5 13 0,3-2 0,0 6 0,0 3 0,2 6 0,5 5-1,1 7 1,2 5 0,3 10 1,4 5-2,0 5 1,1 4 0,0 2 0,-4 0 0,1-3 0,-1-5 0,-3-8-1,0-7 1,-1-8 0,1-9 0,1-7-1,1-6 1,-1-6-1,0-8 1,1-10 1,0-10 0,1-13 0,1-10 0,0-14 0,1-11 0,1-13 1,0-4-1,0-5-1,2 1 1,-1 3-1,1 8 0,-1 8 0,3 10-1,-1 11 1,-3 10-2,2 15-6,-6 7-12,0 11-4,-11 4 0,8 22 1</inkml:trace>
  <inkml:trace contextRef="#ctx0" brushRef="#br0" timeOffset="661">755 569 18,'11'-2'19,"-11"2"0,0 0-4,0 0 1,0 0-3,7 14-3,-7-14-1,0 21-2,1-5-2,2 8 0,-4 1-2,3 6 0,-2 3-1,1 0-1,2-1-1,0-2 0,1-1-2,-3-8-5,9-4-9,-3-7-9,-7-11-1,17-7 1,-11-12 0</inkml:trace>
  <inkml:trace contextRef="#ctx0" brushRef="#br0" timeOffset="972">1142 14 47,'10'3'23,"-10"-3"1,8 19-2,-12-2-12,1 6-10,2 6 1,0 10-1,1 10 1,1 8 1,0 5-1,4 7 1,-1-1-1,2 0 1,0-1-1,0-5 1,-2-9-2,-1-7 1,-1-10-2,-2-10-2,2-7-7,-2-19-14,0 0-1,-16-11 1,5-15 0</inkml:trace>
  <inkml:trace contextRef="#ctx0" brushRef="#br0" timeOffset="1252">920 384 48,'0'0'24,"9"14"2,7-11-2,7-8-11,12 2-10,8-3-1,10 0 1,3-4-4,0 0-7,4 1-14,-4 2-2,-6 1-2,-6 3 0</inkml:trace>
  <inkml:trace contextRef="#ctx0" brushRef="#br0" timeOffset="1502">1587 592 21,'6'12'19,"-6"-12"1,13 8 0,-3-10-4,3-6-10,3 3 0,3-6 0,5 0 0,-3-4 0,4 2-1,-3-2-2,-1 1 0,-4 0-2,-1 1 0,-7 2 0,-3-1 0,-4 1-1,-4 1 1,-5 0-1,-4 3-1,-5 2 1,-3 2-1,-2 3 0,-3 2 0,-2 6 0,-1 3 0,1 4 0,1 2 1,3 4-1,1 4 1,2 1-1,4 0 1,4 2 0,2 1 1,5 0-1,4 0 0,4-2 1,5-1 0,5-5 0,6-3 0,8-5-1,6-9-2,7-5-4,-1-9-9,6-5-8,1-6-2,-4-5 1,-3-4 0</inkml:trace>
  <inkml:trace contextRef="#ctx0" brushRef="#br0" timeOffset="1973">2021 439 27,'-1'12'18,"1"-12"1,-2 15-1,1-6-7,2 2-10,2 2-1,2 4 0,1 4 1,2 1 0,3 4 1,0-1 0,3 2 0,-1-1 0,1 0 0,-2-2 0,0-5 0,-3 0 0,-1-4 1,-7-2 1,2-1 1,-3-12 0,-9 15 1,-2-16 0,11 1 0,-19-11-1,9 0-1,0-8 0,3-1-3,3-5 1,5-3-2,6-1-1,2 1 1,5 3 0,1 2-1,4 1 1,0 5-1,2 4 1,0 4-1,-1 5-1,-1 0-2,6 9-9,-4-2-13,1 1 0,-1-2-2,0-3 1</inkml:trace>
  <inkml:trace contextRef="#ctx0" brushRef="#br0" timeOffset="2444">2544 60 42,'10'-14'23,"-10"14"1,0 0 0,0 0-9,0 0-13,-3 14 0,2 4 0,-2 6 0,2 8-1,-1 8 1,2 11 0,1 6-1,0 1 1,2-1-1,-1-1 0,1-6-1,2-5 0,1-10 0,1-12 0,3-10-1,5-12 0,3-8-1,4-11-1,5-4 0,0-5 1,2-2-1,0 0 1,-3 5 1,-1 3 1,-5 7 1,0 8 0,-5 5 1,2 7 1,-4 5-1,1 5 0,-1 1 0,-1 7 0,-4 0 1,-1 4 0,-6-3 1,-4 4 1,-8-5 0,-5 2 0,-9-5 0,0-1 0,-7-5-2,-1-3-1,-1-4-1,3-3-2,3-4 0,3-6-3,8-1-3,-1-10-8,14 1-13,2-8-2,9-2 0,5-7 1</inkml:trace>
  <inkml:trace contextRef="#ctx0" brushRef="#br0" timeOffset="2995">3145 341 30,'14'27'20,"-6"1"1,-1 2 2,-1 3-8,-3 2-10,6 5 1,-6-4-1,3 5 1,-4-6 0,2 0-1,-3-5-2,1-8-3,2-2-10,-4-20-15,0 0-2,9-21 1,-8-9 0</inkml:trace>
  <inkml:trace contextRef="#ctx0" brushRef="#br0" timeOffset="3245">3179 5 74,'0'0'29,"9"12"-4,-9-12-1,7 12-29,-7-12-18,7 13-3,-7-13-3,12 16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4-07T23:28:16.757"/>
    </inkml:context>
    <inkml:brush xml:id="br0">
      <inkml:brushProperty name="width" value="0.05292" units="cm"/>
      <inkml:brushProperty name="height" value="0.05292" units="cm"/>
      <inkml:brushProperty name="color" value="#00B0F0"/>
      <inkml:brushProperty name="fitToCurve" value="1"/>
    </inkml:brush>
  </inkml:definitions>
  <inkml:trace contextRef="#ctx0" brushRef="#br0">0 841 47,'0'0'24,"15"0"0,-6-17 0,0-10-18,5-4-2,3-13 0,5-5 0,0-10 0,5-2-2,-2-5 1,3-3 0,-3-1-1,0 2-1,0 5 0,-1 6-1,-4 8 0,-3 9 1,-1 7-1,-4 10 1,-4 9-1,-8 14 1,11-1 0,-8 14-1,-2 10 1,0 8 0,1 8-1,2 9 0,0 7 1,2 9-1,0 7 0,-2 1 0,0 1 0,2-3 0,-2-3 0,-2-6 0,0-7-2,-2-12 0,0-8-2,-4-14-2,1-1-5,-10-15-4,1-4-3,-9-9-1,0-5 2,-9-6 0,0-5 3,-6-3 3,1-2 8,2 2 8,-1 2 5,7 4 3,1 3 1,8 5 0,6 0 2,12 14-2,3-16-3,14 12-3,5-3-2,9 3-3,9-1 0,7 3-1,3-1 0,3-1-4,4 4-8,1-5-14,-3-4-2,-4-4 1,-5-6 0</inkml:trace>
  <inkml:trace contextRef="#ctx0" brushRef="#br0" timeOffset="651">881 2 39,'0'0'21,"1"14"0,-3-2 2,-2 5-16,3 12-2,-5 6 0,4 15 0,-5 8 2,4 12-1,-3 3 0,2 6-1,-2-3-2,1-4-1,1-2-5,-1-15-10,4-6-13,2-17 0,4-13-2,-5-19 1</inkml:trace>
  <inkml:trace contextRef="#ctx0" brushRef="#br0" timeOffset="922">1175 653 49,'2'15'21,"1"-4"2,-3-11-2,6 10-18,-6-10-1,21 4 0,-7-4 2,-1-5 0,6-1 0,-4-5 0,2-1 0,-3-5-1,-3-1-1,-4-3-1,-2 0 0,-5 0 1,-3 0-2,-2 2 1,-4 3 0,0 1 0,-2 4 0,-1 2 0,0 1-1,-1 4 1,2 3-1,0 1 0,-1 3 0,3 5 0,0 2 0,1 4 0,1 6 1,2 4-1,3 4 0,1 4 0,2 4 1,2 3-1,2 6-1,5 3 0,1 3-1,6 4-2,1 2 0,4 2 0,-1-3-1,4 3 1,-2-9 1,-2-2 1,-3-9 0,-3-7 2,-4-8 1,-4-5 1,-2-4 1,-5-15 0,-4 14 0,-7-12 1,-2 1 1,-7-5 0,-5 1-1,-5-8 0,-2 1-1,-2-6 0,3-2-1,4-5 1,2-3-3,6-7 1,10-4-1,6-4-1,10-6 0,13-3-4,7-5-1,16 0-13,4-5-9,10 4-1,1-1 2,6 5-1</inkml:trace>
  <inkml:trace contextRef="#ctx0" brushRef="#br0" timeOffset="1593">1732 690 37,'-19'9'22,"-4"-8"0,6-7 2,-1-5-14,3-8-4,6-3-1,5-6 0,12 0 0,-1-1-1,11 3-1,0 0 0,7 7-1,1 4-1,2 9 0,-4 6 0,0 6 0,-1 8-1,-3 5 0,1 5 1,-3 3 0,-4 2 1,-5 3 1,-7-1 0,-5 1 1,-10-6 2,-6 2-1,-10-8-1,-5-3 0,-6-6-3,-2-7-2,5-3-10,-2-14-20,6-6 0,2-14-1,4-13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1:03.1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6903 12068 258,'-3'-13'1419,"3"13"-129,0 0-258,0 0-129,0 0-516,0 0 129,0 0-387,0 0-129,0 0 0,0 0 0,0 0-129,0 0 129,0 0 0,0 0 129,0 0 0,0 0 129,7-7-129,-7 7 258,14 0 0,-14 0-129,15 0 0,-15 0 129,14 2-129,-14-2 0,15 4 129,-15-4-129,19 1 258,-7 2-258,-12-3-129,22 1 129,-9-1 0,2 0 0,-3 0-129,6 0 0,-4 0 0,1 0 258,-2 0-258,5 3 129,-7-2 0,5 0 129,-1-1-129,1 0 0,-2 0 258,3 0-387,-3 0 129,2 0-129,1-2 0,0 1 0,-1 1 0,2 0-129,-2 0 0,1 0 129,0-2 129,1 2-129,0-4 0,0 3 0,0-2 0,2 3 0,1-4 129,3 1-129,-1 0 0,1 1-129,2 0 0,0 2 258,-1-2-258,1 2 129,1-1-129,0 1 0,-2 0 129,2 0 0,-3 0 0,2 0-129,-1 0 129,1 0 129,-4 0-258,0 0 129,3 0 0,-1 1 0,0-1-129,2 0 129,-2 2-129,3 0 129,-1-2-129,-1 2 0,1 0 129,-2 1-129,0-1 258,0 4-258,-1-2 129,-1-1-129,2 0 129,-1 4-129,2-3 129,-1 1-129,1 0 129,1 0-129,0-1 0,1 2 129,-1 1-129,1-2 0,-1-1 0,2 1 129,-2 0-129,0 1 0,1-2 129,0-1-258,-1-1 258,2 1-129,0-1 0,0 0 0,-1-2 129,5 0-129,-5 0 0,6 0 0,-5 0 0,2 0 0,0-1 129,0-3-129,0 0 0,-2-2 0,0 4-129,0-3 258,3 2-129,-1-1 0,2 1 0,1 1 0,-2-3 0,5 4 0,-2-5 0,1 1 0,-2 0 0,-2-2 129,0 1-258,-1-1 129,2 1 129,-2-1-258,0 2 129,-1-1 0,1 0 0,-2 5 129,0-5-129,0 4 0,-4-4 0,-1 5 0,4-3 0,-3 0 0,1 1 0,-3 0 0,1-1 0,-3 1 129,4 3-129,-3 0 0,1-2 0,0 0 0,0 1 0,1 1 0,1 0 0,-1 0 0,0-3 129,-1-1-258,1 4 129,-2-2 129,-1 1-129,0-3 0,0 4 0,-2-2 0,0 2 0,2 0 0,-2 0 0,0-1 0,1-2 0,2 3 0,-1-1 0,0 1 129,0-3-129,1 0 0,-4 3-129,1-2 129,-2 2 0,0 0 0,-1 0 0,2 0 0,0 0 0,0 0 129,0 1-258,2 3 258,1-4-129,1 0 0,-1 0 0,0 0 0,5 0 0,-3 0 129,0 0-129,3-3 0,0 3 0,-3-1 0,3 0 129,-1 1-129,0-2 0,-2 0 0,1-1 0,-3 3 129,3 0-129,-3 0 0,1-2 0,-2 1 0,1-1 0,-1 0 129,2 2-129,1 0 0,-4-1 0,2 1 0,-2 0 0,1-1 129,-1 1-129,-1 0 0,-2 0 0,-2 0 0,1 0 0,-2 0 0,-1 0 0,0 1 0,-11-1 0,19 4 0,-7-4 0,-12 0 129,19 4-258,-19-4 129,19 2 0,-19-2 0,21 0 0,-21 0 129,18 0-129,-18 0 0,17-4 0,-17 4 129,11-5-129,-11 5 0,0 0 0,13-3 0,-13 3 0,0 0 0,0 0 0,0 0 0,11 0-129,-11 0 129,0 0 129,0 0-129,0 0 0,0 0 0,0 0 0,0 0 0,0 0 129,0 0-129,0 0 0,0 0 129,0 0-129,0 0 0,0 0 0,0 0 129,0 0-129,0 0 0,0 0 0,0 0 0,0 0 0,0 0 129,0 0-258,0 0 129,0 0 0,0 0 0,0 0 0,0 0 0,0 0-129,0 0 129,0 0 0,0 0 0,0 0 0,0 0 0,0 0 0,0 0 0,0 0 0,0 0 0,0 0 0,0 0 0,0 0 0,0 0 0,0 0 0,0 0 0,0 0 0,0 0 0,0 0 0,0 0 0,0 0 0,0 0-129,0 0 129,0 0 0,0 0 0,0 0 0,0 0 0,0 0 0,0 0 0,0 0 0,0 0 0,0 0 0,0 0 0,0 0 129,0 0-258,0 0 129,7 8 0,-7-8 0,1 11 0,-1-11 0,1 13 0,-1-13 0,3 15 0,-3-15 0,1 20 0,2-10 0,-3 5 0,2 0 129,-2 0-129,2 1 0,-2 1 0,1 0 0,0 3 0,0-4 0,-1 1 0,1-1 0,1 0 0,0 3 0,-1-1 0,3 2 0,-2-2 0,0 1 0,4 1 0,-2 1 0,0-1 129,1 1-129,2 1 258,-3-1-387,2 0 516,0 0-387,-1 1 258,2-3-258,-2 0 0,1-4 0,0 2 0,0-2 0,-1 0-129,0 4 129,2-2 0,1 1 0,-1 0 0,-1 3 0,0-2 0,0 1 0,1 0 0,-1-4 0,-1 2 129,-1-1-129,1 2-129,2-2 129,-2 0 129,-1-2-129,1 2 0,1 0 0,0-1 0,1 1 0,-2-1 129,-1-4-129,2 3 0,-1-1 0,0-2 0,-1 1 0,1-1 0,-2 0 0,1-2 129,0 4-129,-1-1 129,-1-1-129,1 0 129,3 0 0,-4-1-129,1 2 129,1-1-129,-4-12 129,5 18-129,-5-18 0,8 21 258,-6-9-258,4-2 258,-2 2-129,-1 1 0,1 1 0,-1 0 129,1 3-129,0-3-129,1-1 258,0-2-258,1 2 0,-2 1 129,2 2-129,0 0 0,1 1 0,-1-3 129,1 1-129,1 2 0,2 0 129,-2 2-129,1-2 0,2 0 129,-2 0-129,1 0 0,1 4 0,-3-2 0,2-1 0,-1 1 129,2 0-129,-1-2 0,1 0 0,2-2 129,-1-1-129,0 1 0,0-1 129,0 3-258,1-2 258,-1-1 0,-1 1-129,2-2 0,-2 4 0,2-4 0,-3 2 129,2-2-129,-1-1-129,-1-1 258,1 4 0,-2-3-129,1 2 129,-1-3-129,0 1 258,-9-12-129,17 22-129,-8-11 129,-9-11 0,12 18 0,-12-18-258,10 16 258,-10-16-258,9 12 129,-9-12 0,5 11 0,-5-11-129,0 0 129,10 13 129,-10-13-258,0 0 129,0 0 0,13 12 0,-13-12 129,0 0-129,0 0 0,0 0 129,0 0-129,0 0 0,0 0 0,8 10 0,-8-10 0,0 0 0,0 0 0,0 0 0,0 0 0,0 0 0,0 0-129,0 0 129,0 0 0,11 10 0,-11-10 0,0 0 0,0 0 0,11 12 0,-11-12 129,0 0-258,12 12 129,-12-12 0,11 7 0,-11-7 0,15 10-129,-15-10 258,13 8-258,-13-8 258,14 8-129,-14-8 0,0 0 0,13 10 0,-13-10 0,0 0 0,16 10 0,-16-10 0,0 0-129,12 5 129,-12-5 0,0 0 129,13 8-129,-13-8 0,0 0-129,9 6 258,-9-6-129,0 0 0,0 0 129,0 0-258,0 0 129,12 8 0,-12-8 0,0 0 0,0 0 0,0 0 0,0 0-129,0 0 258,0 0-258,0 0 258,0 0-129,0 0 0,0 0 0,0 0 0,0 0 0,0 0 0,0 0 0,0 0 0,0 0 0,0 0 0,0 0 0,0 0 0,0 0 0,0 0 0,0 0 0,0 0 0,0 0 0,0 0 0,0 0 0,0 0-129,0 0 129,0 0 0,0 0 0,0 0 0,0 0 0,0 0 0,0 0 0,0 0 129,0 0-258,0 0 129,0 0 129,0 0-129,0 0-129,0 0 129,0 0 0,0 0 0,0 0 129,0 0-258,0 0 129,0 0 0,0 0 0,0 0 0,0 0 0,0 0 0,0 0 0,0 0 0,0 0 0,0 0 0,0 0 0,0 0 0,0 0 0,0 0 0,0 0 0,0 0 0,0 0 0,0 0 0,0 0 0,0 0 129,0 0-129,0 0 0,0 0 0,0 0 0,0 0 0,0 0 0,0 0 0,0 0 0,0 0 0,0 0 0,0 0 0,0 0 0,0 0 0,0 0 0,0 0 0,0 0 129,13 0-129,-13 0 0,0 0 0,12-1 0,-12 1 0,10 0 0,-10 0 0,12-2-129,-12 2 129,10 0-129,-10 0 129,12 0 129,-12 0-129,12 0 0,-12 0 0,15 0 0,-15 0 0,18 0 0,-18 0 0,18 0 0,-18 0-129,20 0 129,-7-1 0,1 1 0,0-1-129,2-2 129,0 3 0,1-2 0,0-2-129,2 2 129,0 0 0,-1-2 0,0 2 0,3 0 0,1-4 0,1 5 0,0 0 0,3-3 0,1 1 0,-1-2 0,3 4 0,-1-1 0,3 0 0,-2-2 0,3 1 0,-2 2 0,1-3 0,2 4 0,-3-3 0,1 1 0,-1-4 0,1 4 0,-1-1 0,2 2-129,-1 1 129,-2-5 0,0 4-129,1-1 129,-1 2 0,-2 0-129,2 0 129,-5 0 0,3 0 0,-3 0 0,1 0 129,0 0-258,-3 0 258,-1 0-129,0 0 0,0 0 0,-2 0-129,1 0 129,-2 3 0,2-3 0,-2 2 0,1 1 0,-1-1 0,3 0 0,-2-2 129,0 0-129,0 0 0,2 0 0,0-2 0,-1 0 0,3-1 0,-2-1 0,0 0 0,-1 3 0,3-2-129,0 0 129,-3-1 0,0 2-129,3-2 129,-2 3 0,-1-4 0,1 4 0,-3-3 0,2-1 0,-2 5 0,0-2 0,0 1 129,-2-1-258,1-1 129,-1 1 0,-2 0 0,0 2 0,0 0 0,-1-2 0,1 0 0,-2 2 129,1 0-129,-13 0 0,19 0 0,-19 0 0,17-1 0,-17 1 0,11-1 0,-11 1 0,0 0 0,0 0-129,13 0 129,-13 0 129,0 0-129,0 0 0,0 0 0,0 0 0,0 0 0,0 0 129,0 0-129,0 0 0,0 0 0,0 0 0,0 0 0,0 0 129,0 0-129,0 0 0,0 0 0,0 0 0,0 0 0,0 0 0,0 0 0,0 0-129,0 0 129,0 0 0,0 0 0,0 0 0,0 0-129,0 0 129,0 0 0,0 0 0,0 0 0,0 0 129,0 0-129,0 0 0,0 0 0,0 0-129,0 0 129,0 0 0,0 0 0,0 0 0,0 0 0,0 0 0,0 0-129,0 0 258,0 0-129,0 0-129,0 0 129,0 0 0,0 0 0,0 0 0,0 0 0,0 0 0,0 0 0,0 0 0,0 0 129,0 0-129,0 0 0,0 0 0,0 0 0,0 0 0,0 0 0,0 0 0,10 0 0,-10 0 0,0 0 0,0 0 0,0 0 0,0 0 0,0 0 0,0 0 0,0 0 0,0 0 0,0 0 0,11 1 0,-11-1 0,0 0 0,0 0 0,0 0 0,0 0 0,0 0 0,0 0 129,0 0-258,0 0 129,0 0 0,0 0-129,0 0 129,0 0 129,0 0-129,0 0-129,0 0 129,0 0 129,0 0-129,0 0 0,0 0 0,0 0 0,0 0 0,0 0 0,0 0 0,0 0 0,13 0 0,-13 0 0,0 0 0,0 0 0,13 0 0,-13 0 0,0 0 0,0 0 0,13 0 0,-13 0 0,0 0 0,14 0 0,-14 0 0,13 0 0,-13 0 0,15-2 0,-15 2 0,19-2 0,-19 2 129,15-6-129,-15 6 0,16-4 0,-16 4 0,13-5-129,-13 5 129,13-3 0,-13 3 0,13-7-129,-13 7 129,13-5 129,-13 5-129,14-11 0,-14 11 129,14-12-258,-14 12 258,19-11-129,-19 11 0,16-12 0,-16 12 0,16-17 0,-16 17 129,14-17-129,-14 17 0,14-17 0,-14 17 0,14-18 0,-14 18 0,17-15 0,-17 15 0,21-20 0,-9 8-129,1-5 258,2 0-258,1 0 129,1-3 0,1 2 0,1-5 0,-1 2 0,1 2 0,1 0 0,0-3 0,-1 3 0,2-4 0,-1 1 129,-1-1-258,1-1 129,1 2 0,-2-3 129,1 1-258,-2 2 129,0-3 0,1 1 0,-2-1 0,2 0 0,0-1 0,0 1 0,2-5 0,-1 3 0,0 0 0,1-4 0,0 4-129,-1-5 129,1 3 0,0 0 0,-2 4 0,1-5 0,-3 3-129,2 2 129,-1-1 129,1-2-129,-1 5-129,-1-3 258,2 1-258,-2 0 129,1 0 0,0 0 0,-1 1-129,1 0 129,0-3-129,-1 4 129,0 0 0,0 4 0,-1 0 0,-1-1 0,2 3 0,-2 3 0,2-1 0,-2-1 0,1 2 0,0-4-129,0 1 258,-1 3-258,2-3 129,-2 1-129,1-2 129,0-1-129,2 2 129,0 1 0,0 0-129,0 3 129,2-3 129,-2 3 0,2 2-129,-4 1 0,2-2 0,-1 0 0,0-3 0,0 4 0,0-1 0,0-1-129,0 1 129,0 1 0,-1 1 0,-1 2 0,-2 1 0,0 1 0,-13 6 0,19-11 129,-19 11-258,17-11 129,-17 11 0,18-6-129,-18 6 129,22-7 0,-7 3 0,2 3-129,0-3 129,3 4 0,-1-1 0,3-1 0,2-1 0,-4 2 0,2 1 0,2-3 0,0 2 0,2-1 0,0-3 0,1 3 0,1 2 0,3 0 0,0-3 0,1 2 0,0-4 0,2 3 0,1 1 0,-3-2 0,1 3 0,0-5 0,0 0 0,-2 3 0,3 1 0,-1 0 0,-2-3-129,1-2 129,3 1 0,1 3 0,-2 2 0,2-3 0,0-2 129,-2 1 0,4-2-129,0 4 0,1-1 0,0-3 129,2 3-129,-2-1 0,-2 0 0,3 3-129,0-2 258,-2 0-129,0 2 0,-1-2 0,-1 0 0,0 1 0,1 2 0,-1-2 0,3-1 0,-2-1 0,0-1 0,2 4 0,-3 1 0,1-4 129,1-2-129,-3 2 0,0 2 0,1 2 0,0 0 129,-2-2-129,1 1 129,0 1-129,1 0 0,1 0 129,1-3-129,-2 1 0,0-2 0,1 1 129,1 1-129,0 1 0,1-1 0,-2 0 0,3 0 0,1 2 0,3 0 129,0-3-129,1 1 0,1-1 129,-2 1-129,0 0 0,0 1 0,-2-1 129,-3 0-258,0 0 258,0 2-129,-2 0 0,-2 0 0,1 0 0,-4 0 0,3 0 0,-2 0 0,-1 3 0,2 0 0,-1-3 129,1 0-129,0 0 0,0 0 0,1 0 0,0 3 0,1-1 0,-3-2 0,3 0 129,-4 3-129,-1-3 0,-1 1 129,-2-1-129,-3 0 0,4 0 129,-3-1-129,-1 1-129,0 0 258,-1 0-258,-3-3 129,3 3 0,-1-4 0,-3 4 0,-3 0 0,2-3 0,-3 1 0,0-2 0,-2 4 0,-1 0 0,-2 0 0,0-1 129,-11 1-129,20-6 0,-20 6 0,18 0 0,-18 0 0,19 0 0,-8-2 0,1 0 0,-12 2 0,21-1 0,-21 1 0,16 0 0,-16 0 0,11-2 129,-11 2-129,0 0 0,0 0-129,0 0 258,0 0-129,0 0 0,0 0 0,0 0-129,0 0 258,0 0-129,0 0 0,0 0-129,0 0 129,0 0 129,0 0-129,0 0 0,0 0 0,0 0 0,0 0 0,0 0 0,0 0 0,0 0 0,0 0 0,0 0 0,0 0-129,0 0 129,0 0 0,0 0 0,0 0 0,0 0 0,0 0 0,0 0 129,0 0-258,0 0 129,0 0 0,0 0 0,0 0 129,0 0-129,0 0 0,0 0 0,0 0 0,0 0 0,0 0 0,0 0 0,0 0-129,0 0 258,0 0-129,0 0 0,0 0-129,0 0 258,0 0-129,0 0 0,0 0 0,0 0 0,0 0 0,0 0 0,0 0 0,0 0 0,0 0 0,0 0 0,0 0 0,0 0 129,0 0-129,0 0 0,0 0 0,0 0 0,0 0 0,0 0 0,0 0 0,0 0-129,0 0 129,0 0 0,0 0 0,0 0 0,0 0 0,0 0 0,0 0 0,0 0 0,0 0 0,0 0 0,0 0 0,0 0 0,0 0 0,0 0-129,0 0 129,0 0 0,0 0 0,0 0 0,0 0 0,0 0 0,0 0 0,0 0 129,0 0-129,0 0 0,0 0-129,0 0 129,0 0 0,0 0 129,0 0-258,0 0 258,0 0-258,0 0 258,0 0-129,0 0 129,0 0-129,0 0 0,0 0 0,0 0 0,0 0 0,0 0-129,0 0 129,0 0-129,0 0 129,0 0 0,0 0-129,0 0 129,0 0 0,0 0-129,0 0 0,0 0 0,0 0-129,2 7-129,-2-7-129,6 15-645,-6-15-1290,14 22-1806,0-14-903,-2-8-774,1-13 387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5.8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4595 12219 1548,'0'0'1548,"0"0"-645,0 0-129,0 0 0,0 0-258,0 0 387,0 0-129,0 0-129,0 0 129,0 0-387,0 0 129,0-5 129,0 5-129,0 0 129,0 0 0,-1-11 0,1 11-258,0 0 258,0 0-387,0 0 0,0 0-129,0 0-129,0 0 0,0 0 0,0 0 258,0 0-258,0 0 129,8-11 129,-8 11-129,14-3 129,-3-1 0,-11 4 129,22-10-129,-11 5 0,3 1-129,0-2 0,2 1-129,-1 1 129,3 2 0,-3-1 0,2 0 0,-1-1 0,2 2 0,-4-1 258,4 2-258,-4 0 0,1 0 0,0-1 0,3 2 0,-3-3 0,3 3-129,-1 0 0,3 0 0,-1-3 129,1 3-129,-1 0 0,2 0 129,-2 0-129,2 0 129,0-2 0,-1-2-129,2 3 129,0 1 0,3-2-129,-1 2 129,0-4-129,2 3 0,1 1 0,0 0 0,0 0 129,2 0-129,-2 0 129,2-1 0,-4 1-129,7-1 129,-6-1 129,0-3-258,-2 2 129,-1 0 0,-1 2-129,0-1 0,0 1 0,-1-1 129,-1-1-129,1 3 0,-1 0 0,-2 0 0,0 0 0,-2 0 0,-2-2 129,1 2-129,-1-3 129,-1 3-129,1 0 129,1-2-129,0 0 0,0 1 258,2 1-258,0 0 0,2 0 0,0 0 0,1 0 0,1 0 0,-1 0 0,0 0 0,1-1 0,-1-5 0,2 4 129,-1-2-129,-1 3 0,0-2 0,1 0 0,-1 3 0,-1 0 129,-2 0-129,0 0 0,-1 1 0,0-1 0,-1 0 0,-1 0 0,1 0 0,-1 0 129,3-1-258,-3 1 129,3-1 0,-1 1 0,0 0 0,1 1 0,2-1 0,0 1 0,0 1 0,0-1 0,1 1 0,0-2 0,2 1 0,-1-1 0,-1-1 0,2 1-129,2 0 129,1 0 0,1-3 0,-1 1 0,3 0 129,2-1-258,-1 3 129,3 0 0,0-1 0,1 1 0,2 0 0,2 0 0,-1 4 0,4 1 0,2-1 0,4 1-129,3-5-129,8 6 129,0-4-129,13 7-516,0-9-1290,11 7-2580,9 4-258,-3-10-516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3:19.0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20747 11962 516,'-2'-7'2064,"2"7"-1419,0 0-258,0 0 129,0 0 129,6-7-258,-6 7 129,0 0 129,14 0 0,-14 0 0,20 4 0,-5 3-258,1 1 258,7-2-129,0 1 0,4 1 129,-1 0 129,9 4-258,-5-7 258,8 4-258,-4-5 258,6 5-258,0-5 129,1 4-258,2-1 0,3-3 0,-5-1-129,7 2-129,-3 0 129,2 2 0,-6-6 0,8 5 0,-8-6 129,6 6-129,-3-6 129,2 3 0,-2-3-129,3 0 129,-5 0-129,4 0 0,-6-2 0,2 2-129,-1-1 0,-1 1 0,-2-3 0,-3 3 0,2-1-129,0-1 129,-5 0 129,3-1-129,-5-1 0,2 2 0,-3-1 0,0 0 129,-2-1-129,0 2-129,0-2 129,-2 1-129,2 2 129,-1-3-129,-3 1 129,1 0-258,-4 2 258,2 1 0,-6-1 0,0-2 0,-2 1-129,0 2 129,-1 0-129,-2 0 129,1 0-129,2 0 129,-2 0-129,1 0-129,0 0 129,-1 0 129,-1-7-129,0 4 0,-11 3 129,16-2-129,-16 2 0,11 0 0,-11 0 0,0 0 129,0 0-129,0 0 0,0 0-129,0 0 129,12 0 0,-12 0 0,0 0 0,0 0 0,0 0 0,0 0 0,0 0 0,0 0 0,0 0 0,0 0 0,0 0 0,0 0 0,11 0 0,-11 0 0,0 0 0,0 0 0,16 6 0,-16-6 129,16 8-129,-16-8 129,16 8-129,-16-8 0,17 8 0,-17-8 0,10 4 0,-10-4-129,0 0 0,11 15-258,-6-2-387,-5-13-1419,0 16-2451,0-5-387,0-11-387,-20-2-129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8:38.483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22331 13946 645,'-21'26'3999,"21"-11"-258,-14-15-258,14 0-3354,-13 5-903,13-5-516,-14 8-1032,2-10-1677,12 2 388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19:09.199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22624 14166 516,'0'0'1806,"-11"-3"-258,11 3-645,0 0-387,-14-5 0,14 5 0,0 0-129,-14-9 258,14 9-258,0 0 0,-11-5 0,11 5 129,0 0-129,0 0 129,-11-5-129,11 5 0,0 0 0,0 0 258,0 0-387,-17-5 0,17 5-129,-14 0 0,14 0 129,-20 0-258,9 0 129,-2 0-129,3 0 129,-1 3-129,-2-1 129,2-2-129,-1 0 129,-1 3-129,1-2 0,-2 0 129,0 1 0,-2 1-129,1-2 258,-3 0-258,1 2 0,0-2 129,-1 2 0,2-2 0,-2 2 0,0-2 129,0 2 0,-2-3 129,0 4-129,0-4 0,-1 1-129,0 2 129,-1 1-129,1-2 129,3-2-129,-2 3 0,1-2 0,2 0 0,1 5 0,0-6 129,-1 1-129,2-1 129,-1 1-129,0 1 0,0-2 0,0 2-129,0-2 0,2 0 0,-4 3 258,4 0-516,-1 2 258,0-4 0,0 2 0,-3-1 258,4 3-258,-1-2 0,-1 0 0,0 1 0,0-4 0,0 4 0,1 0 0,-1 0 0,0-1 0,0-1 0,1 1 0,-3 1 0,2 0-258,-4-3 258,1 3 0,-1-3 0,-2 2-129,-1 1 129,0-1 0,-3 1-129,-1-2 129,0 5-129,-1-6 0,0 4 0,0-1 0,-2 4 0,-1-5 0,1 1 0,-3-1 0,3-1-129,-3 0 129,0-1-129,-1 1 129,1 0 129,0-2-129,2 3 0,-1-1 0,2-2 129,0 1-129,2-1 0,0 0 0,1 0 0,0 0 129,2 0-129,1 0 129,1 0-258,0 0 258,-1 0 0,1 0 0,2 0 0,0 0 0,-1 0-129,0 0 0,1 4 0,-2-2 0,3 1 0,-5-3-129,4 6 129,-5-3-258,3 0 258,-3 2 129,-1-1-129,1-2 0,-2-2 129,-1 3 0,-1 0 0,2-3 0,-4 1 0,3 2 0,-3-2 0,3 2 129,-3-1-129,1 0 129,-2-2-129,1 4 0,-3-3 0,1 1 0,1 1 0,-3-3 0,4 0 0,-1 2-129,0-2 129,-1 2 0,3-2-129,-4 0 129,2 0 0,-3 0-129,2 0-258,-2 0 0,0-2-258,-3 0 0,4 2-258,-2-7-516,2 4 258,-1-3-129,0 2 258,0-1 387,2 3 129,1-3 129,0 2 387,1 1 129,2 0-129,1-3 258,1 2-258,1-1-258,0-1 258,-1 0-129,3-2 129,-2 2 0,0 0 0,-1-2 387,-1 2 0,2 1 258,-2 0 0,2 0-258,-1 4 129,1-1-129,-1-1 0,2 2-387,-3 0 0,2 0-387,-4 0 0,2 0 258,0 0-129,1 0 129,-1 0 129,2 3 129,0 0 129,2-1-129,0 5 258,0-2 0,-2-2 0,0 5 129,-3-4-129,1 5 258,-2-4-258,-1 4 129,-2-4-129,0 4 0,0-3-129,-2 4-129,0-3-129,0 2 129,0-2-129,1 0 0,-3-1 0,2 1 0,-2-2-129,1 0 129,-2-1 0,0-1 0,0 2 0,1 0 0,-3 0 0,3-1 0,-1 0-129,0 2 129,1-1 0,-1 2-129,3-2 129,-3 0 0,3-1 0,3 4 129,-2-6-129,4 1 0,0 1 0,2-3 0,-1 3 0,1-1 0,3-1-129,-2 0 129,1 2 0,2 0-129,-2-2 129,0 1 0,1 0 0,1-1 129,-1 2-129,1-1 0,0-1 0,-1 3 0,2-2-129,-2 1 129,1-1 0,-2 1-129,4 0-129,-4 0 258,2-2 0,-2 1 0,0-1 258,2 1-258,-4-1 129,5 0-129,-6-2 129,6 3-129,-3-3 129,3 3-129,-3-2 0,6 0 0,-4 1 0,2-1 0,0 1 129,-1 1-129,4-2 129,-2 2 0,0-3 129,0 0-129,0 3 0,1-3 0,-2 1 0,3 0-129,-3 2 129,1-2-129,2 2 0,-3 2 0,1-1 0,-1 0 0,5-1 0,-4 1 129,2-3-129,4-1 0,-2 1 258,2-1-129,-2 0 0,2 0 0,-3-1 0,0 1 129,-1-1 0,0 1 0,-2 0-129,2 0 129,-2 0-258,2 0 129,-1 0-129,-1 0 129,0 0-129,1 0 0,-1 0 0,-5 0 129,2 0-129,-1 0 0,-2 0 0,-1 0 258,1 1-258,-2 2 0,1-2 129,2 0-129,-2 1 0,-1 1 0,3 2 0,-2-3 0,2 3 0,-3-5 0,0 3 0,0-3 129,-1 4-129,-1-1 0,-3-3 0,5 0 129,-2 0-129,3 0 129,-2 0 0,4 0 0,-5 0 129,4 0 129,-1 0-129,2 0 0,-3 0 0,3 0 0,1 3 0,1-1-258,3 1 0,-2 2 0,-3-5 129,2 3 0,-2 1 0,-1-2-129,-1 0 258,1 1-129,2-1-129,2 1 129,1-3-129,5 0 0,-1 1 129,-1-1-258,-4 1 258,2 0-129,-4 0 129,2 2-129,-4 0 129,-1 3-129,1-3 129,5 2-129,2-3 258,2 1-258,2-1 0,2-1 0,0 0 0,-3 1 129,-2-2-129,0 0 258,-3 1-258,1 6 129,-3-3 129,1 2-129,0-2 129,3 3-258,3-4 0,2 4 0,3-4 129,-2-3-129,0 1 0,-3 0 0,1 2-129,0-2 258,-3 1 0,-2 0-129,1 0 0,-2 3 0,3-3 0,4 2 0,-1-1 0,3-2 0,0 0 0,3 0 0,1-1 0,10 0 0,-19 0 0,19 0 129,-13 0-129,13 0 0,0 0 0,-13 0 129,13 0-129,0 0 0,0 0 0,0 0 0,-10 0 0,10 0 0,0 0 0,-15 0 0,15 0 0,-17 0 0,17 0 0,-20 0 0,8 0 0,-3 0 0,-1 1 0,-3 3-129,-3-2 129,0 1 129,-2 2-129,-2-1 0,1-1 0,0 1 0,-2-2 129,3 1-129,0 0 129,-1-3-129,-2 0 129,2 0 0,-2 0-129,4 0 0,-2 0 0,1 0 0,-1-6 0,0 4 0,3-2 0,-4-1 0,0-1 258,2 2-258,0-2 0,-1 0 0,2 4-258,-2-6 258,2 3 0,3-3 0,0 5-129,0-5 129,0 4-129,4-2 258,-1-2-129,2 4 129,1-5-129,1 4 258,1-4-258,1 4 129,-1-5-129,12 10 129,-21-12-258,21 12 129,-19-10 0,8 6 0,11 4 0,-20-15 0,20 15 0,-22-14 0,22 14 129,-21-13-129,21 13 0,-19-15 129,19 15-129,-14-14 0,14 14 0,-10-15 0,10 15 0,-7-19 0,3 8 0,3 0 0,-1-1 129,2 2-129,0-1-129,0-2 129,0 4 129,0-3-129,0 12 0,0-18 0,0 18 0,-3-19 0,3 19 129,-8-17-129,8 17 0,-9-22 0,3 10 0,-2-2 0,-1 1 129,1 1-258,-2 1 129,0-2 0,0 2 129,-3-1-129,0 0 0,-2 1 0,-1 2 0,-2-3 0,-1 0 0,-1 2 129,-1-2-129,-3 1 0,3 0 0,0-1 0,-1 0 129,2 0-129,0 0 0,1-3-129,1 6 129,1 0 0,2-4 129,-4 2-129,6 0 0,-4-2 0,2 1 0,-1 1 0,-1-5 129,0 3-129,-1-2-129,1-2 258,1 0-258,0-2 0,1-2 0,0-1 0,1 0 0,-1 0 0,1-2 129,-2 2-129,0-2 258,2 0-258,-2 4 129,2-4 0,-1 0 0,2-1 0,-3 4 129,4-5-258,1 5 258,-3 0-129,3-2 0,-2 6 0,2-1 0,-1 2 0,-1 0 0,4 3 0,-2-5 0,1 1-129,0 0 129,4-3 0,-2 4 0,2-2 0,2-3 0,-2 2 0,0 2 0,0-4 129,0 4-129,0 1 129,0-3-387,0 1 258,0 1-258,-2-1 0,4 2 0,-2 1 129,1-2-129,-1-2 129,-1 4 129,0-1-129,0 0 258,-1 0-129,-3-1 129,0 2-129,-1 1 0,-1-1 0,0 1 0,1-2 0,1 3 0,0-3 0,-1 3 0,3 0 0,-1-1 0,-2-1 0,1 3 0,-2-2 0,1 1 0,1 0-129,-3-3 258,1 3-129,1-2 0,0 1 0,2 3 0,-3-1 0,0-2 0,1 2 0,0 4 0,-2-1 0,1-2 0,-1 5 0,-2-5 129,1 3-129,-2-2 0,-2 4 0,3-3 0,-2 2 0,2 0 0,-3-1 0,5 1 0,0 0 0,-1 1 0,1 0 0,0-1 0,-2-1 0,1 3 0,-1 1 0,0-1 0,-1 2 0,3-3 0,-3 3 0,3 0 0,-1-1 0,1-1 0,-2 2 0,1-2 129,-2-1-129,-1 1 0,-2 2 0,-1-2 0,-1 0 0,2 0 129,-4 0-129,2 1 0,0 1 0,-2-1 0,2 1 0,-2 0 0,0 1 0,0 1-129,0-4 129,-1 2 0,-2 3 0,0-2 129,1 1-129,0-2 0,0 3 0,0-1 129,-1 1-258,0 0 258,2 0-258,-1-1 129,0 1 0,-1 0 0,-1-4 0,0 3 0,-2 1 0,-3 0 0,3 0 0,0 0 0,-3 0 0,4 0 0,-2 0 0,1 0 0,2 0 0,1 0 0,1 0 0,1 1 0,2 1 0,3 1 0,0-2 0,0 2 0,2-2 0,0 1 0,0 2 0,-1-2 0,3 1 0,-3-2 0,1 1 0,2 1 0,0 1 0,-1-1 0,2-1 0,1-2 0,-3 3 0,4-1 0,-2 1 0,2-2 0,-2 2 0,1-3 129,1 2-129,0-1-129,1 0 129,-2-1 0,0 0 0,0 1 0,0-1 0,-2 3-129,-2-2 258,-1 1-129,-1 1 0,0-2 0,-2 1 129,0 0-129,2 1 0,-3-1 0,2 1-129,0-2 258,1 0-129,-1 1 0,1-2 0,0 0 0,0 0 0,0 0 0,3 2 0,-3-2 0,2 1 0,-2 1 0,0 1 0,0-1 0,0 0 0,-2 0 0,2-1 0,-1 2 0,-1 0 0,1 0 0,-3-1 0,5 1 0,-3-3 0,2 3 0,-1-3 0,0 0-129,1 0 258,0 2-129,-2-2 0,2 0 0,-3 0 0,0 0 0,1 0 0,-2 0 0,-2 0-129,1 0 129,-1 4 0,-2-1 0,1 0 0,0-2 0,-1-1 0,2 0 129,-1 0-129,0 0 0,0-4 0,1 0 0,-2-1 0,-2 2 0,2-2 0,-2 0 0,-1 3 0,0 0 0,-2-1 0,-1 0 0,-2 0 0,0-2 0,-1 4 0,-2-2 0,-1-1 0,1 0 0,-2 3 0,1-1 0,1 2 0,0 0 0,2-2 0,1 2 0,-2 0 0,0 0 0,-1 0 129,4 0-129,-3 0 0,0 0 0,2 2 258,-1 0-258,0 0 0,3-1 0,-3 1 0,3 0 0,0 0 129,-2-2-129,2 1 0,0-1 0,3 0 0,-2 0 129,2 0-129,1 0-129,0 2 129,1-2 0,2 0 0,-1 0 0,0 0 129,-1-2-129,-1 0 0,2 2 0,0-3 0,0 3 0,0 0 0,2 0 0,1 0 0,-1 0 0,0 0 0,1 0 0,-3 0 0,-2 3 0,-1-2 0,-2 2-129,0 0 129,-1 4 0,-2 0-129,1 0 129,-1-2 0,2 2 0,2 0 0,-2-3 0,4 0 129,-1 0-129,2-1 0,-1 0 0,4-1 0,-1-2 0,0 3 0,3-2-129,-2-1 129,0 1 0,1 1 0,-1-2 0,-1 2 0,0 1 0,0-1 0,-1 1 0,-2 1-258,2-3 258,4 1 0,-1-2 0,4 0 0,2 2 258,3-2-258,3 0-258,0 0 258,-1 1-129,-2 1 129,1 6-258,-5-4-129,8 12-1419,-7 0-2193,2-12-903,6-4-258,-8-21 130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2-11T21:20:54.73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16718 4778 645,'-3'21'774,"2"-4"0,-1 5 0,-1 5-258,0 4 129,3 8-129,-1 5-129,-2 3-129,2 5 129,-1 1-129,1-2 129,-3-3 129,4 0-387,-1-11 258,1-3-129,0-5 129,0-4-387,0-7 129,1-3-645,3-3-645,-2 2-1935,-2-14 0</inkml:trace>
  <inkml:trace contextRef="#ctx0" brushRef="#br0" timeOffset="736.041">16614 4828 1419,'9'0'3612,"6"-2"258,-11-9-645,8 7-3225,6-2-129,2-2 0,2-1 129,0 1-129,5-2-129,-5 1 258,2 1 258,-3 1-258,-2 4 0,0 3 129,-3 0-129,-1 3 0,-2 8 0,-1 1 0,-4 2 0,2 5-129,-7-2 129,-2 5 0,-1-1-258,0 1 258,-7 0 0,-2 2 0,-2-4 0,-4 1 0,1-1 258,-5-6-129,3-2 0,-5 3 0,2-5 0,-1-2 0,0-1 0,0-3-129,1-2 258,4 3-258,-1 2 0,2-3 0,-1 2 0,4 0 0,11-6-258,-18 13 258,18-13 0,-13 15 0,13-15-129,-1 13 258,1-13-129,6 18 0,7-5 258,0-2-258,7 4 129,1-2-129,6 8 129,-1-5-129,0 4 0,2-3 0,-5-1 0,2-1 0,-5-2-129,-3-1 129,-4-3 0,-2-4 0,-11-5 129,12 10-258,-12-10 0,0 0-258,0 0-774,0 0-1677,0 0-903,0 0-129</inkml:trace>
  <inkml:trace contextRef="#ctx0" brushRef="#br0" timeOffset="1596.09">17046 5157 903,'0'0'2580,"12"0"-2064,-12 0-645,16 0 258,-4-3 129,3-1 258,3-2 0,0 1 129,5-1 129,-3 2 0,6 2-129,-4 1-258,3 1 0,-4 0-129,-1 6-129,-2 1 0,-2 4-129,0 2 0,-4 5 129,2-3-129,-3 5 258,-4-1-258,-1 3 129,-3-3 0,-3 1 0,0 1 0,0-1 0,-9-3 129,4 1-129,-6-3 129,2-2 0,0-2 129,-1-1-258,-4-5 129,2 1 0,-4-5 129,2-1-258,-3 0 0,1-4 0,-2-4 0,2 1-129,1-3 0,1-2 129,1 0-129,13 12 0,-14-21 0,12 11 0,2 10 0,4-22 0,9 15 0,3-1 0,5 1-129,2 2 129,1 2-129,3 1 0,3 2-387,-3 0-516,2 3-1161,-1 9-1806,-11-12 387</inkml:trace>
  <inkml:trace contextRef="#ctx0" brushRef="#br0" timeOffset="2174.124">17531 5154 1548,'0'13'2709,"0"-13"-2322,0 12-387,0-12 129,8 19 129,1-8 387,-9-11 0,16 22 258,-12-10-129,3 4 129,-3-4-258,2 5 258,-4-5-258,0 8-258,-2-4 0,2 1-516,-1-2-516,-1-1-1161,0-14-1548,1 21-387</inkml:trace>
  <inkml:trace contextRef="#ctx0" brushRef="#br0" timeOffset="2677.153">17762 5161 1935,'13'30'3999,"-13"-30"-129,9 29-387,-3-12-3483,-3-2-129,0 4 0,-1-6 129,-1 0 0,-1-2 0,0-11 129,1 13 129,-1-13 129,0 0-258,18 0 0,-3-11 129,7-2-129,-1-3 0,5-3 0,-1-1 0,1 1 129,-4 3-258,-4 3 129,-3 6-129,-4 5 0,-11 2 0,15 6 0,-10 6-129,1 7 129,-2 1 0,1 0 129,-3 3 0,2 0 129,-2 0-129,3 0 0,-5-2 129,3-1-129,-2-1 258,2-1-387,1-4-516,-3-3-774,-1-11-2064,13 13-903,-13-13-258</inkml:trace>
  <inkml:trace contextRef="#ctx0" brushRef="#br0" timeOffset="4896.28">18648 5303 1548,'0'0'1935,"0"0"-258,0 0 387,0 0-645,-11-1 129,-3-3-516,4 4-129,-6 0-645,2 0 258,-6 0-258,3 0 0,0 0-129,0 2 258,4-2-258,1 3 129,1-3-258,11 0 0,-13 1 129,13-1-129,0 0 0,0 0-129,0 0 129,0 0-129,0 0 129,-12 9-129,12-9 129,-6 11-129,6-11 129,-10 19 0,4-8-129,1 1 129,-1 0 0,2 0 0,0-2 0,4-10 0,-2 19 0,2-19 0,0 10 0,0-10 0,12 7 0,-12-7 0,20 0 0,-9 2 0,3-2 0,-4 3 0,2 0 0,1-1 0,-2 2 0,1 4 0,1 0 0,0 1 0,0-2 0,0 2 0,2 1 0,-3 2 0,1-4 0,-13-8 0,14 21 129,-14-21-129,6 18 0,-6-7 129,0-11 0,-2 17 0,2-17 129,-13 17 0,-1-13 129,1 2-129,-5-3 0,2 3 0,-4-4 0,1 1-258,-1-1-129,-1-2 0,7 1-387,-5-1-645,19 0-1419,-15 0-1548,15 0-387</inkml:trace>
  <inkml:trace contextRef="#ctx0" brushRef="#br0" timeOffset="5341.305">18924 5397 1806,'18'6'2967,"-18"-6"-774,22 0-2193,-3 0 258,3 0-129,1 0-129,-1 0 129,1-1-258,-3-2 129,-1 0-516,-2-2-1032,3 5-1548</inkml:trace>
  <inkml:trace contextRef="#ctx0" brushRef="#br0" timeOffset="5616.321">18874 5257 645,'0'0'3612,"11"2"129,8 5-516,-19-7-2580,28 2-1290,-8-2 387,3 1-258,1-1 258,1 2-129,1-2-774,-2 0-1032,7 0-1161,-14-3 259</inkml:trace>
  <inkml:trace contextRef="#ctx0" brushRef="#br0" timeOffset="6112.349">19853 4803 1806,'7'49'3096,"-2"-24"-1935,-2 7-387,-3 2-258,6 7 129,-6-1 0,0 6 0,0-5 129,0 5 0,0-7-129,0-3 129,0-6-129,1 0-129,2-7-129,5-4-258,-1-7 0,5-3 0,5-3-258,1-4-129,10-2 0,-2-7-258,8-6-258,-4-6-516,10-1-1161,-5 4-1677,-10-15 516</inkml:trace>
  <inkml:trace contextRef="#ctx0" brushRef="#br0" timeOffset="6414.366">19617 5036 4902,'-2'21'4644,"16"-10"-258,1-8-387,8-3-3999,7 0 0,8 0 0,2 0 0,2-3 0,4 1-129,-1-6 0,0-1-129,-1 5-387,-9-7-1032,8-3-2580,-5 14-258,-8-10 0</inkml:trace>
  <inkml:trace contextRef="#ctx0" brushRef="#br0" timeOffset="6940.397">20220 5058 3096,'-3'12'3870,"3"3"-387,0-15 129,2 14-4386,-2-14 258,19 28-129,-7-10 258,0 3 0,3 2 387,-4-3 0,2 0 516,-4-2-258,1 2 129,-5-8 129,-1 2 0,-4-14 129,3 17-258,-3-17-129,0 0 129,-12 10-258,12-10 129,-22 0 0,7 0-129,-2-5 129,1-3 0,0-2 0,2 1-129,2-6 129,8-1-129,4-2-129,2-1 129,12-2-129,5-1 129,9 1-129,4-2 0,5 6 0,6 0-129,0 5 0,-1 0 129,-1 4-258,-4 4 0,-2 4-516,-8 0-516,0 0-1419,-3 7-1290,-24-7-645</inkml:trace>
  <inkml:trace contextRef="#ctx0" brushRef="#br0" timeOffset="7436.425">20742 5071 645,'-13'45'3354,"8"-28"-129,5 7-258,0 0-3612,0 1 258,0 1 387,0-4 129,2 4 387,0-8 0,6 4 387,-3-5-129,7-1 0,2-8-258,5 1 0,3-9-129,5 0 0,0-7-129,2-6 258,-3-8-129,-1 0 0,-3-4 129,-2-1-129,-7-2 0,-4 1-129,-3 6 0,-1-2-258,-5 4 129,0 4-129,0 0-129,-4 4 0,4 11-258,0 0-129,0 0-387,-14-10-1032,14 10-2322,0 0-387,0 0 258</inkml:trace>
  <inkml:trace contextRef="#ctx0" brushRef="#br0" timeOffset="7936.454">21303 5112 2967,'39'29'3870,"-27"-29"-645,13 8-258,-14-8-3999,8 0-129,-4-13 258,1 6 129,-5-8 129,-4-3 516,-1 1 645,-6-1 0,0 3 129,-7-2 0,-4 8-387,-2-2-129,-6 5-129,-1 3-129,-2 3 129,-3 8 0,-2 1 0,0 6 129,1 2-129,1 5 0,4 2 258,-1 0 129,5 2 0,4-4 0,7 7 258,1-7 129,5 5-129,7-5 0,9 3-129,6-7 0,8 3 0,4-6-258,6 2-129,2-7 0,3-1-129,1 0-258,-2-8-516,4 9-2193,-2-3-1419,-13-9-258,0 2 388</inkml:trace>
  <inkml:trace contextRef="#ctx0" brushRef="#br0" timeOffset="8920.51">16613 6103 516,'0'0'2838,"6"18"-1935,-6-18-387,9 20 387,-4-7 258,2 3-258,-2 2 387,2 9-516,-4 2 258,3 9-645,-2 2 258,-1 10-387,-3 6 0,0 4-258,0-2 0,-4-4 0,0-2-258,-3-11-387,2-2-903,-2-9-2322,-7-21 129</inkml:trace>
  <inkml:trace contextRef="#ctx0" brushRef="#br0" timeOffset="9544.546">16485 6272 903,'-9'-26'4128,"9"26"0,2-29-387,7 12-3483,8 3-258,9-5 0,3 4 0,4-4-129,5 3 129,0-1 0,2 5 0,-2 3 0,-3 2 0,-3 5 0,-4 2 0,-4 2 129,-5 8-129,-5 7 258,-6 0-129,-2 3 258,-6 3-387,-1 2 258,-9 2-129,-7-2 129,-3 2-258,-8-5 258,0 0-258,-4-1 387,1-3-258,-3-4 0,3-3 0,2-3-129,3-3 129,5-2-129,7-2 0,1-1 0,13 0-129,-13 0 0,13 0 0,0 0 0,6 1 0,8 6-258,1 0 258,6 6 0,4 1 129,1 6 0,2 6 0,1 2 0,-2 0 129,3 4-129,-2 2 129,-3-1-129,0-1 0,0-3 0,-5-6 0,0-4-129,-9-1-129,5 0-774,-11-7-2193,-5-11-1032,0 0 0</inkml:trace>
  <inkml:trace contextRef="#ctx0" brushRef="#br0" timeOffset="10099.577">17005 6447 1806,'0'12'4128,"11"-1"129,-11-11-387,21 1-3870,-5-1-516,8 4 387,-1 0 0,4 1 129,0-3-129,-4 3 258,5 0-129,-6 2 129,-1 3-129,-5 6 0,0 1 0,-8 6 0,0 7 0,-4-1-129,-4 6 258,0-2-129,-5 3 129,-5-7 129,-1 3 0,-5-10 0,2-3 0,-6-4 258,1-5-258,-2-6 0,2-4-129,-1 0-129,3-7 129,2-7-129,3 0-129,6-5 0,5-2 129,1 1-258,8-3-258,7 3 129,3-2 0,5 7-258,0-3 258,3 7-129,1-1 0,1 8 0,-3-1 0,4 5-903,-3 0-645,-5-2-1935,10 5 517</inkml:trace>
  <inkml:trace contextRef="#ctx0" brushRef="#br0" timeOffset="10289.588">17555 6588 1161,'13'10'3096,"-10"3"-1290,-3 0-129,3 10-258,-2-3-129,6 9-387,-3-4-258,3 0-774,1-3-1935,9 0-1935,-17-22 0</inkml:trace>
  <inkml:trace contextRef="#ctx0" brushRef="#br0" timeOffset="10491.6">17687 6350 5289,'2'43'4773,"-2"-31"-903,15 11-1677,-13-10-6579,-2-13-645,21 18 129</inkml:trace>
  <inkml:trace contextRef="#ctx0" brushRef="#br0" timeOffset="10928.625">17856 6552 4257,'1'26'4773,"-1"-26"-516,5 20-129,-5-20-3999,7 22-258,-7-22 0,7 23 0,-4-13 258,-3-10-129,11 19 129,-11-19 0,20 0 0,-1-4 0,5-4-129,2-6 129,4-4-129,1-1 258,0 0-258,-1 0 0,-7 7 258,-4 5-258,-4 4 129,-4 3-129,-11 0 0,12 22 0,-8-3 0,-1 2 0,-1-1 0,2 1 0,-1-1 0,1 0-129,-1-4-387,7 3-903,-3-6-2967,-7-13-129,17 12-387</inkml:trace>
  <inkml:trace contextRef="#ctx0" brushRef="#br0" timeOffset="11751.672">18723 6650 1677,'0'0'4386,"0"0"-129,0 0-129,-12 9-2967,-4-3-1290,-5 5 129,-2-2-129,-5 3 129,-2 1 129,0-3-129,0-1 129,3 0 0,1 0-129,4-2 129,3 1 0,1 0-129,8-1 0,-1 0 0,3 4 129,8-11-129,-12 22 0,8-7 0,0-2 0,-3 1 0,4 1 0,-2-1 0,0-3 0,5 0 0,0-11 0,0 14 0,0-14 129,20 0-258,-1 0 129,4-5 0,1 0 0,1-2 0,2 4 0,-1 2 0,-1 1 0,-4 6 129,-3 5-129,-5 3 0,0 2 258,-2 2-258,-5 0 129,-2 2 258,-2 2-129,-2-5 0,-6 2 129,-4-5 129,-2 5-129,-7-6 0,3 2 0,-8-4-129,4-1-129,-4-3 0,1-3-258,2 0 129,2-4-387,5 0-129,-2-6-903,16 6-1806,0 0-1290,-13-23-516,13 23 258</inkml:trace>
  <inkml:trace contextRef="#ctx0" brushRef="#br0" timeOffset="12092.691">19041 6796 4644,'-6'19'4257,"6"-19"-258,0 0-387,-9 13-4386,9-13 129,9 14 258,-9-14 0,18 10 258,-18-10 129,22 2 129,-10-2-129,2 0 0,-1 0-387,-13 0-1419,23-15-1935,-8 12-516,-9-12 258</inkml:trace>
  <inkml:trace contextRef="#ctx0" brushRef="#br0" timeOffset="12347.706">18918 6675 4644,'-4'13'4644,"14"-2"-129,0-10-516,11 2-3999,4-1-129,4-2 129,2 0-129,4 3-258,-2-7-645,6 2-1935,-1-1-1548,-4-9 0</inkml:trace>
  <inkml:trace contextRef="#ctx0" brushRef="#br0" timeOffset="12947.74">19898 6021 1935,'-20'12'4128,"10"-7"129,9 11-387,-1-3-3870,-2 6-129,1 2 258,0 2 258,3 6-258,-3 3 516,3 4-387,0 3 258,0 11-129,0 8 0,0 10-129,4 5-258,0-1 129,1 6-258,-2-1 129,3 1-129,-2-12 0,0-11 0,-3-11-129,4-8-387,-5-11-1419,0-14-2322,0 0 0,0-11 0</inkml:trace>
  <inkml:trace contextRef="#ctx0" brushRef="#br0" timeOffset="13189.754">19590 6595 5289,'9'19'5031,"7"-19"-516,11 6-129,9-6-4257,3 0-258,8-2 0,3-1-258,2-5-258,6 5-387,-11-9-1548,5-6-1806,-4 7-387,-10-7 129</inkml:trace>
  <inkml:trace contextRef="#ctx0" brushRef="#br0" timeOffset="13656.781">20143 6423 4128,'9'15'4386,"-9"-15"-387,35 4 0,-10-1-4644,4 1 258,-1 1 129,4 7-258,-3 0 258,-3 4 129,-2 0 129,-7 3 129,0 8 0,-8 0 0,-1 2 258,-8-5-129,0 4 0,-11-8 129,-2 4-129,-6-12 129,-1-2-129,-2-8-129,-2-2 0,1-2 0,4-5-129,4-3 0,4-6-129,6 3 129,5-3-129,5 4-129,8-3 0,8 3-129,3-3 0,2 1 129,2-1-129,5 4-516,-6-6-774,3 5-1419,3-1-1161,-12-8 129</inkml:trace>
  <inkml:trace contextRef="#ctx0" brushRef="#br0" timeOffset="13940.797">20701 6145 1419,'0'12'3870,"-2"8"387,2-20-387,-12 23-3483,12-1-645,-1 3 645,1 5-129,0 0 0,0 6 129,-1 2 0,0 9-129,1-1-129,0-3 0,1 3-774,1-9-1548,2-8-2064,12 1-258,-16-30 388</inkml:trace>
  <inkml:trace contextRef="#ctx0" brushRef="#br0" timeOffset="20028.145">21041 6557 516,'-11'-4'2838,"11"4"-2193,-13 0-258,13 0 387,-19 3 0,7 2 258,12-5 0,-22 9-387,22-9 129,-23 8-129,23-8-258,-22 12-129,22-12 0,-17 8-129,17-8-129,-12 12 0,12-12 0,-6 14 0,6-14 129,0 12-129,0-12 0,13 17 0,-13-17-129,24 17 129,-9-8 0,5 1 0,-1 0 0,3 0-129,0-1 0,0 1 0,-3 1-129,0-3 258,-4 4-129,-2-3 0,-7 2 129,-6-11 129,7 20-129,-7-20 129,-5 18 258,5-18-129,-23 19 129,7-11 258,-3 0 0,-6-2-129,4 1 0,-6-2-129,5 3 0,-2-5-129,4-1-258,2-2 258,5 0-516,13 0-129,-19 0-258,19 0-903,0 0-1290,-8-13-1290,8 13-129</inkml:trace>
  <inkml:trace contextRef="#ctx0" brushRef="#br0" timeOffset="20604.178">21338 6668 645,'0'27'3741,"0"-9"258,0-18-387,0 0-3225,0 0-774,11 9-129,-11-9 387,18 0 0,-3 0 0,-1-2 129,4-5 129,-2-1 129,3-3 0,-4-1-129,-1 0-129,-3 4 129,-3-4-129,-8 12 129,6-19-129,-6 19 0,-3-16 0,3 16 129,-18-8-129,5 8 0,-4 0 0,2 0 0,-3 0 0,2 7 0,-3-1 0,2 2 0,-1 0 0,-1 3 0,5 1 129,-2 1 0,2 3 129,-2-2-129,6 2-129,-1-2 129,5 4-129,2-2 0,2 1 129,2 0-129,3 0 0,11 3 0,2 1 129,7 1-129,5-2 129,5 0 0,7-4-387,10-2-2064,10 3-1419,-14-17-387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4:41.88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A1B3DB53-737F-4504-82FA-F1AD2EC5BC88}" emma:medium="tactile" emma:mode="ink">
          <msink:context xmlns:msink="http://schemas.microsoft.com/ink/2010/main" type="inkDrawing" rotatedBoundingBox="6856,7000 11684,6894 11685,6922 6857,7028" semanticType="underline" shapeName="Other">
            <msink:sourceLink direction="with" ref="{D2C8A2B0-E72C-4836-8CB9-D2577590DC72}"/>
          </msink:context>
        </emma:interpretation>
      </emma:emma>
    </inkml:annotationXML>
    <inkml:trace contextRef="#ctx0" brushRef="#br0">0 85 9,'54'1'10,"5"-2"1,6 2-2,6-2 0,7 0-3,5 0 0,7-1-1,4 1-1,1-1 0,5 1-1,0 0-1,4-2 1,-2 3 1,0 0-2,1-1 1,2 1 1,0-2-1,4 2 0,-5-5 1,4 2 0,-2-4 0,3 3 0,0-3-1,2 4 1,-3-4-2,0 5 1,-2-4-1,2 5-1,-3-4 0,2 3-1,-1-2 1,-2 0 0,-1 2-1,2 0 1,-2 0-1,-2-2 0,1 3 0,-4-1 1,-1 0-1,-3-1 0,-4 1 0,-2 1 0,-2 0 0,-3 2 0,-5 1 0,-2 0 0,-8 1 0,-4-2 0,-7 0 1,-5-1-1,-9 0 0,-7-1 0,-8 0 0,-6 0 1,-6 1-1,-6-2 0,-10 2-1,10 2 0,-10-2-1,0 0-3,-13 1-15,3 1-13,-12-4 0,-1 1 1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2" units="1/cm"/>
          <inkml:channelProperty channel="Y" name="resolution" value="42" units="1/cm"/>
        </inkml:channelProperties>
      </inkml:inkSource>
      <inkml:timestamp xml:id="ts0" timeString="2008-01-08T17:04:58.571"/>
    </inkml:context>
    <inkml:brush xml:id="br0">
      <inkml:brushProperty name="width" value="0.05292" units="cm"/>
      <inkml:brushProperty name="height" value="0.05292" units="cm"/>
      <inkml:brushProperty name="color" value="#000080"/>
      <inkml:brushProperty name="fitToCurve" value="1"/>
      <inkml:brushProperty name="ignorePressure" value="1"/>
    </inkml:brush>
  </inkml:definitions>
  <inkml:trace contextRef="#ctx0" brushRef="#br0">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22T01:25:09.3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Group>
    <inkml:annotationXML>
      <emma:emma xmlns:emma="http://www.w3.org/2003/04/emma" version="1.0">
        <emma:interpretation id="{6A9BA9BA-657A-4B7F-8B87-4CD9E9CA3C95}" emma:medium="tactile" emma:mode="ink">
          <msink:context xmlns:msink="http://schemas.microsoft.com/ink/2010/main" type="inkDrawing" rotatedBoundingBox="3770,9726 8281,9853 8278,9967 3766,9840" semanticType="strikethrough" shapeName="Other">
            <msink:sourceLink direction="with" ref="{8B559A4A-026D-4218-83AB-D3D7D2604187}"/>
          </msink:context>
        </emma:interpretation>
      </emma:emma>
    </inkml:annotationXML>
    <inkml:trace contextRef="#ctx0" brushRef="#br0">0 0 14,'17'4'12,"1"-2"0,7 2 0,6 1-1,5-1-2,8 2 0,5 0 0,9 1-2,5 2-1,8 0-2,5-1 1,8 1-2,5-1 1,7-2-2,2 4 1,5-2-1,8-1-1,1 1 1,7 3-1,2-2 1,0-4-1,3 4 0,-1-2 1,3-1 0,1-2 0,-2-1 0,-2-3 1,0 0-1,-2-1 1,3-1-1,-3-1 0,-4 1 0,1-2 0,-3 1-1,-1 0 0,-3 0 0,-4-1 0,-4 2 0,-5 2-1,-1-1 1,-7 2-1,-4 1 0,-6 0 1,-5 1-1,-4 1 0,-4-1 0,-8-1 0,-5-1 1,-6-1-1,-9 0 0,-7 0 0,-8 0 1,-7-1-1,-7 0 0,-10 1-1,0 0-3,0 0-12,0 0-19,-19 0-1,-3-1 0,-13-10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81813" cy="9296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87444" tIns="43722" rIns="87444" bIns="43722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79431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99396" y="0"/>
            <a:ext cx="2979430" cy="4626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9878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20775" y="698500"/>
            <a:ext cx="4641850" cy="34829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915485" y="4416098"/>
            <a:ext cx="5047858" cy="41809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1" y="8832195"/>
            <a:ext cx="2979431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99396" y="8832195"/>
            <a:ext cx="2979430" cy="4595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277" tIns="46139" rIns="92277" bIns="46139" numCol="1" anchor="b" anchorCtr="0" compatLnSpc="1">
            <a:prstTxWarp prst="textNoShape">
              <a:avLst/>
            </a:prstTxWarp>
          </a:bodyPr>
          <a:lstStyle>
            <a:lvl1pPr algn="r" defTabSz="453920">
              <a:lnSpc>
                <a:spcPct val="100000"/>
              </a:lnSpc>
              <a:tabLst>
                <a:tab pos="0" algn="l"/>
                <a:tab pos="453920" algn="l"/>
                <a:tab pos="907839" algn="l"/>
                <a:tab pos="1361760" algn="l"/>
                <a:tab pos="1817198" algn="l"/>
                <a:tab pos="2271117" algn="l"/>
                <a:tab pos="2725037" algn="l"/>
                <a:tab pos="3178956" algn="l"/>
                <a:tab pos="3632877" algn="l"/>
                <a:tab pos="4086796" algn="l"/>
                <a:tab pos="4542234" algn="l"/>
                <a:tab pos="4997672" algn="l"/>
                <a:tab pos="5451592" algn="l"/>
                <a:tab pos="5905511" algn="l"/>
                <a:tab pos="6359431" algn="l"/>
                <a:tab pos="6813351" algn="l"/>
                <a:tab pos="7268788" algn="l"/>
                <a:tab pos="7722709" algn="l"/>
                <a:tab pos="8176628" algn="l"/>
                <a:tab pos="8630548" algn="l"/>
                <a:tab pos="9084467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1F6E429-FBF9-459D-9794-17EBB24370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18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0F4516-25C0-46C3-AE69-64F751398073}" type="slidenum">
              <a:rPr lang="en-GB"/>
              <a:pPr/>
              <a:t>12</a:t>
            </a:fld>
            <a:endParaRPr lang="en-GB"/>
          </a:p>
        </p:txBody>
      </p:sp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DFB7BADA-A110-445C-916A-B152B2B972A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12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4758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r>
              <a:rPr lang="en-US" dirty="0"/>
              <a:t>.5  * .9 = .45</a:t>
            </a:r>
          </a:p>
          <a:p>
            <a:r>
              <a:rPr lang="en-US" dirty="0"/>
              <a:t>.5  * .2 = .01</a:t>
            </a:r>
          </a:p>
          <a:p>
            <a:r>
              <a:rPr lang="en-US" dirty="0"/>
              <a:t>And normalize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F9A11-421C-48E1-B52F-EF6A70DE538B}" type="slidenum">
              <a:rPr lang="en-GB"/>
              <a:pPr/>
              <a:t>13</a:t>
            </a:fld>
            <a:endParaRPr lang="en-GB"/>
          </a:p>
        </p:txBody>
      </p:sp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E026A7F-7C11-4E33-BDAF-AA30CC161D5A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5782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4CC8A7-D593-49D4-8D1C-8E8A2A598EB0}" type="slidenum">
              <a:rPr lang="en-GB"/>
              <a:pPr/>
              <a:t>15</a:t>
            </a:fld>
            <a:endParaRPr lang="en-GB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B4FED503-AC38-4123-B4D1-73C40F4CBD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7830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946EF3-0DAC-4589-9228-48F2BE82582D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ahone is a speech sound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2686E1-C1A4-491F-A4B1-92AC834E1233}" type="slidenum">
              <a:rPr lang="en-GB">
                <a:solidFill>
                  <a:prstClr val="white"/>
                </a:solidFill>
              </a:rPr>
              <a:pPr/>
              <a:t>17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69F4190-E245-418D-862D-C00FA896C551}" type="slidenum">
              <a:rPr lang="en-GB">
                <a:solidFill>
                  <a:prstClr val="white"/>
                </a:solidFill>
              </a:rPr>
              <a:pPr/>
              <a:t>18</a:t>
            </a:fld>
            <a:endParaRPr lang="en-GB">
              <a:solidFill>
                <a:prstClr val="white"/>
              </a:solidFill>
            </a:endParaRPr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27125" y="703263"/>
            <a:ext cx="4629150" cy="347345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2563"/>
            <a:ext cx="5046663" cy="418660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19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9DD687-77DC-4EA9-81EB-88C8573566CC}" type="slidenum">
              <a:rPr lang="en-GB"/>
              <a:pPr/>
              <a:t>20</a:t>
            </a:fld>
            <a:endParaRPr lang="en-GB"/>
          </a:p>
        </p:txBody>
      </p:sp>
      <p:sp>
        <p:nvSpPr>
          <p:cNvPr id="7884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91C1D23-A2F7-4105-A9AA-A719DDA2E4F8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20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8854" name="Text Box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2563"/>
            <a:ext cx="5049849" cy="418660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2277" tIns="46139" rIns="92277" bIns="46139"/>
          <a:lstStyle/>
          <a:p>
            <a:pPr defTabSz="437220"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  <a:defRPr/>
            </a:pPr>
            <a:r>
              <a:rPr lang="en-GB" sz="1100" dirty="0"/>
              <a:t>Different than sequence of most likely states</a:t>
            </a:r>
          </a:p>
          <a:p>
            <a:pPr>
              <a:spcBef>
                <a:spcPts val="455"/>
              </a:spcBef>
              <a:tabLst>
                <a:tab pos="0" algn="l"/>
                <a:tab pos="462186" algn="l"/>
                <a:tab pos="924371" algn="l"/>
                <a:tab pos="1386557" algn="l"/>
                <a:tab pos="1848742" algn="l"/>
                <a:tab pos="2310929" algn="l"/>
                <a:tab pos="2773114" algn="l"/>
                <a:tab pos="3235300" algn="l"/>
                <a:tab pos="3697485" algn="l"/>
                <a:tab pos="4159671" algn="l"/>
                <a:tab pos="4621856" algn="l"/>
                <a:tab pos="5084042" algn="l"/>
                <a:tab pos="5546227" algn="l"/>
                <a:tab pos="6008414" algn="l"/>
                <a:tab pos="6470599" algn="l"/>
                <a:tab pos="6932785" algn="l"/>
                <a:tab pos="7394970" algn="l"/>
                <a:tab pos="7857156" algn="l"/>
                <a:tab pos="8319341" algn="l"/>
                <a:tab pos="8781527" algn="l"/>
                <a:tab pos="9243712" algn="l"/>
              </a:tabLst>
            </a:pP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21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1D515-4199-45D3-A393-90DB6DC0782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27593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560C4A8-394A-43D2-927B-DC6CD562A34A}" type="slidenum">
              <a:rPr lang="en-GB"/>
              <a:pPr/>
              <a:t>3</a:t>
            </a:fld>
            <a:endParaRPr lang="en-GB"/>
          </a:p>
        </p:txBody>
      </p:sp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C8AD1DC2-A7AC-4B63-B011-2D35D63BFCC3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3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0662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501154-FD9B-403E-A41E-A846A1A52EBD}" type="slidenum">
              <a:rPr lang="en-GB"/>
              <a:pPr/>
              <a:t>4</a:t>
            </a:fld>
            <a:endParaRPr lang="en-GB"/>
          </a:p>
        </p:txBody>
      </p:sp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516AA173-34E5-428F-94C9-D18896349C05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4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1686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60C333-8C61-4342-AAAA-9E005EA90703}" type="slidenum">
              <a:rPr lang="en-GB"/>
              <a:pPr/>
              <a:t>5</a:t>
            </a:fld>
            <a:endParaRPr lang="en-GB"/>
          </a:p>
        </p:txBody>
      </p:sp>
      <p:sp>
        <p:nvSpPr>
          <p:cNvPr id="187394" name="Text Box 2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127D03A2-62B3-4384-83CF-B20EB93B0E7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5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187399" name="Rectangle 7"/>
          <p:cNvSpPr txBox="1">
            <a:spLocks noGrp="1" noChangeArrowheads="1"/>
          </p:cNvSpPr>
          <p:nvPr>
            <p:ph type="body"/>
          </p:nvPr>
        </p:nvSpPr>
        <p:spPr>
          <a:xfrm>
            <a:off x="915984" y="4415790"/>
            <a:ext cx="5048256" cy="4183380"/>
          </a:xfrm>
          <a:noFill/>
          <a:ln/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5DA938-9073-459C-93A2-85A5BDF652C8}" type="slidenum">
              <a:rPr lang="en-GB"/>
              <a:pPr/>
              <a:t>6</a:t>
            </a:fld>
            <a:endParaRPr lang="en-GB"/>
          </a:p>
        </p:txBody>
      </p:sp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37EBCA5D-93BA-4CC4-96CF-4BCBED5C30EC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6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2710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pPr defTabSz="437220">
              <a:defRPr/>
            </a:pPr>
            <a:r>
              <a:rPr lang="en-GB" sz="1100" dirty="0"/>
              <a:t>As with the forward recursion, the time and space for each backward update is independent of 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9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9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10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10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FEEE7E-8DF9-41EF-828A-3BE6DEEE5273}" type="slidenum">
              <a:rPr lang="en-GB"/>
              <a:pPr/>
              <a:t>11</a:t>
            </a:fld>
            <a:endParaRPr lang="en-GB"/>
          </a:p>
        </p:txBody>
      </p:sp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3899696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fld id="{48FAF23A-51FE-4DD4-98D6-E18D632029BF}" type="slidenum">
              <a:rPr lang="en-GB" sz="1300">
                <a:solidFill>
                  <a:srgbClr val="000000"/>
                </a:solidFill>
              </a:rPr>
              <a:pPr algn="r" defTabSz="454162">
                <a:lnSpc>
                  <a:spcPct val="100000"/>
                </a:lnSpc>
                <a:tabLst>
                  <a:tab pos="0" algn="l"/>
                  <a:tab pos="454162" algn="l"/>
                  <a:tab pos="908323" algn="l"/>
                  <a:tab pos="1362486" algn="l"/>
                  <a:tab pos="1816647" algn="l"/>
                  <a:tab pos="2270808" algn="l"/>
                  <a:tab pos="2724969" algn="l"/>
                  <a:tab pos="3179131" algn="l"/>
                  <a:tab pos="3633293" algn="l"/>
                  <a:tab pos="4087455" algn="l"/>
                  <a:tab pos="4541616" algn="l"/>
                  <a:tab pos="4997382" algn="l"/>
                  <a:tab pos="5451544" algn="l"/>
                  <a:tab pos="5905705" algn="l"/>
                  <a:tab pos="6359867" algn="l"/>
                  <a:tab pos="6814029" algn="l"/>
                  <a:tab pos="7268191" algn="l"/>
                  <a:tab pos="7722352" algn="l"/>
                  <a:tab pos="8176514" algn="l"/>
                  <a:tab pos="8630675" algn="l"/>
                  <a:tab pos="9084837" algn="l"/>
                </a:tabLst>
              </a:pPr>
              <a:t>11</a:t>
            </a:fld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" y="883158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 anchor="b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3899696" y="0"/>
            <a:ext cx="2980526" cy="4632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277" tIns="46139" rIns="92277" bIns="46139"/>
          <a:lstStyle/>
          <a:p>
            <a:pPr algn="r" defTabSz="454162">
              <a:lnSpc>
                <a:spcPct val="100000"/>
              </a:lnSpc>
              <a:tabLst>
                <a:tab pos="0" algn="l"/>
                <a:tab pos="454162" algn="l"/>
                <a:tab pos="908323" algn="l"/>
                <a:tab pos="1362486" algn="l"/>
                <a:tab pos="1816647" algn="l"/>
                <a:tab pos="2270808" algn="l"/>
                <a:tab pos="2724969" algn="l"/>
                <a:tab pos="3179131" algn="l"/>
                <a:tab pos="3633293" algn="l"/>
                <a:tab pos="4087455" algn="l"/>
                <a:tab pos="4541616" algn="l"/>
                <a:tab pos="4997382" algn="l"/>
                <a:tab pos="5451544" algn="l"/>
                <a:tab pos="5905705" algn="l"/>
                <a:tab pos="6359867" algn="l"/>
                <a:tab pos="6814029" algn="l"/>
                <a:tab pos="7268191" algn="l"/>
                <a:tab pos="7722352" algn="l"/>
                <a:tab pos="8176514" algn="l"/>
                <a:tab pos="8630675" algn="l"/>
                <a:tab pos="9084837" algn="l"/>
              </a:tabLst>
            </a:pPr>
            <a:endParaRPr lang="en-GB" sz="1300">
              <a:solidFill>
                <a:srgbClr val="000000"/>
              </a:solidFill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167680" y="703687"/>
            <a:ext cx="4546457" cy="3471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437" tIns="46219" rIns="92437" bIns="46219" anchor="ctr"/>
          <a:lstStyle/>
          <a:p>
            <a:endParaRPr lang="en-CA"/>
          </a:p>
        </p:txBody>
      </p:sp>
      <p:sp>
        <p:nvSpPr>
          <p:cNvPr id="73734" name="Rectangle 6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5984" y="4415790"/>
            <a:ext cx="5048256" cy="41833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lIns="90847" tIns="45424" rIns="90847" bIns="45424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0EA9F-9C78-4B13-A2FF-5C3BCA8EA1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F4BC9-EE13-4A27-8894-0212269060E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46297-32F0-4AFA-93E6-71ED2F051F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F5BAB-7B85-4AF6-88AE-1F0DDF29A2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4CA7-5093-4FDD-9689-0B24143C6C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28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672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277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32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1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9138E-EBE4-4E9A-9C29-DAD66FF7F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6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16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45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97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8286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07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48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880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27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91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221C-16A2-4455-8E2A-166CB69409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491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045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16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357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55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61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388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5329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2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F017B-D267-4D67-835B-09DBC313FB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97C9F4-D277-48C8-B1F1-A1FA282508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56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04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EA4F305-9193-42A4-85D9-EEECBDF852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32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23DC875-25F3-4B98-B29A-145DD351ED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564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6842080-8267-49D3-A51E-31FBCEF5AD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6271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2CFED80-5205-497D-A57F-EAEBD5BF73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24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D99C34-7C11-4721-9FED-B5532851C3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39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01EF3B6-53F5-4F18-B7AB-5A13C34059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785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BE0E7CC5-623D-444E-8611-37731736AAB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183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D6A52D9-5770-4EE3-88F5-DE9463D50D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94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2F606-1BF9-4699-8D40-9FDF0D0BC0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2DB6252-C2A7-40E9-B9C4-7D8B331AE1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865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34D3078-6092-43AB-B7DA-4990DDD99E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19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16D56AA-95E7-469D-AA31-F0C620083C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79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4C90470-2CAE-4F16-8E6D-39694BA55E0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28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54771A9-C8DB-4C44-809F-BF9E2BEFCE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593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3BF39F6-5643-432D-8AA6-C18066E4A0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1241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B33AF89-DCD0-4C16-98F4-E78CEC0469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77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AA79137-FF50-478A-942C-FC066E52F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078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ED4D2E85-7A17-4120-AD7E-2B3703E5BA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035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BEF340D-0098-4178-9E30-B4A18007BCC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87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86155-F7A8-404C-B6D8-E139733534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63272CF-6FF1-42DE-B7B5-BAA31856F3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018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D04AD884-F645-4888-92B5-9367D60DBB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3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994E02F-870A-4D20-A612-B793956B4B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463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BB98E75-65FA-4497-B382-4FA06C320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1498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2192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3543300"/>
            <a:ext cx="41529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D98E0FD-C356-41E8-B323-2F9BC5EBA0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987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B847EE-773B-46B4-AC92-FDF196E600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842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E6EE9D-2CC8-4B4E-8E1B-B62FA32344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450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356879C-44CC-47EC-A2F2-6631FE84669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13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8533A60-171B-46A4-A46F-05A57C07E4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8503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EDA6C2E-A81A-487E-B03D-D5A611566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66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8B076-6E93-4BF5-BEC1-9C866F9A80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534BED-BAD7-4DD0-8629-FED77C1146A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24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3E5D53-D265-4DF7-80CF-68C188AE2D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706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A969D1E-B864-45B7-B7F6-71B49E42FC6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99428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012D03A-9199-4B4F-B675-E88329B016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6460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0815FD-7120-4E4D-9F74-4456D563AE6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071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152400"/>
            <a:ext cx="2132012" cy="5559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6813" cy="5559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5370DC7-6506-4E73-9492-BB2130E0CD1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393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8D927359-54A1-47C4-B2E2-E78CA78B3BA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347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ADC35F51-7764-4B40-B64E-D182FD306FB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4336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4FD7E8E5-5F00-4399-B3C7-81BD8813E6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721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1825" cy="454025"/>
          </a:xfrm>
        </p:spPr>
        <p:txBody>
          <a:bodyPr/>
          <a:lstStyle>
            <a:lvl1pPr>
              <a:defRPr/>
            </a:lvl1pPr>
          </a:lstStyle>
          <a:p>
            <a:fld id="{262506FA-B162-4D72-ADD3-75724D219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9264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79E10-7AF7-40D1-9E79-A26912F7EE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0FA31-43C0-43EF-B9B8-6BB8EFCAE4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CPSC 422, Lecture 15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5F8FAEE-F7B9-4A8E-A2C4-C2C6DD6B34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736" r:id="rId14"/>
  </p:sldLayoutIdLst>
  <p:hf hdr="0" dt="0"/>
  <p:txStyles>
    <p:titleStyle>
      <a:lvl1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eaLnBrk="0" fontAlgn="base" hangingPunct="0"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9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DBDFAFE-9810-4C5B-B31E-6BDE79F8E5E3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47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CPSC 322, Lecture 32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defTabSz="9144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5B0310D-7776-4B08-B5DA-A7A7E68834D0}" type="slidenum">
              <a:rPr lang="en-US">
                <a:solidFill>
                  <a:srgbClr val="000000"/>
                </a:solidFill>
              </a:rPr>
              <a:pPr defTabSz="914400">
                <a:lnSpc>
                  <a:spcPct val="100000"/>
                </a:lnSpc>
                <a:buClrTx/>
                <a:buSzTx/>
                <a:buFontTx/>
                <a:buNone/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7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1225" cy="68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5025" cy="4492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24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1825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</a:defRPr>
            </a:lvl1pPr>
          </a:lstStyle>
          <a:p>
            <a:fld id="{38797360-5D27-4245-9FCF-8083CAD30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02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+mj-lt"/>
          <a:ea typeface="+mj-ea"/>
          <a:cs typeface="+mj-cs"/>
        </a:defRPr>
      </a:lvl1pPr>
      <a:lvl2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2pPr>
      <a:lvl3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3pPr>
      <a:lvl4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4pPr>
      <a:lvl5pPr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5pPr>
      <a:lvl6pPr marL="4572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6pPr>
      <a:lvl7pPr marL="9144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7pPr>
      <a:lvl8pPr marL="13716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8pPr>
      <a:lvl9pPr marL="1828800" algn="ctr" defTabSz="457200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3333CC"/>
        </a:buClr>
        <a:buSzPct val="100000"/>
        <a:buFont typeface="Times New Roman" pitchFamily="18" charset="0"/>
        <a:defRPr sz="3600" b="1">
          <a:solidFill>
            <a:srgbClr val="3333CC"/>
          </a:solidFill>
          <a:latin typeface="Times New Roman" pitchFamily="18" charset="0"/>
          <a:ea typeface="Arial Unicode MS" pitchFamily="34" charset="-128"/>
          <a:cs typeface="Arial Unicode MS" pitchFamily="34" charset="-128"/>
        </a:defRPr>
      </a:lvl9pPr>
    </p:titleStyle>
    <p:bodyStyle>
      <a:lvl1pPr marL="339725" indent="-339725" algn="l" defTabSz="457200" rtl="0" fontAlgn="base">
        <a:lnSpc>
          <a:spcPct val="90000"/>
        </a:lnSpc>
        <a:spcBef>
          <a:spcPts val="18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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39775" indent="-282575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0000"/>
        </a:lnSpc>
        <a:spcBef>
          <a:spcPts val="1500"/>
        </a:spcBef>
        <a:spcAft>
          <a:spcPct val="0"/>
        </a:spcAft>
        <a:buClr>
          <a:srgbClr val="000000"/>
        </a:buClr>
        <a:buSzPct val="100000"/>
        <a:buFont typeface="Wingdings" pitchFamily="2" charset="2"/>
        <a:buChar char="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0000"/>
        </a:lnSpc>
        <a:spcBef>
          <a:spcPts val="13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0000"/>
        </a:lnSpc>
        <a:spcBef>
          <a:spcPts val="12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3" Type="http://schemas.openxmlformats.org/officeDocument/2006/relationships/image" Target="../media/image2.jpeg"/><Relationship Id="rId7" Type="http://schemas.openxmlformats.org/officeDocument/2006/relationships/image" Target="../media/image16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57.xml"/><Relationship Id="rId5" Type="http://schemas.openxmlformats.org/officeDocument/2006/relationships/image" Target="../media/image151.emf"/><Relationship Id="rId4" Type="http://schemas.openxmlformats.org/officeDocument/2006/relationships/customXml" Target="../ink/ink56.xml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6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6.emf"/><Relationship Id="rId13" Type="http://schemas.openxmlformats.org/officeDocument/2006/relationships/customXml" Target="../ink/ink65.xml"/><Relationship Id="rId18" Type="http://schemas.openxmlformats.org/officeDocument/2006/relationships/image" Target="../media/image10.png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34" Type="http://schemas.openxmlformats.org/officeDocument/2006/relationships/image" Target="../media/image359.emf"/><Relationship Id="rId7" Type="http://schemas.openxmlformats.org/officeDocument/2006/relationships/customXml" Target="../ink/ink62.xml"/><Relationship Id="rId12" Type="http://schemas.openxmlformats.org/officeDocument/2006/relationships/image" Target="../media/image348.emf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38" Type="http://schemas.openxmlformats.org/officeDocument/2006/relationships/image" Target="../media/image200.emf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.png"/><Relationship Id="rId20" Type="http://schemas.openxmlformats.org/officeDocument/2006/relationships/image" Target="../media/image352.emf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7.png"/><Relationship Id="rId11" Type="http://schemas.openxmlformats.org/officeDocument/2006/relationships/customXml" Target="../ink/ink64.xml"/><Relationship Id="rId24" Type="http://schemas.openxmlformats.org/officeDocument/2006/relationships/image" Target="../media/image12.png"/><Relationship Id="rId37" Type="http://schemas.openxmlformats.org/officeDocument/2006/relationships/customXml" Target="../ink/ink73.xml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36" Type="http://schemas.openxmlformats.org/officeDocument/2006/relationships/image" Target="../media/image190.emf"/><Relationship Id="rId10" Type="http://schemas.openxmlformats.org/officeDocument/2006/relationships/image" Target="../media/image347.emf"/><Relationship Id="rId19" Type="http://schemas.openxmlformats.org/officeDocument/2006/relationships/customXml" Target="../ink/ink68.xml"/><Relationship Id="rId4" Type="http://schemas.openxmlformats.org/officeDocument/2006/relationships/image" Target="../media/image6.png"/><Relationship Id="rId9" Type="http://schemas.openxmlformats.org/officeDocument/2006/relationships/customXml" Target="../ink/ink63.xml"/><Relationship Id="rId14" Type="http://schemas.openxmlformats.org/officeDocument/2006/relationships/image" Target="../media/image8.png"/><Relationship Id="rId22" Type="http://schemas.openxmlformats.org/officeDocument/2006/relationships/image" Target="../media/image11.png"/><Relationship Id="rId35" Type="http://schemas.openxmlformats.org/officeDocument/2006/relationships/customXml" Target="../ink/ink7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6.xml"/><Relationship Id="rId13" Type="http://schemas.openxmlformats.org/officeDocument/2006/relationships/image" Target="../media/image61.emf"/><Relationship Id="rId3" Type="http://schemas.openxmlformats.org/officeDocument/2006/relationships/image" Target="../media/image13.png"/><Relationship Id="rId7" Type="http://schemas.openxmlformats.org/officeDocument/2006/relationships/image" Target="../media/image30.emf"/><Relationship Id="rId12" Type="http://schemas.openxmlformats.org/officeDocument/2006/relationships/customXml" Target="../ink/ink7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75.xml"/><Relationship Id="rId11" Type="http://schemas.openxmlformats.org/officeDocument/2006/relationships/image" Target="../media/image51.emf"/><Relationship Id="rId5" Type="http://schemas.openxmlformats.org/officeDocument/2006/relationships/image" Target="../media/image25.emf"/><Relationship Id="rId15" Type="http://schemas.openxmlformats.org/officeDocument/2006/relationships/image" Target="../media/image70.emf"/><Relationship Id="rId10" Type="http://schemas.openxmlformats.org/officeDocument/2006/relationships/customXml" Target="../ink/ink77.xml"/><Relationship Id="rId4" Type="http://schemas.openxmlformats.org/officeDocument/2006/relationships/customXml" Target="../ink/ink74.xml"/><Relationship Id="rId9" Type="http://schemas.openxmlformats.org/officeDocument/2006/relationships/image" Target="../media/image40.emf"/><Relationship Id="rId14" Type="http://schemas.openxmlformats.org/officeDocument/2006/relationships/customXml" Target="../ink/ink7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8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5.emf"/><Relationship Id="rId5" Type="http://schemas.openxmlformats.org/officeDocument/2006/relationships/customXml" Target="../ink/ink81.xml"/><Relationship Id="rId4" Type="http://schemas.openxmlformats.org/officeDocument/2006/relationships/image" Target="../media/image29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.xml"/><Relationship Id="rId34" Type="http://schemas.openxmlformats.org/officeDocument/2006/relationships/customXml" Target="../ink/ink6.xml"/><Relationship Id="rId47" Type="http://schemas.openxmlformats.org/officeDocument/2006/relationships/image" Target="../media/image224.emf"/><Relationship Id="rId55" Type="http://schemas.openxmlformats.org/officeDocument/2006/relationships/image" Target="../media/image228.emf"/><Relationship Id="rId63" Type="http://schemas.openxmlformats.org/officeDocument/2006/relationships/image" Target="../media/image232.emf"/><Relationship Id="rId68" Type="http://schemas.openxmlformats.org/officeDocument/2006/relationships/customXml" Target="../ink/ink13.xml"/><Relationship Id="rId76" Type="http://schemas.openxmlformats.org/officeDocument/2006/relationships/customXml" Target="../ink/ink16.xml"/><Relationship Id="rId84" Type="http://schemas.openxmlformats.org/officeDocument/2006/relationships/customXml" Target="../ink/ink20.xml"/><Relationship Id="rId89" Type="http://schemas.openxmlformats.org/officeDocument/2006/relationships/image" Target="../media/image11.emf"/><Relationship Id="rId97" Type="http://schemas.openxmlformats.org/officeDocument/2006/relationships/image" Target="../media/image15.emf"/><Relationship Id="rId71" Type="http://schemas.openxmlformats.org/officeDocument/2006/relationships/image" Target="../media/image236.emf"/><Relationship Id="rId92" Type="http://schemas.openxmlformats.org/officeDocument/2006/relationships/customXml" Target="../ink/ink24.xml"/><Relationship Id="rId2" Type="http://schemas.openxmlformats.org/officeDocument/2006/relationships/customXml" Target="../ink/ink4.xml"/><Relationship Id="rId66" Type="http://schemas.openxmlformats.org/officeDocument/2006/relationships/customXml" Target="../ink/ink12.xml"/><Relationship Id="rId79" Type="http://schemas.openxmlformats.org/officeDocument/2006/relationships/image" Target="../media/image6.emf"/><Relationship Id="rId87" Type="http://schemas.openxmlformats.org/officeDocument/2006/relationships/image" Target="../media/image10.emf"/><Relationship Id="rId61" Type="http://schemas.openxmlformats.org/officeDocument/2006/relationships/image" Target="../media/image231.emf"/><Relationship Id="rId82" Type="http://schemas.openxmlformats.org/officeDocument/2006/relationships/customXml" Target="../ink/ink19.xml"/><Relationship Id="rId90" Type="http://schemas.openxmlformats.org/officeDocument/2006/relationships/customXml" Target="../ink/ink23.xml"/><Relationship Id="rId95" Type="http://schemas.openxmlformats.org/officeDocument/2006/relationships/image" Target="../media/image14.emf"/><Relationship Id="rId60" Type="http://schemas.openxmlformats.org/officeDocument/2006/relationships/customXml" Target="../ink/ink9.xml"/><Relationship Id="rId65" Type="http://schemas.openxmlformats.org/officeDocument/2006/relationships/image" Target="../media/image233.emf"/><Relationship Id="rId78" Type="http://schemas.openxmlformats.org/officeDocument/2006/relationships/customXml" Target="../ink/ink17.xml"/><Relationship Id="rId81" Type="http://schemas.openxmlformats.org/officeDocument/2006/relationships/image" Target="../media/image7.emf"/><Relationship Id="rId86" Type="http://schemas.openxmlformats.org/officeDocument/2006/relationships/customXml" Target="../ink/ink21.xml"/><Relationship Id="rId94" Type="http://schemas.openxmlformats.org/officeDocument/2006/relationships/customXml" Target="../ink/ink25.xml"/><Relationship Id="rId99" Type="http://schemas.openxmlformats.org/officeDocument/2006/relationships/image" Target="../media/image16.emf"/><Relationship Id="rId101" Type="http://schemas.openxmlformats.org/officeDocument/2006/relationships/image" Target="../media/image17.emf"/><Relationship Id="rId48" Type="http://schemas.openxmlformats.org/officeDocument/2006/relationships/customXml" Target="../ink/ink7.xml"/><Relationship Id="rId56" Type="http://schemas.openxmlformats.org/officeDocument/2006/relationships/customXml" Target="../ink/ink8.xml"/><Relationship Id="rId64" Type="http://schemas.openxmlformats.org/officeDocument/2006/relationships/customXml" Target="../ink/ink11.xml"/><Relationship Id="rId69" Type="http://schemas.openxmlformats.org/officeDocument/2006/relationships/image" Target="../media/image235.emf"/><Relationship Id="rId77" Type="http://schemas.openxmlformats.org/officeDocument/2006/relationships/image" Target="../media/image5.emf"/><Relationship Id="rId100" Type="http://schemas.openxmlformats.org/officeDocument/2006/relationships/customXml" Target="../ink/ink28.xml"/><Relationship Id="rId72" Type="http://schemas.openxmlformats.org/officeDocument/2006/relationships/customXml" Target="../ink/ink15.xml"/><Relationship Id="rId80" Type="http://schemas.openxmlformats.org/officeDocument/2006/relationships/customXml" Target="../ink/ink18.xml"/><Relationship Id="rId85" Type="http://schemas.openxmlformats.org/officeDocument/2006/relationships/image" Target="../media/image9.emf"/><Relationship Id="rId93" Type="http://schemas.openxmlformats.org/officeDocument/2006/relationships/image" Target="../media/image13.emf"/><Relationship Id="rId98" Type="http://schemas.openxmlformats.org/officeDocument/2006/relationships/customXml" Target="../ink/ink27.xml"/><Relationship Id="rId25" Type="http://schemas.openxmlformats.org/officeDocument/2006/relationships/image" Target="../media/image213.emf"/><Relationship Id="rId33" Type="http://schemas.openxmlformats.org/officeDocument/2006/relationships/image" Target="../media/image217.emf"/><Relationship Id="rId59" Type="http://schemas.openxmlformats.org/officeDocument/2006/relationships/image" Target="../media/image230.emf"/><Relationship Id="rId67" Type="http://schemas.openxmlformats.org/officeDocument/2006/relationships/image" Target="../media/image234.emf"/><Relationship Id="rId62" Type="http://schemas.openxmlformats.org/officeDocument/2006/relationships/customXml" Target="../ink/ink10.xml"/><Relationship Id="rId70" Type="http://schemas.openxmlformats.org/officeDocument/2006/relationships/customXml" Target="../ink/ink14.xml"/><Relationship Id="rId75" Type="http://schemas.openxmlformats.org/officeDocument/2006/relationships/image" Target="../media/image238.emf"/><Relationship Id="rId83" Type="http://schemas.openxmlformats.org/officeDocument/2006/relationships/image" Target="../media/image8.emf"/><Relationship Id="rId88" Type="http://schemas.openxmlformats.org/officeDocument/2006/relationships/customXml" Target="../ink/ink22.xml"/><Relationship Id="rId91" Type="http://schemas.openxmlformats.org/officeDocument/2006/relationships/image" Target="../media/image12.emf"/><Relationship Id="rId96" Type="http://schemas.openxmlformats.org/officeDocument/2006/relationships/customXml" Target="../ink/ink26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emf"/><Relationship Id="rId18" Type="http://schemas.openxmlformats.org/officeDocument/2006/relationships/customXml" Target="../ink/ink36.xml"/><Relationship Id="rId26" Type="http://schemas.openxmlformats.org/officeDocument/2006/relationships/customXml" Target="../ink/ink39.xml"/><Relationship Id="rId39" Type="http://schemas.openxmlformats.org/officeDocument/2006/relationships/image" Target="../media/image171.emf"/><Relationship Id="rId21" Type="http://schemas.openxmlformats.org/officeDocument/2006/relationships/image" Target="../media/image120.emf"/><Relationship Id="rId34" Type="http://schemas.openxmlformats.org/officeDocument/2006/relationships/customXml" Target="../ink/ink43.xml"/><Relationship Id="rId47" Type="http://schemas.openxmlformats.org/officeDocument/2006/relationships/image" Target="../media/image20.emf"/><Relationship Id="rId50" Type="http://schemas.openxmlformats.org/officeDocument/2006/relationships/customXml" Target="../ink/ink50.xml"/><Relationship Id="rId55" Type="http://schemas.openxmlformats.org/officeDocument/2006/relationships/image" Target="../media/image3.png"/><Relationship Id="rId7" Type="http://schemas.openxmlformats.org/officeDocument/2006/relationships/image" Target="../media/image50.emf"/><Relationship Id="rId2" Type="http://schemas.openxmlformats.org/officeDocument/2006/relationships/customXml" Target="../ink/ink29.xml"/><Relationship Id="rId16" Type="http://schemas.openxmlformats.org/officeDocument/2006/relationships/customXml" Target="../ink/ink35.xml"/><Relationship Id="rId29" Type="http://schemas.openxmlformats.org/officeDocument/2006/relationships/image" Target="../media/image110.emf"/><Relationship Id="rId11" Type="http://schemas.openxmlformats.org/officeDocument/2006/relationships/image" Target="../media/image71.emf"/><Relationship Id="rId24" Type="http://schemas.openxmlformats.org/officeDocument/2006/relationships/customXml" Target="../ink/ink38.xml"/><Relationship Id="rId32" Type="http://schemas.openxmlformats.org/officeDocument/2006/relationships/customXml" Target="../ink/ink42.xml"/><Relationship Id="rId37" Type="http://schemas.openxmlformats.org/officeDocument/2006/relationships/image" Target="../media/image163.emf"/><Relationship Id="rId40" Type="http://schemas.openxmlformats.org/officeDocument/2006/relationships/customXml" Target="../ink/ink46.xml"/><Relationship Id="rId45" Type="http://schemas.openxmlformats.org/officeDocument/2006/relationships/image" Target="../media/image18.emf"/><Relationship Id="rId53" Type="http://schemas.openxmlformats.org/officeDocument/2006/relationships/image" Target="../media/image23.emf"/><Relationship Id="rId58" Type="http://schemas.openxmlformats.org/officeDocument/2006/relationships/customXml" Target="../ink/ink54.xml"/><Relationship Id="rId5" Type="http://schemas.openxmlformats.org/officeDocument/2006/relationships/image" Target="../media/image4.emf"/><Relationship Id="rId10" Type="http://schemas.openxmlformats.org/officeDocument/2006/relationships/customXml" Target="../ink/ink32.xml"/><Relationship Id="rId31" Type="http://schemas.openxmlformats.org/officeDocument/2006/relationships/image" Target="../media/image130.emf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9" Type="http://schemas.openxmlformats.org/officeDocument/2006/relationships/image" Target="../media/image60.emf"/><Relationship Id="rId14" Type="http://schemas.openxmlformats.org/officeDocument/2006/relationships/customXml" Target="../ink/ink34.xml"/><Relationship Id="rId22" Type="http://schemas.openxmlformats.org/officeDocument/2006/relationships/customXml" Target="../ink/ink37.xml"/><Relationship Id="rId27" Type="http://schemas.openxmlformats.org/officeDocument/2006/relationships/image" Target="../media/image62.emf"/><Relationship Id="rId30" Type="http://schemas.openxmlformats.org/officeDocument/2006/relationships/customXml" Target="../ink/ink41.xml"/><Relationship Id="rId35" Type="http://schemas.openxmlformats.org/officeDocument/2006/relationships/image" Target="../media/image152.emf"/><Relationship Id="rId43" Type="http://schemas.openxmlformats.org/officeDocument/2006/relationships/image" Target="../media/image19.emf"/><Relationship Id="rId48" Type="http://schemas.openxmlformats.org/officeDocument/2006/relationships/customXml" Target="../ink/ink49.xml"/><Relationship Id="rId56" Type="http://schemas.openxmlformats.org/officeDocument/2006/relationships/customXml" Target="../ink/ink53.xml"/><Relationship Id="rId8" Type="http://schemas.openxmlformats.org/officeDocument/2006/relationships/customXml" Target="../ink/ink31.xml"/><Relationship Id="rId51" Type="http://schemas.openxmlformats.org/officeDocument/2006/relationships/image" Target="../media/image22.emf"/><Relationship Id="rId12" Type="http://schemas.openxmlformats.org/officeDocument/2006/relationships/customXml" Target="../ink/ink33.xml"/><Relationship Id="rId17" Type="http://schemas.openxmlformats.org/officeDocument/2006/relationships/image" Target="../media/image100.emf"/><Relationship Id="rId25" Type="http://schemas.openxmlformats.org/officeDocument/2006/relationships/image" Target="../media/image52.emf"/><Relationship Id="rId33" Type="http://schemas.openxmlformats.org/officeDocument/2006/relationships/image" Target="../media/image140.emf"/><Relationship Id="rId38" Type="http://schemas.openxmlformats.org/officeDocument/2006/relationships/customXml" Target="../ink/ink45.xml"/><Relationship Id="rId46" Type="http://schemas.openxmlformats.org/officeDocument/2006/relationships/customXml" Target="../ink/ink48.xml"/><Relationship Id="rId59" Type="http://schemas.openxmlformats.org/officeDocument/2006/relationships/image" Target="../media/image5.png"/><Relationship Id="rId54" Type="http://schemas.openxmlformats.org/officeDocument/2006/relationships/customXml" Target="../ink/ink52.xml"/><Relationship Id="rId1" Type="http://schemas.openxmlformats.org/officeDocument/2006/relationships/slideLayout" Target="../slideLayouts/slideLayout16.xml"/><Relationship Id="rId6" Type="http://schemas.openxmlformats.org/officeDocument/2006/relationships/customXml" Target="../ink/ink30.xml"/><Relationship Id="rId15" Type="http://schemas.openxmlformats.org/officeDocument/2006/relationships/image" Target="../media/image90.emf"/><Relationship Id="rId23" Type="http://schemas.openxmlformats.org/officeDocument/2006/relationships/image" Target="../media/image31.emf"/><Relationship Id="rId28" Type="http://schemas.openxmlformats.org/officeDocument/2006/relationships/customXml" Target="../ink/ink40.xml"/><Relationship Id="rId36" Type="http://schemas.openxmlformats.org/officeDocument/2006/relationships/customXml" Target="../ink/ink44.xml"/><Relationship Id="rId49" Type="http://schemas.openxmlformats.org/officeDocument/2006/relationships/image" Target="../media/image21.emf"/><Relationship Id="rId57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CA5DE21-EB39-4D7A-8358-F4A5BC11EB68}" type="slidenum">
              <a:rPr lang="en-US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4800" b="1" dirty="0">
                <a:solidFill>
                  <a:srgbClr val="3333CC"/>
                </a:solidFill>
                <a:latin typeface="Arial Unicode MS" pitchFamily="34" charset="-128"/>
              </a:rPr>
              <a:t>Intelligent Systems (AI-2)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Arial Unicode MS" pitchFamily="34" charset="-128"/>
              </a:rPr>
              <a:t>Computer Science cpsc422, Lecture 15</a:t>
            </a: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endParaRPr lang="en-US" sz="2400" b="1" dirty="0">
              <a:solidFill>
                <a:srgbClr val="000000"/>
              </a:solidFill>
              <a:latin typeface="Arial Unicode MS" pitchFamily="34" charset="-128"/>
            </a:endParaRPr>
          </a:p>
          <a:p>
            <a:pPr algn="ctr" defTabSz="91440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sz="2400" b="1" dirty="0">
                <a:solidFill>
                  <a:srgbClr val="000000"/>
                </a:solidFill>
                <a:latin typeface="Arial Unicode MS" pitchFamily="34" charset="-128"/>
              </a:rPr>
              <a:t>Oct, 10, 2019</a:t>
            </a: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buClrTx/>
              <a:buSzTx/>
              <a:buFontTx/>
              <a:buNone/>
            </a:pPr>
            <a:endParaRPr lang="en-CA" sz="1800">
              <a:solidFill>
                <a:srgbClr val="000000"/>
              </a:solidFill>
              <a:latin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08760" y="5478840"/>
              <a:ext cx="471600" cy="2556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960" y="5468040"/>
                <a:ext cx="4863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700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How is it Backward initialized?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72340" y="3356992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The backwards phase is initialized with making an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unspecified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observation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at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t+ 1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     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CC3399"/>
                </a:solidFill>
                <a:latin typeface="+mn-lt"/>
              </a:rPr>
              <a:t>) = ?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13984" y="5381248"/>
            <a:ext cx="960863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A.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en-US" baseline="30000" dirty="0">
              <a:latin typeface="+mj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482136" y="5381248"/>
            <a:ext cx="1107396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n-lt"/>
              </a:rPr>
              <a:t>B.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endParaRPr lang="en-US" baseline="300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07583" y="5381248"/>
            <a:ext cx="1000715" cy="4247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lvl="1"/>
            <a:r>
              <a:rPr lang="en-US" b="1" dirty="0">
                <a:latin typeface="+mj-lt"/>
              </a:rPr>
              <a:t>C.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</a:p>
        </p:txBody>
      </p:sp>
      <p:pic>
        <p:nvPicPr>
          <p:cNvPr id="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568" y="5373216"/>
            <a:ext cx="1171941" cy="432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/>
              <p14:cNvContentPartPr/>
              <p14:nvPr/>
            </p14:nvContentPartPr>
            <p14:xfrm>
              <a:off x="410248" y="743616"/>
              <a:ext cx="8217360" cy="1987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6288" y="-1121185"/>
                <a:ext cx="8224560" cy="3863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/>
              <p14:cNvContentPartPr/>
              <p14:nvPr/>
            </p14:nvContentPartPr>
            <p14:xfrm>
              <a:off x="3992400" y="-592565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0520" y="-604445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3901850" y="5022596"/>
              <a:ext cx="1758240" cy="13194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76290" y="5002796"/>
                <a:ext cx="1810800" cy="136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993399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How is it Backward initialized?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62986" y="62068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3" y="3717032"/>
            <a:ext cx="8353625" cy="1224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You will observe something for sure! It is only when you put some constraints on the observations that the probability becomes less than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7504" y="1773213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CA" sz="2400" dirty="0">
                <a:solidFill>
                  <a:srgbClr val="000000"/>
                </a:solidFill>
                <a:latin typeface="+mn-lt"/>
              </a:rPr>
              <a:t>The backwards phase is initialized with making an unspecified observation </a:t>
            </a:r>
            <a:r>
              <a:rPr lang="en-GB" sz="2400" b="1" i="1" dirty="0">
                <a:solidFill>
                  <a:srgbClr val="000000"/>
                </a:solidFill>
                <a:latin typeface="Arial Unicode MS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Arial Unicode MS"/>
              </a:rPr>
              <a:t>t+1</a:t>
            </a:r>
            <a:r>
              <a:rPr lang="en-CA" sz="2400" dirty="0">
                <a:solidFill>
                  <a:srgbClr val="000000"/>
                </a:solidFill>
                <a:latin typeface="+mn-lt"/>
              </a:rPr>
              <a:t> at  t+ 1……</a:t>
            </a:r>
          </a:p>
          <a:p>
            <a:pPr marL="339725" indent="-339725">
              <a:lnSpc>
                <a:spcPct val="95000"/>
              </a:lnSpc>
              <a:spcBef>
                <a:spcPts val="9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     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t+1:t 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=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t+1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b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P</a:t>
            </a:r>
            <a:r>
              <a:rPr lang="en-GB" sz="2400" i="1" dirty="0">
                <a:solidFill>
                  <a:srgbClr val="CC3399"/>
                </a:solidFill>
                <a:latin typeface="+mn-lt"/>
                <a:cs typeface="Times New Roman" pitchFamily="18" charset="0"/>
              </a:rPr>
              <a:t>( unspecified | </a:t>
            </a:r>
            <a:r>
              <a:rPr lang="en-GB" sz="2400" b="1" i="1" dirty="0" err="1">
                <a:solidFill>
                  <a:srgbClr val="CC3399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CC3399"/>
                </a:solidFill>
                <a:latin typeface="+mn-lt"/>
              </a:rPr>
              <a:t>t</a:t>
            </a:r>
            <a:r>
              <a:rPr lang="en-GB" sz="2400" i="1" baseline="-25000" dirty="0">
                <a:solidFill>
                  <a:srgbClr val="CC3399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CC3399"/>
                </a:solidFill>
                <a:latin typeface="+mn-lt"/>
              </a:rPr>
              <a:t>) = 1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99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/>
              <a:t>Rain</a:t>
            </a:r>
            <a:r>
              <a:rPr lang="en-GB" sz="3200"/>
              <a:t> Example</a:t>
            </a:r>
          </a:p>
        </p:txBody>
      </p:sp>
      <p:sp>
        <p:nvSpPr>
          <p:cNvPr id="31746" name="Oval 2"/>
          <p:cNvSpPr>
            <a:spLocks noChangeArrowheads="1"/>
          </p:cNvSpPr>
          <p:nvPr/>
        </p:nvSpPr>
        <p:spPr bwMode="auto">
          <a:xfrm>
            <a:off x="1723997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1747" name="Oval 3"/>
          <p:cNvSpPr>
            <a:spLocks noChangeArrowheads="1"/>
          </p:cNvSpPr>
          <p:nvPr/>
        </p:nvSpPr>
        <p:spPr bwMode="auto">
          <a:xfrm>
            <a:off x="4243360" y="4933956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248118" y="5707085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1749" name="AutoShape 5"/>
          <p:cNvCxnSpPr>
            <a:cxnSpLocks noChangeShapeType="1"/>
            <a:stCxn id="31747" idx="4"/>
            <a:endCxn id="31748" idx="0"/>
          </p:cNvCxnSpPr>
          <p:nvPr/>
        </p:nvCxnSpPr>
        <p:spPr bwMode="auto">
          <a:xfrm rot="16200000" flipH="1">
            <a:off x="4722775" y="5534041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619847" y="4862518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6624605" y="5635647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1752" name="AutoShape 8"/>
          <p:cNvCxnSpPr>
            <a:cxnSpLocks noChangeShapeType="1"/>
            <a:stCxn id="31750" idx="4"/>
            <a:endCxn id="31751" idx="0"/>
          </p:cNvCxnSpPr>
          <p:nvPr/>
        </p:nvCxnSpPr>
        <p:spPr bwMode="auto">
          <a:xfrm rot="16200000" flipH="1">
            <a:off x="7099262" y="5462603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3" name="AutoShape 9"/>
          <p:cNvCxnSpPr>
            <a:cxnSpLocks noChangeShapeType="1"/>
            <a:endCxn id="31746" idx="2"/>
          </p:cNvCxnSpPr>
          <p:nvPr/>
        </p:nvCxnSpPr>
        <p:spPr bwMode="auto">
          <a:xfrm flipV="1">
            <a:off x="1087410" y="5149856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4" name="AutoShape 10"/>
          <p:cNvCxnSpPr>
            <a:cxnSpLocks noChangeShapeType="1"/>
            <a:stCxn id="31746" idx="6"/>
            <a:endCxn id="31747" idx="2"/>
          </p:cNvCxnSpPr>
          <p:nvPr/>
        </p:nvCxnSpPr>
        <p:spPr bwMode="auto">
          <a:xfrm>
            <a:off x="3019397" y="5149856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1755" name="AutoShape 11"/>
          <p:cNvCxnSpPr>
            <a:cxnSpLocks noChangeShapeType="1"/>
            <a:stCxn id="31747" idx="6"/>
            <a:endCxn id="31750" idx="2"/>
          </p:cNvCxnSpPr>
          <p:nvPr/>
        </p:nvCxnSpPr>
        <p:spPr bwMode="auto">
          <a:xfrm flipV="1">
            <a:off x="5538760" y="5078418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Let’s compute the probability of rain at t = 1, given umbrella observations at t=1 and t =</a:t>
            </a:r>
            <a:r>
              <a:rPr lang="en-GB" sz="2000" dirty="0">
                <a:solidFill>
                  <a:schemeClr val="tx1"/>
                </a:solidFill>
              </a:rPr>
              <a:t>2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From</a:t>
            </a:r>
            <a:r>
              <a:rPr lang="en-GB" sz="2000" b="1" i="1" dirty="0">
                <a:solidFill>
                  <a:srgbClr val="000000"/>
                </a:solidFill>
              </a:rPr>
              <a:t> 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b="1" i="1" dirty="0">
                <a:solidFill>
                  <a:srgbClr val="000000"/>
                </a:solidFill>
              </a:rPr>
              <a:t> |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1:t</a:t>
            </a:r>
            <a:r>
              <a:rPr lang="en-GB" sz="2000" i="1" dirty="0">
                <a:solidFill>
                  <a:srgbClr val="000000"/>
                </a:solidFill>
              </a:rPr>
              <a:t>) 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1:k</a:t>
            </a:r>
            <a:r>
              <a:rPr lang="en-GB" sz="2000" b="1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k+1:t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b="1" i="1" dirty="0" err="1">
                <a:solidFill>
                  <a:srgbClr val="000000"/>
                </a:solidFill>
              </a:rPr>
              <a:t>X</a:t>
            </a:r>
            <a:r>
              <a:rPr lang="en-GB" sz="2000" i="1" baseline="-25000" dirty="0" err="1">
                <a:solidFill>
                  <a:srgbClr val="000000"/>
                </a:solidFill>
              </a:rPr>
              <a:t>k</a:t>
            </a:r>
            <a:r>
              <a:rPr lang="en-GB" sz="2000" dirty="0">
                <a:solidFill>
                  <a:srgbClr val="000000"/>
                </a:solidFill>
              </a:rPr>
              <a:t>)  we have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b="1" i="1" dirty="0">
                <a:solidFill>
                  <a:srgbClr val="000000"/>
                </a:solidFill>
              </a:rPr>
              <a:t>e</a:t>
            </a:r>
            <a:r>
              <a:rPr lang="en-GB" sz="1800" i="1" baseline="-25000" dirty="0">
                <a:solidFill>
                  <a:srgbClr val="000000"/>
                </a:solidFill>
              </a:rPr>
              <a:t>1:2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1: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b="1" i="1" baseline="-25000" dirty="0">
                <a:solidFill>
                  <a:schemeClr val="tx1"/>
                </a:solidFill>
              </a:rPr>
              <a:t>2</a:t>
            </a:r>
            <a:r>
              <a:rPr lang="en-GB" sz="1800" i="1" dirty="0">
                <a:solidFill>
                  <a:srgbClr val="000000"/>
                </a:solidFill>
              </a:rPr>
              <a:t>) = </a:t>
            </a:r>
            <a:r>
              <a:rPr lang="en-GB" sz="18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u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i="1" dirty="0">
                <a:solidFill>
                  <a:srgbClr val="000000"/>
                </a:solidFill>
              </a:rPr>
              <a:t>) </a:t>
            </a:r>
            <a:r>
              <a:rPr lang="en-GB" sz="1800" b="1" i="1" dirty="0">
                <a:solidFill>
                  <a:srgbClr val="000000"/>
                </a:solidFill>
              </a:rPr>
              <a:t>P</a:t>
            </a:r>
            <a:r>
              <a:rPr lang="en-GB" sz="1800" i="1" dirty="0">
                <a:solidFill>
                  <a:srgbClr val="000000"/>
                </a:solidFill>
              </a:rPr>
              <a:t>(u</a:t>
            </a:r>
            <a:r>
              <a:rPr lang="en-GB" sz="1800" i="1" baseline="-25000" dirty="0">
                <a:solidFill>
                  <a:srgbClr val="000000"/>
                </a:solidFill>
              </a:rPr>
              <a:t>2</a:t>
            </a:r>
            <a:r>
              <a:rPr lang="en-GB" sz="1800" b="1" i="1" dirty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| </a:t>
            </a:r>
            <a:r>
              <a:rPr lang="en-GB" sz="1800" i="1" dirty="0">
                <a:solidFill>
                  <a:srgbClr val="000000"/>
                </a:solidFill>
              </a:rPr>
              <a:t>R</a:t>
            </a:r>
            <a:r>
              <a:rPr lang="en-GB" sz="1800" i="1" baseline="-25000" dirty="0">
                <a:solidFill>
                  <a:srgbClr val="000000"/>
                </a:solidFill>
              </a:rPr>
              <a:t>1</a:t>
            </a:r>
            <a:r>
              <a:rPr lang="en-GB" sz="18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739775" lvl="1" indent="-282575">
              <a:lnSpc>
                <a:spcPct val="95000"/>
              </a:lnSpc>
              <a:spcBef>
                <a:spcPts val="135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800" i="1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&lt;0.818, 0.182&gt; 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as it is the filtering to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t =1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that we did in lecture 14</a:t>
            </a: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71472" y="4214818"/>
            <a:ext cx="1400040" cy="620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FALSE   0.5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390862" y="3921135"/>
            <a:ext cx="360362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0.5</a:t>
            </a:r>
          </a:p>
        </p:txBody>
      </p:sp>
      <p:cxnSp>
        <p:nvCxnSpPr>
          <p:cNvPr id="31759" name="AutoShape 15"/>
          <p:cNvCxnSpPr>
            <a:cxnSpLocks noChangeShapeType="1"/>
            <a:stCxn id="31757" idx="3"/>
            <a:endCxn id="31758" idx="1"/>
          </p:cNvCxnSpPr>
          <p:nvPr/>
        </p:nvCxnSpPr>
        <p:spPr bwMode="auto">
          <a:xfrm flipV="1">
            <a:off x="1971512" y="4184284"/>
            <a:ext cx="1419350" cy="340940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4027460" y="4430718"/>
            <a:ext cx="1152525" cy="4970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>
                <a:solidFill>
                  <a:srgbClr val="CC3399"/>
                </a:solidFill>
              </a:rPr>
              <a:t>    </a:t>
            </a:r>
            <a:r>
              <a:rPr lang="en-GB" sz="1600" b="1">
                <a:solidFill>
                  <a:srgbClr val="CC3399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>
                <a:solidFill>
                  <a:srgbClr val="CC3399"/>
                </a:solidFill>
              </a:rPr>
              <a:t>     0.182</a:t>
            </a:r>
          </a:p>
        </p:txBody>
      </p:sp>
      <p:cxnSp>
        <p:nvCxnSpPr>
          <p:cNvPr id="31761" name="AutoShape 17"/>
          <p:cNvCxnSpPr>
            <a:cxnSpLocks noChangeShapeType="1"/>
            <a:endCxn id="31760" idx="0"/>
          </p:cNvCxnSpPr>
          <p:nvPr/>
        </p:nvCxnSpPr>
        <p:spPr bwMode="auto">
          <a:xfrm>
            <a:off x="3819492" y="4278325"/>
            <a:ext cx="784231" cy="152393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9" name="AutoShape 4"/>
          <p:cNvSpPr>
            <a:spLocks noChangeArrowheads="1"/>
          </p:cNvSpPr>
          <p:nvPr/>
        </p:nvSpPr>
        <p:spPr bwMode="auto">
          <a:xfrm>
            <a:off x="4000496" y="2571744"/>
            <a:ext cx="4786346" cy="642942"/>
          </a:xfrm>
          <a:prstGeom prst="wedgeRectCallout">
            <a:avLst>
              <a:gd name="adj1" fmla="val -39487"/>
              <a:gd name="adj2" fmla="val -10191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i="1" dirty="0">
                <a:solidFill>
                  <a:srgbClr val="000000"/>
                </a:solidFill>
              </a:rPr>
              <a:t>backward</a:t>
            </a:r>
            <a:r>
              <a:rPr lang="en-GB" sz="1800" dirty="0">
                <a:solidFill>
                  <a:srgbClr val="000000"/>
                </a:solidFill>
              </a:rPr>
              <a:t> message for propagating evidence backward from time 2</a:t>
            </a:r>
            <a:endParaRPr lang="en-GB" sz="1800" i="1" baseline="-25000" dirty="0">
              <a:solidFill>
                <a:srgbClr val="000000"/>
              </a:solidFill>
            </a:endParaRP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214282" y="2500306"/>
            <a:ext cx="3384550" cy="642942"/>
          </a:xfrm>
          <a:prstGeom prst="wedgeRectCallout">
            <a:avLst>
              <a:gd name="adj1" fmla="val 49548"/>
              <a:gd name="adj2" fmla="val -88466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forward message from filtering up to state 1</a:t>
            </a:r>
            <a:endParaRPr lang="en-GB" sz="1800" i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435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i="1" dirty="0"/>
              <a:t>Rain</a:t>
            </a:r>
            <a:r>
              <a:rPr lang="en-GB" sz="3200" dirty="0"/>
              <a:t> Example</a:t>
            </a:r>
          </a:p>
        </p:txBody>
      </p:sp>
      <p:sp>
        <p:nvSpPr>
          <p:cNvPr id="32770" name="Oval 2"/>
          <p:cNvSpPr>
            <a:spLocks noChangeArrowheads="1"/>
          </p:cNvSpPr>
          <p:nvPr/>
        </p:nvSpPr>
        <p:spPr bwMode="auto">
          <a:xfrm>
            <a:off x="1544640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4064003" y="5370515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4068761" y="6143644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1</a:t>
            </a:r>
          </a:p>
        </p:txBody>
      </p:sp>
      <p:cxnSp>
        <p:nvCxnSpPr>
          <p:cNvPr id="32773" name="AutoShape 5"/>
          <p:cNvCxnSpPr>
            <a:cxnSpLocks noChangeShapeType="1"/>
            <a:stCxn id="32771" idx="4"/>
            <a:endCxn id="32772" idx="0"/>
          </p:cNvCxnSpPr>
          <p:nvPr/>
        </p:nvCxnSpPr>
        <p:spPr bwMode="auto">
          <a:xfrm rot="16200000" flipH="1">
            <a:off x="4543418" y="5970600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6440490" y="5299077"/>
            <a:ext cx="1295400" cy="4318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Rain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445248" y="6072206"/>
            <a:ext cx="1295400" cy="431800"/>
          </a:xfrm>
          <a:prstGeom prst="ellipse">
            <a:avLst/>
          </a:prstGeom>
          <a:solidFill>
            <a:srgbClr val="33CC3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i="1">
                <a:solidFill>
                  <a:srgbClr val="000000"/>
                </a:solidFill>
              </a:rPr>
              <a:t>Umbrella</a:t>
            </a:r>
            <a:r>
              <a:rPr lang="en-GB" sz="1800" b="1" i="1" baseline="-25000">
                <a:solidFill>
                  <a:srgbClr val="000000"/>
                </a:solidFill>
              </a:rPr>
              <a:t>2</a:t>
            </a:r>
          </a:p>
        </p:txBody>
      </p:sp>
      <p:cxnSp>
        <p:nvCxnSpPr>
          <p:cNvPr id="32776" name="AutoShape 8"/>
          <p:cNvCxnSpPr>
            <a:cxnSpLocks noChangeShapeType="1"/>
            <a:stCxn id="32774" idx="4"/>
            <a:endCxn id="32775" idx="0"/>
          </p:cNvCxnSpPr>
          <p:nvPr/>
        </p:nvCxnSpPr>
        <p:spPr bwMode="auto">
          <a:xfrm rot="16200000" flipH="1">
            <a:off x="6919905" y="5899162"/>
            <a:ext cx="341329" cy="475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7" name="AutoShape 9"/>
          <p:cNvCxnSpPr>
            <a:cxnSpLocks noChangeShapeType="1"/>
            <a:endCxn id="32770" idx="2"/>
          </p:cNvCxnSpPr>
          <p:nvPr/>
        </p:nvCxnSpPr>
        <p:spPr bwMode="auto">
          <a:xfrm flipV="1">
            <a:off x="908053" y="5586415"/>
            <a:ext cx="636587" cy="31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8" name="AutoShape 10"/>
          <p:cNvCxnSpPr>
            <a:cxnSpLocks noChangeShapeType="1"/>
            <a:stCxn id="32770" idx="6"/>
            <a:endCxn id="32771" idx="2"/>
          </p:cNvCxnSpPr>
          <p:nvPr/>
        </p:nvCxnSpPr>
        <p:spPr bwMode="auto">
          <a:xfrm>
            <a:off x="2840040" y="5586415"/>
            <a:ext cx="1223963" cy="158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79" name="AutoShape 11"/>
          <p:cNvCxnSpPr>
            <a:cxnSpLocks noChangeShapeType="1"/>
            <a:stCxn id="32771" idx="6"/>
            <a:endCxn id="32774" idx="2"/>
          </p:cNvCxnSpPr>
          <p:nvPr/>
        </p:nvCxnSpPr>
        <p:spPr bwMode="auto">
          <a:xfrm flipV="1">
            <a:off x="5359403" y="5514977"/>
            <a:ext cx="1081087" cy="7143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179388" y="692150"/>
            <a:ext cx="8856662" cy="252082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chemeClr val="tx1"/>
                </a:solidFill>
              </a:rPr>
              <a:t>From</a:t>
            </a:r>
            <a:r>
              <a:rPr lang="en-GB" sz="2000" b="1" i="1" dirty="0">
                <a:solidFill>
                  <a:schemeClr val="tx1"/>
                </a:solidFill>
              </a:rPr>
              <a:t> P</a:t>
            </a:r>
            <a:r>
              <a:rPr lang="en-GB" sz="2000" i="1" dirty="0">
                <a:solidFill>
                  <a:schemeClr val="tx1"/>
                </a:solidFill>
              </a:rPr>
              <a:t>(</a:t>
            </a:r>
            <a:r>
              <a:rPr lang="en-GB" sz="2000" b="1" i="1" dirty="0">
                <a:solidFill>
                  <a:schemeClr val="tx1"/>
                </a:solidFill>
              </a:rPr>
              <a:t>e</a:t>
            </a:r>
            <a:r>
              <a:rPr lang="en-GB" sz="2000" i="1" baseline="-25000" dirty="0">
                <a:solidFill>
                  <a:schemeClr val="tx1"/>
                </a:solidFill>
              </a:rPr>
              <a:t>k+1:t</a:t>
            </a:r>
            <a:r>
              <a:rPr lang="en-GB" sz="2000" b="1" i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| </a:t>
            </a:r>
            <a:r>
              <a:rPr lang="en-GB" sz="2000" b="1" i="1" dirty="0" err="1">
                <a:solidFill>
                  <a:schemeClr val="tx1"/>
                </a:solidFill>
              </a:rPr>
              <a:t>X</a:t>
            </a:r>
            <a:r>
              <a:rPr lang="en-GB" sz="2000" i="1" baseline="-25000" dirty="0" err="1">
                <a:solidFill>
                  <a:schemeClr val="tx1"/>
                </a:solidFill>
              </a:rPr>
              <a:t>k</a:t>
            </a:r>
            <a:r>
              <a:rPr lang="en-GB" sz="2000" dirty="0">
                <a:solidFill>
                  <a:schemeClr val="tx1"/>
                </a:solidFill>
              </a:rPr>
              <a:t>)  = </a:t>
            </a:r>
            <a:r>
              <a:rPr lang="en-GB" sz="2000" i="1" dirty="0">
                <a:solidFill>
                  <a:schemeClr val="tx1"/>
                </a:solidFill>
                <a:cs typeface="Times New Roman" pitchFamily="18" charset="0"/>
              </a:rPr>
              <a:t>∑</a:t>
            </a:r>
            <a:r>
              <a:rPr lang="en-GB" sz="2000" i="1" baseline="-25000" dirty="0">
                <a:solidFill>
                  <a:schemeClr val="tx1"/>
                </a:solidFill>
                <a:cs typeface="Times New Roman" pitchFamily="18" charset="0"/>
              </a:rPr>
              <a:t>x</a:t>
            </a:r>
            <a:r>
              <a:rPr lang="en-GB" sz="2000" i="1" baseline="-50000" dirty="0">
                <a:solidFill>
                  <a:schemeClr val="tx1"/>
                </a:solidFill>
                <a:cs typeface="Times New Roman" pitchFamily="18" charset="0"/>
              </a:rPr>
              <a:t>k+1</a:t>
            </a:r>
            <a:r>
              <a:rPr lang="en-GB" sz="2000" i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en-GB" sz="2000" i="1" dirty="0">
                <a:solidFill>
                  <a:schemeClr val="tx1"/>
                </a:solidFill>
              </a:rPr>
              <a:t>P(</a:t>
            </a:r>
            <a:r>
              <a:rPr lang="en-GB" sz="2000" b="1" i="1" dirty="0">
                <a:solidFill>
                  <a:schemeClr val="tx1"/>
                </a:solidFill>
              </a:rPr>
              <a:t>e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|</a:t>
            </a:r>
            <a:r>
              <a:rPr lang="en-GB" sz="2000" b="1" i="1" dirty="0">
                <a:solidFill>
                  <a:schemeClr val="tx1"/>
                </a:solidFill>
              </a:rPr>
              <a:t>x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 ) </a:t>
            </a:r>
            <a:r>
              <a:rPr lang="en-GB" sz="2000" i="1" dirty="0">
                <a:solidFill>
                  <a:schemeClr val="tx1"/>
                </a:solidFill>
              </a:rPr>
              <a:t>P(</a:t>
            </a:r>
            <a:r>
              <a:rPr lang="en-GB" sz="2000" b="1" i="1" dirty="0">
                <a:solidFill>
                  <a:schemeClr val="tx1"/>
                </a:solidFill>
              </a:rPr>
              <a:t>e</a:t>
            </a:r>
            <a:r>
              <a:rPr lang="en-GB" sz="2000" i="1" baseline="-25000" dirty="0">
                <a:solidFill>
                  <a:schemeClr val="tx1"/>
                </a:solidFill>
              </a:rPr>
              <a:t>k+2:t</a:t>
            </a:r>
            <a:r>
              <a:rPr lang="en-GB" sz="2000" b="1" i="1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|</a:t>
            </a:r>
            <a:r>
              <a:rPr lang="en-GB" sz="2000" b="1" i="1" dirty="0">
                <a:solidFill>
                  <a:schemeClr val="tx1"/>
                </a:solidFill>
              </a:rPr>
              <a:t>x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 ) </a:t>
            </a:r>
            <a:r>
              <a:rPr lang="en-GB" sz="2000" b="1" i="1" dirty="0">
                <a:solidFill>
                  <a:schemeClr val="tx1"/>
                </a:solidFill>
              </a:rPr>
              <a:t>P</a:t>
            </a:r>
            <a:r>
              <a:rPr lang="en-GB" sz="2000" i="1" dirty="0">
                <a:solidFill>
                  <a:schemeClr val="tx1"/>
                </a:solidFill>
              </a:rPr>
              <a:t>(</a:t>
            </a:r>
            <a:r>
              <a:rPr lang="en-GB" sz="2000" dirty="0">
                <a:solidFill>
                  <a:schemeClr val="tx1"/>
                </a:solidFill>
              </a:rPr>
              <a:t> </a:t>
            </a:r>
            <a:r>
              <a:rPr lang="en-GB" sz="2000" b="1" i="1" dirty="0">
                <a:solidFill>
                  <a:schemeClr val="tx1"/>
                </a:solidFill>
              </a:rPr>
              <a:t>x</a:t>
            </a:r>
            <a:r>
              <a:rPr lang="en-GB" sz="2000" i="1" baseline="-25000" dirty="0">
                <a:solidFill>
                  <a:schemeClr val="tx1"/>
                </a:solidFill>
              </a:rPr>
              <a:t>k+1</a:t>
            </a:r>
            <a:r>
              <a:rPr lang="en-GB" sz="2000" dirty="0">
                <a:solidFill>
                  <a:schemeClr val="tx1"/>
                </a:solidFill>
              </a:rPr>
              <a:t> | </a:t>
            </a:r>
            <a:r>
              <a:rPr lang="en-GB" sz="2000" b="1" i="1" dirty="0" err="1">
                <a:solidFill>
                  <a:schemeClr val="tx1"/>
                </a:solidFill>
              </a:rPr>
              <a:t>X</a:t>
            </a:r>
            <a:r>
              <a:rPr lang="en-GB" sz="2000" i="1" baseline="-25000" dirty="0" err="1">
                <a:solidFill>
                  <a:schemeClr val="tx1"/>
                </a:solidFill>
              </a:rPr>
              <a:t>k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endParaRPr lang="en-GB" sz="2000" b="1" i="1" dirty="0">
              <a:solidFill>
                <a:schemeClr val="tx1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∑ </a:t>
            </a:r>
            <a:r>
              <a:rPr lang="en-GB" sz="2000" i="1" dirty="0">
                <a:solidFill>
                  <a:srgbClr val="000000"/>
                </a:solidFill>
              </a:rPr>
              <a:t>P(u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=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P(u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|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&lt;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) </a:t>
            </a:r>
            <a:r>
              <a:rPr lang="en-GB" sz="2000" b="1" dirty="0">
                <a:solidFill>
                  <a:schemeClr val="tx1"/>
                </a:solidFill>
              </a:rPr>
              <a:t>&gt;</a:t>
            </a:r>
            <a:r>
              <a:rPr lang="en-GB" sz="2000" b="1" dirty="0">
                <a:solidFill>
                  <a:srgbClr val="CC3399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+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      P(u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) &lt;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),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dirty="0">
                <a:solidFill>
                  <a:srgbClr val="000000"/>
                </a:solidFill>
              </a:rPr>
              <a:t>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 | ┐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chemeClr val="tx1"/>
                </a:solidFill>
              </a:rPr>
              <a:t>)</a:t>
            </a:r>
            <a:r>
              <a:rPr lang="en-GB" sz="2000" b="1" dirty="0">
                <a:solidFill>
                  <a:schemeClr val="tx1"/>
                </a:solidFill>
              </a:rPr>
              <a:t>&gt;</a:t>
            </a:r>
            <a:endParaRPr lang="en-GB" sz="2000" b="1" i="1" dirty="0">
              <a:solidFill>
                <a:schemeClr val="tx1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=  (0.9 * 1 * &lt;0.7,0.3&gt;) + (0.2 * 1 * &lt;0.3, 0.7&gt;) = &lt;0.69,0.41&gt;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Thus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u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i="1" dirty="0">
                <a:solidFill>
                  <a:srgbClr val="000000"/>
                </a:solidFill>
              </a:rPr>
              <a:t>) </a:t>
            </a:r>
            <a:r>
              <a:rPr lang="en-GB" sz="2000" b="1" i="1" dirty="0">
                <a:solidFill>
                  <a:srgbClr val="000000"/>
                </a:solidFill>
              </a:rPr>
              <a:t>P</a:t>
            </a:r>
            <a:r>
              <a:rPr lang="en-GB" sz="2000" i="1" dirty="0">
                <a:solidFill>
                  <a:srgbClr val="000000"/>
                </a:solidFill>
              </a:rPr>
              <a:t>(u</a:t>
            </a:r>
            <a:r>
              <a:rPr lang="en-GB" sz="2000" i="1" baseline="-25000" dirty="0">
                <a:solidFill>
                  <a:srgbClr val="000000"/>
                </a:solidFill>
              </a:rPr>
              <a:t>2</a:t>
            </a:r>
            <a:r>
              <a:rPr lang="en-GB" sz="2000" b="1" i="1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| </a:t>
            </a:r>
            <a:r>
              <a:rPr lang="en-GB" sz="2000" i="1" dirty="0">
                <a:solidFill>
                  <a:srgbClr val="000000"/>
                </a:solidFill>
              </a:rPr>
              <a:t>R</a:t>
            </a:r>
            <a:r>
              <a:rPr lang="en-GB" sz="2000" i="1" baseline="-25000" dirty="0">
                <a:solidFill>
                  <a:srgbClr val="000000"/>
                </a:solidFill>
              </a:rPr>
              <a:t>1</a:t>
            </a:r>
            <a:r>
              <a:rPr lang="en-GB" sz="2000" dirty="0">
                <a:solidFill>
                  <a:srgbClr val="000000"/>
                </a:solidFill>
              </a:rPr>
              <a:t>) =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000" dirty="0">
                <a:solidFill>
                  <a:srgbClr val="000000"/>
                </a:solidFill>
              </a:rPr>
              <a:t>&lt;0.818, 0.182&gt; * &lt;0.69, 0.41&gt;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~ &lt;0.883, 0.117&gt;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388931" y="4429132"/>
            <a:ext cx="1354138" cy="614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TRUE    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FALSE   0.5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2997191" y="4071942"/>
            <a:ext cx="360363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 0.5</a:t>
            </a:r>
          </a:p>
        </p:txBody>
      </p:sp>
      <p:cxnSp>
        <p:nvCxnSpPr>
          <p:cNvPr id="32783" name="AutoShape 15"/>
          <p:cNvCxnSpPr>
            <a:cxnSpLocks noChangeShapeType="1"/>
          </p:cNvCxnSpPr>
          <p:nvPr/>
        </p:nvCxnSpPr>
        <p:spPr bwMode="auto">
          <a:xfrm flipV="1">
            <a:off x="1746253" y="4429132"/>
            <a:ext cx="1108062" cy="52942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3919540" y="4002090"/>
            <a:ext cx="1152525" cy="492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>
                <a:solidFill>
                  <a:srgbClr val="000000"/>
                </a:solidFill>
              </a:rPr>
              <a:t>    </a:t>
            </a:r>
            <a:r>
              <a:rPr lang="en-GB" sz="1600">
                <a:solidFill>
                  <a:srgbClr val="000000"/>
                </a:solidFill>
              </a:rPr>
              <a:t>0.818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>
                <a:solidFill>
                  <a:srgbClr val="000000"/>
                </a:solidFill>
              </a:rPr>
              <a:t>     0.182</a:t>
            </a:r>
          </a:p>
        </p:txBody>
      </p:sp>
      <p:cxnSp>
        <p:nvCxnSpPr>
          <p:cNvPr id="32785" name="AutoShape 17"/>
          <p:cNvCxnSpPr>
            <a:cxnSpLocks noChangeShapeType="1"/>
            <a:stCxn id="32782" idx="3"/>
          </p:cNvCxnSpPr>
          <p:nvPr/>
        </p:nvCxnSpPr>
        <p:spPr bwMode="auto">
          <a:xfrm flipV="1">
            <a:off x="3357554" y="4286256"/>
            <a:ext cx="711207" cy="46036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5140331" y="4143380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0.69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0.41</a:t>
            </a:r>
          </a:p>
        </p:txBody>
      </p:sp>
      <p:cxnSp>
        <p:nvCxnSpPr>
          <p:cNvPr id="32787" name="AutoShape 19"/>
          <p:cNvCxnSpPr>
            <a:cxnSpLocks noChangeShapeType="1"/>
            <a:stCxn id="32786" idx="2"/>
          </p:cNvCxnSpPr>
          <p:nvPr/>
        </p:nvCxnSpPr>
        <p:spPr bwMode="auto">
          <a:xfrm rot="5400000">
            <a:off x="5097887" y="4640686"/>
            <a:ext cx="337302" cy="395286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8" name="AutoShape 20"/>
          <p:cNvCxnSpPr>
            <a:cxnSpLocks noChangeShapeType="1"/>
            <a:stCxn id="32774" idx="0"/>
            <a:endCxn id="32786" idx="3"/>
          </p:cNvCxnSpPr>
          <p:nvPr/>
        </p:nvCxnSpPr>
        <p:spPr bwMode="auto">
          <a:xfrm rot="16200000" flipV="1">
            <a:off x="5991837" y="4202723"/>
            <a:ext cx="892548" cy="1300159"/>
          </a:xfrm>
          <a:prstGeom prst="straightConnector1">
            <a:avLst/>
          </a:prstGeom>
          <a:noFill/>
          <a:ln w="31750">
            <a:solidFill>
              <a:srgbClr val="CC3399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789" name="AutoShape 21"/>
          <p:cNvCxnSpPr>
            <a:cxnSpLocks noChangeShapeType="1"/>
          </p:cNvCxnSpPr>
          <p:nvPr/>
        </p:nvCxnSpPr>
        <p:spPr bwMode="auto">
          <a:xfrm>
            <a:off x="4424365" y="4506915"/>
            <a:ext cx="71438" cy="2873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32790" name="Text Box 22"/>
          <p:cNvSpPr txBox="1">
            <a:spLocks noChangeArrowheads="1"/>
          </p:cNvSpPr>
          <p:nvPr/>
        </p:nvSpPr>
        <p:spPr bwMode="auto">
          <a:xfrm>
            <a:off x="4424365" y="4794252"/>
            <a:ext cx="647700" cy="526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0.883</a:t>
            </a:r>
          </a:p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dirty="0">
                <a:solidFill>
                  <a:srgbClr val="CC3399"/>
                </a:solidFill>
              </a:rPr>
              <a:t> 0.117</a:t>
            </a: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429256" y="1214422"/>
            <a:ext cx="3429024" cy="642942"/>
          </a:xfrm>
          <a:prstGeom prst="wedgeRectCallout">
            <a:avLst>
              <a:gd name="adj1" fmla="val -105024"/>
              <a:gd name="adj2" fmla="val 47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Term corresponding to the Fictitious unspecified observation sequence </a:t>
            </a:r>
            <a:r>
              <a:rPr lang="en-GB" sz="1600" i="1" dirty="0">
                <a:solidFill>
                  <a:srgbClr val="000000"/>
                </a:solidFill>
              </a:rPr>
              <a:t>e</a:t>
            </a:r>
            <a:r>
              <a:rPr lang="en-GB" sz="1600" i="1" baseline="-25000" dirty="0">
                <a:solidFill>
                  <a:srgbClr val="000000"/>
                </a:solidFill>
              </a:rPr>
              <a:t>3:2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25120" y="1547640"/>
              <a:ext cx="965160" cy="171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20800" y="1539000"/>
                <a:ext cx="973440" cy="1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3565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31683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50000"/>
                  </a:schemeClr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38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Most Likely Sequence 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76517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Suppose that in the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rain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 example we have the following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umbrella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observation sequence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false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true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Is the most likely state sequence?</a:t>
            </a:r>
          </a:p>
          <a:p>
            <a:pPr lvl="1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[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no-rain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, </a:t>
            </a:r>
            <a:r>
              <a:rPr lang="en-GB" sz="2000" dirty="0">
                <a:solidFill>
                  <a:srgbClr val="00B050"/>
                </a:solidFill>
                <a:latin typeface="+mn-lt"/>
              </a:rPr>
              <a:t>rain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]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50825" y="3861048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In this case you may have guessed right… but if you have more states and/or more observations, with complex transition and observation models…..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3724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CPSC 322, Lecture 32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4BACB8C-0B03-4533-907F-66F6380FDA8D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" y="152400"/>
            <a:ext cx="9060879" cy="685800"/>
          </a:xfrm>
        </p:spPr>
        <p:txBody>
          <a:bodyPr/>
          <a:lstStyle/>
          <a:p>
            <a:pPr eaLnBrk="1" hangingPunct="1"/>
            <a:r>
              <a:rPr lang="en-US" dirty="0"/>
              <a:t>HMMs : most likely sequence (from 322)</a:t>
            </a:r>
          </a:p>
        </p:txBody>
      </p:sp>
      <p:sp>
        <p:nvSpPr>
          <p:cNvPr id="16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83865"/>
            <a:ext cx="9540552" cy="1857375"/>
          </a:xfrm>
        </p:spPr>
        <p:txBody>
          <a:bodyPr/>
          <a:lstStyle/>
          <a:p>
            <a:pPr eaLnBrk="1" hangingPunct="1"/>
            <a:r>
              <a:rPr lang="en-US" sz="2400" b="1" dirty="0"/>
              <a:t>Natural Language Processing: </a:t>
            </a:r>
            <a:r>
              <a:rPr lang="en-US" sz="2400" dirty="0"/>
              <a:t>e.g., Speech Recognition</a:t>
            </a:r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States:</a:t>
            </a:r>
            <a:r>
              <a:rPr lang="en-US" sz="2000" dirty="0"/>
              <a:t> 		phoneme	     \  word	</a:t>
            </a:r>
          </a:p>
          <a:p>
            <a:pPr eaLnBrk="1" hangingPunct="1">
              <a:buFontTx/>
              <a:buChar char="•"/>
            </a:pPr>
            <a:endParaRPr lang="en-US" sz="2000" dirty="0"/>
          </a:p>
          <a:p>
            <a:pPr eaLnBrk="1" hangingPunct="1">
              <a:buFontTx/>
              <a:buChar char="•"/>
            </a:pPr>
            <a:r>
              <a:rPr lang="en-US" sz="2000" i="1" dirty="0">
                <a:solidFill>
                  <a:schemeClr val="accent2"/>
                </a:solidFill>
              </a:rPr>
              <a:t>Observations</a:t>
            </a:r>
            <a:r>
              <a:rPr lang="en-US" sz="2000" dirty="0"/>
              <a:t>:      acoustic signal  \       phoneme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6400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1441" y="1792657"/>
              <a:ext cx="258762" cy="500063"/>
            </p14:xfrm>
          </p:contentPart>
        </mc:Choice>
        <mc:Fallback>
          <p:pic>
            <p:nvPicPr>
              <p:cNvPr id="16400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92084" y="1783297"/>
                <a:ext cx="277476" cy="518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640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1698625"/>
              <a:ext cx="964916" cy="684213"/>
            </p14:xfrm>
          </p:contentPart>
        </mc:Choice>
        <mc:Fallback>
          <p:pic>
            <p:nvPicPr>
              <p:cNvPr id="1640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2591" y="1689272"/>
                <a:ext cx="983610" cy="702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402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14975" y="1811338"/>
              <a:ext cx="166688" cy="538162"/>
            </p14:xfrm>
          </p:contentPart>
        </mc:Choice>
        <mc:Fallback xmlns="">
          <p:pic>
            <p:nvPicPr>
              <p:cNvPr id="16402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1735" y="1802339"/>
                <a:ext cx="179649" cy="555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403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1757363"/>
              <a:ext cx="2433638" cy="661987"/>
            </p14:xfrm>
          </p:contentPart>
        </mc:Choice>
        <mc:Fallback xmlns="">
          <p:pic>
            <p:nvPicPr>
              <p:cNvPr id="16403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91171" y="1750524"/>
                <a:ext cx="2448756" cy="6774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404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47075" y="2382838"/>
              <a:ext cx="209550" cy="196850"/>
            </p14:xfrm>
          </p:contentPart>
        </mc:Choice>
        <mc:Fallback xmlns="">
          <p:pic>
            <p:nvPicPr>
              <p:cNvPr id="16404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38794" y="2380319"/>
                <a:ext cx="221432" cy="207286"/>
              </a:xfrm>
              <a:prstGeom prst="rect">
                <a:avLst/>
              </a:prstGeom>
            </p:spPr>
          </p:pic>
        </mc:Fallback>
      </mc:AlternateContent>
      <p:grpSp>
        <p:nvGrpSpPr>
          <p:cNvPr id="2" name="Group 1"/>
          <p:cNvGrpSpPr/>
          <p:nvPr/>
        </p:nvGrpSpPr>
        <p:grpSpPr>
          <a:xfrm>
            <a:off x="47625" y="3302793"/>
            <a:ext cx="8458200" cy="1662113"/>
            <a:chOff x="47625" y="3302793"/>
            <a:chExt cx="8458200" cy="1662113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47625" y="3302793"/>
              <a:ext cx="8458200" cy="1662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Bioinformatics</a:t>
              </a:r>
              <a:r>
                <a:rPr lang="en-US" sz="2400" kern="0" dirty="0">
                  <a:solidFill>
                    <a:srgbClr val="000000"/>
                  </a:solidFill>
                  <a:latin typeface="Arial Unicode MS"/>
                </a:rPr>
                <a:t>: Gene Finding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States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coding / non-coding region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 typeface="Arial" pitchFamily="34" charset="0"/>
                <a:buChar char="•"/>
                <a:defRPr/>
              </a:pPr>
              <a:r>
                <a:rPr lang="en-US" sz="2000" i="1" kern="0" dirty="0">
                  <a:solidFill>
                    <a:srgbClr val="3333CC"/>
                  </a:solidFill>
                  <a:latin typeface="Arial Unicode MS"/>
                </a:rPr>
                <a:t>Observations</a:t>
              </a:r>
              <a:r>
                <a:rPr lang="en-US" sz="2000" i="1" kern="0" dirty="0">
                  <a:solidFill>
                    <a:srgbClr val="000000"/>
                  </a:solidFill>
                  <a:latin typeface="Arial Unicode MS"/>
                </a:rPr>
                <a:t>: </a:t>
              </a: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DNA Sequences</a:t>
              </a:r>
            </a:p>
          </p:txBody>
        </p:sp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405" name="Ink 21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680744" y="3794369"/>
                <a:ext cx="387350" cy="147638"/>
              </p14:xfrm>
            </p:contentPart>
          </mc:Choice>
          <mc:Fallback>
            <p:pic>
              <p:nvPicPr>
                <p:cNvPr id="16405" name="Ink 21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71410" y="3785052"/>
                  <a:ext cx="406017" cy="1662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406" name="Ink 2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263356" y="3772088"/>
                <a:ext cx="1512888" cy="207962"/>
              </p14:xfrm>
            </p:contentPart>
          </mc:Choice>
          <mc:Fallback>
            <p:pic>
              <p:nvPicPr>
                <p:cNvPr id="16406" name="Ink 2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54002" y="3762733"/>
                  <a:ext cx="1531597" cy="22667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6407" name="Ink 2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4160044" y="4133239"/>
                <a:ext cx="2616200" cy="333375"/>
              </p14:xfrm>
            </p:contentPart>
          </mc:Choice>
          <mc:Fallback>
            <p:pic>
              <p:nvPicPr>
                <p:cNvPr id="16407" name="Ink 2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50684" y="4123879"/>
                  <a:ext cx="2634921" cy="35209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640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6600" y="1370013"/>
              <a:ext cx="3133725" cy="101600"/>
            </p14:xfrm>
          </p:contentPart>
        </mc:Choice>
        <mc:Fallback xmlns="">
          <p:pic>
            <p:nvPicPr>
              <p:cNvPr id="1640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814080" y="1361366"/>
                <a:ext cx="3146325" cy="1203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409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93963" y="2273847"/>
              <a:ext cx="2101850" cy="450850"/>
            </p14:xfrm>
          </p:contentPart>
        </mc:Choice>
        <mc:Fallback>
          <p:pic>
            <p:nvPicPr>
              <p:cNvPr id="16409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84602" y="2264492"/>
                <a:ext cx="2120572" cy="4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641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32188" y="1973263"/>
              <a:ext cx="744537" cy="200025"/>
            </p14:xfrm>
          </p:contentPart>
        </mc:Choice>
        <mc:Fallback>
          <p:pic>
            <p:nvPicPr>
              <p:cNvPr id="1641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22845" y="1963926"/>
                <a:ext cx="763222" cy="2186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41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24525" y="1973263"/>
              <a:ext cx="642938" cy="247650"/>
            </p14:xfrm>
          </p:contentPart>
        </mc:Choice>
        <mc:Fallback xmlns="">
          <p:pic>
            <p:nvPicPr>
              <p:cNvPr id="1641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18045" y="1963544"/>
                <a:ext cx="654818" cy="265288"/>
              </a:xfrm>
              <a:prstGeom prst="rect">
                <a:avLst/>
              </a:prstGeom>
            </p:spPr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308508" y="4906496"/>
            <a:ext cx="7072312" cy="1357313"/>
            <a:chOff x="740569" y="5013324"/>
            <a:chExt cx="7072312" cy="1357313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740569" y="5013324"/>
              <a:ext cx="7072312" cy="1357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400" b="1" kern="0" dirty="0">
                  <a:solidFill>
                    <a:srgbClr val="000000"/>
                  </a:solidFill>
                  <a:latin typeface="Arial Unicode MS"/>
                </a:rPr>
                <a:t>For these problems the critical inference is: </a:t>
              </a:r>
            </a:p>
            <a:p>
              <a:pPr marL="342900" indent="-342900" defTabSz="914400">
                <a:lnSpc>
                  <a:spcPct val="100000"/>
                </a:lnSpc>
                <a:spcBef>
                  <a:spcPct val="20000"/>
                </a:spcBef>
                <a:buClrTx/>
                <a:buSzTx/>
                <a:buFontTx/>
                <a:buNone/>
                <a:defRPr/>
              </a:pPr>
              <a:r>
                <a:rPr lang="en-US" sz="2000" kern="0" dirty="0">
                  <a:solidFill>
                    <a:srgbClr val="000000"/>
                  </a:solidFill>
                  <a:latin typeface="Arial Unicode MS"/>
                </a:rPr>
                <a:t>find the most likely sequence of states given a sequence of observations 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416" name="Ink 32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5144293" y="5884862"/>
                <a:ext cx="1160463" cy="349250"/>
              </p14:xfrm>
            </p:contentPart>
          </mc:Choice>
          <mc:Fallback xmlns="">
            <p:pic>
              <p:nvPicPr>
                <p:cNvPr id="16416" name="Ink 32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134574" y="5877661"/>
                  <a:ext cx="1176661" cy="3658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6417" name="Ink 33"/>
                <p14:cNvContentPartPr>
                  <a14:cpLocks xmlns:a14="http://schemas.microsoft.com/office/drawing/2010/main" noRot="1" noChangeAspect="1" noEditPoints="1" noChangeArrowheads="1" noChangeShapeType="1"/>
                </p14:cNvContentPartPr>
                <p14:nvPr/>
              </p14:nvContentPartPr>
              <p14:xfrm>
                <a:off x="6583553" y="5884862"/>
                <a:ext cx="688975" cy="485775"/>
              </p14:xfrm>
            </p:contentPart>
          </mc:Choice>
          <mc:Fallback xmlns="">
            <p:pic>
              <p:nvPicPr>
                <p:cNvPr id="16417" name="Ink 33"/>
                <p:cNvPicPr>
                  <a:picLocks noRot="1" noChangeAspect="1" noEditPoints="1" noChangeArrowheads="1" noChangeShapeType="1"/>
                </p:cNvPicPr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77074" y="5873699"/>
                  <a:ext cx="706973" cy="507381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9618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Part-of-Speech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 Tagging</a:t>
            </a:r>
          </a:p>
        </p:txBody>
      </p:sp>
      <p:sp>
        <p:nvSpPr>
          <p:cNvPr id="202755" name="Rectangle 3"/>
          <p:cNvSpPr>
            <a:spLocks noChangeArrowheads="1"/>
          </p:cNvSpPr>
          <p:nvPr/>
        </p:nvSpPr>
        <p:spPr bwMode="auto">
          <a:xfrm>
            <a:off x="250825" y="620713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a text in natural language, label (</a:t>
            </a:r>
            <a:r>
              <a:rPr lang="en-GB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</a:t>
            </a: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each word with its syntactic category 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Noun, verb, pronoun, preposition, adjective, adverb, article, conjunction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400" b="1" i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Brainpower not physical plant is now a firm's chief asset.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3284538"/>
            <a:ext cx="7772400" cy="1447800"/>
          </a:xfrm>
          <a:ln/>
        </p:spPr>
        <p:txBody>
          <a:bodyPr/>
          <a:lstStyle/>
          <a:p>
            <a:r>
              <a:rPr lang="en-US" b="1" i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</a:p>
          <a:p>
            <a:pPr lvl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Brainpower_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physical_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plant_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now_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firm_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'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chief_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asset_</a:t>
            </a:r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._.</a:t>
            </a: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0" y="4653136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 meanings</a:t>
            </a:r>
          </a:p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NNP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(Proper Noun singular),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(Adverb),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JJ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(Adjective),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NN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(Noun sing. or mass),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VBZ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(Verb, 3 person singular present),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DT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(Determiner),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(Possessive ending),  </a:t>
            </a:r>
            <a:r>
              <a:rPr lang="en-US" sz="2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(sentence-final punctuation)</a:t>
            </a:r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2759" name="Rectangle 7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  <p:sp>
        <p:nvSpPr>
          <p:cNvPr id="202760" name="Line 8"/>
          <p:cNvSpPr>
            <a:spLocks noChangeShapeType="1"/>
          </p:cNvSpPr>
          <p:nvPr/>
        </p:nvSpPr>
        <p:spPr bwMode="auto">
          <a:xfrm>
            <a:off x="3995738" y="3140968"/>
            <a:ext cx="0" cy="609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C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568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6" grpId="0" build="p"/>
      <p:bldP spid="2027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534400" cy="685800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POS Tagging is very useful</a:t>
            </a:r>
          </a:p>
        </p:txBody>
      </p:sp>
      <p:sp>
        <p:nvSpPr>
          <p:cNvPr id="204803" name="Rectangle 3"/>
          <p:cNvSpPr>
            <a:spLocks noChangeArrowheads="1"/>
          </p:cNvSpPr>
          <p:nvPr/>
        </p:nvSpPr>
        <p:spPr bwMode="auto">
          <a:xfrm>
            <a:off x="107504" y="1412875"/>
            <a:ext cx="8893175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basis for </a:t>
            </a:r>
            <a:r>
              <a:rPr lang="en-US" sz="2000" b="1" dirty="0">
                <a:solidFill>
                  <a:srgbClr val="2D2D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parsing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NL understanding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Retrieval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Quickly finding names or other phrases for information extraction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important words from documents (e.g., nouns)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Word-sense disambiguation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made her duck (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meanings does this sentence have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  <a:p>
            <a:pPr marL="739775" lvl="1" indent="-282575">
              <a:spcBef>
                <a:spcPts val="1500"/>
              </a:spcBef>
              <a:buFont typeface="Times New Roman" pitchFamily="18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synthesis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Knowing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produce more natural pronunciations </a:t>
            </a:r>
          </a:p>
          <a:p>
            <a:pPr marL="1143000" lvl="2" indent="-228600">
              <a:spcBef>
                <a:spcPts val="1500"/>
              </a:spcBef>
              <a:buFont typeface="Wingdings" pitchFamily="2" charset="2"/>
              <a:buChar char=""/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,. Content (noun) vs. content (adjective);  object (noun) vs. object (verb)</a:t>
            </a:r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9750" y="25654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>
              <a:spcBef>
                <a:spcPts val="1800"/>
              </a:spcBef>
              <a:buFont typeface="Wingdings" pitchFamily="2" charset="2"/>
              <a:buChar char=""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060575"/>
            <a:ext cx="1828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39725" indent="-339725" algn="ctr">
              <a:spcBef>
                <a:spcPts val="1800"/>
              </a:spcBef>
              <a:buFont typeface="Wingdings" pitchFamily="2" charset="2"/>
              <a:buNone/>
            </a:pPr>
            <a:endParaRPr lang="en-US" sz="2400" b="1" i="1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462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(Explanation)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in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As for  filtering etc. we will develop a recursive solution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700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1412776"/>
            <a:ext cx="8352928" cy="42484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defRPr/>
            </a:pPr>
            <a:r>
              <a:rPr lang="en-US" b="1" u="sng" kern="0" dirty="0">
                <a:solidFill>
                  <a:schemeClr val="tx2"/>
                </a:solidFill>
                <a:latin typeface="Arial Unicode MS"/>
              </a:rPr>
              <a:t>Probabilistic temporal Inferences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Filtering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chemeClr val="accent3">
                    <a:lumMod val="65000"/>
                  </a:schemeClr>
                </a:solidFill>
                <a:latin typeface="Arial Unicode MS"/>
              </a:rPr>
              <a:t>Prediction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Smoothing (forward-backward)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>
                <a:solidFill>
                  <a:srgbClr val="000000"/>
                </a:solidFill>
                <a:latin typeface="Arial Unicode MS"/>
              </a:rPr>
              <a:t>Most Likely Sequence of States (Viterbi)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00000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sz="3200" kern="0" dirty="0">
              <a:solidFill>
                <a:srgbClr val="808080"/>
              </a:solidFill>
              <a:latin typeface="Arial Unicode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43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Most Likely Sequence (Explanation)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928670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</a:rPr>
              <a:t>Most Likely Sequence</a:t>
            </a:r>
            <a:r>
              <a:rPr lang="en-GB" sz="2400" dirty="0">
                <a:solidFill>
                  <a:srgbClr val="000000"/>
                </a:solidFill>
              </a:rPr>
              <a:t>: argmax</a:t>
            </a:r>
            <a:r>
              <a:rPr lang="en-GB" sz="2400" b="1" i="1" baseline="-25000" dirty="0">
                <a:solidFill>
                  <a:srgbClr val="3333CC"/>
                </a:solidFill>
              </a:rPr>
              <a:t>x</a:t>
            </a:r>
            <a:r>
              <a:rPr lang="en-GB" sz="2400" b="1" i="1" baseline="-40000" dirty="0">
                <a:solidFill>
                  <a:srgbClr val="3333CC"/>
                </a:solidFill>
              </a:rPr>
              <a:t>1:T</a:t>
            </a:r>
            <a:r>
              <a:rPr lang="en-GB" sz="2400" i="1" baseline="-25000" dirty="0">
                <a:solidFill>
                  <a:srgbClr val="3333CC"/>
                </a:solidFill>
              </a:rPr>
              <a:t> </a:t>
            </a:r>
            <a:r>
              <a:rPr lang="en-GB" sz="2400" b="1" i="1" dirty="0">
                <a:solidFill>
                  <a:srgbClr val="3333CC"/>
                </a:solidFill>
              </a:rPr>
              <a:t>P</a:t>
            </a:r>
            <a:r>
              <a:rPr lang="en-GB" sz="2400" i="1" dirty="0">
                <a:solidFill>
                  <a:srgbClr val="3333CC"/>
                </a:solidFill>
              </a:rPr>
              <a:t>(</a:t>
            </a:r>
            <a:r>
              <a:rPr lang="en-GB" sz="2400" b="1" i="1" dirty="0">
                <a:solidFill>
                  <a:srgbClr val="3333CC"/>
                </a:solidFill>
              </a:rPr>
              <a:t>X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  <a:r>
              <a:rPr lang="en-GB" sz="2400" dirty="0">
                <a:solidFill>
                  <a:srgbClr val="3333CC"/>
                </a:solidFill>
              </a:rPr>
              <a:t>| </a:t>
            </a:r>
            <a:r>
              <a:rPr lang="en-GB" sz="2400" b="1" i="1" dirty="0">
                <a:solidFill>
                  <a:srgbClr val="3333CC"/>
                </a:solidFill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</a:rPr>
              <a:t>1:T</a:t>
            </a:r>
            <a:r>
              <a:rPr lang="en-GB" sz="2400" i="1" dirty="0">
                <a:solidFill>
                  <a:srgbClr val="3333CC"/>
                </a:solidFill>
              </a:rPr>
              <a:t>)</a:t>
            </a:r>
            <a:r>
              <a:rPr lang="en-GB" sz="2400" b="1" i="1" dirty="0">
                <a:solidFill>
                  <a:srgbClr val="3333CC"/>
                </a:solidFill>
              </a:rPr>
              <a:t> 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Idea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find the most likely path to each state in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b="1" i="1" baseline="-25000" dirty="0">
                <a:solidFill>
                  <a:srgbClr val="000000"/>
                </a:solidFill>
              </a:rPr>
              <a:t>T</a:t>
            </a:r>
          </a:p>
          <a:p>
            <a:pPr marL="800100" lvl="1" indent="-342900">
              <a:lnSpc>
                <a:spcPct val="95000"/>
              </a:lnSpc>
              <a:spcBef>
                <a:spcPts val="1500"/>
              </a:spcBef>
              <a:buFont typeface="Arial" panose="020B0604020202020204" pitchFamily="34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As for  filtering etc. we will develop a recursive solution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501008"/>
            <a:ext cx="8458200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484000" y="4280760"/>
              <a:ext cx="5070240" cy="8272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75360" y="4186800"/>
                <a:ext cx="5083200" cy="10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653840" y="4338000"/>
              <a:ext cx="1135440" cy="612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8720" y="4257720"/>
                <a:ext cx="11570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7468200" y="4301280"/>
              <a:ext cx="797040" cy="601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60640" y="4242600"/>
                <a:ext cx="82512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8012520" y="5020560"/>
              <a:ext cx="27000" cy="19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5680" y="4984560"/>
                <a:ext cx="3816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/>
              <p14:cNvContentPartPr/>
              <p14:nvPr/>
            </p14:nvContentPartPr>
            <p14:xfrm>
              <a:off x="1577520" y="4494240"/>
              <a:ext cx="6567480" cy="848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73560" y="4416120"/>
                <a:ext cx="6576840" cy="10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/>
              <p14:cNvContentPartPr/>
              <p14:nvPr/>
            </p14:nvContentPartPr>
            <p14:xfrm>
              <a:off x="5931360" y="1707480"/>
              <a:ext cx="1860840" cy="870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24160" y="1699920"/>
                <a:ext cx="1870560" cy="889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7800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163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1F7A79F7-0EB0-412C-A7D3-641362BF2031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912938"/>
            <a:ext cx="8712968" cy="2740198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smoothing problem 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and derive a solution by manipulating probabilities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Describe the problem of finding the </a:t>
            </a:r>
            <a:r>
              <a:rPr lang="en-CA" b="1" dirty="0">
                <a:latin typeface="Arial" panose="020B0604020202020204" pitchFamily="34" charset="0"/>
                <a:cs typeface="Arial" panose="020B0604020202020204" pitchFamily="34" charset="0"/>
              </a:rPr>
              <a:t>most likely sequence of states</a:t>
            </a: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 (given a sequence of observations)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Derive recursive solution (if time)</a:t>
            </a: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603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422, Lecture 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2FC9772-D8FD-465D-8B29-C034841F48F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257800"/>
            <a:ext cx="8424936" cy="1368152"/>
          </a:xfrm>
        </p:spPr>
        <p:txBody>
          <a:bodyPr/>
          <a:lstStyle/>
          <a:p>
            <a:pPr algn="l" eaLnBrk="1" hangingPunct="1"/>
            <a:br>
              <a:rPr lang="en-US" sz="3200" dirty="0">
                <a:solidFill>
                  <a:schemeClr val="accent6"/>
                </a:solidFill>
              </a:rPr>
            </a:br>
            <a:br>
              <a:rPr lang="en-US" sz="3200" dirty="0">
                <a:solidFill>
                  <a:schemeClr val="tx1"/>
                </a:solidFill>
                <a:latin typeface="Arial Unicode MS" pitchFamily="34" charset="-128"/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663521" y="188640"/>
            <a:ext cx="5105400" cy="685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kern="0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TODO for Wed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1916832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CA" sz="3200" b="1" kern="0" dirty="0">
              <a:solidFill>
                <a:srgbClr val="000000"/>
              </a:solidFill>
              <a:latin typeface="Arial Unicode MS"/>
            </a:endParaRP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working on Assignment-2: due Wed Oct 18</a:t>
            </a:r>
          </a:p>
          <a:p>
            <a:pPr marL="571500" indent="-5715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CA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Midterm : Fri October 25</a:t>
            </a:r>
            <a:endParaRPr lang="en-CA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endParaRPr lang="en-US" sz="3600" dirty="0">
              <a:solidFill>
                <a:schemeClr val="accent6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defRPr/>
            </a:pPr>
            <a:br>
              <a:rPr lang="en-US" sz="3600" dirty="0">
                <a:solidFill>
                  <a:schemeClr val="accent6"/>
                </a:solidFill>
              </a:rPr>
            </a:br>
            <a:endParaRPr lang="en-US" sz="3200" b="1" kern="0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4386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758850" y="177307875"/>
              <a:ext cx="0" cy="0"/>
            </p14:xfrm>
          </p:contentPart>
        </mc:Choice>
        <mc:Fallback xmlns="">
          <p:pic>
            <p:nvPicPr>
              <p:cNvPr id="144386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8758850" y="177307875"/>
                <a:ext cx="0" cy="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608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99"/>
                </a:solidFill>
                <a:latin typeface="+mn-lt"/>
              </a:rPr>
              <a:t>Smoothing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: Compute the posterior distribution over a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past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state given all evidence to date</a:t>
            </a:r>
          </a:p>
          <a:p>
            <a:pPr marL="739775" lvl="1" indent="-282575">
              <a:lnSpc>
                <a:spcPct val="95000"/>
              </a:lnSpc>
              <a:spcBef>
                <a:spcPts val="15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P</a:t>
            </a:r>
            <a:r>
              <a:rPr lang="en-GB" sz="2400" i="1" dirty="0">
                <a:solidFill>
                  <a:srgbClr val="3333CC"/>
                </a:solidFill>
                <a:latin typeface="+mn-lt"/>
              </a:rPr>
              <a:t>(</a:t>
            </a:r>
            <a:r>
              <a:rPr lang="en-GB" sz="2400" b="1" i="1" dirty="0" err="1">
                <a:solidFill>
                  <a:srgbClr val="3333CC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3333CC"/>
                </a:solidFill>
                <a:latin typeface="+mn-lt"/>
              </a:rPr>
              <a:t>k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 |</a:t>
            </a:r>
            <a:r>
              <a:rPr lang="en-GB" sz="2400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3333CC"/>
                </a:solidFill>
                <a:latin typeface="+mn-lt"/>
              </a:rPr>
              <a:t>0:t</a:t>
            </a:r>
            <a:r>
              <a:rPr lang="en-GB" sz="2400" b="1" dirty="0">
                <a:solidFill>
                  <a:srgbClr val="3333CC"/>
                </a:solidFill>
                <a:latin typeface="+mn-lt"/>
              </a:rPr>
              <a:t> </a:t>
            </a:r>
            <a:r>
              <a:rPr lang="en-GB" sz="2400" i="1" dirty="0">
                <a:solidFill>
                  <a:srgbClr val="3333CC"/>
                </a:solidFill>
                <a:latin typeface="+mn-lt"/>
              </a:rPr>
              <a:t>)</a:t>
            </a:r>
            <a:r>
              <a:rPr lang="en-GB" sz="2400" b="1" i="1" dirty="0">
                <a:solidFill>
                  <a:srgbClr val="3333CC"/>
                </a:solidFill>
                <a:latin typeface="+mn-lt"/>
              </a:rPr>
              <a:t>  </a:t>
            </a:r>
            <a:r>
              <a:rPr lang="en-GB" sz="2400" dirty="0">
                <a:solidFill>
                  <a:srgbClr val="3333CC"/>
                </a:solidFill>
                <a:latin typeface="+mn-lt"/>
              </a:rPr>
              <a:t>for 1 </a:t>
            </a:r>
            <a:r>
              <a:rPr lang="en-GB" sz="2400" dirty="0">
                <a:solidFill>
                  <a:srgbClr val="3333CC"/>
                </a:solidFill>
                <a:latin typeface="+mn-lt"/>
                <a:cs typeface="Times New Roman" pitchFamily="18" charset="0"/>
              </a:rPr>
              <a:t>≤ k &lt; 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52738"/>
            <a:ext cx="8516937" cy="2347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427538" y="2565400"/>
            <a:ext cx="1296987" cy="1150938"/>
          </a:xfrm>
          <a:prstGeom prst="rect">
            <a:avLst/>
          </a:prstGeom>
          <a:noFill/>
          <a:ln w="349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8288" y="5445224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chemeClr val="tx1"/>
                </a:solidFill>
                <a:latin typeface="+mn-lt"/>
              </a:rPr>
              <a:t>To revise your estimates in the past based on more recent evidence</a:t>
            </a:r>
            <a:endParaRPr lang="en-GB" sz="2400" dirty="0">
              <a:solidFill>
                <a:schemeClr val="tx1"/>
              </a:solidFill>
              <a:latin typeface="+mn-lt"/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dirty="0">
              <a:solidFill>
                <a:srgbClr val="3333CC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900113" y="3500438"/>
            <a:ext cx="0" cy="1008062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CA"/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95288" y="4508500"/>
            <a:ext cx="936625" cy="5048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E</a:t>
            </a:r>
            <a:r>
              <a:rPr lang="en-US" sz="2000" b="1" baseline="-25000">
                <a:solidFill>
                  <a:schemeClr val="tx1"/>
                </a:solidFill>
              </a:rPr>
              <a:t>0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36250" y="3198112"/>
              <a:ext cx="272160" cy="3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370" y="3184072"/>
                <a:ext cx="304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58730" y="3100552"/>
              <a:ext cx="131040" cy="223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8210" y="3080392"/>
                <a:ext cx="171000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729814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using… 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 using…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707779" y="3717032"/>
            <a:ext cx="4176713" cy="1584325"/>
          </a:xfrm>
          <a:prstGeom prst="wedgeRectCallout">
            <a:avLst>
              <a:gd name="adj1" fmla="val -60420"/>
              <a:gd name="adj2" fmla="val -137839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 dirty="0">
                <a:solidFill>
                  <a:srgbClr val="000000"/>
                </a:solidFill>
              </a:rPr>
              <a:t>backward</a:t>
            </a:r>
            <a:r>
              <a:rPr lang="en-GB" sz="2400" dirty="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b 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 dirty="0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 dirty="0">
              <a:solidFill>
                <a:srgbClr val="000000"/>
              </a:solidFill>
            </a:endParaRP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79388" y="2780928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796136" y="1309137"/>
            <a:ext cx="3175657" cy="1895361"/>
            <a:chOff x="5369448" y="1754076"/>
            <a:chExt cx="3412602" cy="2058985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6043193" y="2428067"/>
              <a:ext cx="2637475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j-lt"/>
                </a:rPr>
                <a:t>A.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Bayes Rule</a:t>
              </a:r>
              <a:endParaRPr lang="en-US" baseline="30000" dirty="0">
                <a:latin typeface="+mj-lt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5369448" y="2908198"/>
              <a:ext cx="3412602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n-lt"/>
                </a:rPr>
                <a:t>B.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Cond. Independence</a:t>
              </a:r>
              <a:endParaRPr lang="en-US" baseline="30000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6151204" y="3388329"/>
              <a:ext cx="2421453" cy="42473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b="1" dirty="0">
                  <a:latin typeface="+mj-lt"/>
                </a:rPr>
                <a:t>C. 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Product Rule</a:t>
              </a:r>
            </a:p>
          </p:txBody>
        </p:sp>
        <p:pic>
          <p:nvPicPr>
            <p:cNvPr id="10" name="Picture 4" descr="https://encrypted-tbn2.gstatic.com/images?q=tbn:ANd9GcRmbiq0fjNIqMNEbbRgG-41Uy_xMuQ-55BRXnK88qWBmx3bfWc1X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1754076"/>
              <a:ext cx="1259383" cy="4701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0B0F0"/>
              </a:solidFill>
            </a:ln>
            <a:extLst/>
          </p:spPr>
        </p:pic>
      </p:grpSp>
    </p:spTree>
    <p:extLst>
      <p:ext uri="{BB962C8B-B14F-4D97-AF65-F5344CB8AC3E}">
        <p14:creationId xmlns:p14="http://schemas.microsoft.com/office/powerpoint/2010/main" val="7000856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Smoothing </a:t>
            </a:r>
          </a:p>
        </p:txBody>
      </p:sp>
      <p:sp>
        <p:nvSpPr>
          <p:cNvPr id="186371" name="Rectangle 3"/>
          <p:cNvSpPr>
            <a:spLocks noChangeArrowheads="1"/>
          </p:cNvSpPr>
          <p:nvPr/>
        </p:nvSpPr>
        <p:spPr bwMode="auto">
          <a:xfrm>
            <a:off x="250825" y="765175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=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b="1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,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    </a:t>
            </a:r>
            <a:r>
              <a:rPr lang="en-GB" sz="2400" dirty="0">
                <a:solidFill>
                  <a:srgbClr val="000000"/>
                </a:solidFill>
              </a:rPr>
              <a:t>dividing up the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,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using </a:t>
            </a:r>
            <a:r>
              <a:rPr lang="en-GB" sz="2400" dirty="0" err="1">
                <a:solidFill>
                  <a:srgbClr val="000000"/>
                </a:solidFill>
              </a:rPr>
              <a:t>Bayes</a:t>
            </a:r>
            <a:r>
              <a:rPr lang="en-GB" sz="2400" dirty="0">
                <a:solidFill>
                  <a:srgbClr val="000000"/>
                </a:solidFill>
              </a:rPr>
              <a:t> Rule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    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b="1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b="1" i="1" dirty="0">
                <a:solidFill>
                  <a:srgbClr val="000000"/>
                </a:solidFill>
              </a:rPr>
              <a:t>P</a:t>
            </a:r>
            <a:r>
              <a:rPr lang="en-GB" sz="2400" i="1" dirty="0">
                <a:solidFill>
                  <a:srgbClr val="000000"/>
                </a:solidFill>
              </a:rPr>
              <a:t>(</a:t>
            </a:r>
            <a:r>
              <a:rPr lang="en-GB" sz="2400" b="1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b="1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b="1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 By Markov assumption on evidence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6372" name="AutoShape 4"/>
          <p:cNvSpPr>
            <a:spLocks noChangeArrowheads="1"/>
          </p:cNvSpPr>
          <p:nvPr/>
        </p:nvSpPr>
        <p:spPr bwMode="auto">
          <a:xfrm>
            <a:off x="4716016" y="2996952"/>
            <a:ext cx="4176713" cy="1584325"/>
          </a:xfrm>
          <a:prstGeom prst="wedgeRectCallout">
            <a:avLst>
              <a:gd name="adj1" fmla="val -76454"/>
              <a:gd name="adj2" fmla="val -9719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i="1">
                <a:solidFill>
                  <a:srgbClr val="000000"/>
                </a:solidFill>
              </a:rPr>
              <a:t>backward</a:t>
            </a:r>
            <a:r>
              <a:rPr lang="en-GB" sz="2400">
                <a:solidFill>
                  <a:srgbClr val="000000"/>
                </a:solidFill>
              </a:rPr>
              <a:t> message,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b </a:t>
            </a:r>
            <a:r>
              <a:rPr lang="en-GB" sz="2400" i="1" baseline="-25000">
                <a:solidFill>
                  <a:srgbClr val="000000"/>
                </a:solidFill>
              </a:rPr>
              <a:t>k+1:t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computed by a recursive process that runs backwards from</a:t>
            </a:r>
            <a:r>
              <a:rPr lang="en-GB" sz="2400" i="1">
                <a:solidFill>
                  <a:srgbClr val="000000"/>
                </a:solidFill>
              </a:rPr>
              <a:t> t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i="1">
              <a:solidFill>
                <a:srgbClr val="000000"/>
              </a:solidFill>
            </a:endParaRPr>
          </a:p>
        </p:txBody>
      </p:sp>
      <p:sp>
        <p:nvSpPr>
          <p:cNvPr id="186373" name="AutoShape 5"/>
          <p:cNvSpPr>
            <a:spLocks noChangeArrowheads="1"/>
          </p:cNvSpPr>
          <p:nvPr/>
        </p:nvSpPr>
        <p:spPr bwMode="auto">
          <a:xfrm>
            <a:off x="179388" y="2765090"/>
            <a:ext cx="3384550" cy="1225550"/>
          </a:xfrm>
          <a:prstGeom prst="wedgeRectCallout">
            <a:avLst>
              <a:gd name="adj1" fmla="val -9801"/>
              <a:gd name="adj2" fmla="val -8860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forward message from filtering up to state k, </a:t>
            </a:r>
          </a:p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b="1" i="1">
                <a:solidFill>
                  <a:srgbClr val="000000"/>
                </a:solidFill>
              </a:rPr>
              <a:t>f </a:t>
            </a:r>
            <a:r>
              <a:rPr lang="en-GB" sz="2400" i="1" baseline="-25000">
                <a:solidFill>
                  <a:srgbClr val="000000"/>
                </a:solidFill>
              </a:rPr>
              <a:t>0:k</a:t>
            </a:r>
          </a:p>
        </p:txBody>
      </p:sp>
    </p:spTree>
    <p:extLst>
      <p:ext uri="{BB962C8B-B14F-4D97-AF65-F5344CB8AC3E}">
        <p14:creationId xmlns:p14="http://schemas.microsoft.com/office/powerpoint/2010/main" val="1895701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/>
              <a:t>Backward Message 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225561" y="874934"/>
            <a:ext cx="8893175" cy="23037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,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,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=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by Markov assumption on evidence</a:t>
            </a:r>
          </a:p>
          <a:p>
            <a:pPr>
              <a:lnSpc>
                <a:spcPct val="95000"/>
              </a:lnSpc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i="1" dirty="0">
                <a:solidFill>
                  <a:srgbClr val="000000"/>
                </a:solidFill>
              </a:rPr>
              <a:t>,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,</a:t>
            </a:r>
            <a:r>
              <a:rPr lang="en-GB" sz="2100" b="1" i="1" dirty="0">
                <a:solidFill>
                  <a:srgbClr val="000000"/>
                </a:solidFill>
              </a:rPr>
              <a:t> 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dirty="0">
                <a:solidFill>
                  <a:srgbClr val="000000"/>
                </a:solidFill>
              </a:rPr>
              <a:t>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</a:t>
            </a:r>
            <a:endParaRPr lang="en-GB" sz="2100" dirty="0">
              <a:solidFill>
                <a:srgbClr val="000000"/>
              </a:solidFill>
            </a:endParaRPr>
          </a:p>
          <a:p>
            <a:pPr>
              <a:spcBef>
                <a:spcPts val="18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100" dirty="0">
                <a:solidFill>
                  <a:srgbClr val="000000"/>
                </a:solidFill>
              </a:rPr>
              <a:t>= 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sz="2100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sz="2100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sz="2100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b="1" i="1" dirty="0">
                <a:solidFill>
                  <a:srgbClr val="000000"/>
                </a:solidFill>
              </a:rPr>
              <a:t>e</a:t>
            </a:r>
            <a:r>
              <a:rPr lang="en-GB" sz="2100" i="1" baseline="-25000" dirty="0">
                <a:solidFill>
                  <a:srgbClr val="000000"/>
                </a:solidFill>
              </a:rPr>
              <a:t>k+2:t</a:t>
            </a:r>
            <a:r>
              <a:rPr lang="en-GB" sz="2100" b="1" i="1" dirty="0">
                <a:solidFill>
                  <a:srgbClr val="000000"/>
                </a:solidFill>
              </a:rPr>
              <a:t> </a:t>
            </a:r>
            <a:r>
              <a:rPr lang="en-GB" sz="2100" dirty="0">
                <a:solidFill>
                  <a:srgbClr val="000000"/>
                </a:solidFill>
              </a:rPr>
              <a:t>|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) </a:t>
            </a:r>
            <a:r>
              <a:rPr lang="en-GB" sz="2100" b="1" i="1" dirty="0">
                <a:solidFill>
                  <a:srgbClr val="000000"/>
                </a:solidFill>
              </a:rPr>
              <a:t>P</a:t>
            </a:r>
            <a:r>
              <a:rPr lang="en-GB" sz="2100" i="1" dirty="0">
                <a:solidFill>
                  <a:srgbClr val="000000"/>
                </a:solidFill>
              </a:rPr>
              <a:t>(</a:t>
            </a:r>
            <a:r>
              <a:rPr lang="en-GB" sz="2100" dirty="0">
                <a:solidFill>
                  <a:srgbClr val="000000"/>
                </a:solidFill>
              </a:rPr>
              <a:t> </a:t>
            </a:r>
            <a:r>
              <a:rPr lang="en-GB" sz="2100" b="1" i="1" dirty="0">
                <a:solidFill>
                  <a:srgbClr val="000000"/>
                </a:solidFill>
              </a:rPr>
              <a:t>x</a:t>
            </a:r>
            <a:r>
              <a:rPr lang="en-GB" sz="2100" i="1" baseline="-25000" dirty="0">
                <a:solidFill>
                  <a:srgbClr val="000000"/>
                </a:solidFill>
              </a:rPr>
              <a:t>k+1</a:t>
            </a:r>
            <a:r>
              <a:rPr lang="en-GB" sz="2100" dirty="0">
                <a:solidFill>
                  <a:srgbClr val="000000"/>
                </a:solidFill>
              </a:rPr>
              <a:t> | </a:t>
            </a:r>
            <a:r>
              <a:rPr lang="en-GB" sz="2100" b="1" i="1" dirty="0" err="1">
                <a:solidFill>
                  <a:srgbClr val="000000"/>
                </a:solidFill>
              </a:rPr>
              <a:t>X</a:t>
            </a:r>
            <a:r>
              <a:rPr lang="en-GB" sz="2100" i="1" baseline="-25000" dirty="0" err="1">
                <a:solidFill>
                  <a:srgbClr val="000000"/>
                </a:solidFill>
              </a:rPr>
              <a:t>k</a:t>
            </a:r>
            <a:r>
              <a:rPr lang="en-GB" sz="21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spcBef>
                <a:spcPts val="12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                             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16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2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395536" y="4162563"/>
            <a:ext cx="1366837" cy="634862"/>
          </a:xfrm>
          <a:prstGeom prst="wedgeRectCallout">
            <a:avLst>
              <a:gd name="adj1" fmla="val 32420"/>
              <a:gd name="adj2" fmla="val -119980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sensor model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975675" y="4304714"/>
            <a:ext cx="2160588" cy="503238"/>
          </a:xfrm>
          <a:prstGeom prst="wedgeRectCallout">
            <a:avLst>
              <a:gd name="adj1" fmla="val -77582"/>
              <a:gd name="adj2" fmla="val -163931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transition model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267744" y="4233277"/>
            <a:ext cx="2160588" cy="574675"/>
          </a:xfrm>
          <a:prstGeom prst="wedgeRectCallout">
            <a:avLst>
              <a:gd name="adj1" fmla="val 10644"/>
              <a:gd name="adj2" fmla="val -118796"/>
            </a:avLst>
          </a:prstGeom>
          <a:solidFill>
            <a:srgbClr val="FFFF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recursive call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50825" y="479742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dirty="0">
                <a:solidFill>
                  <a:srgbClr val="000000"/>
                </a:solidFill>
              </a:rPr>
              <a:t>In message notation</a:t>
            </a:r>
          </a:p>
          <a:p>
            <a:pPr marL="339725" indent="-339725">
              <a:lnSpc>
                <a:spcPct val="95000"/>
              </a:lnSpc>
              <a:spcBef>
                <a:spcPts val="10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     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k+1:t  </a:t>
            </a:r>
            <a:r>
              <a:rPr lang="en-GB" sz="2000" i="1" dirty="0">
                <a:solidFill>
                  <a:srgbClr val="000000"/>
                </a:solidFill>
              </a:rPr>
              <a:t>=</a:t>
            </a:r>
            <a:r>
              <a:rPr lang="en-GB" sz="2000" i="1" baseline="-25000" dirty="0">
                <a:solidFill>
                  <a:srgbClr val="000000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  <a:cs typeface="Times New Roman" pitchFamily="18" charset="0"/>
              </a:rPr>
              <a:t>BACKWARD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 (</a:t>
            </a:r>
            <a:r>
              <a:rPr lang="en-GB" sz="2000" b="1" i="1" dirty="0">
                <a:solidFill>
                  <a:srgbClr val="000000"/>
                </a:solidFill>
              </a:rPr>
              <a:t>b</a:t>
            </a:r>
            <a:r>
              <a:rPr lang="en-GB" sz="2000" i="1" baseline="-25000" dirty="0">
                <a:solidFill>
                  <a:srgbClr val="000000"/>
                </a:solidFill>
              </a:rPr>
              <a:t>k+2:t</a:t>
            </a:r>
            <a:r>
              <a:rPr lang="en-GB" sz="2000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6877050" y="188913"/>
            <a:ext cx="1366838" cy="647799"/>
          </a:xfrm>
          <a:prstGeom prst="wedgeRectCallout">
            <a:avLst>
              <a:gd name="adj1" fmla="val -208540"/>
              <a:gd name="adj2" fmla="val 4872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Product Rule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5975675" y="2678653"/>
            <a:ext cx="3143061" cy="1000132"/>
          </a:xfrm>
          <a:prstGeom prst="wedgeRectCallout">
            <a:avLst>
              <a:gd name="adj1" fmla="val -92012"/>
              <a:gd name="adj2" fmla="val 6374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because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k+1</a:t>
            </a:r>
            <a:r>
              <a:rPr lang="en-GB" sz="2000" dirty="0">
                <a:solidFill>
                  <a:srgbClr val="000000"/>
                </a:solidFill>
              </a:rPr>
              <a:t> and </a:t>
            </a:r>
            <a:r>
              <a:rPr lang="en-GB" sz="2000" b="1" i="1" dirty="0">
                <a:solidFill>
                  <a:srgbClr val="000000"/>
                </a:solidFill>
              </a:rPr>
              <a:t>e</a:t>
            </a:r>
            <a:r>
              <a:rPr lang="en-GB" sz="2000" i="1" baseline="-25000" dirty="0">
                <a:solidFill>
                  <a:srgbClr val="000000"/>
                </a:solidFill>
              </a:rPr>
              <a:t>k+2:t</a:t>
            </a:r>
            <a:r>
              <a:rPr lang="en-GB" sz="2000" dirty="0">
                <a:solidFill>
                  <a:srgbClr val="000000"/>
                </a:solidFill>
              </a:rPr>
              <a:t>,</a:t>
            </a:r>
            <a:r>
              <a:rPr lang="en-GB" sz="2000" dirty="0">
                <a:solidFill>
                  <a:srgbClr val="FFFFFF"/>
                </a:solidFill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are conditionally independent given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b="1" i="1" dirty="0">
                <a:solidFill>
                  <a:srgbClr val="000000"/>
                </a:solidFill>
              </a:rPr>
              <a:t>x</a:t>
            </a:r>
            <a:r>
              <a:rPr lang="en-GB" sz="2000" i="1" baseline="-25000" dirty="0">
                <a:solidFill>
                  <a:srgbClr val="000000"/>
                </a:solidFill>
              </a:rPr>
              <a:t>k+1</a:t>
            </a: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6588224" y="1702926"/>
            <a:ext cx="1366838" cy="647799"/>
          </a:xfrm>
          <a:prstGeom prst="wedgeRectCallout">
            <a:avLst>
              <a:gd name="adj1" fmla="val -208540"/>
              <a:gd name="adj2" fmla="val 48722"/>
            </a:avLst>
          </a:prstGeom>
          <a:solidFill>
            <a:srgbClr val="FFFF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Product Rule</a:t>
            </a:r>
          </a:p>
        </p:txBody>
      </p:sp>
    </p:spTree>
    <p:extLst>
      <p:ext uri="{BB962C8B-B14F-4D97-AF65-F5344CB8AC3E}">
        <p14:creationId xmlns:p14="http://schemas.microsoft.com/office/powerpoint/2010/main" val="16312765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0608" y="65417"/>
            <a:ext cx="8534400" cy="685800"/>
          </a:xfrm>
        </p:spPr>
        <p:txBody>
          <a:bodyPr/>
          <a:lstStyle/>
          <a:p>
            <a:r>
              <a:rPr lang="en-US" dirty="0"/>
              <a:t>Proof of equivalent statements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247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48660" y="2391395"/>
              <a:ext cx="1487070" cy="81595"/>
            </p14:xfrm>
          </p:contentPart>
        </mc:Choice>
        <mc:Fallback xmlns="">
          <p:pic>
            <p:nvPicPr>
              <p:cNvPr id="6247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34178" y="2144075"/>
                <a:ext cx="4182754" cy="14279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2481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0463" y="2692400"/>
              <a:ext cx="5443537" cy="2130425"/>
            </p14:xfrm>
          </p:contentPart>
        </mc:Choice>
        <mc:Fallback xmlns="">
          <p:pic>
            <p:nvPicPr>
              <p:cNvPr id="62481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97583" y="2683040"/>
                <a:ext cx="5455776" cy="2149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2488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29485" y="4289980"/>
              <a:ext cx="1138458" cy="326508"/>
            </p14:xfrm>
          </p:contentPart>
        </mc:Choice>
        <mc:Fallback xmlns="">
          <p:pic>
            <p:nvPicPr>
              <p:cNvPr id="62488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210764" y="4040132"/>
                <a:ext cx="3146900" cy="9565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249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62180" y="5857798"/>
              <a:ext cx="3170300" cy="39707"/>
            </p14:xfrm>
          </p:contentPart>
        </mc:Choice>
        <mc:Fallback xmlns="">
          <p:pic>
            <p:nvPicPr>
              <p:cNvPr id="6249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40020" y="5421105"/>
                <a:ext cx="7849940" cy="879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249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68563" y="2489200"/>
              <a:ext cx="1731962" cy="34925"/>
            </p14:xfrm>
          </p:contentPart>
        </mc:Choice>
        <mc:Fallback xmlns="">
          <p:pic>
            <p:nvPicPr>
              <p:cNvPr id="6249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465673" y="2477960"/>
                <a:ext cx="1744968" cy="51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249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7313" y="3502025"/>
              <a:ext cx="1616075" cy="60325"/>
            </p14:xfrm>
          </p:contentPart>
        </mc:Choice>
        <mc:Fallback xmlns="">
          <p:pic>
            <p:nvPicPr>
              <p:cNvPr id="6249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354061" y="3498812"/>
                <a:ext cx="1630888" cy="73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49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13530" y="860847"/>
              <a:ext cx="4699933" cy="1107653"/>
            </p14:xfrm>
          </p:contentPart>
        </mc:Choice>
        <mc:Fallback xmlns="">
          <p:pic>
            <p:nvPicPr>
              <p:cNvPr id="6249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479569" y="978226"/>
                <a:ext cx="4643252" cy="9994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249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13113" y="4849813"/>
              <a:ext cx="1760537" cy="88900"/>
            </p14:xfrm>
          </p:contentPart>
        </mc:Choice>
        <mc:Fallback xmlns="">
          <p:pic>
            <p:nvPicPr>
              <p:cNvPr id="6249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10591" y="4837910"/>
                <a:ext cx="1769543" cy="1034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49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29188" y="6078538"/>
              <a:ext cx="3481387" cy="122237"/>
            </p14:xfrm>
          </p:contentPart>
        </mc:Choice>
        <mc:Fallback xmlns="">
          <p:pic>
            <p:nvPicPr>
              <p:cNvPr id="6249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926309" y="6071085"/>
                <a:ext cx="3488225" cy="1404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49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1075" y="5348288"/>
              <a:ext cx="3640138" cy="755650"/>
            </p14:xfrm>
          </p:contentPart>
        </mc:Choice>
        <mc:Fallback xmlns="">
          <p:pic>
            <p:nvPicPr>
              <p:cNvPr id="6249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82135" y="5339964"/>
                <a:ext cx="3657661" cy="7737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500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1000" y="3895725"/>
              <a:ext cx="5507038" cy="1493838"/>
            </p14:xfrm>
          </p:contentPart>
        </mc:Choice>
        <mc:Fallback xmlns="">
          <p:pic>
            <p:nvPicPr>
              <p:cNvPr id="62500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910582" y="3882707"/>
                <a:ext cx="5529670" cy="15177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2502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36650" y="2924175"/>
              <a:ext cx="4316413" cy="1171575"/>
            </p14:xfrm>
          </p:contentPart>
        </mc:Choice>
        <mc:Fallback xmlns="">
          <p:pic>
            <p:nvPicPr>
              <p:cNvPr id="62502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7639" y="2910198"/>
                <a:ext cx="4340922" cy="11966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" name="Ink 4"/>
              <p14:cNvContentPartPr/>
              <p14:nvPr/>
            </p14:nvContentPartPr>
            <p14:xfrm>
              <a:off x="6053148" y="141207"/>
              <a:ext cx="2705630" cy="1511061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041627" y="128609"/>
                <a:ext cx="2722551" cy="15265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" name="Ink 8"/>
              <p14:cNvContentPartPr/>
              <p14:nvPr/>
            </p14:nvContentPartPr>
            <p14:xfrm>
              <a:off x="8602663" y="3661880"/>
              <a:ext cx="512762" cy="1607033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591500" y="3652520"/>
                <a:ext cx="532927" cy="16203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Ink 10"/>
              <p14:cNvContentPartPr/>
              <p14:nvPr/>
            </p14:nvContentPartPr>
            <p14:xfrm>
              <a:off x="50800" y="4051300"/>
              <a:ext cx="8127943" cy="2244725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0000" y="4040139"/>
                <a:ext cx="8149904" cy="22609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" name="Ink 11"/>
              <p14:cNvContentPartPr/>
              <p14:nvPr/>
            </p14:nvContentPartPr>
            <p14:xfrm>
              <a:off x="5802160" y="4166500"/>
              <a:ext cx="2546503" cy="1119875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797840" y="4162540"/>
                <a:ext cx="2559824" cy="1133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464" name="Ink 62463"/>
              <p14:cNvContentPartPr/>
              <p14:nvPr/>
            </p14:nvContentPartPr>
            <p14:xfrm>
              <a:off x="636588" y="743127"/>
              <a:ext cx="5870750" cy="3246261"/>
            </p14:xfrm>
          </p:contentPart>
        </mc:Choice>
        <mc:Fallback xmlns="">
          <p:pic>
            <p:nvPicPr>
              <p:cNvPr id="62464" name="Ink 62463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0828" y="733408"/>
                <a:ext cx="5884431" cy="326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2526" name="Ink 62525"/>
              <p14:cNvContentPartPr/>
              <p14:nvPr/>
            </p14:nvContentPartPr>
            <p14:xfrm>
              <a:off x="5613228" y="2149647"/>
              <a:ext cx="3487910" cy="1372821"/>
            </p14:xfrm>
          </p:contentPart>
        </mc:Choice>
        <mc:Fallback xmlns="">
          <p:pic>
            <p:nvPicPr>
              <p:cNvPr id="62526" name="Ink 62525"/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08188" y="2144248"/>
                <a:ext cx="3501231" cy="13828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2527" name="Ink 62526"/>
              <p14:cNvContentPartPr/>
              <p14:nvPr/>
            </p14:nvContentPartPr>
            <p14:xfrm>
              <a:off x="1550988" y="1902327"/>
              <a:ext cx="14270" cy="7843"/>
            </p14:xfrm>
          </p:contentPart>
        </mc:Choice>
        <mc:Fallback xmlns="">
          <p:pic>
            <p:nvPicPr>
              <p:cNvPr id="62527" name="Ink 62526"/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41841" y="1893414"/>
                <a:ext cx="30369" cy="238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2529" name="Ink 62528"/>
              <p14:cNvContentPartPr/>
              <p14:nvPr/>
            </p14:nvContentPartPr>
            <p14:xfrm>
              <a:off x="1193868" y="2314527"/>
              <a:ext cx="1173470" cy="519043"/>
            </p14:xfrm>
          </p:contentPart>
        </mc:Choice>
        <mc:Fallback xmlns="">
          <p:pic>
            <p:nvPicPr>
              <p:cNvPr id="62529" name="Ink 62528"/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191348" y="2311647"/>
                <a:ext cx="1187513" cy="532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2530" name="Ink 62529"/>
              <p14:cNvContentPartPr/>
              <p14:nvPr/>
            </p14:nvContentPartPr>
            <p14:xfrm>
              <a:off x="4348188" y="3206607"/>
              <a:ext cx="1629230" cy="679461"/>
            </p14:xfrm>
          </p:contentPart>
        </mc:Choice>
        <mc:Fallback xmlns="">
          <p:pic>
            <p:nvPicPr>
              <p:cNvPr id="62530" name="Ink 62529"/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344587" y="3203368"/>
                <a:ext cx="1640752" cy="6942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2532" name="Ink 62531"/>
              <p14:cNvContentPartPr/>
              <p14:nvPr/>
            </p14:nvContentPartPr>
            <p14:xfrm>
              <a:off x="6077690" y="2940927"/>
              <a:ext cx="2925000" cy="839520"/>
            </p14:xfrm>
          </p:contentPart>
        </mc:Choice>
        <mc:Fallback xmlns="">
          <p:pic>
            <p:nvPicPr>
              <p:cNvPr id="62532" name="Ink 62531"/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059330" y="2928327"/>
                <a:ext cx="2954520" cy="87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2534" name="Ink 62533"/>
              <p14:cNvContentPartPr/>
              <p14:nvPr/>
            </p14:nvContentPartPr>
            <p14:xfrm>
              <a:off x="6134210" y="2715927"/>
              <a:ext cx="2846160" cy="179280"/>
            </p14:xfrm>
          </p:contentPart>
        </mc:Choice>
        <mc:Fallback xmlns="">
          <p:pic>
            <p:nvPicPr>
              <p:cNvPr id="62534" name="Ink 62533"/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6125570" y="2701527"/>
                <a:ext cx="286920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2536" name="Ink 62535"/>
              <p14:cNvContentPartPr/>
              <p14:nvPr/>
            </p14:nvContentPartPr>
            <p14:xfrm>
              <a:off x="4771610" y="5339967"/>
              <a:ext cx="3624480" cy="867240"/>
            </p14:xfrm>
          </p:contentPart>
        </mc:Choice>
        <mc:Fallback xmlns="">
          <p:pic>
            <p:nvPicPr>
              <p:cNvPr id="62536" name="Ink 62535"/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752530" y="5330247"/>
                <a:ext cx="36529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2538" name="Ink 62537"/>
              <p14:cNvContentPartPr/>
              <p14:nvPr/>
            </p14:nvContentPartPr>
            <p14:xfrm>
              <a:off x="4954130" y="5313327"/>
              <a:ext cx="3490560" cy="991800"/>
            </p14:xfrm>
          </p:contentPart>
        </mc:Choice>
        <mc:Fallback xmlns="">
          <p:pic>
            <p:nvPicPr>
              <p:cNvPr id="62538" name="Ink 62537"/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944050" y="5301087"/>
                <a:ext cx="3519720" cy="102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68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" y="34094"/>
            <a:ext cx="9086400" cy="685800"/>
          </a:xfrm>
        </p:spPr>
        <p:txBody>
          <a:bodyPr/>
          <a:lstStyle/>
          <a:p>
            <a:r>
              <a:rPr lang="en-CA" sz="2800" dirty="0"/>
              <a:t>More Intuitive Interpretation (Example with three states)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CPSC 422, Lecture 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B5A9E0-7EB5-4FF0-AEB5-1FBEA79D2A5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0" y="980728"/>
            <a:ext cx="9252520" cy="1008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0" indent="0">
              <a:lnSpc>
                <a:spcPct val="95000"/>
              </a:lnSpc>
              <a:spcBef>
                <a:spcPts val="1500"/>
              </a:spcBef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k+1:t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) =  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∑</a:t>
            </a:r>
            <a:r>
              <a:rPr lang="en-GB" i="1" baseline="-25000" dirty="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en-GB" i="1" baseline="-50000" dirty="0">
                <a:solidFill>
                  <a:srgbClr val="000000"/>
                </a:solidFill>
                <a:cs typeface="Times New Roman" pitchFamily="18" charset="0"/>
              </a:rPr>
              <a:t>k+1</a:t>
            </a:r>
            <a:r>
              <a:rPr lang="en-GB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| </a:t>
            </a:r>
            <a:r>
              <a:rPr lang="en-GB" b="1" i="1" dirty="0" err="1">
                <a:solidFill>
                  <a:srgbClr val="000000"/>
                </a:solidFill>
              </a:rPr>
              <a:t>X</a:t>
            </a:r>
            <a:r>
              <a:rPr lang="en-GB" i="1" baseline="-25000" dirty="0" err="1">
                <a:solidFill>
                  <a:srgbClr val="000000"/>
                </a:solidFill>
              </a:rPr>
              <a:t>k</a:t>
            </a:r>
            <a:r>
              <a:rPr lang="en-GB" dirty="0">
                <a:solidFill>
                  <a:srgbClr val="000000"/>
                </a:solidFill>
              </a:rPr>
              <a:t>)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|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) </a:t>
            </a:r>
            <a:r>
              <a:rPr lang="en-GB" b="1" i="1" dirty="0">
                <a:solidFill>
                  <a:srgbClr val="000000"/>
                </a:solidFill>
              </a:rPr>
              <a:t>P</a:t>
            </a:r>
            <a:r>
              <a:rPr lang="en-GB" i="1" dirty="0">
                <a:solidFill>
                  <a:srgbClr val="000000"/>
                </a:solidFill>
              </a:rPr>
              <a:t>(</a:t>
            </a:r>
            <a:r>
              <a:rPr lang="en-GB" b="1" i="1" dirty="0">
                <a:solidFill>
                  <a:srgbClr val="000000"/>
                </a:solidFill>
              </a:rPr>
              <a:t>e</a:t>
            </a:r>
            <a:r>
              <a:rPr lang="en-GB" i="1" baseline="-25000" dirty="0">
                <a:solidFill>
                  <a:srgbClr val="000000"/>
                </a:solidFill>
              </a:rPr>
              <a:t>k+2:t</a:t>
            </a:r>
            <a:r>
              <a:rPr lang="en-GB" b="1" i="1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</a:rPr>
              <a:t>|</a:t>
            </a:r>
            <a:r>
              <a:rPr lang="en-GB" b="1" i="1" dirty="0">
                <a:solidFill>
                  <a:srgbClr val="000000"/>
                </a:solidFill>
              </a:rPr>
              <a:t>x</a:t>
            </a:r>
            <a:r>
              <a:rPr lang="en-GB" i="1" baseline="-25000" dirty="0">
                <a:solidFill>
                  <a:srgbClr val="000000"/>
                </a:solidFill>
              </a:rPr>
              <a:t>k+1</a:t>
            </a:r>
            <a:r>
              <a:rPr lang="en-GB" dirty="0">
                <a:solidFill>
                  <a:srgbClr val="000000"/>
                </a:solidFill>
              </a:rPr>
              <a:t> ) </a:t>
            </a: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75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i="1" baseline="-25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6948360" y="851040"/>
              <a:ext cx="2082960" cy="8028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84800" y="838080"/>
                <a:ext cx="3758760" cy="49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57600" y="672840"/>
              <a:ext cx="1963800" cy="999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080" y="661320"/>
                <a:ext cx="4608360" cy="405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4693320" y="3414600"/>
              <a:ext cx="500400" cy="7588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79280" y="3324240"/>
                <a:ext cx="536760" cy="90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4739760" y="4313880"/>
              <a:ext cx="539640" cy="4356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22480" y="4228560"/>
                <a:ext cx="58104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/>
              <p14:cNvContentPartPr/>
              <p14:nvPr/>
            </p14:nvContentPartPr>
            <p14:xfrm>
              <a:off x="4737240" y="4438440"/>
              <a:ext cx="491760" cy="994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20680" y="4375440"/>
                <a:ext cx="533160" cy="11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3" name="Ink 12"/>
              <p14:cNvContentPartPr/>
              <p14:nvPr/>
            </p14:nvContentPartPr>
            <p14:xfrm>
              <a:off x="3298320" y="1461240"/>
              <a:ext cx="1701720" cy="396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83560" y="1364040"/>
                <a:ext cx="17395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/>
              <p14:cNvContentPartPr/>
              <p14:nvPr/>
            </p14:nvContentPartPr>
            <p14:xfrm>
              <a:off x="5303520" y="1493640"/>
              <a:ext cx="1455120" cy="324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293800" y="1406160"/>
                <a:ext cx="1479960" cy="20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/>
              <p14:cNvContentPartPr/>
              <p14:nvPr/>
            </p14:nvContentPartPr>
            <p14:xfrm>
              <a:off x="4141800" y="5580360"/>
              <a:ext cx="30240" cy="104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553200" y="3399480"/>
                <a:ext cx="623880" cy="22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1" name="Ink 20"/>
              <p14:cNvContentPartPr/>
              <p14:nvPr/>
            </p14:nvContentPartPr>
            <p14:xfrm>
              <a:off x="5580360" y="1999080"/>
              <a:ext cx="3409560" cy="60084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72800" y="1992960"/>
                <a:ext cx="3420360" cy="61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2" name="Ink 21"/>
              <p14:cNvContentPartPr/>
              <p14:nvPr/>
            </p14:nvContentPartPr>
            <p14:xfrm>
              <a:off x="5304240" y="2347200"/>
              <a:ext cx="1783440" cy="13600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301360" y="2341080"/>
                <a:ext cx="1796040" cy="13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/>
              <p14:cNvContentPartPr/>
              <p14:nvPr/>
            </p14:nvContentPartPr>
            <p14:xfrm>
              <a:off x="3623040" y="1972440"/>
              <a:ext cx="515520" cy="8834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20160" y="1965600"/>
                <a:ext cx="527040" cy="89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4" name="Ink 23"/>
              <p14:cNvContentPartPr/>
              <p14:nvPr/>
            </p14:nvContentPartPr>
            <p14:xfrm>
              <a:off x="332640" y="1673640"/>
              <a:ext cx="2314080" cy="526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0120" y="1670760"/>
                <a:ext cx="23266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/>
              <p14:cNvContentPartPr/>
              <p14:nvPr/>
            </p14:nvContentPartPr>
            <p14:xfrm>
              <a:off x="3164760" y="3404160"/>
              <a:ext cx="1367280" cy="115164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153960" y="3399480"/>
                <a:ext cx="1380960" cy="11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/>
              <p14:cNvContentPartPr/>
              <p14:nvPr/>
            </p14:nvContentPartPr>
            <p14:xfrm>
              <a:off x="514800" y="3144960"/>
              <a:ext cx="449280" cy="32421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04000" y="3135960"/>
                <a:ext cx="462600" cy="32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7" name="Ink 26"/>
              <p14:cNvContentPartPr/>
              <p14:nvPr/>
            </p14:nvContentPartPr>
            <p14:xfrm>
              <a:off x="2784600" y="3912480"/>
              <a:ext cx="1859040" cy="7999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77760" y="3908880"/>
                <a:ext cx="1876680" cy="80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8" name="Ink 27"/>
              <p14:cNvContentPartPr/>
              <p14:nvPr/>
            </p14:nvContentPartPr>
            <p14:xfrm>
              <a:off x="5343840" y="3119400"/>
              <a:ext cx="1918800" cy="262188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32680" y="3116880"/>
                <a:ext cx="1944360" cy="26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/>
              <p14:cNvContentPartPr/>
              <p14:nvPr/>
            </p14:nvContentPartPr>
            <p14:xfrm>
              <a:off x="3570840" y="5167440"/>
              <a:ext cx="3522600" cy="52308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556440" y="5157000"/>
                <a:ext cx="3549240" cy="54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2" name="Ink 31"/>
              <p14:cNvContentPartPr/>
              <p14:nvPr/>
            </p14:nvContentPartPr>
            <p14:xfrm>
              <a:off x="5347800" y="4087800"/>
              <a:ext cx="1656360" cy="50004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340960" y="4078800"/>
                <a:ext cx="1667160" cy="52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/>
              <p14:cNvContentPartPr/>
              <p14:nvPr/>
            </p14:nvContentPartPr>
            <p14:xfrm>
              <a:off x="5301170" y="1898727"/>
              <a:ext cx="235800" cy="3769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287130" y="1884687"/>
                <a:ext cx="26244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7" name="Ink 36"/>
              <p14:cNvContentPartPr/>
              <p14:nvPr/>
            </p14:nvContentPartPr>
            <p14:xfrm>
              <a:off x="5449130" y="1871367"/>
              <a:ext cx="880200" cy="50580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440130" y="1858767"/>
                <a:ext cx="90144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0" name="Ink 39"/>
              <p14:cNvContentPartPr/>
              <p14:nvPr/>
            </p14:nvContentPartPr>
            <p14:xfrm>
              <a:off x="4330610" y="1946967"/>
              <a:ext cx="1051920" cy="318528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316930" y="1932207"/>
                <a:ext cx="1079640" cy="320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4" name="Ink 43"/>
              <p14:cNvContentPartPr/>
              <p14:nvPr/>
            </p14:nvContentPartPr>
            <p14:xfrm>
              <a:off x="4923170" y="2128767"/>
              <a:ext cx="600480" cy="11073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910570" y="2115447"/>
                <a:ext cx="626400" cy="11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5" name="Ink 44"/>
              <p14:cNvContentPartPr/>
              <p14:nvPr/>
            </p14:nvContentPartPr>
            <p14:xfrm>
              <a:off x="4602770" y="2127327"/>
              <a:ext cx="784440" cy="20106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89810" y="2113287"/>
                <a:ext cx="811440" cy="20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2775C44-7CFF-44BF-9F4F-EB9BB79C1FC7}"/>
                  </a:ext>
                </a:extLst>
              </p14:cNvPr>
              <p14:cNvContentPartPr/>
              <p14:nvPr/>
            </p14:nvContentPartPr>
            <p14:xfrm>
              <a:off x="5317629" y="5080327"/>
              <a:ext cx="841320" cy="65520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2775C44-7CFF-44BF-9F4F-EB9BB79C1FC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08989" y="5071682"/>
                <a:ext cx="858960" cy="6728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F93FCCE-3AE8-4B63-9988-9FC860EF802C}"/>
                  </a:ext>
                </a:extLst>
              </p14:cNvPr>
              <p14:cNvContentPartPr/>
              <p14:nvPr/>
            </p14:nvContentPartPr>
            <p14:xfrm>
              <a:off x="6550629" y="5093287"/>
              <a:ext cx="84960" cy="53244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F93FCCE-3AE8-4B63-9988-9FC860EF802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541989" y="5084287"/>
                <a:ext cx="102600" cy="55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8D66FF5-332C-45E6-89A3-598BEA552A0F}"/>
                  </a:ext>
                </a:extLst>
              </p14:cNvPr>
              <p14:cNvContentPartPr/>
              <p14:nvPr/>
            </p14:nvContentPartPr>
            <p14:xfrm>
              <a:off x="6248949" y="5406847"/>
              <a:ext cx="218520" cy="20772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8D66FF5-332C-45E6-89A3-598BEA552A0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240309" y="5397847"/>
                <a:ext cx="236160" cy="225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096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534400" cy="685800"/>
          </a:xfrm>
          <a:ln/>
        </p:spPr>
        <p:txBody>
          <a:bodyPr/>
          <a:lstStyle/>
          <a:p>
            <a:pPr>
              <a:lnSpc>
                <a:spcPct val="9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dirty="0"/>
              <a:t>Forward-Backward Procedure </a:t>
            </a: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50825" y="2132856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Thus, </a:t>
            </a:r>
          </a:p>
          <a:p>
            <a:pPr marL="739775" lvl="1" indent="-282575">
              <a:lnSpc>
                <a:spcPct val="95000"/>
              </a:lnSpc>
              <a:spcBef>
                <a:spcPts val="1800"/>
              </a:spcBef>
              <a:buFont typeface="Times New Roman" pitchFamily="18" charset="0"/>
              <a:buChar char="•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P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(</a:t>
            </a:r>
            <a:r>
              <a:rPr lang="en-GB" sz="2400" b="1" i="1" dirty="0" err="1">
                <a:solidFill>
                  <a:srgbClr val="000000"/>
                </a:solidFill>
                <a:latin typeface="+mn-lt"/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 |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0:t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) = 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α </a:t>
            </a:r>
            <a:r>
              <a:rPr lang="en-GB" sz="2400" b="1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f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0:k</a:t>
            </a:r>
            <a:r>
              <a:rPr lang="en-GB" sz="24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+mn-lt"/>
              </a:rPr>
              <a:t>b</a:t>
            </a:r>
            <a:r>
              <a:rPr lang="en-GB" sz="2400" i="1" baseline="-25000" dirty="0">
                <a:solidFill>
                  <a:srgbClr val="000000"/>
                </a:solidFill>
                <a:latin typeface="+mn-lt"/>
              </a:rPr>
              <a:t>k+1:t</a:t>
            </a:r>
          </a:p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 </a:t>
            </a:r>
            <a:r>
              <a:rPr lang="en-GB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and this value can be computed by recursion through time, running forward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0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and backwards from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t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to </a:t>
            </a:r>
            <a:r>
              <a:rPr lang="en-GB" sz="2400" i="1" dirty="0">
                <a:solidFill>
                  <a:srgbClr val="000000"/>
                </a:solidFill>
                <a:latin typeface="+mn-lt"/>
              </a:rPr>
              <a:t>k+1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30879" y="2611968"/>
              <a:ext cx="8217360" cy="3839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6919" y="2598288"/>
                <a:ext cx="8224560" cy="386388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4991" y="1340768"/>
            <a:ext cx="8458200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dirty="0">
                <a:solidFill>
                  <a:srgbClr val="000000"/>
                </a:solidFill>
              </a:rPr>
              <a:t> |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0:t</a:t>
            </a:r>
            <a:r>
              <a:rPr lang="en-GB" sz="2400" i="1" dirty="0">
                <a:solidFill>
                  <a:srgbClr val="000000"/>
                </a:solidFill>
              </a:rPr>
              <a:t>) </a:t>
            </a:r>
            <a:r>
              <a:rPr lang="en-GB" sz="2400" dirty="0">
                <a:solidFill>
                  <a:srgbClr val="000000"/>
                </a:solidFill>
              </a:rPr>
              <a:t>= </a:t>
            </a:r>
            <a:r>
              <a:rPr lang="en-GB" sz="2400" i="1" dirty="0">
                <a:solidFill>
                  <a:srgbClr val="000000"/>
                </a:solidFill>
                <a:cs typeface="Times New Roman" pitchFamily="18" charset="0"/>
              </a:rPr>
              <a:t>α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i="1" baseline="-25000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i="1" dirty="0">
                <a:solidFill>
                  <a:srgbClr val="000000"/>
                </a:solidFill>
              </a:rPr>
              <a:t>e</a:t>
            </a:r>
            <a:r>
              <a:rPr lang="en-GB" sz="2400" i="1" baseline="-25000" dirty="0">
                <a:solidFill>
                  <a:srgbClr val="000000"/>
                </a:solidFill>
              </a:rPr>
              <a:t>0:k</a:t>
            </a:r>
            <a:r>
              <a:rPr lang="en-GB" sz="2400" dirty="0">
                <a:solidFill>
                  <a:srgbClr val="000000"/>
                </a:solidFill>
              </a:rPr>
              <a:t> </a:t>
            </a:r>
            <a:r>
              <a:rPr lang="en-GB" sz="2400" i="1" dirty="0">
                <a:solidFill>
                  <a:srgbClr val="000000"/>
                </a:solidFill>
              </a:rPr>
              <a:t>) P(e</a:t>
            </a:r>
            <a:r>
              <a:rPr lang="en-GB" sz="2400" i="1" baseline="-25000" dirty="0">
                <a:solidFill>
                  <a:srgbClr val="000000"/>
                </a:solidFill>
              </a:rPr>
              <a:t>k+1:t</a:t>
            </a:r>
            <a:r>
              <a:rPr lang="en-GB" sz="2400" i="1" dirty="0">
                <a:solidFill>
                  <a:srgbClr val="000000"/>
                </a:solidFill>
              </a:rPr>
              <a:t> </a:t>
            </a:r>
            <a:r>
              <a:rPr lang="en-GB" sz="2400" dirty="0">
                <a:solidFill>
                  <a:srgbClr val="000000"/>
                </a:solidFill>
              </a:rPr>
              <a:t>| </a:t>
            </a:r>
            <a:r>
              <a:rPr lang="en-GB" sz="2400" i="1" dirty="0" err="1">
                <a:solidFill>
                  <a:srgbClr val="000000"/>
                </a:solidFill>
              </a:rPr>
              <a:t>X</a:t>
            </a:r>
            <a:r>
              <a:rPr lang="en-GB" sz="2400" i="1" baseline="-25000" dirty="0" err="1">
                <a:solidFill>
                  <a:srgbClr val="000000"/>
                </a:solidFill>
              </a:rPr>
              <a:t>k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marL="339725" indent="-339725">
              <a:lnSpc>
                <a:spcPct val="95000"/>
              </a:lnSpc>
              <a:spcBef>
                <a:spcPts val="1500"/>
              </a:spcBef>
              <a:buFont typeface="Wingdings" pitchFamily="2" charset="2"/>
              <a:buNone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GB" sz="2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4462" y="833065"/>
            <a:ext cx="8893175" cy="1152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39725" indent="-339725">
              <a:lnSpc>
                <a:spcPct val="95000"/>
              </a:lnSpc>
              <a:spcBef>
                <a:spcPts val="1800"/>
              </a:spcBef>
              <a:buFont typeface="Wingdings" pitchFamily="2" charset="2"/>
              <a:buChar char=""/>
              <a:tabLst>
                <a:tab pos="339725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To summarize, we showed</a:t>
            </a:r>
            <a:endParaRPr lang="en-GB" sz="2400" i="1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42653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1_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33CC"/>
      </a:hlink>
      <a:folHlink>
        <a:srgbClr val="B2B2B2"/>
      </a:folHlink>
    </a:clrScheme>
    <a:fontScheme name="Default Design">
      <a:majorFont>
        <a:latin typeface="Times New Roman"/>
        <a:ea typeface="Arial Unicode MS"/>
        <a:cs typeface="Arial Unicode MS"/>
      </a:majorFont>
      <a:minorFont>
        <a:latin typeface="Times New Roman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9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33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34355</TotalTime>
  <Words>1853</Words>
  <Application>Microsoft Office PowerPoint</Application>
  <PresentationFormat>On-screen Show (4:3)</PresentationFormat>
  <Paragraphs>241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Unicode MS</vt:lpstr>
      <vt:lpstr>Times New Roman</vt:lpstr>
      <vt:lpstr>Wingdings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PowerPoint Presentation</vt:lpstr>
      <vt:lpstr>Lecture Overview</vt:lpstr>
      <vt:lpstr>Smoothing </vt:lpstr>
      <vt:lpstr>Smoothing </vt:lpstr>
      <vt:lpstr>Smoothing </vt:lpstr>
      <vt:lpstr>Backward Message </vt:lpstr>
      <vt:lpstr>Proof of equivalent statements</vt:lpstr>
      <vt:lpstr>More Intuitive Interpretation (Example with three states)</vt:lpstr>
      <vt:lpstr>Forward-Backward Procedure </vt:lpstr>
      <vt:lpstr>How is it Backward initialized?</vt:lpstr>
      <vt:lpstr>How is it Backward initialized?</vt:lpstr>
      <vt:lpstr>Rain Example</vt:lpstr>
      <vt:lpstr>Rain Example</vt:lpstr>
      <vt:lpstr>Lecture Overview</vt:lpstr>
      <vt:lpstr>Most Likely Sequence </vt:lpstr>
      <vt:lpstr>HMMs : most likely sequence (from 322)</vt:lpstr>
      <vt:lpstr>Part-of-Speech (PoS) Tagging</vt:lpstr>
      <vt:lpstr>POS Tagging is very useful</vt:lpstr>
      <vt:lpstr>Most Likely Sequence (Explanation) </vt:lpstr>
      <vt:lpstr>Most Likely Sequence (Explanation) </vt:lpstr>
      <vt:lpstr>Learning Goals for today’s class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Giuseppe Carenini</cp:lastModifiedBy>
  <cp:revision>1667</cp:revision>
  <cp:lastPrinted>2014-02-07T16:34:09Z</cp:lastPrinted>
  <dcterms:modified xsi:type="dcterms:W3CDTF">2019-10-07T21:38:30Z</dcterms:modified>
</cp:coreProperties>
</file>