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6.xml" ContentType="application/vnd.openxmlformats-officedocument.presentationml.notesSlide+xml"/>
  <Override PartName="/ppt/ink/ink26.xml" ContentType="application/inkml+xml"/>
  <Override PartName="/ppt/notesSlides/notesSlide7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8.xml" ContentType="application/vnd.openxmlformats-officedocument.presentationml.notesSlide+xml"/>
  <Override PartName="/ppt/ink/ink30.xml" ContentType="application/inkml+xml"/>
  <Override PartName="/ppt/notesSlides/notesSlide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14.xml" ContentType="application/vnd.openxmlformats-officedocument.presentationml.notesSlide+xml"/>
  <Override PartName="/ppt/ink/ink83.xml" ContentType="application/inkml+xml"/>
  <Override PartName="/ppt/notesSlides/notesSlide15.xml" ContentType="application/vnd.openxmlformats-officedocument.presentationml.notesSlide+xml"/>
  <Override PartName="/ppt/ink/ink8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notesSlides/notesSlide24.xml" ContentType="application/vnd.openxmlformats-officedocument.presentationml.notesSlide+xml"/>
  <Override PartName="/ppt/ink/ink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05" r:id="rId5"/>
  </p:sldMasterIdLst>
  <p:notesMasterIdLst>
    <p:notesMasterId r:id="rId34"/>
  </p:notesMasterIdLst>
  <p:handoutMasterIdLst>
    <p:handoutMasterId r:id="rId35"/>
  </p:handoutMasterIdLst>
  <p:sldIdLst>
    <p:sldId id="597" r:id="rId6"/>
    <p:sldId id="391" r:id="rId7"/>
    <p:sldId id="639" r:id="rId8"/>
    <p:sldId id="657" r:id="rId9"/>
    <p:sldId id="658" r:id="rId10"/>
    <p:sldId id="686" r:id="rId11"/>
    <p:sldId id="659" r:id="rId12"/>
    <p:sldId id="660" r:id="rId13"/>
    <p:sldId id="708" r:id="rId14"/>
    <p:sldId id="684" r:id="rId15"/>
    <p:sldId id="703" r:id="rId16"/>
    <p:sldId id="711" r:id="rId17"/>
    <p:sldId id="673" r:id="rId18"/>
    <p:sldId id="674" r:id="rId19"/>
    <p:sldId id="675" r:id="rId20"/>
    <p:sldId id="676" r:id="rId21"/>
    <p:sldId id="677" r:id="rId22"/>
    <p:sldId id="678" r:id="rId23"/>
    <p:sldId id="706" r:id="rId24"/>
    <p:sldId id="704" r:id="rId25"/>
    <p:sldId id="681" r:id="rId26"/>
    <p:sldId id="682" r:id="rId27"/>
    <p:sldId id="705" r:id="rId28"/>
    <p:sldId id="700" r:id="rId29"/>
    <p:sldId id="709" r:id="rId30"/>
    <p:sldId id="702" r:id="rId31"/>
    <p:sldId id="611" r:id="rId32"/>
    <p:sldId id="642" r:id="rId33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96" autoAdjust="0"/>
    <p:restoredTop sz="86124" autoAdjust="0"/>
  </p:normalViewPr>
  <p:slideViewPr>
    <p:cSldViewPr>
      <p:cViewPr varScale="1">
        <p:scale>
          <a:sx n="98" d="100"/>
          <a:sy n="98" d="100"/>
        </p:scale>
        <p:origin x="1107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-353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1-1,-2 0 0,2 0 1,0 1 0,0 2 1,0 1 0,-1 2 1,-1 3-1,-1 2 1,0 2-1,-1 3 0,0 2 0,-1 0-1,0-1-1,1 1 1,-4 0-1,4 0 0,-4 1 1,1 3-1,-3 2 0,-4 5 0,-1 6 0,-3 5 0,3 4 0,-4 7 0,2 0 0,-1 2 0,2 0 0,2-2 0,3-2 1,0-2 0,1 2 0,0-1 1,-1 2 0,1 1 0,1 1 0,-1 3 1,1 2-1,2-1-1,0 0-1,1-1 1,0 0 0,0-2-1,0 1 0,-1 1 0,0 0 0,1 1 1,-1 3-1,-2 0 0,3 0 2,1 0-4,0 3 2,1 0 0,0-3 0,0 1 0,1 1 0,1 1-1,1 1 1,0-2 0,1 0-1,0 0 1,2 2 0,2-3 0,0-1 0,2 0 1,3-1-1,0 2 1,0-1 1,3-1-2,1 0 1,0-1 0,1-1-1,2-3 0,-1 0 1,1-2-1,2-4 1,1-1-1,0-1 0,0-1 1,1 2-1,-2-2 1,3 2 0,0-2 0,0 2 0,3 1 0,1-2 1,1 1-1,4 0 0,2-2-1,1-1 1,2 1-1,2-3 1,2-1 0,4-2 0,1-1 1,3-1-1,5 0 1,0-1 0,4-3-1,4 0 1,2-2-1,2-2-1,4-2 1,3-3-1,4-1 0,5 1 1,0-2-1,5 3 1,1-1 0,6 0 1,2 2-1,4-1 1,-2-4 1,2-1-1,2-1 1,5-2-1,1-5 0,4 0 0,3-5-1,1-1 0,6-4 0,7-1 0,3-6-1,1-4 0,1 0 1,0-2-1,2-3 0,1-2 0,-4 1 0,-3-4 0,-4 0 0,-1-2 0,-1-2-1,-6-1 1,-4-2 0,-4 1 0,-3-3 0,-1 1 0,1 1 0,-2-2 0,-1 0 0,-4-1 1,0-1-1,-2 0 0,-4-2 0,-1 2 1,-5-1 0,-5 1-1,-4 0 1,-2 3 0,-6 3 0,-2-1-1,-4 2 1,-5 0-1,-5 3 0,-5 1 1,-4-2-1,-8 0 1,-4-1-1,-6 3 0,-5-2 0,1 1 1,0 2-1,4 0 0,4 0 0,6 1 1,5-2-1,5-1 0,1-3 0,0 0 0,0-5 0,-2-1 1,-2-1-1,-5-1 0,-1 0 0,-3-1 0,-4 1 1,0 1-1,-5 0 0,-2 0 0,-2 1 0,-4 1 0,-2 1 0,-4 0 0,0 3 0,-10-5 0,14 7 0,-14-7 0,0 0 1,5 10 0,-5-10 0,0 0 0,-12 5 0,12-5 0,-12-3-1,12 3-1,-16-16-1,7 0 0,2-1 0,-1-5-1,-3-2 1,-3-6 0,-1 0 1,-5 0 0,-3-1 1,-5 1-1,-2 1 1,-4-1 0,-1 2-1,-1-2-1,3 3 0,1-3-1,3 4-2,3 0 1,6 5 0,-2 2 0,7 4 3,-1 5 0,6 3 1,1 4 1,9 3 0,0 0 1,3 13 0,12-1-1,7 2 0,7 3-1,6 2 0,6 4 1,4 0 1,0 3-2,3 1 1,0 1 0,-1 1 0,1 1 0,-6-2 0,-1-1 1,-1-2-1,-5-4 1,-6-2-1,-4-3 1,-7-3 1,-4-1-1,-8-2 2,-2 2-1,-11-3 0,-2 5 0,-5-2 0,-5 5 0,-5-1-1,-1 2-1,-5 1 0,-2 2-1,-3 2 2,-2 2-2,-5 4 1,1 2-1,-2 0 1,2 2 0,2-1 0,2 0 0,4-3 1,5-3 0,5-5-1,6-4 1,3-4-1,3-3 0,11-10-1,-12 11 1,12-11-1,0 0-1,0 0 0,0 0-1,0 0 1,0 0 0,0 0 0,0 0 0,0 0 0,0 0 0,0 0 0,0 0-1,0 0-11,-9-2-11,9 2-1,-23-4 0,3 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1,-1-5-1,2 2 1,-5-2 0,3 1-2,-2 0 1,0-1-1,0 0-1,2 1 0,-1 2 0,3-1 1,0 1-1,1-1 0,2-1 0,1 1 0,0 0 0,3-1 0,-2-3 1,2 3-1,-2-3 1,2 3-1,-2 0 1,-1 1 0,0-1 0,-1 1 0,0 0 1,1 1 0,-1 0-1,0 4 1,-1-1-1,2 3 0,-1 0 0,2 4 1,-2 10-2,1-14 1,-1 14-1,0 0 1,1-13-1,-1 13 0,0 0 0,0 0 0,0 0-1,0 0-1,0 0-1,0 0-2,0 0-5,0 0-13,8-12-7,-8 12 0,7-23 0,-4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718 642 18,'0'0'10,"0"0"0,0 0 0,0 0-2,0 0-4,0 0-1,0 0 0,0 0-2,0 0 1,0 0 1,0 0 0,0 0 1,0 0 0,0 0 1,0 0-1,0 0-1,6-16 1,-6 16-2,1-12 0,-1 1 0,1-1 0,-1-2 1,1 0 0,1-1 0,-2-2 0,1-2 0,0 0 0,1-4-1,1 1 1,-1 0-1,-1-4 1,1 0 0,0 0-1,-5-2 1,1 3-2,-3-1 1,1 1-1,-2 1 1,0 2-3,0 0 1,1 1 1,1 3-1,0 1 1,0 1 0,0 2 1,-2 1-1,3 1 1,-3 1-1,6 11 0,-9-17 0,9 17 0,-8-15-1,8 15 0,-5-10 0,5 10 0,0 0 0,0 0-1,-5-12 1,5 12 0,0 0 0,0 0 0,0 0 0,0 0 0,0 0 0,0 0 0,0 0 0,0 0 0,0 0 0,0 0 0,0 0 0,0 0 0,0 0 0,-11 8-1,11-8 2,0 0-1,0 0 0,-12 12 0,12-12 0,-11 7 0,11-7 0,-17 11 0,5-3 0,0 0 0,-2 1 0,0 3 0,-2 0-1,1-1 1,0 2 0,0 0 0,0-1 0,1 1 0,-1-2 0,1 1 0,0 1 1,-1-3-1,1 0 0,0 0 0,-1 1 0,-2-2 0,1 3 0,0-1 0,-2 2 0,1 0 2,-2 2-2,1 1 2,-1-2-2,0 1 1,1-2 1,0 1-1,2-5 0,2 2-2,1-3 2,1-1-2,12-7 2,-18 11-2,18-11 1,-15 13-1,15-13 1,-18 13 0,18-13 0,-15 14 0,15-14 0,-15 13 0,15-13-1,-13 12 1,13-12 0,0 0 0,-10 10 0,10-10 0,0 0 0,0 0 0,0 0 0,0 0-1,0 0 1,0 0 0,0 0 0,0 0 0,0 0 0,0 0 0,0 0 0,0 0 0,0 0-1,0 0 1,0 0 0,0 0-1,0 0 1,0 0 0,0 0 0,12 6 0,-12-6 0,17 1 0,-6 0 0,1-1 0,2 2 0,1-1 0,0 0 0,2 0 0,0 1 0,2 1 1,-2 0-1,2 1 0,1 2 0,-1-2 0,4 3 0,-3 0 0,3 0 0,-1 0 0,-1 1 0,0 1 0,-2-1 0,0-1 1,-3 1-1,2 0 0,-4 1 0,1 0 0,-1-2 0,1 0 1,1 0-1,1 0 0,0-3 1,2 2-1,-1-2 0,2-1 0,-2 2 1,-2-3-1,-1 3 0,-1-3 0,-1 2 0,-3-3 0,2 1 0,-2 2 1,1-2-1,-1 2 0,-10-4 0,20 7 0,-20-7-1,17 7 2,-17-7-1,11 7 0,-11-7 0,0 0 0,11 7 0,-11-7 2,0 0-2,0 0-4,0 0-7,21 4-16,-17-15 1,9-5-2,-6-19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14:46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81 32,'0'0'17,"0"0"0,0 0-2,0 0-3,0 0-5,0 0-3,0 0-1,0 0-2,0 0 0,0 0 0,0 0 1,0 0 0,0 0 0,0 0 0,0 0 1,0 0-1,0 0 0,0 0 0,0 0 0,0 0-1,0 0 0,0 0 0,0 0-1,0 0 0,0 0 1,0 0-1,0 0 0,0 0 0,0 0 0,0 0 0,0 0 0,0 0 1,0 0-1,0 0 1,0 0 0,0 0 0,0 0 1,0 0-1,0 0 1,0 0-1,0 0 0,0 0 0,0 0 0,0 0-1,0 0 0,0 0 0,0 0-1,0 0 1,0 0 0,0 0 1,0 0-1,0 0 1,0 0 0,0 0 1,0 0-1,0 0 1,0 0-1,0 0 1,0 0-1,0 0-1,0 0 1,0 0-1,0 0 0,0 0 0,0 0 0,0 0 1,0 0-1,0 0 0,0 0 0,0 0 1,0 0-1,0 0-1,0 0 1,0 0 0,0 0 0,0 0-1,0 0 1,0 0 0,0 0 0,0 0 1,0 0-2,0 0 2,0 0-2,26 23 1,-10-7-1,1 3 1,8 2 0,9 2-1,10 1 1,0 3 0,2 3 0,5 3 0,-1 2 1,11 3-1,-9 0 1,-2 1-1,-5 0 0,0-3 1,-5-2-1,-9-5 0,-5-3 1,-8-6-1,-6-4 0,-5-5 0,-7-11-3,5 10-7,-5-10-14,-17-10-2,1-1-1,1-2 1</inkml:trace>
  <inkml:trace contextRef="#ctx0" brushRef="#br0" timeOffset="972">82 859 44,'0'0'24,"0"0"0,0 0-1,0 0-7,-2-42-12,7 19 0,-1-5-1,7-3 0,1-9 0,4-2 1,7-10 0,0-2-1,6-5 1,5-1-2,2-4 1,-4 3-1,-1 1 0,-2 7-1,-2 7 0,-5 8 0,-5 7-1,-2 7 1,1 4-1,-6 7 0,1 5 0,1 1-2,-12 7-4,10-6-11,-10 6-10,0 0-2,-4 12 0,-6-13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15:06.3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394 244 5,'0'0'13,"-10"-1"0,10 1 0,-12-14-6,12 14-2,-10-18 3,10 18 1,-14-19 0,14 19 2,-21-13 0,9 12-1,-9-1 0,4 7-3,-10 2-3,27-7 0,-61 32-1,61-32-2,-64 46 1,64-46-2,-55 59 1,55-59-1,-39 70 0,39-70-1,-25 77 1,25-77-1,-3 81 1,5-39 1,-2-42 0,20 79 0,-20-79 0,44 65-1,-12-42 1,7-6 0,11-10 0,5-9-1,6-10 1,3-9 0,3-10 0,-3-8 1,-3-9 0,-9-4-1,-8-6 2,-7 1 0,-13-5-1,-5 3 2,-13-1-2,-5 4 0,-12 3 0,-6 6 0,-10 4 0,-7 9-1,-5 8 0,-6 9 0,-8 8 0,-1 9-1,-4 7 0,-1 7 0,4 6-1,2 5-1,3 10-6,-3-2-15,12 9-6,41-42 1,-67 77-2,67-77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3.2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7 110 5,'0'0'10,"0"-10"-1,0 10 0,0 0 0,-1-11 0,1 11 0,0 0-2,0 0 0,0 0-2,0 0-1,0 0 0,0 0-3,0 0-1,0 0 1,0 0-2,-5 10 1,4 0 0,1 2 1,0 5-1,1 3 0,1 7 1,3 5 0,0 5-1,1 5 1,4 6-1,-2 3 1,2 3-1,0 0 0,-1-4 0,0-3 0,-1-5 0,-3-4 1,0-10-1,0-7 1,-2-5 1,0-5 1,-3-11 2,3 10 0,-3-10 0,0 0 1,0 0-1,7-10 0,-6 0 0,5-1-2,-1-7-2,5-5 0,5-6 0,6-5-1,7-6 0,7-6 0,5-4 0,7-4 0,10-2 0,4-1 0,2 1-1,0 5 1,-3 1 0,-3 6 0,-5 6-1,-8 7 1,-10 8 0,-11 5-1,-7 8-2,-6 3-1,-10 7-2,-1 9-5,-9 6-6,-6 2-4,-7 6-3,-5 5 0,-6 4 2</inkml:trace>
  <inkml:trace contextRef="#ctx0" brushRef="#br0" timeOffset="691">159 493 5,'-7'-11'18,"7"11"-1,0-16 1,0 16-7,8-11-5,-8 11-1,20-6 1,-4 7-1,4 2-2,5 3 1,6 4 0,4 3 0,4 3 0,6 3 0,6 2-1,-2 2 0,3-1-1,-1-1 1,1 0-2,-3-4 1,-2 0 0,-9-4 0,-4-1-1,-6-4 1,-5-1-1,-7-1 0,-5-3 0,-11-3 0,11 4-1,-11-4-2,0 0-4,0 0-7,0 0-11,0 0-2,-16 11 1,3-8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5.5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4 137 7,'0'16'13,"-3"0"0,3 4-7,-1 4-2,2 5 1,2 5 1,0 2 0,2 5 0,2 7-1,-1 3-1,1 0 1,0 2-2,1-4 1,-1 0-2,0-4 0,-1-6 0,-1-7 0,0-8 0,-2-5 0,1-6 2,-4-13 1,3 15 1,-3-15 0,0 0 0,0-21 0,4 8-1,-3-7 0,4 1-2,-3-6-2,4-2 0,1-2-1,5-3 0,3-1 0,4-2 0,5-5-1,6-1 1,5-3 0,4-1 0,3 1 0,-1 4-1,-3 4 1,-3 4-1,-3 6-1,-6 3-1,-2 9-5,-10 0-5,-2 11-4,-12 3-6,0 0-2,-1 11 1,-15 0 0</inkml:trace>
  <inkml:trace contextRef="#ctx0" brushRef="#br0" timeOffset="490">110 537 16,'4'12'19,"9"-13"2,10 0-1,5-2-6,5-2-6,7 2-1,0-1-1,4 5-2,-2 0-1,-1 3 0,-3 2-1,2 3 0,-5 1 0,-1 3-1,-2-1-1,-4-2-3,4 3-6,-4-5-12,-2-5-3,-2-3 0,-4-8 1</inkml:trace>
  <inkml:trace contextRef="#ctx0" brushRef="#br0" timeOffset="781">897 332 31,'0'0'20,"5"9"0,-5-9 0,15 13-12,-5-3-6,6 2-1,4 4 1,4 3-1,6 4 0,7 3 1,-2 2-2,2 2 0,0 0-1,-1-1-2,0 0-3,-5-3-7,-5-4-7,-2-1-1,-9-8 0,-1 1 1</inkml:trace>
  <inkml:trace contextRef="#ctx0" brushRef="#br0" timeOffset="1051">971 696 38,'0'0'23,"-8"-13"-2,13 2 3,6-5-14,4-6-6,6-2-1,5-4 0,8 0 1,4-5-2,3 2 1,3-1-1,-1 3 0,-1 3-3,-3-1-6,-3 6-12,-6 3-6,-7 3 0,-6 4 0</inkml:trace>
  <inkml:trace contextRef="#ctx0" brushRef="#br0" timeOffset="1432">1691-1 5,'0'0'13,"0"0"-1,0 0-3,0 0-5,0 0-2,6 14 2,-3-3-1,1 8 2,1 6-1,1 11 0,0 7 1,3 10-2,0 3 0,0 3-1,-1 0-1,1-2 0,-3-5 0,-1-8 0,-1-8-1,-3-11 1,0-5 1,-1-7-1,0-4 1,0-9 0,0 0 0,-2-15-1,1 0 0,1-3 0,0-3 0,1-5-1,1-2 0,2-1 1,6 0 1,1-2 1,9-2 1,4-2 1,9 0 0,4-3 0,10 0-1,1-2 1,6 3-1,-2 1 0,1 5-2,-8 3 1,-3 5-1,-11 6-1,-7 2-1,-5 8-4,-19 7-4,15-4-6,-15 4-8,-15 16-5,-2-2 2,-5 1-1</inkml:trace>
  <inkml:trace contextRef="#ctx0" brushRef="#br0" timeOffset="1982">1869 401 27,'21'7'21,"-1"-1"0,8-3-1,3 3-10,4 0-3,6 3-1,3 0-1,3 3-2,0 0 1,4 2 0,-6-1-1,2 1 0,-6 2 0,-2-3-1,-5 1 0,-5-4-1,-7 0 0,-3-3-3,-5 1-3,-14-8-7,15 5-8,-15-5-6,0 0 1,0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5:02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891 1203 19,'0'0'16,"-8"-10"0,10-3-1,2-7-12,6-2-4,1-2 1,4-1 1,3 0 0,2 3 1,1 3 0,1 3 0,0 4 0,-3 4 0,0 4 0,0 5-1,-2 5 1,1 5-1,-2 3 0,0 6-1,-3 1 2,-2 4 1,-3 4 1,-8-1 2,-1 4 1,-10-5 1,0 3 0,-10-8 1,1 3-1,-8-9-1,0-1-1,-3-8-2,3-2-1,1-7-1,3-3-2,6-3-1,0-8-3,10 2-5,2-10-7,11 2-10,5-5-3,6 0 2,1-4 0</inkml:trace>
  <inkml:trace contextRef="#ctx0" brushRef="#br0" timeOffset="551">1323 944 19,'10'8'14,"-10"-8"0,0 0-6,10 1-4,-10-1 0,10 4 1,-10-4 0,7 11 1,-7-11 1,11 20-1,-6-7 0,6 4-2,-4 2 0,4 1 0,-2-1 0,1 3 0,-3-5 1,3 1-1,-4-7 1,0 1-1,-6-12 0,8 12 1,-8-12-1,0 0 0,11-16 0,-7 4-1,0-8 0,3-4-1,1-5-1,1-5-1,2-2 0,2 0-1,5 0-1,2-2 1,2 5-3,-1 0-1,5 8-5,-6-1-3,4 9-8,-4 0-5,-3 5 0,-3 4-1,-2 3 3</inkml:trace>
  <inkml:trace contextRef="#ctx0" brushRef="#br0" timeOffset="982">1863 808 11,'22'3'16,"-2"-7"3,6-3-1,-1-3-8,-2-5 1,3 3 0,-8-6-2,3 6-1,-8-5-1,-1 6-2,-5-1 0,-4 1-2,-6 2-1,3 9-2,-15-13 0,3 8-1,-2 3 0,-4 4 0,1 3 0,-5 4 0,1 4 0,-2 7 0,-1 6 1,0 3 0,1 4 1,3 2 0,0 0 0,8 0-1,4-2 2,8-7-2,7-6 0,8-11-2,13-6-5,3-13-3,11-4-3,-1-10 1,7-2-2,-5-8 4,1 3 2,-6 0 5,-4 2 6,-7 8 5,-11 1 2,-1 7 2,-8 3-3,-7 10-1,8-10-3,-8 10-2,0 0-3,0 0-1,0 0-1,0 12 1,0-12-1,5 17 2,1-3 0,-1 1 0,3 4 1,-1 1-1,2 2 1,1 1 1,-2-3 0,0 2 0,-2-4 1,1-2 0,-5-2 0,3-3 2,-5-11 0,-1 14 0,1-14 1,-9 4-1,-1-10 0,10 6 1,-19-17-2,12 1 0,-3-7 0,5-5-2,5-4-2,7-2 0,7-1-1,3-2 0,8 4-1,3 3 0,6 5 1,1 4-1,4 6-2,-3 0-5,5 8-13,-3 2-6,-1 2 0,-3-1 0</inkml:trace>
  <inkml:trace contextRef="#ctx0" brushRef="#br0" timeOffset="2123">3437 696 13,'-16'4'22,"-1"0"1,-5-2 2,-4-4-6,-1 4-4,-6-7-2,6 4-2,-8-7-2,6 1-1,-3-6-2,3 0-2,2-8 0,6-4-1,1-5-2,2-6 0,8-6-1,4-6 0,7-3 0,7-2-1,7-2 0,5 2 0,6 1-1,8 5 1,3 6 0,4 6-1,0 7 0,4 5 1,-2 10 0,0 6 0,2 8 1,-5 6-2,2 8 2,-4 6-2,1 8 2,-5 4-1,-2 5 1,-5 3-1,-2 2 1,-4 0-1,-10 4 1,-4-4-1,-10 1 1,-5-1 0,-6-2 0,-9 1 1,-8-5 0,-3 0 1,-6-5 1,-1-3 0,-1-9 0,-2-1 2,-1-7-3,3-3 1,4-7 0,3-2-2,5-4 0,3-3-1,6-1-4,1-8-10,11 0-15,7-9-1,8-4-1,4-11 0</inkml:trace>
  <inkml:trace contextRef="#ctx0" brushRef="#br0" timeOffset="4867">0 1302 1,'15'-4'13,"9"4"0,-4-3-3,4 2-4,1 2-3,0 3 1,1 3-1,-2 3 2,-3 4 1,-1 2 1,-2 5 2,-6 0 1,2 4-1,-6-1 0,0 2-2,-2-2-1,1 4-1,-2-6-1,3 3-1,0-2 0,5 1-1,-2-1 0,5 2 1,0-2-1,8 2 1,1-3 0,8 1-1,7 0 0,10 0 0,9-6-4,6-6-6,17-2-17,10-12-2,11-13-1,6-16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5:06.2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 43 22,'0'0'10,"0"0"0,0 0-1,0 0-2,-18-44-3,18 44-1,0 0-3,0 0 0,0 0 0,0 0-1,43 11 1,-43-11-1,0 0 1,51 35 0,-51-35-1,0 0 1,62 57 0,-62-57 0,42 45 1,-42-45-1,32 49 0,-32-49 0,30 57-1,-30-57 1,20 61 1,-20-61 0,11 70 0,-11-70 2,3 84 0,-5-36 1,-6 4 1,-1 3 1,2 3-1,-3 4 0,-3-2-1,0-1 0,2-5-1,2-3 0,4-7-1,5-44 1,12 70-2,-12-70 0,26 48-1,-26-48-1,46 32 1,-46-32-2,51 20 1,-51-20-2,0 0 2,58 22 0,-58-22 0,0 0 0,0 0 1,44 22 0,-44-22-1,0 0 1,0 0-1,2 44 1,-2-44 0,0 0 0,-34 62 1,34-62-1,-32 56 1,32-56 1,-39 65 0,39-65 0,-34 76 0,34-76 2,-31 79-1,25-36 0,-10-1 1,16 3-1,-3-1-1,11 4 0,-5 0 0,9 2-2,8 2 1,-11 0-2,14 0 1,-14-1 0,9-2 0,-9-2-1,6-3 1,-15-44-1,1 80-2,-1-80-7,-6 66-14,6-66 0,-37 53 0,37-53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48.5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0 331 16,'0'0'14,"4"9"1,-4-9-5,1 16-9,2-2 0,-1 4 1,2 8 1,-1 6 0,2 9-1,2 8 1,2 7 0,1 7 0,0 3-1,1 3-1,1-1 0,-1-4 0,1-6 0,-5-7 0,1-9 1,-3-9-2,1-7-2,-2-9-1,-3-5-3,-1-12-5,0 0-6,2-23-1,0 0 0</inkml:trace>
  <inkml:trace contextRef="#ctx0" brushRef="#br0" timeOffset="310">181 709 40,'14'-24'22,"6"-1"-1,4-7 0,8-8-14,8-1-5,7-3-1,3-2-1,1 4 1,1 1-1,-5 7 1,-3 4-1,-9 8-1,-9 2-3,-6 10-6,-9 7-5,-11 3-8,-2 18 1,-14-1 0</inkml:trace>
  <inkml:trace contextRef="#ctx0" brushRef="#br0" timeOffset="571">154 711 38,'26'13'24,"0"-13"1,9-3 0,6-1-13,6-1-6,7 4-2,-1 0 0,3 5-1,-3 5-1,-4 2 0,-2 5 0,-4 1-1,-7 5-2,-4-4-4,0 5-12,-7-5-8,-4-2-2,-6-4 1,-4-6-1</inkml:trace>
  <inkml:trace contextRef="#ctx0" brushRef="#br0" timeOffset="891">1066 556 43,'10'3'22,"-10"-3"2,16 7-6,-5 5-10,3 0-3,2 5-1,3 2-1,3 4-1,0 4-1,5 2 0,-1 0-1,0-2-4,2 2-6,-6-6-9,-5-1-6,-4-3 2,-5-5-1</inkml:trace>
  <inkml:trace contextRef="#ctx0" brushRef="#br0" timeOffset="1142">1051 911 61,'2'-17'26,"14"-3"-1,9-11-3,8-1-16,3-7-4,7-3 0,-1 0 0,5 3 0,-5 4-1,-3 4-1,-3 6-3,-8 0-8,-2 7-14,-4 3-2,-7 3 0,-3 3 1</inkml:trace>
  <inkml:trace contextRef="#ctx0" brushRef="#br0" timeOffset="1482">1720-12 13,'-4'-12'20,"4"12"0,0 0-1,0 0-6,0 0-5,0 0 0,0 0-3,0 0 0,0 0-1,0 0-1,0 0 1,0 0-1,0 15 1,1-6-1,3 4-1,-2 6 0,2 8 0,-1 9 0,4 9-1,-4 8 0,2 8 0,-5 5-1,2 2 1,-1-4 0,0-3 0,-1-10 0,1-7 0,-1-13 1,5-8 0,2-11-1,5-8 1,2-8-2,5-9 2,2-6-2,2-6 1,1-2 0,2-3-1,0-1 0,-4 2 1,0 3-1,-4 5 0,-3 5 0,-1 3 0,-2 5 1,-12 8-1,15-8-1,-15 8 1,14 4 0,-14-4 0,15 17 0,-6-5 0,0 5 0,1 6 1,0 3-1,1 5 1,-1 5-1,-2 1 1,1 3 0,-2 1 0,-1-2 0,-2 0-1,0-6-1,-3-6-1,3 1-5,-8-13-12,3-1-8,1-14-2,0 0 0,-13-3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52.15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596 172 12,'6'-16'18,"-6"16"0,6-9-1,-6 9-2,0 0-2,0 0-3,0 0-3,0 0-2,0 0-2,0 0-1,0 0-1,5 23-1,-2-4 0,2 9 0,1 8 0,3 8 1,-1 7-1,2 2 0,1 3 0,-2-3 1,1-5-1,-1-5 0,-3-8 0,-1-8-1,-2-11-3,2-3-6,-5-13-10,0 0-4,-2-16 2,-4-3-1</inkml:trace>
  <inkml:trace contextRef="#ctx0" brushRef="#br0" timeOffset="331">663 377 34,'27'-28'18,"12"-3"0,3-7-6,9-2-7,4-2-4,0-1-1,-1 4 1,-9 5 1,-5 5-1,-9 6 1,-8 7-4,-10 4-8,-4 9-6,-9 3-2,-8 9-1,-7 0-1</inkml:trace>
  <inkml:trace contextRef="#ctx0" brushRef="#br0" timeOffset="601">746 380 10,'34'4'19,"4"-6"0,10 0 2,2-1-8,5-2-3,3 5-2,-4 0 0,-2 6-3,-7-1 0,-4 4-2,-5 1-3,-7 0-9,-5-3-13,-2-1-1,-10-5 0,-12-1 0</inkml:trace>
  <inkml:trace contextRef="#ctx0" brushRef="#br0" timeOffset="992">152 40 6,'0'0'11,"0"0"-4,0 0-1,-11 14 1,0-5 2,0 3 0,-5 3 1,-1 0 1,1 4 0,-2 1-3,4 5-2,-1 3-2,6 6-1,0 2-1,6 4-1,0 5 0,5 1-2,1 3 2,1-2-2,0-1 1,0-5 1,0-3-1,-2-3 0,-1-9 1,-1-4-1,0-6 0,0-4 0,0-12-1,0 13 1,0-13-1,0 0 0,0 0 0,0 0 0,15 5 1,-15-5-1,15 2 1,-3 0 0,0 0 0,3 1-1,-1 2 1,2 1 0,-4 3-1,1 1 1,-3 3 0,-4 5 0,-4 3 1,-1 1 1,-5 6 0,-1 3 1,-4 2 0,-3 6-1,-1 1 2,-2 2-1,1-1 0,-2 2-1,4-4 1,1 0-1,3-5-1,6-2 1,4-4 0,8-5-1,6-3 1,7-3-1,4-5 0,5-2 0,5-3 0,4-4-2,1 0-4,0-8-6,4 1-14,2-3-1,-1-2 0,1-6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4:54.4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1262 8,'0'0'14,"9"13"-3,-4 0-3,5 5-1,-2 6 1,0 4 0,4 5-1,-3 1 1,2 4-1,-3-2 0,1 0-1,-4-6 0,1-3-2,-2-4 0,0-6-1,-2-3 0,0-4 0,-2-10 1,2 10 0,-2-10 0,0 0 0,-7-14 0,4 3 0,-4-10-1,3-2 0,-2-8-2,2-5 0,0-3-1,3-3 0,4 1-1,1 1 1,4 1-1,2 2 1,2 4-1,3 3 0,0 4 0,2 2 0,0 6 1,0 1-2,0 7 1,-4 3-1,0 8 0,-1 4-1,-2 6 1,-2 4 0,-3 4 0,-3 2 2,-3 0 0,0 1 1,-6-2 1,0-1 1,-5-5 0,0 0 0,-3-6 0,-1 0 0,-2-5-1,0-1 0,0-3-2,1-2-1,3 0-2,0-5-4,14 8-5,-16-18-8,16 8-6,4-4-1,6-1 2</inkml:trace>
  <inkml:trace contextRef="#ctx0" brushRef="#br0" timeOffset="600">392 1065 9,'0'0'14,"16"10"-1,-16-10-2,10 13-5,-3-2-1,0 3 1,1 2 1,-1 3 0,1 2 1,0-2 0,0 4-1,-2-4-1,1-1 0,-3-3-2,4-2 1,-6-3-2,-2-10 2,3 11-1,-3-11 1,0 0 0,0 0-1,0 0 1,-10-4-1,2-7 0,4-3-2,0-6 0,1-3-1,4-4-1,0-3-1,7 0 0,2 0 0,5 2-2,2 0 0,2 8-2,2-2-5,3 11-6,-2 1-10,2 3-1,-1 6 1,-3 5 0</inkml:trace>
  <inkml:trace contextRef="#ctx0" brushRef="#br0" timeOffset="1001">789 1123 25,'0'0'15,"14"-8"-1,-7-9-1,6-1-11,1-3-4,3 1 1,-1 2 2,3 2 0,-1 5 2,-2 4 2,0 4 0,-2 5 0,0 4-2,-4 4-2,0 6 1,-4 0 0,-1 5 3,-5-2 0,-2 4 2,-9-5 0,3 3 1,-7-8 0,2 2-1,-5-7-1,3 0-2,-3-6-2,4-3 0,0-2-3,1-6-4,13 9-9,-18-21-12,12 7-2,2-4 1,5-1 0</inkml:trace>
  <inkml:trace contextRef="#ctx0" brushRef="#br0" timeOffset="4336">1115 600 10,'0'0'14,"0"0"-1,0 0-4,0 0 1,0 0 0,0 0 0,0 0-1,0 0 0,0 0-1,0 0-2,0 0-1,0 0-1,0 0-2,0 0-1,0 0 0,0 0-1,3 10-1,-3-10 1,7 20 0,1-3 0,1 5-1,0 5 2,3 3-2,-1 4 2,2 1-1,-1 0 0,0-3 0,-4-2 0,0-5 0,-1-3 0,0-5 0,-1-6 1,-6-11 0,8 12 0,-8-12 1,18-4-1,-8-4 0,5-4 0,4-2-2,2-4 1,4 0-2,2 0 0,1 1 1,-1 2-1,0 3 0,-3 5 1,-2 2 1,-5 4 0,-2 4-1,-3 5 1,-3 3 0,-3 4 0,-3 3 1,-3 4-1,-3 3 2,-5 1 0,-1 2 0,-7-1 2,-1 0 0,-5-3 0,0 0 0,-4-7 0,3-1 0,-4-4-1,4-4 0,2-3-1,3-3-1,3-2-1,2-5-1,13 5-6,-11-15-11,15 2-8,6-4-2,6-3 1,4-6 0</inkml:trace>
  <inkml:trace contextRef="#ctx0" brushRef="#br0" timeOffset="5067">1842 969 70,'0'0'29,"0"0"0,0 0 0,0 0-19,0 0-4,0 0-2,0 0-2,0 0 0,-10-8-1,10 8-1,0 0-2,0 0-1,0 0-6,0 0-9,10 1-11,-10-1 0,16-10-1,-9 0 1</inkml:trace>
  <inkml:trace contextRef="#ctx0" brushRef="#br0" timeOffset="5457">2200 831 12,'0'0'17,"0"0"2,-11-2 2,11 2-10,-3-12 1,0 2-1,5-2-1,-3-5-1,5 1-1,1-3-3,4 1-3,6 0-2,2 0-1,4 2 0,1 2-1,5 4 0,-4 2 0,0 4 1,-2 3 0,-4 5 1,-4 2-1,-1 8 1,-4 0-1,-6 7 1,-2 2 0,-3 0 2,-5 3-1,-4-1 1,-2 0-1,-4-6 2,-1-1-2,-2-6 2,1-2-1,0-6 0,3-3-1,0-5-1,3-5 0,1-5-2,3-9-3,4 1-4,-2-10-3,7-1-3,0-4-3,5 0 0,-2-3 2,5 1 1,0 2 2,1 3 6,0 3 4,1 3 5,-2 3 3,1 5 3,-3 5 0,2 3 2,-4 3-2,-3 9 0,3-10-1,-3 10-2,0 0-2,0 0 0,0 0-2,0 0 0,3 12 0,1 3 2,-1 5 1,2 5 0,-2 8 1,-2 4-1,5 3 1,0 1-1,5 4-1,2-7-1,5-3-2,5-8-1,5-8-1,5-8-1,-3-8-1,3-8 1,-1-7 2,-4-6 1,-1 0 3,-7-5 1,-4 3 2,-7-1 1,3 8 0,-8-2 0,-4 15-2,9-16-1,-9 16-2,0 0-1,0 0-2,0 0 1,0 0 1,0 0-1,-4 17 0,7-4 1,4 2 0,-2 3 0,2 2 1,1-2-2,1-1-1,5-1-7,-2-6-11,3-5-6,1-9-2,0-10 1,-1-6-1</inkml:trace>
  <inkml:trace contextRef="#ctx0" brushRef="#br0" timeOffset="6359">2802 319 54,'-16'2'20,"16"-2"-4,-6 13-6,6-13-23,5 13-8,-5-13 0,17 13-1,-5-9 1</inkml:trace>
  <inkml:trace contextRef="#ctx0" brushRef="#br0" timeOffset="6529">3110 375 25,'-4'11'18,"2"-1"1,-10-5 2,-4 1-10,-4 1-3,-4-3 0,0 3 0,-5-3-1,4 2 1,-2-3-2,8 3-1,1-2-2,7 1-1,0-2 0,11-3-2,0 0 0,21 11-1,2-5-1,5 0-1,10 4-2,4-3 0,6 4 0,-4 0 1,-1 0-1,-8 2 2,-9-1 2,-6 4 2,-13-2 1,-8 4 2,-10-4 0,-4 4 0,-8-4 1,-3 2-1,-2-4-1,-3-2 0,-2-2-1,0-4-3,0-3-2,0-5-3,6 0-6,-1-9-9,6-3-5,7-7 0,7-7 0</inkml:trace>
  <inkml:trace contextRef="#ctx0" brushRef="#br0" timeOffset="6990">3248 0 26,'0'0'18,"0"0"0,0 0-1,0 0-8,0 0-6,-11 15 1,8 0 0,-1 3 2,5 9 0,0 3 1,1 10-1,2 2 0,2 6-1,1-3-2,4 1 0,1-1-3,-1-4 1,1-5-1,0-5 0,-2-6-1,-2-6 0,-2-4-1,-2-5-1,-1-1-3,-3-9-4,0 0-2,-15-6 0,4-2 0,-6-8 3,-2-2 4,-6-5 2,-2-4 6,-2-1 3,3-2 5,4 3 0,2-2 0,4 7 0,4 0-2,7 6-1,3-1-2,10 6-1,5-4-1,11 4-1,5-2-1,10-1-1,8 1-1,4-1-3,4 4-4,4-5-8,-5 6-11,0 0 0,-9 1 0,-45 8 0</inkml:trace>
  <inkml:trace contextRef="#ctx0" brushRef="#br0" timeOffset="7580">3657 448 74,'0'0'30,"0"0"-2,0 0 0,0 0-22,0 0-1,43 13-2,-43-13-1,0 0-1,0 0 0,0 0-1,0 0-5,0 0-21,0 0-3,0 0 1,-43-6-3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1:56.6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2938 5830 903,'-10'0'1548,"10"0"129,-9 0-129,9 0 0,-11 1-516,11-1-387,-14 0-129,14 0-129,-12 2-258,3 0 129,0 0-129,-2 2 258,2 0-258,-2 4 0,1-1 129,-1 2 0,-3-2 129,4 1-129,-3 1 129,1 4 0,-1-4 129,0 3-387,1-3 387,0 6-387,1-2 0,0 1 0,1 0-129,-1 0 129,1-2 0,0 4 0,-1-2 129,1 1 0,-1-1 0,-1 4-129,0-2 258,2 3 129,-1 1-258,1 1 0,-3-1 0,4 1-129,-1-1 129,2 2-129,-2-1-129,3 2 0,2 0 0,-2-1-129,3 2 129,0 0 0,1 1 0,0 0 0,0-3 129,3 1-129,0 2 0,0-2 129,0 1-129,3 0 0,3 0 0,1 3 129,2 0-129,2 1 258,2 1-258,2 4 129,0-5-129,3 1 0,-3-2 0,4-2 129,-2 1 129,0-4-129,0-2 0,0-6 0,-2 2 129,1 1-129,2 1 129,0 0-129,-2-4-129,2 2 0,2 3 129,1 1 0,-1-3-129,3-1 0,-2-3 0,2-2 0,1-1 129,0-1 0,0-3-129,-1 0 129,2-2 0,-2 0 129,1-4-129,2 3 129,-3-3-129,2 0 129,-3-3-129,2 2 0,-3-6 0,0 3-129,0-4 129,-2-1-129,2-3 0,2 0-129,-3-1 129,1-1 0,-1-3 0,2-2 129,-4-2-258,4 1 129,-4-3-129,1 0 258,1-1-129,-1-2 0,1-1-129,0 1 129,0-1 0,-3-2 0,1-1 129,-2-1-129,0-3 0,-1 1 0,-1-2 0,-1 1 0,2-4 129,-4 5-129,1-4 0,-1 3 0,0 0 129,-4 0-129,2 3 129,-1-2-129,-3 2 0,1 1 129,-3 0-258,0 1 129,1 0-129,-3 0 129,0-2-258,0 1 258,-1 2 0,0 0-129,0 0 258,-3 1-129,-1 1 129,0 1-129,-2-2 0,0 2 0,-1 0 129,-1 2-129,0-2 0,-2 1 129,0 2-129,-3 0 0,0 2 0,1 1 0,-3 0 0,-1 1 0,-2 4 0,2-3 0,-4 3 0,2 0-129,-1 1 129,-2 2 129,2 0-129,-2 4 0,1-2 0,-1 6 0,1-2 0,-4 4-129,0 1 129,-2 0 0,0 4 0,-1 0 0,-3 4 0,0-1-129,-2 5 258,-1-3-258,1 1 129,-1 3 0,1-1 0,0 2-129,2 1 129,2-1-129,1 3 129,2 0-129,2 0 129,2 0-129,2 1-129,1 0 258,2-1-129,1 3 258,3-1-129,-1-2 0,3 1 0,-1-2-129,3 4-129,0-6-258,4 9-1161,-1-5-2709,5-18 0,-9 21-645,9-21 387</inkml:trace>
  <inkml:trace contextRef="#ctx0" brushRef="#br0" timeOffset="2108.12">6142 5666 645,'7'-10'1161,"-7"10"-387,0 0-129,7-12 129,-7 12-129,0 0 0,0-15 387,0 15-129,0 0 0,-6-9-387,6 9 0,-13-3 129,4 3-387,-2 0 0,-1 0-129,-2 3 258,-2 3-258,-1 0-129,-2 3 0,-2 0 129,0 4-129,1-1-129,-4 2 258,2-1-129,-3 6 0,1 1 0,-1 2 0,0 2 0,-3 5 0,2-3 129,-3 9 0,2 1 0,-2 0 129,0 4 0,1 1 0,0 3 258,2-2-258,0 6 0,3-2 0,1 3 0,4-2 0,2-1-129,2-3 129,5 4-129,1-3 0,5 2 258,1-3-129,2 1 0,5 1-129,5 1 129,-1-4-258,5 1 129,0-1 0,4 1 258,-3-2-258,5 1 0,-3-6 129,3 0-129,-2-1 129,3 1 0,-1-6-129,4-1 129,0-4 129,4 1-258,-1-3 129,4 1-129,1-2 0,2-3 0,-1-1 129,4-2-129,0-7 0,2 1 0,0-6 0,1 1 129,-1-5-129,2-3 0,2-4 0,-2-4-129,-1 2 129,1-2-129,0-3 129,0-3-129,0 0 0,-1-3 129,0-1 0,2-1-129,-1-5 0,0-1 0,-1-2 129,-2-2 0,0-2-129,-3-2 0,0 0 0,-3-3 0,-1-4-129,-2 2 129,-2-6 0,-1 0-129,-3-3 129,0 0-129,-4 0 258,-2-4-129,-2 1 0,-3-2 0,-3 4 129,-4-1 0,-3 2-129,-2 2 129,-1-3-129,-6 3 0,-5-1-129,0 2 129,-5-3-129,-2 0 129,-6 1-129,-1-2 129,-6 3 0,-1 1 0,-3 5 0,-6 5 0,-1 3-129,-8 5 0,-1 6 0,-6 5-129,-3 6 0,-7-2-129,-4 11 0,-7-3-258,1 7-258,-6 1-516,6 11-2193,-1 7-774,2 4-129,6 5 388</inkml:trace>
  <inkml:trace contextRef="#ctx0" brushRef="#br0" timeOffset="3603.205">9524 5589 516,'0'0'2451,"-10"-8"-387,1 4-387,-2-2-387,2 4-387,-6-3-258,4 1 0,-6-2-129,2 2-129,-5 1 0,2-1-129,-5 3-129,-1 1 0,-1 0-258,-2 3 129,-2 2 0,-1 6 0,-1 2 0,-3 2-129,0 5 129,-1 2 0,-1 2 0,-1 3 0,1 7 0,-1 0 0,2 5-258,2 4 516,-1 2-516,6 5 516,-1 1-258,6 4 129,-1-1-258,4 5 129,3 0 129,4 2 0,1 1 0,5-1 0,4-1 0,3 3 258,0-2 0,8-1 0,1-2 0,7 0 0,-3-4 0,10 2 0,-2-3 0,4-1-258,2-6 258,3 1-129,4-7 258,3 0-129,2-9-129,3 1 129,-1-5-129,4-4 129,4-3-258,2 0 0,1-3 0,2-2-129,0-2 129,3-3 0,2-7 129,0-3 0,-4 0 0,-1-6 0,1-9-129,-4-1 129,-2-13-129,-1 0-129,-2-7 129,-1-3 0,0-7-258,0-4 129,-4-1 0,-1-7 0,-1 4 0,-6-6 0,0-1 0,-8 1 0,-2-4 129,-6 0-129,-3 3 129,-6-2-258,-5-2 258,-3 2-129,-4 0 0,-6 2 129,-4 3-258,-5 0 258,-2 0-258,-5 2 258,-4 1-129,-5 4 0,-3 3 129,-2 2-258,-5 5 129,-4-2 0,-3 5 0,0 2-129,-6 3 129,-3 5-129,-2 2 129,-3 4-129,0 6 0,-4 6-129,3 6-129,-3 4-258,8 11-516,-7-1-774,9 15-2451,0 10-258,1 3-258</inkml:trace>
  <inkml:trace contextRef="#ctx0" brushRef="#br0" timeOffset="5167.295">12645 5643 1548,'10'-6'1419,"9"-7"-129,-10 6-516,-9 7-129,13-7-258,-13 7 387,11-3-129,-11 3 129,0 0-129,0 0 0,-4-1 0,-6 0 129,0 1-516,-4-2 0,-3 2 0,-2 0 0,-4 0 0,-4 0-129,-3 2 258,-2 3-387,-4 0 129,-3 5 0,1 0-129,-2 6 0,1 3 0,-1 1 0,0 6 129,2 3 0,-1 5 0,2 3-129,0 4 129,1 0 129,-1 5 0,2 5-129,4 2 0,1 2 0,2 1 0,1 3 0,9 3 0,0 0 258,11 1-258,3-2 129,4 0 0,6-5 0,9 1 129,6-4-129,7 0 0,4-6 0,4 1 129,4-4-129,7-1-258,1-1 258,7-2 0,-1-3-129,7-2 0,2-2 0,2-2 0,0-6 0,4-1 258,1-7-258,1-1 129,0-8 0,2 0-129,-2-8 0,4 0 0,-4-4-129,2-7 0,-1-6 129,0-3-129,-3-6 129,-3-2-129,-2-10 129,-3-1 129,-3-7-129,-5 1 129,-6-8-129,-5-1 129,-8-1-129,-3-4 0,-7-1 0,-5-1-129,-7-1 0,-2-1 0,-6 2 0,-4-2 129,0-3 0,-6 2-129,-4 1 0,-5-2 129,-4-2-129,-4 0 0,-5 0 0,-6 1-129,-4 4 129,-8 1 0,-4 5 0,-5 6-129,-4-1 129,-4 9 0,-3 4-129,-5 6 129,-3 8-258,-2 5-129,-2 13-129,-8 6-129,4 16-258,-15 5-1032,7 28-1419,-8 4-1677,-3 13 129</inkml:trace>
  <inkml:trace contextRef="#ctx0" brushRef="#br0" timeOffset="7771.442">2951 5980 774,'0'0'1161,"0"0"0,0 0-129,-7 3-258,7-3-387,0 0 0,0 0-129,0 0 129,-1 14 0,1-14 258,1 10-258,-1-10 258,11 18-129,-11-18 0,16 20 0,-6-10-258,0 5-129,4-3 0,1 2 129,1 3-129,0 0 0,3 3 0,1 4 129,0 1-258,0 1 129,1 2 258,-2 1-258,-1-2 0,5 0 0,-8-1 0,3-4 0,-3-2 129,-1-3-129,-3 2-129,0-5-129,0 1-387,-4-3 0,1 0-516,-8-12-774,5 12-1806,0 0 258</inkml:trace>
  <inkml:trace contextRef="#ctx0" brushRef="#br0" timeOffset="8479.484">2889 6573 1806,'0'0'2967,"0"0"0,0 0-2322,0 0-516,5-8-129,-5 8 129,0 0 258,10-11 129,-10 11 0,9-12 129,-9 12 0,10-17 129,-10 17 0,13-15-129,-5 1-129,3 4 0,1-6 0,2-1-129,3-7 0,4 4-129,3-10 129,1 1 0,5-10-129,3 1-129,0-3 0,4 0 129,-1-2-258,1 0 129,-6 2 0,3 3-129,-7 5 129,-2 6 0,-4 2-129,-4 4 0,-5 7-129,-3 2 0,-9 12-129,0 0-129,10-1-387,-10 1-387,-1 12-1161,-2 6-1677,-5-4-258,3 9 129</inkml:trace>
  <inkml:trace contextRef="#ctx0" brushRef="#br0" timeOffset="9344.534">3522 6552 258,'0'0'1935,"0"0"-516,0 0-387,0 0-516,0 0 0,-5 13-387,5-13 129,-3 13 129,3-13-129,-5 17-258,2-5 129,-1 1 0,-1 2 258,-1 0-129,-1 0 129,1-1-258,1-2 0,0 1 0,5-13 0,-7 18-258,7-18-129,0 0-387,-2 12-1032,2-12-1161,0 0-128</inkml:trace>
  <inkml:trace contextRef="#ctx0" brushRef="#br0" timeOffset="10531.602">5966 6125 258,'0'0'1935,"12"-4"-774,-12 4 258,0 0-258,11-1 387,-11 1-516,0 0 258,0 0-387,0 0-129,0 0 129,0 0-258,0 0-129,10 5 0,-10-5 0,5 17-258,-1-5 258,0 4-129,2 2-129,1 5-129,1 0 258,0 7-258,2-1 0,4 7-129,0 2 129,4 6-129,0 4 0,3 1 0,0 4 0,3-2 129,3 2-258,0-1 129,-2-5 0,1-2-129,-3-5 258,0-6-129,-3-1 0,-3-5-129,-5-5 129,-2-4-258,-2-3 0,-3-5-258,0 0-516,-5-11-774,0 0-1548,0 0-903,-13-19 387</inkml:trace>
  <inkml:trace contextRef="#ctx0" brushRef="#br0" timeOffset="11047.631">5929 6932 903,'-2'-10'3741,"2"10"-387,2-12-387,6 6-2838,-8 6-1032,12-14 129,-4 2 387,-8 12 387,14-15 387,-8 1 387,2 2 258,-3-8 258,5 3 129,-2-9-258,6-1-258,-1-4-258,8-3-387,0-4 0,6-4-129,1-3 129,2 1-129,1-3 0,3 6 129,-2-5 129,0 6 0,-5-1-387,2 9 258,-4 0-258,-3 5 129,-2 4-129,-4 3 0,-2 5-129,-3 4-129,-3 8 129,-8 3-387,12-10 0,-12 10-903,0 0-1032,9-1-2064,-9 1 129,0 0-258</inkml:trace>
  <inkml:trace contextRef="#ctx0" brushRef="#br0" timeOffset="11912.681">6562 6700 1806,'0'0'3483,"9"-12"-516,-9 12-1419,12-9-903,-2 4 0,0-1-387,2 3-129,-1 0 129,-1-2-258,1 5 0,-4 0 0,-7 0 129,15 7-129,-15-7 129,4 20 0,-4-8 0,0 5 129,-3-1 0,-1 6 0,-3-5 0,1 5 0,-1-3 0,-1 4-129,1-2-129,-1 1 129,0-2 0,1 1 0,1-3-129,0-3 129,3 0 0,0-4-129,3-11 258,-2 17 0,2-17 0,0 0 0,0 0 129,0 10 129,0-10-258,13 0 0,-13 0-129,17-6 129,-3 3-129,0-3-129,3 4 0,0-1-258,1 3 0,-1-3-903,2 3-2193,1 0-774,-6 0-387</inkml:trace>
  <inkml:trace contextRef="#ctx0" brushRef="#br0" timeOffset="12851.735">8994 6014 1032,'0'0'2322,"-3"10"-645,3 1-645,0-11 129,15 23-258,-7-10 0,5 5-129,0 4-258,5 3 0,-4 1-129,7 7-129,-2 1 129,4 7-129,0 7-129,-1 4 0,3-1 0,-2 2 129,3 5-258,-4-3 129,-1-2-129,-1-2 129,-2-10 0,-4-2-129,0-7 0,-2-3 129,-2-5-258,-2-9-258,2 4-645,-6-6-1161,-4-13-1548,11 14-258</inkml:trace>
  <inkml:trace contextRef="#ctx0" brushRef="#br0" timeOffset="13431.768">9074 6832 774,'10'7'2580,"-10"-7"-645,0 0-258,12 0-3870,-12 0 645,8 5 1290,-8-5 516,0 0 516,0 0 774,10 0 1161,-10 0-129,4-10-129,-4 0-903,0 10-516,7-17-387,-2 5-387,-1-5 129,4-4-129,-1-8 0,7 1 0,-1-12 258,6-1-258,2-7 0,5-3 0,1-5-129,3 3 129,0-5-129,2 5 0,-3 0 0,2 6 0,-4 4 0,-2 6 0,-4 8-129,-4 5 0,-3 10 0,-4 2-258,-1 9 0,-9 3 0,0 0-129,0 0-387,5 7-645,-5-7-1290,-14 13-1806,11 0-387,-7-5 516</inkml:trace>
  <inkml:trace contextRef="#ctx0" brushRef="#br0" timeOffset="14427.824">9616 6652 2322,'0'0'2967,"0"0"-516,0 0-903,9-4-129,-9 4-387,12-2-258,-12 2-129,15 0 0,-15 0-387,19 2-129,-10 2 0,1 1-129,-3 3 129,2 2 0,-9-10-129,12 19 129,-10-8 0,0 2 129,-2-2-129,0 2 129,0-13-129,-4 24 0,4-24 129,-12 20-129,12-20 0,-13 14 129,13-14-258,-11 12 0,11-12 0,-9 8 0,9-8 0,0 0 0,0 0 0,4 5 129,4-5-129,2 4 129,0-4-129,3 5 129,-3 1-129,2-1 0,-4 2 0,2 0-129,-10-7 129,12 16 0,-12-16-129,12 20 129,-12-20 0,6 17 0,-6-17 0,4 17 129,-4-5-129,0-12 129,-5 22 0,1-12 0,-5 2 0,1 2-129,-2-2 129,-1 1-129,-1-3 129,-1 1-258,0 0 0,-2-1 0,3-1-387,-3-4-387,6 7-903,-3-4-2322,-1-8-645,13 0 516</inkml:trace>
  <inkml:trace contextRef="#ctx0" brushRef="#br0" timeOffset="15451.883">12625 6111 903,'-8'-25'3096,"1"6"-387,7 19-774,-11-7-3870,11 7-129,-16-7 387,5 7 258,-2-6 774,1 0 774,-4 1 774,1-2 774,1 2 387,-2-3-129,2 5-258,-3-3-516,6 3-258,-4-1-129,7 4-387,-3-1-129,11 1 0,-10 0-129,10 0 129,-3 12 258,3 1-258,6-2 0,2 8 129,3 2 129,5 8-129,1-1-129,2 6 0,4 3 0,1 4-129,2 3 0,2 3 0,0 2 0,2-1-129,0 6 0,0 0 129,0-2 0,-1-1 0,-1-5 0,0-1 129,-4-5-258,2-6 129,-7-3 0,1-5-129,-3-1 0,-2-3-129,-2-1 0,-3-4 129,-2-2-129,-3-5 0,-5-10 0,7 16 0,-7-16-387,0 0-645,0 0-1161,-4-9-2064,-9-10-258,3 5 388</inkml:trace>
  <inkml:trace contextRef="#ctx0" brushRef="#br0" timeOffset="16015.916">12356 6948 2193,'8'-12'3870,"2"3"-129,-1-3-2322,1-13-516,7 3 0,0-12-387,8-4 0,2-7 0,6-3 0,2-9-129,5-3-129,1-6 258,4-2 0,-2-3-258,3 8 129,-5-2-258,0 11 258,-2 3-129,-5 8 0,-4 9-129,-6 9-129,-2 8 129,-5 4-258,-3 6 129,-5 4-387,-1 3 129,-8 0-258,8 10-387,-8-10-903,1 13-1806,-1 0-1032,0-13 129</inkml:trace>
  <inkml:trace contextRef="#ctx0" brushRef="#br0" timeOffset="16879.965">13221 6682 258,'10'-3'2709,"-10"3"-903,0 0-645,10-5-129,-10 5-258,0 0-129,0 0 129,4 10 0,-4-10 0,-1 21-129,-5-10 129,3 7-129,-3-2-258,1 5-129,-2-2-129,1 3 258,0-2-258,1 2 129,0 2-129,3-3 129,-1-1-258,3-3 387,0 0-258,0 0 0,2-5 129,2 2 129,-4-14-129,11 17 129,-11-17-129,12 10 0,-12-10 0,19 0 129,-6 0-129,0-1-129,2-6 129,3 2-129,-1 0-129,-2-3 129,1 5-258,-1-2 129,-3 3-129,0 1-258,-3 1 258,-9 0-258,15 0 0,-15 0-516,12 0-516,-12 0-1290,0-14-1419,0 14-645</inkml:trace>
  <inkml:trace contextRef="#ctx0" brushRef="#br0" timeOffset="17247.986">13272 6882 3096,'10'17'2580,"-10"-17"258,7 12-3225,-7-12-1032,4 27 516,-4-9 1032,0-2 258,0 5 516,-5-4 516,3 6 129,-9-2 258,7 11-516,-6-1-387,5 5-516,-3 7-387,3-3-774,4 3-3225,1 9-516,0-12 129</inkml:trace>
  <inkml:trace contextRef="#ctx0" brushRef="#br0" timeOffset="22380.28">3036 8917 1548,'3'-13'1677,"-3"13"129,0-12-129,0 12-258,-8-15-258,8 15-387,-11-10 0,11 10-258,-16-10 0,6 4-129,-3 5-129,0-1 258,-4 2-387,0 0 129,-2-1-129,-2 1 258,-2 0-387,1 6 258,-4 1-258,0 1 258,-1 0 0,-2 5 129,0 1 0,1 1-129,-3 0 0,1 5 0,-2 1 129,1 2-258,1 2-129,-2 2 0,2 1-129,1 2 129,0 1-129,2 0 129,1 3 0,1 0 0,3 2 0,0-2 129,3 3-129,1 1 129,3 2-129,2 2 129,3 0-129,-1 2 129,4 8-129,4-1 0,1 3 0,2 3 129,0-3-129,5-1 0,2 2 258,6 0-129,0-5 258,2 0-129,0-4 258,6 1-258,-2-2 129,5 6 0,-2-9 0,5 3-129,0-3 0,7-1 0,1-5 0,4 1 0,-1-8 258,6-3-258,-1-6 0,5-3-129,-4-8 0,6-2 0,-1-4 0,0-3-129,6 0 129,0-7 0,0-3 0,1-3 129,-1-6 0,2-3 129,-3-9-258,3-5 129,-4-6 0,4-3-258,-3-9 129,1-3-258,0-6 0,-1-3 129,-5-4-129,-4-3 129,-5-4 0,-5 2 0,-9-7 0,-6 2-258,-8 0 516,-5 1-258,-7-1 0,-5 4 0,-8 4-258,-8 1 258,-6 8-129,-7 1 0,-7 8 0,-5 6-129,-5 12 0,-8 1 0,-3 11 0,-6 8 0,-1 13-387,-8 0-387,2 18-516,-6 3-1935,3 13-1032,0 12-129,-1 1 0</inkml:trace>
  <inkml:trace contextRef="#ctx0" brushRef="#br0" timeOffset="23692.355">6180 8888 1032,'21'-16'2838,"-20"1"129,-1 15-2838,13-12-258,-13 12 258,7-9 129,-7 9 129,0 0 387,-4-10 258,4 10 0,-18-8 258,4 7-129,-8-5-129,-1 6-258,-7 0-129,-1 0-258,-5 5-129,-1 5-129,-4 4 0,0 6-129,-1 3 0,-2 6 0,-1 3 0,2 7 258,-3 6-258,3 4 129,-1 2-129,3 5 129,2 2 0,5 3 0,5 1 0,5 4 0,5-5 0,8 2 0,5-1 0,6 0 129,8-1 0,8-3 0,6-6 0,7-1 0,3-1 129,6 2-129,3-7 0,5-2 0,2-4 129,6-4-258,-1-3 258,6-2-258,2-8 129,5-3-129,-1-7 258,2-7-387,0-3 129,2-2 0,-3-5 0,-1-6 0,-1-7 0,-1-4 0,-5-4 0,-1-3 129,-2-10-258,-2-3 0,-4-8 129,-2-5-129,-3-9-129,-5-5 129,-4-3 0,-5-6-129,-2 0 129,-7 1 129,-3 4-258,-7 3 129,-4 2 0,-5 2 0,-2 2 0,-8 4 0,-4 1 0,-6 0-129,-4 1 258,-8 1-258,-4 4 129,-7 5 0,-6 4-129,-8 7 0,-5 4 129,-8 6-129,-3 9-129,-6 5 258,-4 8-129,-4 5 0,-2 5-129,-3 9 0,5 15-258,-3 2-258,10 20-1419,-1 5-2193,6 4-258,7 6-258</inkml:trace>
  <inkml:trace contextRef="#ctx0" brushRef="#br0" timeOffset="24931.426">9543 8826 1161,'0'-16'3999,"0"-2"0,0 18-645,-7-10-3483,-3 6-129,-3 3 0,-3 1 258,-4 0 129,-4 0 129,-1 10 387,-6-4 258,3 6-258,-6 0 258,2 9-258,-5 1 0,2 8-129,-3 2-258,1 5 0,-1 4-129,0 8 0,0-1 129,0 3-258,2 0 387,4 5-387,2-1 258,7 0-129,0 3 0,8 0 0,4-1 129,6 0-129,5-1 0,6 2 0,5-3 0,8 0 129,6-2-129,6-1 129,3-6 129,6 2-129,2-10 0,4-1 129,5-6-129,5 1-129,0-5 0,5-3-129,4 0 129,1-6 0,2-2-129,2-8 129,2-4 0,1-4 0,0-12 129,-1-6-129,-1-12-129,2-6 0,-4-10 0,-2-3 0,-4-11-129,-3-1 129,-8-7-129,-5-4 0,-7-1 258,-5 0-129,-9-3 0,-3 0 0,-8 2-129,-8 3 129,-6 1 0,-2 4 0,-11 4-129,-8 2 258,-4 6-129,-6 3-129,-8 10 129,-5-2 0,-4 9-129,-10 4 0,-4 3 129,-7 2-258,-4 6 387,-9 4-258,-4 0 129,-8 8-129,2 3 0,-3 4 0,2 6-516,-2 5 0,13 22-1161,-6-7-2322,12 13-645,6 2-516,6 2 517</inkml:trace>
  <inkml:trace contextRef="#ctx0" brushRef="#br0" timeOffset="26155.496">13058 8678 3354,'1'-22'3483,"-5"8"-1161,4 14-2580,-15-18 0,4 14 129,0-1 258,-3 1 258,-1 4 129,-5 0 258,3 1 129,-7 2 0,3 7 0,-7-6-129,1 7-387,-7-2 129,2 6-129,-5-3-129,-2 5 0,-3 1-258,-5 5 129,-2 3 0,-1 4 0,-1 6 0,0 2 0,0 4 129,3 5-129,-1 2 129,9 5 0,4-4-129,6 1 258,5 1-129,7 0 0,6-2 258,9 0-258,3-2 129,12 3-129,3-1-129,8 4 129,3-1-129,7 4 0,2-3 0,3 3 0,4-5-129,2 4 129,2-6 129,4 1-129,2-8 129,7-3 0,-1-6 129,4-2-129,4-10 0,6-4-129,1-11 129,5-7-129,1-5 0,0-14 0,-1-7-129,2-8 129,-5-12-129,-3-11 0,-4-5 129,-5-5-129,-5-4 129,-8-1-129,-6-1 129,-7-1-129,-9 5 129,-7 4-129,-9 0 0,-7 4-129,-5 0 129,-10 4-129,-8 1 0,-9 5 0,-6 1 0,-10 5 0,-8 5 129,-5 6-129,-6 7 0,-8 7 0,-3 5 0,-7 4-258,0 11-258,-3-2-387,7 11-2193,-6 2-1806,1-3-258,1-1 0</inkml:trace>
  <inkml:trace contextRef="#ctx0" brushRef="#br0" timeOffset="27932.597">10320 6429 1161,'7'0'3612,"-7"0"0,13-13-2709,-3 10-774,2 3-129,3 0 129,1 0-129,3 0 258,-1 3 0,4 2 129,0-1 129,4 3 0,1-6 129,4 1 0,4-2 0,3 5 129,0-5-129,5 0-129,0-5 0,2 4-129,0-3 129,3 4-258,-3-1 0,6 1-129,-4 0 0,3 0-129,-1 0 0,1 0 129,-2-1-129,-2-2 0,-1-1 129,0-1 0,-2-3-129,0 0 129,-1 1-129,-2 1 0,-3 1 129,0-1-129,-3 2 0,-4 2 0,-5 2 0,-4-3 0,-3 2 0,-5 0 0,-3-1 0,-10 2 0,15 0 0,-15 0-129,9 0 129,-9 0 0,0 0 0,11 0 0,-11 0 0,0 0 0,0 0 129,10 0 129,-10 0-258,0 0 129,0 0-129,0 0 0,0 0 0,0 0 129,0 0-129,0 0 0,0 0 129,-5-10-129,5 10 0,-10-11 129,10 11-129,-16-18 129,6 8-129,0-2 129,-1 0-129,-2 0 129,-2-5-129,0 0 0,-1 0-129,-4 0 258,3 1-258,-2 3 129,1 1-129,-1 0 129,2 7 0,0-1-129,5 5 129,2-2-129,1 3 129,9 0-129,-10 0 0,10 0 0,0 0 129,0 0 0,5 12 0,-5-12-258,19 15 258,-5-5 258,3 4-258,2 0-258,1-1 516,0 2-645,3 1 387,-2 1-129,0 0 0,-1 2 0,3-4 129,-3 1-129,-1 2 0,-1-4 129,-2 3 0,-3-2 0,-3-1 0,-2-4 0,-4 7 0,-4-4 0,0-2-129,-3 4 129,-4-1 0,-5 0 0,-1 2 0,-3 1-129,-1-1 129,-1 2 129,-2 0-129,-1-3 0,0 4 0,-2-1 129,1-2-129,1 0 129,0-3-129,1 1 129,1-2-129,1 2 0,0-3-129,4-2 0,3 1-129,-2-5-387,8 6-1290,5-11-2451,-15 8-258,15-8 0</inkml:trace>
  <inkml:trace contextRef="#ctx0" brushRef="#br0" timeOffset="30031.717">7115 6450 1,'-10'0'2966,"10"0"-1031,0 0-1161,0 0-129,0 0 258,5 0-129,-5 0-129,9 2 258,2 0 0,-3-2 129,5 0-129,2 0-129,7 0-387,-1 0 258,6 3-258,3-3 129,3 0-129,3-3-129,7 3 0,-2-5 258,6 3-258,-2-3 0,4 4 0,3-3 0,3 2-129,-4 1 0,4 0 0,-2-2 0,1 3 0,-1 0 129,1 0-129,-5 0-129,2 0 129,-3-1 0,1 0 0,2-2 0,-1 1-129,-2-1 129,1-1-129,-4-1 129,-2-1-129,-2 4 0,-3-2 0,-5 0 0,-2 2 0,-3-2 129,-3 3-129,-2-3 0,-1 4 0,-5-3 129,-2 1-129,-5 0 129,0 0 0,-10 2-129,9-1 129,-9 1-129,0 0 129,0 0-129,0 0 0,0 0 0,0 0 129,0 0-129,-7-2 129,7 2 0,0 0-129,-12 0 129,12 0 0,-8-1-129,8 1 0,-8-4 0,8 4 0,-10-1 0,10 1 0,-13-8 0,5 2 0,-1 1 0,-5-3 0,1 0 129,-4-2-258,0-2 258,-4-2-258,1 2 129,-1-2 129,-3 1-129,2-4 0,0 1 0,0 1 0,1 1-129,-2 3 258,3 2-258,1 1 129,1-1-129,3 6 129,3-1 0,1 2 0,3 0 0,8 2 0,-10-4 0,10 4 0,0 0-129,0 0 129,0 0-129,0 0 129,6 0-129,3 3 0,2 0 0,4 2 129,3 1-129,0-3 0,2 4 129,3-2-129,-3 4 258,3-4-258,-1 1 258,2-1-129,-1 1 0,0 2 0,0 2 0,-2-1-129,-1 0 0,-3 1-129,1 2 0,-5 0 0,-1 0 0,-12-12-129,13 19 258,-13-19 0,3 18 0,-3-18 129,0 22 0,-3-10-129,-4 2 129,1 1-129,-5 3 0,-2 2 129,-1 2-129,-3 2 0,1 4 129,-2 0-129,-2 2 129,-2 0 0,-1 3 0,0-4 0,0 1 0,-3-3 129,-1 0-129,1-1 129,-1-2-258,0-3 129,3-4 0,1 1 0,3-4 0,4-4 0,2 0 0,5-5 0,9-5 0,-9 2 0,9-2-129,0 0-516,9-2-1161,0-1-2451,0-11-258,2 3 0</inkml:trace>
  <inkml:trace contextRef="#ctx0" brushRef="#br0" timeOffset="31979.828">3699 6496 1677,'0'0'1806,"0"0"-1935,9 0-516,-9 0 258,11 0 387,-11 0 258,10 0 516,-10 0 258,10-1 645,-2 0 258,-8 1-387,18-6 0,-9 4-387,8 2-258,-2-2-258,5 2-258,3 0-129,2 2-129,3 0 0,5 3 0,0-5 258,5 1-129,2-1 0,3 0 0,4 0 258,6 0-129,1-6 0,2 6-129,4-2 0,1 2-129,1 0 0,2 0-129,-2 0 0,4 0 0,-3 0 0,2 0 0,-4 0 129,2 0-129,-2 0 258,-1 0-258,-3-3 129,-1-1-129,-6 0 0,-3 0 129,-3 2-129,-5-3 0,-4 3 0,-5-1 0,-4 3 0,-3 0 0,-4 0 129,-1 0-258,-3 4 129,0-1-129,-3 2 129,1-1-129,-2-3 129,-2 2 0,-9-3 0,16 4 129,-16-4 0,0 0 0,9 0 0,-9 0 0,0 0-129,0 0 0,0 0 0,0 0 0,0 0 0,0 0 129,0 0-129,0 0 0,0 0 0,-1-14 129,1 14-129,-7-17 0,1 5 0,1 0 0,-5-7 129,0 1-129,-3-2 0,-4-3 0,1-1 0,-4 1 0,0-3-129,-1 0 129,-1 0-129,0 2 129,-1 1-258,3 4 258,-1-3-129,2 4 0,0 2 129,3 1-129,0 1 129,2 1 0,0 2 0,3-1 0,0 4 0,2 1 0,0-1 0,9 8 0,-12-9 0,12 9 0,0 0-129,0 0 129,0 0-258,0 0 258,0 0-129,9 5 129,1 5-129,2 1 129,6 2-129,0 2 0,3 2 129,2 0-129,1 4 0,-1-1 0,3 6 258,-2 1-258,1 0 129,-2 2 0,-1 4-129,-3-4 0,0 3-129,-2-4 129,-4-4 0,-2-3 129,-1-2-258,-4-5 129,-2 1 129,-2-2 0,-2-2 0,0-11-129,-10 22 129,0-8-129,-4-2 129,-6 3-129,-2 0 129,-6 1 0,-3 4 0,-5 4 129,-2 4-129,-4 0 129,-3 5-129,0 1 129,0 5 0,4 0-129,1-2 0,5-6-129,6 0 0,3-9-258,10 2-129,2-10-516,10-2-1806,4 0-1032,0-12-387</inkml:trace>
  <inkml:trace contextRef="#ctx0" brushRef="#br0" timeOffset="33459.913">3098 7215 516,'-5'45'1677,"0"-20"0,1 5-258,-3 5 258,3 1-387,1 5-258,-2 4-258,1 4-129,0 3-258,2 10-129,0 0 129,-1 7-258,3 3 0,0 4 129,-3 4 0,3 1 129,-3-3 0,2-2 129,-2-2 0,3-1 0,-3-8 0,3-5-258,0-9 129,0-4-258,2-10 0,-1-3-129,3-9 0,-1-5-129,-3-20 129,5 17 129,-5-17 129,0 0-129,8 0 0,-8 0-258,8-22-387,-6 7-129,2 1-774,-4-10-645,1 6-516,-1-3-129,-2 6-516,-3 2 387</inkml:trace>
  <inkml:trace contextRef="#ctx0" brushRef="#br0" timeOffset="34155.953">2915 8458 2193,'-1'15'2709,"1"4"-129,0-9-2709,1 5-387,3-1 129,0 8 258,1-1 129,-1-2 129,0 3 387,1 3 129,3 1 129,-4 1-129,5 2 129,-1 0-258,2 1 129,1 0-387,0 1 258,2-4-258,2-3 0,1 1-129,-1-2 0,1-5 129,2-3 0,-1-3-129,-1-5 129,-3-2 129,-1-1 129,-12-4 0,16 0 129,-16 0-129,8-12 0,-7 3 0,-1 9-129,5-24-129,-2 13-129,-2-7 129,0 2-258,0-2 129,2-1 129,1-4-129,1-3 0,1-1 0,5-4 0,0-5 0,4-1 129,0-5-258,2 2 129,1 1-258,-2 5 258,3 0-258,-3 5 129,-1 3-129,-3 5 129,0 4 0,-3 5-129,-9 12 258,10-15-129,-10 15-129,0 0-129,0 0 0,0 0-258,0 0-258,-2 9-1161,2-9-2193,-8 18-129,-1-13-129</inkml:trace>
  <inkml:trace contextRef="#ctx0" brushRef="#br0" timeOffset="35080.006">6263 7415 1548,'8'14'-129,"-6"7"129,0-7 258,-1 0 645,0 4 129,-1-3 258,0 6 258,0-3 129,0 6-258,-2 1-258,0 7-129,0-2-516,1 11-258,-1 1 129,1 4-258,0 4 0,1 4-129,-1 1 129,1 2-258,0 1 129,0-4 129,0-1-129,3-3 129,1-4 0,0-2-129,0-3 0,-1 0 387,2-5-258,-2-5 129,-3-2 0,2 0 0,-2-4 258,0-4-258,0-9 129,0 1 129,0-13-258,0 12-129,0-12-258,0 0-516,1-7-645,-1-5-1806,0-7-1032,4 8-387</inkml:trace>
  <inkml:trace contextRef="#ctx0" brushRef="#br0" timeOffset="35345.02">6076 8465 903,'20'-11'2064,"-9"11"-774,-11 0-2838,11 0-516</inkml:trace>
  <inkml:trace contextRef="#ctx0" brushRef="#br0" timeOffset="35804.047">6149 8472 129,'8'13'2451,"-8"-13"-129,0 0 258,8 10-774,-8-10-387,0 0-387,9 7 0,-9-7-387,0 0 129,9 9-387,-9-9 258,10 14-258,-2-5 0,-8-9 258,17 27-516,-7-13 129,4 6-129,-2-4 129,1 3-258,0-5 129,1 1-129,-4-5 129,3-1 129,-13-9 0,17 5 258,-17-5-258,15-2 0,-15 2 0,11-17 0,-2 2-129,-2-5 0,4-5-129,1 0 129,3-4-258,1-2 129,3-1 0,1-2 0,-2 1 0,3 3-129,-4 4 258,-1-3-129,-2 6 0,-3-3 0,-2 6 0,-3 2 0,1 6 0,-5 1-129,-2 11-129,5-12-129,-5 12-129,0 0-645,6 8-1548,-6-8-1677,0 14-258,0-14-129</inkml:trace>
  <inkml:trace contextRef="#ctx0" brushRef="#br0" timeOffset="37056.119">9552 7574 516,'0'0'1935,"0"0"258,-3-11-129,3 11-516,0-13-258,0 13-516,0-10-129,0 10-258,0 0-258,0 0-129,0 0 0,-1-11 0,1 11-129,0 0 0,0 0 129,0 0-129,0 0 129,0 0 0,0 0 0,0 0 0,-5-12 0,5 12 129,0 0-129,0 0 0,0 0-129,0 0 129,0 0 0,0 0 0,0 0 0,0 0 0,0 7 129,0-7 0,0 20 0,0-10 258,0 6-129,-3 0 129,2 6 129,-3 5-129,4 7 129,-4 0-258,1 15 0,-1 1 0,1 10-258,-2 3 129,0 7-129,-2-1 258,3-3-129,-2-1 0,0-3 258,1-12-129,5 1 258,-3-11-129,3-2 0,0-6-129,0-1 0,0-6-129,0-4 0,0-3 0,-1-2 129,-1-5-129,2-11-129,-4 17 129,4-17-129,0 0 0,-8 10 0,8-10 0,0 0 0,0 0 0,-7 3-129,7-3 129,0 0-129,0 0-387,-5-12-516,5 12-2322,5-14-1161,-5-3-387</inkml:trace>
  <inkml:trace contextRef="#ctx0" brushRef="#br0" timeOffset="37724.157">9271 8494 2193,'-2'-19'3870,"0"-2"516,2 21-516,3-12-3612,-3 12-258,0 0 0,0 0 0,7-11 0,-7 11 258,0 0 129,0 0-129,3 10 129,-3-10-129,5 20 129,-1-9-258,1 5 129,0 1 0,0 3-129,2-2 129,2 5-258,0-5 258,-1 4-258,2-1 258,0 1-258,2-3 129,1 0-129,-2-3 0,0-4 258,3 0-258,-4-3 0,0-2 0,3-3 129,-4-4 0,4 0 0,-3-8 0,1-3 0,1-7 0,3-5 129,-2-6-129,2-4 0,2-3-258,2-3 258,0 2-258,2-3 129,0 6 0,0-3-129,2 5 258,-2 4-129,-2-1 0,0 5 129,-1-1-129,-2 4 129,-3 3 0,-2 1-129,-2 5 129,-3 1-258,-6 11 0,0 0-129,0 0-387,0 0-516,0 0-1935,0 15-1548,0-15-516,-9 8 259</inkml:trace>
  <inkml:trace contextRef="#ctx0" brushRef="#br0" timeOffset="38904.221">12786 7408 2322,'-14'-11'1161,"14"11"-516,0 0-129,-7-6-258,7 6 129,0 0 258,0 0 258,0 0-129,-3 7 0,3 4 0,0-11-129,4 22-129,-1-8 0,2 6-387,-2-1 129,3 8 0,-3-2 129,2 4-129,-2 2 387,0 8-129,-2-2 129,1 9-129,-2 1 129,0 6-129,0 0 0,0 7-129,-2-8 0,2 10-258,-1-7 0,1 2 129,0-6-258,0 1 258,-1-6-129,1-3 129,-2-4-129,0-5 387,0-2-258,2-3 0,-3-7 0,2-1-129,1-4 0,0-2-129,0-15 129,0 17 0,0-17-129,0 0 129,0 0-129,0 0 129,0 0-129,0 0 129,0 0-129,0 0-129,0 0 0,0 0 0,5 0 129,-5 0-129,0 0 0,0 0-258,0 0-129,0 0-1032,0 0-2451,0 0-903,-2-9-258</inkml:trace>
  <inkml:trace contextRef="#ctx0" brushRef="#br0" timeOffset="39603.262">12590 8420 1,'-13'-25'3224,"-5"2"-515,18 23 0,-11-18-3870,11 18 129,-14-12 129,14 12 516,-9-6 258,9 6 903,0 0 774,-13-1 0,13 1-129,0 0 0,-5 7-258,5-7-129,-4 14-258,4-14 0,0 17-258,0-17 0,4 22-129,1-10-129,6 5 0,-2 3-129,7 6 0,-2 1 0,5 4-129,-1-2 258,2 4-258,-1-3 129,1-1 129,1-5-129,-2-4-129,-1-3 0,1-5 129,-3-6 0,-1-5-129,0-1 129,0-5 0,-4-12 129,3-5-129,-3-7 0,4-4 0,0-6-129,0 0 129,1-4-129,1-1 0,1 3 0,0 2-129,-1 5 258,-2 5-129,0 0 129,-2 7-129,-2 3 129,-2 9-129,-9 10 0,10-12-129,-10 12 0,0 0-258,0 0-903,0 0-2709,-16 8-903,-1-4-258</inkml:trace>
  <inkml:trace contextRef="#ctx0" brushRef="#br0" timeOffset="41355.365">2662 9266 516,'0'0'1806,"0"0"-516,0 0 0,0 0-387,0 0-258,0 0 129,5 7-516,-5-7 0,0 0 129,0 14-129,0-14 258,-2 20-258,0-8 0,1 5 129,-1 4-129,1 1 0,-1 5 129,-1 2-258,-1 4 129,0 2 0,0 4 129,-4 0 129,3 1 129,-5-1 0,3 0 129,-1-3-258,0 1 129,1-6-258,4 3 0,0-7-387,1 2 258,2-5-258,0 0 0,0-3 0,0-4 0,3-2 129,-1-1 0,1-2 0,3-1 129,-6-11 0,14 19 0,-14-19 129,19 17 129,-8-12-129,4 1 0,1-3 0,3 1-129,2-4-258,5 0 129,1 0-258,2-2 129,1-2 0,1 1 0,0-1-129,3-1 129,-3-1 129,0 1 0,-1-1 0,3 0 0,-3-1 0,1 1-129,-2-1 129,0-6-258,-3 8 0,-1-7-387,-1 7-903,-7-3-2838,-4-5 0,-3 4-516,-10-7 258</inkml:trace>
  <inkml:trace contextRef="#ctx0" brushRef="#br0" timeOffset="41873.394">2720 9650 3225,'15'0'3741,"-15"0"0,18-2-516,-5-1-2967,2-1-129,1 0-129,2 3 0,1-2-129,-1 1 258,0 2-129,0-2 0,-1-1 0,1 2 0,-2 0 0,1-1-258,-3-3-516,2 4-1032,-2 0-1677,-7-12-258,6 7 129</inkml:trace>
  <inkml:trace contextRef="#ctx0" brushRef="#br0" timeOffset="42375.422">2657 9326 903,'0'0'3354,"0"0"129,13-7-1419,-4 4-516,-9 3 129,20-14-516,-12 5 129,7 6-258,-5-9-387,8 9 0,-1-5-258,4 5-129,-4 0-258,6 1 129,-2 0-258,3 2-129,-2 0 129,2 0 0,0 4 129,-4-2-258,6 6-387,-6-4-1548,-2-1-1677,5 6-387,-7-9 0</inkml:trace>
  <inkml:trace contextRef="#ctx0" brushRef="#br0" timeOffset="43395.482">3486 9723 1935,'3'15'3225,"-3"-1"0,0-14-2322,-2 14-387,2-14 0,-1 20 129,1-5 129,-4-5 0,4 4 258,0-14 0,-4 24-129,1-13-129,2 7 0,-3-3-387,4 4-129,-2 0-129,1 4-129,0 5 0,-2 1 0,0 0 0,-1 0-387,1 1-903,-4-2-2064,-1-11-774,6 0-129,2-17 0</inkml:trace>
  <inkml:trace contextRef="#ctx0" brushRef="#br0" timeOffset="44623.552">5941 9209 129,'-4'12'1290,"4"-12"258,-6 21 258,3-6 258,-3-2-387,2 5 129,-5-3-258,6 6-516,-6-4-387,6 7-129,-5-3-129,0 4-258,0 3 129,-1 2 129,-2 2-129,3-1 258,-4 1-258,4-1 387,-2 0-387,5 1 129,-1-5 0,4 2 129,0-7-387,2 2 0,0-5 0,4 1-129,3-5 0,-1-2-129,1-2 258,-7-11-129,15 16 129,-5-9 0,0-4 129,4 0 0,0-1 0,3 2-129,1-3 129,2 1-129,3 0-129,0-2 129,3 3-129,-2-3 0,2 3 0,1-1 0,-1 1 0,-4-2-129,-1 4 0,-3-2 0,-1 1 0,-4-1-129,-3 0 0,-10-3-129,17 4-258,-17-4-387,10 1-645,-10-1-1677,0 0-903,6-11-516</inkml:trace>
  <inkml:trace contextRef="#ctx0" brushRef="#br0" timeOffset="45115.58">5848 9514 2451,'12'-1'1548,"-12"1"-516,15-4 645,-4 3 0,-3-8 129,6 9 0,-7-5-258,8 5 129,-4-2-645,6 2-129,-2 0-258,5 1-387,-2 2 129,4 0-258,1-3-129,-1 2 0,-1 0 0,1-2 0,-4 0-129,0 0-129,-2 0-129,-5-5-387,2 5-1161,-13 0-2193,9-13-516,-9 13 258</inkml:trace>
  <inkml:trace contextRef="#ctx0" brushRef="#br0" timeOffset="45547.604">5799 9128 2580,'8'-2'2967,"-8"2"-258,15-8-3225,-1 5 129,5 2 387,-1 1 258,2-3 258,1 3 516,-2-1 258,2 1 129,0-4 0,2 4-258,-3-1-129,8 1-387,-4 0 0,3-3-387,-1 0-129,1 1-129,-2-1-129,0 3-129,0 0-645,-5-4-774,2 0-2193,2 7-645,-7-3 258</inkml:trace>
  <inkml:trace contextRef="#ctx0" brushRef="#br0" timeOffset="46574.662">6448 9576 3096,'0'0'1935,"0"0"-258,0 0-129,0 0-516,0 0 0,3-9-129,-3 9-129,12-3 0,-3 3-258,-9 0-258,15 0-258,-7 0 258,-8 0-258,14 3 0,-14-3 0,8 14 129,-8-14 129,3 17 0,-3 0 0,-1-3 129,-3 5-129,-3-4 0,0 2-129,-3 2-129,1 1 0,-3 1 0,1-5-129,1 2 129,0-6 0,-1 3 0,3-1 0,0-3 0,8-11 129,-9 17 0,9-17 0,-2 16 0,2-16 0,3 15 129,-3-15-258,12 14 129,-3-7 0,0 0-129,0-1 129,2 0-129,-1-1 129,1-2 0,0 2 0,0-3 0,3 2 0,-3-4 129,2 1-129,-2-1 0,2 0 0,-1 0 258,0-1-258,-1-2 0,1 2-129,-4-3 129,0 3-129,-8 1 0,11 0-129,-11 0 0,0 0-387,10 1 0,-10-1-516,0 0-1290,9 12-2064,-9-12-258,0 0 129</inkml:trace>
  <inkml:trace contextRef="#ctx0" brushRef="#br0" timeOffset="47739.728">9389 9181 2967,'-6'-1'2709,"6"1"-1548,0 0-387,0 9 129,0-9 0,0 10 129,0-10 0,0 18 0,0-8 258,0 10-387,-3-1 0,2 5-645,-1 5 129,1 3-129,-3 3-129,1 5 0,-1-3 0,1 3 0,-2 0 129,3-2 0,-4 0 0,3-3 129,-1-4 0,4-2-129,-3-7-129,3-1 0,0-4 0,0-2 0,0-15 0,6 18 0,-6-18 0,11 15 0,-11-15 129,15 13-129,-7-10 0,2 3 0,1-3 0,3 2 129,0-2-129,4-1 0,0 0 0,1-2-129,4 1 129,-1-1-129,1 0 0,0 0 129,0-1-258,-1-2 129,-3 1 0,1-3 0,-1 0-129,-3 1 129,1 2-129,-4-4 0,0 5 129,-2-4-258,-2 4 129,-9 1-258,14 0-516,-14 0-1290,3-15-2580,-3 15-129,0 0-258</inkml:trace>
  <inkml:trace contextRef="#ctx0" brushRef="#br0" timeOffset="48219.758">9376 9482 645,'11'10'2451,"-11"-10"0,13 0-3225,-4 2 645,3-2 645,1 2 387,-2-2 645,7 0 258,-8 0 258,7 1-129,-4-4-258,6 3-774,-3-2-129,2 2-387,0 0-129,-1-1-258,1-1 129,0-1-129,-3 3 0,0 0 0,-2 0-129,-1-1 129,-4 0-129,-8 1-129,13 0-774,-13 0-1161,0-12-2193,0 12-258,0-12 0</inkml:trace>
  <inkml:trace contextRef="#ctx0" brushRef="#br0" timeOffset="48690.784">9319 9126 645,'8'5'2967,"-8"-5"387,10 0-258,-10 0-3999,19 0 129,-10 0 645,3-3 258,-1 3 516,1-5 516,6 5 129,-6-7 0,11 7 0,-7-2-258,9-1-516,-5 1-129,4 2-129,-1 0 0,-1 0-129,-1-2 129,2 2 0,-5-2 0,3 1 0,-5-1-129,2 2 0,-5 0-129,-1-3-258,1 3-129,-4 0-387,3 10-1161,-12-10-1806,0 0-1161,11 17 387</inkml:trace>
  <inkml:trace contextRef="#ctx0" brushRef="#br0" timeOffset="49827.85">9939 9555 258,'0'0'3354,"0"0"-258,-7-11-516,7 11-3870,0 0-258,0 0 387,0 0 516,0 0 387,0 0 774,0 0 516,5 0 645,-5 0-129,10 0-258,-10 0-258,15 3-387,-7 1-387,2 0-129,-3 2-129,-7-6 0,16 6 0,-16-6 258,12 11-129,-12-11 0,8 12 0,-8-12 0,2 12 0,-2-12 258,0 17-387,0-4 129,0-13 0,-6 21 0,6-21 0,-12 21 0,5-10-129,7-11 129,-13 14-129,13-14 0,-10 8 0,10-8 0,0 0 0,0 0-129,0 0 129,0 0 0,-1 11 129,1-11-129,8 10 0,0-6 129,1 4-129,1 5 0,1 0 0,0 5 0,1-3 0,-2-1 0,-3 1 0,2 1 129,-4-1-129,-3-2 387,-2-2-258,0-11 0,-5 19 0,-2-6 129,-3-4-129,0 3 0,-3-5-129,1 1 129,-2 0 129,0 1-129,-2-2 0,1 0 0,-2 1-129,3-1-129,-1 5-129,0-9-1419,4-1-2322,1 8-903,-3-10 516</inkml:trace>
  <inkml:trace contextRef="#ctx0" brushRef="#br0" timeOffset="51211.928">12547 9189 1677,'0'-7'2580,"0"7"-516,0 0-387,12 0-516,-12 0-129,0 0-258,8 0 129,-8 0-258,5 10 129,0 1 0,-5-11-258,2 27 129,-2-8-129,4 2-387,-4 1 258,0 5 0,0-1-129,2 4 0,-2-1 129,2 2-129,-2-3 0,2 6 129,-2-3-258,0 2 129,0 1-258,0 0 0,-1-2 0,0-1 129,-3 1-258,2-3 258,0-4-129,0-4 0,0-2 129,1-5 0,1 3-129,0-5 0,2 3 129,-2-15-129,12 19 129,-3-7-129,2-4 0,2 3 0,3-1 129,0-4-129,5 0 0,2-3 0,1 0 0,4-1 0,2 0 129,1-2-129,2 0 0,1 0 0,0 3 0,-2-1 0,-1 0 0,-2 0 0,-3-1-129,-3 2 129,-3 4-258,-3-7 0,-1 2-258,-7-2-258,4 0-258,-13 0-1548,5-17-2064,-5 17-258,-2-30 259</inkml:trace>
  <inkml:trace contextRef="#ctx0" brushRef="#br0" timeOffset="51615.952">12553 9486 1677,'3'17'3225,"-3"-17"-129,13 1-258,-13-1-4128,19 2 645,-5 0 387,1-2 516,2 2 387,2-2 774,7 0 0,-5-1 258,10 1-516,-8-3-516,5 1-387,-3-1-129,0 1-129,-3-3-129,-4 0 0,-1 1-129,-5-7-258,0 6-516,-8-4-645,3-3-1419,-7 12-1419,0-25 258</inkml:trace>
  <inkml:trace contextRef="#ctx0" brushRef="#br0" timeOffset="52127.981">12414 9070 645,'17'4'4128,"-17"-4"258,19 0-387,-3 1-3741,0-1 129,4 5-258,0-3 258,5 5 0,-4-6 258,6 3-129,-1-4 258,4 3-129,-2-3-129,3 0 129,-3 0-387,5 0-129,-2 0 0,-1 0 0,-1 0-258,-3 2 129,-2 0-129,-5-1-129,-1 7-387,-8-8-516,5 5-2451,-5 4-1290,-10-9 0</inkml:trace>
  <inkml:trace contextRef="#ctx0" brushRef="#br0" timeOffset="53352.051">13245 9528 774,'0'0'3483,"0"0"0,0 0-1935,0 0-1677,0 0 129,0 0 0,0 0 129,0 0 129,0 0 258,0 0 258,0 12 129,2-1-129,-2-11-129,0 25-258,0-11 129,0 3-258,0 2 129,0 4-258,0 0 258,0 4-129,0-5 0,0 4 0,0 1 0,1-2 129,-1-4-258,0 6 129,0-10 0,4 0-129,-4-1 129,0 1-129,0-5 0,0 1 0,0-1 258,0 2-258,0-14 0,1 18 0,-1-18 0,4 14 129,-4-14 0,9 6-129,-9-6 129,20 0-129,-9-6 129,3 1-129,3-2-129,0-1 0,0-1 0,0 0 0,0 3 0,-3-1 0,0 0 0,-2 4 0,-1 0 129,-1 1-129,-2 0 0,-8 2-129,13-3 129,-13 3-129,0 0-129,9-2 0,-9 2-129,0 0-129,0 0-387,0 0-258,0 0-774,-9-10-1419,-2 3-1290,11 7-258</inkml:trace>
  <inkml:trace contextRef="#ctx0" brushRef="#br0" timeOffset="53747.074">13369 9714 516,'7'14'3483,"-4"1"258,-3-15-129,0 12-3741,0-1 0,0 4 129,4 5 387,-3-6 258,4 10 258,-3-9 0,5 7 0,-3-6 0,3 7-387,-3-2 129,3 6-258,-3-1 0,1 5-258,0 3-129,-1 2-258,0 9-387,-4-4-2322,0 0-1677,5 7-258,-5-9 517</inkml:trace>
  <inkml:trace contextRef="#ctx0" brushRef="#br0" timeOffset="56712.242">14080 6459 2451,'0'0'3225,"16"3"-1419,-16-3-1548,7 5-258,-7-5 0,0 0 258,11 4-258,-11-4 129,0 0 0,0 0-129,10 7-129,-10-7-1161,13 4-2064,-13-4 0</inkml:trace>
  <inkml:trace contextRef="#ctx0" brushRef="#br0" timeOffset="56969.258">14533 6375 2451,'30'14'4386,"-13"-4"0,-8-10-387,2 0-3741,1 6-387,2 0 129,-2-1-129,-1-1-387,-2-3 129,6 0-387,-6-3-387,5-5-1161,0-1-1677,0-11-129</inkml:trace>
  <inkml:trace contextRef="#ctx0" brushRef="#br0" timeOffset="57200.27">15030 6334 1806,'28'24'4128,"-14"-12"129,-14-12-1419,15 9-1935,-3-1-516,-4-3-129,2-2-129,-3 1-258,-7-4-129,17 0-129,-17 0-516,18-10-258,-8-2-1161,0-5-1935,7 7 516</inkml:trace>
  <inkml:trace contextRef="#ctx0" brushRef="#br0" timeOffset="57382.282">15578 6447 1935,'14'12'3741,"4"-4"-774,-18-8-1161,8-10-4902,5 10-1032</inkml:trace>
  <inkml:trace contextRef="#ctx0" brushRef="#br0" timeOffset="57596.292">16060 6445 1677,'33'29'1548,"-21"-15"-1548,-2-3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3:34.29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658 5438 516,'-48'0'903,"48"0"-387,0 0-129,-44 6-258,44-6-387,0 0-258,-40 21-129,40-21-129,0 0 517</inkml:trace>
  <inkml:trace contextRef="#ctx0" brushRef="#br0" timeOffset="1087.061">429 5549 258,'-36'34'645,"36"-34"-129,-43 46 0,43-46-129,0 0-129,-33 49-129,33-49-129,0 0 0,-20 58 0,20-58 258,0 0-129,-11 70 0,11-70 129,-2 51 129,2-51-258,-7 53 258,7-53 0,-5 51 0,5-51 0,0 50 0,0-50 129,0 0-129,0 66 129,0-66-258,0 0 258,7 68-258,-7-68 258,0 0-129,19 68-129,-19-68 129,0 0 0,33 68 0,-33-68 0,0 0-129,48 64 129,-48-64-129,0 0 0,39 66-129,-39-66 258,39 46 0,-39-46-129,34 51 258,-34-51-129,34 53 0,-34-53 129,41 45 129,-41-45-258,38 42 129,-38-42 0,42 37-258,-42-37 129,51 30-129,-51-30 129,47 25 0,-47-25-129,54 19 129,-54-19 0,53 8 0,-53-8 0,58 3 0,-28-2-258,-2-1-129,-5 0-129,13 0 129,-13-1-129,7-1-129,-9 2 258,6 0-258,-5-2 387,0-1 0,1 3 129,-4-4-129,2 2 129,0-6 0,3 1 129,-1-5-258,3 5 129,-1-5-129,1 1 0,2-1 0,-2 0-129,-2-2 129,0 2-129,-1-4 129,-4 0-129,0-4 129,-1 2-129,-1-4 0,0-1 129,-3-4-129,-1 0 0,0 0-129,-1-2 129,-1-2-129,-2 0-129,0-4 0,-2 0 129,2 3-129,-3-2 0,2 0 258,-5 0-258,4 0 129,-2 0 129,-1 2 129,-1-3-129,-3 0 0,0 1 0,0-4 258,-1-1-516,-5 3 516,1-2-129,-5 0-129,3 3 258,-3-1-129,-1 1 129,-1 4-129,0 2 0,-1-3 129,-1 2-129,-1 3 0,-3-2-129,-2 2-129,-4 5 129,-6-2-258,-2 5 258,-8 2-258,-2 5 0,-6 5 0,-3 3 0,-5 4-129,-8 0 258,-17 11-129,2-1-129,-10 14-258,1-6-774,-8 18-645,3-1-2580,1-3-129,6 11-645</inkml:trace>
  <inkml:trace contextRef="#ctx0" brushRef="#br0" timeOffset="3266.185">858 8765 258,'-55'0'774,"55"0"387,-54 5 129,54-5 129,-57 15 387,57-15-129,-52 20 0,52-20-387,-43 26-258,43-26-129,-37 29-258,37-29-387,-41 33 0,41-33 0,-37 36-258,37-36 0,0 0 0,-48 64 387,48-64-129,-31 50 0,31-50 0,-32 56 0,32-56 129,-31 61 0,31-61-129,-28 67-129,28-67 0,-17 76-129,17-76 129,-12 79-258,12-79 258,-5 86-129,5-86 0,-11 86 129,11-86-129,-15 87 0,15-87 129,-5 92 0,5-92 0,-13 93 258,13-93-258,0 92 258,0-92-129,7 89 0,-7-89 129,15 84-129,-15-84 0,21 77-129,-21-77 258,35 64-258,-35-64 0,41 56 258,-41-56-258,44 50 387,-44-50-387,49 44 258,-49-44-258,59 43 129,-59-43-129,65 42 0,-65-42 129,72 28 0,-26-13-129,-1-3 129,0-8 258,3 0-516,3-4 0,-2 0 129,7-1-129,-8-6 0,-2-1 129,-3-1-258,-1-3 129,-8 2 258,0 1 0,-3-5-129,3-6 0,-2 3 0,0-3 0,1-4 0,0 0 0,0-3-129,-1-7 129,-2 1-129,-3 2-129,-2-6 129,-1-2 0,-3-8 0,-1 2 0,-3-3-129,0-1 0,-1-1-129,-4-4 258,-2 0-129,0 3 0,-2-1 0,-2-1 0,-2 0-129,-1 2 387,-3-3-129,0 1-129,-1-1 129,-4 1 0,-4-2 129,-2 0 0,-1-1 0,-3 0 0,-5 3 0,-4 6 0,-2 0 0,-5 5 0,-5 6-258,-8 1 0,-4 6 0,-1 4-129,-2 4 0,-9 1 129,-8 3 129,-5 2 0,-6 3 0,2 7-129,-4 1-387,-2 6-129,-2 0-645,0 15-2580,14 3-1161,7 6-258,9 3-387</inkml:trace>
  <inkml:trace contextRef="#ctx0" brushRef="#br0" timeOffset="4726.269">592 5603 645,'0'0'2709,"-39"-44"-774,39 44-258,0 0-903,0 0-129,0 0-129,0 0 0,0 0 129,0 0 0,0 0-129,0 0 129,0 0-129,0 0 0,0 0-258,0 0-258,0 0 0,0 0 0,0 0 0,0 0 129,0 0 0,0 0 0,28 54 258,-28-54-129,0 0 0,36 53 0,-36-53 129,0 0-258,51 75 129,-51-75 0,54 70-129,-54-70 0,51 80 129,-51-80 129,58 79-129,-58-79 129,56 71-258,-16-45 129,-17 3-129,9 0 129,-6-2-258,2-2 129,-9 1-258,2-2 0,-14-2 258,-2 1-129,5-2 0,-6-3 0,-1-1 0,-3-6-129,0-11 0,1 20-258,-1-20-774,0 0-1548,0 0-1419,-8-6-258,7-5 129</inkml:trace>
  <inkml:trace contextRef="#ctx0" brushRef="#br0" timeOffset="5490.314">545 6386 1548,'0'0'2451,"0"0"-1290,0 0 129,0 0-129,0 0-129,0 0 129,0 0-516,0 0 0,0 0 0,-36 20-387,36-20 0,0 0 0,0 0 387,0 0-258,0 0 387,0 0-387,0 0 387,0 0-258,0 0 0,0 0-129,0 0-129,0 0-129,0 0 129,0 0 0,0 0 0,0 0-129,0 0 258,44-60 0,-44 60-129,55-57 0,-55 57-129,67-76 129,-14 32-129,2-1-129,-1-4 0,-2 2-258,-2-3 258,-4 4-129,2 0 129,-7 2-129,-8 4 129,-9 3 0,1 2 129,-3 6 0,-4 3-129,-4 7 0,-5 5-129,1 4 129,-10 10-129,0 0-129,10-1-258,-10 1-774,-5 7-2580,1 10-387,-3-6-258,0 6-129</inkml:trace>
  <inkml:trace contextRef="#ctx0" brushRef="#br0" timeOffset="6634.379">1297 6478 1935,'0'0'1548,"0"0"-1032,0 0-387,-9 1 387,9-1-129,0 0 516,-4-8 129,1-4 0,3 12 0,-2-18 0,2 18-129,0-20-129,0 20-258,9-22 0,-5 11-387,8 0 0,-4 4 0,5-4 129,-2 5-129,3-2 258,-2 4-129,0-1 0,0 5 0,-3-2 129,-1 2-129,2 0-129,-10 0 129,13 0-258,-13 0 129,8 4 0,-8-4 0,0 0-129,9 14 129,-9-14 129,2 14-129,-2-14 0,0 21 0,-2-9 0,-4 2 0,-2 1 0,0-1 0,-4 1 0,0-1 0,-3 1 0,1-2 0,-1 0-129,2 0 129,-2-2-129,1-2 0,0-2 0,3-1 0,-1-1-129,-1-5 129,4 0-129,1-2-129,8 2-258,-12-12-645,12 12-1548,-2-15-1161,3-2-387,-1 17 129</inkml:trace>
  <inkml:trace contextRef="#ctx0" brushRef="#br0" timeOffset="8174.467">653 9273 645,'0'0'1677,"0"0"258,0 0 258,0 0-129,0 0-516,0 0-387,0 0-387,0 0-258,0 0 129,0 0-258,0 0-129,-29 46-129,29-46 129,0 0-258,-14 60 129,14-60 0,-18 49 129,18-49-129,-5 61 387,5-61-129,-13 72 129,13-72 129,-14 73-258,14-73 0,-8 81-129,8-81-129,-14 78 0,14-78-258,-7 68 129,7-68-129,-3 57 129,3-57 0,0 0 0,0 59 0,0-59 0,0 0 258,0 0 129,0 0-258,0 0 129,21 49-129,-21-49 0,0 0 0,39 16 0,-39-16-129,47 10 129,-47-10-129,52 8 258,-52-8-258,57 12 387,-57-12-129,75 6 129,-75-6-129,66 7-258,-32-3 0,4-4 0,-5 1 129,-1 0-258,-7 2 0,1-2 0,-1 2-129,-7-2 258,-3 1 0,3-2 0,-7 0 0,5 0-129,-8-3-258,-8 3-1548,10-8-2193,-10-5-387,0 2-129,-8-8-129</inkml:trace>
  <inkml:trace contextRef="#ctx0" brushRef="#br0" timeOffset="8834.505">513 9521 1,'0'0'3224,"0"0"1,0 0-129,0 0-2709,0 0-258,0 0-129,0 0 258,0 0 258,0 0 129,33 0 387,-33 0 258,0 0-258,0 0 258,41 0 0,-41 0-258,0 0-258,43 1-129,-43-1-258,0 0 0,59 13-258,-59-13 129,48 9-258,-48-9 129,47 8 0,-47-8-129,49 9 129,-49-9-129,0 0 0,50 3 0,-50-3-129,0 0 0,0 0-258,0 0-645,0 0-1419,0 0-1806,0 0-258,0 0-129</inkml:trace>
  <inkml:trace contextRef="#ctx0" brushRef="#br0" timeOffset="9526.544">571 9188 1935,'0'0'4128,"0"0"129,0 0-258,0 0-2451,0 0-516,0 0-645,0 0-258,0 0 0,0 0 0,0 0 129,0 0 387,0 0-258,0 0 0,0 0 129,50-26 0,-50 26-258,0 0 0,55 0 0,-55 0-258,57 1 258,-57-1-258,55 11 129,-55-11-129,63 12 129,-63-12 129,63 11-516,-63-11 516,57 11-516,-30-8 129,1 1 0,-1-1 0,-12-1 129,9-1-258,-13 0 387,5 0-387,-16-1 387,14 4-129,-14-4-129,10 3 129,-10-3 0,0 0-129,0 0-129,0 0-516,0 0-1419,0 0-1935,9 2-258,-9-2-387</inkml:trace>
  <inkml:trace contextRef="#ctx0" brushRef="#br0" timeOffset="10938.625">1328 10137 1548,'-8'-2'2322,"8"2"-1290,0 0-645,-5-12-129,5 12-129,0 0 0,-3-12 387,3 12 129,0 0 129,-1-13 0,1 13 129,0 0-129,0 0 258,0 0-258,0 0 129,0 0-258,0 0 0,-9-9-129,9 9 129,0 0-387,0 0 129,0-17-387,0 17 129,0-17-258,0 6 258,0-2-258,0 1 258,4-1 0,-3 1 258,4 0-387,-5 12 129,10-21 0,-10 21 0,16-18-129,-8 14 129,4-1 0,0 2-129,-1 3 0,2 0 129,-1 0 0,-2 3-129,2 2 129,-12-5-129,15 12 0,-15-12 129,14 16-129,-10-5 0,-2 0 0,2-1 0,-4 2-129,2 0 129,-1 1 129,0-2 0,-1 2 0,0-1-129,0-2 129,-2 3 129,0-1-129,-4 1 0,-1-1-258,-1 0 258,-1-2-258,0 0 129,0-3 0,-2-4 0,1-1 0,0-2-129,-3 0 129,3-5 0,-2-2-258,2-3-129,0 3-645,3-5-1935,0-5-1290,7 17-129,-2-32 129</inkml:trace>
  <inkml:trace contextRef="#ctx0" brushRef="#br0" timeOffset="12378.708">1097 6912 258,'-14'4'1161,"9"9"129,5-13 129,0 0 258,0 0 0,-29 49-645,25-32-387,4-17 0,0 0-258,-23 71 129,23-71-129,-12 59-516,12-26 129,0-33 516,-19 85 129,20-39-387,5 4 129,-6 7 129,0 3 129,-8 8 129,-2-1 0,10 3-516,-9-2 129,2 3 129,-7-1 0,5-2-516,4-3 129,5-3-129,0-5 0,0-4 129,0-53-129,0 87 0,0-87 0,0 63 0,0-63 0,0 0 0,-7 57-129,7-57 129,0 0-129,0 0 0,0 0 0,-29 53-516,29-53 0,0 0-1419,0 0-1548,0 0-387,0 0 258</inkml:trace>
  <inkml:trace contextRef="#ctx0" brushRef="#br0" timeOffset="12925.739">685 8307 1806,'-45'50'2967,"45"-50"0,0 0-1548,-6 53-1935,6-53 387,0 0 129,19 55 129,-19-55 387,17 52 129,-17-52 0,24 59 258,-24-59 129,37 69-129,-37-69 129,43 67-258,-43-67-129,52 58-129,-52-58 0,45 36-129,-45-36 129,0 0-129,61 0 0,-39-9-258,8-16 0,-4-6 0,9-10 0,-4-6 0,6-7-129,-7-2 129,-3-2 258,-3 3 0,-3 3 0,0 6-129,-5 4-129,2 9 0,0 8-387,-6 0-903,6 0-2709,-1 11-387,-4-8-258,-1 0-129</inkml:trace>
  <inkml:trace contextRef="#ctx0" brushRef="#br0" timeOffset="14414.824">1688 6370 1677,'0'0'3354,"0"0"0,13 4-1419,-13-4-903,14 0 0,-3 0-387,2 0 258,2 0-516,5 0 387,2 0-258,1 0 129,6 0 129,0 0-129,7 3-129,0-3 0,3 4-129,1-3-258,0 3 258,1-3-387,3 1 0,-6-2 129,1 3-129,-2-3 0,-2 2 0,-3-2 129,-1 0-129,-5 0 129,-3 0 0,-3 0 0,-4-1-129,-3-1 129,-4-1-129,-9 3 129,11-1 0,-11 1 0,0 0-129,0 0 0,0 0 0,0 0 0,0 0 0,-6-6 0,6 6-129,-7-2 129,7 2-129,-10-5 129,10 5 0,0 0 0,-10-4 0,10 4 0,0 0-129,0 0 0,0 0 129,0 0-129,0 0 0,0 0 129,0 0-129,0 0 129,0 0 0,0 0 0,0 0 129,0 0-129,0 0 0,-10-10 0,10 10 0,-8-10 0,8 10 0,-13-19 129,6 7-129,0-1 0,-2-2 129,-1 1-129,0-4 0,-1 3-129,0-2 129,1 0-258,0-2 258,1 5-258,-1 2 0,2 0 129,-1 4 0,9 8 0,-10-16 0,10 16 0,-8-4-129,8 4 0,0 0 129,0 0-129,0 0 129,1 13 129,-1-13 0,10 16 0,-1-5 0,0 2 0,2-3 0,1 5-129,-2-2-258,5 0 129,-5 2-387,7 1 387,-6 1-258,4 1 129,-4 0-258,4 3 387,-4-3-129,3 4-129,-4-5 129,2 3-258,-6-3 258,0 1-129,-2-3 129,-2-1 129,-2-1 0,0-1 129,-7 0 0,-3-1 129,-1 0 0,-3 0 0,-2 3 129,-6 4-129,1-3 0,-6 4 0,-1 4 129,-2 0-129,-1 2 258,0 1-258,1-4-258,1 0-1032,5 9-1935,-9-19 387,18 10-257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5T05:50:13.0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16730 2493 129,'-12'-12'2967,"12"12"-1032,0 0 0,0 0-258,0 0 0,-9-14-258,9 14-129,0 0-387,0 0-258,-4-12 0,4 12-129,0 0 258,0 0-387,0 0 129,0 0 0,0 0 0,0 0-129,0 0-129,0 0 0,0 0-129,0 0 0,-12 1-129,12-1 129,-6 13 0,6-13 0,-11 18 0,11-18-129,-11 26 129,5-9-129,0 4 129,1 4-129,1 8 0,0 4 129,-1 9-129,3 2 129,-1 3 0,0 0 258,0-1-258,2-1 516,-1-4-516,2-1-129,0-8 129,0-2-258,3-4 129,0-4-516,1-4 516,-1-4-387,2-6 387,-5-12 0,3 14-129,-3-14-129,0 0-129,0 0-516,15 2-1677,-15-2-1419,8-14-387,-4 1 0</inkml:trace>
  <inkml:trace contextRef="#ctx0" brushRef="#br0" timeOffset="1095.062">16553 2492 1806,'0'0'1548,"0"0"0,0-13 387,0 13-258,12-12 0,1 5-387,-13 7-258,22-14-258,-9 6-129,2 8-258,-1-5-129,1 3 258,-1 1-387,-1 1 129,1 1-129,1 3 0,-5 3 129,6-2-129,-5 5 0,5 2 258,-6 3-258,7-1 0,-6 6 0,1-1 129,0 0-129,-2 1 129,1-1-129,-4 2 129,0-1-129,0 1 258,-5 0-258,2 4 129,-4-2 0,0 3-129,0-5 0,-2 2 129,-6-2-129,2 0 0,-8-5 0,2-1 0,-6-4 0,3-1 0,-5-2-129,0-1 0,-2-2 129,1-1-129,2-1 0,0-3 0,3 0 0,3 0 0,2 0 0,11 0 0,-15 0-258,15 0 129,0 0 0,0 0 0,0 0 0,0 0 0,0 0 0,-4-9 0,4 9 0,0 0 129,0 0 0,10-3 0,-10 3 0,0 0 0,17 2 0,-17-2 0,14 7 0,-14-7 0,14 18 129,-6-6-129,-1 1 129,3 2 258,-3 1-258,3 3 387,0 7-387,1 1-258,-2 0 129,4 3 0,-4-3 129,1 4-516,-1-1 387,-2 2-258,1-7 258,-1-3 129,-1-1 0,1-3-129,-2-3 129,0-1-129,-5-14 0,7 15 0,-7-15-129,0 0 129,5 12-387,-5-12-774,0 0-2580,0 0-387,0 0-129,0 0-258</inkml:trace>
  <inkml:trace contextRef="#ctx0" brushRef="#br0" timeOffset="1959.11">17119 3055 1548,'-2'16'1935,"2"-16"258,-3 16-258,2-5-387,1-11 0,-6 25-387,3-11 0,3 5-258,-5-2-258,5 10 0,-2-6-258,2 8 129,0-4 0,0 5-129,2-3 0,5 1-129,-4-3 0,5 2 258,-4-3-258,4-1-129,-2-5 129,3 2-129,-2-5 0,3-1 0,1-5 0,4-1-129,-1-3 0,5-5 0,0 0-129,2-5-387,3 3-903,-5-8-2322,0-4-258,0-3-258,-8 1 129</inkml:trace>
  <inkml:trace contextRef="#ctx0" brushRef="#br0" timeOffset="2352.134">17045 3289 1032,'13'-2'3096,"2"-5"258,-15 7-1677,13-8-387,1 6 129,-14 2-129,23-10-258,-23 10-129,24-7-258,-11 2-258,2 5 0,-2-2-129,1 2-129,0 2-129,0 0-129,4 8-903,-5-3-2193,3-2-258,3 3-516,-7-5 129</inkml:trace>
  <inkml:trace contextRef="#ctx0" brushRef="#br0" timeOffset="3253.185">17446 3439 645,'-17'6'2709,"17"-6"-516,0 0-129,0 0-129,0 0-129,-17-10-129,17 10-258,0 0-129,0 0-129,0 0-387,0 0 0,-5-11-258,5 11-129,0 0 0,0 0-258,0 0 129,0 0-258,0 0 129,0 0 0,0 0-129,0 0 0,0 0 0,0 0 0,0 0 0,6 0 0,-6 0 0,11 1 0,-11-1 0,18 5 0,-8-3-129,2 1 129,-2-1 0,1-1 0,-11-1 0,19 1 0,-19-1 0,0 0 0,13 3 0,-13-3 0,0 0 0,0 0 0,0 0-129,0 0-258,0 0-387,0 0-1677,0 0-1677,0 0 0,0 0-258</inkml:trace>
  <inkml:trace contextRef="#ctx0" brushRef="#br0" timeOffset="3799.217">17730 3160 1,'0'0'2450,"0"0"-644,4 15 0,-4-15 258,2 14-258,-2-14-258,4 23 0,-4-23-387,3 27-258,-3-12-387,6 4 0,-6-1 129,5 4-129,-4-1 0,4 6 129,-5-1-258,4 1 0,-4 1-129,3-4 129,-3-1-258,2 1 0,-2-6 0,0-1 0,0-17-129,0 20 129,0-20-129,0 14 129,0-14-129,0 0 129,0 0-129,0 0-129,0 0 0,0 0-516,0 0-2322,0 0-1032,12-10-387,-9-4-129</inkml:trace>
  <inkml:trace contextRef="#ctx0" brushRef="#br0" timeOffset="5091.291">18568 2242 2193,'0'12'2709,"0"-2"-774,0-10-258,-1 17 258,1-17-129,0 17-129,0-6-258,0-11-258,3 19-258,-3-8-129,6 6-387,-5-1 258,5 6-516,-2 2 258,0 2-516,-2 4 516,1 1-645,-2-1 516,1 1-129,-2-4 0,0-3-129,0-2 129,0-5-129,0-3-129,0-14 0,0 19-645,0-19-1161,0 0-1677,0-9-387,0-3-258,-2-3-129</inkml:trace>
  <inkml:trace contextRef="#ctx0" brushRef="#br0" timeOffset="5611.321">18265 2266 2451,'0'0'2838,"0"0"387,0 0 0,0 0-1677,0 0-645,13-5 258,-13 5 129,23-10-258,-8 1 129,9 9-387,-2-8 0,8 8-258,0-4 0,8 1 0,2-3-258,5 3 0,3 1-129,1-1 0,-4 0 0,-2 1 0,-6-2-129,-4 3 129,-9-1-129,-7 2 129,-17 0 0,18 0 0,-18 0 0,0 0 0,0 0-129,0 0-129,0 0-903,0 0-2580,-12 5-516,12-5 0,-20 7-774</inkml:trace>
  <inkml:trace contextRef="#ctx0" brushRef="#br0" timeOffset="6739.385">18509 3731 774,'6'-22'1677,"2"5"-258,-8 17-387,6-15 129,-6 15 258,0 0-258,4-16 129,-4 16-258,0 0 0,0 0 0,8-16 0,-8 16-387,0 0 258,0 0-387,5-11 129,-5 11-258,0 0 0,0 0-129,0 0 0,0 0 129,0 0-258,0 0 0,0 0-129,1 7 129,-1-7 0,2 20-129,-2-9 129,0 8 0,0 0 0,0 6 0,0-1 129,0 5-129,0 3 0,0 3 0,0-1 129,0 1-258,0-2 258,0-2-258,0-2 129,0-1-129,0-6 0,0-4 129,0-3-129,0-2 0,0-13-129,3 15 129,-3-15 0,0 0-129,0 0-129,0 0-129,16-4-1161,-16 4-2322,6-21 0,-3 2-516,1-3 0</inkml:trace>
  <inkml:trace contextRef="#ctx0" brushRef="#br0" timeOffset="7183.41">18466 3663 645,'-7'-13'2967,"7"13"258,0 0-1548,7-20 129,-7 20 0,15-21-129,-1 16-129,-4-10-387,8 11-387,-5-4-129,7 6 0,-3-3-129,3 5-129,0-2 0,3 2-129,-3-2 0,1 2 0,-2-6-129,1 5 0,-3-3 0,0 0-129,-1 1 0,-2-2-129,2 4 0,-3-3-129,2 4-258,-15 0-774,20-1-2193,-20 1-516,0 0-258,6 6-129</inkml:trace>
  <inkml:trace contextRef="#ctx0" brushRef="#br0" timeOffset="7624.436">18542 3899 1935,'0'10'3354,"14"-7"387,-1-3-1806,1 0 129,6 0-258,-2-6-387,8 6-258,-8-9-129,8 5-387,-4-6 0,3 7-129,-5-7-129,1 3-129,-2 0 0,-3 3-258,1 2 0,-2 1 0,-2 1 0,-2-1 0,-11 1 0,15 0 0,-15 0 0,0 0 0,0 0 258,0 0-258,0 0 129,0 0-129,0 0-129,0 0-387,0 0-1548,0 0-1935,0 0-129,0 0-645,-8-11 387</inkml:trace>
  <inkml:trace contextRef="#ctx0" brushRef="#br0" timeOffset="9839.562">20949 560 516,'0'0'645,"0"0"0,0 0 0,0 0 0,0 0 129,0 0 0,0 0 129,0 0-129,0 0-129,0 0 0,0 0-129,0 0 0,0 0-129,0 0-129,0 0 0,0 0 0,0 0 0,0 0-129,0 0 0,0 0 258,0 0 0,0 0 0,0 0 387,0 0 0,0 0 129,0 0-129,0 0 129,-45-34-258,45 34 0,0 0-129,0 0-258,0 0 0,0 0 0,0 0 129,0 0-258,0 0 129,-4 60 0,4-60 0,0 0 0,2 69-129,-2-69 0,7 63 0,-7-63-387,6 72 258,-6-72 0,3 65 0,-3-65-258,0 58 258,0-58-258,0 0 258,0 58 0,0-58 129,0 0-645,0 0 516,0 0-258,0 0-258,0 0-774,0 0-2451,0 0-258,0 0-258,0 0 516</inkml:trace>
  <inkml:trace contextRef="#ctx0" brushRef="#br0" timeOffset="10839.62">20828 590 516,'3'-51'2838,"-3"51"129,0 0 0,0 0-1806,5-52-258,-5 52 0,0 0-129,0 0 129,0 0-258,45-49 258,-45 49-258,0 0 129,50-34-258,-50 34 0,0 0 129,66-32-258,-66 32 0,0 0 0,70-30-129,-70 30 0,0 0-129,61-8 129,-61 8-129,0 0 0,0 0 0,52 15 0,-52-15 129,0 0 0,0 0 258,19 52-258,-19-52 0,0 0 0,1 49-129,-1-49 0,0 0 0,0 56-129,0-56 129,0 0-129,-5 54 0,5-54 0,0 0 0,-15 49 0,15-49 0,0 0 0,0 0 0,-29 51 0,29-51 0,0 0 0,0 0 129,0 0-129,-61 36 0,61-36 0,0 0 0,-59 14 129,59-14-129,0 0 0,-57 3 0,57-3 0,0 0 0,0 0 0,0 0 0,-50-19 0,50 19 0,0 0 0,0 0 0,0 0 0,0 0 0,0 0 0,0 0 0,0 0 0,0 0 0,0 0 0,0 0-129,0 0 129,0 0 0,50-5 0,-50 5 129,0 0-258,0 0 258,63 38-129,-63-38 0,0 0 129,66 49-516,-66-49 516,0 0-129,70 57 0,-70-57-258,0 0 258,67 70-387,-67-70 387,0 0 258,62 56-258,-62-56-387,0 0 387,0 0 516,59 47-516,-59-47 387,0 0-258,0 0 0,0 0-129,0 0 129,0 0 0,0 0-774,0 0-129,0 0-2838,0 0-774,0 0-258,0 0-387</inkml:trace>
  <inkml:trace contextRef="#ctx0" brushRef="#br0" timeOffset="11959.684">21606 671 516,'0'0'2838,"0"0"-129,0 0-258,0 0-258,0 0-516,0 0-129,0 0-387,0 0-258,0 0 0,0 0-129,0 0 129,0 0-258,0 0-129,0 0 0,4 56-129,-4-56-387,0 0 387,0 71-516,0-71 387,0 55 0,0-55 0,-4 58 129,4-58-258,-2 58 129,2-58-129,0 48 258,0-48-258,0 0-129,18 59 0,-18-59-387,0 0 387,0 0 0,68 20 0,-68-20-516,65-13 516,-65 13-516,83-33-387,-83 33-1677,75-43-1548,-75 43-387,58-31-258,-58 31 516</inkml:trace>
  <inkml:trace contextRef="#ctx0" brushRef="#br0" timeOffset="12328.705">21469 875 2709,'0'-53'3999,"0"53"387,0 0-1677,0 0-387,61-19-258,-61 19-387,55-7-516,-55 7-903,68-12 129,-68 12-387,80-4-903,-80 4-3225,65 0-129,-65 0-129,50 5-387</inkml:trace>
  <inkml:trace contextRef="#ctx0" brushRef="#br0" timeOffset="13463.77">20164 1255 2193,'0'0'2193,"0"0"774,0 0-903,0 0-258,0 0-258,0 0-129,0 0-258,0 0-258,0 0 0,0 0-258,0 0 0,0 0 0,0 0-258,-18 50 0,18-50 0,0 0-129,-7 59 258,7-30-387,0 3 387,4 3-516,2 7 516,1 5-387,1 2 258,1 1-516,-1-1 258,4-5-129,-4-2 0,2-11-129,-2-3 258,-1-7-129,-1-8 0,-6-13 0,6 15 129,-6-15-258,0 0-129,0 0-645,3-16-1806,0 1-1032,-3-7-387,0-2-129,-2-7-258</inkml:trace>
  <inkml:trace contextRef="#ctx0" brushRef="#br0" timeOffset="13955.798">19902 1318 258,'0'0'2451,"0"0"645,0 0-1161,0 0 129,0 0-129,0 0-129,0 0 0,0 0-516,0 0-258,0 0-129,0 0-258,26-56 0,-26 56-258,0 0 0,0 0-129,0 0-129,53-38 0,-53 38 0,0 0 0,0 0-129,65-14 0,-65 14 0,53 0 0,-53 0 0,77 8 0,-77-8 0,95 5 0,-46-2 0,0 1 0,-49-4-129,89 0 129,-89 0-129,62-2 0,-62 2-516,0 0-1548,55-5-1677,-55 5 387,0 0-387,0 0-129</inkml:trace>
  <inkml:trace contextRef="#ctx0" brushRef="#br0" timeOffset="15074.862">22116 1230 645,'0'0'2322,"0"0"387,0 0-258,0 0-516,0 0-129,0 0-387,0 0-258,0 0-129,0 0-258,0 0-129,0 0-258,0 0 0,0 0-129,0 0 258,0 0-258,0 0 129,0 64 0,0-64-129,-2 74-129,-3-25 129,3-6 129,1 3-387,1 0 387,0-7-387,0-5 258,0-5-258,-1-6 258,1-7-516,0-4-129,0 0-258,0-12-645,1 14-1032,-1-14-1677,0 20 129,0-20-387,0 12 387</inkml:trace>
  <inkml:trace contextRef="#ctx0" brushRef="#br0" timeOffset="15534.886">22006 1117 645,'0'0'3483,"0"0"0,0 0 258,0 0-1677,0 0-387,0 0-645,0 0 516,50-21-774,-50 21 0,0 0-258,64-4-129,-64 4 0,62-2-258,-62 2 0,69 0 0,-69 0 258,75 0-258,-75 0-129,70 0 0,-70 0-387,64-5 387,-64 5 258,55-7-387,-55 7-258,0 0-645,0 0-774,58-17-2193,-58 17 0,0 0-645,0 0 258</inkml:trace>
  <inkml:trace contextRef="#ctx0" brushRef="#br0" timeOffset="15931.911">22087 1429 2580,'0'0'3483,"0"0"258,0 0-1290,66 38-516,-66-38 0,49 5-516,-49-5 0,60 3-387,-60-3-387,63 1-645,-63-1 387,66 4 129,-66-4-129,64 4 0,-34 1-258,-30-5 0,50 3-129,-50-3 129,0 0-129,0 0-129,53 0 0,-53 0-1161,0 0-1032,0 0-1677,0 0 258,0 0-516,0 0 0</inkml:trace>
  <inkml:trace contextRef="#ctx0" brushRef="#br0" timeOffset="25342.449">19913 2605 516,'-13'0'1161,"13"0"129,0 0-258,0 0 0,-12 0 0,12 0 387,0 0-516,0 0 129,0 0-129,-10-10 0,10 10 0,0 0-129,-10-10-129,10 10-129,0 0-129,0 0-129,0 0-129,0 0 129,-6-14-258,6 14 129,0 0-129,0 0-129,0 0 129,6-3-258,-6 3 258,0 0 0,10 2-129,-10-2 129,0 0 0,12 15 0,-12-15 129,5 15-129,-5-15 258,0 14 0,0-14-129,-3 15 129,3-15 0,-14 14 0,14-14 129,-12 8-129,12-8-129,-13 6 129,13-6-129,-12 0 0,12 0-129,0 0 0,-6-8 0,6 8 0,0-13 0,0 13-129,10-16 129,-10 16-129,13-12 129,-13 12 0,0 0 0,12-6 0,-12 6 0,0 0 0,2 6 129,-2-6 0,0 0-129,-4 16 129,4-16-258,0 0-129,0 20-1419,0-20-1806,0 0-129,15 1-258,-15-1 0</inkml:trace>
  <inkml:trace contextRef="#ctx0" brushRef="#br0" timeOffset="26515.516">20212 2263 1161,'0'0'2322,"0"0"-516,5-12 129,-5 12-516,0 0-129,0 0-258,0 0-129,0 0-258,0-10-129,0 10-129,0 0 0,0 0-258,0 0 129,10-7-129,-10 7 0,15-4 0,-15 4 129,25-2 0,-12 1 0,6 1-129,-1 0 0,3 0-129,-3 0 129,3 0-129,-3 0 129,1 0-129,-5 0 0,2 0 129,-4 0-129,0 0 129,-12 0-129,16 3 0,-16-3 129,12 0-129,-12 0 258,0 0-258,0 0 129,0 0 0,0 0-129,10 12 129,-10-12 0,0 0 0,0 12-129,0-12 129,0 0 0,0 16 0,0-16 0,0 15-129,-1-5 129,-1 2-129,-2 4 129,3 2-516,-4 5 516,0 2-516,0 9 516,-1 0-387,-1 7 258,2 0-258,-2 8 258,2-5 129,0 1-129,1-3 129,2-5 0,0-5 0,2-7 0,0-5 0,0-9 0,0 1 129,0-12-129,0 0 258,0 0-258,0 0 0,0 0 0,0 0 0,0 0-387,0-12-774,0 12-2451,7-21-387,-6 6-129,1-4-258</inkml:trace>
  <inkml:trace contextRef="#ctx0" brushRef="#br0" timeOffset="27102.55">20333 2481 1935,'0'0'2709,"0"0"-1419,0 0 129,9 6-129,-9-6 258,13 4 0,-13-4-129,18 3-258,-18-3-258,20 7-258,-9-5 129,5 3-387,-1-3 0,5 3-129,-1-3-129,2 2 129,1 0 129,0-3-258,-2-1 129,-2 1-129,-2-1 0,-3 0 0,-1 0 0,-12 0 129,13 0-258,-13 0 129,0 0 0,10 0 129,-10 0-129,0 0 129,0 0 0,0 0 0,0 0-129,0 0 0,0 0 0,0 0-129,0 0-387,0 0-645,0 0-2709,0 0-258,0 0-258,-7 7-516</inkml:trace>
  <inkml:trace contextRef="#ctx0" brushRef="#br0" timeOffset="36704.098">21944 2423 129,'-11'-2'645,"11"2"-258,0 0 129,0 0-258,0 0 258,-12 0-387,12 0 258,0 0-258,0 0 0,0 0 0,0 0 129,0 0 0,-11 0 0,11 0 0,0 0 258,0 0 129,0 0-129,0 0 258,0 0-258,0 0-129,0 0 129,0 0-258,0 0 129,0 0-387,0 0 129,0 0-129,0 0 0,0 0 129,0 0-129,0 0 0,6 0 0,-6 0 0,0 0 0,0 0 129,0 0 0,0 0 387,3 12-129,-3-12 387,0 0 0,0 0-129,0 0 129,-7 2 0,7-2-258,0 0-258,0 0 129,0 0-387,0 0-129,0 0-387,0 0-258,0 0-1806,0 0-903,0 0-129,9 0 129</inkml:trace>
  <inkml:trace contextRef="#ctx0" brushRef="#br0" timeOffset="38048.176">21909 2537 774,'0'0'1806,"0"10"258,0-10 129,-3 12-129,3-12-258,0 0-258,-21 8 0,21-8-516,-9 3 0,9-3-258,0 0-387,0 0 0,-11-2-129,11 2-129,0-11 0,0 11-129,1-12 0,-1 12 0,6-12 0,-6 12-129,0 0 129,12-10-129,-12 10 129,0 0-129,12 0 129,-12 0-129,0 0 129,7 11 0,-7-11 129,0 0-129,5 15 129,-5-15 0,0 0 0,0 12 0,0-12 258,0 0-129,0 0-129,0 0 129,0 0-129,0 0-129,0 0 0,0 0-129,0 0-774,0 0-1548,12-7-1290,1 0-258,-1-2-387</inkml:trace>
  <inkml:trace contextRef="#ctx0" brushRef="#br0" timeOffset="39167.24">22247 2239 645,'0'-12'2322,"0"12"-645,3-12-516,-3 12 387,15-14-258,-15 14 0,21-14-258,-6 7-258,0 2-129,0-1-129,1 4-129,-1-1 129,0 3-258,-4 0 0,1 0 0,-12 0 0,18 7 258,-18-7-129,10 15 0,-10-15 129,5 17 0,-5-17 0,2 20 0,-2-20 0,0 22 0,-8-11-129,2 1 0,-4-4 0,-1 4-129,-3-5 0,2 1 0,-4 0 0,4-2-129,-2 0-129,4-2 129,10-4 129,-19 5-129,19-5-129,-11 4 129,11-4-129,0 0 0,0 0 0,0 0 0,0 0 0,0 0-129,0 0 129,0 0-129,0 0-129,5 5 258,-5-5-129,21 7 129,-9 1 0,0 0-387,4 3 387,0 1-516,1 6 516,0-2-387,0 1 258,-1 0-258,-2 2 258,-2-1 129,-2 0 0,-5 0-129,-1-1 129,-4-1 0,0 1 0,-1-2 129,-6-3-129,0 0 129,7-12 0,-21 17 0,9-10 129,-2 0 0,-2-4-129,1-1 129,0 0 0,1 0-129,-2-2 0,4 1 0,1-1-129,11 0 0,-16 0-258,16 0-258,0 0-2580,0 0-1032,-12 16-258,12-16-516</inkml:trace>
  <inkml:trace contextRef="#ctx0" brushRef="#br0" timeOffset="40384.309">19858 3759 1,'-17'0'2321,"17"0"-257,0 0-129,0 0 0,1-11-387,-1 11-516,0 0-129,14-11-129,-14 11 0,0 0 0,0 0-258,12 0 258,-12 0-258,0 10 258,0-10 0,-2 15-129,2-15 0,-15 13 0,15-13-258,-17 9 0,17-9-258,-14 5 129,14-5-129,0 0-129,0 0 129,-7-9-129,7 9 129,7-17-129,-7 17 0,15-18 0,-15 18 129,13-14-129,-13 14 0,0 0 0,0 0 129,0 0-129,0 0 0,0 0 0,3 7 0,-3-7-129,0 0-129,0 0-1161,0 0-2322,14 4-129,-3-5-387,6-10-258</inkml:trace>
  <inkml:trace contextRef="#ctx0" brushRef="#br0" timeOffset="41322.363">20305 3321 645,'-11'5'2709,"11"-5"0,0 0-645,0 0-645,0 0 0,0-6-258,0 6-258,16-11-387,-16 11 0,22-10-129,-11 5-129,2 5-129,-2 0 129,2 0-258,0 1 0,-1 4 129,0 1-129,0 2 129,-1 2 0,-1 1 129,-2 2 0,2 1 0,-7 1 129,1 3 0,-4 0-129,0 3 129,-1-3-129,-3 3 258,-6-3-258,5-2 0,-5-1 0,3-2 0,7-13-129,-14 16 0,14-16 0,0 0-129,-10 9 0,10-9 0,0 0 0,0 0 0,0 0 0,6 0 0,-6 0-129,18 3 129,-6 1 0,2 2-129,1 4 129,2 2 0,-3 2-129,4 1 129,-4 2 0,0 0 0,-1 1-129,-3-1 129,1 0 0,-4 1 0,-1-1 129,-3 0-129,0-5 129,-3 2 0,-2-2 0,-2-2 129,-8-2-129,12-8 129,-22 13-129,9-6 129,-5-2-129,3-2 0,-3 1 0,2-1-129,-1-1 129,0-1-129,2-1 0,-1 0-129,6 0 0,-1 0-129,11 0-645,0 0-2580,0 0-516,0-10-258,0 10-129</inkml:trace>
  <inkml:trace contextRef="#ctx0" brushRef="#br0" timeOffset="42592.436">21855 3741 1548,'0'0'1677,"0"0"258,0 0 129,0 0-387,0-14-258,0 14 0,0 0-258,0 0-258,0 0-516,0 0 0,0 0-258,0 0 0,0 0 129,0 0-258,0 0 258,0 0 0,0 0 0,8-2 129,-8 2 258,0 0-129,-1 9 0,1-9 129,-8 12-129,8-12-129,0 0-129,-10 13 129,10-13-258,0 0 0,0 0 0,0 0 0,-2-7-129,2 7 0,7-17 0,-7 17 0,17-19 0,-17 19 0,17-16-129,-17 16 129,13-4 0,-13 4 0,0 0-129,9 10 258,-9-10-129,0 18 129,0-18 0,-6 18 0,6-18 0,-15 14 129,15-14-129,-16 12 0,16-12-129,-16 5-129,16-5-258,0 0-1290,0 0-2064,0-8-645,12-4 0,2-5-516</inkml:trace>
  <inkml:trace contextRef="#ctx0" brushRef="#br0" timeOffset="43478.486">22220 3179 1032,'0'0'2580,"0"0"-258,0 0-516,3-13-129,-3 13-387,0 0-129,0 0-258,11-4-129,-11 4 0,13 0-258,-13 0 0,20 0-129,-6 0 0,0 0 0,2 0-258,2 0 0,0 4 0,1-1-129,0 6 129,1-2-129,-2 3 0,-1 0 0,0 2 0,-2-3 0,-2 4 129,0-2-129,-4 1 0,2-2 0,-2 3 0,-1 1 0,0 1 129,-3 2-129,4-1 0,-3 1 129,0 3-129,-1 4 129,-1-2-129,-2 4 129,0 1 0,-2 3-129,0 3 129,0-2 0,-2 4 0,-3-4 129,0 6-129,0-5 0,-1-2 0,1-1-129,3-2 129,-3-3 129,3-3-258,-2-1 129,4-6 0,-3-3 0,3-11-129,-2 14 258,2-14-258,0 0 0,0 0-129,0 0-258,5-9-1677,1-2-1806,1 0-258,-2-9-258,1 3 129</inkml:trace>
  <inkml:trace contextRef="#ctx0" brushRef="#br0" timeOffset="43939.513">22286 3629 3096,'0'12'3741,"0"-12"129,0 0-2193,19-3 129,-19 3-258,30-10-129,-13-1-387,9 6-129,1-5-516,5 5 0,-1 0-258,3 1 129,2 1-129,0 3-129,0 0 0,1 0 129,-5 2-129,-1 0 0,-6 1 0,-3 0 129,-7-3 129,-3 1 0,-12-1 0,12 1 0,-12-1 0,0 0 0,0 0-129,0 0-516,0 0-1935,0 0-1806,0 0-258,-4-9-387,4 9-129</inkml:trace>
  <inkml:trace contextRef="#ctx0" brushRef="#br0" timeOffset="90039.15">19873 4968 258,'0'0'2451,"-8"-14"-258,8 14-129,-14-15-129,14 15-387,-13-12 0,13 12-258,-19-11-258,19 11-129,-23-8-129,23 8 0,-24-6-258,12 6 0,-3-1-258,3 1 129,-2 0-129,2 0-129,-3 1 0,2 3 0,-1 1 0,0 2-129,0 0 129,1 1-129,-2 1 129,2 3-129,0-2 129,-3 5-129,4-2 129,-3 2-129,2 0 129,-3 2-129,2 2 0,0-2 129,1 3-129,-1-1 0,3 0 129,-1 1-129,0-3 0,4 4 0,0-3 129,3 1-129,-3-2 129,7 4-129,-4-4 0,5 0 129,0 3-129,0-4 129,5 1-129,0 1 0,8 1 0,-1 0 0,3 3 258,4-3-258,1 1 129,2 0-129,-3-2 258,7 2-258,-4-5 258,1 1-258,-1-4 0,0 1 129,-1-3-129,0 1 258,-2-1-258,2-1 0,1-1 0,0-2 0,2-1 0,0-2 129,-1 0-129,2-2 0,2-1 0,-1 0 0,-4 0 0,-1 0 0,1-1 0,0-5 0,-1 0 0,-3-2 0,1-1 129,-1-2-129,-3-4-129,0 2 129,2-3 0,-4 3 0,1-3 129,-1-2-129,-1-1-129,-1-1 258,2 1-258,-6-3 258,0 1-258,-1-1 258,-4-3-129,0 1 0,-2 2 129,-2-2-129,-4-2 0,-3 2 129,2 1-129,-1-2 0,-3 1 129,2 1-129,-3 2 0,3-1 0,-2 1 129,-2 1-129,-1 0 0,-3 3 0,-2 0 129,-2 0-129,-4 1 0,0 1 0,-2 3 129,-3-3-129,-1 3 0,1-2 0,1 0 0,0 4 0,3-1 0,0 1 0,1 3 129,4 1-129,2 5-129,-1 1 0,1 7 0,-2 6-129,2 8-258,-6-3-1032,8 15-2580,-8 2-129,2 3-387,-2 3-387</inkml:trace>
  <inkml:trace contextRef="#ctx0" brushRef="#br0" timeOffset="91435.229">22460 4928 2580,'-25'-12'2322,"11"6"-516,1 2-258,-4-3-258,4 7-129,-7-6-129,7 6 0,-7 0-258,4 0-129,-5 1 0,7 6 0,-5 1-258,0 4-129,0-3 129,3 8-129,1 0-129,0 3 129,-1 3-258,4 2 129,1 4 0,2 2 0,1 1-129,5 0 129,-2 1 0,5 1 0,2-3-129,4 3 129,4-7 0,4 2 129,0-1 0,6-3-129,1-1 0,4 1 0,0-5 129,5 0-258,1-2 258,1-1-258,8-3 0,-3-1 0,3-2 129,2-6-129,0-1 0,1-3 0,0-1 129,0-3-129,-2-4 0,0-2 0,-2-3 129,-3-2-129,0-3-129,-1-3 258,-3-1-258,-3-1 258,-3-2-258,-2-4 258,-7 2-258,0-2 129,-7 0 129,-5-1-129,-5-2 129,-1-1-129,-10-2 129,-7-1-129,-7 0 129,-1-1-129,-4 3 129,-4 2-129,-3 1 129,-2 3-129,-2 2 129,2 4-129,-4 2 129,-1 1-129,-1 2 129,-2 4-129,0 2 129,-1 1 0,-1 5-129,1 1 0,-3 3 0,0 6 0,1 7 0,0 3-129,3 9-387,-7-3-903,7 11-2580,-2 5-387,1-1-516,2 3 129</inkml:trace>
  <inkml:trace contextRef="#ctx0" brushRef="#br0" timeOffset="93794.364">20016 5073 645,'0'0'1677,"0"0"0,0 0-129,0 0 129,0 0-258,0 0 129,0 0-387,0 0-129,-7-7-258,7 7 0,0 0-387,0 0-129,5-12-129,-5 12 258,10-8-258,-10 8 129,18-17 0,-6 8 0,-1-2 0,6 2 0,3-3 0,1-2-129,7 1 129,4-1-258,5-3 258,3 3-258,2-3 258,5 2-258,-3-2 258,3 2-258,-2-3 129,1 5 0,-2 1-129,-1 0 258,-3 1-258,1 0 0,1 2 0,2-1-258,-2 3 516,-2-1-516,4 3 258,1-1 0,-1 3 0,-1 1 0,-1 1 0,-3 1 0,-3 0 0,-1 1 258,-3 3-258,-3 1 0,1 2 0,-4 1 129,2 1-258,-1 1 258,0-3-258,0 3 129,-2 1 0,1-3 0,-3 2-258,0 0 258,-2 0 0,-2 1 0,-3 0 0,2 0 0,-3 2 0,-1-1 0,-2 1 0,2-2 0,-2 3 0,1-1 0,0 0 0,1-1 0,1-1 0,-1 1 0,3-5 0,-3 3 0,2-4 0,-4 0 0,0 0 0,1-3 0,-13-3 0,20 9 0,-20-9 0,16 8 0,-16-8 0,12 7 0,-12-7 0,0 0 0,11 13 0,-11-13 0,0 0 0,11 14 0,-11-14 0,13 16 0,-13-16 0,14 19 0,-14-19 0,16 17 0,-16-17-129,13 12 129,-13-12 0,12 10 0,-12-10 0,0 0 0,0 0 0,11 11 0,-11-11 0,0 0 0,0 0 0,0 0 0,0 0 0,0 0 0,0 0 0,0 0 0,0 0 0,0 0 0,0 0 129,0 0-129,0 0 258,0 0-129,0 0-129,0 0 129,0 0 0,-5 3-129,5-3 0,-17 0 129,17 0-129,-22-8 0,8 2 0,-5-2 129,-5-2-129,-4 0 0,-2-1 0,-4 0 129,-4 3-129,2 3 0,-3 1 0,7 3 0,2 1-129,4 0 129,3 0 0,9 4-129,1 1 129,13-5-129,0 0 0,0 0 0,0 0 0,0 0 129,16 5-258,1-5 129,7 0 0,3-1-129,6 0 129,-2 1 0,7 2 0,-1 5 0,0 2-129,-3 2 129,0 1 129,-4 2-129,-5-4 0,-1 1 129,-6-1-258,-2-3 258,-3-2-129,-1-2 129,-12-3 129,15 0-129,-15 0 258,10-14-258,-5 1 129,-1-6 0,-1-3 0,2-5-129,-4-2 129,4 0-129,-3-3 129,0 2 0,-2 0 0,0 3-129,0-1 129,0 4 0,-3 5 0,-1 2 0,0 2 0,4 15 0,-10-21 129,10 21-129,-8-11 0,8 11-129,0 0 0,-13-7 0,13 7-258,-12 0-1032,12 0-2709,-15 10 0,5-7-516,-2 4 129</inkml:trace>
  <inkml:trace contextRef="#ctx0" brushRef="#br0" timeOffset="97551.579">21912 5329 903,'0'0'1677,"0"0"-129,0 0 129,0 0-258,0 0-258,0 12-129,0-12-258,0 0-129,0 13 0,0-13 0,-2 12 129,2-12-258,-11 17 258,-3-8-258,4 3 0,-10 0 129,1 3-258,-9-2 129,-2 4-258,-8-1 129,-2 3-129,-7-2 0,-2 2 0,-8-3 0,1 5-129,-6-5 0,-4 1 129,-6-2-258,-6-3 258,-2 1-129,-1-2 0,-2-3-129,1-1 129,-3-2 0,10 0 0,2-4 0,6-1 0,3 0 0,1-4 0,4-4 0,1 0 0,3-5-129,1 1 129,3-2-129,5 0 129,2-1-129,8 2 0,4 0 0,7 1 129,2 1-129,6 1 0,4 1 0,1 2 0,12 7 0,-14-13 0,14 13 0,0 0-129,-13-8 129,13 8 0,0 0 0,0 0-129,0 0 0,0 0 0,0 0 129,0 0-129,0 0 129,0 0 0,0 0 0,0 0 0,0 0 129,0 0-258,0 0 129,0 0 0,8 0 0,-8 0 0,0 0 0,0 0 0,12 1 0,-12-1 0,10 10 0,-10-10 0,16 17-129,-8-4 129,3 3 0,0 3 0,1 7-129,1 1 129,2 4 0,-1-1 0,-1 6-129,0-4 129,0 1 0,-4-3 0,1-4-129,-2-2 129,-3-4 0,2 1 0,-4-8 0,4-1 0,-7-12 0,10 17 0,-10-17 0,0 0 0,0 0 129,0 0-129,0 0 0,0 0 129,0 0-129,0-12 0,0 2 0,-4-10 0,-2-1 0,-1-6 0,0-2-129,-1-5 129,-3 1 0,0-2-129,0-1 129,-2 4-129,3 1 129,-1 2 0,-1 5 0,4 4-129,0 2 129,2 1-129,3 5 129,-1 2-129,4 10 129,0-14-129,0 14-129,0 0 258,10-11-258,-10 11 258,17-2 0,-5 2-129,2 0 129,5 0 0,2 1 129,5-1 0,4 0-129,4 0 0,4-3-129,1-2 129,-1-7 0,1 3 0,-4-3 0,-1 1 0,-8-1 129,-4 3-129,-3 0 0,-6 2 129,-13 7 0,16-9-129,-16 9-258,0 0-645,0 0-2709,0 0-516,0 0-129,-8 3-258</inkml:trace>
  <inkml:trace contextRef="#ctx0" brushRef="#br0" timeOffset="98534.635">21151 5848 2193,'-14'0'1935,"14"0"-258,0 0 0,-11-8-258,11 8-387,1-12-129,-1 12-387,13-12 129,-13 12-258,15-5 258,-15 5-258,17 0 129,-17 0-129,13 14 0,-13-14 258,9 20-129,-9-20 129,2 16-129,-2-16 0,-1 17 0,1-17 129,-14 13-258,14-13 0,-18 9-129,7-6-129,11-3 0,-20 3 129,20-3-129,-20 0-129,20 0 258,-15 0-129,15 0 0,-11 0-129,11 0 129,0 0-258,0 0 129,0 0-129,0 0 0,0 0-516,0 0-1677,0 0-1935,13-8-129,-2-1-516</inkml:trace>
  <inkml:trace contextRef="#ctx0" brushRef="#br0" timeOffset="99518.692">21267 5757 903,'0'0'2193,"0"0"-258,0-12 0,0 12-258,0 0-258,1-12-258,-1 12-258,0 0-129,9-15-129,-9 15 0,13-9-258,-13 9-258,20-2 258,-8 2-258,1 0-129,1 0 0,-1 5 0,1 1 129,-1 0-129,1 1 129,-14-7 0,19 15 129,-19-15-129,15 16 129,-15-16 129,6 16 0,-6-16-129,0 14 129,0-14-129,-4 14 0,4-14 0,-13 10 0,13-10-129,-13 9 0,13-9 0,-12 7-129,12-7 0,0 0 0,0 0 0,0 0 0,0 0 0,0 0 0,0 0 0,0 0 0,13-2-129,-1 0 129,1 2 0,0 0 0,2 2 0,0 4 0,0 0 0,-1 5-129,0 0 129,-2-1 0,-2 2 0,0 0 0,-3 0 0,-3 1 129,0-2-129,-3 1 129,-1 0 0,-1 0 0,-6-2 0,0 2 129,-5-3-129,3 2 129,-8-5 0,4 2 0,-4-4 0,1 2-129,-1-4 129,0-2-129,1 0-129,2 0-129,14 0-258,-21-5-1677,21 5-2064,0-14-516,0 14-258,7-20-129</inkml:trace>
  <inkml:trace contextRef="#ctx0" brushRef="#br0" timeOffset="107257.134">21139 4541 1032,'0'0'2193,"0"0"129,0 0-387,0 0-129,0 0-129,0 0-387,-2-12 0,2 12-258,0 0-129,0-11-258,0 11 258,0 0-387,3-13 0,-3 13 0,0 0-258,0 0-129,0 0 0,12-10 0,-12 10-129,0 0 129,0 0-129,0 0 129,0 0 0,0 0 129,0 0-129,0 7 0,0-7 129,0 0-129,-6 7 0,6-7 129,0 0-129,0 0-129,-13 6 129,13-6 0,0 0 0,0 0-129,0 0 129,0 0-129,0 0 0,0 0 0,0 0 0,4-6 0,-4 6 0,0 0 0,0 0 0,0 0 0,0 0 0,0 0 0,5 9 0,-5-9 129,0 0-129,0 0 258,0 0-129,0 11 0,0-11 0,0 0 129,0 0-129,0 0 0,-10 5 0,10-5 0,0 0 0,-13 1-129,13-1 0,0 0 0,-11 0 0,11 0 0,0 0-129,0 0 129,0 0-129,0 0-129,0 0 0,0 0-903,0 0-2709,0 0-516,7-2-258,-7 2-387</inkml:trace>
  <inkml:trace contextRef="#ctx0" brushRef="#br0" timeOffset="108674.215">21218 4345 1419,'0'0'1677,"0"-13"129,0 13 129,0 0-129,3-14-258,-3 14 129,0 0-387,0 0-129,2-14-129,-2 14-387,0 0 0,7-11-258,-7 11 129,0 0-258,12-16 129,-12 16 0,17-7-129,-7 7 0,-10 0 0,22-7-129,-11 3 129,3 3 0,-2-2-129,2 3 0,-2 0 0,-2 0-129,-10 0 129,20 0-129,-20 0 129,19 8-129,-19-8 129,0 0 0,9 17 0,-9-17 0,5 16 0,-5-4 129,0-12-129,-4 22 129,4-22-129,-9 22 0,9-22 0,-14 18 0,14-18 0,-12 13-129,12-13 129,-13 9 0,13-9-129,0 0 0,0 0 0,-11 8 0,11-8-129,0 0 129,0 0 0,0 0-129,0 0 129,7 5 0,-7-5 0,17 2-129,-17-2 129,20 7 0,-7-1 0,-1-1-129,0 2 129,-3 0 0,-9-7 0,16 14 0,-16-14 0,12 16 0,-12-16 0,5 17 129,-5-17-129,1 21 0,-1-10 0,0-1 0,-4 1 129,1 0-129,3-11 129,-14 17-129,14-17 129,-15 13 0,15-13 0,-20 7 0,9-6 0,11-1-129,-17 3 129,17-3-258,0 0 0,-15 0-387,15 0-1548,0 0-2322,0 0 0,9 0-645,-9 0-129</inkml:trace>
  <inkml:trace contextRef="#ctx0" brushRef="#br0" timeOffset="111482.376">22851 4973 2709,'3'-11'2064,"-3"11"-129,0-19-129,0 19 0,0-13-129,0 13-258,0-17-258,0 17-258,0-20-129,0 20-129,2-21-129,-2 21 0,4-22 0,3 11-258,-1-3 0,2 0-129,4 0 129,2-3-258,3-2-129,-1 0 129,8-2 0,0 0 0,1 1-129,2-1 129,3 1-129,3 3 258,1 0-129,0 4 129,6 2-129,0 2 0,5 2 0,-3 4-129,1 1 129,-3 2 0,-1 0-129,2 5 129,-6 4-129,-1-1 129,3 3-129,-2 2 129,-2 4 0,2 0-129,-2 2 258,-3 3-258,-2 2 258,-3 3-258,-3 0 129,-4 5 0,-3 3-129,-3 0 129,-4 4 0,-3 1-258,-1 3 258,1-1 0,-4 0 0,-1-2 0,0-1 0,0-1 0,0-6 258,0 3-258,-7-3 129,-1-2 0,-6 1 0,1 0 0,-6 1 129,-2-1-129,-6 1 129,0 2-129,-2-5 129,-2 0-258,-2-5 258,-2-1-129,-3-7 0,1-4 0,2-6 0,1-3 0,-2-3-129,-2-2 129,4-8 0,2-4-129,3 0 0,-1-1 0,0 0 0,2 0 0,4-1 0,2 1 0,0 3-129,1-2 129,2 2-258,3 2 387,0 0-387,2 1 258,1 1-129,3 3 129,10 5 0,-19-7 0,19 7 0,-12-5 0,12 5 0,0 0 0,0 0 0,-11-4 0,11 4 0,0 0 0,0 0 0,0 0 0,0 0 0,0 0 0,0 0 129,0 0-129,0 0 0,0 0 0,0 0 0,0 0 0,0 0 0,0 0 0,0 0 0,0 0 0,0 0 0,0 0 0,0 0 0,0 0 129,0 0-129,0 0 0,0 0 0,0 0-129,0 0 129,0 0 0,0 0 0,0 0 0,0 0 0,0 0 0,0 0-129,0 0 129,0 0 0,-10 10 0,10-10 129,-2 16-129,2-6 129,0 4-129,0 1 129,0 5-129,0 3 129,2 6-129,2 2-129,-1 4 129,2 3 0,0 3 0,2 2-129,-1 0 129,1-3 0,0 0 0,1-5-129,-2-6 129,1-4 0,-4-4 0,3-7 0,-2-3 0,-4-11 0,4 13 129,-4-13-129,0 0 0,0 0 129,0 0-129,0-9 0,0-5 0,-4-1 0,-1-7 0,-1-5 0,-2-5 0,2-2 0,-2-2 0,0-2 0,1 0 0,1-2 0,-2 3-129,2 2 129,0 2 0,0 4 0,3 2-129,1 5 129,0-1 0,2 3-129,0 3 129,0 5-258,0 0 258,0 2-129,0 10 129,2-14-258,-2 14 387,0 0-129,0 0-129,0 0 129,0 0 0,0 0 0,0 0 129,0 0-129,14 0 0,-14 0 129,18 0-129,-5 2 129,5-2-129,4 0 129,6-2-129,2-3 0,3 0 0,3 0 0,1-1 0,-1 2 0,-5-1 0,-1 4 0,-5-2 0,-5 3 0,-6-1 0,-3 1-129,-11 0 129,11 0 0,-11 0 0,0 0 0,0 0 0,0 0 0,0 0-129,0 0-258,0 0-1806,0 0-1935,0 0-387,0 0-258</inkml:trace>
  <inkml:trace contextRef="#ctx0" brushRef="#br0" timeOffset="112525.435">24009 4749 903,'0'0'1548,"0"0"0,12 0 129,-12 0 258,13-3-258,-13 3 0,0 0-387,16-3-129,-16 3-129,0 0 0,0 0-258,0 0 129,-13 6-129,13-6 0,-17 12-129,17-12-129,-32 8-516,25 5-129,-14-13-258,15 9 0,6-9-129,0 0 516,-18 0-645,5 0 0,13 0 129,0 0 129,0 0 387,0 0 0,0 0-129,9-8 129,-9 8-129,10-5 0,-10 5 0,0 0-258,17 0-645,-17 0-2451,0 0-1290,0 0 516</inkml:trace>
  <inkml:trace contextRef="#ctx0" brushRef="#br0" timeOffset="114180.53">23976 4562 1806,'0'0'3741,"0"0"-258,0-12-1419,0 12-129,12-11-645,1 10-258,-13 1-258,28-15-129,-9 7-387,2 3 0,0-2 0,4 2-129,-2 2 0,-1 0 0,-2 0 0,0 2 0,-6 1-129,-1 0 0,-13 0 258,17 0-258,-17 0 0,0 0 129,8 12-129,-8-12 129,1 12-129,-1-12 129,0 15-129,0-15 0,4 20 0,-4-20 0,1 24 0,0-7 0,-1 4 0,1 5 0,0 3 129,0 5-258,-1 0 258,3 2-129,-1-1 0,11 14-387,-13-26-645,12 18 258,-12-23-129,0-18 258,0 0 645,9 45-903,1-16 0,-10-29 0,0 13 645,0-13 258,0 0 129,0 13-258,0-13-258,0 0-1161,0-17-2451,0 17 129</inkml:trace>
  <inkml:trace contextRef="#ctx0" brushRef="#br0" timeOffset="115038.579">24155 4877 1548,'0'0'3483,"7"-9"-1032,-7 9-516,13-8-129,1 5-129,-14 3-516,22-11-129,-22 11-129,27-12-129,-15 6-258,5 3-129,-3-1-129,5 2-129,-4-2 0,4 3-129,-1-1 0,-1 1 0,0 0 0,-1 1 0,1-1 0,-3 1 0,-1-2-129,-13 2-129,25 0-1032,-25 0-2838,13-3-129,-13 3-258</inkml:trace>
  <inkml:trace contextRef="#ctx0" brushRef="#br0" timeOffset="120922.915">19443 5007 516,'-1'10'1161,"1"-10"129,0 0-387,0 0 0,0 0 0,0 0-129,0 0 0,0 0-258,0 0 0,0 0 129,0 0 258,0 0-258,0 0 258,0 0 0,0 0 0,0 0-129,0 0-129,0 0 0,0-10-258,0 10-129,0-16 0,0 16 129,-2-22 0,2 22-129,-6-23 0,0 11 0,-1-2-129,4 2 129,-7-4-129,3-1 129,-8 0-129,5 2-129,-5-3 129,2 2 0,-4-2-129,0 1 0,-1 0 129,1 1-129,-2 2 0,2-1 0,-2 2-129,-1 0 258,-2 2-258,-2 3 258,1 0-258,-4 1 258,-1 1-129,-1 2 0,2 4 0,2 0 0,1 0 0,2 0 0,1 7 0,3 1-129,1-1 258,0 5-129,3 3 0,-2-3 0,2 5 129,-2-1-129,2 0 0,-3 3 129,1 1-258,-2-1 129,1 4 0,-4-1 0,2 5 0,0-1-129,0 0 129,1 2 0,-1 1-129,4 0 129,2 0 0,1 0 0,3 0 0,-2 0 0,7-2 0,-3 1 129,1-3-129,1 1 0,2-2 0,0-2 0,3-1 0,0-1 129,0 0-129,3-1 129,0 3-129,3-3 129,2 1 0,0 1-129,-1-1 129,3 0 0,-2-3 0,0 0-129,2-4 129,-1-2 0,2 0-129,-11-11 129,22 19-129,-9-9 0,0 0 0,3-2 129,0 1-129,3-2 0,-1 0 0,2-4 129,-3 0-129,3 0 0,-2-3 129,2 0-129,0-4 0,-1-3 129,3-2-129,0 0 0,5-2 129,2 1-129,2 0 0,2 3 0,0-3 0,0 2 0,-3 2 0,-3 1-129,-6-4 258,-2 4-129,-4-2 0,-4-1 0,-11 8-129,14-17 258,-14 17-258,9-17 129,-9 17-129,7-12 129,-7 12-129,0 0 0,4-14 129,-4 14 129,0 0-129,0 0 0,0-12 0,0 12 0,0 0 0,0 0 0,-4-12 0,4 12-129,0 0 129,0 0 0,0 0-129,-6-10 0,6 10 129,0 0-129,0 0 0,0 0 0,0 0 129,0-12-129,0 12 0,0 0 129,0 0-129,0 0 129,0 0 0,0 0-129,0-12 129,0 12-129,0 0 129,0 0-129,0 0 129,11-4 0,-11 4 0,0 0-129,0 0 129,0 0 129,0 0-129,0 0 0,0 0 0,0 0 0,0 0 0,0 0 129,0 0-129,0 0 0,0 0 0,0 0 0,0 0 0,0 0 0,0 0 0,0 0 0,0 0 0,0 0 0,0 0 129,0 0-129,0 0 0,0 0 0,0 0 0,0 0 0,0 0-129,0 0 129,0 0 0,0 0 0,0 0 0,0 0 0,0 0 0,5-12 0,-5 12 0,0 0 0,13-6 0,-13 6 0,0 0 0,15-7 0,-15 7 0,13-5 129,-13 5-129,0 0 0,13-5 0,-13 5 129,0 0-129,0 0 129,0 0-129,0 0 129,0 0 0,0 0 0,-9-7-129,9 7 129,-21-5-129,8 4 129,-4-1-129,-2-1 129,1 2-129,-1 1 0,0 0 0,0 0 0,0 0 0,5 0 129,0 0-129,3 0 0,11 0 0,-15 0 0,15 0 0,0 0 0,-13 0 0,13 0 0,0 0 0,0 0-129,0 0 129,0 0 0,6 5 0,-6-5 0,17 7-129,-17-7 258,21 7-129,-8-2 0,2-3 0,-1 5-129,5-2 129,-3-1 0,4 2 0,-3 1-129,1 0 129,-3-2 0,2 4 0,-6-1-129,0 3 129,-5 1-129,-2-1 258,-3 4-129,-1-1 129,0 1-258,-3-1 258,0 1-129,-4 2 129,-1-1-129,0 1 0,-2 1 0,-1 0 129,1-1-129,-1-2 0,0 0 129,1-1 0,2-4 0,8-10-129,-14 12 129,14-12-129,0 0 129,0 0-129,0 0 0,0 0-129,0 0-258,0-7-2064,0 7-1548,4-23-645,3 7 0,-5-3 1</inkml:trace>
  <inkml:trace contextRef="#ctx0" brushRef="#br0" timeOffset="122011.978">17970 5082 1032,'16'-3'2193,"-16"3"-645,0 0 129,18-12 0,-18 12-387,15-10 0,-15 10-258,16-8-258,-16 8 129,12-3 0,-12 3 0,0 0-258,0 0 129,7 15-129,-7-15 129,-3 17 0,3-17-258,-16 18 0,3-12-129,2 3 0,-1-5-129,1 1-129,0-4 129,11-1-129,-18 0 0,18 0 0,-11 0 129,11 0-258,0 0 0,0 0 0,-10-10 129,10 10-129,0 0 0,0 0-129,0 0 129,0 0 0,0 0 0,0 0 0,0 0-258,0 0 129,0 0-129,0 0-774,8-2-3096,-8 2 0,20-10-516,-5-1-258</inkml:trace>
  <inkml:trace contextRef="#ctx0" brushRef="#br0" timeOffset="122851.026">18137 4770 645,'0'0'2322,"0"0"-645,0 0-258,0 0 129,0 0-129,0 0-258,0 0-129,0 0-129,0 0-129,0 0 129,16 5-129,-5-5 0,3 0-258,5 0-129,3-2 129,-1-2-258,2 1 0,-2 0-129,-1 1 129,-2-1-129,-1 1-129,-17 2 129,18-2 0,-18 2 0,0 0 129,0 0-129,11 7 129,-11-7-129,0 19 0,-1-8 0,-2 5 0,-2 1 0,0 2-129,1 5 129,0 2-129,-1 2 0,1 2 0,-2 2 129,0 1-129,0 0 129,-1-3-129,-1 0 129,0-3 0,1-3 0,0 0-129,3-9 129,-3 2-129,6-5 0,1-12 129,-2 15-129,2-15 0,0 0 0,-2 13 0,2-13 0,0 0 0,0 0 0,0 0-258,0 0-387,3-11-1161,2-1-2064,3-2-516,-4-4-129,2-5 129</inkml:trace>
  <inkml:trace contextRef="#ctx0" brushRef="#br0" timeOffset="123423.059">18181 5032 903,'-15'2'3225,"15"-2"258,0 0-1806,0 0 0,0 0-387,0 0-129,0 0-129,0 0-258,0 0-258,0 0 0,0 0 0,0 0-129,0 0-129,0 0 129,0 0 0,0 0 0,0 0-129,0 0 0,9 5 0,-9-5 0,17 6-129,-2-5 0,2 2 0,0-1 0,3 1 0,-2-2 0,1 1 0,-2-2-129,-2 0 129,-4 0 0,-11 0 0,15-4 0,-15 4 0,0 0-129,0 0 129,0 0-129,0 0 0,0 0 129,11-3-129,-11 3 129,0 0-129,0 0 129,0 0-129,0 0 0,0 0-129,0 0-129,0 0-1032,0 0-2838,11-1-258,-11 1-387,14-17-258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4:24.7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2938 5830 903,'-10'0'1548,"10"0"129,-9 0-129,9 0 0,-11 1-516,11-1-387,-14 0-129,14 0-129,-12 2-258,3 0 129,0 0-129,-2 2 258,2 0-258,-2 4 0,1-1 129,-1 2 0,-3-2 129,4 1-129,-3 1 129,1 4 0,-1-4 129,0 3-387,1-3 387,0 6-387,1-2 0,0 1 0,1 0-129,-1 0 129,1-2 0,0 4 0,-1-2 129,1 1 0,-1-1 0,-1 4-129,0-2 258,2 3 129,-1 1-258,1 1 0,-3-1 0,4 1-129,-1-1 129,2 2-129,-2-1-129,3 2 0,2 0 0,-2-1-129,3 2 129,0 0 0,1 1 0,0 0 0,0-3 129,3 1-129,0 2 0,0-2 129,0 1-129,3 0 0,3 0 0,1 3 129,2 0-129,2 1 258,2 1-258,2 4 129,0-5-129,3 1 0,-3-2 0,4-2 129,-2 1 129,0-4-129,0-2 0,0-6 0,-2 2 129,1 1-129,2 1 129,0 0-129,-2-4-129,2 2 0,2 3 129,1 1 0,-1-3-129,3-1 0,-2-3 0,2-2 0,1-1 129,0-1 0,0-3-129,-1 0 129,2-2 0,-2 0 129,1-4-129,2 3 129,-3-3-129,2 0 129,-3-3-129,2 2 0,-3-6 0,0 3-129,0-4 129,-2-1-129,2-3 0,2 0-129,-3-1 129,1-1 0,-1-3 0,2-2 129,-4-2-258,4 1 129,-4-3-129,1 0 258,1-1-129,-1-2 0,1-1-129,0 1 129,0-1 0,-3-2 0,1-1 129,-2-1-129,0-3 0,-1 1 0,-1-2 0,-1 1 0,2-4 129,-4 5-129,1-4 0,-1 3 0,0 0 129,-4 0-129,2 3 129,-1-2-129,-3 2 0,1 1 129,-3 0-258,0 1 129,1 0-129,-3 0 129,0-2-258,0 1 258,-1 2 0,0 0-129,0 0 258,-3 1-129,-1 1 129,0 1-129,-2-2 0,0 2 0,-1 0 129,-1 2-129,0-2 0,-2 1 129,0 2-129,-3 0 0,0 2 0,1 1 0,-3 0 0,-1 1 0,-2 4 0,2-3 0,-4 3 0,2 0-129,-1 1 129,-2 2 129,2 0-129,-2 4 0,1-2 0,-1 6 0,1-2 0,-4 4-129,0 1 129,-2 0 0,0 4 0,-1 0 0,-3 4 0,0-1-129,-2 5 258,-1-3-258,1 1 129,-1 3 0,1-1 0,0 2-129,2 1 129,2-1-129,1 3 129,2 0-129,2 0 129,2 0-129,2 1-129,1 0 258,2-1-129,1 3 258,3-1-129,-1-2 0,3 1 0,-1-2-129,3 4-129,0-6-258,4 9-1161,-1-5-2709,5-18 0,-9 21-645,9-21 387</inkml:trace>
  <inkml:trace contextRef="#ctx0" brushRef="#br0" timeOffset="1">6142 5666 645,'7'-10'1161,"-7"10"-387,0 0-129,7-12 129,-7 12-129,0 0 0,0-15 387,0 15-129,0 0 0,-6-9-387,6 9 0,-13-3 129,4 3-387,-2 0 0,-1 0-129,-2 3 258,-2 3-258,-1 0-129,-2 3 0,-2 0 129,0 4-129,1-1-129,-4 2 258,2-1-129,-3 6 0,1 1 0,-1 2 0,0 2 0,-3 5 0,2-3 129,-3 9 0,2 1 0,-2 0 129,0 4 0,1 1 0,0 3 258,2-2-258,0 6 0,3-2 0,1 3 0,4-2 0,2-1-129,2-3 129,5 4-129,1-3 0,5 2 258,1-3-129,2 1 0,5 1-129,5 1 129,-1-4-258,5 1 129,0-1 0,4 1 258,-3-2-258,5 1 0,-3-6 129,3 0-129,-2-1 129,3 1 0,-1-6-129,4-1 129,0-4 129,4 1-258,-1-3 129,4 1-129,1-2 0,2-3 0,-1-1 129,4-2-129,0-7 0,2 1 0,0-6 0,1 1 129,-1-5-129,2-3 0,2-4 0,-2-4-129,-1 2 129,1-2-129,0-3 129,0-3-129,0 0 0,-1-3 129,0-1 0,2-1-129,-1-5 0,0-1 0,-1-2 129,-2-2 0,0-2-129,-3-2 0,0 0 0,-3-3 0,-1-4-129,-2 2 129,-2-6 0,-1 0-129,-3-3 129,0 0-129,-4 0 258,-2-4-129,-2 1 0,-3-2 0,-3 4 129,-4-1 0,-3 2-129,-2 2 129,-1-3-129,-6 3 0,-5-1-129,0 2 129,-5-3-129,-2 0 129,-6 1-129,-1-2 129,-6 3 0,-1 1 0,-3 5 0,-6 5 0,-1 3-129,-8 5 0,-1 6 0,-6 5-129,-3 6 0,-7-2-129,-4 11 0,-7-3-258,1 7-258,-6 1-516,6 11-2193,-1 7-774,2 4-129,6 5 388</inkml:trace>
  <inkml:trace contextRef="#ctx0" brushRef="#br0" timeOffset="2">9524 5589 516,'0'0'2451,"-10"-8"-387,1 4-387,-2-2-387,2 4-387,-6-3-258,4 1 0,-6-2-129,2 2-129,-5 1 0,2-1-129,-5 3-129,-1 1 0,-1 0-258,-2 3 129,-2 2 0,-1 6 0,-1 2 0,-3 2-129,0 5 129,-1 2 0,-1 2 0,-1 3 0,1 7 0,-1 0 0,2 5-258,2 4 516,-1 2-516,6 5 516,-1 1-258,6 4 129,-1-1-258,4 5 129,3 0 129,4 2 0,1 1 0,5-1 0,4-1 0,3 3 258,0-2 0,8-1 0,1-2 0,7 0 0,-3-4 0,10 2 0,-2-3 0,4-1-258,2-6 258,3 1-129,4-7 258,3 0-129,2-9-129,3 1 129,-1-5-129,4-4 129,4-3-258,2 0 0,1-3 0,2-2-129,0-2 129,3-3 0,2-7 129,0-3 0,-4 0 0,-1-6 0,1-9-129,-4-1 129,-2-13-129,-1 0-129,-2-7 129,-1-3 0,0-7-258,0-4 129,-4-1 0,-1-7 0,-1 4 0,-6-6 0,0-1 0,-8 1 0,-2-4 129,-6 0-129,-3 3 129,-6-2-258,-5-2 258,-3 2-129,-4 0 0,-6 2 129,-4 3-258,-5 0 258,-2 0-258,-5 2 258,-4 1-129,-5 4 0,-3 3 129,-2 2-258,-5 5 129,-4-2 0,-3 5 0,0 2-129,-6 3 129,-3 5-129,-2 2 129,-3 4-129,0 6 0,-4 6-129,3 6-129,-3 4-258,8 11-516,-7-1-774,9 15-2451,0 10-258,1 3-258</inkml:trace>
  <inkml:trace contextRef="#ctx0" brushRef="#br0" timeOffset="3">12645 5643 1548,'10'-6'1419,"9"-7"-129,-10 6-516,-9 7-129,13-7-258,-13 7 387,11-3-129,-11 3 129,0 0-129,0 0 0,-4-1 0,-6 0 129,0 1-516,-4-2 0,-3 2 0,-2 0 0,-4 0 0,-4 0-129,-3 2 258,-2 3-387,-4 0 129,-3 5 0,1 0-129,-2 6 0,1 3 0,-1 1 0,0 6 129,2 3 0,-1 5 0,2 3-129,0 4 129,1 0 129,-1 5 0,2 5-129,4 2 0,1 2 0,2 1 0,1 3 0,9 3 0,0 0 258,11 1-258,3-2 129,4 0 0,6-5 0,9 1 129,6-4-129,7 0 0,4-6 0,4 1 129,4-4-129,7-1-258,1-1 258,7-2 0,-1-3-129,7-2 0,2-2 0,2-2 0,0-6 0,4-1 258,1-7-258,1-1 129,0-8 0,2 0-129,-2-8 0,4 0 0,-4-4-129,2-7 0,-1-6 129,0-3-129,-3-6 129,-3-2-129,-2-10 129,-3-1 129,-3-7-129,-5 1 129,-6-8-129,-5-1 129,-8-1-129,-3-4 0,-7-1 0,-5-1-129,-7-1 0,-2-1 0,-6 2 0,-4-2 129,0-3 0,-6 2-129,-4 1 0,-5-2 129,-4-2-129,-4 0 0,-5 0 0,-6 1-129,-4 4 129,-8 1 0,-4 5 0,-5 6-129,-4-1 129,-4 9 0,-3 4-129,-5 6 129,-3 8-258,-2 5-129,-2 13-129,-8 6-129,4 16-258,-15 5-1032,7 28-1419,-8 4-1677,-3 13 129</inkml:trace>
  <inkml:trace contextRef="#ctx0" brushRef="#br0" timeOffset="4">2951 5980 774,'0'0'1161,"0"0"0,0 0-129,-7 3-258,7-3-387,0 0 0,0 0-129,0 0 129,-1 14 0,1-14 258,1 10-258,-1-10 258,11 18-129,-11-18 0,16 20 0,-6-10-258,0 5-129,4-3 0,1 2 129,1 3-129,0 0 0,3 3 0,1 4 129,0 1-258,0 1 129,1 2 258,-2 1-258,-1-2 0,5 0 0,-8-1 0,3-4 0,-3-2 129,-1-3-129,-3 2-129,0-5-129,0 1-387,-4-3 0,1 0-516,-8-12-774,5 12-1806,0 0 258</inkml:trace>
  <inkml:trace contextRef="#ctx0" brushRef="#br0" timeOffset="5">2889 6573 1806,'0'0'2967,"0"0"0,0 0-2322,0 0-516,5-8-129,-5 8 129,0 0 258,10-11 129,-10 11 0,9-12 129,-9 12 0,10-17 129,-10 17 0,13-15-129,-5 1-129,3 4 0,1-6 0,2-1-129,3-7 0,4 4-129,3-10 129,1 1 0,5-10-129,3 1-129,0-3 0,4 0 129,-1-2-258,1 0 129,-6 2 0,3 3-129,-7 5 129,-2 6 0,-4 2-129,-4 4 0,-5 7-129,-3 2 0,-9 12-129,0 0-129,10-1-387,-10 1-387,-1 12-1161,-2 6-1677,-5-4-258,3 9 129</inkml:trace>
  <inkml:trace contextRef="#ctx0" brushRef="#br0" timeOffset="6">3522 6552 258,'0'0'1935,"0"0"-516,0 0-387,0 0-516,0 0 0,-5 13-387,5-13 129,-3 13 129,3-13-129,-5 17-258,2-5 129,-1 1 0,-1 2 258,-1 0-129,-1 0 129,1-1-258,1-2 0,0 1 0,5-13 0,-7 18-258,7-18-129,0 0-387,-2 12-1032,2-12-1161,0 0-128</inkml:trace>
  <inkml:trace contextRef="#ctx0" brushRef="#br0" timeOffset="7">5966 6125 258,'0'0'1935,"12"-4"-774,-12 4 258,0 0-258,11-1 387,-11 1-516,0 0 258,0 0-387,0 0-129,0 0 129,0 0-258,0 0-129,10 5 0,-10-5 0,5 17-258,-1-5 258,0 4-129,2 2-129,1 5-129,1 0 258,0 7-258,2-1 0,4 7-129,0 2 129,4 6-129,0 4 0,3 1 0,0 4 0,3-2 129,3 2-258,0-1 129,-2-5 0,1-2-129,-3-5 258,0-6-129,-3-1 0,-3-5-129,-5-5 129,-2-4-258,-2-3 0,-3-5-258,0 0-516,-5-11-774,0 0-1548,0 0-903,-13-19 387</inkml:trace>
  <inkml:trace contextRef="#ctx0" brushRef="#br0" timeOffset="8">5929 6932 903,'-2'-10'3741,"2"10"-387,2-12-387,6 6-2838,-8 6-1032,12-14 129,-4 2 387,-8 12 387,14-15 387,-8 1 387,2 2 258,-3-8 258,5 3 129,-2-9-258,6-1-258,-1-4-258,8-3-387,0-4 0,6-4-129,1-3 129,2 1-129,1-3 0,3 6 129,-2-5 129,0 6 0,-5-1-387,2 9 258,-4 0-258,-3 5 129,-2 4-129,-4 3 0,-2 5-129,-3 4-129,-3 8 129,-8 3-387,12-10 0,-12 10-903,0 0-1032,9-1-2064,-9 1 129,0 0-258</inkml:trace>
  <inkml:trace contextRef="#ctx0" brushRef="#br0" timeOffset="9">6562 6700 1806,'0'0'3483,"9"-12"-516,-9 12-1419,12-9-903,-2 4 0,0-1-387,2 3-129,-1 0 129,-1-2-258,1 5 0,-4 0 0,-7 0 129,15 7-129,-15-7 129,4 20 0,-4-8 0,0 5 129,-3-1 0,-1 6 0,-3-5 0,1 5 0,-1-3 0,-1 4-129,1-2-129,-1 1 129,0-2 0,1 1 0,1-3-129,0-3 129,3 0 0,0-4-129,3-11 258,-2 17 0,2-17 0,0 0 0,0 0 129,0 10 129,0-10-258,13 0 0,-13 0-129,17-6 129,-3 3-129,0-3-129,3 4 0,0-1-258,1 3 0,-1-3-903,2 3-2193,1 0-774,-6 0-387</inkml:trace>
  <inkml:trace contextRef="#ctx0" brushRef="#br0" timeOffset="10">8994 6014 1032,'0'0'2322,"-3"10"-645,3 1-645,0-11 129,15 23-258,-7-10 0,5 5-129,0 4-258,5 3 0,-4 1-129,7 7-129,-2 1 129,4 7-129,0 7-129,-1 4 0,3-1 0,-2 2 129,3 5-258,-4-3 129,-1-2-129,-1-2 129,-2-10 0,-4-2-129,0-7 0,-2-3 129,-2-5-258,-2-9-258,2 4-645,-6-6-1161,-4-13-1548,11 14-258</inkml:trace>
  <inkml:trace contextRef="#ctx0" brushRef="#br0" timeOffset="11">9074 6832 774,'10'7'2580,"-10"-7"-645,0 0-258,12 0-3870,-12 0 645,8 5 1290,-8-5 516,0 0 516,0 0 774,10 0 1161,-10 0-129,4-10-129,-4 0-903,0 10-516,7-17-387,-2 5-387,-1-5 129,4-4-129,-1-8 0,7 1 0,-1-12 258,6-1-258,2-7 0,5-3 0,1-5-129,3 3 129,0-5-129,2 5 0,-3 0 0,2 6 0,-4 4 0,-2 6 0,-4 8-129,-4 5 0,-3 10 0,-4 2-258,-1 9 0,-9 3 0,0 0-129,0 0-387,5 7-645,-5-7-1290,-14 13-1806,11 0-387,-7-5 516</inkml:trace>
  <inkml:trace contextRef="#ctx0" brushRef="#br0" timeOffset="12">9616 6652 2322,'0'0'2967,"0"0"-516,0 0-903,9-4-129,-9 4-387,12-2-258,-12 2-129,15 0 0,-15 0-387,19 2-129,-10 2 0,1 1-129,-3 3 129,2 2 0,-9-10-129,12 19 129,-10-8 0,0 2 129,-2-2-129,0 2 129,0-13-129,-4 24 0,4-24 129,-12 20-129,12-20 0,-13 14 129,13-14-258,-11 12 0,11-12 0,-9 8 0,9-8 0,0 0 0,0 0 0,4 5 129,4-5-129,2 4 129,0-4-129,3 5 129,-3 1-129,2-1 0,-4 2 0,2 0-129,-10-7 129,12 16 0,-12-16-129,12 20 129,-12-20 0,6 17 0,-6-17 0,4 17 129,-4-5-129,0-12 129,-5 22 0,1-12 0,-5 2 0,1 2-129,-2-2 129,-1 1-129,-1-3 129,-1 1-258,0 0 0,-2-1 0,3-1-387,-3-4-387,6 7-903,-3-4-2322,-1-8-645,13 0 516</inkml:trace>
  <inkml:trace contextRef="#ctx0" brushRef="#br0" timeOffset="13">12625 6111 903,'-8'-25'3096,"1"6"-387,7 19-774,-11-7-3870,11 7-129,-16-7 387,5 7 258,-2-6 774,1 0 774,-4 1 774,1-2 774,1 2 387,-2-3-129,2 5-258,-3-3-516,6 3-258,-4-1-129,7 4-387,-3-1-129,11 1 0,-10 0-129,10 0 129,-3 12 258,3 1-258,6-2 0,2 8 129,3 2 129,5 8-129,1-1-129,2 6 0,4 3 0,1 4-129,2 3 0,2 3 0,0 2 0,2-1-129,0 6 0,0 0 129,0-2 0,-1-1 0,-1-5 0,0-1 129,-4-5-258,2-6 129,-7-3 0,1-5-129,-3-1 0,-2-3-129,-2-1 0,-3-4 129,-2-2-129,-3-5 0,-5-10 0,7 16 0,-7-16-387,0 0-645,0 0-1161,-4-9-2064,-9-10-258,3 5 388</inkml:trace>
  <inkml:trace contextRef="#ctx0" brushRef="#br0" timeOffset="14">12356 6948 2193,'8'-12'3870,"2"3"-129,-1-3-2322,1-13-516,7 3 0,0-12-387,8-4 0,2-7 0,6-3 0,2-9-129,5-3-129,1-6 258,4-2 0,-2-3-258,3 8 129,-5-2-258,0 11 258,-2 3-129,-5 8 0,-4 9-129,-6 9-129,-2 8 129,-5 4-258,-3 6 129,-5 4-387,-1 3 129,-8 0-258,8 10-387,-8-10-903,1 13-1806,-1 0-1032,0-13 129</inkml:trace>
  <inkml:trace contextRef="#ctx0" brushRef="#br0" timeOffset="15">13221 6682 258,'10'-3'2709,"-10"3"-903,0 0-645,10-5-129,-10 5-258,0 0-129,0 0 129,4 10 0,-4-10 0,-1 21-129,-5-10 129,3 7-129,-3-2-258,1 5-129,-2-2-129,1 3 258,0-2-258,1 2 129,0 2-129,3-3 129,-1-1-258,3-3 387,0 0-258,0 0 0,2-5 129,2 2 129,-4-14-129,11 17 129,-11-17-129,12 10 0,-12-10 0,19 0 129,-6 0-129,0-1-129,2-6 129,3 2-129,-1 0-129,-2-3 129,1 5-258,-1-2 129,-3 3-129,0 1-258,-3 1 258,-9 0-258,15 0 0,-15 0-516,12 0-516,-12 0-1290,0-14-1419,0 14-645</inkml:trace>
  <inkml:trace contextRef="#ctx0" brushRef="#br0" timeOffset="16">13272 6882 3096,'10'17'2580,"-10"-17"258,7 12-3225,-7-12-1032,4 27 516,-4-9 1032,0-2 258,0 5 516,-5-4 516,3 6 129,-9-2 258,7 11-516,-6-1-387,5 5-516,-3 7-387,3-3-774,4 3-3225,1 9-516,0-12 129</inkml:trace>
  <inkml:trace contextRef="#ctx0" brushRef="#br0" timeOffset="17">3036 8917 1548,'3'-13'1677,"-3"13"129,0-12-129,0 12-258,-8-15-258,8 15-387,-11-10 0,11 10-258,-16-10 0,6 4-129,-3 5-129,0-1 258,-4 2-387,0 0 129,-2-1-129,-2 1 258,-2 0-387,1 6 258,-4 1-258,0 1 258,-1 0 0,-2 5 129,0 1 0,1 1-129,-3 0 0,1 5 0,-2 1 129,1 2-258,1 2-129,-2 2 0,2 1-129,1 2 129,0 1-129,2 0 129,1 3 0,1 0 0,3 2 0,0-2 129,3 3-129,1 1 129,3 2-129,2 2 129,3 0-129,-1 2 129,4 8-129,4-1 0,1 3 0,2 3 129,0-3-129,5-1 0,2 2 258,6 0-129,0-5 258,2 0-129,0-4 258,6 1-258,-2-2 129,5 6 0,-2-9 0,5 3-129,0-3 0,7-1 0,1-5 0,4 1 0,-1-8 258,6-3-258,-1-6 0,5-3-129,-4-8 0,6-2 0,-1-4 0,0-3-129,6 0 129,0-7 0,0-3 0,1-3 129,-1-6 0,2-3 129,-3-9-258,3-5 129,-4-6 0,4-3-258,-3-9 129,1-3-258,0-6 0,-1-3 129,-5-4-129,-4-3 129,-5-4 0,-5 2 0,-9-7 0,-6 2-258,-8 0 516,-5 1-258,-7-1 0,-5 4 0,-8 4-258,-8 1 258,-6 8-129,-7 1 0,-7 8 0,-5 6-129,-5 12 0,-8 1 0,-3 11 0,-6 8 0,-1 13-387,-8 0-387,2 18-516,-6 3-1935,3 13-1032,0 12-129,-1 1 0</inkml:trace>
  <inkml:trace contextRef="#ctx0" brushRef="#br0" timeOffset="18">6180 8888 1032,'21'-16'2838,"-20"1"129,-1 15-2838,13-12-258,-13 12 258,7-9 129,-7 9 129,0 0 387,-4-10 258,4 10 0,-18-8 258,4 7-129,-8-5-129,-1 6-258,-7 0-129,-1 0-258,-5 5-129,-1 5-129,-4 4 0,0 6-129,-1 3 0,-2 6 0,-1 3 0,2 7 258,-3 6-258,3 4 129,-1 2-129,3 5 129,2 2 0,5 3 0,5 1 0,5 4 0,5-5 0,8 2 0,5-1 0,6 0 129,8-1 0,8-3 0,6-6 0,7-1 0,3-1 129,6 2-129,3-7 0,5-2 0,2-4 129,6-4-258,-1-3 258,6-2-258,2-8 129,5-3-129,-1-7 258,2-7-387,0-3 129,2-2 0,-3-5 0,-1-6 0,-1-7 0,-1-4 0,-5-4 0,-1-3 129,-2-10-258,-2-3 0,-4-8 129,-2-5-129,-3-9-129,-5-5 129,-4-3 0,-5-6-129,-2 0 129,-7 1 129,-3 4-258,-7 3 129,-4 2 0,-5 2 0,-2 2 0,-8 4 0,-4 1 0,-6 0-129,-4 1 258,-8 1-258,-4 4 129,-7 5 0,-6 4-129,-8 7 0,-5 4 129,-8 6-129,-3 9-129,-6 5 258,-4 8-129,-4 5 0,-2 5-129,-3 9 0,5 15-258,-3 2-258,10 20-1419,-1 5-2193,6 4-258,7 6-258</inkml:trace>
  <inkml:trace contextRef="#ctx0" brushRef="#br0" timeOffset="19">9543 8826 1161,'0'-16'3999,"0"-2"0,0 18-645,-7-10-3483,-3 6-129,-3 3 0,-3 1 258,-4 0 129,-4 0 129,-1 10 387,-6-4 258,3 6-258,-6 0 258,2 9-258,-5 1 0,2 8-129,-3 2-258,1 5 0,-1 4-129,0 8 0,0-1 129,0 3-258,2 0 387,4 5-387,2-1 258,7 0-129,0 3 0,8 0 0,4-1 129,6 0-129,5-1 0,6 2 0,5-3 0,8 0 129,6-2-129,6-1 129,3-6 129,6 2-129,2-10 0,4-1 129,5-6-129,5 1-129,0-5 0,5-3-129,4 0 129,1-6 0,2-2-129,2-8 129,2-4 0,1-4 0,0-12 129,-1-6-129,-1-12-129,2-6 0,-4-10 0,-2-3 0,-4-11-129,-3-1 129,-8-7-129,-5-4 0,-7-1 258,-5 0-129,-9-3 0,-3 0 0,-8 2-129,-8 3 129,-6 1 0,-2 4 0,-11 4-129,-8 2 258,-4 6-129,-6 3-129,-8 10 129,-5-2 0,-4 9-129,-10 4 0,-4 3 129,-7 2-258,-4 6 387,-9 4-258,-4 0 129,-8 8-129,2 3 0,-3 4 0,2 6-516,-2 5 0,13 22-1161,-6-7-2322,12 13-645,6 2-516,6 2 517</inkml:trace>
  <inkml:trace contextRef="#ctx0" brushRef="#br0" timeOffset="20">13058 8678 3354,'1'-22'3483,"-5"8"-1161,4 14-2580,-15-18 0,4 14 129,0-1 258,-3 1 258,-1 4 129,-5 0 258,3 1 129,-7 2 0,3 7 0,-7-6-129,1 7-387,-7-2 129,2 6-129,-5-3-129,-2 5 0,-3 1-258,-5 5 129,-2 3 0,-1 4 0,-1 6 0,0 2 0,0 4 129,3 5-129,-1 2 129,9 5 0,4-4-129,6 1 258,5 1-129,7 0 0,6-2 258,9 0-258,3-2 129,12 3-129,3-1-129,8 4 129,3-1-129,7 4 0,2-3 0,3 3 0,4-5-129,2 4 129,2-6 129,4 1-129,2-8 129,7-3 0,-1-6 129,4-2-129,4-10 0,6-4-129,1-11 129,5-7-129,1-5 0,0-14 0,-1-7-129,2-8 129,-5-12-129,-3-11 0,-4-5 129,-5-5-129,-5-4 129,-8-1-129,-6-1 129,-7-1-129,-9 5 129,-7 4-129,-9 0 0,-7 4-129,-5 0 129,-10 4-129,-8 1 0,-9 5 0,-6 1 0,-10 5 0,-8 5 129,-5 6-129,-6 7 0,-8 7 0,-3 5 0,-7 4-258,0 11-258,-3-2-387,7 11-2193,-6 2-1806,1-3-258,1-1 0</inkml:trace>
  <inkml:trace contextRef="#ctx0" brushRef="#br0" timeOffset="21">10320 6429 1161,'7'0'3612,"-7"0"0,13-13-2709,-3 10-774,2 3-129,3 0 129,1 0-129,3 0 258,-1 3 0,4 2 129,0-1 129,4 3 0,1-6 129,4 1 0,4-2 0,3 5 129,0-5-129,5 0-129,0-5 0,2 4-129,0-3 129,3 4-258,-3-1 0,6 1-129,-4 0 0,3 0-129,-1 0 0,1 0 129,-2-1-129,-2-2 0,-1-1 129,0-1 0,-2-3-129,0 0 129,-1 1-129,-2 1 0,-3 1 129,0-1-129,-3 2 0,-4 2 0,-5 2 0,-4-3 0,-3 2 0,-5 0 0,-3-1 0,-10 2 0,15 0 0,-15 0-129,9 0 129,-9 0 0,0 0 0,11 0 0,-11 0 0,0 0 0,0 0 129,10 0 129,-10 0-258,0 0 129,0 0-129,0 0 0,0 0 0,0 0 129,0 0-129,0 0 0,0 0 129,-5-10-129,5 10 0,-10-11 129,10 11-129,-16-18 129,6 8-129,0-2 129,-1 0-129,-2 0 129,-2-5-129,0 0 0,-1 0-129,-4 0 258,3 1-258,-2 3 129,1 1-129,-1 0 129,2 7 0,0-1-129,5 5 129,2-2-129,1 3 129,9 0-129,-10 0 0,10 0 0,0 0 129,0 0 0,5 12 0,-5-12-258,19 15 258,-5-5 258,3 4-258,2 0-258,1-1 516,0 2-645,3 1 387,-2 1-129,0 0 0,-1 2 0,3-4 129,-3 1-129,-1 2 0,-1-4 129,-2 3 0,-3-2 0,-3-1 0,-2-4 0,-4 7 0,-4-4 0,0-2-129,-3 4 129,-4-1 0,-5 0 0,-1 2 0,-3 1-129,-1-1 129,-1 2 129,-2 0-129,-1-3 0,0 4 0,-2-1 129,1-2-129,1 0 129,0-3-129,1 1 129,1-2-129,1 2 0,0-3-129,4-2 0,3 1-129,-2-5-387,8 6-1290,5-11-2451,-15 8-258,15-8 0</inkml:trace>
  <inkml:trace contextRef="#ctx0" brushRef="#br0" timeOffset="22">7115 6450 1,'-10'0'2966,"10"0"-1031,0 0-1161,0 0-129,0 0 258,5 0-129,-5 0-129,9 2 258,2 0 0,-3-2 129,5 0-129,2 0-129,7 0-387,-1 0 258,6 3-258,3-3 129,3 0-129,3-3-129,7 3 0,-2-5 258,6 3-258,-2-3 0,4 4 0,3-3 0,3 2-129,-4 1 0,4 0 0,-2-2 0,1 3 0,-1 0 129,1 0-129,-5 0-129,2 0 129,-3-1 0,1 0 0,2-2 0,-1 1-129,-2-1 129,1-1-129,-4-1 129,-2-1-129,-2 4 0,-3-2 0,-5 0 0,-2 2 0,-3-2 129,-3 3-129,-2-3 0,-1 4 0,-5-3 129,-2 1-129,-5 0 129,0 0 0,-10 2-129,9-1 129,-9 1-129,0 0 129,0 0-129,0 0 0,0 0 0,0 0 129,0 0-129,-7-2 129,7 2 0,0 0-129,-12 0 129,12 0 0,-8-1-129,8 1 0,-8-4 0,8 4 0,-10-1 0,10 1 0,-13-8 0,5 2 0,-1 1 0,-5-3 0,1 0 129,-4-2-258,0-2 258,-4-2-258,1 2 129,-1-2 129,-3 1-129,2-4 0,0 1 0,0 1 0,1 1-129,-2 3 258,3 2-258,1 1 129,1-1-129,3 6 129,3-1 0,1 2 0,3 0 0,8 2 0,-10-4 0,10 4 0,0 0-129,0 0 129,0 0-129,0 0 129,6 0-129,3 3 0,2 0 0,4 2 129,3 1-129,0-3 0,2 4 129,3-2-129,-3 4 258,3-4-258,-1 1 258,2-1-129,-1 1 0,0 2 0,0 2 0,-2-1-129,-1 0 0,-3 1-129,1 2 0,-5 0 0,-1 0 0,-12-12-129,13 19 258,-13-19 0,3 18 0,-3-18 129,0 22 0,-3-10-129,-4 2 129,1 1-129,-5 3 0,-2 2 129,-1 2-129,-3 2 0,1 4 129,-2 0-129,-2 2 129,-2 0 0,-1 3 0,0-4 0,0 1 0,-3-3 129,-1 0-129,1-1 129,-1-2-258,0-3 129,3-4 0,1 1 0,3-4 0,4-4 0,2 0 0,5-5 0,9-5 0,-9 2 0,9-2-129,0 0-516,9-2-1161,0-1-2451,0-11-258,2 3 0</inkml:trace>
  <inkml:trace contextRef="#ctx0" brushRef="#br0" timeOffset="23">3699 6496 1677,'0'0'1806,"0"0"-1935,9 0-516,-9 0 258,11 0 387,-11 0 258,10 0 516,-10 0 258,10-1 645,-2 0 258,-8 1-387,18-6 0,-9 4-387,8 2-258,-2-2-258,5 2-258,3 0-129,2 2-129,3 0 0,5 3 0,0-5 258,5 1-129,2-1 0,3 0 0,4 0 258,6 0-129,1-6 0,2 6-129,4-2 0,1 2-129,1 0 0,2 0-129,-2 0 0,4 0 0,-3 0 0,2 0 0,-4 0 129,2 0-129,-2 0 258,-1 0-258,-3-3 129,-1-1-129,-6 0 0,-3 0 129,-3 2-129,-5-3 0,-4 3 0,-5-1 0,-4 3 0,-3 0 0,-4 0 129,-1 0-258,-3 4 129,0-1-129,-3 2 129,1-1-129,-2-3 129,-2 2 0,-9-3 0,16 4 129,-16-4 0,0 0 0,9 0 0,-9 0 0,0 0-129,0 0 0,0 0 0,0 0 0,0 0 0,0 0 129,0 0-129,0 0 0,0 0 0,-1-14 129,1 14-129,-7-17 0,1 5 0,1 0 0,-5-7 129,0 1-129,-3-2 0,-4-3 0,1-1 0,-4 1 0,0-3-129,-1 0 129,-1 0-129,0 2 129,-1 1-258,3 4 258,-1-3-129,2 4 0,0 2 129,3 1-129,0 1 129,2 1 0,0 2 0,3-1 0,0 4 0,2 1 0,0-1 0,9 8 0,-12-9 0,12 9 0,0 0-129,0 0 129,0 0-258,0 0 258,0 0-129,9 5 129,1 5-129,2 1 129,6 2-129,0 2 0,3 2 129,2 0-129,1 4 0,-1-1 0,3 6 258,-2 1-258,1 0 129,-2 2 0,-1 4-129,-3-4 0,0 3-129,-2-4 129,-4-4 0,-2-3 129,-1-2-258,-4-5 129,-2 1 129,-2-2 0,-2-2 0,0-11-129,-10 22 129,0-8-129,-4-2 129,-6 3-129,-2 0 129,-6 1 0,-3 4 0,-5 4 129,-2 4-129,-4 0 129,-3 5-129,0 1 129,0 5 0,4 0-129,1-2 0,5-6-129,6 0 0,3-9-258,10 2-129,2-10-516,10-2-1806,4 0-1032,0-12-387</inkml:trace>
  <inkml:trace contextRef="#ctx0" brushRef="#br0" timeOffset="24">3098 7215 516,'-5'45'1677,"0"-20"0,1 5-258,-3 5 258,3 1-387,1 5-258,-2 4-258,1 4-129,0 3-258,2 10-129,0 0 129,-1 7-258,3 3 0,0 4 129,-3 4 0,3 1 129,-3-3 0,2-2 129,-2-2 0,3-1 0,-3-8 0,3-5-258,0-9 129,0-4-258,2-10 0,-1-3-129,3-9 0,-1-5-129,-3-20 129,5 17 129,-5-17 129,0 0-129,8 0 0,-8 0-258,8-22-387,-6 7-129,2 1-774,-4-10-645,1 6-516,-1-3-129,-2 6-516,-3 2 387</inkml:trace>
  <inkml:trace contextRef="#ctx0" brushRef="#br0" timeOffset="25">2915 8458 2193,'-1'15'2709,"1"4"-129,0-9-2709,1 5-387,3-1 129,0 8 258,1-1 129,-1-2 129,0 3 387,1 3 129,3 1 129,-4 1-129,5 2 129,-1 0-258,2 1 129,1 0-387,0 1 258,2-4-258,2-3 0,1 1-129,-1-2 0,1-5 129,2-3 0,-1-3-129,-1-5 129,-3-2 129,-1-1 129,-12-4 0,16 0 129,-16 0-129,8-12 0,-7 3 0,-1 9-129,5-24-129,-2 13-129,-2-7 129,0 2-258,0-2 129,2-1 129,1-4-129,1-3 0,1-1 0,5-4 0,0-5 0,4-1 129,0-5-258,2 2 129,1 1-258,-2 5 258,3 0-258,-3 5 129,-1 3-129,-3 5 129,0 4 0,-3 5-129,-9 12 258,10-15-129,-10 15-129,0 0-129,0 0 0,0 0-258,0 0-258,-2 9-1161,2-9-2193,-8 18-129,-1-13-129</inkml:trace>
  <inkml:trace contextRef="#ctx0" brushRef="#br0" timeOffset="26">6263 7415 1548,'8'14'-129,"-6"7"129,0-7 258,-1 0 645,0 4 129,-1-3 258,0 6 258,0-3 129,0 6-258,-2 1-258,0 7-129,0-2-516,1 11-258,-1 1 129,1 4-258,0 4 0,1 4-129,-1 1 129,1 2-258,0 1 129,0-4 129,0-1-129,3-3 129,1-4 0,0-2-129,0-3 0,-1 0 387,2-5-258,-2-5 129,-3-2 0,2 0 0,-2-4 258,0-4-258,0-9 129,0 1 129,0-13-258,0 12-129,0-12-258,0 0-516,1-7-645,-1-5-1806,0-7-1032,4 8-387</inkml:trace>
  <inkml:trace contextRef="#ctx0" brushRef="#br0" timeOffset="27">6076 8465 903,'20'-11'2064,"-9"11"-774,-11 0-2838,11 0-516</inkml:trace>
  <inkml:trace contextRef="#ctx0" brushRef="#br0" timeOffset="28">6149 8472 129,'8'13'2451,"-8"-13"-129,0 0 258,8 10-774,-8-10-387,0 0-387,9 7 0,-9-7-387,0 0 129,9 9-387,-9-9 258,10 14-258,-2-5 0,-8-9 258,17 27-516,-7-13 129,4 6-129,-2-4 129,1 3-258,0-5 129,1 1-129,-4-5 129,3-1 129,-13-9 0,17 5 258,-17-5-258,15-2 0,-15 2 0,11-17 0,-2 2-129,-2-5 0,4-5-129,1 0 129,3-4-258,1-2 129,3-1 0,1-2 0,-2 1 0,3 3-129,-4 4 258,-1-3-129,-2 6 0,-3-3 0,-2 6 0,-3 2 0,1 6 0,-5 1-129,-2 11-129,5-12-129,-5 12-129,0 0-645,6 8-1548,-6-8-1677,0 14-258,0-14-129</inkml:trace>
  <inkml:trace contextRef="#ctx0" brushRef="#br0" timeOffset="29">9552 7574 516,'0'0'1935,"0"0"258,-3-11-129,3 11-516,0-13-258,0 13-516,0-10-129,0 10-258,0 0-258,0 0-129,0 0 0,-1-11 0,1 11-129,0 0 0,0 0 129,0 0-129,0 0 129,0 0 0,0 0 0,0 0 0,-5-12 0,5 12 129,0 0-129,0 0 0,0 0-129,0 0 129,0 0 0,0 0 0,0 0 0,0 0 0,0 7 129,0-7 0,0 20 0,0-10 258,0 6-129,-3 0 129,2 6 129,-3 5-129,4 7 129,-4 0-258,1 15 0,-1 1 0,1 10-258,-2 3 129,0 7-129,-2-1 258,3-3-129,-2-1 0,0-3 258,1-12-129,5 1 258,-3-11-129,3-2 0,0-6-129,0-1 0,0-6-129,0-4 0,0-3 0,-1-2 129,-1-5-129,2-11-129,-4 17 129,4-17-129,0 0 0,-8 10 0,8-10 0,0 0 0,0 0 0,-7 3-129,7-3 129,0 0-129,0 0-387,-5-12-516,5 12-2322,5-14-1161,-5-3-387</inkml:trace>
  <inkml:trace contextRef="#ctx0" brushRef="#br0" timeOffset="30">9271 8494 2193,'-2'-19'3870,"0"-2"516,2 21-516,3-12-3612,-3 12-258,0 0 0,0 0 0,7-11 0,-7 11 258,0 0 129,0 0-129,3 10 129,-3-10-129,5 20 129,-1-9-258,1 5 129,0 1 0,0 3-129,2-2 129,2 5-258,0-5 258,-1 4-258,2-1 258,0 1-258,2-3 129,1 0-129,-2-3 0,0-4 258,3 0-258,-4-3 0,0-2 0,3-3 129,-4-4 0,4 0 0,-3-8 0,1-3 0,1-7 0,3-5 129,-2-6-129,2-4 0,2-3-258,2-3 258,0 2-258,2-3 129,0 6 0,0-3-129,2 5 258,-2 4-129,-2-1 0,0 5 129,-1-1-129,-2 4 129,-3 3 0,-2 1-129,-2 5 129,-3 1-258,-6 11 0,0 0-129,0 0-387,0 0-516,0 0-1935,0 15-1548,0-15-516,-9 8 259</inkml:trace>
  <inkml:trace contextRef="#ctx0" brushRef="#br0" timeOffset="31">12786 7408 2322,'-14'-11'1161,"14"11"-516,0 0-129,-7-6-258,7 6 129,0 0 258,0 0 258,0 0-129,-3 7 0,3 4 0,0-11-129,4 22-129,-1-8 0,2 6-387,-2-1 129,3 8 0,-3-2 129,2 4-129,-2 2 387,0 8-129,-2-2 129,1 9-129,-2 1 129,0 6-129,0 0 0,0 7-129,-2-8 0,2 10-258,-1-7 0,1 2 129,0-6-258,0 1 258,-1-6-129,1-3 129,-2-4-129,0-5 387,0-2-258,2-3 0,-3-7 0,2-1-129,1-4 0,0-2-129,0-15 129,0 17 0,0-17-129,0 0 129,0 0-129,0 0 129,0 0-129,0 0 129,0 0-129,0 0-129,0 0 0,0 0 0,5 0 129,-5 0-129,0 0 0,0 0-258,0 0-129,0 0-1032,0 0-2451,0 0-903,-2-9-258</inkml:trace>
  <inkml:trace contextRef="#ctx0" brushRef="#br0" timeOffset="32">12590 8420 1,'-13'-25'3224,"-5"2"-515,18 23 0,-11-18-3870,11 18 129,-14-12 129,14 12 516,-9-6 258,9 6 903,0 0 774,-13-1 0,13 1-129,0 0 0,-5 7-258,5-7-129,-4 14-258,4-14 0,0 17-258,0-17 0,4 22-129,1-10-129,6 5 0,-2 3-129,7 6 0,-2 1 0,5 4-129,-1-2 258,2 4-258,-1-3 129,1-1 129,1-5-129,-2-4-129,-1-3 0,1-5 129,-3-6 0,-1-5-129,0-1 129,0-5 0,-4-12 129,3-5-129,-3-7 0,4-4 0,0-6-129,0 0 129,1-4-129,1-1 0,1 3 0,0 2-129,-1 5 258,-2 5-129,0 0 129,-2 7-129,-2 3 129,-2 9-129,-9 10 0,10-12-129,-10 12 0,0 0-258,0 0-903,0 0-2709,-16 8-903,-1-4-258</inkml:trace>
  <inkml:trace contextRef="#ctx0" brushRef="#br0" timeOffset="33">2662 9266 516,'0'0'1806,"0"0"-516,0 0 0,0 0-387,0 0-258,0 0 129,5 7-516,-5-7 0,0 0 129,0 14-129,0-14 258,-2 20-258,0-8 0,1 5 129,-1 4-129,1 1 0,-1 5 129,-1 2-258,-1 4 129,0 2 0,0 4 129,-4 0 129,3 1 129,-5-1 0,3 0 129,-1-3-258,0 1 129,1-6-258,4 3 0,0-7-387,1 2 258,2-5-258,0 0 0,0-3 0,0-4 0,3-2 129,-1-1 0,1-2 0,3-1 129,-6-11 0,14 19 0,-14-19 129,19 17 129,-8-12-129,4 1 0,1-3 0,3 1-129,2-4-258,5 0 129,1 0-258,2-2 129,1-2 0,1 1 0,0-1-129,3-1 129,-3-1 129,0 1 0,-1-1 0,3 0 0,-3-1 0,1 1-129,-2-1 129,0-6-258,-3 8 0,-1-7-387,-1 7-903,-7-3-2838,-4-5 0,-3 4-516,-10-7 258</inkml:trace>
  <inkml:trace contextRef="#ctx0" brushRef="#br0" timeOffset="34">2720 9650 3225,'15'0'3741,"-15"0"0,18-2-516,-5-1-2967,2-1-129,1 0-129,2 3 0,1-2-129,-1 1 258,0 2-129,0-2 0,-1-1 0,1 2 0,-2 0 0,1-1-258,-3-3-516,2 4-1032,-2 0-1677,-7-12-258,6 7 129</inkml:trace>
  <inkml:trace contextRef="#ctx0" brushRef="#br0" timeOffset="35">2657 9326 903,'0'0'3354,"0"0"129,13-7-1419,-4 4-516,-9 3 129,20-14-516,-12 5 129,7 6-258,-5-9-387,8 9 0,-1-5-258,4 5-129,-4 0-258,6 1 129,-2 0-258,3 2-129,-2 0 129,2 0 0,0 4 129,-4-2-258,6 6-387,-6-4-1548,-2-1-1677,5 6-387,-7-9 0</inkml:trace>
  <inkml:trace contextRef="#ctx0" brushRef="#br0" timeOffset="36">3486 9723 1935,'3'15'3225,"-3"-1"0,0-14-2322,-2 14-387,2-14 0,-1 20 129,1-5 129,-4-5 0,4 4 258,0-14 0,-4 24-129,1-13-129,2 7 0,-3-3-387,4 4-129,-2 0-129,1 4-129,0 5 0,-2 1 0,0 0 0,-1 0-387,1 1-903,-4-2-2064,-1-11-774,6 0-129,2-17 0</inkml:trace>
  <inkml:trace contextRef="#ctx0" brushRef="#br0" timeOffset="37">5941 9209 129,'-4'12'1290,"4"-12"258,-6 21 258,3-6 258,-3-2-387,2 5 129,-5-3-258,6 6-516,-6-4-387,6 7-129,-5-3-129,0 4-258,0 3 129,-1 2 129,-2 2-129,3-1 258,-4 1-258,4-1 387,-2 0-387,5 1 129,-1-5 0,4 2 129,0-7-387,2 2 0,0-5 0,4 1-129,3-5 0,-1-2-129,1-2 258,-7-11-129,15 16 129,-5-9 0,0-4 129,4 0 0,0-1 0,3 2-129,1-3 129,2 1-129,3 0-129,0-2 129,3 3-129,-2-3 0,2 3 0,1-1 0,-1 1 0,-4-2-129,-1 4 0,-3-2 0,-1 1 0,-4-1-129,-3 0 0,-10-3-129,17 4-258,-17-4-387,10 1-645,-10-1-1677,0 0-903,6-11-516</inkml:trace>
  <inkml:trace contextRef="#ctx0" brushRef="#br0" timeOffset="38">5848 9514 2451,'12'-1'1548,"-12"1"-516,15-4 645,-4 3 0,-3-8 129,6 9 0,-7-5-258,8 5 129,-4-2-645,6 2-129,-2 0-258,5 1-387,-2 2 129,4 0-258,1-3-129,-1 2 0,-1 0 0,1-2 0,-4 0-129,0 0-129,-2 0-129,-5-5-387,2 5-1161,-13 0-2193,9-13-516,-9 13 258</inkml:trace>
  <inkml:trace contextRef="#ctx0" brushRef="#br0" timeOffset="39">5799 9128 2580,'8'-2'2967,"-8"2"-258,15-8-3225,-1 5 129,5 2 387,-1 1 258,2-3 258,1 3 516,-2-1 258,2 1 129,0-4 0,2 4-258,-3-1-129,8 1-387,-4 0 0,3-3-387,-1 0-129,1 1-129,-2-1-129,0 3-129,0 0-645,-5-4-774,2 0-2193,2 7-645,-7-3 258</inkml:trace>
  <inkml:trace contextRef="#ctx0" brushRef="#br0" timeOffset="40">6448 9576 3096,'0'0'1935,"0"0"-258,0 0-129,0 0-516,0 0 0,3-9-129,-3 9-129,12-3 0,-3 3-258,-9 0-258,15 0-258,-7 0 258,-8 0-258,14 3 0,-14-3 0,8 14 129,-8-14 129,3 17 0,-3 0 0,-1-3 129,-3 5-129,-3-4 0,0 2-129,-3 2-129,1 1 0,-3 1 0,1-5-129,1 2 129,0-6 0,-1 3 0,3-1 0,0-3 0,8-11 129,-9 17 0,9-17 0,-2 16 0,2-16 0,3 15 129,-3-15-258,12 14 129,-3-7 0,0 0-129,0-1 129,2 0-129,-1-1 129,1-2 0,0 2 0,0-3 0,3 2 0,-3-4 129,2 1-129,-2-1 0,2 0 0,-1 0 258,0-1-258,-1-2 0,1 2-129,-4-3 129,0 3-129,-8 1 0,11 0-129,-11 0 0,0 0-387,10 1 0,-10-1-516,0 0-1290,9 12-2064,-9-12-258,0 0 129</inkml:trace>
  <inkml:trace contextRef="#ctx0" brushRef="#br0" timeOffset="41">9389 9181 2967,'-6'-1'2709,"6"1"-1548,0 0-387,0 9 129,0-9 0,0 10 129,0-10 0,0 18 0,0-8 258,0 10-387,-3-1 0,2 5-645,-1 5 129,1 3-129,-3 3-129,1 5 0,-1-3 0,1 3 0,-2 0 129,3-2 0,-4 0 0,3-3 129,-1-4 0,4-2-129,-3-7-129,3-1 0,0-4 0,0-2 0,0-15 0,6 18 0,-6-18 0,11 15 0,-11-15 129,15 13-129,-7-10 0,2 3 0,1-3 0,3 2 129,0-2-129,4-1 0,0 0 0,1-2-129,4 1 129,-1-1-129,1 0 0,0 0 129,0-1-258,-1-2 129,-3 1 0,1-3 0,-1 0-129,-3 1 129,1 2-129,-4-4 0,0 5 129,-2-4-258,-2 4 129,-9 1-258,14 0-516,-14 0-1290,3-15-2580,-3 15-129,0 0-258</inkml:trace>
  <inkml:trace contextRef="#ctx0" brushRef="#br0" timeOffset="42">9376 9482 645,'11'10'2451,"-11"-10"0,13 0-3225,-4 2 645,3-2 645,1 2 387,-2-2 645,7 0 258,-8 0 258,7 1-129,-4-4-258,6 3-774,-3-2-129,2 2-387,0 0-129,-1-1-258,1-1 129,0-1-129,-3 3 0,0 0 0,-2 0-129,-1-1 129,-4 0-129,-8 1-129,13 0-774,-13 0-1161,0-12-2193,0 12-258,0-12 0</inkml:trace>
  <inkml:trace contextRef="#ctx0" brushRef="#br0" timeOffset="43">9319 9126 645,'8'5'2967,"-8"-5"387,10 0-258,-10 0-3999,19 0 129,-10 0 645,3-3 258,-1 3 516,1-5 516,6 5 129,-6-7 0,11 7 0,-7-2-258,9-1-516,-5 1-129,4 2-129,-1 0 0,-1 0-129,-1-2 129,2 2 0,-5-2 0,3 1 0,-5-1-129,2 2 0,-5 0-129,-1-3-258,1 3-129,-4 0-387,3 10-1161,-12-10-1806,0 0-1161,11 17 387</inkml:trace>
  <inkml:trace contextRef="#ctx0" brushRef="#br0" timeOffset="44">9939 9555 258,'0'0'3354,"0"0"-258,-7-11-516,7 11-3870,0 0-258,0 0 387,0 0 516,0 0 387,0 0 774,0 0 516,5 0 645,-5 0-129,10 0-258,-10 0-258,15 3-387,-7 1-387,2 0-129,-3 2-129,-7-6 0,16 6 0,-16-6 258,12 11-129,-12-11 0,8 12 0,-8-12 0,2 12 0,-2-12 258,0 17-387,0-4 129,0-13 0,-6 21 0,6-21 0,-12 21 0,5-10-129,7-11 129,-13 14-129,13-14 0,-10 8 0,10-8 0,0 0 0,0 0-129,0 0 129,0 0 0,-1 11 129,1-11-129,8 10 0,0-6 129,1 4-129,1 5 0,1 0 0,0 5 0,1-3 0,-2-1 0,-3 1 0,2 1 129,-4-1-129,-3-2 387,-2-2-258,0-11 0,-5 19 0,-2-6 129,-3-4-129,0 3 0,-3-5-129,1 1 129,-2 0 129,0 1-129,-2-2 0,1 0 0,-2 1-129,3-1-129,-1 5-129,0-9-1419,4-1-2322,1 8-903,-3-10 516</inkml:trace>
  <inkml:trace contextRef="#ctx0" brushRef="#br0" timeOffset="45">12547 9189 1677,'0'-7'2580,"0"7"-516,0 0-387,12 0-516,-12 0-129,0 0-258,8 0 129,-8 0-258,5 10 129,0 1 0,-5-11-258,2 27 129,-2-8-129,4 2-387,-4 1 258,0 5 0,0-1-129,2 4 0,-2-1 129,2 2-129,-2-3 0,2 6 129,-2-3-258,0 2 129,0 1-258,0 0 0,-1-2 0,0-1 129,-3 1-258,2-3 258,0-4-129,0-4 0,0-2 129,1-5 0,1 3-129,0-5 0,2 3 129,-2-15-129,12 19 129,-3-7-129,2-4 0,2 3 0,3-1 129,0-4-129,5 0 0,2-3 0,1 0 0,4-1 0,2 0 129,1-2-129,2 0 0,1 0 0,0 3 0,-2-1 0,-1 0 0,-2 0 0,-3-1-129,-3 2 129,-3 4-258,-3-7 0,-1 2-258,-7-2-258,4 0-258,-13 0-1548,5-17-2064,-5 17-258,-2-30 259</inkml:trace>
  <inkml:trace contextRef="#ctx0" brushRef="#br0" timeOffset="46">12553 9486 1677,'3'17'3225,"-3"-17"-129,13 1-258,-13-1-4128,19 2 645,-5 0 387,1-2 516,2 2 387,2-2 774,7 0 0,-5-1 258,10 1-516,-8-3-516,5 1-387,-3-1-129,0 1-129,-3-3-129,-4 0 0,-1 1-129,-5-7-258,0 6-516,-8-4-645,3-3-1419,-7 12-1419,0-25 258</inkml:trace>
  <inkml:trace contextRef="#ctx0" brushRef="#br0" timeOffset="47">12414 9070 645,'17'4'4128,"-17"-4"258,19 0-387,-3 1-3741,0-1 129,4 5-258,0-3 258,5 5 0,-4-6 258,6 3-129,-1-4 258,4 3-129,-2-3-129,3 0 129,-3 0-387,5 0-129,-2 0 0,-1 0 0,-1 0-258,-3 2 129,-2 0-129,-5-1-129,-1 7-387,-8-8-516,5 5-2451,-5 4-1290,-10-9 0</inkml:trace>
  <inkml:trace contextRef="#ctx0" brushRef="#br0" timeOffset="48">13245 9528 774,'0'0'3483,"0"0"0,0 0-1935,0 0-1677,0 0 129,0 0 0,0 0 129,0 0 129,0 0 258,0 0 258,0 12 129,2-1-129,-2-11-129,0 25-258,0-11 129,0 3-258,0 2 129,0 4-258,0 0 258,0 4-129,0-5 0,0 4 0,0 1 0,1-2 129,-1-4-258,0 6 129,0-10 0,4 0-129,-4-1 129,0 1-129,0-5 0,0 1 0,0-1 258,0 2-258,0-14 0,1 18 0,-1-18 0,4 14 129,-4-14 0,9 6-129,-9-6 129,20 0-129,-9-6 129,3 1-129,3-2-129,0-1 0,0-1 0,0 0 0,0 3 0,-3-1 0,0 0 0,-2 4 0,-1 0 129,-1 1-129,-2 0 0,-8 2-129,13-3 129,-13 3-129,0 0-129,9-2 0,-9 2-129,0 0-129,0 0-387,0 0-258,0 0-774,-9-10-1419,-2 3-1290,11 7-258</inkml:trace>
  <inkml:trace contextRef="#ctx0" brushRef="#br0" timeOffset="49">13369 9714 516,'7'14'3483,"-4"1"258,-3-15-129,0 12-3741,0-1 0,0 4 129,4 5 387,-3-6 258,4 10 258,-3-9 0,5 7 0,-3-6 0,3 7-387,-3-2 129,3 6-258,-3-1 0,1 5-258,0 3-129,-1 2-258,0 9-387,-4-4-2322,0 0-1677,5 7-258,-5-9 517</inkml:trace>
  <inkml:trace contextRef="#ctx0" brushRef="#br0" timeOffset="50">14080 6459 2451,'0'0'3225,"16"3"-1419,-16-3-1548,7 5-258,-7-5 0,0 0 258,11 4-258,-11-4 129,0 0 0,0 0-129,10 7-129,-10-7-1161,13 4-2064,-13-4 0</inkml:trace>
  <inkml:trace contextRef="#ctx0" brushRef="#br0" timeOffset="51">14533 6375 2451,'30'14'4386,"-13"-4"0,-8-10-387,2 0-3741,1 6-387,2 0 129,-2-1-129,-1-1-387,-2-3 129,6 0-387,-6-3-387,5-5-1161,0-1-1677,0-11-129</inkml:trace>
  <inkml:trace contextRef="#ctx0" brushRef="#br0" timeOffset="52">15030 6334 1806,'28'24'4128,"-14"-12"129,-14-12-1419,15 9-1935,-3-1-516,-4-3-129,2-2-129,-3 1-258,-7-4-129,17 0-129,-17 0-516,18-10-258,-8-2-1161,0-5-1935,7 7 516</inkml:trace>
  <inkml:trace contextRef="#ctx0" brushRef="#br0" timeOffset="53">15578 6447 1935,'14'12'3741,"4"-4"-774,-18-8-1161,8-10-4902,5 10-1032</inkml:trace>
  <inkml:trace contextRef="#ctx0" brushRef="#br0" timeOffset="54">16060 6445 1677,'33'29'1548,"-21"-15"-1548,-2-3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4:24.8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658 5438 516,'-48'0'903,"48"0"-387,0 0-129,-44 6-258,44-6-387,0 0-258,-40 21-129,40-21-129,0 0 517</inkml:trace>
  <inkml:trace contextRef="#ctx0" brushRef="#br0" timeOffset="1">429 5549 258,'-36'34'645,"36"-34"-129,-43 46 0,43-46-129,0 0-129,-33 49-129,33-49-129,0 0 0,-20 58 0,20-58 258,0 0-129,-11 70 0,11-70 129,-2 51 129,2-51-258,-7 53 258,7-53 0,-5 51 0,5-51 0,0 50 0,0-50 129,0 0-129,0 66 129,0-66-258,0 0 258,7 68-258,-7-68 258,0 0-129,19 68-129,-19-68 129,0 0 0,33 68 0,-33-68 0,0 0-129,48 64 129,-48-64-129,0 0 0,39 66-129,-39-66 258,39 46 0,-39-46-129,34 51 258,-34-51-129,34 53 0,-34-53 129,41 45 129,-41-45-258,38 42 129,-38-42 0,42 37-258,-42-37 129,51 30-129,-51-30 129,47 25 0,-47-25-129,54 19 129,-54-19 0,53 8 0,-53-8 0,58 3 0,-28-2-258,-2-1-129,-5 0-129,13 0 129,-13-1-129,7-1-129,-9 2 258,6 0-258,-5-2 387,0-1 0,1 3 129,-4-4-129,2 2 129,0-6 0,3 1 129,-1-5-258,3 5 129,-1-5-129,1 1 0,2-1 0,-2 0-129,-2-2 129,0 2-129,-1-4 129,-4 0-129,0-4 129,-1 2-129,-1-4 0,0-1 129,-3-4-129,-1 0 0,0 0-129,-1-2 129,-1-2-129,-2 0-129,0-4 0,-2 0 129,2 3-129,-3-2 0,2 0 258,-5 0-258,4 0 129,-2 0 129,-1 2 129,-1-3-129,-3 0 0,0 1 0,0-4 258,-1-1-516,-5 3 516,1-2-129,-5 0-129,3 3 258,-3-1-129,-1 1 129,-1 4-129,0 2 0,-1-3 129,-1 2-129,-1 3 0,-3-2-129,-2 2-129,-4 5 129,-6-2-258,-2 5 258,-8 2-258,-2 5 0,-6 5 0,-3 3 0,-5 4-129,-8 0 258,-17 11-129,2-1-129,-10 14-258,1-6-774,-8 18-645,3-1-2580,1-3-129,6 11-645</inkml:trace>
  <inkml:trace contextRef="#ctx0" brushRef="#br0" timeOffset="2">858 8765 258,'-55'0'774,"55"0"387,-54 5 129,54-5 129,-57 15 387,57-15-129,-52 20 0,52-20-387,-43 26-258,43-26-129,-37 29-258,37-29-387,-41 33 0,41-33 0,-37 36-258,37-36 0,0 0 0,-48 64 387,48-64-129,-31 50 0,31-50 0,-32 56 0,32-56 129,-31 61 0,31-61-129,-28 67-129,28-67 0,-17 76-129,17-76 129,-12 79-258,12-79 258,-5 86-129,5-86 0,-11 86 129,11-86-129,-15 87 0,15-87 129,-5 92 0,5-92 0,-13 93 258,13-93-258,0 92 258,0-92-129,7 89 0,-7-89 129,15 84-129,-15-84 0,21 77-129,-21-77 258,35 64-258,-35-64 0,41 56 258,-41-56-258,44 50 387,-44-50-387,49 44 258,-49-44-258,59 43 129,-59-43-129,65 42 0,-65-42 129,72 28 0,-26-13-129,-1-3 129,0-8 258,3 0-516,3-4 0,-2 0 129,7-1-129,-8-6 0,-2-1 129,-3-1-258,-1-3 129,-8 2 258,0 1 0,-3-5-129,3-6 0,-2 3 0,0-3 0,1-4 0,0 0 0,0-3-129,-1-7 129,-2 1-129,-3 2-129,-2-6 129,-1-2 0,-3-8 0,-1 2 0,-3-3-129,0-1 0,-1-1-129,-4-4 258,-2 0-129,0 3 0,-2-1 0,-2-1 0,-2 0-129,-1 2 387,-3-3-129,0 1-129,-1-1 129,-4 1 0,-4-2 129,-2 0 0,-1-1 0,-3 0 0,-5 3 0,-4 6 0,-2 0 0,-5 5 0,-5 6-258,-8 1 0,-4 6 0,-1 4-129,-2 4 0,-9 1 129,-8 3 129,-5 2 0,-6 3 0,2 7-129,-4 1-387,-2 6-129,-2 0-645,0 15-2580,14 3-1161,7 6-258,9 3-387</inkml:trace>
  <inkml:trace contextRef="#ctx0" brushRef="#br0" timeOffset="3">592 5603 645,'0'0'2709,"-39"-44"-774,39 44-258,0 0-903,0 0-129,0 0-129,0 0 0,0 0 129,0 0 0,0 0-129,0 0 129,0 0-129,0 0 0,0 0-258,0 0-258,0 0 0,0 0 0,0 0 0,0 0 129,0 0 0,0 0 0,28 54 258,-28-54-129,0 0 0,36 53 0,-36-53 129,0 0-258,51 75 129,-51-75 0,54 70-129,-54-70 0,51 80 129,-51-80 129,58 79-129,-58-79 129,56 71-258,-16-45 129,-17 3-129,9 0 129,-6-2-258,2-2 129,-9 1-258,2-2 0,-14-2 258,-2 1-129,5-2 0,-6-3 0,-1-1 0,-3-6-129,0-11 0,1 20-258,-1-20-774,0 0-1548,0 0-1419,-8-6-258,7-5 129</inkml:trace>
  <inkml:trace contextRef="#ctx0" brushRef="#br0" timeOffset="4">545 6386 1548,'0'0'2451,"0"0"-1290,0 0 129,0 0-129,0 0-129,0 0 129,0 0-516,0 0 0,0 0 0,-36 20-387,36-20 0,0 0 0,0 0 387,0 0-258,0 0 387,0 0-387,0 0 387,0 0-258,0 0 0,0 0-129,0 0-129,0 0-129,0 0 129,0 0 0,0 0 0,0 0-129,0 0 258,44-60 0,-44 60-129,55-57 0,-55 57-129,67-76 129,-14 32-129,2-1-129,-1-4 0,-2 2-258,-2-3 258,-4 4-129,2 0 129,-7 2-129,-8 4 129,-9 3 0,1 2 129,-3 6 0,-4 3-129,-4 7 0,-5 5-129,1 4 129,-10 10-129,0 0-129,10-1-258,-10 1-774,-5 7-2580,1 10-387,-3-6-258,0 6-129</inkml:trace>
  <inkml:trace contextRef="#ctx0" brushRef="#br0" timeOffset="5">1297 6478 1935,'0'0'1548,"0"0"-1032,0 0-387,-9 1 387,9-1-129,0 0 516,-4-8 129,1-4 0,3 12 0,-2-18 0,2 18-129,0-20-129,0 20-258,9-22 0,-5 11-387,8 0 0,-4 4 0,5-4 129,-2 5-129,3-2 258,-2 4-129,0-1 0,0 5 0,-3-2 129,-1 2-129,2 0-129,-10 0 129,13 0-258,-13 0 129,8 4 0,-8-4 0,0 0-129,9 14 129,-9-14 129,2 14-129,-2-14 0,0 21 0,-2-9 0,-4 2 0,-2 1 0,0-1 0,-4 1 0,0-1 0,-3 1 0,1-2 0,-1 0-129,2 0 129,-2-2-129,1-2 0,0-2 0,3-1 0,-1-1-129,-1-5 129,4 0-129,1-2-129,8 2-258,-12-12-645,12 12-1548,-2-15-1161,3-2-387,-1 17 129</inkml:trace>
  <inkml:trace contextRef="#ctx0" brushRef="#br0" timeOffset="6">653 9273 645,'0'0'1677,"0"0"258,0 0 258,0 0-129,0 0-516,0 0-387,0 0-387,0 0-258,0 0 129,0 0-258,0 0-129,-29 46-129,29-46 129,0 0-258,-14 60 129,14-60 0,-18 49 129,18-49-129,-5 61 387,5-61-129,-13 72 129,13-72 129,-14 73-258,14-73 0,-8 81-129,8-81-129,-14 78 0,14-78-258,-7 68 129,7-68-129,-3 57 129,3-57 0,0 0 0,0 59 0,0-59 0,0 0 258,0 0 129,0 0-258,0 0 129,21 49-129,-21-49 0,0 0 0,39 16 0,-39-16-129,47 10 129,-47-10-129,52 8 258,-52-8-258,57 12 387,-57-12-129,75 6 129,-75-6-129,66 7-258,-32-3 0,4-4 0,-5 1 129,-1 0-258,-7 2 0,1-2 0,-1 2-129,-7-2 258,-3 1 0,3-2 0,-7 0 0,5 0-129,-8-3-258,-8 3-1548,10-8-2193,-10-5-387,0 2-129,-8-8-129</inkml:trace>
  <inkml:trace contextRef="#ctx0" brushRef="#br0" timeOffset="7">513 9521 1,'0'0'3224,"0"0"1,0 0-129,0 0-2709,0 0-258,0 0-129,0 0 258,0 0 258,0 0 129,33 0 387,-33 0 258,0 0-258,0 0 258,41 0 0,-41 0-258,0 0-258,43 1-129,-43-1-258,0 0 0,59 13-258,-59-13 129,48 9-258,-48-9 129,47 8 0,-47-8-129,49 9 129,-49-9-129,0 0 0,50 3 0,-50-3-129,0 0 0,0 0-258,0 0-645,0 0-1419,0 0-1806,0 0-258,0 0-129</inkml:trace>
  <inkml:trace contextRef="#ctx0" brushRef="#br0" timeOffset="8">571 9188 1935,'0'0'4128,"0"0"129,0 0-258,0 0-2451,0 0-516,0 0-645,0 0-258,0 0 0,0 0 0,0 0 129,0 0 387,0 0-258,0 0 0,0 0 129,50-26 0,-50 26-258,0 0 0,55 0 0,-55 0-258,57 1 258,-57-1-258,55 11 129,-55-11-129,63 12 129,-63-12 129,63 11-516,-63-11 516,57 11-516,-30-8 129,1 1 0,-1-1 0,-12-1 129,9-1-258,-13 0 387,5 0-387,-16-1 387,14 4-129,-14-4-129,10 3 129,-10-3 0,0 0-129,0 0-129,0 0-516,0 0-1419,0 0-1935,9 2-258,-9-2-387</inkml:trace>
  <inkml:trace contextRef="#ctx0" brushRef="#br0" timeOffset="9">1328 10137 1548,'-8'-2'2322,"8"2"-1290,0 0-645,-5-12-129,5 12-129,0 0 0,-3-12 387,3 12 129,0 0 129,-1-13 0,1 13 129,0 0-129,0 0 258,0 0-258,0 0 129,0 0-258,0 0 0,-9-9-129,9 9 129,0 0-387,0 0 129,0-17-387,0 17 129,0-17-258,0 6 258,0-2-258,0 1 258,4-1 0,-3 1 258,4 0-387,-5 12 129,10-21 0,-10 21 0,16-18-129,-8 14 129,4-1 0,0 2-129,-1 3 0,2 0 129,-1 0 0,-2 3-129,2 2 129,-12-5-129,15 12 0,-15-12 129,14 16-129,-10-5 0,-2 0 0,2-1 0,-4 2-129,2 0 129,-1 1 129,0-2 0,-1 2 0,0-1-129,0-2 129,-2 3 129,0-1-129,-4 1 0,-1-1-258,-1 0 258,-1-2-258,0 0 129,0-3 0,-2-4 0,1-1 0,0-2-129,-3 0 129,3-5 0,-2-2-258,2-3-129,0 3-645,3-5-1935,0-5-1290,7 17-129,-2-32 129</inkml:trace>
  <inkml:trace contextRef="#ctx0" brushRef="#br0" timeOffset="10">1097 6912 258,'-14'4'1161,"9"9"129,5-13 129,0 0 258,0 0 0,-29 49-645,25-32-387,4-17 0,0 0-258,-23 71 129,23-71-129,-12 59-516,12-26 129,0-33 516,-19 85 129,20-39-387,5 4 129,-6 7 129,0 3 129,-8 8 129,-2-1 0,10 3-516,-9-2 129,2 3 129,-7-1 0,5-2-516,4-3 129,5-3-129,0-5 0,0-4 129,0-53-129,0 87 0,0-87 0,0 63 0,0-63 0,0 0 0,-7 57-129,7-57 129,0 0-129,0 0 0,0 0 0,-29 53-516,29-53 0,0 0-1419,0 0-1548,0 0-387,0 0 258</inkml:trace>
  <inkml:trace contextRef="#ctx0" brushRef="#br0" timeOffset="11">685 8307 1806,'-45'50'2967,"45"-50"0,0 0-1548,-6 53-1935,6-53 387,0 0 129,19 55 129,-19-55 387,17 52 129,-17-52 0,24 59 258,-24-59 129,37 69-129,-37-69 129,43 67-258,-43-67-129,52 58-129,-52-58 0,45 36-129,-45-36 129,0 0-129,61 0 0,-39-9-258,8-16 0,-4-6 0,9-10 0,-4-6 0,6-7-129,-7-2 129,-3-2 258,-3 3 0,-3 3 0,0 6-129,-5 4-129,2 9 0,0 8-387,-6 0-903,6 0-2709,-1 11-387,-4-8-258,-1 0-129</inkml:trace>
  <inkml:trace contextRef="#ctx0" brushRef="#br0" timeOffset="12">1688 6370 1677,'0'0'3354,"0"0"0,13 4-1419,-13-4-903,14 0 0,-3 0-387,2 0 258,2 0-516,5 0 387,2 0-258,1 0 129,6 0 129,0 0-129,7 3-129,0-3 0,3 4-129,1-3-258,0 3 258,1-3-387,3 1 0,-6-2 129,1 3-129,-2-3 0,-2 2 0,-3-2 129,-1 0-129,-5 0 129,-3 0 0,-3 0 0,-4-1-129,-3-1 129,-4-1-129,-9 3 129,11-1 0,-11 1 0,0 0-129,0 0 0,0 0 0,0 0 0,0 0 0,-6-6 0,6 6-129,-7-2 129,7 2-129,-10-5 129,10 5 0,0 0 0,-10-4 0,10 4 0,0 0-129,0 0 0,0 0 129,0 0-129,0 0 0,0 0 129,0 0-129,0 0 129,0 0 0,0 0 0,0 0 129,0 0-129,0 0 0,-10-10 0,10 10 0,-8-10 0,8 10 0,-13-19 129,6 7-129,0-1 0,-2-2 129,-1 1-129,0-4 0,-1 3-129,0-2 129,1 0-258,0-2 258,1 5-258,-1 2 0,2 0 129,-1 4 0,9 8 0,-10-16 0,10 16 0,-8-4-129,8 4 0,0 0 129,0 0-129,0 0 129,1 13 129,-1-13 0,10 16 0,-1-5 0,0 2 0,2-3 0,1 5-129,-2-2-258,5 0 129,-5 2-387,7 1 387,-6 1-258,4 1 129,-4 0-258,4 3 387,-4-3-129,3 4-129,-4-5 129,2 3-258,-6-3 258,0 1-129,-2-3 129,-2-1 129,-2-1 0,0-1 129,-7 0 0,-3-1 129,-1 0 0,-3 0 0,-2 3 129,-6 4-129,1-3 0,-6 4 0,-1 4 129,-2 0-129,-1 2 258,0 1-258,1-4-258,1 0-1032,5 9-1935,-9-19 387,18 10-257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45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3938 12755 1,'0'0'1031,"0"0"130,0 0-258,0 0-516,0 0 129,0-5-258,0 5 258,0 0-129,5-14 258,-5 14 0,9-10 258,-9 10-129,13-17 0,-5 8-129,3-3 0,3 4 0,-4-6 0,7 2-129,-1-3 0,4 3 0,0-4 0,3 5-129,-2-4 0,1 2-129,3-4 0,1 7-258,-2-3 258,1 2-516,-2-1 0,0 2-516,-1 2-1548,2 8-1161,-12-8-645,7 8 259</inkml:trace>
  <inkml:trace contextRef="#ctx0" brushRef="#br0" timeOffset="378.02">4279 12830 516,'25'0'2709,"-15"-9"129,2 4-2193,5-3 0,0 0 129,2-1 0,-4 1-129,2 0 258,0-7 0,1 6-129,0-6 0,1 5-516,1-4-129,0-1-645,3 2-1290,-1 9-1677,-4-13-387,8 13 259</inkml:trace>
  <inkml:trace contextRef="#ctx0" brushRef="#br0" timeOffset="770.044">4556 13076 3225,'24'-16'3612,"-8"11"-516,-1-2-2064,-1-5-258,5 2-387,-2-2-129,2 0-258,0 2 0,-1-4-258,1 4-516,-2 1-1419,-7-8-1677,7 14 258</inkml:trace>
  <inkml:trace contextRef="#ctx0" brushRef="#br0" timeOffset="1109.062">4588 13217 1806,'13'8'3999,"-13"-8"0,17 0-774,-17 0-2322,15-3-1419,-5-3 129,4 1 129,-3-1-129,1-1 129,-1 0 258,3-1 129,-2 0 0,0-5-129,4 3-645,1-5-1935,6 11-1032,-9-13-129</inkml:trace>
  <inkml:trace contextRef="#ctx0" brushRef="#br0" timeOffset="1769.101">4094 14130 774,'8'1'2322,"-8"-1"-1161,0 0-258,8-9-129,-8 9 0,10-13-258,-10 13-129,16-19 0,-6 8-258,1-4-129,2 1-1419,6 8-1677,-9-16 258</inkml:trace>
  <inkml:trace contextRef="#ctx0" brushRef="#br0" timeOffset="2146.122">4254 13638 1,'34'-35'3353,"-7"23"-386,-10-22-387,5 9-3741,5 4-1290,-9-11-645</inkml:trace>
  <inkml:trace contextRef="#ctx0" brushRef="#br0" timeOffset="3019.172">3655 13900 2193,'0'0'2451,"0"0"-1548,0 0-1290,0 0-129,0-12-129,0 12-129,5-15 129,0 3 258,0-2 0,4 0 258,3-3 129,2-3 0,6-4 0,2-2 0,5-6 129,3-3-129,7-6 129,2-5-129,3-2 0,4-5 0,1-4 0,5 0 0,1 2-129,-1-2 0,1 5-1032</inkml:trace>
  <inkml:trace contextRef="#ctx0" brushRef="#br0" timeOffset="3585.205">3515 13422 1161,'17'-18'2838,"-12"5"-1677,7-3-258,-1-6 0,2-3 129,1 1-387,2-4 129,2-2 0,1-3-129,4 1-129,0-3-129,4 1-645,4 1-1290,6 5-1935,-6-9 129</inkml:trace>
  <inkml:trace contextRef="#ctx0" brushRef="#br0" timeOffset="4406.252">5557 13169 1806,'6'-23'1806,"8"7"-516,-1-6-516,6-6-516,7-4-129,6-2-129,5-8 0,5-2-129,3-3-129,2 1-129,-1 0-129,1 3-903,0 11-1290</inkml:trace>
  <inkml:trace contextRef="#ctx0" brushRef="#br0" timeOffset="4875.276">5625 13702 774,'58'-75'3612,"-19"34"387,-5-8-1935,9-9-645,6 2-387,0-8-129,8 5-129,-4-2-258,3 3 0,-2-1-258,2 5 0,-4 3-258,-2 2-258,-2 6-258,-6-1-1032,2 10-1548,-4 13-1161,-14-4 0</inkml:trace>
  <inkml:trace contextRef="#ctx0" brushRef="#br0" timeOffset="5244.299">5683 14200 1032,'73'-78'3096,"-35"25"258,9 0-2709,4-2-387,5-6-129,1-2 258,3 0-129,3-3 0,0-2 129,0 3-258,0 1 129,0 5-129,-2 5-516,-2 8-1290,-8-2-1806,4 24-129</inkml:trace>
  <inkml:trace contextRef="#ctx0" brushRef="#br0" timeOffset="5894.337">6228 14170 903,'25'-43'3999,"-5"21"258,-5-10-387,5 1-2709,7 0-258,0-3-645,3 1-387,3 6-1290,3 5-2451,-6-11-387,9 12 0</inkml:trace>
  <inkml:trace contextRef="#ctx0" brushRef="#br0" timeOffset="6711.383">8849 13319 2451,'-7'-24'3870,"8"-3"-1161,1 6-903,2 1-387,-1-8-387,6 5-129,-2-7-258,6 2-129,2-6-129,5-2-129,3-3-258,7-4-129,2-3 129,5-5-129,5-4 258,3-1-258,-1 2 129,1-2-129,0 2 0,-1 5 0,1 1-516,-5 2-516,1 9-1161,-1 11-1677,-11-6-516</inkml:trace>
  <inkml:trace contextRef="#ctx0" brushRef="#br0" timeOffset="7115.406">9056 13571 2580,'89'-124'3870,"-36"59"-129,-8-5-1806,7-3-1548,4 4-129,-1 0-129,-1 3-129,-3 6 0,-3 3-387,-3 6-129,-5 5-645,-4 0-2322,2 21-387,-11-11 388</inkml:trace>
  <inkml:trace contextRef="#ctx0" brushRef="#br0" timeOffset="7536.431">9331 13864 129,'35'-23'3870,"-11"16"-258,-11-18 0,9 5-2838,2-7-645,6-5-129,1-2-258,4-4-129,0-8 0,2 2-258,1-6-387,0 0-645,4 11-1806,-9-15 129</inkml:trace>
  <inkml:trace contextRef="#ctx0" brushRef="#br0" timeOffset="7836.446">9893 13181 3354,'23'-7'3483,"-14"-13"-258,13 0-2838,-3 0-903,5-5-129,1-1-387,2-1-774,4 3-1419,-8-10 1</inkml:trace>
  <inkml:trace contextRef="#ctx0" brushRef="#br0" timeOffset="8631.493">12297 13324 3354,'3'-29'4128,"3"14"-645,1-2-1935,-3-10-258,7 4-387,0-7-129,6 2-129,0-6-129,5 2-129,3-4-129,5-3-258,2-2 129,2-4-258,2 1-129,-1 0 0,2 1 0,-4 1-387,0 6-129,-5 0-516,0 11-1290,-3 10-1419,-9-5-645</inkml:trace>
  <inkml:trace contextRef="#ctx0" brushRef="#br0" timeOffset="9052.517">12335 13687 2709,'0'17'4257,"0"-17"-258,0 0-258,18-17-2967,-5 2-1032,7-7 129,2-11-129,5-5 258,5-7 0,3-8 0,5-2 387,1-9-258,4 0 258,-4 0-258,4 6 258,-3 0-387,2 4 258,-3 7-258,1 3-516,-2 12 129,-5 2-516,5 12-387,-9-6-645,5 12-1032,-5 10-1290,-7-6 129</inkml:trace>
  <inkml:trace contextRef="#ctx0" brushRef="#br0" timeOffset="9377.536">12629 13812 2322,'23'-7'3741,"-6"-22"129,14 4-516,0-11-3354,4-4-258,6-6 0,0 0-129,1 0 129,2 2 0,-2 1-258,0 7-516,-1 9-1806,-10-10-774,9 21 0</inkml:trace>
  <inkml:trace contextRef="#ctx0" brushRef="#br0" timeOffset="10203.583">15351 13147 1161,'7'-10'3483,"10"3"129,-3-2-2580,1-13-129,8 3 258,-2-10 0,6 4 258,-2-9-516,6 1 129,-2-4 0,3 1-516,-3-2-258,4-1-258,-5 2 0,0 4-258,-1 6 0,-6-1-645,1 15-258,-7-3-1935,-6 5-1419,5 11-258</inkml:trace>
  <inkml:trace contextRef="#ctx0" brushRef="#br0" timeOffset="10555.603">15452 13401 258,'-1'22'4128,"1"-5"129,0-17-387,18-5-2193,-1-4-1548,2-8 0,7 0 129,5-12 129,7-3-129,1-11 0,8-3-129,1-2 0,5-1 129,4-2-258,-1 3-129,-1-1 129,-4 5-258,2 13-258,-7-5-903,0 9-1677,-1 14-1548,-14-5 387</inkml:trace>
  <inkml:trace contextRef="#ctx0" brushRef="#br0" timeOffset="10939.625">15860 13733 4257,'36'-6'4644,"-12"-23"-516,13 3-387,-3-17-3870,11-3-387,1-8 0,6-1 258,0-1 258,-1-3 0,0 5 387,-2-2 0,2 8 129,-5 4-258,-1 3-258,0 8-387,-6-4-645,0 17-1032,-4 8-2322,-9-5-387,4 13 517</inkml:trace>
  <inkml:trace contextRef="#ctx0" brushRef="#br0" timeOffset="11273.644">16296 13738 4128,'0'0'4773,"16"-4"-645,-6-28-387,10 5-3741,5-13-645,11-1 129,-1-8 0,8 0 129,0-1 258,1 0 258,1 4 258,-3 1 0,0 8-258,-3 5-1161,-2 8-2709,-11-6-645,3 12-129</inkml:trace>
  <inkml:trace contextRef="#ctx0" brushRef="#br0" timeOffset="13792.788">21631 10984 1032,'-22'-16'1677,"11"11"258,-3-1-258,2 1 0,-3 3-1032,5-1-129,-2 3-387,3 0-129,-1 0-129,1 0 0,9 0 129,-13 1 0,13-1 129,-10 0 0,10 0 0,-9 0-129,9 0 0,0 0 0,-10 0-258,10 0-645,0 0-903,-9-1-1677</inkml:trace>
  <inkml:trace contextRef="#ctx0" brushRef="#br0" timeOffset="20980.2">21690 10968 516,'0'0'258,"0"0"-258,0 0-129,0 0 258,0 0 129,0 0 129,0 0 129,4-10 0,-4 10 0,0 0-129,0 0 129,0-11-387,0 11 0,0 0 0,0 0-129,-11-12 387,11 12-387,-10-5 258,10 5-129,-14-4 129,6 1 0,-1 2-129,0-2 129,-4 2-129,2 0 129,-1-2-129,-2 0 129,0 1-129,0 0 0,0-3 129,0 4-129,-1-1 129,0 0-129,0-1 129,1 3 0,-2 0-258,3 0 129,-3 0 129,2 0 129,-2 3-258,1 5 129,0-3 129,-2 2 0,1-2-129,1 4 129,-2-1-129,1 3-129,0-4 129,0 1 0,-2 3-129,2 2 0,-1-1 0,0 1 0,0 2 129,-1 0 0,1 6-258,1-1 0,0 0 0,0 2 129,-1 4-258,3 1 129,-2 4-258,1 4 258,3-4 0,-1 3-129,2 2 129,0 2-129,3-5 129,1 3-129,3-3 0,1 2 0,2-2 129,1 1-129,0 0-258,5-1 387,0 0-129,2 0 0,1-1 0,0-1 129,2 0-129,2-1 258,1 2-129,-1 1-129,5 0 129,0 2 0,4 0 0,-1 2 0,4-3 0,0 3 0,1-5 0,3-1 0,-1-7 129,2 2 0,-1-7-129,2-4 129,1-3 129,1 0 0,-1-4-129,5-2 0,-2-3 129,2-3-129,1 0 258,1 0-129,0-9 0,1-3 258,0-4-258,1-1 0,-1-4 0,1-5-129,-2-1 0,2-7-129,0-4 258,-5-1-258,1-5 129,1 2 129,-5-6 0,1 4 0,-4-6 387,1 0-258,-7 2-129,1 0 129,-4-2-258,-3 4 129,-4-4 129,-2-3-129,-5 0 0,-1 1-129,-5-2 258,0-1-258,-7-1 258,-1 0-258,-5 2 0,-3 3 0,-2-1-129,-1 6 0,-2 3 0,-2 6 0,-4 1-258,-1 5 258,-2 2-258,-1 4 129,-3 6 0,-5 2 0,-3 7 129,-3 3-129,-1 5 129,-4 2 0,-1 2 0,-4 10 0,0 3-258,1 3 129,0 9-129,-3 1-645,6 13-774,-3 10-2580,-4-6-258,7 9-258</inkml:trace>
  <inkml:trace contextRef="#ctx0" brushRef="#br0" timeOffset="21919.253">20998 11565 2322,'0'0'1677,"16"-5"0,-6-3 258,4-9 0,5 2 0,2-11-387,10 1-258,0-11-129,12-4-387,1-6 129,8 0-516,2-2 0,6 0-129,-2-4 129,2 4-258,0 5 0,-4 3 0,-1 5-258,-6 1 129,-3 7-129,-7 2 0,-3 11-516,-10-2 0,-3 14-774,-13-3-645,-10 5-2322,7 12-129,-15-3 129</inkml:trace>
  <inkml:trace contextRef="#ctx0" brushRef="#br0" timeOffset="22339.277">21175 11725 1161,'-14'22'3612,"14"-22"0,0 0-516,0 0-3483,14 0 129,3-3 387,5-11 387,2-8 258,10 0 258,-1-12 129,13 0 129,-3-12 0,10 4-258,-3-8-258,8 3-387,-4-1 0,4 0-258,-5 4 129,-3 4-387,-4 5 258,-5 4-258,-6 8 129,-4 1-129,-6 7-258,-7 0-387,-2 13-387,-16 2-645,13 0-1419,-12 6-1161,-7 4-387</inkml:trace>
  <inkml:trace contextRef="#ctx0" brushRef="#br0" timeOffset="22664.296">21298 11911 2193,'2'12'4257,"7"-17"0,15-3-516,-2-6-2967,11-14-645,8-4-258,4-6 258,4-3 0,6-4 0,4 1 129,0-1 0,4 1 258,-5 5-387,0 1 0,-4 7-129,-5 3-387,-3 10-774,-9 4-2967,-10-4 129,-3 13-645</inkml:trace>
  <inkml:trace contextRef="#ctx0" brushRef="#br0" timeOffset="23987.372">21251 13179 1419,'-10'-10'1032,"3"-6"-129,2 5 387,3-1-129,-4 0 387,6 12 129,-7-22-387,7 22 258,-3-24-645,3 24-387,5-19-258,1 7 0,6 1-258,4-1 0,2 0 0,2 1 0,1 1 0,3 0 0,-3 3 0,1 4 0,-2 2 0,-2 1 0,-2 0 0,-5 7 0,0 2 129,-4 6-129,-5 1-129,-2 2 258,0 3 0,-4 1 129,-6 2 129,0-2 129,-4 0-129,0 0 258,-2-5 258,1 4-387,-7-11 258,4 3-258,-5-9 0,1 5 0,-3-9-129,1 0-129,-3-6 0,3-2-129,3-1-258,0-5-129,6 4-645,-2-12-774,14 5-2064,1 2-1032,2-4 0,5 3 1</inkml:trace>
  <inkml:trace contextRef="#ctx0" brushRef="#br0" timeOffset="24895.423">21510 12631 2709,'0'-13'2838,"0"13"-1032,3-15-516,-3 15-129,0 0-129,3-15-129,-3 15-129,0 0-129,0 0 129,0 0-258,0 0-129,0 0 129,10 13-258,-10-1 0,1 1 129,-1 5 0,0 3-258,0 1 129,-2 5-129,-2 2 0,-1 3 0,0 0 0,0 6-129,-5-2 0,3 2 129,-1-3-258,-1 0 258,2-2-258,1-5 129,-1-6-129,4-5 129,1-2-129,2-15 0,4 12 0,-4-12-129,16-11 0,-4-5-258,4 2 258,-1-8 129,3 2-129,1-6 129,-4 6-258,2 1 387,-1 5-129,0 4 129,-1 6-129,-3 3 0,4 1 0,-2 5 0,0 5-129,-2 4 129,2 0-129,-3-1 129,0 1 0,-3 3 129,-2-4 0,0 0 129,-5-2 0,-1 1 129,0-12 0,-4 19-129,-4-9 258,-1-1-258,-4-1 258,0-1-129,-3-5 0,3 3 129,-6-2 129,4 0 0,-4-3-129,1 0-129,0-1 129,0-1-258,2-3-129,-1-2-387,5 3-516,-2-2-2064,1-6-1548,13 12-129,-7-25 129</inkml:trace>
  <inkml:trace contextRef="#ctx0" brushRef="#br0" timeOffset="25983.486">22038 12767 903,'-18'8'3483,"0"-8"129,11 9-516,-14-4-2967,4 5-516,-3-1 0,3-1 387,-1-1 258,1-2 387,4 1 129,2-3 0,11-3-129,-9 6 0,9-6-258,9 9-129,5-2 0,2 3-258,4 2 0,1 0 0,3 4-258,-2 0 129,-1 7 129,0-3 0,-2 4 0,-4 0 129,0-1-129,-5-2 258,-2 3 0,-5-4 258,-1 1-258,-5-6 258,-2-1-129,-8-4 0,1 2 0,-6-7 0,2 5 129,-6-10-129,1 0 0,-2 0-129,1-2 0,1-5 0,1 1 0,4-4-387,2 1 129,14 9-387,-12-16 0,12 16-387,3-12-516,13 8-1032,-2 1-2193,1-6-258,9 5 258</inkml:trace>
  <inkml:trace contextRef="#ctx0" brushRef="#br0" timeOffset="26999.544">22132 12944 2580,'14'10'4128,"-14"-10"-387,24-1 0,-14-3-3225,9-4-645,1-1 0,2 0 0,-2-2-129,0 0 387,-2 1-129,-3-2 129,0 0 129,-7 2 0,-8 10 129,7-20-129,-7 20 0,-3-19-129,3 19 129,-17-12-129,6 6-129,-3 2 0,2 2 258,-4 0-258,3 2 0,-1 2 129,2 1 0,-1 6 0,2 1 0,-1 4 0,2 1 0,-1-1 129,1 6-129,1-1 129,3 3 0,-4-2 129,4 5-129,1-5 0,2 9-129,2-7 0,1 1 0,5-3-129,5-2 129,1-6-258,7 0 258,3-11-258,1-1 258,4-1-258,0-11 129,3-1-129,-3-3 0,2-2 0,-5-5 0,0 1 129,-4-7-258,-1 4 258,-4-4-129,-3 4 0,-3 0-129,-2 5 129,-3-1 0,-1 7 129,-2 14-129,0-18 0,0 18 0,0 0 0,-6-11 129,6 11 0,0 0 0,-3 8 0,3-8 0,3 18 0,4-2 129,-2 1-129,5 5-129,-1-2 129,2 4 129,-1 0-258,3 2 129,-4-4 0,-1-2 129,-2-2-129,0-2 129,-4-4 0,-2-12 0,0 13 129,0-13 129,-13 0-129,5 0 0,-3-8 129,-1-1-129,1-7 129,0-1-258,3-3 129,2-3-129,2 0-129,4-3 0,2 2 129,7-2-129,2 1 0,3 6 0,3 4 0,1 3 0,8 6 129,-1 3-129,2 3-258,-2 0-387,4 14-774,-9-2-1806,0-4-1290,2 8-258,-11-13-129</inkml:trace>
  <inkml:trace contextRef="#ctx0" brushRef="#br0" timeOffset="27592.578">22795 12689 5934,'0'0'4257,"14"15"-258,-14-15-387,0 0-3870,10 10-129,-3 6 0,-1 1 258,-1-1 258,2 4 0,-1-2 129,0 5 0,0 0 0,3 6-129,-4-6 129,3 0-129,-1 2 129,0-1-129,0-2 0,-1-1 0,0-5 0,0 1 0,-2-5 0,1 1 0,-5-13 0,7 15 258,-7-15-129,9 0 129,-9 0 0,8-20 0,-6-1 0,7-2 129,-4-5-129,5-1-258,-4-5 0,4 3 0,-3 4 0,4-1-129,-2 3 129,3 3-129,-1-1 0,2 5-129,3 7 129,-2-2-387,3 5-258,-4-4-774,10 12-1032,-11 0-2193,0-2-387,-2 2-129</inkml:trace>
  <inkml:trace contextRef="#ctx0" brushRef="#br0" timeOffset="28087.606">23192 12762 3096,'32'0'2451,"-16"-7"-387,1 0-258,-5-7 0,6 4 129,-11-12-258,9 10 0,-10-7-645,5 9 0,-8-7-516,-3 17 0,5-19-258,-5 19-258,0 0-129,-7-11-129,7 11 129,-16 0 0,6 0 0,-2 0 0,0 4 258,1 0-129,-3 0-129,4 2 387,-3-1-258,2 4 129,-2 4-129,2 6 258,1 0-129,0 6 0,1-1 129,4 7 129,-1 3-129,5 2 129,-2-2-129,3 3-129,3-6 0,4 3 129,3-3-129,4-7-129,6-4 0,-1-6-387,9-3-387,-4-11-516,12 0-1032,-6-4-1935,1-15-387,4 2-387</inkml:trace>
  <inkml:trace contextRef="#ctx0" brushRef="#br0" timeOffset="28482.628">23480 12894 7353,'0'24'4515,"0"-24"-258,14 4-903,-4 3-3096,-2 0-129,6-3-258,0-3 258,0-1-258,1-2 129,-2-8 129,0-1 0,0-4 129,-5-7 129,1 5 0,-6-7-129,1 7 129,-4-2 0,-2 4-258,-3 1-258,-4 2-258,9 12 0,-24-5-129,12 7 0,-8 0-129,7 11-258,-8-6-387,9 12-645,-4-7-774,3-1-1677,9 8 0,-6-9 388</inkml:trace>
  <inkml:trace contextRef="#ctx0" brushRef="#br0" timeOffset="29035.66">23643 12180 774,'-2'-29'2709,"2"7"-387,0 22-2064,-4-17-258,4 17 387,0 0 0,0 0 129,0 0-129,-4-10 258,4 10 0,0 0 129,0 0-129,0 0 258,0 10-129,0-10 0,0 13-129,0-13 129,0 25 0,-1-14-258,1 7-129,-3-1-129,3 8 258,-3 2-387,0 8 129,3 4 129,-3 5-258,1 8 0,0 8 0,2 4 0,0 5 0,2 4 129,7-2-129,-1-3 0,4-4 0,-1-9 0,2 0-129,-5-11 129,4-8-516,-2-1-1290,-3-5-2451,-7-14-387,0 0-258</inkml:trace>
  <inkml:trace contextRef="#ctx0" brushRef="#br0" timeOffset="37495.144">20640 13350 1548,'0'0'3225,"0"0"-1032,0 0-1161,2-15-387,-2 15 129,8-11 129,-8 11-129,14-9 0,-3 6-258,-1 0 129,5-1-387,1 1 0,1 3-258,1-2 0,2-1 0,-1 1-258,-1-1-129,3 3-1032,-5 0-1548,-7-9-1290,8 9 516</inkml:trace>
  <inkml:trace contextRef="#ctx0" brushRef="#br0" timeOffset="38515.202">20482 14329 516,'0'0'3096,"0"0"516,0 0-2838,18-2-387,-5-4 387,4 4 129,4-4 0,3 0 0,0-5 0,6 5-129,-5-5 129,5 7 0,-8-6-129,3 7 0,-9-5-129,2 7-129,-8-4 0,0 5-129,-10 0-258,10-2 0,-10 2 0,0 0-129,0 0 129,0 0-258,0 0-129,-7 4-387,7-4-774,-7 17-2709,7-17-516,0 0-129</inkml:trace>
  <inkml:trace contextRef="#ctx0" brushRef="#br0" timeOffset="40191.296">21033 14006 645,'3'-14'1290,"-3"14"129,0 0-129,0 0-129,0 0 387,0 0-387,0 0-129,0 0 129,0 0-387,0 0-129,10 7-387,-10-7 129,5 20-387,0-7 129,0 2-129,-1 2 0,2 4-129,1 2 129,-2-2 0,1 5 0,0-1 0,-2 4 129,-1-4-129,1 3 0,-1-3 258,-1-3-129,-2-1 129,1-7 129,1-2 0,-2-12 0,2 15 129,-2-15 0,0 0-129,10-15 129,-1 2-258,-3-11 0,5 2 0,-2-8 0,2-1-129,0-5 0,2 4 0,-2-2 0,-1 2-129,2 3 258,-2 2-258,2 6 0,-2 0 0,0 7-258,-4 1 0,-6 13-258,10-8 0,-10 8-645,0 0-516,8 8-2193,-6 7-516,-2-15-258</inkml:trace>
  <inkml:trace contextRef="#ctx0" brushRef="#br0" timeOffset="40911.34">21431 13978 258,'20'-3'1548,"-10"1"0,4 2 129,-1 0 129,1 4-387,1 5-258,0-1-258,0 7-258,-1-2-387,-1 5-129,-1 1-258,-1 2 0,-2 4-129,-2-4-258,-3 4 258,-2-2 129,-2 0 0,0-4 258,-3 1 129,-4-5 258,0-3 0,-3 0 0,-2-4 0,0-2-258,-2 0 258,-2-2-387,-1-4-129,-2 0 0,2-2-129,-1-3 0,2 0 0,1-2 129,1-3-258,3 0 516,3-1-258,4-1 0,1-1 0,3 1 0,2-3 129,-2 15-258,16-22 129,-1 13-387,0 2 258,2 2-129,3 1-258,0-2-516,0 5-1161,5 2-1290,-14-3-387</inkml:trace>
  <inkml:trace contextRef="#ctx0" brushRef="#br0" timeOffset="41395.367">21751 13641 774,'6'23'1032,"-4"-5"387,0 2 0,-2 5-129,2 2 129,-1 7-387,-1 3 129,0 9-258,0-1-129,0 6-129,0-3-129,5 1 129,-4-1-258,3-4 0,-2-7-258,1-8-129,-1-3-129,-2-12-516,2-1-1419,-2-13-1677,0 0-258</inkml:trace>
  <inkml:trace contextRef="#ctx0" brushRef="#br0" timeOffset="41903.396">21920 13948 1032,'17'7'3225,"-10"-4"129,-7-3-1161,3 17-2451,-1-3 258,2 1 258,-1 7 0,-1-2 516,2 6-258,-2-5 387,2 0-129,-1-2 129,4-1-129,-3-7-129,6-3-258,-2-7-129,4-1 0,1-5 129,2-3-387,-1-11 129,1 2-129,-3-7 258,3 2 129,-6-2 129,2 4 129,-8-5-258,4 7 129,-6-2-258,0 4 0,-1 1-258,0 3-258,0 12-129,-6-21-129,6 21-387,-10-12-258,10 12-129,-10-6-1032,10 6-1806,0 0-645,-10-13 517</inkml:trace>
  <inkml:trace contextRef="#ctx0" brushRef="#br0" timeOffset="42431.426">22237 13970 1,'29'-3'3224,"-8"1"388,-10-15-258,5 3-2580,2 4-258,1-5 129,-1 6 0,-4-5 0,1 7 258,-6-6 0,-1 9-129,-8 4-129,6-13-129,-6 13-129,-4-10-129,-6 5 0,-2 3-258,-2 0 0,-2-1 129,0 3-129,-1 0 0,-2 0 258,4 5-129,1 0 0,2 3 0,1 1 129,6 5 0,0 1 258,5 4-129,0-2 0,8 7 0,1-2 0,5 3 129,0-4 0,4 1-258,0-4-129,1 0 129,1-3-129,2-3 0,-3-6-129,3 0 0,-2-4-258,-1-2-387,3 0-1032,-6 0-2580,3-10-774,-2 1 0,-3-10-258</inkml:trace>
  <inkml:trace contextRef="#ctx0" brushRef="#br0" timeOffset="43054.462">22893 13839 1806,'6'-7'3870,"0"7"-258,-6 0 0,0-10-3096,0 10-645,0 0 129,0 0-129,0 0 129,6 0 129,-6 0 129,0 0 129,0 0 387,12 15-129,-12-15 0,7 22 258,-7-7 0,3 7 0,-3-2 0,5 10-258,-4-6-258,3 8 0,0-6 0,-1 2-258,0-5-129,-3-4-258,4 3-258,-4-22-516,1 17-1935,-1-17-1548,0 0-129,10-7-258</inkml:trace>
  <inkml:trace contextRef="#ctx0" brushRef="#br0" timeOffset="43679.498">23272 13830 3225,'0'-15'3741,"0"15"129,0 0-258,0 0-2838,-5-11-903,5 11-129,-10 1 258,1 2 0,1 1 258,-2 0-516,-1 2 516,-2-3-516,2 4 516,0-2-645,1-3 516,0 1-129,10-3 258,-13 9 0,13-9-129,-2 12 129,2-12-129,5 17 129,2-9-129,4 4 387,2 0-645,4 2 387,-2-4-387,4 2 129,-1-2-129,2 1 0,-4-3-258,1 1-129,-1-4 387,-5 3-516,-2 0 516,-9-8-129,8 20 129,-8-20 129,0 19 0,0-19 129,-12 21 0,1-13 645,0 2-258,-1-5 387,0 2-387,-4-4 258,4 2-129,-6-5-258,7 3 0,-2-3-516,2 0-258,3 0-774,-2-6-516,10 6-2322,0 0-387,-13-16-258</inkml:trace>
  <inkml:trace contextRef="#ctx0" brushRef="#br0" timeOffset="44639.553">23607 13563 1548,'11'0'3096,"-11"0"-903,0 0-516,11 8-387,-11-8-387,6 14 129,-6-14-387,6 24 0,-4-10-258,2 6 129,-4 5-258,1 5 0,-1 6-258,0 6 0,-2 2 129,-2 4 0,0-4 0,1 2 129,0-6-129,1-3 0,2-8 129,0-7-129,0-5-129,0-3 0,0-14 0,0 16 0,0-16 0,0 0 0,0-7 129,0 7-129,-1-23 258,0 6-129,0-3 129,1-6-129,3 0-129,5-1 258,-1-5-258,6-1 129,0-3-258,4 1 129,0 4 0,4-5 0,-4 3 258,4 0-258,-3 8 258,2 2 0,-3 6-258,-2 0-387,-2 7-129,-3 1-645,-1 9-258,-9 0-645,0 0-1032,5 9-1548,-10-8 774</inkml:trace>
  <inkml:trace contextRef="#ctx0" brushRef="#br0" timeOffset="44977.572">23677 13822 1161,'19'28'3741,"3"2"-129,-22-30 0,14 25-2967,-1-4-387,-4-3 645,6 5-516,-5-6 645,4 3-516,-7-6 387,5 1-516,-6-1-129,2-2-258,-3 0-258,-5-12-258,9 17-387,-9-17-516,0 0-903,10 13-1548,-10-13-387,0 0 516</inkml:trace>
  <inkml:trace contextRef="#ctx0" brushRef="#br0" timeOffset="45647.61">23906 13832 645,'0'0'3483,"12"13"129,-12-13 129,0 0-2322,0 0-903,0 0 129,8 9-129,-8-9 129,7 19-129,-7-19 0,4 23-129,-1-10 0,-1 0-129,-2 2 129,3 3 0,-3-8 258,0 3-258,0-13 129,1 22-129,-1-22 129,2 15 0,-2-15-258,10 7 129,-10-7 0,20 0-129,-10-6-129,7-4 129,0-5-258,0 2 129,-2-4 0,0 2 0,0 0-129,-4 3 129,-1 0-129,-2 5 0,-8 7 129,10-9 0,-10 9-129,0 0 0,0 0 0,7 0 0,-7 0 0,0 0 0,0 0 0,0 0-129,9 9 129,-9-9 0,4 15 129,-2-4 0,4 1-129,-3 0 129,-3 5 0,2 0-129,0 1 0,-2 1 0,2-3-258,-2-16-774,1 25-1677,1-12-1677,-2-13-645,0 0-129,2-11 129</inkml:trace>
  <inkml:trace contextRef="#ctx0" brushRef="#br0" timeOffset="46147.638">24271 14025 4644,'3'-9'4257,"-3"9"-258,2-27-129,-2 7-3612,1-3-129,3 3-258,0 2 129,4 0-129,1 4 129,2 4 129,-1 1-129,3 3 0,-2 5-129,-11 1 258,39 0 0,-39 0 0,38 6 0,-38-6-129,0 0 0,40 19 0,-40-19 129,0 0-258,0 0 0,38 46 129,-38-46 0,0 0 129,0 0 129,0 63 129,0-63 129,-17 32-258,-1-15 129,18-17 129,-22 26-129,22-26 0,-28 15-258,13-13 0,-5 1-258,20-3 129,-16 0-258,7-4-516,-1-9-258,10 13-903,-10-15-2322,9 0-129,0-1-516</inkml:trace>
  <inkml:trace contextRef="#ctx0" brushRef="#br0" timeOffset="46951.685">24550 13793 2580,'44'10'3483,"-44"-10"0,0 0-129,0 0-2967,37 18-774,-37-18-129,0 0 129,0 0 387,0 0 0,0 0 129,14 47 129,-14-47 129,0 0-129,0 0 258,0 0 129,0 0 0,15 58 129,-15-58-129,0 0 0,0 0-258,4 61-129,-4-61 129,0 0-258,0 0 0,17 57 387,-17-57-129,0 0 0,0 0 129,0 0-258,0 0 129,0 0-129,0 0-129,0 0-129,32-53-129,-32 53 0,0 0 0,19-58 129,-19 58-129,0 0 0,0 0-129,0 0 0,0 0 0,0 0-129,0 0 258,0 0-129,0 0 258,40 15-129,-40-15 258,0 0 0,0 0 129,13 50 0,-13-50 0,0 0 129,0 0 129,0 0 0,0 0 0,0 0 0,0 0 0,0 0-129,0 0-258,0 0 0,0 0-129,0 0 0,0 0-129,37-60 129,-37 60-129,0 0 129,24-58-129,-24 58 0,0 0-129,0 0-645,33-50-258,-33 50-1677,0 0-1677,0 0-387,0 0-258</inkml:trace>
  <inkml:trace contextRef="#ctx0" brushRef="#br0" timeOffset="47806.734">24986 13744 903,'0'0'3741,"0"0"0,0 0-2193,36-1-516,-36 1-129,0 0-258,0 0 0,0 0 0,0 0-258,0 0 129,0 0 129,35 55 0,-35-55 0,0 0-129,0 0 0,6 53-129,-6-53 258,0 0-258,-1 52 0,1-52 0,0 0 129,0 0-129,-6 57 129,6-57-258,0 0 387,0 0-387,0 0 129,0 0-258,0 0-129,0 0 129,0 0-258,0 0 258,0 0-258,0 0 129,32-58-129,-32 58 258,0 0-129,25-58 0,-25 58 129,0 0-258,0 0 129,27-51-129,-27 51-129,0 0 0,0 0 129,0 0-129,0 0 0,39-9 129,-39 9 0,0 0 129,0 0 129,0 0-129,0 0 387,12 49-258,-12-49-129,0 0 129,1 54 129,-1-54-129,6 53 0,-6-53-258,7 57 129,-7-57-129,14 67 0,-14-67-774,17 63-645,-17-63-2709,0 53-516,0-53-387,0 0 0</inkml:trace>
  <inkml:trace contextRef="#ctx0" brushRef="#br0" timeOffset="50895.911">3476 14766 645,'-3'18'1161,"-5"4"129,2-9-129,-3 3 258,2 2-258,-1-1 0,-1 4-774,-1 1 129,1 6-516,-1 0 129,0 4-129,3 4 258,-6-1 387,5 2-129,-4-2 258,4 4 129,-1-10-129,4 4 129,0-11-258,4 2-258,1-4 0,3-1 0,5-5-258,5-1 129,-1-4-129,7-1 258,1-3-258,3-1 0,1-4 129,2 0-258,1 0 0,1-3 0,2 0 0,-2-5-129,1 4 129,0-4-258,0 5-516,-4-9-387,3 3-1806,-1 3-1290,-9-9 0</inkml:trace>
  <inkml:trace contextRef="#ctx0" brushRef="#br0" timeOffset="51263.932">3466 14950 3225,'0'0'3483,"5"12"129,-5-12-2580,13 0-645,-1 0-258,4 0 258,1 0-129,1-3 258,4 3-258,-1 0 0,1 0 129,0 0-387,0 3-387,2 0-645,-3 3-1935,-3-6-903,6 0 129</inkml:trace>
  <inkml:trace contextRef="#ctx0" brushRef="#br0" timeOffset="51591.95">3478 14632 3483,'0'0'4515,"0"0"-516,-10 6 0,10-6-2709,7-5-1032,4 2-258,1-3 0,3 2-129,4 2 129,4-4-129,2 1 0,3 0 0,-1 4-387,6 1-1161,0 10-2193,-3-9-258,9 8-129</inkml:trace>
  <inkml:trace contextRef="#ctx0" brushRef="#br0" timeOffset="52283.99">3932 15323 774,'-3'-24'3096,"3"24"-258,5-24-2322,0 6-258,2 1 387,1 1-129,4 1 129,-3-2 258,5 5 0,-4 4-129,4 6 129,-3 2-387,2 5-258,-4 4 0,1 6-258,-3 4 0,-1 5 0,-4-1 0,1 3 129,-3-4 129,-3 5 258,-6-4 258,3 4 0,-8-9 129,1 7-129,-3-12 129,2 4-387,-1-10-129,1 0-129,0-4-258,1-3-387,13 0-258,-11-22-774,11 11-1290,0-3-1677,3-7-258,7 3-129</inkml:trace>
  <inkml:trace contextRef="#ctx0" brushRef="#br0" timeOffset="52805.02">4331 15337 645,'13'-8'3483,"-8"-5"387,7 10-516,1-6-2838,-3 1-258,6 3 0,-5 1 129,3 1 0,-3 1 258,3 2 0,-4 0 0,1 5-129,-1-1-387,2 3 0,-1-2-387,-3-1-903,3 0-1548,2 5-1548,-13-9 0</inkml:trace>
  <inkml:trace contextRef="#ctx0" brushRef="#br0" timeOffset="53060.034">4375 15069 4257,'6'0'4257,"7"4"-387,-3-11-258,4 6-3999,3-5-645,6 6-129,-3-8-516,5 7-645,-6 1-1032,-2-3-516</inkml:trace>
  <inkml:trace contextRef="#ctx0" brushRef="#br0" timeOffset="53976.087">4908 15072 2967,'17'4'2193,"-7"2"-516,-1-2-258,6 4-258,-4-8 258,3 1-258,-2-1 129,7 0-129,-5-12-129,6 4-516,-2-8 129,2-2-387,0 0-129,-1-1-129,-3-2 0,0 0-129,-4 2 129,-4 0 0,-3 2 0,-4 2 0,-1 0 0,-4 5 0,-6 1 129,-4 4-258,-2 2 129,-3 3-129,-1 0 129,-1 4 0,-2 5-129,1 3 129,-1 0 0,4 2 129,0 1-129,2 2 0,2 2 129,2 0-129,2 1 0,1 1 0,1 0 0,2 0 0,1 7 129,1-2-129,2 1 258,-1 2 0,2-2 0,1 3 0,0-4 129,1 3-129,3-10 0,5 3 129,3-6-258,5-3-129,5-5 129,3 0-129,3-4-129,1-4-387,6 5-774,-4-5-2322,2-5-903,0 1-258,-5-6 129</inkml:trace>
  <inkml:trace contextRef="#ctx0" brushRef="#br0" timeOffset="54732.13">5330 15391 2580,'-8'-25'3096,"4"-1"-129,4 6-2451,6 4-387,2 0-129,2-1-129,2 4 258,2 0 129,-1 2 258,4 6 129,-4 1-129,1 4 258,0 0-387,-1 5 0,-3 3-129,1 4-258,-4 1-129,-1 3 129,-1 1-129,-4 0 129,-1-1 129,0 4 258,-3-4 129,-3 2 129,-3-6 0,2 2 129,-4-5 0,0 2-129,-4-4-129,3-5-258,-2 0-516,0-5-516,4-1-2193,1 0-1548,-3-10 0,4 1-258</inkml:trace>
  <inkml:trace contextRef="#ctx0" brushRef="#br0" timeOffset="58673.355">6117 15129 6450,'8'3'4515,"-8"-3"-258,0 0-774,9-3-3354,-9 3-516,0 0 0,8 1 0,-8-1-129,0 0-516,8 13-2322,-8-13-903,10 3-129,-10-3 259</inkml:trace>
  <inkml:trace contextRef="#ctx0" brushRef="#br0" timeOffset="58888.368">6416 15063 7740,'8'52'5160,"-7"-41"-903,4 7-645,-5-18-3612,9 11-2709,-9-11-1548,15 4-1032,-3-1 129</inkml:trace>
  <inkml:trace contextRef="#ctx0" brushRef="#br0" timeOffset="59640.411">9111 15219 9288,'7'14'4644,"-7"-14"-774,7 9-387,-7-9-4644,15 8-258,-15-8-258,23 4-774,-13-1-2064,3-6-258,7 3 387</inkml:trace>
  <inkml:trace contextRef="#ctx0" brushRef="#br0" timeOffset="59853.422">9677 15107 10449,'23'18'5031,"-23"-18"-516,7 10-387,-7-10-4257,11 8-1032,-11-8-774,0 0-2064,10 0-903,-10 0-258,14 0 0</inkml:trace>
  <inkml:trace contextRef="#ctx0" brushRef="#br0" timeOffset="60400.454">12511 15005 9030,'10'6'4902,"7"-6"-387,-8-3-387,1-9-3870,-2 4-645,2 6 0,-10 2-387,18-2-387,-18 2-2451,0 0-1032,12 0 129,-12 0-387</inkml:trace>
  <inkml:trace contextRef="#ctx0" brushRef="#br0" timeOffset="60581.465">12883 14999 7353,'10'33'4773,"-1"-15"-1290,-9-18-2322,0 0-3870,0 0-2322,0 0-516</inkml:trace>
  <inkml:trace contextRef="#ctx0" brushRef="#br0" timeOffset="61170.498">15921 14962 9804,'12'21'4644,"3"-3"-645,-15-18-1290,17 21-4902,-17-21-258,19 11-258,-19-11-1032,18 7-1548,-1-3 645</inkml:trace>
  <inkml:trace contextRef="#ctx0" brushRef="#br0" timeOffset="61393.511">16444 14986 9288,'19'30'5031,"-9"-18"-129,-10-12-645,8 18-4257,-8-18-1032,5 14-903,-5-14-2709,-2 16-387,2-16-258,-14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4T16:53:30.31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B2A3C5"/>
    </inkml:brush>
    <inkml:brush xml:id="br4">
      <inkml:brushProperty name="width" value="0.05292" units="cm"/>
      <inkml:brushProperty name="height" value="0.05292" units="cm"/>
      <inkml:brushProperty name="color" value="#00B050"/>
    </inkml:brush>
    <inkml:brush xml:id="br5">
      <inkml:brushProperty name="width" value="0.05292" units="cm"/>
      <inkml:brushProperty name="height" value="0.05292" units="cm"/>
      <inkml:brushProperty name="color" value="#FFC000"/>
    </inkml:brush>
    <inkml:brush xml:id="br6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2354 2024 516,'-23'11'1032,"7"-7"-129,6 5-258,-4-4-258,2 5-258,-3-3 258,4 4-258,-6-3 129,4 7 129,-5-3-258,1 1 258,-1 1-129,-2 1 0,-1 3-129,0 0 387,-1 0 0,-3 0 0,0 3 0,1 4-129,3-2-387,-5 5 516,3-3-387,-4 8 258,7-4-516,0 3 258,5-2-258,0 3 129,2-5 129,0 5 0,7-4 129,1 1-129,2-6 0,1 5 0,2-1 129,0-3 129,2 0-258,2-1 129,4 1-129,2-4 0,2 5 129,1-2-129,0-2 0,6 0 0,-2 3 129,6-4 129,-1 1 0,2-2-129,2 0 258,-1-2-258,6-2 129,-2-1-129,4 4 258,-2-6-387,5 4-129,-2-9 258,2 4-129,4-6 129,0 4 129,0-9 0,4 1-258,-1-2 258,1-6-129,0-3 0,-1-6 258,1-7-387,-1 1 0,-4-4 0,1-6-129,-2 0 0,1-3 0,-1-4 0,1-6-129,-2 3 258,-2-5-129,-1 0 0,-1 2 129,-4-4 0,1 2-129,-4 0 0,-3 5 129,-3-2-129,0 6 387,-6-5-387,-2 4 387,-2 3-258,-4 2 258,-5 0-258,-1 4 258,0 0-387,-5 1 0,-3-1 129,-5 5-129,-1-5 0,-4 0 129,-2 0-258,-4 3 258,-1 1-258,-4 1 258,-2 4-387,-2-1 258,-4 2-258,-1 9 129,-2 2 0,-4 0 0,0 4 0,-5 2 0,2 2 0,-9 7 0,1 9 129,-2 3-129,-1 3 0,-2 2 0,3 7 0,-1 0-387,2 2 258,4-5-645,11 8-129,-3-9-903,14 2-1419,7 5-645,-1-6 0,13 4 646</inkml:trace>
  <inkml:trace contextRef="#ctx0" brushRef="#br0" timeOffset="1077.061">2261 2290 903,'-3'-12'2322,"0"2"-258,3 10-1419,0 0-774,0 0 0,0 0 129,0 0 258,0 0 516,0 0 0,0 0 0,0 0 0,0 0 0,0 0-258,5 3-129,-5-3-258,9 14-774,-9-14 774,15 24-516,-8-11 516,7 3-645,-4 3 516,4 1-387,0 1 516,0-1 0,3 4 0,-1-2 129,2 6 0,0-4 0,0 7-129,1-5 258,-2 6-129,1-3-129,-3 5 0,1-4 0,-3-1-129,-2-4 0,-1-1 0,-3-4 0,-1-6-129,-3-2-387,-3-12-1677,0 16-1161,-9-23 258</inkml:trace>
  <inkml:trace contextRef="#ctx0" brushRef="#br0" timeOffset="1512.086">2205 2873 903,'0'0'2967,"0"-17"129,6 16-258,-5-15-3096,6 2-129,4-2-258,2-4 387,4-2 0,-1-7 387,4-3 129,0-5 387,6 9-129,-1-13 258,0 7 129,2-5-129,-3 10-258,0-5 129,-2 14-387,-3-3 129,-4 4 0,-3 4-258,-3 5-129,-9 10 0,12-17-258,-12 17-387,0 0-516,0 0-1161,12 0-1677,-12 0 516</inkml:trace>
  <inkml:trace contextRef="#ctx0" brushRef="#br0" timeOffset="2173.124">2784 2646 516,'24'-41'1032,"-9"24"129,-1 0 0,-2 7-387,2 3-129,-2 3-258,-1 4-129,-3 0-258,-8 0 129,13 16-129,-11-4 258,0 1 129,-2 5-129,0 0 129,0 1 0,-3 0 258,-1 2 0,-2-2 129,-3 1-258,1 0 258,-3-5-129,1 1-129,-3-4 0,0 1-258,0-4-129,-2 3 0,0-7-129,0-5-129,2 0-645,0 0-1161,-1-10-1161,14 10-774,-16-29 645</inkml:trace>
  <inkml:trace contextRef="#ctx0" brushRef="#br0" timeOffset="4500.257">5329 1994 1419,'-7'-4'2064,"7"4"258,-18 0 0,7 4-2451,-1 4-258,-2 2 258,-2 0 258,-2-1 258,0 0 129,0 2 129,-2-2 129,-1 4 0,-3 2-258,1 2 0,-1 1-129,-1 4-258,0 3-258,-4 6 258,1-5-129,3 8-129,-3 2-258,4 2 387,0 0-516,3 2 387,1-3-258,2 5 387,8-4-516,0 3 645,7-7 258,3 7-258,3-6 129,7 4 0,5-3 129,5 0-129,4-1-129,3-3 129,3 1 129,0-4-258,3 3 258,0-5 129,3 2-129,-1-5-129,4-1 387,1-5-387,2 6 258,5-12-129,4-2 0,2-7-129,2 1 0,5-4 0,1-7 0,1-8-129,0-5 129,0-5-258,-1 0 0,1-9 129,-1-4 129,-3-5-129,-2-3-129,-2-3 258,-2-2-129,-6-5 258,-1 0-258,-7-1 258,-2 2-258,-7-6 129,-3 7 258,-6-1-387,-6 2 129,-8-1-129,-5 6 516,-2-2-516,-11 3 387,-6 0-645,-3 6 258,-6 3-258,-6-1 258,-3 1-258,-6 9 129,-4 0-258,-4-3 129,-3 10 129,-4 5-129,-1-2-129,-5 7 129,1 5-129,-1 1 129,-2 5-129,0 5 129,0 9-258,-2-1 129,4 8 0,0 4-129,2 16-129,-1-6-903,6 16-903,3 2-1548,-4 3 129,5 1-387,0 7 646</inkml:trace>
  <inkml:trace contextRef="#ctx0" brushRef="#br0" timeOffset="5048.288">5368 2175 2193,'12'0'2838,"4"5"258,-8 2-1032,5 2-387,2 7-645,0 0-387,5 3 129,-1 7-258,2 3-258,-2 7 129,6 3-645,-4 5 516,1-2-516,1 8 387,-1-8-774,-1 2 516,-1-11-129,-2 0 0,-5-14-387,-2 2-1548,0-8-1290,-11-13 0,0 0 0</inkml:trace>
  <inkml:trace contextRef="#ctx0" brushRef="#br0" timeOffset="5388.308">5282 2764 5676,'12'-43'4386,"9"14"-516,-1-10-387,10-7-3225,5 2-387,4-4 0,2 2 516,-1 3-258,-3 6 129,-3-4 0,-3 9 129,-6 3-258,-2 6 387,-3 5-774,-5 2-258,3 4-1161,-5 4-1806,-3-1-129,4 4-387,-14 5 0</inkml:trace>
  <inkml:trace contextRef="#ctx0" brushRef="#br0" timeOffset="5838.334">5900 2552 903,'6'24'2322,"-6"-12"-1161,2 9-387,-2-4-258,0 5-387,0-2-258,-2 1-774,1 1-903,1-22-516</inkml:trace>
  <inkml:trace contextRef="#ctx0" brushRef="#br0" timeOffset="8256.472">8361 1959 516,'0'-13'516,"0"13"-129,0 0-129,-10-7 258,10 7-387,0 0 0,-8-9 0,8 9 0,0 0-258,-10-3-129,10 3-258,0 0 129,0 0-129,0 0-129,-7 1 388,7-1 257,0 0 128,0 0 388,0 0 258,0 0-258,0 0 258,0 0-258,0 0-129,0 0-129,0 0-129,0 0-129,0 0-129,0 0-129,0 0 258,0 0 258,0 0 129,0 0 0,0 0 129,0 0 129,0 0 0,-8 2 129,8-2-258,0 0-258,0 0-129,-10 0-129,10 0-129,0 0 129,0 0-258,0 0 516,0 0-129,0 0 0,0 0 258,0 0 258,-7 0-129,7 0-129,-10 0-129,10 0 129,-17 2-129,7 1-129,-4 1-129,0-4 129,-4 3 258,2 3-129,-6 0 129,2-1 129,-2 2-129,-2 4 129,-2-1-387,0 5 129,-4 2-129,1 3-258,-2 4 129,-1 1 129,-1 3-258,1 1 129,1 5 0,-2-1 0,5 5 0,0 0-258,3 8 129,4-3-387,3 8 387,4-3-129,5 11 258,5-3-387,4 4 387,6-1 258,6 0-129,3-1 0,6 0 129,3-5 0,1-5 0,4 1 129,3-7-129,4-1 387,1-8-258,5-1 0,3-10 0,4 0 129,3-11-258,4-1 0,1-8 0,5-2-129,-3 0 129,1-7-258,3-5 129,-2-6 0,-1 0 129,-2-6-129,-3-5 0,-2 1 0,-1-5 0,-1-1-129,-2-6 129,-2-1-129,-3-4 0,-2-2 0,-4-5 0,-3-6-129,-4 4 129,-8-5-129,-3-1 258,-5 4-258,-5-4 129,-4 6 387,-4-3-387,-4 5 258,-6-4-258,-6 1 387,-2 0-516,-10-2 387,-4 6-645,-8 5 258,-4-1-387,-7 3 387,-3 6-258,-4 10 0,-5 5 0,-1 8 258,-3-5 129,-1 15-129,0 5 0,0 4-129,1 9-645,2 3-1032,2 10-1548,8 7-516,-1 6 0</inkml:trace>
  <inkml:trace contextRef="#ctx0" brushRef="#br0" timeOffset="8727.499">8169 2206 3870,'0'0'3483,"0"0"-129,-2 9-516,4 3-2064,-1 3-1935,7 7 387,-3-1 129,5 5 258,1-5 0,2 4 516,2-2-258,2 6 258,1-3 129,2 8-129,0 0 129,1 5-129,0-1-129,0 6 0,-1-8 0,-2 2-129,-1-6-129,-3-1-387,-4-7-774,-6-11-1935,1 10-129</inkml:trace>
  <inkml:trace contextRef="#ctx0" brushRef="#br0" timeOffset="9084.519">8072 2738 3870,'27'-11'3741,"-17"-7"0,8 1-387,-3 0-3354,7-7-129,2 0 258,3-13-129,0 6 0,5-8 129,-2 3 129,-1-5-129,2 7 387,-1-5-387,-4 8 258,-1 1-387,-3 3 258,-2 6-1032,-4 1-258,-1 6-2580,2 8-129,-9-2-387</inkml:trace>
  <inkml:trace contextRef="#ctx0" brushRef="#br0" timeOffset="9632.551">8643 2619 2967,'-11'0'3741,"11"0"-387,0 0-258,5-5-3225,-5 5-516,16 0 129,-6 0 129,3 0 129,-2 0 129,3 0 129,-4 5 0,0-2 129,-3 5-129,-7-8 258,9 19 0,-8-6 129,-1 2 0,0 2 129,-5 0-129,-3 2 129,0 6-129,-2-6-258,0 7 0,0-3-129,-1 3 0,4-6 0,1 1-129,2-6 129,2-1 129,2-14 0,1 15 258,-1-15-258,14 3 0,-4-3 0,5-3-129,-1-1-258,2-7-516,8 6-645,-4-1-1677,2-4-774,6 7 0</inkml:trace>
  <inkml:trace contextRef="#ctx0" brushRef="#br0" timeOffset="10617.607">9638 2542 4644,'4'12'3999,"3"4"-258,-7-16 0,11 13-4128,-11-13 0,20 12 129,-9-5-258,5 2-258,-1-9-645,4-2-1161,3 0-1419,-5-13 129</inkml:trace>
  <inkml:trace contextRef="#ctx0" brushRef="#br0" timeOffset="10877.622">10245 2555 3354,'16'15'3999,"-16"-15"-258,12 6-129,-12-6-3483,14 5-387,-6-5 129,2 4-129,-1-4-516,5 0-774,0 0-1419,-2-6-1032,7 3 129</inkml:trace>
  <inkml:trace contextRef="#ctx0" brushRef="#br0" timeOffset="11081.633">10821 2552 258,'16'18'2967,"2"3"-387,-18-21-903,9 14-2451,0-5-1677,-9-9-645</inkml:trace>
  <inkml:trace contextRef="#ctx0" brushRef="#br0" timeOffset="11361.649">11289 2587 5805,'11'12'4257,"7"-3"-516,-18-9-387,11 3-3999,-11-3-387,16 6-258,-16-6-1548,14 0-1161,1 0-129</inkml:trace>
  <inkml:trace contextRef="#ctx0" brushRef="#br0" timeOffset="24999.429">12684 1851 903,'0'-16'1290,"0"16"-387,0 0-387,0-14 258,0 14 0,0-10 129,0 10 0,0 0-258,-5-12 0,5 12-258,-10-7-129,10 7 0,-14 0-129,6-3-129,8 3 129,-17 0 0,10 0 129,-3 0-258,2 0 129,-2 0 0,2 3 0,-4-1-129,2-2 129,-5 6 0,2 0 129,-1-3-258,-1 2 129,-1 0-129,0 2 0,-1-2 0,-1 2 0,3-2-129,-3 5 129,0 0 0,-2 4 0,2-2 0,-2 9 0,1-4 129,-2 9-129,-1-6 0,2 2-129,0 2 258,2 0-129,-1 0-129,3 1 129,-1-1-258,1 2 129,-1 1 129,1 5-129,1-3-516,1 3 645,2-3-516,1 4 516,3-2-516,2 3 645,1-4-516,4 1 516,1-4 0,-2 5 0,2 1 129,0 1 0,3-2 0,2 4-129,1-3 258,0 4-258,5-1 258,0-1 0,2 1 0,1-5-129,2 2 387,0-5 0,4 4-129,-2-9 258,3 5-258,-4-5 129,6-2-129,-1-2-129,4-1 129,-1-1-258,3-1 0,0-6-129,2 4 0,0-4 0,0 2 129,0-1-129,-2 0 0,1-1 258,0 0-258,-4-3 129,2 1 0,-1-7-129,0 5 129,-1-2 0,3-2 0,-3-2-129,1 3 0,1-2 0,-3 0 0,2-1 0,0 3-129,2-3 0,0 0 129,2 0-129,1 0 129,-2-3-129,4-2 129,-5-2-129,3 1 129,-2-2-129,-2 0 129,2-1-129,-2-4 0,-1 1 129,2-1-129,-1 0 0,-2 1 645,-2-4-645,-1 1 129,-2-1 0,0 1 0,-3-3-258,-1 1 129,2-2 0,-1-3-387,-1 0 387,0 1-258,1-3 258,-3-4 0,3-1 258,-2 0-258,-1-3 129,-1 1-129,0-2 129,-2-2-129,-2-3 0,-1 5 0,-1 0 129,-2-2-129,0 1 0,-3 2 0,-2 3 0,2-2 0,-2 2 129,-3 0 258,-2 2-258,-3 3 258,0 0-387,-2 1 387,-1 0-258,0 1 258,-1-2-258,0 3-258,-2-4 129,-3-3 387,0 2-387,-4 2 0,1-1-258,-4 0 516,-3 0-516,-2-1 516,-2 2-645,-3 8 387,0 0-258,-5 1 258,-2-1 0,0 10-129,-4-1 129,-1 0-129,-1 2 129,-1 0 0,-3 1 0,0 3-258,1 1 0,-1 0 0,4 4-258,-3 2 129,3 4-258,-4-5 129,5 7-129,-3-8-516,6 12-2064,-2-3-774,-2 4-258,6 1-129</inkml:trace>
  <inkml:trace contextRef="#ctx0" brushRef="#br0" timeOffset="25952.484">12360 2230 774,'0'0'1548,"5"-2"-387,-5 2-258,0 0-129,9 7-258,-9-7-129,12 19 258,-3-5 0,1-1-774,2 5 516,2-1-387,0 1 516,1 3-516,-1 4 258,2 1-516,-4 3 516,2 3-129,-3 5-129,3-3 129,-5 8-129,6-5 0,-5 6 0,3-7-129,-1 3-129,0-5-258,-1-7-387,-2-1-1032,-6-15-774</inkml:trace>
  <inkml:trace contextRef="#ctx0" brushRef="#br0" timeOffset="26463.513">12348 2835 1161,'0'0'2967,"16"12"-129,-16-12 0,0 0-3483,9-5 0,-2 2 516,3-1 258,-2-6 258,2-1 129,-2-5 387,7 3-129,-5-8 0,4 0-129,0-8 0,6 1 0,-2-10-129,7 7-129,-2-13 258,5 9-129,-3-10 129,4 12-129,-7-6 0,2 10 387,-7 1-516,-1 10 258,-4 0-387,-4 7 258,-8 11-645,8-14 129,-8 14-645,0 0-129,0 0-645,5 8-1806,-5-8-774,3 20-516,-3-20 645</inkml:trace>
  <inkml:trace contextRef="#ctx0" brushRef="#br0" timeOffset="27199.555">12894 2609 1161,'7'-14'2064,"-7"14"-258,9-8 0,-9 8-645,0 0-516,0 0-129,0 0-129,10-7 258,-10 7 0,0 0-129,0 0 258,0 0-129,0 0-129,8 8 129,-8-8-258,0 15 0,0-2 0,0 3-129,0 3-129,-4 4 129,3 1-129,-3 6 129,-2 2-129,3 1 387,-4-3-516,3 2 258,0-6-129,2 2 129,1-5-129,1-1-129,0-6 129,1-3-129,4-1 129,-5-12 258,18 18-129,-6-12-258,2-4 0,3-2 129,3 0-129,-2-1 0,0-5 0,0-3-516,-2 2 129,-3-4-129,-1 6-903,-6-10-903,1 3-1161,2 3-774,-5-5 387</inkml:trace>
  <inkml:trace contextRef="#ctx0" brushRef="#br0" timeOffset="27720.585">12887 2744 1935,'0'0'2838,"0"0"0,3 11-258,-3-11-3225,0 0-258,0 0 387,2 12 129,-2-12 129,0 0 258,0 0 129,0 0 0,0 0 516,0 0 129,11 0 0,-11 0 0,0 0 0,8 0 0,-8 0 129,13-3-129,-3 3-387,2 0-129,0 0 0,3 0 0,1 0-129,1 0-129,0 0 0,-1-2 0,-1-1 0,0 3 0,-5-2 129,0 1-258,-10 1 129,11-1-645,-11 1-645,0 0-903,0 0-1419,0 0-258,0 0 259</inkml:trace>
  <inkml:trace contextRef="#ctx0" brushRef="#br0" timeOffset="28448.627">13235 2863 1,'0'0'2708,"0"0"-128,0 0-387,0 0-2193,0 0 258,0 0 387,0 0 129,0 0 0,0 0 0,0 0-129,3 10 129,-3-10-129,0 0-387,8 1 0,-8-1 258,7 2-258,-7-2 129,10 3-129,-10-3 258,8 0-258,-8 0 0,0 0-129,11 5-129,-11-5 0,0 0 0,0 0 129,0 0-129,9 1 0,-9-1-129,0 0 258,0 0-258,0 0 129,8 0 0,-8 0-129,0 0-258,0 0-516,0 0-1677,0 0-1032,0 0-258,0 0 258</inkml:trace>
  <inkml:trace contextRef="#ctx0" brushRef="#br0" timeOffset="29252.673">13441 2687 1,'0'0'902,"0"0"1,0 0 0,0 0 0,0 0 129,0 0-129,0 0 0,0 0-129,6 12-258,-6-12 0,3 17 129,-3-17-387,0 22 129,0-8 0,0 3-129,0 2 0,0 2 129,-3-3-129,1 4 0,1-5-129,-1 1 258,0-5-258,2-1 0,0-12-258,-1 16-129,1-16-516,0 0-903,0 0-1677,5 7 0</inkml:trace>
  <inkml:trace contextRef="#ctx0" brushRef="#br0" timeOffset="33255.902">15763 1949 645,'-13'-14'2580,"13"14"-129,-11-8 258,11 8-2709,-15 0-129,6 1 129,-3 1 129,0 1 129,-3-3 0,0 3 0,-2-2-129,-1 4 129,-1-2 129,-1 5-129,-2 0 0,1 2 258,-2 4-129,1-1 129,-2 3 0,-2 1 0,1 4-258,1 2 129,0 2-129,-1 1 0,2 3-258,-2 3 0,3-2 129,-1 6 0,3-2-387,-3 3 387,5-1-387,-2 3 387,5-3-258,-1 6 258,5-2-258,0 2 258,6-2 129,0 2-129,4-1 129,1 2 258,4 1-258,3-4 0,8 3 129,-2-4 0,4 4 258,3-4-387,3 0-129,3-3 129,-1 3-129,5-6-129,1 1 129,1-4 258,4-1-645,-1-5 516,3 1 129,2-7-258,2 1 129,-2-4-129,4 2 0,-2-4-129,3 3 0,1-4 0,3-5-129,1 1 129,1-5 129,4-3-129,0-1 129,1-11-129,3-6 0,0-3 0,0-1 0,-3-7 129,3-3-258,-3-2 258,1-2 258,-4 1-258,-2-2-129,-3-3-258,0-6 258,-2 2-258,-3-7 129,-4 3-258,-3-9-129,-3-1 258,-3 2-129,-5-2 516,-3 3-258,-8-1 258,-5 6-129,-2-5 258,-6 10 129,-1-4-258,-8 4 258,-4-5-387,-6 1 645,-3-1-774,-2 0 645,-6 0-516,0 1 129,-5 1-129,-6 6 129,-2 2-258,-4 6 0,-5 2 129,-4 15-129,-2 0 0,-5 0 0,-1 5 129,-5 3-129,0 2 129,-5 4-129,0 3 0,-1-2-129,2 7-258,-4 11-516,7 4-258,-3 5-1419,1 13-1161,8 10-258,0 6 129</inkml:trace>
  <inkml:trace contextRef="#ctx0" brushRef="#br0" timeOffset="34071.948">15688 2194 1677,'-12'-19'2967,"12"19"387,0 0-387,-7-12-1935,7 12-516,0 0 387,0 0 0,0 0 129,0 0-258,0 0 129,0 0-387,0 0-129,0 0-129,0 0 0,7 11-129,-7-11 0,13 12 0,-5-2 129,4 6-129,-1-1 129,3 3-129,0 5 0,5 0-516,-1 9 387,1 0-387,2 5 387,1-1-387,3 5 258,-1-4-516,1 8 645,-1-6-129,-1 2 129,-2-7-129,-1 4 0,-5-11-129,-2 3-258,-2-9-387,-4 1-1290,-4-4-1548,-3-18-387,-3 14 0</inkml:trace>
  <inkml:trace contextRef="#ctx0" brushRef="#br0" timeOffset="34515.974">15594 2945 2451,'13'4'3612,"6"-7"-129,-13-9 0,6 2-3354,-1-1-129,3-2 0,3-8 258,-3-3 258,5-6 0,-3-6 129,7-1-129,-1-9 0,5 5 129,0-10-129,2 5-129,4-6 0,2 7 387,0 0-387,1 6 129,-2 0-258,-2 10 258,-5 4-516,-4 7 387,-4 5-516,-7 3-387,0 6-258,-12 4-258,9 0-1161,-9 0-1677,0 0-258,-1 10-129,1-10 259</inkml:trace>
  <inkml:trace contextRef="#ctx0" brushRef="#br0" timeOffset="35228.015">16330 2621 516,'0'0'2580,"0"0"129,11-4-1806,-11 4-645,0 0 258,1 9 258,-1-9-129,0 18 258,0-18-258,-5 21 258,0-9-258,0 5 129,-2-1-387,-1 7 258,-1-1-387,2 4 129,-1 2 0,2 5 258,-1-4-129,1 9 387,1-5-387,2 0 258,-1-2-387,4-4 0,0-3-129,0 3 0,5-13 0,7-2-645,-2-4 516,7-6-774,3-2 258,0-6-645,7-2-1548,1-10-1419,-6-4-516,7 3 129</inkml:trace>
  <inkml:trace contextRef="#ctx0" brushRef="#br0" timeOffset="35876.052">16237 2747 258,'-8'0'1419,"8"0"0,0 0 258,0 0 0,0 0 129,0 0-516,0 0 0,0-8-387,0 8-129,12 0 0,-1 0 0,-1 0-129,5 1 258,-1-1-387,5 4 0,1-4-129,5 6-258,2-1-258,0-1-774,6 1-2709,0 0-516,-2-7 0,1-1-128</inkml:trace>
  <inkml:trace contextRef="#ctx0" brushRef="#br0" timeOffset="43528.489">2381 3272 774,'0'0'1419,"0"0"-129,0 0 129,0 0-258,0 0 129,0 0-516,4 8-516,-4-8-129,6 17-129,-2-5 129,-1 7 258,1 2-258,1 7 129,-4 5 129,1 8 0,0 5-129,-1 5 129,-1 7 0,1 3-258,0 9 0,1-7-129,0 0-129,4-5 129,-1-7-258,4-2 129,0-6-387,4-8 0,-4-10-774,2-6-1032,5 6-774,-16-25 0</inkml:trace>
  <inkml:trace contextRef="#ctx0" brushRef="#br0" timeOffset="44131.524">2253 4316 258,'18'58'903,"-6"-21"387,-1 3-387,3 7 0,0 5-129,1-2-129,0 1-516,3-2 0,-4-6-129,4-8 0,-6-3 129,4-14 645,-3-8-129,1-10 129,2-12 0,1-16 0,6-7-129,1-12 0,7-10 0,-3-6-516,5-6 0,-5-1 0,2 4 0,-5 3-258,-1 5 258,-5 9-129,-3 5 0,-2 8-129,-2 8-645,-1 11-1032,3 10-1677,-12-5 387</inkml:trace>
  <inkml:trace contextRef="#ctx0" brushRef="#br0" timeOffset="44999.573">5626 3213 645,'3'17'2709,"-3"-17"0,0 0 387,0 14-2451,0-14-645,0 16 258,0-5 129,0 2 129,0 6-129,0 3 258,-1 8-258,0 6 129,-2 10-258,2 10-129,0 7-129,-1 10 0,1 5 0,0 4-129,1-3 0,0 0 0,0-8-258,-1-8 129,1-9-516,0-9-645,0-15-1806,0-2-258,0-16 130</inkml:trace>
  <inkml:trace contextRef="#ctx0" brushRef="#br0" timeOffset="45484.6">5411 4071 3612,'7'21'3741,"-7"-21"-645,15 21 0,-9-9-3741,6 4 0,-2 0 387,2 2 0,0 0-129,-1 3 387,3 3 387,-2-4-129,3 4 129,-1 2 129,4 1-129,0 1-129,2 1 129,3-4-258,0-2 0,-1-5-129,3-1 129,-2-9 0,3-6 129,-5-5 129,3-10-129,-3-10 129,0-3-129,-3-8 0,0-6-258,0-3-258,-3-8-903,5 0-2322,3 2-258,-5-3-387</inkml:trace>
  <inkml:trace contextRef="#ctx0" brushRef="#br0" timeOffset="46279.647">8361 3332 516,'0'0'2580,"7"0"-129,-7 0-2322,0 0 0,0 0 129,0 0 516,0 0-129,0 0 129,0 0 129,0 0 0,0 0 0,-2 16-129,2-4-129,-3 0-258,1 7-129,0 7-129,0 5 129,-1 4-258,2 4 129,-1 7-258,0 7 258,-1 7-258,0 5 129,1-5-129,0 2 0,2 0-129,0-4-516,1-5-1032,4-3-1806,-2-20 0</inkml:trace>
  <inkml:trace contextRef="#ctx0" brushRef="#br0" timeOffset="46776.674">8200 4074 1419,'-6'35'3612,"6"-13"258,0-7-645,7 6-1935,-2 0-1677,3 9 129,2-1 0,1 3 129,-1-2 129,3-4 0,-1 2 387,0-7-129,1 3 129,-1-9 129,2-1-129,-3-8 0,3 4 129,1-7-129,-3-1 0,1-2 129,0-2-129,-1-9-129,2 0 129,-4-6 0,4-1-129,1-7 0,0 0-258,2-2-258,1-6-129,6 7-387,-3-8-1419,2-3-1806,7 5-387,-1-7-129</inkml:trace>
  <inkml:trace contextRef="#ctx0" brushRef="#br0" timeOffset="47675.724">12883 3312 1,'0'0'2192,"-14"12"-1160,14-12-645,0 0 129,0 0 258,-9 17 129,9-17 129,-3 11 129,3-11-258,-2 19-258,0-3 0,1 5 0,-1 6-516,0 6 0,-1 11 0,0 7-129,-2 7 0,0 11 0,-1 0 0,-3 10-129,-1-1 129,-3-2-129,3-2-387,-2-11 129,6-4-774,-1-9-2064,0-21 0</inkml:trace>
  <inkml:trace contextRef="#ctx0" brushRef="#br0" timeOffset="48163.754">12648 4117 1548,'-5'36'3612,"3"-23"258,2 13-516,0-2-2709,0 2-903,0 2 0,3-2 258,1 0 0,0 4-129,1-1 258,1-5-129,1 5 0,2-6 258,1 0 0,-1-5 0,4 2 0,0-11 129,4 0 0,-2-7 0,5-2 129,-2-2-258,2-8-129,3-7 0,1-6 0,-2-4 0,2-3-129,0-3-129,1-6-516,5 2-774,-2-2-2193,-1-7-516,6 9 0</inkml:trace>
  <inkml:trace contextRef="#ctx0" brushRef="#br0" timeOffset="49103.808">15855 3502 645,'0'0'774,"0"0"-258,-10-4 0,10 4 129,0 0 129,0 0-258,0 0 129,0 0 0,-2 7 0,2-7 258,-5 20-129,1-7-129,0 7-129,-2 0-129,3 14 258,-1 0-387,0 11 129,1 3 0,0 9-258,0-1 0,2 5 129,-2-2-129,3-1-129,0-6 0,-1-6-129,-1-4-258,0-8-516,-2-3-1419,2 4-1161,-8-18 0</inkml:trace>
  <inkml:trace contextRef="#ctx0" brushRef="#br0" timeOffset="49620.838">15548 4239 2580,'7'32'3096,"1"6"129,-6-17-1806,5 3-1935,1-2 129,4 5 129,-1 0 129,3-3 0,0 3 129,1-3 0,1-4 129,-1 1-129,2-3 0,-5-3 387,3-3-258,-2-7 516,2-3-129,-1-4 0,1-3 0,2-11 0,1-3 129,0-6-258,2-3 258,-1-4-387,2 1-129,-2-4 129,-3 4-258,0 2 0,-3-3-645,2 6-1935,-3 9-1161,-8-11-387,2 15 646</inkml:trace>
  <inkml:trace contextRef="#ctx0" brushRef="#br0" timeOffset="52819.02">1333 2530 129,'-7'0'1548,"7"0"-129,0 0-258,0 0-129,0 0 0,0 0-129,0 0-387,0 0 0,0 0-129,0 0 129,0 0-387,0 0 129,13-4 129,0 4-129,8-3 0,0 3 129,6-2 0,2 2-129,3 0 129,-1-1-129,2-1-258,-2 1 129,4-1-129,-7 2-129,7-2 129,-6-1-129,0 1 129,-3 0 0,3-3 129,-7 0 0,2-4 0,-4 2 258,-1-4-129,-2 5-129,-1-5 0,-4 2 0,-1 1 0,-11 8-129,11-16 258,-11 16-258,0-14 129,0 14-129,-5-16 0,5 16 0,-19-19 0,8 9 258,-4 1-258,0-2 258,-1 2-258,-1 0 258,1 3-387,0 0 258,3 1-258,2 2 0,-1-2 129,5-1-129,-3 0 0,10 6 129,-13-15 0,13 15 129,-8-14-129,8 14 129,0 0-258,-5-14 258,5 14-129,0 0 0,0 0-129,0 0 0,0 0 0,0 0 0,0 0 0,0 0-129,9 5 129,-9-5-129,13 12 258,-13-12-258,14 10 258,-5-5 0,2 2-129,-2-1 129,2 1-258,-3-1 129,4 5 0,-2-3-387,3 5 0,-3-1 0,-2 6 0,-1-3-129,0 5 258,-5-1-258,-2 7 516,-3-5 129,-5 3 0,-5-2 0,-1 6 258,-4-6 0,-3 4-129,-2-4 258,-3 3 0,4-2-129,-6 3 0,6-5 129,-6 0-258,6-2 0,-1 0 0,4-1-258,-1-5 258,4 0-258,1-3 129,5 0-129,10-10 0,-14 14-129,14-14 0,0 0-645,10 0-1935,11 5-129,-3-19 0</inkml:trace>
  <inkml:trace contextRef="#ctx0" brushRef="#br0" timeOffset="54284.104">3397 2345 1,'-2'7'515,"6"4"517,-4-11-258,14 11 516,-2-5-258,2-1 258,4 2-387,6 0 0,2 0-129,8 0 0,3 1 0,6-3-129,4 2-258,3-5 258,3 1-258,5-3 0,4 0 129,0 0-258,1 0 0,2 0 129,1 0-258,-1 0 0,-2 0-129,-5 0 0,-4 1 0,-4 2 0,-4-3 0,-6 1 0,-4-1 0,-4 0 0,-3-3 0,-2-2 0,-4 0 0,-2 1-129,-6-1 129,-1 0 0,-5 3 0,-9 2 129,13-4-129,-13 4 129,0 0-129,0 0 129,0 0 0,0 0-129,0 0 0,-6 4 129,6-4-129,-9 7-129,9-7 129,-8 5 0,8-5 0,0 0 0,0 0-129,0 0 129,0 0 129,0 0-258,0 0 129,0 0 0,-4-8 0,4 8 0,-2-15 0,2 15 0,-7-17 387,2 4-387,-2 0 516,-3-6-387,3 1 258,-7-5-387,0 3 387,0-4-387,-1 0 0,0-2 0,1 7 0,2-1 0,0 3 0,3 2 0,0 6-129,9 9-129,-10-17 129,10 17-258,0 0 129,0 0-129,0 9 129,3 3 0,4 3 0,5 4 129,1 4 129,4 5 0,2-4-258,2 5 129,1-6-129,0 9 0,1-7-516,-2 2 387,-3-1-258,2-1 387,-2-5-516,-2 1 645,-2-4-387,-4-3 516,-2-2 0,-3 0 129,-5-12 129,0 23-129,-6-11 0,-7 5 0,-2-1-129,-6 6 129,1-3 0,-7 6-258,3-6 0,-1 5-129,-1-4-258,4-1-258,0-2-903,1-8-1161,9 13-129</inkml:trace>
  <inkml:trace contextRef="#ctx0" brushRef="#br0" timeOffset="55876.196">6421 2387 1548,'0'12'0,"0"-12"0,11 10 645,-4-6 129,2-1-129,3 2 387,2-3 0,3 2 129,4 2-258,3-1 0,6 1-129,0-3 129,8 2-258,1 0-258,5 2 0,4-2-129,5 0 0,0-4-129,4 1-129,4 2 0,0 0 0,1 0 0,1-1-129,-2 6 129,0-6 0,-6 2 0,-2-1 0,-6-2 129,-5-2-129,-7 0 387,-5 0-258,-6 0 0,-6-2 0,-3 2-129,-4-3-129,-3 3 0,-8 0 0,10 0-129,-10 0 129,0 0 0,0 0 129,0 0 129,0 0 0,0 0 129,0 0-258,-7-7 0,7 7-258,0 0 258,0 0 0,0 0 0,0 0 0,0 0 0,0 0-129,0 0-129,0 0-129,0 0-258,0 0 0,0 0 0,0 0 0,-3-11 129,3 11 258,0 0 258,0-15 258,0 15 387,1-14 0,-1 14-258,-1-19 258,1 19-387,-8-18-129,-2 11-129,3-3-387,-5-1-129,-1 2 129,-2 0-129,-3-1 129,1-2 129,-1 0 645,1 0-129,0 1 129,2-1 129,2 2 516,2 0-387,11 10 258,-12-11-903,12 11 0,0 0-258,0 0 516,0 0-516,0 0-129,0 0 129,0 0 129,11 2 129,0 4-516,1 3 516,0 1-387,4 2 387,-1 0-387,1 0 129,1 2-129,1-1 387,-1 2 0,0-1-129,-1 2 129,1 2-129,-3-1-258,-1 2 258,-1-1 0,-4 5-129,-2-3 0,-3 6 129,-3-3 129,-2 3-129,-6-1 258,-4 3-129,-2-4 129,-5 4-129,0 0 258,-5-2-129,-1 1 0,0-3 0,-2 3 0,-1-1-258,3-1 129,1-4-129,1-1-129,5-1-387,2-4-387,5-3-1290,5 7-774</inkml:trace>
  <inkml:trace contextRef="#ctx0" brushRef="#br0" timeOffset="57295.276">9127 2576 774,'0'0'258,"0"0"-516,0 0 0,8 0 258,-8 0 387,13 0 258,-5 0 0,-8 0 129,17-5 129,-7 5 0,2-3 129,3 2 0,1-2-258,7 3-129,-1 0-258,6 0 129,-1 0-129,3 0 0,-1 2-129,2 0-258,-2 3 0,-5-2 0,1 0 0,-5 1-258,-2 0-129,-5-3 0,-3 2-645,-10-3-2064,0 0 0</inkml:trace>
  <inkml:trace contextRef="#ctx0" brushRef="#br0" timeOffset="57896.311">9538 2384 1419,'21'-4'516,"-10"4"129,4 5 0,1 2-258,0 0 0,2 4 0,-2 0 129,4 1 129,-3-3-129,6 4 387,-6-4-258,4 4 0,-4-3-258,0-1 129,0 3-258,0-4-129,-6 2 129,0-2-258,-5 3 129,-6-11 0,3 21 129,-3-8-129,-9-1 258,-2 4 0,-7 3-129,-1-1 129,-6 5-129,-1 1 0,-3 1-129,-2-1 258,0 0-258,3 4 0,2-7-129,1 1 129,5-7-258,4 2 129,3-5-129,3-1-129,10-11-258,-8 15-516,8-15-1548,6 16-1032,-6-16 129</inkml:trace>
  <inkml:trace contextRef="#ctx0" brushRef="#br0" timeOffset="58852.366">11608 2576 516,'14'14'645,"-4"-9"129,3-5-129,3 1 129,2-1-129,0 0 0,2 0-258,2-5 387,-1 2-258,2-2 129,-1 1 0,0-2-258,-2 1 0,-1-2-129,-1 3 129,-5-2-258,1 2-129,-4 1 129,-2 1-258,-8 2 0,11-4 0,-11 4-258,0 0 0,0 0-516,0 0-516,0 0-258,0 0-1032</inkml:trace>
  <inkml:trace contextRef="#ctx0" brushRef="#br0" timeOffset="59287.39">11834 2456 129,'27'8'2193,"-11"-5"-129,4 1-387,0 2-258,0 1-516,2-2-129,-2 2-129,1 1-387,-6 1-129,1 0 0,-5-1-129,-1 1 0,-3 2 129,-7-11-129,6 18 0,-6-5 258,-1-1-129,-3 0 0,-3 2 129,1 1-129,-3 0 258,0 1-129,-3 0 0,0-3-129,0 2 0,-2-1-258,1 3-516,-3-2-2064,0-8-774,6 10-258</inkml:trace>
  <inkml:trace contextRef="#ctx0" brushRef="#br0" timeOffset="60519.46">13644 2532 1,'11'3'2966,"12"-1"-257,-11-2 258,6 0-2580,6 0-387,5 1 129,5 3 129,2-2-129,4-1 258,6 1-129,0 0 0,5-1 129,6 0-129,2-1 0,3 0 129,3 0-129,1 0 0,-2-2 0,0-1 129,-5-1-129,-3 1-129,-5 1 0,-6 2 0,-9-3-129,-6 2 0,-6 1-129,-7 0 129,-5 0-258,-12 0 129,0 0-129,0 0-258,-16 2 0,-1-2-258,3 4-387,-5-1-258,4 1 0,0-3-387,3-1-129,12 0-645</inkml:trace>
  <inkml:trace contextRef="#ctx0" brushRef="#br0" timeOffset="61128.496">14748 2357 903,'-7'18'516,"7"-18"-258,0 17 516,0-17 0,13 17 0,-3-11 0,4 2 0,2 2-387,1-4 129,6 2 0,-2 0-129,5 1-129,-3 1 258,3 0-258,-3 0 258,3 1-258,-3 1 0,-2 1-129,-2 1-129,-2-1 0,-3 3-129,-4-4 0,-4 2 0,-4-1 129,-2 2 0,-2-3 0,-8 2 0,-3 0 258,-3 0 258,-2-3-258,-4 7 0,-1-1 129,-2 1-258,-2 4 0,2 0-129,-3 2-645,6-2-1419,1 14-1419,-7-17 387</inkml:trace>
  <inkml:trace contextRef="#ctx0" brushRef="#br0" timeOffset="70031.005">2305 5286 645,'10'2'1290,"-10"-2"-129,14 10-258,-14-10-258,15 12-129,-4-1 129,1 0 0,2-1-129,1-2 129,3 0-129,2 0 0,3-7 129,1-1-129,1-1-129,2-4 258,-2-10-129,5 3 0,-9-7 0,4 2 129,-6-5-129,2 3 0,-9-3-129,-1 0 0,-3 1 0,-3-1-258,-3 6 0,-2-5-129,0 5-129,-5 2 0,-5 2 0,-3 0-258,-1 6 258,-6 0-129,-1 5 129,-7 1 0,2 0 0,-3 2 129,0 8-129,0 4 129,-1 1-258,4 5 258,-1 2 0,1 3-129,2 0 129,0 4 129,0-3-258,1 4 258,2 1 129,-3 0-129,0 1 129,3-1-129,0 3 0,5-2-129,0 2 258,4-1-258,2-4 129,7 3-258,3-3 258,1-1 129,11-3-258,2-1 129,8-2-129,5-3 0,4-2-129,6-6-258,8 0-387,0-8-1677,1-3-1032,8 0-516,-6-13 129</inkml:trace>
  <inkml:trace contextRef="#ctx0" brushRef="#br0" timeOffset="70723.045">2805 5920 258,'1'-43'3225,"5"27"0,-1-12-129,4 8-2838,4 6-387,1-1 258,3 6-258,0 1 129,0 4 0,-1 3 129,0 1 0,-1 0 0,1 5 0,-3 5 129,-2 0-129,2 2 0,-5 2 0,1-2 129,-2 4 129,-3-3 0,0 3 0,-4-4 258,0 4 129,-8-4-387,0 7 387,-5-6-387,-2 5 0,-3-6-258,0 3 0,0-6 0,2-1-258,1-5-129,2-3-129,5-5-516,-1-10-903,6-4-1935,4 2-387,2-11 258</inkml:trace>
  <inkml:trace contextRef="#ctx0" brushRef="#br0" timeOffset="71780.105">5550 5257 1935,'4'16'3096,"-4"-16"258,0 0-3096,8 18-387,-8-18 258,17 19 129,-5-9-258,-1-1 258,4-2-129,0-1 129,3-5 258,2 0-129,3-1 258,2-6 0,0-7-129,4-3 0,0-5-129,2-1-129,-6-4-129,1-1 129,-5 0-258,-5 1 0,-3 2 0,-7-3-258,-4 9 129,-5-3-129,-6 4 129,-7 2-129,-3 4 0,-3 4 0,-4 4 129,-3 3 0,-2 0 0,1 7 0,-1 3-129,0 5 129,2 2 0,0 0 129,1 4-129,2-1 0,3 2 129,0 4 0,4-2 0,1 3 0,3-2 129,2 1-129,5 3 129,2 0 0,5-2 258,1 1-387,4-3 258,7 1-258,3-2 129,6 0 0,1-6-258,9 1 0,2-6 0,7-4 0,4 2-645,5-6-774,6-5-2193,11 7 258</inkml:trace>
  <inkml:trace contextRef="#ctx0" brushRef="#br0" timeOffset="72961.173">6123 5603 258,'0'38'3354,"1"-11"258,-1-11-774,1 12-3354,1-2-387,3 10 258,-2-6-387,1 6 0,-1-6 258,2-2 0,-2-1-516,-3-10-1290</inkml:trace>
  <inkml:trace contextRef="#ctx0" brushRef="#br0" timeOffset="74004.231">8095 5276 2709,'0'0'3225,"0"0"129,0 0-3354,5 4-129,-5-4 0,12 15 258,-12-15 0,17 19 0,-7-9 258,0 3-129,0-1 0,3 0 129,2-2 0,0-2 0,3-7 129,2-1-129,3-2 0,2-10 0,2-8-258,1 1 129,0-4-258,-1-3 0,-1 0 0,-5-1-129,-4 3 129,-6-2-129,-4 5 129,-7-1-129,0 2-129,-8 3 129,-5 4-387,-4 1 258,-5 5 0,-4 5-258,-2 2 258,-3 2 129,-3 5 0,1 5 129,-3 4-258,2 3 258,-1 0 0,0 5 0,1 1-129,3 3 129,0 4 0,3 2 0,3 0 0,3 2 129,5-1 129,4 5-129,7-3 129,5 1-129,3-2 129,12 0 0,7-4-129,9-3-258,5-2-774,6-7-2193,0-15-645,11 3-129</inkml:trace>
  <inkml:trace contextRef="#ctx0" brushRef="#br0" timeOffset="74667.27">8683 5593 1032,'23'-2'2064,"-8"0"-3225,1 1 129,1-1 387,1 2 388,-3 0 385,2 0 646,-3 0 129,-2 2 516,-2 3-258,-2 5 258,-1 1 129,-3 1-516,-2 5-258,-2 1 0,-2 8 0,-6 1-258,-2 5 129,-4-1-258,-1 3 129,-5 0-387,0 3 129,0-5-129,2-3 0,1-6 0,1-1 129,4-6-129,3 1 0,9-17 129,-5 17 0,5-17 0,5 12 258,5-9-387,6 1 129,2-4 0,2 0 0,3 0 0,2 0-516,3 0 0,0 0-258,7 0-1419,-1 1-2322,-2-2-129,6 1 0</inkml:trace>
  <inkml:trace contextRef="#ctx0" brushRef="#br0" timeOffset="75959.344">12693 5138 258,'-14'-2'2451,"14"2"-2193,-8 5 0,8-5 387,0 0-129,-2 14 129,2-14 129,0 13 129,0-13-129,10 18 129,-10-18-258,16 20-129,-6-12 129,3 3 129,0-6-387,6 2 387,-2-7-387,6 0 129,-3-4-258,4-1 0,0-7 0,1 0-258,-5-2 129,1-3-129,-4-2 129,-3 1 0,-5-1 0,-3 0-129,-3 1-129,-3 1 0,-4 3 0,-7-1 0,-1 5-129,-6-2 0,0 3 129,-3-1-129,-2 2 258,-1 3-129,0 0 129,2 4-258,-2 0 258,2 1 0,1 3 0,-1 6 0,1 3 0,4 0 0,-2 8 0,2 2 0,1 5 0,0 2 0,0 3 258,3 3-129,0 1 0,3 2 0,3 0 129,2 0 129,0-1-129,5 1-129,2-5 258,6 0-258,0-4 0,7 0 129,-1-7-258,5-1-258,2-3 129,1-5-129,7 2-774,1-7-1032,1-4-2064,9 4 0</inkml:trace>
  <inkml:trace contextRef="#ctx0" brushRef="#br0" timeOffset="76604.381">13160 5477 774,'0'0'3870,"0"0"0,11 7-129,-11 4-3225,0 1-1032,-1 2 387,0 1 258,-1 3 0,0 2 258,-1 4-129,-2 3 129,3 4 129,-4-2-129,4 4 0,-2 2 129,3 4-258,1-3 0,0 0 0,3-4-129,4-1 0,2-3-129,0 0 0,4-7-258,-1-6 0,4-4 0,-1-6-516,7-2-387,-6-5-645,6-10-2193,0-1-258</inkml:trace>
  <inkml:trace contextRef="#ctx0" brushRef="#br0" timeOffset="76897.398">13039 5639 3354,'35'5'4128,"-13"0"-129,-4-5-258,5 1-4515,-3 2 258,6 4-387,-7-7-774,5 6-1419,-2 3-903,-2-9 0</inkml:trace>
  <inkml:trace contextRef="#ctx0" brushRef="#br0" timeOffset="77317.421">13369 5893 903,'5'21'3483,"4"-4"387,-9-17-387,0 0-4128,10 11 0,0-7 516,1-1 129,0-3 129,2 0-129,1 0 0,-1-2 0,3 1-258,-2-6-516,2 3-645,0 4-1806,-6-6-387</inkml:trace>
  <inkml:trace contextRef="#ctx0" brushRef="#br0" timeOffset="77881.454">13768 5620 1548,'11'21'3483,"-1"4"387,-10-16-2451,1 8-1419,4 3 387,-3-2-258,1 5 129,-2-1 0,-1 5-129,0 2 129,0 5-258,-1-1-258,-2-4-903,3-3-1935,2 11-903</inkml:trace>
  <inkml:trace contextRef="#ctx0" brushRef="#br0" timeOffset="79143.526">15570 5314 2967,'0'0'3096,"0"0"258,0 11-3354,0-11-258,6 16 129,-6-16 129,15 17 0,-7-8 0,3-1 0,0 0 0,4-4 129,1-1 0,4-3 0,-1-3 387,2-5-258,0-1 258,-1-3-258,2-2 0,-4-1 0,-1 0 129,-3 3-258,-4-2-129,-3 0-129,-4-1-258,-3 1 129,0-2 0,-6 1-258,-6-3 129,-1 1 129,-3-4-258,-3 7 387,-2-3 129,-2 6-129,-2 2 129,-1 2 129,1 5 0,-2 2-129,1 11 129,0 4-129,2 4 387,0 1-258,0 8 129,3-3 0,0 10 387,1-6 0,5 4-258,0-3 387,7 5-258,0-4 129,6 4-258,2-7 0,6 3 0,8-6-258,5 0-129,8-1-516,4-4-129,13 0-1290,4 1-1935,2-10-516,10 3 388</inkml:trace>
  <inkml:trace contextRef="#ctx0" brushRef="#br0" timeOffset="80095.581">16077 5380 903,'0'0'3096,"1"15"129,-1-15-2451,0 14-645,0-14 258,0 20 129,0-3 258,0-3-258,-1 8 258,-4-2-129,2 9-129,-4 0 129,2 7-129,-4 0 129,3 7-258,0-4 0,3 4 129,1-4-129,2 0 0,3-4 0,11-2-129,-2-4-129,10-9-129,4-6-258,4-3-258,7-5-258,-1-6-258,5-5-387,-7-12-387,3 3-1161,-7-1-1290,-10-9 388</inkml:trace>
  <inkml:trace contextRef="#ctx0" brushRef="#br0" timeOffset="80437.6">15886 5609 645,'-8'11'3225,"8"-11"-129,0 0-1548,8 7-1806,2-3 258,4-1 129,5 1 129,4 0 0,4-3-129,6 2-774,-3-6-2193,10 4-387</inkml:trace>
  <inkml:trace contextRef="#ctx0" brushRef="#br0" timeOffset="82763.733">15949 5700 1,'0'0'1031,"0"0"259,0 0-258,0 0-258,6 0-129,-6 0-258,0 0 129,0 0 129,0 0-129,0 0 0,0 0-129,0 0 0,0 0-129,8 0 0,-8 0 258,14 4-129,-5-4 129,6 0 129,-2 0-129,7 0 129,-2-5-129,5 5 129,-5-7-258,6 7 129,-1-4-258,0 3 0,0 1-129,0 0-129,-3-2 0,-1 2 0,-2 0 0,-4-1 0,-3 1 0,-1 0 258,-9 0 129,10 0-129,-10 0-129,0 0 129,0 0-129,0 0-129,0 0-129,-10 0-387,10 0-903,-8 11-1419,8-11-1419,-12 5-129</inkml:trace>
  <inkml:trace contextRef="#ctx0" brushRef="#br0" timeOffset="97279.564">20044 5380 645,'13'10'0,"-13"-10"258,10 10 387,-10-10 129,11 12-129,-11-12 0,14 9-129,-6-2 258,2-1-129,0-2-129,7-1 258,-1-3-129,4 0 0,3 0 129,4-5-129,-1-3-129,2-3-258,-1-2-129,1-1 129,-6-3-258,1 0 129,-8 0-258,-2 0-129,-5-1 129,-2 2 0,-6 2 0,-2-3 0,-6 2 0,-4 3-129,0 1 258,-7 2 0,-1 1 0,-3 2 0,-1 1 258,0 5-258,-1 0 0,-2 5 129,2 2 0,-3 4 0,0 3 0,0 3 258,-1 4 0,0 2 0,-2 3 387,4 5 0,-3-4 0,6 7-258,-1-5 0,8 5 0,1-8 0,8 6-258,2-6 129,6 3-258,3-5 129,9 1 0,4-3 129,6-1-129,3-4-129,3-2 129,3-4 0,2-3-129,0-4-129,-1 0 0,1-2 0,-5 3 0,2-3 0,-2 1-387,-1 4 129,-2-3-387,1 9-516,-3-9-1161,-1-3-2193,4 3-129,-6-6 1</inkml:trace>
  <inkml:trace contextRef="#ctx0" brushRef="#br0" timeOffset="97931.601">20549 5816 1548,'-11'-13'3096,"11"2"-774,0-3-2322,0 2 0,0-5 0,3 1-129,4 1 258,3 1-129,3-1 0,2 1 258,1 2-129,1 2-129,-2 5 129,1 1 0,-2 2 0,-1 2 129,-2 1-258,-11-1 129,12 24 0,-10-7-129,-2 0 129,0 3 0,-3 4 258,-6-2 129,-1 1 129,-3-7 258,4 1 0,-9-9 0,8 3 129,-5-8-387,4 2 0,-4-5-258,4-5-516,1-5-129,0-4-516,4 2-516,-5-6-1032,4-7-2064,6 9 0</inkml:trace>
  <inkml:trace contextRef="#ctx0" brushRef="#br0" timeOffset="98480.632">20888 5711 1806,'0'0'3483,"14"17"387,-14-17-2709,0 0-516,6 15 258,-6-15 0,0 0-129,0 0 258,9 10-129,-9-10-129,0 0-129,0 0-387,0 0-129,0 0-129,0 0 0,0 0-258,5-12-258,-5 12-645,6-20-1032,-2 3-2064,4 8-387,-6-15 388</inkml:trace>
  <inkml:trace contextRef="#ctx0" brushRef="#br0" timeOffset="98848.653">20883 5321 2193,'0'13'4128,"0"-13"0,0 0-129,0 0-3741,-1 15-387,1-15 258,6 10 0,-6-10 129,10 8-258,-10-8-387,10 4 0,-2-2-516,-8-2-1032,7-6-1935,4 6-516</inkml:trace>
  <inkml:trace contextRef="#ctx0" brushRef="#br0" timeOffset="109700.274">21214 5412 258,'0'0'1290,"0"8"-516,0-8-387,0 0-129,0 0-258,0 0 129,0 0 0,0 0 129,0 0 258,-7 4-258,7-4 258,0 0-258,0 0 0,0 0 129,0 0-387,0 0 0,0 0 0,0 0 0,0 0 0,0 0 0,0 0 0,0 0 129,0 0-129,0 0 129,0 0 258,-1 12-387,1-12 129,0 0 129,0 0-129,0 0 0,7 9 129,-7-9-129,0 0 0,9 5 0,-9-5 258,12 4-258,-12-4 129,17 7-129,-6-5 0,1 0 258,2-2-258,0 0-129,4 0 129,-1 0-129,1-4 129,0-3-129,-1 1 129,1-1 129,-1-1-258,-2 0 0,-1 2 0,-2-6 0,-1 4 129,-1-3-129,-1 2 0,-9 9-129,11-16 129,-11 16 0,7-17 0,-7 17 0,0-14 0,0 14 0,-5-12 0,5 12 0,-13-8-258,4 3 129,-3 0 129,1 0-129,-1 0 0,0 1 129,1-1-129,-4 0 129,2-2 0,2 3 129,-1-1-129,2 3 0,-1 1 129,0-1-129,0 1 0,2 1 0,-2 0-129,1 0 129,0 3 0,1-1 129,0 3-129,0-2 0,-2 2 129,2 1-129,0-1 129,0 1 129,1-1-258,-2 2 0,0 2 129,1-1-129,2 3 0,-1 0 0,2 0 129,-1 2-129,0-4 129,1 4 129,0 2 0,0-2 0,-1 3-129,0-2 0,0 5 0,2-2 0,0 5-258,1 1 258,0-2-258,3 5 258,1-2-129,0 3 0,4-2 258,3 0-258,1-3 129,4 2-129,1-2 129,1 0 0,3-3-129,-4-3 129,1 0 0,0-2 0,-1-2 129,0-2-129,-1-3 0,3-4 0,2 0 0,-1-3-129,5 0 129,0-1 0,3-6 129,0-3 0,0 1-129,-3 1 129,-2 1-129,-4-3 129,1 1 0,-6 4-129,-1 0-129,-9 5 0,10-7 0,-10 7 0,0 0-129,0 0 129,9-3-258,-9 3 129,0 0-129,0 0-129,0 0-258,0 0-387,0 0-1032,0 0-1935,0 0 129</inkml:trace>
  <inkml:trace contextRef="#ctx0" brushRef="#br0" timeOffset="110835.339">21809 5634 129,'-7'0'774,"7"0"-129,0 0-516,0 0-258,0 0 129,0 0 0,0 0 0,-8-8 0,8 8 129,0 0 0,-9-9 258,9 9-258,0 0 129,-8-7-129,8 7 129,0 0-129,0 0 0,0 0 129,0 0 258,0 0-129,0 0 387,0 0 0,-7 8 258,7-8-258,-1 14 0,1 0 0,0-4-129,0 4-129,0-2 129,0 3 0,0 0-129,2 3 258,-2-2 0,0 5-258,0-4 0,0 10 258,-1-3-387,0 6 129,-3-4-258,3 3 0,0-3-129,1 3 129,0-7-129,1 2 0,0-7 129,4-1 0,0-3 129,4 2-129,-9-15 0,18 17 0,-6-13 0,4 2-129,-1-4 0,2 0 0,1-2-129,-2-2 0,1-4 129,-3 0-258,-1-1 0,-2-3-129,-2 5-129,-2-8-258,2 9-774,-9 4-1419,2-18-1548,-2 18-516,5-18 387</inkml:trace>
  <inkml:trace contextRef="#ctx0" brushRef="#br0" timeOffset="111615.384">21777 5800 774,'-2'-16'1032,"2"16"258,0 0 0,0-10 0,0 10-129,0 0 0,0 0-258,0 0-387,0 0 258,0 0-258,0 0-258,0 0 0,0 0-129,0 0 258,0 0-258,0 0 129,0 0 129,0 0 129,0 0 0,0 0 129,0-12-258,0 12 258,0 0-387,0 0 0,0 0-129,0 0 0,0 0 0,2 12 258,-2-12-129,10 5 129,-10-5 0,19 3-129,-6-3 129,5 0 0,2 0-129,3-3 0,1 2-129,3-3-258,-1 0 258,3 1-129,-2-1 0,-3 0 129,0 0 0,-4 2 0,-2-1-129,-1 2 129,-5-3 0,-3 2 0,-9 2-258,10-2 129,-10 2-129,0 0 129,0 0-129,0 0-129,0 8-387,0-8-1032,0 0-2580,0 0-129,-5 0-516</inkml:trace>
  <inkml:trace contextRef="#ctx0" brushRef="#br0" timeOffset="123768.079">1732 5373 1,'-28'75'515,"12"-37"-515,6 1 258,0 4-258,2 1 0,1 0 129,4-1 0,0 4-129,3-2 129,2 0 258,4-2-129,5 0 129,-1-1-258,9-2 0,-1 1 129,8-4 258,-2-1 129,9 0-258,-3-1 129,9-1 258,1 0 0,4-1 129,-1-2-129,4-2-387,2-2-129,-3 2 258,4-6-129,-2 1 0,1-3-129,2-1 258,1-2-129,-2-3 0,4-2 258,-5-8 0,3-1-129,-4-4 0,6 0 0,-9-13-129,4-3 0,-5-4 0,1-4-129,1-3 0,1-4-129,-2-3 258,1 0-129,0-7-258,0 1 129,0-4-129,-3 1 0,-1-4-129,-1-4 0,-4-4 129,-3-2-387,-2 0 387,-2-4 0,-4-2 0,-3 0 0,-5 1 0,-2-4 258,-5 4-258,-3 1 0,-6 0 129,-2 0-129,-4 2 0,-5-4 129,-5 4-258,-1 0 129,-5 2 0,-2 2 0,-3 2-129,-4 5 129,-3 4 0,-8 7 0,-4 4-258,-11 6 129,-6 9 0,-6 7 0,-8 8 0,-5 3-258,-3 10-258,-10 4 0,-1 16-387,1 3-645,-1 11-1161,1 12-903,-8-1 129</inkml:trace>
  <inkml:trace contextRef="#ctx0" brushRef="#br0" timeOffset="124947.146">5672 4625 3096,'-13'-14'3354,"13"14"0,-22 0-1677,7 0-1419,-3 0-258,-2 5-258,-4 1 0,-3 6 129,-4 0-129,-1 5 258,-3 3-129,-2 0-129,-1 6 258,0 6 0,0 4-129,0 8 0,0 2 0,0 9 0,1 3 0,2 3-258,0 2 258,5 2 129,2-2-129,5-1 129,3-1-129,7-3 129,5-2-129,6 0 129,4-1 0,11 1-258,5 0 258,8 2-129,5-3 129,5 4-129,6-2 129,3-1 0,5-3 0,7-2 0,1 0-129,5-7 129,2-5-129,4-1 129,1-7-129,4-2-129,1-7 258,0-7 258,1-8-129,0-7 129,-1-7-129,1-15 258,-3-5-129,-1-16-129,-1-4 0,-5-10-129,-3-8 0,-4-3-129,1-9 258,-9-3-129,-4 2 129,-6-4 258,-5 2-129,-8-3 0,-6 4 129,-9-4 0,-6 5 129,-7-4 0,-10 1 0,-12-2 0,-9 4 0,-11 1-258,-10 5 0,-9 3-258,-9 8 0,-7 8-258,-9 8 0,-3 9-258,-4 8 0,3 17-1161,-2 12-1806,-1 11-129,7 18-258</inkml:trace>
  <inkml:trace contextRef="#ctx0" brushRef="#br0" timeOffset="126095.211">8103 4617 2322,'8'-9'2709,"-8"9"0,0 0-2838,0 0-129,0 0 129,0 0 129,0 0 258,-12 0 0,1 5 0,-5 0 129,-3 5 129,-2 4-387,-3 7-129,-1 4-129,-6 4-129,2 8 129,-7 5 0,2 6 0,-5 6 0,1 7 0,-1 0-129,2 5 129,4 1 0,1 0 0,8 2 0,3-2-129,6 1 129,5-5 0,5 3-129,4 1 258,1 2 0,8-4-129,5 0 129,4 0 0,3-2 0,9 3 0,-2-2 0,9-3 0,3-3 0,1-1 0,5-3 0,2-4 0,5-7 129,1-2 129,4-8-258,3 0 129,2-4 0,3-6 129,4-4-129,0-4-129,3-4 0,0-8 0,2-3 0,-4-10 129,0-9 0,-1-6 0,-3-4 258,-2-7-129,-5-5 0,0-10 129,-4-3 0,-4-10-258,-4-2 258,-5-10-258,-5-7 0,-7-6 0,-3-4-129,-11 0 387,-6-5-258,-9-1 0,-3-5 129,-12-3 0,-7 4 129,-9 1-258,-4 0 0,-7 6 0,-8 4-129,-4 9 129,-5 11-129,-4 13-129,-2 9 0,-2 15-258,-4 12-903,-3 8-1677,3 21-516,-11 7-258</inkml:trace>
  <inkml:trace contextRef="#ctx0" brushRef="#br0" timeOffset="127371.285">12817 4552 1419,'0'0'3225,"0"-13"387,0 13-516,0 0-2967,-7-3-258,-1 3 129,-3 0 129,-3 2-129,-1 1 387,-6 6-258,-1 3 129,-4 3-258,-1 4 129,-5 7-129,-3 4 0,-5 6-129,-1 10 129,-3 6-129,-1 3 0,-2 5 129,0 7-129,5-3 0,1 6-129,2-5 516,4 1-258,5 1 129,8-4-129,2 0 129,7 2-129,7-2 0,6 0 0,4-1-129,10 0-258,4-4 129,6 2 0,3-2-258,8-4 0,3-4-129,5 0 258,2-3-129,6-1 129,3-7-129,6 0 387,3-3 129,4-4 129,3 3 0,4-4 0,4-3 258,1-3-258,0-2 258,0-11 0,-1-2-129,-1-10 0,-2-3 129,-3-14-129,-2-4-129,-4-8 0,0-1 258,-7-5-387,-3-3 129,-4-4-129,-4-2 129,-8-5-129,-2-4 0,-10-2 0,-4-11-129,-5 1-129,-5-5-258,-6 2 258,-4-5-129,-4 1 258,0-1 258,-9-2 129,-2 3 129,-5 2 129,-3 2 129,-6-2 0,-2 4-129,-6 2-129,-4 2 0,-4 4-258,-3 1 0,-8 0 258,1 2-387,-6 1 129,-7 7 129,-6 2-258,-3 7 129,-7 9-258,-5 7 129,-2 10-516,-7 10-387,2 9-1935,-2 22-1290,-5-4 129</inkml:trace>
  <inkml:trace contextRef="#ctx0" brushRef="#br0" timeOffset="128647.358">15759 4652 774,'0'0'3225,"0"0"0,0 0-258,-12 0-3225,-1 0-258,-1 5 258,-6-1 129,-4 3 129,-5 1 0,-3 2 129,-5 3 129,-1 0-258,-6 4 129,-2 4 129,-2 7-258,-2 3 0,0 4-258,1 5 258,1-1 0,3 9-129,6 1 129,2 1-129,7 0 129,1 0 0,7 5 0,5 0-129,4 4 0,5-2-258,4 1 129,4 2 129,1 0-129,9 7 0,1-4 0,4-1 129,4-3-258,2 2 258,4-3 0,5-1-129,1-4 258,5 0-129,4-3-258,4-2 516,4-2-129,2-6 258,2-3 129,3-3-258,5-5 0,0-4 387,2-6-258,-2 0 129,3-4-129,1-3 0,3-9 0,-2-3 0,-2-2-129,2-10 129,1-4 0,0-13-129,-4-3 129,0-9 0,-3-1 0,-1-5-258,-3-3 129,-6-6-129,-4-6 129,-4-3-258,-6-2 129,-5-5 0,-5-3 387,-7-7 129,-4-3 0,-7-5 129,-2 1 258,-6-6-387,-5 1 258,-8-1-387,-3 4-129,-5 4-129,-7 6-258,-7 9 129,-7 7-387,-3 9 129,-8 10 0,-6 17-258,-8 5-516,-1 14-1290,-4 10-1677,-11 5 0</inkml:trace>
  <inkml:trace contextRef="#ctx0" brushRef="#br0" timeOffset="130119.439">3032 5092 645,'-10'0'1032,"10"0"-387,0 0 0,0 0-129,0 0 258,0 0 129,0 0 0,0 0 387,0 0-387,13-14-129,2-6 0,6 0-516,3-6 0,6-3-258,1 0 0,0 3-258,-3 4-516,1 3-1161,-11 2-1419,4 14 387</inkml:trace>
  <inkml:trace contextRef="#ctx0" brushRef="#br0" timeOffset="130413.459">3054 5259 2322,'9'8'3483,"13"-9"0,-9-11-387,8 3-3354,3-5-387,7-1 258,2-7-258,-1 1 129,0-3-129,-4 3-645,-2 2-1935,-11-5 129</inkml:trace>
  <inkml:trace contextRef="#ctx0" brushRef="#br0" timeOffset="130636.472">3256 5366 2451,'46'-24'3225,"-23"2"-645,6 5-2580,0 6-3483,-7-7-129</inkml:trace>
  <inkml:trace contextRef="#ctx0" brushRef="#br0" timeOffset="131344.512">2230 6440 516,'25'-22'2709,"-5"15"-129,-9-10-1161,8 2-1806,2-1-516,-1 0 0,1 5-903,-11-8-903</inkml:trace>
  <inkml:trace contextRef="#ctx0" brushRef="#br0" timeOffset="131688.532">1884 6343 4257,'0'0'3741,"19"-1"-516,-12-10-129,7 1-3354,1-1 129,6-1 0,-1-1 258,-3 0-129,1-3 129,-4 2 0,2-1 129,-4-1-516,-1-1-1032,-1-3-2064,7 11-387,-10-11 258</inkml:trace>
  <inkml:trace contextRef="#ctx0" brushRef="#br0" timeOffset="132028.549">1825 5993 3096,'-17'3'3870,"17"-3"0,0 0-387,-7-6-2967,7 6-516,7-15 0,3 0-129,1 1-129,2-9-129,2 3-258,-5-11-387,4 4-1161,-3 0-1032,-3-9-387,3 9 259</inkml:trace>
  <inkml:trace contextRef="#ctx0" brushRef="#br0" timeOffset="132171.557">1751 5663 1419,'8'0'2064,"4"-4"-1677,4-12-2709</inkml:trace>
  <inkml:trace contextRef="#ctx0" brushRef="#br0" timeOffset="132936.603">5302 6021 258,'12'15'2838,"-12"-15"-1806,0 0-516,0 0 129,0 0 387,10 0 0,-10 0 0,11-5-258,-4-2 129,5-10-258,4 2-387,1-5-129,0 0-258,2 2-129,-1-2-516,1 2-1032,0 8-1677,-15-9 0</inkml:trace>
  <inkml:trace contextRef="#ctx0" brushRef="#br0" timeOffset="133244.62">5122 5726 3225,'0'0'4128,"0"0"-258,10-2-258,-2-6-3612,0-1-129,6-3-129,4 0 0,-2-4 129,-4 0 0,-1-3 0,-1 0-258,-3-3-129,1 2-1548,1 5-1548,-8-11-258,7 9 517</inkml:trace>
  <inkml:trace contextRef="#ctx0" brushRef="#br0" timeOffset="133500.635">5042 5363 2580,'-11'-2'3741,"15"-13"129,6 8-516,-10 7-3096,15-19-258,-3 7-258,7 0 129,1-3-258,2 2-516,-1-5-1677,0-4-1032,10 3 0</inkml:trace>
  <inkml:trace contextRef="#ctx0" brushRef="#br0" timeOffset="134176.674">6429 4691 2322,'0'0'774,"0"9"-258,0-9 516,-12 12 0,4-2 516,-7-2-387,-3 7-129,-1-3-258,-2 6 0,-2-2-387,-1 3-387,2-1-129,1-3-258,3 3-903,2-4-1032,0-5-1290,11 3 258</inkml:trace>
  <inkml:trace contextRef="#ctx0" brushRef="#br0" timeOffset="134536.695">6618 4862 129,'-1'37'3354,"-8"-27"-129,5 14 0,-9-7-3354,2 4 129,-3-1 129,-2-4 129,1 1 0,-8-3 258,5 2-129,-3-4 258,4 0-258,-3-2 0,5 1-645,2 1-129,-1 1-387,9-3-516,5-10-516,-9 12-1677,9-12-129</inkml:trace>
  <inkml:trace contextRef="#ctx0" brushRef="#br0" timeOffset="134816.711">6753 5202 516,'-24'54'2709,"5"-36"-258,2 11-2451,-2 2-387,-1-2 129,0 0-129,-1-1 0,1-3-516,-7-7-1677</inkml:trace>
  <inkml:trace contextRef="#ctx0" brushRef="#br0" timeOffset="135800.767">8140 6446 2193,'11'0'387,"4"-8"-387,-5-2 516,8-2-129,-3-3 258,3-4 129,0 1-129,2-4 129,0 1-258,-2 1-387,0 0-645,-7 0-1935,7 15-645</inkml:trace>
  <inkml:trace contextRef="#ctx0" brushRef="#br0" timeOffset="136084.783">7803 6298 2967,'5'-9'3096,"12"5"0,3-12-3612,2 1-129,3-4 0,6-1-258,-2-4 129,2 2-516,-3 5-1290</inkml:trace>
  <inkml:trace contextRef="#ctx0" brushRef="#br0" timeOffset="136511.808">7633 5903 3354,'15'-21'4773,"-6"5"-516,6 0 0,-1 1-3741,-3 0-645,1-2-387,7 3-258,-8-5-645,5 8-903,-5-3-2064,-1-7 0</inkml:trace>
  <inkml:trace contextRef="#ctx0" brushRef="#br0" timeOffset="137315.85">8952 4737 516,'0'0'2838,"0"0"-129,0 0-1935,0 0-645,0 0-129,-7 17 258,7-17 129,-17 20 387,5-9-129,-1 1 129,-7 2-258,3 2 0,-4 1-258,3-5-387,0 6-645,-1-3-129,4 1-387,2-5-645,3-2 0,10-9-387</inkml:trace>
  <inkml:trace contextRef="#ctx0" brushRef="#br0" timeOffset="137658.873">9082 4882 645,'-29'45'2967,"19"-15"258,-9-9-2451,3 4-774,1-2 129,-2 0-129,2-1-129,-1-1 129,1-1-258,2-5-387,0-1-516,2-10-1290,8 9-644</inkml:trace>
  <inkml:trace contextRef="#ctx0" brushRef="#br0" timeOffset="137923.887">9122 5209 903,'-28'50'3225,"18"-14"-903,-10-5-3096,0-11-2580</inkml:trace>
  <inkml:trace contextRef="#ctx0" brushRef="#br0" timeOffset="138959.948">12162 5421 258,'0'0'645,"0"0"387,0 0 129,-7 0 387,7 0-129,0 0 129,0 0-129,0 0-258,6-8-129,-6 8-129,16-14-258,-6 0-516,2 4 0,1-2-129,1-2 0,-1 2-129,-2-1-258,2 1-129,-4-3-516,2 6-516,-4-1-258,3 3-645,-10 7-258,12-12 259</inkml:trace>
  <inkml:trace contextRef="#ctx0" brushRef="#br0" timeOffset="139328.968">12072 5729 129,'-2'25'3225,"2"-25"387,1 12-3096,7-12-387,3-4 258,3-3-129,-1-3-129,4-5 0,2-1 0,-1-2 129,2 1-258,-4 1-258,3 1 0,-1-1-516,-3 4-387,3 1-903,-1 7-903</inkml:trace>
  <inkml:trace contextRef="#ctx0" brushRef="#br0" timeOffset="139592.982">12325 5946 1677,'10'5'3612,"-10"-5"-258,20-7-903,-11-10-4515,10 4-645,-2-10 0,4 4 516</inkml:trace>
  <inkml:trace contextRef="#ctx0" brushRef="#br0" timeOffset="139883">12434 6086 1161,'6'15'3741,"7"-9"-387,-13-6-516,16 0-3870,-4-7 0,6 2 129,0-8-258,6 1-645,1 2-1677</inkml:trace>
  <inkml:trace contextRef="#ctx0" brushRef="#br0" timeOffset="140507.036">13429 4742 1,'0'0'3095,"0"0"-257,9-10-2064,-9 10-774,0 0 129,0 0 0,0 0-129,0 0-129,0 0 0,0 0-129,0 0 129,0 0 258,0 7-258,0-7 258,-13 19-129,2-6 258,0 2 0,-2 3 0,-1-1-258,1 0-387,1 0-774,3 3-1935,-4-14 517</inkml:trace>
  <inkml:trace contextRef="#ctx0" brushRef="#br0" timeOffset="140773.05">13532 4928 1,'-19'41'1934,"9"-18"-257,-3 2-258,2-4-387,-1 2-387,5-6-1806,-5-10-1677,12 8 130</inkml:trace>
  <inkml:trace contextRef="#ctx0" brushRef="#br0" timeOffset="140997.063">13631 5055 129,'-7'33'2451,"2"-18"-645,-3-1-258,0 1-258,-2-1-1032,0-5-2967,8 13-258</inkml:trace>
  <inkml:trace contextRef="#ctx0" brushRef="#br0" timeOffset="141973.12">15025 5520 2193,'0'0'3354,"0"0"-645,9-4-2064,0-3-129,0-6 258,3 4 129,-2-8-129,5 4 129,-5 0-516,1-2 387,0 2-387,-1 1-129,0 0-258,0 2-129,-1 3-129,-9 7-387,17-14-774,-8 14-2322,-9 0-387,11-6 387</inkml:trace>
  <inkml:trace contextRef="#ctx0" brushRef="#br0" timeOffset="142260.136">14989 5804 1032,'7'0'3612,"-4"-5"0,15-8-1161,-2-2-2322,3-3 0,3-4 0,0 3 0,0-1-129,-3-1 129,-1 4-258,-2 5-645,-5 2-645,-4-2-2451,6 12 387</inkml:trace>
  <inkml:trace contextRef="#ctx0" brushRef="#br0" timeOffset="142517.15">15146 5970 2193,'7'10'4128,"-2"-17"-387,14 0-516,-6-13-2709,12 3-1935,-4-12 129,8 7 0,-3-7-516,0 3-2064,-1 14 258</inkml:trace>
  <inkml:trace contextRef="#ctx0" brushRef="#br0" timeOffset="142740.164">15326 6136 2580,'16'13'3483,"5"-12"-1161,-11-1-2193,4-13-3870,4 6-774</inkml:trace>
  <inkml:trace contextRef="#ctx0" brushRef="#br0" timeOffset="143379.2">16337 4716 516,'21'-7'2451,"-12"5"-2064,-9 2 258,12-4 258,-12 4 129,0 0 258,9 0-258,-9 0 0,0 0 0,-6 4-258,6-4-129,-10 14-387,1-3 0,-1 2 0,-6 3 0,3 4 0,-4 2-129,1 1-129,-1-1 0,-1 2-129,1-4 129,5 1-645,-1-7-258,5-6-1419,7 4-1548,1-12 258</inkml:trace>
  <inkml:trace contextRef="#ctx0" brushRef="#br0" timeOffset="143657.216">16411 4889 2580,'-22'33'3096,"11"-15"-1935,-4 5-387,0 5 0,-2-5-258,1 1-258,1 1 0,-2-3-387,6-3-516,-4-2-387,6-9-1935,7 6-516</inkml:trace>
  <inkml:trace contextRef="#ctx0" brushRef="#br0" timeOffset="143922.231">16483 5037 1,'-9'34'3353,"9"-10"130,-6-8-1161,3 1-2064,1 3 129,0-3-258,-1 4-129,3-1-903,0 3-2580,-10-15 129</inkml:trace>
  <inkml:trace contextRef="#ctx0" brushRef="#br0" timeOffset="144247.25">16541 5331 3225,'-20'52'3612,"14"-18"-1161,-4 2-5418,-13-12-387</inkml:trace>
  <inkml:trace contextRef="#ctx0" brushRef="#br0" timeOffset="147644.444">5729 11971 129,'0'0'2838,"4"10"-129,-4-10-2064,7 3-258,4-1 258,-2-2 129,5 4 0,-3-4 258,6 3-129,0-3 129,5 3-387,-1 3 129,4 4-258,1-5-258,2 0 0,1-1 0,0 4 0,-1-7 129,-1 3 0,-3-4-129,-1-2 129,-6-2 0,1 1-258,-7 2 0,-2-3-258,-9 4-645,9-8-1161,-9 8-2193,0-12-258,-8 0 0</inkml:trace>
  <inkml:trace contextRef="#ctx0" brushRef="#br0" timeOffset="148235.478">5761 11768 1806,'0'0'3354,"-12"0"-1677,12 0-774,0 0 0,0 0-129,0 0 129,0 0 129,0 0 0,0 0-129,0 0 129,-3-12-129,3 12-258,6-2 0,4 2-258,0-4-129,6 1 0,0 1-129,5 1-129,0 0 129,3 1-129,1 0 129,-2 0-129,5 1 0,-3 2 129,0 0-129,0 1 0,-3-4 0,-2 4 0,0-3 129,-4 2-258,-1-2 129,-2 1 0,-4 1 129,1 0-129,-10-3 0,14 7-129,-14-7 129,10 7-129,-10-7-129,0 0-258,10 15-1806,-10-15-1677,0 0-774,0 0 387</inkml:trace>
  <inkml:trace contextRef="#ctx0" brushRef="#br0" timeOffset="159987.15">7132 11370 1,'0'0'0,"0"0"128,0 0 388,0 0 387,0 0 129,0 0-129,-7 6 387,7-6-258,0 0 0,-7 11-258,7-11-387,0 0-129,-13 16-129,13-16 0,-8 16 0,4-5-129,-1 2 258,1 2-258,-2 3 129,1 3-129,-3 4 129,2 4 0,-4 2-129,0 5 0,-1 3 129,-1 2 0,-3 4 129,1-3-258,-2-1 0,-2-2 0,4-1 129,-3-6 0,2-3 0,-1-4-129,1-4 129,1-4-129,1-3 0,-1-4 0,-1-2-129,3-1 0,-3-5 129,2-2-129,0 0 129,0 0 129,-2-6 0,0-2 0,0-3 0,0-1 258,1-2-129,0-5-129,0 1 0,0-2-129,-1 0 0,3-1 0,-3-1 129,2 1-129,1 0-129,0 0 129,2 1 0,3-1 129,1-1-129,5-2 0,-2 2 0,3-5 0,3 5 0,2-2 0,3 0-129,0 1 129,3 2-129,2 2 129,6 2-129,0 4 129,7 0 0,-1 2 0,3 3 0,3 6 0,0 2 0,1 0 129,-1 8-129,1 3 129,-5 9 258,3 3-129,-5 6 129,2 7 0,-3 3 0,0 4-129,0 8 129,-2 4-258,0 1 0,-1 4 129,-1-4 0,2-1 0,-4-2 129,6-2 0,-7-11 0,4-4-129,-2-5 129,0-6-258,-2-4-129,-3-3 0,-3-5 0,-2-3 0,-9-10-129,8 13 129,-8-13-129,0 0-258,2 17-516,-2-17-2838,-5 0-258,5 0-516</inkml:trace>
  <inkml:trace contextRef="#ctx0" brushRef="#br1" timeOffset="187802.741">15007 1628 516,'-10'0'903,"0"0"129,10 0 129,-9-1 129,9 1-258,0 0-129,-11-7-129,11 7-129,-4-12-258,4 12 258,0 0-387,-5-12 258,5 12-258,0 0 129,-8-12-129,8 12-129,0 0 0,-17-15 516,7 15-645,2 0 0,-3 0 0,0-3 129,-1 3-129,0 0 0,1 5 0,-1-5-516,0 0 516,2 3 0,-3 2 0,3 5 0,-1-8 258,0 0-129,-2 1-129,2 9 129,-2-12-129,-2 0 0,2 10 129,-3-5-129,2-4 0,-2 3 0,5 2 0,-2-4 0,3 4 0,10-6-129,-12 0 129,12 0 0,0 0-129,0 0 129,0 0 0,0 0-129,0 0 129,0 11 129,0-11-129,0 0 0,9 10 0,-6 3 0,-3-13 0,4 16 0,-4-16 0,0 20 0,0-3 129,0-5-129,0 5 0,-2 2 0,0 3 129,1 0-129,1 0-129,0 11 258,0-1-129,0 5-129,0-1 0,0 5 129,1 0-129,3 6 129,-3-6-258,2 2 258,-3-2-516,0 6 516,0-6-516,0 4 387,-1-4-258,-2 7 387,-1-2-516,1 6 387,-1-6 129,3 8 0,-1-4 0,1 4 129,1-3-129,0 2 0,4 1 129,0-5-129,1 1 0,1-3 0,0 3 258,-1-3-258,0 1 129,2 0 0,-3 0-129,0 3 129,-1 1 129,-1 0 0,-2 3-129,0-3 0,-2-1 0,-2-1 0,-2 2-129,-2-5 129,3 4 0,-3-8 129,5 3-129,-3 1-129,3-4 129,-3 0 0,6 0 129,-3-1-258,2-3 129,0 5-129,0-1 258,-2 0-258,0 5 0,-2-1-258,0 1 258,0 3-129,1 1 0,-2 1 0,2 0 0,0 0 129,-1-2-129,0 7 129,1-1-129,-1 2-258,-1 3 387,0-1-258,0 0 258,0 5-258,-1 0 129,4-3-129,-2-2 0,5 0 258,0-3-129,3-2 129,4 2-129,-1-3 0,1-2 129,1 0 0,-1-1 0,-1-2 0,-1 1 0,2 0 0,-4-1 0,1-6 0,1 2-258,0-2 516,-2-1-516,0-2 516,1-1-516,0 1 516,1-3-258,-1 2 0,-1 0 0,1-6 0,0 3-258,3-2 258,-3-4 0,2-3 0,-1-2 258,0-4-258,2-1 0,1-1 0,-3-6 0,3 1 0,-1 1 0,-1-1 0,0-3 0,-1 1-258,2-1 258,-4-1 0,1-1 0,-4-10 0,5 20 0,-5-20 0,5 14 0,-5-14 258,5 12-258,-5-12 129,5 12-129,-5-12 0,0 0 129,10 12 0,-10-12 0,7 5 0,-7-5 258,10 7-129,-2-4 0,1-2-129,3 1 129,-1 0 0,5-2-129,1 0 0,3 2 0,0-2 0,3 1-129,0 1 258,2-2-258,2 5 129,4-1-129,0 3 129,2-1 0,0 1 0,3 0 0,2-2 0,2 2 129,1-6-129,0 1 0,1 0 0,2-2 0,-2 0-129,0-3 129,2-1 0,-2 2 0,-2-1 0,1-1 129,-2 0-258,1 3 129,0 1-129,1 0 129,0-3-129,1 3 0,1 0 129,0 0-129,-2-3 0,0 3 0,2 0 258,-4 0-258,1 0 0,1 0 129,-2-5-258,1 3 129,-1-2 0,1-2 0,-2 0 0,0-2-129,0-1 129,-2-1 0,0 2 0,-1 2 0,-1-2 0,-2 1-129,-1-1 129,-1 3 0,-1-2-129,-2 5 129,-1-3-129,-1-2 129,-1 3-129,-2 0-129,1 2 258,-2-3-129,0 2 129,-2-1 0,1 1-129,-2 0 258,0 1-258,-1 1 129,-1-1 0,1 1 0,0-2 0,-1 3 0,-1-1-129,1-2 129,-1 0-129,-1 1 129,1-1 0,-3 3 0,-1 0 0,2 0 0,-3 0 0,0 0 0,-1 0 0,0 0 129,-9 0-129,12 0 129,-12 0 0,10-5 0,-10 5 129,5-12-258,-5 12 129,5-15-129,-5 15 129,6-21-129,-2 10-129,1-3 129,-1-4 129,3-2-129,-2-7 129,2 1 0,0-5-129,1 0 0,0-9 258,-1 5-258,1-7 258,0 1-129,-4-5 129,2 5-129,-2-1 0,-1 4 0,-2 1-129,-1 4 258,0 3-387,0 6 129,-3 3 129,-2 4 0,1 0-129,-1 4 0,5 13 129,-12-18 0,12 18-129,-11-11 129,11 11-258,-11-4 258,11 4-129,-10-1 0,10 1 129,-9-2-129,9 2 0,0 0 0,-9-2 129,9 2-129,0 0 129,0 0 0,-8-13-129,8 13 258,0 0-258,-12-11 129,12 11 0,-12-15-129,12 15 129,-14-14 0,14 14-129,-13-22 129,5 5-129,2 1 0,-1-1 129,-1-1-129,3-1 0,-2-1 0,1-1 129,-1 4-129,2 0 129,-3-1-129,1 1 0,0 1 0,-1-2 0,0 0 0,-2 0 0,0-1 0,1-5 0,1-4 129,-3 3-258,4-4 258,-2 5-129,2-5 0,3 2-129,0 1 258,0-1-258,2 5 129,1-3 0,1 3 129,0-6-129,-3 6 0,3-1 129,-2-2-129,-1 3 0,1-6 0,0 0 129,1-4-129,-1 3 0,0-2 0,1-5 0,0 4 0,0-6 129,-1 4-129,1-1 0,1 2 0,0-3 129,0 1-129,3-5 0,0-1 0,1 2 0,-1 0 129,2-3-129,-3-2 0,4-2 0,-2-3 129,0 3-129,-1-4 129,0-4-129,0-2 0,0-1 129,-1-1-129,0 1 129,-1 5-129,-1-2 0,3 1 0,-2-3 0,-1 2 258,1 0-258,-1-1 0,0-4 129,0 0-129,0 1 129,-1 3-129,-3 2 0,1 1 0,-2-1 129,2 6 516,-1-2-774,2 3 258,-2-5-258,3-7 129,0 3 0,0-3 0,1 2-258,0 0-129,0-1 516,0 3-258,0 3 258,1 10-129,1-1 0,-1 4 129,2 1-129,-2 4 516,1 1-387,1 3 258,0-1-258,2 2 258,-2-4-258,4 3 387,0-1-516,-1 1 0,2-1 0,-2-4 0,0 3 129,-1 2 0,0-3-129,0 3 0,0-1 0,-2 4 129,0-4-129,0 7 129,-3 0-258,1-2 129,-1 1 129,0 2-129,0-2 129,0 0-129,-2 2 0,2-5 258,0 10-258,-2-4 0,1 0 0,-1 5 0,0 4 0,1-3 0,-3 1 0,4 14-258,-7-22 516,3 11-516,4 11 258,0 0-516,-17-56 387,17 56 0,0 0 0,-34-61-387,34 61 774,0 0-903,-47-69 645,47 69-129,-43-20 0,43 20-516,-56-15 645,56 15-129,-67-10-258,28 7 774,-5 1 129,-6-2-129,-1 4-387,-5 0-129,-2 0 129,-5 1 0,-2 7-129,-1-1 129,0 6-516,-2-1 0,-1 2 516,1 6 0,2 0 516,0-3-516,2-4 516,-2 2-516,3-3 0,5 0 387,-2-6-258,2-2-129,-3-3-387,3-1 774,-1 4-774,3-1 258,2 1 0,1 1 0,5 11-516,0-4 387,12 9-2580,-1 0-1161,1-2-258,10-2-516</inkml:trace>
  <inkml:trace contextRef="#ctx0" brushRef="#br2" timeOffset="-191589.123">14614 13435 3483,'4'19'3870,"0"6"-387,-2-11-2967,1 5-516,-1 1 516,0 4-258,0 3 129,1 2 0,0 2-129,1-2-258,0 0-258,2-7-2709,3 11-1161,-8-20 129</inkml:trace>
  <inkml:trace contextRef="#ctx0" brushRef="#br0" timeOffset="-162210.443">20304 3418 903,'0'0'1677,"-11"-4"0,11 4-129,0 0 0,-10 0-516,10 0-387,-11 2-387,11-2-258,-14 6 129,4-1-129,0-2 0,-1 2 129,0 2-129,-1-2 258,1 1-258,1 3 0,0-6 0,10-3 0,-15 12 0,15-12-258,-7 15 516,7-15-258,0 10 0,0-10 0,9 15 129,-1-10-129,2 4 129,3 1-129,0 0-129,1 2 129,-1 3 0,0-1-129,-1 1 129,0 3-258,-2 3 129,1-3 0,-4 2 0,1-1 0,-3-1 0,1-3-129,-1 1 129,-4-5 0,0 0 129,-1-11 0,0 17 0,0-17 0,-7 14 129,-1-7 0,0 1 129,-3-1-129,1-3 129,-4 0 258,3 0-387,-3-1 129,3-2 0,0-1 0,1 0-258,1 0 0,0-1-516,9 1-258,-11-7-645,11 7-1032,0 0-903</inkml:trace>
  <inkml:trace contextRef="#ctx0" brushRef="#br0" timeOffset="-161310.391">20476 3599 516,'23'-10'1290,"-11"6"129,2-1 0,-1 0-129,1 0-258,0-2-258,-1-1-258,0 1-258,-2 1 258,0-2-129,-3-1 258,-8 9-258,10-15 258,-10 15 0,3-13-258,-3 13 0,0-12 0,0 12-258,0 0 0,-10-12 0,10 12-129,-12-5 0,12 5 0,-15 0 0,6 0 0,9 0 0,-15 5 0,15-5 0,-16 11 0,16-11-129,-12 10 129,12-10 129,-12 12-129,12-12 129,-9 14-129,9-14 0,-9 17 0,4-6 129,5-11-129,-11 23 258,6-10-258,0 3 129,0-4 0,0 2 129,0-2-129,1 3 129,1-4-129,0 4 258,1-3-258,2-2 0,0-10-129,0 22 129,0-22-129,0 16 0,0-16 129,5 16-129,-5-16 129,9 12 0,-9-12-129,13 15 129,-4-9 0,3 0-129,0 0 0,3 0 258,-1-2-258,2-2 0,1 0-258,-3-2 129,6-2-129,-6-4-387,3 0-1290,-3-1-1935,-3-10-258,5 6 0</inkml:trace>
  <inkml:trace contextRef="#ctx0" brushRef="#br0" timeOffset="-160594.35">20823 3612 516,'3'22'1806,"1"-1"0,-4-21 0,10 19 0,-10-19-516,16 17-387,-5-5-387,3-7 0,1 0-258,-2-1 258,6-3-129,-4-1 258,3-5-129,-5-3 129,2-2-129,-6-5 129,2 2-129,-5-4-129,-1 1-129,-2-2 0,-2-1 0,-1-1 0,-4-1-129,-3 3 129,-2 2 0,-2-1 0,0 6-129,-6 2 0,2 5-129,-2 4 0,0 3-129,2 7 0,-2 3-129,3 6-258,-2-2 0,6 7-387,-4-6-516,9 3-1032,-2 2-1677,1-11 0</inkml:trace>
  <inkml:trace contextRef="#ctx0" brushRef="#br0" timeOffset="-160138.324">20928 3541 903,'5'19'2580,"-5"-2"-2580,4 1 516,-1-1 258,1 2 0,-4 0 129,4 8 0,-2 1-129,-2 5-258,0 3 129,0 7-129,-3-1-387,0 3 0,0 1-129,-1 3 0,0-6 0,0 0 129,-1-3-129,2-5 0,-1-2 0,1-5 0,-3-7-129,0-5 129,3-3-516,3-13-645,-13 0-2322,13 0 129</inkml:trace>
  <inkml:trace contextRef="#ctx0" brushRef="#br0" timeOffset="-159086.264">21247 3563 516,'0'12'1419,"0"-12"-1032,0 0 258,1 13 258,-1-13 0,5 16 129,-5-16 129,4 21 0,-4-8-129,0 4-129,0-1-129,0 5-387,-1-3 129,-1 3-258,-1-6 0,3 1 0,0-16 129,0 20 129,0-20 129,0 0-129,6 1 129,5-1-129,-2-10-129,4 0 129,-1-5-258,4-2-258,-2-2 0,-1 0 129,0 2-129,0 0-129,-1 4 129,0-2 0,-1 5 0,-1-2-129,0 7 0,-2 0 0,-8 5-129,13-2 129,-13 2 129,7 8 0,-5 5-129,-2 6 129,1-1-129,3 4 129,-3 0 0,3 2 129,1-2 0,0 0 0,1-1 258,0-4-387,0-2 258,-1-1-129,2 0 0,-7-14-129,10 19-129,-10-19-387,12 10-1161,-12-10-2322,9-6-129,-2 1-129</inkml:trace>
  <inkml:trace contextRef="#ctx0" brushRef="#br0" timeOffset="-157763.189">21767 3741 1032,'22'-4'1161,"-9"-3"0,1-2 129,0 1-129,-2 0 0,2-1 129,-4-3-387,2 0 129,-4-1-258,1 4 0,-6-3-258,-3 12 0,6-18-129,-6 18-129,0-20 129,0 20-129,-8-12-129,8 12 129,-18-6 0,10 4-258,-5 2 129,3 0 129,-2 2-129,1 4-129,1-2 0,2 6 0,-1 0-129,1 2 129,1 1 0,0 2 0,2 0 0,-1 5 0,1-1 0,-1 0 0,0 2 129,-1-2-129,1 1 258,2 0-258,-1-3 258,3-2-129,-1-1 129,3-2 129,0-12 0,3 20-129,-3-20 129,12 12-129,-12-12 129,18 5 0,-8-5-129,2 0-129,0-1 0,0-2 0,2-5-129,0 0 0,-1-2 0,1-2 0,0 0 0,0 1 0,0-2 0,1-2 0,0 2 0,0 0 0,-2 0 0,1-1-129,0 1 129,-2-3 0,0 0 129,-1 3-258,-1 1 129,-2 0 0,1 3 0,-9 9 0,10-17 0,-10 17 0,11-8 0,-11 8 0,9-4 0,-9 4 0,7 0 0,-7 0 0,9 0 129,-9 0-258,0 0 129,11 8 0,-11-8 0,7 16 0,-7-16-129,5 21 129,-3-8 0,-1 2 0,2-1-129,-3 2 258,1-3-129,1 2 129,-1-4-129,-1-11 129,4 15 0,-4-15 129,0 0-129,8 9 0,-8-9 0,10-5 0,-10 5 0,16-15 0,-6 2 0,1 0-129,3-3 0,1-2-129,4 3 129,-2-3 0,2 3 0,-3 1-129,3 6 129,-4-1-129,0 6 0,-2 3 0,-3 0 0,-1 8 0,-9-8 129,12 25-129,-7-7 129,-2 2 0,-1 2 0,1-1 129,-3 1-129,0-1 129,0 2-129,0 1-129,1-6 129,-1-1-258,3-5-129,-3-12-774,0 0-2322,14 8-1032,-11-16-258,5-6 258</inkml:trace>
  <inkml:trace contextRef="#ctx0" brushRef="#br0" timeOffset="-157154.153">22716 3589 1,'0'0'1934,"0"0"130,8 0-1935,-8 0-1161,0 0 645,0 7 387,0-7 903,0 0 516,-7 4 387,7-4-129,-11 4-129,11-4-258,-14 0-387,14 0-258,-15 5-387,7 0-258,8-5 129,-15 10-129,15-10 0,-12 18 129,2-7-129,4 3 387,-3 1-129,4 3 129,-3 0-129,6 3 258,-7 2-258,7-2 0,-2-2 129,3 2 0,0-3-258,1-3 129,0 0 0,0-3-129,0-12 258,8 14-258,1-11 258,2 1 0,5-4-129,2 0 129,1-3-258,2-3 129,-2 0-129,-1 1 0,-3 1-387,-2-1 0,-2 5-258,-11 0-516,10-2-516,-10 2-1290,0 0-1548,0 0-387,-2-15 517</inkml:trace>
  <inkml:trace contextRef="#ctx0" brushRef="#br0" timeOffset="-155982.086">22961 3810 1806,'17'17'2967,"-17"-17"-774,10 3-1806,4-2 0,-4-1 129,7 0-129,-3 0 129,3-9-258,-3 1-129,4-1 258,-5-4-129,5 2 0,-8-5 258,2 4 0,-3-2 0,-2 6 0,-4-3 0,-3 11-387,0-20 0,0 20 0,-6-11-129,-2 9 0,-2 2 0,-1-3-129,1 3 129,-3 0 129,2 5-129,1 2 129,-1-2 129,0 2-258,1 1 258,-1 1-129,1 0-129,1 3 258,-2-3-129,1 4 0,0 1 258,1 4-258,2-4 0,0 2 0,0-3 129,3 4 0,2-2-129,0 2 258,2-4-258,0 3 129,0-6 0,5 5 0,-5-15-129,17 21 0,-6-14 0,3-4 0,-3 1 0,7-3 0,-3-1 129,4 0-258,-5 0 129,0 2-129,-1-2 0,-2 0 0,1 0-129,-2 3-129,1-3 0,-2 0-129,2 4-258,-11-4-645,21 0-1548,-9 2-1419,-12-2-645</inkml:trace>
  <inkml:trace contextRef="#ctx0" brushRef="#br0" timeOffset="-155154.039">23708 3889 1677,'-9'-7'3354,"9"7"-2064,0-23 0,2 7-387,-1 0-129,6 1-129,-3-2-258,7 0 0,-2 3-258,6-2-129,1 5 258,5 4-258,-2-2 387,7 5 129,-6 0-258,5 3 258,-5 1-258,4 1 0,-9 5-129,-1 0 258,-4 5-387,-3 1 0,-4 3 0,-1 0 129,-2 3-129,-7 3 258,-2-4 0,0 2-258,-2-4 387,-2 5 0,-3-9 129,3 4-258,-1-8 516,0 1-645,-2-4 129,2 1 129,-2-5-258,1 0-129,4-3-129,-3-3 129,3 0-387,-1-4 129,12 10-774,-16-21-1032,6 4-1935,10 17-516,-10-27 258</inkml:trace>
  <inkml:trace contextRef="#ctx0" brushRef="#br0" timeOffset="-154474">24269 3355 645,'4'12'903,"-3"6"0,-1-18 129,0 24-129,0-11 258,0 7-387,0 2 258,-3 3-387,3 8-129,-4 1 129,2 9 0,-2-1-258,-2 9-129,-2-2 129,1 6-258,-4-2-129,-2 3 129,3-3-129,0-2 0,-1-3 129,2-5-129,0-2 0,3-5 129,-1-4-129,1-3 0,0-7 0,-2-1 0,3-6-129,5-15-258,-7 15-903,7-15-1548,-18-6-645,18 6 259</inkml:trace>
  <inkml:trace contextRef="#ctx0" brushRef="#br0" timeOffset="-154184.984">24078 3962 1161,'51'5'3999,"-20"-2"387,1-3-129,-6 0-2838,3 7-516,-5-3 0,2 3-516,0-3 0,-26-4 0,48 8 129,-48-8-387,0 0-387,52 3-516,-52-3-1677,16 7-1806,-22-10-387,-18 3-129</inkml:trace>
  <inkml:trace contextRef="#ctx0" brushRef="#br0" timeOffset="-145749.501">23426 4495 7353,'4'15'4515,"-1"4"-516,-3-19-516,2 21-5160,-2-21-1161,0 17-1806,5 0-258,-5-17 387</inkml:trace>
  <inkml:trace contextRef="#ctx0" brushRef="#br0" timeOffset="-117954.911">20231 4483 774,'0'0'903,"0"0"-129,0 0-129,8-3-387,-8 3 0,0 0 129,0 0-129,8 0 258,-8 0 0,0 0 129,11 2 258,-11-2-258,10 7 129,-10-7-129,17 7-129,-6-6 0,2-1-258,3 0 0,3-1 129,1-3-258,1-3-129,-2-1 129,1-2-129,-3-1 0,1 1 0,-5 0 0,-2 1 0,-1-1 129,-4-2-129,-6 12 0,6-13 129,-6 13-129,-3-13 0,3 13 129,-12-12-129,3 11-129,-1-2 129,-1 2 0,0 0 0,-1 1 0,-1 0 129,2 0-129,-1 2 0,2 2 0,-1 0 0,2-1 0,-1 4 0,0-2 0,0 5 0,-1-1 0,0 0 0,-1 1 0,0 3 258,-1-1-258,-1 2 129,2 0 0,-1 1 0,0 0 0,1 2 0,1 1-129,2 2 0,2-1 0,1-2-129,4 1 258,2-1-129,5-1 387,5-3-387,5-4 258,4 0 0,3-1 0,6 2 129,-1-5-387,3-3 129,0 0-129,1-1 129,0-1-129,-1 0 0,-4-1 129,-2-6-258,-2 2 258,-1 1-129,-4-1 0,-4-1 0,-3 4 0,-10 2-258,12-4-258,-12 4-516,0 0-1548,0 0-1548,0 0 258</inkml:trace>
  <inkml:trace contextRef="#ctx0" brushRef="#br0" timeOffset="-117021.858">20582 4461 1032,'4'17'3354,"-4"-17"258,0 0-903,9 8-2709,-9-8 0,11 2 0,-11-2 129,13 0 129,-13 0-129,10 0 129,-10 0 129,0 0-129,11 0 129,-11 0 0,0 0-129,11 11 0,-3 0 258,-1 0-258,5 6 0,0 0-129,3 0-129,-1 2 258,0-1-258,-1-4 387,1 2-258,-5-3 0,0-1 0,-9-12 0,13 19 129,-13-19-129,7 12 258,-7-12-258,0 0 0,0 0 0,6 12 129,-6-12 0,0 0-129,0 0 129,0 0-258,0 0 129,0 0-129,0 0 129,0 0-129,0 0 0,0 0 0,0 0 0,0 0 0,0 0 0,0 0 0,0 0-129,0 0 258,0 0-129,7 13 0,-7-13 0,0 0 129,0 0 129,0 0-129,0 0 129,0 0 129,0 0 0,0 0-129,8 0 129,-8 0-129,11-15 0,-1 5-129,0-5-129,2 1 129,4-6-129,0 2 129,1-4-129,0 0 129,-1-3-129,-1 4 129,-1 4 0,-2 2-129,-4 2-129,-8 13 0,12-13 0,-12 13-129,0 0 0,0 0 0,0 0-129,0 0-387,4 12-516,-4-12-1032,0 0-2064,0 17-387,0-17 258</inkml:trace>
  <inkml:trace contextRef="#ctx0" brushRef="#br0" timeOffset="-116526.83">21207 4555 1935,'0'-13'3225,"0"13"516,0 0-3612,0 0 0,0 0 129,0 0 129,0 0-129,0 0 129,0 0 0,0 0-258,0 0 129,0 0 0,0 0 258,6 0-129,-6 0 129,3 17-129,-2-6 129,4 4-129,-3 4 0,3 2-258,-2 0 258,-1 4-258,1-1 0,-2-2-129,0-2 129,-1 1 0,0-4-129,0-4 0,0-1 0,0-12-258,1 16-387,-1-16-1032,0 0-2322,0 0-258,4-16 0</inkml:trace>
  <inkml:trace contextRef="#ctx0" brushRef="#br0" timeOffset="-116010.8">21454 4657 774,'3'22'3096,"6"4"258,-4-11-3096,3-1 0,2 1 258,2-3 129,2 1-129,-1-7 0,3-1 0,1-5-129,0 1 129,0-2 0,1-6 0,-5-5 258,2 4 0,-6-7-129,1 4 258,-6-6-258,1 1 0,-5 1-258,0 2-258,-1-1-129,-3 2 129,-3 1-258,-1 2 129,8 9-129,-16-9 129,9 6 0,7 3 0,-13 0 0,13 0-129,-11 3 129,11-3-129,-5 9 129,5-9-258,-5 14-129,5-14 0,-8 20-258,8-20-645,-9 15-258,9-15-1032,-14 12-1935,14-12 645</inkml:trace>
  <inkml:trace contextRef="#ctx0" brushRef="#br0" timeOffset="-115542.773">21658 4270 645,'0'0'3612,"0"0"387,0-13-516,0 13-2967,0 0-258,6-2 0,-6 2 0,4 9 0,0 4 258,-2 2-258,2 4 129,-1 0-129,1 8 129,2-1-258,1 4 129,-1 2-129,1 4 129,0-1 0,0 6-129,1 0 258,-1 1-258,-3-2 129,3 2-129,-2-3 0,2-2 129,-4-8-129,2-4 0,-2-5 0,-1-5 0,-2-15 0,3 16-129,-3-16-387,0 0-774,0 0-1548,5-7-1677,-5-14-258,0 7 258</inkml:trace>
  <inkml:trace contextRef="#ctx0" brushRef="#br0" timeOffset="-114829.733">21933 4724 645,'10'10'3225,"3"2"258,-13-12-2451,10 10-516,0-3 0,0-2 258,3 0 0,0-4 0,4 0-129,-5-1 258,6-1-258,-3-10 0,3 2 129,-5-5-129,3 2 129,-7-4-258,2 3 129,-5-2-129,1-1-129,-4 2-258,-3 14 0,0-20-129,0 20 0,-4-17-129,-4 10 0,0 0 129,-3 2 0,-2 3-129,-1-1 0,3 3 129,-3 0 0,-1 0-129,3 6 258,-1 4 0,2 4-258,-1 0 258,0 3-129,0 0 129,-1 3-258,3-2 258,-1 5-129,-1-6 0,3 0 129,1 0 0,3 0-129,2-2 129,1-1 0,2 2-129,3-3 129,6-3 0,2 2 0,3-7 0,3-1 0,1-1-129,3-3 129,2 0-129,0-1 0,-1-6 0,1-2-258,-2 8-258,-5-6-387,5 7-645,-9-7-1032,2 0-2193,1 7-129,-4-5 259</inkml:trace>
  <inkml:trace contextRef="#ctx0" brushRef="#br0" timeOffset="-114118.692">22372 4596 1935,'9'0'3741,"-9"0"129,0 0-258,11 5-3999,-11-5 387,7 15-258,-7-15 258,8 19 0,-8-19 258,4 24-129,-3-12 0,2 5 0,-1-2 0,0 4 129,0-1 129,2 1 0,-1 0 129,3 0 129,-1 1-258,1-1 0,-1-2 129,1-2-258,-2 1-129,1-4 129,-5-12 0,9 14 129,-9-14 129,12-2-258,-5-10 129,6 0-129,0-7 0,4-1-258,0-2 129,2-2-258,1 3 258,-1-1-129,0 3 129,-2 4 0,-2 5-129,-2 3 129,-1 5-129,-2-1 129,-10 3-258,15 3 129,-15-3 0,12 17-129,-6-5 129,-1 2 0,0 1 0,0 2 129,-2 5-129,1 1 129,-2 0 0,1 2 0,-3 0 0,2-3-129,-1-1 0,0-1 0,-1-5 0,0-3-258,2-1-387,-2-11-387,0 0-2709,0 0-1032,0 0-258,7-12 387</inkml:trace>
  <inkml:trace contextRef="#ctx0" brushRef="#br0" timeOffset="-113614.663">23041 4781 258,'0'0'3741,"0"-10"-129,0 10-129,0 0-3483,0 0 129,0 0 129,0 0 129,0 0-129,0 0 129,0 0 129,-14 4-129,4 1 129,-2-2-129,-1 5 0,-2-7 129,1 6-129,-2-1 0,2 1 129,1 4-258,2-1 0,2 5 0,2 2-129,1 2 0,6 5 0,0 2 0,1 2 129,6-4 129,6 4-129,-1-5 0,5 1 0,3-5 0,1 1 0,2-11-129,0-1-258,1-1-258,-3-7-129,3 2-903,-5-9-1548,-2-12-1677,3 7-387,-6-10 259</inkml:trace>
  <inkml:trace contextRef="#ctx0" brushRef="#br0" timeOffset="-113026.63">23256 4962 2709,'7'11'4515,"-7"-11"-516,14 12 0,-3-9-3999,1 7-387,4-3 387,1-2 0,2 2 387,-1-7-258,2 0 258,-2-1-258,-3-5 129,1-4 129,-5 2-129,0-6 129,-3 0-129,-1-3 0,-3 3 0,-4-5 0,0 4 0,-6 0-258,-2-1-258,-4 6 129,0 2 0,-4 2-129,-1 1 129,1 5 0,-2 0-129,0 0 258,3 7-129,0 2 129,-2 3-129,3 0 258,0 1-129,1 3-129,4 1 387,-1-2-129,3 4 129,-1 0-129,7 3 258,-1-2 0,4 6 0,7-4 0,5 2 129,1 1-258,5-1 0,5 0-129,1-7-387,8 3-774,-7-6-2580,2-5-1032,6-1-516,-8-8 129</inkml:trace>
  <inkml:trace contextRef="#ctx0" brushRef="#br3" timeOffset="-70491.196">7809 10760 1935,'0'0'2838,"0"0"-1935,0 0-903,0 0 0,0 14 129,0-14 129,0 12 516,0-12-129,-1 14 258,1-3-129,0-11 129,0 24 0,0-11 0,0 7-387,0 1 129,0 9-258,-2 3 0,2 8-129,0 8 0,0 8 0,-3 4-129,1 9 387,-2 4-258,2 3 258,-5-1 129,3 7 0,-4-8-129,5 0 129,-6-7 0,8-3-258,-4-9 0,5-3-258,0-6-129,0-7 129,1-9-258,1-3 129,1-9 0,0-6-129,0-1 129,-3-12-129,3 12 0,-3-12 0,0 0 0,0 0-258,9 4 0,-9-4-516,0 0-645,0 0-2322,8-17-645,-1 3-129</inkml:trace>
  <inkml:trace contextRef="#ctx0" brushRef="#br3" timeOffset="-69474.138">7842 10771 1806,'-10'-1'3354,"-1"0"516,11 1-2967,-8-4-387,8 4 129,-9-7 129,9 7-258,-9-14 387,2 5 129,7 9-129,-11-20 0,11 20 0,-7-16-387,7 16 0,-1-17 129,1 17-387,4-20 129,5 8-129,0-3-129,8 2 0,1-3 129,5-2-258,0 1 129,6-3-129,-1 4 0,0 0 0,5 2 0,-1-1 0,0 6 0,1 6 129,-1 1-258,-2 2 129,1 6 129,0 7-129,-3 5-129,-4 4 129,0 4-129,0 3 129,-3 2 0,-3 3 0,-2 3-129,-3 0 129,-2 4 0,-3-1 0,-3-1 129,-4 2-129,-1-3 129,-3-2-129,-5 0 129,-3-4 0,-4-3 0,-4-1 0,-4-2 0,-1-1-129,-5 3 129,-1-4 0,-3-5 0,-3 1 0,-2-3-129,0 2 258,-1-7 0,2-2-129,-3-10 0,4 4-129,2-4 129,5 0-258,6-1 0,0-10-516,12 11-645,-5-6-2838,16 6-645,-5-20-516,4 3 129</inkml:trace>
  <inkml:trace contextRef="#ctx0" brushRef="#br3" timeOffset="-66710.98">8569 10757 1419,'0'0'387,"0"0"-516,-3 7 0,3-7 258,0 0 129,0 0 516,-7 12 0,7-12 387,-11 14-129,11-14 129,-13 21 0,5-8-129,-1 3-516,0 1 258,0 6-258,-1-3-129,0 8 129,0-1-129,-1 7-129,-2 2 258,0 8-129,-1 4 129,1 7-129,-5 3 0,3 6 258,-2 4-258,0 7 129,-1-1 0,4 7-129,-2-9 0,6 3-129,1 0 0,7-3 0,0-3 0,4-2 0,3-6-258,7-3 258,4-5-258,2-4 129,0-6 258,4-7-258,0-7 0,4-5 0,-2-6 0,2-2 129,-3-7-129,0 2 0,-1-6 0,-2 4 0,-1-6 129,0 2-129,-3-2 129,-4-2-129,0 2 0,-2-1-129,-10-2-129,13 1 129,-13-1-129,0 0-387,0 0-645,0 0-3354,0 0-387,0-11-258,-7-10 129</inkml:trace>
  <inkml:trace contextRef="#ctx0" brushRef="#br3" timeOffset="-65666.921">8637 11621 1677,'0'0'3999,"-7"2"-129,7-2-516,0 0-3096,0 0-387,2 12 0,-2-12 129,0 0 0,4 12 258,-4-12 0,0 0 258,7 20-129,-7-20 0,7 17 129,-7-17-129,13 17 0,-13-17-129,20 14 129,-6-13-129,2-1-258,2 0 129,0-4 0,2-3 0,-2-5 0,2 0-129,-3-2 0,-1-1-129,0 0 258,-3-1-258,-2-1 0,-3 2 0,0-2 0,-3 3 0,-2-1 0,-3 2 0,0-3-129,-4 2 129,-6-1 129,0 4-129,-4-2 129,-2 2 0,0 3 0,0 1 0,-4 5 0,1 2 0,2 0 0,-3 1 0,2 7 0,0 3 0,0 0 129,2 4-129,0 0 129,2 2-129,0 2 258,1 3-129,4 1 0,0 3 0,2 0-129,-2 2 129,4 2 0,1 2 0,2 2 0,-1 0 0,3-3 0,0 1 0,3-3 0,6-3 0,0-2 0,4-4 129,4-6-258,1-4 0,2-2 129,3-6-129,0-2 0,-1 0 0,2 0 0,-1-5 129,-2-3-129,-1 2-129,-4-2 129,1 4-387,-8-6-129,1 10-1032,-10 0-2193,0 0-903,0 0-129</inkml:trace>
  <inkml:trace contextRef="#ctx0" brushRef="#br3" timeOffset="-64906.877">9088 11722 1161,'7'0'1290,"-7"0"-1290,0 0 0,9-6 516,-9 6 0,0 0 258,0 0 516,0 0 0,8 3 0,-8-3-129,0 0 0,0 0-129,2 15-129,-2-15-129,4 17-129,-4-17-258,0 22 129,0-9-129,0 5 0,0 6-258,0 3 129,0 2-129,0 3 0,0 3 258,0 7-129,-4-4 0,2 6 129,0-7-129,2 0 0,-1-4 0,1 0 129,0-8-387,3-3 129,3-6-258,1-5 129,3-4 0,2-5 0,4-2-129,1-2-129,2-6 0,1-7-129,4 7-516,-5-10-1032,4-1-1806,-1 6-1161,-8-11 387</inkml:trace>
  <inkml:trace contextRef="#ctx0" brushRef="#br3" timeOffset="-64434.851">9047 11861 1161,'5'16'3999,"6"-8"258,-11-8-387,9-4-3096,1 1-774,0 2 0,2 0 0,2-2 258,-2 3 0,3-1 258,-1 1-129,0-7 129,3 5 0,-2-1-129,4 3 0,-4-3-129,2 3-129,-4 0 0,1 0-129,-4 0 0,-1 0 0,-9 0 0,11 3-258,-11-3-129,0 0-516,11 16-774,-11-5-2580,0-11-387,0 0 0</inkml:trace>
  <inkml:trace contextRef="#ctx0" brushRef="#br3" timeOffset="-63714.809">9580 10865 1806,'0'0'3999,"0"0"387,0 0-387,-4 8-3483,4 6-645,3 0 129,-2 8-129,1 1 258,0 3-129,-2 6 129,0 7 0,-4 8 129,-1 11 129,-4 8-129,2 6 258,-4 6 129,3 9-129,-4-3 0,3 6 129,-2-10-129,6 7-129,-3-7 0,5-4-129,-1-9-129,4-4 0,0-10-129,0-7 0,0-7 0,6-11 0,-6-10-129,1-4 129,-1-14 0,3 17-129,-3-17-129,0 0 0,0 0-258,0 0-516,8 5-1419,-8-5-2193,5-12-387,-2-1 129</inkml:trace>
  <inkml:trace contextRef="#ctx0" brushRef="#br3" timeOffset="-63066.772">9758 11189 129,'-2'-11'3354,"2"11"645,0 0-2580,0 0-387,0 0-129,0 0 258,0 0 0,0 0-129,5-4-129,-5 4-258,0 0-129,0 0 129,9 12-258,-9-12 0,13 25 0,-2-8 129,1 8-129,1 1 0,3 6-129,2 4-129,3 3 0,-2 5-129,2 9 0,0 2 0,1 8 0,1 3 0,-3 1 0,2 3 129,-1-1-129,3 0 129,0-6-129,1-4 0,0-7 0,-2-6 0,2-3 0,-3-8 0,-3-4 0,-4-6-129,-2-8 0,-5-4-129,-8-13-129,9 17-1032,-9-17-2838,-9-4-258,9 4-516</inkml:trace>
  <inkml:trace contextRef="#ctx0" brushRef="#br3" timeOffset="-62570.743">9786 12134 903,'5'13'3741,"-5"-13"0,0 0-129,10 2-3354,-10-2-258,0 0 129,0 0 387,10-2 129,-10-12 258,5 2-129,-3-13 129,7-3-129,-1-18-129,9-3-258,0-11-129,8-10 129,3-5-258,7-4 0,3-4-129,3 3 129,2-1-129,0 3 129,-3 3-129,0 9 129,-7 8 129,-3 7-129,-7 8 0,-4 9-129,-5 9 0,-4 10-129,-10 15-258,7-11-387,-3 18-1161,-4 3-2580,-6 5-516,1 5 0</inkml:trace>
  <inkml:trace contextRef="#ctx0" brushRef="#br3" timeOffset="-61763.697">10525 11865 1935,'0'0'1935,"10"-3"-516,-10 3 516,0 0-258,2 10-129,0 4 0,-2-3-258,0 8-129,-4-3-258,4 8-129,-8-4 0,5 9 0,-4-1 0,3 5-129,-5-2-258,7 5 129,-3-3-258,3 4 129,0-7-258,2 1 0,0-5 0,6-2 0,-1-4 0,5-6 0,1-6-129,6-1 0,1-2 0,2-5-129,3 0-129,-2-2-129,5-5-258,-7-8-258,5 10-1161,-10-5-2709,-3-9 129,-2 2-516</inkml:trace>
  <inkml:trace contextRef="#ctx0" brushRef="#br3" timeOffset="-61472.681">10428 12005 5160,'0'0'5031,"8"0"-387,4 0-129,6-3-4257,-1 1-387,1-2 0,3 4 129,2-3-129,1 1-129,-3 1 0,3 1-645,-7 0-129,6 6-1419,-6-2-2064,-3-4-387,2 1 129</inkml:trace>
  <inkml:trace contextRef="#ctx0" brushRef="#br3" timeOffset="-60695.636">10690 10671 1548,'-11'-11'3999,"11"11"-258,0 0-903,0 0-2709,0 0-258,0 0-129,0 0 258,0 0 129,0 0 258,3 9 129,-3-9 0,8 17 129,-3-5-129,6 7 129,2-1-129,5 7-129,1 1 258,2 7-516,4 3 258,1 10-258,1 8 0,-2 13-129,0 8 0,1 8-129,-4 9 129,-1 0 0,-1 2 129,-2-2-129,-1-4 0,-4-9 129,-3-6 129,-3-3 0,-4-9 129,-3-2-129,-3-2 0,-7-1 0,-4-2-129,-5 0 0,-3-1 129,-1-2-129,-3-2-129,-1 2-129,2-3 129,1-7-258,3-5 0,-1-7-516,10-2-1677,1-8-1806,-3-16-645,14-3 258</inkml:trace>
  <inkml:trace contextRef="#ctx0" brushRef="#br3" timeOffset="-59702.58">11319 11748 1161,'0'0'3999,"0"15"258,0-15-387,-9-1-3354,9 1-258,0 0 129,0 0 258,0 0 0,9 0 129,-4-11-258,8-1 129,-1-8-258,6-3 0,2-6-387,3-3 0,-1 0-258,1-2 258,-2 1-129,-4 1-129,3 10-129,-10-3-774,4 15-387,-9-4-1806,-4 2-1161,-1 12-516</inkml:trace>
  <inkml:trace contextRef="#ctx0" brushRef="#br3" timeOffset="-59339.559">11424 11314 2322,'0'-13'1548,"0"13"-129,6-12 129,-6 12 129,0 0 0,8 0 0,-8 0-387,2 24-129,-2-12-129,3 10-387,-1 2 129,4 10-387,-2 1-129,2 10 129,1 0 0,-1 5-129,2 0 0,0 4-129,-1-1 0,2-1-129,-2-5 0,-1-6-129,1-4-129,-4-9-258,5-2-129,-8-15-258,1 3-903,-1-14-1032,-6-9-1032,2-3-903</inkml:trace>
  <inkml:trace contextRef="#ctx0" brushRef="#br3" timeOffset="-59010.54">11237 11586 3612,'0'0'4773,"0"0"-129,17-2-387,0 2-3870,2-2-387,5 0 0,4 2 0,1 0 0,1 4 129,2 1 0,1 3-129,-2-2 0,-2 1 129,-2-2-129,-1 3 0,-4-1 0,-1-4-129,-5-1 0,-2 2 0,-7-4-516,3 5-774,-10-5-1935,0 0-903,0 0-645</inkml:trace>
  <inkml:trace contextRef="#ctx0" brushRef="#br3" timeOffset="-58617.517">11413 11689 3612,'4'-27'3741,"11"15"-129,-7-8-3225,10-4-774,1 0 258,2-1 129,2 0 0,-1 0 129,2 4 0,-5 3 129,0 4 129,-6 3-129,-2 3-258,-11 8 0,14-2 0,-14 2-516,0 9-1548,-7-3-1806,6 15-129</inkml:trace>
  <inkml:trace contextRef="#ctx0" brushRef="#br0" timeOffset="-49691.007">12669 9809 1,'32'-8'515,"-15"6"1,-1 2-129,1 0 0,-2 0 0,0 0-258,-1 0-129,-1 0 258,0 0 258,-2 0 0,-1 0 258,-2-1 0,-8 1 129,12-7 258,-12 7-387,0 0-258,8-12 0,-8 12-387,0 0-129,0 0 0,0 0 0,0 0 0,0 0 0,0 0 129,0 0 129,0 0 129,0 0-129,0 0 0,0 0 129,0 0-258,0 0 0,0 0-129,0 0 0,0 0-129,0 0 129,-5-5 129,5 5-258,-13 0 258,4 0-129,-2 0 129,0 0 0,-3 3 258,-2-1-258,-1 4 0,-2-2 0,0-2-129,-2 3 129,-1-2-129,1 1 0,-1 3 0,-3-3 0,0 0 0,-1-2 0,-1 6 129,-6-1-129,2 1 0,-4-1 0,1 0 0,-4 3 129,2 2 129,0-3-258,1 1 129,1 0 0,2 1 0,1-3 0,1 2-129,4-4 129,1 1-129,3-3 129,0 0-129,3 1 0,2-3 258,3 3-258,0-4 0,4 2 0,2 0 129,8-3-129,-12 4 129,12-4-258,0 0 258,0 0-129,0 0 129,0 0-129,0 0 0,0 0 129,0 0-258,-3 11 258,3-11-129,0 0 0,0 0 129,0 0 0,0 14 0,0-14 0,0 0 129,-2 10 0,2-10-129,0 0 0,0 0-129,0 0 129,-5 10-129,5-10 0,0 0 129,0 0-258,0 0 258,0 0 0,0 0-129,0 0 129,1 16 0,-1-16-129,4 11 258,-4-11-129,4 19-129,-1-8 129,1 7-129,0-5 258,2 5-258,0 1 129,2 3-129,2 1 129,2 3-129,-2 3 0,4 2 0,1 7 0,0 4 0,3 7-129,0 4 258,0 5-258,2 3 129,2 4 0,-1 5 0,1-5 129,1 1-129,-2-1 0,2-4-129,-3-1 129,0-2 0,-1-5-129,-3-5 129,-1-2-129,-1-4 129,-4-6 0,1-4 0,-5-9-129,-1 0 129,-2-8 0,1 1 0,-2-6 0,-2-10 0,1 17 0,-1-17 0,0 0 0,0 14 0,0-14 0,0 0 129,0 0-258,0 0 258,0 0-129,0 0 0,0 0 129,0 0-129,-3 3 0,3-3 129,-8 0-129,8 0 129,-10 0-129,10 0 0,-14 2 0,14-2 0,-15 12 0,7-6 0,0 3 0,-2 1-129,0 0 129,-1 1 0,0 5 0,-2 1 129,-2 3 0,-1 2-129,0 5 129,-3 0-129,-4 5 129,1 2-129,-2 7 129,-3 1-258,3 4 129,-4 0 0,2 4 0,0 0 0,2 0-129,0-1 258,2-2-129,2-5 129,0-4-129,3-3 129,1-6-129,4-3 129,-1-6-129,5-3 129,1-5 258,7-12-258,-10 17-129,10-17 0,0 0 258,-2 12-258,2-12 129,0 0-129,9 2 0,-9-2 129,13 0-129,-13 0 129,15-4-387,-7 4 129,3 0 387,1 0-258,0 0 129,3 0-129,0 2 258,5 3-129,1-1 129,6 1 0,1-2-258,7-1 129,3 2-129,5 3 129,5-6 0,7 3-129,5-3 0,6 4 129,3-4-129,1 0 0,4-1 0,2 0 0,0-4 0,-3 0 129,-1 0 0,-2 3-129,-4-4 129,-7 5 0,-5-2 0,-6 1-129,-7 1 129,-10 0-129,-7 0 0,-8 0-129,-7 3 129,-9-3-258,0 10-129,-9-7-516,-2 10-2193,-6-5-1677,-7-7-387,0-1 0</inkml:trace>
  <inkml:trace contextRef="#ctx0" brushRef="#br0" timeOffset="-48306.928">11908 13064 774,'-10'-11'1419,"10"11"-258,0 0-129,-11-6 129,11 6 0,0 0-258,-9-4 0,9 4 0,0 0 0,0 0 129,0 0 0,0 0-129,0 0 129,0 0 0,0 0-258,0 0 129,0 0-258,0 0-129,0 0 0,0 12-129,0-12-129,12 17 0,-3-5-129,3 1 0,1 6 0,2-1 129,1 6-129,3 0 0,1 2 0,0 5 0,3-1 0,2 6 0,-1-1-258,0 0 129,-2-1-129,-1-3 129,-2 1 0,-2-4 0,-5-3 0,-4-3-129,-1-6 0,-6-5-129,1 2-516,-2-13-645,-2 11-1161,-8-9-1935,-1-2-387,-1 0 258</inkml:trace>
  <inkml:trace contextRef="#ctx0" brushRef="#br0" timeOffset="-47863.902">11884 13681 645,'-7'5'2709,"7"-5"387,0 0-2064,0 0-387,-4-6 129,4 6 129,0 0 129,1-13 129,-1-2 258,0 15-129,8-30-129,3 13-129,-3-12-516,9 0 0,0-10 0,7-2-258,0-5-129,3-3 0,2-1-129,1-4-129,-2 3 0,-1 3 0,-3 1 129,0 2 129,-3 3-129,0 4 0,-5 7 0,1 5 129,-5 6 0,-2 5-387,0 6 129,-10 9-258,9 0 0,-9 0-129,0 21-516,0-21-1032,-14 23-2322,10 0-258,-7-10 387</inkml:trace>
  <inkml:trace contextRef="#ctx0" brushRef="#br0" timeOffset="-47150.861">12476 13312 129,'10'0'2838,"-10"0"-258,0 0-2064,0 0-774,0 0 258,0 0 258,0 0 516,0 0-129,0 17 258,0-17 0,0 23-129,-2-7 0,2 5-258,-2 3 129,2 3-387,-1 1 387,1 5-129,0-2 258,0 5-129,0-4 129,4 3-129,-2-9 0,6 2-129,-5-7-129,7-3 258,-1-8-387,3-2-129,1-7-129,1-1-129,2 0-387,-1-10-258,5 6-516,-7-13-258,8 12-774,-7-4-1419,-4-6-774,3 12 517</inkml:trace>
  <inkml:trace contextRef="#ctx0" brushRef="#br0" timeOffset="-46817.843">12414 13455 5289,'0'0'4773,"12"4"-516,-12-4-129,19-14-3741,-8 4-645,7 1 129,0 1-129,1 0 129,-1 3 129,0 1 129,0 1 129,-2 3-129,0 0-129,-1 0-129,-3 3-258,5 5-903,-6-1-2451,-2-7-774,4 2 0</inkml:trace>
  <inkml:trace contextRef="#ctx0" brushRef="#br0" timeOffset="-46389.819">12727 13632 1806,'0'0'3999,"13"11"129,-13-11-258,11-3-2967,0 2-903,-2-2 0,4-1 129,0 1 258,1 3-258,0-2 129,1 2-129,-2 0 129,0 0-258,2 4-516,-6-2-1419,0 1-2064,4 7-387,-13-10 129</inkml:trace>
  <inkml:trace contextRef="#ctx0" brushRef="#br0" timeOffset="-45474.766">13145 13359 3096,'0'0'3870,"0"0"-387,0 0-1806,-2-11-1806,2 11 129,0 0 387,0 0 129,0 0 0,5-1 387,-5 1-129,5 11-129,2 3 129,-7 1-258,3 6-129,-1-2-129,1 8 0,-1 0-129,0 5 258,2-1-387,-3-1 0,5 3-387,-6-5-774,2 4-3225,3 2-129,-2-12-129</inkml:trace>
  <inkml:trace contextRef="#ctx0" brushRef="#br0" timeOffset="-5607.485">23709 4947 516,'0'0'1290,"0"0"0,0 0-258,0 0 0,0 0-129,0 0 258,7-13-387,-7 13-129,0 0 0,0 0 0,0 0-258,0 0 258,0 0 129,10-9-258,-10 9 258,0 0-258,0 0 258,0 0-387,-9-7 0,9 7-129,-16-2-129,6 2 0,-3 0-129,-1 0 129,0 4-129,0-2 0,1 1 129,5 0-129,-2 1 0,1-2 0,9-2 0,-8 4 0,8-4-129,0 0 129,-6 12 0,6-12 0,0 12-129,0-12 129,10 18-129,-1-7 129,6 3-258,-1 1 129,4-1-129,2 1 129,3 3-129,-2 1 129,-1-1-129,-3-2 0,-2 0-129,0-2 129,-5 2 0,-1-3 129,-1 0-129,-5-2 129,2 2 129,-3-1 0,-2-1-129,0 1 258,0-12-129,-2 18 129,2-18 129,-15 15-129,4-11 129,-2 3 0,-2-4 129,-5 1-258,1-1 0,-3 2-129,5 0-516,-2-3-1032,-1-2-2193,12 3-516,-7-14 259</inkml:trace>
  <inkml:trace contextRef="#ctx0" brushRef="#br4" timeOffset="28985.493">11746 1555 774,'0'0'2193,"0"0"-1806,0 11-387,0 1-129,0-12 387,0 0 258,0 0 387,0 0 129,0 0 258,0 0-129,0 0 0,0 0 0,0 0-129,-6 18-258,6-18-258,-5 21-129,4-4-258,1-17 129,-8 22-129,8-22 129,-9 27 0,6-12 0,0 1 129,2-4-129,-2 4 129,2 9-129,1-12 0,0 9 0,0 0 0,0 1 0,4 1 0,-4 8-129,2 1-258,1 4 258,1 4-129,-2 4 129,3-3-129,-1 12 0,1-1-516,-1 5 645,1 2-516,-1 6 387,1 1-258,0 11 0,-1-6 0,0 6 258,-2-3 0,-1 2 0,-1-4 129,-1-5-129,-5-1 0,0-9 129,0-3-129,-4-3 0,4-5 0,-2-1-129,2-4 129,0-4 0,2-3 129,0-2-129,2-3 258,-2-4-129,1-1 0,3-6-129,0 1 258,0-5-258,0-1 129,0-14 0,0 19-129,0-19 0,0 0 129,4 12 0,-4-12-129,0 0 129,0 0-129,0 0 129,0 0-129,0 0 0,0 0 129,0 0-129,0 0 129,0 0 0,0 0 129,0 0-258,0 0 129,10 8 0,-10-8-129,0 0 0,11 4 129,-11-4-129,13 3 129,-13-3-129,12 2 129,-12-2 0,15 2 0,-4-2 0,-1 1-129,0-1 129,5 0 0,0 0-129,3-1 129,2-1-129,3-2 0,0 1 129,4 1 0,-2-1-129,4 3 0,-2-3 129,3 2-129,0 0 129,3-2-129,-1-1 129,2 2-129,3-1 129,0-1-129,3 0 0,2 3 0,-1-4 129,4 3-129,1 1 0,-1 1 0,0 0 129,1 0-129,0 2 129,0-1-129,-4-1 129,2 2 0,-1-2 0,0 0 0,1-3-129,-2 1 129,2 0 129,-2 0-258,0 2 0,-1 0 0,2 0 0,-5 0 0,2 1 0,0 0 129,-3-1-129,1 0 0,-1 0 129,-1 0 0,0 0 0,0 0-129,0 4 0,1-1 129,-1 2-129,1 2 129,-2 0-258,-1 0 258,1 1-129,-2 1 129,-1-3-129,0 2 129,-1-2 0,0 3-129,1-3 129,2 0 0,1 0-129,2 0 0,-2-2 129,3 0-129,0 2 129,1-1-129,-1-4 129,1 5 0,-2-2-129,-1 0 0,2-4 129,-1 3-129,0 0 0,0-3 0,0 2 0,-1-1 0,4-1 0,-2 0 0,-1-1 0,4 1 0,-3-1 0,1 0 129,0-2-258,-2 0 129,-1 3 129,0 0-129,-2 0-129,1 0 0,-4 0 129,0 3-129,0 1 129,-1-1 0,-1 1-129,2-1 129,-1 1 0,0 0 0,2 0 0,0 2 0,2-3 0,1-2 0,-1 3 0,-1-2 129,4 2-129,-3-3 0,0 3 0,0-1-129,-1 3 258,1 1-258,0-2 258,-1 2-258,2-1 258,1-2-258,0 0 129,0-1 0,4-3 129,0 1-129,1-1 0,1 0 0,-1-1 129,1-2-129,-1 2 0,1-2 129,-3 2-129,-1 0 0,-2-3 0,0 2-129,-2 1 0,0-1 129,-1-1-129,1-3 258,0 2-258,-1 2 129,0-3 0,-1 0 0,-2 2 0,-3-1 0,-5 0 0,-1 3 0,-4-1 0,-2 1 0,-3-1-129,-2 1 258,-2 0-129,-8 1 0,11 0 0,-11 0 0,0 0 129,9-5-129,-9 5 0,0 0 0,0 0-129,0 0 129,0 0 0,0 0 0,0 0 0,0 0 0,0 0 0,0 0 0,7-12 0,-7 12 0,3-13 0,-3 13 0,4-19 0,-1 4 0,4-2 0,-3-2 0,2-2 0,2-3 0,1-3 0,-1-5 0,-1-5 0,3-4 0,-4-1 0,3-3 0,-2-7 129,1 1-258,-2-7 258,3 0-129,-3 0-129,-2-3 129,-2-6-129,-1-6 129,-1-1-129,0 3 258,-3 1-258,-1 1 129,0 0 129,-1 2 258,1 9-258,1 5 258,-1 1-129,2 6 129,0 0-258,0 0 258,0 2-387,1 10 258,1-4-258,0-1 0,-1 0 0,0 6 129,-1 0-129,-3 3 129,2 8-258,-3 0 129,-1 5-129,1 5 129,6 12-129,-13-15 129,13 15 0,-9-6-129,9 6 129,-9-7 0,9 7 0,0 0 0,-8-5 0,8 5-129,0 0 129,0 0 0,-10-8-129,10 8 258,-8 0-258,8 0 129,-10-5-129,10 5 129,-16 0 0,5 0 0,1-3-129,-2 3 129,0 0 0,-2-2 0,-2 2-129,-2 0 129,0 0 0,-3-2-129,1 2 129,-3 0 0,-3 0-129,0 0 129,-3 0 0,-3 0-258,0 0 258,-5 8 0,0-4 0,-7-4-129,1 2 129,-4 4 0,-2-1 0,-5-4-129,0 2 129,-4 0 0,0-3 0,-2 2-129,-1 2 129,1-3 129,-1 2-129,0-2 0,-1-1 0,-1 3 0,1-3-129,-2 0 129,1 0 0,-1 0-258,0 0 387,0 0-129,2-3-129,1 3 129,-1-2 0,0-1-129,0-1 129,0-3 0,1 2-129,1-3 0,1-1 129,0 1-129,3-5 0,0 0 129,-1 1 0,-1 2-129,0 3 129,0 2 0,-1-1 0,0 0 129,1 3-258,0 0 129,5 2 0,-1 1 0,2 0 0,2-8 0,0 3 0,3 5 0,-3 0 129,2 0-258,0-2 258,-3-3-129,0 5 0,0 0-129,0 0 129,-1 0 0,-2 0 129,-2 0-129,4-2-129,-2-1 258,1-4-129,-1 7 0,1-7 0,-1 4-129,-1-2 0,0 5 129,-1 7 0,-1-7-129,0 1 0,1 4 129,0 4 0,1-1 0,2-4 129,3-4-129,2 4-129,5 0 129,-1-4 0,4 0 0,0-3 0,0-1 0,3-1-129,-4-6 0,3 2 129,0 9 0,0-2 0,1-3-129,5 4 129,-1 4 0,5 2 0,4 2 0,3-7 0,6 2 0,3 1 0,3 1-129,9-4 0,0 0-258,0 0 258,0 0 0,9-4-258,3-4-645,9 4-1806,0 4-1290,-4-3-129,-1-2-516</inkml:trace>
  <inkml:trace contextRef="#ctx0" brushRef="#br4" timeOffset="35083.842">13495 10842 258,'0'0'1161,"0"0"-387,0 0-258,0 0-129,5 6-258,-5-6 129,0 13 129,0-13 0,0 21 0,0-6 0,-3 2 129,1 5-258,-1 4 0,-1 5 129,1 6-387,1 8 258,-2 5-258,1 5 0,3 1 0,0 5 0,0 1 129,2 1-129,1 0 129,3-5-129,0 2 258,1-7-129,0-1-129,0-4 129,-1-4 0,-3-8-129,0-3 129,-3-4 129,0-4-129,-3-4-258,-2-4-387,1-6-1161,3 5-1548</inkml:trace>
  <inkml:trace contextRef="#ctx0" brushRef="#br4" timeOffset="35911.889">13449 10910 2451,'-13'-13'3870,"13"13"-645,-5-12-2322,5 12-258,-5-20-258,5 8-129,0-2 0,5-3-129,5 2 129,-1-5 129,7 2-129,1-2 129,5 1 129,-3 2-129,4 3 0,1 0 0,1 3-129,0 4 0,1 0-258,-4 7 129,3 0-258,-2 0 0,-1 8 129,-1 1 0,-2 3-129,-3 2 129,0 4 0,-2 2 129,-1 0 0,-3 5 129,0-1-387,-3 1 258,-2 4-129,-3 0 129,-1 2-129,-1-3 0,-3 3-129,-5-3 129,-2 1 129,-1-1-129,-1 1 129,-4-4 0,-1 0 129,0 1 0,-4-2 129,-2-7 0,1 5-129,-7-6 129,0 1 0,0-5 0,0 1-129,-2-3-129,6-3-129,-2 3 0,3-10-129,4 5-258,2-5-516,8 6-903,-1-3-2838,11-3 0,-7-8-387</inkml:trace>
  <inkml:trace contextRef="#ctx0" brushRef="#br4" timeOffset="36820.941">14264 10685 1032,'-4'-9'2064,"4"9"-1548,-13 7 0,4 2-258,-2 2 0,-2 3 0,-2 6 129,0 4 258,-5 8-129,0 2 258,-3 4 129,2 8-387,-3 3 258,3 9 0,-2-2-129,4 9-258,-2-3 129,3 5-129,2 0-258,4 3 129,3-4 129,1 3-258,6-3 0,2-1 0,0-2 129,7-3 129,1 3-258,4-4 258,1-3-258,4-3 387,1-4-387,2 0 258,3-7-258,3-2 258,2-7 0,2-2-129,1-7 0,2-2-129,0-6 258,1-3-129,-5-3 0,2-3-129,-6-4 258,-2-1-258,-3 0-129,-5-2 129,0 0-387,-7 0 129,-8 0-387,10 0-1161,-10 0-2451,5-13-645,-5-3 0</inkml:trace>
  <inkml:trace contextRef="#ctx0" brushRef="#br4" timeOffset="37615.987">14303 11078 2322,'0'11'4515,"0"-11"-129,0 0 0,0 0-3483,0 0-774,0 0-129,0-6 129,0 6-129,0 0-129,0 0 129,0 0 0,5-5 0,-5 5 129,0 0-129,0 0 0,0 0 0,-5-7 0,5 7 0,0 0 0,-9-9 0,9 9 0,0 0 0,0 0 0,0 0-129,0 0 129,0 0-129,-2 10 129,2 4 0,5 2 129,0 5 0,2 7-129,1 3 129,2 4 0,1 5-129,-1 8 129,4 1-129,2 7 129,-4 2-129,6 0 0,0 1 0,4 0 129,-1-3 0,-1-5-129,1-1 129,0-4-129,-1-8 0,-2-4 129,-4-2-129,-4-7 0,-1-1 0,-4-6-129,-1-2-258,-4-16 0,0 22-645,0-22-774,-8 0-2451,8 0-516,-17-8 258</inkml:trace>
  <inkml:trace contextRef="#ctx0" brushRef="#br4" timeOffset="38153.018">14160 12001 516,'-2'14'3612,"2"-14"387,0 0-774,0 0-3096,0 0 129,0 0 129,8 7 387,-8-7-129,10-4 129,-8-6 129,-2 10-129,9-23 129,3 5-129,-5-9-258,9-2 129,1-10-258,6-5 0,2-8-129,8-5 0,1-7-129,5-2 0,-2 0 0,2 3 0,-3 2 0,0 5-129,-4 2 129,-2 11-129,-6 7 129,-3 6-129,-7 7 129,-2 6-129,-4 6 0,-8 11 0,0 0-258,0 0 0,0 0-129,0 0-645,0 24-1032,-8-9-2709,0 2-129,2 3-129</inkml:trace>
  <inkml:trace contextRef="#ctx0" brushRef="#br4" timeOffset="38880.059">14801 11832 258,'14'-22'3741,"-12"8"-258,10 10-903,-12 4-2580,15-13 0,-7 8 0,-8 5 0,14-6 0,-14 6 129,11-1 516,-11 1 0,0 0 0,0 0 258,10 9-129,-10-9 0,2 21 0,-2-8-129,0 7-129,0-1-129,0 5-129,0 4 0,0-1 0,0 4-129,0 1 129,0 2-129,0 2 258,0-4-258,2 4 129,0-10 0,1 2-129,1-8 0,3-5 0,3-6-129,6-9-129,3 0-129,2-13-129,6-3-258,-3-6 0,4 4-258,-7-14-903,5 3-1806,-8 7-903,-11-6-258</inkml:trace>
  <inkml:trace contextRef="#ctx0" brushRef="#br4" timeOffset="39189.077">14714 11928 3870,'9'16'4386,"-2"-17"-258,11 0-387,2-2-3870,2 2-258,2 1 258,3 0 0,-1-3 0,2 1 129,-3 2 0,0-1-129,-2-1-387,3 2-903,-2 0-2451,-4-2-516,4 1 258</inkml:trace>
  <inkml:trace contextRef="#ctx0" brushRef="#br4" timeOffset="39760.109">15365 10787 516,'0'18'3096,"0"-18"774,-6 14-3354,6 2 0,-1 0 387,1 6 0,0-6 129,0 12 0,0-3-129,5 10 0,-3 5-387,2 12 0,-3 8-258,2 11 0,-3 11-258,0 8 129,-3 1 0,-2 6 129,-5-5 129,2 0-129,-1-16 0,2-5 0,0-8 0,2-12 0,3-5-258,1-7-129,1-6-387,0-9-258,4 4-645,-3-14-1677,-1-14-1419,11 9-258</inkml:trace>
  <inkml:trace contextRef="#ctx0" brushRef="#br4" timeOffset="40504.152">15652 11400 1935,'0'0'1935,"0"0"-1548,0 0 0,0 0 0,0 0 258,0 0 516,0 0 0,0 0-129,0 11 129,0-11 0,10 18-129,-4-7-129,7 10-129,-1-2-387,5 4-129,-3 3 129,4 6-258,0 0-129,1 5 0,1-3 0,-3 3-129,2-1 129,-3-2 0,0-1 0,-2-4-258,-1-2 258,-4-6-129,0-1-387,-5-8-387,1 2-1032,-3-3-1935,-2-11-516</inkml:trace>
  <inkml:trace contextRef="#ctx0" brushRef="#br4" timeOffset="40884.174">15555 11911 2322,'26'-29'4515,"-6"19"0,-8-12-258,9-2-3225,-1 1-1032,0 0 0,5-1 129,-1-3 0,2-4 129,-2-3 0,3-2 0,-2-3 129,3 2 129,-2-4-258,0 4 0,-2-1 0,-2 7-258,-1 7 0,-6 3-258,0 8-645,-9-2-258,5 15-1032,-11 0-2322,0 0-129,0 23-258</inkml:trace>
  <inkml:trace contextRef="#ctx0" brushRef="#br4" timeOffset="41552.212">16210 11667 1,'0'0'3611,"0"0"259,9-7-1419,-9 7-2322,0 0-129,8 11 0,-8-11 129,5 22-129,-3-5 129,-2 8 0,0 3 258,0 3-129,-5 4 516,3 5 129,-5 1-129,5 6 258,-5-6-129,7 4 129,-1-9-387,3 4-129,2-10-129,7-3-258,1-7-258,5-3 0,4-9-129,4-8-129,4 0-129,-5-14-258,9 2 0,-12-11-516,6 4-774,-9-8-1806,-7-3-774</inkml:trace>
  <inkml:trace contextRef="#ctx0" brushRef="#br4" timeOffset="41862.228">16133 11882 5160,'-8'12'5031,"14"-9"-129,-6-3-645,14 0-3999,2 0-387,3 0 0,3 0 0,3 0 0,-1 0 0,1 0 129,0-3-129,0 2-129,-5-3-516,6 4-903,-5 4-2709,-4-4-387,4 3-258</inkml:trace>
  <inkml:trace contextRef="#ctx0" brushRef="#br4" timeOffset="42381.259">16503 12039 1419,'0'12'4128,"0"-12"258,14 4-516,2 0-3612,0 1-258,2 2 129,2-4-129,0 1 0,-1-2 0,-3 3 129,0-3-129,-2-2-129,-1 1-258,-5-1-903,-1-8-2580,4 8-387,-11 0 129</inkml:trace>
  <inkml:trace contextRef="#ctx0" brushRef="#br4" timeOffset="42724.278">16850 11834 4386,'9'29'4515,"-9"-15"-387,6 0-1419,-3 8-3096,-1 5 129,0 1 0,-2 5 0,0-1 0,0 1 0,-3-2-774,1 2-2709,2 7-387,-5-15 0</inkml:trace>
  <inkml:trace contextRef="#ctx0" brushRef="#br4" timeOffset="44680.39">16809 10548 2193,'1'-12'1290,"-1"12"-129,0 0-258,0 0 258,0 0-258,0 0 129,0 0 129,0 0-516,0 0 129,0 0 0,0 0 0,0 0-129,0 0 129,0 0 129,0 0-129,10 6 0,-10-6-129,13 9 0,-13-9-129,17 17-258,-8-5 0,4 2-129,0 2-129,1 4 129,0 0-129,3 2 129,1 4-129,0-1 129,4 5-129,1 4 0,2 5 129,0 0-129,2 6 129,2 7-258,-2 7 129,1 7 0,-1 0 0,0 4 0,-2-1 0,-3 1 129,-3 3-129,-1-3-129,-6-3 258,-3 1-129,-3-3 0,-2 4 0,-4 1-129,0 1 129,-1-2 0,-4-3 0,-2-6 129,0-2 0,-2-4-129,-1-5 129,-1-8 129,-1-5-129,-2-7 0,2-2-258,0-5 0,-1-7-258,6 2-387,-6-14-1161,13-3-2838,-8 11 0,8-11-516</inkml:trace>
  <inkml:trace contextRef="#ctx0" brushRef="#br4" timeOffset="45896.46">17739 11803 903,'0'0'3354,"0"0"0,-8 11-1935,8-11-258,0 0 0,-9-4 258,9 4-258,-2-13 129,2 13-258,2-23 0,6 7-129,3-13-387,5-2-129,5-3-129,4-4-129,2-3 0,1-4 0,-1 2-129,1-1 0,-5 7 129,-3 1-258,-1 3 129,-5 4 0,-3 8-129,-5 1-387,4 12-516,-10-6-516,0 14-1677,0 0-1419,-6 0-129</inkml:trace>
  <inkml:trace contextRef="#ctx0" brushRef="#br4" timeOffset="46527.496">17873 11192 3096,'-8'-15'2709,"8"15"-1161,0 0-516,0 0-129,0 0 0,0 0 0,0 0-129,0 0-129,0 0 129,0 0-129,0 0-258,2 8-129,-2-8 0,0 0 0,0 0 0,0 0-129,5 12 129,-5-12-129,0 0 0,0 0 0,0 0 0,0 0-129,0 0 0,0 0 0,0 0-129,0 0 129,0 0 0,0 0 0,0 0 0,0 0 129,0 0-129,0 10 0,0-10 258,0 21-516,0-3 258,0 4 0,-1 8 0,0 7 0,-1 7 0,-1 5 0,3 6 258,0-2-129,0 3-129,5-5 129,2-2-129,0-2 129,2-6-258,1-3 258,0-9-258,0-3 129,-3-3-129,-1-5 129,-1-7-129,-5-11-258,0 0-645,0 0-1935,8 10-1419,-10-19 0</inkml:trace>
  <inkml:trace contextRef="#ctx0" brushRef="#br4" timeOffset="46972.522">17710 11662 1161,'12'5'3483,"0"-10"-1806,-3 5-387,-1-3-258,4 0 387,-3-3-387,4 3 0,-3-4-129,5 5 0,-4-6-387,2 4 129,-3 0-258,4 3 0,-5-2 0,3 3 258,-2 0-258,5 0 0,1 0 0,4 4 0,1-3-129,4 1 0,0-2-129,4 0 129,-2 0-129,0-2 129,-3 0-129,-1 2 0,-5 0-129,-4-6-387,1 12-774,-15-6-3096,0 0-387,-5 12-258</inkml:trace>
  <inkml:trace contextRef="#ctx0" brushRef="#br5" timeOffset="63587.472">14186 1476 1,'0'0'515,"0"0"646,-2-57-903,2 57 129,0 0 516,0 0-1161,0 0 387,0 0-129,0 0 129,0 0-258,0 0 129,0 0-774,0 0 0,0 0 1032,0 0-387,0 0 0,0 0-516,0 0 645,0 0 0,0 0 129,0 0 0,0 0 129,0 0 258,0 0-258,0 0-129,0 0 0,0 0-129,-9 49 516,9-25-516,-1-11 129,1 13-645,0-8 645,0 10 129,0-11 129,0 16-129,-3-7 129,2 10-258,-1 2 129,-1 7 129,-1 1-387,-2 12 129,2 1-129,-2 4-129,2-6 129,-3 5 0,-1-7-516,3 3 516,0-12-645,1 4 645,0-7-387,3 3 387,0-5-516,1 8 516,1-7 0,2 12 258,1-4-258,1 5 129,0-1-129,-3-1 0,1 0 129,-1-2-129,1-2 0,-1-2 0,-1-1 129,1-5-129,0 1 0,1-1 0,1 1 129,0-1-129,1-2 129,1 6 258,-1-1-129,1 4 129,-1 1 0,0-1 129,0 2-258,1 2-129,-1 3 0,-2-4-129,1 4 0,-1-7-129,-2 3 129,3 1 0,-2-2 0,-2 1 129,0 1 258,0 5-129,0-4-129,0 3 0,-2 2-129,-2 3 0,3 0-129,-3-1 0,0 3-129,-2-4 258,1 3-129,-2 0-129,1 0 258,-1 2 258,-2-1 129,2 0-258,-3 1 0,1 0 129,1 0-258,-1-4 129,0 3-129,2-5 0,2 0-129,-3 0 129,4 0-387,1-3 387,0-1 0,1 1-129,0-5-129,1 2 258,0-3-129,1-1-258,0-2 258,0-1-129,0-1 0,0 0 129,0-1-129,0-1 129,0-1 0,0 2 129,0 0-387,0 1 387,0 0-258,0-3 129,0-5-129,2 3 129,-2-3 129,0-2 0,0-9 0,0 0 129,-4-7-129,0 3 258,1-3-129,-4-4 0,1 1-129,1-3 0,-1 1-129,-1 0 129,2-1 0,0-2-129,-1 1 129,1 0 0,-1 1 0,6-12 0,-15 19-258,7-9 258,-2-1 0,2 1-129,-1 0 129,-3 2-129,0-2 0,1 2-129,-1-3 0,-2 3 0,-1-2 258,-1 0-129,-2-2 258,-2-4-129,-1 0 0,-2-3 129,-5-1-129,0 0 129,-3 0-129,-2 0 0,-6 0-129,-2-1 129,-4 0-129,-3 1 129,0 0 0,-5 0-129,-3 1 129,-4 3 0,-2 1 0,-2 3 129,-1-2-129,-2 3 0,0 0-129,-2-3 258,3-2-129,-1 3 0,2-5 129,1 1 0,-1-3 129,2 0 0,1 0 0,1 0 129,0-2-258,0 0 0,1 0-129,0-3-129,-2 3 0,0-1-387,-1 1-129,-1-2 129,1 1-129,-2 0 0,3 1 258,-2 0 0,3 0 259,-1 0 128,-2 0 0,1 0 0,-2 2 0</inkml:trace>
  <inkml:trace contextRef="#ctx0" brushRef="#br5" timeOffset="64224.509">8109 7196 1,'-153'11'128,"76"-4"-128,-1-1 129,1 1-129,-1 2 0,-2-1 0,1 1 258,0 0 0,-4-1 0,4-3 258,-1 2 129,0 1 129,3 1-258,-2 0 258,2-1-129,-1 3-258,2-3 0,2 2-129,-2 2-129,1 0 258,-2-7 516,2 6-129,-5-7 129,7 4 129,-3-5 0,1 7-129,-1-9 0,7 3-387,0 1 0,3 0-387,0 1-129,1-1 129,4-2-129,1 0 0,4 0-129,3-2 0,5 5-258,3-6-645,7-3-2580,14 3-387,-2-11 0</inkml:trace>
  <inkml:trace contextRef="#ctx0" brushRef="#br5" timeOffset="70187.85">11636 7074 1677,'-28'5'-129,"16"-2"258,1 1 516,0-2 129,-4 0 258,2-1 0,-5 0 258,3 2-129,-7 0-258,0 2-258,-4 0-387,-2 1-129,-1 2 129,-5-1-129,-1-2 0,-3 0 129,-3 2-129,-2-3 129,-1 0-129,-3 1 0,-2 1 0,-2 0 0,-3 2-129,0-2 129,-3-1-129,-3 0 387,-1 0-129,-1-1-129,-1-1 129,-2-1-129,-4-1 258,1 1-258,-3 0 0,1-2 0,-3 0-129,0 0 0,-2 0 129,2 1 0,2-1-129,0 0 258,0 0-129,4 0 0,-1 0 129,3 0-129,1 0-129,3 0 129,-2-1 129,5-1-258,-1 2 258,2 0-258,1-1 0,-2 0 0,2 1 0,-1 0 0,-1 0 0,0 0 0,-2 0 0,1 0 0,1 2 0,-3 1 0,1-3 0,-3 1-258,0 2 258,3-3-129,-1 1 129,-2-1-129,2 1 0,0-1 129,1 3-129,-3 0 0,-1 2 129,-3-1 0,1 3-129,-3 0 258,0 1-129,-1-1-129,-3 1 129,-1 1 0,0-2 0,-2 3 0,1 1 0,-2 2-258,0 2-129,-3-1 129,2 2 0,-3-1-129,3 2 129,-2-3 129,3 0 0,-2-5 129,1-2 129,0 1-129,1-4 129,1-2-129,1 3 0,1-3 0,1 1-129,0 3 129,2-2-129,1 0 129,0-1 0,2 4 129,1-7 0,1 4 129,-1-4 129,3 0 0,0-4 129,3-2-258,-1-2 129,6-3-129,-4 1-129,3-3 258,-2 0-129,2-1-129,-1 0 0,-2 0 0,0-1 0,1 4 0,-3-4 0,-1 7 129,-2-1-258,-2-4 129,1 5 0,1-3-129,-1 3 0,-1-1 129,-1-3 0,3-2-129,0 1 129,0 3 0,-1-3 0,1 2-129,-1-2 129,1 5 0,-1 3 0,3 0-129,-2 0 129,0 2 0,2 3 0,-3-2 129,2 2-129,1 0-129,-1-1 0,3 1 129,-1 0 0,5 0 0,0-1 0,1-2-258,3 1 258,-3-2-129,2-3 129,1 2-258,1-3 0,0 0 129,1-4-129,0 2 129,1-1 129,1-4 0,0 2-129,-2-1 0,-2 0 129,0-3 0,0 2-129,4-1-258,-1 1 0,3 2 129,1 1 0,3-4 0,2 7-129,2-3 0,-1 4 129,2-2 129,0 3 0,0-2-129,0 2 0,5-1 0,-2 3 0,7-2-129,-1 2 129,6 0 0,-4 1 0,7-2 0,-2 1-129,6 0 258,-3-2-129,2 1 0,0-2 0,3-3 129,-2-1-129,3-2 0,-3-2 129,16 16 129,-48-47 129,48 47 0,-51-60 258,51 60-258,-62-78 0,62 78-129,-61-91 129,35 39-129,2-3-258,3-3 129,3-5 0,1-5 0,3-2 0,1-7 129,-1-5-129,8-1-129,-1-1 129,-4-3 258,5-5-258,1 2 0,2-4 0,0-1 0,3 1 0,-1 0 0,1-1 0,2 4 0,3-2 0,3 2 0,-3 3 0,3-1 129,0 2-129,4 1 129,-3-2-129,0 2-129,0 4 129,4-1 0,-4 1 0,2 1 129,-4 2-129,0-4 258,-2 3-258,-1 0 129,0-3-129,-3 4 0,2 2 0,0 4 0,-2 2 0,3 8 0,-2-2 0,0-1-129,3 2 258,0 1-516,4-5 645,1 3-645,4-5 387,1 4-129,1-1 129,5 11-258,5-7 0,-11 10 129,11-3-129,-8 6 258,5-4-258,-7 3 516,8-5-387,-10 3 645,3 3-516,2 5 129,0-3 0,-4 10 129,3 0-258,0 8-129,-2 2 129,2 5-129,-3-2 129,2 0 0,4 4 0,0 0 0,7 4 0,-2-3 0,6-4 129,-32 24-129,67-38 129,-67 38-258,68-32 258,-68 32-258,65-31 129,-65 31 0,65-14-129,-65 14 0,71-14 129,-32 6-129,6 1 0,0-1 129,5 6 0,-2-7 0,5 3 258,-2 2-258,-2 1 129,2 3 0,-6 0-258,4 0 387,-4 0-387,2 3 129,0 2 0,1 0 0,0-1-258,-1-1 387,1 2 258,1-2-645,-3-2 258,3-1 0,-2-4 0,0 1 0,-2-2 0,1 3 0,0-2-387,-1 0 387,-1 3 129,-3 1-258,-2 4-129,0-1 258,-39-3 0,70 12-258,-70-12 258,66 7 387,-66-7-387,64 0 0,-64 0 0,64-10 0,-64 10 0,66-12 0,-66 12 129,68-14-129,-68 14-129,71-5 129,-34 5 129,0 0 129,1 3-258,0-3 129,1 0-129,1-1-258,-1-6 387,5-5 129,-3-4 258,4 4-903,3-6 387,1 3 0,2 2 129,1 0-129,2 3 0,-3 3-258,2 2 258,0-5 129,0 5-129,-3 0 0,3 1 0,-1-2 129,2-5-129,4 3 258,-2-2-774,1 1 645,2 2 0,2-3-129,-3-1 258,2 3-129,-3 3 0,1 0-129,0 1 129,4 3 258,-3-1-387,-1 2 129,1 0 0,1 2-129,-2-1 0,0 3 129,0-3-129,-3 0-387,4-1 516,0 0-129,0 0-129,-1 0 129,2 0 0,1-2 387,-3 0-387,0-1 0,0 1 0,-1-2 0,1 4 0,1 0 0,-1 0 0,-2 6-387,2 1 258,-4 3 129,0-1 0,-1 0-129,-5-2 129,2 0 0,-2 5 0,0-3 0,0-4 129,1 7 129,0-3-258,-2 3-129,1 4 129,1-3 0,-4 0 387,-2-1-258,0-2-129,-3 0 0,-1 2 129,1-5 0,-2 3 0,-2-2 129,2 1-516,0 3 516,0 1-258,0-2 0,-38-11-129,69 25 387,-35-11-387,-2 0 129,0 0 0,2-6 129,0 4-129,-2-5 129,2 1-129,1-3 129,1-1 0,-1-4 0,2 8-129,-1-8 0,3 0 0,-2 0 0,2-5 129,0 2-258,-2-4 129,-1 2 0,-36 5 129,72-17-387,-72 17 258,66-15 0,-66 15 0,66-8-129,-66 8 516,68-11-387,-68 11 0,69-7 129,-33 1-129,0 2 0,2-1 387,0-2-387,0 2-387,-38 5 387,70-7 0,-70 7 258,69-2-258,-69 2-387,70-4 387,-70 4 129,70 0 129,-34 0-516,1-3 645,1 1-645,0-1 258,4 0 516,2 1-1032,1-1 645,3 3 0,1-1-129,0 1-258,0 2 129,-2 2 129,-2 9-258,-2-4 258,1 1 0,-4-1-258,3-1 645,-3 4-258,3-7 129,-4 4-129,3-1 387,-2 1-516,2-2 0,-4-2 0,1-1 0,-2 5 0,-2-2 0,1-2 0,0-5-129,-2 0 129,2 0 0,-2 4 0,-34-4 0,70-4 387,-37 4-387,1 0 0,-34 0 0,63 0 387,-33 2-258,0 2-258,-4 1 129,2-5-387,-2-1 387,-3 1 0,-3 6 0,2-6-516,-4-5 516,-4 0 129,-3 1-258,2 4 129,-6 0 0,-7 0 0,14-2 0,-14 2 129,0 0-129,10-10 0,-10 10 0,0 0 0,11 0 129,-11 0-129,11 0 0,-2 0 0,0 8 0,-9-8 0,22-6-129,-22 6 129,27-9 0,-10 8 0,-17 1 0,37-18 387,-18 17-645,5 1 258,-24 0 0,50-3 387,-50 3-387,55-9 0,-55 9 0,54-2-387,-54 2 774,58-5 0,-58 5-774,62-4 0,-62 4 516,67-6 258,-67 6-645,75-14 258,-35 9-258,0-4-258,1-1 516,2 2 0,-1-1 258,0 1-258,-2 4 258,1-2-129,0-1-129,-1 6 0,-1-3 129,-2 4 0,2-2-516,-2 1 129,2 1 387,-2 0 258,1 0-387,-1 3 0,2 0 0,-1-3 387,1 2-258,-1-2 258,0 0-645,-38 0-129,72 3 516,-72-3 0,71 0-129,-71 0-258,72 0 516,-72 0-645,69 0 387,-69 0 387,69 0-387,-69 0 0,72 0 0,-72 0 0,68 2-387,-68-2 903,69 0-516,-69 0-387,68 2 645,-68-2-129,65 8 129,-65-8-129,61 5-258,-61-5 258,58 7 129,-58-7-258,53 3 0,-53-3 387,53 4-645,-53-4 645,54 6-387,-54-6-516,52 0 516,-52 0 387,51 1-774,-51-1 0,45 0 387,-45 0-387,38 0 387,-38 0 129,0 0-516,49 0 387,-49 0 129,0 0-129,41-1-129,-41 1 129,0 0 0,0 0 0,44-13 0,-44 13-516,0 0 903,0 0-516,0 0 258,38-7-129,-38 7 258,0 0-258,0 0 0,0 0 0,0 0 129,43-3 258,-43 3-387,0 0 0,0 0-387,0 0 258,42-2 258,-42 2-129,0 0-129,0 0-258,39 1 387,-39-1 258,0 0-258,0 0 0,0 0 258,41 12 0,-41-12-774,0 0 387,0 0 258,46 31-903,-31-19 0,5 8-645,0 3-2193,3 4-1032,4-3 645,-8-2-903</inkml:trace>
  <inkml:trace contextRef="#ctx0" brushRef="#br5" timeOffset="71968.951">11574 7106 1032,'13'4'1677,"-3"-2"-258,0-1 129,6 0-387,0 0-387,4-1-258,6 5-387,0-4 0,5 2 0,0-1 0,6-2 258,1 1-129,1-1 0,3 2 258,2-2-129,5 0 0,-1 0-129,5 0 0,1 0-258,3 0 129,2-2-129,4 0 0,1-2 258,-1 3-258,3-5 0,2 2 129,1-2 129,-1 2-129,-1 0 129,1 0 0,-1 2 0,0 0-129,-3-1 0,-1 2 0,-1-1-129,-3 2 0,-3 0 0,-4 0 129,0 0-129,-3 0 0,-2 0 258,-2 0-258,0 2 0,-2-1 129,-3 0 0,1 1 0,-3-2-129,-3 0 129,-3 0 0,-1 0-129,-5 0 129,-1 0 0,-5 0-129,-1 0 129,-5 0-129,-3 0 0,-3 0 0,-8 0 0,12 0-129,-12 0 129,0 0 0,0 0-129,0 0 129,8 0 0,-8 0 0,0 0 0,0 0 0,0 0 0,0 0 0,0 0 0,0 0 0,0 0 0,0 0 0,7-10 0,-7 10-129,11-14 129,-11 14-129,14-13 129,-14 13 0,13-12 129,-13 12-129,9-7 129,-9 7-258,0 0 258,9-10-258,-9 10 0,0 0 0,5-14-129,-5 14 129,6-23-129,-1 8 129,-1-5 0,1-3 129,-2-7-129,1-6 129,0-8-258,0-6-387,-4-14-258,3-5-516,-3-13-1290,0-11-1290</inkml:trace>
  <inkml:trace contextRef="#ctx0" brushRef="#br5" timeOffset="78815.343">18479 10617 258,'0'0'2838,"0"0"-2451,0 0-387,0 0 129,0 0 129,0 0 129,0 0 258,0 0 0,0 0 129,0 0 129,0 0-387,0 0 0,0 0-258,0 0 129,0 0-258,0 0 0,0 0-129,0 0 0,0 0 0,0 0 0,0 0 0,0 0-129,0 0 129,0 0 0,0 0-129,0 0 129,-11 2 0,11-2 0,-2 20 0,0-5-258,1 5 258,0 2 0,1 10 0,0 1 258,0 11-258,4 2 0,-2 7 0,3 6 0,1 6 0,1 4 0,-1 2 0,5-1 0,-1-3 0,0 1 0,0-4 0,-1-4 0,1-6 0,-1-7 0,-1-1-258,-2-6 258,1-2 0,-3-6 0,-1-6 0,0 1 0,-1-8 258,-2-5-129,0-1-129,0-13-387,-1 15-1419,-8-22-1677,9 7 130</inkml:trace>
  <inkml:trace contextRef="#ctx0" brushRef="#br5" timeOffset="79572.387">18407 10751 903,'8'-19'2967,"-6"9"-2193,-2 10-516,10-19-129,-1 10 0,0 0 258,4-2 0,2 0 129,4-2 258,2-2-258,9 4 258,-1-4-129,5 0 0,4-1-258,3 1-129,-3 3 129,0 3-387,-1 2 129,-5 1-129,-1 6 0,-6 1 0,-5 8 0,-3 7 0,-6 4 129,-4 2 0,-4 2 0,-1 3 0,-2 0 129,-3 3-129,-6 1 129,0 3-129,-2-7 129,-1 3-258,-4-4 387,0-1-258,-2-6 129,-1 2 0,-3-6 258,-1-2-258,-4-4 258,1 3 258,-6-8-129,3 4 0,-5-6-129,5 3 0,0-4-258,4-1-387,4 2-645,1-2-2322,6 0-1548,14 0-129,-7-18 1</inkml:trace>
  <inkml:trace contextRef="#ctx0" brushRef="#br5" timeOffset="80716.451">19332 10449 129,'7'16'3096,"-7"-16"-645,-6 3-2838,6-3 258,0 0 129,-13 15 387,6-5 129,7-10 387,-18 14-258,8-2 129,-3-1 0,-1 3-129,0 5-129,-2 3-129,0 0-258,-2 10 0,1 1 0,-1 8-129,0 5 0,0 7 0,2 8 0,0 4-129,2 8 129,2 4 0,1 4-129,0 5 129,4 1 129,2 3-129,2-7 129,3 0-129,0-2 129,7-6 129,1-9 129,5-4 0,3-11-129,1-8 258,2-6-129,6-11 129,-2-7-129,4-6 0,-1-6 0,5-6-258,-6-1-129,0-3 129,-1-5-129,-5 3 0,-2-4 0,-6 1 0,0 3 0,-11 5 0,9-4 0,-9 4-258,0 0-129,0 0-387,0 0-1161,-6 13-2322,-4-13-129</inkml:trace>
  <inkml:trace contextRef="#ctx0" brushRef="#br5" timeOffset="81983.525">19380 11218 1548,'0'0'3225,"0"-11"0,0 11-3225,0 0 0,0 0 129,5-13-129,-5 13 258,0 0-129,11-12 258,-11 12 0,10-2-129,-10 2 258,14-4 129,-7 4-129,3 1 0,0 7 0,1 1 129,2 7-258,3-3-129,3 7 129,0 5-258,5 4 0,-1 1-129,3 2 129,-1 2-129,2 1 0,-1 5-129,1-3 129,-3 1 0,1-2 0,-2-5-258,-6-6-258,-2 0-387,-4-6-774,-11-19-2322,9 17-129</inkml:trace>
  <inkml:trace contextRef="#ctx0" brushRef="#br5" timeOffset="82343.545">19382 11635 2967,'0'0'4386,"17"0"-516,-9-13 258,5-3-3999,4-4-129,1-2 129,4-2 129,0-5 0,4-2 258,0-6-129,0-1 0,0-3-129,-1 2 0,1-2 0,-2 4 0,-1 1-129,-4 5-258,-2 4-129,-5 3-387,4 14-1548,-4 3-2064,-12 7-516,14-7 129</inkml:trace>
  <inkml:trace contextRef="#ctx0" brushRef="#br5" timeOffset="83059.586">20041 11503 129,'0'0'2064,"0"0"-129,-6 12-129,6-12-258,-1 15-387,1-2 129,0 1-258,4 5-258,-4 2-129,3 7 129,0 1-129,1 5-129,-1-3-129,1 4 258,0-3-129,-1 4 129,1-7-258,2 2 129,-1-10-129,4-1 0,1-5 0,1-9-258,7 1-645,0-7 0,7-3-645,-5-13-903,8 2-1290,-1-1-1290,-6-12-129</inkml:trace>
  <inkml:trace contextRef="#ctx0" brushRef="#br5" timeOffset="83405.606">19943 11639 1548,'18'11'3999,"9"-5"-129,-16-8-258,5 2-3612,4-2-129,1 1 258,1-3 0,-2 0 0,2-4 129,-5 1 0,2 2 0,-4 3-387,1-5-516,-1 3-1419,4 4-1806,-9-5-387</inkml:trace>
  <inkml:trace contextRef="#ctx0" brushRef="#br5" timeOffset="84140.648">20361 11733 2967,'-8'0'3096,"8"0"-1935,0 0-645,0 0 258,0 0 0,0 0 129,4 1 0,-4-1 258,11 1-129,-1 1-129,-10-2 0,21 2-387,-10-2-129,4 3 129,0-3-387,0 0-129,2 0-387,-3 0 0,3 0-387,-4 0-903,1 0-903,0 0-1806,-14 0 129</inkml:trace>
  <inkml:trace contextRef="#ctx0" brushRef="#br5" timeOffset="84568.672">20674 11511 129,'3'19'3741,"-3"-19"0,3 14-258,1-3-3225,-3 2-258,4 3 129,-4 1 387,3 3-129,-4-4 258,4 9 129,-4-7-129,0 10 258,0-6-258,0 6 129,-4-1-387,4 2 0,-5-3-129,4 0-129,-2-1-129,2 0 0,1-1-258,0-3-258,1-1-645,-1-4-2322,0-16-903,7 13-387</inkml:trace>
  <inkml:trace contextRef="#ctx0" brushRef="#br5" timeOffset="85695.737">21114 10415 258,'-1'13'2322,"0"-1"-1032,1 8-387,0 1 129,1 5 0,2 9-129,1-1-129,1 9-129,0 6 0,1 12-129,-1 3 0,0 8-258,-2 6-129,-1 8 129,-2 2 129,2 6-129,-2-1 0,0-1 387,0-6 129,1-1-129,1-12 258,4 3-258,-2-16 129,5 1-129,-6-17-129,5-6-258,-2-9 129,-2-4-258,-1-8 0,-3-17-129,0 0 0,0 0-129,9 3-387,-9-10-387,0 7-2193,8-14-1290,-8-8-387,0 2 0</inkml:trace>
  <inkml:trace contextRef="#ctx0" brushRef="#br5" timeOffset="87190.822">21517 11238 2322,'10'8'2322,"3"-6"-516,-3-2-258,-3 0-645,9 0 129,-3-1-258,3-6-129,1-3 129,1-1-129,-1-4-129,2 1 0,-2-8-258,2 5 0,-3-5 0,-1 4-129,-4-3 258,-1 6-129,-4-4 0,-2 4-129,-4-1 0,0 0 129,-8 3-129,-4-2-129,0 6 0,-4-1 0,-1 5-129,-1-1 258,-2 2-258,2 4 129,-1 0 0,2 0 0,1 3 0,2 0 0,1 4 0,-1 1 0,1 1 0,2 3-129,-1 3 258,-1 2-129,1 5-129,-2 4 129,0 3 129,2 4 0,-3 1 258,4 8 0,-3-2-258,6 5 258,-1-4-129,5 1 0,0-5-129,4 1 129,0-3-129,2-3 0,4-6 0,1-1 129,3-7-129,3 1 129,5-6 0,3-1-129,3-7 0,7 0 0,3-3 0,7-2-129,1 0 0,0-4 0,-1-1-129,1-5 129,-5 5 0,-2-3 0,-6 3 0,-5 1 0,-6-3 0,-4 5 0,-6 2-129,-8 0-258,0 0-516,0 0-1935,0 0-1290,-3 9-774,3-9 0</inkml:trace>
  <inkml:trace contextRef="#ctx0" brushRef="#br5" timeOffset="88143.877">22081 11686 1419,'-10'0'3870,"-3"0"-129,13 0 0,-11 0-3354,11 0-645,-13-6 129,13 6 258,-8-16 129,4 3 0,1 0 387,0-4-258,3 0 0,0-1 129,0 1-258,2 1-258,4 3 0,2-1 129,1 6-129,4 1 0,-2 3-129,2 0 129,1 4 0,-1 0 0,-1 4 0,0 4 0,-1 0 0,-4 8-129,1-3 129,-3 4 129,-1 3 0,-4 0-129,0 1 0,-2-1 129,-3-2-129,-2-5 258,-2 4 129,-2-5 0,0 3 0,-3-10 0,-1 4 0,-1-5 258,0 0-258,-2-3-129,5-1 0,-1 0-516,0 0 0,14 0-129,-17-11-774,17 11-774,-5-15-2322,2-2-258,6 2-387</inkml:trace>
  <inkml:trace contextRef="#ctx0" brushRef="#br5" timeOffset="88596.901">22253 11425 2580,'4'23'4386,"1"-9"-129,-5-14 0,0 0-2709,0 0-1032,0 0 0,0 0 129,7-6-129,-7 6-129,0 0 129,0 0-258,0 0-129,0 0-258,0 0-387,0 0-1161,0 0-1806,7-14-1161,-7-1-258,0 2 0</inkml:trace>
  <inkml:trace contextRef="#ctx0" brushRef="#br5" timeOffset="88863.916">22190 11075 7482,'0'0'4773,"0"0"0,0 0-645,7-3-3741,-7 3-387,9 0-258,-9 0-129,10 10-387,-10-10-774,7 4-2967,-7-4-129,10 8-387,-10-8 646</inkml:trace>
  <inkml:trace contextRef="#ctx0" brushRef="#br5" timeOffset="89623.961">22526 11065 2709,'0'21'3354,"7"3"129,0-15-3225,-1 5-129,3-1 129,-1-4 258,2 0 0,-2-5 258,5-1 129,0-3 129,4 0-258,-3-6 129,7 2-258,-3-9 0,7 7-258,-3-5 0,2 2-258,-2-3 129,0 2-129,-4-2-129,-2 2 0,-2 1 0,-4 0 0,-5-4-129,-4 3 129,-1 0-129,-8-3 129,-5 3-129,-3 0 129,-5 0 0,-2 3 0,-2-1 129,1 4-129,-3 1 0,4 3-129,-1 0 258,3 0-129,1 5-129,1 0 258,3 8-258,1 1 129,0 0 129,2 2 0,2 2 0,1 5 258,2 0-258,0 6 129,2 0 129,2 6-129,-1 2 0,4 8 0,1-3-129,0 2 129,0-2-129,7-1 129,-2-4-258,4-1 258,-1-6-129,5-7 129,0-5-258,5-3 129,5-5-258,3-7-129,4 2-516,-1-9-1548,7-9-2064,2 2-516,0-10-129</inkml:trace>
  <inkml:trace contextRef="#ctx0" brushRef="#br5" timeOffset="90712.024">22954 11426 645,'12'14'3612,"-12"-14"-129,0 0 0,0 0-3354,0 0-258,8 6 258,-8-6 258,0 0 129,11 10 129,-11-10 0,0 0 129,0 0 0,0 0-129,7 13-129,-7-13 0,3 17-258,1-5 0,-3 4 0,2 2 0,0 3 0,0 8-129,0 0 258,0 4-387,-2 2 258,0 2 0,-1-2 0,0 6-129,0-5 129,0-1-129,2-4 129,4-4 0,-1-4-129,8-1 0,1-9-129,6-7-129,3 0-387,0-8-258,12 1-516,-8-15-387,12 5-1032,-6-7-1677,-2-7-387,2 4 388</inkml:trace>
  <inkml:trace contextRef="#ctx0" brushRef="#br5" timeOffset="91096.045">22845 11580 2451,'-12'12'3999,"12"-12"-258,0 0 129,0 0-3870,9 6 258,0-6 0,4 0 387,1 0 0,4 0 129,0-5-129,6 4 129,-1-9 0,4 7-387,-1-7 0,3 6 0,-2-4-129,1 1-387,2 0-129,-7-3-387,7 10-645,-11 0-2064,0-3-1032,4 3-516,-8-1 516</inkml:trace>
  <inkml:trace contextRef="#ctx0" brushRef="#br5" timeOffset="91685.079">23262 11744 2967,'15'0'2967,"-15"0"-1935,17-2-258,-4-1 0,0-1 129,3 3 129,-1-4-129,4 5 129,-3-3-258,3 3 0,-1 0-258,-2 0-387,-1 3-387,-3 0-1290,-4-3-2322,11 7-258,-19-7 129</inkml:trace>
  <inkml:trace contextRef="#ctx0" brushRef="#br5" timeOffset="92148.106">23667 11603 2580,'8'11'4128,"-1"2"-129,-7-13-258,0 0-3354,6 20-387,2-8 387,-1 5-129,-2 3 129,-1 5 0,1-2 129,0 5-258,-4 3 0,2-1-129,-3 6-516,0-4-1548,-9-5-2193,9 5-387,-9-16 258</inkml:trace>
  <inkml:trace contextRef="#ctx0" brushRef="#br5" timeOffset="94088.215">23609 10052 258,'9'8'1419,"-9"-8"258,0 0-258,0 0-258,0 0-258,9 5-129,-9-5-129,0 0 129,14 12 0,-14-12-129,14 14 258,-14-14-387,20 24-129,-7-11-129,3 3 129,-1 4 0,5 1-258,-4 1 258,7 5-387,-7 4 258,4 3 129,-4 10-129,3 3 129,-4 10-258,3 1 129,0 12-129,6 2 258,0 4-258,9 1 0,-4-1 258,7-1-258,-5 1 129,4-3 0,-5-4 0,-2-2 0,-9-6 0,-3 0 129,-5-4-258,-4 6 258,-5-8-258,-2 4-129,0-7 129,-5 2 0,0 2 0,0 0 129,-2-6 129,-1-3-129,2-3 258,-1-2 0,-3-1 0,2 0-129,-2-6 0,-1-1 0,1-5-258,3 1 0,-1-5-129,2-1 129,-2-5-258,3-6 258,5-13-258,-4 17 129,4-17-129,0 0 0,-3 11 0,3-11-516,0 0-774,0 0-2451,0 0-903,3-7-516,-3-13 129</inkml:trace>
  <inkml:trace contextRef="#ctx0" brushRef="#br6" timeOffset="130456.295">8462 13175 258,'-9'0'1419,"9"0"129,0 0 0,0 0-258,0 0 129,-8-5-516,8 5 0,0 0-129,-10-4 0,10 4-258,-10 0 0,10 0-129,-16 0-129,9-1 129,-2 1-129,-2-3 0,0 3-129,-3-3 129,0 1-129,-1 0 0,-2 2 0,0-1-129,-1 0 0,0 1 0,0 0 0,-2 0 0,2 0 129,-1 2-129,1 2 129,-1 2 0,1-1 0,-1 1 0,1 5 258,2-2-258,-2 2 0,-1-2 0,2 3 0,-3-1 129,2 1-258,1-2 258,-1 0 0,0 2-129,4 0-258,2-2 258,0-1 0,2 3-129,-1 0 129,2 2-129,1 1 0,0 0 129,-2 1 0,2 2-129,-2 0 129,1-1-129,1 3 129,-3-3-129,1 0 129,-3-1 0,1 0-129,0 1 0,-1 0 0,-2-2 0,3-4 129,-4 1-258,2-4 258,-2 2-129,2-2 129,-2-4 0,1-2-129,-1 0 129,0 1-129,1-3-129,-3 4 129,2-3-129,-3 0 129,2 0 0,-1 3-129,0-1 0,0 1 129,1 1 129,1-2-129,0 1 0,1 0 0,1 0 0,-3 1 129,3 0-129,-3 2 129,1 1-129,0 4 0,-1 0 0,0 2 0,-1 3 0,-2 2 0,0 2 0,2 0 0,-2 4 0,0 0 129,1 0 258,-2 2-258,3-3 129,2 3 0,-4-4 258,8 1-258,-6-5 258,3 1-387,0-4 129,2 1 0,-2-4 0,0 2-129,0-6 0,0 4 129,-1-5-258,-1 3 129,-2-2 0,-3-1-129,-1 0 129,-1 1 0,-6 3-129,-1-2 129,-2 0-129,1 1 0,1-1-129,0-3 0,6 3-516,1-10 0,11 9-774,-7-9-1935,11 0-1161,9 0-387,0 0-129</inkml:trace>
  <inkml:trace contextRef="#ctx0" brushRef="#br6" timeOffset="132191.394">8339 13076 258,'0'0'774,"0"0"0,0 0 129,2-11 258,-2 11 0,0 0 129,9-1 0,-9 1 0,9 0-258,-9 0-129,12 1 0,-12-1-387,12 10 129,-12-10-129,14 14 0,-14-14-129,17 23 0,-9-11 129,4 4-258,-2-1 0,3 4 0,-3-2 0,3 3 0,-2-2-129,2 2-129,-5-5 0,3 1 0,-4-2 0,-1-2 129,0-2-258,-6-10 129,7 17 0,-7-17-129,0 0 129,7 10 0,-7-10 0,0 0-258,0 0 129,-4-10 0,4 10-129,-9-21 0,2 9 0,-2-5-129,-2 2 0,-2-4 258,0-1-129,-3-1 129,1-3-258,-2-1 387,1 1-129,-1 3 0,2 0 129,0 3-129,0 1 129,2-1-129,-2 4 129,2 5-129,1 1 129,1-1-129,1 4-129,0-1 129,10 6 129,-13-7 0,13 7 0,0 0 129,0 0 258,0 0-258,0 0 0,8-6 129,0 5-129,2 1 129,1 0-129,2 0 0,-2 0 0,4 0 129,-2 0-129,4 0 0,-2 1 0,4 0 129,0 2-129,2 0 0,-1 4-258,3 0 129,1 0 0,-3 3-129,3 0 129,-4 2-258,0-1 258,-4 0 0,1-2 0,-1 0 0,-3 2 0,-2-4 0,-2 4 0,-1-2 258,-8-9-258,8 21 0,-7-9 129,-1-1 0,-3 2-129,-5 2 129,0-1 0,-4 2-258,1 1 258,-3 3-129,-2-2 0,2-1 0,-1 1 129,0-3-258,2 2 0,0-4-258,2 3-774,4-1-2709,-3-10-387,10 7 258</inkml:trace>
  <inkml:trace contextRef="#ctx0" brushRef="#br6" timeOffset="136939.668">3710 14384 1032,'0'0'2580,"0"0"-1548,0 0 0,0 0 258,-9 0 0,9 0-129,0 0 129,0 0 0,0 0-258,-7-2-258,7 2-258,0 0-387,0 0 0,0 0-129,2 9 0,-2-9 0,9 19 0,-4-3 0,1 5 0,2 0 0,0 6 0,1 0 129,3 1-129,-1 6 0,3 1 0,0 3 0,2 1 0,1 2 129,2 2 129,1 2-258,2 2 0,0-6 129,2 5-129,-2-4 0,0-2 0,-2-2 0,-1-2 0,-8-5 0,2-5 0,-6-2 0,-2-8 129,-3-2-258,-2-14-516,3 12-1677,-3-12-1419,0 0-387,-4-10 258</inkml:trace>
  <inkml:trace contextRef="#ctx0" brushRef="#br6" timeOffset="137638.708">3614 15151 3225,'-10'0'3225,"10"0"-1032,0 0-774,0 0-387,0 0-258,0 0-258,0 0 129,3-15 129,-3 15-258,7-14 258,0 3-258,0-9-129,4 1 258,3-11-258,5 0 0,3-10 0,7-3 258,1-14-258,5 4 0,3-7 0,5 3-129,-4-7 129,2 1-129,-3 2 0,-1 7 0,-5 2 129,-2 8-258,-7 6 258,-3 6-258,-5 10 129,-3 11-129,-12 11 0,9-4-129,-9 4 0,0 15 0,-2 3-258,-4-4-516,6 12-1290,0-4-2193,-2-9-516,0-1-387,2-12 129</inkml:trace>
  <inkml:trace contextRef="#ctx0" brushRef="#br6" timeOffset="138827.776">4288 14952 1419,'0'14'774,"0"-14"-645,0 16 129,0-16 516,-1 19 0,0-8 258,0 2 258,0-1 0,0 2 129,-3 1-258,3 6-129,-3-1-258,3 6-129,-2 3-129,3 3 129,-2 2-129,2 4 258,0-4-258,0 3 0,0-8 258,7 3-258,-3-11 0,5 1 0,0-5-258,2-6 0,2-5-129,2-5-129,3-1-129,-2-7-387,5-1-516,-6-12-1290,1-1-1935,4 5-645,-5-10 516</inkml:trace>
  <inkml:trace contextRef="#ctx0" brushRef="#br6" timeOffset="139315.803">4194 15144 1032,'0'0'3096,"0"-21"0,0 21-2709,5-15 258,-5 15 129,12-10 129,-12 10 129,16-4 258,-16 4 0,20-5 0,-11-1 129,7 6-258,-5-1-129,7 1-387,-4 0-129,5-2-129,-4 1 0,5 0-258,-5 1 0,3 0 0,-3-1 0,0 1-129,-2 0 0,-2 0-129,0 3 0,-11-3-129,14 8-258,-14-8-903,0 0-2967,10 10-129,-10-10-387,0 0 259</inkml:trace>
  <inkml:trace contextRef="#ctx0" brushRef="#br6" timeOffset="141627.936">5032 14926 1677,'0'0'1806,"0"0"-1419,0 0-129,-3-6 0,3 6 387,0 0 129,-11 0 258,11 0-129,-12 8 387,12-8-258,-11 10-129,11-10-129,-11 15-258,11-15-258,-9 12 258,9-12-387,-6 11 0,6-11 129,-2 14 0,2-14 0,0 15 0,2-2 0,2-3 0,3 6 387,-3-2-258,6 1 0,-2-2 129,4 3 0,-3-9-258,4 3 129,0-5-129,0-4 0,3-2-129,0-7 129,1-7-258,-2-3 129,0-4 129,1-2-129,-5-2 0,1-1 0,-6 2-129,1 2 129,-4 0 0,-3 4-129,0 1 129,-5 7-129,-5 0 129,-1 4-129,-5 7 0,-2 0 0,-1 8-129,-2 5 129,1 6-258,-1 1 0,5 6-258,-3-6-516,11 11-645,-5-7-1677,5-3-1290,8 7 0</inkml:trace>
  <inkml:trace contextRef="#ctx0" brushRef="#br6" timeOffset="142215.97">5192 14876 5160,'0'0'3999,"0"0"-387,0 0-2064,5 11-2064,-5-11-129,9 17-129,-5-8 258,3 7 129,-1-2 129,3 5 516,-2 2 258,3 1-129,1 6 0,1 4-129,0 1 0,1 5-129,-1 2-129,1 0 0,-3 2 0,0 0 0,-3-2 129,-1-1 129,-2 0 129,-4-6 129,0-1 129,-5-4-129,0 0 258,-7-8-129,3 4-129,-7-11-129,3-1-129,-5-5-129,3-2-129,-4-5 0,1 0 0,1-9 129,2-6-129,1-1-258,-1-5-129,9 2-258,0-9-516,6 6-1677,1 1-1548,2-7-258,7 7 259</inkml:trace>
  <inkml:trace contextRef="#ctx0" brushRef="#br6" timeOffset="143391.037">5497 14974 1677,'13'14'3483,"-1"-6"0,-12-8-2064,0 0-1161,16 7 387,-16-7-129,16 0 258,-16 0 129,12 0 258,-6-12 0,2 11-129,-4-12-129,6 6-129,-5-5-129,-5 12-387,13-18 0,-13 18-129,10-22 0,-10 22 0,3-18-129,-3 18 129,-1-13 0,1 13-129,-12-12-129,4 9 0,-2 3 0,0 0 0,-1 3 0,0-1 0,1 8-129,0-5 258,0 4-129,1 1 0,9-10 129,-13 18 0,8-6 0,1-1 0,0 2 0,3 1 0,-1 1 0,1-1 129,1 5-129,0 2 129,0 0-129,0 4 129,1-3 0,2 3 0,-1-2-129,4 3 129,-1-7 0,2-2 0,1-5 0,0 0-129,1-5 129,3-5-129,-2-2 129,4 0-129,-1-7 0,0-5 129,1-2-129,1-3 0,1-2 0,-1-6 0,1 0 129,-1-2-258,1 2 129,-2-1 0,0 1 0,-2 4-129,-2 1 129,1 6 0,-3 2 0,-8 12-129,14-12 129,-14 12 0,13 0-129,-13 0 258,13 12-258,-7 1 258,0 2 0,1 0 0,-2 1 129,2 2 0,-2-5-129,2 0 129,-7-13 0,18 10 0,-5-10-258,4-8 258,0-8-129,3 4-129,-2-7 129,3-1-129,-4 3 0,2 3 129,-6 4-129,2 8 129,-6 2 0,1 1 0,-1 10 0,-1 6 0,-4 7 0,1 0 0,-3 0 129,1 4-129,-3 0 0,3-2 0,-1 1-129,1-11-645,6 2-1548,-9-18-2322,17 4-516,-6-10-129,2-17-258</inkml:trace>
  <inkml:trace contextRef="#ctx0" brushRef="#br6" timeOffset="144004.072">6289 15001 5160,'8'7'4902,"-8"-7"-387,11 0-129,-11 0-2580,10-3-1935,-10 3-258,17-7 129,-7 7 129,3 0 0,-1-2 0,2 0 129,-1-1 129,1-4 0,0 0 0,-3-5 129,2-1-129,-5-3 0,2 3 129,-5-3 0,0 1 0,-5-2 0,0 5-129,-2 0 129,2 12-129,-15-14-129,5 12-129,-1 2-129,-1 0-129,-1 8 0,0 0 129,2 3-129,-1-3 129,3 5 0,-1-2 129,4 2 0,0 0 129,1 3 129,3 0-129,1 1 129,1 4 0,0 0 0,2 0 129,2-1-129,4 4 129,-1-5 0,5 2-129,0-3 0,3-4-129,6 0-387,-2-14-774,11 0-2709,-2-1-645,-1-12-387,2-1 0</inkml:trace>
  <inkml:trace contextRef="#ctx0" brushRef="#br6" timeOffset="144631.108">6661 14822 6837,'0'0'4128,"13"10"-258,-13-10-129,0 0-4257,6 16 0,-2-1 129,0-3 129,1 7 258,0-1 258,-1 3 0,2 3 258,-5-2 0,5 6-129,-4-4 0,3-1-129,-2-2 0,0-2 129,-3-4-129,4 0 129,-4-15 0,1 16 0,-1-16 129,0 0-129,0 0-129,0 0 0,0 0 0,0 0-129,-5-5 0,5 5-129,-9-24 129,5 10-129,-2-3 0,1 0 129,3 0-258,-1-4 129,3 3 0,0-5 0,4 5-129,3 0 129,2-1 129,4 1-258,0 1 258,4 5-129,1 0 0,2 3 0,2 2-129,2-1-258,1 8-387,-5-7-1032,5 7-2709,-3 0-258,-4 0-516,-2 0 258</inkml:trace>
  <inkml:trace contextRef="#ctx0" brushRef="#br6" timeOffset="146351.206">7038 14892 1161,'0'0'3741,"0"15"0,0-15-258,0 0-1677,5-3-2193,-5 3 129,14 0 0,-5 0 258,0 4 129,0-3 258,1 3 0,0 3 0,1 3-129,-1-2 258,1 6-387,2 1-129,-3 0 0,2 7-129,-2-3-129,0 4 129,-1 1 0,-2 3 0,-3-3 0,-1 0 129,-1 1 0,-2-5 258,0 2 0,-5-6 0,-2-2 129,-6-3 0,3 1-129,-5-8 258,1-1-258,-3-3 0,0 0-129,2-6 0,0-3-129,2-3 0,4-5 0,2 2 0,3-2-129,4 0 0,1-3 0,7 2 129,2 2-129,6 3 129,-1 1-129,5 2 129,1 0-258,3 7-387,-3-4-1290,-1 0-2064,5 7-258,-7-9 129</inkml:trace>
  <inkml:trace contextRef="#ctx0" brushRef="#br6" timeOffset="147016.244">7408 14443 5031,'4'18'4773,"4"0"-774,-8-18-129,10 16-3096,-5 3-1032,3 5 129,-3 8 258,1 5 129,1 8 0,-4 4 129,3 7 129,-3 1-129,1 4 0,-3-6 0,5-3-387,-3-6 0,0-8 0,1-6-258,-2-11-129,0-5 0,-2-16-258,0 0-387,0 0 129,3-6-129,-4-16 0,1 4 129,-7-10 129,3 1-129,-5 0 516,-3-3 129,-3 3-129,-1 2 387,-2 4-258,-1 1 129,-1 6 129,1 2 129,1 2 0,3 3 387,5 5 387,0-4 129,10 6 0,-9-3 645,9 3-387,7-6 258,9 6-258,-3-12 0,11 8-387,0-7-129,7 2-129,1-1-258,2 4-258,0 2-129,1 4-129,-2 0-387,-5 0-387,4 5-1161,-11 5-2193,-3-4-774,-2 2-129,-4-1-129</inkml:trace>
  <inkml:trace contextRef="#ctx0" brushRef="#br6" timeOffset="147575.276">7687 14991 4902,'32'13'4386,"-13"-13"-258,-6-9-387,2 1-3354,3 0-258,4 1-129,-2 1 258,-1-3 0,0 2 129,-4-3-129,0 3 258,-3-5-129,-1 4-129,-5-1 0,-6 9-258,9-21 0,-9 21 129,0-21-129,0 21 0,-18-19 0,6 14 129,-3 1-129,-1 3 129,-3 1 129,1 6-129,-2 2-129,1 4 129,1 4-129,2 0 129,0 4-129,3 2 0,2 4 0,1-3 0,3 3 129,3 3 0,1 0 0,3-2 387,0-3-258,11 2 0,-1-8-129,7 2 129,4-4-129,3-5-258,5-1-387,1-10-903,8 0-2451,-4-6-903,-2-9-129,2-3-387</inkml:trace>
  <inkml:trace contextRef="#ctx0" brushRef="#br6" timeOffset="148908.35">8058 15072 2967,'-6'-21'3741,"6"21"-129,3-28-774,5 9-2709,2 1-129,5-3 0,1 4 0,0-2 0,3 6 129,-2 1 258,1 7-129,-4 0 258,0 5 129,-2 0-129,-1 7 258,-11-7-129,12 27 0,-12-12 129,3 11 0,-6-4-258,1 7 129,-8-3-129,2 4 0,-8-8 129,4 9-258,-7-15 0,3 2 0,-3-6-258,-1-6 0,1 0-387,-2-6-387,10 0-774,-7-23-1032,7 6-2322,4-1-129,1-16-258</inkml:trace>
  <inkml:trace contextRef="#ctx0" brushRef="#br6" timeOffset="149311.376">8179 14408 6708,'0'0'4515,"0"0"-258,0 0-258,0 0-3483,11 0-774,-11 0 129,10 12 0,-6 5 129,0 4 129,2 10 129,-6 0 258,4 12 0,-4 3-129,0 7 0,0 5 0,0 6-129,-2 0-129,1 1 0,0 4 0,-1-4-129,2-8 0,0-6 0,2-7 0,3-13-516,6-2-903,-2-12-2838,0-17-516,2-2-258,-5-19-129</inkml:trace>
  <inkml:trace contextRef="#ctx0" brushRef="#br6" timeOffset="150730.455">3381 16375 2193,'-1'16'3354,"1"-16"0,0 0-2064,0 0-645,-9 0-129,9 0 0,0 0-129,0 7 258,0-7-129,0 14 129,0-14 0,2 19 0,-1-7-258,3 1 0,-4-13-258,8 18 129,-8-18-258,16 16 0,-6-16 129,3 0 0,1-5-258,2-6 129,-2-2 0,3-3 129,-2-3-258,-3-3 258,-1 4-129,-2 0 0,-3 3 129,-1-1 0,-3 3-129,-2-1 129,0 14-129,-7-18 0,-1 13 0,-4 1-129,0 2 0,-1 2 0,-2 5 129,-1 6 129,1-1-129,-1 7 129,3-2 0,-1 4 0,0 2 129,1 2 0,1-1 0,3-1-258,1 3 516,2 3-387,-2-3 258,4 3 0,0-4 0,4 5-129,-1-7 129,1 6 0,0 0-129,6-1 0,1-6-129,1 3-129,5-3 0,1-5-129,3-1 0,3-6 0,0-4 0,2-6-129,1-1-258,0-5-258,4 3-1677,-6-8-1806,1-5-516,-1 4 0</inkml:trace>
  <inkml:trace contextRef="#ctx0" brushRef="#br6" timeOffset="151363.493">3757 16390 1806,'0'0'3354,"0"0"129,6 12-1935,-6-12-1548,0 0 0,14 14 258,-14-14 387,10 20 129,-10-20 129,10 21-129,-7-10 258,4 6 0,-3 1-129,3 2-516,-1-1 129,2 7-516,1-4 129,-1 8 0,2-1-129,-1 1 0,0-5 0,0 4 129,-4-7-129,2-3 258,-3 1-129,1-8 258,-5-12 0,0 0-129,10 5 129,-10-5-258,8-20 129,-1 1 0,-1-4-129,-1-3-129,2-10 0,3 4-129,-4-8 258,3 4-129,-1-1 129,0 6-129,2-1-129,-1 3 0,1 15-645,-5-7-516,7 15-1419,-3 4-1806,-9 2-645,10 0 387</inkml:trace>
  <inkml:trace contextRef="#ctx0" brushRef="#br6" timeOffset="151774.516">4212 16465 1,'6'14'3611,"-6"-14"1,4 12 0,-4-12-3354,1 13 387,2-1 0,-3-12 258,3 26 129,-3-26 0,6 32 129,-6-18-258,8 15 129,-7-3-645,5 1 0,-2 0-129,1 4-129,-1 1 0,-2-2-129,1-1 0,-1-6-258,2 1-387,-4-7-645,10-5-2451,-10-12-903,14 3-258</inkml:trace>
  <inkml:trace contextRef="#ctx0" brushRef="#br6" timeOffset="152227.541">4508 16595 1161,'4'27'3999,"-4"-27"-129,3 31-516,-3-14-2580,0-2-1032,3-1 258,1 3 129,6 0 129,-10-17 387,21 27 129,-11-25 129,11-2 129,-4-1-387,5 0-258,-1-17-129,1-3-258,0-4 129,-3-3-129,-2-1 129,-5 2 129,-6 1 129,-2 0-129,-5-1 258,-5 10-129,-8 3-129,0 7 0,-6-4 0,-1 9-258,0 2 0,-3 0-258,3 12 0,-2 2 0,5 8-258,-3-7-387,11 19-516,-7-12-1161,7 6-1935,8 1-387,-3-8 258</inkml:trace>
  <inkml:trace contextRef="#ctx0" brushRef="#br6" timeOffset="152603.563">4763 16075 5934,'0'0'4902,"0"0"-903,0 0-129,2 11-4386,-2-11 0,6 27 258,-2-7 129,-2 14 258,3 5 129,-4 1 258,3 9 0,-4 2 129,2 15-258,-2-1-129,0-2-258,0 0 0,0 2-129,0-5-516,-2-19-903,2-6-2322,6-11-774,-6-24-516</inkml:trace>
  <inkml:trace contextRef="#ctx0" brushRef="#br6" timeOffset="153555.618">4984 16619 3096,'31'3'3870,"-11"-5"258,-8-13-2193,6-6-1419,4 1 129,-2-6-516,0 2 129,-3 0 258,0 6 0,-7-6 129,2 9 129,-9-2-258,2 5-129,-5 0-129,0 12-258,-5-14-129,-4 6 0,-1 4-129,-3 0 0,1 4 129,-2 0 129,0 0-129,-1 6 129,1 5 129,1 1-129,1 5 0,1 2-129,1 4 0,0 4 0,3 7 129,0-2-129,2-1 129,0 5 0,2 2 129,1-2-129,1-12 129,1 9 129,0-9 0,3 2-129,2-6 129,3-3-129,1-5 0,2-5 258,3 1-258,2-6 129,2-7-129,3-7 0,0-2 0,0-1-129,0-6 258,-2 1-258,-1-1 129,-1-2 0,-2 3 0,-2 4-129,-2-1 129,1 0-129,-3 2 129,0 3-129,0 4 129,-1 0-258,0 4 129,-8 4-129,14-8 258,-14 8-258,12 4 129,-6 8 0,-6-12 129,9 26 129,-7-10 0,0 5 0,1-7 0,-1 1 129,1-4-129,-3-11-258,12 5 0,-1-11 0,5-11-258,2-5 0,3-2 258,1-2-129,1-2 129,-3-3 0,-1 9 0,-3 10 129,-7 3 129,-2 9 0,-3 10-129,-4 12 0,0-1 129,0 13-129,-4 2 0,3 4 0,-1 0-129,-1-2 0,3 1-387,0-15-903,6 5-2838,1-11-774,1-11-387,2-10 0</inkml:trace>
  <inkml:trace contextRef="#ctx0" brushRef="#br6" timeOffset="154435.669">5853 16399 4773,'8'12'2580,"-8"-12"-903,0 0-1806,0 0-3096,11 16 1161,-11-16 774,0 0 645,3 13 903,-3-13 1419,0 0 1161,0 12 645,0-12-903,0 0-645,0 0-774,-12 13-129,12-13-387,-8 17-129,5-4-129,-5-5 129,3 9-129,-2 0 0,3 5 0,-2-3-129,1 4 0,2 0-129,0 11 129,0-7-129,2 0 0,1-3-129,0 2 129,3-1-129,2-4 129,2-5-129,3 0 0,4-7 258,1 1-258,4-1 129,2-8-129,1-1 258,4 0-129,2-5-129,3-7 129,0-3-129,0-2 0,2-7 129,-3 1-258,-2-2 258,-2 1-129,-5-4 0,-1-5 0,-6 9 0,-2 0 0,-4-1 0,-5 5 0,-3 1-129,0 3 0,0 16 129,-15-15-129,2 11 129,-1 4-258,1 0 129,-3 4 129,2 7 0,-1-5 0,2 1 0,2 9 0,2 2 0,0-6 129,2 11-129,2 2 258,3-1-258,2 6 129,0 6 0,2-4 0,6-5 0,5 9 0,1-7-129,6-3-516,8 1-645,-2-8-2451,8-13-1290,6-6-129,0-3-516</inkml:trace>
  <inkml:trace contextRef="#ctx0" brushRef="#br6" timeOffset="155471.728">6958 16441 3225,'5'21'4386,"2"-6"-258,-7-15-387,0 0-3354,17 0-516,-5 0 0,4-3 129,3-1 129,2-1 129,3-4 0,1 1 258,1-9-258,0 0 129,0-1-129,0 0 129,-6-4-258,-1 5 258,-6-3-129,-3-2 0,-8 0-129,-2 8 129,-3-5-258,-10 5 129,-3 2-129,-4 5 0,-1-1 0,-5 8-129,2 5 0,-1 2-129,-2 5 129,3-2-258,0 9 0,2-1 129,-1 5 0,3-3 129,2-1 0,-2 3 258,4 0-129,1 4 0,2-2 258,1 1-129,2 7 129,3-2 129,3 0-129,2 4-129,2-3 129,4 2 0,3-2 0,6-1 0,2-8-129,4 12 0,2-12 0,4 2-129,1-6 0,4 3-129,2-9-516,-1-7-1290,3-6-2580,2-11-129,-1-9-387</inkml:trace>
  <inkml:trace contextRef="#ctx0" brushRef="#br6" timeOffset="156179.768">7493 16489 1419,'0'0'2193,"0"0"-774,3 12-645,-3-12-2580,7 15 903,-7-15 387,1 14 1032,1 0 645,-2-2 1032,0 5 516,-2 5 258,-1 5-903,-3-6-1032,5 13-387,-5 0-258,3 8 258,-2-8-129,3 12 129,-3-7 0,5 6 129,-2-14-258,2 8 129,0-8-387,9-1 0,0-7 0,5 1-258,3-8-129,5-7-129,5-2-258,-2-5-258,11-2-387,-9-6-1290,6-11-2193,-2-5-387,-6-4 258</inkml:trace>
  <inkml:trace contextRef="#ctx0" brushRef="#br6" timeOffset="156496.786">7373 16665 7224,'26'17'5031,"-5"-9"-258,3-4-645,5-4-3225,4 0-1548,6 3 0,-2-3-258,11 15-903,-11-8-1806,4 0-1032,-1 3-258,-5-5 1</inkml:trace>
  <inkml:trace contextRef="#ctx0" brushRef="#br6" timeOffset="166299.347">14420 12896 903,'0'0'1419,"0"0"-645,0 0-387,0 0-258,0 0-129,0 0 0,0 0 258,0 0 129,0 0 258,0 0 0,0 0-129,-5 0 258,5 0-129,0 0-129,0 0-258,-9 7-129,9-7 0,-8 9 387,8-9-129,-10 15 0,10-15 0,-13 20-129,6-7 258,-1-4-258,0 4-129,-2-1-129,0 1 129,2 1-129,-1 1 0,-1 1 258,2 0-129,0 5 0,2-1 0,1 1-129,3-1 0,2 2 0,0 2 0,3 0-129,4 0 0,-1-2-258,4 0 258,-2 2 0,0 2 0,0-1 129,-3-1-129,-2 5 258,-2-6-129,-1 6 129,-3 2 387,-5-1-129,-1 3 258,-4-3-129,-3 4 129,-2-7 0,1 6 0,-5-6-258,3 0 0,-2-3-129,2-1-258,-1-2 0,1 0 0,0 0-129,3-3 129,-1 1 0,3-3 0,2 0 0,2-1 0,5 1 0,-1-3-129,5 1 0,1 0 0,1 1 0,5 1-129,1 4 129,1-3-258,0 5 258,-1 2-129,1 4 129,-4-2 0,1 6 0,-4 1 0,-1 1 0,0-3 129,0 3 0,-6 0 129,-2-3-129,1 3 129,-3-5-129,0 0 129,-1-1-129,1 2 129,0-2-258,0-2 129,1 1 0,1-5 0,0 2 129,3 2-129,-1-3 0,1 0 129,-1-6 129,1 2 258,-3-5-129,3 5 129,5-19 129,-13 23-129,4-14 0,9-9-258,-12 17-387,12-17-903,0 0-2967,-2 12-516,2-12-387</inkml:trace>
  <inkml:trace contextRef="#ctx0" brushRef="#br6" timeOffset="167358.408">14179 12957 3225,'-1'15'3612,"1"-15"-387,3 12-3096,-3-12-387,7 5 258,-7-5 129,12 0 0,-12 0 387,20-9 0,-9-5 258,5-1 129,-1-5-258,5 1 0,0-3-129,2 3 0,-2-4-258,1 4-129,-3-1 0,0 5-129,-1-3 0,-2 9-129,-3 0 129,-2 1 0,0 1-129,-10 7 129,14-5 129,-14 5 0,0 0 0,10 1 129,-10-1 129,0 0-129,3 16 0,-1-5 0,-2-11-129,0 14 0,0-3 0,0-1-129,0 2 0,0-1 0,1 2 129,0 0 0,3 4-129,2 6 0,-2-2 0,3 4 129,0 3-129,1 6 0,0 4 129,1 5-258,-1-1 258,-3-4-129,-1 3 387,-1 0-258,0-5 0,-3-2 0,0-9-129,0-6-258,0 6-903,-4-9-2580,4-16-903,-1 14-129</inkml:trace>
  <inkml:trace contextRef="#ctx0" brushRef="#br6" timeOffset="169915.553">11304 14868 903,'0'0'2064,"0"0"-387,0 0 0,0 0-387,0 0-387,9 9-387,-9-9-258,0 0 0,5 11 0,-5-11 129,3 13-129,-3-13 387,0 15-258,2-2 258,-2 0 0,0 2-129,0 2 129,0 3-129,-2 1 129,2 4-258,0-2-129,0 1 129,0-2 0,3-2-387,2-4 0,1-6-258,6-2-129,0-8-129,5-8-129,-1-7 0,3-2 129,1-8 129,-3 2 258,1-2 129,-4-2 258,2 7 258,-5-1 129,0 4 0,-2 2-129,0 6-258,-2-2 0,-7 11-129,13-12 129,-13 12-129,9 0 0,-9 0 0,0 0 0,9 6 0,-9-6 0,8 14 0,-7-2 0,5 0 0,-3 2-129,2 1 129,-1 2 0,3 0 0,-1-2 0,2 3 258,-1-7-129,4-1 0,-3-3 0,3-2 0,4-2-129,-1-3 129,0-1-129,3-9 0,-1 0 0,0-2 0,-1-5 129,-1 0 0,-3-7 0,0 4 0,-5-4 258,1 7-258,-5-4-129,2 4 0,-3 4-258,-1-1-258,0 14-645,0-12-645,0 12-2064,7 0-645,-7 0-774,0 0 516</inkml:trace>
  <inkml:trace contextRef="#ctx0" brushRef="#br6" timeOffset="170863.608">11995 14570 1419,'6'-32'2709,"-2"19"-1935,-1 2 258,-1-1 258,-2 12-258,7-19 129,-7 19-129,0 0 0,7-12-129,-7 12 0,0 0-258,0 0-129,0 0-129,1-11 258,-1 11-258,0 0 0,0 0 129,0 0-258,0 0 0,0 0-258,5 10 129,-5-10 0,5 19 0,-3-8 129,2 9 0,0 1 0,1 8-129,-3 2-129,2 4 129,-2 4-129,0 5 129,-2 2 0,0 3 258,-5-5 0,1 5 0,-3-11 129,1 3-258,-1-9 129,2-3-258,0-7 0,1-8-258,4-14 129,0 12-129,0-12 129,11-12-129,-1-2 0,2-8 0,2-3 0,-1-1 129,3 1-129,-1 4 0,-1-1 129,-1 5 0,-3 3-129,0 7 129,-10 7 0,13-6-129,-13 6 129,10 10 0,-6 3 0,0 1 129,-1 6-129,0 1 129,-1 3 129,1 3-129,-3 0 129,0-1 0,0 2-129,-1-4-129,1 1-258,-3-13-903,7 5-2064,6-12-1419,-10-5-129,17-7-258</inkml:trace>
  <inkml:trace contextRef="#ctx0" brushRef="#br6" timeOffset="171454.642">12392 14895 2967,'9'-8'3870,"-6"-7"-387,9 13 129,-2-1-3612,1 1-129,-1 2 129,2 0-258,-2 5 129,2 4 129,-1 2 0,2 3-129,-2-2 0,0 8 129,0-4-129,0 6 129,-1-2 0,-1 2 129,-2-1 129,-3 1 129,2 2-129,-4-5 129,0 4 387,-2-8-129,-1 4 129,-8-6-129,2 5 0,-4-7 0,-1 0 0,-5-7-258,2 2-258,0-4 0,-1-1-129,2-1 0,1-9 0,2-3 0,4-1-129,3-3 129,3 0-129,1 0 129,4-2 0,5 2 0,2 2 0,2 7 0,3-2-129,0 7 129,0-2-258,2 7-903,-4-1-1806,-2-1-1419,6 8-258,-11-9 129</inkml:trace>
  <inkml:trace contextRef="#ctx0" brushRef="#br6" timeOffset="171883.667">12714 14580 1161,'7'-3'3870,"-7"3"0,0 0 0,0 0-2838,5 7-774,-3 6 0,1 4 258,-2 2 258,5 12-129,-6-4 258,7 11-258,-7-3 258,5 7-387,-5-1 129,4 6-387,-3-3-129,0 2 0,2-5-129,0-4 0,0-4-129,1-9 129,-1-3-258,-1-10-129,-2-11-258,0 0-774,15 2-1032,-14-10-1161,0-8-387,0-1-516</inkml:trace>
  <inkml:trace contextRef="#ctx0" brushRef="#br6" timeOffset="172120.68">12661 14838 774,'-16'-4'2709,"16"4"645,0 0 0,0 0-258,10-10-387,10 10-645,-2-8-387,10 4-387,0-6-387,9 1-645,-1 2-258,4-4-516,-1 11-516,-6-11-1806,1 9-1806,-4 2-129,-7 0-258</inkml:trace>
  <inkml:trace contextRef="#ctx0" brushRef="#br6" timeOffset="172875.723">13081 15051 2967,'10'-1'4386,"6"-12"-258,-12 1-129,2 0-2967,7 7-645,-3-4-258,0 1-129,2 0 129,-2 0-129,-1-2 129,-9 10-129,12-20 129,-12 20 0,5-22 0,-5 11-129,-1 0 129,1 11 0,-14-14 0,3 10-129,0 1 129,-3 3-129,-2 0 0,1 7 0,-1 6 0,0-1 0,1 4 258,1-1-258,0 7 0,4-4 258,0 4-129,4 1 0,1 0 129,4 4 0,0-3-129,1 4 258,6-5-129,4 5 0,1-8 0,6 1 0,0-3 0,4-1-129,0-7 0,2-2-258,0-4 0,-3-4-258,4 5-387,-8-7-516,6-1-1419,-8-7-1935,1-4 0,-2 2-258</inkml:trace>
  <inkml:trace contextRef="#ctx0" brushRef="#br6" timeOffset="173319.748">13339 15049 1032,'0'0'2967,"0"-12"-645,0 12-1677,0 0 0,0 0 0,0 0 258,0 0 258,0 0 258,0 0 129,11 0-129,-11 0 129,9 20-387,-9-20 0,10 30-387,-6-13-129,3 8-129,-1 1-258,1 3 0,-1-5 0,0 1-129,-1 0 0,-1-7 258,-1 0-258,0-5 0,-3-13 129,4 11 0,-4-11-129,7-7 129,-3-9-129,3-8 0,1-6 0,2-4 0,-1-3-129,2-3 0,-1 4 0,2 2-129,-1 5 0,-1 5-129,2 11-129,-4-2-645,8 15-387,-16 0-903,19 0-1419,-11 9-1161,-8-9-387</inkml:trace>
  <inkml:trace contextRef="#ctx0" brushRef="#br6" timeOffset="174079.792">13639 15086 129,'13'18'3870,"7"-1"129,-10-12-1032,4-1-1677,6 1-516,-1-5-516,4 0-129,2-9 0,-2-1 129,0-8 0,1 3 129,-6-8 387,4 7 0,-12-12 129,5 12-129,-11-5 129,0 11-258,-4-5-129,0 15 0,-20-11-258,6 11-129,-5 4 0,-1 3-129,-1 8 0,-1 3 0,-1 3 0,1 3 0,2 3 0,1 0 0,3 2 0,2 0 0,5-3 0,2-2 0,5-2 0,2 0 129,6-3-129,6-6 129,3-1-129,5-8 129,3-2-129,2-2 0,3-6 0,2-4-129,-1-4 129,0-1 0,-3-2-129,-2 2 129,-3-4 0,-2 6-129,-4-2 129,-5 2 0,0 6-129,-10 7 0,14-11-129,-14 11 129,9 0-129,-9 0 129,9 13 0,-3 2 0,1-1 129,-1 4 129,2 0-129,1 4 258,-1-2-129,1 2 129,-3-6-129,2-3 129,-3-1-129,1-1 129,-6-11 129,0 0-129,0 0 129,0 0-258,0-10 129,-2-6 0,-3-6-129,0-3 0,1-5-129,0 0 0,4-1 0,0-3-129,9 3 0,2 2 129,4 2-129,5 4-258,3 5-129,0-1-258,10 16-1032,-8-4-2451,8 2-645,-1 3-258</inkml:trace>
  <inkml:trace contextRef="#ctx0" brushRef="#br6" timeOffset="174814.832">14678 14822 1161,'0'-10'4386,"0"-2"-129,0 12-129,0 0-2967,0 0-903,6 0 0,-6 0 129,10 6 129,-10-6 0,14 20 0,-7-5 129,9 7 0,-3 2-129,6 9-129,-1 1-129,4 7 0,-1 0-258,2 0 0,-1 1-129,-1-2 129,-3-3-129,-3-7-129,0-1-258,-9-12-258,4 7-903,-10-9-1806,0-15-1161,-4 14-387</inkml:trace>
  <inkml:trace contextRef="#ctx0" brushRef="#br6" timeOffset="175147.851">14622 15254 5934,'0'-16'5160,"9"4"-387,-2-6-387,4-6-3612,7-1-903,3 0 258,3-2-129,2-1 0,1 1 0,3-3 129,-1-1-129,-2 2 0,-2 3-129,1 3-129,-6 2-258,1 6-129,-8-3-774,4 10-2322,-4 3-903,-13 5-516,14-5 517</inkml:trace>
  <inkml:trace contextRef="#ctx0" brushRef="#br6" timeOffset="175766.887">15200 14982 2322,'3'13'4128,"1"4"258,-4-17-645,0 11-3225,0 0-387,2 5 0,-1 6 387,-1-4-129,1 10 387,-1-5-129,0 12 258,-6-7-129,6 11 0,-2-7-258,2 4 0,0-7-258,2 1 0,3-5 0,2 0-129,3-4-129,4-5 0,1-4-129,1-2-129,3-2 129,-2-8-129,6 0-129,-6-8-387,7 4-387,-9-13-903,7 6-1548,-7-2-1290,-1-6 0</inkml:trace>
  <inkml:trace contextRef="#ctx0" brushRef="#br6" timeOffset="176055.905">15154 15187 8901,'6'0'4644,"13"0"-129,-8 0-1806,2 0-2580,4-7-258,3 4 0,-2-2 129,3 5-258,-1 0-129,5 5-516,-8-6-1161,5 1-1935,-1 5-645,-3-5-387</inkml:trace>
  <inkml:trace contextRef="#ctx0" brushRef="#br6" timeOffset="176468.928">15561 15275 3870,'-12'7'3870,"12"-7"-387,0 14-129,0-14-3870,0 0-258,6 3 387,-6-3 258,11 5 387,-11-5 516,16 4 129,-16-4 258,19 0-129,-19 0-129,20 0-258,-10 0-129,3 0-258,-1 0-387,-2 0-774,6 3-774,-9-1-2064,-7-2-774,17 5-516</inkml:trace>
  <inkml:trace contextRef="#ctx0" brushRef="#br6" timeOffset="176902.952">15834 15077 1935,'10'5'4128,"0"1"129,-10-6-258,0 0-2838,9 9-1032,-6 2-129,1 3 129,-2-1 0,0 7 258,-2-3 129,0 4 0,-1-1 129,1 9 129,-4-9-258,4 9 0,-3-3-258,3 2-129,0 5-774,0-9-387,7 8-2193,0-8-1548,-3-7 0,3-1-258</inkml:trace>
  <inkml:trace contextRef="#ctx0" brushRef="#br6" timeOffset="178255.031">16317 14868 1677,'0'0'3354,"0"0"-258,6 16-129,-6-16-3225,3 11-774,-3-11 387,0 16 387,0-16 258,1 25 387,0-9 387,-1 4 258,3 6-129,-2-4 0,3 9-258,-3-2 0,4 3-129,1-8 0,-2 1-129,2-10-129,1 1-129,-7-16 0,17 12-129,-6-15 0,0-10-129,3-3 0,2-6 129,-2-6 129,3 1 129,-3-5 258,0 6-129,-4 0 0,2 6 0,-6 6-129,-6 14 0,13-12-258,-13 12 0,0 0-387,9 14 387,-7 5-129,-2 2 129,4 0 0,-3 5 129,0-1 0,4 3 258,-2-4-129,3-1 129,-3-5 0,4-2 129,-3-5-129,6-3 0,-10-8-129,13 1 0,-13-1-129,18-16 0,-8-1-129,1-4 0,1-8 258,0-1-258,1-4 129,0 1-129,-1 1 0,-2 1 129,0 4-129,-2 2 0,-2 9-129,-2 2-387,-4 14-258,0 0-774,0 0-2580,0 0-645,5 12-516,-5-1 516</inkml:trace>
  <inkml:trace contextRef="#ctx0" brushRef="#br6" timeOffset="178827.063">16800 14867 6708,'21'-2'4386,"-21"2"-387,16 3-129,-4 1-3999,0 3-129,2 1-258,2 5 258,1-4 0,1 2 258,0 2 0,0 1-129,0-2 129,0 5 0,-3-2-129,1 2 129,-3-2 0,-2 3 129,-3 1 0,-4-2 0,-2 1 0,-2 3 129,-3-1 129,-7-4-258,0 7 258,-6-7-258,1 0 129,-5-4-129,2-3-129,-2-7 0,-1 1 0,2-3-129,1-9 0,4-2 129,3-5-129,1 0 0,5 0 0,5-2 0,1 1-129,9 5-129,1-2-129,9 5-129,-5-3-516,11 12-1161,-4 0-1935,-2-3-129,6 6 258</inkml:trace>
  <inkml:trace contextRef="#ctx0" brushRef="#br6" timeOffset="179404.097">17289 14911 3870,'0'0'3870,"0"0"-129,0 0 0,-7 5-3483,7-5 0,-14 9 0,4-4 258,2 10 0,-5-3 129,6 6 258,-3-3-258,3 6-129,-1-5-387,3 3 129,2-4-129,1-3 0,2-2 0,0-10-129,4 17 0,5-10 129,-2-2-129,5 0 0,-2 2 0,4 3 129,0 0-129,-1 4 0,1 0 0,0-2 0,-2 5 0,-2-2-129,0 2 129,-2-2 0,-3-1 0,-3-2 0,-2-12 0,0 17 129,0-17 0,-12 17 0,2-14 129,-1 1-129,-2-4 129,0 3 0,-1-1-258,-1-2-258,5 3-774,-8-3-2580,6-3-903,1 3-387,0-2-129</inkml:trace>
  <inkml:trace contextRef="#ctx0" brushRef="#br6" timeOffset="203431.471">17525 15262 1,'0'0'3095,"8"0"-128,-8 0-1290,0 0-1161,0 0 129,0 0 0,-1 12 258,1-12 0,-4 12 129,4-12-129,-5 12 129,5-12-258,-4 13-258,4-13-258,-6 19 0,3-5-129,-1 0-129,1 5-387,-5-1-1548,-2 2-1935,7 10-516,-10-10-129</inkml:trace>
  <inkml:trace contextRef="#ctx0" brushRef="#br6" timeOffset="205482.588">10999 15722 2967,'0'0'2967,"0"0"258,0 0-2580,0 0-516,0 0 0,0 0 129,0 0 129,0 0 129,0 0 129,0 0 258,0 0-258,0 0 129,0 7-387,0-7 129,0 0-258,0 0-129,0 0 129,0 0-258,0 0 129,0 0-129,0 0 0,0 0-129,0 0-129,0 0 0,0 0-258,0 0 129,-4-5 0,4 5 0,0 0 258,0 0-129,-9-8 258,9 8 0,0 0 129,0 0 129,0 0 0,0 0-129,0 0 0,0 0 0,0 0-129,0 0 129,0 0 129,0 0 0,0 0 129,0 0 0,-4 8-129,4-8 129,0 12 0,0-12-129,7 20-129,-3-3 129,4 2-129,1 1 0,2 6 0,2 3-129,1 5 129,2 3-129,2 4 129,0-3-129,2 6 0,0 1 0,1-3 0,0 3-129,0-5 0,1-3-129,-5-7-129,3 3-129,-6-12-645,3-2-774,-6-5-1419,-11-14-1032,17 17 258</inkml:trace>
  <inkml:trace contextRef="#ctx0" brushRef="#br6" timeOffset="206006.618">10938 16358 1677,'0'0'3999,"0"0"-129,-7-8 0,7 8-2838,0-17-387,0 3-258,5 2 0,2-12 0,5 4 129,2-15 129,7 6-129,0-13 129,5 4-258,3-8-129,2-2 0,0 4-129,-1 0-258,-2 5 129,-4 6 0,1 8-516,-7 0-516,0 19-774,-6 6-2322,-12 0-387,11 14 0</inkml:trace>
  <inkml:trace contextRef="#ctx0" brushRef="#br6" timeOffset="206655.655">11582 16095 2193,'0'0'2709,"0"0"-129,0 0-516,0 0-258,0 0-258,1 11-258,-1-11-258,0 13-258,0-13-129,0 17-129,-4-5-129,4 1-129,-3-1 0,1 4-129,1 3 258,-1-1-129,-3 5 0,2 6 129,-4-7 258,4 11-387,-3-5 387,2 7-258,-1-5 258,5 5-516,-1-5 258,1-1-387,3-1 0,4-7 0,2 5-129,6-12 0,3-2-258,0-12-516,12 3-1935,2-10-1548,-2-11-516,2-3-129</inkml:trace>
  <inkml:trace contextRef="#ctx0" brushRef="#br6" timeOffset="207767.719">11451 16234 774,'0'0'3354,"0"0"516,4 10-774,-4-10-2193,13 0-903,-5 0 258,2-4 0,1 4 387,-2-6 129,3 6 0,-2-1 129,4 1 0,-4 0-129,5 4-258,-3 3-129,6 3 0,-3-1-258,3-1 0,0 4-129,0-2-129,1-1-129,-2-2-516,6 4-1548,0 2-1935,-5-13 0,2 6-645</inkml:trace>
  <inkml:trace contextRef="#ctx0" brushRef="#br6" timeOffset="208838.78">12131 16024 2193,'0'0'2451,"3"-12"-387,-3 12-258,0 0-258,0 0-258,0 0-129,0 0 129,0 0-516,0 0 129,0 0-387,0 0-258,0 0 0,0 15-129,0-4 0,0 7 0,0-4 0,0 8 258,0 2-258,2 4 258,-2 0-129,4-2 129,-3 1-129,3-6 0,-2 3-129,3-7-129,2-4-129,5-10-129,0-3 0,2-3-129,3-13 258,-1 3-129,2-9 258,-1 1 129,-3-2 387,0 4-258,-3-4 258,-2 13-129,-5-2 0,-4 12-129,11-14-129,-11 14-129,0 0-129,7-1 0,-7 1-129,0 0 0,13 12 0,-13-12 129,10 22 0,-5-9 129,0 5 0,3-1 129,-2 1 0,5-3 129,-4 1 0,3-2 129,-3-2-129,5 5 0,-3-13 129,3 1-258,-2-5 129,1 0-129,0-11 258,-1 0-387,1-6 129,-1-7-129,-1 0 129,0 0-129,-2-2 0,-1 4-129,-1 5-387,-2-4-129,-3 21-1290,9-10-2709,-9 10 0,0 0-387,4-15 259</inkml:trace>
  <inkml:trace contextRef="#ctx0" brushRef="#br6" timeOffset="209511.819">12668 16046 2322,'22'-8'2451,"-9"3"-2064,-1-1 387,4 3 258,-5-1 129,6 4 129,-7 1 129,4 10-129,-14-11 0,20 26-129,-13-9-516,1 5-258,0 0-387,-3 3 129,0 5-258,0-3 129,-3 3 0,2-5 0,-4 0 0,0-1 387,-2-7-129,0 2 258,-3-9 0,1 1 0,4-11-129,-15 5 258,6-5-387,9 0 0,-18-13 0,9 0-129,-2-2-258,3-1 0,0 6 0,2-9-258,2 4 129,0 3-258,4-2 129,0 0-129,0 14-129,10-20 0,2 16 0,-4-4-516,6 8-1032,0 0-1548,-2 0-516,6 2 259</inkml:trace>
  <inkml:trace contextRef="#ctx0" brushRef="#br6" timeOffset="210010.847">13132 16062 1032,'0'0'3870,"0"0"-645,-3 1-387,-12-2-2064,8 0-1806,-7-4 258,5 5 387,-6 0 387,2-2 645,3 6 516,-5-1 0,8 9 258,-3-7-645,6 7-258,0 0-387,4-1-129,2 2-258,4-1-129,6 1 129,1-4-129,3 4 129,0-5-387,3 10 258,-2-4-129,1 6 258,-1-6 129,-4 8 129,0 4 0,-4-2 258,-1 2 129,-6-5 387,-1 5-129,-2-11 129,-5 9 0,-6-7 0,0 2 0,-8-12-129,4 3-387,-5-7-129,1-3-387,4 0-645,-4-10-1290,4-7-2322,7 1-129,0-7-129</inkml:trace>
  <inkml:trace contextRef="#ctx0" brushRef="#br6" timeOffset="211010.905">13718 16131 2967,'2'13'3999,"-2"-13"-129,0 0-387,0 0-3870,7 6-387,-7-6 129,0 0 258,11 13 387,-11-13 129,7 17 129,-4-3 129,2 0 0,-3 6 129,4 2-258,-2-1 129,0 5-129,-1 1 129,1-1-129,0-6 129,-1 5-258,-3-12 516,2 6-387,-2-19 258,1 21-129,-1-21 387,0 0-258,0 0 129,0 0 0,-7 0-258,7 0 129,-5-17-516,2 2 129,0-5-258,0-6 258,3 1-258,-2 1 0,1-2-129,0 1 258,1 6 0,0-2 0,1 2 0,2 6-129,-3 13 129,16-18 0,-7 10 0,4 1 0,0 3 0,1 1-129,2 3-129,-3 0 0,4 5-387,-5-5-774,8 14-1290,-5-4-2064,0-4-387,0 0 129</inkml:trace>
  <inkml:trace contextRef="#ctx0" brushRef="#br6" timeOffset="211598.938">14105 16230 3354,'26'-3'4128,"-16"-8"-129,4 0-3096,2 4-516,-1 0-129,2 1-258,-2-6 129,0 6-129,-4-1 258,-1 0 129,-10 7-129,11-13-258,-11 13 129,0-13 129,0 13-129,-7-16 129,0 9 0,-3 3 0,-3-2 0,2 4 0,-5 2 0,1 0-129,-1 3 129,1 2-258,-1 6 0,1 0 0,1 3-258,0 1 516,2 0-258,3 1 129,-1 5-129,5 1 258,0-4 0,3 2 129,-1 0-258,3 2 258,2-1 387,4-1-387,-2-5 0,5 6-129,-1-8 129,2 3-258,4-1 129,-2-4-516,7 1-258,-5-8-645,9 12-774,-7-16-1548,4 0-1419,2 0-258</inkml:trace>
  <inkml:trace contextRef="#ctx0" brushRef="#br6" timeOffset="212138.968">14358 16148 2193,'7'-3'4128,"6"3"0,-13 0-1677,15 5-2193,-1 1-129,2 6 129,0-1 129,1 7-258,3 0 258,-2 4-258,-2 2 387,-2 1-129,1-1-129,-7-2 129,2 1-258,-5-8 516,-2 5-516,-3-6 387,0 2-129,0-16 129,-10 16-258,0-14 129,1 8-129,-4-9 0,1 3 0,-2-4 0,1-4-129,0 0-258,1-3 258,3-2-387,0-1 129,9 10-645,-11-27 258,11 27-258,0-25 387,0 25-387,6-22 387,4 15 0,-2-5 129,7 7-129,-2-3-258,4 8-387,-2 0-1677,-2-1-1419,10 1-645</inkml:trace>
  <inkml:trace contextRef="#ctx0" brushRef="#br6" timeOffset="212574.993">14773 16077 2193,'-12'13'3354,"10"1"129,-3-2-3096,-3 0-645,1 3 258,1-3 129,0 3 129,-2 0 645,4 5 516,-3-5-258,6 6 129,-7-8 0,8 12 0,-6-9-258,6 10 129,0-11-387,5 7-387,0-10 258,6 5-645,3 0-258,0-9-903,12 3-1419,0-3-2322,-1-8-258,3-3-258</inkml:trace>
  <inkml:trace contextRef="#ctx0" brushRef="#br6" timeOffset="212861.01">14973 16206 129,'0'0'3483,"6"19"-1032,-6-19-516,0 0-3612,0 0-1161,11 9 516,-11-9 1162</inkml:trace>
  <inkml:trace contextRef="#ctx0" brushRef="#br6" timeOffset="213175.028">14973 16206 645,'35'38'2064,"-35"-38"129,0 0-387,0 0-387,5-14-129,-5 14-387,4-10 0,-4 10-258,0 0-387,0 0 0,3-12-129,-3 12 129,0 0-258,0 0 0,0 0 129,0 0-129,0 0 129,0 0 129,0 0-129,0 0 0,0 0 129,0 0-129,0 0 129,0 0 0,0 0-258,0 0 129,0 0-129,0 0 0,0 0-258,0 0 129,0 0-258,0 0-258,3 7-387,-3-7 129,0 0-516,0 0-258,0 0-516,0 0-1161</inkml:trace>
  <inkml:trace contextRef="#ctx0" brushRef="#br6" timeOffset="214315.093">14961 15780 516,'0'0'2967,"0"0"-1677,0 0-774,0 0 129,2 11 129,-2-11 129,0 18 129,0-18 129,0 20 0,0-8-258,0 9 0,0-4-258,0 5 0,0 3-258,0 6-258,0-2 129,0 7 0,0-2-129,0 5 0,0-1 129,-1 2 129,-1-2 258,0 3-258,0-6 129,1-1-129,-1-4 258,2-4-387,0-5 0,0-4-129,0-17-129,0 16 258,0-16 0,0 0-129,0 0 0,9-7 0,-4-11-258,2-5 0,5-6-387,-2-4 0,7 4-129,-4-7 258,5 6 0,-4 1 129,2 11 258,-1 4 0,-3 4 129,0 6 0,-4 3 0,0 1-129,-8 0 129,10 20-129,-8-1 129,1 0 129,-2 4 129,0 5-129,-1 0 129,1 2 0,-1-3 0,1-1-129,0-2 0,1-3-516,2 1-129,-2-10-516,6 11-774,-8-23-2193,7 13-903,2-13-258</inkml:trace>
  <inkml:trace contextRef="#ctx0" brushRef="#br6" timeOffset="-214593.603">15383 16283 903,'34'1'3870,"-23"-9"258,10 8-516,0-1-2580,-5-6-1032,1 1 258,-3 0-129,0 4 129,-5-5 129,2 4 129,-11 3-258,9-7-129,-9 7-129,2-14-258,-2 14 129,-2-17-387,-3 6 516,-3 2-129,-1-2 258,-2 4 0,-1-1 387,1 4 0,-4-1-129,4 5 258,-4 0-387,1 7 129,0 2-258,3 5 129,-3 3-129,3 7 129,-4-6-258,6 8 516,-2-4-258,4 3 129,-3-2 0,4 2 129,1-8 129,3 3-258,0 1 258,2-4-645,5 0 387,2 0-387,6 2 258,2-2-387,3 3-258,1-6-129,6 1-258,-6-14-387,9 17-1677,-6-13-1935,-2-8-258,1-5 0</inkml:trace>
  <inkml:trace contextRef="#ctx0" brushRef="#br6" timeOffset="-214197.58">15658 16467 1548,'8'24'4128,"-8"-24"-258,20 18 0,-7-16-3096,0-2-387,5-5-129,-4-4 129,4 1 129,-3-8 0,1 8 387,-6-13-129,2 10 129,-9-3-387,-3 14 258,3-23-387,-3 23 129,-4-14-516,-4 5 0,-3 2-387,-3 2-129,2 5-258,-7-8-129,5 8-258,-5 0 129,5 10 129,-3-3-258,7 10 129,-4-9-387,7 9 387,-1-6-516,5 2-774,2-1-516,1-12 0</inkml:trace>
  <inkml:trace contextRef="#ctx0" brushRef="#br6" timeOffset="-213858.561">15826 16073 2967,'13'-46'4515,"-12"23"0,-1 10-2064,0 13-903,0 0-516,0 0-387,0 0-129,-2 12 129,2-12-258,-4 28 0,1-15 0,3 6 129,-1-4-129,1 9 0,0-3-129,0 7 129,0 5-129,0 5 0,0 4-129,0 4-129,1 7 129,-1 4-258,3 2-258,-3-8-1161,7-7-2838,-1-3-516,0-12-516,3-8 516</inkml:trace>
  <inkml:trace contextRef="#ctx0" brushRef="#br6" timeOffset="-212949.509">16546 15973 903,'0'0'3096,"0"0"258,0 0-2193,0 0-516,0 0 0,9 14 0,-9-14 387,4 34 258,-4-14-129,4 14 0,-4 0-387,2 15 0,-2 4-258,2 10-387,-2 9 0,1 5 0,-1 4 0,0 1-129,0-6 129,0-2 0,0-16-129,-1-5-129,1-11-387,0-14-774,0-10-1935,3-6-1161,-3-12-129</inkml:trace>
  <inkml:trace contextRef="#ctx0" brushRef="#br6" timeOffset="-212660.492">16362 16408 5547,'-11'0'4773,"11"0"-258,17-4-129,3 4-3483,2-9-774,6 1 129,5 1-129,5 2 129,-2-4-129,3 8 129,-3-6 0,-1 7-129,-5 0 129,-6 0-645,-2 3-387,-11-2-1806,-2 7-2064,-2 0-387,-7-8 129</inkml:trace>
  <inkml:trace contextRef="#ctx0" brushRef="#br6" timeOffset="-212078.459">16806 16191 3999,'7'11'4902,"3"15"-645,-9-12-129,4 0-2838,0 13-1290,3 5 129,0 3-129,-1 1 258,1 4-258,-1-4 258,0 1-129,-3 1 258,1-3-129,-4-10 258,0 0 0,-1-6 0,0-9 129,0-10-258,0 0 129,-5 0-258,2-8 0,0-6-129,2-3 0,-1-6-129,1 4 0,1-7 129,0 2-129,4-2 0,3 0 0,3 3-129,1 4 129,2-3-129,0 0 129,5 7-129,-1-2 129,3 0-129,0 4 258,0 5 0,0-1-258,0 8 258,-1 1-258,1 5-258,-4 0-258,5 12-903,-11-12-1806,5 7-1419,1 3-387,-4-9 0</inkml:trace>
  <inkml:trace contextRef="#ctx0" brushRef="#br6" timeOffset="-211617.433">17237 16502 3999,'-10'-23'4257,"9"9"0,-1-2-1548,-1-7-1806,5 1-258,1 3-387,7-1-129,0 1-129,3 2 129,1 8-129,3-1 0,-1 3 0,2 6 0,-2 1 0,-3 5 129,0 4 0,-3 4 0,-3 2 129,-2 6 258,-5 0 129,0 8 0,-8-7 258,1 8-129,-9-11 129,5 9-258,-10-9 0,5 3-258,-3-13-258,1-3-258,1-4-645,-1-10-774,18 8-1935,-17-21-1290,11-3-387,4-4-387</inkml:trace>
  <inkml:trace contextRef="#ctx0" brushRef="#br6" timeOffset="-210898.392">17431 16209 6063,'11'11'4386,"-3"2"-516,-8-13-645,7 16-3354,-7-16-258,11 22 258,-6-7 0,1-1 387,1 8 129,-4-5 387,5 9-129,-6-9 129,7 5-258,-5-7 129,4 2-387,2-10 129,1-6-258,3-1-387,1-8 387,4-9-387,-1 0 258,1-2 0,1-2 258,-5 4-258,0 3 258,-2 5 258,-1 7-258,-12 2 0,16 4-129,-16-4 0,10 27-258,-9-12 387,2 9-387,0-5 258,-1-1-129,0-7 258,2 3-387,-4-14 258,12 10-129,-3-10 0,1 0 0,2-7 0,-1 0 129,0-3-129,0 3 129,-1-3 0,-1 5-129,-1 0-129,1 5 258,-1 0-129,0 1 0,0 11 0,0 1-129,0 2 258,-1 6-129,-2 8 0,-1-3-129,-1 0-387,-6-10-1935,2 2-2322,-7-7-129,-4 0-774,-2-4 516</inkml:trace>
  <inkml:trace contextRef="#ctx0" brushRef="#br6" timeOffset="-209897.334">12641 16683 1032,'0'0'3612,"0"0"258,0 0-387,-2-8-2709,2 8-516,0 0-129,0 0 0,0 0 129,0 16 129,0 0-129,0 8 129,0 6-258,0 5 387,0 1-129,0 10 129,-1-5 258,1 13 0,0-15 0,0 11-129,0-13 0,0 13-129,-3-11-387,2-3-129,1 1-516,-5-11-516,5 3-774,-1-12-1290,1-17-1548,0 0-258,-14-9 517</inkml:trace>
  <inkml:trace contextRef="#ctx0" brushRef="#br6" timeOffset="-209605.318">12432 16996 3354,'0'11'4386,"6"3"0,-6-14-387,17 0-2838,4 0-774,0 0 129,10 2 129,-1-2-258,5 3 0,0-3 129,0 10-129,-5-10 129,3 7-258,-7 2-129,1 1 0,-8-2 0,1 3-129,0 2-258,-5-4-645,4 7-1419,-7-7-2064,1-6-516,-3-3-387</inkml:trace>
  <inkml:trace contextRef="#ctx0" brushRef="#br6" timeOffset="-208906.279">12842 16772 3354,'2'-15'4773,"-2"15"-645,3-15-516,-3 15-2580,0 0-516,0 0 0,0 0 0,1-11-258,-1 11 0,0 0 0,0 0-258,0 0 129,0 0 0,0 0-129,0 0 129,0 0 0,0 0 0,0 0 129,0 0 0,2 14-129,-2-14 0,2 28 129,-2-10-258,2 6 129,-1 5 0,1 6-129,-1 1 0,1 7 129,-2 5-129,1 3 129,-1-5 0,1 5 258,-1-4-258,3-1-129,-2-13 0,4-7 129,4-8-258,1-13-258,7-9-129,2-15-129,7-3 129,0-13 0,2 1 387,1 0 0,-2 0 129,-3 6 129,-7 8 258,1 7 129,-10 6-129,0 9 129,-2 11-258,-2 4-258,-2 9 0,-1 6 129,1 7-258,1 6 258,-1-6-258,1 0 129,-1-1-129,1-4 0,3-7-645,-6-5-1032,0-22-2451,10 0-645,-10 0-129</inkml:trace>
  <inkml:trace contextRef="#ctx0" brushRef="#br6" timeOffset="-208358.249">13392 17066 1419,'28'13'4128,"-19"-13"129,10 4-903,-10-4-2322,10 0-1935,-5-6-129,6 0 0,-6-12 0,5 8 258,-7-4 645,-1-1 258,-1-3 516,-9 0 258,0-1-129,-5 3 258,4 16-258,-21-19 258,9 12-387,-6 3-129,0 4-129,-2 4-258,1 9 258,0 0-387,3 5 129,-1-1 0,6 6 0,0-1 0,5 7 129,4-4 0,2 6 0,5-4 0,6 3 258,3-6-258,3 7 0,4-7-129,3 0 129,0-4-129,1-6-129,3 0-129,-4-8-774,6 9-774,-10-15-1806,0-12-903,2-4-774</inkml:trace>
  <inkml:trace contextRef="#ctx0" brushRef="#br6" timeOffset="-207622.204">13787 17011 1419,'2'15'3612,"-2"-15"387,1 17-516,-1-17-2709,5 15-903,-5-15 0,6 23 387,0 4 387,-3-7 129,4 8 387,-6-5-129,6 17-129,-7-11-129,4 3-129,-3-6-387,0-3 258,-1-5-258,0-6-258,0-1 258,0-11-258,1-8 0,0-7-129,2-10 258,-1-3-129,1-7 0,1 3 0,3-2-129,-1 2 258,2 6 0,3 2-258,0 4 129,2 6 0,3 6 0,0-2-258,2 8 129,2 0 0,1 2 0,0 10 129,4 2 0,-3 2 129,3-2-258,0 0 258,1-2-258,-2-3 258,0-3-258,2-4 129,-2-5-129,-1-6 0,-4-1 0,-3-9 0,-3 6 129,-1-2-129,-6 0 129,-2 0 0,-4 5 0,-6-1 0,-2 4-129,-5 6 129,-1 3-129,-4 0 0,-2 6 129,3 5-129,-1 1 129,1 3 258,0 0 0,4 4 129,2-4 0,6 4 258,-1-2-129,6 10 0,2-3 129,12 5-258,2 1-258,11 8 129,5 0-387,5-3-516,13 10-2967,0-13-1290,1-7-258,1-5-387</inkml:trace>
  <inkml:trace contextRef="#ctx0" brushRef="#br6" timeOffset="-193193.379">19406 12680 1,'0'0'644,"0"0"130,0 0 129,0 0-129,-2 12 129,2-12 0,0 0 129,0 0 0,0 0 129,0 0-387,0 0-129,0 0-129,0 0-258,0 0 129,0 0-129,0 0-129,0 0 129,0 10 129,0-10-129,0 0 0,0 0 0,0 16 129,0-16-129,0 0-129,0 11 0,0-11 0,0 12-129,0-12 258,-3 13-129,3-13 0,-3 13 0,3-13 129,-4 16 0,4-16 129,-6 17-129,6-17 0,-7 21-129,3-7 129,-1 1-129,-1 2 0,-1-1 129,-1 6 0,1-5-129,0 7 0,0-5-129,2 0 129,1-3 0,4-2-129,0-2 0,7 0 0,8-4 0,1-2 0,6-3 0,0 0 0,3 3 0,-1 2 0,1 1 0,-5 2 129,-3 1-129,-3 6 129,-4 6-129,-2 5 129,-7-1 129,-1 3 0,-4 1 129,-2 2-129,-4 2 0,0 0 0,-1-7 0,2 0-129,0-2-129,3-5 0,2-1-129,3-3 129,1-3-129,0-2 0,6-2 129,3-2 0,3-2 0,1 2 0,1-3 0,2 1 0,-1 1 0,-2 1 0,0 5 0,-2 1 0,-1 4 0,-5 3 129,-1 1-129,-2 5 0,-2-2 0,0 2 129,0-2-129,1 3 0,1 0 258,2-2-258,3-3 258,0 0-258,3-1 129,3-1-129,1-2 258,1 1-387,1-6 129,0 0-258,2 6-516,-6-8-2451,0-1-1161,3 0-387,-8-12-258</inkml:trace>
  <inkml:trace contextRef="#ctx0" brushRef="#br6" timeOffset="-192065.314">19131 12804 2709,'0'0'3096,"12"0"-1290,-12 0-1677,11-7-129,-11 7 258,12-8 0,-12 8 0,12-14 387,-4 5 0,-2-6 0,5-1 258,-5-7 0,8 3 0,-5-11 0,6 6-258,-4-6 129,1 0-258,3-1 0,-2 6-129,-1-1-387,1 4 258,0 0-387,-3 4 258,2 3-258,-12 16 0,14-19 0,-14 19 129,10-12 0,-10 12 0,0 0 129,0 0 0,0 0 0,0 0 0,0 0-129,9 3 129,-9-3 0,0 0 0,7 16-129,-7-16 0,8 11 129,-8-11-129,6 14 129,-6-14-129,8 20 129,-2-7-129,-2 1 129,3 3-129,-2 3 0,2 1 0,2 1 0,-1 3 0,3 2 0,-1-1 258,1-1-258,0-3 0,0 2 129,-2-2-129,0 0 0,0-5 129,-4-3-129,-5-14 0,10 17 0,-10-17 0,5 15 0,-5-15 0,0 0 0,0 0-258,0 0-516,0 0-1419,0 0-2064,0 0-258,0-9-387</inkml:trace>
  <inkml:trace contextRef="#ctx0" brushRef="#br6" timeOffset="-189638.178">19968 14046 1,'8'-13'2450,"-8"13"-1418,13-6 258,-13 6-129,15-6 387,-5 6-129,-2 0-129,5 1-129,-2-1-129,4 6-258,-2-4-129,2 3-129,0-2-129,3 2 0,-3-4 0,1 3-258,-1-1 0,2 3 0,-3 3 0,0 0-129,-1 2 129,-1 1 0,-4 4-129,0 1 0,-1 2 258,-3-1-129,-1-1 0,-3 2 0,0-2 129,0 0-129,-1-2 0,-4-3 129,5-12-129,-15 18 0,6-11-129,-2-2 129,0 1-129,-2-5 0,-1-1 0,1 0 0,-1-3 0,-1-4 0,4 2 129,-3-3-129,2-3 0,2 4-129,2 0 129,8 7 0,-12-13-129,12 13 0,0 0 0,-3-15 129,3 15-129,5-6 129,-5 6 0,14-8-129,-4 1 258,1 2-129,3 0-129,2 0 129,0-2-129,1-1-387,1 5-387,-4-3-645,2 4-2064,1 2-774,-6-1-129</inkml:trace>
  <inkml:trace contextRef="#ctx0" brushRef="#br6" timeOffset="-188814.128">20362 14011 774,'5'-7'387,"-5"7"387,8-4 258,-8 4 129,0 0 387,12-4 129,-12 4 0,0 0 0,0 0-516,10 0-258,-10 0-258,0 0-129,0 0-258,5 13 0,-5-13 0,3 17-129,-3-17 258,2 25 0,-2-12 0,2 3 129,-2 0 0,0 1-129,0-1 129,2 2 0,-2-4-129,2-1 0,-2-13-129,2 18-129,-2-18 0,0 0 0,14 3-129,-14-3 0,17-15 0,-5 3 129,1-5-129,-1-1 0,3-3 0,-2 2 0,1-1 0,-1 6 129,0-1-129,-1 4 0,0 4 0,-1-1 0,2 6 0,-3 2 0,1 0 0,-2 7 129,0 3-129,0 1 0,-2 2 129,1 4 0,-4-1 129,1-1 0,-2 5-129,1-6 129,-4 1 0,1-1 0,0 2-258,-1-16-516,6 24-645,-6-24-1548,0 0-1935,15 0-258,-6-5-387</inkml:trace>
  <inkml:trace contextRef="#ctx0" brushRef="#br6" timeOffset="-188301.099">20875 14205 1935,'-7'-39'2322,"7"19"-774,0-4 0,1 7-387,0-4-129,1 6-129,1 1-129,3 2-258,-6 12-129,13-13-129,-5 10 129,3-1-129,2 3-129,0 1 129,0 0-129,2 4 258,0-2-258,-2 2 129,0 1 0,-1 5 0,-12-10 387,15 19-129,-15-19 258,2 24-129,-4-9 129,-3 5 129,-8-4-129,2 5-129,-7-4-258,2-1-129,-4-3 0,1-5-129,2-4-258,-1-3-129,4-1-258,0-7-258,14 7-258,-19-27-387,15 14-516,-3-12-645,7 1-1161,0 0-645,1-9-129</inkml:trace>
  <inkml:trace contextRef="#ctx0" brushRef="#br6" timeOffset="-187985.081">20998 13737 3096,'0'-12'3741,"0"12"-129,0 0-1806,2 12-516,-2-12-258,2 27 0,-2-12 0,6 11 0,-6 1 129,3 9-387,-3-2 0,3 8-258,-3 0 0,2 4-258,0-3 258,0 0-516,3-7 0,3-6-258,2 3-645,-2-21-1032,6-5-2709,4-5 0,-2-7-774</inkml:trace>
  <inkml:trace contextRef="#ctx0" brushRef="#br6" timeOffset="-186610.002">21678 14025 1161,'21'-9'3612,"-15"-3"-129,6 5-1806,0 1-774,-3-1-387,2-2 129,-4-3-129,1 4 387,-3-6-129,-5 14 129,5-22-129,-5 22 129,-3-19-258,3 19-129,-17-12 0,7 10-387,-5-1 0,-1 0-129,-3 3 0,2 0 0,-1 0 0,2 5 0,0 3 129,2-1-129,2 5 129,1 0 0,0 1 129,4 5-129,1-2 129,2 4 0,1-1-129,3 6 129,0-4-129,3 4 0,6-3 0,2 0 0,3-3-129,3 0 0,3-6-129,1-4 129,3-2 0,2-6-129,0-1 129,1-2-129,0-9 129,-1-5-129,-1-1 0,-3-3 0,1 1 0,-3-1 0,-3-4 0,-2 7 129,-4 0 0,0 0 0,-4 3 0,-1-1 0,-4 4 0,0-1 0,-2 12-258,1-12 258,-1 12-129,0 0 129,0 0-129,0 0 129,0 0 0,0 0 129,0 0 129,0 0-129,0 0 0,4 8-129,-4-8 258,4 14-387,1-3 258,-2 4-129,2-1 0,0 5-129,1 1 129,-1 4 0,3-1 0,-1 0 129,-1-6 0,1 0 0,-1-3 129,-1-3 0,-5-11 0,10 4 0,-10-4 258,11-8-258,-5-4 0,0-1 0,1-6 0,0 1 0,3-4-129,-1-1 0,-2 0 0,4 0 0,-3 0-258,4 2 129,0 3-258,-2-1 258,1 7-258,0 3 129,2 1-129,-3-1 0,3 9-258,-13 0-387,21 0-258,-21 0-903,15 0-1419,-15 0-1419,0 0 129,14 5 130</inkml:trace>
  <inkml:trace contextRef="#ctx0" brushRef="#br6" timeOffset="-186331.987">22416 13916 3483,'7'15'4515,"-7"-15"-258,4 19 129,3-1-3612,-7-5-129,3 8 0,-2 2-129,2 2-129,-1-2-129,-1-3-645,5 5-1032,-6-12-1935,0-13-1161,7 8-387,-1-21 258</inkml:trace>
  <inkml:trace contextRef="#ctx0" brushRef="#br6" timeOffset="-186161.977">22540 13573 2580,'0'15'3225,"5"6"-903,-5-21-2322,0 0-3741,16 17-387</inkml:trace>
  <inkml:trace contextRef="#ctx0" brushRef="#br6" timeOffset="-185677.949">22717 14026 2580,'-15'-11'3870,"15"11"516,-6-29-516,2 6-2580,4 8-516,0-4-516,0 4 0,0-2-258,5 6 129,1-1-387,3 2 129,2 5-129,1 2 129,3 3 0,0 0 258,0 0 0,0 3-129,-1 4 129,-4 6 129,0 1 0,-2 2 0,-2 2 129,-1 1 129,-5 0 129,0 5-129,-7-6 258,3 5 0,-9-9-129,3 1-129,-6-6-129,3 3 0,-2-9-387,-1-3-129,5 0-516,-5-15-774,16 15-1032,-17-26-2193,10-1-258,6-1-258</inkml:trace>
  <inkml:trace contextRef="#ctx0" brushRef="#br6" timeOffset="-185333.929">22861 13476 5031,'0'0'4386,"0"10"-258,7 5-129,-4 2-3612,-3 6-516,0 7 129,1 8 0,1 5 258,-2 4-129,0 4 129,0 0 258,1 5-258,1-8 0,2-2-129,0-7 0,0-10-774,6-1-1419,0-8-2064,-10-20-645,23 4 258</inkml:trace>
  <inkml:trace contextRef="#ctx0" brushRef="#br6" timeOffset="-184281.869">23121 13938 5289,'22'-1'4515,"-15"-10"-258,7 11-387,-2-7-3612,0-3-516,-12 10-129,18-14 129,-18 14-129,13-19 129,-13 19-129,7-22 129,-7 10 0,0 12 0,-2-17 129,2 17-129,-13-17 258,4 12 0,-1 2 129,-2 1-258,3 2 387,-4 2-258,3 3 129,0 3 0,-2 5 129,2 0-129,2 5 129,-2 1 258,4 3-258,-1 1 129,3 4-129,0-3 258,2 5 0,0-5 0,2 1-129,0-4-129,4-1 129,-2-6-258,6-1 129,-8-13-258,14 15 0,-3-14 0,1-1 0,2 0 0,2-4-129,4-4 258,-2-2-129,4-4 258,-1 0 0,0-3-129,0-3 0,-2 3 129,-1-3 0,-3-1-645,-1 2 516,0 2-387,-3 0 129,-2 2-258,-1 3 387,0 1-258,-8 11 258,11-13-129,-11 13 129,8-5-129,-8 5 129,0 0 129,9 0 0,-9 0 0,5 11 0,-5-11 387,6 21-258,-5-6 387,1 6-387,-2-4 129,4 5-129,-4-2 129,4 3-258,-1-8 0,4-1-129,1-6 0,5-4 0,1-4 0,4 0-129,-2-10 258,2-6-129,2 1-129,-1-1 258,-3-1-129,-3 1 258,-1 0-258,-3 2 129,-1 6-258,1 5 129,-9 3-129,7 0 0,-7 0 258,10 6-129,-10-6 258,5 17-258,-5-17 516,5 23-258,-5-23 129,5 18-129,-2-6-129,2 5 0,-3-2-129,2 1-258,3-1-129,-7-15-645,12 29-516,-12-29-774,12 9-1419,-12-9-1419,13-3-258,-2-6 387</inkml:trace>
  <inkml:trace contextRef="#ctx0" brushRef="#br6" timeOffset="-183484.824">24074 13764 4128,'11'5'3225,"-11"-5"-645,0 0-129,0 0-3612,-7 10-516,7-10 258,-17 14 516,7-7 645,-1 1 1032,-2-3 645,2 4 258,-2-6-129,3 6 258,-2-6-129,3 7-258,-2-6-129,4 11-387,-2-5-129,6 9-258,-2-2 0,3 7-129,2-2 129,0 4-387,2-3 129,4 3-258,3-2 258,2-1-258,3-3 0,4-5 0,1 0-129,6-6 0,0-5-129,6-4-129,1-6-129,4-11 129,-4-1 0,3-8 258,-2 0-258,-3-3 258,-6-1 0,-2 4 129,-4 1-387,-2 1 129,-5 6-258,-8 0-258,1 6 129,-3 0 0,-1 12 0,0-14 129,0 14 258,-10-3-129,10 3 258,-13 0 129,2 0 129,0 6 129,0 0 0,1 4 129,-5 0 0,3 7 258,-1-2 129,3 8 129,0-3-129,3 9 0,1-5 0,6 9-258,1-6 258,9 4-387,7-1-258,-17-30-258,52 60-387,-8-40-903,-3 1-2451,1-1-645,-1-13-258,-2-1-258</inkml:trace>
  <inkml:trace contextRef="#ctx0" brushRef="#br6" timeOffset="-181442.708">19529 15137 2451,'0'0'3096,"1"11"-2322,-1-11-645,0 0 258,12 10 129,-12-10 129,16 4 258,-6 0-258,0-4 258,4 0-258,1-2 129,3-1-258,1-5 0,1 1-258,1-4-129,-2-2 0,2-3-129,-2 0 129,-2-1 258,-1 1-129,-6-5 0,0 5 129,-5-1 129,-1 2-258,-4-1 0,0 6 0,-4-5-129,4 15-129,-15-17 0,5 8 0,0 6 0,-1-2 0,-2 1 0,0 2 258,-1 2-129,4 0 0,-3 0 0,2 5 0,-3-1 0,4 1 129,-2 4 0,4 4 0,-7-2 258,6 7-129,-2-4 0,0 7 0,-3-3-129,4 9 0,-4-2 0,3 3 129,-2-3-129,2 3 0,-1 1 0,2 0 258,0-7-129,3 3-129,-2-5 0,8 0 0,-4-3-129,4 3 0,-1-3 0,2-4 0,0 0-129,2 2 0,4-2 0,1 0 129,4-4-129,5-4 0,3 1 129,5-4-129,4-1 0,1-1 0,6-1 0,1-4-129,-1-2 129,1-1 0,-2 4-129,-1 0 129,-3-2-129,-2 2 129,-4 0 0,-2 0 0,-4 2 0,-2-1 0,-3-2 0,-3 1 0,-2 1 0,-8 3 0,10-1 0,-10 1-129,0 0 0,0 0 0,0 0-129,0 0 0,-7-3-387,-3-2-903,10 5-2064,-11 0-1161,3 0-387,8 0-129</inkml:trace>
  <inkml:trace contextRef="#ctx0" brushRef="#br6" timeOffset="-180337.644">20186 15497 1,'-13'-16'2966,"13"16"-257,-9-12-903,9 12-2451,-6-20-387,6 20 258,0-20 387,0 20 129,5-17 645,-5 17 0,17-21 387,-6 9 129,4 3 0,0 0 0,3 2-129,0 1-129,-1 2-258,-1 2 0,0 2-129,-2 9-258,-1 2 129,-5 1 0,0 5-129,-3 1 129,0-1 129,-4 3 0,0 0 129,-1-6 258,-1 3 258,1-17-258,-11 22 129,0-18 0,3 6 129,-7-10-387,4 0 129,-4 0 0,1 0-516,0 0-129,1-5-129,4-2-645,-3-6-774,12 13-2451,-5-15-516,3 1-258</inkml:trace>
  <inkml:trace contextRef="#ctx0" brushRef="#br6" timeOffset="-179760.611">20579 15291 1935,'-1'27'3870,"-1"-11"129,2-16-387,0 0-2838,0 0-645,0 0 258,5 0 387,-5 0 0,8-4 258,-8 4-258,9-1 129,-9 1-387,0 0-258,0 0-129,9-9-258,-9 9-258,0 0-516,0 0-1677,7-12-1935,-7-2-129,5 2-387</inkml:trace>
  <inkml:trace contextRef="#ctx0" brushRef="#br6" timeOffset="-179456.593">20585 14884 6321,'7'-12'4902,"-7"12"-129,10-7-516,-10 7-3612,0 0-387,0 0-258,8 5 129,-8-5-129,4 14-258,-3-1-258,-1-13-774,0 0-2838,5 16-645,-5-16-387,0 0 258</inkml:trace>
  <inkml:trace contextRef="#ctx0" brushRef="#br6" timeOffset="-177746.495">21035 15028 1419,'3'24'3741,"-1"2"387,-2-14-1032,0-12-2322,3 21-129,-3-21-129,10 18 0,-10-18 129,16 12-129,-5-12 129,4-1-129,1-5 0,4 1-129,0-8 129,3 1-387,-1-9 129,-2 4-129,1-2 0,-6 1 0,-1 0 129,-3 2-258,-5 3 0,-2 0 0,-4 13-129,0-19 0,0 19 0,-10-14 0,1 6 0,-5 0 129,1 1-129,-2 2 129,-3-2 129,2 5-129,-4-2 0,2 0 0,1 4-129,0 0 258,-1 3-129,3 3 129,2 2-129,0 2 129,0 1 0,2 5 0,-1 4 129,5-2-129,-2 2 0,4 5 129,-1 5-129,3 1 129,-2-1-129,5 2 129,-1 0-129,1 1 129,0 1-129,1-2 258,1-6-258,3 2 0,0-3 0,2 0 0,3-5-129,1-4-129,6-3 0,0-7-129,8 0-258,-3-6 0,10 1-516,-5-8-645,10 1-2193,0-3-1032,-3-2-129,4 1 646</inkml:trace>
  <inkml:trace contextRef="#ctx0" brushRef="#br6" timeOffset="-176426.42">21509 15220 774,'6'-7'3612,"1"10"258,-7-3-387,0 0-2967,0 0-258,0 0 258,10 4 0,-10-4 387,0 0 0,0 0-129,8 16 129,-8-16-129,1 12 0,-1-12-387,3 18 258,-3-8-387,0 5 129,0 2-129,0 7 258,0-4-258,0 8 129,-2-1 0,0 4-129,-1-3-129,3 4 258,0-7-258,0-1 0,3-4 0,4-5-258,3-3 0,2-6 0,7-2-387,-5-9-258,10 4-516,-7-20-129,11 16-903,-12-15-1419,2 2-1032,0 6-129</inkml:trace>
  <inkml:trace contextRef="#ctx0" brushRef="#br6" timeOffset="-176034.397">21451 15316 2967,'-6'2'3741,"6"-2"-129,6 0-1548,-6 0-2064,8-2 0,-8 2 129,12-1 129,-3 1 129,-9 0 0,18 1 258,-7-1-129,5 0 129,-4 0-258,7 0 129,-3-4 0,2 0-387,1 0-516,-2-6-645,5 4-1419,-2 6-1935,-5-9 0,6 9 130</inkml:trace>
  <inkml:trace contextRef="#ctx0" brushRef="#br6" timeOffset="-175448.364">21787 15425 2451,'0'0'3483,"0"0"0,8 4-1935,-8-4-1677,14 3 0,-14-3 129,13 2 258,-1 1 129,-4-3 258,5 0 129,-6 0 0,6 0 0,-3 0 0,2 0-129,-3 0-258,2 0 0,-11 0-387,16-2-258,-16 2-258,10 0-645,-10 0-645,10 11-2064,-10-11-645,0 11 258</inkml:trace>
  <inkml:trace contextRef="#ctx0" brushRef="#br6" timeOffset="-174998.338">22033 15216 4128,'7'14'4257,"1"-2"-129,-8-12-1032,2 15-2838,1-3-387,0 1 129,0 4 129,0-4 0,-1 7 129,-2-4 129,4 7 0,-4-1 129,4 0 129,-4-1 129,4 2-129,-4-2-129,3 4 129,-3-6-258,2 4-129,-2-7-516,0-4-774,0 0-3096,0 0-516,0-12-387,0 0-258</inkml:trace>
  <inkml:trace contextRef="#ctx0" brushRef="#br6" timeOffset="-163746.695">22642 15041 1,'0'0'902,"0"0"130,0 0 258,0 0-258,0 0-129,1-10 0,-1 10 258,0 0-129,0 0-129,0 0 0,0 0 129,0 0-129,0 0-129,0 0-129,0 0 0,0 0-129,0 0 0,0 0-129,0 0 0,0 0 0,0 0 0,0 0-129,0 0 0,0 0-129,0 0 0,0 0 0,0 0 0,0 0-129,0 0-129,0 0 129,0 0 0,0 0-129,0 0 129,4 6 0,-4-6 0,3 23 0,-1-11 0,0 2 0,1-2 0,-1 2 0,1 3 0,1 4 129,-1-5-129,0 1 129,2-1-129,-2 1 129,0-3 0,1 6 0,-2-8 0,2 0 258,-4-12-258,5 13 129,-5-13 0,0 0 129,0 0-129,9 7 0,-9-7-129,8-12 0,-3 0 0,5-3 0,0-3-258,3-6 129,0 1-129,1-3 129,4 3 0,-3 0-129,2 0 129,-3 1-129,3 3 0,-3 5 129,-1 6-129,-3 1 0,-1 1 129,-9 6-129,16 0 129,-16 0 0,9 13-129,-4 1 129,0-2 0,0 2-129,-1 3 129,-1 2 129,0-2 0,1 3 129,-1-4-129,2-2 258,-5-2-129,5 2 0,-5-14-129,8 12 0,-8-12-129,11 0 0,-2-2-129,1-9-129,5-2 129,-1-4-129,2-2 129,0-2 129,-2 4 0,-2 4 0,-2 1 0,0 2 129,-10 10 0,12-2-129,-12 2 129,9 7-129,-4 8-129,-1-1 129,0 0 0,-1 6 0,1-3 0,-1 4 129,-2-4 0,2 1 0,-1-7-258,-2-11-516,6 25-1806,-6-25-2064,0 0-129,16-3-516</inkml:trace>
  <inkml:trace contextRef="#ctx0" brushRef="#br6" timeOffset="-163149.66">23327 15025 258,'2'11'3354,"-2"-11"0,0 0-129,0 12-2193,0-12-1161,0 0 0,11 13 0,-11-13 129,8 8 387,-8-8 387,8 11 129,-5 2 258,-3-13 129,0 25 0,0-25 0,0 32 0,-5-17-387,5 13-258,0-10-129,2-1-129,-1-5-129,6 0-258,2-5 0,1 0 129,2-7-129,2-7 0,0-4 0,2 0 129,-1-7 0,-1 3 0,-3-5 0,0 0 0,-2 2 0,0 5 0,-6-3 0,2 4 0,-4 0-129,1-2 129,-2 14-129,0-17-129,0 17-129,-3-18-258,3 18-774,-7-13-1161,7 13-2193,0 0-129,-7-15-516</inkml:trace>
  <inkml:trace contextRef="#ctx0" brushRef="#br6" timeOffset="-162601.629">23775 14941 1419,'-15'2'3612,"10"9"516,-10-11-516,4 3-2838,-1 2-516,0 4-258,-1-1 0,3 1 0,2-2-258,2 6 129,6-13-129,-4 14 129,4-14 129,3 15 129,5-11 0,3 2 129,2-2 258,-1-3-258,5 5 129,-5-2 0,3 3-258,-1 1-129,2 1-129,-6 0 258,1 8-258,-6-3 258,3 0-258,-6 1 387,1 2-129,-3-17 258,-4 25 258,-4-18-258,1 5 387,-4-8 0,1 6 0,-6-7-387,2 2 258,0-2-516,3-2-129,1 2-387,-3-3-774,13 0-2451,-11 0-903,11 0-387,-2-15 0</inkml:trace>
  <inkml:trace contextRef="#ctx0" brushRef="#br6" timeOffset="-161905.589">24003 14679 2709,'8'4'3225,"2"-4"129,-10 0-1935,0 0-1290,0 0-129,0 0 0,0 0 258,0 0 129,10 7 258,-10-7 0,2 14 0,-2-14 129,3 25 258,-3-13-258,-3 11 258,-1-7-129,1 16-129,-4-7 129,1 10-129,-3-6-129,6 7 0,-3-3 0,4 4-129,0-7-129,2-1 0,2-1-258,8-4 0,1-4-129,3-3-129,5-8 0,1-7-258,0 7-258,-2-12-387,4 3-387,-4-17-903,-2 2-1677,-1 1-903,-8-4-129</inkml:trace>
  <inkml:trace contextRef="#ctx0" brushRef="#br6" timeOffset="-161588.571">23935 14792 9933,'23'2'4386,"-11"-2"129,6-5-1677,-2 5-2580,3 0-516,4 4 129,0 3-129,6-5-258,2 5-387,1-7-1161,0 3-1806,5 2-1032,-4-5 0</inkml:trace>
  <inkml:trace contextRef="#ctx0" brushRef="#br6" timeOffset="-134998.05">18751 15744 129,'0'-11'903,"0"11"-129,-3-10-387,3 10 129,0 0 0,0 0-129,0 0 0,0 0 258,0 0-387,0 0 516,0 0 0,0 0 129,0 0-129,0 0 0,0 0 258,0 0-129,0 0 0,0 0-387,0 0 0,0 0-258,0 0 0,0 0-129,0 0 0,0 0-258,0 0 129,0 0 0,0 0 0,0 0 129,0 0 129,0 10-258,0-10 129,0 23 0,3-9 129,-2 6-258,1 2 129,-1 7 0,-1 4-129,0-1 0,0 6 129,0 1-129,0 5 0,0-5 0,-1 4 0,-1-4 129,1 0-129,-2-1 0,3-4 258,-1-6-258,1-3 0,0-6 129,0-4-129,0-15 0,0 17 129,0-17 0,0 0 129,0 0-129,0 0 0,6-7 0,-4-5 0,4-7-258,-4-2 0,6 0-258,-1-8 0,3 3-129,-1 1 258,7 1 0,-3 0 129,2 2 129,1 2 129,0 5 0,0 4 0,0 2 0,-1 1 0,-1 6 0,-2-1-129,-2 3 0,-1 3-129,-9-3 0,15 11 0,-15-11 129,9 13-129,-9-13 0,9 20 258,-7-9-129,2 2 129,-4-13 129,5 22 129,-5-22-129,0 23 0,0-23 0,0 20 0,0-10-129,0-10-258,0 22 0,0-22-387,0 18-129,0-18 0,0 17-516,0-17-1419,0 0-1548,5 12 0</inkml:trace>
  <inkml:trace contextRef="#ctx0" brushRef="#br6" timeOffset="-134234.007">19123 15990 1,'8'-4'2321,"-8"4"-1676,0 0-1290,6-8 258,-6 8 774,7-8 258,-7 8 516,10-4 258,-10 4 258,10-4-258,-10 4 129,13-3-387,-13 3-258,17 0-129,-7 3-387,4 4 0,-2 0-387,2 5 0,0 0-258,-2 4 129,3 1-129,-8 1 129,4 1 0,-5-2 129,-2 3-129,-1 1 129,0 2 0,-2-5 129,-1 3-129,0-5 129,0 3-129,0-6 129,-4 1-129,4-14 0,-8 18 129,8-18-129,-16 11 0,7-8 0,-2 1 0,0-1 129,-3-3 0,2-1 129,-1-6-258,0-2 129,1-6 0,2 6-129,2-10 129,1 4-129,4-2-129,2 5 129,1-1 0,3 2 0,4 1 0,6 1-129,1 5 0,4 0-129,2 1 129,2 1-129,1 2-129,-1 0-258,3 9-387,-6-1-774,-1-5-1677,2 13-516</inkml:trace>
  <inkml:trace contextRef="#ctx0" brushRef="#br6" timeOffset="-133617.973">19499 16017 1806,'7'16'2193,"-7"-16"-2580,7 21-645,-2-7 258,-1 1 129,1 1 516,-2 1 516,1 5 516,0 0 0,-1-1 516,3-1-258,-4 1 258,3 0-258,-4-2-129,4-2 0,-5-17-129,4 18-129,-4-18 0,1 12 129,-1-12-258,0 0 129,0 0-258,0 0 0,0-9 129,0 9-129,0-24-129,3 10 0,-3-11 129,3 6-387,0-4 129,3 2 0,2-5-258,2 9 0,0-1 0,2 7-129,2 6-129,-2-2 0,6 4 129,-3-6-516,5 9-129,-7-3-516,8 3-645,-5 0-2064,-4 0-387,4 0-258</inkml:trace>
  <inkml:trace contextRef="#ctx0" brushRef="#br6" timeOffset="-133069.94">19805 16167 2451,'17'0'3483,"-11"-15"129,6 4-3225,2 1-129,1-2 258,1 0-258,-2-1 516,0 5-129,-7-5 258,3 10 0,-6-6 0,-4 9-129,4-13 0,-4 13-258,0 0-129,-8-7-129,1 7-258,-2-5 0,-1 1-129,0 3 129,-1 1-129,0 0 129,0 0 0,1 1 0,-1 3 129,0 4 0,1 1 0,1 4 129,1-4 0,2 8 0,-1 1-129,3 1 129,-1 4 0,4-2 0,0 3-129,1-1 129,0 0 0,5 3 129,1-4-129,5-1 0,0-4-129,5 3 0,1-8 0,6 2-258,4-2 0,-1-7-645,10 5-387,-8-10-903,10 0-1290,-4 0-1677,-2-3 0</inkml:trace>
  <inkml:trace contextRef="#ctx0" brushRef="#br6" timeOffset="-132037.882">20227 15885 1032,'6'-6'2451,"-6"6"-2322,0 0-258,0 0 516,0 0 0,0 0 258,0 0 0,0 0 129,0 0 129,0 0-129,0 0-387,0 0 129,0 0-258,0 0 129,0 0 129,0 0 129,0 0-258,0 0 258,6 12-129,-6-12 129,4 26-258,-3-13 129,3 11-387,-2-2 0,2 4 0,0-1-129,-1 9 0,0-5 0,1 3 0,0 1 0,-1-3 0,0 0 129,1-5 129,-4-3 0,3-1 129,-3-7-129,3-2 129,-3-12-129,0 0 129,0 0-645,8-1-129,-1-12-129,-1-10-516,5 3 129,-3-6-258,8 6 129,-5-7 258,3 5 516,-3 6 387,0 4 0,0 5 516,-11 7-258,18-3 258,-18 3-258,12 9-129,-12-9-258,11 22 0,-7-4 0,0-5-258,-2 9 129,-1-5 129,-1 1 129,0-2 258,-3-1 0,-2-1 258,-5-6-129,1 8 387,-4-14-129,-1 14 129,-6-12-258,4 5 129,-4-8-516,2 4 0,1-5-387,0-6-645,4 6-387,-2-16-2580,9 3-774,4 1-516</inkml:trace>
  <inkml:trace contextRef="#ctx0" brushRef="#br6" timeOffset="-131385.844">20519 16174 3870,'13'6'4128,"4"4"-645,-17-10 258,15 0-4128,-5-5-387,4 5 129,-3-4 258,5 3 129,-3-2 387,-1-8 129,2 3-129,-3-5 129,2 4 258,-6-5-258,3 4 258,-7-4 129,-3 14-129,3-23 258,-3 23-129,-3-14-258,3 14-129,-18-3 129,8 3-387,-4 0-258,2 4 258,-2 7-129,1-2 0,0 0 258,4-1-129,-1 0 129,2 0 129,8-8-129,-11 14 0,11-14 258,-5 12-129,5-12 0,-2 21 0,2-10 129,0 13 0,0-3-129,5 5 258,-2-2-387,2 5 258,1-2-129,2-2-129,2 1 0,2-10-258,3 5 0,1-12-516,6 7 0,-5-16-387,9 6-129,-10-16-1032,13 8-1032,-7-13-1806,-2-3 0</inkml:trace>
  <inkml:trace contextRef="#ctx0" brushRef="#br6" timeOffset="-130814.811">20854 16168 3483,'0'0'3870,"0"0"-258,17 14-258,-7-14-4128,2 0-258,-3-1 0,5 1 258,-4-4 129,5-1 387,-2-2 0,-3-7 516,0 2-129,-4-1 129,1 0 387,-5-2-258,-1-1 129,-1 0-129,-5 3-129,-3 1-258,-2 5-129,-2 2 0,-1 1-129,-3 4-129,3 2 129,-2 7 0,1-1 129,1 2 129,1 2 0,1-3 0,4 6 387,1-3-129,4 6 645,2-18 0,-2 30 0,1-13 129,4 7-129,0-7 129,6 9-258,-1-6-258,4 0-387,1 1 129,1-3-129,3-5-258,0-7-258,5 6-645,-5-15-2193,3-5-1032,4-3-645,-4-8 387</inkml:trace>
  <inkml:trace contextRef="#ctx0" brushRef="#br6" timeOffset="-130129.772">21146 16022 516,'10'3'2838,"-10"-3"129,0 0-2322,0 0-258,7 8 258,-1 8 387,-5-4 129,4 8 129,-5-4 129,2 9-129,-2-8-129,0 11 0,0-8-258,0 4-129,-1-9 0,1 8-258,0-10-129,0-13-258,0 14-129,0-14-129,10-1 0,0-10-258,2-2 258,2-10-129,1 3 258,2-1 129,1-3 129,-2 6 0,-5 2 129,3 7 0,-14 9-387,15-8 0,-15 8-129,10 0-129,-10 0-129,10 14 129,-5-2 0,-3-2 129,2 4 387,1 3-129,-4 0 129,5 5 129,-4-5-129,3 4 129,-2-3-258,1 0 0,-1-2-387,-3-16-903,6 17-2709,-6-17-903,0 0-387,11 0 0</inkml:trace>
  <inkml:trace contextRef="#ctx0" brushRef="#br6" timeOffset="-129513.737">21721 16090 903,'9'8'3999,"-4"9"129,-5-17-1935,0 18-1161,6-3-387,1-3-387,2-4-258,3 3-258,-1-11-129,5 0 129,1-10 0,2-4 387,-1-5 516,-4-8 129,4 8 387,-10-17 258,6 19 0,-12-11-129,5 11-258,-7-4-387,-4 9-387,-4 5-258,-6 1-258,2 6-129,-6 0 0,1 13-129,-6 1-129,8 8-258,-9-2-129,10 6-516,-6-6-258,9 5-129,-5-9-387,10 2-774,2-2-387</inkml:trace>
  <inkml:trace contextRef="#ctx0" brushRef="#br6" timeOffset="-129078.712">21883 16081 1419,'7'28'2967,"-6"-18"0,6 14-2838,5-1 0,-2 8 0,6 5 129,-4 2-129,-1 1 0,-2-3 0,1 4 129,-6-10 387,1 3-129,-5-9 387,0-2-387,-4-11 387,1-1 0,-5-1-129,-1-6-129,-4-4-387,0-3-129,-2-5 129,-3-1 0,0 2-129,0-3 0,0 0 0,1 2 0,1-3 129,5 3 129,2-2-387,6-1 0,1-1-258,2 3-129,7-3-1032,3 1-2580,0-8-516,8 0 258</inkml:trace>
  <inkml:trace contextRef="#ctx0" brushRef="#br6" timeOffset="-128458.679">22068 15963 4902,'12'6'4644,"3"6"-129,-15-12-387,14 5-3612,-4-1-645,4-1 0,3-1-129,-2-2 258,4-3 387,-4-3-129,2-4 0,-3-4 0,0-2 129,-4 0-129,-2 2 0,-4 2 0,-4 12-129,0-17-129,0 17 129,-15-12 0,4 12-129,-2 4 0,-2 2 0,1 0 0,1 6 0,-2-4 0,2 1 0,3 5 0,2 3 0,-1-9 0,0 3 0,4 2 0,0-1 0,3 2 129,2 4 0,0-8 0,0 2 0,3 1 129,5 8 129,-1-5-258,3 1 129,-1-4-129,1 2-129,2-2-129,-1-4 129,2 0-387,-2-7-387,6 0-129,-7-12-258,8 9-516,-10-19-645,11 11-1161,-6-7-903,0-5-387</inkml:trace>
  <inkml:trace contextRef="#ctx0" brushRef="#br6" timeOffset="-127905.645">22407 15856 1548,'0'0'4515,"0"0"129,10-6-516,-10 6-1935,0 0-1677,8 12-258,-8-12 0,5 19-129,-2-6 129,-1 10-129,1-3 129,0 6 129,-1-10-129,0 8 129,-2-7 0,5 7 129,-5-12-258,1 1 129,-1-13 129,4 18-387,-4-18 129,9 3-258,-9-3-258,15-13-129,-2-1 129,1-9-129,6 0 129,-3-4 129,1 3 129,1-1 129,-5 6 129,3 3 0,-5 6 129,-2 10 0,-10 0-129,14 0-258,-8 12 129,-2 3-258,1-1 258,-1 5-129,-2-1 0,2 0 258,-1-3 0,0 2 0,-1-3-258,-2-14-129,8 23-774,-8-23-1290,0 0-2193,11 0-516,-11 0-516,13-7 258</inkml:trace>
  <inkml:trace contextRef="#ctx0" brushRef="#br6" timeOffset="-127286.61">22868 15843 3870,'32'16'3741,"-8"-5"-258,-13-15-258,6 4-3483,2-4-516,2 4 258,-4-4 0,1-4 645,-3 5 258,-5-10 129,1 5 129,-6-7-129,-5 15-129,1-24 129,-1 14-258,0 10-129,-16-19 0,4 13 0,-2 3 0,-1 3-129,-4 0 129,3 7-129,-2 5 258,1 2-129,4 6 0,-4 1 0,4 6 129,-1-3-129,5 3 129,-1 1 0,5 2 0,0-6-129,5 3 129,1-6-129,8 2-129,1-7-129,3 4 129,4-6-387,0-5 0,5-3-129,-5-6-387,6 0-129,-3-8 0,2-1-129,-6-14-129,5 6 258,-7-12-129,1 11 516,-3-6 258,-2 3 258,-2 1 0,-2 4-129,-2 4-516,-2 1-774,-2 11-774,0 0-387</inkml:trace>
  <inkml:trace contextRef="#ctx0" brushRef="#br6" timeOffset="-126970.591">23164 15949 1935,'5'34'2451,"-3"-17"-774,1-2-258,1 7-258,-2-6-516,0 6 129,-2-10 0,4 1 258,-4-13 0,2 19 129,-2-19-129,0 0-387,0 0-129,4-7 0,-4-6-387,3-5-258,-2-2-129,3-7-387,5 3 387,-6-10-516,8 9 387,-4-8-645,5 14 645,-4-4-387,5 6 387,-4-1-258,4 11 258,-1 1-129,-1 1-516,4 4-258,-6-1-1161,6 2 0,-5-2-387</inkml:trace>
  <inkml:trace contextRef="#ctx0" brushRef="#br6" timeOffset="-126680.576">23530 16098 2193,'-26'8'2193,"8"-8"129,1 4-903,-1-4-645,0 0-1032,4-1-258,-2-4-258,6 1-774,10 4 0,-6-14-258,6 14-129</inkml:trace>
  <inkml:trace contextRef="#ctx0" brushRef="#br6" timeOffset="-125286.495">23487 15698 2193,'11'-12'3483,"-11"12"-258,0 0-1032,0 0-774,0 0-516,0 0-387,0 0-258,0 0 129,0 0-129,0 0 258,0 0-129,4 0-129,-4 0 258,0 0-129,11 8 0,-11-8 0,11 8 0,-11-8 0,12 14-258,-12-14 129,18 20-129,-10-7 0,2 1-129,0 1 0,-2 4 0,-1 4-129,-2-3 129,1 3-129,-3 1 0,-2-2 0,-1 3 0,0 0-129,0-5 129,-2-4 129,-3 4 0,0-6 0,-3 3 0,1-7 129,-1 2 258,-2-7-258,3 5 129,-6-6-258,2 3 258,-1-4-129,1-3 0,-2-3 0,0-1 0,0-3-129,0-1 129,2-2 0,3-1-129,-1 1 129,9 10 0,-14-15-129,14 15 129,-5-12-129,5 12 0,0 0 0,0-12 129,0 12-129,7-10 0,-7 10 0,12-8-129,-1 1 129,-1 3 0,2-1-129,1 0 129,0-2-129,-1 2 129,3 2-258,-1-6 129,0 9-129,-1-8-129,1 8-129,-5-4-516,8 4-258,-10 0-774,6 0-1806,2 4-645,-15-4 129</inkml:trace>
  <inkml:trace contextRef="#ctx0" brushRef="#br6" timeOffset="-124762.465">23750 15470 774,'8'0'3354,"-8"-5"-258,9 4-1419,-9 1-1548,7 0 258,-7 0 129,11 5 258,-11-5 0,9 18 129,-4-1 0,-2 3 0,1 8 0,-1 3-258,2 6 129,-1 1-258,1 9 0,-4 4-129,4 2 258,-4-3-258,3 3-129,-3-9 0,2 0-129,-1-4-258,0-10 129,-1-9-258,0-5 129,2-4-903,-3-12-903,-4-7-2709,4 7 129,-14-30-129</inkml:trace>
  <inkml:trace contextRef="#ctx0" brushRef="#br6" timeOffset="-124490.449">23666 15687 2451,'-8'-7'4257,"8"7"129,5 0-258,-5 0-2580,25 0-645,-10 0-129,8 1 0,-2-1 129,11 2 0,-7-2 129,8 3-129,-8-3-258,5 1-258,-4-1-129,-1 0-258,-3 0-387,-6-1-645,3 2-1161,-8 2-2193,-1-3-516,-10 0-387,0 0 129</inkml:trace>
  <inkml:trace contextRef="#ctx0" brushRef="#br6" timeOffset="-123850.413">24150 15852 1935,'29'-7'4128,"-16"7"129,1-11-387,0 1-1806,-4 8-1806,3-2-645,-2 1 258,-2 3 0,1-2 258,-10 2 387,14-2-129,-14 2 129,3-12 0,-3 0 129,0 12-258,-3-23 129,-1 11-258,-1-2 0,-3 3-129,8 11-129,-12-16 129,0 12-129,2 2 129,0 1 0,-4 1-129,0 8 0,1 0 0,6 1 0,-5 2 0,3 0 0,1 2 0,1 1 0,-2-2-129,3 4 258,1-2 0,-3 3 0,2 1 129,1 2 0,0 2 129,2-1 0,0 7 0,1-11 0,2 11-129,0-7-129,2 0 129,3-8-258,2 2 129,-2-3-258,6-7 0,2 0-129,3-5-129,2-1-129,3-11-258,2 7 0,-1-11-129,4 8-387,-4-18-387,2 18-774,-7-1-1419,0-11-774,-7 15 0</inkml:trace>
  <inkml:trace contextRef="#ctx0" brushRef="#br6" timeOffset="-123530.394">24373 15942 1032,'12'15'3354,"-12"-15"-387,0 0-774,0 0 0,0 0-516,41 53 129,-41-53-129,0 0-516,0 0 0,52 11-258,-52-11-258,0 0-258,0 0 129,38-38-129,-38 38 0,0 0-129,13-51 0,-13 51 0,0 0 0,-4-53-258,4 53 0,0 0-129,0 0-129,-16-51-129,16 51-129,0 0-258,0 0-129,0 0-129,0 0-516,0 0-645,-24-8-2064,9 15-387,0-6 0</inkml:trace>
  <inkml:trace contextRef="#ctx0" brushRef="#br6" timeOffset="-122974.363">24529 15382 2967,'48'-17'3870,"-48"17"129,0 0-2064,0 0-516,0 0-129,0 0 0,0 0-129,0 0 0,0 0-516,0 0-258,0 0-129,0 0 0,0 0 129,0 0 0,0 0 258,0 0-129,14 67 0,-14-67-129,3 58-129,-3-58-129,5 69-129,-5-69 129,4 75-129,-4-75 129,2 85-129,-2-85 129,3 86-129,-3-86 0,2 75 0,-2-75-387,7 65-129,-7-65-1290,20 55-2451,-20-55-774,0 0 0,0 0-516</inkml:trace>
  <inkml:trace contextRef="#ctx0" brushRef="#br6" timeOffset="-120390.215">18689 16816 645,'0'0'774,"0"0"129,0 0-129,0 11 129,0-11-129,0 0 0,0 0-387,0 0 129,7 0 0,-7 0 129,0 0 0,0 0 129,8 6 0,-8-6-258,0 0 129,0 0 129,3 14-387,-3-14 0,3 21-129,-3-8-129,4 8 0,-2 1-129,2 0 0,1 8 0,-2 8 129,2-11 0,-1 9 129,-3-2 129,2 2 0,-3-10-258,2 7 516,-2-15-387,0 2-129,0-1-258,0-19-129,0 17-129,0-17 0,0 0 129,0 0-258,12-15 0,-6-3 0,6-2 258,-1-5 0,4 0 129,-1-3 129,3 7 129,0-1-129,1 3 387,1 1-258,1 8 258,-1 4-258,1 5 129,0 1-129,-2 1 0,1 11 129,-3 2-516,-1 13 645,-2-5-387,-1 6 258,-5-5-258,0 13 258,-5-10 129,1 3 258,-3-12-129,0 8 258,-8-3-129,2-4 129,-8-8 129,5 2-387,-8-9 0,3 2-129,-4 0 129,2-5-258,-1-3-129,2-2-129,2 3-129,1-8-258,12 10-258,-12-20-387,12 20-258,0-28-903,12 16-1161,1 1-1548,-1-7 129</inkml:trace>
  <inkml:trace contextRef="#ctx0" brushRef="#br6" timeOffset="-119802.182">19260 17103 4386,'0'5'4515,"0"-5"-516,0 0-387,0 0-3354,0 0-387,8 3 0,-8-3 129,17 0 0,-4-3 0,-1-6 0,8 1-258,-4-4 129,4-2 129,-2-6-129,-3 0 387,0 4 258,-8-3-129,2 9 129,-8-3 0,-1 13 0,-1-11-129,1 11-258,-19 0-258,5 2 0,0 8-129,-3-3 258,1 6-258,-1-2 258,3 6-258,1 0 516,1-5-258,3 0 129,9-12 258,-12 24-258,12-24 129,-4 22 129,4-10-129,0 6 129,1-2-129,5 1 129,0 0-258,2 3-129,1-1 129,1-1-129,2 0-129,0-11-258,7 1-387,-6-8-1419,8-12-2451,3-12 0,-1-5-387</inkml:trace>
  <inkml:trace contextRef="#ctx0" brushRef="#br6" timeOffset="-119238.149">19737 16714 2580,'4'44'3225,"-4"-23"0,0 8-903,-4-4-516,4 16-387,-6-9-129,6 20 0,-6-3-645,5 14 258,-3-8-774,1 8 258,1-7-387,1 1 129,1-17-258,0 1 258,0-17-387,0-3 129,0-21-258,0 13-516,0-13 129,2-16-516,2 3 129,-4-14-129,0 5 258,-6-19 0,-1 10 258,-3-8 387,-2 3 516,1 4 129,-2 8 387,0 2-258,1 3 129,3 9-258,9 10 0,-10-17 387,10 17 129,0 0 0,0 0 129,17-12 129,-2 7-129,11 0 129,0-2-258,6 3-258,2-1-387,1-3-387,5 6-387,-8-8-387,3 10-258,-16 0-258,7 8-516,-16-1-774,0-3-1548,-4 9 258</inkml:trace>
  <inkml:trace contextRef="#ctx0" brushRef="#br6" timeOffset="-118870.13">19947 17142 774,'-8'12'4257,"8"-12"0,0 0-516,0 0-2580,-5-12-774,5-2-258,1-2-129,4 4 129,2-4 258,0 1 129,3 3-129,-10 12 516,16-9 0,-16 9 0,16 0-129,-16 0-387,18 11 0,-11 2-258,2 6 258,-1-4-387,0-1 258,-3 6-129,0 4 129,-2-5 129,-3-2 0,0-4-129,-4 3 0,-5-5 0,-2 4 129,-4-9-258,-1-2 129,0-1-258,-4-3 0,3 0-129,0-7-258,3 2-1032,-2-9-2838,8-6-516,5-8-645,3 0 129</inkml:trace>
  <inkml:trace contextRef="#ctx0" brushRef="#br6" timeOffset="-118050.081">20244 16958 645,'0'12'3612,"2"2"-129,-2-14 258,0 15-3354,0-15-774,6 21 0,-2-1 258,4-2 129,0 8 129,0-10 0,2 4-129,-1-4 129,1 7 516,-3-10 129,2 1 258,-9-14 0,8 12 258,-8-12 0,0 0 0,0 0-129,0 0-387,0 0-258,-5-7-129,-1-3-258,3-7-258,-1-3-129,0-6-258,4 6 0,0-12 0,5 9 129,1-1-258,5 6 387,0-3-129,4 7 258,0 6 129,0-3 0,5 10 129,1-1-129,0 2 0,4 0 129,0 2-129,2 7-129,-1-5 129,3 4-129,-2-5 129,1 0-258,-4-3 0,0 0 0,-4-6 129,-1-3 0,-4-3-129,-5 0 258,-4 2 0,-4-4 129,-2-5 0,0 19 0,-12-19-258,1 15 0,-4-4 0,-1 7 0,-3-3-258,2 4 258,-1 2 0,0 10 0,1-2 129,1-1 129,5 4 0,0 3 387,2 6-258,3-6 387,6 11 0,0-10 129,5 12-129,4-5-129,8 10 129,4-9-645,4-1-774,11 0-2580,3-9-1161,1-6-516,2-6 0</inkml:trace>
  <inkml:trace contextRef="#ctx0" brushRef="#br6" timeOffset="-117286.037">21268 17016 3354,'15'20'3612,"-15"-20"129,9 9-3096,1 4 0,-10-13-129,21 11 387,-14-8-258,7 2-129,-4-5 129,5 0-387,-3-5 129,2-5-258,0 1 0,0-8 0,-3-1 387,2 1-258,-3-4 129,2 6 129,-6-6 129,-2 9-387,-4-5 0,0 17-129,-2-21 0,-7 10-258,-5 7-129,-2-1 0,-2 5-258,-3 0 0,0 12-129,-6-5-258,8 10-129,-8-8-645,12 11-387,-3-4-1161,2-12-1032,13 10 388</inkml:trace>
  <inkml:trace contextRef="#ctx0" brushRef="#br6" timeOffset="-116525.994">21426 17305 1,'3'81'2192,"-3"-44"-1934,1-6 0,-1 4 903,0-9 129,0 3 387,-1-12-258,-3-2-129,-2 6 129,-1 3-387,-4-24 0,3 3-516,-7-1 129,6-5-129,-6-9 129,4 2 0,-3-18 0,5-8-258,2 7-645,2-6 0,5 2-774,0-8-129,12 8 0,-2-4 0,13 7 129,-4-8 129,9 13 258,2-4 516,2 0 129,5 5 516,-3 1-258,5-5 0,-2 4-129,-1-3 129,-3 5-129,-2-4-129,-6 5 0,-3-4 129,-4 6 129,-7 0 258,-7 1 0,1 4 0,-5 0 0,0 14 0,-14-18-129,5 14-129,-4 1 0,2-4-129,-3 7 258,1 0-129,1 0 129,2 3 0,-3 0 258,6 8-129,-2-4 129,7 17 258,-5-11-258,7 14 129,-3-9 0,4 13 129,1-8-387,7 6 0,0-5-258,6 4-258,5-5-258,1-9-516,9 7-645,-2-13-258,10 0-516,-11-8-516,14-5-1548,-6-11-774,-4-4 258</inkml:trace>
  <inkml:trace contextRef="#ctx0" brushRef="#br6" timeOffset="-116090.969">22109 16588 4644,'10'15'4773,"-10"-15"-774,7 14-129,-7-14-2322,0 0-2451,0 0 129,15 17-258,-15-17 516,9 17 0,-8-2 516,2-2 129,0 7 258,-3 0 258,4 13 258,-4-8-129,0 18 258,-4-8-258,4 10 0,-7-4-129,4 13-258,0-16-258,-2-1-387,3-1-516,-3-9-516,5-4-387,0-23-516,5 13-1032,-1-23-903,2-13-774</inkml:trace>
  <inkml:trace contextRef="#ctx0" brushRef="#br6" timeOffset="-115912.959">22271 16749 258,'17'-53'2322,"-7"44"-1419,-10 9-2709</inkml:trace>
  <inkml:trace contextRef="#ctx0" brushRef="#br6" timeOffset="-115754.95">22271 16749 3096,'66'0'4902,"-58"20"-387,0 5-774,4 12-1548,-10-8-1032,6 20-258,-8-5-516,3 7 0,-3-5-258,0 10 0,-1-14-129,-5-4-516,5-4-387,-6-13-387,7-4-774,-10-17-1677,1-12-1032,2-15-258</inkml:trace>
  <inkml:trace contextRef="#ctx0" brushRef="#br6" timeOffset="-115385.929">22103 16902 1,'-39'-1'2450,"34"7"-644,0 5-1032,5-11-129,5 14 387,10-9 0,9-1 516,1-4 0,13 2 129,-2-7 0,12 1-129,-5-10-387,9 7-387,-8-4-258,2 3-129,-7-2-129,-2 2 0,-6 1-258,-6 4 129,-6-1 0,-4 4-129,-5-2 0,-10 2-129,13 0 129,-13 0-129,0 0 129,0 0 0,8 0 0,-8 0 129,0 0 258,10 18 0,-5-2 0,3 7 129,-2-2 0,4 8 258,-6-2-516,6 2 129,-3-2-516,0 4-258,4-8-903,-10-12-2838,-1-11-774,8-7-258,-6-20 0</inkml:trace>
  <inkml:trace contextRef="#ctx0" brushRef="#br6" timeOffset="-115181.917">22627 16518 1677,'2'14'5031,"-2"-14"-645,18 20 258,-11-8-1935,1-7-2193,5 4-129,-4-3-516,-1-4-387,2 5-2709,-3-3-1032,-7-4-516,0 0 129</inkml:trace>
  <inkml:trace contextRef="#ctx0" brushRef="#br6" timeOffset="-110901.672">22872 16877 2322,'0'0'3483,"0"0"-903,0 0-1032,0 0-516,0 0-645,0 0 129,6-6-129,-6 6 129,0 0-129,6-11 258,-6 11 0,0 0 0,1-15 0,-1 15-129,0 0 0,0 0-129,2-12-129,-2 12-129,0 0-129,0 0-129,0 0 129,0 0-129,0 0 0,0 0 129,0 0-129,0 0 129,3 9 0,-3-9 0,5 20 0,-1-3 129,0-2-129,1 6 258,-1-2-129,0 8 129,-2-8 129,5 7 258,-7-8-258,5 1 0,-5-19 0,3 22 0,-3-22-129,10 0-387,3-5-129,-2-19 0,9 1-258,-2-7 387,4 0-129,1-8 258,-3 9 129,0-2 0,-7 6 387,3 13 0,-9-4 129,-7 16-258,7-4 129,-7 4-387,5 16-129,-5-2 0,0 5-129,0 3 129,2 0-258,-2 2 258,0-2-129,3 0 129,-2-6 129,1-1-258,2 2-387,-4-17-516,9 17-2322,-9-17-1419,9 0-258,-3-10-129</inkml:trace>
  <inkml:trace contextRef="#ctx0" brushRef="#br6" timeOffset="-110178.632">23277 16927 3354,'10'19'4773,"8"0"-387,-18-19 0,15 0-3096,-1-2-516,-2-6-516,2-3 258,-5-2-258,3 4 129,-5-7 0,0 3 0,-3-6 0,-4 19 129,5-25-258,-5 25 0,0-21 0,-5 9-258,5 12 0,-17-18-129,7 18 0,-5-4-258,1 4 258,-1 0-387,3 5 387,-3-2-129,4 10 0,1 2 129,10-15 0,-11 22 0,11-3-258,0 0 0,3 3-258,3 1 0,8 1-387,-1 1 129,6 7-129,-4 1 0,5 0-129,-5 4-258,3 0-129,-5 8-258,0-2 0,-5-2 0,-4 2 903,-1-5 774,-3-8 258,0 1 1032,-4-9 645,-1 0 387,-9-15 0,6 2 258,-10-9-903,4 0-645,-8-9 0,6 5-774,-4-1 0,4-10-129,2 3 0,1-3-129,4-4 258,3-1 0,6-2-129,0-4 129,8-5-129,7-2 129,0 3-129,9-1 0,2 4-387,0 0-258,8 7-774,-6-2-2451,0-7-387,4 9-258</inkml:trace>
  <inkml:trace contextRef="#ctx0" brushRef="#br6" timeOffset="-109554.595">23849 16519 2451,'3'13'3096,"-3"-13"516,0 0-2580,0 0-1032,0 0 129,0 0 645,9 12 129,-9-12 516,0 0 0,0 0 258,6 22-129,-6-22-258,0 29-645,0-11-129,0 18 0,0 2-387,0 8 129,-3-2-258,0 7-129,0-1 129,1 3 129,0-11-129,-1-2-258,1-8 0,1-7-387,1-5-516,0-20-2580,0 0-1161,0 0 0,-5-28-129</inkml:trace>
  <inkml:trace contextRef="#ctx0" brushRef="#br6" timeOffset="-109312.581">23703 16773 1032,'-15'16'4128,"15"-16"645,0 10-387,0-10-2838,11 0-258,-11 0-258,28-9 258,-13-2-129,14 11-258,-5-7-258,7-3-387,-1 5-516,2 1-387,1 4-387,-3-8-1548,-6 3-2193,3 1-258,-6-7-129</inkml:trace>
  <inkml:trace contextRef="#ctx0" brushRef="#br6" timeOffset="-108842.554">24169 16849 9159,'11'0'5160,"-11"0"-516,10-1-387,-10 1-3999,10-8-516,-2 4-129,3 4 0,-4 0 258,7 0 0,0 0-129,-1 0 0,1 0 0,0-1 258,-1 1 129,-5 0 0,2 0-129,-10 0 387,9 8-129,-9 3 129,0 7-129,0-6 129,-9 6 0,4-5 0,-7 6-129,0-4 129,-4 3-129,2-12-129,1-1 0,-4 4-129,5-9-258,-1 0-516,2-5-903,11 5-3096,-13-24-129,5-2-516,-1 6-129</inkml:trace>
  <inkml:trace contextRef="#ctx0" brushRef="#br6" timeOffset="-107573.482">18879 17816 3225,'-12'36'3612,"12"-49"-1032,0 13-2451,0-12 516,0 12 516,0 0 0,8-15 258,-8 15-516,10-12 774,-10 12-387,12 0 645,-12 0-1161,19 0-129,-19 0-258,0 0-516,53 37 129,-53-37 0,51 58 0,-51-58-387,57 68 258,-28-20 0,-29-48 129,53 80-129,-53-80 0,45 63-129,-45-63-129,36 58-387,-36-58-516,0 0-258,38 36-774,-38-36-2193,0 0-645</inkml:trace>
  <inkml:trace contextRef="#ctx0" brushRef="#br6" timeOffset="-107218.461">18867 18239 5676,'0'0'5418,"0"0"258,0 0-1290,0 0-3999,0 0-387,35-25-129,-35 25 258,32-58 258,-32 58-258,41-70-129,-41 70 0,52-78 516,-23 32-516,1-2 0,1-1-129,-2 4-129,-2 11 129,-4 0-516,-2 10 129,-6 2-903,0 22-387,-15 0-2322,0 0-903,16 22-387</inkml:trace>
  <inkml:trace contextRef="#ctx0" brushRef="#br6" timeOffset="-106642.428">19417 18029 1032,'42'34'3741,"-42"-34"129,0 0-2322,0 0-774,0 0 258,36-46-129,-36 46 645,0 0-258,0 0-129,0 0 0,0 0-258,0 0-387,0 0-129,0 0 129,1 46-129,-1-46 129,-1 64 129,1-64-129,-7 75 0,7-75-129,-3 77-516,3-77 258,1 54 0,-1-54-129,0 0-516,37 51 258,-37-51 0,46 0-516,-46 0 387,59-23-774,-59 23 129,65-21-129,-65 21 387,56-43-129,-56 43 0,38-27 0,-38 27-387,0 0-2451,0 0-645,0 0 129</inkml:trace>
  <inkml:trace contextRef="#ctx0" brushRef="#br6" timeOffset="-106294.409">19475 18071 4257,'0'0'5031,"5"56"-516,-5-56-129,0 0-3999,0 0-903,0 0 387,0 0 645,0 0-258,0 0 129,38-12 129,-38 12-387,0 0 258,0 0 0,0 0-387,0 0 258,45 1-258,-45-1-387,0 0 258,37 11-387,-37-11-258,0 0-1032,63 4-1290,-63-4-2580,54 0 516</inkml:trace>
  <inkml:trace contextRef="#ctx0" brushRef="#br6" timeOffset="-105717.376">19940 18185 9030,'0'0'5160,"0"0"-645,0 0-1677,0 0-2967,0 0 0,43 19 0,-43-19 258,0 0-129,47-9 0,-47 9 258,40-10-258,-40 10 0,39 0-258,-39 0-258,37 2-258,-37-2-645,0 0-2322,41 28-1161,-41-28-129,0 0 130</inkml:trace>
  <inkml:trace contextRef="#ctx0" brushRef="#br6" timeOffset="-105258.349">20326 17868 2967,'40'42'5289,"-40"-42"258,0 0-645,0 0-2193,0 0-1806,0 0-516,0 0 0,0 0-258,18 49 129,-18-49-129,0 0 0,-1 76 0,1-76 0,0 81-129,0-81-387,3 86-1032,-3-86-3354,9 72-387,-9-72-387,11 54-258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5:10.0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17E1E8A5-1387-44CC-AB38-3542575D41EA}" emma:medium="tactile" emma:mode="ink">
          <msink:context xmlns:msink="http://schemas.microsoft.com/ink/2010/main" type="inkDrawing" rotatedBoundingBox="9309,8012 17510,8295 17427,10688 9227,10405" hotPoints="17600,8213 15124,10452 12788,10531 9554,8482" semanticType="enclosure" shapeName="Trapezoid">
            <msink:sourceLink direction="with" ref="{C5EC17BA-2721-42C4-9A45-6DD0A075269A}"/>
          </msink:context>
        </emma:interpretation>
      </emma:emma>
    </inkml:annotationXML>
    <inkml:trace contextRef="#ctx0" brushRef="#br0">9299 8320 645,'13'0'1548,"2"0"129,-5 0-258,2 0 0,4 0-387,-2 0-258,6 0-129,-2 0-258,4 3 129,-2-3-129,5 0 0,-2 0 0,1 0 258,-2 0-258,2 2 129,-3-2 0,3 0 129,-4 0-258,3 0 0,-5 0 0,4 3 0,-2 0-258,4-2 0,-2 2 0,2 3 0,0-2 129,4 0 0,-1-1-129,3-1 129,0 0-129,3 0 129,0 0 0,3-1-129,-1-1 129,4 0-129,-1 0 0,2 0 129,0 0-129,-1 0 0,0 0 0,2-3 0,-2 1-129,1-1 129,-1 2 0,3 0-129,-4-1 0,4 0 129,0 0-129,0 1 129,3-1 0,1 2-129,3-3 129,-2 0-129,-2 2 0,4 1 129,-4-3-129,0 3 0,-1-3 0,0 3 0,-3-1 0,2 1 0,0 0 0,1-1 129,-1 1-129,4 0 129,1 0 0,2 2-129,3 0 129,0-1-129,2 2 129,0-1-129,1 0 0,0-1 129,-2 0-258,-3 3 258,-2-2-129,-1-2 0,0 0 129,0 2-129,-2-2 129,1 2-129,3-2 129,0 0-129,0 0 0,0 1 0,-1-1 0,-1 1 129,0 0-258,-1 2 258,-2 0-129,-1-2 0,1 3 0,-2 3 0,2-3 0,-2-4-129,3 2 258,0 1-129,1-2 0,-1 3 0,3 0 0,1-4 0,2 3 0,1 1 0,1-1 0,1 0 0,1-1 129,-2-2-129,5 0 0,-3 0 0,3 0 0,-2-3 129,3 2-129,0-3-129,-1 0 258,0 1-129,0 2 0,0-2 0,-1-1 0,-2 3 0,0-4 0,-1 5 129,-2-2-129,0 1 0,0-2 0,0 2 0,-1 1 0,-1 0 0,1 0 129,2 1-129,-2 1 0,1-2 258,-3 1-258,1-1 0,0 0 0,1-3 0,-2 1 0,0-1 129,-2 2-129,2-2 0,-3 3 129,3 0-129,-2 0 0,1 0 0,1 0 129,0 0-129,0 3 0,0-3 0,0 2 0,3 1 0,-3-3 0,-1 0 0,2 0 0,2-3 0,-1 3 0,5-1 129,1 0-129,3-3 0,3 1 0,0 3 0,4-1 0,-1-1 0,3-3 0,-1 3-129,0-3 129,-1 2 0,0 1-129,-1 0 129,2-5 0,-2 3 0,-2 3 0,-4-2-129,1 3 129,-6-2-129,-3-3-129,-4 5 258,-4-1-129,-6 0 0,-4 1 0,-6-4-129,-1 4-258,-10-4-1032,1 4-2580,-19 0-516,0 0-387,0-8 129</inkml:trace>
    <inkml:trace contextRef="#ctx0" brushRef="#br1" timeOffset="66799.858">12777 8557 516,'-40'-2'1290,"17"0"-645,-4-3-387,-3 2 129,-6-2 0,-4-2 387,-4 2 0,-4-2 0,-3 3 387,-4-2-387,1 6 129,-7 0-258,1 0-129,-4 5-258,-3 4-129,1 1 129,-3 7-258,0-2 387,-5 6-258,1-2 258,2 6-258,1 1 387,8 4-387,-1 4 129,6 3-129,5 4-129,8 2 258,6 6-516,7 1 258,7 3 0,7 3 0,9-1 0,6-1 0,4 4 0,13 5 0,5 0 0,8 2 0,7 3 0,8 2 0,9 2-129,9 3 129,7 0 0,6-2 129,7-2 129,8-1-258,2-3 129,5-2 0,2-4 258,8-1 129,2-7 0,9 0-129,5-10 129,12 1 0,13-9-129,8-2 129,10-8-258,9-5 0,4-11-258,6-5 129,5-4-129,0-13 129,-1-10-129,1-7 129,-4-10-129,-3-6 0,-2-8 129,-3-5 0,-4-5-129,-6-3 129,-6-6-129,-7-2 0,-5-3 129,-6-3-129,-12 1 258,-10 0-258,-15-2 0,-9 2 0,-16-2 129,-14 4-129,-23 0 129,-13 1 0,-20 0-129,-11 3 129,-26 5 129,-14 7-129,-19 6 0,-17 8-129,-16 8 129,-12 8 0,-17 6-129,-10 9 0,-16 3 0,-10 7-129,-9 2 129,-2 5-129,0 7-129,-3 4-258,15 15-1290,10-2-2580,13-7-129,22-2-387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3:32.997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11T16:22:13.352"/>
    </inkml:context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F0C4648-394E-4F00-9808-40096DBE0E2B}" emma:medium="tactile" emma:mode="ink">
          <msink:context xmlns:msink="http://schemas.microsoft.com/ink/2010/main" type="writingRegion" rotatedBoundingBox="208,1187 19214,862 19517,18540 511,18865"/>
        </emma:interpretation>
      </emma:emma>
    </inkml:annotationXML>
    <inkml:traceGroup>
      <inkml:annotationXML>
        <emma:emma xmlns:emma="http://www.w3.org/2003/04/emma" version="1.0">
          <emma:interpretation id="{58F0F7FA-2A68-49A4-AFB9-426AE601067E}" emma:medium="tactile" emma:mode="ink">
            <msink:context xmlns:msink="http://schemas.microsoft.com/ink/2010/main" type="paragraph" rotatedBoundingBox="2005,1274 15860,869 15920,2925 2065,33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BDC18A-F2B4-41FD-90E5-9AF4D301432C}" emma:medium="tactile" emma:mode="ink">
              <msink:context xmlns:msink="http://schemas.microsoft.com/ink/2010/main" type="line" rotatedBoundingBox="2005,1274 15860,869 15920,2925 2065,3329"/>
            </emma:interpretation>
          </emma:emma>
        </inkml:annotationXML>
        <inkml:traceGroup>
          <inkml:annotationXML>
            <emma:emma xmlns:emma="http://www.w3.org/2003/04/emma" version="1.0">
              <emma:interpretation id="{98E1D8DA-9E03-468F-82BD-BB86684DFA05}" emma:medium="tactile" emma:mode="ink">
                <msink:context xmlns:msink="http://schemas.microsoft.com/ink/2010/main" type="inkWord" rotatedBoundingBox="2005,1274 15860,869 15920,2925 2065,3329"/>
              </emma:interpretation>
              <emma:one-of disjunction-type="recognition" id="oneOf0">
                <emma:interpretation id="interp0" emma:lang="" emma:confidence="0">
                  <emma:literal>playing the lottery)</emma:literal>
                </emma:interpretation>
                <emma:interpretation id="interp1" emma:lang="" emma:confidence="0">
                  <emma:literal>playing the lottery))</emma:literal>
                </emma:interpretation>
                <emma:interpretation id="interp2" emma:lang="" emma:confidence="0">
                  <emma:literal>playing the lottery,)</emma:literal>
                </emma:interpretation>
                <emma:interpretation id="interp3" emma:lang="" emma:confidence="0">
                  <emma:literal>playing PlayStation)</emma:literal>
                </emma:interpretation>
                <emma:interpretation id="interp4" emma:lang="" emma:confidence="0">
                  <emma:literal>playing PlayStation,)</emma:literal>
                </emma:interpretation>
              </emma:one-of>
            </emma:emma>
          </inkml:annotationXML>
          <inkml:trace contextRef="#ctx0" brushRef="#br0">6994 2673 1419,'0'0'516,"0"0"129,0 0 129,13 4 258,-13-4 258,24 0 0,-10 0-129,5 1 0,-1-1-387,2 3-129,-2-3-387,3 4-129,-4 0-129,3-4 0,-1 5-129,-3-2-516,3 2-516,-3-1-2193,-16-4 516,24 0-128</inkml:trace>
          <inkml:trace contextRef="#ctx0" brushRef="#br0" timeOffset="291.015">6910 2477 3483,'0'0'3870,"11"0"-516,5 0-129,1 0-3225,2 0-129,3 0-129,0 0 129,2 0 0,-2 2 0,0-2 129,0 0-258,-2 0-1161,0-2-1806,10 5-258,-8-3-129</inkml:trace>
          <inkml:trace contextRef="#ctx0" brushRef="#br0" timeOffset="6621.378">7854 1760 1,'4'11'644,"-2"3"130,-2-3 129,1 2 0,-1 2-129,0 6 129,0-2-258,0 15-129,1 0 258,1 11 0,-2 1-129,0 13 0,0 5-645,-4 8 387,-1-2-516,-1 5 387,2-7-387,2 2 129,0-12-258,2-5 258,4-16 129,4-5-129,0-15-129,-8-17-1161,24 13-1548,-22-30-129</inkml:trace>
          <inkml:trace contextRef="#ctx0" brushRef="#br0" timeOffset="7203.412">7660 1968 5547,'-16'0'3612,"16"0"0,-9-12-387,9 12-3096,0 0-387,15-20 129,-1 12 129,7-7 129,3 0 129,3-9 129,5 8-129,0-4 0,3 3 0,-6 0 0,3 5 0,-7 3-129,3 3 0,-2 4-258,-2 2 129,3 0 0,-2 5-129,-2 4 129,3-2-129,-4 3 0,0 3 258,-5 3-129,1 0 129,-6 0 0,-1 4 0,-4 5 0,-2-1 258,-4 3-129,-1 0-258,-3 4 258,-7-4-258,-5 5 258,-2-6-258,-5-2 258,1-2-129,-3-4 0,2-4 0,0-4 0,2-1 0,2-3-129,2-2-129,3-2-258,-1-2-258,14 0-774,-19-3-1032,19 3-1548,-11-7 0,11 7-258</inkml:trace>
          <inkml:trace contextRef="#ctx0" brushRef="#br0" timeOffset="7819.446">8918 1505 3483,'0'0'2838,"0"-32"774,-3 43-516,-13-1-2064,2 10-1290,0-3 645,-5 14-387,-3-4 129,-3 14 129,1-10 0,-4 1 258,-1 11-258,-2 6 258,0-1 0,-2 10-258,3-3-129,-5 10 129,3-3-258,-3 13 258,4-6-774,3 4 516,7-3-387,2 4 387,9-12-387,2 5 387,8-11-258,3-5 516,10-5 0,7-3-129,3-6 129,5-6-129,4-3 129,3-9-129,3 0 0,-3-7 0,1-1 0,-3-6 0,-2-1 0,-7-4-129,0 0 129,-2 0-258,-5-4 0,1 3-387,-7-7-1290,3 1-1935,0 5-516,-14 2 0</inkml:trace>
          <inkml:trace contextRef="#ctx0" brushRef="#br0" timeOffset="8279.473">8888 2142 1677,'0'-16'2193,"0"16"-129,0 0-2451,0 0 129,0 0 516,0 0 258,4 5 903,4 6-258,-8-11 516,15 25-258,-5-11 0,9 11-258,-2 1-258,7 1-516,4 5-129,4 3-258,2 1 129,2-1-258,2 3 129,0-4-258,1 1 258,-2-4 0,-4 2-129,-2-8 129,-5 2-645,-9-10-387,2 2-1419,-6-6-1290,-13-13-258,0 0 388</inkml:trace>
          <inkml:trace contextRef="#ctx0" brushRef="#br0" timeOffset="8587.491">8851 2607 2322,'0'0'3612,"6"-2"258,12-8-387,-4-7-2193,12-6-1290,4-2-129,9-4 387,3-3-129,6-9 258,3 5-129,-1-10 129,0 5 387,-3-2-516,-1 3 258,-4 2-1806,-5 9-1806,-8-3-774,0 9 258,-14-5-903</inkml:trace>
          <inkml:trace contextRef="#ctx0" brushRef="#br0" timeOffset="10255.586">9811 1476 1548,'0'0'2064,"15"0"387,-15 0-1677,5 9-903,2 6 645,1 9-903,-8-24 774,12 28 0,-7-16 645,-4 8-258,1 4 129,-2 7-516,0-10 387,0 11 0,0 10 0,-1 8-387,1 1-387,-1 12 129,1-2-258,0 14 258,0-7-645,4 7 516,0-5-516,2 4 516,-1-11-258,0-3 387,3-10-387,-2-2 258,0-7 0,-1-5 0,-1-10-129,-2-2-129,-2-12-774,0-12-1935,9 18-516,-9-18 129</inkml:trace>
          <inkml:trace contextRef="#ctx0" brushRef="#br0" timeOffset="10750.614">10108 1913 2322,'-4'-15'2322,"4"15"-1935,0 0-129,0 0 387,0 0 387,10 9 129,-7 2 0,8 3 0,-3 3 258,10 7-258,-5 0-129,10-2-645,-3 5 0,4-4-387,0 2 258,2 2-516,0 2 258,-1-5-516,-1 0 516,-5-2-129,-1 0 0,-5-5-387,-1-3 387,-12-14-129,18 15-903,-18-15-387,2-7-1677,-2 7-516,14-36 387</inkml:trace>
          <inkml:trace contextRef="#ctx0" brushRef="#br0" timeOffset="11411.652">10652 1973 645,'30'-10'1032,"-10"10"0,-20 0-129,0 0 258,10 15-258,-10-15 129,0 11 0,0-11 258,-15 13-387,0-5 0,-1 1-516,-5 3-129,0 5 129,-5 5-129,-2 4-129,-2-1 0,0 6 0,-3-2 387,4 3-387,0-3 258,3-3-387,4-6 387,6-3-516,1-1 258,15-16-516,-14 14 645,14-14-645,0 0 516,0 0-129,0 0 258,0 0-129,0 0 0,9-7 258,-9 7-258,0 0-129,12-6 0,-12 6 0,0 0 0,0 0-129,0 0 129,0 0-258,0 0 387,0 0-129,11 6 129,-11-6-129,0 0 129,2 11 0,-2-11-129,0 0 0,6 14 0,-6-14 129,8 20-129,-2-8 258,0 2-258,-1 5 258,0-2-129,0 7 0,1 2 0,-1 4 129,-2-1 0,1-2-258,-2-2 258,0-4-129,1 1-129,-2-8 0,-1-14 129,4 17-129,-4-17 0,0 0-129,0 0-774,2-7-903,-2-10-2064,7 1-258,-2-11 0</inkml:trace>
          <inkml:trace contextRef="#ctx0" brushRef="#br0" timeOffset="12816.733">10942 2510 1,'10'20'3095,"-10"-20"-128,4 24 387,-3-8-3225,2 2-129,-2 3 387,-1 4 0,0-1 0,-1 2-129,-4-1 129,0 1 0,1-4-129,-1-2-129,-1-4-258,4 0-774,2-16-903,-10 11-1548,10-11-129</inkml:trace>
          <inkml:trace contextRef="#ctx0" brushRef="#br0" timeOffset="13746.786">11082 1971 516,'-19'-12'2709,"19"12"0,-13-3 0,13 3-1935,0 0-1032,0 0 258,8 5 129,-8-5 387,13 12-129,-13-12 387,23 10 0,-5-6 0,3 4 129,2-3-387,7 5 0,-2-1-129,6 1-129,-2 0 0,2 2-258,-1 0 129,-3-3-387,-2 0 258,-4-1-129,-2 1 129,-4-1 129,-3 0-129,-4 4 0,-11-12 0,17 17 0,-12-5 129,-1-3 0,-4-9-129,4 20 129,-4-20-129,0 12 129,0-12 0,0 13-129,0-13 0,0 0 0,0 14 0,0-14 129,0 0 0,0 11 0,0-11 129,0 0 0,0 0-129,0 0 0,0 0 129,0 0-129,0 0 0,0 0-129,0 0 0,-4 11 129,4-11-129,-7 12 0,7-12 0,-22 24 129,6-3 0,-3 8-516,-5 3 516,-1 6-516,-6 5 516,3 0-387,1 0 258,4-2-258,3-5 258,5-6 0,4-2-129,5-7 129,5-6 129,1-15-129,11 12 0,5-12 129,2 0-129,7-4 129,3-9 0,7 3 0,0-3 0,1 3 0,3 0-129,-3 1 0,4-1 129,-1 4-129,-5-1 0,-1 0 0,-4 4-387,-4-6-129,0 9-1161,-9-2-2322,-6-7 129,-10 9-387</inkml:trace>
          <inkml:trace contextRef="#ctx0" brushRef="#br0" timeOffset="14039.803">11258 2338 8643,'43'26'4128,"-16"-17"-129,0-7-774,11-2-3612,-2-2-258,16 2-258,-8-4-645,14 2-516,-16-9-645,6 1-1032,-2 2 129,-10-7-258</inkml:trace>
          <inkml:trace contextRef="#ctx0" brushRef="#br0" timeOffset="14887.849">11705 991 129,'0'0'2322,"76"24"0,-76-24-774,72 46-387,-72-46-129,81 68 516,-81-68-387,85 83 0,-40-34 258,3 10-645,-3 6-258,3 1 258,-5 7-387,1 2 387,-2 11-516,-5-8 387,-4 12-1032,-8-13 258,-5 2 258,-10-6-258,-7 2 258,-3-12-516,-10-3 645,-5-6-516,-6-8 387,1-3-258,-4-6 387,2-1-387,-1-2 258,2-5 0,-2 2-516,1-12-516,7 4-2451,-4-4-516,-2-7-258,2-3-129</inkml:trace>
          <inkml:trace contextRef="#ctx0" brushRef="#br0" timeOffset="-21844.25">2221 1961 129,'8'-10'903,"-8"10"258,0 0 0,0 0 129,0 0 0,0 0 258,0 0-129,0 0-129,-1 8-129,1-8-387,0 0-129,-3 15-387,3-15 0,-2 18-258,2-18 129,0 18-129,0-5 0,1 3 0,1 4 129,0 1 129,1 5-129,0 8 0,0 10 0,-2 0-387,4 9 387,0 0-387,1 7 387,2-3-645,1 5 516,0-9-258,-3 5 258,3-7 129,-5 0-129,1-4 0,-3-2 0,-2-1 129,0-4 0,0-4 129,0-6-129,0 0-129,0-7 129,1-6-129,1-3 129,-2-14-129,3 17 0,-3-17 0,0 0-387,0 0-645,12-14-1935,-12 14-516,7-36 258,1 9 130</inkml:trace>
          <inkml:trace contextRef="#ctx0" brushRef="#br0" timeOffset="-20988.201">2027 1980 1161,'17'-17'1161,"-6"7"-129,6-1 516,-1 5 258,6-7-129,0 8 129,4-8-258,1 7-129,1-4-258,9 2-129,-5 2-516,6 3-129,-4 2-129,4 1-129,-6 0 129,6 0-129,-4 0 0,0 4 0,-2-2 0,1 2 0,-4 2 0,1-4 0,-3 10 0,2-3-129,-8 6 129,2-1-129,-4 8 129,-3-3-129,-2 3 387,-2 3-258,-4-1 129,1-3 129,-9 1 0,0 1 0,-2-2 0,-7-1 0,-5-1 0,-2 0 0,-8-2-129,-3 2 0,-5-5-129,-2-1 0,-2-1 0,0-3-129,-2-1 0,0-4 0,0-1 129,0-1-129,5-2-129,1 0 0,1 0 0,2-5 0,5 3-387,2-1-258,10 3-774,-4 0-903,16 0-1419,-15 1 0,15-1-387,0 0 129</inkml:trace>
          <inkml:trace contextRef="#ctx0" brushRef="#br0" timeOffset="-22431.286">2158 2192 1,'-3'11'1676,"1"1"-773,2-12-258,0 12 0,0-12-258,0 12 258,0-12 129,0 0 0,0 0 258,0 0-129,0 0-129,0 0-129,0 0-258,0 0-387,10-5-258,-10 5-516,6-18-645,-6 18-645,7-22-129,-3 12 258</inkml:trace>
          <inkml:trace contextRef="#ctx0" brushRef="#br0" timeOffset="-15264.874">3339 1635 1419,'0'-13'1548,"0"13"-1032,0 0-129,0 0-129,0 0 258,0 0 0,0 0 258,-10 9 129,10-9-129,-15 10-129,3 3 0,0-2-258,-3 6-129,-1-1 129,-3 9-129,-1 3 0,-4 6 129,-4 0-258,1 10 129,-3 6-129,-1 7 0,1 0 129,-2 8-258,4-5 0,0 9 129,7-5-258,1 4 258,6-10-129,3 8 387,9-8-387,2 8 516,6-2-774,7 1 774,6-2-129,5-1 129,4-1-258,0-5 0,5 0 0,-1-12 258,2-2-129,-5-12 0,4-1 129,-6-10-258,1 1 129,-4-13-129,-1 0 0,-2-4 0,-1-2 0,-1-1-258,-3 0 258,-4-3-129,2 1 0,-14 2 0,14-8-129,-14 8 129,0 0-129,0 0 129,6-15-258,-6 15-387,0 0-1419,-8-14-1806,8 14 0,-15-12-516,15 12 258</inkml:trace>
          <inkml:trace contextRef="#ctx0" brushRef="#br0" timeOffset="-16412.939">3323 1571 645,'0'0'516,"0"0"-516,0 0-129,0 0-129,0 0-258,-4 0 259</inkml:trace>
          <inkml:trace contextRef="#ctx0" brushRef="#br0" timeOffset="-6504.373">3363 2726 3483,'5'-21'3354,"11"5"-129,0-10-129,6-8-2709,2 3-129,4-11 0,4 6 0,-2-10 258,4 6 645,-6-10-258,7 9 258,-4-11-129,4 15 129,-7-7-387,5 15 387,-6-2-903,-1 7 0,-2 7-258,-7 2-129,1 10-258,-7 1-258,4 4-387,-15 0-516,16 7-1935,-11 7-258,-4 1-387,2-5 0</inkml:trace>
          <inkml:trace contextRef="#ctx0" brushRef="#br0" timeOffset="-6896.395">3397 2109 129,'0'-12'645,"3"-5"258,-3 17 129,2-15 258,-2 15 0,0 0 645,0 0-258,0-10-258,0 10 0,0 0-258,0 0-258,0 0 0,0 0-258,0 0-387,0 0 0,0 0 0,0 0 129,0 5-258,0-5 258,0 16-129,5-3 0,-1 0 0,6 2-129,-1 2 0,5 4 0,-1 1 129,4 2-258,0 5 129,3-2-129,0 8 0,-1-3-516,3 4 645,0 0-516,3 1 258,-3-6-258,3 1 387,1 0-387,-1-1 258,0-5 129,0 3-129,-5-9-258,1 6-258,-8-11-774,1-1-1806,-6-2-387,-8-12-129,0 0 258</inkml:trace>
          <inkml:trace contextRef="#ctx0" brushRef="#br0" timeOffset="-5731.328">4165 2532 2322,'0'25'2709,"-6"-11"387,2 15-516,-2-5-2838,-2 10 258,-1 2 0,-2 3 258,2 5 0,2-1-129,0-1 129,2-4-129,2 6 258,1-8-387,2-3-129,0-2-645,0-11-774,0-5-1548,6 2 258,-6-17-129</inkml:trace>
          <inkml:trace contextRef="#ctx0" brushRef="#br0" timeOffset="-4389.252">4481 2048 903,'2'-17'2580,"-2"17"258,0 0 129,0-15-1290,0 15-645,0 0 0,0 0-129,0 0 0,0 0 129,-10-10 0,10 10-387,0 0-129,0 0 258,0 0-516,0 0-129,-11 0 0,11 0-129,0 15 0,0-15 0,11 22 0,0-2-129,2 1 129,1 1-129,6 2 129,1 1 0,3 1 0,1-2 0,2 1 0,-1-6 0,-2 0 0,-1-4 0,-5 1 0,-2-5 0,-3-4-129,-13-7-258,20 11-516,-20-11-645,13 0-387,-13 0-387,10-18-516,-5-1 129,4 2 258,-5-6 516,5-1 645,-2 1 646,0 0 644,0 4 515,2 2 130,-5 5-129,-4 12 129,15-17-516,-15 17 0,11-7-129,-11 7 129,12-3 129,-12 3 0,0 0 129,13 0 0,-13 0 258,0 0 258,0 0 0,0 0 387,0 0-129,0 0-129,0 0-129,-7 13 129,1 2 0,-7-2-387,3 7 0,-2 2-258,0 5 129,-5 1 0,3 2-129,-4 5 129,0 2-387,-3-3 258,3-1-387,-2-3 387,5-2-516,0-5 258,3-4-258,4-6 129,8-13 0,-8 13 0,8-13 0,0 0 0,0 0 129,0 0-129,7 8 129,-7-8-129,15 7 129,-15-7 0,16 12 0,-10-2-129,0 5 0,-1 5 129,-3-3 0,-1 4 129,-1 2-129,0 1-129,0-1 129,0-3-129,0 0 129,0-6-129,0 1 0,0-15 0,4 18 0,-4-18 0,0 0-258,12 12-129,-12-12-645,11-3-2580,-11 3-129,7-14-387,-3 1 129</inkml:trace>
          <inkml:trace contextRef="#ctx0" brushRef="#br0" timeOffset="-3665.21">5178 2788 516,'17'-2'3096,"-17"2"0,0 0 0,0 0-1677,0 0-1161,0 0 0,0 0-258,0 15 258,-1 5 129,-8-2 129,6 11 0,-8-4 129,7 13-129,-7-4 0,3 6-129,-3-5-258,1 3 0,0-3-387,-1-9-1032,0-5-2064,4 2 0,-7-18-645,14-5 517</inkml:trace>
          <inkml:trace contextRef="#ctx0" brushRef="#br0" timeOffset="-3013.174">5364 2126 2967,'-6'-12'2838,"6"12"258,-12-16-645,12 16-1548,0 0-1032,0 0-129,10 0 258,-10 0 129,23 0 387,-9 0 129,10 3 0,-2-3-129,8 4-129,0-3 258,3 6-387,2 1-129,0 2-129,-2 2 0,-1 4 0,-4 2 0,-3 1 129,-3 1 0,-6 3 0,-9 0 0,-1 3-258,-6 2 516,-6 2-774,-6 4 774,-4-1-774,-4 5 516,-3-1-258,-3 0 258,3-3 129,1 3-129,1-9 0,3 1-129,5-8 129,4 2-258,8-7 258,1-2-129,6-3 0,9-2 258,9-4-129,4-2 0,7 2 0,2-5 129,7 0 0,-1 0-258,2-4 0,-3-2-129,-3-1-258,1 4-516,-13-11-1290,-3-1-1548,-1 2-516,-12-7 258</inkml:trace>
          <inkml:trace contextRef="#ctx0" brushRef="#br0" timeOffset="-2712.156">5562 2382 5934,'-10'14'4128,"10"-14"-387,10 9-129,2-8-3612,8-1-129,1 0-129,6 0 258,7 0 0,0-3 129,-1 1-129,2-3 0,-2-2-258,-1 7-1032,-7-4-2064,-1-1-387,-3 2-387,-5-5 258</inkml:trace>
          <inkml:trace contextRef="#ctx0" brushRef="#br0" timeOffset="-1585.091">5907 1245 516,'0'0'2064,"0"0"0,0 0-1935,0 0 387,0 0 258,62 22 516,-62-22 0,52 68 0,-23-14-387,2 3 129,0 15-516,5-1 258,-2 16-387,3-10-129,-3 17-516,4-17 258,-7 5 0,1-13 258,-7 6-129,-3-13-645,-4 2 645,-5-6-258,-6 2 516,-5-7-387,-2-6 516,-6 3-387,-7-6 645,0-1-129,-9-4 0,0 0-129,-2-10-129,2-3-129,-3 1 0,4-10-258,5-3-129,-2-5-129,10 4-774,-7-11-1935,15-2-774,-12 6-516,12-6 258</inkml:trace>
          <inkml:trace contextRef="#ctx0" brushRef="#br0" timeOffset="26454.512">12896 1694 1806,'-11'-11'2451,"3"1"129,8 10 0,0 0-1806,0 0-516,0 0 387,-12-10 129,12 10 129,0 0 129,0 0-258,0 0 258,0 0-387,0-15 129,0 15-387,18-12 0,-3 7-258,5-2 129,2-4 0,4 1-129,2-2 0,3 12 0,-3 3-129,6 1-129,-3-3 129,-1 6 0,-2 5 0,-1 0 0,-3-1 0,-3-3-129,-1 4 258,-7 7-129,-3-4 129,-3 7-129,-2-1 0,-4 4 0,-1 1 129,-3-6 0,-8 2 129,-4-5-129,-3 5 129,-7-1 0,1-4 0,-7-1-129,1-1 129,-6 3-129,6-5-129,-3 2 129,6-6-129,4-4 129,2 1-129,4-5-258,4-1-387,13 0-774,-8-12-1290,8 12-1032,6-12-129,-6 12-258,25-23 0</inkml:trace>
          <inkml:trace contextRef="#ctx0" brushRef="#br0" timeOffset="25794.475">12881 1702 1161,'12'3'2451,"-12"-3"258,0 0-129,0 0-1290,0 0-1419,0 0 258,12 12 0,-12-12 387,0 0 0,12 14 129,-12-14-129,9 13 258,-9-13-129,12 12-129,-12-12 129,12 21-387,-6-9 0,-3 4-129,3 2 129,-4 11 0,1 2 129,-3 8-129,0 5-258,0 4 387,0-2-387,0 5 129,-1-2-258,-1-4 258,1-8-258,1-1 129,0-12-387,0 0 387,0-6-387,1-2 129,-1-16-258,4 20 0,-4-20-1161,5 9-387,-5-9-1290,0 0-129,0 0-129</inkml:trace>
          <inkml:trace contextRef="#ctx0" brushRef="#br0" timeOffset="27935.597">13815 1277 2322,'7'-51'2580,"-7"51"-1419,0 0 129,0 0-258,0 0-129,0 0 0,0 0-258,0 0-258,0 0-129,0 0 129,0 0-129,0 0 0,0 0 129,0 0 129,-41 57-258,41-57 258,0 0-258,-28 68 516,28-68-516,-24 68 387,9-27-387,2 7 129,-6 10-258,1-4 387,-2 14-387,-1-8 0,0 18 0,0-16-129,0 15 258,3-11-387,2 3 258,4-5-258,1 4 258,6-9-516,0-4 387,5-2-258,2-2 387,6-9-258,4-6 387,5-1-258,0-10 258,7-1 129,-2-6 0,6-4 0,-3-5-129,3 1 0,-4-4-129,-3-5 0,-1 1 0,-4-2 0,-3 0-129,-13 0 0,18 0 129,-18 0-129,0 0 0,0 0-129,0 0 0,0 0-387,13 8-1161,-13-8-2064,0 0-258,0 0-387,-11-5 258</inkml:trace>
          <inkml:trace contextRef="#ctx0" brushRef="#br0" timeOffset="29550.69">13818 1707 516,'-14'-9'2064,"8"-9"258,6 18 129,0 0-1677,10-7-387,1 7 258,1 4 129,4-4 129,-1 5 129,4 2 0,-2-2-129,3 6-129,1-6-129,0 6-258,3 2-129,0 4-129,1 2-258,-3-4 129,4 4-129,0 3-129,-3 2 129,-1-5-129,0-1 0,0-4 129,-2-2 0,3-8-129,-3-1 258,1-3-258,2-7 129,-3-2 0,0-8-516,-2-1-129,1-3-129,0-1-258,-2 1 0,0-4 129,-2-7 129,-2 7-258,0 7 774,-1-2 258,-4 4 258,-1 0 129,-7 16 258,7-12-129,-7 12 0,0 0-129,0 0 0,0 0 0,0 0-258,0 6 129,0-6-129,0 0 0,-16 19-129,10-7 129,6-12 0,-19 16 129,8 1-129,-3-1 0,-1 3 129,0-2 0,-2 1 0,0 6 0,0-1 129,0-5-129,-1 3 0,5-2 0,1 0-129,2-8 0,2 3 0,8-14 0,-12 18 258,12-18 129,-13 11 387,13-11-258,-14 11 258,14-11 0,-16 10-258,16-10 0,-13 7-129,13-7-258,0 0-258,-12 7 0,12-7 0,0 0 0,0 13 129,0-13 0,0 0 0,0 17 0,0-17 129,1 14-129,-1-14 129,5 10-129,-5-10 0,4 15 129,-2-5 0,-1 1-258,2 1 258,-1 3-258,-1 3 258,0 1 0,-1 3 0,0 1 0,0-1 258,1 0-129,-1 0 0,4 1-387,-2-4 516,3-3-645,-3-2 516,4-2-387,-6-12 258,7 17-387,-7-17 387,0 0-129,3 13 0,-3-13-129,0 0-129,2 11-903,-2-11-1806,14 2-645,-14-2 0,17-4-129</inkml:trace>
          <inkml:trace contextRef="#ctx0" brushRef="#br0" timeOffset="29883.709">14617 2367 6450,'0'34'3999,"-1"-16"-129,-1 6-387,2 2-3612,-7 6 0,-3 1 129,0 6 129,-2 0-129,-3 5 0,2-4 0,0-1-129,2-5 0,4-2-387,-1-11-774,8-4-2064,5-6-387,-5-11-129,19-6-129</inkml:trace>
          <inkml:trace contextRef="#ctx0" brushRef="#br0" timeOffset="30619.751">14892 1846 903,'0'0'2709,"2"-8"516,13 4-516,-15 4-387,30-8-2064,-6 1 0,5 0 258,3 4-258,0-2 0,2 1 129,-1 0-387,-3 4 0,-3 0 129,-3 1-129,-4 3-129,-5 0 258,-1 2-129,-14-6 258,15 17-129,-15-17 129,4 19 0,-4-4 129,-6 4-129,-1 1 0,-7 9 0,-1 0 0,-2 7 129,-3 0-258,-2 2 129,-1 2-258,-1-1 387,1-3-258,-1-2 129,6-6-129,1 0 0,8-4-387,4-5 516,5-4-516,1-3 387,9-1-387,6-4 387,6-1-387,3-6 387,5 0 0,1 0-129,5-5 0,3-2 0,0-6-258,1 1-258,-10-5-258,5 5-1935,-8 0-516,-12-4-774,-5 4 645</inkml:trace>
          <inkml:trace contextRef="#ctx0" brushRef="#br0" timeOffset="30859.765">14963 2139 9546,'29'8'4386,"-6"-8"-516,6 0-129,4 0-3612,7 0-258,7 0 129,5 0-387,-3-2-645,8 2-1806,-5-6-1032,-6-2-387,1 0 129</inkml:trace>
          <inkml:trace contextRef="#ctx0" brushRef="#br0" timeOffset="31502.801">15282 1006 3483,'0'0'3354,"0"0"-129,0 0-903,0 0-1935,48-16-129,-48 16-387,0 0 258,71 29 645,-71-29-387,65 50 258,-65-50-129,75 90 129,-36-26-516,7 7 1032,-5 12-903,4 3 387,-7 4-258,0-1-129,-7 12-129,-2-9 387,-10 8-387,-3-11-129,-5 8 0,-4-9-516,-6 6 516,-1-12-516,-7-5 516,-5-11-387,-3-4 645,-3-9-645,-6-7 774,-2-4-258,-5-4 0,1-2-129,-2-2-516,-7-11-1161,4-2-2064,1 4-387,-4-11 129,1 1-516</inkml:trace>
        </inkml:traceGroup>
      </inkml:traceGroup>
    </inkml:traceGroup>
    <inkml:traceGroup>
      <inkml:annotationXML>
        <emma:emma xmlns:emma="http://www.w3.org/2003/04/emma" version="1.0">
          <emma:interpretation id="{44FA0813-A2AF-4C23-8F67-ADC66CE2F039}" emma:medium="tactile" emma:mode="ink">
            <msink:context xmlns:msink="http://schemas.microsoft.com/ink/2010/main" type="paragraph" rotatedBoundingBox="2065,3860 16099,3277 16176,5138 2143,57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7B2540-F3B3-4A0D-B647-EFF836BC6DBD}" emma:medium="tactile" emma:mode="ink">
              <msink:context xmlns:msink="http://schemas.microsoft.com/ink/2010/main" type="line" rotatedBoundingBox="2065,3860 16099,3277 16176,5138 2143,5721"/>
            </emma:interpretation>
          </emma:emma>
        </inkml:annotationXML>
        <inkml:traceGroup>
          <inkml:annotationXML>
            <emma:emma xmlns:emma="http://www.w3.org/2003/04/emma" version="1.0">
              <emma:interpretation id="{FA131E25-3975-4479-A9D0-9BCC020D75EA}" emma:medium="tactile" emma:mode="ink">
                <msink:context xmlns:msink="http://schemas.microsoft.com/ink/2010/main" type="inkWord" rotatedBoundingBox="2065,3860 16099,3277 16176,5138 2143,5721"/>
              </emma:interpretation>
              <emma:one-of disjunction-type="recognition" id="oneOf1">
                <emma:interpretation id="interp5" emma:lang="" emma:confidence="0">
                  <emma:literal>Petit a petit)</emma:literal>
                </emma:interpretation>
                <emma:interpretation id="interp6" emma:lang="" emma:confidence="0">
                  <emma:literal>Plaintext)</emma:literal>
                </emma:interpretation>
                <emma:interpretation id="interp7" emma:lang="" emma:confidence="0">
                  <emma:literal>Paint the kitchen)</emma:literal>
                </emma:interpretation>
                <emma:interpretation id="interp8" emma:lang="" emma:confidence="0">
                  <emma:literal>Paint the kitchen))</emma:literal>
                </emma:interpretation>
                <emma:interpretation id="interp9" emma:lang="" emma:confidence="0">
                  <emma:literal>Paint the kitchen,)</emma:literal>
                </emma:interpretation>
              </emma:one-of>
            </emma:emma>
          </inkml:annotationXML>
          <inkml:trace contextRef="#ctx0" brushRef="#br0" timeOffset="47599.72">7198 4766 774,'0'0'3999,"0"0"-258,0 0-129,0 0-1548,7 0-1935,6 0 0,4 0 0,6 0 129,-1-3 129,6 1-129,1-1 0,3 2-129,0-3 0,0 3-129,-2 1-258,-4-6-1161,1 1-2451,-5 4 129,-11-7-387</inkml:trace>
          <inkml:trace contextRef="#ctx0" brushRef="#br0" timeOffset="47863.736">7224 4577 6837,'-11'0'4257,"11"0"0,0 0-516,0 0-3354,20-9-387,0 6 129,5-3 0,4 2-129,5-1-129,3-3 0,8 5-645,-6-7-903,11 5-2193,1-1-258,-1-1-258,7 3 0</inkml:trace>
          <inkml:trace contextRef="#ctx0" brushRef="#br0" timeOffset="48538.776">8268 3938 2451,'0'0'2451,"0"0"-516,0 0-516,0 0-129,-2 9 0,2-9-258,-3 23 0,1-6-129,2 13 0,-5 8 129,5 12-129,-6 8-258,4 10-129,-4 4-387,1 3 129,1 1-258,2-2-129,2-9 0,0-8-129,2-12-258,0-16-774,9-10-2064,-11-19-903,16 0 258,-7-11 0</inkml:trace>
          <inkml:trace contextRef="#ctx0" brushRef="#br0" timeOffset="48982.801">8112 3918 6450,'0'-18'4257,"13"13"-258,1-8-516,6 6-3225,6-5-516,7 8 129,3-2 0,3 3 129,0 1-129,4 0 129,-2 2 0,-2 0 0,-5 3 0,-3 4 0,-4 5 0,-6 0 129,-3 4-129,-8 1 0,-4 4 129,-6-2-129,-4 0 129,-10 5-129,-4-2 0,-4 2 0,-4-1 258,-3 0-516,-2-4 258,-2 3 0,3-5 0,-3-3-129,1-4-129,5 5-1032,-3-8-1677,1-6-774,10 4-516,0-6 129</inkml:trace>
          <inkml:trace contextRef="#ctx0" brushRef="#br0" timeOffset="49522.832">9335 3559 7224,'-5'23'3870,"-10"-10"129,3-6-1548,-8 11-2580,1 0 0,-6 7 129,-3-1 0,-1 2 0,-3 2 129,-2 1-129,-1 3 258,-2 9-129,-2 3 129,1 4 129,-4 8-129,9 5-129,-1 4 0,8 7 129,3 1-258,5-1 258,8-3-258,6-3 129,4-2-129,4-6-129,7-7 258,5-2-129,1-8 129,7-3-129,-1-4 129,5 0-129,2-8 0,3-4 129,-2-5-129,6-2 129,-2-5-129,1-5-129,4-3 0,-6-2-129,5 0-516,-10-5-1032,1-2-2322,-2-3-258,-8-4-129</inkml:trace>
          <inkml:trace contextRef="#ctx0" brushRef="#br0" timeOffset="50754.903">9487 3897 2709,'0'0'3612,"0"0"-774,0 0-1032,0 0-387,-9-8-516,9 8-129,0 0-258,0 0-258,0 0 258,6 13-258,-3-2-129,7 7 129,0 1-129,3 5 0,2 3-129,3 4 258,-1 1-516,3-4 258,1 0-129,1-6 129,-5-1-129,3-4 0,0-8-129,-2-9-129,4 0 0,-3-11 0,7-7-129,-4-5 0,5-3 0,-4-4-129,3-2 258,-5-1-258,4 6 258,-6 1-258,0 5 0,-4 3 129,-2 7-129,-3 0 0,-10 11 129,14-7 0,-14 7 129,0 0 0,0 6 258,0-6-129,-15 17 258,2-4 0,-5 4 0,-3 2 129,-7 2-129,0 3 129,-6 1 0,1 2 0,-1-2-129,0-1 0,4-2 0,3-4-129,4-1 0,8-6 0,15-11 0,-16 11 129,16-11-258,0 0 258,0 0 258,13-3-258,-13 3 0,15-4 0,-15 4 0,14 0-258,-14 0 258,0 0 0,14 16 258,-14-16-129,8 17 129,-4-4 258,0 3 258,2 4-258,-2 2 258,2 9 0,-4 1-129,3 8-129,-5 3 0,1 3 0,-1 1-129,0 1-258,-2-3 129,-1 0-258,2-8 0,-1-6 0,2-2-258,0-7-645,2-10-1161,6 2-1419,-8-14-129</inkml:trace>
          <inkml:trace contextRef="#ctx0" brushRef="#br0" timeOffset="53203.043">10427 3777 516,'0'0'258,"11"-7"129,-11 7 129,0 0 0,0 0 258,12-10-129,-12 10 516,0 0-258,0 0 387,0 0-129,6 6-258,-6 6 0,0 8-387,0 0 129,3 12-387,-2 3 129,4 8-258,-3 8-129,4 8 0,-2 6 129,3 7 129,-2 1-129,2 7 516,-2-3-129,6 4 0,-4-8 0,3 1 0,-1-14 0,1-3-129,-4-12 129,1-7-387,-4-10 129,2-8 0,-5-7-129,0-13 0,0 0-129,0 0-387,0 0-903,0 0-1935,-8-19-903,8 4-129,0-12 130</inkml:trace>
          <inkml:trace contextRef="#ctx0" brushRef="#br0" timeOffset="53859.08">10913 4087 1032,'-12'-10'2967,"12"10"-258,0 0 0,0 0-3096,0 0-258,0 0 258,0 0-129,0 0 645,0 8 387,9 3-129,2 0 258,7 5 129,-2 1 0,10 6-129,-2 3 129,8 2-129,1 2-129,3 5 0,2 1-258,2 5 0,-3 0-258,0 2 0,-3 1-129,-5 0-258,-4-1 0,-8-7-258,-3-1-387,-10-6-1290,-4-11-1419,-2 5 0</inkml:trace>
          <inkml:trace contextRef="#ctx0" brushRef="#br0" timeOffset="54152.096">10994 4585 6708,'40'-38'4257,"-16"6"-129,10-10-1161,4 1-2967,3-3 0,2-2 0,3 0-129,-1 0 0,-4 3 0,-4 5-258,0 9-129,-13 1-1161,8 9-2193,-7 4-129,-7 4-258</inkml:trace>
          <inkml:trace contextRef="#ctx0" brushRef="#br0" timeOffset="54496.117">11609 4674 4902,'1'43'4257,"1"-17"-258,-2-6-258,0 9-4128,1 0 0,4 6 258,-1 2 0,2 0 0,0-4 0,1 1-129,-2-10-645,9-6-2193,-1-2-774,-13-16-258</inkml:trace>
          <inkml:trace contextRef="#ctx0" brushRef="#br0" timeOffset="55151.154">11871 4207 1806,'38'-5'-387,"-17"-2"516,6-1 774,3-4 516,6 1 0,-9-2 258,8 8 0,-9-7 0,3 10-258,-8-5-258,0 7-516,-6 2-258,-4 5-129,-3 5-258,-3 1 129,-5 3 0,0 4 0,-6 6 0,-3 1 0,-6 2 129,0 5 0,-6 0-129,1 0 0,-3-1 0,-1 4 0,0-6 0,0 1 129,-1-2 129,2-4-258,2 2 258,4-4-387,2-2 258,6-5-129,2-2 129,6-1-129,1-14 0,8 17 0,6-17-129,8 0 258,4-2-129,7-6-129,3-6-387,4-1 129,4-1-258,-4-4-258,6 6-1677,-9-1-1677,-8-2-258,-5 3 258</inkml:trace>
          <inkml:trace contextRef="#ctx0" brushRef="#br0" timeOffset="55391.168">11880 4485 6708,'-4'12'4386,"26"-11"-258,4-1-129,7-1-4128,6-4-129,7 0-387,-2-5-258,10 8-1032,-7-6-2193,-2-2-129,-2 2-129</inkml:trace>
          <inkml:trace contextRef="#ctx0" brushRef="#br0" timeOffset="55990.202">12293 3566 2451,'8'14'2709,"-8"-14"129,14 25-2580,4 1 387,0-4 387,12 9 0,-4-7 129,11 13 129,-6-5-258,11 11 0,-8-4-387,4 7-129,-3-1-129,-2 8-258,-5 8 0,-5 7-129,-2 0 0,-7 3 0,-2 3 0,-7-2 129,-3 3-258,-2-4 129,-5-7 0,-5-5-129,-2-6 258,-1-4-258,-3-3 258,-1 0-258,0-8 129,-3-4 0,3-5-129,-4-7-387,7 2-1677,1-10-1806,-4-11-258,17-3 129</inkml:trace>
          <inkml:trace contextRef="#ctx0" brushRef="#br0" timeOffset="42207.413">2226 4062 1032,'0'0'2322,"-2"16"-387,2-16-1935,-6 21 0,2-7 258,1 4 0,1 0 0,-1 6 129,2 1 129,-1 5-129,0 6 0,0 0 129,0 9-129,-2 1 0,0 9 129,-5 5 0,4 5-129,-6 2 258,5 3-258,-4 2 258,5-2-258,-3-2 129,4-5-387,-2-8 129,4-11 129,1-7-387,0-10 0,1-9-774,0-18-1290,0 0-1290,4-6-258,0-22 258</inkml:trace>
          <inkml:trace contextRef="#ctx0" brushRef="#br0" timeOffset="42746.443">2123 4117 6063,'-18'-3'4128,"18"3"-387,0 0-258,16-14-3483,7 13 0,8-5-129,6 1 0,5-1 129,3 1 0,3-1 0,-1 2 0,-1 2 0,-6 2 0,-3 0 0,-5 6 0,-5 6 0,-6 3 0,-4 3 129,-5 4-258,-3 4 129,-6 5 0,-2 2 0,-2-1 0,-7 1 129,-6 2-129,-4-2 129,-7-2 0,0-1 0,-6-7 0,1 0 129,-3-5 129,0-1-258,1-5-129,2-2 129,5-2-129,3-6-129,5-1-387,2-1-258,15 0-516,-9-12-774,9 12-1161,15-18-774,-2 5 0</inkml:trace>
          <inkml:trace contextRef="#ctx0" brushRef="#br0" timeOffset="43243.473">3538 3964 5934,'0'0'3999,"-12"6"-516,-3 0-129,-7 2-3354,-3 8-129,-6 1 129,-5 4-129,-3 0 129,-5 5 0,-3 6 129,-3 7 0,-1 6-129,-1 6 0,0 8 129,2 6-129,5 10 0,2 1 0,9 5 0,6-1 0,9 5 0,8 0 0,9 2 129,4-7-129,12-2 129,8-8-129,4-6 129,7-5 0,2-9-129,2-14 129,3-7-129,-1-8 0,-3-5-129,1-9-258,-6-7-1161,-1-5-2193,0-9-387,-7-10 0</inkml:trace>
          <inkml:trace contextRef="#ctx0" brushRef="#br0" timeOffset="43883.509">3390 5038 5676,'28'-50'4386,"0"14"-387,9-6-258,11 0-3096,6-9-387,10 5 0,2-1-258,2 3 129,-2 4-129,-5 5 129,-6 2-387,-9 7 129,-5 8-774,-14-1-1032,0 10-1290,-12 6-903,-15 3-129,13 0 129</inkml:trace>
          <inkml:trace contextRef="#ctx0" brushRef="#br0" timeOffset="43595.492">3402 4546 6450,'16'6'4386,"8"6"-645,-12-5-129,0 6-3225,6 1-387,2 5 0,5 4-129,-2 4 129,3-1-258,0 2 258,2 1-129,0-1 0,-3 1 0,3 0 0,-4-5-129,2 2-387,-7-7-645,6 1-1419,-9-2-1161,-5-7-258,-3 2 129</inkml:trace>
          <inkml:trace contextRef="#ctx0" brushRef="#br0" timeOffset="44267.53">4297 4995 1935,'0'51'3612,"0"-14"-129,-10-1-258,5 2-2967,-4 11-387,-1 4-258,1-5-774,2-5-1161,3-2-1290,-2-23 129</inkml:trace>
          <inkml:trace contextRef="#ctx0" brushRef="#br0" timeOffset="44662.554">4528 4355 7482,'0'33'3999,"6"-18"-129,-6-15-258,28 27-3999,-10-7-129,9 4 129,-1 0 0,4 3 129,1-5 0,-1 3 0,0-4-129,-3-1 516,0-3-258,1-7 129,-4-4-387,6 0-258,-6-7-1161,8-8-645,0 1-1161,-4-10-258,4 2 517</inkml:trace>
          <inkml:trace contextRef="#ctx0" brushRef="#br0" timeOffset="45122.58">5183 4477 258,'13'0'774,"-13"0"-258,0 0-129,-7 1 0,7-1 258,-25 14 258,8-4 0,-7 2 0,-2 2 258,-3 1 0,0 4-129,-5-1-129,2 2-387,0 0-129,3-1-258,2-1 129,6-4-387,1 1 258,6-5-258,2-1 129,12-9 0,-13 11 0,13-11 0,0 0 129,0 0-129,-9 13 129,9-13-129,0 0 0,0 17 129,0-17-129,0 17 0,0-5 0,3 0 258,0 3-258,1 0 258,-1 4-129,1 5 258,-4 2 258,0 8 129,0-2-258,-2 8 258,-7-3-129,2 9 0,-4-6-258,5-1-129,0-9-129,3-5-129,3-7-387,0-18-1290,15 0-2193,6-11-129,-2-15-258</inkml:trace>
          <inkml:trace contextRef="#ctx0" brushRef="#br0" timeOffset="45383.594">5300 5109 4644,'14'63'4257,"-10"-25"-387,-4 0 0,-10 7-3741,0 8-258,-2-3 258,-3 2-258,3-5-258,-4-9-516,8-6-2322,-1-9-774,-2-17-258,11-6 388</inkml:trace>
          <inkml:trace contextRef="#ctx0" brushRef="#br0" timeOffset="45935.626">5591 4527 7482,'-27'-6'3999,"15"0"0,12 6-645,0 0-3612,0 0-258,9-6 129,7 6-129,2 0 258,8 0 129,3 0 129,3-3 129,1 2 0,-2 1 0,2 0 0,-4 4 0,0 5 0,-9 2-129,-4 6 129,-6 8 0,-6 7-387,-4 4 258,-9 6-129,-11 5 258,-6 3-258,-8 1 387,0 4-258,-2-7 129,4-2 258,3-4-129,6-4 0,8-8-129,10-4 129,5-8-258,8-6 129,16-10-129,5-2 0,6-3 129,4-11-129,5 1 0,-1-3 0,2-2 0,-5 2-258,-3 7-387,-12-9-1290,3 5-2322,-8 4 129,-7-4-516</inkml:trace>
          <inkml:trace contextRef="#ctx0" brushRef="#br0" timeOffset="46175.64">5640 4799 5031,'5'0'4386,"8"0"-516,8 0 129,4 0-3741,3 0-129,6-2 0,5 1 0,-1-3-258,6 3-387,-3-8-1032,9 2-2322,-4 1 0,-3-7-258</inkml:trace>
          <inkml:trace contextRef="#ctx0" brushRef="#br0" timeOffset="46699.67">6064 3957 1419,'3'10'3354,"13"10"258,-16-20-516,31 20-1677,-10-4-1548,3 6 129,7 1 0,-1 7 129,5 3 0,-2 6 0,4 9 129,-2 4-129,0 6 387,-1 5-258,0 9-129,-6-1 0,1 5 0,-7-2-129,-1-1 0,-8-1 0,0-1-129,-9-5 258,-2-7 258,-2-5-258,-11-2 129,-3-10 0,-5-2 0,-4-10-129,-3 0 0,-1-10-258,-4-4-129,6 0-903,-5-9-1290,3-3-1419,7-1-258,3-3 129</inkml:trace>
          <inkml:trace contextRef="#ctx0" brushRef="#br0" timeOffset="57470.287">13162 3955 3354,'-13'-55'4128,"13"33"-258,0-4-387,0 3-2451,13 3-387,6-1-258,4 6 0,5-3-129,4 4-129,3 0 129,3 5-129,-4 1 0,1 4 129,-1-1-129,-2 5-129,-3 0 129,-2 6 0,-4 4-129,-5 3 129,-4-1 0,-2 5 129,-8-3-129,-4 5 258,-6-2-129,-6 4-129,-10-5 129,-4 4-129,-6-3 129,-2 2-129,-3-3-129,0 1-129,6-5 0,-2-1-129,9 1-129,0-11-258,13 10-645,-8-11-1032,19 0-1677,0 0-258,0 0-129</inkml:trace>
          <inkml:trace contextRef="#ctx0" brushRef="#br0" timeOffset="57015.259">13224 3713 1548,'7'4'2709,"-7"-4"516,18 10-645,-9 2-2580,2 8 0,2 5 129,-5 5 129,5 8 258,-7 3-129,1 8 129,-5 2 0,2 10 129,-4-4-129,2 5 129,-2-2-258,0-2-129,0-7 0,-2-5-258,2-2-516,-4-13-645,4-2-516,-1-9-1419,-2-6-645,3-1-129</inkml:trace>
          <inkml:trace contextRef="#ctx0" brushRef="#br0" timeOffset="57959.315">14060 3630 8385,'-13'32'4515,"1"-15"-516,-2-1-129,-8 2-3870,4 7-258,-3 8 129,-1 7 129,-5 2-129,-4 4 129,-4 5-129,-1 7 0,-4 8 129,-2 1 0,-1 1 0,6-1 0,4-4 129,8 1 0,10-9 0,10-3 0,5-7 129,17-4-258,4-4 129,9 0-129,2-4 0,6-4 0,-2-3 0,2-4-129,0-6 129,-3-5-129,-2-4 129,-2-2 0,-4 0 0,-5-4-129,-2 2-258,-8-3-516,7 5-2064,-19-5-1032,15 0-645,-15 0 129</inkml:trace>
          <inkml:trace contextRef="#ctx0" brushRef="#br0" timeOffset="59003.374">14210 3930 903,'5'28'774,"-5"-28"-258,0 0-258,0 0-258,0 0 0,0 0 129,0 12 0,0-12 129,0 0 0,0 0 129,0 0 0,0 0-129,0 0 129,0 0-129,0 0-129,0 0 387,0 0-129,0 0 387,0 0 0,0 0 0,10 14 129,-10-14 129,18 24 0,-9-8-258,8 9 129,-2 0-258,7 8 129,2 2-258,4 4 129,-1 3-129,7-1 0,-1 1-258,4-1 129,-4-4-258,1-4 129,-3-4-258,-2-1 129,-4-6-258,-7-3 0,0-3-387,-18-16-1161,8 16-2193,-8-16-129,-10 10-129</inkml:trace>
          <inkml:trace contextRef="#ctx0" brushRef="#br0" timeOffset="59276.39">14156 4529 6450,'46'-49'4257,"-9"15"-516,0-7-903,9-7-2580,6 0 0,3-3 0,2 4-258,-3 3 129,0 5-129,-4 7-258,-5 7-129,2 11-516,-15-1-1290,-2 8-1806,0 5 0,-10-1-129</inkml:trace>
          <inkml:trace contextRef="#ctx0" brushRef="#br0" timeOffset="58575.35">14210 3930 258,'3'11'1290,"-3"-11"-2580</inkml:trace>
          <inkml:trace contextRef="#ctx0" brushRef="#br0" timeOffset="59531.405">15026 4557 7224,'-11'80'4128,"5"-38"0,0-4-387,2 4-3741,-1 1-387,5 7-645,-5-13-1677,5-4-1548,0-8-129,5-10-129</inkml:trace>
          <inkml:trace contextRef="#ctx0" brushRef="#br0" timeOffset="60215.444">15259 3917 1548,'19'-8'3354,"13"3"387,-15-6-258,12 7-2064,2 4-1032,1 0-129,4 0 0,-3 4-129,0 3 0,-4 2 0,-1 3-129,-8 2 0,-1 4 387,-12 1-129,-1 5 0,-7 3 0,-10 4 258,-11 3-258,-3 6 258,-6-1-129,-2 1 0,-5 1 0,3-1-129,-2-3-129,9 0 129,2-7-129,9 0 129,5-7-129,11 1 129,1-7-129,12 0 129,6-8-129,9 0 0,4-6 0,7-2 0,2-1-129,2 0-129,1-1-129,-1-7-129,-1 6-387,-7-7-645,3 9-1032,-8 0-1806,-9-7 0,-5 2-258</inkml:trace>
          <inkml:trace contextRef="#ctx0" brushRef="#br0" timeOffset="60483.458">15285 4196 8127,'-5'13'4386,"20"-8"0,8-5-516,4 0-3870,7 0 0,6 2-129,8-1 0,1-1-129,5 1-516,-7-3-1290,3 0-2064,-1-2-129,-6-4-387,-2 2 259</inkml:trace>
          <inkml:trace contextRef="#ctx0" brushRef="#br0" timeOffset="61138.496">15820 3621 3870,'0'0'3612,"-5"20"-258,5-20 0,0 9-3612,0-9 129,10 22 258,1-2 0,2-3 258,4 8-129,0 0 387,8 9-258,-6-3 387,7 12-258,-2-4 129,5 12 129,-4 0-387,4 6 129,-6 3-258,1 4 0,-5 5-258,-6-2 129,-5 8-129,-8-7-129,0 0 129,-11 0 0,-8-10-129,-1 0 0,-5 0-387,-8-8-2451,0-4-1290,2 0 0,-12-15-387</inkml:trace>
        </inkml:traceGroup>
      </inkml:traceGroup>
    </inkml:traceGroup>
    <inkml:traceGroup>
      <inkml:annotationXML>
        <emma:emma xmlns:emma="http://www.w3.org/2003/04/emma" version="1.0">
          <emma:interpretation id="{4D5243A0-BEF8-40A1-90A3-7A15AA9D417D}" emma:medium="tactile" emma:mode="ink">
            <msink:context xmlns:msink="http://schemas.microsoft.com/ink/2010/main" type="paragraph" rotatedBoundingBox="2548,6850 17353,6597 17409,9874 2604,101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06EA58-CD3E-411F-9A3F-2A37EDB8C8C5}" emma:medium="tactile" emma:mode="ink">
              <msink:context xmlns:msink="http://schemas.microsoft.com/ink/2010/main" type="line" rotatedBoundingBox="2548,6850 17353,6597 17381,8262 2576,8516"/>
            </emma:interpretation>
          </emma:emma>
        </inkml:annotationXML>
        <inkml:traceGroup>
          <inkml:annotationXML>
            <emma:emma xmlns:emma="http://www.w3.org/2003/04/emma" version="1.0">
              <emma:interpretation id="{E976389C-002C-47F2-A8B5-92EAC72D86D4}" emma:medium="tactile" emma:mode="ink">
                <msink:context xmlns:msink="http://schemas.microsoft.com/ink/2010/main" type="inkWord" rotatedBoundingBox="2550,6978 7444,6895 7470,8432 2576,8516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65346.736">2681 7352 2193,'0'0'3096,"0"0"129,5 12-2193,-5-12-387,4 13 0,-4-13 0,7 16 258,-7-16-129,7 28 129,-7-12-129,3 12 129,-3-1-387,4 12 258,-4 2-387,2 12 0,-2 0-129,2 6 129,-2 1-129,0 2-258,0 0 129,0-4-258,0-5 129,-2-7 0,0-4-258,-3-13-645,5-2-1290,0-13-1935,0-14-129,0-11 0</inkml:trace>
          <inkml:trace contextRef="#ctx0" brushRef="#br0" timeOffset="66442.8">2557 7296 1548,'0'0'3225,"0"0"0,0 0-1032,0 0-1935,8-6 0,3 2-129,4-1 0,4-2 129,1-5 258,8 3-129,0-6 387,7 4-258,3-6 129,5 6-258,1-3 0,2 4 129,-1 5-387,0 2 0,-3 3 0,-4 8-129,-5 7 0,-7 5 0,-7 6 0,-7 3 129,-7 2 129,-5 6 129,-10-2-129,-6 3 258,-12-7-129,-4 4 0,-9-5 129,1 1-258,-7-6 0,2-1-129,-3-7-129,6-2 0,1-5 0,1-3-129,9-5 129,2-2-258,10 0-387,1-6-387,18 6-1548,0 0-1677,0-21 0,10 11-129</inkml:trace>
          <inkml:trace contextRef="#ctx0" brushRef="#br0" timeOffset="67486.86">4116 6952 516,'-20'23'3096,"12"-12"0,-8-3-1806,-1 0-774,3 3 0,-2-1-129,2 5 129,-4-4 0,4 4 129,-5-1 129,3 6 129,-5-1-129,1 6 129,-5 1-129,2 9-129,-4 2 129,2 10-258,-5 4-258,1 7 129,-1 0-129,1 5 129,-1 2-129,7 2-129,-1-1 129,7 1-129,-1-1 258,9-1-258,3-1 129,6 3 0,0-8-258,10-2 258,6-4-258,4-6 129,4-9 0,3-4-129,7-5 0,2-9 129,-1-4-129,1-3 0,-1-6 129,-1-2-129,-3-5 129,1 0-129,-9 0 129,-3-2-129,-5-1 0,-2 1 0,-13 2-129,15-4-258,-15 4-903,0 0-2838,0 0-258,0 0-516,-8 0 258</inkml:trace>
          <inkml:trace contextRef="#ctx0" brushRef="#br0" timeOffset="71423.085">4212 7290 903,'-11'0'2709,"11"0"129,-12 5-2451,12-5-387,0 16 0,6-5 0,-1-1 387,4 1 0,-2 3 258,8 1 0,-3-1-129,6 8 258,-4-6 0,5 6 0,1-2-387,0 6 0,2-7 0,2 1-258,1-6-258,-1-3-645,6-5-1032,-1-3-1806,-4-7 0</inkml:trace>
          <inkml:trace contextRef="#ctx0" brushRef="#br0" timeOffset="72154.126">4885 7207 903,'13'0'2193,"-13"0"-258,0 0 258,-8 12-516,8-12-258,-24 17-516,7-4-258,-2-1-258,-5 8 129,-3 1-129,-3 5 0,-1 2 0,-1 2-129,-1 1 0,1 1-129,5-6-129,1 3 0,6-8-129,6-2 0,1-7 129,13-12 129,-13 14-129,13-14 129,0 0 0,0 0 258,0 0-129,0 0-129,0 0 0,0 0-129,0 0 129,0 0-129,0 0 0,0 0 0,0 0 0,0 13 0,0-13 129,0 0-129,0 0 258,0 0-129,0 0 129,2 13-129,-2-13 0,0 0 0,0 0 0,-6 11 0,6-11-129,0 0 0,0 0 0,0 0 0,-9 11 0,9-11 0,0 0 0,0 10 0,0-10 0,0 15 0,0-15-129,0 23 258,0-3 0,0 8-129,0 3 129,-2 8-129,-1 1 258,-1 4-129,-1 2 258,1 1-129,-5-2 0,3-4-129,-3-3 0,4-5 0,0-2-129,0-7-129,5-2-129,0-22-516,6 19-1032,-6-19-2193,13-9-387,3-7 0</inkml:trace>
          <inkml:trace contextRef="#ctx0" brushRef="#br0" timeOffset="72859.167">5212 7154 2451,'0'0'2322,"-11"7"129,11-7-258,-2 20-387,-1-6-645,3 11-387,-6 3-129,6 13-258,-2 6 0,1 14 129,-6 7-129,1 11 0,-5 2 0,1 7 0,-5-2 0,5 0 0,-3-6 0,5-3-258,-2-16 129,7-5 0,-1-10-129,3-8 0,0-10-258,1-6 0,0-9-387,0-13-258,0 0-1677,8-11-1548,-5-14-387,2-3-129</inkml:trace>
          <inkml:trace contextRef="#ctx0" brushRef="#br0" timeOffset="73243.189">5496 7521 4257,'-3'12'4128,"3"-12"-258,0 0-258,9 20-3870,5-8 0,2 2 129,4 2 0,0 3 258,4 2 0,1 4 129,-4 1 129,8 8 129,-3 0-129,5 5-129,-1-3 129,3 3-258,1-3 0,2 0-258,2 1-387,-9-11-1161,4 0-2322,-6 0 0,-10-10-387</inkml:trace>
          <inkml:trace contextRef="#ctx0" brushRef="#br0" timeOffset="73551.205">5476 7981 5289,'20'-20'4515,"0"-1"-387,12-1-387,2-7-3741,9-2-258,6-3 258,2 0-258,1 0 258,-2 2-258,-2-1 258,-4 7-387,-6 1-516,4 10-1806,-10 8-1548,-6-4 258,0 7-387</inkml:trace>
          <inkml:trace contextRef="#ctx0" brushRef="#br0" timeOffset="73859.224">6393 7982 4902,'0'57'4515,"0"-32"-516,0 8 0,-8-1-3999,6 4-258,-1 4 129,3 0-129,-1-4-387,1 1-129,0-10-1290,4-7-1935,8 0-258,-12-20 129</inkml:trace>
          <inkml:trace contextRef="#ctx0" brushRef="#br0" timeOffset="74491.26">6513 7441 2709,'50'-15'3354,"-23"4"-1806,7 9-129,-1-8 0,8 7-387,-5-2 0,5 5-129,-5 0 0,0 4-387,-8 5 129,0 9-258,-11 0 0,-4 10 0,-10 3-129,-3 7-129,-12 0 129,-6 7-129,-8-3 258,-4 3-258,-4-2 129,3-2 129,-4-3-129,4-1-129,3-8 129,7 0-129,3-5-129,8-2 258,4-6-129,6 0 0,0-16 0,24 19 0,-1-15 0,5-1 0,7-3 0,5-1-258,6-6 129,2-2-129,3 4-258,-5-7-129,7 7-387,-14-11-1032,5 6-2451,-11 3-129,-11-4-129</inkml:trace>
          <inkml:trace contextRef="#ctx0" brushRef="#br0" timeOffset="74791.277">6561 7753 6837,'-17'2'4515,"23"-2"0,10 0-516,13-6-3999,2 3 0,9-1-129,9-1 0,1 3 0,6-1 0,0 0 0,4 2-258,-3-3-258,5 4-645,-10-4-2064,1-1-903,4 5-387,-8-9 258</inkml:trace>
          <inkml:trace contextRef="#ctx0" brushRef="#br0" timeOffset="75911.341">7055 6931 3354,'0'0'4257,"0"0"-387,0 0 129,0 0-3999,16 2 0,-1 8 258,4-1-258,-6 0 258,8 0 0,-7 0 258,5 5-129,-1-2 0,2 6 0,1-4 129,1 6-258,0 3 0,2 7 0,0 4-129,1 1 0,-5 10 0,3 5-129,-4 7 0,-4 7 129,-1 6-129,-4 4 0,-3 2 0,-4 6 0,-3-1-129,-1-1 129,-6-5 129,-2-2-129,-4-10-129,2-4 129,-3-8 0,1-4 129,0-7-258,-1-6 129,3-3-129,-6-5 0,7-2-258,-7-8 129,7 1-387,-4-9-258,9 2-1032,-7-6-2322,12-4-258,-10 0 0</inkml:trace>
        </inkml:traceGroup>
        <inkml:traceGroup>
          <inkml:annotationXML>
            <emma:emma xmlns:emma="http://www.w3.org/2003/04/emma" version="1.0">
              <emma:interpretation id="{051C58DE-365F-4A9C-BEBD-E80C01721A3A}" emma:medium="tactile" emma:mode="ink">
                <msink:context xmlns:msink="http://schemas.microsoft.com/ink/2010/main" type="inkWord" rotatedBoundingBox="9098,6848 11065,6814 11089,8192 9122,8225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8626.495">9191 6961 2967,'-13'4'3483,"13"8"0,0-12-2709,0 14-774,0-14 258,8 18 258,-1 1 129,-5 0 129,7 12 129,-8 3-129,8 17 0,-9 6-129,2 14 129,-2 7-516,0 6 0,-1-4-258,-4 3 0,-1-9 0,-2-7-129,2-12 129,0-10-258,3-8 0,-2-16-645,5 1-1290,0-9-1806,0-13-516,4-5 258</inkml:trace>
          <inkml:trace contextRef="#ctx0" brushRef="#br0" timeOffset="79118.525">9101 6922 4644,'9'-3'4386,"7"3"-516,1-8 0,10 6-4128,-1-3-258,15 3 258,-2-1 0,3 1 0,0-2 258,-1 3 0,-3 1 129,-1 1-129,-5 6 129,-3 5 129,-5 3-129,-4 4 0,-6 5-129,-6 1 129,-5 2-129,-6 4 129,-8 2-129,-6-2 258,-5 2-129,-5-1 0,0 0 129,-6-6 0,0 2 0,-3-9 0,3 0-129,-2-6 0,1-1-129,4-4-129,-1-4-258,7 3-387,-2-10-903,15 1-2193,11 2-516,-18-5-129</inkml:trace>
          <inkml:trace contextRef="#ctx0" brushRef="#br0" timeOffset="79854.567">10220 6829 3354,'0'0'3870,"0"0"0,0 0-3096,-10 17-258,-3-11 129,2 7 129,-6-4-129,2 7 129,-9 1-129,6 9 0,-10-2-129,3 8-129,-6 3 0,-1 7-129,-4 6 129,0 8-258,-2 3-129,1 6 258,1-2-258,5 6 258,0-3-129,6 0 129,3-6-129,7-6 129,3-6-129,6-2-129,3-2 129,3-4-258,2-3 258,5-3-258,5-2 129,1-3 0,4-4 0,2-3 0,5-2 129,3-8-129,2-1 0,2-2 129,3-5-258,-3 1 258,2-2-129,-4-3 0,0 2-129,-6 0 0,-3 1 0,-5-2-258,-2 2-129,-13-3-1419,0 0-2580,12-7-258,-12 7 0</inkml:trace>
          <inkml:trace contextRef="#ctx0" brushRef="#br0" timeOffset="80410.599">10276 7274 3354,'11'0'4128,"-11"0"-1290,0 0-1161,16 8-387,-16-8-129,13 12-258,-13-12-129,18 20 0,-8-6-129,7 6-129,-4-2 0,7 5-258,0 2-129,4 5 129,-2 1-129,5 4-129,-2 0 129,1-1-129,3 6 0,-3-2 0,0 1 0,0-3-258,-1-2 129,-4-5-387,0 0-516,-9-12-1032,4 0-1677,-16-17-774,10 12-387</inkml:trace>
          <inkml:trace contextRef="#ctx0" brushRef="#br0" timeOffset="80718.616">10233 7821 2451,'-14'0'4773,"12"-14"-258,7-3-258,7-6-2451,10-9-1806,7-9 129,5-1-129,7-6 0,0-2 0,6-1 129,0-2-129,3 5 0,-4 2 129,0 5-129,-1 7-129,-4 3-258,1 10-1032,-13 7-2580,-1-1-516,-2 10 0</inkml:trace>
          <inkml:trace contextRef="#ctx0" brushRef="#br0" timeOffset="81211.645">11083 7766 2193,'0'0'4128,"-1"9"0,1-9-129,-9 20-2838,5 0-1548,-2 8 387,-1 8-129,-4 5 129,0 5 0,-1 3 129,-2 0-129,3-6-387,0-7 0,8-4-1677,3-13-1806,0-19-516,13-15 259</inkml:trace>
        </inkml:traceGroup>
        <inkml:traceGroup>
          <inkml:annotationXML>
            <emma:emma xmlns:emma="http://www.w3.org/2003/04/emma" version="1.0">
              <emma:interpretation id="{F8B8071D-0B3B-4894-81A6-0E268874BD3F}" emma:medium="tactile" emma:mode="ink">
                <msink:context xmlns:msink="http://schemas.microsoft.com/ink/2010/main" type="inkWord" rotatedBoundingBox="10985,6706 11112,6704 11137,8144 11010,8146"/>
              </emma:interpretation>
              <emma:one-of disjunction-type="recognition" id="oneOf4">
                <emma:interpretation id="interp12" emma:lang="" emma:confidence="0">
                  <emma:literal>•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|</emma:literal>
                </emma:interpretation>
                <emma:interpretation id="interp15" emma:lang="" emma:confidence="0">
                  <emma:literal>I</emma:literal>
                </emma:interpretation>
                <emma:interpretation id="interp16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194766.177">11035 8146 774,'-12'0'1419,"12"0"-258,0 0 258,0 0-387,0 0 0,-12-5-258,12 5 0,0 0 0,0 0 0,0 0 0,0 0-258,0 0 258,0-11 0,0 11-129,0-15 0,0 15-129,4-17 0,-3 7-129,-1 10-129,8-24-129,-8 24 129,6-22 129,-6 22-258,6-24 129,-2 12-129,-3-5 129,1 5-129,-2-5 129,2 4-129,0-2 0,-1 3 129,0-2 0,0-1 0,-1 2 0,2 0-129,-2-2 0,2 3 0,-2-5-129,2 0 129,-2 3-129,1-2 0,0-2 0,2 1 129,-1-4-129,-1 2 258,1-2-129,2 3-129,-3-2 129,4 1 0,-3 0 0,3-5-129,-2 3 129,1-3-129,-1 1 129,1-2-129,0-2 129,-2 0-129,3-1 0,-1 4 129,0-3-129,-2 2 0,0-5 129,0 5-129,-2-2 129,0 3-129,0 1 129,-3 0-129,-2 1 129,1 3-129,0 2 0,1-1 129,1 4-129,-1-1 129,2 1-129,1 1 0,0-2 0,0-2 0,0 3 0,0-1 0,0 1 0,0 2-129,0-3 129,0 3 0,0 12 129,-3-14-129,3 14 0,-3-11 0,3 11 0,0 0 258,-7-16-258,7 16 129,-2-13-129,2 13 0,-5-19 129,4 8-129,1 11 0,-1-20 0,1 20 0,-2-16 0,2 16 0,0-11 0,0 11 0,0 0 0,0 0 0,0-12 0,0 12 0,0-15 0,0 15 0,0-17 0,0 17 0,0-21 0,0 21 0,0-17-129,0 17 0,0 0 129,0 0-258,3-11 129,-3 11 0,0 0-129,12 1-516,-12-1-2064,0 0-1677,2 19-387,-2-19-258</inkml:trace>
        </inkml:traceGroup>
        <inkml:traceGroup>
          <inkml:annotationXML>
            <emma:emma xmlns:emma="http://www.w3.org/2003/04/emma" version="1.0">
              <emma:interpretation id="{3C3B5709-6848-4078-83B2-71AF82E79FCD}" emma:medium="tactile" emma:mode="ink">
                <msink:context xmlns:msink="http://schemas.microsoft.com/ink/2010/main" type="inkWord" rotatedBoundingBox="11322,6852 13568,6813 13591,8157 11344,8195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1634.669">11328 7127 258,'0'17'3354,"0"-17"0,5 15-258,-5-15-3612,20 27 387,-4-11 129,5 1 129,-1 2 258,4-1 0,4 4 129,0 2 0,3 2 258,-1 0-129,4 1-258,-2-2-129,3 0-129,-2-3 129,-2 0-258,-3-7-387,-4-6-129,-2-1-645,-9-8-1161,-1-3-1161,-1-4-258</inkml:trace>
          <inkml:trace contextRef="#ctx0" brushRef="#br0" timeOffset="82174.7">11969 7228 258,'27'0'3612,"-12"0"-258,-15 0-1548,0 0-774,0 13-387,0-13-258,-18 17 258,-3-7-258,-1 7-129,-5-5 129,-1 4-129,-5 2-129,-1 4 129,-2-1-129,0 5 258,1-2-258,0-2 0,3 2-129,3 1 129,5-8 0,3 0-129,4-6 129,5-1-129,12-10 129,-16 15-129,16-15 129,0 0 258,0 0-258,0 0 0,0 0 0,0 12 0,0-12 0,0 0 0,14 15-129,-14-15 129,12 23 0,-8-7 129,4 3 0,-1 8 0,-2-4 129,3 8-129,-2-2 129,1 1 0,-3-3-129,3 0-129,-4-4 129,2-4-387,1-3 129,-6-16-258,8 18 0,-8-18-645,13 5-2064,-1-2-1419,-12-3-516,17-10 387</inkml:trace>
          <inkml:trace contextRef="#ctx0" brushRef="#br0" timeOffset="84186.815">12049 7803 258,'0'0'3354,"8"-13"-1806,-8 13 129,0 0-129,16 0-129,-16 0 129,9 14 129,-9-14-129,3 32-258,-4-10-258,1 14-258,-7 1-387,7 6 129,-5 1-258,4-1-258,1-1-258,0-9-516,6 1-1548,7-21-2193,-2-13-387,6-6 387</inkml:trace>
          <inkml:trace contextRef="#ctx0" brushRef="#br0" timeOffset="84758.847">12558 7104 1548,'-12'-11'3612,"12"11"258,0 0-645,0-12-3483,0 12-258,24-4 129,-8 1 0,10 0 0,0 2 258,2-1 129,1 2 258,0-2 0,2 2 0,-7 2 0,-1 8 258,-10 3-129,-6 10 0,-7 9 129,-12 8-258,-11 10 0,-10 10 0,-11 4-129,-3 0 129,-3-2-129,0-2 129,3-4 0,6-8 258,7-12-129,11-4 129,7-10 129,12-1-258,4-10 0,16-1-129,7-8 0,9-2 0,8-1-129,4-9-129,5-2-129,1 3-129,0-3 0,-5 0 0,-2 4-258,-6-3-387,-4 9-516,-12-3-1290,-6 0-1677,-4 5-258</inkml:trace>
          <inkml:trace contextRef="#ctx0" brushRef="#br0" timeOffset="85007.862">12455 7478 5031,'25'5'4773,"-6"-5"-258,13-1-387,1-6-4128,10 7-258,5-3-129,7 2-258,-5-9-1161,9 1-2451,-1 6-387,-7-13 0</inkml:trace>
          <inkml:trace contextRef="#ctx0" brushRef="#br0" timeOffset="85478.889">13143 6821 4773,'12'28'4515,"0"-14"0,9 5-516,3 6-4257,6 9 258,6 4 0,2 1 129,2 4-129,1 0 0,1 3 129,-8 2 0,1 2 129,-10 1 129,0 4-129,-11 1 0,-5 4 0,-9 1-129,-7 2 0,-8-4 0,-5-1 0,-4-4 129,-3-4-258,-3 0 258,-2-4-258,-3-7 258,0-6-129,0-1-129,-1 0 129,2-1-387,3-9 129,5 0-258,0-12-645,26-10-3225,-20 15-516,20-15-258,-5-16 1</inkml:trace>
        </inkml:traceGroup>
        <inkml:traceGroup>
          <inkml:annotationXML>
            <emma:emma xmlns:emma="http://www.w3.org/2003/04/emma" version="1.0">
              <emma:interpretation id="{BEA49639-567A-417B-8498-3718F19C8119}" emma:medium="tactile" emma:mode="ink">
                <msink:context xmlns:msink="http://schemas.microsoft.com/ink/2010/main" type="inkWord" rotatedBoundingBox="14274,6897 17357,6844 17379,8125 14296,8178">
                  <msink:destinationLink direction="with" ref="{734F11E6-C3F1-400B-91AE-9A8D5A45BA4D}"/>
                </msink:context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6622.954">14278 7056 4257,'28'-41'4773,"-10"19"-387,9 2-258,2 0-3999,3 6-129,2 3-129,5 4 129,-8 5-129,0 2 258,-1 8-129,-4 5 129,-4 8-258,-5 0 258,-3 6 0,-8-1 0,-2 3 0,-4 0 0,-4 0 129,-9-2 0,-6-3 0,-3-1-129,-4 1 129,-3-3-129,-3-1 0,-3-4 0,2-3-129,-2-1 129,2-4-258,2-4-129,2-4-387,14 2-1677,0-2-2193,3-6-129,12 6-258</inkml:trace>
          <inkml:trace contextRef="#ctx0" brushRef="#br0" timeOffset="86198.93">14364 7063 2580,'3'25'4257,"4"1"0,-7-26-258,1 30-3870,4-6 0,-1 11 0,0 7 129,0 9-129,-3 10 129,-1 4 129,0 8-129,-5-6 0,1 2-129,-1-10 0,0-5-129,1-13-129,0-15-387,4-7-2322,0-19-1677,0 0 0,1-16 0</inkml:trace>
          <inkml:trace contextRef="#ctx0" brushRef="#br0" timeOffset="87162.985">15220 6881 5160,'0'0'4644,"9"11"-387,-9-11-387,1 12-3999,-1-1 0,0 1 129,-6 2 0,-4 1 0,-5 2 258,-6 5-129,-5-1 258,-1 8-129,-8 0 0,-1 7 129,-4 3 0,0 8-129,-3 3 129,6 3-129,0 5 0,5 2 0,4-2 0,7 3-129,6-5 0,7 4-129,7-10 387,5-2-387,7-3 129,8-4 0,2-7 0,7 0-129,1-3 129,3-6-129,0-2 0,5 0 129,-1-5-258,-2-2 0,0-1 0,-5-6-258,3 0-387,-10-9-774,8 0-2967,-8-2-516,-2-5-129,-5-2 259</inkml:trace>
          <inkml:trace contextRef="#ctx0" brushRef="#br0" timeOffset="88770.077">15388 7045 2193,'0'0'2193,"0"0"-1677,0 0 258,0 0 387,9 1-258,-9-1 387,22 15-129,-10-8 129,12 7 0,-5-3-129,11 10-645,-3-6 129,10 6-258,-4 4-258,3-4 129,-2 3-258,0-4 0,-2 0 0,-4-7-129,-2 1-258,-9-9-387,4 0-1290,-10-5-1548,-5-7-903,-6 7 387</inkml:trace>
          <inkml:trace contextRef="#ctx0" brushRef="#br0" timeOffset="89354.11">16023 6973 1161,'-11'35'3870,"2"-21"-258,-11 7-2064,-6 0-258,0 7 129,-9-3-387,4 7-387,-6-6 0,3 1-387,1-2 0,6-3-129,1-6-129,8 1 0,2-7 0,5 0 129,11-10-129,-12 6 129,12-6-129,0 0 129,0 0 129,0 0-129,0 0-129,0 0 129,8 15-258,-8-15 258,9 19-129,-9-19 0,8 22 0,-6-12 0,-1 7 0,1-1 129,0 1 0,-1-2 0,-1 3 129,0 6-129,0-1 129,0 9-129,-1-3 129,-1 2 129,-1 0-129,2 2 0,0-3 0,1 2-129,0-7 129,0-3-129,0-6 129,2-2-129,-2-14 0,5 19-129,-5-19 129,0 0 0,0 0-129,0 0-129,0 0-387,0-16-774,0 16-3096,8-23-387,0 8-129,3-3 259</inkml:trace>
          <inkml:trace contextRef="#ctx0" brushRef="#br0" timeOffset="89771.134">16116 7795 2451,'0'0'774,"11"12"0,-7-1 129,-4-11 645,2 24 129,-3-13 258,1 15-258,-8-3 0,8 13 0,-13-7-516,11 7-258,-9-3-387,6 0-258,-2 1-645,-1-13-1419,3-7-2580,5-4 0,0-10-387</inkml:trace>
          <inkml:trace contextRef="#ctx0" brushRef="#br0" timeOffset="90775.192">16348 7589 258,'-26'-11'3741,"5"5"387,21 6-903,12-5-2064,-2 1-129,16 4 129,-4-6-129,16 6 129,-3-4-258,18 4-129,-6-5-387,7 2-129,-3 1-129,1-1-258,-1 3-516,-12-4-2064,-4-3-1806,-3 2 0,-8-12-387</inkml:trace>
          <inkml:trace contextRef="#ctx0" brushRef="#br0" timeOffset="90534.178">16525 7103 1161,'42'7'3741,"-12"-2"258,-10 0-1806,3-5-1290,2 7-387,-2-5 129,1 3-387,-8-1 129,1 3-258,-17-7 129,18 12 0,-18-12 0,6 13 129,-6-13-129,-3 25 129,-8-10 0,4 7 129,-8-1-129,-4 8-129,-4 5-129,-3 6 129,0 0-129,-3 2 0,-4 1 0,0 3 387,-1-6-387,6 4 129,1-6 129,4-1-129,2-9 129,8 0-258,3-9 129,8-1-258,2-7 258,14-4-129,6-5 0,9-2 129,9 0-129,6-4 0,5-2 0,3 0-129,1 1 129,-3 0 129,-3 4-516,-5-4 258,-6 5-129,-11-1-129,-6 1-258,-19 0 0,13 0-774,-24-1-1419,-3-3-1677,-10 1-645,-10-5 129</inkml:trace>
          <inkml:trace contextRef="#ctx0" brushRef="#br0" timeOffset="91315.222">16966 6870 2451,'0'18'3999,"2"9"0,-2-27 0,9 18-3741,9-3 129,-2 0 129,10 3 0,-4-5 258,11 8-129,-6 1 0,7 8 0,-6-1-258,5 9 0,-6 2 0,-1 5 0,-2 4-258,-1 6 129,-6-4-129,-2 4-129,0-2 129,-7 1-129,-6-1 129,-2-4-258,-1-1 258,-11-3-258,-2-4 258,-5 0 0,-9-6 0,1-4 0,-3-3 0,-3-2 129,1-5-516,-1-3 0,6 6-1290,-7-9-2967,7-6-387,2-5-258,0-6 0</inkml:trace>
        </inkml:traceGroup>
      </inkml:traceGroup>
      <inkml:traceGroup>
        <inkml:annotationXML>
          <emma:emma xmlns:emma="http://www.w3.org/2003/04/emma" version="1.0">
            <emma:interpretation id="{ED7C5D80-79D6-4778-8220-04490481ECEB}" emma:medium="tactile" emma:mode="ink">
              <msink:context xmlns:msink="http://schemas.microsoft.com/ink/2010/main" type="line" rotatedBoundingBox="7956,7771 15484,8778 15304,10119 7777,9112"/>
            </emma:interpretation>
          </emma:emma>
        </inkml:annotationXML>
        <inkml:traceGroup>
          <inkml:annotationXML>
            <emma:emma xmlns:emma="http://www.w3.org/2003/04/emma" version="1.0">
              <emma:interpretation id="{ADE442DB-B81D-462E-AFC9-116F5837474D}" emma:medium="tactile" emma:mode="ink">
                <msink:context xmlns:msink="http://schemas.microsoft.com/ink/2010/main" type="inkWord" rotatedBoundingBox="7911,8107 8466,8181 8421,8518 7866,8443"/>
              </emma:interpretation>
              <emma:one-of disjunction-type="recognition" id="oneOf7">
                <emma:interpretation id="interp19" emma:lang="" emma:confidence="1">
                  <emma:literal>=</emma:literal>
                </emma:interpretation>
                <emma:interpretation id="interp20" emma:lang="" emma:confidence="0">
                  <emma:literal>I</emma:literal>
                </emma:interpretation>
                <emma:interpretation id="interp21" emma:lang="" emma:confidence="0">
                  <emma:literal>t</emma:literal>
                </emma:interpretation>
                <emma:interpretation id="interp22" emma:lang="" emma:confidence="0">
                  <emma:literal>c</emma:literal>
                </emma:interpretation>
                <emma:interpretation id="interp23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102250.848">7891 8447 3870,'0'0'3870,"0"0"129,14 1-1677,-3 0-2193,3-1 129,2 0 387,2 0-258,5 0 258,-1 0 129,8 0-258,-5 0 129,3 0 129,-1 0-387,1 0 0,-2 0-258,1 2 0,-6-2-129,1 2 0,-2-1 0,-1 1-129,1 0-258,-8-2-258,6 1-1032,-18-1-2838,0 0 258,0 0-645</inkml:trace>
          <inkml:trace contextRef="#ctx0" brushRef="#br0" timeOffset="102606.868">7909 8136 6837,'0'15'4644,"11"-5"-258,-11-10-258,16 4-4257,-16-4 129,23 3 0,-9-1-129,3-2 129,-2 0 129,7 0-129,3 0 129,1 0-129,4 0 0,4 0 0,5 0-258,9 6-1290,3-3-2580,5 0-516,7-3-129,5 0 130</inkml:trace>
        </inkml:traceGroup>
        <inkml:traceGroup>
          <inkml:annotationXML>
            <emma:emma xmlns:emma="http://www.w3.org/2003/04/emma" version="1.0">
              <emma:interpretation id="{C5EC17BA-2721-42C4-9A45-6DD0A075269A}" emma:medium="tactile" emma:mode="ink">
                <msink:context xmlns:msink="http://schemas.microsoft.com/ink/2010/main" type="inkWord" rotatedBoundingBox="11794,8284 15484,8778 15304,10119 11615,9625">
                  <msink:destinationLink direction="with" ref="{17E1E8A5-1387-44CC-AB38-3542575D41EA}"/>
                </msink:context>
              </emma:interpretation>
              <emma:one-of disjunction-type="recognition" id="oneOf8">
                <emma:interpretation id="interp24" emma:lang="" emma:confidence="0">
                  <emma:literal>P(x,z)</emma:literal>
                </emma:interpretation>
                <emma:interpretation id="interp25" emma:lang="" emma:confidence="0">
                  <emma:literal>pox, Z)</emma:literal>
                </emma:interpretation>
                <emma:interpretation id="interp26" emma:lang="" emma:confidence="0">
                  <emma:literal>pox. Z)</emma:literal>
                </emma:interpretation>
                <emma:interpretation id="interp27" emma:lang="" emma:confidence="0">
                  <emma:literal>P(x,Z)</emma:literal>
                </emma:interpretation>
                <emma:interpretation id="interp28" emma:lang="" emma:confidence="0">
                  <emma:literal>Pox, Z)</emma:literal>
                </emma:interpretation>
              </emma:one-of>
            </emma:emma>
          </inkml:annotationXML>
          <inkml:trace contextRef="#ctx0" brushRef="#br0" timeOffset="97726.589">11849 8966 2580,'0'17'4128,"0"-17"129,0 20-1806,7-1-1677,-6 0 129,8 13 0,-9-4 0,9 14 0,-8 0 0,6 8-516,-4-4 129,2 4-258,0-2 0,1 1-129,-3-3 0,-1-5-258,-2-5 0,0-9-129,-2-1-129,-8-9-387,5 6-1677,-5-13-1935,-6-7-258,3-3-258</inkml:trace>
          <inkml:trace contextRef="#ctx0" brushRef="#br0" timeOffset="98239.618">11719 8940 6708,'-7'-20'5031,"7"9"-516,3-4-129,6-2-4386,6 2-258,8 1 258,4-1-129,4 3 129,0-2 0,5 1 129,4 4 0,-1 2 0,2 5 129,1 2-129,2 1 0,-3 4 129,3 5-129,-6 0 0,0 4-129,-4 1 258,0 1-129,-5 1-129,-3 2 0,-7 1 0,-5-3 129,-5 4-129,-4 1 129,-5 0 0,-9 0 129,-5-5-129,-5 4 0,-5-5 0,-5 4 129,-4-7-129,-5 0 0,-4-1 0,-2 0 0,-3-3 0,-2 1-129,2 2-258,-3-6-258,12 11-2451,-8-13-1935,2-2-258,-2-4-645</inkml:trace>
          <inkml:trace contextRef="#ctx0" brushRef="#br0" timeOffset="109222.245">12897 8722 516,'22'-6'3741,"-22"6"258,17-9-774,-17 9-2709,0 0-129,14-4 258,-14 4-129,0 0 129,0 0-129,0 0 129,-14-3-129,14 3-129,-26 6 129,8 4-258,-5 9 0,-2 5 0,-5 4 0,-1 9-129,-5 8 0,1 7 0,-2 5-129,2 4 258,1-3-129,3 5-129,7 0 129,4-5-129,8-3 258,7-4-129,5-5 258,10-5-258,9-6 129,8-2 0,8-6-129,6-6 129,0-4-258,6-5 129,-4-6 0,2 0-129,-5-4 129,-5-2-129,-7-1 0,-6-4 0,-4 0 129,-7 2-387,-11 3 0,3-12-387,-3 12-1806,0 0-2064,-17-14-258,2 4-258</inkml:trace>
          <inkml:trace contextRef="#ctx0" brushRef="#br0" timeOffset="109590.267">13027 9056 2322,'1'-12'4644,"-1"12"-258,-1-12 0,1 12-3354,0 0-516,0 0 0,0 0-129,0 11 0,8 9-129,5 2 0,10 8 0,4 1 129,5 5-258,5 0 129,4 4 0,1-5-129,0 3-129,3-4 129,-5-2-129,-1-1 0,-5-4-129,-6-3-129,-8-9-387,-3 6-258,-17-21-1161,4 15-2193,-4-15-387,-22 3-387</inkml:trace>
          <inkml:trace contextRef="#ctx0" brushRef="#br0" timeOffset="109830.281">12999 9426 3999,'0'-24'4902,"17"7"-516,4-8-129,3-7-3354,16 6-516,8-8-129,5 3-129,2 0-129,0 0 0,2 4 0,-6 1-129,-4 8-387,-11-8-903,3 11-2838,-9 5-258,-12-3-387</inkml:trace>
          <inkml:trace contextRef="#ctx0" brushRef="#br0" timeOffset="110199.302">13890 9476 5805,'11'30'4902,"-7"-21"-516,8 9-387,-9-4-3999,5 6-129,2 5 0,-3 5 129,0 4 0,-2 1 0,-2 5 129,-2-2-129,-1 0 0,0-1 0,0-5 0,0-6-129,0-9-258,3-3-2709,-3-14-1290,0 0-258,21-25-129</inkml:trace>
          <inkml:trace contextRef="#ctx0" brushRef="#br0" timeOffset="110830.339">14216 8958 2322,'0'0'3483,"0"0"258,0-12-3096,12 12 129,8-4 129,8 4 129,2-7 0,9 7 129,-4-3-258,11 3 129,-7 0-387,4 3 129,-7 6-258,0 6-258,-11 1 129,-3 7-129,-8 1-129,-7 5 0,-7 2-129,-10 1 129,-8 0-129,-6 1 0,-5 3 129,-2 0 0,-3-2 129,-1 0-258,3 0 129,1-2-129,3-1 258,5-3-258,7-5 129,5-4-129,9-2 0,2-2 129,12-6-129,8-1 129,9-6 0,8 3-129,6-3 0,1 3 258,8-5-258,1 2-258,1-2 129,-4 0-258,3 0-387,-16-7-645,6 3-2838,-15-3-387,-9-4-516,-8-2 259</inkml:trace>
          <inkml:trace contextRef="#ctx0" brushRef="#br0" timeOffset="111103.354">14256 9193 5676,'24'10'4644,"-1"-10"129,7 0-774,4-7-3870,7 5-129,7 1-129,1 1 0,0-1-129,5 3-1032,-7 2-2838,2-4-258,-1 0-516</inkml:trace>
          <inkml:trace contextRef="#ctx0" brushRef="#br0" timeOffset="111798.394">14916 8702 3354,'6'14'3612,"-6"-14"-129,20 2-2838,-3 4-516,3-3 645,8 6 129,-4-1 0,12 4 0,-8-4 129,9 9 0,-6-4-387,6 7 0,-7-3-129,0 7-129,0-4-129,-2 6 0,-6 1 0,3 6-129,-8 0 0,1 4 0,-6 0-129,-4 5 129,-2 0 0,-6 4 129,-3 0-129,-8 0 0,-5 0 129,-4 0-258,-4 3 129,-3 1-129,-4 1-516,-9-7-1806,-1-1-2193,0 0-258,-6-11-387</inkml:trace>
        </inkml:traceGroup>
      </inkml:traceGroup>
    </inkml:traceGroup>
    <inkml:traceGroup>
      <inkml:annotationXML>
        <emma:emma xmlns:emma="http://www.w3.org/2003/04/emma" version="1.0">
          <emma:interpretation id="{3839E183-683B-4FD0-B37B-88B1CD69E10F}" emma:medium="tactile" emma:mode="ink">
            <msink:context xmlns:msink="http://schemas.microsoft.com/ink/2010/main" type="paragraph" rotatedBoundingBox="359,11797 19364,10957 19524,14581 519,15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42951A-00A9-4BCA-BD4E-740A5F22E036}" emma:medium="tactile" emma:mode="ink">
              <msink:context xmlns:msink="http://schemas.microsoft.com/ink/2010/main" type="line" rotatedBoundingBox="359,11797 19364,10957 19491,13820 485,14660"/>
            </emma:interpretation>
          </emma:emma>
        </inkml:annotationXML>
        <inkml:traceGroup>
          <inkml:annotationXML>
            <emma:emma xmlns:emma="http://www.w3.org/2003/04/emma" version="1.0">
              <emma:interpretation id="{EA9DF579-FB71-4493-98BC-EED42ECDD8F7}" emma:medium="tactile" emma:mode="ink">
                <msink:context xmlns:msink="http://schemas.microsoft.com/ink/2010/main" type="inkWord" rotatedBoundingBox="359,11797 6122,11542 6248,14406 485,14660"/>
              </emma:interpretation>
              <emma:one-of disjunction-type="recognition" id="oneOf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1" brushRef="#br1">3893 12481 228 0,'-4'-8'85'0,"8"5"-46"0,1-5-32 0,-1 4 20 15,0 1-16 1,0 3-6-16,0 0-3 0,5 3-2 15,-1 5 0-15,-4 7 0 0,4 10 2 16,1 5 1-16,-5 7 1 16,4 0 0-16,1 4 2 15,-1-4-1-15,0 3 2 16,0-6-4-16,1-5-2 16,-5-3-3-16,4-7 1 15,-4-5-8-15,1 1-4 16,-1-7-7-16,0-1-2 15,0-3-15-15,0-8-4 16,5 0-51-16</inkml:trace>
          <inkml:trace contextRef="#ctx1" brushRef="#br1" timeOffset="527.319">4247 12425 212 0,'-8'4'82'0,"4"0"-44"0,8 7-42 0,-4-4 15 16,0 4-8-16,0 4 0 16,0 3 1-16,-9 5 2 15,5 2-3-15,-4 9 5 0,0 3 2 16,-5 7 1-16,-3 12 1 15,-5-1 0-15,-4 8 2 16,-4 18 2-16,0 1-1 16,-1-5-5-16,5-6-2 15,5-5-4-15,-1-10-3 0,4-8-3 16,5-4 1-16,3-11-1 16,1-3-2-16,4-8-2 15,4-3 1-15,0 3-2 16,0-11 2-16,4-4-4 15,4 4-1-15,1-7-11 16,3 0-4-16,1-1-26 16,-1-6-12-16,5-5-27 15</inkml:trace>
          <inkml:trace contextRef="#ctx1" brushRef="#br1" timeOffset="2642.163">4622 11789 152 0,'4'-4'57'0,"0"1"-30"0,-4-1-25 0,4 4 14 0,0 0-6 15,4 0 2-15,1 0-1 16,-5 0 3-16,0 0-7 15,-4 0 2-15,4 7 4 0,-4 8-3 16,0 11 0-16,0 7-6 16,0 8-1-16,-4 11 1 15,4 11 0-15,0 7-5 16,0 8-1-16,0 18 3 16,4 7 1-16,5 1 0 15,-1-8 1-15,4-4 2 16,-3 5 4-16,3-1-2 15,-3 0-2-15,-1 0-2 16,0-7-3-16,-4-4 1 16,0-11-1-16,-4-4 0 0,0-11 2 15,-4-7 3-15,0-11 2 16,0-8-1-16,0-7 1 16,0-4 0-16,0-7 1 15,-1-8-2-15,1-7-1 16,0-3-6-16,0-5 1 15,0-3-11-15,4-4-5 16,0-7-19-16,4-4-7 16,0 0-64-1</inkml:trace>
          <inkml:trace contextRef="#ctx1" brushRef="#br1" timeOffset="3663.541">5017 12407 208 0,'-13'-4'77'0,"13"0"-42"0,-4-3-39 16,4 3 13-16,0 0-7 15,0 1 1-15,0-1 2 16,-4 4 2-16,4 0-3 15,0 0-3-15,4 0 0 0,9 0 1 16,3 0 3-16,13 0 0 16,5 0 2-16,11 0-2 0,1 0 0 15,4 4-6-15,0-1-1 16,0 5 1 0,-4 3 2-16,-5 4-2 0,-3 7-2 15,-5 8-3-15,-4-1 1 16,-4 1 5-16,-4 3 2 15,-9 4-3-15,-7 0-1 16,-10-4-2-16,-3 4 3 16,-4-4 0-16,-5 1 3 15,-8 3-6-15,-4-4 1 16,-4 0 1-16,-9 1 3 16,0-1 2-16,-3 4 3 15,-5 0-1-15,0 0 0 0,4 0-1 16,4-4 2-16,9-7 1 15,8-4 3-15,9-3 1 16,7-5 3-16,9-2 2 16,17-1 2-16,8-4-4 15,12-3 0-15,9-4-6 16,4-4-3-16,0 0-2 16,0 1-3-16,-4-1 1 15,-1 4 1-15,1 0-1 16,0 0-1-16,-5 0 1 15,-3 0-1-15,-9 0-5 16,-4-4 1-16,-4 1-27 16,-5-5-11-16,-7-3-59 15,-9-4-51-15,-4-3 56 16</inkml:trace>
          <inkml:trace contextRef="#ctx1" brushRef="#br1" timeOffset="3996.567">5108 12843 232 0,'21'-11'88'0,"4"0"-48"0,17 0-45 15,-22 3 17-15,5 1-9 16,5-4 0-16,3 3 5 16,0 1 3-16,0 0-6 15,-3 3 6-15,-1 0 4 0,0 4-3 16,-4 4 1-16,4 0-8 16,-4-1-3-16,0 1-4 15,0 0 1-15,-4 3-17 16,-1 1-5-16,1-1-29 15,0-3-11-15,-4-4-36 16</inkml:trace>
          <inkml:trace contextRef="#ctx1" brushRef="#br1" timeOffset="4999.436">5383 11589 176 0,'0'-7'66'0,"4"3"-36"0,4 1-33 0,1 3 11 0,-1 0-6 16,4 0-2-16,1 0 3 16,4 3 0-16,-1 5-1 15,1-1 5-15,0 4 5 0,3 0 9 16,9 8 5-16,5 3-6 16,3 8-1-16,5 10-5 15,4 16 1-15,-1 7-6 16,-3 7-3-16,0 4-3 15,-1 3-3-15,1-3 1 16,3 8-1-16,-7 6 0 16,-5 9 2-16,0-9-1 15,-3-3-1-15,-5-3 1 0,-5-1 1 16,-3 1-1 0,-5-1-1-16,-3-3 3 0,-5-4 2 15,-4-4 0-15,-4-11 0 16,0-7-3-16,-5-4 1 15,-3-4 4-15,-5-3 6 16,-4-8-1-16,-4-3 3 16,0-1-6-16,-4-7-3 15,0 4-3-15,0 0-3 16,0 0-4-16,-4 0 0 16,4 4 2-16,-1-1 1 15,1-3-4-15,4 0-1 0,5-4-19 16,-1-3-9-16,4-5-31 15,5-2-13-15,-1-12-28 16</inkml:trace>
          <inkml:trace contextRef="#ctx1" brushRef="#br1" timeOffset="-5163.468">1976 11867 48 0,'0'-4'19'0,"4"4"-10"0,-4 0-15 16,0 0 3-16,0 0 10 15,0 0 4-15,0 0 15 0,0 0 9 16,0 0-6-16,0 0-2 15,0 0-4-15,0 0 0 16,0 0-9-16,-4 0-3 16,-1 0-6-16,-3 4-2 0,0-1 3 15,-5 1-1-15,-3 0 0 16,-5 3-6-16,0 1-1 16,-4-1 1-16,0 0 2 15,0 1 4-15,0-1 4 16,0-3 0-16,-4 0 0 15,-4-1 1-15,0 1 1 16,-1 0-5-16,-3-1-2 0,-9 1 0 16,0 0 0-16,-4-1-5 15,-4 5 1-15,-4-4 0 16,4 3 0-16,0 0 4 16,4 1 2-16,4-1 4 15,0 4 4-15,5 0-2 16,-1 0 1-16,1 4-5 15,7-4 0-15,1 4-5 16,4-4-2-16,0-3-3 16,8-1 1-16,0-3 1 15,5 3 2-15,3-3-3 16,1-1 0-16,3 1 1 16,1-4 0-16,4 0 0 15,0 0 2-15,-1 4-1 0,1-4-1 16,4 4 1-16,0-4-1 15,0 0 0-15,0 7 0 16,0-7-3-16,4 7 2 16,-4-7 1-16,5 8 2 15,-1-1-3-15,0 1-2 16,8-1 2-16,1 0 0 16,4 1 1-16,3-1 2 15,1 1-3-15,0-1 0 16,4 0 1-16,8 1 0 15,5-5 0-15,-1 5 0 0,13-1 0 16,12 1 0-16,5 3-3 16,4 0 2-16,-5 0 1 15,-3 0 2-15,-5 0-1 16,-4 0 2-16,-4 0-2 16,0 0-1-16,-9-3-2 15,-3-1 1-15,-5 1 1 16,-4-1 2-16,-8 0-1 15,-4 1-1-15,-9 3-2 16,-8 0 1-16,-8 4 1 16,-5 3 0-16,-8 4 0 15,-4 4 0-15,-8 0-3 16,-4 0 0-16,-13-4 2 16,-13 4 2-16,-7 4-2 15,-5-1 0-15,0 1 1 0,0-4 0 16,-4 3-3-16,-4-3 0 15,0-4-5-15,-5 1 0 16,5-1 4-16,8 4 2 16,4-8 2-16,13 1 0 15,8-5 0-15,9-2 2 16,7-1 1-16,5-4 3 16,13 0-3-16,7-3-2 15,9 0 4-15,0-4 4 16,9 7-3-16,3-3-1 15,1 0 0-15,7-1 1 16,5 1 1-16,4 3 3 0,5 1-5 16,3-1-3-16,5 1-1 15,4-1-1-15,-1 4 0 16,1 0 2-16,4-3 1 16,0-1 1-16,0 0-2 15,8 1 1-15,13-1-2 16,0 1-1-16,-5-5 1 15,1 1 1-15,-9 3-1 16,-8 1 2-16,0-5-4 16,-9 5 0-16,-3-4 1 15,-1-1 2-15,1 1-14 16,-5-4-5-16,0 0-18 16,1-4-7-16,-5 1-33 15,0-1-59 1,-8 4 30-16</inkml:trace>
          <inkml:trace contextRef="#ctx1" brushRef="#br1" timeOffset="-3782.606">1264 13379 152 0,'-12'-3'57'0,"7"6"-30"0,-7 1-21 15,8 0 15-15,0 3-11 16,-5 0-3-16,1 1-4 15,0 3-3-15,-1 0 1 16,-3 4-1-16,-1 3 0 0,1 8 4 0,-5 0 2 16,1 4 4-16,-1 10 1 15,-4 12-5-15,0 7-2 16,-4 8-2-16,-4 3 1 16,-4 0 2-16,-4 4 2 15,-5 4 5-15,0 3 3 16,1-3-4-16,3-4 1 15,5-4-7-15,0-11-3 16,4-7-4-16,8-7 1 16,4-5 1-16,5-10 2 15,-1-12-3-15,5 1 0 16,4-1-1-16,4-10 0 0,4-1-7 16,4-7-4-16,5-4-15 15,3-3-5-15,1 0-60 16</inkml:trace>
          <inkml:trace contextRef="#ctx1" brushRef="#br1" timeOffset="-4156.547">736 13464 148 0,'0'0'57'0,"4"0"-30"0,-4 0-29 0,0 0 9 16,0 0-8-16,0 0 1 16,4 4 0-16,4 0 0 15,1 3 0-15,-1 0 2 0,5 5 3 16,-1 2 9-16,5 1 3 16,-1 0-2-16,1 0-1 15,-5 3-2-15,5 4 0 16,-4 4-2-16,3 4-1 15,1-1-1-15,-5 1 0 16,5 0-7-16,0-1 0 16,-5-3-3-16,5 0-2 15,-5-8-4-15,1-6-2 0,-1-5-4 16,1-3 1 0,-5-4-2-16,0-8 0 0,5-10-17 15,-1-8-6-15,1-7-31 16</inkml:trace>
          <inkml:trace contextRef="#ctx1" brushRef="#br1" timeOffset="-1861.132">2196 12366 184 0,'-12'-11'71'0,"7"7"-38"0,1 0-23 16,4 1 20-16,0-1-14 15,4-7-3-15,5 0-4 16,3-4-1-16,5-3-4 16,4-1-1-16,4 1 3 0,4-1 3 15,4 1 2-15,9 3-1 16,-1 4-1-16,5 7-3 15,-4 0-1-15,-1 4-1 16,-3 4 0-16,-1 0-5 16,-4-1 1-16,1 5 0 15,-9 3 2-15,-5 0-3 0,-3 0 0 16,0 0-1-16,-1 8 0 16,1-1 0-16,-5 1 0 15,1-1 2-15,-9 1 0 16,0 3 2-16,-12 0 1 15,0 4 3-15,-5 0 1 16,-8 3-1-16,-8-3 1 16,-4 0-4-16,-9-4 0 15,-8-3 1-15,0-4 2 16,5-4-1-16,-1 0 0 16,0-4-3-16,9-7 1 15,3 0-4-15,5-3-2 16,4-1-5-16,5 0-2 0,3-3-9 15,4 3-2-15,5 0-20 16,8 1-7-16,0-1-60 16</inkml:trace>
          <inkml:trace contextRef="#ctx1" brushRef="#br1" timeOffset="-2416.007">2404 12262 188 0,'-8'4'71'0,"8"0"-38"0,0 0-32 16,0 3 14-16,0 0-13 15,0 1 0-15,0 3-2 16,0-4 2-16,0 4-1 16,0 4 2-16,0 4 2 0,4 10 0 15,0 12 2-15,4 3-2 16,1 15 0-16,-1 4-3 15,0 0 1-15,-3 7-2 16,-5-7 2-16,-5 4-2 16,1-1 2-16,0-6-2 15,0-9-1-15,0-6 3 0,0-8 0 16,4-11-12-16,0-4-4 16,4-11-23-16,4-15-9 15,0-11-38 1</inkml:trace>
          <inkml:trace contextRef="#ctx1" brushRef="#br1" timeOffset="-1229.93">3307 11922 212 0,'0'-18'79'0,"4"10"-42"0,4-3-32 0,-4 8 17 15,-4-1-12-15,0 0-3 16,-4 0-7-16,0 4 0 0,-4 8 0 15,-5 3 0-15,-3 4 0 0,-5 3 2 16,-4 8 3-16,-4 7 0 16,0 4 0-16,0 4-1 15,-1 3 0-15,6 1-5 16,-1-1 1-16,4 4 2 16,-4 11 1-16,4 8 1 15,0 7 0-15,5 0 2 16,-1 0 3-16,0-8-4 15,5 5-1-15,3-8 2 16,5-1 1-16,4 1-3 16,0 0-1-16,9-4-1 15,3-11 1-15,5-7-2 16,4-4 2-16,4-7-2 16,4-4-1-16,4 3 1 0,4-10 1 15,1-5-1-15,-1 1-1 16,-3-4 1-16,-5-3-1 15,0-5-14-15,-4-3-3 16,-4 0-20-16,-5-3-9 16,1-1-63-1</inkml:trace>
          <inkml:trace contextRef="#ctx1" brushRef="#br1" timeOffset="-809.04">3078 12433 208 0,'4'-4'77'0,"5"4"-42"0,7 7-32 16,-8 1 15-16,5 3-11 16,4 4-4-16,-1 3 2 15,1 4 4-15,0 4-5 16,-1 0 9-16,5 7 6 0,0 1-4 0,4-1 2 16,0 0-6-16,0 8-1 15,4-4-9-15,0-4 0 16,0 0-1-16,0-3 2 15,0-1-8-15,-4-3-1 16,0 0-7-16,-4 0-2 16,0-4-7-16,-5 1-2 15,-3-1-9-15,-5-4-4 16,-4-7-43 0,-8-3-29-16,-4-5 49 15</inkml:trace>
          <inkml:trace contextRef="#ctx1" brushRef="#br1" timeOffset="-493.851">3186 12939 204 0,'-29'8'77'0,"25"-5"-42"0,-4-3-26 15,8 0 22-15,0 0-15 16,-5 0-3-16,5-3-8 15,0-1-2-15,5 0-1 16,3-7-2-16,4-4 3 0,9-7-2 16,12-4-1-16,5-7 1 15,4-8 1-15,3-3 1 16,1-4 1-16,-4 3 6 16,-5 5 4-16,-4 3-3 0,-3 7-1 15,-10 4-6-15,-3 8-3 16,-5 3-9-16,-3 4-5 15,-5 11-20 1,-4 7-8-16,-8 4-70 16</inkml:trace>
        </inkml:traceGroup>
        <inkml:traceGroup>
          <inkml:annotationXML>
            <emma:emma xmlns:emma="http://www.w3.org/2003/04/emma" version="1.0">
              <emma:interpretation id="{727DC6EA-9A2F-4CDB-9400-6871D55FE420}" emma:medium="tactile" emma:mode="ink">
                <msink:context xmlns:msink="http://schemas.microsoft.com/ink/2010/main" type="inkWord" rotatedBoundingBox="7846,12805 8483,12544 8648,12947 8011,13208">
                  <msink:destinationLink direction="with" ref="{2EE94204-CC44-437B-9E94-C193E722A05E}"/>
                </msink:context>
              </emma:interpretation>
              <emma:one-of disjunction-type="recognition" id="oneOf1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86801.722">7935 13019 645,'14'2'3612,"-14"-2"387,15 0-129,-15 0-2064,0 0-1290,19 3 387,-19-3-129,20 5 129,-20-5-258,22 5 258,-22-5-258,27 4-129,-10-4 129,5 0-258,-1 0-129,5 0 0,-2-4-129,6 0 0,-1 3-129,2-2 0,-1 1 0,2 2 0,-2 0-129,-2 0 0,1 0-129,-7 0-258,1 2-387,-11-2-1161,1-5-2193,-13 5-387,0-19 0</inkml:trace>
          <inkml:trace contextRef="#ctx0" brushRef="#br0" timeOffset="187126.739">7941 12767 6837,'9'3'4515,"12"-3"-258,3-8-387,5 1-3870,5-2-258,7 1 0,4-1 129,2 2 0,-3-3 0,-3 2 387,0 5 0,-5-2 0,-1 3 129,-6 0 0,-2 2-258,-4 0-258,-4 0-903,3 0-3225,-5 5-129,-17-5-387,22 0 129</inkml:trace>
        </inkml:traceGroup>
        <inkml:traceGroup>
          <inkml:annotationXML>
            <emma:emma xmlns:emma="http://www.w3.org/2003/04/emma" version="1.0">
              <emma:interpretation id="{BB9B0D51-F2FD-4215-B5F1-A6D148974DC8}" emma:medium="tactile" emma:mode="ink">
                <msink:context xmlns:msink="http://schemas.microsoft.com/ink/2010/main" type="inkWord" rotatedBoundingBox="9234,11644 13620,11450 13685,12936 9300,13130">
                  <msink:destinationLink direction="with" ref="{2EE94204-CC44-437B-9E94-C193E722A05E}"/>
                </msink:context>
              </emma:interpretation>
            </emma:emma>
          </inkml:annotationXML>
          <inkml:trace contextRef="#ctx0" brushRef="#br0" timeOffset="204053.708">9405 11735 1677,'0'0'3225,"0"0"0,0 0-1935,2 13-1419,-2-13 129,3 17 516,-3-17 129,0 27 258,-4-11 258,3 10 129,-10 1 0,7 17-129,-9 2-129,6 13-258,-6 5-129,5 6-258,-2 1 0,2 3 0,1-8-129,-1-1 129,3-9 0,2-6-129,-3-11 129,3-2 129,-1-8-387,1-2 0,0-10 0,0-3-129,3-14-258,0 0-387,0 15-645,-4-22-1548,4-7-1677,0-8-129,0-5-387</inkml:trace>
          <inkml:trace contextRef="#ctx0" brushRef="#br0" timeOffset="204645.742">9266 11865 1806,'-10'-7'3741,"10"7"0,-1-18-129,1 4-3096,0 2-645,3-2 129,4 1 258,2 0 129,2-2 258,1-2 129,6 5 0,-1-6 129,11 6 0,-1-5-387,10 5 0,0-4-258,10 8-129,0-4-129,5 5 0,-1 5-258,-1 2 129,1 0 258,-1 1-129,-7 9 129,-2 0-129,-2 5 129,-8 2-129,-4-3 258,-5 5-258,-7-2 129,-7 5-129,-8-1 129,-6 0 129,-14 0-129,-3-4 129,-11 0 0,-4 0 0,-8-3 0,-3 1-129,-4-5 129,1 1 0,0-3-129,3-1-129,4-2 129,3-1-129,7 1-129,4-2 0,8 4-387,3-7-387,16 10-1419,4-10-1935,0 0-645,0 0-129</inkml:trace>
          <inkml:trace contextRef="#ctx0" brushRef="#br0" timeOffset="205601.797">10486 11696 3096,'10'0'3870,"-10"0"0,0 0-387,0 0-3483,0 0-129,0 0 258,0 0 0,0 0 516,-13 7 0,-3-5 258,4 10-129,-9-7 0,5 10-129,-8-4-129,4 6-258,-4 4 0,5 3-129,-4 6 0,1 3 0,0 7 0,-3 3 129,-4 6-129,3 7 129,-4-3 0,1 5 0,1-3 258,5 4-258,-1-2 0,9 0 0,4-3 0,7-3-129,4-6 129,10-1-129,7 1-129,5-8 0,10-8 129,1-3-129,2-4 0,5-7 129,-3 0-129,1-4-129,-2-4 129,3-1 129,-5 3-129,-2-4 0,-4 3-129,-4-1 129,-4 0 0,-1 0 129,-8-4-129,-11-3 0,14 9 0,-14-9 0,0 0-129,0 0-258,0 14-645,-11-14-2580,11 0-1032,-16-9-258,3-4-258</inkml:trace>
          <inkml:trace contextRef="#ctx0" brushRef="#br0" timeOffset="210266.063">10576 12526 6450,'-12'9'4644,"17"-19"-516,9 1 0,7-10-3999,4 1-387,1-6 387,9-2-387,1-1 387,4-3-129,1-1 258,-2-2-129,2 1 0,-6 3 0,-1 1-129,-3 6-129,-5-2-516,1 16-1032,-10-3-2709,-1-2-129,2 8-387</inkml:trace>
          <inkml:trace contextRef="#ctx0" brushRef="#br0" timeOffset="209966.047">10608 12079 2451,'0'0'3999,"0"0"0,-14-5-129,14 5-3096,0 0-774,7 0 0,-7 0 258,16 13 0,-2 0 258,0-3 129,7 10-129,0-4 0,7 8 258,1-4-387,8 8 0,0-2-258,4 3 129,2 3 0,-2 2-258,2-5 258,-1 3-258,-1-2 129,-5 0-129,-1 1 129,-4-1-258,-3-4-387,-8-9-258,0 8-1161,-15-9-2193,-5-16-516,-6 17 129</inkml:trace>
          <inkml:trace contextRef="#ctx0" brushRef="#br0" timeOffset="210858.098">11564 11764 3225,'0'0'4257,"-9"0"-387,9 0 0,0 0-3612,0 0-387,0 8 129,0-8 129,6 22 129,-6-7 258,4 8 258,-4 2-129,5 8 129,-5-1-129,5 12-129,-4-2-129,5 8-129,-3 1-129,2 5 129,-2 1 129,3 4-258,-6-1 129,1 1-129,-1-2 258,0-1-258,-2-6 0,-1-2 0,1-10-258,0-7 129,2-5-516,-1-13-129,6 1-1548,-5-16-2193,11-2-258,-4-17-258,-2-10 1</inkml:trace>
          <inkml:trace contextRef="#ctx0" brushRef="#br0" timeOffset="211918.158">11886 11973 3612,'4'7'4128,"-4"-7"0,22 18-387,-4-4-3612,3 5-129,5 6 129,3 4 0,4 2 0,-1-1 258,4 0-129,3-2 0,-1 3-129,-1-9 129,0-1-129,1-6-129,-3-3 0,-1 0-258,-4-10-129,-2-1-387,-8-3 0,5-3-129,-9-11 0,2 5-129,-7-10 258,1 3 0,-4-6 129,3 4 387,-6-3 0,2 3 258,-2 1-258,0 3 129,-1 1 129,-4 15 0,7-18 0,-7 18 0,0 0-129,0 0 129,0 0 129,0 0-129,0 0 387,-7-4-258,7 4 129,-21 4 258,8 4-129,-6 0 387,-2 6-129,-6-3 258,1 10 0,-7-7-129,4 10-129,-5-5-129,5 5 0,-1-5-129,10 0-258,0-4-129,5-5 0,4 0-129,11-10 129,0 0 0,0 0 0,0 0 0,0 0 0,0 0 0,10-3 0,-10 3 0,13 0 0,-13 0 0,0 0 0,11 5 0,-7 7 0,-2 0 129,3 1 0,-4 4 129,1 4-129,0 2 129,0 5 129,-2-1 0,0 5 0,0-4 0,0 8-129,0-7 129,0 0 0,-1 0-129,1 1-129,0-6 0,0 0 0,0-5-129,0-4 129,0-2-129,0-1 0,0-12 0,0 0 0,0 0 129,0 0-387,0 0-129,2-15-516,-2 15-1806,15-21-1677,-9 3-387,4-4-129</inkml:trace>
          <inkml:trace contextRef="#ctx0" brushRef="#br0" timeOffset="-159823.268">12642 12709 774,'4'15'3483,"-4"-15"387,0 0-516,11 5-2322,-11-5-387,12 2 0,-12-2 0,16 8 0,-16-8-129,15 11 0,-15-11 0,15 20-258,-7-3-129,-2 2-129,0 4-516,1 5-2580,2 11-903,-7-1-258,3 6 0</inkml:trace>
          <inkml:trace contextRef="#ctx0" brushRef="#br0" timeOffset="213046.223">12736 12375 6837,'8'13'4644,"8"-12"-129,8 2-258,0-3-4128,8 4-258,9-3 129,1 2 0,5-2 0,2-1 0,3 0 129,-1 0 0,4 1-129,-2 2-129,-4-3-258,5 9-129,-14-9-1032,4 12-1548,-9 1-1290,-15-6-387,-4 7 0</inkml:trace>
          <inkml:trace contextRef="#ctx0" brushRef="#br0" timeOffset="212738.205">12840 12051 3225,'-19'5'3741,"19"-5"0,0 0-258,0 0-3870,8 6-129,8-6 387,4 1 0,4-1 258,0 0 129,4 5 258,-2-2 0,4 6-129,-6 1 0,2 8-129,-6-1-129,-6 5-129,-3-1 0,-11 5 0,0 3 0,-15 3 0,-7 2 129,-3 2 0,-6 0 129,2 4-129,-3-2 258,5 2-258,2-5 129,7-2-129,4-6 0,8-1 129,2-6 0,4-1 0,10-5 129,6-1-129,7-6-129,7 3 129,4-9-129,4-1 0,5-1-129,0-5 0,3-3 0,-6-1-258,1 3 0,-11-7-516,1 13-387,-16-8-1548,-15 9-1548,18-8-387,-18 8 258</inkml:trace>
          <inkml:trace contextRef="#ctx0" brushRef="#br0" timeOffset="214502.305">13154 11568 1419,'13'1'3741,"10"5"129,-11 0-645,4 5-2580,8 0-387,4 4 129,5 9 129,-3 1-129,7 9 0,-2 0 129,4 10-129,-5 7-129,2 8 0,-4 6 0,-2 3 0,-4 2-258,-3 0 129,-7 1 0,-5-4 0,-4-6 129,-2-2 0,-5-8 129,0 2 0,-11-5 129,4 0-258,-10-4 129,2-2-129,-6-7 0,2 1 0,-2-6-129,1-4 129,2-7-258,1-5 129,4-4-387,1-10-645,12 0-1548,0 0-1935,0 0-258,14-14-258</inkml:trace>
        </inkml:traceGroup>
        <inkml:traceGroup>
          <inkml:annotationXML>
            <emma:emma xmlns:emma="http://www.w3.org/2003/04/emma" version="1.0">
              <emma:interpretation id="{35AB0979-C3D9-4C17-8AF4-146D7D8CFAC5}" emma:medium="tactile" emma:mode="ink">
                <msink:context xmlns:msink="http://schemas.microsoft.com/ink/2010/main" type="inkWord" rotatedBoundingBox="14251,11757 19390,11530 19441,12701 14303,12928">
                  <msink:destinationLink direction="with" ref="{2EE94204-CC44-437B-9E94-C193E722A05E}"/>
                </msink:context>
              </emma:interpretation>
              <emma:one-of disjunction-type="recognition" id="oneOf1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212147.261">15355 11967 3870,'4'-11'4128,"-4"11"-645,0 0 129,14-13-3612,-14 13-516,0 0 258,17 1 258,-17-1 258,18 17 387,-11-6 0,8 8 258,-6-2-258,8 9-129,-4-1 0,6 6-258,-3 0-258,3 2 129,-1-5-129,-1 3 0,0-7 0,-1 1 0,-1-4 0,0-4 0,0-4-129,-2-7-129,4 1-645,-6-8-774,9-5-1935,0-3-645,-3-8-258</inkml:trace>
          <inkml:trace contextRef="#ctx0" brushRef="#br0" timeOffset="-211539.226">16080 11957 258,'19'0'3096,"-6"-5"-129,-13 5-1806,0 0-387,0 0 129,-15-2 0,3 4 129,-8 2 0,1 9 0,-11-2-129,3 11 129,-11 2-516,3 11 0,-7 0 129,3 6-258,-4 0-129,4 0 0,2-3 0,5 1 0,5-8 129,7-4-387,2-10 258,8-3-258,10-14 0,0 0 0,0 0 0,0 0 0,0 0-129,0 0 129,12-13-129,-12 13 129,16-11 0,-16 11 129,13-5-129,-13 5 129,0 0-129,13 0 129,-13 0-129,0 0 129,8 12 129,-8-12 0,3 12 0,-3-12 0,2 20 129,-1-3-129,-1 0 129,0 7-258,0-3 129,0 7-129,0 1 258,0 4-258,-1-4 0,-1 2 0,0-2 0,2-2 0,-1-3 0,1-3-129,-1-5 0,-1-4-258,2 0-258,0-12-903,0 0-2193,0 0-903,6-11-387,-1-2-258</inkml:trace>
          <inkml:trace contextRef="#ctx0" brushRef="#br0" timeOffset="-211023.197">16248 11754 3483,'3'29'4257,"-3"-9"-258,7 13-129,-4 3-3612,1 13-387,-2 3 258,-2 8 129,0 7 258,-2 1 0,0 8 0,-7-3 0,3 0 129,-4-8-129,3 4-258,0-10 0,1-3-129,1-12-129,-1-9 0,4-6 0,-2-8-129,4-5-516,0-16-903,0 0-2709,0-5-258,0-15-258</inkml:trace>
          <inkml:trace contextRef="#ctx0" brushRef="#br0" timeOffset="-210230.151">16612 12072 2580,'0'0'4128,"6"-13"-129,7 13-258,-2 0-2838,2-4-645,7 4 129,-1-5 258,10 3-129,-5-4 0,8 6 258,-3-5-258,6 5 0,-6-2-258,3 2 0,-5 4-129,-2 4-129,-8 6 129,-3 3 0,-9-1 0,-5 9 0,-5-3 0,-8 7 129,-8-2-129,-3 6 0,-6-2 0,0-1 0,-4 4 0,-1-1-129,1-2 258,4 2-258,3-4 258,5 0-258,7-2 129,2-1-129,11-4 129,3 1 0,9-5-129,7 1 129,4-4-129,8-2 129,5-1-258,6-3 129,5-2 0,0-6-129,7-1 0,0-1 0,-1-2-129,-4-6-387,-1 5-129,-9-8-645,5 8-1806,-15-4-1419,-10-1-387,-5 0 129</inkml:trace>
          <inkml:trace contextRef="#ctx0" brushRef="#br0" timeOffset="-209923.134">16619 12354 4386,'-34'-6'4128,"20"4"-387,14 2-129,0 0-3612,0 0-258,9 2 258,6 1 129,9 2 258,-3-5 516,12 8-129,-3-8 129,10 4-258,2-4-258,8 0-258,3 3-516,-3-3-129,13 1-774,-10-2-903,7-2-2064,-2 3-516,-6-5 129</inkml:trace>
          <inkml:trace contextRef="#ctx0" brushRef="#br0" timeOffset="-209375.102">17341 11655 5676,'17'24'4386,"-2"-17"-129,4 12-129,7 1-4128,-1 9-258,4 3 258,3 4 258,2 10 0,-1 1 0,4 6 129,-3 0-129,3 2 258,-7-5-258,1 2 129,-7-2-258,-1 0 129,-7-6-129,-7 0-129,-7-3 258,-2-2-258,-9-1 387,-9 2-258,-12-3 129,-5-2-129,-10-2 129,-4-2 0,-6-2-387,-5-2-516,10 4-2064,-6-7-1935,4-11-258,2-1-387</inkml:trace>
          <inkml:trace contextRef="#ctx0" brushRef="#br0" timeOffset="-213363.33">14291 11897 4773,'-18'-25'4386,"16"13"-129,-6-5-258,7 2-3741,1 1-258,11 0 0,2 1 129,6 1 0,2 5 129,-1-2 129,10 4 0,-1 2-129,3 3 0,3 0 0,0 10-129,1 1 0,-2 3-129,-3 3 0,-2 3 0,-5 6 0,-3-3 0,-7 3 129,-6 2 0,-7 1 0,-1 0 129,-9-1-129,-5 1 258,-11-7-129,2 5 258,-14-12-258,6 2 0,-8-7 0,4-4 0,-4-3-129,1-3-129,3 0 0,3-2 0,6 2-258,0-9-387,16 9-1161,-7 0-2322,17 0-645,0-11-258,5 0 0</inkml:trace>
          <inkml:trace contextRef="#ctx0" brushRef="#br0" timeOffset="-213847.358">14301 11916 1935,'0'0'2967,"0"0"-1935,11 6-903,-11-6 516,0 0 0,0 0 258,0 0 129,0 0 129,0 16-129,0-16 0,0 0-129,-3 12-129,3-12-387,-3 14 129,2-5-258,1-9-129,-2 20 129,0-8-129,2 4 258,-3 0 0,3 9 0,-2 4-129,2 3 129,0 7-129,0 7 258,0 6-129,0 3-258,-1-2 129,1 1-129,0-5 0,0-6-129,5-5 0,0-10-258,2-6-387,-7-22-1161,0 0-2580,14 5 129,-10-18-516</inkml:trace>
          <inkml:trace contextRef="#ctx0" brushRef="#br0" timeOffset="-212718.294">15098 11737 1419,'21'-2'2967,"-8"0"774,-13 2-2580,0 0-129,0 0 129,0 0 258,4 10-258,-11-9 129,7-1-129,-24 15-258,13 0-129,-11 0-258,5 6-129,-4 3-129,2 8 0,-3 5 0,4 7 0,-2 2-129,2 7 258,-1 1-258,1 1 129,3 3 0,0-2 0,2-3 129,2 0-258,0-7 129,4-1-258,1-5 258,4-1-258,1-4 129,1-5-129,0-3 0,7-4 0,2 0 0,7-6 129,0 0-129,4-4 129,2-2-129,3-1 0,0-3 0,0 0-129,0-4 0,1 1 129,-6-4 0,-1 4-129,-4-4 0,-3 1 129,-12-1-258,11 7-258,-6 8-387,-5-15-1290,0 0-2193,-9 12-387,9-12-387</inkml:trace>
          <inkml:trace contextRef="#ctx0" brushRef="#br0" timeOffset="-206926.962">11564 13915 5805,'5'40'4515,"-4"-25"-387,-1-1-129,0-14-3096,2 32-903,-2-6 387,0 11 0,-1 2 0,0 11 0,-7 2 129,4 11 258,-5-2-258,4 5-129,-4-5-129,5-6 0,-2-6-258,3-11 0,3-6-645,-8-22-1419,8-10-2064,0 0-516,0-8-129,0-19-387</inkml:trace>
        </inkml:traceGroup>
      </inkml:traceGroup>
      <inkml:traceGroup>
        <inkml:annotationXML>
          <emma:emma xmlns:emma="http://www.w3.org/2003/04/emma" version="1.0">
            <emma:interpretation id="{F60D1717-EBEF-4B8A-8AAB-85F2AE7C0A96}" emma:medium="tactile" emma:mode="ink">
              <msink:context xmlns:msink="http://schemas.microsoft.com/ink/2010/main" type="line" rotatedBoundingBox="11344,13368 15581,13475 15547,14817 11311,14711">
                <msink:destinationLink direction="with" ref="{25FEAFBD-1233-41FF-B6BF-90AA10FC9F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974F6F-F32B-4438-979A-160F60490BDC}" emma:medium="tactile" emma:mode="ink">
                <msink:context xmlns:msink="http://schemas.microsoft.com/ink/2010/main" type="inkWord" rotatedBoundingBox="11344,13368 15581,13475 15547,14817 11311,14711"/>
              </emma:interpretation>
              <emma:one-of disjunction-type="recognition" id="oneOf12">
                <emma:interpretation id="interp32" emma:lang="" emma:confidence="0">
                  <emma:literal>P(xlz)</emma:literal>
                </emma:interpretation>
                <emma:interpretation id="interp33" emma:lang="" emma:confidence="0">
                  <emma:literal>park)</emma:literal>
                </emma:interpretation>
                <emma:interpretation id="interp34" emma:lang="" emma:confidence="0">
                  <emma:literal>P(irlz)</emma:literal>
                </emma:interpretation>
                <emma:interpretation id="interp35" emma:lang="" emma:confidence="0">
                  <emma:literal>park]</emma:literal>
                </emma:interpretation>
                <emma:interpretation id="interp36" emma:lang="" emma:confidence="0">
                  <emma:literal>P(x/z)</emma:literal>
                </emma:interpretation>
              </emma:one-of>
            </emma:emma>
          </inkml:annotationXML>
          <inkml:trace contextRef="#ctx0" brushRef="#br0" timeOffset="-205910.904">12687 13668 9417,'13'0'4902,"5"-1"-387,-18 1-258,3-15-3612,-3 15-903,-8 0 258,-3 0-129,-5 6 0,-4 9 258,-10 5 0,-4 5 0,-7 7 0,-1 9 129,-8 7 0,2 13 129,-5 4-258,2 7-129,3 0 129,6 2 0,7 1-129,8-1 129,9-9-129,8-4 129,10-11 0,11-5 0,11-7 0,6-5 0,10-7-129,3-4 129,4-7-129,2 2 0,3-3 0,-3-3 0,-3-3 0,-5-6 0,-5 2 0,-7-4 0,-4 0 0,-9 0-129,-1 0-258,-13 0-258,0 0-1548,0 0-2580,-2-10 129,2 10-516,-19-22-258</inkml:trace>
          <inkml:trace contextRef="#ctx0" brushRef="#br0" timeOffset="-205282.868">12856 14066 3999,'0'13'4257,"0"-13"-516,9 10 0,3-3-2967,-1-1-387,5 6 129,-1-1 0,5 10 258,-2 1-258,8 10 129,-5-3 0,6 9-129,-3 2-258,2 0-129,0-1 0,1 0 258,-4-9-387,-1-1 129,-4-4-258,-5-5-258,-1-1-129,-12-19-387,12 22-1161,-12-22-1677,-13 7-645,1-6-645,-7-4 645</inkml:trace>
          <inkml:trace contextRef="#ctx0" brushRef="#br0" timeOffset="-204614.83">12635 14596 3354,'0'0'3870,"0"0"0,9-12-645,2 3-2322,1-8-129,9 2 258,-2-14 0,14 5 129,-5-11-258,14 2-129,-1-6 0,13 1-129,-3-3-258,4 5-129,2 0 0,2 4 0,-5 3 0,-3 5-129,-5 2 0,-3 5 0,-7 2-129,-2 3 0,-8 4-129,-5 2-258,2 6-387,-23 0-1290,25-6-2580,-25 6 0,12 0-516,-12 0 258</inkml:trace>
          <inkml:trace contextRef="#ctx0" brushRef="#br0" timeOffset="-204070.799">13960 13650 5934,'12'0'4515,"-12"0"129,3 8-516,9 10-3225,-12 0-387,2 16 129,-2 5 0,3 15 0,-4 5-129,-3 21 0,-8 4-129,4 9 0,-9 2 0,-1 3-129,-3-8 0,2-1 0,0-15-258,5-16 129,4-14-129,0-9 129,7-13-258,3-22-129,3 10-387,0-23-1419,14-1-2451,-9-13-516,6-1-129,-4-9-387</inkml:trace>
          <inkml:trace contextRef="#ctx0" brushRef="#br0" timeOffset="-203314.756">14452 13969 3999,'0'0'4128,"0"0"-258,0 0-129,0 0-3612,0 0 129,0 0 129,0 0 0,14 0 129,-14 0 129,12-6 129,-12 6-129,24-12 129,-7 7-258,8 3 129,0-1-129,9 3-129,0 5-129,4 2 0,-1 2-129,2 4-258,-2-4 387,-1 7-387,-6-3 129,-5 0 0,-6 1 0,-3 0 0,-8 1 0,-8 4 0,-1 1 0,-13-2 0,-7 6 0,-7-2 0,-6 6 0,-7-2 0,-4 1 0,-3 0 0,0 2 0,-1 2 0,2-2 0,3 2 0,5-6 0,7-1 129,5 2-258,8-4 129,8-2 0,8-1 0,3-2 129,12-2-129,6 0 129,8 2 129,7-6-129,8 2 129,5-1-129,3-3 0,6-1 0,2 1-129,0-4 0,-2 0-129,-3-1 0,-5-4-258,2 0 0,-11 0-258,0 1-645,-15-8-1419,2 3-1935,-8-1-387,-4-3 0</inkml:trace>
          <inkml:trace contextRef="#ctx0" brushRef="#br0" timeOffset="-202829.728">14374 14224 7224,'45'13'4644,"-15"-7"-258,10 4-129,6-1-3870,6 1-387,8-2 0,3 4 0,0 0-129,2 3 129,-3-4-387,1 6-387,-13-12-1935,-5 4-1806,-5 3 129,-13-8-645</inkml:trace>
          <inkml:trace contextRef="#ctx0" brushRef="#br0" timeOffset="-201354.644">14987 13479 3483,'21'-7'3870,"-21"7"-129,14-8-1032,-1 8-2322,-13 0 129,21 0 258,-21 0-129,25 0 258,-25 0-129,24 0 0,-24 0-258,26 0 129,-15 3-258,7 6 0,-5-6 0,8 11 0,-3-2-129,3 11 129,0 0-129,5 5 0,0 0-129,3 6 0,1 9-129,0-1 0,2 6 0,-1 0 0,-1 1 0,-4 4 129,-6-2-129,-4 4 0,-5-4 129,-7 2 0,-4-7 129,-2 3-129,-10-1 129,-2-4 0,-5-3-129,1 1 129,-7-5 129,3-3-258,-5-2 0,2-3 129,0-4-129,2 1 129,3-4-258,1-1 129,3-3-129,4 4 129,3-3-258,-1-3 0,6-1-129,-1-2-129,5 3-387,0-16-2322,-11 19-1806,11-19-258,-22 4-258,3-6-129</inkml:trace>
          <inkml:trace contextRef="#ctx0" brushRef="#br0" timeOffset="-185362.729">8159 13650 645,'-4'26'2580,"4"-26"0,-8 23-2580,8-6 0,0 4 0,0 1 129,0-1 387,2 4 387,-2-4 0,0 4 129,0 3 129,-1 2 258,-6 1 0,4 7-129,-8 0-129,5 10-258,-3 2-129,2 10-258,-1 2 129,1 6-258,-1 3-129,3 5 129,-3 2-129,4 0 0,0-8 0,2 0 0,1-10-129,1 0 0,0-9 0,0 1 0,0-9-129,0 4 129,0-9-129,0 1 258,-4-6-258,2-3 387,-4-8-258,4-1 129,-3-7-129,5-4 129,0-10 0,0 0 0,0 12-129,0-12 129,0 0-129,0 0 0,0 0-258,0 0-516,18-8-2451,-8-4-1290,1-6-387,-2-3-258</inkml:trace>
          <inkml:trace contextRef="#ctx0" brushRef="#br0" timeOffset="-206414.933">11333 13883 6708,'7'-29'5031,"13"12"-645,2-7-129,10-8-1677,5 7-2838,9 2 129,6 1 0,4 7 129,-1 1 0,-3 4 0,1 7 129,-3 3 0,-2 4 0,-4 9-129,-4 2 129,-4 0 0,-3 4-129,-6 0 0,-4 3 129,-10-2-129,-2 1 129,-9-1 0,-2 4 0,-12-2 129,-3 4 0,-11-3 258,-3 2-258,-7-5 0,-3 2-129,-6-5 129,2-3-129,-3-2 129,3-2-258,4-5 129,3-1-129,6-3-129,5-1 129,9 0-387,-1 0-129,17 0-516,0 0-645,0 0-1935,11-8-1032,5 5-258,5-1-129</inkml:trace>
        </inkml:traceGroup>
      </inkml:traceGroup>
    </inkml:traceGroup>
    <inkml:traceGroup>
      <inkml:annotationXML>
        <emma:emma xmlns:emma="http://www.w3.org/2003/04/emma" version="1.0">
          <emma:interpretation id="{4A3E59B8-4EE1-4848-A0A1-7CF163714FD8}" emma:medium="tactile" emma:mode="ink">
            <msink:context xmlns:msink="http://schemas.microsoft.com/ink/2010/main" type="paragraph" rotatedBoundingBox="7947,13643 19453,13983 19374,16654 7868,1631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A121AFA-7941-4202-8C7D-127C3E86EC70}" emma:medium="tactile" emma:mode="ink">
              <msink:context xmlns:msink="http://schemas.microsoft.com/ink/2010/main" type="line" rotatedBoundingBox="7947,13643 19453,13983 19374,16654 7868,16314"/>
            </emma:interpretation>
          </emma:emma>
        </inkml:annotationXML>
        <inkml:traceGroup>
          <inkml:annotationXML>
            <emma:emma xmlns:emma="http://www.w3.org/2003/04/emma" version="1.0">
              <emma:interpretation id="{FF43A6F3-D813-4B00-A7FA-CA3C906871D9}" emma:medium="tactile" emma:mode="ink">
                <msink:context xmlns:msink="http://schemas.microsoft.com/ink/2010/main" type="inkWord" rotatedBoundingBox="8101,13644 15173,14335 14916,16965 7844,16274"/>
              </emma:interpretation>
              <emma:one-of disjunction-type="recognition" id="oneOf1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184731.693">7938 16268 2322,'-17'13'3999,"17"-13"-387,-11 0 0,11 0-3096,0 0-387,0 0 0,0 0 258,0 0 0,0 0 129,0 0 129,6 0 129,-6 0 0,21-9 258,-10 3-387,11 6 129,0-4-258,8 4 0,0-1-258,10 1 129,-1 0-258,4 2-129,2 4 0,3-4-129,-4 7 129,3-6-258,-2 2 129,-4-5-129,1 4-258,-10-6-1032,3-5-1935,-10 2-903,-9-12-129,-9 2-129</inkml:trace>
          <inkml:trace contextRef="#ctx0" brushRef="#br0" timeOffset="-184422.676">7894 15904 6966,'-13'12'4773,"13"-12"-387,13 4-258,8-6-3096,8-3-1032,10 1-129,7-6 129,5 2 129,3 4-129,4-3 0,2 6 0,-4 1 0,-2 0 0,0 0 0,-3 0-258,5 15-1419,-1-6-2451,-9-4-258,0-1-516,-8-4 0</inkml:trace>
          <inkml:trace contextRef="#ctx0" brushRef="#br0" timeOffset="-182890.588">9590 15550 129,'16'8'3096,"-16"-8"645,0 0 0,0 0-1935,0 0-387,0 0 129,-6 0 0,6 0 0,0 0-129,-8 14-387,8-14 0,0 0-645,-17 14 129,17-14-258,-11 17 0,3-7-258,0 5 129,0 4-129,-5 4 0,0 2 129,-4 9-129,2 7 0,-6 4 0,-1 2 129,-2-3-129,-5 0 129,-1-3-129,-2-3 129,-3-6 0,-2-6 0,1-9-129,1-2 258,0-3-258,1-5-258,2-5 258,0-2-129,2-2 129,0-8-129,3-2-129,0-2 129,4-7 0,2-2 0,8-3 0,-1-4-129,8 2 129,2-5-129,4 3 258,10-4-258,6 2 258,5 2-129,4 2 0,8 2 129,3 5 0,4 5-129,6 4 258,0 8-129,4 4 0,2 4 0,-2 11 0,-1 4 129,0 10-129,-4 1 129,-1 5-129,-3 4 129,-2 2 0,-2 2 0,-2-1 129,1-2-129,-6-6 0,3 0 129,-5-6-129,0-2 0,-4-8 0,-3-2-129,-5-6 129,-1 2 0,-15-12-129,18 11 387,-18-11-258,0 0-129,0 0 258,0 0-258,0 0-129,0 0-387,9 10-1161,-9-10-2967,0 0 0,0-16-516,4-1-387</inkml:trace>
          <inkml:trace contextRef="#ctx0" brushRef="#br0" timeOffset="-181718.521">10243 15412 6450,'0'0'3999,"0"0"-258,0 0-774,10 7-2967,-10-7 129,0 0 129,18 21 129,-15-7 258,6 11-258,-7 1 129,7 16-129,-6 5 129,3 17-129,-4 5-129,3 10-129,-3 2 0,0 0 129,1-1-258,0 0 129,-3-11-129,5-9 258,-4-10-129,-1-16-516,2 0-516,-4-22-2322,2-12-1032,0 0-129,-16-26-387</inkml:trace>
          <inkml:trace contextRef="#ctx0" brushRef="#br0" timeOffset="-181154.488">10158 15463 7353,'13'-26'3999,"-1"18"-129,-5-10-129,3 2-3741,9-1-258,6 0 387,2 1 0,2-4 129,2 6 129,2-3 129,3 2 0,-2-1 0,5 8-258,-2 1 258,3 6-387,-5 1 0,1 5-129,-3 8 0,-3 5 0,-3 3 0,-4 3 0,-2 0 129,-6 2 0,-4 2-129,-2-5 129,-9 3 129,0-1-129,-12-4 129,-6 1-129,-8-6 258,-2 2-129,-7-10 0,-4 4 129,-2-7-129,0 0 0,-2-4 0,2-1-258,2 3 0,3-3 0,6 2-129,2-2-129,7 1-129,3-1-516,18 0-258,-18 0-1290,18 0-2064,0 0-129,11 4-387,5-3 0</inkml:trace>
          <inkml:trace contextRef="#ctx0" brushRef="#br0" timeOffset="-180571.455">11352 15308 7998,'-3'7'4257,"-7"-5"0,10-2-516,-23 19-3096,7-9-774,-5 3 129,1 5 0,-5 3 129,-2 3 0,-1 6 129,-2 1 0,3 6-258,-2 5 387,6 4-258,1 8-129,4 3 0,4 4 0,5-1-129,2 4 129,5-2 258,2-4-258,5 0 129,5-7 0,8 1 129,5-9-129,6-2 0,0-6 0,6-6 0,1-4 129,1-4-129,2-10 0,2-5-129,-6-2 129,0-2-258,0-2-129,-5 0-129,0 2-516,-12-11-1806,0 8-1548,-1-3-645,-17 4-129,17-15 0</inkml:trace>
          <inkml:trace contextRef="#ctx0" brushRef="#br0" timeOffset="-180163.432">11546 15662 2322,'19'8'3741,"-19"-8"0,30 10 0,-16-3-1419,5 4-2064,7 6 516,-1-3 129,9 18 129,-9-12 0,13 15 129,-9-6-129,12 14-258,-10-11-258,9 10-258,-6-6-129,1-1-129,-2-3-129,-2-2 0,-4-3-258,-6-6 0,-1 1-258,-20-22-774,21 22-1548,-21-22-1548,0 0-258,-11 7-258</inkml:trace>
          <inkml:trace contextRef="#ctx0" brushRef="#br0" timeOffset="-179863.414">11509 16199 8901,'0'0'4515,"-1"-9"-129,16-9-129,19-9-3999,2-6-258,10-6 0,4-3 258,5-3-129,1-1 0,1 4 129,-7-1 129,0 8-129,-5-1-129,-4 10 0,-5 0-129,-3 9-387,-1 7-387,-14-4-903,13 14-2064,-14 0-774,0 0-387,-3 1-129</inkml:trace>
          <inkml:trace contextRef="#ctx0" brushRef="#br0" timeOffset="-179383.387">12619 15418 8256,'14'15'4515,"-14"-15"-129,7 20-387,-3 2-3096,-2-3-774,1 9-129,-3 5 258,3 8 0,-3 8 0,0 14 0,0 4 0,-3 8 0,-1 0-129,-1 0 0,-1 3-129,0-6 129,3-9-129,0-13 0,3-8-258,-1-9 0,1-3-129,0-15-903,11 0-2709,-11-15-645,0 0-387,10-4-258</inkml:trace>
          <inkml:trace contextRef="#ctx0" brushRef="#br0" timeOffset="-178923.361">12929 15572 8514,'27'32'4773,"-10"-18"-258,1-2-258,2 2-4128,4 3-258,7 5 129,2 3 0,2 0 0,-1 0 129,-1 3 0,1 4 0,0-5-129,-4-6 0,-1 1-129,-6-5-258,3 1-516,-10-16-258,10 10-1032,-17-19-1161,4 0-1161,-1-1-516,-2-9 259</inkml:trace>
          <inkml:trace contextRef="#ctx0" brushRef="#br0" timeOffset="-178399.331">13656 15686 1419,'27'-6'3870,"-27"6"258,14 0-129,-14 0-2709,0 10-387,-7 2-387,-10-7 387,-3 11-258,-10-6 387,2 9-258,-9-8 0,1 8-129,-4-7 0,4 4 0,1 2-516,4-2 0,7-3-129,3-1 0,5-1-129,5-3 0,11-8 0,-10 11 0,10-11 129,0 0-258,0 0 258,10 2 0,-10-2 258,14 5-258,-14-5 0,19 16 129,-12-5-129,0 3 0,0 7 0,-3 3 129,0 1 0,-2 8 129,-2 0-129,0 4 129,-3 4 0,-1 6 0,-2-9 129,2 0-129,-2-2-129,3-6-129,1-5 387,0-4-645,2-8 516,0-13-516,2 15 258,-2-15-387,0 0 258,0 0-516,19 7-1032,-19-7-2322,8-16-774,1-1-387,4-6-129</inkml:trace>
          <inkml:trace contextRef="#ctx0" brushRef="#br0" timeOffset="-177747.293">13838 15736 4386,'0'12'4257,"0"-12"-516,33 0 0,-6 0-3741,3 0-387,2-3 0,6 2 387,-2 1 0,-2 0 129,-1 1 258,-8 5 258,3 4-258,-12-1-129,0 8 0,-6 2-129,-7 4-129,-3 0 129,-1 4-129,-9-1 0,-5 6 258,-7-3-129,-4 3 258,-4-1-129,-3 1 0,-5-6 129,5 10 0,-3-7-129,7 0 129,2-2-129,11-1 129,2-6-129,12 5 129,2-6 129,13-1-258,6-5 129,10 3-387,5-10 129,7 5 0,1-6-129,6-2 0,0 0-129,-1-1 0,-4-2 129,-4 0-129,-4 3 0,-10-6-903,3 5-1032,-14-2-2709,-14 0 0,8-19-516</inkml:trace>
          <inkml:trace contextRef="#ctx0" brushRef="#br0" timeOffset="-177474.279">13758 16036 8127,'14'9'4386,"4"-9"0,12-1-516,3-11-4257,10 4 0,2-4 258,5 5 0,0 2 258,3 0 0,-2 5-258,5 3-2193,-5 1-1935,-7-1-387,-1 0-516</inkml:trace>
          <inkml:trace contextRef="#ctx0" brushRef="#br0" timeOffset="-176918.246">14462 15286 8514,'46'25'4902,"-20"-8"-387,0 1 0,-2 5-4386,7 6 0,2 6 0,2 5-258,-1 0 258,1 9 0,-1 1 0,0 7 0,-3 3 0,0 3-129,-4-2 0,-2 3 129,-5 2-258,-5-8 129,-3 0-129,-5-2 129,-7-9-129,0-2 258,-13-4-129,-5-4 129,-6-7 0,-5 0 0,-5-7 129,-4-2-258,-1-2 258,-1-5-516,4 1 387,1-6-387,9 4-387,-5-13-1161,21 7-2838,10-7-258,-12 0-774,12 0 516</inkml:trace>
          <inkml:trace contextRef="#ctx1" brushRef="#br2" timeOffset="63609.259">18409 12307 108 0,'0'0'44'0,"4"0"-24"0,-4 0-8 16,0 0 16-16,0 0 1 16,0 0 5-16,0 0-7 15,0 0-2-15,0 0 10 16,4-8-19-16,-4 1 2 16,4 0 3-16,1-1-6 15,-1 1 2-15,4-1-6 16,0-6 1-16,1-1-5 15,3-4-2-15,1 1 0 16,3-8-1-16,1-7 4 16,8 3 3-16,0-7-4 15,0-7-2-15,0 3 0 0,0 0 1 16,4 1-3 0,-4 3 0-16,0 3 1 15,-4 5 2-15,4-1-3 0,-5 4-2 16,1 0 0-16,-4 8 1 15,-5 3 1-15,1 0 1 16,-5 4 0-16,0 4 0 16,-3 0 0-16,-1 3 0 15,0 0-5-15,0 4 1 16,-4 0 0-16,4 0 2 16,0 4-1-16,1 0-1 15,-1 7 1 1,0 3-1-16,0-2 0 15,0 2-5-15,0 5 1 0,-4 3 0 16,0 8-1-16,0 7 1 16,-4 3 0-16,0 5 0 15,0 3 0-15,-4-4 0 16,3-3 3-16,1-1 0 16,0-6 3-16,0-5-3 15,0-3 0-15,4-4 1 16,0-3 0-16,0-4-3 15,-4-4 0-15,4-4-1 16,-5 1 3-16,5-5-2 16,-8 1-1-16,0-4 0 15,-1-4 3-15,-3 1 2 16,-1-5 2-16,-3 1-4 0,-5-8 1 16,-4 0 4-16,0-7 2 15,-4 0 0-15,-4-4 1 16,-1-4-4-16,-3-3-2 15,0 0-3-15,-1-4-1 16,1 0-1-16,3 3 3 16,5 5 0-16,4 3 1 15,4 4-3-15,5 7 2 16,-1 0 1-16,5 4 2 16,8 4-3-16,4-1 0 15,8 1 3-15,8 0 1 16,9 3-4-16,5 0 1 0,3 0 2 15,8 1 1-15,5 3-6 16,0 0 0-16,4 0 3 16,8 0 4-16,0-4-3 15,9 4-1-15,4 0 0 16,-1 0 0-16,1 0 0 16,-4 4 2-16,-1-1-1 15,-12 1-1-15,-4 0 1 16,-8 0-1-16,-9-1-3 15,-4 1 0-15,-8 0 4 16,-4-1 1-16,-9 5 0 16,-4-1-2-16,-4 1-4 15,-4-1 0-15,-4-3 2 16,-9 3 1-16,-4 0 1 16,-4 5 0-16,-12 2 0 0,-9 9 0 15,-12-1-3-15,-9 0 2 16,5 7 3-16,0 1 1 15,-1 0 3-15,5-1 1 16,0 8-1-16,-1-7 1 16,5-1-4-16,4-3 0 15,9-4-1-15,7 1-2 16,5-9-4-16,9-2 0 16,7-1-14-1,9-4-14-15,4-7-5 16,8 4-91-16,5-12-51 15,3-6 78-15</inkml:trace>
        </inkml:traceGroup>
        <inkml:traceGroup>
          <inkml:annotationXML>
            <emma:emma xmlns:emma="http://www.w3.org/2003/04/emma" version="1.0">
              <emma:interpretation id="{F9E706BD-14BE-4943-B0E7-D96077D45CE0}" emma:medium="tactile" emma:mode="ink">
                <msink:context xmlns:msink="http://schemas.microsoft.com/ink/2010/main" type="inkWord" rotatedBoundingBox="15685,15093 19413,15179 19382,16523 15654,16436"/>
              </emma:interpretation>
              <emma:one-of disjunction-type="recognition" id="oneOf1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174111.085">17870 15363 8514,'15'27'4773,"-7"-11"-258,2 7-258,-3 11-3483,1 4-774,0 8 129,-4 6 129,2 12 0,-6 4 129,0 12 129,-7-6-129,2 4 129,-5-5-129,3-5-258,0-5-129,3-10 0,1-11-258,0-13-258,3-1-645,0-28-1548,0 0-1806,0 0-774,12-10-129,-7-15 0</inkml:trace>
          <inkml:trace contextRef="#ctx0" brushRef="#br0" timeOffset="-173523.052">18402 15470 8256,'52'10'4257,"-19"-9"129,12 5-645,-3-3-3741,4 2 0,-4 4 0,-6-1 258,-4 2-129,-10 1 387,-3 6-129,-16-2 0,-3 6-129,-12 1-129,-12 7 0,-10 0 0,-5 5 0,-5 3-129,-4 4 258,0 1-129,3 0 129,5-3-129,10 1 129,2-3-129,13-3 0,6-5 129,9-2-129,6-5 0,12-1 0,8-5 0,6-2 0,6-4-129,5-3 0,2-2 0,2-5-129,0 0-129,-4-1-387,0 1-129,-10-14-1290,5 7-2064,-11-3-774,-4-2-129,-6-5-387</inkml:trace>
          <inkml:trace contextRef="#ctx0" brushRef="#br0" timeOffset="-173258.037">18240 15786 7353,'-10'26'4902,"10"-26"-387,32 11-387,-4-8-1935,13-3-2580,2 0 258,8 0-129,2 1 258,2-1 129,0 2-129,1 9-1032,-10-4-2451,2-4-1032,-4 4-387,-6-7-258</inkml:trace>
          <inkml:trace contextRef="#ctx0" brushRef="#br0" timeOffset="-172651.002">18982 15170 9804,'0'10'4644,"0"-10"-129,10 8-258,-10-8-4128,21 20-129,-10-3 258,10 8 0,-4 4 129,6 4 129,1 3-258,6 7 129,2 1-387,2 2 129,1 3-258,-1 5 129,0-4-129,-3 4 0,-6 2 129,-7-1-129,-7 1 129,-8 1 129,-3-6 129,-10 1-129,-11-4 0,-3 1 129,-6-3-129,-6-1 0,0-6-129,0 0 0,-2 0 0,4-14-258,2 5-129,-4-14-516,18 9-3096,-6-17-774,4-5-387,2-10-516</inkml:trace>
          <inkml:trace contextRef="#ctx0" brushRef="#br0" timeOffset="-175911.188">15676 15562 7611,'0'-14'4902,"22"-10"-258,-2 12-387,3 1-3999,10-3-516,4-3 129,5 8 258,1 0 0,2 4 258,2 5 0,-2 0 0,4 6-129,-8 7 0,-3 8-129,-5 1 0,-3 3-258,-8 3 258,-8 1-258,-9-2 387,-5 1-258,-6-4 129,-10-2 0,-13-7 0,1 1 129,-12-6 129,-1-5-129,-7-2-258,0 4 129,-1-7-129,4-2 0,2 0-258,7-4-258,11 6-387,-6-9-1935,31 9-2064,-12-14-258,12 14-258,16-23 388</inkml:trace>
          <inkml:trace contextRef="#ctx0" brushRef="#br0" timeOffset="-176339.214">15835 15481 6837,'20'39'4902,"-8"-14"-516,-7-2-387,1 10-3741,2 6-516,2 4 387,2 9-129,-7 3 129,2 2 129,-6 2 0,4 3 258,-5-9-258,0 1 129,0-3-516,-6-11-258,4 2-774,-14-24-2451,8-7-1161,-4-10-387,-3-5 0</inkml:trace>
          <inkml:trace contextRef="#ctx0" brushRef="#br0" timeOffset="-175431.161">16826 15272 3483,'9'-13'4644,"-9"13"-387,0 0 129,-5-16-2193,5 16-1677,-21 5 129,10 9 129,-8-4 0,4 13 129,-9-6-258,4 13-129,-6-3-258,4 6 129,-5 3 0,1 7-387,-2 4 129,1 5-258,-2 8 258,3 4-258,2 2 387,2 3-387,3 0 129,6-3 129,3 0-258,6-4 129,4-6 0,4-5 0,10-3-129,3-5 129,7-5 129,3-3-258,7-4 0,0-11-387,8 1-129,-8-18-774,17 10-2064,-14-13-1161,1-1-645,-5-11-129</inkml:trace>
          <inkml:trace contextRef="#ctx0" brushRef="#br0" timeOffset="-175027.138">16838 15562 7353,'0'0'4386,"8"1"-129,7 4-129,2 6-3999,1 1 258,5 9 0,-3-1 129,7 6 0,-3 2 0,8 6 0,-7 2-129,5 1-129,-3-6-258,-2 1 129,1-4-129,-4-6-129,1-6-258,-7-13-387,4 4-645,-12-24-645,11 6-1677,-8-14-774,3-7-645,-2-3 516</inkml:trace>
          <inkml:trace contextRef="#ctx0" brushRef="#br0" timeOffset="-174531.109">17467 15571 3354,'52'-26'4257,"-28"21"-129,-3 5-1161,-10-1-903,6 7-774,-17-6-258,6 17-516,-9-7-129,-5 9 0,-11-5 129,0 8-129,-12-5 387,1 8-387,-8-6 0,3 8 0,-5-5 0,3 6-258,-3-3 0,4-4 0,2 4-129,5-3 129,2-1-258,2-4 129,5 3 0,2-4 0,6-2 0,1 3 0,5-2 0,3-5 0,3 2 0,0-12 0,3 17 0,-3-17 129,17 16-129,-5-5 0,2-5 0,0 5 0,3 3 0,-2-2 0,0 5-129,-2 1 129,-3 1 0,1 1 0,-6 1 0,-2 8 129,-2-3-129,-1 0 129,-3-3-129,-3 3 129,0-2 129,0-5-645,3 1-129,3-20-2322,0 0-1548,0-7-774,6-11 129,8-12-516</inkml:trace>
        </inkml:traceGroup>
      </inkml:traceGroup>
    </inkml:traceGroup>
    <inkml:traceGroup>
      <inkml:annotationXML>
        <emma:emma xmlns:emma="http://www.w3.org/2003/04/emma" version="1.0">
          <emma:interpretation id="{66EBA77C-334C-4DA5-B7F2-81F3C20D7862}" emma:medium="tactile" emma:mode="ink">
            <msink:context xmlns:msink="http://schemas.microsoft.com/ink/2010/main" type="paragraph" rotatedBoundingBox="1826,15254 13685,16218 13436,19284 1577,183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ABC52A-21AE-4759-A641-5C3DF77D2BC2}" emma:medium="tactile" emma:mode="ink">
              <msink:context xmlns:msink="http://schemas.microsoft.com/ink/2010/main" type="line" rotatedBoundingBox="1826,15254 13685,16218 13436,19284 1577,18320"/>
            </emma:interpretation>
          </emma:emma>
        </inkml:annotationXML>
        <inkml:traceGroup>
          <inkml:annotationXML>
            <emma:emma xmlns:emma="http://www.w3.org/2003/04/emma" version="1.0">
              <emma:interpretation id="{6C3AC440-8955-41CA-A466-CDC2BE2F527A}" emma:medium="tactile" emma:mode="ink">
                <msink:context xmlns:msink="http://schemas.microsoft.com/ink/2010/main" type="inkWord" rotatedBoundingBox="1805,15508 7612,15980 7384,18792 1577,18320"/>
              </emma:interpretation>
              <emma:one-of disjunction-type="recognition" id="oneOf1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1" brushRef="#br1" timeOffset="37531.819">5295 16168 148 0,'-4'-12'55'0,"8"9"-30"0,-4-1-3 16,0 4 23-16,0 0-10 15,0 4 0-15,-4 7-7 16,0 4 0-16,4 7-16 16,0 7 0-16,0 5 1 0,0-1-7 15,0 11-1-15,0 1-3 0,0 3 1 16,0 11-4-16,0 11 0 16,0 12 1-16,0-1 2 15,0 0-1-15,-8-7-1 16,4 4 3-16,-5-11 2 15,5-8-2-15,0-15 0 16,-4-7-17-16,8-7-5 16,0-19-31-16,8-11-10 15,0-22-51 1</inkml:trace>
          <inkml:trace contextRef="#ctx1" brushRef="#br1" timeOffset="37984.289">5191 16412 228 0,'0'0'85'0,"5"-4"-46"0,3-15-52 15,0 12 9-15,9-4-25 16,0-8-8-16,3-10 12 15,1-4 9-15,0-1 10 16,0 5 30-16,0-1 14 0,-1 4 6 16,1 8 1-16,0-1-10 15,0 5-4-15,0 2-15 0,-1 9-7 16,1-1-11-16,-4 4-3 16,-1 7-7-16,1 8 0 15,-4 7 4-15,-1 12 2 16,-8 3 12-16,-4 3 6 15,-4 1 8-15,-4 7 2 16,-9-4-3-16,-4 1 1 16,-4-4-5-16,-4-4 1 15,-4-4-7-15,0 0-3 16,-5-7-6-16,-3-8 0 16,-1-3-7-16,0-7 0 0,5-5-10 15,4-6-4-15,4-5-29 16,8 1-12-16,8-8-65 15</inkml:trace>
          <inkml:trace contextRef="#ctx1" brushRef="#br1" timeOffset="39605.52">6011 15850 272 0,'-12'0'101'0,"16"0"-54"0,-13 3-44 0,5 1 21 16,0 0-14-16,0 3-3 15,0 0-2-15,-5 8-1 16,1 0-2-16,-4 7 1 0,-1-3 2 16,1 3 2-16,-5 4 1 15,0 7-2-15,-3 11-1 16,-5 12-3-16,-4 7-2 16,-1 11 1-16,-3 0-1 15,-4 11 0-15,-1 11 2 16,5 11-1-16,4 4-1 15,0-7 1-15,8-1 1 0,0-3-1 16,9 0 2-16,7 0 0 16,1-15 1-16,4-4-2 15,9-11-2-15,3-10-4 16,5-16 0-16,4 0-9 16,8-10-4-16,0-12-18 15,4 4-5-15,0-8-23 16,-4-10-10-16,1-8-23 15</inkml:trace>
          <inkml:trace contextRef="#ctx1" brushRef="#br1" timeOffset="40625.748">6294 16671 176 0,'-8'14'66'0,"-1"-6"-36"0,-3 7-9 15,8-4 25-15,-5 7-11 16,-3 4-2-16,-1 8-17 16,1 7-7-16,-1 7-6 15,-3 4-3-15,-1 4 3 0,-4 4 2 0,-4 10 4 16,0 8 5-16,-4 22 3 15,0 0-3-15,-8 4 0 16,3-11-6-16,-3 3-3 16,8-14-2-16,0-4-3 15,4 0-2-15,4-19-1 16,4 1-3-16,5-19-1 16,-1 0-3-16,5-11 1 15,0-8-6-15,4-3-3 16,4-11-1-16,0-4-1 15,4 0-20-15,4-8-9 0,0-10-54 16</inkml:trace>
          <inkml:trace contextRef="#ctx1" brushRef="#br1" timeOffset="40010.964">5791 16682 176 0,'0'-19'68'0,"4"15"-36"0,4 1-29 0,-4-1 17 16,0 0 1-16,1 1 2 15,-5-1 3-15,0 4 1 0,0 7-14 16,0 4 5-16,0 4 3 0,0 4 0 16,0 10-1-16,4 12-8 15,0 3-5-15,4 8-7 16,5 0 0-16,3 0 0 16,-3-1 0-16,3-6-5 15,1-4 1-15,0 3-9 16,-1-11-2-16,5 4-19 15,-8-15-5-15,-1 4-26 16,1-15-9-16,-1-11-16 16</inkml:trace>
          <inkml:trace contextRef="#ctx1" brushRef="#br1" timeOffset="41285.926">6544 16327 244 0,'-5'-8'93'0,"5"8"-50"0,0-3-39 16,0 3 21-16,-4 0-3 15,0 0 2-15,0 7-2 16,-4 0 1-16,-5 12-13 15,1 7 3-15,-5 3 1 0,0 12-5 16,1 3-1-16,-5 8-6 16,0 26-2-16,0 7-7 15,1 7-3-15,-1 1 1 16,0-1 3-16,0 15-2 16,0 8 1-16,5-11-1 15,-1-1 2-15,5-10-1 16,3-12 2-16,1-7-8 15,4-11-4-15,0-8-7 0,-1-10-2 16,1-8-8-16,4-11-4 16,0-8-10-16,0-7-5 15,0-11-24 1</inkml:trace>
          <inkml:trace contextRef="#ctx1" brushRef="#br1" timeOffset="41961.596">6531 16952 260 0,'-17'0'99'0,"17"0"-54"0,5-4-55 0,-1 0 14 15,4-3-16 1,0-1-5-16,1 1 4 0,3 0 3 15,1 3 6-15,-1 0 6 16,5 4 7-16,-1 4 6 0,5 3 3 16,4 1-7-16,4 3-2 15,0 0-7-15,5 0-4 16,-1 7-4-16,0 5 1 16,-4-5 1-16,-4 12-1 15,-4-4 6-15,-8 0 3 16,-13 3-3-16,-9 4-1 15,-7 8 2-15,-5-8 1 16,-8 15 1-16,-4 0 2 16,-1 1 1-16,1-1 3 15,0-4 1-15,4 0 1 0,4-3-2 16,0-4-1-16,8-7 1 16,5 3 1-16,3-7 1 15,5-8 2-15,4 1-3 16,8-1-1-16,9-7-4 15,4-3 1-15,4-8-4 16,12 0-2-16,1-4-5 16,7 0-2-16,1-3-8 15,-4 0-4-15,-1-1-6 16,-3-3-2-16,-9-4-15 16,-4 12-6-16,-4-12-52 15,-5-4-37 1,-7 1 56-16</inkml:trace>
          <inkml:trace contextRef="#ctx1" brushRef="#br1" timeOffset="42203.876">6627 17281 296 0,'-13'11'110'0,"9"-11"-60"0,8 0-63 0,0-4 17 15,5 0-8-15,3 1-1 16,1-5 4-16,3 8 0 16,9 0 1-16,4-3 6 0,5 6 6 15,3-3-4-15,9 8-2 0,4-5-12 16,0-3-6-16,0 4-27 16,-4-4-10-16,-1-4-63 15</inkml:trace>
          <inkml:trace contextRef="#ctx1" brushRef="#br1" timeOffset="42757.552">7047 16064 228 0,'17'7'88'0,"-13"-3"-48"0,8 4-25 0,-3-1 24 16,-1 0-12-16,4 8-1 15,5 7-11-15,0 15-2 16,-1 4-7-16,1 7-2 0,0 4 2 16,3 3 3-16,1 4 2 0,0 4-1 15,0 8 1-15,8 10-4 16,-4 0 1-16,4 8-5 16,0-4-2-16,-4 0-7 15,-4 4-1-15,-4 3 1 16,-1 8 1-16,-7-11 5 15,-5 0 4-15,0-8 8 16,-8-7 2-16,0 4 1 16,-5-1 4-16,-3 8-7 15,-9 0 1-15,4-18-6 16,-16 18 1-16,-4 0-1 16,-5-11 3-16,0 7-3 15,-3-7 1-15,-1 0-7 16,0 0-3-16,0-7-13 15,1-12-5-15,3-14-31 16,4 0-13-16,18-23-98 16</inkml:trace>
          <inkml:trace contextRef="#ctx1" brushRef="#br1" timeOffset="22279.73">1772 16330 208 0,'-17'-11'77'0,"13"4"-42"0,0-12-41 15,4 8 14-15,0-4-9 16,0-7 0-16,4 0 1 16,0 0 2-16,4 0-1 15,5-1 8-15,3 5 6 0,5-4 4 16,8 0 1-16,1-1-7 15,3 5 0-15,4 3-10 16,1 4-2-16,-1 0-1 16,1 4 2-16,-5 3-1 15,0 4-1-15,0 4 1 16,-3 3-1-16,-1 4 2 0,-4 4 1 16,0 0-4-16,-5 3 1 15,-3 4 0-15,-4 4 0 16,-5 4 0-16,-4-1 2 15,-4 5 3-15,-8-1 2 16,-1-3-3-16,-3-1-1 16,-5 1 3-16,-4-4 1 15,-4-1 3-15,-4-2 4 16,0-1-4-16,-4-7 2 16,0-1-5-16,-5-6-2 15,1-1 0-15,-1-3-1 16,5 0-5-16,4-4-1 15,4 0-6-15,4 0 0 0,5 0-14 16,3 0-3-16,5 0-22 16,-1 0-10-16,5 3-56 15</inkml:trace>
          <inkml:trace contextRef="#ctx1" brushRef="#br1" timeOffset="21454.305">2005 16190 140 0,'-4'3'55'0,"4"1"-30"0,0 7-16 16,0-3 16-16,0 3 3 15,-5 0 6-15,1 4-8 16,0 3-1-16,-4 1-14 16,-1-1-2-16,1 8 1 0,-4 4-6 15,-1 3-2-15,1 4 1 16,-1 0 2-16,5 7-2 16,-1 4-2-16,5 8 4 0,4 14 1 15,0 4-2-15,4 4-3 16,5-4 0-16,-1-8 1 15,0-7-1-15,1-3 2 16,-1-8-2-16,-4-7-1 16,0-4-6-16,-4-12-1 15,0-2-6-15,0-5-2 16,-4-7-16-16,0-7-5 16,0-15-41-1,-4-8-41-15,3-7 39 16</inkml:trace>
          <inkml:trace contextRef="#ctx1" brushRef="#br1" timeOffset="23630.374">2720 16049 192 0,'-4'-3'74'0,"4"3"-40"0,-8-8-27 0,8 8 20 16,0-4-10-16,-4 4 1 15,-5 4-9-15,1 4-1 16,-5-1-4-16,-3 0-3 0,-9 4 2 16,0 4 13-16,0 7 9 15,-4 8-10-15,0 11-3 16,-5 3-10-16,5 12-2 15,0-5 0-15,4 5 2 16,0-1-1-16,0 4-1 16,4 8-2-16,1 0 1 0,7 3 3 15,5 0 1-15,4 0-1 16,4 4-2-16,0-11 5 16,8-4 1-16,5 1 0 15,3-12 1-15,9 0-4 16,4-8-2-16,9-3 0 15,3-3-1-15,1-5 0 16,0 1 2-16,-5-4 1 16,0-8 1-16,1-3 0 15,-9-4 2-15,0-4-3 16,-4-3-2-16,0 4 0 16,-8-5-1-16,-1 1 0 15,-3-4 2-15,-5 0-3 0,-4 4 0 16,5-4-12-16,-14 3-5 15,1-3-30-15,0 0-11 16,-4-3-63 0</inkml:trace>
          <inkml:trace contextRef="#ctx1" brushRef="#br1" timeOffset="24831.459">2629 17044 176 0,'-21'4'68'0,"13"-4"-36"0,-1-4-26 16,9 0 17-16,0-3-10 15,0 0-2-15,4-5 0 16,5-2 0-16,-1-5-5 16,5 1 7-16,3-5 6 0,5-6 1 15,0-4 3-15,4-1-4 16,4-3-2-16,0 0-7 15,0 0-4-15,4-3-3 16,-3 3-3-16,-1 0 1 0,-4 3-1 16,0-3 0-16,-5 4 2 15,1 7-8-15,0 4-3 16,-4 7-11-16,-1 4-2 16,1 4-22-16,-5 3-9 15,1 8-54 1</inkml:trace>
          <inkml:trace contextRef="#ctx1" brushRef="#br1" timeOffset="24486.345">2645 16556 200 0,'-4'-8'77'0,"0"8"-42"0,0 0-26 15,4 0 22-15,0 0-8 16,0 0 1-16,0 0-9 16,0 0-2-16,0 0-7 15,8 12-2-15,9-5 2 0,-5-3-1 16,1 10 2-16,8-2-2 15,-1 2 0-15,5 5-3 0,-4 3-2 16,8 4 1-16,-4 11-1 16,4 4 0-16,0 3 2 15,1 0-6-15,-5 1 1 16,4-1-8-16,-4-7-1 16,0-7-6-16,-5 3-4 15,1-7-8-15,-4-8-4 16,-5-3-19-16,-3-7-6 15,-9 3-18 1</inkml:trace>
          <inkml:trace contextRef="#ctx1" brushRef="#br1" timeOffset="25358.406">3378 15968 220 0,'-13'7'82'0,"1"1"-44"0,3-1-36 16,9 0 19-16,0 5-13 15,0 2-4-15,0 5-1 16,0 7 0-16,0 11-1 16,0 14 3-16,0 12 4 0,4 4-1 0,1 7 3 15,-1 0-4-15,0 15 1 16,0 14-3-16,0-3 0 16,0-8-3-16,1-3 1 15,3-4-2-15,0-11 2 16,-4-7 0-16,1-1 1 15,3-10 0-15,-4 3 0 16,4-11-2-16,-3-7-2 16,-5-8-2-16,0-7-1 15,0-4 2-15,0-3 0 0,0-5-4 16,0-3 1-16,0-3-9 16,0-8-4-16,0-8-13 15,0 5-6-15,4-12-39 16,0-3-47-1,0-1 32-15</inkml:trace>
          <inkml:trace contextRef="#ctx1" brushRef="#br1" timeOffset="34379.738">3540 16519 48 0,'0'-7'19'0,"8"7"-10"0,-8-4-20 0,4 4 0 16,0 0 18-16,-4-4 9 0,0 0 32 15,0 4 17-15,0 0-12 16,0 4-6 0,0-4-19-16,0 0-5 0,9 4-13 15,-5 0-6-15,4-1-3 0,1-3-4 16,-1 4 2-16,0 0 1 16,5-1 2-16,-5 5 1 15,5-1 3-15,-5 0-1 16,0 5 2-16,0-1-4 15,1 7 0-15,-1 1 5 16,0-1 3-16,1 1-2 16,-1-5 0-16,5 1-3 15,-1 0-1-15,1 0-6 16,3 0 1-16,-3-8-2 16,-5 8-2-16,0-8-4 0,1 1-2 15,-5-1-4-15,0-3-1 16,-4-4-12-16,0 3-5 15,0-3-34 1,0 0-43-16,0 0 28 16</inkml:trace>
          <inkml:trace contextRef="#ctx1" brushRef="#br1" timeOffset="34980.084">4052 16482 176 0,'-17'15'66'0,"17"-8"-36"0,-4 4-33 16,4-3 13-16,0-1-5 16,0 4 0-16,-4 4 1 0,4-4 1 15,-5 4-3 1,1 0 6-16,-4 3 3 0,0 1 5 0,-1 6 1 15,-3 5 3-15,-1 7 3 16,1 4-9-16,-1 3-4 16,-3 4-5-16,-1 4 0 15,-4-8-2-15,0 1 2 16,5-1 0-16,-1 0 1 16,1 4-2-16,-1-3-1 15,0-1-3-15,5-3 1 16,-1 3 0-16,-3 1 1 0,3-8 0 15,5 0 0-15,0-4-5 16,-1-7 1-16,5-4-11 16,0-4-3-16,0-3 2 15,4 0 5-15,0 0-1 16,0-4 3-16,0 0-2 16,0 0 0-16,0 0-14 15,4 0-4-15,0-11-33 16,4-3-15-16,5-8-20 15</inkml:trace>
          <inkml:trace contextRef="#ctx1" brushRef="#br1" timeOffset="36466.875">4143 16833 304 0,'-4'0'112'0,"16"-7"-60"0,5-4-67 0,-9 3 13 16,5 1-11-16,3-4-2 16,1 0 10-16,-4 3 5 15,3 1 1-15,1 3 13 0,4 1 5 16,4 3 4-16,8 0 3 15,4 3-12-15,1 1-5 16,-1 0-6-16,1 3-3 16,-1 0-6-16,-4 5-4 15,-3-1-1-15,-5 0-1 0,-5 4 2 16,1-4 4-16,-8 3-10 16,-1-6-2-16,-4 7-18 15,1-12-6-15,-1 5-69 16</inkml:trace>
          <inkml:trace contextRef="#ctx1" brushRef="#br1" timeOffset="36092.564">4201 16316 208 0,'0'0'77'0,"0"7"-42"0,9-7-37 0,-5 4 14 16,-4-4-6-16,8 3 1 15,0 1 0-15,1 0 1 16,-1-1-4-16,5 1 2 0,-1 0 0 15,1-1 0-15,3 5 1 16,1-1-4-16,-1 4-2 0,1 0 0 16,0 4-1-16,-1 0 0 15,1 0 0-15,0 0 0 16,-1-1 0-16,-3 1 0 16,-1-4 2-16,1 4-3 15,-1-4 0-15,-3 4 1 16,-1-4 2-16,0 4-1 15,-4-4-1-15,1 0 1 16,-5 8-1-16,0-5 0 16,-5 5 2-16,1-4 1 15,-4-1 3-15,-5-2-10 16,-3 2-2-16,-1 1 14 16,0 0 6-16,1-4-9 15,-1 7-2-15,1 1-4 0,-1-1-3 16,4 1 0-16,1 3 3 15,-1 0 0-15,1 4 3 16,-1 0-1-16,1 7-1 16,0 1 5-16,3-1 1 15,1-3 2-15,4-1 2 16,4-3 1-16,0-7 1 16,0 6-6-16,0-2-4 15,4-5-1-15,0 1 1 16,0-1-1-16,5-7 2 15,-1 4 0-15,4-8 3 16,9 8-5-16,4-15-1 16,0 0-5-16,4 0-1 15,0-4-2-15,0 1 0 0,1-5-11 16,-1 8-3-16,-4 0-6 16,-5 0-2-16,-3 0-28 15,-4-3-11-15,-5-5-16 16</inkml:trace>
          <inkml:trace contextRef="#ctx1" brushRef="#br1" timeOffset="37082.113">4642 15872 216 0,'0'0'82'0,"4"7"-44"0,1-3-49 0,-1 0 13 0,-4-4-6 16,0 0 8 0,8 11 7-16,0 11-5 15,5-4 17-15,-1 4 6 0,5 1-1 16,0-1 0-16,-1 7-11 15,1 5-3-15,8 10-8 16,0 8-2-16,-4 3-7 16,4 8 0-16,-5 7-10 15,1 4-2-15,-8 4-3 16,-5 18-2-16,-4 0 12 16,0 1 6-16,-4-9 13 15,-4-6 5-15,0-1-1 16,0-11-1-16,0-3-8 15,0-4-4-15,-5-15-4 16,1 0 1-16,0-15-4 0,-5 0-1 16,1-10-2-16,-5-5 2 15,5 1-1-15,3-8 2 16,1 0-8-16,0-7-4 16,3-4-20-16,5-4-6 15,0-11-57 1</inkml:trace>
        </inkml:traceGroup>
        <inkml:traceGroup>
          <inkml:annotationXML>
            <emma:emma xmlns:emma="http://www.w3.org/2003/04/emma" version="1.0">
              <emma:interpretation id="{882249B0-452A-4DFC-A9E4-BADAB27566A1}" emma:medium="tactile" emma:mode="ink">
                <msink:context xmlns:msink="http://schemas.microsoft.com/ink/2010/main" type="inkWord" rotatedBoundingBox="7560,16901 8724,16996 8653,17868 7489,17774"/>
              </emma:interpretation>
              <emma:one-of disjunction-type="recognition" id="oneOf16">
                <emma:interpretation id="interp40" emma:lang="" emma:confidence="0">
                  <emma:literal>*</emma:literal>
                </emma:interpretation>
                <emma:interpretation id="interp41" emma:lang="" emma:confidence="0">
                  <emma:literal>•</emma:literal>
                </emma:interpretation>
                <emma:interpretation id="interp42" emma:lang="" emma:confidence="0">
                  <emma:literal>p</emma:literal>
                </emma:interpretation>
                <emma:interpretation id="interp43" emma:lang="" emma:confidence="0">
                  <emma:literal>to</emma:literal>
                </emma:interpretation>
                <emma:interpretation id="interp44" emma:lang="" emma:confidence="0">
                  <emma:literal>A</emma:literal>
                </emma:interpretation>
              </emma:one-of>
            </emma:emma>
          </inkml:annotationXML>
          <inkml:trace contextRef="#ctx1" brushRef="#br2" timeOffset="66793.341">7704 17543 156 0,'-20'11'60'0,"15"-7"-32"0,5-4-46 16,0 0 5-16,0 0-24 15,0-4-9-15,0-3 25 16,-4 7 10-16,0-4 48 16,0 4 23-16,-4 0-4 0,-1 4 0 15,1-4-21-15,0 7-9 16,3-3-15-16,1 0-5 0,0-1-2 16,0-3-2-16,0 0-2 15,0 0 1-15,4 0 1 16,0 0 3-16,0 0 2 15,4 0 3-15,0-7 4 16,8-4 1-16,5-8 0 16,4-10-3-16,12-8-2 15,5-4-6-15,3-7-1 0,5 0-3 16,0-4-1-16,0-3 1 16,-5-1 2-16,1 8 3 15,-5 8 2-15,-4 3 5 16,-3 7 3-16,-10 4-2 15,-3 15 2-15,4 0-6 16,-9 4-3-16,-3 7-6 16,-1 3 0-16,-4 5-7 15,0-1 0-15,-4 0 3 16,0-3 4-16,0 11-1 16,0-4 0-16,0 8-1 15,0-1-2-15,0 1 5 16,0 3 1-16,0 4-5 15,0-1-2-15,0 20-3 16,-4 7 2-16,-4 7-1 0,-1 15 2 16,-3 3 5-16,-5-3 2 15,5-7 2-15,-1-8 0 16,1-7 2-16,-1-11 1 16,5-12-6-16,0 1 0 15,4-12-3-15,-1-10 0 16,1-8-3-16,0-4 1 15,0-11 0-15,0-7 2 16,-5-11 1-16,-3-4 1 16,-5-8 2-16,-8 5 1 15,-4-12-1-15,-8 4 1 0,-5 0-2 16,-4-4-1-16,1 0 1 16,3 11 1-16,5 1-3 15,3 10 0-15,5 4 1 16,4 4 0-16,4 4 0 15,1-1 2-15,7 8 1 16,1 0 1-16,3 7-5 16,5 1-1-16,4 3-2 15,9 0 0-15,3 3 3 16,5 1 0-16,8 3 1 16,0 1 0-16,8-1 0 15,4 1 0-15,5-5 0 16,4-3 0-16,8 0 0 15,0-3 0-15,12-1-3 16,9 4 2-16,4 0 1 0,5 7 0 16,-10 4-3-16,-3 0 2 15,-8 1-1-15,-5-1-2 16,-8-8 3-16,-4 12 2 16,-9-4 6-16,-8-3 4 15,-4-5-4-15,-4 5-2 16,-9-5-2-16,-3-3 0 15,-5-11-4-15,-8 11 0 16,-5 0 1-16,-7 0 0 16,-5 0-3-16,-4 0 0 15,-4 11-3-15,-9-3-1 0,-7 3 1 16,-14 4 4-16,-11 7 1 16,-1 7 3-16,-8 5 1 15,0-1 3-15,-13-3-1 16,-3-1 2-16,-1-3-4 15,4-4 0-15,17 0-3 16,9-3-1-16,8 3-10 16,16-3-3-16,13-1-42 15,16 1-15-15,13-5-57 16</inkml:trace>
        </inkml:traceGroup>
        <inkml:traceGroup>
          <inkml:annotationXML>
            <emma:emma xmlns:emma="http://www.w3.org/2003/04/emma" version="1.0">
              <emma:interpretation id="{6ABEA403-15CB-4610-A509-B62561D779AF}" emma:medium="tactile" emma:mode="ink">
                <msink:context xmlns:msink="http://schemas.microsoft.com/ink/2010/main" type="inkWord" rotatedBoundingBox="13616,16212 13685,16218 13654,16608 13584,16602"/>
              </emma:interpretation>
              <emma:one-of disjunction-type="recognition" id="oneOf1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-160881.329">13633 16262 1935,'0'0'3612,"0"-11"-129,0 11-516,0 0-1161,0 0-774,-8-10-387,8 10-387,-2-11-129,2 11 0,0 0 387,0 0-129,-4-17 0,4 17 129,0 0 258,0 0-129,0 0-129,0 0 129,0 0-258,-2 7 0,2-7-129,0 27-129,4-8 0,2 10-258,1 7 516,-1 6-774,3 5 0,-9-2-2838,4 9-1290,-2-7-387,-2-5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5:49.42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0CDB4A53-C471-4BED-B3C7-938CF2D9037A}" emma:medium="tactile" emma:mode="ink">
          <msink:context xmlns:msink="http://schemas.microsoft.com/ink/2010/main" type="writingRegion" rotatedBoundingBox="17927,4903 24047,4922 24042,6543 17922,6524"/>
        </emma:interpretation>
      </emma:emma>
    </inkml:annotationXML>
    <inkml:traceGroup>
      <inkml:annotationXML>
        <emma:emma xmlns:emma="http://www.w3.org/2003/04/emma" version="1.0">
          <emma:interpretation id="{B06F0D0E-7A95-4CC3-AE6D-3297F9A589F9}" emma:medium="tactile" emma:mode="ink">
            <msink:context xmlns:msink="http://schemas.microsoft.com/ink/2010/main" type="paragraph" rotatedBoundingBox="17927,4903 24047,4922 24042,6543 17922,6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79EB2-0E6B-49B1-A1FD-635E1DAB543A}" emma:medium="tactile" emma:mode="ink">
              <msink:context xmlns:msink="http://schemas.microsoft.com/ink/2010/main" type="line" rotatedBoundingBox="17927,4903 24047,4922 24042,6543 17922,6524"/>
            </emma:interpretation>
          </emma:emma>
        </inkml:annotationXML>
        <inkml:traceGroup>
          <inkml:annotationXML>
            <emma:emma xmlns:emma="http://www.w3.org/2003/04/emma" version="1.0">
              <emma:interpretation id="{36989C7D-3508-46D7-840C-F6F2B4651DA9}" emma:medium="tactile" emma:mode="ink">
                <msink:context xmlns:msink="http://schemas.microsoft.com/ink/2010/main" type="inkWord" rotatedBoundingBox="17927,4903 24047,4922 24042,6543 17922,6524"/>
              </emma:interpretation>
              <emma:one-of disjunction-type="recognition" id="oneOf0">
                <emma:interpretation id="interp0" emma:lang="" emma:confidence="0">
                  <emma:literal>I(t\Z)PE)</emma:literal>
                </emma:interpretation>
                <emma:interpretation id="interp1" emma:lang="" emma:confidence="0">
                  <emma:literal>t'(t\Z)PE)</emma:literal>
                </emma:interpretation>
                <emma:interpretation id="interp2" emma:lang="" emma:confidence="0">
                  <emma:literal>t~(t\Z)PE)</emma:literal>
                </emma:interpretation>
                <emma:interpretation id="interp3" emma:lang="" emma:confidence="0">
                  <emma:literal>EPINEURIA)</emma:literal>
                </emma:interpretation>
                <emma:interpretation id="interp4" emma:lang="" emma:confidence="0">
                  <emma:literal>IPAD PRO)</emma:literal>
                </emma:interpretation>
              </emma:one-of>
            </emma:emma>
          </inkml:annotationXML>
          <inkml:trace contextRef="#ctx0" brushRef="#br0">18745 5382 1548,'0'-14'1806,"0"14"129,-6-12-258,6 12-129,0 0-129,0 0-387,-14-10-129,14 10-258,0 0 0,0 0-258,-10 0 129,10 0-258,0 0 0,-13 17 0,6-5 258,2 8-258,-2-1 129,5 8-258,-2 4 387,1 5-258,3 5 0,0 6-129,0-1-129,0 1 129,0 2-129,0 2 129,0-3 0,0-3-129,0-7 129,0 0 0,0-9-129,3-3 129,1-8-129,0-4-129,-4-14-258,0 0-1032,17 2-2451,-17-2-258,2-26-129</inkml:trace>
          <inkml:trace contextRef="#ctx0" brushRef="#br0" timeOffset="676.038">18508 5346 2709,'-18'-14'3096,"6"2"0,12 12-2193,0 0-903,0 0 0,0-13 258,0 13 0,0 0 516,11-14 0,-11 14 258,14-13-129,3 9 0,-4-6 0,9 3-387,-1-4 129,10 5-387,0-4-129,5 5-129,2 0 129,-1 1-129,-1 2 0,-1 2 0,-2 0-129,-5 0 129,1 3 0,-5 1 129,-2 0-129,-4 0 0,-3 2 0,-4 2 0,-11-8 0,15 16 129,-11-3-258,-3 4 129,-1-1 0,-1 3 0,-4 4 0,-1-5 0,-4 3 129,1 0 0,-3-1 129,1-1-129,-2-2 0,-1-3-129,-1-1 129,2 1 129,-1-4-258,-3-1 0,1-1 0,-4 1 129,-1-3 0,-3-1 0,-3 1 0,-3-4-129,-2 6 129,-1-3-129,1 2 0,0 0 0,2 1-258,4-2-129,10 5-1032,-3-6-1806,19-5-1032,0 0-129,0 0-129</inkml:trace>
          <inkml:trace contextRef="#ctx0" brushRef="#br0" timeOffset="9760.558">19495 5020 1,'-21'18'1031,"11"-5"-128,-2 2-258,-1 4-129,-1 3-258,-1-1 258,0 5-258,-2 2 0,-1 4 258,2 2-129,-3 4 129,-1 0 129,5 5 129,-3 1-387,4 5 129,-1 4-258,4-4 0,-3 4 129,4 0-129,0 3 0,4-6 129,-1 1-258,5 0 258,1-5 129,1-2-129,3-3 129,8 2 0,-2-5 129,9-1-258,-1-5 129,4 2-258,3-3 0,1-2-129,2-2 129,2-4 0,1-6-258,0 1 129,2-4-129,-2-2 258,-3-4-129,2-1 0,-4-5 129,0 0-129,-4 1 0,-3-3 129,-1 0-129,-2 0 0,-3 0 129,-12 0-129,15-2 129,-15 2 0,0 0 0,0 0 0,0 0 129,0 0-129,0 0-258,0 0 129,0 0-258,0 0-645,0 0-2193,-7-8-1161,7 8-516,-11-16 129</inkml:trace>
          <inkml:trace contextRef="#ctx0" brushRef="#br0" timeOffset="13988.8">19730 5248 1032,'0'0'1548,"0"0"-258,-6-10-258,6 10-387,0 0-129,6-6 129,-6 6-387,0 0 129,15-3 0,-15 3 0,11 0-129,-11 0 258,0 0-129,15 1 258,-15-1 129,13 10-258,-2 0 258,-11-10-258,27 18 129,-11-8-258,6 3 129,-2 0-258,6 3-129,-2-4 129,4 2-258,1 1 129,-4-4 129,0 0-258,-4-2 129,0 2 0,-4-5-129,-2 2 129,-4-4 0,-11-4 0,12 7-129,-12-7 258,0 0-129,0 0-129,0 0 129,0 0-129,0 0-129,0-7 0,0 7-258,-1-14-774,-7 2-1032,2-4-1548,6 16-387,-7-28 387</inkml:trace>
          <inkml:trace contextRef="#ctx0" brushRef="#br0" timeOffset="15251.872">20327 5127 258,'11'-7'516,"-11"7"-258,0 0 129,12-9-258,-12 9 0,0 0 387,0 0-258,0 0 387,0 0-258,0 0 258,-4 10 0,4-10-258,-13 17 129,13-17-258,-18 24 129,7-9 0,-5 4 129,-1-1-129,-1 10 129,-4-6 0,0 6 0,-2 1 129,3 1-516,-1-3 129,3 2-129,2-3 0,3-5-129,4-2 0,1-2 0,9-17 387,-9 17 0,9-17 129,0 0-129,0 0 0,-7 11 258,7-11-258,0 0 258,0 0-516,0 0 129,0 0-258,0 0 129,0 0 0,0 0-129,0 0 0,0 0 0,0 0-129,0 0 129,0 0 0,0 0 0,0 0 0,0 0 129,0 0-129,0 0 258,0 0-129,0 0-129,0 0 0,0 0 129,0 0 0,0 0-129,0 0 129,0 0-129,0 0 129,0 0 0,0 0-129,0 0 0,0 0 129,0 0-129,0 0 0,0 0 0,0 0 0,0 0 0,0 0 0,0 0 0,0 0 0,0 0 0,0 0 0,-2 17 0,2-7 0,0 4 0,0 5 0,0 6 0,0 3 0,0 4 129,0 5-129,2-1 129,-1-1 258,3 2-258,-3-5 0,1 0 129,-2-2-129,3-5 0,-3-3 0,1 0-129,2-3 0,1-3 0,-1-1 0,2-3 0,0-2-129,-5-10 258,7 15-258,-7-15 258,0 0-129,0 0 0,0 0-129,0 0 0,0 0-258,0 0-903,13 0-2580,-13 0-258,9-16-258</inkml:trace>
          <inkml:trace contextRef="#ctx0" brushRef="#br0" timeOffset="18645.066">20559 5124 1,'12'-7'773,"-12"7"-386,12-3 129,-12 3 387,0 0 129,0 0 258,10 0-129,-10 0 387,0 0-258,0 0-129,0 0-387,0 0-258,0 0-387,0 10 129,0-10-129,0 21-129,0-6 0,0 3 129,1 5-129,1 1 129,-1 8 0,0 3 0,1 5 0,-2 6-129,0 4 258,0 7-258,0 6 129,0 4-129,1 3 0,-1 0-129,3-1-129,-1-2 129,1-7 129,-2-4 0,8-4-129,-5-10 258,3-3 0,-4-9 129,3-2-129,0-9 129,-1 1-129,-5-20 387,5 20-258,-5-20 129,0 0-129,0 0 129,0 0-129,0 0 0,0 0-258,0-8-258,0-6-774,0-1-2322,0 2-774,0-11 0</inkml:trace>
          <inkml:trace contextRef="#ctx0" brushRef="#br0" timeOffset="19872.136">20871 5331 1,'0'0'773,"12"0"130,6-2 129,3-3 129,8 1 0,4 1-258,5-1 0,0 0-129,2 3-387,0 1-258,-1 0 0,-2 2 0,-4 5-129,-1 0 0,-6 3 0,-4 2-129,-2 1 129,-5 0 0,-3-1 129,-4-1-129,-3 1 258,-3-2 0,-2-10-129,0 19 0,0-19 129,-13 19-129,0-7-129,-1 6 258,-7-1-258,-2 2 0,-5 5-258,-3 2 258,-2 0 258,-2 2-258,-3 0 0,-1 2 129,3 1 0,1 0 0,5-4 129,3 1 0,5 0 0,8-4 129,6-2 0,8-1 0,6-8-129,14 3 387,8-8-387,11 2 258,3-8-129,10 0-258,2-2 129,4-2-129,-2-3-129,-4-2 0,-1 0 0,-5 2 0,-5-1 0,-6-1-258,-5 5 0,-6-5-516,0 7-774,-7 0-2322,-11-10-129,-6 10 1</inkml:trace>
          <inkml:trace contextRef="#ctx0" brushRef="#br0" timeOffset="20308.161">20874 5663 1548,'10'14'2580,"23"-9"0,-18-4-3354,11 1 516,-1-2 129,3 0 258,1-2 129,1-6 645,3 3 0,2-4 258,5 3-258,0 0-258,8 5 129,-5-3-258,4 4-258,-5 0-129,-1 0-129,-4 0 0,-6 2 0,-6 1 0,-9-1 0,-2 1 129,-14-3-258,11 4 0,-11-4-129,0 0-1032,-8 13-1419,-4-13-1032,12 0 258</inkml:trace>
          <inkml:trace contextRef="#ctx0" brushRef="#br0" timeOffset="20988.2">21602 4974 1935,'-5'-12'3354,"5"12"-129,7 0-1290,-7 0-1677,14 17-516,-5-4 516,2 3-129,5 2 129,1 2 129,4 4 129,1-2-129,6 6 129,0-2-129,4 6 129,0 3-387,-1 2 0,-3 8 0,-1 4-258,-4 4 129,-5 8-258,-3 8 258,-5 4 0,-3 4-258,-5 3 129,-2-1 129,0-1 0,-5 0 129,-7-3-129,-2-6 258,-4-5 0,-2-12 0,2-3-129,-5-9 258,7-5-129,-3-11 0,5-3-129,2-8 0,12-13 0,-12 16-258,12-16 0,0 0-258,0 0-1290,-8-12-2193,8 12-129,6-30-387</inkml:trace>
          <inkml:trace contextRef="#ctx0" brushRef="#br0" timeOffset="21636.237">22421 5495 516,'0'82'1419,"0"-32"129,0 3-129,0 8 129,0 1-387,-1 2-258,1 3-129,0-6 0,-2 1-387,2-11 129,0-5-387,-1-9 0,1-8 0,0-12 258,0-17-774,0 12-1032,10-12-2193,-10-14 0</inkml:trace>
          <inkml:trace contextRef="#ctx0" brushRef="#br0" timeOffset="22236.271">22256 5298 2709,'0'0'2967,"0"0"-387,0-12-2580,0 12 0,21-12 129,-2 5 387,2-3 0,3-2 258,4-1 0,5 1 129,2-2-258,3 6 0,0-3 0,2 8-258,-4 0-129,3 3-258,-5 1 129,-2 9-129,-4 2 0,-2 0 0,-5 4 0,-4-1 0,1 4 0,-6 1 0,-2-2 129,-3 2-129,-4-1 129,-3 4 129,0-2 129,-8 4-258,-7-4 258,2 1-258,-9-4 516,-1 1-387,-5-3 129,-3 1-129,-4-6 0,0 2 0,-6-3 129,1-3-258,1 1-129,1-1 129,7 0-258,2-2 0,8 0-516,1-5-645,20 0-2967,0 0 129,0 0-645</inkml:trace>
          <inkml:trace contextRef="#ctx0" brushRef="#br0" timeOffset="23084.32">23250 5012 774,'6'13'2451,"-6"-13"-2064,-12 21 129,-1-4 129,-3 2 129,-1 6 387,-10-3 129,3 10-258,-9-2 129,0 10-129,-5 2-129,2 10-129,-4-2-258,3 7-129,0 3-129,4 7-129,5 1 0,6 1-129,1 1 0,11-3 129,4 2 0,6-3 0,0-4 258,4-3-258,5-6 258,5-4-258,4-9 129,4-2 0,3-7 129,4-3-258,2-10 0,4-6-129,1-4 129,2-2 0,-3-4-129,-1-2 0,-2-2 129,-7-3-258,3 0-258,-10-4-516,6 4-645,-10-5-1677,-2-2-1161,3 4 129</inkml:trace>
          <inkml:trace contextRef="#ctx0" brushRef="#br0" timeOffset="23828.363">23090 5531 774,'0'-11'1806,"15"5"0,8 3-129,5-2-129,7 0-258,7 3-129,3-2-129,5 3-258,0-1-258,-1 2-129,-4 0-258,-5 7-129,-3 0 129,-8 3-129,-5 1 0,-7 4 0,-4-3 129,-7 7 0,-3-4 0,-3 3 0,-3 3 258,-4 2-258,-5 0 0,-2 1 129,-3 3-129,-3-1 0,-2 6-129,-4-1 129,-4 1 129,-2 0 0,-2-2-129,-1 2 129,1-5-129,4 2 129,2-8-129,4-1 258,4-3-258,10-3 0,3-4 0,7 2 0,0-12 0,15 11 0,9-8 129,8-3-129,7 0 0,4-2-129,7-3 0,-1-3 0,3 2 0,-2-4 0,-8 4-129,-4-2-129,-4 3-129,-9-7-903,-1 5-1806,-3 2-1290,-17-8 0</inkml:trace>
          <inkml:trace contextRef="#ctx0" brushRef="#br0" timeOffset="24137.38">23178 5770 2580,'21'25'4128,"-4"-21"-516,17 8 129,3-7-3999,3 0-129,4-1 258,5-1 0,-1-3 129,0-5 129,-1-2 0,-1-1 0,-2-4-129,-2 11-774,-6 1-2838,-9-5-387,3 5 258</inkml:trace>
          <inkml:trace contextRef="#ctx0" brushRef="#br0" timeOffset="25444.455">23562 4921 2451,'47'21'1161,"-21"-9"-387,4 3 129,3 4 129,4 3-129,-1 4 0,1 5-129,0 1-129,1 7 129,-6 1-129,0 7-129,-6 2 129,-3 11-258,-4 1 129,-5 5-258,-7 4 0,-1 2 0,-3 7 0,-3-2-129,-3-1 0,-5-3 0,-5-1 258,-4 1-129,-3-10-129,-1 0 0,-5-8 129,2-6-258,-4-4 258,2-3 0,-1-9-129,-1-4 129,3-4-258,-1-4-258,8 1-645,-9-5-2193,1-5-1032,6 1-387</inkml:trace>
          <inkml:trace contextRef="#ctx0" brushRef="#br0" timeOffset="28211.611">18140 6411 645,'-24'17'1935,"12"-10"129,0-1-258,1-2 129,11-4-516,-15 2-258,15-2 0,0 0-258,0 0-129,0 0-129,1-5 0,-1 5-258,28-19-129,-8 4 129,8 0 0,0-3-258,5 1 0,-1-2-129,1 1 129,-3-1-129,-2 2 129,-4 5-387,-5 0 0,-4 5-516,-8-3-774,-7 10-1935,0 0-774,0-12 129</inkml:trace>
          <inkml:trace contextRef="#ctx0" brushRef="#br0" timeOffset="28461.628">17923 6249 1806,'13'-10'3870,"9"0"-129,-1-11-258,6 4-3225,6 3-129,4-2-258,1 0 0,1 1-129,-4 2-258,-2 5-516,-5 7-2451,-11-8-129,6 9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6:18.7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C953A765-539D-478B-804D-750DC1E4D262}" emma:medium="tactile" emma:mode="ink">
          <msink:context xmlns:msink="http://schemas.microsoft.com/ink/2010/main" type="writingRegion" rotatedBoundingBox="16733,8672 23659,7726 23848,9110 16922,10055"/>
        </emma:interpretation>
      </emma:emma>
    </inkml:annotationXML>
    <inkml:traceGroup>
      <inkml:annotationXML>
        <emma:emma xmlns:emma="http://www.w3.org/2003/04/emma" version="1.0">
          <emma:interpretation id="{CEB88599-44B3-4AF4-A4BE-AC51F1EC450B}" emma:medium="tactile" emma:mode="ink">
            <msink:context xmlns:msink="http://schemas.microsoft.com/ink/2010/main" type="paragraph" rotatedBoundingBox="16733,8672 23659,7726 23848,9110 16922,10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2CA95F-E293-42D2-A455-999EA3993C72}" emma:medium="tactile" emma:mode="ink">
              <msink:context xmlns:msink="http://schemas.microsoft.com/ink/2010/main" type="line" rotatedBoundingBox="16733,8672 23659,7726 23848,9110 16922,10055"/>
            </emma:interpretation>
          </emma:emma>
        </inkml:annotationXML>
        <inkml:traceGroup>
          <inkml:annotationXML>
            <emma:emma xmlns:emma="http://www.w3.org/2003/04/emma" version="1.0">
              <emma:interpretation id="{58870284-EF5E-4DCC-9F3E-91CD267607E6}" emma:medium="tactile" emma:mode="ink">
                <msink:context xmlns:msink="http://schemas.microsoft.com/ink/2010/main" type="inkWord" rotatedBoundingBox="16812,9248 17554,9147 17606,9529 16864,9630"/>
              </emma:interpretation>
              <emma:one-of disjunction-type="recognition" id="oneOf0">
                <emma:interpretation id="interp0" emma:lang="" emma:confidence="1">
                  <emma:literal>=</emma:literal>
                </emma:interpretation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[</emma:literal>
                </emma:interpretation>
              </emma:one-of>
            </emma:emma>
          </inkml:annotationXML>
          <inkml:trace contextRef="#ctx0" brushRef="#br0">16864 9626 1161,'35'-4'3870,"-4"4"129,-5-15-516,10 0-2967,11-1-387,7-1 0,6 0 129,1-7 258,5 4-129,-8-4 0,2 10 0,-10-3 0,-1 7-258,-11 1 0,-7 1-516,-6 6-645,-25 2-1935,0 0-1161,0 0 0</inkml:trace>
          <inkml:trace contextRef="#ctx0" brushRef="#br0" timeOffset="264.015">16885 9324 2451,'0'0'4386,"11"3"0,21-3-258,2-5-2451,10-5-1548,9 0-129,7-5 0,-3 1-129,1-4 0,-5 1 0,-5 2-516,-10-4-903,-5 3-2322,0 3-516,-11-2 258</inkml:trace>
        </inkml:traceGroup>
        <inkml:traceGroup>
          <inkml:annotationXML>
            <emma:emma xmlns:emma="http://www.w3.org/2003/04/emma" version="1.0">
              <emma:interpretation id="{3E9528FA-BC41-4ED0-94CE-1924149B0E75}" emma:medium="tactile" emma:mode="ink">
                <msink:context xmlns:msink="http://schemas.microsoft.com/ink/2010/main" type="inkWord" rotatedBoundingBox="18075,8616 18766,8522 18899,9493 18207,9587"/>
              </emma:interpretation>
              <emma:one-of disjunction-type="recognition" id="oneOf1">
                <emma:interpretation id="interp5" emma:lang="" emma:confidence="1">
                  <emma:literal>P</emma:literal>
                </emma:interpretation>
                <emma:interpretation id="interp6" emma:lang="" emma:confidence="0">
                  <emma:literal>p</emma:literal>
                </emma:interpretation>
                <emma:interpretation id="interp7" emma:lang="" emma:confidence="0">
                  <emma:literal>PA</emma:literal>
                </emma:interpretation>
                <emma:interpretation id="interp8" emma:lang="" emma:confidence="0">
                  <emma:literal>Pa</emma:literal>
                </emma:interpretation>
                <emma:interpretation id="interp9" emma:lang="" emma:confidence="0">
                  <emma:literal>PW</emma:literal>
                </emma:interpretation>
              </emma:one-of>
            </emma:emma>
          </inkml:annotationXML>
          <inkml:trace contextRef="#ctx0" brushRef="#br0" timeOffset="1067.061">18217 8719 2322,'-3'16'3612,"3"-16"258,3 18-2580,8 2-1032,-1 9 129,7 4-258,-3 7 258,5 6-129,-6 3 258,4 8 0,-8 2 129,2 10-129,-5-6 129,0 4-129,-4-9-258,2 1-129,-1-4-258,-3-11-516,6-7-774,-3-9-2580,-3-28-387,0 0 258</inkml:trace>
          <inkml:trace contextRef="#ctx0" brushRef="#br0" timeOffset="1531.087">18081 8658 3483,'7'-12'4257,"12"8"-129,-5-6-387,16-2-3741,7 0 0,5 5-258,8-1 129,5 1-258,2-3 645,-1 1-129,3 0 258,-5 4-129,-2 2 0,-8 3 129,-4 4-258,-7 4 129,-8 9-258,-8 2 0,-9 3-129,-6 3 129,-4 3 0,-12 1 0,-7 3 129,-8-2 0,-2 0 129,-7 0 129,-2-1-129,-5-6 258,2 4-258,-5-10-129,3-2-129,3-1-129,-1-7-774,12 0-1806,3-6-1548,-2-4-516,14-9 258</inkml:trace>
        </inkml:traceGroup>
        <inkml:traceGroup>
          <inkml:annotationXML>
            <emma:emma xmlns:emma="http://www.w3.org/2003/04/emma" version="1.0">
              <emma:interpretation id="{CE045B21-8461-49FF-A991-1E773E707E08}" emma:medium="tactile" emma:mode="ink">
                <msink:context xmlns:msink="http://schemas.microsoft.com/ink/2010/main" type="inkWord" rotatedBoundingBox="18725,8421 21292,8071 21477,9424 18910,9774"/>
              </emma:interpretation>
              <emma:one-of disjunction-type="recognition" id="oneOf2">
                <emma:interpretation id="interp10" emma:lang="" emma:confidence="0">
                  <emma:literal>(x1z.)</emma:literal>
                </emma:interpretation>
                <emma:interpretation id="interp11" emma:lang="" emma:confidence="0">
                  <emma:literal>(X/Z.)</emma:literal>
                </emma:interpretation>
                <emma:interpretation id="interp12" emma:lang="" emma:confidence="0">
                  <emma:literal>kHz)</emma:literal>
                </emma:interpretation>
                <emma:interpretation id="interp13" emma:lang="" emma:confidence="0">
                  <emma:literal>(x/z.)</emma:literal>
                </emma:interpretation>
                <emma:interpretation id="interp14" emma:lang="" emma:confidence="0">
                  <emma:literal>(x1z_)</emma:literal>
                </emma:interpretation>
              </emma:one-of>
            </emma:emma>
          </inkml:annotationXML>
          <inkml:trace contextRef="#ctx0" brushRef="#br0" timeOffset="2320.132">19319 8353 903,'0'0'2709,"-4"-8"-1548,4 8-387,-22 0 129,9 2 0,-7 0 129,2 6 0,-9-1 0,8 10 258,-13-3-258,5 11-258,-5 2 0,2 8-387,-4 5 129,2 8-258,-2 5 0,4 7-129,0 8 0,4 5-129,3-3 129,6 0 0,5 1 129,7-2 0,5-5 129,4 0-258,9-11 129,8-2 0,6-2 0,4-2-129,3-3 129,4-5-258,0-7 0,2-3 129,-3-8-129,4 1 129,-5-10-129,-3-6 0,-5-2 0,-2 0 0,-6-4 0,-4 0-258,-3 0-516,-9-9-903,-4 9-2451,3-14-258,-4-1-387</inkml:trace>
          <inkml:trace contextRef="#ctx0" brushRef="#br0" timeOffset="3124.178">19225 9349 2709,'10'0'4128,"-10"0"-129,25-9-516,-6-5-3354,-1-2-387,4-4 129,3-6 0,2-3 129,-2-9 129,7-6 129,3-5 129,4 1 129,-3-6 0,6 4-129,-3-1 129,2 7-258,-4 6-258,-1 8-129,-3 11-1032,-12 6-2709,-1-3-387,-2 15-129</inkml:trace>
          <inkml:trace contextRef="#ctx0" brushRef="#br0" timeOffset="2803.16">19300 8839 774,'0'0'1419,"8"-1"-129,-8 1 516,16 0 258,-16 0-129,21 7-129,-11-1 0,13 12-387,-6-1-387,14 12-258,-1-3 0,9 8-387,1-2-129,3 5 129,6 0-387,3 1 129,-4-5 0,2-1-129,-7-1 0,0-6 0,-5-1 0,-5-3-258,-9-4 258,-8-8-387,-3 4-645,-13-13-2064,-10 0-1032,-5 0-516,-13-5 258</inkml:trace>
          <inkml:trace contextRef="#ctx0" brushRef="#br0" timeOffset="4380.25">20021 8382 129,'3'21'3483,"5"-4"387,-8-17-258,7 19-2967,3 1-645,4 3 258,4 6 0,-3-2 516,4 6-258,-5-1 387,6 9-129,-5-7-129,4 14 129,-7-1-129,2 9-129,-3 3-387,3 3 129,-4 3-258,0 1 0,-2-1 258,1-2-258,-3-8 129,3-5 0,-3-8 0,1-4 0,-2-10 0,1-5 0,-1-4-129,-5-19-129,8 15-516,-8-15-1548,0-12-2064,0-3-258,-1-11-258</inkml:trace>
          <inkml:trace contextRef="#ctx0" brushRef="#br0" timeOffset="5588.318">20456 8852 2451,'0'16'4386,"0"-16"-258,33 6-387,-10-8-2709,14-1-1419,4-3-129,10 1 129,-1-5-129,5 4 129,-2-7 0,1 3-516,-5 2-2709,-6-6-258,8 7 129</inkml:trace>
          <inkml:trace contextRef="#ctx0" brushRef="#br0" timeOffset="5311.303">20471 8529 2580,'12'2'3354,"-12"-2"258,25-7-3096,3 0-258,5-3-129,5 3 258,3-5 0,4 4 258,0-2-258,0 1 129,-2 1-258,-5 6 129,-2 2-258,-5 5 258,-5 9-258,-4 4-258,-9 5 258,-3 6-258,-7 1 129,-3 3 0,-5 4 0,-7-2 0,-10 4 0,-5-2-129,-5 6 129,-5-3 0,-4 0 129,0 1 129,0-7-129,5-1 129,2-5 0,8 1 129,6-10-258,13 0 129,7-6-129,0-13-129,26 17 129,2-13-129,10-4 0,7-5 0,7-7 129,0 0-129,4-2-129,-5-1 129,-1 2-129,-8 0-129,-4 8-774,-14-10-1161,-7 7-1806,1 6-258,-17-9 259</inkml:trace>
          <inkml:trace contextRef="#ctx0" brushRef="#br0" timeOffset="6808.388">20749 8839 1548,'18'0'645,"0"-4"-516,-7 0 0,2 4 129,-1-2 258,3-1 129,0 3 129,2-3 129,3 2 0,-4-2 258,5 3-387,-2-1-129,5 1-129,-4-1 129,2 1-129,-5-6-129,2 6 0,-6-1 258,4 1 0,-17 0 0,16-5 0,-16 5-129,0 0 129,0 0-258,0 0-258,0 0 0,0 0-129,0 0 0,-12 4-129,12-4 0,-20 10-645,20-10-516,-15 14-2709,2-14-258,13 0 387</inkml:trace>
          <inkml:trace contextRef="#ctx0" brushRef="#br0" timeOffset="7615.433">20944 8126 258,'22'10'3096,"-22"-10"0,18 5-2580,0 3 0,2 2 0,7 3 0,-3 2 258,5 6-129,-4 0 129,6 8-129,-3-1 129,2 11-387,-4 5 258,1 7-516,-2 5 0,-2 6-129,-2 6 0,1 4 0,-5 3 0,-2 3 0,-1-3-129,-3 0 258,-6-5-129,-4-5 387,-1-4-258,-7-3 0,-6-10 129,-4-2-129,-2-10 258,1-4-387,-2-10 258,0-5-516,5-5-258,-4-8-1935,4-6-1677,15 2-129</inkml:trace>
        </inkml:traceGroup>
        <inkml:traceGroup>
          <inkml:annotationXML>
            <emma:emma xmlns:emma="http://www.w3.org/2003/04/emma" version="1.0">
              <emma:interpretation id="{9BC01EC5-4B61-4EBC-9F0B-F8154AD6D5F0}" emma:medium="tactile" emma:mode="ink">
                <msink:context xmlns:msink="http://schemas.microsoft.com/ink/2010/main" type="inkWord" rotatedBoundingBox="21554,8014 23659,7726 23848,9110 21743,9397"/>
              </emma:interpretation>
              <emma:one-of disjunction-type="recognition" id="oneOf3">
                <emma:interpretation id="interp15" emma:lang="" emma:confidence="0">
                  <emma:literal>P(Z)</emma:literal>
                </emma:interpretation>
                <emma:interpretation id="interp16" emma:lang="" emma:confidence="0">
                  <emma:literal>P(z)</emma:literal>
                </emma:interpretation>
                <emma:interpretation id="interp17" emma:lang="" emma:confidence="0">
                  <emma:literal>Pea)</emma:literal>
                </emma:interpretation>
                <emma:interpretation id="interp18" emma:lang="" emma:confidence="0">
                  <emma:literal>Piz)</emma:literal>
                </emma:interpretation>
                <emma:interpretation id="interp19" emma:lang="" emma:confidence="0">
                  <emma:literal>PHz)</emma:literal>
                </emma:interpretation>
              </emma:one-of>
            </emma:emma>
          </inkml:annotationXML>
          <inkml:trace contextRef="#ctx0" brushRef="#br0" timeOffset="8487.484">21574 8157 3870,'41'-18'4386,"-17"7"-258,14 7-258,-1-2-3870,6 3-129,6-1 0,0 3 0,2-2 129,-3 3 0,-2-3 0,-5 3 129,-2 0 0,-7 3 0,-3 7-129,-7 5 258,-5 6-129,-10 2-129,-7 5 129,-1 1-129,-14 4 258,-6-4-129,-3 3 129,-7-7-129,0-1 0,-5-5 129,0 0-129,-2-7 0,1 1 129,3-6-258,1-2-516,7 2-129,0-7-645,13 6-1419,13-6-1548,-14 1-387,14-1 259</inkml:trace>
          <inkml:trace contextRef="#ctx0" brushRef="#br0" timeOffset="8051.46">21750 8313 903,'10'-6'3096,"-10"6"-2064,0 0 258,12 11 0,-12-11 129,13 31 0,-9-7 129,8 8-129,-10-1-258,10 14-258,-9-1-387,7 6 0,-6 0-129,3 3-258,0-3-129,1 0-129,2-2-129,-4-11-387,5 1-903,-7-7-2580,-4-31-258,13 14 129</inkml:trace>
          <inkml:trace contextRef="#ctx0" brushRef="#br0" timeOffset="9036.516">22709 7964 2451,'5'-15'3483,"-4"3"-258,-1 12-129,0 0-3870,0 0 258,0 0 0,0 0 516,-7 0 387,-7 0 516,1 10 129,-11-3 129,2 11 0,-8 0-258,1 12-129,-6 5-387,0 11-129,-5 6-129,0 3 0,1 6-129,3 2 129,1 5 0,7 2-129,3-2 258,12-2-258,8-1 258,7 2-129,14-2 0,9-3-129,9-8 0,4-7 129,9-4-129,3-7 0,1-6 0,2-10 0,-2-4 0,-1-7 0,0-4 0,-4-4 0,-4-1 0,-6-3 0,-7-7-129,-8-4-387,0 9-774,-16-7-2451,-4-3-516,-1 3-516,-8-5 646</inkml:trace>
          <inkml:trace contextRef="#ctx0" brushRef="#br0" timeOffset="9779.559">22716 8315 1548,'27'-16'3483,"-13"3"387,8 1-2451,14 4-387,-2-4-258,7 6 0,-1-5-258,4 5 0,-2-1-258,1 0 0,-3 4 0,-4 2-129,-6 1 129,-5 0-129,-4 4-258,-2 4 129,-9-1 129,-1 4 0,-7 0-129,3 2 258,-5-1 0,-5 7-129,-3-4 129,-4 4 129,-5 2-258,-1 4 0,-7 3 0,-1 1 0,-3 1 129,-1 4-258,-6-2 387,5 4-258,-2-3 129,3-1 0,3-3 0,5-3-387,5-2 387,4-4-258,6-3 129,7-4 0,0-13 0,11 15 129,6-13-129,7-2 0,5-1 0,7-8-129,4-3 0,2-4-129,7 0 129,-1-1-129,1-2 0,-4 2 0,0 2-129,-7-2 0,-1 8-387,-11-8-516,2 14-1161,-10-1-1677,-18 4-774,18-11 387</inkml:trace>
          <inkml:trace contextRef="#ctx0" brushRef="#br0" timeOffset="10120.578">22833 8540 129,'19'7'3483,"-19"-7"129,32 0-516,-12-1-3096,3-3-129,6-3 129,4-2 0,4-1 516,-1-4 0,6 5 387,-5-6-129,5 7 129,-7-3-387,0 8-258,-5 0-645,-7 3-1677,-8-2-1806,5 5-387,-20-3 259</inkml:trace>
          <inkml:trace contextRef="#ctx0" brushRef="#br0" timeOffset="10687.611">23204 7789 3612,'0'0'4128,"7"0"-129,-7 0-1548,20 14-2322,-2-3-129,6 3 129,4 6 0,2 2 129,7 3 258,1 4-129,3 4 129,-1 6 0,6 8-129,-8 3 0,3 4 0,-4 3-129,-3 4 0,-5 3 0,-5 4-258,-7-2 129,-1 0-129,-8 1 129,-6-4-129,-2 2 129,-1-4-129,-10-3 0,1-7 129,-4-1-129,-4-6-129,4-1-516,-11-9-1290,1-2-2322,1-3-258,-7-12-258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6:39.16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EE94204-CC44-437B-9E94-C193E722A05E}" emma:medium="tactile" emma:mode="ink">
          <msink:context xmlns:msink="http://schemas.microsoft.com/ink/2010/main" type="inkDrawing" rotatedBoundingBox="8116,9051 18490,11598 17658,14988 7284,12440" semanticType="strikethrough" shapeName="Other">
            <msink:sourceLink direction="with" ref="{35AB0979-C3D9-4C17-8AF4-146D7D8CFAC5}"/>
            <msink:sourceLink direction="with" ref="{727DC6EA-9A2F-4CDB-9400-6871D55FE420}"/>
            <msink:sourceLink direction="with" ref="{BB9B0D51-F2FD-4215-B5F1-A6D148974DC8}"/>
          </msink:context>
        </emma:interpretation>
      </emma:emma>
    </inkml:annotationXML>
    <inkml:trace contextRef="#ctx0" brushRef="#br0">8117 9051 129,'1'14'774,"1"8"0,0-3-129,1-2-258,-1 6 129,-1 3-129,3 5 129,-4 4 0,6 8-129,-4 7-129,2 4 129,-2 13-129,1 7-129,0 7 129,0 3 129,-2 9 258,2 4 129,-3 3 0,0 10 129,0 0 129,-1 3 0,-5 5-129,3 8-258,-2-2 0,1 4-258,2-4 0,2 2 0,0-10-258,6-3 129,1-9 0,2-3-129,1-13 0,1-6 0,-1-9 129,-1-6-129,-3-2 0,0-8-129,-2-7 0,0-5 129,-2-5-129,2-4 129,-2-2-129,-1-7 129,-1-8 0,0-1 0,0-6-129,0-1 129,0-11-516,0 0-903,0 0-2580,0 0-387,0-21-129</inkml:trace>
    <inkml:trace contextRef="#ctx0" brushRef="#br0" timeOffset="23000.315">9249 12923 903,'26'0'2709,"2"-1"-1161,-15 1-1032,3-2-129,0 2 387,-1 0 0,2 0 129,-4 0 129,4 2 129,-6-2 0,5 1-129,-2-1-129,2 4-258,1-4 0,2 4-387,0-1 129,4 0-129,0-1 0,5 5 129,-3-5-129,7 3 129,-2-4-129,6-1 0,-2 0 0,5 2 129,-1-2-258,4 1 129,1-1 0,5 0-129,2 2 0,1 2 0,1-4 0,1 1 0,3-1-129,2 0 129,-3 0-129,0 0 129,-1-1-129,-1-2 129,2 3-129,1 0 0,-2-1 129,0 1-129,-1 0 129,2 2 0,0 2-129,0 0 0,-1 0 129,0 3 0,-1-4-129,1 1 0,-2-1 0,-2 2 0,4-3 129,1 1 0,-4-1-129,3 2 129,0-1 0,0 2 0,-2 0-129,0-2 129,-1 4-129,0 2 129,-3-4-129,-1 0 258,-2 2-258,2-2 129,-1 0-129,2 5 129,0-6 0,1 1 0,3-2 0,3 4-129,0-2 129,3 0 0,-1 2-129,2-4 129,-2 1-129,5 3 0,-2-3 129,1 1-129,3-1 129,1 0 0,2-4 0,5 3-129,-1-3 0,3 0 129,-1 0-258,6 0 258,-3-2-258,0 1 129,3 0 0,1 0 0,-2-2 0,4 0 0,-1-1 0,-2 3 0,3-2 0,-1 2 0,-2-3-129,-2 4 129,-2 0 0,4-3 0,-4 3 0,0 0-129,-3 3 129,-1-2-129,-1 3 129,-5-2-258,0 4-129,-9-2 0,-1 8-387,-11-10-387,2 13-1290,-13-8-1935,-6 2-387,-3-3-258</inkml:trace>
    <inkml:trace contextRef="#ctx0" brushRef="#br0" timeOffset="35048.004">14960 13133 645,'28'5'2967,"-1"2"129,-14-5-1548,4 1-1161,7 4 516,-1-7 258,7 5 0,-8-5 129,12 8 0,-7-8-129,13 4 129,-7-4-387,9 2-129,3 1-516,4 1 129,3-1-387,3 4 258,4-4 0,6 5 0,1-5 0,3 5 0,1-8 129,4 7-258,3-7 258,2 0-129,4 0 0,0 1 0,-2-1-129,4 0-129,1-1 129,1-1 0,-3-2 0,0 4-129,1-1 129,1-3 0,0 4-129,-3 0 129,0 0-258,1 0 129,-6 5 0,1-1-129,-3 1 129,-4 3-129,-3 0 129,-1 2 0,-6-4 129,-3 2-129,-4-4 0,-4 0 0,-7 0 129,-6-1-129,-9-3-129,-9 0 0,-2 0-258,-18 0-645,0 0-1419,0 0-2193,-24 8-258,-5-8-258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16:22:03.84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FEAFBD-1233-41FF-B6BF-90AA10FC9FAE}" emma:medium="tactile" emma:mode="ink">
          <msink:context xmlns:msink="http://schemas.microsoft.com/ink/2010/main" type="inkDrawing" rotatedBoundingBox="10404,13180 16709,13544 16610,15263 10305,14899" semanticType="enclosure" shapeName="Other">
            <msink:sourceLink direction="with" ref="{F60D1717-EBEF-4B8A-8AAB-85F2AE7C0A96}"/>
          </msink:context>
        </emma:interpretation>
      </emma:emma>
    </inkml:annotationXML>
    <inkml:trace contextRef="#ctx0" brushRef="#br0">1513 115 168 0,'-17'-7'66'0,"5"11"-36"0,-1-8-26 0,9 8 15 16,-4-4-9-16,-5-4-3 16,-3 4-7-16,-1-4-2 15,-4 1 1-15,-8-1 0 0,-4 0 1 16,-9 4-3-16,-3 0 2 16,-10 4 5-16,1 3 2 15,-4 1 0-15,4-1 1 16,-4 4 2-16,0 4 2 15,4 0-5-15,-9 3-4 16,1 1-1-16,-5-1-1 16,1 1 0-16,-1-1 0 15,9 4 0-15,4 4 0 0,0 4 0 16,8 3 0-16,0 4 0 16,4 0 0-16,5 7 0 15,0 1 2-15,-1-1-1 16,5 1 2-16,8-5 2 15,4 5 2-15,0-8-1 16,9 0 1-16,3-4-4 16,5 0 0-16,8 0-1 15,5 1 1-15,3-1 0 16,1 4 3-16,3-4-1 16,5 1 0-16,-4-1-1 15,8 0 0-15,0-3 2 16,4 3 1-16,0-3-3 15,8-5-3-15,5 5 0 0,8-8 1 16,0 0-3-16,4 4 0 16,0 0 3-16,0-7 3 15,0 3 0-15,0-7 0 16,5 3-3-16,3-3 1 16,5-4-2-16,3 4 2 15,5-4-4-15,0 0 0 16,0 4 1-16,-9 0 0 15,1-1 6-15,0-3 4 16,8 1-1-16,8-5 0 16,0 0-3-16,0 1-1 15,0 3-6-15,-4-4 1 0,-4 4 0 16,0 0 0-16,8 1 0 16,5 2 0-16,-1 1 2 15,-4 0 1-15,-4 0-1 16,0-1 1-16,-4 1-2 15,4-4 2-15,9 0-2 16,3-3-1-16,1-1 1 16,-9-3 1-16,0 0-3 15,0-4 0-15,1 3 1 16,11 1 0-16,1-4 0 16,-5 4 0-16,-3-4 0 15,-5 0 2-15,0 0-3 16,13 0 0-16,4-4 1 15,4-3 2-15,-4-4 1 16,-9-1 3-16,-3-2-3 0,-5 3-2 16,-8-1 0-16,-5 1-1 15,5 4 0-15,8 0 2 16,-3 3-1-16,-1 0-1 16,-9 1 1-16,-3-5 1 15,-5 1-3-15,1-4 0 16,-5 0 1-16,0-1 0 15,5-2-3-15,3-1 2 16,1 0 1-16,3 0 2 16,-3 0-1-16,0-3-1 15,-5-1-2-15,-8-3 1 16,0 0 1-16,-4-4 2 16,-4 0-1-16,0-7-1 0,-1 3 1 15,5-10-1-15,-4 3-3 16,0-4 2-16,-5-3 1 15,-3-4 2-15,-9 0-1 16,-8 3-1-16,-5 5 1 16,-7-1 1-16,-5 4-1 15,-4 0 2-15,-4 0 0 16,-9 0 1-16,-3 0-5 16,-9-4-1-16,-9 1-2 15,-3-5 3-15,-5 5 0 16,1-1 3-16,-5-4-1 15,-4 5 2-15,-4-5-4 0,-8 5 0 16,-13 6-1-16,-17 9-2 16,-4-1 0-16,1 4 0 15,-9-1 0-15,4 1 0 16,-4 4 9-16,-17 3 4 16,1 0-4-16,-1 0-1 15,-4 0-2-15,-21 4 1 16,-7 0-2-16,-6-4 2 15,-3 4-4-15,-21 0-2 16,0 0-1-16,0 0 0 16,-17 0 0-16,5-7 0 15,8-1 3-15,-17 1 2 16,8 6 2-16,5 1 1 0,-17 0-5 16,4 8-1-16,13 6-10 15,-13 12-5-15,4 0-27 16,13 14-9-16,-5 1-76 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18:35:47.2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734F11E6-C3F1-400B-91AE-9A8D5A45BA4D}" emma:medium="tactile" emma:mode="ink">
          <msink:context xmlns:msink="http://schemas.microsoft.com/ink/2010/main" type="inkDrawing" rotatedBoundingBox="13803,6235 18428,6667 18251,8566 13626,8134" hotPoints="18276,7602 15816,8344 13499,7233 15959,6492" semanticType="enclosure" shapeName="Ellipse">
            <msink:sourceLink direction="with" ref="{BEA49639-567A-417B-8498-3718F19C8119}"/>
          </msink:context>
        </emma:interpretation>
      </emma:emma>
    </inkml:annotationXML>
    <inkml:trace contextRef="#ctx0" brushRef="#br0">15958 6505 774,'-10'-2'2322,"10"2"-2064,-14-13-129,14 13 258,-19-12 129,5 3 129,-1 1 0,-4-3 0,0 3 0,-4 0 0,-2 2 0,-4 0-387,-2 2 258,-4-1-387,-3 5 258,-5-2 0,-1 2 0,-5-2 129,2 2-258,-6 0 129,2 2 0,-2 4-129,0 2 0,-3 0 258,3 4-258,-4-3 129,-2 6 0,-1-1 0,-1 7-129,-6-3 258,-1 4-258,-3 2-129,-1 3 129,-3 2 0,0 4 0,-2 2 0,2 1 0,1 2-129,3 3 129,1 1-129,1 1-258,5-1 129,4 1 0,5-2 0,8-2-129,5-1 129,9-1-129,8-1 129,8-1 0,6 1 0,8 2 0,3 1-129,6 5 258,9-1-258,5 3 258,6-5-258,3 1 258,7-4-129,4 3 129,4 0-129,4-3 0,-1 0 129,3-1-129,4-1 129,2 2 0,0 1 0,2-1-129,2-4 129,4-2-129,7 1 129,3-1-129,3 2 0,3-3 129,5-1-129,3-2 129,0-1-129,2 1 129,4-5-129,2-1 0,1-4 258,5-3-258,1-3 0,3-3 0,2-1 0,3-1 0,0-4 129,2-1-129,-3 1-129,0-3 129,2 2 0,-3-2 0,-1 3 0,1-3 129,-3 0-129,-3 0 0,1-3 0,-1-5-129,-3-6 258,-1-6-129,-4-6 0,-1-5 0,-5-1 0,-3-4 0,-7-6 0,-5-1 0,-4 1-129,-2-2-258,-9 3 258,-6-5 129,-2-4-258,-11 0 258,-1-1-258,-9-4 258,-10-2-129,-9-2 258,-6-7-129,-5 2 0,-7-1 0,-14-3 0,-6 1 0,-8-1-129,-10 0 0,-6 2-129,-12 4 258,-10-2-258,-11 5-129,-7 2 258,-9 3-129,-13 4 0,-5 5-129,-16 2-387,-3 11-258,-16-3-645,-5 7-1935,-6 10-516,-15-1 258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16:22:30.43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42BE43-411E-4165-B965-2C5D139E865E}" emma:medium="tactile" emma:mode="ink">
          <msink:context xmlns:msink="http://schemas.microsoft.com/ink/2010/main" type="writingRegion" rotatedBoundingBox="3125,14422 912,18573 -582,17776 1630,13625"/>
        </emma:interpretation>
      </emma:emma>
    </inkml:annotationXML>
    <inkml:traceGroup>
      <inkml:annotationXML>
        <emma:emma xmlns:emma="http://www.w3.org/2003/04/emma" version="1.0">
          <emma:interpretation id="{EDBF1689-A7EB-44F8-9F8F-3756D380B27C}" emma:medium="tactile" emma:mode="ink">
            <msink:context xmlns:msink="http://schemas.microsoft.com/ink/2010/main" type="paragraph" rotatedBoundingBox="3125,14422 912,18573 -582,17776 1630,13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548F17-853F-4BAF-A786-D4C0BD61BE46}" emma:medium="tactile" emma:mode="ink">
              <msink:context xmlns:msink="http://schemas.microsoft.com/ink/2010/main" type="line" rotatedBoundingBox="3125,14422 912,18573 -582,17776 1630,13625"/>
            </emma:interpretation>
          </emma:emma>
        </inkml:annotationXML>
        <inkml:traceGroup>
          <inkml:annotationXML>
            <emma:emma xmlns:emma="http://www.w3.org/2003/04/emma" version="1.0">
              <emma:interpretation id="{4502D5F6-3AF4-4429-A27C-013F468316E9}" emma:medium="tactile" emma:mode="ink">
                <msink:context xmlns:msink="http://schemas.microsoft.com/ink/2010/main" type="inkWord" rotatedBoundingBox="1920,15335 2004,14072 2936,14134 2852,153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2537 14108 200 0,'-16'3'74'0,"16"1"-40"0,-5 4-44 16,5-5 9-16,0 8-13 15,0 4-2-15,0 0 7 16,0 3 2-16,0 5 5 15,0 6 3-15,5 8 4 0,-1 8 4 16,0-1 5-16,0 11-6 16,-4 1-2-16,0 3 1 15,-4 0 0-15,-4 4-6 16,-5 0 0-16,1 0-14 16,3-8-7-16,1-10-20 15,0-8-49-15</inkml:trace>
          <inkml:trace contextRef="#ctx0" brushRef="#br0" timeOffset="-331.444">2283 14137 140 0,'0'4'55'0,"5"-4"-30"0,-5-4-27 16,0 4 11-16,0 0-6 15,0 0-2-15,8 4 2 16,-8 3 0-16,0 5-1 16,4 2 3-16,-4 1 4 0,-4 7 4 15,0 8 2-15,0 11-2 16,-1 3 0-16,1 8-1 15,0 7 2-15,0 0-5 16,0 8-3-16,-5-12 1 16,1 1 0-16,0-5 1 15,4 1 0-15,-1-4-4 16,1-3-3-16,0-5 0 0,4-6-1 16,0-5-7-16,0-7-3 15,0-3-1-15,0-8 1 16,0-11-3-16,4-4 1 15,0-7-23-15,1-11-7 16,3-4-35 0</inkml:trace>
          <inkml:trace contextRef="#ctx0" brushRef="#br0" timeOffset="539.471">1951 14895 156 0,'16'0'57'0,"-3"0"-30"0,3 4-25 15,-3 0 12-15,3 3-12 16,5 8 0-16,0 7-2 16,0 8 0-16,4-1 0 15,0 12-3-15,0 3 2 0,0 1 3 16,0-4 1-16,0-8 10 16,-5 0 3-16,1 0 4 15,-4 1 0-15,4-8-7 0,-1-8 0 16,5-7 1-16,5-11 3 15,7-7-5-15,5-4-2 16,8-12-5-16,-1-6-4 16,1-16 0-16,4-6-1 15,-8-5 0-15,-4-3 2 16,-5 4 5-16,-8 7 4 16,-4 3 5-16,-8 4 4 15,-5 4-8-15,-3 4-4 16,-9 7-8-16,4 4 0 15,-4 4-29-15,-8 14-118 32</inkml:trace>
        </inkml:traceGroup>
        <inkml:traceGroup>
          <inkml:annotationXML>
            <emma:emma xmlns:emma="http://www.w3.org/2003/04/emma" version="1.0">
              <emma:interpretation id="{B988AE61-8E55-41EB-8462-DEAB43DDAEA0}" emma:medium="tactile" emma:mode="ink">
                <msink:context xmlns:msink="http://schemas.microsoft.com/ink/2010/main" type="inkWord" rotatedBoundingBox="2102,16316 901,18568 -582,17776 617,15524"/>
              </emma:interpretation>
            </emma:emma>
          </inkml:annotationXML>
          <inkml:trace contextRef="#ctx0" brushRef="#br0" timeOffset="2445.947">1189 15868 124 0,'4'0'49'0,"1"-4"-26"0,-1 1-27 0,0-1 8 15,0 4-13-15,0-4-2 16,-4 1 8-16,0-5 6 16,0 8 19-16,-4 0 8 0,0 0 0 15,0 0 0-15,0 4-11 16,-1 0-1-16,1-4-11 16,0 3-2-16,-4 1 1 0,-1 0-5 15,1-4-1-15,0 3 4 16,-1 1 5-16,1-4-1 15,0 0 1-15,-5 4-5 16,1-1-1-16,-5 1-3 16,-4 0-1-16,-4 0 1 15,-4-1 2-15,-4 5-1 16,-9-1-1-16,-3 4 1 16,-1-3 1-16,-4-5 1 15,0 5 1-15,0-5 0 16,4 5 2-16,5-1-1 15,3 0 2-15,5 1-4 0,0-1-2 16,4 4 0-16,-5 0-1 16,9 1 0-16,9-1 0 15,-1-4 2-15,5 0 1 16,3-3-1-16,1-4-2 16,4 0 1-16,0 4-1 15,0 0-3-15,4-4 0 16,0 0 4-16,0 0 1 15,0 0 0-15,0 3-2 16,0 1 1-16,0 0-1 16,0-4 0-16,0 0 0 0,0 3-3 15,0 1 2-15,0-4 1 16,0 0 2-16,4 4-1 16,-4-4-1-16,4 7 1 15,4-3 1-15,0 0 1 16,1-1 1-16,3 5-2 15,1-1-2 1,-1 0 1-16,1 1-1 16,3 3 2-16,9 0-3 15,0 4 0-15,9 3 1 16,7 4 0-16,9 4 0 16,4 0 0-16,0-4 0 15,5 1 0-15,-1-5 0 16,-4-3 0-16,-4 3-3 15,4 1 2-15,4-4 1 16,0-4 2-16,-4 4-1 0,-4-1 2 16,-8-3-4-16,-5-3 0 15,-7 7 1-15,-6-12 0 16,-7 12 0-16,-4-4 0 16,-9 0 0-16,-8 0 0 15,-5 4-3-15,-7 0 0 16,-13 0-1-16,-5 3 0 15,-7 4-2-15,-1 1 1 16,-4-1-2-16,-4 4 0 16,-4 0-1-16,-8 7 2 15,-5 4 2-15,-3 4 2 0,-5-1 1 16,4 5 1-16,9-1 0 16,-1-3 0-16,5-4 0 15,8 3 2-15,4-6-1 16,9-8 2-16,3-1-2 15,10-2 2-15,3-9-2 16,8 1 2-16,5 4 2 16,8-12 2-16,4 0 1 15,9 1 0-15,7-4-2 16,1-4 1-16,8 0-2 16,5 3 0-16,15 1-3 15,6 0 1-15,3-1 0 16,4-3 3-16,5 11-3 15,-1-7 0-15,1-4 1 16,4 0 0-16,8 0-2 0,0 0 1 16,4 0 0-16,-12 0 1 15,-5 0 4-15,-8 0 3 16,-3 0-2-16,-10 0 0 16,-7 0-3-16,-5 0-1 15,-8 0-3-15,0 0 1 16,-13-4 0-16,1 4 1 15,-5 0 0-15,-8 0 0 16,0 4-11-16,-4-4-5 16,-4 0-27-16,4 0-13 15</inkml:trace>
          <inkml:trace contextRef="#ctx0" brushRef="#br0" timeOffset="3452.881">1119 17573 192 0,'-5'-8'74'0,"5"8"-40"0,0 0-31 0,0 0 17 16,0 8-12-16,0-1-4 16,0-3-1-16,-4 7 0 0,0 4-1 15,0 3 5-15,-4 8 5 0,-1 0 3 16,-3 4 3-16,-1 3 3 15,-3 0 2-15,-5 8-4 16,0 7-1-16,-4 4-8 16,4 7-4-16,-4 4-6 15,-4-8 0-15,4 8 2 16,0-11 3-16,4 0-2 16,1-8 0-16,7-3-3 15,1-8-1-15,3 0-6 16,5-7 0-1,0-7-2-15,4 3-3 16,4-15 0-16,0 8-7 16,9-11-30-16,-1-8 1 15,1-3-60 1</inkml:trace>
          <inkml:trace contextRef="#ctx0" brushRef="#br0" timeOffset="3106.877">690 17584 208 0,'-21'0'77'0,"17"7"-42"0,0-7-30 16,4 0 17-16,0 0-17 15,0 0-2-15,0 0-2 16,0 0 1-16,8 8-1 16,1-1 6-16,3 1 5 0,0 3 3 15,5 7 0-15,8 1-1 16,0 3-1-16,4-4-5 16,0 12-3-16,0-4-5 15,1 0 0-15,-6-8 0 16,-3 8 0-16,-4 0-3 15,-5-4 2-15,1-3 1 16,-5-1 2-16,1-3-6 16,-5-4 1-16,0 0-17 0,-4-4-6 15,0-7-12-15,4-3-3 16,4-12-14 0,-3 4-46-16,3-15 12 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20:53:40.76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52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2-04T20:55:47.230"/>
    </inkml:context>
  </inkml:definitions>
  <inkml:trace contextRef="#ctx0" brushRef="#br0">1557 744 2193,'0'0'258,"24"51"-129,-24-51 258,0 0 258,0 0 129,10 70 516,-10-70-129,0 0 258,0 72-258,0-72 129,1 64-645,-1-64 129,0 78-387,0-78 387,-1 87-774,1-87 258,-9 91-387,9-91 1032,-16 87-903,16-87-129,-12 66 387,12-66-387,0 0-1806,0 0-903,0 0 258,0 0-774,0 0 645</inkml:trace>
  <inkml:trace contextRef="#ctx0" brushRef="#br0" timeOffset="784.044">1451 727 6063,'0'0'3870,"0"0"-774,0 0-258,0 0-3225,0 0-258,53-12 129,-53 12 0,56-5 0,-56 5 387,56 0 258,-56 0 387,48 0 0,-48 0 0,0 0 129,59 15 0,-59-15-645,0 0 516,53 26-258,-53-26-129,0 0-516,0 0 387,0 0 0,52 54-129,-52-54 516,0 0-516,0 0-387,-9 57 516,9-57 645,0 0-645,0 0 0,-59 49 0,59-49 0,0 0 129,0 0 258,0 0-258,0 0-387,0 0 516,0 0 0,0 0 0,0 0-516,64 0 516,-64 0-129,64 0-129,-64 0 516,65 15-516,-65-15 0,50 33-258,-50-33 0,36 48 0,-36-48 129,21 49 0,-21-49 387,3 51-258,-3-51 129,-7 48 0,7-48 516,0 0-387,-43 66 258,43-66-258,0 0-258,-71 49 129,71-49 0,-49 19 0,49-19 129,0 0-129,-67-3-258,67 3 258,0 0-129,-52-29 129,52 29-258,0 0 0,0 0-774,0 0-1032,0 0-1290,-42-54-903,42 54-258,0 0 258</inkml:trace>
  <inkml:trace contextRef="#ctx0" brushRef="#br0" timeOffset="2052.117">2457 964 1419,'0'0'2838,"-8"-49"516,8 49-1806,0 0-645,0 0-258,55-9-903,-55 9 645,0 0-774,53-4 774,-53 4-387,0 0 258,0 0 645,59 21-516,-59-21 516,0 0-645,38 54 387,-38-54-645,0 0 516,32 67-645,-32-67 258,13 53-258,-13-53 258,1 54 516,-1-54-387,-10 65 129,10-65 387,-34 58-387,34-58-129,-53 46 129,53-46 387,-66 28-1161,66-28 387,-70 0 258,70 0-258,-67-16 129,67 16-129,-54-39 129,54 39-645,0 0 774,-37-67-258,37 67 0,0 0-387,0 0 258,28-54 0,-28 54 0,0 0 129,63-1-258,-63 1 129,49 9 0,-49-9 0,59 14 0,-59-14-129,64 7 129,-64-7-129,73-12 0,-73 12 0,82-38-129,-82 38-129,89-54 258,-89 54 0,90-63 129,-90 63-516,71-53 1032,-71 53-129,48-41 129,-48 41-129,0 0-258,0 0-387,0 0 258,0 0 0,0 0-129,0 0-129,0 0 258,0 0 258,0 0 258,0 0 258,0 0-387,0 0 645,0 0-774,-23 61 129,23-61-387,-3 58 129,3-58 0,0 66 0,0-66-129,3 58 258,-3-58 645,0 0-645,0 0 258,64 26 129,-64-26-258,64-37-387,-64 37 774,71-67-774,-71 67 129,67-68 258,-67 68 129,48-52-516,-48 52 258,0 0-129,0 0-258,0 0 516,0 0-387,0 0-129,0 0 0,28 45 258,-28-45-387,-3 78 1419,-5-28-645,5 6-258,-1 11 258,1 0 0,1 2-387,2-2 387,0 1-387,0-12 0,2-5-516,2-12 903,-2-3-903,2-15 387,-1-8-387,-3-13-1935,0 0-1032,5-10-129,-5-17-516,0 27 129</inkml:trace>
  <inkml:trace contextRef="#ctx0" brushRef="#br0" timeOffset="2616.149">3531 998 8901,'0'0'3612,"0"0"-129,73 46-516,-73-46-4128,69-5 258,-69 5 129,80-17 387,-80 17 129,77-19 516,-77 19 774,61-19-258,-61 19-387,0 0 516,53-29-258,-53 29-129,0 0-387,0 0 0,0 0-129,-16-52 0,16 52 258,0 0-387,-69-20-258,69 20 258,-57 0 129,57 0 0,-57 16 0,57-16 0,0 0-129,-65 58 0,65-58 516,-26 53-387,26-53 0,-9 59-129,9-59 516,4 58-387,-4-58 129,26 57 0,-26-57 0,44 53-129,-44-53 129,61 32-258,-61-32-387,78 12 0,-78-12-645,95-14-645,-95 14-774,99-47-645,-50 19-903,-49 28 129</inkml:trace>
  <inkml:trace contextRef="#ctx0" brushRef="#br0" timeOffset="3076.175">4450 883 5289,'-51'-8'4128,"51"8"-516,0 0 0,-56 15-2967,56-15-774,0 0 516,-49 31-516,49-31 258,0 0-258,0 0 0,0 0 0,-23 51 258,23-51-129,0 0-516,0 0 516,46 38 0,-46-38-129,0 0 129,67 34-387,-67-34 387,0 0-258,68 41 1032,-68-41-903,0 0 258,0 0 129,54 46 0,-54-46 129,0 0 0,0 0 129,0 0-387,-40 53 258,40-53-129,-49 11 129,49-11-516,-54 1-129,54-1-129,0 0-387,-67-19-774,67 19-1677,0 0-645,0 0-645,0-55 1161</inkml:trace>
  <inkml:trace contextRef="#ctx0" brushRef="#br0" timeOffset="5336.305">5730 621 1032,'0'0'2193,"0"0"-129,0 0-1806,0 0 0,0 0 645,0 0 129,0 0 258,0 0-129,0 0 129,0 0 0,0 0-129,0 0-387,-26 68 129,26-68-516,-6 71 258,3-23-387,3-48 129,-9 101-129,4-50-129,3 4 0,-1-7-129,3-48 0,0 85-129,0-85 258,0 56-129,0-56 645,0 0-129,0 0-258,0 0 0,0 0 0,0 0 0,0 0-387,-25-75 258,25 75-387,-21-89 129,21 89-129,-20-93 258,20 93 129,-8-94 0,8 94 258,5-87-387,-5 87 0,27-76 0,-27 76 258,48-64-258,-48 64-129,61-49 258,-61 49-129,68-33-129,-68 33 258,70-8-258,-70 8 129,66 15 0,-66-15 0,56 34 0,-56-34-129,0 0 0,64 62 129,-64-62 0,0 0 0,27 58 0,-27-58 0,0 0 0,-5 59 129,5-59 0,0 0-129,-61 48 129,61-48-129,-61 26 0,61-26 0,-67 19 0,67-19 0,-62 10 0,62-10-387,-52 7 387,52-7 0,0 0 0,0 0-129,-51 0 0,51 0 129,0 0-129,0 0 516,0 0-516,55 0 129,-55 0 0,51 18 0,-51-18 0,53 41-129,-53-41 0,49 68 0,-49-68-129,45 79 387,-45-79-387,42 83 258,-42-83-258,44 65 258,-44-65-129,57 24 129,-57-24-129,74-19-387,-74 19 387,87-63-387,-87 63 645,90-89-387,-90 89 387,78-83-645,-78 83 774,56-67-258,-56 67 0,0 0 129,45-59-645,-45 59 0,0 0 129,0 0-129,0 0-129,0 0 258,0 0 0,0 0-129,0 0 516,0 0-387,0 0 516,0 0 387,0 0-258,0 0-645,5 51 774,-5-51 258,-2 58-387,2-58 903,-12 75-903,12-75 387,-9 73-387,9-73 774,-1 60-645,1-60-129,0 0 0,0 0-258,49 0 258,-49 0-129,49-51 258,-49 51-258,54-74 387,-54 74-645,45-68 516,-45 68-129,0 0-129,38-58 0,-38 58-258,0 0-387,0 0 258,0 0 387,0 0-258,0 0 0,32 63 0,-32-63 258,25 51-258,-25-51 645,35 53-645,-35-53 0,0 0-903,62 50-1548,-62-50-1677,0 0 129,61-1-258</inkml:trace>
  <inkml:trace contextRef="#ctx0" brushRef="#br0" timeOffset="5801.331">7305 647 3483,'0'51'3999,"0"-51"-129,2 58-1290,-2-58-774,6 77-645,-6-77-258,11 87 129,-11-87-774,18 90 258,-18-90-258,25 80-258,-25-80-516,27 58 0,-27-58-1419,0 0-1419,0 0-774,54 15-129,-54-15-129</inkml:trace>
  <inkml:trace contextRef="#ctx0" brushRef="#br0" timeOffset="6464.369">7884 863 1935,'0'0'2322,"0"0"-1032,0 0-387,47 51-1806,-47-51-645,0 0 1032,0 0 1032,59 35 774,-59-35 774,0 0 903,54 7 516,-54-7-774,0 0-774,0 0-645,57-13-387,-57 13-387,0 0 258,0 0-774,0 0 0,6-58 0,-6 58-516,0 0 387,0 0 387,-55-41-387,55 41 129,0 0 0,-63-9-516,63 9 387,0 0 516,-59 11-516,59-11 129,0 0 0,-49 40 0,49-40 129,0 0-129,-32 64 129,32-64 0,-12 51-129,12-51 0,-3 55 129,3-55 0,0 53 129,0-53 258,0 0-387,9 68 258,-9-68-129,0 0 0,54 55 0,-54-55 0,78 18-129,-24-16-129,5-2-258,2-2-903,11-13-1290,-11 6-1548,-7-8-516,-54 17-258,72-29-258</inkml:trace>
  <inkml:trace contextRef="#ctx0" brushRef="#br0" timeOffset="8928.51">3025 2244 1677,'14'-3'1677,"-14"3"0,0 0-1806,12-9 0,-12 9 387,0 0 258,13-2 0,-13 2 645,0 0-129,0 0 129,0 0 387,0 0-129,0 0 129,0 0-387,5 9-258,-4 3 0,-1 0-258,0 7 0,0 2-387,0 4-645,0 7 387,0 4-387,0 11 516,0 4-258,-1 12 258,1 8-258,0 2 387,0 2 0,0 1 129,0-4 0,0-9-258,2-3 0,0-17-129,1-8 0,-1-8 0,-2-11-774,0-16-2967,0 0 129,0 0-258,-14-12-387</inkml:trace>
  <inkml:trace contextRef="#ctx0" brushRef="#br0" timeOffset="9512.544">2971 2402 1677,'14'-51'2709,"-11"26"903,4 4-2064,0 3 387,2-1-516,8 8 258,-5-4-645,10 10-129,-2-5 0,6 1-129,-1-1 0,9 7-258,-3-3-258,4 3 0,0 3-129,2 0 0,-3 3 0,-1 6 0,-5 1-129,-3 2 258,-6 0 0,-4 3 0,-8 1 0,-2 2 129,-5-2-129,-3 5 0,-9-3 0,0 4-516,-7-1 387,-2-1-387,-3-1 387,-5-1-387,-2-4 387,-2-2-387,-2-3 387,1-5-129,1-2 129,0-2-129,8 0 0,3 0 0,6-3-258,0-6-387,16 9-516,-13-12-903,13 12-1806,0 0-258,10-11-387,-10 11 258</inkml:trace>
  <inkml:trace contextRef="#ctx0" brushRef="#br0" timeOffset="10085.576">4073 2203 4773,'0'0'3354,"-14"-7"0,1 4-129,13 3-1935,-20 5-516,7 2-387,-2 4 129,-6 1 0,3 5 258,-5-3-387,1 9 129,-3 2-129,0 7-387,-4 4 258,4 10-387,-4 8 387,3 10-516,1 8 387,7 3-387,0-1 387,7-3-129,8 1 129,3-3 0,5-13 129,12-6-129,6-10 129,5-7-129,3-4 0,8-4 0,1-13-129,2-4 258,4-6-129,-3-2-129,2-2 0,-5-9 0,-5 4-129,-7-4-258,-3 3 0,-12-9-903,3 9-2580,-12-5-258,-4-3-258,0-1-387</inkml:trace>
  <inkml:trace contextRef="#ctx0" brushRef="#br0" timeOffset="10872.621">4276 2998 2709,'0'0'3354,"0"0"387,0 0-516,11 0-2709,-6-11 129,5-2 387,-5-11-258,10 1 129,-3-13-387,5-4 129,1-10 0,4 4-387,1-13 129,4 3-258,2-5 129,-1 9 258,0 1-258,-1 14 258,-4 3-258,-1 10 387,-3 7-516,-4 9 258,-5 8-258,-10 0 0,17 17-129,-13-1-387,-1 9 387,-1 4-387,0 3 516,3 6-645,-1 4 516,3-2-387,-2 5 387,5 1 129,1 0-129,1-4 0,2 2 0,0-3 0,-1-8 0,1-5 0,-2-3-129,-1-7 129,-4-3-129,-7-15 0,4 13-129,-4-13 0,-10-5-129,-9-11-129,-1 3-129,-13-18-258,2 7 258,-12-12 0,3 12 0,-5-12 258,4 14 0,-2-2 258,7 9-129,7 5 516,3 6-258,12 4 129,1 0 129,9 7 129,4-7 0,7 7 258,9-5-129,9 6 0,5-8 0,9 2 0,4-2-387,3-1-645,7 2-1419,-4 3-1806,-2-3-258,-4 1-258,-4-2-129</inkml:trace>
  <inkml:trace contextRef="#ctx0" brushRef="#br0" timeOffset="11724.67">5260 2150 1,'9'22'2450,"-9"-10"1,4 12-903,1 7 0,-5 15-129,3 7-129,-3 12 0,-3 13-258,-10 8 129,7 5-645,-10 1 258,7-3-516,-5-9 129,9-5 129,-2-13-258,7-9-129,0-16 0,6-7 0,4-8-387,2-6-129,2-4-1806,1-7-1290,-15-5-258,17-7-258</inkml:trace>
  <inkml:trace contextRef="#ctx0" brushRef="#br0" timeOffset="12152.695">5713 2438 1548,'13'18'3354,"-13"-18"129,6 35 0,-2-8-2838,-4 7 129,0 9 258,-4 3-129,3 7-129,-8-4 0,5 4-129,-4-10-129,3 3 0,-1-11-387,3-1 0,2-14-258,0-7 0,1-2-387,0-11-387,0 0-387,0 0-645,0-9-1419,-2-6-774,0-6 258</inkml:trace>
  <inkml:trace contextRef="#ctx0" brushRef="#br0" timeOffset="12836.734">5723 2358 645,'29'-19'3225,"-15"9"645,7 3-1290,2 7-903,-6-1-387,9 2-129,-2 3-258,0 5-258,-2 0 129,1 5-645,-6-2 387,3 7-387,-7-2 258,0 3 258,-6-6-258,-1 8 0,-6-5 0,0 2 0,-8 0-129,-1-1 0,-8-2-129,-1 0 0,-3 0 0,1-4-129,-3-2 0,0 2 129,5-7-129,3 1 0,2-3 0,13-3 0,-14 6 0,14-6 0,0 0 0,10 3-129,3 2 129,5-1 0,3 4 0,1 0 0,5 4-129,-2 2 129,3 4 0,-5 0-129,3 3 129,-5 2 0,0 2 0,-5 1 0,-1-2 0,-5 3 0,-5-3 0,0 1 129,-5-1 129,-1 0-129,-10-6 129,-1 3 387,-10-3-258,0 0 258,-6-4-258,-3-1 129,-3-1-387,0-7 258,0-3-387,3-2 0,3 0-258,4-10-387,8 5-129,-6-15-1806,15 3-1548,-1-1-387,6-1 0,0-6-1032</inkml:trace>
  <inkml:trace contextRef="#ctx0" brushRef="#br0" timeOffset="13443.768">6252 2188 1806,'35'44'2451,"-15"-15"516,1 0-2193,-2 4 387,7 4-258,-4 1 516,10 4-387,-7 3 516,6 5-774,-6 2 258,2 4-129,-6-3-645,-1 1 0,-5-1-258,-2 0 129,-7-4 0,0-3 258,-6-6-129,0-4 258,-1-4-129,-6 3 0,-6-6 0,-4 3-129,-4-7 0,-1 2 0,-2-7-129,1 3-129,0-7 0,4-7 0,0-1-129,5-8-129,14 0-1290,-15 0-2580,11-10-129,4-8-129,1-3-129</inkml:trace>
  <inkml:trace contextRef="#ctx0" brushRef="#br0" timeOffset="13880.793">7025 2926 774,'0'0'3483,"0"0"387,7-2-516,4 2-1806,1-2-645,8 2 258,-7 0-387,10 5 129,-4-5-516,5 5 129,-1-3-129,1 2 0,-4 0-129,1 2-258,-2-3 0,-5-1-258,3 3-1032,-17-5-2451,11 0-129,-11 0-516,3-12 258</inkml:trace>
  <inkml:trace contextRef="#ctx0" brushRef="#br0" timeOffset="14140.808">7003 2686 2193,'28'15'3483,"-16"-15"387,11 1-387,3 6-2580,-4-7-129,9 0-129,-3 0-258,1 1-129,0 2-129,-5-3-516,5 1-1290,-4 0-2064,-5-3-129,4 2 0</inkml:trace>
  <inkml:trace contextRef="#ctx0" brushRef="#br0" timeOffset="14935.854">8555 1857 1032,'0'0'1290,"0"0"258,11-12-258,-11 12 387,0 0-129,1 6 387,-1-6 0,0 0-129,0 0-258,0 16-258,0-4-387,1 5 0,-1 3-258,6 6-387,-2 10 129,4 7-387,-3 4 387,4 3-258,-3 4 0,0-1-516,-4-2 516,4-3-516,-3-3 387,0-11-387,-2-4 387,0-7-516,-1-2 129,0-21-645,0 21-1548,0-21-1548,0 0 0,-10 0-258</inkml:trace>
  <inkml:trace contextRef="#ctx0" brushRef="#br0" timeOffset="15439.883">8442 1765 3225,'21'-34'3225,"-8"17"129,15 4-387,-5-3-2580,5 4 0,5 10 129,2 2-129,5 0 0,-3 0 129,3 9 0,-5 3-258,2 5-129,-5 5-129,-1-1 258,-7 4-129,-3-2 0,-4-2 129,-2 4 0,-8-2 129,-2-3 0,-5-1 129,-3 0-129,-11-4 129,-1 6 0,-7 1 0,-4-7-387,-7-3 387,0 3-387,-3-6 258,-1-1-387,-2-1 387,6-3-387,0-4 129,6 0 129,5 0-516,4-7 0,18 7-1419,-19-4-1677,19 4-1032,0 0 129,10-18-516</inkml:trace>
  <inkml:trace contextRef="#ctx0" brushRef="#br0" timeOffset="16327.933">9585 1434 2322,'0'0'1806,"0"0"129,0 0-387,0 0-129,0 0-129,0 0-774,0 0-387,0 0 387,-37 10 903,20 12-516,-6 14 0,1 2 129,-9 16-516,1 0 645,-8 15-516,1-5-129,-2 15-516,-1-3 129,0 4 0,3-7-129,5 2 129,5-11-387,7 0 387,10-5-258,5-5 387,10-7-258,10-1 258,11 0-258,6-5 258,11-6-129,1 1 0,6-8 0,-2-3-129,-1-8 129,-3-5-258,-6-3 129,-5-4-129,-8-5-129,-1 3-516,-13-6-903,2-4-2451,-1 4-258,-7-8-129</inkml:trace>
  <inkml:trace contextRef="#ctx0" brushRef="#br0" timeOffset="16771.958">9768 1826 1677,'3'9'3354,"-3"6"-903,0 7-129,1 7 0,-1 2-258,3 10-516,-3 0-258,4 8-516,-4-3 129,6 5-516,-4-1 0,3-4-645,-2-4 387,0-9-387,-1-4 129,-2-14-1290,4-3-2322,-4-12-774,1-7 0,3-10 645</inkml:trace>
  <inkml:trace contextRef="#ctx0" brushRef="#br0" timeOffset="17447.997">9741 1736 3225,'-3'-19'3741,"3"-5"258,13 8-1806,2 7-645,-2 0-129,8-1-129,-2-2-645,9 10 129,-2 1-516,2 1 0,-1 0-129,-3 13 0,-1-1-129,-1 2 129,-5 7 0,1-3 0,-9 8 129,0-4 0,-6 3 0,-2 3 129,-5 4-129,-3-3 258,-9 1-258,-3-4 0,-7 0-129,1 0-129,-3-2 129,3-6-258,0-4 258,4-1-387,4-5 387,6-3-387,11-5 129,0 0 129,0 0 0,0 0-129,18 0 129,-1 0-129,4 5 258,2 2-258,3 4 129,-1-4 0,0 8-258,-3 6 129,0 1 129,-4-4 0,-3 5-258,-4 1 258,-4 1 0,-2 1-129,-5-3 129,0-2-129,-1-1 129,-8 4-129,-3-7 129,-1-1-129,-5 1 258,-5-2-387,-1-8 387,-2 0 0,-7-2-129,5-1 0,-2-4 0,1-1-129,3-4 0,2-10-645,13 8-1935,-2-4-1548,6-5-258,4-3 129</inkml:trace>
  <inkml:trace contextRef="#ctx0" brushRef="#br0" timeOffset="17988.028">10434 1373 2967,'-3'73'2709,"3"-41"-258,0 14-645,3 0 0,-2 11-258,5-2 0,0 11-387,4-3-129,-6 12-258,5-2-129,-8 6-129,5-4-129,-6 1 0,2-4-645,-4-5 645,-2-6-645,-2-6 516,0-12-387,4-7 258,-2-5-258,3-7 129,-2-7 0,3-3 0,0-14 0,0 17-387,0-17-1032,4-14-2580,4 0-516,-3-8 0,8 0-129</inkml:trace>
  <inkml:trace contextRef="#ctx0" brushRef="#br0" timeOffset="18553.061">10709 2487 2709,'0'0'3999,"0"0"0,-3-7-1806,3 7-1032,0-24 258,12 7-258,-9-16-516,10 1 258,-2-13-258,6-1 0,2-15-516,1 3 516,1-8-645,2 2 645,-2-1-516,1 9 0,-2 2 0,0 7 0,-1 7 0,0 6 0,-5 13-129,-2 6 0,-1 1-129,-11 14 129,14-7 0,-14 7 0,12 21-129,-9-2 129,2 6 0,1 9 129,3 10 0,0 4-258,-1 3 129,2-1-129,2 3 258,0-2-258,-1 3 258,1-8-387,1-2 258,-1-8 0,1-1 0,-3-5-387,0-6 387,-4-5-516,1-4 387,-7-15-645,8 12-903,-8-12-1032,-11-15-1548,1-2 258,-7-3-387</inkml:trace>
  <inkml:trace contextRef="#ctx0" brushRef="#br0" timeOffset="18761.073">10771 2106 2967,'19'13'3870,"6"-9"129,7 4-1806,-1-6-129,11 3-516,-2-3-903,3-2-516,3 0-774,-5-2-1290,-7-5-1806,2 4 0,-12-7-387</inkml:trace>
  <inkml:trace contextRef="#ctx0" brushRef="#br0" timeOffset="19384.108">11248 1230 516,'50'20'2193,"-50"-20"387,37 75-258,-9-24-516,3 16-516,3 1 258,1 11-645,4-6-129,-1 16-129,1-13 129,-6 14-387,-1-10-387,-8-1 129,-3-4-645,-9 5 516,-3-10-645,-7-2 774,-2-12-258,-1-3 516,-4-5-129,-8-8 258,0-4 129,-7-5 0,0 0 0,-9-4-258,1 1 258,-5-5-516,1-2 0,-1-1-129,3-8-129,6 2-387,-2-11-1032,12-3-2451,2 0-258,1 0-258,8-15 388</inkml:trace>
  <inkml:trace contextRef="#ctx0" brushRef="#br0" timeOffset="20480.171">12365 1698 1548,'0'-16'2064,"0"16"0,0 0-1290,9-4 129,-9 4 0,0 0-129,9 7 129,-7 5 258,5 10 0,-4 0 129,5 7 0,-7 10 0,6 12-258,-7-1 0,3 6-129,-3 1-258,0-3-129,-4 4-129,-1-5-258,-2-7 129,3-4-516,-2-7 258,1-5-516,2-8 387,0-8-516,3-2 129,0-12-1032,0 0-1161,12-12-1161,-6-10-258,0-9 387</inkml:trace>
  <inkml:trace contextRef="#ctx0" brushRef="#br0" timeOffset="20976.198">12306 1677 1032,'16'-31'3225,"-5"12"258,6 5-129,4 8-1677,-1-3-258,-20 9-129,53-28 258,-18 28-774,-2-4 0,4 4-387,-1 3-129,1 7-129,-4 10 0,-1 5-129,-7 0-387,-3 2 387,-7 7 129,-2-10-129,-6 2 258,-2 1 0,-5-8 0,0 4 0,-4-5 129,0-2 0,-9-5-129,-1 7 129,-7-7-129,-1-2 0,-6-4-258,0 3 129,-4-3-129,-1-3 0,2-2 0,-1 0-129,5 0 0,-1-2-387,12 2-645,-6-7-1548,10 4-1032,12 3-387,0 0-129,0 0-129</inkml:trace>
  <inkml:trace contextRef="#ctx0" brushRef="#br0" timeOffset="21600.235">13322 1296 774,'0'0'1677,"0"0"258,0 0-516,-46 14 0,46-14 258,0 0 129,-73 55 0,52-27 0,-11 6-387,9 6-129,-9 14-516,8-5 258,-3 9-645,4 3 258,2 10-258,4-1 0,0 5-129,7-4-129,1-7 129,7-2-129,2 3 129,1-14-516,9 0 387,5-6-258,5-3 129,2-6-129,0-5 129,4 1-129,0-6 258,1-1 0,0-4 0,3-6 0,-1-3 129,0-3-129,2-2-129,-2-4 0,-2 0-129,-2-1-129,-3-1-129,-6-2-516,7 1-1677,-13-4-1419,-10 4-516,18-17 0,-16 4 0</inkml:trace>
  <inkml:trace contextRef="#ctx0" brushRef="#br0" timeOffset="23464.342">13892 1196 903,'0'0'3225,"53"-19"-387,-53 19 645,0 0-1935,0 0-258,58 35-129,-58-35 387,49 52-129,-49-52-774,58 80 129,-24-34 0,1 12-516,4 3 258,-1 9-516,-1-2 129,-4-1-516,3-1 774,-6 2-387,-4-6 129,-7-3-129,-2-11 0,-6 2 129,-4-6 0,-6 0 129,-1-5 0,-2-5 0,-6 1 129,-7-3 0,1-1-387,-9-6 387,-2-1-516,-7-1 387,0 0-516,-7-2 387,-5 4-516,-5-4 387,-6 1-129,1 5-774,-8-13-2064,7 6-1290,1-11 0,3-4-645</inkml:trace>
  <inkml:trace contextRef="#ctx0" brushRef="#br0" timeOffset="24860.421">8247 3028 2451,'13'0'2838,"-13"0"129,11-2-903,0 2-387,-11 0-516,29-5-129,-13 0-129,7 5-129,-1-1 0,8 1-258,0 0-129,7 1 129,1-1-129,7 5 0,2-3-129,2 2 129,5-3-258,6 3 129,1-4-129,8 1 129,4-1-129,4 0 129,3 0-129,3 0 0,0 0 0,1 0 0,1-2-129,-1 2 129,0-1-129,-1-1 0,4 1 0,2 1 129,-2-1 0,1 1-129,2 0 129,0 0-129,1 0 258,0 0-516,5 0 516,1 4 0,1-3-258,7 1 129,-2-1-129,1 3 0,2-3 129,2 2 258,-3-2-387,2 0 129,-5-1 0,5 0 387,-6 0-387,1 3 387,-1-3-387,-1 0 129,-5 0 0,0 1-129,-4 0 0,-3 2-129,-1 0 129,-4-2-129,-5 2 129,0-1 0,-1-1-129,-2 0 129,-1 0 0,3 2-129,-3 2 129,2-1-129,2 1 0,0 1 0,-2 5 129,1-2-516,-1 1 387,1 0-387,-1-2 516,1 1-516,-3 1 387,1-2-387,-3-4 387,-4 1 0,-1-1 0,-6 1 0,-8-1 0,-6 0-258,-11-3 258,-7 2-129,-6 2-129,-23-5-258,17 12-774,-17-12-2451,-13 5-774,-7-2-129,-2-3-516</inkml:trace>
  <inkml:trace contextRef="#ctx0" brushRef="#br0" timeOffset="25800.475">10441 3551 2451,'0'0'2451,"0"0"-387,0 0-645,0 0 0,0 0-387,4 7 0,-4-7-129,0 10 129,0-10-387,0 17 258,0-17-387,1 24-129,-1-9 258,0 9-129,0-2-129,0 11 0,-5 2 129,4 5-258,-4 0 129,1 5-258,1-4 129,2 0-258,-1-6 129,0-3-129,0-8 0,2-6 129,0-2-258,0-5 129,0-11-516,0 0-774,0 0-774,0 0-1161,-1-10-1161,1-2 0</inkml:trace>
  <inkml:trace contextRef="#ctx0" brushRef="#br0" timeOffset="26415.51">10271 3537 1161,'2'-19'3612,"10"-1"129,-4 7-1548,-8 13-645,13-17-258,-1 15 0,-5-9-258,7 5-258,0-1-387,7 1 0,0 0 0,7 3-129,3-1 129,4 1-258,2 3 129,4 0-129,-3 0 0,1 4 0,-1-1 0,-1 2 0,-3 0-129,-4 3 129,-2-1-129,-5 0 0,-4 2 129,0-1-129,-6 4 0,-4 2 129,-3 1 0,-4 2 0,-2-1 0,-2 6 129,-9-2-129,-3 5 0,-5-5 0,-2 0 0,-3-5 0,-4 2 0,-4-5-129,-1 0 129,-5-4 0,4-4 0,0-1 129,2-1-258,1-1 0,3-1 0,8 0 0,3 0 0,4 0-258,13 0 129,-11 0-516,11 0-387,0 0-2193,0 0-1419,0 0 129,0 0-516</inkml:trace>
  <inkml:trace contextRef="#ctx0" brushRef="#br0" timeOffset="28495.628">11491 3455 2193,'0'0'2193,"0"0"258,0 0-774,0 0 0,0 0-516,0 0-258,0 0-129,0 0 0,0 0-387,0 0 0,0 0-129,0 0 129,-7-6-129,7 6 0,-17 2-129,17-2 0,-25 9-129,12-1 129,-3-1 0,0 6 129,-5-1-129,2 2 0,-3 3 0,0 8 129,-3-1-129,2 5 0,-2-1 129,2 2-129,-1 2 0,4 4 129,1-3 0,5 5-129,2-3 0,4-1-129,5 0 129,3 0 0,0 0 0,7 2-129,6-4 129,7 0 0,-1 0 0,3-3 129,1 1-258,2-1 129,1-3 0,0-1 0,-4-3 0,1-5 0,-3-3-129,2-2 129,-4-4 0,0-4 0,-4-1-129,-1-3 0,-3 0 0,-10 0-129,16-8 0,-16 8-516,11-9-1032,-11 9-2451,0-18-516,0 5 0,0-4-128</inkml:trace>
  <inkml:trace contextRef="#ctx0" brushRef="#br0" timeOffset="28964.656">11714 3767 1419,'-2'15'3225,"2"-15"387,-6 14-2451,6 2 129,0-3 0,6 5 0,-6-1-258,4 11 0,-4-7-129,3 11 0,-3-9-258,0 12 129,-3-10-258,3 8-129,-2-5-129,2 3 0,0-7-129,0 0-129,2-7 0,3-6-387,0 1-516,-5-12-1290,7-7-1935,-6-8-129,0-4-387</inkml:trace>
  <inkml:trace contextRef="#ctx0" brushRef="#br0" timeOffset="29840.706">11598 3699 774,'12'0'3354,"3"-9"129,-2 3-1935,-13 6-258,22-10 258,-22 10-258,25-8-129,-12 0-258,8 8-129,-7-5-129,9 5-129,-5 0-258,6 4 0,-3-3 0,2 5-129,1 0-129,-3 1 258,3 0-129,-3 1-129,-3-1 0,1 2 129,-5 0-129,0-1 129,-14-8 129,13 16-129,-13-16 129,0 18 0,0-18 0,-12 22 0,-4-12 0,-2 4 0,-5 1-129,-3-1-129,-2 0 0,2-2 0,-1 1 129,1-3-258,5 0 129,0 2-129,1-8 258,8 4-258,2-7 129,10-1 0,0 0 0,0 0 0,0 0 0,0 0 0,10 11 0,8-9 0,1 2 0,5 7 0,4-4 0,3 3 0,4-1 0,0 3 0,1 3-129,0-1 258,-3 1-258,-4-1 129,-1 1 0,-5-1 0,-6 0 0,-4 0 0,-4-3 0,-2 0 0,-7-11 0,3 21 0,-3-9 129,0-12 0,-10 19 0,-1-9 0,-6 0 0,-4 3 129,-7-2-129,-3-2 258,-5-2-258,-2-1 0,-4 0 0,0-1 0,-1-5 0,2 0-129,3 0 129,4 0-129,6-4 0,3 1-129,7 1-387,2-8-645,16 10-1290,0 0-2064,6-15-129,4 1-387</inkml:trace>
  <inkml:trace contextRef="#ctx0" brushRef="#br0" timeOffset="30968.771">12178 3371 2193,'0'0'3096,"0"0"-1032,0-11-516,0 11 0,0 0 0,0 0-258,0 0-129,10-10-129,-10 10-387,0 0 0,17-9-258,-7 9 0,-10 0 0,21 1 129,-7 5-258,6 6 0,2 0-129,6 6 129,0 1 0,8 4-129,1 5 0,1 4 0,0 2-129,1 0 0,-3 2 0,-1 1 0,-3 0 0,-3 1 0,-5 0 129,-6 1-129,-2-3 129,-7-1 0,-8-4 129,0 0-129,-5-4 129,-5 2-129,-8-7 0,2 2 129,-8-2-258,3 2 129,-2-1-129,2-2 258,0-4-258,3-1 129,-1-2-129,5-4 129,-1-2 0,14-8-129,-21 12 129,21-12 0,-18 6-129,18-6 0,-17 8 0,17-8 0,-16 13-129,5-9 0,5 8-258,-7-7-516,13 15-2193,0-20-1419,-19 15-258,9-15-258</inkml:trace>
  <inkml:trace contextRef="#ctx0" brushRef="#br0" timeOffset="55440.17">1281 5078 903,'0'0'1806,"0"0"258,0 0 0,0 0-258,0 0-129,0 0-516,0 0-129,0 0-129,0 0-258,0 0-129,0 0 0,0 0-258,0 0-129,0 0 129,0 0 0,0 0-129,0 0 258,0 0-387,0 0 258,0 0-129,0 0 0,0 8 0,0-8 0,3 16 0,0-6 129,-3-10-129,8 22 129,-4-11-129,1 5 258,-4 0-129,5 3-129,-6-1 129,3 5-129,-3-1 0,2-2 0,-2 1 0,0-1 0,0-2-129,2-2 129,-2-4-129,2 0 129,-2-12-129,1 14 129,-1-14 0,0 0-129,0 0 0,0 0 0,4 12 129,-4-12-129,0 0 0,0 0 0,0 0-258,6-7-258,-6 7-1032,0 0-2451,13-22-129,-6 8-645,0-8 516</inkml:trace>
  <inkml:trace contextRef="#ctx0" brushRef="#br0" timeOffset="55988.202">1746 4812 129,'1'-12'3354,"-1"12"-129,-6-10-903,6 10-387,0 0-129,0 0-387,-18-8-387,18 8-258,0 0-129,-14 6-387,14-6-129,-13 19 0,7-6-129,0 5 129,-1 4-129,3 3 0,-1 10 0,1 2 129,1 6-129,1 6 0,0 2 129,2 4-129,0 0 129,0 1 0,2-2 0,4 1 0,2-6 0,-1-3-129,2-3 258,-3-6-258,1-3 0,-5-4 0,-1-5-258,-1-5 258,-3-1-129,-7-5 0,10-14-129,-22 12-258,11-9-387,-5-8-258,4-5-903,-4-9-1161,-1-8-903,6 1 258</inkml:trace>
  <inkml:trace contextRef="#ctx0" brushRef="#br0" timeOffset="56268.218">1486 5343 2580,'8'-9'3354,"-8"9"0,21-13-1419,7 12-129,-2-11-516,14 7 0,0-6-258,13 4-258,-8-7-129,6 3-129,-5-2-258,-2 4 0,-9-4-129,-3 4 0,-11 0 0,-6 3-129,-15 6 0,16-9-129,-16 9-516,0 0-1806,0 0-1419,-4 7-387,4-7-258</inkml:trace>
  <inkml:trace contextRef="#ctx0" brushRef="#br0" timeOffset="57328.278">2406 5096 258,'-14'0'2709,"14"0"-1290,0 0 129,-4 13 0,3 2-387,1-15 258,-7 26-129,1-9-129,5 10 129,-6-7-516,6 8-129,-5-8-129,6 6-129,0-6 0,2 1-129,4-8-129,7-2 129,1-9 0,6-2-129,1-1 129,3-9-129,3-5 0,1-2 0,0-4 129,-2-1-258,-3 0 0,0 0 0,-5 4 0,-3 0 0,-4 3 0,-3 3-258,-8 12 258,7-12 0,-7 12 0,0 0 0,0 0 258,-10 6-258,4 5 0,-1 4 129,0-1-129,-1 8 129,2 0-129,0 2 129,2 3-258,1 2 129,0 4 129,0-1-129,3 4 129,0-3-129,0 5 129,0-2-258,0 1 258,0-2 0,4-3-258,3-1 129,-2-4 0,4-1 0,-5-6 0,4-3 0,-4-5 0,-4-12 0,9 10-258,-9-10-516,9-5-1806,-4-11-1548,-1-5 0,1-5-387</inkml:trace>
  <inkml:trace contextRef="#ctx0" brushRef="#br0" timeOffset="57884.31">2982 5317 1419,'-20'-8'2193,"-2"-13"-1032,11 4-774,4 0 387,2-4 258,2 2 0,2-3 0,2 3 129,7-4-129,6 7 0,2-2-129,7 4-258,-1 3-129,6 3-258,-1 4 0,3 4 0,-2 3-258,-5 10 129,0 1-129,-4 9 129,-7-5 129,-1 9 0,-10-5 0,0 6 387,-3-7-258,-7 4 0,-7-9 129,2 3 0,-7-6-129,0 0-129,-4-8 0,5 0-129,-3-5 0,4-1-129,1-8 0,4-5-258,6-1-129,0-7-516,10 8-1161,0-5-1935,8-3-129,3 3-387</inkml:trace>
  <inkml:trace contextRef="#ctx0" brushRef="#br0" timeOffset="58535.348">3438 5034 1,'-2'15'3095,"-9"2"-1289,11 0 129,-4 2 129,4 8-129,-7-6-516,7 11-129,-2-11-129,2 8-258,0-11-387,11 0 129,-11-18-387,25 12 129,-10-12-129,6-6 0,-3-7 258,5-1-258,-5-5 0,0 0-129,-3-1 0,-3 3 0,-2 0 0,-4 3-129,-6 14 0,10-17 0,-10 17 0,0 0 0,0 0-129,11 7 129,-8 6 129,2 3-129,2 3 0,0 1 129,0 3 0,0 0 0,0-2 0,0-2-129,1-4 129,1-2-129,-9-13 0,20 13-387,-3-8-774,-5-7-2580,6-7-387,3-4-516,0-6 258</inkml:trace>
  <inkml:trace contextRef="#ctx0" brushRef="#br0" timeOffset="59484.402">4444 4655 2580,'0'0'3225,"0"0"-1290,0 0-387,2-10 0,-2 10-387,0 0-387,0 0-129,0 0 0,0 0-129,0 0 129,0 0-258,0 0 258,0 10-258,0-10 129,0 25-129,0-10 0,0 6-129,1-5 129,4 8-129,-3-2 0,1 9-129,0 1 0,3 6 129,-5 1-129,2 6 0,-2 1-129,1-1 129,-1 0 0,2-3-129,-2-8 0,2-3 0,-1-9 0,1-5 129,1-3 0,-4-14-129,8 10 129,-8-10 0,16-7 0,-4-5-129,2-6 129,5-1-129,0-8 129,3 1-129,3-2 0,-3 3-129,-1 1 129,-1 2 0,-1 10 0,-5 1-129,-2 7 129,-1 4 0,-11 0-129,15 11 258,-6 3-258,-3 5 258,-3 5-129,3 0 0,-3 3 0,0 2 0,0-1 0,1 0 129,-1-4-258,1 2 129,1-9-258,-2-2-129,8-1-1290,-11-14-2580,14 2 0,-14-2-645,20-23 387</inkml:trace>
  <inkml:trace contextRef="#ctx0" brushRef="#br0" timeOffset="60052.434">4977 5034 1419,'0'0'3354,"10"0"258,-10 0-129,0 0-2838,13-8 0,-13 8 0,22 1-129,-10 1 0,7 7 0,-3 2 0,5 1-129,-1 2 0,4 6-129,-2 1-129,2 1 0,-3 0 0,1 3 0,-4-1-258,-3-2 258,-6-1-129,-3 1 258,-6-7-129,0 3 129,-6-5-129,-9-2 258,-1-4-129,-7 1 0,-1-5 0,-3-2-129,-3-1-129,0-4 0,4-5 129,-1-2-129,6 0 0,1-2-129,8-1 129,6 2-129,6 12 0,1-19 0,14 10 0,6 1 129,6-1-129,7 3 0,3 1 0,5-1 0,4 5-258,-2-3-258,5 4-516,-12-8-645,9 8-903,-12-3-1548,-4-4 0</inkml:trace>
  <inkml:trace contextRef="#ctx0" brushRef="#br0" timeOffset="60795.477">5535 5095 1806,'0'0'2967,"0"0"-903,0 0-516,0 0-129,0 0-387,1 8-129,3 4-129,-4-12 0,6 28-129,-4-14 0,5 10 0,-4-6-129,3 3-129,-3-4 258,2 2-129,-3-8-129,3 1 129,-5-12 0,0 0 0,0 0-258,16-6 0,-9-11 0,6-2-129,3-9 0,3-4-258,2-1 129,2-2 0,0 4 0,-1-1 0,-2 6 0,-1 3-129,-5 5 129,-3 8 0,-11 10 0,17-8-129,-17 8 129,12 1-129,-6 10 129,1 2 0,1 5-129,5 3 258,1 0-129,4-1 0,6 1-129,2-4 258,9-1-258,2-8 129,4-7 0,1-2 0,-1-10 129,-1-3-129,-6-4 0,-3-4 0,-8 0 0,-7-2-129,-6 0 129,-8 5 0,-2 1-129,-6 1 0,-8 6 0,-5 3 129,-5 4-129,-6 4 129,-4 6 0,-2 6-129,-4 3 258,1 5-129,1 4 0,4 3 129,1 2-129,8 0 129,5 0 0,12-3 129,7 1-129,7-1 129,13-6-129,13 1 129,8-8-129,11-2 0,7-2-258,1-3-387,11 4-2451,-7-7-1419,-7-2-258,-8-1-258</inkml:trace>
  <inkml:trace contextRef="#ctx0" brushRef="#br0" timeOffset="62495.574">7346 5256 1677,'0'0'1806,"0"0"258,0 0 0,-1 13-129,1-13-258,-4 15 0,4-15-387,-7 16-258,7-16-258,-7 17 0,7-17-387,-8 20 0,8-20-129,-5 24 0,0-10 129,5 8-258,-1 5 129,0 4-258,0 9 258,0 10-258,-1 8 129,2 5-258,0-1 129,3 0 129,0-2-129,3-4 0,-2-7 0,3-9 0,-4-11 0,2-5 129,-3-5-258,-2-19 0,1 17-387,-1-17-774,0 0-1161,0-10-1935,0-10-129,0-4 0</inkml:trace>
  <inkml:trace contextRef="#ctx0" brushRef="#br0" timeOffset="63179.613">7178 5329 1032,'-17'-16'2967,"17"16"-1290,0 0-516,-8-13 129,8 13-258,0-12-129,0 12 0,3-14 0,-3 14-258,16-14 129,-3 2 0,7 6-129,-1-7 0,9 4-129,-1 0-129,7 2 129,-1 1-387,4 2 0,-1 2 0,1 2 0,-1 0-129,-2 6-129,-1 0 258,-3 3-129,-1 1 0,-7 4 0,0-3 129,-7 2 0,-4-1 0,-4 0 0,-6 0 129,-1 3-129,-5-5 258,-6 4-129,-3-4-129,-4 0 129,-5 0-129,-2 2 0,-3 0 0,-1-5-129,-4 0 129,2 1 0,-1 0-129,1-2 0,-1 4 129,3-5-258,2 2 0,0-2-258,8 9-1161,-4-4-2709,10-5 0,2 2-387,11-7 1</inkml:trace>
  <inkml:trace contextRef="#ctx0" brushRef="#br0" timeOffset="64191.67">8290 4974 516,'18'0'2451,"-18"0"-1806,0 0 0,0 0 258,0 0 258,-15 12 129,3-2 129,-7-3-129,3 7 129,-9-5-258,5 11-129,-8-3-258,4 10 129,-7-5-258,3 12 129,-6 1-387,2 6 129,-5 5-258,1 7 0,0 4-129,2 3-129,0 5 129,2 1-258,5-1 387,5 1-258,6-8 129,6-3 129,9-4-129,1-5 129,11-10-129,7 0 0,5-6-129,7-1 129,2-4-129,5-4 129,3-4 0,0-4-129,0-2 129,1-2-129,-6-4 0,-1-2 0,-6-3 0,-2 0 0,-8 0 0,-1 0 0,-5 0-129,-12 0 129,15-3 0,-15 3-129,0 0-129,0 0-516,11 0-1290,-11 0-2451,0 0 129,0 0-516</inkml:trace>
  <inkml:trace contextRef="#ctx0" brushRef="#br0" timeOffset="109283.25">8643 5102 903,'0'0'1548,"0"0"129,0 0 129,0 0 387,0-12-774,0 12 258,0 0-387,0 0-258,0 0-129,0 0-258,0 0-258,0 0-129,0 0 0,0 5-258,0-5 129,0 0-129,0 0 0,0 0 0,0 14 0,0-14-129,0 22 129,0-10 129,1 6-129,1 5 129,-2-5-129,0 7 0,0-2 258,0 3-129,-3 5-129,1 1 0,-3 2 129,2 5-129,-2 2 0,0 1-129,0 5 258,0-1-258,0-2 129,1 1 129,0-5-129,2-4 258,-2-3-258,4-3 258,0-10-129,0-2 0,0-18 0,0 18 0,0-18 0,0 12 129,0-12 129,0 0-129,0 0 0,0 0 0,0 0 0,0-6-129,0 6 129,0 0-258,-1-16 129,1 16-129,0-12 0,0 12 0,0-14 0,0 14 0,1-20 0,3 8 0,0-1 0,0 1 0,1 0 0,0-2 0,0 2 0,3-5 0,1 4 0,-1-2-129,3 3 129,2-2 0,1-1-129,2 2 129,2 0 0,0 4 0,1 1-129,-1-1 129,3 6-129,-3-3 129,2 6-129,0 0 0,-1 2 0,0 4 0,1 4 0,0-2 0,-3 4 0,1-2 129,-2 4-129,-2 1 0,1-2 129,-3 2-258,-1-2 258,-3 1 0,-1 2-129,-3 0 0,-3-2 129,-1-2 0,-4 4 0,-4 0 129,-4 0-129,-2 2 129,-2-3 129,-4 2 0,-1 1-129,-3 0 129,-3-4 0,0 3 0,-4-6 0,0 1 0,-3-6-129,1 0 129,-3-5-129,1-1-129,2-2 129,0-6-129,6-1-129,2-5-129,9 8-516,-5-13-2322,12 5-1290,3-1-258,0-2-387</inkml:trace>
  <inkml:trace contextRef="#ctx0" brushRef="#br0" timeOffset="117683.731">9170 5014 1677,'0'0'1290,"0"0"-387,0 0-387,0 0 129,0 0-129,0 0-129,0 0 129,0 0 0,0 0-129,0 0-129,0 0 258,0 0-258,0 0 0,6 13 258,-6-13-258,10 17 129,-1-6 0,0 0 129,1 3-258,0 2 0,1 7-129,-2-1 0,3 4 129,-1 1-129,1 2-129,1 0 129,0 3-129,0 1 129,5 3-129,-2-4 129,3 4-258,-3-2 258,3 3-258,0 3 129,0 2 0,-6-3 0,4 1 0,-4 2 0,-1-1 0,-3 2 0,-1 2 129,-2-4 0,-1-1-129,-1-1 129,-1-1 258,-3-4-258,0 0 258,0-2 129,-2-1-129,-4 1-129,2-3 0,-3 0 258,3 0-387,-4-4 0,2 1 0,0-5-129,1-3 129,-3-4 0,4 0 0,4-14 0,-12 16 258,12-16-258,0 0 0,-11 9 0,11-9 0,0 0-129,0 0-129,0 0-129,0 0-1032,0 0-2838,4 14 0,-4-14-516</inkml:trace>
  <inkml:trace contextRef="#ctx1" brushRef="#br0">9029 6449</inkml:trace>
  <inkml:trace contextRef="#ctx0" brushRef="#br0" timeOffset="128547.352">10395 5900 645,'0'0'903,"5"-14"-129,-5 14-387,0 0 0,0 0-258,0 0 0,0 0 129,0 0 258,0 0-258,0 0 258,0 14-129,0-14 129,-4 18 0,1 0-129,-4 2-129,-2 8 0,-3 0 0,-3 8 0,0-2 129,-1 8-129,-2-4 0,1 3 0,-1-5-129,2-2 0,2-5 0,0-3-129,2-6 129,5-4-258,-1-4 258,8-12-258,-10 15 0,10-15-129,0 0-258,0 0-258,0 0-1548,7 4-774</inkml:trace>
  <inkml:trace contextRef="#ctx0" brushRef="#br0" timeOffset="141652.102">13331 2201 774,'0'0'1677,"0"0"129,0 0 0,0 0 258,0 0-645,0 0 0,0 0-258,0 0-387,0 0-129,0 0 0,0 0-129,-12 2 258,12-2-129,0 0 0,0 0-129,0 0 129,0 0 0,0 0-387,0 0 0,0 0-129,11-12 129,-8 0 0,5 0 0,-3-7 129,5-1 0,-1-10-129,3 1 129,-3-5-258,4-3 516,-2-5-645,2 2 387,1-5-387,1 5 129,-1-6 0,2 4 0,0-1 129,1 4 0,-17 39 0,31-74-645,-31 74 645,23-61-645,-23 61 645,0 0-516,24-56 258,-24 56-129,0 0 258,0 0 0,26-51-129,-26 51 387,0 0-258,0 0-129,0 0 0,0 0-387,0 0 387,0 0 0,0 0 0,0 0-387,0 0 258,0 0 516,0 0-387,0 0-129,0 0 129,44 8 387,-34 16-387,1-3 387,6 16-516,0-11 258,3 6-258,3 7 516,-2 1-387,1-4 0,-3 4 0,2 2 129,-5-5-129,-1 14-258,-2-4 387,-2-9-258,-2 2 129,0-3 0,-1-3 0,-3-5-129,0-8 129,1-5 129,-2-4-129,-2 1 129,-2-13-129,5 13 0,-5-13 129,0 0-129,0 0 258,0 0-129,0 0-129,0 0 0,0 0 0,0-7-129,0 7-387,-2-19 129,2 19-1806,-6-16-1677,6 16-516,-18-16 129,6 4-516</inkml:trace>
  <inkml:trace contextRef="#ctx0" brushRef="#br0" timeOffset="142207.133">13511 1833 2709,'0'0'3096,"0"0"387,0 0 0,0 0-2193,0 0-258,0 0 129,0 0 129,0 0-129,8 0-129,11 5 0,-5-2-387,8-1 0,-3-2-129,10 0-129,-3 0-129,4 0 0,-1-5 0,-2 5-129,3-3 0,-1 1-129,1-2 129,-2 4-129,-1 0 0,-5 2 0,1 2-129,-6-4 129,-4 0 0,-13 0 0,16 8-129,-16-8 129,0 0-258,0 0 0,0 0-774,0 16-2838,0-16-258,-17 10-258,2-8-258</inkml:trace>
  <inkml:trace contextRef="#ctx0" brushRef="#br0" timeOffset="144579.269">10800 5225 774,'0'0'1419,"0"0"0,0 0 0,0-12-129,0 12-258,0 0-258,0 0-258,0 0 0,0 0-258,0 0-129,0 0 129,0 0-129,0 6 129,0-6 0,0 11 129,0-11-129,0 0 0,0 15-129,0-15 258,0 14-258,0-14 0,0 20 0,0-3 0,2 4 0,2 5 129,-1 4-258,0 8-258,0 4 258,-1 1-129,-1 8 129,-1-2-129,0 1 129,-1 0-129,-3 2 129,-2-6 0,1-3-129,2-2 258,-1-4-258,3-3 258,-1-5-258,2-5 258,0-5-129,0-2 0,0-7 0,0-10-258,2 11-774,-2-11-903,-2-9-1806,2 9 129</inkml:trace>
  <inkml:trace contextRef="#ctx0" brushRef="#br0" timeOffset="145323.312">10772 5250 1161,'0'0'3096,"-11"-7"-645,11 7-645,0 0-258,0-12-387,0 12-258,17-9 0,-3 6-129,5-3-258,4 4 0,2-5 0,5 5-258,1-1 0,2 3 0,0 0-129,2 0-129,-4 0 258,0 0-258,-2 3 129,-3 4-129,-2 0 0,-3 4 0,-4-1 129,-3 1-258,-2 2 129,-4 2 129,-4 1-129,-4 0 129,0-2-129,-4 2 129,-6 0-129,0 0 129,-6 1 0,1-2-129,-6-1 258,-2 3-129,-2-2 0,0 0-129,-6-3 258,1 2-258,-2-4 129,-1 4-129,-2-7 258,1-2-258,-1 0 129,3 0 0,2-5-129,4 1 0,3-1-129,4 0-258,19 0-645,-23-5-1290,23 5-1677,0-13-516,10 2-129</inkml:trace>
  <inkml:trace contextRef="#ctx0" brushRef="#br0" timeOffset="147255.422">11786 5082 903,'19'-12'1032,"-3"1"129,-16 11 0,0 0 258,14-8-129,-14 8 0,0 0-258,0 0 0,-9 10-258,-2-1-129,-2 8-387,-4 0-129,-7 7 0,-2 3 0,-3 4 0,-4 3 129,-1 5 0,-1 2 129,1 8 129,-4-6-129,8 9-129,-2-2 258,9 1-387,-2 2 129,8 2-129,5-4 0,2 4-129,6-1 129,4-3 0,1-4 0,8 0 0,3-8 129,5 0 0,2-8-258,7-3 129,3-7 0,2 0-129,1-4 129,4-2-129,1-2 129,-1-4-129,-2-1 129,-3-2-129,-2-3 129,-2-1-258,-6-1 258,-3 0-129,-1-1 0,-7 0 0,-10 0 0,15 0 0,-15 0-129,0 0-387,0 0-2322,0 0-1290,2-9-258,-2 9-129</inkml:trace>
  <inkml:trace contextRef="#ctx0" brushRef="#br0" timeOffset="148455.49">11972 5502 258,'0'0'2064,"11"-15"-258,-11 15 0,0 0 0,20-9-129,-20 9-258,20-11-258,-10 6-129,10 3-258,-4-4-387,7 2-129,-1 0 0,1 4-129,4 0 129,-3 0-129,3 4 0,-2 6 0,-2 0 0,0 7-129,-2 2 129,-5 3-258,2-1 129,-6 4-129,-1 1 129,-3 1-129,-2 1 129,-3-1 0,-1 2 0,-2-4 0,0-2 0,0 0 0,-1-3-129,-5-3 129,-3-3 0,-4 0 0,-1-4-129,-5 2 129,-3-2 0,-2-3 0,-3 0 0,0-2 0,-1-1 0,0-3 0,0-1 0,3 0 0,1-3 129,2-3-129,5-2 0,4-1 0,4-6-129,5-2-129,4-3 258,0 1-129,8-1 0,6 0-129,5-1 258,1 0-129,2 4 129,4 0 0,0 6-129,1 4 258,0 3-258,-3 2 129,0 2 0,-2 5 0,-1 6 0,-3 2 0,1-4 0,-2 8 0,-2-2 0,2 2 129,-4 0 0,1 4 0,-1-3 0,1 3 0,-4 1 0,2-3 129,-4 3-129,5 0 0,-4-3 0,0 2 0,1-4 0,1 1 0,-2-4-129,4 3 129,-3-5 0,3-2-129,-13-10 129,17 17-129,-17-17 258,13 12-258,-13-12 129,0 0 0,0 0-129,0 0 129,0 0-129,0 0 0,0 0-258,0 0-645,0 0-2064,0 0-1419,-13-15 129,7 0 130</inkml:trace>
  <inkml:trace contextRef="#ctx0" brushRef="#br0" timeOffset="149627.558">12564 5029 129,'20'7'2322,"-7"-1"-387,2 1-387,5 2 129,-3 0-258,8 7-258,-4-3-258,5 8 0,-5-2-387,7 6 0,-3-1-129,4 7 129,-4 0-258,3 7 0,-1 2 0,-1 7-129,1 2 258,-4 2-387,0 5 129,-5 1 0,0 4-129,-6 0 0,-2-1 0,-4-2 129,-4 1 0,-2 0 0,-3-3 0,-5 0 129,-5-6 0,-1-1-258,-4-5 258,0-2-258,-1-4 0,-1-5 0,2-8 0,0-2-129,3-3 129,2-6 129,2-3-258,11-11 129,-13 12 0,13-12-129,0 0-516,0 0 0,0 0-1677,0 0-1677,9 1-516,2-1 258</inkml:trace>
  <inkml:trace contextRef="#ctx0" brushRef="#br0" timeOffset="151098.642">13589 5941 1677,'0'0'2193,"0"0"-516,0 0-258,4 10-258,-4-10-645,0 0 0,0 0-258,2 15 129,-2-15-258,1 18 258,-1-7 129,0 5-129,0 1 258,0 10 0,-1 0 0,-2 11 129,-4-1-258,1 6-258,-4-1 258,3 5-387,-2-3 129,2-1-258,-2-3 0,1-6-129,0-3 258,0-8-129,-2 1 129,2-7-129,-1-1 0,0-4-129,0-2 129,9-10-129,-10 14-129,10-14-258,0 0-258,-12 7-1419,12-7-1806,0 0-258</inkml:trace>
  <inkml:trace contextRef="#ctx0" brushRef="#br0" timeOffset="152158.702">14280 5229 129,'0'0'774,"0"0"129,0 0 258,0 0 0,0 0-129,-8 14 129,8-14-129,0 24-129,-1-7-129,1 7 0,0 5-258,0 9 0,0 3-258,0 8-129,0 4 0,0 5-129,1 5-129,1 2 0,0-2 0,1-2-129,1-5 0,-2-6 0,2-9 129,-2-9 0,0-6 129,1-11-645,-3-15-645,0 0-2064,0-7 129</inkml:trace>
  <inkml:trace contextRef="#ctx0" brushRef="#br0" timeOffset="152747.736">14213 5184 1935,'0'0'3354,"0"0"258,0 0-2451,10-19-387,2 11-129,-1-3 0,6 1-258,2-2 129,4 2 0,-2-1-129,9 6 0,-2-2-258,2 2 258,1-1-129,2 4-129,-1-1 0,1 3 0,-2 0-129,-4 3 129,1 4-129,-5 0 0,0 5 0,-3 5-129,-5 0 129,0 3 0,-3 0-129,-4 3 129,-2 1-129,-4 2 258,-2-3 0,-4 5 0,-13-4 129,-2 4-129,-10-4 387,1 0-258,-11-5 129,5 1-258,-7-7 258,1 3-258,1-8 129,2-1-258,-1-3 129,6-1-129,2-1 0,4-2 0,4 0-129,2 0-129,8 0-516,0-2-903,12 2-2193,0 0-258,3-15-258</inkml:trace>
  <inkml:trace contextRef="#ctx0" brushRef="#br0" timeOffset="153435.776">15288 4969 1161,'-28'19'2193,"12"-4"-387,-5 2 258,1 5-387,-3-1-258,2 11 0,-3-3-645,3 14 129,-3-6-129,2 10-258,-3 2 0,4 9-387,-2 3-129,1 2 0,-1 2 0,0 1-129,1 0 129,4 0 0,0-9 0,6-5 129,4-6 0,7-4 129,1-11 0,8 0 0,6-9 129,7 2-129,2-7 0,4 0 0,1-5-129,2 3 0,1-5-129,0-2 129,-2 0-129,-1-3 129,-2-2 0,-2 1-129,-3-1 0,-2-2 0,-4 0 0,-4 2 0,-11-3-129,16 2 129,-16-2-129,11 6-258,-11-6-387,0 0-1548,0 0-1677,13 11-516,-13-11 387</inkml:trace>
  <inkml:trace contextRef="#ctx0" brushRef="#br0" timeOffset="154391.83">15571 5121 3354,'0'0'3870,"0"0"-387,0 0-2322,0 0-129,0 0-129,0 0-129,0 0-129,0 0-129,0 0-129,0 7 258,0-7-258,5 22 0,-4-4-129,3 8 0,-1 0 129,2 8-258,-3 3 0,3 4 0,-4-1 0,0 5-129,-1-2 129,0-4-258,0 0 258,-1-4-258,0-3 258,0-5-129,1-1-129,0-7 129,0-6 0,0-13 0,14 11 0,-3-11 0,5-5 0,1-8 0,4-7 129,3 1-129,-1 0-129,3 0 129,1 2 0,0 2-129,0 5 0,-2 5 0,-3 5 0,0 0-129,-1 9 129,-4 1-129,-1 8 129,-5 0 0,2 5 129,-5-1 0,0 2-129,-2 0 258,-1-3-129,-4 1 0,1 0 129,-2-2-129,0-3 0,0-1 0,-7 0 129,1-5 0,-4-1-129,10-10 129,-25 10 258,8-8-258,-7-2 129,-1-4-129,-5-4 0,-1 0 0,-3-1 0,0 1 0,1-1 0,4 1-258,3 1 0,3-3-516,12 3-2193,11 7-1290,-15-25-258,15 7-387</inkml:trace>
  <inkml:trace contextRef="#ctx0" brushRef="#br0" timeOffset="155615.9">16346 5145 645,'0'0'1161,"0"0"0,0 0 129,0 0 0,-8 0 129,8 0 0,0 0-258,0 0 129,0 0-258,0 0-129,0 0-129,-4 15 0,4-15-258,0 10 0,0-10-129,0 19-258,1-7 129,4 6-129,-2-2 129,2 6 129,0-3-258,1 5 0,-4 0 129,4 7-258,-4-2 258,2 8-258,-3 3 129,2 7-258,-2 5 129,2 8 0,-2 4-129,1 1 129,0 2-129,-1-7 129,0-1-129,1-5 129,3-8-258,-5-10 387,5-6-129,-3-6 0,0-4 129,1-4-129,-1-3 129,-2-13-258,3 15 258,-3-15-129,0 0-129,2 11 258,-2-11-129,0 0 0,0 0 129,0 0-258,11 7-258,-11-7-1548,3-13-2064,-3 13-258,6-29-129</inkml:trace>
  <inkml:trace contextRef="#ctx0" brushRef="#br0" timeOffset="157779.023">16768 5441 645,'13'0'1290,"-13"0"387,14-9 0,-14 9 387,11-8-387,-11 8-258,20-12 0,-10 7-774,9 2 0,-2 1-258,5 2 129,1 0-258,5 0 129,0 0 0,4 7 0,-2-5-129,2 6 0,0-3 0,0 2 129,-5-2-129,3 5-129,-4-3 129,-1 2-129,-4-1 0,0 1 0,-5 1-129,1 2 129,-4 0-129,-2-1 0,-1 3-129,-1 0 129,-3 3 0,0 2 0,-3-1 0,-2 5 0,1-1 0,-2 2 0,0 0 0,-3-2 0,0 2-129,-3-3 129,-1-3 129,-1 0-129,1-1 0,-4-3 0,-1 1-129,-1-3 258,-2-1-258,0-1 129,-4-3 0,0 0 0,2-2-129,-4-3 129,1-2 0,-1 0 0,2-2 0,-1-5 0,2 0 0,0-2 0,-1-1 0,1 2 0,2-3 129,2 3-129,-1-7 0,3 6 0,0-4 0,12 13 0,-15-19 0,15 19 129,-13-17-129,13 17-129,-13-13 129,13 13 0,-7-11 0,7 11 0,0 0-129,-7-12 129,7 12-129,0 0 129,-1-10-129,1 10 129,0 0 0,0 0-129,0 0 129,5-14-129,-5 14 0,12-3 0,-12 3 129,18-9-129,-8 3-129,4-1 258,1 0-129,2 0 258,1 0-129,3 0 0,1-1 0,2 3 0,-1-2 0,4 4 0,-2-2 258,3 3-516,-4 0 516,2 2-258,-5 0 0,2 0 0,-5 0 0,-2 3 0,-2-1 0,-14-2 0,16 5 0,-16-5 0,0 0 0,12 6 0,-12-6 129,0 0 0,0 0 0,0 0 0,0 0 0,0 0 0,0 0 0,0 0-129,0 0 129,0 0-129,0 0 0,0 0-129,0 0 129,0 0 0,0 0 0,0 0 0,0 0-129,0 0 129,0 0 0,0 0 0,0 0 0,0 0 0,0 0 0,0 0-129,0 0 258,0 0-258,0 0 129,0 0 0,0 0 0,0 0 0,0 0 0,0 0 0,0 0-129,0 0 258,0 11-129,0-11 0,0 0 129,0 0-129,2 17 0,-2-17 129,1 24-129,2-7 0,-1 0 129,4 4-129,1 0 0,4 3 129,0-1-258,7 4 129,-2-6 0,6 1 0,1 0 0,2-3-129,-1 3-129,1-9-903,7-2-2580,-3 2-387,-3-13-387</inkml:trace>
  <inkml:trace contextRef="#ctx0" brushRef="#br0" timeOffset="159672.132">17466 4943 1,'0'0'773,"0"0"1,0 0 0,0 0 0,10 11 0,-10-11-387,0 0 0,12 0-129,-12 0 0,15 2 129,-15-2-129,21 8 0,-21-8 387,24 14-129,-13-7-258,9 5 0,-3 3 258,5 2-258,0 0 258,3 3-129,3 2 129,1 6-129,2 1 129,0 8-129,0-1-129,2 7 129,-4 3-258,3 8 0,-4 4-129,-1 2-129,-4 3 129,-1 1-258,-5 5 0,-2-1 129,-5 0 0,-2-5 129,-2-5-129,-4-3 258,-2-4 129,0-7 129,-11-6 0,3-4-129,-6-4 258,-2 2-258,-5-7 258,-1 4-387,-3-6 129,-1-2-258,0-4 0,-2 2 129,4-9 0,3 0-129,1-4 129,5-1-387,5 0-645,-1-3-1548,11-2-1548,0 0 129</inkml:trace>
  <inkml:trace contextRef="#ctx0" brushRef="#br0" timeOffset="168927.662">1598 7136 516,'-4'-11'1677,"4"11"0,0-11 258,0 11 0,0 0-258,0 0-129,0-15-387,0 15-387,0 0-129,0 0-258,0 0 0,0 0-258,0-11 129,0 11-258,0 0 129,0 0 129,0 0-258,0-10 129,0 10-129,0 0 129,0 0-129,0 0 129,0 0 0,0 0-129,0 0 129,0 0-129,0 0 129,0 0-129,0 0 129,0 0 0,0 0 0,0 0-129,0 0 258,10 0-129,-10 0 0,0 0 129,10 17-129,-8-6 0,-1 3 129,4 5 0,-4 3-129,4 0 129,-3 2 0,4-2-129,1-1 0,2-1 0,1-8 0,3 0 0,-1-7-129,4-2 129,-2-3 0,3-5-129,1-6 0,1-2 129,-1-4-129,3-3 0,-3-4 0,1 2 0,-1-5 0,-1 3 0,-3 0 129,2 2-129,-5 3 0,-1 1 0,-4 4 129,1 3-129,-7 11 129,4-16-258,-4 16 258,0 0-258,0 0 129,-9 17 0,9-17 0,-11 25 0,6-8 0,-3 4-129,3 1 129,-1 2 0,1 3 0,2 4 129,0 3-129,3 5 0,0 3 0,0 4 0,1 2 0,1 0 0,1 0 0,-2 1 0,-1-6 0,0-2 129,0-4-129,-2-4 129,0-5 0,-2-3-129,2-7 258,0-1-387,0-5 258,2-12-258,0 13-129,0-13-516,4-7-2322,0-6-1032,-2-6-258,3-6-129</inkml:trace>
  <inkml:trace contextRef="#ctx0" brushRef="#br0" timeOffset="169474.693">2199 7465 516,'0'0'3612,"-2"-10"387,-4-4-387,1-3-1935,3 4-774,-5-12-129,6 6-258,-2-8-129,3 3 129,4-3-129,7 3 0,0-2 129,9 6-258,-1-3 258,5 13-258,0-1 0,0 6-129,0 2 0,1 3 0,-4 6-129,-1 4 129,-5 7-129,0 2 129,-5-2-129,0 7 258,-4-2-129,0 2 0,-5 1 0,-1 0 129,-4-3-129,-5 2 258,-4-4-258,-4 1 0,-7-3 0,0 0-129,-6-7 129,2-4-129,-4-2 258,3-5-516,4-6 516,4-7-516,7-4 129,5-7-129,9 2-258,2-13-516,21 11-645,-8-10-645,13 9-1677,0 5-387,2-2-258</inkml:trace>
  <inkml:trace contextRef="#ctx0" brushRef="#br0" timeOffset="170110.729">2768 7179 2580,'0'-12'2709,"0"12"-1677,0 0-516,0 0-129,0 0-129,0 0 0,0 0 387,0 0 258,0 0-129,0 0 129,0 0 129,-1 12-129,1-12 258,0 25-129,-1-8-258,1 11 0,0-2-387,0 10 129,0-2-258,1 3 129,0-5-129,4-2 0,1-7-129,4-8 0,6-11 0,2-4 0,7-11-129,2-9 129,2-3 0,3-6 0,-1 0 0,-3 2-129,-5 3 129,-5 4 0,-4 7-129,-4 5 0,-10 8 0,0 0 0,0 0 0,11 9 0,-11-9 0,0 20 129,1-3-129,0 0 129,3 4 0,1-1-129,3 3 129,2 0 0,2 2 0,6-3 0,-1-4-258,7-5 0,4-4-258,-1-9-774,14 0-1419,-2-12-1935,-1-10 0,6 0-258</inkml:trace>
  <inkml:trace contextRef="#ctx0" brushRef="#br0" timeOffset="170914.775">4698 7110 774,'16'-15'3612,"-16"15"387,1-16-516,-1 16-2451,-8-12-645,8 12 129,-21-8-258,3 6 0,1 2 129,-4 0 0,2 4 0,-5 1 0,2 4-129,-3 2 129,3 3 0,-4 3-129,6 5 0,-5 0 0,4 4 0,1 2-129,4 1 258,1 1-258,3 2 129,2-2-129,7 0 129,3-4 0,1 2-129,9-6 0,6 1 129,4-7-258,6-2 129,4-5-258,3-3 129,6-5-129,-2-1-387,6-1-774,-8-14-2322,3-1-774,0-2-387,-6-1 258</inkml:trace>
  <inkml:trace contextRef="#ctx0" brushRef="#br0" timeOffset="171854.827">4947 7100 645,'6'-10'2967,"5"10"387,-11 0-2193,11 0-387,3 0 258,-14 0-129,25 5 0,-14-5 129,9 3-258,-7-2 0,8 4-387,-5 0 129,3 3-258,0 0 0,-2 1 0,2 6-129,-4-1 0,2 6-129,-3 1 258,0 2-258,-5-2 129,-1 3-258,-2-1 258,-2-3-129,-4-2 258,0-1-129,-7-3 0,-6-1 129,0-1-129,-7-5 0,0-1 0,-3-5-129,0 4 129,0-4-129,1-1 0,3-1 0,2-4 0,6 0 0,11 5 0,-12-15 0,12 3 0,3-2 0,9-1 0,5-2-129,4-1 129,6-4 0,3-1 0,5-1 0,3 1-129,6-2 129,0 3 0,3 3 0,0-3-129,-1 5 129,-5 3 0,-3 6 0,-1 1 0,-9 6 0,-5 1 0,-4 10 0,-7 7 129,-2 3-129,-4 5 129,-2 2-129,-2 3 129,1-1 0,-1-4 0,3-2 129,0-7-129,6-7-129,3-7 129,5-4-129,4-10 129,2-2-129,2-6 0,1-2 129,1 0-129,-4 3 0,-3 4 129,-2 6-129,-6 5 129,-3 4-129,-2 8 0,-4 8 0,0 5 0,-2 6 0,1 4 129,-1 0-129,3 4 0,1 0-129,1-6-387,9 5-1419,-2-8-2322,3-9-129,3-4-387</inkml:trace>
  <inkml:trace contextRef="#ctx0" brushRef="#br0" timeOffset="172530.868">7077 7195 2322,'1'-16'2967,"-1"16"-1806,0 0-129,0-20 129,0 20 129,-12-13 0,12 13 0,-24-17 129,12 14-645,-8-3 129,2 6-516,-5 0 129,1 0-387,-2 7 129,0 8 0,-3 2-129,2 3-129,2 5 129,4 0 0,1 2 0,7 2 0,3-3 0,8-1 0,4-1 0,11-2 129,5-2-258,8-2 129,4 0-258,7-3 129,1-3-387,2-5-387,4 4-1161,-5-4-2322,0-7-129,4 0-129</inkml:trace>
  <inkml:trace contextRef="#ctx0" brushRef="#br0" timeOffset="172974.892">7287 7368 1419,'1'-48'3225,"10"30"387,3-2-2580,0-5-129,7 11-258,-3-5 0,7 10 129,-1-2-129,1 10 0,-3 0 129,1 3-258,-3 10 0,0 3-258,-5 4 129,-2 5-129,-7 1 129,4 3-129,-10-5 129,0 1-129,-6-3 129,-4 1-129,-5-8 258,-1 4-258,-6-12 0,2-3-129,-3-3 0,1-1-258,3-6 0,0-8-258,7 5-774,-4-17-1419,6 6-1806,7 1-387,1-2 258</inkml:trace>
  <inkml:trace contextRef="#ctx0" brushRef="#br0" timeOffset="173918.947">7728 7238 1806,'0'0'1548,"5"-11"0,-5 11 0,0 0 129,2-11-387,-2 11 129,0 0-258,0 0-129,0 0-129,12-6-387,-12 6 129,0 0-129,0 0-129,0 0 258,6 11-258,-1 1 129,-5 3-258,4 5 129,-1 2 0,1 3-129,1-1-129,1 1 0,0-4 0,3-3-129,-9-18 129,26 12-129,-9-12 0,2-7 0,5-8 129,0-6-129,2-4 0,1-3 129,-1 4-129,-3-1 0,-1 5 0,-4 6 129,-3 2-129,-4 8 0,1 4 0,-12 0 0,9 21 0,-6-2 129,-1 0-129,-1 4 129,0-1 0,5-1 0,-4-6 0,8-1 0,-10-14 0,26 0-129,-10-4 129,8-9-129,1-4 129,1 1-129,1-2 0,0-1 0,-2 6 0,-4 4 0,-1 6 0,-5 3 0,-1 3 0,-3 9 0,-2 8 0,1 3 0,-5 4 0,1 4 129,-2-3-258,-2-1 129,2 1-129,-4-7-258,8 1-645,-8-12-2322,0-10-1161,0 0-258,9 2-129</inkml:trace>
  <inkml:trace contextRef="#ctx0" brushRef="#br0" timeOffset="175083.014">8696 7262 1935,'11'17'4386,"-6"-6"129,-5-11-645,0 0-1548,8 25-2322,-5-8 129,3 8-129,-1 4 129,1 7-129,-2 3 129,0 4 0,-2-3 129,1 1-129,-3-1 0,1-1 258,-1-6-258,1-4 0,-1-5 0,3-5-258,-1-3 258,0-2-129,-2-14 0,6 14 129,-6-14 0,0 0-129,0 0 129,0 0 129,0-10-258,-1-3 129,-2-6-129,0-3 0,-1-2 0,1-4-129,-1-4 129,2 0 0,-1-2 129,2 0-258,1 1 258,0-2-258,1 3 258,7-2-129,1 2 0,4 2 0,3 4 0,5 2-129,1 4 129,3 6-129,1 1 129,4 4 0,-1 7-129,1-1 0,0 3 129,-3 7 0,0 5-129,-3 5 129,-3 0 0,-3 3 0,-5 2 0,-4 5 129,-6-1-129,-3-1 129,-3-3-129,-10-1 129,-3-3 0,-3 1 0,-4-5-129,2-3 0,-4-4 129,3-2 0,1-3-129,4 1 0,4-3 0,13 0 0,-13-8 0,13 8 0,1-14 0,-1 14-129,24-18 0,-8 5 129,8 3-129,-1-2 0,8 1 129,-1-3-129,3 0 0,1 0 129,3-4 0,0 0-129,-1 3 129,0 1 0,-3-3 0,-2 5 0,-3 3 0,-3 0 0,-7 6 0,-1 1 0,-6 2 0,-11 0 0,13 14 0,-9 2 129,-4 2-129,0 3 129,0-2 0,0 2 0,2-2-129,3-9 129,6-3-129,5-7 0,9-9-129,4-8 129,4-7-129,2-5 129,2 0 0,-2-1 0,-2 5 0,-5 5 0,-7 6 129,-4 8-129,-4 6 0,-5 15 129,-4 9-258,1 7 258,-1 5-129,0 3 129,1-1-129,3 0 0,5-2 0,2-7 0,4-8-258,2-11-645,10-3-2322,-3-7-1290,-2-12-387,2-17 129</inkml:trace>
  <inkml:trace contextRef="#ctx0" brushRef="#br0" timeOffset="175875.058">10215 6869 4386,'0'0'4773,"-6"6"-129,6 6-645,1 3-3354,1 4-516,2 9 129,-1 4 0,3 9-258,-1 5 258,2 7-129,-5 8 129,1 3 0,-3-2-129,0 0 0,0-4 0,-4-5 0,-4-9 0,2-6-129,-2-11 0,0-9 129,-4-7-129,-1-11-129,-2-5 129,-3-13 0,1-6-129,-2-12 129,0-3-129,-1-5-129,5 0 258,2 2-129,3 6 129,6 2-129,3 9 129,1 6 0,7 9 0,10 6 0,2 4 0,6 1 0,4 4 0,4 3 0,5 1 0,7-1 0,0 3 0,8-5 0,0-1 0,2-2 0,4-1 0,2-2 0,-2 0 0,-2-2 0,-4-7 0,-3-2-129,-8 1 129,-1-5 0,-12 1 0,-6-1 0,-9 1 0,-10-1-129,-4 4 258,0 11-129,-21-18 0,0 13-129,-7 2 258,-2 3-129,-2 0 0,-5 6 0,3 6 0,1 1 0,2 4 129,3 1 0,1 5-129,8 6 129,4 0 0,8 5 129,5 2-258,4 5 258,11-1-258,9 3 129,5-3 0,7-2 0,6-1-129,2-5-258,6-1-645,-6-12-2838,6-6-774,3-8-774,-1-7 258</inkml:trace>
  <inkml:trace contextRef="#ctx0" brushRef="#br0" timeOffset="177067.127">12060 6958 2322,'0'0'2967,"0"0"-516,0 0-387,0 0-387,0 0-129,0 0-258,0 0-129,9 15-516,-9-15 129,2 19-387,-2-9 0,3 9-129,0 2 0,2 11 0,-1 1 0,2 12-258,-2 5 129,0 5 129,-3 7-258,1 5 258,-2 1-129,0-2-129,-4-7 129,1-5-129,-2-8 129,-1-5-129,1-9-129,2-11 0,2-4-129,1-17-516,0 17-1161,0-17-2709,1-18 0,6-4-258</inkml:trace>
  <inkml:trace contextRef="#ctx0" brushRef="#br0" timeOffset="177571.156">11987 6912 3354,'0'-27'4128,"10"17"-516,-4-2-2709,4-2-516,9 1 129,-4-1 0,10 7 0,-3-5 129,9 8-129,-1-2 0,7 6-129,-2 0 129,5 7-387,0 4 0,-1 2 0,-3 2-129,0 2 0,-8 2 0,-2 1-129,-7 4 258,-6 1-258,-5 1 258,-7-1-129,-1 1 0,-10 0 129,-4-3 0,-7 2 129,-5-7 0,-1 3-129,-6-3 129,-1 1 129,-4-5-258,2-4 0,-3-1 0,2-2 0,5-1-129,3-2 0,4-4-258,5 0 0,8 0-645,1-4-645,11 4-2193,0 0-903,7-17-258</inkml:trace>
  <inkml:trace contextRef="#ctx0" brushRef="#br0" timeOffset="178179.191">13005 6949 3096,'15'-5'3741,"-15"5"129,0-13-3225,0 13-129,0 0-129,0 0 258,0 0-258,-9 5 258,-3-2-258,12-3 0,-28 18 0,13-5 0,-4 3 0,0 6-258,-4-2 129,3 6 0,-5 6 129,0 7-258,-2-1 129,4 6 0,-3 2-129,4 4 129,-2 1 0,3 4 129,2-1-258,5-3 0,4-2 0,5-1 0,3-5-129,2-1 129,7-9-129,7-1 0,7-7 129,5-1-129,4-4 129,4-2-129,2-8 129,4 3-129,4-6 129,0 0-129,-5-2 129,-1-1-129,-4 1-129,-5-4 129,-3 2 0,-9-3-258,-1 5 0,-16-5-516,19 8-903,-19-8-2709,0 0-516,-10 3 0</inkml:trace>
  <inkml:trace contextRef="#ctx0" brushRef="#br0" timeOffset="180711.335">13155 7327 2193,'12'-9'2580,"-12"9"-1677,0 0 129,19-12 0,-19 12 129,17-12 0,-17 12-129,23-12 129,-23 12-258,28-14 0,-16 6-258,7 4 0,-2-2-258,3 2 0,-1 1 0,2 1-129,-4 1-129,4 1 0,-4 1-129,2 6 129,-2-2 0,1 7 0,-2-3-129,0 3 129,-1-1 0,-1 5 0,-1-2 0,-2 2 0,-5-2 258,1 0-387,-3 4 129,-3-4-129,-1 8 0,0-5 0,-2-1 0,-7 4 0,-1-3 0,-1 4 0,-4-4 0,-1 3 0,-4-6 0,0 1 0,-1-2 0,-2-4 0,-1 2 0,1-2 129,0-5-129,1-1 0,-1-3-129,1 0 129,3 0 0,-1-6 0,4-3 0,3 0 0,5-3 0,8 12 0,-7-22-129,7 10 129,2 0-258,6-1 258,3 5-129,2-1 129,2 1-129,1 1 129,3 3 0,2 0-129,2 3 129,1 1 0,1 0 0,3 0-129,4 4-129,-3-4-903,10 5-2193,-4 2-1161,-3-7-258</inkml:trace>
  <inkml:trace contextRef="#ctx0" brushRef="#br0" timeOffset="181486.379">13905 6903 516,'7'-13'1677,"-7"13"0,9-16-258,-9 16 516,0 0-516,14-11 258,-14 11-129,0 0-258,0 0-129,0 0-258,0 0-258,10 10 129,-10 5-387,5 4-129,-3 7 129,5 6-258,-4 2 0,6 5 0,-5 2 0,3 6 129,-4 0-258,4 7 258,-6 0-129,2 1 0,-3 2 0,0 2 129,0-4-258,0-2 129,2-5 129,1 1-129,1-10 0,4-4-129,0-6 129,0-7-129,-2-4 129,1-3-258,-7-15 0,8 13 0,-8-13-258,0 0-387,12 0-1290,-12 0-2580,0-24 0,5 8-387</inkml:trace>
  <inkml:trace contextRef="#ctx0" brushRef="#br0" timeOffset="182650.447">14520 6854 1548,'0'0'1935,"7"-10"-129,-7 10-258,0 0-258,0 0-387,0 0-129,0 0 129,0 0-258,0 9 258,0-9-129,0 15 129,0-15-129,0 22 0,0-8-258,0 9-258,0-2 129,5 9-129,-4 3 0,2 7-258,-3 5 129,1 5 0,-1 6-129,0 2 129,0 1-129,-4 0 129,-2-5-129,2-4 129,0-8-129,-1-4 129,-1-11 0,4-5 0,-1-9-129,3-13 258,0 0-258,0 0 0,0 0 0,12-25-258,0 3 129,3-7 0,3 1 0,4-2 0,3-2 129,-2 5-129,4 3 129,3 3 0,0 7-129,0 6 129,1 1 0,-1 7 0,-1 0-129,0 0 129,-3 11 0,0-1 0,-3 3 0,-4-1 0,-2 6 0,-2 0 0,-4 1 0,-5 2 129,-6-3-129,0 2 129,-10-1-129,-5-2 129,-6-3 0,-1 1 129,-7-5-129,-4 0 258,-3-5-258,-1 2 0,-2-6 0,2 0-129,-2-1-129,3-2-129,6-1-903,-4-6-2322,9-2-1032,6 2-258,2-8 130</inkml:trace>
  <inkml:trace contextRef="#ctx0" brushRef="#br0" timeOffset="183438.492">15139 6820 1032,'-9'-11'3870,"9"11"-258,0 0-1161,13 4-516,-13-4-645,21 15-387,-9-6-387,9 6-129,-1 1-129,2 4 0,4 4-129,1 5-129,1 0 129,1 3-129,-2 1 258,0 2-258,-2 4 258,-3 5-258,-3-2 258,-3 3-129,-5 5 0,-4 2 129,-6 3-258,-1 3 387,-3-6-258,-8 2 129,-5-1 0,-3-2-129,-7-6 129,0-2-129,-3-6 0,0-3-129,2-5 0,-3-5-516,7 2-1419,1-9-2451,-1-9-387,5 0-258</inkml:trace>
  <inkml:trace contextRef="#ctx0" brushRef="#br0" timeOffset="193635.075">18725 4009 645,'20'19'2580,"5"-5"-1548,-6-3 258,-1 1-129,5 0-387,-4 2-129,4 0-129,-1 3-129,-1-1 0,2 0 258,-3 3-258,-3 0 387,2 2 0,-6 4 129,-1 7 0,-11-3-129,1 9 129,-4-1-387,-5 10 258,-12-2-516,2 5 0,-6-2 0,0 1-258,-2-3 129,3 0 0,-2-2 0,4-1 0,4-6 0,4 1-129,4-6 258,5 1-258,3-2 0,6 1 129,7-3-129,5 2 129,3 2-258,1 0 258,4 3-129,-2 3 0,-1 0 0,-6 6 129,-3 2-129,-9 6 0,-5 3 0,-4 7 0,-16 3 0,-4 3 0,-8 6 0,-5-2-129,-5-1 0,-4 3 129,4-4 0,0-1 0,4-8 129,6-6-258,8-5 258,8-8-258,12-3 258,4-3-129,15-7 0,9-6 0,5 5-129,5-4 129,0 4 0,2-2-129,-2 6 129,-7-1-258,-7 7 258,-6 4-129,-10 7 129,-5 4 0,-15 9 0,-9 9 0,-9 4 129,-8 5 129,-5 5-258,-1 0 129,0-2-129,4-3 129,3-9-129,10-11 0,9-7 129,8-8-129,9-11 129,5-6-129,12-5 258,7-5-258,6-2 129,5 0-129,3-4 129,1 5-129,1-1 0,-1 2 0,-5 7 0,-3 3-129,-9 7 129,-5 6 129,-12 4 0,0 9 0,-16 5 129,-2 2 129,-7-5-129,-2 4 129,-4-10 0,4-3-129,2-7 0,9-12-516,8-5-258,8-24-2193,0 0-1806,0 0-516,10-28-258</inkml:trace>
  <inkml:trace contextRef="#ctx0" brushRef="#br0" timeOffset="195071.157">20168 4271 258,'11'-8'645,"-11"8"-129,13-5-129,-13 5 258,11-5 129,-11 5-129,13-3 129,-13 3 129,14-4 258,-14 4 129,11-3-129,-11 3-129,12-1-129,-12 1 0,0 0-129,0 0 0,0 0 0,0 0-258,0 0 129,0 0-258,0 0 0,-19 0 0,7 0-129,-6 1-258,-1 4 0,-1-1 0,-1-1 129,0 6-129,4 1 0,-3 0 0,5-1 0,2 2 129,1-2-129,12-9 0,-16 22 0,16-22 129,-8 20 0,8-20 0,0 19-129,0-19 129,16 21 0,-5-11 0,8-2 0,2 2-129,3-1 0,2 1 0,3 1 0,1 3-129,-1-1 129,0 2-129,-2 1 129,-4 2-129,-2 5 129,-5-1 0,-2-3-129,-4 5 129,-3-2-129,-2-2 129,-5 1-129,0-5 258,0 0-258,0-16 258,-19 20 0,7-15 0,-4 0-129,-3-2 129,-4-2 0,-1-1 0,-1 3-129,0-3 0,1 0 0,1-3-129,3-1 0,3 1-258,1-7-387,16 10-1290,-20-7-2064,13-3 129,7 10-129</inkml:trace>
  <inkml:trace contextRef="#ctx0" brushRef="#br0" timeOffset="196083.215">20499 4304 258,'11'0'3225,"-11"0"0,0 0 0,14-5-2322,-14 5-516,0 0 258,18-15-258,-18 15 258,17-12-258,-6 10 387,-11 2-258,27-8 129,-15 4-258,6 4 0,-1 0-258,3 0 258,-3 5-258,7 2 0,-5 2-129,0 1 129,-1 2 0,2 3 0,-2-3-129,-3 2 129,0 1 0,-2-1-129,2-2 129,-4 8 0,-4-6-129,0 3 129,-1 0 0,-4 5-129,-1-2 0,-1 2 129,0 1-129,-2-5 0,0 2 0,-4 0 129,-1 0 129,1-3-516,-1-1 516,-3-3-516,1 0 516,9-13-258,-22 18 129,10-8-129,-5-6 129,3 2-129,-4-4 129,0-2 0,-3 0 0,1-3-129,0-4 0,-1-2 129,1-3-129,4-1 258,-2 1-258,6 4 258,-1-4-129,13 12 129,-14-16-129,14 16 0,-2-10 0,2 10-129,7-14 0,6 8 0,1-2 0,5-1 0,-2 0 0,4 1 0,1 2 0,0 0 0,-1 2 0,-1 0-129,-1 3 0,-2 1 0,1 0-258,-3 0-129,5 4-645,-9-4-129,11 6-387,-9-6-645,10 4-645,-3 0-1548,-4-4 645</inkml:trace>
  <inkml:trace contextRef="#ctx0" brushRef="#br0" timeOffset="197150.276">21032 4270 2193,'0'0'3096,"5"-12"-1419,-5 12-129,0 0-129,13-1-258,-13 1-129,0 0-258,0 0-129,10-5 0,-10 5-129,0 0 129,0 0 0,0 0-129,0 0 0,12 15-129,-12-15 0,6 25 0,-4-11-129,4 5-129,-2 2 0,2 7 0,0-6 0,0 4 0,-1-3 0,1 1 0,-2-1-129,-1-3 129,-1-1 0,3-6 0,-5-2-129,4 1 129,-4-12 0,0 0 129,10 5-129,-10-5 0,16-8 0,-4-1 0,0-7 0,3 1-129,1-4 129,1-6-129,1 1 129,-1-3-129,3 1 0,0 1 0,-1 2 0,1 2 0,-5 3 0,2 6 0,-4 7-129,-1-1 129,-12 6 0,16 0 0,-16 0-129,14 13 129,-8-1 0,0 4 0,-2-4 0,1 8 129,0-2-129,-1 3 129,0 2-129,-1 1 129,0-3-129,-1-1 129,0-4 0,1-1-129,-2-4 387,-1-11-258,13 11 0,-3-11 0,5-5 0,2-7 0,4-3 0,4-3-129,0-3 0,0-1 129,2 1-129,-4-3 0,-2 7 0,-3 1 0,-2 7 0,-5 0-129,-11 9 129,19-3-129,-19 3 129,10 7-129,-7 6 129,1-1 0,0 5-129,0 3 129,2 2 0,-2 3 129,2 1-258,0 1 129,1-4 0,0-2 0,0-3-258,-2-2-258,6 4-516,-11-20-1935,0 0-1290,15 0-516,-8-10 129</inkml:trace>
  <inkml:trace contextRef="#ctx0" brushRef="#br0" timeOffset="197706.308">22114 4399 1161,'14'6'3741,"8"-4"-129,-22-2 129,27-4-2967,-8 4-516,-2-4 258,5 1-258,-2-2 0,-1 0-129,1-3 129,-4 1 129,-2-5-129,-2-1 0,-6 0 129,-2 1-129,-4-4 129,-2 4-129,-10 0-129,2 1 0,-7 0-129,0 7 0,-1-1 0,-1 5 0,-1 0 129,2 0-129,0 8 129,-1 5 0,2 0 0,1 6 0,1-4 0,3 6 129,1-1 0,1 7 129,1-5-258,5 0 129,2 0-129,2 1 129,2-2-129,10 1 0,1-4 0,6-1 0,2-5 0,6 0-129,0-5-129,3-2-129,6 2-645,-9-7-2838,5-3-516,4-5-387,-7-5 0</inkml:trace>
  <inkml:trace contextRef="#ctx0" brushRef="#br0" timeOffset="198674.362">23068 3887 2322,'0'0'3354,"0"-12"-1290,0 12-645,0 0-516,0 0-258,0 0-258,0 0-129,0 0 258,0 0-258,0 14 129,0-1 129,0 9 0,-1 1 129,1 11-258,0 2 129,0 10-129,0 3-129,0 12 0,-4 1-129,0 2 0,-3 1 129,-2 0-258,0-2 129,0-3-129,0-7 0,2-11 0,3-6 129,1-6-258,1-7 129,2-5 0,0-4-645,0-14-645,0 0-1032,0 0-1677,0-26-258,0 6 130</inkml:trace>
  <inkml:trace contextRef="#ctx0" brushRef="#br0" timeOffset="198991.379">22811 4398 1935,'0'0'2838,"-15"7"0,15-7-387,0 0-387,0 0-387,13 0-258,3 0-516,2-5-129,7 3-258,1-5-129,8 4-129,2-3 129,2 2-129,0 0-129,5 1 129,-5 0-258,-2-2 0,-2 3 0,-4 0-129,-1 2-258,-9-4-645,4 4-516,-12 0-1548,2-5-1290,0 5-129</inkml:trace>
  <inkml:trace contextRef="#ctx0" brushRef="#br0" timeOffset="199555.413">23460 4439 1419,'-28'-10'2967,"28"10"387,-14-22-2838,5 3 258,6 2 0,-2-4-129,5 1 258,0-5 0,13 7-129,-2-2-258,9 8 0,-2-5-129,7 10-129,-1 2-129,4 4 129,1 2 0,-2 8-258,-2 8 0,-4 1 0,-2 8 0,-5-4 0,-2 5 0,-4 2 0,-6-5 0,-2 1 129,0-7 0,-6 4 258,-5-11-129,1 3 387,-4-5-258,0 0 0,-3-6 0,2-1 129,-5-2-258,2 0-129,1-4-258,-2-8-258,5 2-516,-6-12-1032,10 5-1548,4-4-903,-3-1 0</inkml:trace>
  <inkml:trace contextRef="#ctx0" brushRef="#br0" timeOffset="200162.448">23823 4196 2322,'0'6'3741,"0"-6"129,10 22-258,-10-11-3225,0-11-774,8 20 387,-3-5 258,1-1-258,1 1 129,0 3 0,-2-3 129,2 5-129,-3-4 129,3 7 129,2-3-129,0 3 129,-2-3-129,5 1-129,-5-4 258,2 2-258,-2-5 0,0-1 129,-7-13-258,8 14 258,-8-14 129,0 0-129,0 0 0,0 0 258,-5-13-258,0-1 0,-3-5 129,2-6-387,-1 0 129,2-3-129,1 0 129,4-1-129,4 3 129,7 2-129,7 6 0,6 4 0,6 1 0,6 4 0,3 2 129,3 5-129,0 2 0,-1 0-129,-5 1 129,-3 0-129,-6 6-129,-8-4-516,-1 8-1806,-18-11-1677,0 0-258,0 0-387</inkml:trace>
  <inkml:trace contextRef="#ctx0" brushRef="#br0" timeOffset="204638.704">20679 5441 1161,'29'-13'1419,"-17"6"129,4 0 0,2 0 258,2-1-387,3 1-129,-1-2-516,5 4 0,-1-2-387,2 3 0,1 3-129,-1 1-129,0 0 0,0 0-129,0 4 0,-4 4 0,-1 2 0,1 1 0,-4 2 0,-4 3 0,-1 0 0,0 3 0,-5-3 129,2 7-129,-5-1 0,-1 2 129,0 2 0,0 0-129,-6 1 129,1-1 258,-1 1-387,0 0 129,-5-3 0,-3 2 0,2-1 0,-2 0 0,-5-7 0,0 2 0,-3-6 129,-3 1 0,-2-6-129,-4-1 0,-2-3 0,-1-5 0,0 0-129,-1 0 129,2 0 0,2-7-129,-1-1 129,6-2-129,0-2 258,6 2-129,2-4 0,4 2-129,1-3 129,6 1-129,1-1 129,0 2-129,3-3 0,4 2-129,3 2 129,-3-1-129,-7 13 0,17-16 129,-17 16 0,14-13-129,-14 13 129,0 0 0,11-11 0,-11 11 0,0 0 0,13-5 0,-13 5 0,16-6 0,-2 2 0,-1 1 0,7 0 0,-1 1 0,1-2 0,0 1-258,-1 3 258,-2 0 0,1 0 0,-4 0 0,-14 0 258,20 0-258,-20 0 0,12 5 0,-12-5 0,11 2 0,-11-2 0,13 1 0,-13-1-258,23 0 129,-9 1-129,1-1-387,11 0-1806,-3 4-1677,-3-4-129,4 0 0</inkml:trace>
  <inkml:trace contextRef="#ctx0" brushRef="#br0" timeOffset="205458.751">21850 5634 129,'0'0'2838,"0"0"-2322,0 0 258,0 0 258,14 0 387,-14 0-387,26-5-129,-11-4 258,9 6-258,0-1-258,7 0 0,-3-3-129,2 3 0,-1-1-129,1 0 0,-6 1 0,0 4-258,-6-3 0,-1 1-129,-4 2 0,-1 0 0,-12 0-129,15 2 129,-15-2 0,0 0 0,11 10 0,-11-10 0,1 15 0,-1-15 129,1 19-129,2-9 0,-2 3 129,-1-13 0,2 22 0,0-8 129,0-2-129,0 5 129,-1-4 0,0 6-129,-1-1 129,0 3-129,0 1 258,0-3-258,-1 4 0,-2-1 0,-1-1-129,2-5 129,-3 1 0,4-2-129,1-15 129,-4 19-129,4-19 0,0 0 0,6 10-645,-6-10-2193,10-9-1290,5-3-516,-6-15 387</inkml:trace>
  <inkml:trace contextRef="#ctx0" brushRef="#br0" timeOffset="206262.797">22567 5209 1548,'0'0'2838,"0"0"-2193,0 10 129,0-10 129,0 19 0,-2-7 129,2 7 129,-6-3-129,6 7 129,-7-2-258,6 5-258,-5-2 129,4 11-516,-3-3 258,5 1-387,-2 6 258,2 0-516,-1-5 129,1 1 0,0-1 0,0-5 0,0-4 129,1-6-129,1-4 0,1-4 129,-3-11 0,6 11 0,-6-11 0,14-3 0,-14 3-129,20-19 258,-6 7-258,3-4 0,0-2-258,5 0 258,-2 4 0,1 3 0,-1 3 0,0 5-129,-1 1 129,-1 2 0,1 5-129,-2 4 129,1 4-129,-1 1 0,1 1 0,1 3 129,-2 0-129,-1 1 0,0 2 0,-4-3 129,-2-1-129,1 2 129,-6 1-258,-2-3 258,-2-3 258,-1 3-129,-2-4 0,-5-1 0,-5-1 129,-1-1 0,-3-5-129,-2 3 387,-5-7-387,-2 0 129,-3-1 0,1-6 0,-4-3-129,4-2 0,-3-1 0,2-3-258,3 5 0,-2-7-645,10 7-2580,0 4-903,-3-6-258,8 7 0</inkml:trace>
  <inkml:trace contextRef="#ctx0" brushRef="#br0" timeOffset="-209402.143">20342 6565 1677,'-2'9'3225,"2"-9"-903,0 0-1032,0 0-258,0 0-129,0 0-129,0 0 0,0 0 0,0 0-129,0 0 129,0 0-129,0 0 129,6-5-387,-6 5-129,19-5 129,-5 4-258,1-3 0,4 4 0,4-3-129,1 1 0,0-1 0,2-2 0,0 4 0,-2 0 0,-1-1 0,-5 0 0,-3 2 0,-4 0 0,-11 0 0,13 5-129,-13-5 129,5 16 0,-5-16 0,1 17 0,-1-2 0,0-1 129,0 3-129,0-2 0,0 5 129,0 0-129,0 3 0,0 3 0,-1 0 0,0 0 0,-3 1 0,2 0 0,0-3 0,-1-1 0,1-1 0,-1-5 129,3-1-129,0-16 129,0 20-129,0-20 0,0 0 0,0 9-129,0-9-129,0 0-774,11-9-1548,-11 9-1677,9-20 0,-9 20-129</inkml:trace>
  <inkml:trace contextRef="#ctx0" brushRef="#br0" timeOffset="-208478.089">20817 6384 1935,'0'-14'3096,"0"3"-774,0 11-516,0 0-516,0-11-258,0 11 0,0 0-258,0 0 0,10-6-129,-10 6 0,19-3-258,-3 3 129,0 0 0,7 0-258,2 0 0,4 4-258,1 1 129,2 2-129,0-2 0,-2 5 0,-1-1-129,0 6 129,-5 2 0,-2 1 0,-2 6-129,-2-1 129,-2 5 0,0 0-129,-2 1 129,-2 0 0,3 0 0,-3-1 0,0-1 0,-2-4-129,-2 3 129,-1-3-129,-2-1 129,-5-2-129,0-1 129,-4-4 0,-4 0-129,-1 1 258,-4-4-258,-1-2 258,-2 1-129,-1-2 0,-4-2 0,1-2 0,0-1 129,-3-3-129,2-1 0,-2 0 0,2 0 0,-1-5 0,4-2 0,0-1 0,4-3 0,0 0 0,7 0-129,0-2 129,5 1-129,2-2 129,0-1 0,6 1-258,4 0 129,8-1 0,2 0 129,1 1-129,3 1 0,2 1 129,0 1-129,0 5 129,-3 2 0,1 1 0,-1 3-129,-2 0 129,1 8-387,-5-3-1161,4 1-2193,3 7-516,-8-9 129</inkml:trace>
  <inkml:trace contextRef="#ctx0" brushRef="#br0" timeOffset="-207186.015">22421 6330 1032,'0'0'1677,"0"0"-129,0 0 0,0 0 387,0 0-258,0 0 129,12-6-516,-12 6-258,0 0-258,5 6-258,-5-6 0,6 20-258,0-5 0,-4 2 0,4 4-129,-1 1 258,1 5-129,-1 0-129,1 6 129,-1 1-129,1 2 0,-1 2 0,1-1 0,0 1-129,-1-1 129,0-5-129,-1-4 0,3-3 0,-3-5 129,-1-4-258,-1-1 129,-2-15 0,3 14 0,-3-14 129,0 0-129,0 0 129,0 0-129,0 0 258,0 0-258,0 0 0,2-8-258,1-3 258,2-2-129,3-1 129,2-5-129,3 2 129,4 0-129,2 0 0,2-2 129,1 2-129,1 0 129,3 7-129,-2-2 0,3 5 129,-2 2-129,4 5 129,-4 0-129,3 3 0,-1 3 129,-3 3 0,-3 5 0,-1 0-129,-1 6 258,-4-3-129,-4 1 0,-2 2 0,-4 1 0,-4 0 0,-1-2 0,0 0 0,-4-4 0,-5 2 129,-2-2-129,0-1 129,-6-2 0,1-1 0,-6-1 129,-2 0-129,-3-3 0,-3-3 0,-3 0-129,-1-1 129,0-3 129,-2 0-516,3 0 0,8 0-645,-5-5-2322,7-7-1161,9 5-258,-5-13 129</inkml:trace>
  <inkml:trace contextRef="#ctx0" brushRef="#br0" timeOffset="-205689.93">20386 7857 3096,'22'0'3741,"-22"0"-1935,19 0-645,-2 0 129,-3 0-129,6 0-129,-5 0-129,4 0-387,-1 0 258,5 0-387,-3-4 258,4 4-387,-5-3 0,3 2 0,-2 0 0,1 1-129,-5 0 129,1 0-258,-4 0 0,-2 2 0,-11-2 0,17 11 129,-17-11-129,8 18 129,-8-7-129,0 1 258,0 2-258,0 2 129,0-3-129,0 4 129,-2-1 0,1 2-129,-2 1 258,2 3-129,-2-1 0,3-1 129,-2 6-129,1-2 0,0 1-129,1-3 129,0-1-129,0-1 0,0-1 0,1 0 0,2-3 0,0-3 0,-1 0 0,1-2 0,-3-11 0,2 13 0,-2-13 0,0 0 0,0 0-129,0 0 129,0 0-129,0 0-387,14 0-903,-14 0-2967,2-21-129,6 5-387</inkml:trace>
  <inkml:trace contextRef="#ctx0" brushRef="#br0" timeOffset="-204525.863">21041 7843 3096,'4'-7'3354,"7"1"-2193,4 0-387,-5-1 258,11 4 258,-6-3-258,7 6 0,-6-1 0,8 1-387,-4 0 0,3 4-129,0 2-258,2 1 0,0 2-129,3 2 129,-2 1 0,2 2-258,-4-2 129,1 2-129,-3 3 129,-3 1 0,-4-1-129,-2 4 129,-4 0-129,-1 2 0,-3 0 0,-3 5 0,-2-2 0,0 1 129,0-2-129,-2-2 0,-2 0-129,0 0 129,-1-3 0,1-5 0,-2 0 0,-2-2 0,0-1 0,-1 0 0,-4-4 129,-1-1-129,-4-5 0,2 1 0,-3-3 0,-2 0 0,0-3 0,-2-6 0,2 3 0,4-5 0,-3 4 0,3-1 0,1 0 0,5 0 0,0 0 0,11 8 0,-13-18-129,13 18 129,-5-16 0,5 16-129,0-20 129,2 9-129,3-2 0,-5 13 129,15-19 0,-4 7-129,-1 1 258,2 3-129,3-1-129,4 2 129,0 4 129,2 2-258,0-3 129,3 3 0,1 1-129,1 0-258,5 3-258,-4-2-645,9-1-2064,-1 6-903,-5-6-129</inkml:trace>
  <inkml:trace contextRef="#ctx0" brushRef="#br0" timeOffset="-203509.805">22215 7952 1161,'0'0'3612,"0"0"-1161,0 0-516,0 0-387,0 0-774,0 0 129,14-5-258,-2 3-129,4 2 0,2-2-129,4 2-129,-1-3 129,6 3-129,-5-4 129,4 4-129,-2-3-129,0 3 0,-7 0 258,2 0-387,-6 0 129,-2 0 129,-11 0-258,13 5 129,-13-5 0,0 0 0,1 15 0,-1-15 0,0 13 0,0-13 0,0 15-129,0-15 129,0 14-258,2-3 258,-1 1-129,-1 2 0,3 1 129,-2 3-129,3 2 0,-3 1 258,1 1-258,1-1 129,-2 0-129,1-3 129,-2 2 0,3-3-129,-1-2 0,0-1 129,-2-14-129,5 16 0,-5-16-129,1 11 129,-1-11-258,0 0-903,0 0-2064,14-4-1032,-14-11-516,6 2 129</inkml:trace>
  <inkml:trace contextRef="#ctx0" brushRef="#br0" timeOffset="-202581.752">22826 7529 1806,'0'0'3225,"12"0"-2580,-12 0 387,0 0 258,0 0 0,0 0 129,0 0-129,0 0 0,0 0-258,1 7-129,-1-7-258,4 14 0,-4-3-258,6 6 0,-4 1 0,4 6-129,-3 4-129,5 5 0,-3 1 129,2 5-258,-2 0 129,2 1 0,-4-2-129,2 4 129,-5-5-129,4-4 129,-4-1-129,0-3 0,0-5 129,0-3-129,-1-3 0,1-3 0,0-15 0,-3 16 129,3-16-129,0 0 0,0 0 129,6 4-129,-6-4 0,13-11 129,-2-2-129,4-3-129,0-2 129,2-2-129,4-2 129,-2 0 0,2 5 0,-2-3-129,4 9 0,-4 3 129,2 4-129,-3 1 129,1 3-129,0 5 129,0 5-129,-3-1 129,4 5 0,-2 6 0,-1-3 0,-2 2 129,1-1-129,-3 1 0,1 0 0,-4 4 129,-3-5-129,0-3 129,-5 1 0,-2 1 129,-6-5-129,-5 4 129,-7-9 0,-3 0 0,-7 0-129,-1 0 258,-5-5-129,0 4 0,-5-6 0,6 1 129,-2-1-258,5 1 0,0-1 0,6 0-258,5-4-129,-2-5-903,21 9-2580,-13-11-903,6-4-387,4-3-129</inkml:trace>
  <inkml:trace contextRef="#ctx0" brushRef="#br0" timeOffset="-164834.593">1305 8739 129,'-16'0'3741,"-4"1"-387,20-1 129,0 0-2193,-12 9-774,12-9-129,0 0-387,0 0 0,0 0 0,0 0 129,8 8 0,-8-8 0,16 0 0,-2 0 258,5 0-129,6 0 0,5-1 129,9 1 0,4-3-129,8 1 258,3-2-129,11 4 258,-3-4-129,12 4 0,-3-4 129,13 1 0,0-1-258,12 3 0,1-6 0,8 2-129,9-4 0,10-2-129,10-1 0,8-1 0,5-3-129,6 2 258,8-3-258,2-2 129,-1 6-258,-7 0 129,-9 1-129,-10 0 129,-8 1-258,-10 0 129,-10 3-129,-13-1 0,-9 3-129,-14-8-645,-1 7-2064,-11-2-1419,-18-3 258,-10 1-645</inkml:trace>
  <inkml:trace contextRef="#ctx0" brushRef="#br0" timeOffset="-163262.503">1757 10031 1677,'-5'4'3225,"5"-4"0,0 0-1806,0 0-516,0 0 0,0 0 129,0 0-129,0 0 0,0 0 0,-13 2 129,13 9 0,0-11-258,-7 24-129,1-7-129,4 8-258,-3 0 258,3 5-258,-2-1-129,3 7 129,-1-2-129,2 2 0,-1-3 0,1-1 0,0-5-129,0-3 0,2-4 0,2-7 0,-2-2 0,-2-11 0,3 12-129,-3-12-516,0 0-1419,0 0-1935,12-15-258,-10 1-387,-2-11 258</inkml:trace>
  <inkml:trace contextRef="#ctx0" brushRef="#br0" timeOffset="-162626.466">2331 9668 4128,'2'12'3999,"2"-1"-129,-4-11-387,0 0-2967,-3 20-387,2-3-129,1-1 387,-2 5-258,0 4 129,-1 3 0,1 6 258,-4 0-129,3 9 129,-5-1 0,5 11-129,-3 1 0,3 8-129,0 5 0,2 6-129,-2 1 0,2 0 0,1-4-129,-1-3 129,0-6-129,0-4 258,-3-12-258,1-6 129,-1-10-129,0-6 0,1-6 0,3-17 0,-8 17-129,8-17-129,-14-4 0,3-9-258,4-1-387,-13-15-1161,10 1-1290,-9-5-903,-3-6-258,3-1 387</inkml:trace>
  <inkml:trace contextRef="#ctx0" brushRef="#br0" timeOffset="-162394.453">2024 10385 129,'4'-30'3225,"7"18"-516,1 5 129,0-8-387,9 10 0,-3-10-645,12 11-258,-3-8-516,13 8 129,-1-7-387,9 6-258,-6-4-129,4 4-129,-5-2-129,-2 2 0,-9 3-129,-5 0-387,-2 3-1935,-8 0-1806,-15-1-258,0 0-387,0 0 0</inkml:trace>
  <inkml:trace contextRef="#ctx0" brushRef="#br0" timeOffset="-161086.379">2986 10131 774,'2'41'774,"1"-23"129,2-3 129,7-7 387,2-3-387,6-5 516,4-3-129,1-9-129,6-1 0,-5-6-258,7 0-129,-8-5-129,2 2-129,-7 1-129,0 0-129,-4 0-129,-3 2-129,-1 1-129,-4 1 129,-1 5-129,-7 12 258,8-21 0,-8 21 0,0 0 0,0 0 129,0 0-129,0 0 258,0 9-258,0 5 0,-2 3 0,-2 6 0,1 1 0,1 7-129,-3 2 258,3 9-258,-3-1 258,2 11-129,-2-2 0,4 3 0,-3 1-129,4 3 387,-1-6-387,1 1 129,0-7-129,3-6 0,1-7-129,0-2 0,-1-6 0,-1-7-129,-1-5 129,-1-12-129,2 12 0,-2-12-387,0 0-1032,-5-6-2580,2-12-258,1-6-258,1-9-258</inkml:trace>
  <inkml:trace contextRef="#ctx0" brushRef="#br0" timeOffset="-160417.34">3069 10206 1,'-17'4'1805,"17"-4"-128,-14-3 387,14 3-129,-13-14 0,13 14-129,-14-24-129,11 12-516,-10-6-129,9 1-258,-9-7-129,6 3 0,-3-3-129,4 2-129,-1-2 0,0 2-258,3 2 129,3 4-258,1 1 0,4 2 0,4 0 0,0 1-129,4 4-387,-5-4-258,13 7-2193,-6 3-1161,-14 2-258,19-8 0</inkml:trace>
  <inkml:trace contextRef="#ctx0" brushRef="#br0" timeOffset="-159746.302">3523 10169 1548,'-16'-22'2838,"13"-10"258,3 11-2322,5-1-129,5 0 258,7 5-258,1-4 258,5 9 0,-1-3 129,4 8-129,-4 0 129,2 7-387,-6 0-258,1 9 129,-7 7-129,-2 7-258,-8 0 258,-1 7 0,-2-1 129,-6 6 0,-8-7 0,3 4-129,-4-9 0,1-3 0,-1-8 0,2-3-129,-2-4-129,3-5-129,2-2-129,-1-10-258,5 0-387,-4-9-1677,8 1-1935,3 0-129,0-6-258</inkml:trace>
  <inkml:trace contextRef="#ctx0" brushRef="#br0" timeOffset="-158930.255">4039 9953 903,'0'-11'2967,"0"11"129,0 0 0,0 0-3225,0 0 258,0 0 0,0 0 387,13 0 0,-13 0 129,0 0 258,0 0 129,0 0-258,0 0 258,11 12-129,-11-12-129,3 14-129,-3-14 129,5 24-129,-5-7-129,3 5-129,-3 1 0,4 8-129,-3-8 0,4 8-129,-1-9 129,3 1-258,7-10 129,2-3-129,4-10 0,2-2 0,2-10 0,0-5 258,2-4-258,-2-2 129,-4-3-258,-3 1 258,-1 0-258,-3 2 258,0 2-258,-2 1 129,-2 3 0,0 3-258,-2 3 258,-7 11 0,11-16 0,-11 16 0,0 0 0,0 0 0,0 0 258,0 0-258,6 7 0,-6-7 129,4 24-129,-1-10 129,-2 4-129,2 4 258,1 1-258,1 4 0,1 0 129,1 2-129,0-2 129,1-3-129,1-2 129,3-5-258,-1-3 129,-1-6 129,-10-8-129,18 2 0,-18-2-129,15-3 129,-15 3-516,13-22-903,0 9-2838,-6-3-387,3-3-387,-2-4 0</inkml:trace>
  <inkml:trace contextRef="#ctx0" brushRef="#br0" timeOffset="-157674.183">5319 9343 258,'0'0'2322,"1"-15"-258,-1 15 129,0-14-129,0 14-516,-6-14-129,6 14-516,0 0-258,0 0 129,0 0-129,0 0-129,-8 8-129,8 8 0,2 1 0,4 10 0,-3 2 0,3 6-258,-3 10 129,2 9 0,-3 1-129,2 5 258,-4 2-258,0-1 129,0-3-129,-1-1 0,-4-10 0,5-6 129,0-9-258,0-8 129,0-8-129,0-16 129,22 6 0,-9-12-129,5-13 0,1-6 0,3-5 129,1-1-129,0-5 0,-1 2 0,-1 3 129,-1 3-129,-2 7 129,2 0-129,-2 8 0,0 2 0,-1 7 0,0 4 0,2 7 0,-3 8 129,1 5 0,-1 8 0,-6 2 0,2 11 129,-5 0-129,0 5 129,-6-5-129,2 0-129,-3-5 0,0-4-516,2-3-387,-2-16-1935,0-13-1935,7 1 0,4-6 0</inkml:trace>
  <inkml:trace contextRef="#ctx0" brushRef="#br0" timeOffset="-157074.149">6034 9731 3096,'17'1'3870,"-17"-1"0,0 0-2838,18 6 0,-18-6 0,23 14-258,-10-5 0,4 7-387,-1-4 0,3 2 0,-1 3-258,-2 6 0,2-2 0,-2 3 129,-4-4-129,0 3 258,-6 2-129,0 2 258,-6-4-129,0 2-129,-10-6 0,-3 3 0,-5-8 0,-2 3-129,-5-6 129,0-5-258,-2-6 129,2-1 129,3-8-387,4-5 258,4-3-258,6-5 258,8-2-258,0-2 129,11 2-129,4 0 0,6 4 0,6 2 129,5 0-129,2 5 0,2 7-258,-1-2-129,8 8-516,-11-4-1032,6 3-2193,-5 1-516,-7 0 129</inkml:trace>
  <inkml:trace contextRef="#ctx0" brushRef="#br0" timeOffset="-156338.108">6510 9747 2580,'0'0'3741,"8"17"-129,2 1-2580,-4 1-516,5 7 258,-4-3 0,9 11 0,-8-8-129,11 7 258,-10-6-129,3 0 0,-3-10 0,1 5-258,-7-10 129,4 0-129,-7-12-258,0 0-129,12 0-129,-12 0 129,12-20-129,-5 0 129,4-8-129,1-3 0,4-3 0,0-3 0,5 3 0,0 0 0,-1 3 0,2 6 0,2 2 0,-1 4 0,0 6 0,-1 9-129,1-2 129,2 6 0,0 2 0,2 6 0,3 9 0,1-2 0,4-1 0,0 1 0,0-2 0,2-5-129,-3-5 129,-3-3 0,-1-7 129,-3-8-129,-8-2 0,-2-2 0,-7 0 0,-4-1 0,-6 0 0,-1 3-129,-10 3 258,-7 3-258,-7 7 129,-2 3 129,-3 1-129,-3 4 0,-4 9 129,2 3 0,-2 5-129,3 7 258,3-2-129,5 6 258,5 2-258,8 0 129,9 2 0,6 3 258,13-1-258,17 1 0,8-3 0,10 2-129,8-3 0,3-4-258,7 2-774,-10-10-2451,7-6-1419,-5-8-129,-7-8-774</inkml:trace>
  <inkml:trace contextRef="#ctx0" brushRef="#br0" timeOffset="-62398.734">4538 10962 129,'4'10'1806,"-4"-10"-1290,0 0-258,0 0 258,13 5 258,-13-5 0,11 10 258,-11-10 387,12 10-258,-12-10 258,11 14-258,-11-14-129,9 19-129,-9-19-258,9 27 0,-8-10-258,7 6-129,-5 6-258,3 5 258,-3 4-129,1 7-129,-2 4 0,1 3 0,-3 3 0,5-1 129,-5-2-129,0 3 0,0-7 129,0-4-258,1-3 129,-1-5-258,6-7-258,-6-7-774,7-9-1806,3 1-774,-10-14 0</inkml:trace>
  <inkml:trace contextRef="#ctx0" brushRef="#br0" timeOffset="-61723.695">4534 10986 1548,'44'-28'645,"-21"12"-258,3-3 387,-2 5-129,4-3 0,0 5 0,2-3 0,-3 9 129,3 0-129,0 4-258,2 2 258,-3 0-129,3 2 0,-4 2 129,1 4 129,-5-4-129,1 9 129,-7-6 0,0 6-258,-18-13 258,17 24-387,-16-14 258,-1 9-387,-1-3 129,-8 2-129,-3-2 0,-4 4 0,-1 1-129,-1-2 0,-4-1 0,0 1 129,0-4-129,0 0 258,-4-3-129,5 0 129,-5-5 0,2-1-258,1-1 129,1-5-258,2 2-129,-1-2-387,10 0-1032,-7 0-2193,18 0-645,-10-11-258,7-1 259</inkml:trace>
  <inkml:trace contextRef="#ctx0" brushRef="#br0" timeOffset="-61026.655">5672 10767 2451,'-30'21'4257,"20"-4"-258,-11-8-258,-2 1-2967,2 9-774,-1 3 129,-4 5-129,-2 0 387,-2 6-129,-5-1 387,2 9-129,-4 1 0,2 8 258,-2 1-258,8 4 0,-3-1-129,10 4 0,3-1-258,8-3 129,9-3-129,3-4-129,13-5 129,9-3-129,7-5 129,6-7-258,8-3 387,0-7-258,6-5 0,-3-3 129,-3-3-129,2-3 129,-4-2-129,-5-1 129,-5 0-129,-2 0-129,-7 0 129,-4 0 0,-4 0-129,-15 0 0,16 0-258,-16 0-1032,0 0-3096,0 0 0,-16 0-516,2 0 387</inkml:trace>
  <inkml:trace contextRef="#ctx0" brushRef="#br0" timeOffset="-59742.583">5720 11240 1935,'6'-19'2322,"5"4"-258,4 1-129,1-6-387,7 4-387,2-4-129,5 3-516,2-4 258,3 5-258,-2 2-129,3 4-129,-4 2-129,1 8 0,-2 0 0,-3 2 129,-3 10-258,1 5 129,-5 4 0,-2 2 129,-6 3-129,2 3 129,-9 5-129,0 2 258,-6-6-258,0 4 129,-7-4-129,-7 2 0,-3-3-129,-2-4 129,-3-4 0,-1-4 0,0-5 0,0 0-129,-2-6 129,4-3-129,0-3 129,1-1-129,2-8 0,2 0 0,1-4 0,3-2-129,5-2 0,2-2-129,5 2-129,0-3 129,4 3 0,3 0-258,7 2 387,0 0 0,4 3 0,-2 4 0,5 4 129,0 0 0,1 4 0,-1 3 0,2 3 0,-1 5 0,3 2-129,1 3 258,-2 0-129,2 3 258,-1 1-258,1 2 258,0-2-129,1 3 258,-5-5-129,1 4 129,-5-2 0,-1 2 0,-5-5 129,0-2-129,-7-3-129,-5-12 129,9 17-387,-9-17 129,0 0 0,0 0-129,0 0 0,0 0-129,0 0 129,0 0-258,15 0-258,-15 0-2451,0-15-1419,0 15-258,-1-17 129</inkml:trace>
  <inkml:trace contextRef="#ctx0" brushRef="#br0" timeOffset="-58391.504">6374 10654 516,'13'3'3096,"-13"-3"258,0 0-1806,0 0-1161,0 0 0,13 5 129,-13-5 0,14 10 387,-3 1 0,-1-5 0,7 8 0,-4-4-258,11 12 129,-4-4-129,7 7-129,1 2-129,3 8-129,-2 1 0,3 9 0,-2 1 0,1 1-129,-3 3 0,-2 2 129,-4 4-258,0 0 258,-5 0 0,-3-2 129,-8-3-129,-1 5 129,-5-9 0,0 7 0,-2-11 0,-6 1-129,-3-6 0,0 1 0,-3-3-129,-3-2-129,-1-4 129,-1-3-129,-2-2 0,0-2 0,0-1-129,0-1 129,4-1-387,-3-4 0,8 5-387,-8-9-1290,9 5-2451,2 0-258,9-17-258</inkml:trace>
  <inkml:trace contextRef="#ctx0" brushRef="#br0" timeOffset="-23598.514">7749 10951 1806,'-2'12'2967,"2"-12"0,0 0-2709,-1 12-645,1-12 387,0 0 387,2 11 0,-2-11 387,0 0 129,3 13 129,-3-13 0,4 18 0,1-3-129,-5 3-129,3 6 0,-3 6-387,4 9 258,-3 5-387,1 12 258,-2-3-258,3 5 0,-3-5-129,0 3 258,0-8-129,0-4-129,-4-7 129,2-11-129,1-5 129,0-3-258,-1-6 258,2-12-258,-1 12-129,1-12-129,0 0-387,-2-14-645,2 2-1290,0-6-1548,0-9-645,2 1 258</inkml:trace>
  <inkml:trace contextRef="#ctx0" brushRef="#br0" timeOffset="-23095.488">7743 11012 3354,'-20'-26'3870,"18"15"-129,-3-7-2709,-1 1-774,6 0 0,0 0 0,0 0-258,5 1 129,3 0 0,4 1 0,6 2 0,3-1 0,4 4 258,3-2-258,6 5 0,2-1-129,3 3 0,1 5 0,1 0 0,-1 5 129,-2 3-129,-1 4 0,-4 2 129,-6 5 0,-3 3 129,-9 0 387,-4 3-387,-9-6 258,-2 8 0,-8-8-129,-6 8 129,-7-6-258,-5-2 0,-8-1 129,0-1-258,-4-3-129,0-1 129,-1-3 0,-2-4-129,6 1-129,3-5 0,10 4-903,-3-6-1290,9-6-1935,16 6-387,-8-12 0</inkml:trace>
  <inkml:trace contextRef="#ctx0" brushRef="#br0" timeOffset="-22555.455">8878 10650 258,'14'10'3999,"-14"2"-516,-9-12-129,9 0-2451,-19 14-1677,6 0 258,-7-1 129,-1 4 387,-4 5 387,-5 4 258,3 8 387,-10 2 129,6 9-129,-8 2 0,8 12-516,-5 1 0,5 4-258,1-2-129,4 1 0,6-1-129,6-1 129,4-5 0,9-7 0,1-5 129,3-3 0,9-6 129,7-5-258,4-6 129,4-6-129,4-5 0,0-1-129,3-5 0,3-3 0,-3-3 0,0 2 0,-1-3 0,-4 0 0,-2 0-387,-8-7-1161,0 2-2709,0 2-129,-19 3-258</inkml:trace>
  <inkml:trace contextRef="#ctx0" brushRef="#br0" timeOffset="-21771.41">9045 10963 2193,'13'8'3096,"-13"-8"516,0 0-3225,0 0 387,1 12 129,-1-12 0,0 13 129,0-13 0,0 19-258,-3-7 129,3 3-258,-2 4-129,2 8-129,-2 0-129,2 4 0,-3 5-258,2 3 258,-3 2-258,1 3 129,-1-6 0,-1-3 258,-1-3-387,2-4 258,0-10-258,0-4 129,4-14-129,0 0 0,12-11 0,0-9 0,6-4 0,1-6-129,7-2 129,2-1 0,-1 4 129,3 4-129,0 4 0,2 6 0,-4 7 0,0 7 0,-2 2 0,-2 9 0,-4 5 129,0 5-129,-5 1 129,-3 3 0,-6 0 129,-2 3 129,-4-4-129,-7 4 129,-10-7-129,0 3 258,-11-6-258,-2 3 129,-5-9-258,2 2 0,-6-5 0,4-4-129,1-2 0,4-2-129,4-1-129,1-8-258,15 4-387,-4-15-1032,14 5-2580,1-3-387,6 0-129</inkml:trace>
  <inkml:trace contextRef="#ctx0" brushRef="#br0" timeOffset="-21195.377">9735 10807 2451,'18'19'4386,"0"8"-387,-16-12-258,0 7-3483,2 7-258,2 4 258,-2 8-129,-4 5 129,0 5 0,0 5 0,0 9 387,-5-4-129,3 6 0,-7-5-129,7 0 258,-3-6-387,5-3 0,-1-14 129,1-6-387,0-8 0,3-6-258,6-6 0,-9-13-645,18 4-774,-18-4-2709,8-15-258,2-3-258</inkml:trace>
  <inkml:trace contextRef="#ctx0" brushRef="#br0" timeOffset="-20323.327">10143 11193 645,'0'0'1935,"0"0"-258,12-6 0,-12 6-3612,22-10 516,-9 2 1032,5 2 516,2 1 774,-2-6 1032,7 8 516,2-5 0,2 8-516,-2-3-516,7 3-645,-6 6-516,3 3-129,-3 8-129,-4 3 0,-4 4 0,-2 2 258,-8-1 258,-3 7 0,-7-3-129,0 4 258,-6-7-129,-4 2 0,-7-6 0,-3 2-258,0-5-129,-4-5 0,0-3-129,-2-4 0,1-2 129,2-4-129,-1-1 0,6-7-129,1-3 129,2-5-129,6 1-129,0-6-258,7 4 258,-3-5-129,5 5 0,0-4 0,9 6-129,-2-5 129,7 9 129,1-1 129,6 3 0,-2 2 129,7 6 0,2 0 0,0 0 129,2 11 0,-1 0 0,1 5 129,-4 0 0,4 5 129,-5-4-129,-1 8 129,-1-7 0,1 5 0,-5-5-129,3 0 258,-5-2-258,-1 0 0,0-3 0,-3-1 0,-2-4-129,-1-2 0,-10-6-129,14 6 129,-14-6-129,0 0 129,0 0-129,0 0-129,0 0 129,0 0-258,9 11-129,-9-11-1032,0 0-2451,0 0-903,0 0 0,0 0 130</inkml:trace>
  <inkml:trace contextRef="#ctx0" brushRef="#br0" timeOffset="-19479.279">10696 10617 2709,'23'0'4128,"-23"0"0,19 0-516,-6 0-3612,2 8-258,1 3 258,3 6 0,2 2 0,2 7 129,2 5 129,0 5 129,6 10-129,-2 4 0,5 3-129,-2 8 129,-3 5-129,0 3 258,0 3-387,-5 1 0,-2-3 129,-5-5 0,-2 0 258,-7-9 129,1 0-129,-9-12 258,0 1-129,-12-11 0,4 1 0,-11-12-129,4 3-258,-4-8-129,1-2 129,0-5-258,0-4 0,5 0-129,-2-6-258,15-1-1161,-16 13-2580,16-13-516,0 0-129</inkml:trace>
  <inkml:trace contextRef="#ctx0" brushRef="#br0" timeOffset="-17934.19">7251 11544 3483,'8'23'3999,"-8"-23"-258,3 27-1677,-2 0-2064,2 6 129,-2 6-129,0 11 129,-1 4-258,0 9-774,0 7-2580,-10-4-387,10 4 129</inkml:trace>
  <inkml:trace contextRef="#ctx0" brushRef="#br0" timeOffset="-17250.151">11795 11635 3225,'20'38'4257,"-9"-14"-258,-11-2-774,2 1-3096,-1 3 129,-1 2 0,0 2 0,-3-1 0,-3 3 129,-4 2 0,1 0-129,-2 0-258,2-5-903,6-6-2967,1 2-258,2-25-516</inkml:trace>
  <inkml:trace contextRef="#ctx0" brushRef="#br0" timeOffset="-16775.124">12586 10971 2451,'3'22'3225,"1"-3"-2064,-4-1 0,5 13 258,-5 0 129,2 13 258,-2 0-258,2 9 0,-2-4-258,0 9-387,-2-5-387,2 1 0,-6-4-516,3-9 0,0-7-387,-2-14-774,5-2-1677,0-18-1677,0 0-129,0-18-129</inkml:trace>
  <inkml:trace contextRef="#ctx0" brushRef="#br0" timeOffset="-16363.101">12552 10856 516,'0'-25'3741,"12"18"129,-4-6-1806,4-2-1161,10 4 0,0-6-129,10 7-387,0 1-129,3 4 129,0 1-258,1 4 258,-2 0-129,2 7 0,-7 3 258,2 4 0,-8 5 129,-3 6-387,-7-1 387,-6 5-387,-7-4 516,-2 6-387,-16-4 129,-3 2-129,-13-8 0,-1 2 0,-8-5-129,5 0 0,-5-4-258,4-6 129,4 0-258,3-2-258,8 2-387,2-9-1161,22 1-2451,-14-6-258,14 6-387</inkml:trace>
  <inkml:trace contextRef="#ctx0" brushRef="#br0" timeOffset="-15799.069">13788 10681 5289,'0'0'4773,"0"0"-387,0 0-387,0 0-4386,-9 13 129,-2-8 0,-4 4 129,-4 1 129,-5 2 129,-2 7 129,-5-3 129,-1 12 0,-7 1 129,4 8-129,-7 1 129,4 8-258,-3 4 0,1 4 0,2 9-129,2 1 129,5 1-129,1 0 0,7-2 0,5 3 258,8-5-258,7-2 0,3-9 0,14-3-129,4-8 258,8-3-258,3-4 129,6-4-129,6-10 129,1-3-129,0-4 0,1-6-129,-1 1 0,-2-6-258,3 0-129,-9-3-516,7 3-1806,-8-3-1806,-4-5-387,-1-4-129</inkml:trace>
  <inkml:trace contextRef="#ctx0" brushRef="#br0" timeOffset="-15047.025">14108 10924 774,'7'14'3870,"-7"-14"0,7 15 0,0-1-3354,-5-1-129,4 6 387,-6-5 0,3 10 129,-3-1 0,0 14-129,-5-5 0,3 13-129,-6-5-129,4 3-258,-4 1-129,2 2 129,-1-7-258,0-8 129,-1-4-129,4-8 129,2-4-258,2-15 258,0 0-258,6 0 0,6-17 129,3-5-129,4 1 0,2-4 129,2-1 0,1 3-129,3 5 129,-2 5 0,0 9 0,0 3 0,0 3-129,0 11 129,-3 6 0,2 3 0,-6 3-129,1 3 258,-4-3-129,-1 4 129,-6-3 129,-4-3 0,-4-3 0,-1 1 129,-13-3 0,-4 0 0,-9-6 129,-3-3-258,-7-6 0,1-1-129,-4-2-129,0-1 0,4-6-129,1-3-258,8 3-387,-2-7-774,29 14-2322,-17-19-1032,12 6-129,5 0-129</inkml:trace>
  <inkml:trace contextRef="#ctx0" brushRef="#br0" timeOffset="-14095.971">14849 10783 2451,'17'-3'1806,"-4"-18"-1032,0 18 516,-13 3 129,17-2 258,-17 2-129,14 13-129,-14 2 129,8 10-645,-8 3 129,4 10-387,-4 8-258,4 11-129,-4 7 0,2 8 0,-2 1-129,2 5 258,0-3-129,2 1 0,0-10-129,2-6 0,-3-8 0,4-9 0,-2-11 0,-2-3-129,-1-10 0,0-7-129,-2 0 0,0-12-129,0 12-387,0-12-774,0 0-2580,0-6-387,-4-7-516</inkml:trace>
  <inkml:trace contextRef="#ctx0" brushRef="#br0" timeOffset="-13139.916">15257 11260 129,'10'8'3741,"-10"-8"-258,0 0 0,0 0-2967,13 8-774,-13-8 129,0 0-129,10 8-129,-10-8 258,0 0 258,0 0-129,0 0 387,0 0 0,0 0 258,0 0-129,0 0 129,0 0-258,0 0 129,0 0-129,0 0 0,0 0-387,12 0 129,-12 0-129,0 0 0,0 0 0,0 0 129,0 0-129,12-3 0,-12 3 258,0 0-258,14-5 0,-14 5 0,21-1 129,-5 1-129,-1 0 129,5-3 0,-1 3-129,2 0 129,-1 0 0,0 3 129,-3-3-129,1 2 258,-5 1-258,0 4 0,-13-7 0,18 14 129,-18-14-129,9 24 0,-8-10 0,1 7 129,-2-1-129,0 5 129,0-3 129,0 5-129,-1-5 0,1 5 129,-2-4 0,2 3 0,-3-6-129,3 2 258,-1-5-387,1 0 0,0-3 0,0-14-129,0 17 0,0-17 0,0 0-129,0 0-129,13 9-129,-13-9-129,12 0-1161,-12 0-2838,10-6-129,3-5-387</inkml:trace>
  <inkml:trace contextRef="#ctx0" brushRef="#br0" timeOffset="-11878.845">15908 11204 1032,'0'0'2838,"-2"-15"-2322,2 15-129,4-17 0,1 6 258,6 3 258,0 0-258,7 3 129,-1-2 0,6 3-258,1-2 129,3 6 0,3 0-258,3 3 258,-2 0-129,2 7 129,-1-2-129,1 10 129,-5-1-258,0 7 0,-3-4 0,-3 7-129,-6 1-129,0 4-129,-6-1 129,-2-2-129,-4 1 0,-4-3 129,0 0-129,-8 1 129,-5-6 0,-2 0 0,-6-1 129,2-3-129,-6-2 0,0-3-129,-2-2 0,-1 2 129,2-6-258,-1 0 0,2-3 0,-2-4-129,1 0 258,5-2-129,1-5 0,2-8 0,4 1 0,2-3-129,6 1 0,3 0-129,3 3 0,1-3 0,11 4 129,-1 1-258,9 3 258,-1-1 129,7 4 0,1-1 129,1 2 129,4 0 129,-3 3 0,1 1 387,-5 1 0,3 10 0,-9-7 0,6 9 129,-9-2-258,4 5 129,-7-2-129,4 3-258,-6-6 129,3 5-129,-4 0-129,3 2 129,-5-7 0,1 5-258,-9-16 129,20 21-129,-20-21 129,20 20-129,-20-20 0,18 11-129,-18-11 129,17 7 0,-17-7-258,15 6-387,-4 1-1419,-11-7-2322,0 0-258,16 0-258</inkml:trace>
  <inkml:trace contextRef="#ctx0" brushRef="#br0" timeOffset="-10923.789">16471 10594 3354,'0'0'4386,"10"13"-129,-10-13-387,12 12-3870,0-2 0,3 3 129,3 0 0,1 4 258,3 7 0,0-2-129,8 7 258,-6 0 0,8 10 0,-6 3 0,4 7-129,-3 5-129,3 4 0,-6 5 0,-2 7-129,-3-6-129,-2 5 258,-8-3-129,-4 2 0,-5-6 258,0 1-129,-12-8 258,-1-1-129,-6-5-129,1 1 129,-5-9-129,6 0-129,-4-5-129,-2-2 0,9-4-387,-6-8-129,13 6-1806,-10-9-2322,3-11-258,-5-4-645,-1-4 259</inkml:trace>
  <inkml:trace contextRef="#ctx0" brushRef="#br0" timeOffset="168900.495">1393 13033 1161,'0'0'2451,"0"0"-1677,0 0-516,0 0 0,12 6 516,-12-6 387,0 0 0,4 12 0,-4-12 129,0 14 129,0-14-129,-3 19-258,-2-2-516,3 7 129,-6 3-129,3 10-129,-5-1 129,3 12-129,-3-2 0,3 5 0,-1-5 129,5-3-258,2-4 0,1-4-129,3-9 0,7-7-129,8-11 0,2-8-129,7-1 129,3-15 0,3-4-129,2-9 0,3-4 129,-2-3 0,-2-1 0,-1-1 0,-5 2 0,-4 1-129,-1 3 0,-8 4 129,3 5-129,-9 4 129,0 7 0,-9 12 0,3-10 0,-3 10 129,-2 15 129,-5 4-129,-4 10 129,1 10 0,-6 7 0,2 17 129,-3 4-129,0 11 129,0 2 0,-1 11 0,2-6 129,3 2-258,2-10 0,5-9-129,1-14 0,5-13-516,3-10 129,-3-31-774,27 17-1419,-10-24-2064,3-17-129,2-8-258,0-11 259</inkml:trace>
  <inkml:trace contextRef="#ctx0" brushRef="#br0" timeOffset="169315.52">1916 13759 4902,'-18'3'4386,"-5"-18"-387,23-2-258,0-12-3483,7-8-129,11-4-258,3-2 0,5 0 0,3 2 258,4 4 0,-3 5 129,0 10 129,0 8 129,0 12 0,-6 2-258,2 8 129,-6 11-129,0 8 129,-8 4 0,-4 8 0,-8-2 129,0 8 129,-14-5-129,-5 5-129,-10-7 0,-2 0 0,-5-10-129,1-4-129,-1-10-129,4-9-129,3-5 0,6-15-387,10-4-129,3-18-903,13 2-2580,5-7-645,10-4-129,7-2-258</inkml:trace>
  <inkml:trace contextRef="#ctx0" brushRef="#br0" timeOffset="169983.557">2492 13459 4257,'18'8'4257,"-18"-8"-258,19 29-258,-16-5-2967,4 2-903,-1 6 258,-1 1 129,1 7 258,-6-5 129,1 0-129,-1-9 129,0-1 0,0-25 0,13 13-258,1-19-129,7-14-258,4-9 129,3-4-258,1-4 129,2-1 0,-5 3 0,-2 4 0,-5 9 129,0 10 129,-6 12-258,0 3 129,-2 16-129,-1 8 129,-2 5 129,1 11 0,-2-5 0,4 5 0,-3-8 0,3-1 0,-2-13-129,5-4 0,0-9-258,1-8-387,8-3-774,-9-14-3225,8-5-129,2-11-516,0-4-129</inkml:trace>
  <inkml:trace contextRef="#ctx0" brushRef="#br0" timeOffset="170495.587">3992 13529 2709,'38'-26'4128,"-24"4"-129,6 12-258,-11-2-2709,2-2-774,-2 2 0,-4 0 258,-5 12 129,0-17 0,0 17 258,-12-5-129,1 7-129,-11 2 0,5 9 0,-8 3-258,0 8 0,-3-2-258,2 9 129,-2 2 0,3 5 0,4-4-129,6 5 129,6-3-129,9 0-129,1-4 129,15 0-258,8-10 0,6-6 0,9-4-129,0-11-258,8-1-645,-11-16-1419,9-2-2064,-5-9-258,-6-2-129</inkml:trace>
  <inkml:trace contextRef="#ctx0" brushRef="#br0" timeOffset="171171.626">4323 13496 3096,'0'0'4257,"0"0"-129,4 9 0,3 4-3225,-7-13-387,14 19 0,-14-19 129,23 20 129,-10-11-258,4 7 0,-2-3-129,1 4 129,-2 2-129,0 3 0,-3-2 0,-4 6-129,-2-4 0,-5 4-129,0 1-129,-10-4 129,-6 1-129,0-6 0,-5 2 0,-2-5 0,2-4 0,0-5 0,2-5 0,4-1 0,3-12 0,5-7-129,6-3 0,1-7 0,9-2 0,6-10 0,8 1 0,2-3 0,4 4 129,3 3 0,4 3 0,-1 4 0,-2 7 129,2 13 0,-5 9-129,0 4 129,-6 13 0,0 12 129,-9 0 0,3 7 0,-5 0 0,2-5-129,0-11 129,5-7-258,6-11 0,3-7 0,5-13-129,3-6 129,-1-6 0,5 0 0,-5 1 0,-2 8 129,-7 6 0,-4 10 0,-6 5 129,-5 10 0,-6 9 0,-1 8 0,-5 7-258,0 6 258,0-3-258,2 2 129,5-1-516,-1-6-129,17 7-2838,-2-15-1161,0-7-516,5-7-387,1-10 0</inkml:trace>
  <inkml:trace contextRef="#ctx0" brushRef="#br0" timeOffset="171694.656">6225 13679 1,'33'-39'2579,"-30"11"130,11 13 387,-9-4-2451,-5-3 258,3 8 387,-8-6 258,5 20 129,-19-24 387,19 24-129,-32-17-387,15 17-516,-10-1-387,3 4-129,-5 3-387,2 9 129,-5 1-129,5 8 129,-1 1-129,6 6 0,0-2 129,7 5 0,3-1-129,8-1 0,4-4 0,5-3-129,13-2 0,7-5-129,13-3-129,3-10-387,15 4-516,-5-11-1935,11-3-1548,4-2-258,-4-4-258</inkml:trace>
  <inkml:trace contextRef="#ctx0" brushRef="#br0" timeOffset="172087.678">6568 13851 5805,'-32'-29'4644,"26"12"-516,-3-14 129,9 0-3612,3 1-774,8 3 129,3 1 0,2 5-129,3 5 129,2 4 129,0 6-129,1 5 258,1 4 0,-2 6 129,0 8 129,-8 5 0,2 7 258,-12-5-129,-2 10 129,-8-8-258,-4 6 258,-12-10-387,0 1 0,-5-10-387,-1-3-129,4-5-258,-3-5-258,13-5-258,-5-14-387,20 7-1290,0-15-1290,4 4-903,11-5-516,4-1 516</inkml:trace>
  <inkml:trace contextRef="#ctx0" brushRef="#br0" timeOffset="172618.709">6897 13586 4386,'22'12'4644,"-22"-12"-387,16 13 0,-16-13-2838,12 11-774,-12-11 0,13 10-258,-13-10 258,10 12 129,-10-12-258,12 11 0,-12-11 0,14 6-258,-14-6 0,20 0 258,-8-3-387,3-2 0,3-2 0,-1-1 0,2-1 0,0 6 0,1 3 0,-6 3 0,2 12 0,-7 4 0,0 4 0,-5 1 0,2 0 0,-1-2-129,0-2 129,1-9-129,-6-11 0,24 0 0,-5-12-129,6-6 0,3 0 129,1-5 0,2 1-129,0 3 258,0 8-129,-7 5 0,0 6 0,-4 3 0,-1 9 0,-4 7 129,0 7 0,-3 3 0,-2-1-129,0 1 129,-2 0-258,0 4-129,-3-12-129,6 9-645,-11-30-2451,1 24-1161,-1-24-645,11 5-129,-11-5 0</inkml:trace>
  <inkml:trace contextRef="#ctx0" brushRef="#br0" timeOffset="173559.762">7821 13776 8514,'26'81'4902,"-9"-35"-516,-6-3-258,3 0-3999,-2 6-516,1 2 258,-6-3 0,1-5 258,-6-8 0,-2-6 258,0-5 0,-2-8-129,2-16 0,-12 5 0,12-5-258,-16-19-129,6-3 0,4-6 0,1-8 0,2-6-129,3-7 129,1 1-258,9-3 129,5-2 0,5 2 0,7 2 129,4 4-129,1 6 129,5 8 0,1 7 129,0 8 129,0 5-129,-2 9 258,-6 4-129,-4 12 129,-5 1 129,-2 11 258,-12 0-129,-1 6 0,-7-4-129,-6 3 129,-10-4 0,2 2-129,-6-6-387,2-9 129,2-4-129,0-7-129,4-3 0,13 0 0,-10-15-129,10-6-129,2 1 258,6-3-129,10-2 129,0-3-129,7-2 258,3-2-129,3 0 129,2 2 0,3 3 0,-1 0 0,2 8 0,-3 4 129,-4 11 0,-3 8 258,-6 13-129,1 14 387,-13-1-258,3 11-129,-8-5 129,3 5-129,0-9-129,4-10 0,1-10-129,4-10-129,5-4 129,4-11 0,3-4 129,3-6-129,-2-4 129,0 4-129,-2 1 129,-3 6 0,-5 2 0,-2 12 0,-4 1-129,-1 4 0,-5 14 129,-1 4-129,0 4 129,-1 4-258,4 0 129,-4-5-258,5 2-258,-4-10-258,11 2-1548,-17-18-2322,24-9-516,-11-20-129,3-12-258</inkml:trace>
  <inkml:trace contextRef="#ctx0" brushRef="#br0" timeOffset="174219.8">9304 13116 8514,'15'84'5031,"-8"-30"-129,-3 6-387,-3-2-3354,3 17-903,-4-2 129,0 1 129,-5-7-387,-2 2 129,-4-14 0,1-3 0,-7-14 0,4-9 0,-3-7-129,3-12 0,-2-9 0,1-5-129,1-9 129,3-7-129,3-4 0,3-1-129,4 0 129,0 0-129,6 5 129,8-2 0,1 10 0,6 0-129,5 4 129,1 2 0,7-2 0,2 3 0,5-2-129,5 4 129,2-6 0,1-1 0,2-1 0,-3-6-129,1 4-129,-6-8 0,-2 1 0,-7-3 0,-9 0-129,-6-6 129,-7 6 129,-11 0-258,-1 5 387,-13 5 0,-9 1 0,-5 9 258,-9 3-258,-1 13 0,-5 6 0,0 3 129,-2 7-129,2 4 258,3 1 0,8 6 129,6-5-129,14 7 129,9-4 0,13 3 0,19-2-129,17 2 0,14-4-129,12 1-258,14-2-129,0-12-516,17 10-2580,-14-15-1290,-6-11-516,-16-6-129,-14-5-645</inkml:trace>
  <inkml:trace contextRef="#ctx0" brushRef="#br0" timeOffset="174927.841">3870 14802 7482,'13'0'4515,"-13"0"0,0 0-645,8 17-3741,-4 1-129,-1 4 258,3 15 0,-5 3 129,8 15 258,-8 5-129,7 14 129,-7 2-258,4 7 0,-5-5-129,0-5-129,0-6-258,0-14-129,0-7-387,0-19-387,1-4-1677,-1-23-2064,0 0 0,-10-28-516,2-7 517</inkml:trace>
  <inkml:trace contextRef="#ctx0" brushRef="#br0" timeOffset="175306.862">3774 14900 2322,'-7'-95'3612,"7"52"-645,2 7-645,4 0-258,9 8-645,0-4-387,12 9-129,0-5-129,10 10-129,3 0 129,9 12-258,-3 2 0,8 4-258,-3 10 129,1 12-129,-5 4 0,0 9 0,-10-2 129,-3 10 129,-11-6 129,-4 7 0,-17-8 0,-2 8 129,-8-10-129,-11 2-129,-14-4-258,-2-3 129,-10-5-258,0-5-129,0-2-258,-2-9 0,7-1-258,0-7-129,13 3-645,-6-13-1677,18 7-1806,15 3-258,-9-22-387,13 5 387</inkml:trace>
  <inkml:trace contextRef="#ctx0" brushRef="#br0" timeOffset="175742.887">4965 14618 5934,'15'0'5160,"-15"0"-516,0 0-387,-5-7-1677,-10 3-2838,-2 4 129,-3 4 0,-4 8 129,-4 5 0,-4 7 387,2 8-129,-5 4 258,0 9-129,-3 10 129,3 13-258,1 7 258,3 11-258,4 4-258,6 6 129,6 2-258,8 1 129,7-9 0,6-6 0,10-8 0,9-12 0,8-11 0,5-9 129,6-8-258,1-12 129,3-9-129,-2-13-129,1-1-387,-8-17-516,8 10-2322,-12-20-1419,-5-4-258,-4-1-129</inkml:trace>
  <inkml:trace contextRef="#ctx0" brushRef="#br0" timeOffset="176434.927">5126 15659 8643,'15'-31'4773,"1"-1"-258,-2-14-387,11-5-4515,-1-10 0,6 0 129,2-8 0,4 3 129,-4 0 258,-1 5 129,0 7 0,-4 4 387,-2 10-258,-7 6 0,6 15-129,-10 5 0,2 14-129,-5 0 0,2 14 0,-5 9-129,0 11 258,0 4-129,4 8 129,-4 3 129,3 8-129,1 0 0,1 8 0,0-3-129,2 1 0,0-7-129,-1-4-129,-1-6 129,-1-12-258,-3-4 129,-3-8-129,2-8-258,-8-14-129,0 0-258,-10-10-1032,10 10-1161,-31-33-387,12 14-387,-15-17 129,4 13 903,-17-13 516,8 9 903,-8 3 1548,5 2 1806,-1 4 516,6 6 516,2 4-129,8 0-516,12 8-387,-4 0 0,19 0-516,0 0-129,12 14-258,7-14-258,16 4 0,0-4-129,12 0-387,2-2-129,3-2-129,8 4-516,-7-11-1419,5 6-2451,-2 1-387,-9-2-258,3 1-129</inkml:trace>
  <inkml:trace contextRef="#ctx0" brushRef="#br0" timeOffset="176826.948">6197 14640 10062,'19'17'5031,"2"11"-774,-15-10 0,-6 6-4128,2 7-516,5 12 129,-1 11 129,-3 12 129,-1 12 258,-2 6 0,-4 16 129,-6-1 0,5 6 129,-6-8-129,5 2 0,-2-13-258,5-11-258,3-8-387,-2-28-1290,10-10-2967,0-11-258,2-7-387,-10-11-258</inkml:trace>
  <inkml:trace contextRef="#ctx0" brushRef="#br0" timeOffset="177458.985">6725 14884 4902,'21'20'4644,"-1"1"-129,-14-10-387,2 3-1548,-6 11-2580,0 11 129,-1 7 129,-4 4 258,0 14 129,-12-3 0,6 13 129,-8-13-258,7 4 129,-3-15-258,4-4-387,2-11-129,4-14-129,3-18 0,5 0-387,11-9 387,3-17 0,10 0-129,0-5 387,10 4-258,-2 0 387,3 5-129,-3 8 129,-2 10 0,-1 4 0,-9 8 0,-2 7-129,-9 3 387,0 3-129,-10 6 0,-2 3 129,-3-4 0,-5 0-129,-8-3 129,-1-2-129,-6-7-129,-2-3-129,-1-11 0,-5 0 0,1-7-129,-2-8-258,5 4-258,-8-13-1161,18 13-2322,-10-4-903,8 1-129,1-6-387</inkml:trace>
  <inkml:trace contextRef="#ctx0" brushRef="#br0" timeOffset="178435.041">7314 14596 3225,'-19'-14'4257,"19"14"-258,-14-15 0,14 15-2709,-1-13-903,1 13-129,7-4 129,-7 4 0,21 9 129,-8 4 0,7 16 0,0-1 129,7 15-258,-1 2 129,5 14-258,2 6 129,2 10-258,1 7 0,-2 2 0,-3 4 0,0 0 258,-8-6-129,0 1 129,-14-15 0,0-2 0,-9-14 129,-2 0-258,-13-13 0,-5 2-129,-9-5 0,-4-3 0,-4-4-129,0 0 0,-3-4-129,2-5 129,4 1-258,3-6-129,7-1-387,-2-14-1290,15 3-2709,11-3-258,-13 0-258,13 0-129</inkml:trace>
  <inkml:trace contextRef="#ctx0" brushRef="#br0" timeOffset="179883.123">8080 15395 5289,'0'0'4515,"0"0"-516,0 0-387,0 0-3096,6 0-516,-6 0 129,18 0 258,-7 0-129,6 3 129,2-1-129,6 4 258,0-4-258,2 1 0,1 1-129,2-1 0,-1-2-258,-4-1-129,2 6-1290,-11-4-2580,-3-2-129,-1-1-258,-12-10-129</inkml:trace>
  <inkml:trace contextRef="#ctx0" brushRef="#br0" timeOffset="180156.14">8099 15229 6837,'29'0'4644,"-12"-3"-258,7 2-516,-6-2-2580,9 2-1548,1-2-129,7 3 0,-2 0 129,5 7 0,-1 1-129,8 6-774,-3-2-2193,3-2-774,10 5-258,-4-5 258</inkml:trace>
  <inkml:trace contextRef="#ctx0" brushRef="#br0" timeOffset="181415.212">9775 14967 1,'0'0'3224,"0"0"-386,0 12 387,0-12-1806,0 0-1032,0 0 0,-7 0 258,7 0 129,0 0 129,0 0 0,-10 5 258,10-5-129,-6 14-387,3-1-258,-4-2-129,2 4 129,-2 5-129,1 1 0,-4 8-129,-1 7 129,-2-2 0,-2 8 0,-4-2 0,-1 12 258,-8-9-129,6 8 0,-9-10 129,3 1-258,-6-8 129,1 2-258,-2-6 129,-3-5-387,0-5 129,-1-4-129,0-4 129,0-4 0,1-3 0,0-5 258,5 0-258,2-5 0,3-6 0,1-3 129,3-3 0,6-5-129,2 0 0,4-3 0,6-3 0,4-1 0,2 1-129,6-4 129,6 3-129,4 0 129,6 3-129,4 2 0,6 3 129,2 5-129,7 2 129,1 3 0,5 6 0,0 5 0,2 1 0,1 8 0,-2 6 0,-1 2 129,0 7-129,1 3 129,-2 4-129,0 3 0,1-3 129,0 4-129,-2-4 258,0 0-129,-8-4 258,-2-1-258,-5-8 258,-2-4-129,-7-4-129,-2-1-129,-6-3 0,-13-6-387,18 7-387,-18-7-2580,0 0-1290,-11-6-258,-8-3-516</inkml:trace>
  <inkml:trace contextRef="#ctx0" brushRef="#br0" timeOffset="192402.84">10811 14901 1161,'17'-7'1806,"-5"-4"-774,-12 11 0,12-13 387,-12 13 387,9-11-129,-9 11 129,0 0 0,0 0-129,6-11-129,-6 11-387,0 0-129,0 0-516,0 0-129,0 0-258,-7 0 0,7 0 0,-11 5 0,11-5-129,-15 6 0,15-6 0,-22 13 0,7-5 0,-2 2 0,-2 1 0,-3 6 0,-2 1 0,-2 0 0,-3 4 129,-1-2 0,-1 4-129,-4 3 129,2-4 0,-2 2 0,0 2 0,1-3 0,2-2-129,1 1 0,2-3 129,2-3 0,5-2 0,6-3-129,1-2 0,15-10 258,-17 11-258,17-11 0,0 0 0,0 12 0,0-12 0,12 11 0,2-2 0,0 3-258,3 1 258,2 3 0,2 4 0,3 1 0,-3 4 0,4 1 0,-1 3 0,2 0 0,0 1-129,0-4 129,2-1-129,-2 0 129,2-1 0,1-4 0,-2-3-129,-1 0 129,-1-5-129,-3 2 129,-2-4 0,-5-2 0,-1-2 0,-2 1 0,-12-7-129,13 9 0,-13-9-258,0 0-774,0 0-1677,0 0-1677,0 0 0,0 0-387</inkml:trace>
  <inkml:trace contextRef="#ctx0" brushRef="#br0" timeOffset="193343.892">11281 14947 3225,'6'102'3483,"2"-39"258,-5 0-1806,-3-5-387,3 9-129,-3-10-129,0 6 0,-3-19 129,3 5-387,-11-14-129,8 4-258,-6-13-129,6 1-387,-4-6 129,2-6-258,-1-1 0,6-14 0,-4 17-129,4-17 0,0 0 0,0 0-129,0 0-387,0-9 129,0 9-387,0-24-1032,4 6-1548,-1-1-903,-3-10-258,1 0 129</inkml:trace>
  <inkml:trace contextRef="#ctx0" brushRef="#br0" timeOffset="193874.922">11131 14768 7998,'-2'-22'4257,"3"3"0,-1 19-645,19-16-3612,-8 7-129,6-3 0,4 1 129,4-2 0,3-3 0,5 2 129,3-3 129,7 6-129,-3-1 0,4 6-129,-2 5 129,0 1-129,-3 7-129,-4 9 129,-4 8-129,-6 1 129,-3 5 0,-5 4 0,-5 1 129,-3 0-129,-4 0 129,-5 1 129,0-7 0,-6 2 129,-10-7 0,-3-2 129,-9-3-129,1 1 0,-10-11 0,1 2-129,-4-8 0,-1-1-129,0-2-129,5 0 129,0-3-129,2-5-129,6 3 0,4-3-258,6 7-129,-2-5-258,20 6-1161,-16 0-1548,16 0-1161,0 0-129,8 0-129</inkml:trace>
  <inkml:trace contextRef="#ctx0" brushRef="#br0" timeOffset="194594.966">12201 14674 6063,'12'-1'4386,"-12"1"-516,-3 6-129,3-6-3354,-19 12-645,6-5 258,0 3 258,-4 0 0,0 3 129,-8-5 258,5 8-258,-8-3 129,2 6-129,-7 2 0,3 9-129,-5-1 129,-3 8-258,3 2 0,0 8 129,-1 3-258,6 4 129,2 0 0,2 2 0,7-1-129,6-2 0,5 1 0,8 2 0,0-8 0,12 0 0,5-4 0,8-1 0,1-3 0,9 1 0,1-10 0,3-7 0,1 3-129,1-8 129,1 0-129,-4-4 129,1-7-129,-5-3 129,-4 0-129,-4 0 0,-4 1-129,-5-6-387,0 5-645,-17-5-2709,0 0-645,13-5-129,-13 5-258</inkml:trace>
  <inkml:trace contextRef="#ctx0" brushRef="#br0" timeOffset="195663.027">12487 14765 4128,'0'0'3999,"0"0"0,2 13-387,-2-13-2580,0 16-1032,0-16-129,0 20 129,0-8 258,0 0 0,-3 5 258,-3-2 0,2 6 129,-4 1-258,3 7 129,-5 3-129,3 6-129,-1 2-129,1 3 129,1 5-258,2-3 129,-1-3-258,3 0 258,0-7 0,1-5-129,1-8 129,0-4-129,0-7 129,0-11-129,0 0 129,11 3-258,-11-3 129,17-18-129,-4 3 129,1-3-129,4-4 129,0-1 0,1 4-129,4 5 129,-1 2 0,1 0-129,2 7 129,0 5-129,-1 0 0,0 10 129,-2 4 0,-1 1-129,-3 4 129,0 1 0,-5 1 0,-2 1 0,-5-2 129,-2 1 0,-4 1 129,0-2-129,-6-2 129,-4 6 129,-8-9 129,-1 2-129,-7-6 0,-1 1 0,-5-7 0,-2 3 0,-1-8-129,0 0 129,0-2-387,1-7-129,7 2-258,-3-11-516,14 14-1806,-2-13-1935,5 2-129,6-7-645,6-2 387</inkml:trace>
  <inkml:trace contextRef="#ctx0" brushRef="#br0" timeOffset="198803.206">13118 14664 1,'0'0'1160,"0"0"646,0 0-645,0 0 258,0 0-516,0 0 258,0 0-387,0 9-129,0-9-258,0 18 258,0-4 0,0 4-258,0 2 0,1 8 129,0 2-129,0 10 258,0 3-258,3 9 129,-2 2-129,0 6 387,-2-1-258,2 9 387,-2-7-258,-2 5 129,-6-7-129,8 3-258,-8-12 0,8 1 0,-3-9-258,3-2-129,0-8 0,0-3-129,2-7 129,1-5 0,0-3 0,-3-14 0,3 16 129,-3-16-258,0 0 129,0 0-387,12 0-387,-12-9-1548,1-4-1935,5 1-258,-1-6-387</inkml:trace>
  <inkml:trace contextRef="#ctx0" brushRef="#br0" timeOffset="200299.292">13377 15095 1419,'16'-15'1935,"3"4"0,-4 5 258,2 5-258,0-3-258,4 4-387,0 0-387,3 2-258,1 1-387,1 6-129,-5-2 0,3 4 0,-1 1 0,1 3 0,-5 2 129,1 2-129,-2 0-129,-3 5 129,0 0-129,-3 3 129,-4-3-129,0 5 129,-5-4 0,-1 0 0,-2-2 0,-2-1 129,-9 1 129,4-4-258,-8-2 129,2-1-129,-6-4 0,3-1 0,-8-2 0,5-3 0,-3-4-129,-3-1 258,1-1-258,0 0 258,2-7 0,-3 0-129,4-6 0,0 2 0,4-4 0,0 1-258,4-4 129,3 1-129,6 3 0,0-3-258,4 2 129,0-2-129,13 7 0,0-6 0,9 4-129,0 0 258,5 4 0,-1-1 129,3 6 0,2 2 0,-6 1 258,2 1-258,-3 9 258,-1 4 0,-4 2 0,1 4 129,-3-2 0,0 6 258,-3-4-258,3 4 258,-6-5-129,6-1-129,-8-1 258,6 0-258,-4-3-129,3-2 0,-2-5 0,-2 1-129,3-4 129,-13-4-129,22 9-129,-12-9 0,-10 0 129,19 3-258,-5-1-129,-14-2-645,22 3-2064,-8 1-1419,-14-4-387,20 3 387</inkml:trace>
  <inkml:trace contextRef="#ctx0" brushRef="#br0" timeOffset="201163.341">13933 14602 4257,'17'6'4257,"-17"-6"-387,0 0-258,14 3-3354,-14-3-516,16 5 129,-5 0 129,3 4 129,-4-1 129,10 4 258,-5 0 0,8 12-129,-3 1 0,7 8 0,-2 6-258,5 7-129,-1 8 0,2 10 0,-2 1-129,-1 6 129,-4 1 0,-3 3 0,-7 2-258,-1-1 129,-7-5 129,-2-5 0,-4 0 129,0-5 129,-4-4 0,-5 2 0,-6-9 129,2 0 0,-9-9-129,1 0 129,-4-8-258,2-6 129,-3-5-129,4-3 0,-1-7-129,4-2-129,4-3 0,-1-4-387,16-3-774,-24 12-2580,24-12-903,0 0-387,-12 0 129</inkml:trace>
  <inkml:trace contextRef="#ctx0" brushRef="#br0" timeOffset="209302.807">14871 14870 2580,'0'0'3225,"0"0"387,0 0-2838,0 0-516,0 0 387,0 0 258,10 0-129,-10 0 0,0 0 258,0 0-129,7 12-129,-7-12-258,3 25-129,-3-6-129,2 10 0,-1 7-258,1 5 129,0 6 0,0 9 0,-2 5-129,0 1 387,0 0-129,1 4 0,-1-11 129,0 2-258,0-10 129,0-9-258,0-8 0,-1-10-387,1-3-903,0-17-2064,-4-8-1032,4-9-645,0-12 387</inkml:trace>
  <inkml:trace contextRef="#ctx0" brushRef="#br0" timeOffset="209800.835">14871 14884 4644,'0'0'4257,"0"0"-258,-13-18-645,13 18-3354,0-21-645,0 21 258,14-16-129,2 8 258,0 2 258,7-3 129,5 4 129,1-1 258,8 5-258,-2 0-129,4 1 0,-3 2-129,-3 5 0,-5 7 0,-4 2 0,-8 5 0,-5 2 129,-9 5 0,-2 4 258,-6-1 0,-4 7 129,-12-6 0,2 6 258,-11-11-258,1 5 0,-6-8 0,1-3-129,-4-7-129,4-2 0,-1-5-129,4-6-129,2-1 0,5 0-258,5-1 0,1-10-387,19 11-1032,-16-14-1548,14 2-1548,2 12 0,13-22-129</inkml:trace>
  <inkml:trace contextRef="#ctx0" brushRef="#br0" timeOffset="210314.865">15701 14788 3612,'18'9'2838,"-18"-9"-774,0 0-129,-11 4-3483,-6-1 645,7 7 387,-7 0 516,-5 1 903,1 12 774,-9-5 1032,6 13 0,-13-1-774,8 12-903,-8 1-516,6 8-129,-5-2-129,7 6 0,-1 1-129,6 5 129,2-5-129,9 2 0,2-3 0,9 0-129,2-5 129,9-1 0,6-4-129,8-5-129,4-10 129,8-4 0,3-2-129,3-7 129,0-3 0,1-1-129,-1-6 129,-4-6-129,-2 6-258,-8-7-129,2 6-903,-16-6-2451,2-3-903,-3-2-258</inkml:trace>
  <inkml:trace contextRef="#ctx0" brushRef="#br0" timeOffset="211338.922">15767 15208 129,'0'0'3999,"-14"-21"129,14 21-387,0 0-1935,0-17-1419,0 17 0,14-19 258,1 13-129,3-5 258,8 7-258,0-5 129,8 6-258,-3 3 129,7 4-387,-1 7 0,1 6-129,-6 5-129,-3 7 129,-4 0-129,-5 8 258,-4 1-129,-8-1 0,-4 1 129,-4-1 0,-7-3 0,-7-3 129,-3-4-129,-3-2 129,-6-7-129,2-2-258,-4-7 258,1-4-258,1-5 0,-1 0 129,3-8-258,-1-4 129,2-3 0,2-3 129,5 1-387,3-3-129,4 3 0,1-5-129,8 5-129,3-4 129,14 6-129,-4-2 258,11 5 258,-1 2 129,1 3 258,4 7 258,-7 0 0,8 3 129,-4 6-129,2 7 129,-3 2-129,2 6 129,-2-2-129,2 7 0,-5-6 129,4 3-129,-6 0 129,6 0-258,-4-8 258,4 3-387,-5-7 129,2-3-258,-1 1 0,-3-3 0,-2-4-129,-5-1-129,0 2-258,-11-6-387,12 4-1677,-12-4-1806,0 0-645,0 0 258</inkml:trace>
  <inkml:trace contextRef="#ctx0" brushRef="#br0" timeOffset="212030.963">16235 14744 1806,'17'6'3483,"12"4"-129,-16-2-1677,10 0-1290,6 8 129,-2-4 258,7 10 129,-6-3 258,8 8-387,-5 2 387,5 10-258,-5 0-387,5 7 0,-2 5-387,0 2 0,-4 1-129,0 3 258,-8-6-516,2 4 516,-8-3-129,-5 3-129,-3-3 129,-5 1-129,-3-3 258,-2 0-129,-11-4 258,0 3-129,-8-3 0,-1-4 129,-9-4-129,1-4 0,-1-5-129,0 0-129,1-2-387,0-13-129,9 6-1935,3-7-2064,0-12-387,18-1-258</inkml:trace>
  <inkml:trace contextRef="#ctx0" brushRef="#br0" timeOffset="-201585.859">17358 15454 903,'11'12'1548,"-11"-12"-129,9 7-2838,-9-7 387,0 0 645,0 0 903,0 0 645,0 0 903,7 11 645,-7-11-258,0 0-258,-8 15-774,4-3-516,-6 0-516,3 7 0,-5 4-258,-1 3 0,-2 6 0,-3 2 129,-3 4 129,0 0 129,-5 2-129,3 3 0,0-7 0,4-3-129,-2-3 129,5-4-387,3-5-129,2-7-774,8 3-903,-3-6-2580,6-11 0,0 0-258</inkml:trace>
  <inkml:trace contextRef="#ctx0" brushRef="#br0" timeOffset="-200837.816">17814 14883 1,'9'14'3353,"-9"-14"259,0 0-387,0 0-1935,10 4-903,-10-4-129,0 0 387,0 0-129,15 8 258,-15-8-258,0 0 258,9 11-129,-9-11 0,7 21-258,-2-5-129,-4 6 0,5 11-129,-5 6 0,1 7 129,-2 5-129,1 9 258,-1-2-258,0 5 258,-1-6-129,-1-6 0,-5-7 0,6-6-129,-3-7-129,-1-13-774,5-4-2193,0-14-1419,0 0-129,4-12-387</inkml:trace>
  <inkml:trace contextRef="#ctx0" brushRef="#br0" timeOffset="-200317.787">17726 14771 4386,'-11'-28'4128,"14"17"-645,-3-10-387,6 1-3741,10-2-387,8 5 0,-1-3 387,8 4 129,3 1 516,-1 3 258,5 5 387,-3-3 258,4 10 0,-2 0-258,3 0-129,-5 8-258,0 6-129,-4 6-129,-1 2 0,-3 4-129,-2 5 258,-8 2-129,-1 2 0,-7-1 129,-3 1 129,-6-6 129,0 6 129,-13-11 129,-2 1-129,-14-6 258,-1 1 0,-11-8-258,0-1-129,-6-5 0,-1-2-258,0-3 0,2-1-129,3 0-129,3 0 0,9-1-258,1-6-387,15 7-903,-1-4-1677,16 4-1161,0-13-258,6 1 258</inkml:trace>
  <inkml:trace contextRef="#ctx0" brushRef="#br0" timeOffset="-199633.749">18850 14550 2967,'-16'5'3483,"16"-5"-387,-11 12-1419,-3-11-516,14-1 258,-26 10-129,15 2-129,-8-8-129,5 9-129,-8-4 0,3 11-387,-5 1 0,-1 9-129,-6 2-129,0 8-129,-3 3 0,0 8 0,-4 3 129,4 1-129,-1 1 0,7 2-129,2-4 258,8 3 0,3-3-258,8 0 129,5-5-129,2-3 0,6-2 0,4-3-129,7 2 129,2-6-129,3-1 129,3-2-129,5-3 129,3 0-258,0-3 258,1-6 0,3-1 0,-1-4 0,-2-6 0,1-3 0,-5 0 0,-2-6 0,-2-2 0,-4 0-129,-5 0 0,-4-4-129,-2 4-387,-8-7-774,-3 7-2967,0 0-258,4-18-258,-4 18 258</inkml:trace>
  <inkml:trace contextRef="#ctx0" brushRef="#br0" timeOffset="-198493.683">19087 14616 2580,'0'0'1806,"7"-14"-516,-7 14 258,0 0-516,0 0 0,0 0-129,0 0 0,0 0-129,0 0-258,0 0 0,0 0-258,0 0 129,14 5 129,-14-5-258,3 16 129,-3-1 0,3 5 0,-2 4-129,2 5-129,0 7 0,2 4 0,-1 3 0,1 4 258,-2-1-258,1 3 129,-4-3 129,2 2 0,-2-2 0,-2 0 129,-5-7-258,0-2 0,-3-6-129,3-2 0,-1-10 0,-1-2-129,9-17 129,-12 14 0,12-14-129,-7-7 0,7-7 0,2-8-129,8-3 0,1-9-258,9 3 129,0-5-258,10 5 129,-2 0 0,5 5 258,-3 5 0,2 7 129,-2 10 0,0 4 0,-3 6 0,-3 6 0,-3 8 129,-1 6-129,-1 6 129,-6 0 129,0 4 0,-6-7 129,-1 6 0,-6-6 129,-4 3 0,-10-8 0,-2-2 129,-10-5-129,-2 0 129,-10-8-258,3 1 129,-8-8-258,2 1 0,-2-3-129,5-1-129,2-5 129,5-1-129,4-1-129,3-3-258,10 3-129,-5-6-774,19 14-2193,0-16-1290,2 4-129,7 0-258</inkml:trace>
  <inkml:trace contextRef="#ctx0" brushRef="#br0" timeOffset="-197441.622">19592 14611 516,'11'-4'1806,"8"1"129,-9 3 258,3 0 258,-13 0-387,22 21-129,-11-5-645,1 12-129,-9-1-387,7 14-129,-8 0-129,3 11-129,-5 2 0,4 9 129,-1 1-258,4 3 129,0 0-129,3 4 129,-1-4-129,-2-1 0,2-3-129,-3 0 0,-4-12-129,1-3 129,-3-7-129,0-10 0,0-3 0,0-2-129,0-11 129,0-15-129,2 14 0,-2-14-129,0 0-258,-4-5-1032,4-8-2580,-2-4-387,-6-6 0,4-1-258</inkml:trace>
  <inkml:trace contextRef="#ctx0" brushRef="#br0" timeOffset="-196773.584">19963 15069 1161,'0'0'3483,"26"0"0,-26 0-516,20-11-2709,-4 7-129,4-1 258,3 3 0,-1-4 387,5 6 0,-5-4 0,10 4 129,-9 0-258,5 5 0,-6 0-387,-1 0-258,-6 2 129,0-1-258,-15-6 129,15 11 0,-15-11 0,4 13 0,-4-13-129,0 16 258,0-5-129,-2 2 0,-3 5 0,2 5 129,-2-2-129,1 7 129,1 0 0,1 7 129,-1-5-129,3 6 129,-1-5 129,1-1 0,0-3-129,0 1 0,0-4 0,3-1-258,-2-5 129,2-4-258,-1-2 0,-2-12-258,7 17-516,-7-17-1032,2-6-2064,-2 6-129,2-19-516</inkml:trace>
  <inkml:trace contextRef="#ctx0" brushRef="#br0" timeOffset="-195789.527">20528 15004 1935,'28'0'2451,"-13"0"-1935,4 7-645,1-3 0,6 3 516,1 0 387,0 1 645,3 5-258,-1-3 0,2 3 0,-2 0-129,2 5-258,-2 0-258,-1 3-258,-3 0-129,-2 2-129,-3 1 129,-3 5 129,-7 0-129,-2 1 0,-6-1 0,0 2 129,-4 1-129,-2-5 0,-8 0 258,1-2-129,-6-5-129,0-2 129,-5-5 0,0-1-129,-4-6 0,1 2 129,-4-7-258,2-1 129,-2-1-129,3-7 0,-2-1 129,0-1-129,2-5 0,0 2 129,5-4-258,1-1 258,6-2-258,2 2-129,8-3-129,-2-1 129,6 3 0,8-2-258,5 5 129,3-5-129,6 8 258,0-2-129,6 6 258,3 2 0,4 7 129,0 0 129,2 4 387,2 12-129,0-4 129,5 8 129,-5 0 0,5 5 129,-9-6-129,7 8 0,-11-7 0,4 2-258,-9-1 0,-1 0-129,-8-6 129,2-1-258,-11-1 0,0 0 0,-2 0-129,-6-13 0,3 17 0,-3-17-129,0 16-258,0-16-258,2 20-1548,-2-20-2322,0 0-129,4 10-387</inkml:trace>
  <inkml:trace contextRef="#ctx0" brushRef="#br0" timeOffset="-193481.395">21293 14559 1,'0'-11'0,"0"11"0,0 0 0</inkml:trace>
  <inkml:trace contextRef="#ctx0" brushRef="#br0" timeOffset="-192842.359">21202 14529 774,'-14'-12'774,"14"12"0,-7-13-387,7 13 0,-6-14-129,6 14 0,-9-17 129,9 17 0,-13-19 258,13 19 258,-11-20 387,11 20-129,-14-20 0,14 20 258,-10-23-129,10 23 0,-8-18 0,8 18-129,-3-18-129,3 18-129,0-22 0,0 22-258,5-18 0,-5 18-258,12-13 0,-12 13-258,19-6 0,-4 6 0,0 6-129,5 10 0,2 2 0,5 5-129,4 3 129,4 7 0,1 4-129,4 1 258,5 5-258,0 0 129,-1 6 0,-1 0-129,-2 10 129,-2 5-129,-4 4 129,-5 6-129,-8 4 0,-6 3 129,-6-3-129,-7-2 129,-3 1-129,-8-11 129,-7-6 0,-5-6-258,-6-4 258,-3-7-129,-3-4 129,-2-7-129,1-1 129,0-5-129,0-1 129,5-2 129,5-7-258,3-5 0,7 1-129,-1-9-387,14-3-2193,0 0-1548,0 0-258,0-14-258</inkml:trace>
  <inkml:trace contextRef="#ctx0" brushRef="#br0" timeOffset="-190546.228">22106 14592 1,'0'0'3095,"0"0"259,0 0-1548,6 8-903,-6-8-129,5 16-258,0 0 258,-5 2 0,4 14 0,-4-1-129,0 13-129,0 5-129,0 6 0,-1 5 129,-1 6-129,1-1-129,1 1 129,1-5 0,9-7 0,-6-8-258,6-5 129,-4-9-129,1-7-258,0-7-258,-7-18-774,0 0-1548,0 0-1419,-1-7-258,-3-10-129</inkml:trace>
  <inkml:trace contextRef="#ctx0" brushRef="#br0" timeOffset="-190010.197">21958 14642 3870,'-15'-12'4128,"4"-2"-387,11 14-387,0-15-3354,0 15-387,8-18 129,4 10 129,1 0 129,7 0 129,3 4 129,5-1 129,10 5-129,2 0 0,3 5-258,7 2 0,1 3 0,0 2-129,-2 4 129,0 0-129,-8 1 258,-4 4-258,-7 0 258,-7 2-129,-4-1 0,-10 5 129,-7 1-129,-2-1 129,-9 1 0,-8-4 129,-4-2 129,-8-2 0,-3 2 0,-8-11 129,1 0 129,-9-6 0,6 2-258,-4-4 0,5 0 0,0-3-129,6 0 0,5 0-258,6-3 0,5 1-129,5-1-129,14 3-516,-15-5-1935,15 5-1935,15-7 0,-2-1-387</inkml:trace>
  <inkml:trace contextRef="#ctx0" brushRef="#br0" timeOffset="-189382.162">22982 14464 645,'13'14'3483,"-13"-14"129,0 0-258,0 0-1677,-6 6-1677,6-6 0,-17 4 258,17-4 129,-26 13 516,13 4 0,-10 1-129,7 9 129,-8 2-387,5 8 0,-6 6-258,5 5 258,-4 3-258,3 7 0,2-3 129,2 6 0,3-1 0,2 10-129,2-4 0,9 1 0,0-3-129,1 1 0,5-4-129,7 0-129,5-8 129,4-6-129,3-6 129,7-7-129,2 1 129,3-14-129,1-2 0,-1-5 258,-1-6-258,-2-3 129,-4-4-129,-5-1 0,-1 0-129,-7-4-129,1 3-774,-17 1-2193,5-20-1290,-5 20-258,0-22 0</inkml:trace>
  <inkml:trace contextRef="#ctx0" brushRef="#br0" timeOffset="-188774.126">22930 15046 129,'28'0'3225,"-28"0"-129,35 0 0,-13-5-2838,1 4-258,1-2 258,3 0 129,1 3 387,-1-5 258,4 5 0,-5 0-129,2 0-258,-7 0 0,0 7-258,-3-3-258,-7 3-129,-11-7 0,15 22 0,-12-11 0,-2 4 0,-1 3 129,0 3-129,-1-2 129,0 7 129,-3-4-129,4 7 129,-2-4 129,2 4-129,0-6 0,0 6 129,2-7 129,4 3-129,-4-4-129,3-2-129,0-2 0,0-2 0,-1-2-129,-4-13 0,11 20-258,-11-20-129,7 16-129,-7-16-516,0 0-1419,7 14-1935,-7-14-258,0 0 0</inkml:trace>
  <inkml:trace contextRef="#ctx0" brushRef="#br0" timeOffset="-187742.067">23467 14890 2322,'14'-8'3225,"-3"3"-1806,7 3-387,-4-5 0,6 7 0,-1-3 129,7 3 0,-5 0-258,8 5 0,-3 1-516,4 6 129,-3 1-258,1 2-129,-3 7-129,1-1 129,-2 2-129,-3 3 0,1 3-129,-3 0 129,1 5-129,-1 0 129,-4-5 0,-2 2 0,-1 0 0,-5-1 129,-3-2 0,-4 2 0,-3-6 0,-4 0 0,-7 1 129,-3-2 0,-4-6 129,4 4 0,-10-6 0,4 0 0,-4-4 129,2-4-129,0-4-129,0-2 0,-2-1-129,1-1-129,3-10 0,2-1-129,1-4 129,3 2-129,3-8 0,4 1 129,3-1-129,2-1 0,5 3 0,0-2-129,1 3-258,4-1 129,8 10-129,-6-4-129,10 9-129,-5-6 129,8 9 0,-5-2 129,8 4 0,-2-1 129,-1 1 258,2 0 129,0 1 129,-3 2 0,1 2 129,1 2 258,-3-2 0,1 7 129,-4-5-129,1 6 0,-3-4 129,4 7-129,-4-6-258,2 5 129,-3-3-129,0 1 129,-2-1-129,3-1-129,-5 3 129,1-2 0,-2 0-129,2-1 0,-2 0-129,0 2 129,0-2-129,0 1 129,-7-12-258,16 16 129,-16-16-129,13 12-258,-2-3-1032,-11-9-2580,0 0-516,0 0-516,0 0 646</inkml:trace>
  <inkml:trace contextRef="#ctx0" brushRef="#br0" timeOffset="-186662.005">23796 14414 774,'0'0'3096,"0"0"258,0 0-1677,12 6-1419,0 1 129,2 0 258,5 5 129,2-3 129,3 8 0,-3-2-129,8 10 129,-3-4-129,3 12-258,1 2-258,0 11 0,1 0 0,1 5-258,1 5 129,1-1-258,0 8 129,1 2 0,-3-1 129,0 1-129,-3-2 129,-1 5-129,-6 0 129,-1 1 0,-3-3 0,-4-7-129,-2 2 129,-6-7-258,-4 4 258,-2-9 0,0-6-129,-6-3 129,-6-7 129,-2 1 0,-3-7 129,4 3-129,-7-14-129,4 7 258,-4-6-387,1 2 0,4-1-129,-3-1-129,8 0-516,-9-10-1677,8 2-1935,8 1-387,3-10 129</inkml:trace>
  <inkml:trace contextRef="#ctx0" brushRef="#br0" timeOffset="-185217.923">24458 14682 1677,'0'0'3612,"-10"-3"387,10 3-516,0 0-2709,0 0-516,0 0-258,0 0 387,0 0 129,0 0 129,17 15 129,-6-5 129,12 9-258,-3 1 129,13 8-258,1 1-387,9 4 129,-1 4-258,1 0 0,3 1-129,-3 0 129,-2-1-129,-5 3 129,-6-7-129,-5-5 0,-5-4 0,-7-4 0,-4-4 0,-4-5-129,-1 1 129,-4-12 0,2 9 0,-2-9 129,0 16-129,0-16 129,-5 13 0,5-13 129,-9 17-129,9-17 0,-12 17 0,12-17 0,-15 18 129,15-18-258,-12 14 258,12-14-129,-13 15 0,13-15 129,-11 19-129,5-7 0,1 4 0,-1 5 129,-5 3-129,3 5 258,-4 2-129,1 4 0,-4 5 129,-1 1 0,-4-2 258,4 4-387,-5-4 258,3-2-129,-1-2-129,4-6 0,-2-2-129,6-8-387,1 3-258,-1-15-903,11-7-2838,-6 20-258,6-20-387</inkml:trace>
  <inkml:trace contextRef="#ctx0" brushRef="#br0" timeOffset="-176418.419">8353 16530 774,'0'0'1548,"0"0"0,0 0-129,0 0 0,0 0-129,-11 0-387,11 0-387,0 0-129,-19 15-258,19-15 0,-18 19 258,9-9 129,-3-1-129,4 3 258,-2-4-258,4 4 258,6-12-129,-12 12-129,12-12 0,0 0-129,0 0 0,0 0 0,18-15-129,0-4 0,10-10-129,5-4 0,5-4-129,5-7 258,-2-2 0,4 5 258,-9-5 0,1 15 387,-13-1-258,1 9 129,-10 1 129,0 9-387,-15 13-129,12-10-258,-12 10-129,0 0-387,3 16-1161,-3-3-2709,0-13 129,-1 25-387</inkml:trace>
  <inkml:trace contextRef="#ctx0" brushRef="#br0" timeOffset="-175778.383">8527 16061 1032,'3'-17'3096,"8"6"-903,-11 11-774,13-18 0,0 15 258,-13 3-129,23-9 0,-23 9-129,29-16-516,-14 8-129,12 0-387,-1-2-129,2-2-129,4-5 129,-1-2-129,-1 1 258,0 4-129,-6-2 0,-1 6 129,-8-4 129,0 7-129,-15 7 0,10-1 0,-10 1-129,3 11 258,-3 1-258,0 6-129,-3 3 0,2 9 0,-1-4-129,2 4 129,0-3-129,0-2 129,2-2-129,5 3 129,-1-6-129,1-2 129,-1-2 0,3-1 0,-9-15 129,14 19-129,-14-19 0,11 15 129,-11-15-129,0 0 0,12 14 129,-12-14-258,0 0 129,8 12-258,-8-12-129,1 14-258,2 1-774,-3-15-3354,0 0 0,-12 7-516,-4-7-258</inkml:trace>
  <inkml:trace contextRef="#ctx0" brushRef="#br0" timeOffset="-171902.162">6211 16898 1032,'0'0'2451,"0"0"-774,0 0-1548,0 0 129,0 0 0,0 0 387,0 0 387,0 0 129,0 0 387,0 0-258,0 0 129,0 0-516,0 0-387,0 0-258,0 0-129,0 0-129,0 0 0,0 0 0,0 0-129,0 14 0,0-14 129,8 19 0,-2-4 0,2 5 0,-1 4 0,2 16 0,-1-10 0,-2 8 129,-2-3-129,1 10 129,-3-10-129,1 5 387,-3-6-129,0 1 129,-7-9-129,1-4 0,-6-1 258,1-4-129,-5-2-129,1 2 0,-7-16 0,-1-1 0,-4 0 129,1 0-258,-4-4 0,1-8 0,-1-5 0,3 0-129,1 3-129,4-4-129,7 2-645,-3-11-1419,6 1-1935,11-3-258,-1-2-258</inkml:trace>
  <inkml:trace contextRef="#ctx0" brushRef="#br0" timeOffset="-171454.135">6001 16720 1677,'38'-4'3999,"-23"4"-129,7-3-1548,7 3-1032,-5-6-129,12 10-258,-10-7 0,10 2-129,-11-4-129,7 5 0,-8-7 0,2 6-258,-7-2 0,-1 2-129,-7 1 0,0 0 0,-11 0-258,10 2 0,-10-2 129,0 0-129,10 12-258,-10-12-129,14 12-387,-14-12-1290,16 9-2451,0-5 0,-4 8-516</inkml:trace>
  <inkml:trace contextRef="#ctx0" brushRef="#br0" timeOffset="-170858.101">6692 16837 1935,'0'-19'3741,"0"19"-258,0 0-774,-8-15-2580,8 15-387,0 0 0,-12 0 258,11 10 387,1-10 0,-2 32 387,-1-12 129,3 17-129,0-7 129,7 16 129,-4-16-258,7 16-129,-5-13 0,5 5-258,-2-9 0,4-2-129,0-13 0,7-1-129,4-10-129,2-8-129,8-10 0,0-14 0,2-5 0,-2-4 0,-3-2 129,-3-3 0,-9 6 258,-2-3 0,-10 5 129,-1 4-129,-5 7 0,0 7 0,-2 2-129,-4 1-129,6 14-129,-10-3-258,10 3-258,-13 8-645,13 7-2322,0-15-903,0 22-516,0-4 258</inkml:trace>
  <inkml:trace contextRef="#ctx0" brushRef="#br0" timeOffset="-170369.073">7423 16773 6837,'10'18'4257,"-10"-18"-774,0 0-387,-17-4-3741,17 4-516,-25-8 387,14 6 258,-10-1 258,4 3 387,1 11 645,-4-9 129,7 13 0,-2-4-387,9 6-387,6 1-258,0-6 0,13 2-129,7-2 0,7 0 0,3 0 129,6-4-129,2-2 258,2 4 0,-4 4 0,-2-4 258,-4 5 0,-8 0 0,-6 6 129,-9-5 0,-2 7 258,-12-9-258,-3 8 129,-14-3-129,2 6 129,-11-13-258,0 2 129,-3-4-387,0 0 0,4-7-258,-2-2-516,14 0-903,-7-11-2322,13-7-645,10-6-258,2-5 259</inkml:trace>
  <inkml:trace contextRef="#ctx0" brushRef="#br0" timeOffset="-163065.656">7875 16440 1,'0'0'3482,"-11"-7"1,11 7-1290,0 0-1161,0 0 0,0 0 0,0 0 129,0 0 0,0 0 129,0 0-129,0 0 0,0 0-258,0 0-129,3 12-258,-3-1-129,1 7-129,-1 4 0,0 1-129,0 9 129,0 3 0,-3 8 0,-1 8 129,-4-2-129,2 9 258,-5-8-129,4 11 0,-1-6-129,4 3 258,1-15-129,3-6-129,5-4-129,8-15-129,8 4-129,2-10-129,9-7 129,1-5-129,4-2-258,-2-7 0,4-1 0,-10-1-258,2 3-387,-13-13-903,1 2-2580,-7-1 0,-7-3-516,-2-2 259</inkml:trace>
  <inkml:trace contextRef="#ctx0" brushRef="#br0" timeOffset="-162753.638">7781 16568 7482,'-18'24'4902,"18"-24"-516,-1 15-129,1-15-3999,8 3-516,6-3 129,2-5 129,3 3 0,0-2 0,3-3 129,-1 3 0,5 4 129,-1-2-258,5 0 0,6 2-516,-2-4-1677,5 3-2322,12 1-129,1 4-258,7-1 259</inkml:trace>
  <inkml:trace contextRef="#ctx0" brushRef="#br0" timeOffset="-160858.529">9701 16884 5289,'2'14'4644,"12"-11"-774,-14-3-516,14-6-3225,-14 6-903,24-9 129,-13 7 387,5 1 129,-2-6 258,-1 0 258,4 7 387,-4-7 0,8 4 129,-2-7-387,4 3-258,-3-4-258,3 3 129,-3-4-129,-3-5 129,-3-3 0,-3 8 0,-5-2 0,-3-1 0,-3 1 129,0 2-129,-8-1 0,-3 6 0,-2 5-129,-4-4 258,-3 2-258,-1 4 0,1 0 0,-2 4 0,-1 1 0,3 2 0,-2-2 129,5 0-258,0-2 258,3-1-129,0 8 0,14-10 0,-20 13 129,13-2-129,1 6 0,3-1 129,0 7 0,3 9 0,0-5 0,0 7 258,5-3-258,4 7 0,1-8 0,4 12-129,1-14 0,5-2 0,1 1 0,4-6 0,3-1-129,-1-10 0,6-3-387,-5-6 0,8 3-516,-11-5-1032,14-8-1419,-5-8-1161,-6-3-258,5 4 387</inkml:trace>
  <inkml:trace contextRef="#ctx0" brushRef="#br0" timeOffset="-160250.495">10257 16918 3612,'1'19'4386,"15"-3"-387,-16-16-258,20 0-2580,-4 0-1032,2-4 258,4 1-129,-4-2 129,5-1 129,-5-5-129,4-1-129,-4-5 129,0 6-129,-5-5-129,-3-3-129,-5 5 0,-3-2 129,-2 0 0,0 16 0,-16-18 129,2 12-129,-3 1-129,-2 5 129,-1 0-129,0 8 0,-2 1 0,3 4 129,-1-1-258,0 2 258,4 3 0,1 5 0,2-7 0,3 2 0,1 4 0,6 1 129,-1 0 129,4 4-129,5-4-129,6 6 129,4-5-258,4 6 129,7-7-129,3-2-258,5-2-129,-1-3-516,14-1-1548,-5-16-2064,1-10-129,2-8-387,-5-11 130</inkml:trace>
  <inkml:trace contextRef="#ctx0" brushRef="#br0" timeOffset="-159858.472">10782 17055 8127,'3'65'4386,"11"-37"-387,-9-16-774,17-8-3612,-11-7-516,13-2 129,-7-9 516,0-4 0,1-2 516,-9-7 387,6 3 516,-15-5-129,9 6 0,-9-2-258,0 7-516,-6-2 0,-3 1-258,-3 7 0,-1 0 0,-2 3 129,-1 4-129,-1 0 0,0 2 0,1 3 0,2 0 0,0 3-129,-1 4-129,5 5 0,-4 0-387,9 10-258,-10-10-387,15 17-645,-11-9-645,11 1-1032,0 1-1032,0-10 129</inkml:trace>
  <inkml:trace contextRef="#ctx0" brushRef="#br0" timeOffset="-159489.451">10991 16479 9417,'0'-17'4515,"0"17"-258,0 0-258,-12-10-3870,12 10-516,0 0 0,0 0 0,0 0 387,-10 15 258,10-5 387,0 10-387,1 6 129,5 8-258,-2 1 129,2 7-129,-3 9 0,0 8 0,-3 3-258,0 3 258,0-4-129,0 2 0,-1 0-129,1-2 0,1-8-516,1-13-1935,7-8-1806,9-12-387,-2-18-387,5-2 0</inkml:trace>
  <inkml:trace contextRef="#ctx0" brushRef="#br0" timeOffset="-158998.423">11965 16415 7482,'17'21'4515,"-17"-21"-516,5 14 129,3-2-4386,-8 5 129,0 0 0,0 10 258,0 10 129,-3-2 258,1 16 0,-4 4 0,6 9 129,-5-6-258,3 9 0,1-6-129,1 1-129,-1-6-129,1-6 129,0-7-258,0-10-129,2-6-258,-2-10-774,0-17-1419,10 0-1935,-10-12-129,0-15-516</inkml:trace>
  <inkml:trace contextRef="#ctx0" brushRef="#br0" timeOffset="-158761.41">11708 16724 9159,'5'12'4902,"14"-6"-387,11-4-258,11-2-3870,3-3-387,5-5-129,6 1 129,1 0-258,3-1 0,-7-2-645,8 10-1548,-13 0-2064,-5 0-129,-6 0-387,-6 0 1</inkml:trace>
  <inkml:trace contextRef="#ctx0" brushRef="#br0" timeOffset="-158322.384">12348 17006 5805,'-8'6'2451,"8"-6"-387,0-25-258,6 11-3225,-5-15 129,15 9 903,-2-9 387,3 5 903,11 7 1032,-9-1 387,9 10 0,-6-4-1161,6 12-387,-7 3-387,-2 11-129,-4 2-129,-4 11 129,-8-5 0,0 10 258,-6-4 0,-1 1 258,-14-3 0,4 9 129,-11-18-258,3 7 129,-7-13-387,2 5-129,0-13-129,1-2-258,4-1-387,-2-25-1290,16 1-2967,1-9 0,7-4-387,5-15-387</inkml:trace>
  <inkml:trace contextRef="#ctx0" brushRef="#br0" timeOffset="-141754.437">13121 16744 2322,'0'0'2838,"-10"1"-1032,10-1-1419,0 0-516,-4-9 387,4 9 258,0 0 0,0 0 258,-3-13 258,3 13 0,0 0 0,0 0-129,-3-11-129,3 11-516,0 0 0,0 0-258,0 0 258,0 0 0,0 0 0,0 0 129,0 0 0,0 7 129,0-7-129,0 14 0,0-14 0,0 27-129,0-17 129,0 10-129,0 1-129,0 5 129,-1-7 0,1 11 0,-4-4 0,3-1 129,-2-3-258,3 4 258,-3-3-258,3-2 0,0-2-129,3-5 129,-1 1-258,3-3 258,-5-12-129,8 19 0,-8-19 129,0 0 129,0 0-129,0 0 258,0 0-129,0 0 0,0 0-129,4-5-129,-4 5 129,0-19-258,0 19 129,3-22-129,5 5 129,-3-2-258,6 4 129,0-6 0,2 4 0,5-1-129,-1-2 258,1-3-129,1 8-129,2 1 129,-1-1 129,0 2 0,0-2-129,0 3 129,0 4-129,-2 2 129,1 3 0,-4-2 0,1 3 0,-6 2 0,2 2 0,-12-2 0,14 14 0,-10-1 0,-4-13 0,2 21 129,-2-4-129,0 0 129,0-5 0,0 7 129,0 1-129,0 2 258,0 0-258,0 3 129,-5-2 0,4 3 129,-3-2-258,1 3 129,-3-2-129,1-2 129,1-5-129,0 3 0,1-6-129,0-3-129,1 0 0,2-12-129,-2 12 0,2-12-258,0 0-129,0 0-774,10-2-2451,-2-11-1032,-2-5-129,5-7-129</inkml:trace>
  <inkml:trace contextRef="#ctx0" brushRef="#br0" timeOffset="-140966.392">13763 17229 1677,'-21'0'3096,"21"0"129,-11-16-2709,1 1 129,6-2 258,-5-4 0,9 6 258,-8-7 0,8 3 0,0 1 0,2-2-129,3 2-516,5-5-387,7 5 0,-1-6-258,6 8 129,2-4-129,2 2 258,-1 1-129,0 3 258,3 5 0,-3 3-129,1 4 129,-3 0 0,2 2-129,-3 5-129,-1 6 0,-1 4 0,-2 4-129,-2-5 129,-2 2 0,-1 4 0,-5 2 0,-2-4 129,-1 6-129,-5-5 129,0 0 0,0-4 129,-5 9 0,-4-7 0,1 0 129,-8-2 0,5 2 129,-9-5-258,1 2 129,-5-6 129,2 4-258,-6-4 129,0 1-258,-1-3 129,-2-5-129,2-1-129,0 0 129,3 0-258,3-5 129,2-4-129,1-2-129,10 4-129,0-7-516,10 14-774,-1-22-2967,2 3-258,13-5-387,4 2 259</inkml:trace>
  <inkml:trace contextRef="#ctx0" brushRef="#br0" timeOffset="-139998.336">14292 16879 129,'0'0'2967,"12"10"-129,-12-10-2064,0 0-258,0 0 258,0 0 258,12 4 258,-12-4 129,0 0-129,10 10 0,1 4-258,-11-14-258,14 22-129,-9-10-258,6 9-129,-2-3-129,1 5 129,4-3-258,-2 9 129,-1-7-129,0 5 129,-1-5-129,-2 7 387,-3-8-387,0 3 129,-4-7-129,1 0 0,-2-5 0,0 0 129,0-12-129,0 0 0,-12 5 258,12-5-129,-14-4 129,14 4 0,-16-24 0,8 12 0,-1-5 0,2 2 0,-1-2-129,0-2 0,1-3-129,3-3-129,2 8 0,2-4 0,0 1 129,4-1-129,5 1 129,2-2-129,5 3 129,0 3 0,4 1 0,3 0 0,5-1-129,4 4 129,5 2-129,1 2 0,1 4 129,0 3-129,-2-3 129,0 4 0,-8 0 129,-4 5 0,-7 2 0,-5-2-129,-13-5 0,16 7-129,-16-7-258,0 0-258,1 20-1290,-1-20-2193,-9 8-645,9-8-129</inkml:trace>
  <inkml:trace contextRef="#ctx0" brushRef="#br0" timeOffset="-138654.259">15045 16855 3354,'-11'1'3354,"11"-1"-774,0 0-1806,0 0-2193,0 0 0,0 0 258,0 0 387,0 0 387,0 0 645,0 0 645,0 0 516,0 0-258,5 16 0,-1 1-258,-4-17-129,6 31 129,-2-14 0,2 14 129,-2-11 0,2 15-129,-3-13-129,6 7 0,-7-7-516,5 7 387,-7-7-387,9-3 129,-7-6-258,5-2 129,-7-11 0,6 11 0,-6-11 129,0 0 0,0 0-129,9-10 129,-7-2 0,2-2-258,0-6 129,5-1-258,1-3 0,2-2-129,2-3 129,5-2-258,2 4 129,0-2-258,4 0 387,1 6-129,-1 3 0,0 3 129,0 5 0,-5 4-129,0 7 129,-5 1 129,0 9-129,-4 2 0,-2 2 0,-1 6 0,-3-1 0,0 5 129,-2-3-258,1 2 129,-1 1 129,-1-1 0,1-2 0,-3-3 129,0-5-129,1 1 258,-1-13-129,6 11-129,-6-11 129,12-2-129,-12 2 0,18-20-258,-7 6 258,4-6-258,-1 1 258,4-8-258,-3 3 258,3 2-129,-1 0 0,1 3 0,3 1 0,-2 8 0,0 0 129,-2 8-129,1 2 0,-1 4 0,-2 3 0,0 3 0,-5 6 0,3 2-129,-3 2 129,-3 5 129,-1-3-129,-2 3 129,-1 1-129,-2 8 387,-1-7-387,0-4 387,0 0-387,0 1 0,0-2-387,-4-3 129,4-1-774,0-18-1548,0 0-2064,0 0-645,0 0-129</inkml:trace>
  <inkml:trace contextRef="#ctx0" brushRef="#br0" timeOffset="-137638.201">16094 16826 3225,'19'0'3483,"-19"-6"-1032,15 12-258,-15-6-2580,12 0-774,-12 0 516,20-3 387,-7 3 387,1 0 774,6 0 903,-3 0 258,7 13-516,-5-9-774,7 8-258,-2 1-387,2 1-129,-4 2 0,1 7 0,-3-4 0,1 7 258,-7-2-387,0 5 129,-3-4 0,-3 5 0,-5-7-129,-1 8 258,-2-9-129,-3-3 0,-5 1 258,0-3 0,-7-3 0,0 0 129,-3-4 129,2-3 0,-8 0-129,7-1 0,-6-3 0,2-2-129,-4-2 0,2 0 0,-3-1-258,1-4 129,2-1-129,-1 0 0,3-7 0,1 2 0,1 4 0,5-9 0,4 0-129,2 1 0,8 1-129,0-4 0,7 4-129,4-3-129,12 5 129,-1-5-129,7 9 129,2-4 129,3 5 0,-3-2 0,2 7 258,-2 3 0,-4 0 129,-4 3-129,-3 1 0,-3 3 129,-3 3 0,-3 4-129,-11-14 0,22 23 129,-14-11-129,1-1 129,-9-11 0,17 16-129,-17-16 0,13 12 387,-13-12-129,0 0-129,0 0 129,0 0-129,2 13-258,-2-13-258,0 13-1161,0-13-2709,0 0-258,0 0-387</inkml:trace>
  <inkml:trace contextRef="#ctx0" brushRef="#br0" timeOffset="-136882.158">16748 16537 5289,'0'19'4515,"0"-19"-516,0 12-1161,0-12-2580,1 25-258,0-5 129,-1-4 258,3 13 129,-3-4 0,2 12-129,-2 0 0,0 8 129,0-3-258,0 0 0,0 6 0,0-2 0,0-5 0,0 3 129,-1-14-258,1 6 258,0-11-258,0-2 0,0-7-258,1-1-258,-1-15 0,5 14-129,-5-14-645,0 0-1935,0 0-1548,8-6-258,-6-10 129</inkml:trace>
  <inkml:trace contextRef="#ctx0" brushRef="#br0" timeOffset="-136481.135">17084 16823 5676,'3'17'4644,"-3"12"-258,0-9-129,-7-3-3483,4 11-516,-1-4 0,1 8 129,-5-4 0,6 11 129,-5-10 0,5 4 0,-4-3-129,5-1-258,-3-5 0,4-2-129,0-2-258,0-6 129,0-2-516,0-12-1548,0 0-2322,13-2-258,-13 2-387,18-26-129</inkml:trace>
  <inkml:trace contextRef="#ctx0" brushRef="#br0" timeOffset="-135866.1">17364 16831 5289,'12'21'4128,"-12"-21"-516,20 12-129,-5-12-3483,6 2-645,-1-2 387,4 0 258,1 2 258,-2-1 387,1 3-129,-8-3 129,-1 9-129,-15-10 0,12 22-387,-12-6 0,-5 1-129,-10 2 0,-3-1 129,-4 5-129,-3 1 129,0-2 0,3 5 129,-1-5 0,4 4 129,5-6-129,7 5 129,3-9-129,8 3 129,2-7 129,9 3-258,2-3-129,6-4 129,-2 1 0,8-1 0,-4-2-258,2 0 129,-1-4 0,-1 1-258,-2 0 129,-2-3-129,-1 3-129,-8-3 0,2 0-258,-14 0-516,15 7-1161,-15-7-2580,0 0 0,0 0-387</inkml:trace>
  <inkml:trace contextRef="#ctx0" brushRef="#br0" timeOffset="-135498.079">17345 17045 3096,'16'4'4515,"13"0"-258,-12-3-129,-2-1-2838,10 0-774,-3 3 129,7 5-258,-8-4 0,5-1-129,-5 2-129,0-1 0,-2 2-129,-3 1-129,1-5-387,-17-2-387,22 12-387,-22-12-1290,0 0-1677,16 7-645,-16-7 516</inkml:trace>
  <inkml:trace contextRef="#ctx0" brushRef="#br0" timeOffset="-134590.027">17966 17031 5805,'15'11'3999,"-15"-11"-387,24 0-1032,-11-5-2709,3 4 0,1 1 258,3-5 129,1 5 387,-4-7-129,5 7 129,-4-10-129,2 4-387,-2-1-129,-4 2-129,-1-1 129,1-2-258,-14 8 0,20-15 0,-20 15 129,11-13-129,-11 13 129,0 0-129,0 0 258,0-13 0,0 13 0,-15-10 0,5 9 0,-6 0 129,-2-4 0,-2-4-129,0 6 258,-1 0-129,-1 3 129,6 0 129,-6 0 0,5 4-129,1-2 129,3 9 0,-3-5-129,5 6 0,-3-3 0,3 5-129,0-1 129,5 4-129,0 0 0,2 5 129,1-3-129,3 5 129,0 1 0,0 2-129,0-1 129,6 3 0,-4-3 0,3 4-129,-4-6 0,1 3 0,1-4 129,2-1-129,0-10-129,2 9 129,4-9-129,5-4 129,4-3 0,5 0-258,4-3 129,3-2 0,3 0 0,1-7-129,0-2 129,-4 3-129,-2-3 0,-8 0 0,-3 0 0,-7 5-258,-12 4 129,14-7 0,-14 7-516,0 0 258,0 16-258,-11-13-516,11 14-1806,0-17-1548,-12 12-129,12-12-129</inkml:trace>
  <inkml:trace contextRef="#ctx0" brushRef="#br0" timeOffset="-127418.617">9088 16766 3225,'0'0'3225,"0"0"-774,0 0-645,0 0-516,0 0-258,0 0-129,0 0-258,0 0 129,0 0 0,0 0 0,0 0 0,0 0-258,0 0 258,0 0-387,0 0-129,0 0-129,0 0 0,0 0 0,0 0-129,0 0 129,6 13-129,-2 2 129,-1 4-129,3 3 258,-1-2-129,-1 8 0,1-1 0,0 6 129,-3-6 0,2 7 0,-4-2 129,1 3-129,-1-11 0,2 8-129,-2-7 258,1 1-258,2-10 0,-1-3-129,-2-13 129,3 15 129,-3-15-258,0 0 258,0 0-387,7-12 387,-5-3-129,-1 1 0,-1-6 129,2-4-258,2 2 129,-2-6-129,5 1-129,-1-4-129,3 4 258,2-5-258,5-8 129,1 7 0,6-2 0,1-4 0,3 5 0,2 7 0,4-4 129,0-3-129,2 17 129,-1-1-129,-3 7 258,-2 6-129,-5 3 0,-2 2 129,-7 5 0,-1 13 129,-8 2-129,-2 1 129,-2-1 0,-1 6 0,-1 2-258,0 1 129,0 3 0,0 1-129,0-7 0,2 6 0,3-1 0,1 0 0,-2-7 129,0-1-129,1-1 0,-1-1 0,0-3-258,-1 2-258,3 0-129,-6-20-1677,7 22-2064,-7-22-645,17 3-387,-6-16 129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3 1,0 7 1,-5 8 1,0 12 0,-4 2 1,-2 11-1,-2 0-1,1 1-1,0-4 0,2-6-4,2-9 0,4-13-6,7-12-7,-2-9 0,14-28-1,-5-3 2,1-9 2,-1-9 3,-1-5 2,-2-1 7,-2 5 6,-4 5 3,0 10 1,-2 5-1,0 10-1,1 7-2,1 13-1,0 0-1,0 0-1,0 0 1,13 9-1,-4 7 0,-1 2 0,5 7 0,-1 3 0,3 7 0,0 4-1,2 2-1,0 1 1,4 2-1,4-3 0,4-2 0,3-4 0,3-5 0,4-8 0,2-5 0,-2-11 0,0-5 0,-9-9 1,-1-9-1,-10-8 1,-4-6-1,-10-7 0,-4-4 0,-6-6 0,-3-1-1,-2 0 0,-2 6-1,1 4 0,0 6-1,5 8-1,1 2-2,9 13-7,-4 10-11,20-8 1,-5 5-3,9 4 2</inkml:trace>
  <inkml:trace contextRef="#ctx0" brushRef="#br0" timeOffset="771">939 411 28,'-13'5'16,"-1"-8"1,4-1 0,-5-6-4,6 2-3,-2-8-1,4-1-1,0-7-2,7-2-2,5-4-1,5 1-2,5 0 1,6-1-1,2 4 1,4 3-1,1 9 1,0 9-1,-4 8 0,-4 10 0,-6 10 0,-7 11 0,-8 8 0,-4 8 0,-9 0 0,-2 1 1,-4-4 1,0-5 0,0-10 0,5-5 0,2-12 0,0-7 0,1-8-1,-3-9-2,4-7-5,-6-10-7,10-1-9,-6-9-3,10 0-1,-1-5 1,15 2 0</inkml:trace>
  <inkml:trace contextRef="#ctx0" brushRef="#br0" timeOffset="1282">1412 46 6,'0'0'9,"0"0"0,11 0 1,-11 0-2,0 0 0,6 17 1,-6 1 0,4 5-1,-4 7 2,2 9-2,-3 6 0,2 7-2,-3-1-1,1 0-1,-3-7 0,2-5-3,2-4-9,-2-14-9,2-21-3,0 0 2,21-12-2</inkml:trace>
  <inkml:trace contextRef="#ctx0" brushRef="#br0" timeOffset="1542">1900 83 41,'17'-4'16,"-1"-1"1,-3 1 3,-13 4-12,9-10-1,-9 10 0,-17-2 0,-2 2 0,3 6-1,-9 2-2,-4 4-1,-2 3-1,2 1 0,2 3-2,4 1 0,6 0 0,6 0 0,9-1 0,11 0-1,8-2 1,7 2 0,6-3-1,0 2 1,4 1 0,-3 1 0,-3 1 0,-7 3 0,-6 3 0,-10 2 0,-8 1 1,1 0 0,-9-3 1,0-2 0,-4-3 0,1-4 0,-3-7 0,4-6-1,0-6-3,-4-10-7,4-2-10,-2-9-3,7-5-2,2-8 1,7 0 0</inkml:trace>
  <inkml:trace contextRef="#ctx0" brushRef="#br0" timeOffset="2013">2151 128 25,'0'0'14,"7"13"1,-5-3 1,-2 3-6,4 8 1,-2 1-1,1 8 0,-1 1-1,5 3-3,-2-3-1,3 0-1,2-7 0,3-7-4,7-7-2,1-15-3,8-7-2,-1-12 1,6-5-1,-2-11 0,3 0 0,-3-4 2,1 3 1,0 5 3,-1 3 1,0 7 0,-1 4 2,1 8 0,-1 2 0,0 9 1,-5 0 0,-3 5 1,-6 0-1,-2 3 1,-6 3 0,-5 1-1,-7 1 0,-5 2 0,-8 0 0,-2 2 0,-14 1 0,-1 3-1,-6-1 0,-1 2-1,-5 0 0,0-1-1,-1 2 1,-1-1-1,9-1-1,0-1 1,3-1-1,4-3 1,6-1-1,6-2 1,5-2 0,4-2 0,10-6 0,-10 11 1,10-11 1,6 21-1,0-6 0,4 4 0,3 5 0,4 2 0,1 2-1,1 5 1,-4-3-1,0 2 1,-3-3 0,-4-2 1,-2-4-1,-5-2 0,0-7 1,-2-2-1,1-12 0,-1 11 1,1-11-1,0 0-1,0 0 1,0 0-1,0 0-1,0 0-1,0 0-9,2 10-11,-2-10-1,-16 1-2,3-3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4T21:08:10.8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8463 8930 774,'16'2'2709,"-16"-2"-1935,0 0-129,0 0 129,0 0 387,0 0 0,0 0-129,0 12 0,0-12 0,-8 17 0,0-2-129,-6-3-387,1 11 0,-5 2-129,-1 4-129,-3 8 129,2 8-129,-4 2 0,3 9 0,2-2 0,-1 5-129,2-2 258,6 7-129,2-6-129,8-2 129,2-6-129,2-4 129,8-5-129,10-4 129,7-6 129,6-8-129,6-6 0,4-1-129,3-4 0,0-2 0,-1-5-129,-3 2 129,-7-5-129,-6 3 129,-7-4-129,-4 1 0,-18-2 0,16 0 0,-16 0-129,0 0-516,0 0-1548,0 0-2451,0 0 0,-13-10-387</inkml:trace>
  <inkml:trace contextRef="#ctx0" brushRef="#br0" timeOffset="1249.071">8790 9082 3225,'0'0'3225,"0"0"-1677,0 0-1290,7 3-129,-7-3 129,11 12 387,-11-12 0,7 19 129,-7-19-129,8 30 258,-8-12 129,6 11 0,-5 0-129,3 8-516,1-3 258,1 7-129,-2-5-129,4 1-258,-2-4 0,3-4-129,-4-9 129,2-5-129,-2-4 0,-5-11 0,10 12 129,-10-12-129,0 0 129,12-9 0,-8-3-129,3-1 129,2 0-129,0-3 0,3 2 129,3 2-129,1 0 0,3 2 0,5 5 0,2 1 258,1-1-258,1 2-258,4 3 258,-5 0 0,3 0-129,-5 2 258,-1 3-258,-5 0 129,-2 7 0,-6-2-129,-6 7 129,-3-2 129,-2 2-129,-4 2 0,-12 1 129,1 2 129,-7-1-129,-2-1 129,-4-2 0,1-1 0,-3-5 0,2-2-129,-2-3 0,4-2 129,-1-5-129,4-5-129,2-6 0,4-2-129,3-1 129,4-3-258,6 2 0,2-7-387,8 10-1032,1-2-2451,9-3-774,5 5 0</inkml:trace>
  <inkml:trace contextRef="#ctx0" brushRef="#br0" timeOffset="1908.109">9553 9368 2451,'1'23'3612,"-1"-23"-129,0 0-3096,0 13-129,0-13 258,2 16-129,-2-16 0,3 13 258,-3-13 129,3 15-129,-3-15 258,4 21-129,-4-21-129,2 25-258,-2-9 129,5 4-258,-1 0-129,2-2 129,1 0-129,1-2 0,1-3-129,-9-13 258,21 10 0,-8-10 0,-13 0 0,24-15-129,-13 0 129,4-2-129,-4-4 0,3 2 0,-4-4-129,0 5 0,-3 0 129,-1 3-129,0 1 0,-3 2 0,-1 0 0,-2 12-129,2-15 0,-2 15-129,0 0-258,0-14-516,0 14-1161,0 0-2193,0 0-645,0 0 258</inkml:trace>
  <inkml:trace contextRef="#ctx0" brushRef="#br0" timeOffset="2377.136">10064 9016 1161,'7'42'2838,"-4"-14"129,-3 0-516,1 8-387,-2-2-387,1 12-516,-10-2-129,8 6-387,-6 0 0,2 2-387,1-6 129,4 0-387,1-8 0,0-6 258,8-8-387,4-9 0,2-5-258,0-10-774,8-3-1161,-7-10-1032,-4-10-1419,7 3 258</inkml:trace>
  <inkml:trace contextRef="#ctx0" brushRef="#br0" timeOffset="2645.151">9818 9210 4257,'9'8'4902,"12"-5"-258,2-3-258,8-3-3741,6 2-645,9 1 0,3-4 0,2 0 0,-1-1-129,-2 0 129,-3-1-516,1 6-516,-12-5-2838,-1-2-516,0 7-516</inkml:trace>
  <inkml:trace contextRef="#ctx0" brushRef="#br0" timeOffset="3616.205">10896 9225 1161,'7'12'1806,"-2"6"0,-1-5 387,-3-2-129,5 9-387,-6-5-387,6 7-258,-6-1-129,5 4-387,-5-3-129,3 2-129,-3-4-129,4-1 0,-2-4 0,-2-15 0,13 11-129,-2-11 129,3-11 0,3-4 129,2-8 129,3 2 0,-1-8-129,1 4 129,-3 0-129,2 5 387,-6 3-516,2 5 129,-5 3-258,-1 4 0,0 3 0,-11 2 0,21 4 258,-21-4-258,15 22 258,-7-3-129,-2 0 129,1 6 0,-4 1-129,1 0-129,0 1-258,-4-7-903,8-3-3354,-1-5-258,-7-12-387</inkml:trace>
  <inkml:trace contextRef="#ctx0" brushRef="#br0" timeOffset="4072.233">11409 9463 4773,'-1'-7'4128,"14"-4"-258,-3-10-516,17 6-4257,-2-7 0,11 5 129,-3-2 387,4 4 258,-1 3 516,-6 0 258,4 8 0,-12 0 387,5 4-258,-10 6-258,1 5-129,-6 4 0,-3 5-258,-4-2 0,-4 5 258,-1-1-258,-4 2 129,-9-6 0,-1 6 0,-7-8 0,-1 1 0,-4 0 0,0-5-129,-3-4-129,0-4 0,2-2-258,-1-6-387,12 1-1419,-5-14-2451,8-9-516,5-4 0</inkml:trace>
  <inkml:trace contextRef="#ctx0" brushRef="#br0" timeOffset="4396.251">11939 8973 3870,'31'49'4773,"-20"-27"-129,-5 2-387,0 0-3612,1 12-387,-3 3 0,3 7 0,-6 2 0,3 3-129,-4 0 258,0 0-258,0-2 129,0-2-129,1-7 0,3-7-129,0-8-258,1-14-258,4 3-645,-9-14-1806,8-12-1677,1-6-387,-7-9 129</inkml:trace>
  <inkml:trace contextRef="#ctx0" brushRef="#br0" timeOffset="4673.267">11765 9185 4644,'8'16'5160,"13"-11"-645,4-5 0,6 0-3999,9 0-516,7 0 129,2 0-129,4 0 0,1-2 0,-1-1 0,-1-2 0,-3 1-129,-8 0 0,6 4-1032,-18 0-3096,-2 0-387,-6 0-387</inkml:trace>
  <inkml:trace contextRef="#ctx0" brushRef="#br0" timeOffset="7112.406">13201 9048 645,'0'0'1548,"0"0"-258,0 0 0,0 0-387,0 10-258,0-10-129,0 0 0,0 0-129,-4 17 258,4-17 0,-3 22-258,-2-8 258,4 6 0,-5 2-258,6 6-129,-5 2 387,5 8-258,-3 3 129,2 5-129,-1 3 129,2 1-387,0 1 129,3 2-129,2-2 0,0-5 0,1 0-129,3-7 129,-4-3-129,5-4 129,-6-6-129,2-9 258,-3-2-258,-3-15-258,7 12-516,-7-12-1806,0-16-1419,0 3-387</inkml:trace>
  <inkml:trace contextRef="#ctx0" brushRef="#br0" timeOffset="7916.452">13086 9036 1161,'0'0'0,"0"0"387,0 0 387,0 0 258,14-9 387,-14 9 258,22-16 258,-6 0-387,7 7 0,-3-7-516,10 9-129,-1-3-387,5 6-129,0-1-258,4 5 0,2 0-129,5 0 0,-5 10 0,1 0 0,-4 4 0,-1-2 129,-5 5-129,-3 0 0,-8 0 0,-3 6 129,-6-5 129,-6 2-129,-5 1 0,-3 2 0,-11-2 129,-7 1 0,-8-2 258,-3 3-129,-10-8-129,1 2 129,-8-3 129,3 0-129,-3-3 0,2-2-258,4-2 129,4-2-258,4 0 129,5-3-129,5-1-129,6-1-129,19 0-1032,-20-1-1935,20 1-1419,3-14-258,9 1 1</inkml:trace>
  <inkml:trace contextRef="#ctx0" brushRef="#br0" timeOffset="8596.491">14311 8844 1161,'0'0'3999,"-6"0"258,6 0-516,-13 9-3354,-3-4 0,-1 5-258,-6-1 0,0 10 129,-6-3 129,1 4 129,-7 1 0,-1 8 129,-2-1-129,2 11-129,-4-2-129,0 8 129,1 1 0,3 9-258,2 0 0,5 3 0,5-1 0,5 2 0,7-5 129,8-1-258,4-4 0,10-3 129,9-7 0,8-5-129,6-5 129,6-5 0,2-6-129,4 1 129,-1-7-258,-1-3 258,-3-4-129,-2 2 0,-7-5-129,-4 3 129,-6-3 0,-3 1 0,-6-2 0,-12-1-129,10 0-129,-10 0-258,0 0-1161,-6 0-2322,6 0-645,-10-8-387</inkml:trace>
  <inkml:trace contextRef="#ctx0" brushRef="#br0" timeOffset="10656.609">14457 8927 1,'-8'0'2708,"8"0"-2450,0 0-129,0 0 258,0 0 258,10 8 258,-10-8 129,0 0 258,0 0-258,8 21 129,-8-11 0,5 14-516,-5-3 0,2 13-258,-2 1 0,0 6 0,0-2-129,-2 7 129,-5-5-129,2 4 0,-3-4 129,1-1 0,-2-7-129,4-1-129,-1-9 129,2 0-258,1-8 258,1-4-129,2-11 0,0 0 129,0 0-129,0 0 0,0 0-129,2-12 129,1-2-129,1-1 0,0-4 129,2 0-129,1-2 0,4 0 129,1 0-258,3-1 129,5 4-129,3 2 129,3 4-129,3 4 0,4 2 0,-1 5-129,1 1 516,-1 8-129,-3 6 0,-2 3-129,-4-1 129,-5 6-129,-4-2 129,-5 4 129,-6-2-258,-3 2 129,-6-4 0,-7 0 129,-6-1 0,-3 2 258,-6-6-129,-3-1-129,-4-6 129,1 1-129,-5-4-129,2-2 0,3-3 0,1 0-129,4-2 0,4-4-258,6-4-129,4-6-258,15 16-1806,-2-20-2064,2-2-258,8 3-129</inkml:trace>
  <inkml:trace contextRef="#ctx0" brushRef="#br0" timeOffset="11240.643">14790 8949 3096,'6'5'3741,"9"2"-387,0 7-645,-4-8-903,10 11-516,-5-4-387,10 12-516,-7-4 0,8 9-129,-4-3-129,2 3 0,0 5 129,-1 4-129,-2 1 0,0 2 0,-5 2 0,-1-1-129,-3 6 129,-4-3 0,-6-3 0,-2 0-129,-1-4 0,-7-3 129,-6-2 0,-4-2 0,-2-4 0,-2-3 0,-3-1-129,0-7 0,-1 0 0,2-5-129,3 0-129,-2-9-258,10 4-1161,-6-7-2580,8-10-387,7-3-258</inkml:trace>
  <inkml:trace contextRef="#ctx0" brushRef="#br0" timeOffset="11984.685">15306 8751 774,'-2'-12'3225,"3"-1"129,11 11-258,-12 2-3483,13-8 129,-13 8 516,13-2 129,-13 2 516,0 0 516,20 0 0,-20 0 0,15 5 0,-15-5-516,23 20-129,-8-6-258,12 9-129,0 3-129,10 11-129,2 5 0,5 7 0,4 3-258,-1 6 258,3 1-129,-3 6 0,-1-3 258,-6 2-258,-6-3 129,-5-1 0,-8 3 0,-9 1 0,-11 1 0,-2-3 0,-13-3-129,-7-2 129,-6-3-129,-3-1 0,0-8 0,0-10-129,5-4 0,-4-9-258,10 6-1161,-4-8-3096,5-11 0,4 2-516,-4-17 388</inkml:trace>
  <inkml:trace contextRef="#ctx0" brushRef="#br1" timeOffset="24020.373">7821 4463 1161,'-27'-6'2838,"14"5"-1290,-1-2-258,-4 1 0,2 2-129,-9-1 0,6 1 129,-10-1-129,8 2 0,-9-1-129,5 6-129,-9-5-129,8 6-129,-7-3 0,5 6 129,-7-3-387,3 5 0,-5 0 0,5 2-129,-3 1 0,2 6-129,-3 2 0,3 4-129,-1-1 129,1 7-258,-2-1 387,0 5-258,-3 4 129,0 0-129,-2 1 258,4 5-129,-1-1 0,2 4 129,3 3-129,3 1 0,5-3-129,0 3 0,3 3 129,3 2-258,1 0 129,1 0 129,0 0-129,2 3 129,1-4 0,4 5-129,0-2 129,5-3 0,2 0 0,2-2 0,4-3 0,7-2 0,1 2 129,4-5-129,2-4 0,3-1 0,1-3 0,4 1 0,-1-3 0,5 1 129,3-5-129,3-1 0,1-1-129,3-2 129,-1-2-129,4-2 129,-2-1 0,2-1-129,-1-4 129,2 1-129,-2-2 0,0 2 129,3-3-129,1-1 129,0-1-129,4-1 129,0-2-129,1 0 129,0-2-129,2-4 129,0-1-129,-3 1 0,-2-1 129,1-3-258,-4-1 258,-1 1-129,0 1 0,-1 1 129,-2 0-129,0 0 0,1-3 0,-1 2 0,-1-1 0,2 1 0,-4-4 0,3 0 0,0 0 129,1 0-129,0-4 129,1 0-129,-1 1 0,-1-4 0,-1 2 129,-4 0-129,-1 0 0,-2 1 0,1-1 0,-2-1 0,-1-3 0,4 4 0,-4-4-129,3 3 129,-1-3 0,2-3-129,0-1 258,-1 1-258,-2 1 129,1-2 129,0 2-129,-1-1 0,-1 2 0,-1 1 0,-1-2 0,-2 2 0,3-4 0,-4 2 0,3-6-129,-5 0 129,3-2 0,-1 1 0,0-1 129,0 0-129,-1-1 0,3-1 0,-3 0 0,0-3 0,1 1 0,-3-1 0,1 0 0,-1-4 0,-1-1 0,2-2 129,-3 0-129,0 0 129,-1-1-258,-1-2 258,-2-1-129,0-2 0,-2-3 129,-3 0-129,1-1 0,-3-3-129,0-2 258,-2 0-258,-2-2 129,-1-1 129,-2-1 0,-3 1 0,0-2-129,0 1 129,-6 0-129,-3-2 129,-4 4 0,-1-3-129,-4 0 0,0 1 0,0 2-129,-2 1 129,1 1 129,-1 2-129,3 1 0,-2 4 0,-2 1 0,-3 1-129,4 1 258,-6-3-129,-1 3-129,-1-1 258,-2 1-129,-1 0 0,-2 0 0,1 1 129,-5 1-129,2 3 0,-3 1 129,-1 1-258,-1 1 258,-4 4-129,1 3 0,-3-1 0,1 5 0,-1-6 0,-3 7 0,0 1 0,-2 4-129,0 1 258,-4 0-129,-1 5 0,-3 0 0,-2 5 129,0 0-129,-3 0 0,-1 0 0,-4 5 0,-2 2 0,0 2 0,-4 2-129,1 3 258,-3 1-258,1-1 129,2 6-129,3-1 129,3 5-129,5-2 0,9 2-129,2-1-387,13 13-1161,-8-11-2580,12-1-516,-7-11-645,3-6-258</inkml:trace>
  <inkml:trace contextRef="#ctx0" brushRef="#br1" timeOffset="30895.767">14993 10309 774,'-16'-9'1548,"16"9"0,-21-13 129,21 13 129,-23-16-129,23 16-258,-21-15 0,21 15-387,-24-17 0,14 14-387,-8-4 0,2 4-129,-4-1-129,1 1 0,-8 1 0,6-1-129,-6 1 0,2 2 0,-4-2 0,3 2 258,-4-3-258,3 3 0,-3-2 0,3 2-129,-3-3 129,2 1 0,-4-2-129,1 3 129,-3-1-129,-1 2 0,-1-3 129,-1 2-129,-4 0 0,3 1 0,-5 0-129,1 0 258,-2 0-258,-2 0 129,-1 0-129,-2 0 129,-2 0 129,1 0-258,-2 0 129,0 0-129,3 1 129,-1 0 0,-1-1-129,4 0 0,-1 0 129,2 3 0,1-1-129,2 0 129,2 1-129,0 0 129,2 0 0,2 3 0,-3-1-129,5 0 129,-3 3 0,3-2-129,0 2 129,1 2-129,-2 1 0,-1-1 129,1 2-129,2-2 0,-2 1 129,5-1-129,-2 0 129,1 4 0,3-6 0,3 4 0,1-2-129,1 1 129,0 2-129,2 4 258,-1-2-258,-1-2 0,1 2 0,0-1 258,1 2-258,2 3 129,0-5-129,3-2 129,-2 0-129,4 3 129,0 2-129,4-2 0,1-1 0,-1 3 0,0 0 0,2 0 0,-1 4 0,2 1 129,-1-5-129,1 4 129,-1 1-129,1 3 0,0 2 129,0-1 0,1 3 0,0 0-129,-1 0 129,2 1 0,1 2 0,2-3-129,-1-1 129,4 0 0,0 0-129,0 0 0,0-3 0,0 2 129,2-1-129,-1 0 0,0 1 0,1-2 0,-1 3 0,0-3 0,0 2 129,2 0-129,-1-4 0,1 0 0,0 2 0,3 0 129,-2-1-129,3-2 0,-2 7 0,3-3 0,-1 3 129,1 2-129,0-1 129,0-1 0,0 3 0,1-1-129,2 2 129,-1 0 0,1-1-129,4-1 129,-1-2-129,4 2 129,1 2-129,3-1 129,4-3-129,0 0 0,2 1 0,1 4 0,3-2 129,-2-3-129,0-4-129,-1 1 258,0-2-129,-1-1 129,2 0-129,0-3 0,3 0 0,1-1 0,3 0 129,1-2-129,4 1 129,2-2-129,3-1 129,2-3-258,0 1 387,4-1-258,1-1 0,3 1 0,-1-4 129,4 4-129,1-2 0,0-5 0,2 4 0,2-4 129,-2-1-258,4-1 129,1 2 0,-2-2 0,1 3 0,2 1 0,0-1-129,-1 1 129,1 2 129,2-2-129,-3-1 0,0 3 129,1-2-129,4 3 0,-4-6 0,-1 0 129,2 0-258,-3 3 258,1-1-258,-2-3 129,-1 2 0,-3-4-129,0 2 129,3 1 0,-2-1 0,0-3-129,1 0 258,-1-3-129,2-1 0,-5 1 0,3-2 0,-5 1-129,-1-2 129,-3-1 0,-3 4-129,1-1 129,-2-1 0,0-3 0,-1 3 0,5-2 0,0-2 0,2 0 0,1-3 0,-1-1 0,0 1 0,3-2 0,-2-1-129,-1-2 129,-4 0 0,2 0 0,0-2-129,1-3 258,-4-1-258,2 0 258,-3-3-258,-3-1 258,2 0-129,-4-4 129,-2 2-258,-3-1 129,-2-4 129,-1-1-258,-3-4 129,-5-1-129,-2 0 129,-7-3-129,0-2 129,-2-2 0,-5 3-129,-4 2 129,1 2 0,-2 0 129,-2-1 0,-1 0 0,1 6-129,-2 0 0,-2 1 0,1-1 0,-2 0 0,-1-1-129,0 4 129,-5-3 0,-5 3-129,1-6 129,-5 1 129,-1-2-129,-2 5 0,1 0 0,-3-2 0,3 7 0,-1-1 0,0 1 0,0 2-129,-1 2 0,2-4 129,-7 0-129,1-1 0,0 0 258,-4 1-258,-1 1 129,-1-1 0,-2 0 129,-2 1-129,1 1 129,-2 2-129,-1 1 0,0-2 0,-3 1 0,-1 0-129,-4 2 129,-1-1 0,-1 2 0,-2-4-129,0 4 129,-2-2 0,1-1 0,-2 4 0,2 1 0,-1 1 0,-1 0 0,1 2 0,-3 3-129,3-1 129,-2 5 0,2 0 0,1-1 0,-3 4 0,3-1-129,1 0 258,1 2-129,0 1 0,1 0 0,0 0 0,2-3 0,0 3 0,-1 1 0,2-1 0,1 0 0,1 0 0,-1 3 0,5-1 0,-3 1 0,3-3 0,2 0 0,3 4 0,-2-3 0,3 3 0,-2 1 0,-1 0 0,2 0 0,-2 2 0,2 0-129,-1 0 129,2 1 0,-1 0 0,2-2 0,0 4 0,1-4 0,0 3-129,1 2 258,-1 0-258,2 0 129,-1-1 129,2 1-129,5-1 0,0 3 0,2-3 0,3-1-129,1-1 258,0-3-258,13 0 129,-20 9 0,20-9 0,-17 3 0,17-3 0,-14 8 0,14-8 0,-6 13 0,6-13 0,0 13-258,3-2-129,-3-11-774,38 37-1935,-28-26-2193,4-13-387,0-19-387,-4-15 388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0-12T18:15:23.1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2145 4499 144 0,'-13'0'55'0,"13"4"-30"0,0-4-14 15,0 0 15-15,-8 3-12 16,4 5-5-16,-1-1-2 16,5 1 0-16,-8 3-3 15,4 0-7-15,4 4-1 0,0 3 2 16,0 1 3-16,-9 7-2 15,9 8 0-15,0-4 1 16,0-1 0-16,0 5 0 0,0 3 2 16,0 0 5-16,0 12 4 15,9-1-4-15,-9 5-2 16,0-1-2-16,0 4 0 16,12-8-4-16,-12 4-2 15,5-7-16-15,-5-8-5 16,0-3-43-1,4-12-37-15</inkml:trace>
  <inkml:trace contextRef="#ctx0" brushRef="#br0" timeOffset="599.39">2120 4447 104 0,'25'-26'38'0,"-13"11"-20"0,22 3 3 0,-17 5 17 16,4-4-16-16,8 0-5 16,0-4-15-16,1 4-6 15,3 3 2-15,5 1 2 0,-4 3 5 16,3 0-2-16,-3 8 0 15,4 0-3-15,-9-1-1 16,-8 5 1-16,4 3 0 16,0-4 0-16,-12 5 2 15,-1-1-6-15,-3 0 1 16,-1 0 5-16,-8 0 6 16,-12 1 2-16,3-1 2 0,-8 7-2 15,-4 1-1-15,-12 0-5 16,-1-1-1-16,-3-3-3 15,-1 0-1-15,0 0 3 16,5-4 1-16,-1 0-4 16,5-3-1-16,8-1 1 15,-9 1 2-15,9 3-2 16,5-4 0-16,11 1-6 16,-7-1-3-16,8-3-34 15,4-4-56 1,8 0 13-16</inkml:trace>
  <inkml:trace contextRef="#ctx0" brushRef="#br0" timeOffset="1319.129">3290 4122 124 0,'-4'26'46'0,"-9"-22"-24"0,0 4-17 15,9-5 11-15,-4 5-5 16,-9 7 1-16,0-4 2 15,-4 4 1-15,0 0-8 16,0 3 2-16,0 1 2 0,-8 0-4 16,4 7-2-16,0 0 0 0,4 0-1 15,-9 4 4-15,9 7 3 16,0 8-2-16,0-1 2 16,13 5 0-16,-5 3 1 15,1 0-4-15,8 0 0 16,-9 1-3-16,13-1 2 15,-8 0-2-15,16 0 0 16,-8-3-3-16,13-1 1 16,-5-3-2-16,13 3-1 15,-4-11-2-15,8-3 1 16,4-8 5-16,1-4 2 16,-1-3 0-16,5 3 1 0,3-7-4 15,-7 0 0-15,-5-4-1 16,4 4 1-16,-12-4-2 15,0-3-1-15,0-1 3 16,-5 1 0-16,-3-4-4 16,7 3 1-16,-16-7-13 15,0 4-7-15,0 3-60 16,-12-3-69 0,8-15 38-16</inkml:trace>
  <inkml:trace contextRef="#ctx0" brushRef="#br0" timeOffset="2009.149">3357 5106 96 0,'-13'4'35'0,"17"0"-18"0,5-4-2 15,-9 0 15-15,0-4-12 16,4 0-4-16,0-3-7 16,5-1 0-16,3-14-4 15,-8 3 3-15,9-7 0 0,4 0 0 16,0-4-1-16,3 1-1 16,1-12 2-16,0-4-1 15,0 4 2-15,0-4-4 16,9 0-2-16,-9 4 0 15,4 0 1-15,0 8-3 16,-8 3 0-16,4 4 3 16,0 4 1-16,-9 7-6 15,5 0 0-15,-4 4 3 0,-1 3 2 16,-3 4 0-16,-1 8 1 16,0 4 2-16,-3 3 4 15,-1 4 0-15,0 7 2 16,4 4-4-16,-8 0 1 15,5 19-1-15,3-4 3 16,0 4-5-16,1-1-1 16,-5 1-2-16,4 0 1 15,-8-4-2-15,5-4 2 16,7-3-4-16,1-5 0 16,-9-2 1-16,4-9 2 0,1 1-1 15,-1-8-1-15,-4-4-4 16,-4 1-2-16,-8-4-37 15,-1-4-16-15,-7 0-32 16</inkml:trace>
  <inkml:trace contextRef="#ctx0" brushRef="#br0" timeOffset="2250.58">3474 4890 132 0,'25'-15'52'0,"-4"15"-28"0,5-7-17 0,-14 3 15 15,5 0-4-15,8 1-1 16,4-1-5-16,1 0-2 16,-5 4-6-16,9-4-5 0,3 4 0 15,-3 4-1-15,-1 4 0 16,-3-1-47-1,3-3-52-15,-12-1 21 16</inkml:trace>
  <inkml:trace contextRef="#ctx0" brushRef="#br0" timeOffset="2610.555">4292 4599 192 0,'-12'4'71'0,"16"7"-38"0,0 4-19 15,0-4 20-15,4 1-19 16,-8 10-8-16,5 8-5 16,3 0-2-16,-8-1 0 15,0 1 0-15,0 0 0 0,0 4 2 0,-8-1 1 16,3 4 3-16,-7-3 3 16,4-1-4-16,-1 1-3 15,9-8-4-15,-8-4-1 16,8 1-38-16,0-12-17 15</inkml:trace>
  <inkml:trace contextRef="#ctx0" brushRef="#br0" timeOffset="3256.259">4221 4622 132 0,'-9'-4'52'0,"14"0"-28"0,-1-3-22 16,4 3 14-16,-4-3-6 16,9-1 2-16,12-3-5 15,-4 0-2-15,4 0-2 16,5 0 0-16,3-1 2 0,5 5 2 15,-5-1 1-15,1 5-2 16,-5 3-1-16,-3 7-1 16,-5 1 2-16,4 7 1 15,-13 3 3-15,-3 4-7 16,-1 1-2-16,-8 14 1 16,-4-7 1-16,-5 3-1 15,1-6 1-15,-9-1-4 16,1-8 0-16,-5 1 3 0,4-4 1 15,0-4-6-15,4-7 0 16,5-4-1-16,0-4 2 16,16-3 1-1,-8 3 1-15,13-4 2 16,3 8 3-16,-7 4 4 16,8 7-2-16,-1 0 1 15,1 8-5-15,-4 0-2 16,-1 3 0-16,1 4-1 15,-5 0 0-15,1 0 0 16,-9 0 2-16,0 1 1 0,-9-1 5 16,1 0 3-16,-1 0 0 15,-3-4 1-15,-5-3-4 16,0-4-3-16,-8-4-2 16,0-7 0-16,4-4-7 15,-8-8 1-15,8-3-28 16,0-4-9-16,-4 0-62 15,8-4-32 1,4-14 65-16</inkml:trace>
  <inkml:trace contextRef="#ctx0" brushRef="#br0" timeOffset="3722.583">5085 4085 180 0,'-21'30'68'0,"17"3"-36"0,-1 1-24 15,5-19 16-15,0 7-12 16,-4 1-4-16,0 10-5 16,4 4 0-16,0 12-2 15,0 7 8-15,0 7 4 0,0 12-2 16,0-1 1-16,4 1-7 15,-4 7-1-15,0-4 2 16,0 0 1-16,0-3-8 16,0-8-4-16,4-8 3 15,1 1 0-15,-1-11 2 16,0-8 0-16,4-8-14 16,1-7-5-16,-5-7-34 15</inkml:trace>
  <inkml:trace contextRef="#ctx0" brushRef="#br0" timeOffset="4248.724">5861 4510 200 0,'-5'-4'74'0,"1"4"-40"0,0 0-24 16,4 0 17-16,-4 0-15 15,-9 4-7-15,-3 0-6 16,-1-1 0-16,0 1 1 15,-4 0 0-15,0 3 0 0,-4 1 0 16,-4-1 0-16,-1 4 0 16,1 4 0-16,4 0 0 15,-1 4 0-15,1 11 0 16,0 3 2-16,0 1-1 16,8 3-1-16,5 0 3 15,3 1 2-15,9-5 2 16,4 1 1-16,1-5-2 15,7 1-1-15,5-7 1 0,8-5 3 16,5-3-2-16,7-4-2 16,5-3 0-16,4-8-1 15,-4 0-5-15,-4 0 1 16,-4 0 0-16,-1 0 0 16,-4-8 0-16,-3 1 2 15,-5 3-10-15,0-3-2 16,-5-1-37-16,1-3-14 15,-4 0-40 1</inkml:trace>
  <inkml:trace contextRef="#ctx0" brushRef="#br0" timeOffset="4773.518">5999 4037 208 0,'4'0'79'0,"5"7"-42"0,-5 1-32 0,4-5 19 15,9 12-15 1,0 8-5-16,0-1-2 0,4 0 0 16,4 1-1-16,4-1-3 0,5 0-1 15,3 1 4-15,1 3 1 16,4 0 0-16,0 4 1 16,-4 7-2-16,0 4-1 15,-5 15 1-15,-4 0 1 16,1 15-6-16,-9-1 1 15,-4 1 1-15,-5-4 1 16,-8 4 3-16,-4-4 1 0,-8 0 5 16,-5 0 3-16,-3-3 5 15,-14-8 4-15,-8-1-6 16,-3-6-3-16,-6-8-6 16,1-4-4-16,0-7 0 15,8-4-1-15,1-7-7 16,3-8-3-16,5 0-14 15,4-3-7-15,8-5-28 16,8-3-13-16,9-3-16 16</inkml:trace>
  <inkml:trace contextRef="#ctx0" brushRef="#br0" timeOffset="5194.772">7014 5143 200 0,'-4'-7'77'0,"8"11"-42"16,4-1-21-16,-8-3 22 0,5 4-18 16,3 0-7-16,0 0-5 15,5-1 0-15,0 1-3 16,3 0-2-16,1 0 0 0,0-1-1 15,4-3 2-15,0 0-3 16,0-3 0-16,0-1-4 16,0-4-1-16,4 1-17 15,-4-1-5-15,0 1-43 16,0 0-50 0,-4-1 33-16</inkml:trace>
  <inkml:trace contextRef="#ctx0" brushRef="#br0" timeOffset="5478.363">6981 4868 204 0,'-5'-8'77'0,"14"8"-42"0,-1-3-19 0,0 3 24 16,1 0-21-16,3 0-7 16,5 0-8-16,0 0-4 15,0 0 1-15,4 0-4 0,0 3 2 0,4 1 1 16,0 0 2-16,0-1-12 16,5 1-6-16,3 0-51 15,5-4-65 1,4-4 29-16</inkml:trace>
  <inkml:trace contextRef="#ctx0" brushRef="#br0" timeOffset="5913.52">8457 4309 200 0,'-9'7'74'0,"9"4"-40"0,0 1-18 0,0-9 30 15,0 16-19-15,5 3-11 16,-5 8-9-16,4 11-4 16,-4 0 2-16,4 8 4 0,0 3 1 15,0 0 2-15,1 0-4 16,-5 0-3-16,0-7-5 15,0-8 0-15,0-3-11 16,0-8-3-16,0-8-50 16,0-18-23-16,0-7-17 15</inkml:trace>
  <inkml:trace contextRef="#ctx0" brushRef="#br0" timeOffset="6334.451">8495 3962 192 0,'29'-22'71'0,"-4"14"-38"0,13 1-21 0,-21 7 21 16,4 0-19-16,4 4-7 16,8 7-8-16,1 4 0 15,4 3 1-15,-5 1-7 0,-3 11-3 16,-1 7 3-16,-8-3 4 0,-4-5 4 16,-5 1 4-16,-8-4 7 15,-4 4 2-15,-8-8 4 16,-9 5 1-16,-8-1-2 15,-8-4 2-15,-1-3-8 16,-8-4-2-16,0-1-3 16,0 1-1-16,4-7-8 15,1-1 0-15,3-7-17 16,5 0-4-16,8 0-26 16,0-3-10-16,8-5-41 15</inkml:trace>
  <inkml:trace contextRef="#ctx0" brushRef="#br0" timeOffset="6859.37">9707 3701 192 0,'-13'11'71'0,"9"-3"-38"0,-9 3-36 15,9-3 11-15,-8 3-4 16,-5 4 0-16,-4 3-5 16,-4 12-1-16,-5 4 1 15,1 7 2-15,-5 0 2 0,1 15 10 16,3-1 3-16,1 1-1 16,0 4 1-16,-1 3 0 15,1 8-1-15,4 7-3 16,8 8-2-16,4-8-4 15,5-7-1-15,12-4 1 16,5-7 1-16,3-8 1 16,9 4 2-16,9-8-5 15,3-7-3-15,1-3-1 0,3-9 1 16,1-2 1-16,4-5 1 16,-4-7-7-16,-5 0-2 15,1-4-25-15,0-7-10 16,-5-4-81-1</inkml:trace>
  <inkml:trace contextRef="#ctx0" brushRef="#br0" timeOffset="7429.414">9812 4898 188 0,'-5'3'71'0,"10"-3"-38"0,3-3-17 15,-8 3 22-15,4-8-25 16,4-7-8-16,9-11-7 16,4-11-2-16,4-8 3 15,1-7-9-15,11-8-3 0,-3 8 4 0,4-4 3 16,-1 4 4-16,1 4 3 16,-4-1 0-16,3 4 2 15,-3 4-2-15,0 0-1 16,-5 8 9-16,-4 7 6 15,-4 3 2-15,-4 9 1 16,0 14 8 0,-5 11-12-16,1 7-5 15,-1 1-5-15,-3 7-4 16,-1 8 3-16,0-1 0 16,5 1 1-16,-5 7 2 15,5 11-3-15,-5-7 0 0,1-4 1 16,-1-4 0-16,1-7-2 15,-5-8-2-15,0-3-4 16,-4-4-2-16,-4-4-22 16,0-8-8-16,-5-3-59 15,-3-7-48 1,-1-4 53-16</inkml:trace>
  <inkml:trace contextRef="#ctx0" brushRef="#br0" timeOffset="7658.138">9988 4499 232 0,'4'0'88'0,"8"0"-48"0,14 0-31 0,-10 0 22 16,10 0-13-16,7 0 0 16,5-4-6-16,12 0-2 15,1 1-6-15,3-1-3 0,1 0 2 16,-1 0-2-16,9 1-1 15,4-1-15-15,0 0-7 16,-4 1-51-16,0-5-22 16,-4 1-2-1</inkml:trace>
  <inkml:trace contextRef="#ctx0" brushRef="#br0" timeOffset="8000.378">11233 4148 256 0,'-8'23'96'0,"12"-16"-52"0,0 1-40 16,-4 3 19-16,0 4-15 16,5 7-2-16,-1 12-6 15,0 3-3-15,0 4 2 16,0 11 0-16,0 12 3 0,1-12-8 16,-5 0-1-16,0 0 4 0,0-11 3 15,0-7-8-15,0-8-2 16,0-8-37-16,0-14-14 15,0-15-35 1</inkml:trace>
  <inkml:trace contextRef="#ctx0" brushRef="#br0" timeOffset="8557.01">11321 3981 200 0,'34'-23'74'0,"-5"16"-40"0,9-8-18 15,-21 11 24-15,0 4-14 16,4 0-5-16,4 0-10 16,0 8-5-16,-4 3-3 15,0 4-5-15,0 4-1 0,-4 7 4 16,-5 3 1-16,-8 1 2 15,-8 0 0-15,-4-4 2 16,-5 4 3-16,-4-8-2 16,1-3-2-16,-1 0-5 15,0-8 0-15,5 4-2 16,3-12 0-16,9-3-7 0,9-3-4 16,7-5 2-16,5-3 4 15,4 7 4-15,5 1 2 16,-1 3 1-16,1 3 0 15,3 5 2-15,-4 3 1 16,1 4 1-16,-5 3 0 16,-8 5-2-16,-5 7-2 15,-3 3-2-15,-9 4-1 16,-9 1 6-16,-3 3 3 16,-5-8 1-16,-4 1 1 15,-4-4-2-15,-5-4-1 16,-3-8-3-16,-1-3 1 15,1 0-4-15,-1-4 0 0,1-3-1 16,3-5-2-16,5-3-19 16,8-3-10-16,5-5-43 15,8-3-62 1,4-8 31-16</inkml:trace>
  <inkml:trace contextRef="#ctx0" brushRef="#br0" timeOffset="9019.684">12752 4055 224 0,'-9'-3'85'0,"5"-1"-46"0,-9 4-35 0,5 0 19 15,-5 4-15-15,-3-1-2 16,-5 5-6-16,-4 3-1 16,-1 11 1-16,-3-3 0 0,0 0 2 15,-1 3 5-15,1 4 6 16,0 4-1-16,-1 3 3 15,5 1 1-15,4-1 2 0,4 1-8 16,5 3-1-16,8 4-3 16,4 8 1-16,4-5-2 15,4-6 2-15,5-5 0 16,8 1 1-16,4-8-2 16,4-11 1-16,9-4-4 15,8 0 0-15,4-7-1 16,-3-4-2-16,3-4-21 15,-4-3-11-15,-4-8-48 16,0-8-21-16,-9-3-13 16</inkml:trace>
  <inkml:trace contextRef="#ctx0" brushRef="#br0" timeOffset="9530.313">12819 3601 208 0,'16'-4'79'0,"1"0"-42"0,4 15-26 16,-12-7 23-16,3 4-18 16,5-1-4-16,4 0-9 15,0 1-3-15,4 7 0 16,4 0 0-16,5 7 0 0,0 0 2 16,3 5 3-16,5 6 4 15,0 12 5-15,0 3-6 16,4 1 0-16,-4 10-4 15,-8 1-1-15,-1-4-1 16,-3 0 1-16,-5 7-4 16,-4 4-2-16,-4 4 2 15,-9 0 0-15,-4 3 1 16,-4-3 2-16,-4 0-3 16,-4-4 0-16,-1-7 3 15,-8-1 1-15,-4-7 7 0,-4-7 4 16,-8-8-5-16,-5-3-3 15,-4-8-17-15,-13-7-5 16,5-4-82 0,0-4-73-16,-1-15 55 15</inkml:trace>
  <inkml:trace contextRef="#ctx0" brushRef="#br0" timeOffset="10702.952">8532 5252 116 0,'-4'0'44'0,"8"0"-24"0,-4 0-15 0,0 0 11 15,0 0 4-15,9 0 2 16,-1 0 0-16,0 0 1 16,5 0-13-16,4 0 1 0,4 0 2 15,0 0-1-15,8 3 1 16,9 1 1-16,4 0 2 15,4-1-5-15,13 1 1 16,-1 0-1-16,5 0 1 0,13-1 0 16,8 5 0-16,12-4-6 15,9 3-2-15,4-3 0 16,8-1 0-16,18 1-2 16,7-4 1-16,5 0 0 15,-4-4 3-15,12-3 1 16,4 0 1-16,-4-5-4 15,1 1-3-15,16 0 0 16,0 0-1-16,-13 0-3 16,0 3 2-16,9-3 1 15,-4 0 2-15,-9 0 1 16,0 3 3-16,13 1-3 16,-9-4 0-16,-16 3-3 15,-1 1-1-15,-3 3 1 16,3 4 2-16,-7 4-6 15,-14-1 1-15,-3 1 1 0,-14 0 3 16,-11-4 0-16,7-4-1 16,-16 0-6-16,-17 1-1 15,-16 3-21-15,-22 0-7 16,-21 0-79 0,-12 3-48-16,-34-3 70 15</inkml:trace>
  <inkml:trace contextRef="#ctx0" brushRef="#br0" timeOffset="11185.917">9916 6090 192 0,'-12'0'71'0,"16"-4"-38"0,-4 12-21 0,0 3 21 16,0 0-10-16,4 12-4 15,0 3-2-15,1 11-1 16,-1 15-8-16,0 8 4 0,0 10 1 15,-4 1-4-15,0-4-1 16,0-3-4-16,0-8-1 16,-4-4-3-16,0-8-3 15,-9-6-47-15,1-8-21 16,-1-16-44-16</inkml:trace>
  <inkml:trace contextRef="#ctx0" brushRef="#br0" timeOffset="11603.721">9812 5907 268 0,'12'-26'101'0,"1"15"-54"0,16-7-35 15,-12 10 24-15,4-3-19 0,4 0-7 16,13 3-9-16,-1 1-1 16,5 3 0-16,0 8-3 0,-4 3 2 15,0 4 1-15,0 8 2 16,-9 0-1-16,-4 3-1 16,-4 0 1-16,-4 8-1 15,-5 0 4-15,-7 4 5 16,-10-1 1-16,-3-3 2 15,-5 0 2-15,-8-4 2 16,-8-4-7-16,-9 4-1 16,-4-3-4-16,0-1-3 15,-4-7-3-15,0-8 1 0,4 1-10 16,0-4-3-16,13-1-20 16,4-3-7-16,12-7-133 15,9-4 50 1</inkml:trace>
  <inkml:trace contextRef="#ctx0" brushRef="#br0" timeOffset="12610.062">11279 5758 172 0,'26'-26'66'0,"-14"11"-36"0,5 0-29 0,-9 12 16 16,5-5-9-16,0-3-2 0,-5 4-3 15,0-1 0-15,-8 1-2 16,-4-4-3-16,-4 7-1 0,-5 4 2 15,-4 4 0-15,-4-1 7 16,-4 5 6-16,-4-1 3 16,-5 8 0-16,1 7 1 15,-5 12 3-15,0 3-5 16,-4 4 2-16,-8 11-5 16,4 1-1-16,0 3-2 15,0-1 2-15,-1 9-1 16,6-1 0-16,7 8 1 15,9 0 1-15,8 0-1 16,9 3 1-16,8-11-4 16,8-3 1-16,9-8-3 15,8-7 0-15,4-4 1 0,5-4 1 16,4-7-3-16,4-4-3 16,0-7-9-16,4-8-5 15,8-7-29-15,-8-4-12 16,5-8-80-1</inkml:trace>
  <inkml:trace contextRef="#ctx0" brushRef="#br0" timeOffset="13569.931">11661 6120 92 0,'-4'-4'35'0,"4"4"-18"0,0-4-16 15,0 4 11-15,0 0 3 16,0 0 3-16,0 0 4 16,0 0 1-16,0 0 1 15,0 0 0-15,0 0-13 16,0 0 0-16,-4 0 2 0,0 4-1 0,-1-4 1 16,1 0-3-16,0 0 1 15,0 4-6-15,0 0-1 16,-9-1-2-16,0 5-2 15,1-1-2-15,-5 4 1 16,0 1 1-16,-4-1 0 16,0 4 0-16,-4 3 2 15,0 1 1-15,0 0 3 16,0 3 3-16,4 4 5 16,4 0-2-16,4 4 1 15,5 0-3-15,8-4-1 0,13-4 1 16,3 1 4-16,9-5-4 15,1-3 0-15,3-4-4 16,9-3-1-16,-1-5-3 16,1-3-2-16,4 0-6 15,0-3-4-15,0-5-25 16,0-3-12-16,0-8-78 16</inkml:trace>
  <inkml:trace contextRef="#ctx0" brushRef="#br0" timeOffset="14125.206">11967 5762 224 0,'13'-4'85'0,"4"8"-46"0,8 0-32 0,-13 0 18 0,5 3-15 15,0 4-3-15,0 4-7 16,-1 4-3-16,1 3 2 16,0 8 0-16,0 7 3 0,4 4 12 15,-4 4 8-15,-1 0-5 16,1 3 1-16,-4 1-7 16,-1 3-1-16,-3 4-4 15,-1 3 1-15,-4-3-4 16,-4 7-2-16,0-7-3 15,-4-3 1-15,-4-5 1 16,-5-3 2-16,1-8-1 16,-1 0 2-16,-8 0 0 15,0-3 3-15,-8-4 1 16,-1-4 1-16,-3-4-2 0,-1-3-1 16,5-4-6-1,-1 0-1-15,5-4-24 0,4-4-7 16,5-3-72-1,7-8-67-15,9-14 55 16</inkml:trace>
  <inkml:trace contextRef="#ctx0" brushRef="#br0" timeOffset="15207.193">14358 5192 152 0,'-21'-4'57'0,"17"4"-30"0,-5 0-23 15,9 0 13-15,-4 0-2 16,0 0 4-16,0 0 2 16,4-4 4-16,0 1-13 15,4-5 2-15,0-3 0 0,9 0 1 16,8-4 4-16,4 0-9 15,4-7-1-15,5-8-3 16,4 4-1-16,-1 0-3 16,1 3-2-16,-4 1 1 15,-5 0 1-15,-4 3-19 16,0 4-6-16,-12 0-48 0,-5 4-19 16,-12 4-2-1</inkml:trace>
  <inkml:trace contextRef="#ctx0" brushRef="#br0" timeOffset="15506.128">14454 4883 176 0,'0'0'68'0,"5"0"-36"0,-1-4-20 0,-4 4 19 15,8 0-12-15,1 0-3 16,-1 4-9-16,0 3-3 15,5 1-2-15,-1 3 1 0,-3 4 2 16,3 7 0-16,-3 4 2 0,-1 0-2 16,1 8 2-16,-5 3-4 15,0 4-2-15,0-4 2 16,-4-3 0-16,0-4-4 16,0-4-1-16,0-4-4 15,0-7 1-15,0-4-17 16,4-3-8-16,-4-8-26 15,0 0-12-15,0 0-11 16</inkml:trace>
  <inkml:trace contextRef="#ctx0" brushRef="#br0" timeOffset="15791.303">14257 5076 148 0,'9'-3'55'0,"-1"-1"-30"0,9 4-14 0,-9 0 18 15,9 0 3-15,8 4 3 16,0-1-8-16,9-3-2 16,4 0-14-16,4 0 2 0,4 0 3 15,0 8-4-15,4-8-2 16,-4 0-3-16,-4 0-2 15,-4-8-6-15,-4 5 1 0,-5-1-13 16,-4 0-5-16,0 1-80 16,-8-5-62-1,-4-11 60-15</inkml:trace>
  <inkml:trace contextRef="#ctx0" brushRef="#br0" timeOffset="16271.18">16002 3985 216 0,'0'18'82'0,"4"-7"-44"0,0 4-27 0,5-4 21 16,-5 15-8-16,4 8-2 0,-3 3-6 15,-1 4-2-15,0 8-8 16,0-1 0-16,-4 8 4 0,0 4-6 16,0 3 0-16,0-7-4 15,-4 7-1-15,0-7-1 16,0-4-2-16,-1-7-8 15,1-8-5-15,0-7-24 16,0-7-11-16</inkml:trace>
  <inkml:trace contextRef="#ctx0" brushRef="#br0" timeOffset="16752.417">15897 3679 252 0,'55'-15'96'0,"-26"8"-52"0,21-5-45 0,-29 12 18 16,9 0-12-16,3 0-1 0,9 4-4 15,4 0-1-15,-4 3 1 16,4 4 0-16,-4 4 0 0,-4 8-3 16,-4-1 0-16,-5 0-1 15,-8 1 3-15,-8 7 2 16,-9-1 4-16,-8 1-2 15,-9 0-2-15,-4 0 6 16,-8 0 3-16,-13-4-1 16,1 0 2-16,-5 4-4 15,-5-4 1-15,-3 4-5 16,-4-8-2-16,-5 0 0 16,4-3-1-16,1-8-3 15,8-3 0-15,8-1-12 16,9-3-5-16,8-4-27 15,12-4-12-15,18-11-46 16</inkml:trace>
  <inkml:trace contextRef="#ctx0" brushRef="#br0" timeOffset="17517.725">17394 3671 152 0,'-4'-7'57'0,"4"-8"-30"0,-8 8-7 0,4 7 21 15,-1 0-13-15,-3-4-6 16,-5 8-13-16,-3-4-6 16,-5 3-2-16,-4 5-1 0,-9-1 2 15,-4 4 3-15,-4 8 2 16,5 7 3-16,-10 0 4 16,1 12-2-16,4 10 3 0,0 12-2 15,1 3 2-15,3 8-6 16,4 0-1-16,1-1-2 15,-1 9 1-15,9 3-4 16,8 0-2-16,9 3-3 16,8-10 1-16,8-4 3 15,5-4 3-15,8-8 2 16,0-6 1-16,4-9-2 16,4-3-1-16,5-3 1 15,4-9 1-15,3-6-3 16,1-5-3-16,0-3-7 15,0-4-4-15,-4-3-25 16,-4-4-12-16</inkml:trace>
  <inkml:trace contextRef="#ctx0" brushRef="#br0" timeOffset="26601.038">17499 4167 116 0,'-4'-7'46'0,"4"7"-24"0,0-8-24 16,0 8 9-16,0 0-8 0,-4-7-1 15,0-8-4-15,0 0 1 16,4 0 5-16,0 0 2 15,-5 0 17-15,5 0 8 16,-4 0 1-16,4 1 3 16,0 2-8-16,-4 5-4 15,4-1-11-15,0 5-3 0,0 3 1 16,0 0-3-16,4 7-2 16,0 4 0-16,1 1-1 15,-1 6 0-15,-4 8 0 16,0 0 0-16,0 4 2 15,0 0 5-15,0 3 6 0,-4 5 2 16,-1 3 3-16,1 0-4 16,-4 0 0-16,4 3-8 15,-5 1-2-15,5-8-4 16,0-3-1-16,0-8-23 16,4-4-10-16,-5-7-50 15,5-7-52 1,0-12 42-16</inkml:trace>
  <inkml:trace contextRef="#ctx0" brushRef="#br0" timeOffset="27261.23">17537 3910 248 0,'13'-7'93'0,"8"3"-50"0,4-4-46 0,-13 8 16 15,5-3-9-15,4-1-3 16,4-4-3-16,13 1-1 15,0 3 2-15,-1 1 0 0,-3 3 1 0,-5 7 2 16,-3 0 1-16,-5 5-4 16,-5 6 1-16,-3 1 0 15,-5 3 0-15,-8 1 0 16,-4-1 2-16,-4 8-1 16,-9 3-1-16,-8-3 3 15,-9-4 0-15,1-3-4 16,-1-1-1-16,1-3 3 15,3-1 1-15,1-3-3 16,12-4 1-16,4-3-2 16,13-5-2-16,9 1 3 15,3 0 0-15,14 0 1 16,-1-1 2-16,0 1-1 16,0 4-1-16,0 3 1 15,-4 0-1-15,-4 4 0 0,0 7 0 16,-5 1 0-16,-3-1 0 15,-9 0-3-15,-4 4 2 16,-9 8 7-16,-8-4 6 16,-8 0 7-16,-5-1 5 15,-4-3-6-15,-12 0 0 16,4-3-11-16,4-5-4 16,4-3-2-16,5-3-1 15,3-5-9-15,9-7-4 16,5-4-15-16,7-11-5 15,9-3-32-15,13-8-12 16,4-4-20-16</inkml:trace>
  <inkml:trace contextRef="#ctx0" brushRef="#br0" timeOffset="27756.44">18674 3921 176 0,'4'-11'66'0,"0"11"-36"0,-4-4-15 0,0 4 20 15,0 0-17-15,-4 0-7 16,-5 4-7-16,-7 7-4 16,-1 0 1-16,-4 4-1 0,-4 4 2 15,-9 3 5-15,1 1 6 16,-5 14 4-16,-4 0 2 16,0-3 1-16,0-1 2 15,0 1-6-15,4-1 1 16,5 5-8-16,3-1-3 15,5-4-3-15,9-3 0 0,7 0-2 16,5-4 2 0,8 0-2-16,13-3-1 0,8-5 1 15,9-3-1-15,8-4 0 16,8-3 2-16,0-5-3 16,1-3 0-16,-1 0-1 15,-4-3 0-15,-4-5-18 16,-4 1-7-16,-5-1-50 15,-3-3-20-15,-9-4-10 16</inkml:trace>
  <inkml:trace contextRef="#ctx0" brushRef="#br0" timeOffset="28267.748">18778 3429 200 0,'5'0'74'0,"7"8"-40"0,5 7-24 0,-9-8 17 0,5 8-18 16,4 4-4-1,4-1-4-15,0 5-1 0,4-1 0 16,4 4 0-16,5 0 2 0,4 11-1 16,3 4-1-16,-3 4 1 15,0 7-1-15,0 8 0 16,-5 0 2-16,1 3 1 15,-5 0 1-15,-4 1 0 16,1-1 0-16,-6-3-2 16,-3-1-2-16,-8 1 1 15,-1-1 1-15,-8 9 8 16,-4-5 5-16,-9-4 8 16,-4-3 6-16,-8 0-7 15,-4-7-1-15,-9-8-10 16,-4-4-2-16,-8-3-14 0,4-12-4 15,-5-3-47-15,1-12-18 16,0-7-50 0</inkml:trace>
  <inkml:trace contextRef="#ctx0" brushRef="#br0" timeOffset="29002.567">15901 5307 212 0,'34'-3'82'0,"-9"3"-44"0,13-4-33 0,-17 4 17 16,8 0-8-16,5 0 2 15,8 4 0-15,12-1-1 16,13 1-7-16,17 0 4 0,4 0 1 16,4 3 5-16,9 1 1 0,0-1-4 15,20 0-1-15,9-3-6 16,0 0-3-16,9 0-5 16,20-1 0-16,-4 5 0 15,9-8 2-15,8 4-1 16,0 3 2-16,-4-3-4 15,-5 7-2-15,13-4 2 16,1 1 0-16,-10-1-2 16,-7 1 2-16,7-1-1 15,-11 1-2-15,-18-5 3 16,-16 9 0-16,-22-9 1 16,-12 5 2-16,-8 3-3 15,-21-4 0-15,-34 12-10 16,-21 0-49-1,-16 3-23-15,-35 0-40 16</inkml:trace>
  <inkml:trace contextRef="#ctx0" brushRef="#br0" timeOffset="29498.613">16509 5963 192 0,'0'0'74'0,"5"19"-40"0,-1-8-40 16,-4 8 58-16,0 3-20 16,0 4-1-16,0 4-5 15,-4 7-15-15,-1 4 7 0,1 11 2 16,0 8-4-16,0 3-1 16,-4 5-9-16,-1-9-4 15,1-3-12-15,-1-7-4 16,1-8-33-16,-5-8-14 15,5-7-63 1</inkml:trace>
  <inkml:trace contextRef="#ctx0" brushRef="#br0" timeOffset="29948.889">16287 5948 236 0,'9'-18'90'0,"-1"14"-48"0,13-11-38 16,-8 8 21-16,7-4-18 15,10-1-4-15,8-3-2 16,4 1-1-16,-1-1 0 15,6 0 0-15,-1 4 2 0,-4 3 3 16,-5 4 2-16,1 4 3 0,-4 4 1 16,-5 7-3-16,-4 4-3 15,0 0-2-15,1 4 0 16,-5-1-2-16,-9 1 2 16,-3 3-2-16,-9 1-1 15,-5-1 1-15,-3 0 1 16,-5 5 8-16,-8-9 3 15,-4 5-2-15,-8-1 1 16,-9-3-7-16,-9-1-1 16,-3-3-4-16,4-4-3 15,-1-3-16-15,13-1-5 16,1-3-32-16,16-4-12 0,8-8-48 16</inkml:trace>
  <inkml:trace contextRef="#ctx0" brushRef="#br0" timeOffset="30398.268">17491 5699 272 0,'-8'3'104'0,"3"1"-56"0,-11 4-52 0,11-1 18 15,-7 4-10-15,-1 0-1 16,-8 4-1-16,-4 8-2 16,-4-1 1-16,-5 4 3 0,-4 4 2 15,1 11 4-15,-1 0 4 16,0 4-2-16,5 3 1 15,-1 8-3-15,5 4 1 16,4 7-4-16,4 7-2 16,8-3 0-16,9 4-1 15,8-8-2-15,9-8 1 16,8-6-4-16,12-9-2 0,9-6 2 16,4-5 0-16,0-11-2 15,0-3 2-15,1-8-8 16,-1 0-2-16,-9-7-16 15,5-4-6-15,0-4-31 16,-8 1-13-16,-1-5-31 16</inkml:trace>
  <inkml:trace contextRef="#ctx0" brushRef="#br0" timeOffset="30758.877">17524 6071 264 0,'0'12'101'0,"5"-1"-54"0,-1 7-44 0,-4-3 23 16,0 8-11-16,0 3 0 15,0 11-7-15,0 11-3 16,0 8-2-16,0 8 2 0,0-5 4 16,0-6-5-16,0-5-2 0,0-7-1 15,4-7-1-15,0-8-25 16,0-11-8-16,5-8-93 15,3-29-49 1,1-8 86-16</inkml:trace>
  <inkml:trace contextRef="#ctx0" brushRef="#br0" timeOffset="31373.769">17524 6019 228 0,'-4'-3'85'0,"8"-9"-46"0,13 1-32 0,-4 11 18 16,8-7-18-16,4-1-3 16,4 1-3-16,5-1 1 15,8 1-1-15,0-1 10 0,-5 1 6 16,1 3-3-16,-4 1 0 15,-9-1-8-15,0 11-2 16,-4 4-2 0,-8 1-4-16,-5 6 1 15,-8 5 1-15,-8-1 0 16,-9 0-3-16,-4-3 0 16,-8 3 2-16,-5 1 2 15,-4-8 0-15,5 0 2 0,3-4-4 16,9 0 0-16,5-4 1 15,-1 1 0-15,13-5-3 16,12 1 2-16,13-4 1 16,8 0 0-16,5 4 0 15,4 0 0-15,-1 3 0 16,1 4 0-16,-4 4-3 16,-5 0 2-16,-4 0 1 15,-4 4 0-15,0 3 2 16,-8 8 1-16,-5 0-1 15,1 7-2-15,-9-4 1 16,-5 1 1-16,1-4 5 16,-8 0 6-16,-5-4-1 15,-4 4 3-15,-4-4-8 16,-9-8-4-16,-4-3-5 0,-4-4 1 16,5-11-6-16,3 0 0 15,5 0-15-15,-1-3-3 16,1-9-33-16,16-2-13 15,13-13-38 1</inkml:trace>
  <inkml:trace contextRef="#ctx0" brushRef="#br0" timeOffset="32230.112">18758 5930 172 0,'-5'-8'66'0,"5"8"-36"0,-4-3-22 15,4 3 18-15,-4 0-4 16,-4 0-1-16,-1 0-3 15,-3 3 1-15,-1 5-10 16,-4-1 3-16,0 1 2 0,-4 7-7 16,1 7-4-16,-6 0-2 15,-3 4-1-15,-5 4 4 16,-3 0 2-16,3 7 9 16,1 1 2-16,3 3-2 15,5 3-1-15,4 5-6 0,4 3-3 16,5-4-5-16,8-7 0 15,8 0 0-15,12-7 2 16,10-1 1-16,11-3 1 16,1-4 2-16,8-11 1 15,0-4-3-15,1-3-1 16,-1-8-1-16,4 0 1 16,0-8-9-16,-4 1-3 15,1 0-35-15,-10-1-14 16,-3-7-76-16</inkml:trace>
  <inkml:trace contextRef="#ctx0" brushRef="#br0" timeOffset="34467.763">20804 5464 248 0,'-4'-7'93'0,"8"3"-50"0,0-4-44 15,5 8 18-15,-1 0-8 16,1-3 0-16,-1 3-3 0,5-4-1 15,3 0-3-15,5 0-2 0,4 4 1 16,5-3-4-16,3 3 2 16,1 0 1-16,4 0 0 15,-1 0 0-15,1 0 0 16,0-4-3-16,0 0 0 16,-5 1-34-16,1-1-15 15,-5-11-53 1</inkml:trace>
  <inkml:trace contextRef="#ctx0" brushRef="#br0" timeOffset="34756.447">20863 5043 232 0,'21'-4'88'0,"4"4"-48"0,9 0-42 16,-13 0 17-16,4 4-11 15,13 0-2-15,-5-1-19 16,5-3-6-16,0 0-66 15,-5 0-29-15,1 0 50 0,-1-3 26 16</inkml:trace>
  <inkml:trace contextRef="#ctx0" brushRef="#br0" timeOffset="35909.778">3306 9302 140 0,'-20'4'52'0,"11"-4"-28"0,5 0-17 15,4 4 15-15,-8-4-4 16,3 4-1-16,5-4-7 16,0 0-4-16,0 0-3 15,0 0 4-15,13 0 3 0,-9 0 1 16,9 0 1-16,12 0-4 16,-8 0-3-16,8 3-5 15,13 1 0-15,-1 0 0 16,9-4 2-16,5 4-3 15,7-1 0-15,-11 1-1 16,11 0 0-16,-7-1-33 16,-5 1-17-16,-8-4-33 15</inkml:trace>
  <inkml:trace contextRef="#ctx0" brushRef="#br0" timeOffset="36237.796">3399 9168 236 0,'0'-3'88'0,"8"3"-48"0,13-4-36 15,-12 0 21-15,11 0-14 16,-3 4-3-16,13 8-5 16,3-1-3-16,5-3 1 15,4 3-6-15,4 1 1 0,4-1 2 16,-4 1 1-16,-4-4-2 16,0-1 0-16,4 1-20 15,-4-4-8-15,5 0-55 16,3-4-39-1,0 1 48-15</inkml:trace>
  <inkml:trace contextRef="#ctx0" brushRef="#br0" timeOffset="36750.538">5496 8054 244 0,'-13'4'90'0,"9"-1"-48"0,0 9-34 16,4-5 21-16,-4 8-15 16,-1 7-3-16,1 8-7 0,-4 11-3 15,-1 11 0-15,5 19-4 0,-12 7 2 16,3 4 1-16,-4 8 2 16,0 10-1-16,9 12-1 15,-13-11-2-15,8-8-1 16,1-18-23-16,-1-16-7 15,9-18-81 1</inkml:trace>
  <inkml:trace contextRef="#ctx0" brushRef="#br0" timeOffset="37216.722">5299 7983 244 0,'0'-11'90'0,"8"4"-48"0,9-5-29 15,-9 9 22-15,9-1-20 16,4 0-8-16,4 0-5 15,5 1 0-15,7-8-1 16,1 3-3-16,8 4-1 0,-4 1 4 16,0 6 1-16,-8 5-3 15,-1 3-1-15,-4 4-2 16,-3 0 3-16,-5 3 2 0,-9 1 2 16,-3 0-1-16,-9 3 1 15,-9 8-4-15,-3-4 0 16,-9 4 3-16,-13 0 1 15,-8 7-1-15,-4 0 1 16,-9 0 4-16,5-3 4 16,-4 7-6-16,8-11-1 15,4-8-2-15,4-3-2 16,4-8-4-16,9-7-2 16,13-4-28-16,3-8-10 15,13-7-77 1</inkml:trace>
  <inkml:trace contextRef="#ctx0" brushRef="#br0" timeOffset="37709.224">6603 7726 160 0,'0'-7'63'0,"0"3"-34"0,0 0-23 0,0 4 17 15,-4 4-14-15,-9 0-5 16,1 3-2-16,-5 4-2 15,0 4 0-15,-4 0 4 0,-8 7 2 16,-5 8 6-16,-3 0 5 16,-1 7 0-16,-4 1-1 15,0 10-4-15,0 4 0 16,0 12-1-16,0 14 3 16,4 11-3-16,5 8-1 15,3-7-2-15,5-1 2 0,4 0-5 16,13 1-1-16,4-8-2 15,4 0-2-15,12-11 1 16,5-4 1-16,4-15-1 16,4-7-1-16,5-12 1 15,7-3-1-15,9-8-3 16,1-7 0-16,3-7-42 16,-4-1-20-16,0-7-51 15</inkml:trace>
  <inkml:trace contextRef="#ctx0" brushRef="#br0" timeOffset="38220.215">6712 8811 176 0,'8'-12'68'0,"1"-6"-36"0,8-16-35 0,-5 19 13 15,5-7-7-15,4-4 0 16,8-11-1-16,9-8 1 0,0-4-2 15,0-3-1-15,-1 0 3 0,-3 7 11 16,-1 4 6-16,-3 4-4 16,-5 4 1-16,-4 10-8 15,-4 5-3-15,-1 3-3 16,-3 7-3-16,-5 8 3 16,-3 8 0-16,-1 10 5 15,0 8 3-15,0 19 5 16,0 3 2-16,1 1-3 15,-1 3-1-15,0 4-8 16,0 0-2-16,0-4-2 16,1 0 1-16,3 0-2 15,0-3-1-15,1-4-8 16,-1-8-3-16,-4-7-18 0,1-8-7 16,-5-7-41-16,0-15-15 15,-5-8 4 1</inkml:trace>
  <inkml:trace contextRef="#ctx0" brushRef="#br0" timeOffset="38445.562">6867 8591 212 0,'0'-4'79'0,"9"4"-42"0,3 0-30 0,1 0 20 0,4 0-10 15,4 4 1-15,0-1-9 16,8 1-3-16,0 0-3 16,5 3-5-16,-1 1 1 0,5-1-1 15,0 1-2-15,8-1-41 16,0-3-18-16,9 0-36 16</inkml:trace>
  <inkml:trace contextRef="#ctx0" brushRef="#br0" timeOffset="38765.424">8105 8389 272 0,'-13'41'101'0,"17"-26"-54"0,-4 37-53 0,0-29 19 15,-4 7-12-15,0 7-1 16,-5 8 0-16,1-4 2 16,-5 3-1-16,1-3 2 0,-1-3 0 15,-4-5-4-15,1-7 1 16,3-7-16-16,1-8-4 0,3-11-65 15,5-11-57 1,8-8 42-16</inkml:trace>
  <inkml:trace contextRef="#ctx0" brushRef="#br0" timeOffset="39301.912">8058 8240 204 0,'0'-22'77'0,"5"18"-42"0,3-7-28 16,-4 7 18-16,5 1-11 16,-1-1-3-16,5 0-6 15,-1 4-2-15,5 0-1 16,0 0 3-16,-1 0 4 0,1 4 4 16,0 3 4-16,0 1-7 15,0 3-1-15,-5 8-3 0,1 3 1 16,-5 0-2-16,-4 4 0 15,-4 4-1-15,-8-4 2 16,-5-3 3-16,1 3 2 16,-5 4-5-16,0-4-2 15,0-4-2-15,1-3 1 16,7-4-4-16,5-4-2 16,8-4 2-16,9-3 0 15,8-4-2-15,4 0 2 16,4 0 1-16,5 4 0 15,-5-1-3-15,1 9 2 16,-5-1 3-16,0 4 1 0,-4 3-4 16,-4 1-1-16,-9 0 1 15,0-1 2-15,-8 5 0 16,-4-5 2-16,-4 1 2 16,-9 3 4-16,-4 1 0 15,-4-1 2-15,-4-3-6 16,-5 3-1-16,-4-3-4 15,-4-1-3-15,5-3-3 16,3-4-1-16,0-3-18 16,5-8-7-16,8-4-25 15,9-4-11-15,7-6-46 16</inkml:trace>
  <inkml:trace contextRef="#ctx0" brushRef="#br0" timeOffset="39662.53">9103 8386 224 0,'-4'0'85'0,"4"3"-46"0,-9 1-35 0,5 0 19 15,-4 3-13-15,-5 1-3 16,-4-1-2-16,0 4-1 0,-4 4-2 16,-4 8 5-16,0-1 5 0,0 4 5 15,4 4 4-15,4 0-5 16,5 3 1-16,3 1-4 16,5-1 2-16,8 5-6 15,5-1-3-15,3 0-6 16,5 0 0-16,4-3 0 15,8-8 0-15,1-4-9 16,3-10-4-16,5-9-35 16,4-10-14-16,4-8-65 15</inkml:trace>
  <inkml:trace contextRef="#ctx0" brushRef="#br0" timeOffset="40068.078">9287 7659 260 0,'21'26'96'0,"0"-4"-52"0,13 12-45 0,-17-19 20 0,12 11-13 16,4 11-3-16,1 4-5 15,4 0 1-15,-1 0 1 16,5 4-3-16,-4 7 2 0,-4 0 3 16,-1 8 1-16,-3 3-4 15,-5 8 1-15,-4 4 0 16,-4-5 2-16,-5-3 1 15,-8-3 3-15,-4-1 3 16,-4-3 2-16,-13 3-1 16,-4-3 1-16,-8-4-6 15,-5-8-3-15,-3 4-26 16,-9-7-11-16,-9-4-90 16</inkml:trace>
  <inkml:trace contextRef="#ctx0" brushRef="#br0" timeOffset="40759.2">4556 9608 208 0,'-8'7'77'0,"16"-7"-42"0,-8 0-41 16,13 0 38-1,8-3-16-15,8-1-4 16,13-3-3-16,13 3-6 0,20 0 7 0,17-3 3 16,9-1-2-16,12 4 1 15,30-3-3-15,16 0 2 16,13-1-4-16,30 1-2 16,-1-1 2-16,17 1 0 15,17-1-3-15,4 1-1 16,13 3-1-16,-5-3-2 15,13 7 1-15,-4 0 1 16,-9 3 3-16,5 1 4 16,-17-4 5-16,-9 4 3 0,9-4-3 15,-21 0 0-15,-13 0-8 16,-3-4-4-16,-10 0-1 16,-20 1-1-16,-17-5-7 15,-21 1 0-15,-21-1-28 16,-21 1-12-16,-16-1-92 15,-22-3-46 1,-33-4 93-16</inkml:trace>
  <inkml:trace contextRef="#ctx0" brushRef="#br0" timeOffset="41253.917">5936 10502 212 0,'0'-3'79'0,"0"10"-42"0,0-7-32 15,0 0 19-15,0 4-11 16,0 0 0-16,-4 7-1 16,0 4 2-16,4 7-7 15,0 4 7-15,0 11 3 0,0 16 2 16,0 6 1-16,0 16-3 16,-4-1 0-16,-1 5-9 15,1-9-3-15,0-6-5 16,0-8-3-16,0-8-49 15,4-11-20-15</inkml:trace>
  <inkml:trace contextRef="#ctx0" brushRef="#br0" timeOffset="41658.488">5907 10275 264 0,'12'-33'99'0,"5"18"-54"16,8-4-39-16,-12 12 20 0,4-1-16 16,4 1-6-16,4 3-2 15,0 4 0-15,4 7-1 16,1 5-1-16,3-1 1 0,1 4-1 15,-5 3 0-15,-4 5 2 16,-4 3 1-16,0 4-1 16,-8-1 1-16,-5-3 2 15,-4 1 4-15,-8-1 2 16,-4 0 3-16,-9 0-1 16,-8 0 0-16,-4 0-5 15,-5 0 0-15,-4-4-7 16,5-3-1-16,-5 0 0 15,0-4 2-15,5-4-28 16,-1-4-9-16,5-3-65 0,4-4-25 16,4-8 19-1</inkml:trace>
  <inkml:trace contextRef="#ctx0" brushRef="#br0" timeOffset="43354.685">7211 10059 144 0,'-12'4'55'0,"7"-1"-30"0,-3 1-18 16,4 0 13-16,-5 3-12 16,1 4-4-16,-9 8-6 15,-4 3 1-15,-4 8 1 16,0 4 4-16,-4 7 2 0,-5 7 6 0,-4 1 3 16,1-1 0-16,-1 16 1 15,4-1-2-15,1 11 1 16,3 8-2-16,5 8 0 15,8-4-7-15,13-8-2 16,4-11 4-16,9-4 3 16,12-7-2-16,8-7 0 15,9-5-3-15,8-3-1 16,0 0-3-16,4-3-2 16,-4-5-6-16,1-7-1 15,-6-3-43-15,1-9-17 0,5-6-37 16</inkml:trace>
  <inkml:trace contextRef="#ctx0" brushRef="#br0" timeOffset="44585.393">19215 5840 140 0,'-5'-11'55'0,"5"4"-30"0,0-4-16 0,5 7 16 16,-1-4-8-16,0 1 1 15,0-4-7-15,0 0 1 16,1 3-7-16,-1 1 6 0,0-1 4 15,0 4-5-15,9 1-1 16,-5 6-5-16,1 5-1 16,-1 7 3-16,0 7 3 15,1 12 0-15,-1 3 0 16,1 11-5-16,3 1-3 16,1 7 0-16,-1-4-1 15,-3 4 0-15,-1 7 2 16,-4 4 3-16,-4 0 2 15,0 15-1-15,0-11-1 0,0-4-3 16,-4-3 1-16,-4-5 0 16,-1-7 1-16,1-7 2 15,-13-4 1-15,-4 0-1 16,-9-7-1-16,-8-5-23 16,-8-2-10-16,0-9-96 15</inkml:trace>
  <inkml:trace contextRef="#ctx0" brushRef="#br0" timeOffset="45410.878">7568 10402 112 0,'-5'-15'44'0,"1"15"-24"0,0-4-10 0,4 4 14 0,0 0 7 16,-4 0 5-16,4-4-4 16,-4 4 1-16,0 0-19 15,-1 0 3-15,5 4 1 0,-4 7-4 16,4 4 0-16,0 0-8 16,0 11-2-16,-4 0-2 15,4 15 1-15,-4 0 0 16,0 4 1-16,-5 7 0 15,1 0 0-15,-1-3-2 16,1-8 1-16,4-8-24 16,0-10-8-16</inkml:trace>
  <inkml:trace contextRef="#ctx0" brushRef="#br0" timeOffset="45984.394">7572 10286 224 0,'4'-11'85'0,"4"7"-46"0,5-3-35 0,-5 7 19 15,5 0-15-15,0 0-4 16,-1 4-3-16,5 3 1 15,0 4-1-15,0 0-3 0,-5 8 1 16,1 0 1-16,-1 3 2 0,-3 0-1 16,-5 1-1-16,-4-1 9 15,0 4 4-15,-4 0 0 16,-5-3 2-16,-8-1-2 16,5 0 0-16,-1-3-7 15,1 0-4-15,-1-4-4 16,5-4-1-16,8-11-14 15,4-4 5 1,4 0 1-16,5 1 4 16,4-1 5-16,-1 0 1 15,5 8 3-15,-4 0-1 16,4 7 2-16,-4 4-4 16,0 0-2-16,-5-1 2 15,-3 5 0-15,-1 0 1 0,-4 3 2 16,-4 4 1-16,-4 0 1 15,-4 0 6-15,-1 0 4 16,-3 1-1-16,-5-5 0 16,-4 0-5-16,-4 1 0 15,-9-1-5-15,5-3-2 16,-5-4-5-16,1-8-2 16,3-3-22-16,5-4-8 15,9-4-42-15,7-11-15 16,9-7-2-1</inkml:trace>
  <inkml:trace contextRef="#ctx0" brushRef="#br0" timeOffset="46449.289">8566 10454 176 0,'0'-7'66'0,"4"3"-36"0,-4-7-20 16,0 11 17-16,0 0-18 0,-4-4-6 15,0 4-10-15,-5-4-1 16,-3 8 4-16,-5 0 2 16,-4 3 4-16,-8 4 8 0,-1 4 5 15,1 4 6-15,-5-1 4 16,-3 12-2-16,-5 0 0 16,4 4-3-16,4 3-3 15,5 4-5-15,8 4 0 16,8-1-5-16,13-6-2 15,9-5-2-15,12-3-3 16,4 0 1-16,4-4 1 16,9-8-3-16,0-10 0 15,4-4-8-15,0-4-4 0,4-8-35 16,0-7-16-16,0-7-53 16</inkml:trace>
  <inkml:trace contextRef="#ctx0" brushRef="#br0" timeOffset="46882.221">9010 10007 208 0,'13'22'77'0,"-9"-3"-42"0,17 14-30 0,-8-14 19 16,4 7-13-16,-1 8-3 16,5 10-8-16,-4 1 0 15,4 3 0-15,-4 1 4 0,4-4 2 16,-4-1 2-16,-1 8 0 15,-3-3 2-15,0 3 4 16,-9 4-2-16,-4 4 1 16,-4-4 6-16,-5-4 5 15,-3 0-4-15,-5-4 0 0,-4-7-9 16,-4-3-4-16,-5-5-2 16,1-3 1-16,0-4-3 15,-5-7-2-15,-4-8-16 16,1-4-7-16,3-7-36 15,5-3-12-15,8-16-57 16</inkml:trace>
  <inkml:trace contextRef="#ctx0" brushRef="#br0" timeOffset="47454.466">12517 8061 272 0,'-9'12'101'0,"9"-12"-54"0,5 11-46 16,-5 0 19-16,4 8-9 15,-4-1 1-15,0 8-9 16,0 12-2-16,0 10-1 15,0 8 0-15,-4 11 2 0,-1-7 3 16,-3 3 2-16,0-3 3 16,-1-1 4-16,-3 1-10 15,3 0-2-15,1-5-2 0,-1-6 0 16,1-12-27-16,0-7-9 16,3-15-97-1</inkml:trace>
  <inkml:trace contextRef="#ctx0" brushRef="#br0" timeOffset="47875.059">12269 8054 260 0,'9'-15'99'0,"7"11"-54"0,5 1-44 16,-8-1 19-16,8 0-16 16,4 0-1-16,9 1-3 15,-1-1 0-15,9 0 0 16,4 4 0-16,0 4 2 0,1 3-1 16,-5 5-1-16,-5-1 1 15,-7 4 1-15,-1 3 1 16,-4 1 1-16,-8 3 0 15,-5 4 0-15,-12 4 2 16,-4 4 1-16,-4-1 3 0,-9 1 4 16,-12-1-2-16,-9 1 1 15,0-8-7-15,-4-4-2 16,0 1-2-16,0-8-2 16,9-8-10-16,4 1-6 15,3-8-23-15,5-4-8 16,9-4-48-1,8-7-52-15,12-3 47 16</inkml:trace>
  <inkml:trace contextRef="#ctx0" brushRef="#br0" timeOffset="48324.981">13817 7901 248 0,'8'-22'93'0,"-4"22"-50"0,1-4-35 16,-1-3 21-16,-4-1-17 15,0 1-5-15,-4 3-6 16,-5 0-2-16,-3 4 1 15,-9 4-3-15,0 0 0 0,-4 7-1 16,-5 0 3-16,1 0 0 0,-5 4 3 16,1 8 1-16,-5 3 1 15,-4 0 2-15,-4 11 3 16,0 4 0-16,-5 11 0 16,1 12-1-16,0 6 2 15,-1 1 1-15,10 7 1 16,7-7-2-16,9-4 1 15,8-7-6-15,13 0-3 16,12-1-1-16,9-3-1 16,12-4 0-16,13-7 2 15,9-8-10-15,-5-11-4 16,0-11-43-16,0-11-16 16,-4-8-57-16</inkml:trace>
  <inkml:trace contextRef="#ctx0" brushRef="#br0" timeOffset="48729.402">10680 9437 192 0,'33'-8'71'0,"5"1"-38"0,12-12-25 0,-25 8 16 16,9 0-14-16,8-8-3 15,4-3-3-15,4-1 2 16,5 1-3-16,-5 0-2 0,1-8 2 16,-5 0-2-16,-4 4-1 15,-5 4-21-15,-3-1-9 0,-9 1-64 16</inkml:trace>
  <inkml:trace contextRef="#ctx0" brushRef="#br0" timeOffset="49345.71">11032 9086 312 0,'13'-3'115'0,"-13"6"-62"0,16 8-57 16,-7-7 21-16,-1 4-11 0,1 7 2 15,-5 3-5 1,0 1-2-16,-4 7 0 0,0 0-1 0,-4 8 2 16,0-1 3-16,-1 4 2 15,1 1-3-15,0-1-1 16,0-4-1-16,0-7-2 15,-1-3-2-15,5-5 1 16,0-6-12-16,9-12-7 16,-1-8-14-16,1-3-3 15,3-4-1-15,-8 0 3 16,-4-3 18-16,0-1 7 16,0 4 13-16,-16-4 6 15,-1 5-2 1,-8-1-4-16,-1 3-2 0,-3 1 0 15,0 0-1-15,-1 4 0 16,1 3 0-16,0 0 4 16,-1 0 5-16,5 1 8 15,4-1 4-15,4 4-2 16,5 0-1-16,3 0-6 16,9 0 0-16,9-4-5 15,8 4-2-15,4 0-2 16,4 4 0-16,4 3-2 15,5 1 2-15,3-1 0 16,1 1 1-16,0 3 2 16,12-7 3-16,-8-1-6 15,0 1-2-15,0 4-1 0,0-1 0 16,0 1-7-16,-4-12-3 16,-5 0-41-16,1 0-16 15,-13-3-54 1</inkml:trace>
  <inkml:trace contextRef="#ctx0" brushRef="#br0" timeOffset="50381.219">14178 8102 160 0,'0'0'63'0,"4"0"-34"0,-4 0-3 0,0 8 25 0,4-1-12 16,-4 1-2-16,0 3-18 16,0 8-6-16,0 7-8 15,0 15 1-15,-4 7 0 0,0 12 0 16,-1-1 1-16,1 1-4 16,0 0-2-16,0-8 0 15,0-4 1-15,-1-10-3 16,1-9 0-16,0-10-30 15,0-12-12-15,4-14-77 16</inkml:trace>
  <inkml:trace contextRef="#ctx0" brushRef="#br0" timeOffset="50906.761">14048 8088 160 0,'-13'-4'63'0,"17"8"-34"0,5-8-21 0,-1 4 18 16,5-4-11-16,3 0-1 15,5 1-2-15,4 3 2 16,1 0-7-16,3 0 0 0,0 3 3 16,1 1-4-16,3 7 2 15,1 0-3-15,-9 4 0 16,-4 0 1-16,0 4 3 15,-9 0 0-15,-12-1 2 0,-8 5 0 16,-9 3 1-16,1 0 0 16,-1 0 2-16,-4-4-7 15,0 4-2-15,4-7-5 16,4-4-1-16,5-4-6 16,8-4 0-16,8 1-2 15,5-1 3-15,8 4 2 16,8-3 2-16,5 3 1 15,4 4 1-15,-5 7 0 16,-3 1 2-16,-9-1-3 16,-5 4 0-16,-7 0 1 15,-9 4 0-15,-9-4 6 16,-7 4 6-16,-10-4 5 16,-3 0 2-16,0 0-4 0,-9 0-1 15,4-3-11 1,1-5-1-16,3-3-4 0,1-4 0 15,8-3-20-15,4-12-10 16,9-7-28-16,8-4-12 16,13-11-42-1</inkml:trace>
  <inkml:trace contextRef="#ctx0" brushRef="#br0" timeOffset="51268.22">15385 8047 272 0,'-4'-4'104'0,"0"8"-56"0,0-4-38 16,0 0 23-16,-9 3-20 16,-4 1-5-16,-12 3-7 15,-5 1-4-15,-3 7 2 16,-5 3-5-16,0 5 0 0,0 3 3 15,0 7 1-15,4 5 8 16,0 3 4-16,5 0 8 16,4 7 3-16,3 1-4 15,5-5 0-15,9 1-10 16,3-4-2-16,5-4-1 16,8-3 2-16,9-8-8 15,8-4 0-15,8-3-11 16,9 0-2-16,8-5-25 0,13-6-12 15,4-4-52 1,-4-8-56-16,-1-11 49 16</inkml:trace>
  <inkml:trace contextRef="#ctx0" brushRef="#br0" timeOffset="51642.045">15457 7599 276 0,'8'19'104'0,"5"3"-56"0,16 23-45 15,-16-26 21-15,8 11-19 16,4 11-2-16,4 3-2 15,1 5-1-15,3-1 0 16,1 8-3-16,-1 0 2 0,-3 7 3 16,-5 8 1-16,-9 4-4 15,-7-1 1-15,-9 1 9 16,-9-8 3-16,-7-8-1 16,-5-3 1-16,-9-7 2 15,-3-1 1-15,-5-3-6 16,-4-4-1-16,-4-4-17 0,-9-3-9 15,-16-4-51-15,-4-12-22 16,-5-10-35 0</inkml:trace>
  <inkml:trace contextRef="#ctx0" brushRef="#br0" timeOffset="52166.346">12286 9489 184 0,'42'-19'68'0,"-8"12"-36"0,20-1-18 16,-20 8 20-16,20-4-15 15,17 1-3-15,13-5-6 16,9-3 1-16,20 4-6 0,25-8 10 0,5 4 7 15,8-1 6-15,21 1 6 16,-4 0-8-16,3 0-3 16,22 0-7-16,5 0-2 15,-6-1-6-15,6 1 0 16,3 0-5-16,-12 4 0 16,-5-1-3-16,9 1-1 15,-8-1-4-15,-22 1 1 16,-3-1-9-16,-5 1-2 15,-13 3-5-15,-20 0-3 16,-21 1-16-16,-22-1-7 0,-24 0-53 16,-30 8-52-1,-25-4 48-15</inkml:trace>
  <inkml:trace contextRef="#ctx0" brushRef="#br0" timeOffset="52557.782">13469 9981 244 0,'8'0'90'0,"-4"3"-48"0,9 9-34 0,-9-5 24 16,0 12-16-16,1 10-1 16,-5 16-7-16,4 11 0 15,-8 11-5-15,-1 8 9 0,1-1 7 16,0 8-6-16,0 8-2 15,0-5-4-15,-1-14-2 16,1-11-6-16,0-12 1 16,0-10-20-16,4-12-9 15,0-11-76-15,0-27-68 16,0-10 54-16</inkml:trace>
  <inkml:trace contextRef="#ctx0" brushRef="#br0" timeOffset="52931.715">13427 9891 268 0,'17'-22'101'0,"-1"11"-54"0,18-8-42 15,-13 12 22-15,4-1-17 16,9-7-6-16,12-3-5 15,4 6-2-15,9 1 2 0,4 4 0 0,0 7 1 16,-5 11 0-16,-7 0 0 16,-9 4 2-16,-5 4 3 15,-7 3 4-15,-5 4 5 16,-8 0-4-16,-9 0 2 16,-8 0-1-16,-4 0 3 15,-5-3-3-15,-12-1-1 16,-8-3-6-16,-9-1-1 15,-4-3-3-15,1-3-1 16,-6-9-15-16,5 1-6 16,5-4-14-16,3-4-4 0,5 1-54 15,8-5-61 1,4-7 42-16</inkml:trace>
  <inkml:trace contextRef="#ctx0" brushRef="#br0" timeOffset="53458.212">15146 9664 316 0,'5'-4'118'0,"-1"0"-64"0,-8 1-59 0,-1 3 23 15,-3 0-16-15,-5 0-1 16,-3 3-1-16,-5 5 2 16,-9-1-1-16,1 1-1 0,-9 7 3 15,-4 7 0-15,-4 8 1 16,-8 3 6-16,-13 5 6 15,-5 14-4-15,1 4-2 16,0 15-1-16,4 3 1 16,4 8-1-16,8-4 0 0,5 1-1 15,12-9 0-15,9-6-2 16,12-5-1-16,8 1-3 16,9-8 1-16,0-11 2 15,26 4 2-15,7-8-1 16,9-3-1-16,17-8-1 15,4-4 0-15,0-3-2 16,-5-4 1-16,-3-4-4 16,-5-4-2-16,-4-3-9 15,-4 0-5-15,-4-4-16 16,0 0-6-16,0-4-32 16,-9-3-13-16,4-8-50 15</inkml:trace>
  <inkml:trace contextRef="#ctx0" brushRef="#br0" timeOffset="53923.2">15360 10104 272 0,'-8'-8'101'0,"8"8"-54"0,-4 0-48 16,0 4 20-16,-5 3-15 15,-3 1-2-15,-9 7-2 16,-9 3 0-16,-3 8 0 16,-1 1 4-16,1 2 2 0,3 5 11 15,1-4 4-15,-1 0 4 16,5-1 2-16,9 1-10 16,3-4-3-16,9 4-8 15,8-4-2-15,9-4-2 16,8-3-2-16,12-4 1 15,13 0-1-15,5-4-3 16,-1-7 2-16,0 0-19 0,5-8-9 16,-1-4-29-16,-3-3-14 15,3-4-58 1</inkml:trace>
  <inkml:trace contextRef="#ctx0" brushRef="#br0" timeOffset="54507.836">15599 9753 244 0,'17'0'90'0,"0"4"-48"0,4-4-36 0,-9 4 22 16,5 0-15-1,0 3-4-15,4 8-6 0,8 0 0 16,5 3-2-16,-1 5 6 0,5 3 5 16,0 7-2-16,-4 1 2 15,-1 3-1-15,-4 8 3 16,1 7-3-16,-5 4 1 15,0 7-7-15,-4-3-1 16,-4 0 0-16,-5-4 2 16,1-4-1-16,-5-4 0 15,-8-3 1-15,-4-4 3 16,-4-4 7-16,-5 4 2 16,-4 0-3-16,-8-4-1 0,-12-3-11 15,-10-4-1-15,-7-4-13 16,-1-4-5-16,5-7-34 15,0-4-15-15,-1-11-90 16</inkml:trace>
  <inkml:trace contextRef="#ctx0" brushRef="#br0" timeOffset="55274.796">17470 9399 256 0,'-13'0'96'0,"9"-3"-52"0,0-1-34 0,4 4 25 15,0 0-10-15,0-4 0 16,4 0-8-16,0 1 0 16,9-1-10-16,4 4-4 0,8 0 0 0,4-4-2 15,5 8-1-15,4-4-4 16,8 4 0-16,4-1-20 15,-4 1-9-15,-4-4-54 16,-8-4-21-16,-9-3 3 16</inkml:trace>
  <inkml:trace contextRef="#ctx0" brushRef="#br0" timeOffset="55516.295">17709 9034 332 0,'29'-7'123'0,"9"10"-66"0,17-3-60 0,-30 0 24 16,0 0-31-16,4 0-9 15,1 0-42-15,-1 0-18 16,-4 0-41-16,0-3-17 16</inkml:trace>
  <inkml:trace contextRef="#ctx0" brushRef="#br0" timeOffset="56385.945">2489 14453 232 0,'-13'3'88'0,"17"1"-48"0,5-4-42 0,-5 4 17 16,4-4-11-16,1 4-2 16,3-4-1-16,1 0 1 15,4 0-1-15,4 3 4 0,-5 5 1 16,9-1 4-16,-8 1 4 16,8-1-6-16,5 1-2 15,3-1-6-15,5 0 0 16,-9-3-5-16,5-4 1 0,4 0-36 15,-9-4-13-15,-8-3-52 16</inkml:trace>
  <inkml:trace contextRef="#ctx0" brushRef="#br0" timeOffset="56685.825">2665 14248 296 0,'-9'-4'110'0,"9"11"-60"0,17-10-52 0,-13 6 22 15,9-3-14-15,12 0-1 16,-4 0-8-16,8 0-2 15,5 0 2-15,12 4-3 0,-4 0 1 16,8 0-4-16,1-1 1 16,-5 5-7-16,4-1-3 15,1-3-43-15,-1 0-18 16,-4-8-16 0</inkml:trace>
  <inkml:trace contextRef="#ctx0" brushRef="#br0" timeOffset="57121.304">4770 13622 264 0,'-8'7'101'0,"-5"4"-54"0,9 8-50 0,4-8 16 16,0 4-9-16,0 7-3 15,0 4 0-15,-4 15 1 16,0 19-1-16,-1 7-1 0,1 8 3 16,-8 3 4-16,3-7 6 15,1 0-9-15,0-12-2 16,3-14-33-16,1-8-14 15</inkml:trace>
  <inkml:trace contextRef="#ctx0" brushRef="#br0" timeOffset="57601.51">4598 13227 200 0,'4'-15'77'0,"13"3"-42"0,8-2-34 0,-8 6 14 15,8-3-10-15,5 0-3 16,3 0-4-16,5-1 1 16,8 1 1-16,4 4 4 0,1 3 5 15,3 8 4-15,-3 3 2 16,-5 1-4-16,-4-1 1 16,0 4-5-16,-9 4 1 15,-3 4-3-15,-9 3 2 16,-9 4 2-16,-3 4 2 15,-9 4 3-15,-9-1 4 16,-8 4-1-16,-12-3 1 0,-9 0-7 16,-8-5-2-16,-4-3-3 15,-5-7-1-15,9-8-10 16,4 0-2-16,-4-11-18 16,12-3-9-16,14-5-29 15,3-3-10-15,13-8-38 16</inkml:trace>
  <inkml:trace contextRef="#ctx0" brushRef="#br0" timeOffset="58068.053">6016 13100 224 0,'-13'-8'85'0,"5"5"-46"0,0 3-41 0,3 0 17 15,1 0-16-15,-8 0-3 16,-1 3-3-16,-8 5-1 15,-4-1 5-15,-5 5 5 0,-3 2 4 16,-9 1 15-16,-8 8 9 0,-5 10-5 16,1 12 0-16,3 7-8 15,-3 11-2-15,-1 8-7 16,13 11 0-16,-4 8-3 16,8 10 0-16,13 5 1 15,4-5 1-15,13-7-3 16,8-3-3-16,8-8 2 15,13-4 2-15,9-3-2 16,7-8-2-16,9-8-5 16,13-6 0-16,8-9-16 15,-4-10-6-15,-4-8-31 16,0-7-14-16,-5-12-44 16</inkml:trace>
  <inkml:trace contextRef="#ctx0" brushRef="#br0" timeOffset="58594.612">6079 14248 296 0,'12'-26'110'16,"1"11"-60"-16,16-37-65 0,-8 22 16 0,13-15-27 16,4-7-8-16,4-8 7 15,4 1 3-15,-4 3 14 16,0 3 19-16,-5 5 9 0,-3 0 16 15,-5 3 8-15,-8 8-7 16,-4 7-3-16,0 4-16 16,-5 7-7-16,1 8-11 15,-5 7-1-15,1 4 1 16,-5 11 1-16,0 4 3 16,0 8 3-16,5 6 11 15,3 9 5-15,-3 3 0 16,-1 11-1-16,0 15-4 15,1 4-2-15,-1 0-11 16,1-1-3-16,-1-6-4 0,0-5 3 16,-3-10-11-16,-5-12-2 15,0-7-13-15,0-8-5 16,0-7-16-16,-9-7-5 16,1-8-58-1,-5-12-47-15,-4-6 61 16</inkml:trace>
  <inkml:trace contextRef="#ctx0" brushRef="#br0" timeOffset="58787.802">6184 13827 288 0,'25'0'107'0,"0"3"-58"0,17 1-51 16,-21 0 22-16,8 3-19 15,5 1-2-15,4 3-13 16,-1 0-7-16,5 0 12 16,4 0-40-16,0 1-16 0,9-9-36 15</inkml:trace>
  <inkml:trace contextRef="#ctx0" brushRef="#br0" timeOffset="59133.176">7618 13189 264 0,'-21'4'101'0,"17"3"-54"0,-5 8-42 0,5-3 22 16,-4 10-17-16,-1 11-6 15,1 5 2-15,-4 6 0 16,3 9-2-16,-3 3 4 0,-1 11 2 16,0 0 8-16,-3 15 3 15,-1 7-2-15,0 8 1 0,0 0-11 16,1-8-3-16,-1-3-4 16,4-11-2-16,5-8-6 15,4-11-4-15,4-12-30 16,0-10-11-16,8-16-78 15,9-10-49 1,4-27 76-16</inkml:trace>
  <inkml:trace contextRef="#ctx0" brushRef="#br0" timeOffset="59420.967">8012 13674 328 0,'-8'22'123'0,"12"-3"-66"0,-4 22-69 0,0-23 18 16,0 16-16-16,0 11-2 15,-4 7 0-15,0 0 0 16,-5 0 7-16,1-7 13 0,0-4 10 15,-1-4-9-15,1-11-5 16,-1-7-20-16,1-8-7 16,0-11-79-1,3-19-64-15,1-14 60 0</inkml:trace>
  <inkml:trace contextRef="#ctx0" brushRef="#br0" timeOffset="60018.119">8050 13592 304 0,'13'-15'115'0,"8"-7"-62"0,16 7-51 16,-16 7 23-16,4 1-17 16,5-1-4-16,-1 1-3 15,1 7-1-15,-1 4 0 16,-4 3-3-16,0 4 2 0,-4 0 1 15,0 4 2-15,-4 4 1 16,-4 3 3-16,-5 1 8 16,-8 3 3-16,-4 0-2 0,-5 0 1 15,-3 0-9-15,-5 0-2 16,0-4-3-16,-4-3 1 16,0-4-11-16,0-4-2 15,4-3-4-15,1-5 1 16,3-3-2-16,5-3 2 15,-1-1 5-15,5 0 4 16,4 4 3-16,4 0 3 16,5 0-3-16,3 0 0 15,1 4-1-15,4 3 0 16,-1 4 2-16,5 1 0 16,0 6-9-16,5 5-4 0,-1 6-2 15,-4 5 1-15,0 0 1 16,-5-1 1-16,1 1 11 15,-4-1 5-15,-9 1 16 16,-4-1 7-16,-4-3 0 16,-5-4 1-16,-3 0-12 15,-5-3-2-15,-8-5-4 16,-13 1 1-16,-12-4-2 16,-9-4 2-16,0-4-6 15,1-3-3-15,7-4-8 16,1-4-1-16,8-3-19 15,9-8-8-15,12-4-35 16,8 1-16-16,9-12-43 16</inkml:trace>
  <inkml:trace contextRef="#ctx0" brushRef="#br0" timeOffset="60410.514">9325 13592 304 0,'-13'-4'115'0,"9"8"-62"0,-4-4-57 0,-1 4 18 0,-3-1-26 15,-9 5-6-15,-4 3-12 16,-5 0-2-16,1 4 18 15,-5 4 12-15,1 3 9 0,-1 4 17 16,-3 4 7-16,-1 7 3 16,0 8 2-16,5 7-4 15,3-4-2-15,5 1-15 16,12 3-4-16,9-3-7 16,8-5-3-16,9-3 0 15,4-7-1-15,4-4 0 16,4-4 2-16,9-4-12 15,3-7-3-15,5-8-16 16,4-7-4-16,9-7-47 0,8-12-18 16,-5-22-22-1</inkml:trace>
  <inkml:trace contextRef="#ctx0" brushRef="#br0" timeOffset="60875.081">9392 12932 284 0,'17'34'107'0,"4"-12"-58"0,25 8-48 16,-21-15 21-16,0 3-14 16,5 9-4-16,3 6-6 15,1 12 1-15,-1 11 1 16,1 7 0-16,-1 4 2 0,-3 0 1 16,-1 4 1-16,-4 4 0 15,0 3 2-15,-4 7 3 16,-4 1 5-16,-8 0 5 15,-5-12 3-15,-4-6-5 16,-4-5 0-16,-5 0-8 16,-3-11-1-16,-5-7-4 15,-4-4-3-15,-4-4 2 16,-5-3 0-16,-3-4-1 0,-5-8-2 16,-8-3-13-16,-4-4-4 15,-5-8-13-15,9-3-4 16,4-4-46-16,13-4-18 15,12-15-24 1</inkml:trace>
  <inkml:trace contextRef="#ctx0" brushRef="#br0" timeOffset="61341.956">10604 14046 284 0,'-17'4'107'0,"22"-4"-58"0,-1-4-46 0,4 1 23 16,5-8-13-16,16-12 0 15,13-3-3-15,4-7 1 16,0-1-6-16,5 0 4 0,-1 1 3 16,5-1-2-16,-1 5 2 15,-4 2-9-15,1 1-2 16,-9 4-21-16,-9 0-9 16,-8 3-40-16,-8 4-16 15,-8 4-38 1</inkml:trace>
  <inkml:trace contextRef="#ctx0" brushRef="#br0" timeOffset="61955.152">10881 13618 292 0,'-4'4'110'0,"4"-8"-60"0,4 8-39 15,-4-4 26-15,8 3-16 16,1 5-4-16,-5-1-10 15,4 8-5-15,1 8-1 16,-1-1 1-16,5 11 1 0,-1 8 1 16,1 12 0-16,-1-1 0 15,1 0 0-15,0-7-2 16,-5-1-2-16,0-10 1 16,1-8 1-16,-1-4-14 0,1-7-7 15,-1-7-19-15,-4-12-6 16,0-7-21-16,-4-8-9 15,-4-11 0 1,0-3-15-16,-9-1 32 16,1 1 39-16,-1-1 23 15,-4 4 23-15,-4 4 10 16,1 0-16-16,-6 4-7 16,1 3 10-16,-4 8 6 15,-1 0-1-15,1 3 0 16,0 1-6-16,4 3-3 0,4 0-11 15,4 4 7-15,8-3 5 0,5-1-5 16,4 4 1-16,9 0 0 16,7 4 3-16,5-1-5 15,5-3 1-15,3-3-6 16,0 6 1-16,5 5-5 16,-1-1 1-16,5 1-1 15,-4-1 3-15,-1 1-1 16,9-1 2-16,-8 1-2 15,-1-1 0-15,-3 4-1 16,-5-3 0-16,0-1-4 16,-4 1-3-16,-4-1-9 15,-5 1-3-15,1-5-16 16,-5 1-8-16,-4-4-25 16,1 0-12-16,-1-4-59 15</inkml:trace>
  <inkml:trace contextRef="#ctx0" brushRef="#br0" timeOffset="62406.045">12680 13085 288 0,'0'0'107'0,"0"-4"-58"0,0 4-44 16,0 0 33-1,0 19-12-15,0 3-9 16,0 15-6-16,4 19-6 16,1 4 5-16,-1 11 5 0,0 3 4 0,0 5 1 15,0-5-7-15,5-3 0 16,-1-4-8-16,1-7-3 15,-1-8-28-15,0-15-10 16,1-11-35-16,-1-22-13 16,-8-15-54-1</inkml:trace>
  <inkml:trace contextRef="#ctx0" brushRef="#br0" timeOffset="62825.801">12462 13107 324 0,'-4'-18'123'0,"12"3"-66"0,5-4-62 15,-5 12 23-15,9-4-16 16,4 3-1-16,13-3-3 16,3 0 0-16,5 3 2 15,0 1 2-15,0-1 3 0,4 5 4 16,-4 6 5-16,0 5-8 15,0 3-1-15,-4 4-3 16,0 4-2-16,-1-1 1 16,-7 8-1-16,-5 0 0 15,-4 4 0-15,-9 4 2 16,-7 3 1-16,-10 4 3 16,-7 0 3-16,-5-4 0 0,-8-3 2 15,0-4 0-15,-9-4 1 16,1-8-6-16,-5-3-2 15,-4-4-4-15,-8-3-1 16,-1-1-10-16,5-3-3 16,4-4-11-16,5 0-4 15,3 0-13-15,5 0-6 16,8 0-40-16,4-4-19 16,13-3 6-1</inkml:trace>
  <inkml:trace contextRef="#ctx0" brushRef="#br0" timeOffset="63306.692">14039 12723 312 0,'-33'0'118'0,"12"4"-64"0,-21 4-63 0,21-1 18 16,-4 4-16-1,-5 8 0-15,-3 3-2 0,-5 1 3 16,-4 10 4-16,0 4 3 0,-4 4 4 15,4 4 9-15,-4 4 3 16,-9 18 0-16,-3 15 2 16,-1 0-4-16,4 7 1 15,9-3-7-15,8 7-1 16,5 4-4-16,16 3-1 16,9-10-3-16,16-4-1 15,13-8 1-15,17-11 0 16,4-7 4-16,0-8 2 15,0-7-2-15,8-12-1 16,5-3-10-16,-1-12-3 0,-4-6-22 16,5-12-6-16,8-4-58 15,0-11-23-15,-9-15 7 16</inkml:trace>
  <inkml:trace contextRef="#ctx0" brushRef="#br0" timeOffset="63608.049">14261 13171 272 0,'-8'3'101'0,"8"9"-54"0,0 10-42 0,0-7 22 15,0 11-9-15,0 15 0 16,-4 7 1-16,0 5 0 16,4 6-10-16,0 8 10 0,0-3 4 15,0-1 2-15,0 4 0 16,4 0-14-16,0-7-7 16,-4-16-13-16,4-6-7 15,5-31-87 1,-1-22-63-1</inkml:trace>
  <inkml:trace contextRef="#ctx0" brushRef="#br0" timeOffset="64162.068">14186 13066 356 0,'21'-7'132'0,"0"-1"-72"0,8 5-68 16,-12-1 21-16,12 4-16 15,5 0 0-15,8 0 3 16,-4 0 2-16,4 4 0 16,0 3-4-16,-9 4 1 0,-4 1 3 15,-8 2 1-15,-12 5-1 16,-13 0 1-16,-13 3-4 0,-8 4 0 15,-1 4-1-15,-3 0-2 16,0 0-6-16,-5-4-2 16,5-4 2-16,-1-3 4 15,14-4-2-15,-1-4 3 16,4-4-2-16,9-3 2 16,4-4 1-16,13 4 2 15,4-1 3-15,3 5 2 16,14 3-1-16,4 4 1 15,4 0-4-15,0 7 0 16,0 4-4-16,-5 4 1 0,-7-4-3 16,-5 4 0-16,-8 0 4 15,-5 0 3-15,-3 3 10 16,-14 1 3-16,-7-1 5 16,-9 1 3-16,-13 3 0 15,-3 0 2-15,-5-3-15 16,0-4-5-16,0-8-13 15,0-7-6-15,0-8-12 16,-4-10-5-16,8-9-15 16,4-2-8-16,9-5-64 15</inkml:trace>
  <inkml:trace contextRef="#ctx0" brushRef="#br0" timeOffset="64583.428">15478 12921 304 0,'0'7'115'0,"0"-10"-62"0,8 10-57 0,-4-3 21 16,-4 3-13-16,0 5-2 15,-4 6-6-15,-4 8 0 0,4 4 2 16,-1 4 3-16,1 10 2 0,0 20 12 16,0 10 5-16,0 4 1 15,-1 4 2-15,1 4-4 16,0-4-2-16,0 8-9 15,0-5-3-15,-1-6-3 16,1-16-2-16,0-7-4 16,4-11-2-16,0-8-15 15,0-7-6-15,0-8-19 16,0-7-9-16,8-8-65 16,5-25-47-1,4-12 67-15</inkml:trace>
  <inkml:trace contextRef="#ctx0" brushRef="#br0" timeOffset="65003.426">16602 13130 288 0,'-17'7'107'0,"4"-3"-58"0,-12-4-51 0,8 4 20 0,-8-1-13 15,-8 5-1-15,-9-5-2 16,0 9 1-16,-4 3-2 16,0 11 4-16,-5 7 1 0,5 4 11 15,0 4 4-15,-4 0 2 16,4-3 1-16,-1 3-2 15,10 3-2-15,11-6-6 16,10-1-4-16,12-3-5 16,12-1-4-16,9 1 2 15,4-5 0-15,4-6-1 16,4-1 1-16,5-3-2 16,-1-1-1-16,5-3-8 15,4 0-5-15,0-7-29 16,8-8-10-16,9-4-79 15,4-15-65 1,-4-7 71-16</inkml:trace>
  <inkml:trace contextRef="#ctx0" brushRef="#br0" timeOffset="65423.262">16660 12578 384 0,'21'23'145'0,"0"-1"-78"0,13 23-78 16,-17-19 22-16,4 11-14 16,4 4 0-16,4 7-1 15,5 8 3-15,-1 4 0 16,1-4 1-16,-1 15 2 0,5 11-1 16,-4 0 2-16,-9 0-2 15,-8 0 2-15,-13 3 4 16,-13 1 6-16,-7 7 4 15,-9 0 2-15,-9-3-8 0,-4-12-2 16,-4-3-16 0,-4-12-8-16,-13-7-45 0,-20 0-21 15,-18-19-79 1</inkml:trace>
  <inkml:trace contextRef="#ctx0" brushRef="#br1" timeOffset="73305.218">1453 3824 96 0,'-9'-15'38'0,"9"12"-20"0,0-9-17 0,0 1 11 16,5 4 7-16,-5 3 8 16,4 0-10-16,4 1-2 15,-4 3-5-15,5 7-1 0,3 4-5 16,-8 12-3-16,9 3 2 0,-13 11 0 15,4 15 3-15,5 8-8 16,-9 3 0-16,0 0 2 16,0 8 2-16,0 11 11 15,0 19 6-15,-13 14 1 16,5 1 0-16,3 3-4 16,-7 8-2-16,8 7-6 15,-5-4 0-15,5-7-3 16,-4-7 0-16,4-4-3 15,-1 3 1-15,-3-7-2 16,4-7 2-16,-9-19-2 16,13-7 2-16,-4-12 2 0,-4-7 4 15,8-4-4-15,8-7-1 16,-4-8-2-16,9-4-2 16,-1-3 1-16,5-4-1 15,12 4-3-15,1 0 0 16,8 0 2-16,-1 3 2 15,14-3 0-15,12 0-1 16,8 4 1-16,9-1 1 16,-5 4-1-16,13-3-1 15,13-4-2-15,20 0 1 16,-7-4 1-16,7 0 2 16,13 0-1-16,-4 4-1 15,5-1 1-15,-5-6-1 0,4 3-3 16,13-8 2-16,8-3 7 15,-8-3 4-15,4-1-3 16,12 0-2-16,9-4-2 16,0 1-3-16,21-4 1 15,4-4-1-15,5 0 0 16,16 3 2-16,0 1-3 16,-9 0-2-16,10-1-3 15,-14 1-1-15,-12-4 6 16,0 0 2-16,-13-4-2 15,-8 1 1-15,-25-5 2 16,-4 1 1-16,-9-1-1 16,-13 1-2-16,-12-4-2 15,-12 0 1-15,-17-1 1 0,-13 5 2 16,-13-1-1-16,-12 1-1 16,-8 0 1-16,-9 3-1 15,-8 0-3-15,-1 0 2 16,-7 1-8-16,-5 3-2 15,-4 0-5-15,-4 0-1 16,-5 0 5-16,-3 0 3 16,-1 0 2-16,5-4 5 15,0 0 3-15,-1 0 2 16,1 1-1-16,-1-1-2 16,1-3 1-16,0-1-1 15,-1-3-3-15,5 0 2 16,0 0-8-16,0-1-2 0,-1 1-1 15,1 0 0-15,0-11 2 16,0-8 1-16,-5 0 6 16,1-3 1-16,-5-8-23 15,5-15-10-15,0-4-44 16</inkml:trace>
  <inkml:trace contextRef="#ctx0" brushRef="#br1" timeOffset="74475.065">7278 3988 148 0,'-12'-26'57'0,"8"4"-30"0,-9-19-27 0,9 22 13 16,-5-7-7-16,-3-4-1 16,-1-14-2-16,1-5 0 15,-5-18-2-15,0-4-1 0,-4-3 1 16,-4 3 1-16,4 4 1 15,-4 0 1-15,0 0 2 0,-1 3-3 16,1 5 0-16,0-5-1 16,0 8-2-16,4 8 1 15,0 3 1-15,4 8-6 16,0 7 1-16,1 4 1 16,-1 4 1-16,0 7 1 15,0 4 0-15,-12 3 2 16,0 4 1-16,-5 4 5 15,-4 0 3-15,-4 4 0 16,-21 0 1-16,-8 0-4 16,-8-1-3-16,-10 1-5 15,-3 0-2-15,-17 3 1 16,-13 16 0-16,-12-1 1 0,-13 0 0 16,-16 8 0-16,-22 0 0 15,-3 0 0-15,-18 0 0 16,-8-1 0-16,9 5 0 15,-18-1 2-15,1 1 1 16,-25 11-4-16,16-4-1 16,21-4 1-16,22-7 2 15,16-4 11-15,16-4 7 16,14-3-6-16,12-8-2 16,17-3-2-16,12-1 1 15,21-3-5-15,17-1-1 16,9-3-2-16,12 0 1 15,8-3-4-15,9-1 0 0,8 0 1 16,-4 4 2-16,13-3-3 16,0 3 0-16,3 3-1 15,5 5 0-15,-8 3 0 16,8 15 0-16,-4 11-16 16,-5 4-8-16,1 8-55 15,-13 14-53 1,-12 15 44-16</inkml:trace>
  <inkml:trace contextRef="#ctx0" brushRef="#br1" timeOffset="77029.591">4112 12440 148 0,'-13'0'57'0,"26"0"-30"0,-22 4-23 0,9-4 15 16,0 0-7-16,0 0 1 16,0 0-6-16,-4 7-2 15,4 5-2-15,0 6-5 0,0 8 1 16,0 12 1-16,0 14 2 16,9 19 1-16,-1 3 1 15,5 16-5-15,-13 21 1 16,8 31 0-16,-4 3 2 15,-4 27-1-15,0 25-1 16,0 1-2-16,-4 7 1 16,-4 0 1-16,-1-12 2 0,1-14 10 15,4-11 7-15,-5-19 7 16,9-18 7-16,0-20-9 16,0-17-2-16,4-16-13 15,5-15-5-15,8-7-3 16,-9-8-1-16,13-7 0 15,-4-3 0-15,8-8 0 16,4-8 0-16,5-3 0 16,3-5 0-16,-7-6 0 15,12-4 0-15,0-1 0 16,-5-6 0-16,5-1 0 16,5 0 2-16,3 0-3 15,9 1-2-15,12-1 2 0,13 0 0 16,8 4 1-16,0 0 2 15,9 0-1-15,8 8-1 16,17-1 3-16,8 1 0 16,9 3-4-16,12-4 1 15,17 1 2-15,8-5 1 16,17 1 1-16,9 0 0 16,8 0-2-16,16-1 1 15,-3 1-2-15,8-4-1 16,16 0 3-16,-3 0 2 15,12 4 2-15,50-8 1 16,5 4-4-16,-13-4-1 16,-4 1-1-16,3-5-2 15,-3 8 1-15,0-4-1 0,-13 4 0 16,13-7 2-16,-9 3-1 16,5 1-1-16,-13-1 1 15,4 0-1-15,-8-3 2 16,-21 7 1-16,12-8-1 15,-24 1-2-15,-1-1 1 16,-4 5-1-16,-21-5-3 16,4 4 2-16,9 4 1 15,-17 0 0-15,-9-3 0 16,9-1 0-16,-8 4 0 16,-18 0 0-16,14 0-3 15,-18 0 0-15,-16 0 2 0,-13 0 2 16,0 0 2-16,-8 0 1 15,-17 0-2-15,-12-4-2 16,-9 0-4-16,-13 1 0 16,-8-1-5-16,-8 0 1 15,-9 1-3-15,-8-5 2 16,-13 1 7-16,-8 3 3 16,-4-4 1-16,-4 1-2 15,-5-4-8-15,-8-4-3 16,0 0-5-16,-4-4-1 15,-5-10 8-15,-3-1 4 16,3-8 6-16,1-10 4 16,4-23 9-16,4-7 3 15,8-8-6-15,5-11-4 16,-1-22-7-16,5-11 0 0,4 3-2 16,-4-11 0-16,-1-7 4 15,1-4 1-15,0-4-1 16,0 11-2-16,-9-3 1 15,-4-12-1-15,-4 8-7 16,0 15 0-16,-8 4-2 16,-5 7 1-16,0 4 5 15,1 14 3-15,3 12-1 16,-3 15 0-16,-1 14 3 16,1 9 3-16,-5 14 2 15,0 7 3-15,-4 8-5 16,-4 4-1-16,0 3-4 15,-5 8-1-15,-8 0-4 0,1-1 1 16,-10 5 0-16,1-1-1 16,-4 1-1-16,-5 3 1 15,1 1 3-15,-13-1 1 16,4 0-2-16,-4-3 2 16,-5-1 1-16,-7 1 0 15,-14-8 0-15,-20 4 2 16,-13-4-6-16,-4 0 1 15,-13 0-6-15,-33 4 1 16,-12 3-1-16,-14 5 3 16,-24-1 4-16,-1 4 1 15,-4 0-2-15,-16 0 2 0,-5 4 1 16,-25-4 0-16,1 7 0 16,-10-7 2-16,-11 7-1 15,3-7-1-15,-25 8 1 16,13-1-1-16,-13 5-3 15,5-1 0-15,-18 0-1 16,13 0 0-16,-16 4-2 16,8-4-1-16,-5 4 1 15,9-4 4-15,-8-3-4 16,12-1 2-16,5-3 0 16,3-8 2-16,18-3 1 15,-5-4 3-15,13-8-3 16,-17 0 0-16,16 16 1 15,10-12 0-15,-5 3 0 16,16 1 0-16,-7-4 0 16,12 4 0-16,8 0 0 0,0 0 0 15,5-4 0-15,24 4 0 16,-3-8-3-16,12 4 2 16,13 0 1-16,20 8 0 15,-3 3 0-15,12 4 2 16,8 0-1-16,21 4-1 15,18 0-15-15,7 3-5 16,13-3-25 0,9-4-53-16,12 0 10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4T16:59:05.30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18013 6952 2322,'0'0'1935,"0"-12"-1161,0 12-516,0 0 129,0 0-129,0 0 258,0 0 0,0 0 0,0 0 0,0 8 0,0-8 0,1 20-258,2-7 0,0 3 0,1 2-129,-1 6 129,-1-1 0,2 6 129,-3 1-129,-1 4 0,0 6 129,0 1-129,0 4-129,0-3 0,0 1-129,0-2 129,-4-4-258,2-3 258,-1-8-129,-1-6-129,1-6-903,-1-2-2580,-10-14 0,14 2-129</inkml:trace>
  <inkml:trace contextRef="#ctx0" brushRef="#br0" timeOffset="1000.055">17856 6910 516,'0'0'2451,"0"-15"129,16 6-2838,1-2-129,4 2-129,3-3 387,6-2 516,1-1 0,4-2 129,5-3 258,-2 2-129,3-2-129,-1 5 0,-2 3-258,-3 5-258,-5 2 0,-4 5-129,-4 4 0,-6 6-258,-5 5 129,-1 4-258,-5-3 0,2 2 258,-5 1 129,-2-2 258,0 0 129,-2 2 258,-6-1 0,-5 1 129,-3-1-258,-3 0-129,-2 0 258,1 0-387,-3-1 0,3-5 0,-2 5 129,-1-9 0,4 2 0,0-5 258,0 2-258,1-7-129,2 3 129,-1-3 0,1 0-129,4 0-129,-1-3 0,3-1 0,10 4 0,-17-6-129,17 6 129,0 0-258,-11-2 129,11 2 0,0 0 0,0 0 0,0 7 0,0-7 0,0 0 129,0 0 129,0 0-129,0 0 0,0 0 0,0 0 0,0 0 129,0 0-129,0 0 129,0 0 0,0 0 0,8 11 0,-8-11 129,0 0-129,0 0 0,0 0-129,0 0 0,0 0 0,0 0-129,0 0 129,0 0-129,0 0-129,14 10 258,-14-10 0,16 12 0,-4-2 0,0 2 0,5 5 0,0-2 0,1 7 0,-1 2 0,1 2 0,-3-1 0,1 4 258,-4-5-258,0 4 0,-3-3 129,-1-3-129,3-5 0,-4 0 129,1-5-129,-1 0-129,2 0 0,-1-1-387,-8-11-258,22 16-1548,-3 1-1419,-8-14 129</inkml:trace>
  <inkml:trace contextRef="#ctx0" brushRef="#br0" timeOffset="2660.152">18468 7338 1032,'0'0'1161,"0"0"-258,0-13-387,0 13 0,0 0-258,0 0 258,0 0-258,0 0 129,0 0 0,10-9 0,-10 9 129,0 0-129,6 7-129,-6-7-129,5 17 258,-2 0-258,-2 0 129,1 7 0,-1 4 258,-1 0-129,0 3 258,0-3-129,-1 5 0,-1-5 0,2 0-129,0-3-129,3-5 129,4-3-258,5-4 0,3 1-129,1-5 0,4-6 0,-3 0 0,2-3 0,-1 0-129,0-3 0,-1-1-258,0-4-258,-6 0-1032,-2-5-2064,10 9 0</inkml:trace>
  <inkml:trace contextRef="#ctx0" brushRef="#br0" timeOffset="3005.171">18437 7517 129,'10'7'3225,"-10"-7"-129,15 0-129,-15 0-3096,0 0-516,17-3 258,-6 2 258,-11 1 129,17-1 258,-17 1 258,18-5-129,-8 5 258,-10 0-258,22-4 0,-10 2-258,2 1-258,3 1-516,-4 0-1419,-13 0-1548,28 0 129</inkml:trace>
  <inkml:trace contextRef="#ctx0" brushRef="#br0" timeOffset="3432.196">18785 7517 516,'28'7'1032,"-7"-3"-903,-8 0 516,0-3 258,-1 2 516,-12-3-129,20 0 387,-20 0-258,14 0-258,-14 0-129,12 0-258,-12 0-516,0 0-258,0 0-258,10 2 0,-10-2-387,0 0-387,0 0-1548,11 12-1290,-11-12 387</inkml:trace>
  <inkml:trace contextRef="#ctx0" brushRef="#br0" timeOffset="3861.22">19084 7361 3096,'17'18'3354,"-17"-18"0,0 0-3096,8 10-516,-2 1-129,-1 3 387,1 0 129,0 7 258,-1-6 0,0 3 258,-3-3-129,2 9 129,-3-5-387,1 2-258,-1-3-1032,1 6-1935,-2-8-774,0 10-129</inkml:trace>
  <inkml:trace contextRef="#ctx0" brushRef="#br0" timeOffset="4620.264">18971 8211 1806,'14'0'3354,"-14"0"516,0 0-1419,0 0-2193,1 10-516,-1 1 516,-4 2 0,1 7 129,-7-2 129,4 9-129,-2-2 129,3 6-258,-4 3 129,6 2-129,-1 0 129,4 3-387,0-4 129,0-2-258,0-2-258,0-6-387,0-6-1677,0 2-1548,-8-15-258</inkml:trace>
  <inkml:trace contextRef="#ctx0" brushRef="#br0" timeOffset="5041.288">18749 8175 1806,'-7'17'3741,"7"-17"-129,-2 16-387,2-16-3225,0 17-387,0-17 129,22 11 387,-7-5 129,1-6 129,5 0 387,2-2 0,4-3 0,3-4-129,10 3-258,-2-3-129,7 1-129,0 0-129,4-1 0,1 2 0,-2 3 0,-1 0-129,-9 3 0,1 1-129,-8 0-129,-2 2-516,-13 3-1161,-16-5-1935,19 26-258,-19-26 130</inkml:trace>
  <inkml:trace contextRef="#ctx0" brushRef="#br0" timeOffset="8019.458">19024 9397 1935,'0'12'2064,"-3"3"-1935,2-4 516,0 5 258,1 2 258,-4 2 129,3 9 0,-5-3 0,0 11-129,-6 4-129,3 10-129,-10 0-258,5 3 0,-5-4-258,5-2 0,-1-3-258,7-4 0,2-11-129,1-11-387,5-6-774,0-13-2451,0 0-516,17-13-258</inkml:trace>
  <inkml:trace contextRef="#ctx0" brushRef="#br0" timeOffset="8377.477">18928 9327 2967,'5'18'3999,"17"-1"-258,-9-17-258,17 0-3483,-1-4-645,13 2 387,3-8 129,3 0 129,2-2 129,-1-4 129,0 3 258,-7 1-258,-5 4-258,-5 1-516,-11 3-1161,-21 4-2064,21 0-387,-21 0 129</inkml:trace>
  <inkml:trace contextRef="#ctx0" brushRef="#br0" timeOffset="8654.494">18954 9544 6966,'46'20'4515,"-22"-17"-516,9 8-645,-3-11-4515,5 7 129,-3-7-129,7 5 129,-10-5 0,5 0 129,-6 0 516,4-4-258,-2 2-1032,-4-14-2064,12 12 258</inkml:trace>
  <inkml:trace contextRef="#ctx0" brushRef="#br0" timeOffset="10231.585">21454 5799 258,'0'0'903,"0"0"387,0 0 387,0 0-129,0 0 258,0 0-258,0 0-516,0 0-258,12 9-387,-12-9-258,7 24 0,-2-6-129,0 6 258,-1 5-129,0 7 129,0 3-258,-1 4 129,-2 0 0,0-2-258,2-1-387,-2-9-1419,-1-11-1806,10 4 0</inkml:trace>
  <inkml:trace contextRef="#ctx0" brushRef="#br0" timeOffset="10637.608">21453 5721 2451,'-7'-12'2709,"7"12"-129,3-10-2967,-3 10-258,16-19-129,-2 7 387,4-1-129,4-3 516,6-3 129,8-1 0,2-2 387,8 0-258,1-2 387,1 6-387,1 0 0,-2 4-129,-5 6-258,-3 6-387,-6 2-387,-6 6-129,-4 7-258,-7 2 129,-3 4-129,-6-1 516,-5 4 517</inkml:trace>
  <inkml:trace contextRef="#ctx0" brushRef="#br0" timeOffset="11019.63">22047 5617 1,'-41'56'644,"13"-22"-128,-10-5 0,-2 5-258,-5-5 0,4-3-258,-2-6 0,4-5 0,2-4-258,9-6 129,8-3 0,4-2 0,16 0 258,-13-17 0,13 17 387,-3-14-387,3 14 129,0 0 0,7-12-129,-7 12 0,9 7-129,-5 8-129,8 0 0,-1 4 129,2 1 129,1 1 258,1 3 258,0-2 129,2 4 0,0-5-129,3 4 0,-1-1 0,2 1-258,1 0-258,2-1-129,2-1-129,1 0 129,-5-4 0,-2-4 129,-4-4-129,-2 1 0,-14-12 129,15 10-129,-15-10-129,0 0 0,0 0-516,3 11-1161,-10-14-1419</inkml:trace>
  <inkml:trace contextRef="#ctx0" brushRef="#br0" timeOffset="11652.666">22245 5989 516,'2'12'2967,"-2"-12"0,11 15-2709,-11-15-258,11 17 258,-5-7 387,-1 7 129,-2 0 258,-1 7 0,-2 0 0,-1 5 258,-9-1-258,5 5-258,-5-2 0,6 1-258,-4-6-129,6 6 0,2-9-129,2-3 0,12-3-129,6-2 0,9-5 0,7-6 0,4-4-129,2-3 0,7-3-129,-8-7-258,4 2-516,-13-7-1032,-9-4-2322,0 9-258,-15-5 0</inkml:trace>
  <inkml:trace contextRef="#ctx0" brushRef="#br0" timeOffset="12453.712">20698 6852 129,'18'4'2838,"-18"-4"-1032,0 0-1677,0 0 258,13 13 387,-13-13 387,11 14-258,-5-2 258,-4 4 0,4 9-129,-5 0 0,3 8-387,-4 8-258,0 5 0,0 7-129,0 0-258,-1-4-258,-2-6-129,3-3-645,-2-9-645,-2-14-2193,6-3-129</inkml:trace>
  <inkml:trace contextRef="#ctx0" brushRef="#br0" timeOffset="12800.732">20355 6815 1806,'-26'0'3096,"5"0"258,21 0-2967,0 0-129,19 5 0,6-3-258,7 0 129,13-1 0,5-1 387,10 0 0,4-8 129,8 2 129,2-6-129,6 5 129,-5-1-129,3 3-258,-1 4-903,-3 1-3096,-8 0-516,7 6-129</inkml:trace>
  <inkml:trace contextRef="#ctx0" brushRef="#br0" timeOffset="13459.769">22715 6834 903,'13'19'4128,"-13"-19"0,0 0-129,0 0-2451,14 13-1548,-11-1 0,1-2-129,-1 6 258,1 7 0,-3 2-129,0 5 258,-1 4-258,0 6 129,0-3-129,0 4 0,0-4 129,-1-1-258,0-3 0,0-8-516,1-3-645,-1-7-774,1-15-1548,0 0-387</inkml:trace>
  <inkml:trace contextRef="#ctx0" brushRef="#br0" timeOffset="13779.788">22532 6774 2322,'34'-15'4128,"-11"2"258,17 13-387,-2-1-3096,10-6-516,10 3 0,-1 2-258,3 2 0,-4 0-129,-3 0 129,-6 0-129,-9 0 0,-6 0 0,-10 0 0,-4 0-258,-18 0-774,19 0-1419,-19 0-1677,0 0-258,-15 3 0</inkml:trace>
  <inkml:trace contextRef="#ctx0" brushRef="#br0" timeOffset="14041.803">22653 7067 3612,'5'14'4515,"32"-5"-387,-11-9-129,11-2-3612,12 0-258,4 2 0,5 0-129,1 0 0,-3 2 0,-3 1 0,-4-2-129,-8 4-516,-9-2-387,-2-3-3096,-5 10-129,-25-10-129</inkml:trace>
  <inkml:trace contextRef="#ctx0" brushRef="#br0" timeOffset="16608.95">20538 8419 2967,'0'0'4257,"0"0"-516,0 0-129,0 0-3483,0 0-774,0 0-129,16 1 258,-16-1 0,15-6 258,-5 2 387,-10 4 129,18-12 129,-18 12 0,7-12-645,-7 12-3096,0 0-387,-1-10-129</inkml:trace>
  <inkml:trace contextRef="#ctx0" brushRef="#br0" timeOffset="17163.981">20780 7986 129,'0'0'3096,"0"0"-258,0 0-1548,13 0-1290,1-3-129,2 3 258,8-4 0,3 2 129,6-1 258,2 1-258,2-5 387,1 4 0,-4-2-387,-2 5 0,-5 0-129,-2 0 129,-8 0-516,-4 8 129,-5 4 0,-1 0-129,-4 2 129,-1 3-129,-2 5 258,0 0 0,0 4 258,0 1 0,-2 2 0,2 8 387,-3-3-258,3 7 387,-5-4-129,5 0-129,-2-5 129,2-1-258,0-7-129,0-4-129,2-8 0,-2-12-258,5 10-387,-5-10-516,1-5-1032,-1 5-1806,-1-25-129</inkml:trace>
  <inkml:trace contextRef="#ctx0" brushRef="#br0" timeOffset="17439.997">20948 8238 3354,'-12'2'4386,"12"-2"-129,21 14-516,5-14-3354,4 3-516,6-3-129,7 0 0,2 0 0,3 0 129,0 0-258,-2 0 258,-3-3-129,-3 3-516,-8 0-1806,-3 0-1161,6 8-387</inkml:trace>
  <inkml:trace contextRef="#ctx0" brushRef="#br0" timeOffset="17968.027">22559 8270 6837,'0'12'4386,"0"-12"-129,0 0-1935,0 0-2322,0 0 0,0 0 129,0 0 0,0 0 387,0 0-129,0 0 0,0 0 0,0 0 0,0 0-516,0 0-387,0 0-2967,0 0-1032,0-8-258,0 8-387</inkml:trace>
  <inkml:trace contextRef="#ctx0" brushRef="#br0" timeOffset="18712.07">22840 7983 2322,'50'-16'3612,"-22"9"-1290,2 1-774,4 2-516,-2 1-516,1 3 0,-4 0-387,-2 0 129,-4 0-129,-2 6 258,-8-2 0,1 5 0,-14-9 129,9 20-129,-9-6 0,-4 4 258,-7-1-258,-1 2-129,-7 0 258,3 1-258,-5-2-129,8-3 129,0-2-258,13-13 129,-7 18-129,7-18 0,22 8 0,3-5 0,4-3 0,4 0 129,2 2-129,-3-2 0,-2 5-129,-7 2 129,-6 0-129,-5 5 129,-6 3-129,-6 0 0,0 0 129,0 4 0,-5-3 129,-1 3 258,-7-4-129,3 2 129,-8-4 129,3 6-129,-9-5-129,2 5 129,-1-1-387,-1-2-129,4 0-129,3-4-129,5 6-129,-3-12-1677,3 0-2064,12-6-387,-15 1-129</inkml:trace>
  <inkml:trace contextRef="#ctx0" brushRef="#br0" timeOffset="19389.108">20617 9740 5160,'9'17'4386,"-9"-17"-516,0 0-258,0 0-3870,0 0-516,0 15 387,0-15 129,0 0 387,0 14 0,0-14 258,0 0-258,0 0-387,0 0-1677,0 0-1806,0 0-645,0 0 129</inkml:trace>
  <inkml:trace contextRef="#ctx0" brushRef="#br0" timeOffset="20080.148">20812 9372 6321,'-13'7'4128,"13"-7"-258,0 0-258,0 0-4257,14 2-129,-14-2 129,28 0 258,-7 0 387,4 0 0,3 0 129,1-3 129,5 0-129,-6 2-129,3 1 129,-6 0-129,-6 8-129,-6 1 129,-4 2-129,-7 6 129,-2 2 0,-8 0 129,-3 0 129,-3-2 0,-1-1 129,1-2-387,3 0 129,11-14-258,0 0 0,8 5-387,11-9 258,5-3 0,6-3 258,0-3 129,2 4 0,-6-1 129,-1 7 258,-11 3-129,0 3-129,-6 9 0,-3 5-129,-3 4-129,-1 2 0,-1 5 129,0 1 0,-4-3 0,-2 2 387,-6-5-129,4 2 129,-9-3-129,2 1 129,-7-7 0,4 5-129,-5-6 129,3-2-129,1-2-258,3-4 0,4-1 0,12-6-129,-14 6-258,14-6-129,0 0-645,0 0-2193,12 3-1548,4-3-129,3 0-258</inkml:trace>
  <inkml:trace contextRef="#ctx0" brushRef="#br0" timeOffset="20612.178">22692 9619 7611,'-4'22'4773,"-1"-5"-129,5-17-516,-1 14-4128,1-14-258,0 0 129,3 13 0,-3-13 258,0 0 129,11 11 0,-11-11-129,0 0 129,15-2 129,-15 2-387,0 0-129,13-12-387,-13 12-516,8-14-2709,-8 14-1032,0 0-258,0 0-129</inkml:trace>
  <inkml:trace contextRef="#ctx0" brushRef="#br0" timeOffset="21320.218">22860 9312 1,'38'-4'2708,"-6"4"-257,2 0-1935,1 0 645,6 0 258,-3-4-129,7 3 387,-11-6-129,6 7 0,-11-6-129,4 6-258,-11 0-645,3 0-258,-5 0-129,-5 0-258,1 5 258,-6 2-129,-10-7 129,17 13 0,-17-13 258,7 21-258,-7-11 129,1 7-129,-1-3 129,0 6-129,0-1 0,0 8 0,-4-1 0,0 6 129,-7 2-129,3 5 258,-5 0-129,2 5 129,-5-7-129,4 4 258,-4-7-258,6-2 129,-1-5-258,6-3 0,0-5-129,2-6 0,3-13 0,-3 16 0,3-16 0,0 0-129,0 0 0,0 0-258,0 0-903,-9-7-903,9 7-1161,0-22-1548,-2 2-258,-2-3 387</inkml:trace>
  <inkml:trace contextRef="#ctx0" brushRef="#br0" timeOffset="21536.231">23176 9658 774,'-11'-7'1548,"11"7"129,0 0 258,6 0 258,-6 0 0,32 2 258,-17-2-387,18 8-129,-8-8-645,16 4-258,-6-4-516,8 9-129,1-1-129,-1-3-258,6 7-774,-11-3-3483,0-2-258,-7-3-516,-17-4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27.9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 1165 80 0,'0'0'30'0,"0"0"-16"0,-4 0-8 0,4 0 11 16,0 0 0-16,0-4 1 15,0 1-3-15,0-1-1 0,0-3-6 16,0-1-3-16,0 1 0 16,0-1-1-16,0-3-2 15,0 0 1-15,0 0 0 0,0-7 1 16,0-5 0-16,0 1-5 15,0-4 1-15,4 0 0 16,-4 1 0-16,4-1 2 16,-4 0 1-16,0 0-4 15,0 4 1-15,0 3 2 16,5 1 3-16,-1-1 0 16,0 4 2-16,0 1-2 15,0-1 0-15,0 4-3 16,5 0 1-16,-1 0-2 15,0 3 2-15,1-3-4 16,-1 4-2-16,0-1-3 0,1 1-1 16,-1 3-1-16,0 0 2 15,1 1 2-15,-1-1 2 16,4 4 3-16,1-4 2 16,-1 4-4-16,1 0-1 15,-1 4 1-15,1 0 0 16,-1-4 1-16,1 3 2 15,-1-3-1-15,1 4 2 16,-1-4-2-16,1 0 2 16,-1 4-4-16,5-4 0 15,0 0 1-15,3 0 0 16,-3 0 0-16,0 4 2 0,-1-1-1 16,1 5-1-16,0-5 1 15,3 5-1-15,1-5 2 16,0 1 1-16,-4 0-4 15,-1-4-1-15,5 4 3 16,0-1 1-16,0 1-3 16,-1-4-1-16,1 0-2 15,0 4 0-15,4-1 5 16,4-3 1-16,0 0 2 16,4 4 0-16,1 0 0 15,-1-1 2-15,5-3-3 16,-1 0 0-16,0 4-6 15,1 0 0-15,-5 0 3 0,0-1 2 16,1-3 0-16,3 0-2 16,1 4-2-16,-5-4 1 15,4 4 1-15,1-1 2 16,3 1-1-16,5 0 2 16,0-4-2-16,-5 0-1 15,9 0 1-15,-8 0 1 16,4 0-1-16,-9 3-1 15,-4 1 5-15,1 0 4 16,-1-4-5-16,-4 0-2 16,4 0 1-16,-3 0 2 15,-1 0-4-15,-4-4-1 0,4 0 0 16,0 1 2-16,4-1-3 16,0 4 0-16,1 0 1 15,3 0 2-15,1 0-1 16,-1 0-1-16,1 0 1 15,-1 0-1-15,0 0 0 16,1 0 0-16,-5 0 0 16,0 0 0-16,5 0 0 15,-5 0 0-15,0 0 2 16,1 0 1-16,-1 4-4 16,4-1 1-16,9 1 0 15,4-4 0-15,-4 4 0 16,0-4 2-16,4 0-1 15,-5 0 2-15,5 0-4 16,-4 0 0-16,-4 0 3 16,3 0 1-16,5-4 1 0,4 0 2 15,5 1-5-15,3-1-1 16,-4 0 2-16,5 1 1 16,-5-1-4-16,0 4 1 15,-4-4-2-15,0 4 0 16,0 0 2-16,5 0 2 15,3 0-3-15,5 0 0 16,-1 0 1-16,9 0 0 16,-4 0 4-16,-5 0 5 15,-3 0-7-15,-9 0-1 16,0-3 1-16,0 3 1 0,0-4-4 16,4 0 1-16,5 0 0 15,-5 4 2-15,-4 0-1 16,0-3 2-16,0-1-4 15,-4 4 0-15,-4 0 3 16,0 0 1-16,-5 0-4 16,5 0 1-16,0-4 0 15,0 1 2-15,8-5-1 16,0 1 2-16,0 3-2 16,0 0 2-16,-4-3 0 15,0 0 3-15,0 3-3 16,-4 0-2-16,-5 1-3 15,1-1 1-15,-1 0-1 16,1-3 0-16,0 3 2 16,-1 0 2-16,5 1-1 15,4-1-1-15,-4 0 5 0,-1-3 1 16,5 3-2-16,-4 0-1 16,-9 1-3-16,1-1-3 15,-5 4 2-15,1-4 0 16,-5 4 1-16,-4-3 0 15,0 3-3-15,-5-4 2 16,1 4 1-16,0-4 0 16,0 1-3-16,-5-1 2 15,1 0 1-15,-4 0 2 16,-1 4-3-16,0 0-2 16,-3 0-5-16,3-3 0 15,-3 3 4-15,-1-4 2 0,0 4 2 16,-4-4 2-16,1 1-1 15,-1-1-1-15,-4 4 1 16,4-4 1-16,0 1-1 16,0-5-1-16,-4 1-2 15,0 3 1-15,0-3 1 16,0-1 0-16,-4-3 2 16,0 0 3-16,0 0 0 15,0 0 0-15,-1-4-6 16,1-7 1-16,0-4 0 15,0 0 0-15,0-3 2 16,0-5 1-16,-1-3 3 16,5-3 1-16,0-5-1 15,0 8 1-15,5 4-6 0,-1 3-1 16,0 1-2-16,0 3-2 16,-4 4 0-16,0 7 3 15,0 4-2-15,0 0-1 16,4 7-2-16,-4 4-1 15,4 7-5-15,5 5-3 16,-1-5-22-16,-4 0-11 16,5-3-44-1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29.0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1 64 0,'0'0'27'0,"0"0"-14"0,0 0 2 0,0 0 13 16,0 0-4-16,0 8-2 0,0-1-6 15,0-7 0-15,4 7-5 16,-4-7 1-16,0 0-7 16,4 4-3-16,5 0 1 0,-1 0 0 15,0-4 1-15,5 0 2 16,3 0 1-16,5 0 3 16,4 0 1-16,0 0-1 15,4-4 1-15,0 4-2 16,1-4 0-16,-1 4-5 15,0-4-1-15,0 1-1 16,-4-1 1-16,0 0 0 16,0 1 1-16,-4 3 0 15,-5-4 0-15,1 4-2 16,-5 0 1-16,1 0-2 16,-5 0-1-16,-4 0 3 0,0 0 2 15,1-4 0-15,-5 4 0 16,4 0-1-16,-4 0 0 15,0-3-2-15,0 3-2 16,0 0 1-16,-4 0 1 16,4 0-6-16,-5 0 1 15,1 0-12-15,0 0-6 16,0 0-21-16,0 3-11 16,0-3-34-1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0.1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 13 84 0,'0'-7'33'0,"4"7"-18"0,-4 0-16 16,0 0 7-16,0 0-2 15,0 0 2-15,0 0 6 16,0 0 4-16,4 4 1 16,-4-4-1-16,4 7-4 15,0 1 0-15,1-1-5 16,3 0-2-16,0 4-2 16,1 0 0-16,-1 1 0 0,0-1 1 15,0 3 0-15,1 1 0 16,-1 0 0-16,0 0 2 0,1 3 3 15,-5 5-2-15,0-1-2 16,0-4-2-16,-4 1-3 16,4-1 3-16,-4 1 0 15,5-5-4-15,-5 1 1 16,4-4 2-16,-4-3 3 16,0-1 2-16,0-7 3 15,0 0 1-15,4-4 1 16,4 1-6-16,1-8-2 15,-1-8-4-15,4-3-3 16,1 0 2-16,-1-4 0 0,1-4 1 16,3 1 0-16,5-5-3 15,-4 5 0-15,-1 3 2 16,1 4 0-16,0 0 1 16,-1 7 2-16,1 4-1 15,0 3-1-15,-1 5 1 16,-3 3 1-16,-1 3-1 15,1 5 2-15,-1 7 0 16,-3 7 1-16,-1-4 0 16,-4 4 2-16,0 4-3 15,0 4 0-15,1-4-1 16,-5 0 1-16,0 0-2 16,0-4 2-16,0-4-2 0,0-3 2 15,0 0-4 1,0-4 0-16,0 0-4 0,0-11-1 15,0 0-17-15,4-4-5 16,4-3-68 0,0-12-31-16,-3-14 63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0.8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47 266 104 0,'-4'0'41'0,"4"3"-22"0,-4 8-18 0,4-11 8 16,-4-3-1-16,0-1 0 15,-1 0 11-15,1 1 5 16,-4-1 1-16,4 0 0 16,0-3-12-16,-1-1-5 15,5-3-5-15,0-4-3 0,9-7 3 16,3-4-7-16,9-3 1 16,8-1-4-16,0 4 0 15,5 4 1-15,-5 4 2 16,4-1 4-16,-4 8 2 15,0 4 0-15,-4 3-2 16,0 0 7-16,-4 8 3 0,0 3-1 16,-9 4 0-16,1 4-5 15,-5 0-3-15,-4 4 2 16,-4-1 2-16,-4 1 0 16,-4 6 2-16,-1-6 2 15,-3-1 2-15,-5-3-1 16,1 0 1-16,-5-4-6 15,0 0-3-15,-4-3-1 16,-4-5 1-16,0 1-1 16,0-4-1-16,4-4 1 15,4 1 1-15,4-5-12 16,5-3-3-16,3-4-21 16,5-3-7-16,8-1-52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4.06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-3-1 168 0,'0'-3'63'0,"0"6"-34"0,0-3-34 16,0 0 12-16,5 8-6 16,-1-1-1-16,-4 4-2 15,0 4 1-15,4 7 1 16,-4 0 2-16,0 0 1 0,0 12 1 16,0-1 2-16,0 0-3 0,0 4 0 15,4 0 1-15,4 0 0 16,1-3-2-16,-1-5-2 15,-4-3 1-15,0 0 1 16,0-4-1-16,5 0 2 16,-5-3-4-16,0-4 0 15,0-4 1-15,0-4 0 16,-4-7-7-16,0 0-3 16,0-4-45-16,0-3-45 15,-4-8 29-15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34.56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28 84 0,'5'-4'33'0,"3"1"-18"0,4-5-24 15,-3 5 4-15,3-1 16 0,5 0 10 16,-1 1 7-16,5 3 3 16,0 0-10-16,0 3-3 15,0 5-6-15,-1-1 0 16,1 4-7-16,0 4-3 0,-4 3-1 15,-1-3-1-15,-3 4 0 16,3-5 0-16,-7 5 2 16,-1-1-1-16,-8 1-1 15,0 3 1-15,-4-3 1 16,0-1 3-16,-5 4 2 16,1-7-1-16,0 0-1 15,-1 0 1-15,-3-4 3 0,-1-4-2 16,1-3-2-16,0-4-2 15,-1 0 0-15,1-4-2 16,-1-3 2-16,5 3-4 16,-5-7-13-1,1 0-1-15,-1 3-15 16,5 1-6-16,-4 3-33 16,7 1-23-1,1 6 40-15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3.15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 17 88 0,'0'0'35'0,"8"3"-18"0,-12-3-13 16,4 0 10-16,0 0-2 16,0 0 3-16,0 0-4 15,0 4 1-15,0 4-3 16,4-1 2-16,0 4-4 16,1 0-2-16,-1 0-2 15,4 0-3-15,0 0 1 0,-3 1 1 16,-1 2 3-16,0 1-2 15,4 4 0-15,1 3-1 16,-1-4 1-16,0 1-4 0,1-1 0 16,-1-3-4-16,0 0 1 15,0 0 0-15,1-1 2 16,-1-2 1-16,-4-1 3 16,0-4 1-16,1 0 1 15,-5-7 0-15,0 0 0 16,-5 0-2-16,1-3-2 15,0-1 3-15,-4-3 2 16,-1-1 0-16,1 1 0 16,0-4-1-16,0 0 0 15,-1-4-2-15,1 0 1 0,4-3-7 16,0 3 1-16,-1-4 1 16,1 1 1-16,0-1 5 15,0 5 2-15,4-1 6 16,0 0 5-16,4 0-9 15,0 4-2-15,5 0-4 16,3 0 1-16,5 0-2 16,3 3-1-16,5 1-2 15,0 0 1-15,0-1 1 16,0 4 2-16,0 4 1 16,0-3 1-16,-4-1 0 15,-4 4 0-15,-1 0-2 16,5-4-2-1,-4 1 1-15,-5-1-8 16,-3 4-3-16,-1-4-14 0,0 4-5 16,-8 0-36-1,9 0-37-15,-5 8 32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1,2 2 0,1 3-1,5 0 0,3 3 1,5 3-3,2 5 1,4-3-1,1 4 0,3 0 0,3 3-1,0 1 1,4 2 0,0-2-1,4-1 1,-2 0-1,2 1 0,1-2-1,-1-1 0,-2 0 0,-3-1-1,-2 1 1,-2 1-1,1 0 0,1 0 1,-3 1 0,-2 0-1,4 0 1,-2-1 0,0-2 0,-1-1-1,-2-1 1,0-2-1,-2-2 1,-1-1-1,-2-3 1,-2 1-1,0-2 1,-2 1 0,-1-2-1,-1 0 1,-1-1 0,0 0 0,-2-2 0,-1-1-1,-2-4 2,-4-2-2,-1-3 1,-2-2-1,-4-3 0,-3-2 1,0 0-1,-7-5 0,9 7 0,-9-7 0,8 6 0,-8-6 0,8 6 0,-8-6 0,7 4 0,-7-4 1,0 0 0,6 3 0,-6-3 0,0 0 0,0 0 0,0 0-1,0 0 1,0 0-2,0 0 1,0 0 0,0 0-1,0 0 1,0 0 1,6 3-1,-6-3 1,0 0 1,0 0-1,-8-1 1,1-1-1,1 0 1,-4 0-1,0 0 0,-1-2-1,-1-1 1,-1 0-1,-2-3 1,-1-2-1,-1-1 1,-3-2-2,-2-3 1,-2 0 0,-2 0 0,-3 0-1,1 1 1,0 2-1,0 0 1,2 4 0,0 0 0,3 2-1,1 2 1,5 1 0,1 1 0,4 1 0,3 1-1,3 1 0,6 0-1,0 0 1,-4 6 0,10-2-1,3 0 1,5 2-1,2 0 0,5 1 1,3 1-1,2 0 0,3 0 1,0 3-1,1-1 1,1 2 1,-2-1-1,1 1 2,-3-2-1,0 0 1,-3 0-1,0-3 0,-3-1 0,-2-2 0,-3-1 0,-1-1 1,-4-1-1,-1-3 1,-2-2 0,-1-3 1,-1-5-1,-3-4 1,0-4-1,-3-6 1,2-5-1,-4-3 0,0-3 0,-2-2-1,-1 3 2,-2 0-1,0 4 0,0 4 0,0 5 0,1 3 0,0 4-1,0 4 0,2 2 0,1 3-1,0 1 0,3 6-2,-3-7 0,3 7-3,0 0-5,-3 16-11,-1-3 0,1 3-1,-2-1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4.27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18 109 68 0,'-5'3'27'0,"5"-3"-14"0,0 4-4 15,0-4 9-15,0 0 3 16,0 0 4-16,0 0 0 16,5 8 2-16,-1-1-6 15,0-3-1-15,0-1-7 16,0 5 0-16,5-5-8 15,3-3 1-15,1 0 4 0,-1-3-6 16,5-5 0-16,3 1-4 0,1-4-3 16,0 0-5-1,-4 0 0-15,-1-4 6 0,1 4 3 16,-5 0 3-16,-3 0 2 16,-5 3-1-16,-4 1 0 15,0-1-3-15,-4 5-2 16,-5-5 1-16,-3 1-1 15,0 3 0-15,-1 0 0 16,1 4 0-16,-5 0 0 16,0 0 0-16,1 4 0 15,-1 0 0-15,0 0 0 16,1-1 0-16,3 5 0 0,1 3 0 16,-1 0 2-16,1 4-3 15,3 3 0-15,1 1 1 16,4 3 0-16,4 4 2 15,0-4 1-15,4-4 1 16,0 1 0-16,5-1-2 16,3 1-2-16,5-4 1 15,4-1 1-15,-1 1-3 16,5 0-2-16,0-8 2 16,0-3 0-16,0 0 1 15,0-4 0-15,0-4 0 16,-4 4 2-16,-4-4-1 15,-5 1-1-15,1 6 3 16,-5 1-11 0,0-8-4-16,-8 4-25 0,4-3-11 15,-4 3-33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4.92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62 104 0,'0'-3'41'0,"4"3"-22"0,-4 0-9 15,0 0 14-15,0 0 4 16,0 0 6-16,0 0-8 15,0 0-3-15,0 0-13 16,4 7-2-16,0 0 2 0,0 1-4 0,5 7-1 16,-1-1-2-16,0 5-3 15,1 3 3-15,3 4 2 16,1 0-4-16,-1 7-1 16,0-7 0-16,1 0 0 15,-1 3 0-15,1-3 0 16,-1-3 2-16,1-1 3 15,-1-4-2-15,1-3 0 16,-1 0 1-16,-3-8 0 16,-1 1 0-16,0-8 0 15,1-4 2-15,-1-7 1 16,-4-8 1-16,4-3 2 16,1-4-1-16,-5-3 0 0,0-5-5 15,0-3-1-15,0 4-1 16,5-4-2-16,-5 8-2 15,4-1 1-15,-4 4 1 16,5 4 0-16,-5 0-11 16,4 3-3-16,-4 4-9 15,0 1-2-15,1 6-23 16,-5 1-8-16,4-1-33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5.2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19-2 164 0,'-4'3'63'0,"4"1"-34"0,0 7-38 0,0-11 7 16,0 7-6-16,0 1 2 15,-4 3 10-15,0 0 7 16,0 8-5-16,0 6 14 0,4 5 9 0,0 3-9 16,0 1-1-16,0 6-9 15,4-6-2-15,4-1-6 16,0-7-4-16,1-4-8 15,3-4-4-15,1-6-50 16,8-12-53 0,-1-15 30-16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5.74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25 190 136 0,'-4'-8'52'0,"4"5"-28"0,-13-5-13 0,13 5 18 15,-4-5 3-15,4 1 3 16,-4-4-13-16,4 0-3 16,0-1-11-16,0-2-1 0,4-1 0 15,4 0-6-15,1 4 0 16,3 0-10-16,1 0-2 16,3 0-1-16,1 0 0 0,4 3 2 15,0 1 4-15,-5 3 3 16,1 4 4-16,0 0 0 15,-5 4-1-15,0 7 5 16,-3 4 4-16,-5 3-5 16,-4 8 0-16,-4 0-2 15,-5 4-2-15,1-1 9 16,-4 1 4-16,-5-4-2 16,0-4 1-16,1-4-5 15,-1-3 1-15,0-4-10 16,5-7-3-16,-5-8-15 15,9-11-5-15,4-7-31 16,4-7-14-16,8-5-12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6.18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0-2 188 0,'0'0'71'0,"4"4"-38"0,1 3-41 0,-5 0 10 16,0 1-8-16,0 3-1 0,-5 4 12 15,1 3 9-15,4 4-7 16,0 4 10-16,0 4 3 0,4-4 3 16,5 0 1-16,3-4-13 15,9-7-7-15,4-12-16 16,8-10-5-16,1-8-9 16,-1-7-4-16,4-4 12 15,1 0 8-15,-5 4 15 16,-8 0 6-16,-4 3 13 15,-5 1 5-15,-3 3 4 16,-5 4 3-16,-4 4-14 16,-4-1-5-16,-4 4-15 15,0 1-6-15,0-1-16 16,-4 4-7-16,3 0-22 0,1 0-6 16,4 0-44-1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6.66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324 8 272 0,'-4'-4'101'0,"4"1"-54"0,-4 3-68 15,0 0 9-15,-5 0-11 16,-7-4-1-16,-5 4 25 16,0 0 12-16,0 4-5 15,-4-1 7-15,-4 5 3 0,9 3-6 16,-1 4 1-16,4 0-8 16,0-1-3-16,1-3-4 15,12 4-1-15,0 0-3 16,8-4-1-16,8-3 1 15,5 3 4-15,-1-4-4 16,5 0 0-16,4 1-4 16,4-4-1-16,0-1-3 15,-4 1 1-15,-4 3 7 0,-4 1 3 16,-5 3 7-16,-8 0 2 16,-4 0 13-16,-8 4 5 15,-8 0-4-15,-5 3 1 16,-4 1 3-16,0-1 5 15,-4-3-12-15,0-4-4 16,4-4-11-16,0 1-3 16,0-5-14-16,4-3-5 15,0-3-29-15,4-5-11 16,1 5-57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8.0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108 131 156 0,'0'4'60'0,"4"-4"-32"0,1 3-20 16,-5-3 16-16,0 0-3 15,0 0 2-15,0 0-9 16,4 8-1-16,0-5-7 16,4 1 0-16,0 3 1 0,1-7-3 15,3-3-3-15,1-1-5 0,3 0-2 16,1-3 3-16,0 0 3 15,-1-5 1-15,-3 1-1 16,-1 0 5-16,-3-4 4 16,-5 4-1-16,0-3 3 15,-8-5-6-15,0 8-3 16,-5 0-1-16,1 3-1 16,-4 1-3-16,-1 3 2 15,-4 4-4-15,1 0 1 16,-1 4 2-16,0 3 1 15,-3 5-2-15,-1 2 0 0,4 5 4 16,-4-1 1-16,5 1-3 16,-1-1 1-16,0 5-2 15,5 2 0-15,0-2 2 16,3-1 0-16,5 0 2 16,4 0 3-16,0-3-2 15,8-1 0-15,1-3 1 16,7 0 0-16,1-4-2 15,8-4 1-15,4 1-4 16,4-8-2-16,5 0-9 16,-1-4-3-16,1 0-10 15,-1 1-4-15,1-5-26 16,-1 1-52 0,0-1 20-16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8.7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2 140 0,'8'-3'52'0,"1"3"-28"0,-1 0-33 0,-4 3 9 16,4 5 0-16,1 3 4 15,-1 0 12-15,0 4 5 16,1 3-11-16,-1 4 8 0,5 8 2 16,-1 0-4-16,1 3-1 15,-1-4-3-15,0 1 0 16,1-4-2-16,4-4-1 15,-5-3-8-15,5-5 0 16,-5-6-1-16,5-5 2 16,0-3-1-16,-1-7 2 0,1-8 2 15,-1-7 4-15,1-4 0 16,-4-3 2-16,-1-1-2 16,-4-3 2-16,1-1-6 15,-1 5-3-15,-4-1-10 16,4 8-5-16,-8 4-18 15,0 7-5-15,0 3-54 16,0 8-39 0,0 8 52-16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49.02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-1-1 248 0,'8'8'93'0,"-4"-5"-50"0,4 5-52 0,-3-5 12 16,3 1-18-16,0 0-5 16,-4 3 13-16,1 1 7 15,-1 3 2-15,-4 0 15 0,0 7 5 16,0-3-4-16,0 7 0 15,0 0-11-15,0-3-4 16,0-4-16-16,4-4-6 16,4-4-39-16,9-14-17 15,4-15-16-15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51.2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4 0,'21'3'0'0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3:59.3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97 3 136 0,'-9'0'52'0,"1"0"-28"0,0 0-17 0,8 0 13 16,0 3-12-16,-4-3-4 16,-1 4-3-16,1-4-1 15,0 0 0-15,0 4 2 0,0 3 1 16,0-7-4-16,-1 8 1 0,1-1 0 15,0-3 0-15,4-1 0 16,-4 8 2-16,4-3-3 16,-4-1 0-16,0 1 7 15,0 3 4-15,4 0-3 16,-5 0 1-16,1 0-5 16,0 0 0-16,4 0 1 15,0 4 2-15,4 0 3 16,0 0 2-16,5-4-1 15,-1 0-1-15,4-4-5 16,5 1-1-16,4-5-6 16,0-3 0-16,4-7-4 15,0 0 2-15,-5-5-2 16,5 1 0-16,-4-3 6 16,0-1 2-16,-4 0 7 15,-5 0 5-15,1 4 2 0,-5-4 3 16,0 0-8-16,-8 1-1 15,0-1-3-15,-4 0-1 16,-4 4-3-16,-1 0-2 16,-3 0-2-16,-1 3 1 15,-3 5 1-15,-1-1 0 16,-4 4-5-16,5 0-1 16,-5 4-4-16,0-1 1 15,5 9-4-15,-1-5 1 16,4 0-10-16,1 4-3 15,-1 0-37 1,5 1-41-16,4-1 27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0.2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69 0 68 0,'0'0'27'0,"0"0"-14"0,0 0-13 15,0 0 7-15,0 0 0 16,0 0 1-16,0 4-2 16,-4 0 1-16,4-4 5 15,-4 7 2-15,4 1 6 16,0-5 2-16,0 1-5 0,0-4-2 15,0 0-7-15,4 7 0 16,0 1-5-16,-4-1 7 0,0-7 3 16,0 8 0-16,0 3 2 15,-4 3-6 1,0 5-3-16,0 3 1 16,-4 8-4-16,-1 7-2 15,1 0 0-15,0 3-1 16,-1 1 0-16,5-4 0 15,-4 0-3-15,4-4 2 0,4-7-4 16,0 0-1-16,0-7 0 16,0-1 4-16,0-3 3 15,4-4 2-15,0-4-6 16,-4-7 0-16,8 0-6 16,-3-3 1-16,-1-1-5 15,0-3 1-15,4-1-21 16,-4-3-5-16,9-7-27 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0.95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46 61 192 0,'0'7'74'0,"4"-3"-40"0,5 0-40 0,-5-1 12 16,4 1-6-16,0 0 0 0,1-4 4 16,3 0 5-1,1 0-5-15,-1 0 5 0,1 0 1 0,-1 0-3 16,5 0 1-16,-1-4-5 16,9 0 0-16,-8-3-3 15,0-4-3-15,-5 0 2 16,1 0 2-16,-5 0 2 15,-4 0 1-15,0 3 0 16,-4 1 2-16,-8 3-5 16,0 4-1-16,-5 0-2 15,1 4-2-15,-5-1 0 16,0 5 0-16,-8-1 3 16,5 1 2-16,3-5-2 15,0 1 0-15,1 0-1 16,-1-1 0-16,4 1 2 15,1 4 2-15,4-1-3 0,-1 0-2 16,1 1 2-16,0 3 2 16,-1 0 2-16,1 7 1 15,4-3 6-15,0 4 4 16,0-1-1-16,-1-3 2 16,1 3-2-16,4-3 0 15,0 0-5-15,9-4-3 16,3 0-2-16,9-3-3 15,4-1 1-15,4-3-1 16,4-4-5-16,1 0-1 0,3-4 0 16,-8 0 2-1,-4 1-3-15,-4-1 2 0,0 0 1 16,-5 1-1-16,1 3-14 16,-5-4-5-16,-3 0-45 15,3-3-58 1,1-1 30-16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1.8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56 128 0,'0'4'49'0,"8"-1"-26"0,-3 5-14 16,-1-1 16-16,-4 1-3 15,0-1-1-15,0 4-5 16,4 0-2-16,0-3-8 15,0 3-2-15,0 3 2 0,1-2-3 16,-1 2-2-16,0 5 2 16,0-1 2-16,0 1-2 15,0-4 0-15,0-1 3 0,-4 1 1 16,0-4 3-16,0 0 1 16,0-3-1-16,5-1-1 15,-5-7-5-15,4 0-1 16,0-7 1-16,4-4 0 15,1-8-5-15,3-3-1 16,1-4-4-16,3 0-1 16,1-3-3-16,4-5 1 15,-5 5 3-15,1-1 3 16,0 4 4-16,-1 4 2 0,1 7-4 16,-1 4 1-16,1 7-2 15,-4 4-2-15,-1 4 0 16,1 4 0-16,-5 3 0 15,0 7 3-15,1-3 0 16,-1 3 3-16,0 1-1 16,0-1 2-16,-3 1-2 15,7 3-1-15,-4 0 3 16,1-3 2-16,-5-1 0 16,0-3 0-16,0-4-6 15,0 0 1-15,-4-3 0 16,0-1 0-16,0 0-14 15,-4-3-3-15,0-4-29 0,0-4-12 16,8-3-23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2.4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199 15 184 0,'0'0'68'0,"5"0"-36"0,-5-4-68 15,0 4-4-15,0-3 9 16,-5-1 7-16,1 0 43 16,-4 4 22-16,0 0 4 15,-1 4 1-15,1 0-19 16,0 3-8-16,-1 0-12 15,1 1-3-15,-5-1 0 0,5 4-5 16,0 0 1-16,-5 4 2 0,1 0 1 16,-1 7 1-16,1-3 2 15,-1-1 1-15,1 4 1 16,-1-3 2-16,5 3 4 16,4-3-4-16,0-1 2 15,0 0-5-15,4-3 1 16,4 0-5-16,4 0-2 15,5-4-5-15,7 0 0 16,1-4-11-16,8-3-3 16,9-4-13-16,3 0-5 15,5 0-30 1,8-4-52-16,-4 1 23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3.0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69 122 208 0,'8'8'77'0,"0"-1"-42"0,1-3-37 0,-1-1 17 16,4-3-13-16,5 0-1 16,-4 0-1-16,3-3 0 15,1-5 0-15,4 1-3 0,-5-1 0 16,1-3-1-16,0 0 3 15,-5 0 0-15,1 0 1 16,-5 0 0-16,-4 0 0 16,0 0 0-16,-4 0 0 15,-4 3 2-15,-4 1 3 16,-5 0 0-16,-3 3 0 16,-1 0-3-16,-4 4-2 0,0 4 1 15,1 0 1-15,-1-1-1 16,0 5-1-16,-4 3 1 15,4 4-1-15,-4 3 4 16,4 4 5-16,5 4-1 16,3 0 3-16,9 4-2 15,0-1 2-15,8-3 3 16,4 0 1-16,5 4-4 16,4-5 1-16,3-2-3 15,5-1 0-15,4 0-10 16,5-4-1-16,-1-3-24 15,0-4-11-15,1-3-64 16,3-5-49 0,-4-6 60-16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7.24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51 259 56 0,'0'0'22'0,"0"0"-12"0,0 4-10 0,0-4 5 16,0 0-3-16,0 0 1 15,-5 4 7-15,1-4 5 16,4 0 2-16,0 0 1 15,0 0-3-15,0 0-1 16,0 0 3-16,0 0 1 16,0 0-3-16,0 0-1 0,0-4-6 15,0 0 0 1,4 1-5-16,-4-1-2 0,0 0 0 16,0-3 1-16,0 3 1 0,0-3-4 15,-4 3 1-15,0-3 4 16,0 3 5-16,0-7-3 15,0 0 2-15,-1 3 1 16,1-3 2-16,0-4-5 16,0 1-4-16,0-1-1 15,0 4 1-15,4 0-1 16,0-4-1-16,0 4 1 16,0 0-1-16,0 0 0 15,0-1 0-15,0 5-7 16,0 0-3-16,0-4-10 15,0 7-2-15,0-4-13 16,4 5-6-16,0-5-24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4:08.25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-2 240 164 0,'0'-4'63'0,"5"8"-34"0,-5-1-34 16,0-3 12-16,0 0-8 16,0 0 0-16,0 0 3 0,0 0 3 15,0 0-2-15,0 0 0 0,4 0 3 16,0-3 1-16,0 3 3 16,0 0-3-16,0-8 1 15,1 1-3 1,-1 3 0-16,0-3-1 15,4 3-2-15,1-7-2 16,-1 0 3-16,0 0 0 16,5 0-4-16,3-4 1 15,1 0 0-15,0-3 2 16,-1-1-6-16,1 1 1 0,-1-4 1 16,-3 7 1-16,-1 4-2 15,1 0 2 1,-1 3-1-16,-3 1-2 0,-1 3-19 15,0 0-8-15,-3 4-44 16,3 0-23 0,-8 0 49-16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6.889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 2 56 0,'-4'-4'22'0,"4"8"-12"0,0-4-5 0,0 0 6 16,0 0 0-16,0 0 3 16,0 0-1-16,0 0 0 15,0 0 1-15,0 0 2 16,4 4-3-16,-4-4 0 15,0 0-5-15,4 3-3 16,-4-3-5-16,0 0 0 16,0 0 0-16,0 11 0 0,4-3 2 15,-4-1 3-15,0 0 4 16,0 1-2-16,0 3 3 16,0 0-2-16,0 0-1 15,0 0 0-15,0 4-6 16,0 0-1-16,0 0 0 15,0-1 0-15,0 1 2 16,0 0 3-16,0 0 2 16,0 3 1-16,0-3-2 15,0 0-1-15,0 0-1 16,4-4 0-16,-4 0-2 16,5-4-2-16,-5 1 3 15,0-8 0-15,0 7 1 16,0-7 0-16,0 0-2 15,0 0 1-15,0 0-13 16,0 0-6-16,-5-7-22 16,1-1-11-16,4-7-27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7.56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22 96 0,'4'0'35'0,"4"0"-18"0,-4 7-11 0,-4-7 9 15,8 4 0-15,1-4 1 16,-1 4-2-16,5-4-1 16,-1 3 4-16,1-3 3 15,-1 0-10-15,1 0 3 0,7-3 3 16,1-1-4-16,0 4 1 15,0-4-6-15,0 4-2 16,3-3 0-16,1-1-1 16,5 0 2-16,-1 4 1 15,0-4-1-15,0 1-1 16,0-1-6-16,-4 4 1 16,-4 0 0-16,4 0 0 0,-4 0 0 15,-5 0 2-15,1 0-3 16,0 0 0-16,-9 0 3 15,4 0 3-15,-3-4-2 16,-5 4 0-16,-4-3 1 16,-4 3-2-1,-1 0-2-15,1 0-4 16,-4 0-2-16,0 0-17 16,-1 3-5-16,-3 1-70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9.11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33 4 156 0,'-4'4'60'0,"8"-11"-32"0,-4 14-24 0,0-7 15 16,0 0-11-16,0 0-2 15,0 0-2-15,0 7 2 16,0-7-3-16,0 8 0 0,0-4 1 16,0 3 0-16,0 0 0 15,0 4-2-15,-4 1-2 16,4-1 1-16,-4 0 1 16,-1 7 1-16,5 1 3 15,-4-1 1-15,4 4 1 16,0 1-2-16,-4-1 1 0,0 4 0 15,0 0 1-15,0-4-4 16,4 0-1-16,0-4-1 16,0-3-2-16,0 0 1 15,0-4-1-15,0-4-5 16,0 1-1-16,0-1-2 16,0-7 0-16,0 0-2 15,0 0-1-15,0-3-12 16,0-1-3-16,0-4-24 15,0-3-43 1,0-3 17-16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29.6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14 160 0,'-5'-4'60'0,"10"8"-32"0,-1 0-28 16,-4-4 13-16,8 0-3 15,0 0 2-15,1 0-4 16,3 0-3-16,1 0-2 16,-1-4 0-16,1 4 2 0,3 0 2 15,1 0 3-15,0-4-1 16,3 4 2-16,5 0-2 15,0 0 2-15,0 0-4 16,0 0-2-16,0 0 2 16,0 0 0-16,0 0-3 15,0-3-1-15,-4 3-1 16,-4 0-2-16,-1-4-4 16,-3 4 0-16,-5 0-9 0,-4-4-2 15,-4 4-10-15,-4 0-4 16,-4 0-20-1,-1 0-52-15,-3 0 12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30.14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5 124 0,'0'3'46'0,"5"-10"-24"0,-1 14-19 0,-4-7 12 15,0 0-7-15,4 4-2 16,-4-4-1-16,8 4 1 15,1-4-3-15,-1 0 3 0,0 4 3 16,5-4-1-16,-1 0 1 16,-4 3 3-16,5 1 3 15,-1-4-2-15,1 0 0 16,-1 0-7-16,1 0-2 16,4 0 0-16,-1 0 0 15,1 0-5-15,-1 0 1 16,1 0 2-16,0 0 3 15,-5 0-2-15,1 0 0 16,-1 0-6-16,-4 0 0 0,5 4-23 16,-13-4-8-16,-4 0-54 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2.65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46 0 88 0,'0'4'35'0,"-4"-8"-18"0,4 4-20 0,0 0 8 15,0 0-2-15,0 0 1 16,0 0 0-16,0 8 0 0,0-8 6 16,0 0 6-16,4 7 1 15,-4-7-1-15,0 0-4 16,4 7-2-16,-4 1-4 16,0-8-1-16,0 3-3 15,0 5 1-15,0-1 0 0,0 1 1 16,0-1 2-16,0 0-1 15,0 1 0-15,0 3 1 16,0 0 3-16,0 0-2 16,0 0 1-16,0 4-3 15,0 0 2-15,0 0-6 16,-4-1-1-16,0 1 2 0,0 0 1 16,4 0-1-16,-5-4-2 15,5 4 1-15,-4-1-1 16,4 1 0-16,-4-4 0 15,0 0 0-15,4 0 2 16,-4-3-6-16,0-1-1 16,-1-3-20-16,1-4-7 15,0-4-49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3.2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23 58 112 0,'-4'-4'44'0,"4"4"-24"0,-4 0-15 16,4 0 11-16,-4 0-3 16,-1 0 0-16,1 0 1 0,0 4 2 15,0-4-9-15,4 0-4 0,0 0 0 16,0 0-7-16,0 0 1 15,8 0 7-15,5 0 5 16,3 0-4-16,5-4-1 16,0 4 4-16,4-7 3 15,0 3-2-15,4 1 0 16,0-1-3-16,0-4-1 16,-4 5-6-16,0-1 1 15,0-3 2-15,0 3 1 0,0 0-1 16,-4 1 1-1,0 3 0-15,0 0 3 0,-5-4-3 16,1 4 0-16,-1 0-1 16,-3 0-2-16,-5 0 1 15,1 0-1-15,-1 0-3 16,-8 0 2-16,0 0-1 16,0 0 0-16,0 0-16 15,0 0-5-15,-8 7-139 31,-1-7 82-31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3.9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45-6 104 0,'0'-3'38'0,"0"3"-20"0,0 0 5 0,0 0 21 16,0 0-11-16,0 0-1 15,0 7-15-15,-4 1-5 16,4 6-7-16,0-3-4 0,-4 4 2 16,-1-7-2-16,1 6-1 15,0 1 3-15,4 0 0 16,0 0-1-16,0 0-2 16,0 3 1-16,0 4 1 15,0 0-1-15,0-3 2 16,0-1 0-16,0 1 3 15,0-4-8-15,0-1 0 16,0-2-2-16,0-5-1 16,-4-3-16-16,0-4-7 0,0-4-38 15,-5-3-37 1,5-5 32-16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4.25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12 60 152 0,'-9'3'57'0,"5"1"-30"0,4 3-32 15,0-7 10-15,0 0-5 0,0 0 0 16,0 0 8-16,9 0 7 15,-1 4-7-15,0 0 7 0,5-4 2 16,-1-4-5-16,5 0 1 16,-1 1-6-16,5-1-2 15,0-3 0-15,0-1 1 16,4 5-1-16,0-5 0 16,0 1-3-16,0-1-2 15,0 1 3-15,-5 3 0 16,1 1-12-16,-4-1-7 15,0 0-7-15,-5 4-3 0,-4 0-17 16,1 0-5 0,-5-4-19-1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4.81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 0 108 0,'0'8'44'0,"5"-5"-24"0,-5 1-48 0,0-4-2 16,0 0 1-16,0 0 3 15,0 0 47-15,0 0 21 16,4 7 5-16,0-3 2 15,0 3-18-15,0 1-7 16,5-4-12-16,-1-4-5 0,0-4-4 16,1 4 0-16,-1 0 2 0,0 0 0 15,5 0 2-15,-1-4 0 16,1 4 3-16,3-4-1 16,1 4 0-16,0 0-8 15,-1 0 0-15,1-3-1 16,-5 6 2-16,1-3-6 15,-1 0 1-15,1 0 1 16,-1 4 1-16,1 0-4 16,-5-4-1-16,0 0-6 15,1 4-3-15,-1-4-7 16,0 0-3-16,-4 3-25 16,-4-3-36-1,0 8 17-15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6.99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1 96 0,'4'-3'35'0,"1"3"-18"0,-1 0-9 0,-4 0 11 15,4 3-9-15,4-3-3 16,1 4-2-16,-5 0-1 15,4-1-2-15,-4-3-2 16,0 4 5-16,0 0 4 16,1 3-5-16,-1 1 0 0,-4 3 2 15,0 3-3-15,-4 5 0 16,-1-1 8-16,1 1 2 16,0 3-2-16,0-3 1 0,0-1-7 15,0-3-1 1,0 0-9-16,-5-8-2 0,1-3-34 15,0-4-52 1,-1-4 11-16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7.39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-4 23 112 0,'0'4'44'0,"4"-8"-24"0,0 0-24 0,-4 4 30 16,9 0 6-1,-1 0 1-15,0 4 1 16,1-4-11-16,3 0-3 15,5 0-12-15,4 0-1 0,8 0 3 16,-4 0-6-16,4 0-2 16,0 0-1-16,0 0 1 15,0 0 1-15,0-4 1 16,0 1 0-16,-4-1 2 16,0 0-5-16,0 0-1 0,-4 4 0 15,-4-3 2-15,-1 3-3 16,-3 0 0-16,-1 0-4 15,-3 3-1-15,-5 1-11 16,-4-4-3-16,0 0-34 16,0 0-15-16,0 0-11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8.0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29 0 44 0,'0'7'19'0,"5"-3"-10"0,-5 3-13 0,0-7 4 16,0 0 17-16,4 11 9 15,0 0 13-15,-4 4 8 16,0 0-8-16,0 4-1 15,-4 3-10-15,0 4-5 16,-1-1-13-16,1 1-4 0,0 4-2 16,0 0 2-16,0-1 3 15,0-3-6-15,-1-4-2 16,1-3-8-16,4-8 0 16,0-11-17-16,4-8-7 0,1-6-32 15,3-5-39 1,0-3 28-16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8.44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30 28 0,'4'-11'13'0,"4"11"-6"0,-4 0 36 15,-4 0 22-15,0 0 0 16,9 4-1-16,-1-4-21 0,0 0-9 16,1 0-19-16,3 0-3 0,1 0-1 15,3 0-6-15,1-4-1 16,8 4-2-16,-4-4 1 15,0 4-2-15,-1 0 2 16,1 0-2-16,0 0 2 16,0 0-4-16,0-4 0 15,-5 8-4-15,1-4 1 16,-5-4-25-16,-3 1-8 16,-5-1-41-1,-4 0-43-15,-4 12 37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02:17:58.8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0-3 48 0,'4'0'19'0,"4"0"-10"0,-8 0-9 0,9 0 7 15,-9 0 24-15,8 0 15 16,-4 4-2-16,4-4-1 16,1 0-13-16,-1 0-6 15,5 0-12-15,-1 0-5 16,5 0-7-16,3 0 5 16,-3 3 3-1,0-3 0-15,-5 4 3 16,1 0-2-16,-5-1 2 0,0 1-6 15,1 0-3-15,-9-4-12 16,0 0-4-16,0 7-44 16,0-3-17-16,-9-4-5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04T17:02:54.0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18013 6952 2322,'0'0'1935,"0"-12"-1161,0 12-516,0 0 129,0 0-129,0 0 258,0 0 0,0 0 0,0 0 0,0 8 0,0-8 0,1 20-258,2-7 0,0 3 0,1 2-129,-1 6 129,-1-1 0,2 6 129,-3 1-129,-1 4 0,0 6 129,0 1-129,0 4-129,0-3 0,0 1-129,0-2 129,-4-4-258,2-3 258,-1-8-129,-1-6-129,1-6-903,-1-2-2580,-10-14 0,14 2-129</inkml:trace>
  <inkml:trace contextRef="#ctx0" brushRef="#br0" timeOffset="1">17856 6910 516,'0'0'2451,"0"-15"129,16 6-2838,1-2-129,4 2-129,3-3 387,6-2 516,1-1 0,4-2 129,5-3 258,-2 2-129,3-2-129,-1 5 0,-2 3-258,-3 5-258,-5 2 0,-4 5-129,-4 4 0,-6 6-258,-5 5 129,-1 4-258,-5-3 0,2 2 258,-5 1 129,-2-2 258,0 0 129,-2 2 258,-6-1 0,-5 1 129,-3-1-258,-3 0-129,-2 0 258,1 0-387,-3-1 0,3-5 0,-2 5 129,-1-9 0,4 2 0,0-5 258,0 2-258,1-7-129,2 3 129,-1-3 0,1 0-129,4 0-129,-1-3 0,3-1 0,10 4 0,-17-6-129,17 6 129,0 0-258,-11-2 129,11 2 0,0 0 0,0 0 0,0 7 0,0-7 0,0 0 129,0 0 129,0 0-129,0 0 0,0 0 0,0 0 0,0 0 129,0 0-129,0 0 129,0 0 0,0 0 0,8 11 0,-8-11 129,0 0-129,0 0 0,0 0-129,0 0 0,0 0 0,0 0-129,0 0 129,0 0-129,0 0-129,14 10 258,-14-10 0,16 12 0,-4-2 0,0 2 0,5 5 0,0-2 0,1 7 0,-1 2 0,1 2 0,-3-1 0,1 4 258,-4-5-258,0 4 0,-3-3 129,-1-3-129,3-5 0,-4 0 129,1-5-129,-1 0-129,2 0 0,-1-1-387,-8-11-258,22 16-1548,-3 1-1419,-8-14 129</inkml:trace>
  <inkml:trace contextRef="#ctx0" brushRef="#br0" timeOffset="2">18468 7338 1032,'0'0'1161,"0"0"-258,0-13-387,0 13 0,0 0-258,0 0 258,0 0-258,0 0 129,0 0 0,10-9 0,-10 9 129,0 0-129,6 7-129,-6-7-129,5 17 258,-2 0-258,-2 0 129,1 7 0,-1 4 258,-1 0-129,0 3 258,0-3-129,-1 5 0,-1-5 0,2 0-129,0-3-129,3-5 129,4-3-258,5-4 0,3 1-129,1-5 0,4-6 0,-3 0 0,2-3 0,-1 0-129,0-3 0,-1-1-258,0-4-258,-6 0-1032,-2-5-2064,10 9 0</inkml:trace>
  <inkml:trace contextRef="#ctx0" brushRef="#br0" timeOffset="3">18437 7517 129,'10'7'3225,"-10"-7"-129,15 0-129,-15 0-3096,0 0-516,17-3 258,-6 2 258,-11 1 129,17-1 258,-17 1 258,18-5-129,-8 5 258,-10 0-258,22-4 0,-10 2-258,2 1-258,3 1-516,-4 0-1419,-13 0-1548,28 0 129</inkml:trace>
  <inkml:trace contextRef="#ctx0" brushRef="#br0" timeOffset="4">18785 7517 516,'28'7'1032,"-7"-3"-903,-8 0 516,0-3 258,-1 2 516,-12-3-129,20 0 387,-20 0-258,14 0-258,-14 0-129,12 0-258,-12 0-516,0 0-258,0 0-258,10 2 0,-10-2-387,0 0-387,0 0-1548,11 12-1290,-11-12 387</inkml:trace>
  <inkml:trace contextRef="#ctx0" brushRef="#br0" timeOffset="5">19084 7361 3096,'17'18'3354,"-17"-18"0,0 0-3096,8 10-516,-2 1-129,-1 3 387,1 0 129,0 7 258,-1-6 0,0 3 258,-3-3-129,2 9 129,-3-5-387,1 2-258,-1-3-1032,1 6-1935,-2-8-774,0 10-129</inkml:trace>
  <inkml:trace contextRef="#ctx0" brushRef="#br0" timeOffset="6">18971 8211 1806,'14'0'3354,"-14"0"516,0 0-1419,0 0-2193,1 10-516,-1 1 516,-4 2 0,1 7 129,-7-2 129,4 9-129,-2-2 129,3 6-258,-4 3 129,6 2-129,-1 0 129,4 3-387,0-4 129,0-2-258,0-2-258,0-6-387,0-6-1677,0 2-1548,-8-15-258</inkml:trace>
  <inkml:trace contextRef="#ctx0" brushRef="#br0" timeOffset="7">18749 8175 1806,'-7'17'3741,"7"-17"-129,-2 16-387,2-16-3225,0 17-387,0-17 129,22 11 387,-7-5 129,1-6 129,5 0 387,2-2 0,4-3 0,3-4-129,10 3-258,-2-3-129,7 1-129,0 0-129,4-1 0,1 2 0,-2 3 0,-1 0-129,-9 3 0,1 1-129,-8 0-129,-2 2-516,-13 3-1161,-16-5-1935,19 26-258,-19-26 130</inkml:trace>
  <inkml:trace contextRef="#ctx0" brushRef="#br0" timeOffset="8">19024 9397 1935,'0'12'2064,"-3"3"-1935,2-4 516,0 5 258,1 2 258,-4 2 129,3 9 0,-5-3 0,0 11-129,-6 4-129,3 10-129,-10 0-258,5 3 0,-5-4-258,5-2 0,-1-3-258,7-4 0,2-11-129,1-11-387,5-6-774,0-13-2451,0 0-516,17-13-258</inkml:trace>
  <inkml:trace contextRef="#ctx0" brushRef="#br0" timeOffset="9">18928 9327 2967,'5'18'3999,"17"-1"-258,-9-17-258,17 0-3483,-1-4-645,13 2 387,3-8 129,3 0 129,2-2 129,-1-4 129,0 3 258,-7 1-258,-5 4-258,-5 1-516,-11 3-1161,-21 4-2064,21 0-387,-21 0 129</inkml:trace>
  <inkml:trace contextRef="#ctx0" brushRef="#br0" timeOffset="10">18954 9544 6966,'46'20'4515,"-22"-17"-516,9 8-645,-3-11-4515,5 7 129,-3-7-129,7 5 129,-10-5 0,5 0 129,-6 0 516,4-4-258,-2 2-1032,-4-14-2064,12 12 258</inkml:trace>
  <inkml:trace contextRef="#ctx0" brushRef="#br0" timeOffset="11">21454 5799 258,'0'0'903,"0"0"387,0 0 387,0 0-129,0 0 258,0 0-258,0 0-516,0 0-258,12 9-387,-12-9-258,7 24 0,-2-6-129,0 6 258,-1 5-129,0 7 129,0 3-258,-1 4 129,-2 0 0,0-2-258,2-1-387,-2-9-1419,-1-11-1806,10 4 0</inkml:trace>
  <inkml:trace contextRef="#ctx0" brushRef="#br0" timeOffset="12">21453 5721 2451,'-7'-12'2709,"7"12"-129,3-10-2967,-3 10-258,16-19-129,-2 7 387,4-1-129,4-3 516,6-3 129,8-1 0,2-2 387,8 0-258,1-2 387,1 6-387,1 0 0,-2 4-129,-5 6-258,-3 6-387,-6 2-387,-6 6-129,-4 7-258,-7 2 129,-3 4-129,-6-1 516,-5 4 517</inkml:trace>
  <inkml:trace contextRef="#ctx0" brushRef="#br0" timeOffset="13">22047 5617 1,'-41'56'644,"13"-22"-128,-10-5 0,-2 5-258,-5-5 0,4-3-258,-2-6 0,4-5 0,2-4-258,9-6 129,8-3 0,4-2 0,16 0 258,-13-17 0,13 17 387,-3-14-387,3 14 129,0 0 0,7-12-129,-7 12 0,9 7-129,-5 8-129,8 0 0,-1 4 129,2 1 129,1 1 258,1 3 258,0-2 129,2 4 0,0-5-129,3 4 0,-1-1 0,2 1-258,1 0-258,2-1-129,2-1-129,1 0 129,-5-4 0,-2-4 129,-4-4-129,-2 1 0,-14-12 129,15 10-129,-15-10-129,0 0 0,0 0-516,3 11-1161,-10-14-1419</inkml:trace>
  <inkml:trace contextRef="#ctx0" brushRef="#br0" timeOffset="14">22245 5989 516,'2'12'2967,"-2"-12"0,11 15-2709,-11-15-258,11 17 258,-5-7 387,-1 7 129,-2 0 258,-1 7 0,-2 0 0,-1 5 258,-9-1-258,5 5-258,-5-2 0,6 1-258,-4-6-129,6 6 0,2-9-129,2-3 0,12-3-129,6-2 0,9-5 0,7-6 0,4-4-129,2-3 0,7-3-129,-8-7-258,4 2-516,-13-7-1032,-9-4-2322,0 9-258,-15-5 0</inkml:trace>
  <inkml:trace contextRef="#ctx0" brushRef="#br0" timeOffset="15">20698 6852 129,'18'4'2838,"-18"-4"-1032,0 0-1677,0 0 258,13 13 387,-13-13 387,11 14-258,-5-2 258,-4 4 0,4 9-129,-5 0 0,3 8-387,-4 8-258,0 5 0,0 7-129,0 0-258,-1-4-258,-2-6-129,3-3-645,-2-9-645,-2-14-2193,6-3-129</inkml:trace>
  <inkml:trace contextRef="#ctx0" brushRef="#br0" timeOffset="16">20355 6815 1806,'-26'0'3096,"5"0"258,21 0-2967,0 0-129,19 5 0,6-3-258,7 0 129,13-1 0,5-1 387,10 0 0,4-8 129,8 2 129,2-6-129,6 5 129,-5-1-129,3 3-258,-1 4-903,-3 1-3096,-8 0-516,7 6-129</inkml:trace>
  <inkml:trace contextRef="#ctx0" brushRef="#br0" timeOffset="17">22715 6834 903,'13'19'4128,"-13"-19"0,0 0-129,0 0-2451,14 13-1548,-11-1 0,1-2-129,-1 6 258,1 7 0,-3 2-129,0 5 258,-1 4-258,0 6 129,0-3-129,0 4 0,0-4 129,-1-1-258,0-3 0,0-8-516,1-3-645,-1-7-774,1-15-1548,0 0-387</inkml:trace>
  <inkml:trace contextRef="#ctx0" brushRef="#br0" timeOffset="18">22532 6774 2322,'34'-15'4128,"-11"2"258,17 13-387,-2-1-3096,10-6-516,10 3 0,-1 2-258,3 2 0,-4 0-129,-3 0 129,-6 0-129,-9 0 0,-6 0 0,-10 0 0,-4 0-258,-18 0-774,19 0-1419,-19 0-1677,0 0-258,-15 3 0</inkml:trace>
  <inkml:trace contextRef="#ctx0" brushRef="#br0" timeOffset="19">22653 7067 3612,'5'14'4515,"32"-5"-387,-11-9-129,11-2-3612,12 0-258,4 2 0,5 0-129,1 0 0,-3 2 0,-3 1 0,-4-2-129,-8 4-516,-9-2-387,-2-3-3096,-5 10-129,-25-10-129</inkml:trace>
  <inkml:trace contextRef="#ctx0" brushRef="#br0" timeOffset="20">20538 8419 2967,'0'0'4257,"0"0"-516,0 0-129,0 0-3483,0 0-774,0 0-129,16 1 258,-16-1 0,15-6 258,-5 2 387,-10 4 129,18-12 129,-18 12 0,7-12-645,-7 12-3096,0 0-387,-1-10-129</inkml:trace>
  <inkml:trace contextRef="#ctx0" brushRef="#br0" timeOffset="21">20780 7986 129,'0'0'3096,"0"0"-258,0 0-1548,13 0-1290,1-3-129,2 3 258,8-4 0,3 2 129,6-1 258,2 1-258,2-5 387,1 4 0,-4-2-387,-2 5 0,-5 0-129,-2 0 129,-8 0-516,-4 8 129,-5 4 0,-1 0-129,-4 2 129,-1 3-129,-2 5 258,0 0 0,0 4 258,0 1 0,-2 2 0,2 8 387,-3-3-258,3 7 387,-5-4-129,5 0-129,-2-5 129,2-1-258,0-7-129,0-4-129,2-8 0,-2-12-258,5 10-387,-5-10-516,1-5-1032,-1 5-1806,-1-25-129</inkml:trace>
  <inkml:trace contextRef="#ctx0" brushRef="#br0" timeOffset="22">20948 8238 3354,'-12'2'4386,"12"-2"-129,21 14-516,5-14-3354,4 3-516,6-3-129,7 0 0,2 0 0,3 0 129,0 0-258,-2 0 258,-3-3-129,-3 3-516,-8 0-1806,-3 0-1161,6 8-387</inkml:trace>
  <inkml:trace contextRef="#ctx0" brushRef="#br0" timeOffset="23">22559 8270 6837,'0'12'4386,"0"-12"-129,0 0-1935,0 0-2322,0 0 0,0 0 129,0 0 0,0 0 387,0 0-129,0 0 0,0 0 0,0 0 0,0 0-516,0 0-387,0 0-2967,0 0-1032,0-8-258,0 8-387</inkml:trace>
  <inkml:trace contextRef="#ctx0" brushRef="#br0" timeOffset="24">22840 7983 2322,'50'-16'3612,"-22"9"-1290,2 1-774,4 2-516,-2 1-516,1 3 0,-4 0-387,-2 0 129,-4 0-129,-2 6 258,-8-2 0,1 5 0,-14-9 129,9 20-129,-9-6 0,-4 4 258,-7-1-258,-1 2-129,-7 0 258,3 1-258,-5-2-129,8-3 129,0-2-258,13-13 129,-7 18-129,7-18 0,22 8 0,3-5 0,4-3 0,4 0 129,2 2-129,-3-2 0,-2 5-129,-7 2 129,-6 0-129,-5 5 129,-6 3-129,-6 0 0,0 0 129,0 4 0,-5-3 129,-1 3 258,-7-4-129,3 2 129,-8-4 129,3 6-129,-9-5-129,2 5 129,-1-1-387,-1-2-129,4 0-129,3-4-129,5 6-129,-3-12-1677,3 0-2064,12-6-387,-15 1-129</inkml:trace>
  <inkml:trace contextRef="#ctx0" brushRef="#br0" timeOffset="25">20617 9740 5160,'9'17'4386,"-9"-17"-516,0 0-258,0 0-3870,0 0-516,0 15 387,0-15 129,0 0 387,0 14 0,0-14 258,0 0-258,0 0-387,0 0-1677,0 0-1806,0 0-645,0 0 129</inkml:trace>
  <inkml:trace contextRef="#ctx0" brushRef="#br0" timeOffset="26">20812 9372 6321,'-13'7'4128,"13"-7"-258,0 0-258,0 0-4257,14 2-129,-14-2 129,28 0 258,-7 0 387,4 0 0,3 0 129,1-3 129,5 0-129,-6 2-129,3 1 129,-6 0-129,-6 8-129,-6 1 129,-4 2-129,-7 6 129,-2 2 0,-8 0 129,-3 0 129,-3-2 0,-1-1 129,1-2-387,3 0 129,11-14-258,0 0 0,8 5-387,11-9 258,5-3 0,6-3 258,0-3 129,2 4 0,-6-1 129,-1 7 258,-11 3-129,0 3-129,-6 9 0,-3 5-129,-3 4-129,-1 2 0,-1 5 129,0 1 0,-4-3 0,-2 2 387,-6-5-129,4 2 129,-9-3-129,2 1 129,-7-7 0,4 5-129,-5-6 129,3-2-129,1-2-258,3-4 0,4-1 0,12-6-129,-14 6-258,14-6-129,0 0-645,0 0-2193,12 3-1548,4-3-129,3 0-258</inkml:trace>
  <inkml:trace contextRef="#ctx0" brushRef="#br0" timeOffset="27">22692 9619 7611,'-4'22'4773,"-1"-5"-129,5-17-516,-1 14-4128,1-14-258,0 0 129,3 13 0,-3-13 258,0 0 129,11 11 0,-11-11-129,0 0 129,15-2 129,-15 2-387,0 0-129,13-12-387,-13 12-516,8-14-2709,-8 14-1032,0 0-258,0 0-129</inkml:trace>
  <inkml:trace contextRef="#ctx0" brushRef="#br0" timeOffset="28">22860 9312 1,'38'-4'2708,"-6"4"-257,2 0-1935,1 0 645,6 0 258,-3-4-129,7 3 387,-11-6-129,6 7 0,-11-6-129,4 6-258,-11 0-645,3 0-258,-5 0-129,-5 0-258,1 5 258,-6 2-129,-10-7 129,17 13 0,-17-13 258,7 21-258,-7-11 129,1 7-129,-1-3 129,0 6-129,0-1 0,0 8 0,-4-1 0,0 6 129,-7 2-129,3 5 258,-5 0-129,2 5 129,-5-7-129,4 4 258,-4-7-258,6-2 129,-1-5-258,6-3 0,0-5-129,2-6 0,3-13 0,-3 16 0,3-16 0,0 0-129,0 0 0,0 0-258,0 0-903,-9-7-903,9 7-1161,0-22-1548,-2 2-258,-2-3 387</inkml:trace>
  <inkml:trace contextRef="#ctx0" brushRef="#br0" timeOffset="29">23176 9658 774,'-11'-7'1548,"11"7"129,0 0 258,6 0 258,-6 0 0,32 2 258,-17-2-387,18 8-129,-8-8-645,16 4-258,-6-4-516,8 9-129,1-1-129,-1-3-258,6 7-774,-11-3-3483,0-2-258,-7-3-516,-17-4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9T17:55:37.1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2600 6454 258,'0'0'645,"0"0"129,0 0 129,0 0 129,0 0 129,0 0-129,0 0 129,0 0 129,0 0-387,-15 9-129,3-1-258,-4 0 129,-3 4-258,-4 1 258,0 7 0,-6 0-129,1 4 0,-3 1-129,-3 6 0,-3 1-129,2 5 129,-4-1-129,-1 6-129,-2 2 129,4 0-129,-3 1 129,5 0 0,0-1 0,3-2-129,1-6 258,7-1-129,5-12 129,4 2-129,4-11 129,6 1 0,6-15-129,0 15 129,0-15-258,14 5 129,1-4-129,4 2 0,6-3 129,3 3-129,4-2-129,5 2 129,3 0-129,4 0 0,0-2 0,2 2 0,-4-3 0,2 0 0,-6 0 0,-5 0-129,-3 0 0,-8 0-516,0 3-1161,-9-3-2322,-13 0-387,18-3-129,-14-10-128</inkml:trace>
  <inkml:trace contextRef="#ctx0" brushRef="#br0" timeOffset="2255.129">2961 7152 516,'-39'-3'1935,"19"-7"0,-1-2 516,6-1-387,-4-8-129,8-1-516,-4-6-387,13 0-258,-2-5-516,5-1 0,11-4-129,3 1 0,8-2-258,2 5 129,6 1 129,-2 1-258,2 8 129,-1 5 0,-3 8 0,-2 6-129,-2 5 129,-3 3 0,-2 12-129,0 7 258,-4 2-258,-1 7 129,-3 2-129,-3 3 129,-1 2 129,-6 0-129,0-1 129,-8 1 0,-4-5 258,-5 0-258,-6-6 0,0-3 0,-5-5 0,-2-4 0,2-3-129,1-5-129,7-3-645,-1-4-645,9-2-1161,12 2-1419,-8-17-129</inkml:trace>
  <inkml:trace contextRef="#ctx0" brushRef="#br0" timeOffset="9801.56">3466 7155 1548,'-2'11'3225,"2"-11"129,0 0-2451,-12 0-645,12 0-129,0 0 0,0 0 129,-10-9-129,10 9 0,0 0 129,0 0 129,-12-3-129,12 3 0,0 0-258,0 0 0,0 0-129,0 0-516,0 0-516,0 0-2064,0 0-129</inkml:trace>
  <inkml:trace contextRef="#ctx0" brushRef="#br0" timeOffset="10603.606">3542 6604 1548,'1'-18'3612,"-1"18"-258,0 0-645,4 6-3741,-4-6-516,17 12 129,-2-4-129,-3-2 645,4 0 387,-1-2 387,1-3 774,1 3 258,3-2 387,-2 1-129,2-1-387,-1 4-258,-1-2-129,-1 5-387,-1 2 0,-3 3-258,-4 1 258,-1 2 0,-4 1-129,0 2 129,-3 1 0,0 3 0,-1 2 129,0 3 129,0 2-129,-2 5 0,-2 0 129,2 4 258,1 1-258,1-1 0,0-1-129,1 1 129,2-5-129,0 0-129,-1-9 129,-1 0 129,-1-8 0,0-4 258,0-14-387,-6 12-129,6-12-1032,0 0-1935,-15-17-903,15 3 129</inkml:trace>
  <inkml:trace contextRef="#ctx0" brushRef="#br0" timeOffset="10868.621">3666 6987 3225,'19'15'3096,"8"-15"-1161,-5 0-258,4 0-516,7-3-387,-2-2-258,8-2-129,-3 2-387,3-2-774,2 6-1032,1 1-2064,-10 0 0</inkml:trace>
  <inkml:trace contextRef="#ctx0" brushRef="#br0" timeOffset="11363.65">4550 7002 2193,'9'11'3741,"-9"-11"129,4 34-774,-4-7-3870,0 13-516,-1 4 0,-1 13 0,-11 0-129,3 7-387,-6 2 0,-3-11-903</inkml:trace>
  <inkml:trace contextRef="#ctx0" brushRef="#br0" timeOffset="12183.696">5119 7028 2580,'-27'17'3870,"3"-17"-516,14 9-1032,-6-6-4386,-1 1-1032,0-3 516,6 0 645,-6-5 645,4-5 774,1-6 774,-2-5 1161,6-3 645,5-4 903,3-4-774,2 0-645,10 1-516,3-1-645,6 4-129,5 0-258,2 5-258,0 5 129,-2 3 0,0 4 129,-4 7 0,-3 3 0,-4 1 0,-2 10 129,-6 9-129,2 3 129,-4 7-129,0 7 0,-4 2-258,-1 5 258,0 1-129,-3-3 258,-3 0 129,-7-6 258,2-2-129,-6-8 258,4-4-258,-7-6 0,3-4-129,1-7-645,-4-5-516,6-3-1161,-3-11-645,1-9-1548,8 6 258</inkml:trace>
  <inkml:trace contextRef="#ctx0" brushRef="#br0" timeOffset="12559.718">5485 7067 4902,'-19'8'3999,"19"-8"-774,-14 3-1161,14-3-4515,0 0 0,0 0 774,0 0 774,0 12 258,0-12 645,0 0 1290,0 0 387,0 0 258,0 0-645,0 0-2064,16 3-2451,-16-3-774,17-5 0</inkml:trace>
  <inkml:trace contextRef="#ctx0" brushRef="#br0" timeOffset="13039.745">5806 6615 1032,'0'0'1548,"0"0"-645,-13 3-3741</inkml:trace>
  <inkml:trace contextRef="#ctx0" brushRef="#br0" timeOffset="13495.771">5806 6615 1,'-15'28'3482,"35"-28"-1031,-6 0-258,4-2-903,5 2-516,-3 0-645,1 3 0,-1 5-258,-5 0 0,0 2 0,-6 5 129,-5 0 0,-2 1 129,-2 0 129,-8 4 129,-3-2-258,-2 0 129,0-3-129,-1-1-258,6-2 0,8-12-258,-11 17-129,11-17 258,0 12-129,0-12 129,14 5 129,-1 1 129,0-1 258,1 2 129,1 4-129,-2 1 0,1 3 129,-1 0-129,0 4-129,-2 0 0,-2 0 129,-1 0-258,-3-4 258,-3 5-129,-2-4 129,0 2 0,-11-2 258,0-2-387,-8 2 129,3 0-129,-3-2-129,0-2 0,-1-1-258,1-6-645,3-2-1806,16-3-1161,-26-7 0</inkml:trace>
  <inkml:trace contextRef="#ctx0" brushRef="#br0" timeOffset="13791.788">6090 6268 2322,'1'15'2709,"-1"-15"-774,14 21-1290,0-1-4902</inkml:trace>
  <inkml:trace contextRef="#ctx0" brushRef="#br0" timeOffset="14179.811">6278 6529 903,'60'66'3483,"-30"-33"-903,4 3-1032,5 2-516,-4-8-516,5 2-129,0-1-387,-1 1 0,-4-3 258,-1-3-129,-4 1 0,-3-5 129,-4 0 0,-6 0 129,-4-3-129,-5 1 0,-4-3-129,-4 1 129,-1 0-129,-10 1-129,-4-1 0,-5 4 0,-5-2 129,-2 1 0,-6-1 0,1-3 129,-7 0 129,6 1 129,-2-7-258,4 4 258,2-6-258,8-1 129,2-1-258,6-2 0,13-5 0,-11 2-129,11-2-129,0 0 0,0 0 0,8 0-258,6 1-774,-14-1-1806,17-5-1419,2 4 129</inkml:trace>
  <inkml:trace contextRef="#ctx0" brushRef="#br0" timeOffset="19019.087">7186 7114 1161,'7'1'1419,"-7"-1"258,20-7-258,-8-3 129,5-3-516,0-4-129,3 1-129,-3-3-387,3-1 129,-1 0-387,1 0 0,-2 0-129,-2 3 0,-2 2-129,-1-2 129,-4 6-258,-3-1 0,-6 12 0,8-20-387,-8 20-258,0-11-129,0 11-129,-16-4 0,5 4 129,-6-1 258,3 1 387,-5 0 258,2 0 258,1 0 0,1-1 258,2-2 0,13 3-258,-16-5 129,16 5 0,0 0-129,0 0-129,0 0 129,0 0 129,0 0 129,0 0 0,11 0 0,-11 0 129,19 17 0,-10-7 129,2 7-129,-5 0 129,6 3 0,-8 2 0,5 4-129,-3 0 0,2 1-129,-3-2-129,3 1-258,0-4 0,-2-4-129,2-2 0,-8-16 0,12 19-129,-12-19 129,0 0 0,0 0-129,10 5 0,-10-5-258,0 0-129,-9-7 129,9 7-129,-24-13-129,11 6 129,-5-1-258,1 0 129,-4-3 387,1 2-129,3-2 129,-3 3 0,1-2 129,2 5 129,6 0 0,-3 3 129,14 2-129,-18-3-258,18 3 258,-12 0 0,12 0 0,0 0 387,0 0 258,0 0 129,0 0 387,0 0 0,18 0 129,-5-3-258,7-1 0,1 1-387,5-1-129,-2 0-129,4 1-258,-3-4 129,1 3-129,-4-3 0,-1 1 0,-3 2-129,-5-3 129,0 3-387,-13 4 129,11-8 0,-11 8-387,0 0-129,-3-10-387,3 10-1290,0 0-1161</inkml:trace>
  <inkml:trace contextRef="#ctx0" brushRef="#br0" timeOffset="20079.148">8000 7074 645,'-13'14'2967,"-3"-14"258,16 0-2838,-14 0-645,14 0 129,-18-4 129,8-5 516,-1-2 129,-2-6 0,5-2 258,-5-7 0,7-2 129,-1-6-129,7 3-258,0-7-387,4 1-129,5-1 0,6-1-129,3 3 258,2 4-258,2 6 0,-2 2 0,4 9-258,-2 3 258,0 9-129,-2 3 0,1 10 0,-2 6 0,-2 6-129,-1 5-129,-4 5 258,0 4-129,-3 7 129,-4-1-258,-2 3 387,-3 0-129,0-4 258,-3 1 129,-6-7 129,-2-1-129,-3-6 129,-3-1 0,-1-8-258,-1-5-129,-2-2-258,-1-5-516,5-1-387,-4-6-387,4-2-258,1-7-387,4-6-774</inkml:trace>
  <inkml:trace contextRef="#ctx0" brushRef="#br0" timeOffset="20664.182">8369 7077 2709,'9'-14'3225,"-9"4"-1677,0 10-2064,17-14-387,-17 14-129,18-6 129,-18 6 258,17-2 516,-17 2 387,0 0 516,0 0 387,0 0 0,6 8 258,-6-8-258,-3 13-258,3-13-129,-10 18-387,5-6 0,5-12-258,-12 15-129,12-15-387,-7 13 129,7-13-516,-3 11-129,3-11-387,0 0-1161,0 0-1419</inkml:trace>
  <inkml:trace contextRef="#ctx0" brushRef="#br0" timeOffset="22487.286">8839 6716 903,'11'0'3483,"-11"0"129,0 0-903,0 0-3612,0 0 0,0 0 0,0 0 258,-12 5 129,12-5 516,-23 14 516,9-4 129,0 2 258,-5-5-258,6 8 0,-2-4-387,5 2 129,4-1-258,4 1 0,2-2-129,4-1 129,4 2-129,7-2 129,3 1 0,2 2-129,2 2 258,1 2-516,0 5 129,-1 1-129,-2 7 129,-4-4-129,-4 7 0,-2-3 0,-4-4 129,-6 2 258,0-8 0,-2-3 258,-6-7-129,-4-2 0,-2-1-129,0-4 0,0-3 129,-5 0-258,0-1-258,1-4 258,-1 1 0,4-4 0,-2-1 0,5 0 258,3-4-258,1 1 129,4-3-129,3-2 0,1-2-129,6-2-129,7-4 0,7-5 0,3-1-258,4-7 387,3-1-258,3 0 258,-3-2-129,-3 3 258,-5-1 258,-5 5-129,-7 3 0,-5 4 0,-5 3 0,-4 7-129,-7 3 0,-6 6-129,0 3 129,-3 3-129,1 2 129,-1 4-258,2 6 0,0-1 129,1 4-645,2 0-387,2 0-1161,8 9-1161</inkml:trace>
  <inkml:trace contextRef="#ctx0" brushRef="#br0" timeOffset="23471.342">9288 6715 258,'-17'3'3999,"15"8"-258,-13-11-258,15 0-3225,-19 9-774,19-9 129,-14 19-129,9-5 129,-2-1 258,2 3 129,2-1 129,-3-1 0,6 3 129,0-2-129,0 4 129,1-1-129,7 1-129,3 0 129,0 1-258,5 1 129,0 4 0,3-4 0,1 6-129,-1-3 129,-2-2-258,0 2 258,-2-3 0,-4-1 0,-1-3 0,-5 0 0,-4-8 258,-1 7-258,0-16 129,-8 20-129,-5-12 0,-1-3 129,-4-2-129,-3-3 0,-1 0 0,-4-6 129,1 0-129,0-7 129,1 1 0,4-3 0,4 3-129,4-5 0,6 1-129,5-4 129,2-2 0,12-3 0,7-3 0,6-8-129,5 1 258,2-5-129,4-2 129,-2 0-129,-1 2 258,-5-1-258,-4 5 258,-9 5 0,-2 3-129,-8 5 258,-5 6-129,-1 2-129,0 15 129,-17-14-129,3 11-129,0 3-129,-2 0 129,1 1 0,-1 3-258,5 5 0,-5-4-645,8 7-645,-4 0-1290,-2-6-1290</inkml:trace>
  <inkml:trace contextRef="#ctx0" brushRef="#br0" timeOffset="24387.394">9717 6679 516,'15'-2'3870,"-9"-10"387,13 12-516,-3-1-3225,2 0-516,2-2 0,0 3 0,-2 0-129,1 2 129,-3 4 0,-2 2 0,-14-8 0,16 19 129,-11-4 0,-3 0-129,-2 5 0,0-2 129,-3 2 0,-7-3 0,0 5 258,-7-2-129,2-1 0,-4 0-129,2-2 129,-1-3-129,2 2 129,2-5-258,2-3 0,12-8-387,-11 11 516,11-11-129,0 0 258,13-8-129,4 4 129,1-2-129,5 3 0,0-1 129,3 4-258,-3 1 258,-1 6-258,-2 3 258,-2-2-258,-1 6 0,-3-4 0,-2 3 129,-2 2-129,2-4 0,-5 1 0,-2-2 129,-1 4-129,-4-14 129,2 24 0,-2-10-129,-6-2 258,-5 1-129,-3 3 129,-6-3-129,0 4 258,-7-5 0,1 5 0,-4-5-258,2 5 129,-3-2-129,4 2 0,1-3-258,2-2-258,6 5-258,-5-17-1548,10 7-2322,13-7-387,-12-4-129</inkml:trace>
  <inkml:trace contextRef="#ctx0" brushRef="#br0" timeOffset="25456.456">11167 6849 774,'-9'-22'1677,"7"10"-3096</inkml:trace>
  <inkml:trace contextRef="#ctx0" brushRef="#br0" timeOffset="25675.468">11167 6849 1677,'-70'-20'2193,"70"20"-516,-4 24-516,3-6-516,1 6-387,0 2-129,1 6 129,2 4-258,-1 0 0,1 6 0,-3-2 0,0-1-258,0 0 258,-2-3 0,-3-7 0,1 2-258,-2-9-516,1-1-1161,5 2-1290</inkml:trace>
  <inkml:trace contextRef="#ctx0" brushRef="#br0" timeOffset="25991.486">10891 7053 774,'5'16'2838,"7"-10"-2322,3 4-516,5 1 129,6-1 258,3-3 0,2 0 387,3-3 129,-4-3 129,5 3-129,-7-4 258,3 0-129,-5-4-129,1 3-387,-9-6 0,2 7-387,-4-4-258,-2 0-516,3 4-387,-17 0-516,22-1-774,-9 2-1806</inkml:trace>
  <inkml:trace contextRef="#ctx0" brushRef="#br0" timeOffset="27595.578">12876 6498 903,'9'-16'1032,"-9"16"-516,10-18-387,-10 18 0,11-11 129,-11 11 0,0 0 387,0 0 129,11-6-129,-11 6 129,0 0 129,-10 3-129,10-3-129,-22 17-387,5-5 0,-1 7-258,-4 3 129,-4 4-258,-2 5 129,0 2 0,-5 6 0,0 3 0,-1 1 0,0-2-258,-1 1 516,1-1-258,0-2 129,1-3-129,1-1-129,4-1 258,4-8-258,1 3 129,7-5 0,1-1 0,4-1 0,1-2 0,4-5 129,3 2-129,3 0 129,0-3 0,0-14 0,15 18 258,0-12-129,5-5 0,4 1-129,4-2 258,4-4-516,1-1-387,1 2-1032,-3-7-2322,13 10-129</inkml:trace>
  <inkml:trace contextRef="#ctx0" brushRef="#br0" timeOffset="28447.627">13047 7015 2193,'-17'-41'3096,"13"15"-387,4-1-1161,0-7-774,5 0-387,9-2-258,6 0-129,3 2 129,2 4-129,1 4 0,1 3-129,-1 10 129,-2 5-129,-3 8-129,-3 5 129,-1 11-129,-1 5-258,-1 7 129,-3 4 129,-3 2-129,-1 0 129,-4 3 129,-4-3 387,-1-2 0,-10-2 516,-7-5-129,-3 2 129,-10-6-129,-1-1 129,-6-6-258,1 0-516,-1-4-387,3-5-258,8-3-1161,5-5-774,5-12-1677</inkml:trace>
  <inkml:trace contextRef="#ctx0" brushRef="#br0" timeOffset="28708.642">13476 7078 2451,'-3'14'3999,"3"-14"-645,0 0-1677,0-7-5805,0 7-516</inkml:trace>
  <inkml:trace contextRef="#ctx0" brushRef="#br0" timeOffset="29443.684">13704 6653 1,'0'0'3611,"0"0"130,-10 0-645,10 0-3612,7-3-258,10 3-129,-3-2 0,10 2 387,-4-2 387,5-1 258,-2 3 258,2-2 129,-3 2 0,-2 0 129,0 2-387,-4 3 129,-1 2-129,-3 3-258,-2 4 129,-3-4 0,-3 5 129,-4-3 258,0 4-129,0-3 129,0 1-129,0-14 0,-11 24 129,11-24-258,-9 20-129,9-20-129,-4 14 0,4-14 0,0 0 0,13 15 0,-2-11 0,5 4-129,0-3 258,1 0-129,1 2 0,-5 1 0,4 1 0,-7 0 0,2 1 0,-5 3 129,-1 1-129,0-2 0,-1 5 258,-2-2-129,-3 3-258,0-2 387,-3 3-129,-7-6 129,-3 4-258,-7-2 387,-1 3-129,-4-5 0,1 2-129,-2-2-129,0-1 0,1 0-258,5-4-129,6 0-258,0-6-1677,14-2-2193,0 0 129</inkml:trace>
  <inkml:trace contextRef="#ctx0" brushRef="#br0" timeOffset="30736.758">14506 7108 3096,'0'0'3612,"-7"13"-1935,5-2-903,-1 7-516,-1 5 258,-1 7-258,-4 6 0,-1 7 129,-1 6-129,-5 3-129,-2 2-258,3-6-516,-5-5-1161,1-14-2064,17 0-129</inkml:trace>
  <inkml:trace contextRef="#ctx0" brushRef="#br0" timeOffset="31442.798">14819 6999 1806,'-9'-43'3741,"9"16"-903,7 0-1032,2-5-774,9 3-387,2-1-258,5 0-387,2 8 0,2-2 0,2 7 0,1 3-129,-1 2 129,-1 2 0,-4 5 0,-4 4 0,-2 1 129,0 11-129,-9 4 0,-1 3 0,-2 7 0,-4 4 0,0 0-129,-1 4 129,-3 1-129,0-4 129,-4-1 129,-6 5 0,-4-10 129,-3 0 129,-7-3 0,-2-3-129,-7-7 129,1 2-258,-3-7 0,1-2-258,-2-4 0,2 0 0,6-2-387,-1-6 129,10 2-645,-2-5-903,11 1-1548,10 10-516</inkml:trace>
  <inkml:trace contextRef="#ctx0" brushRef="#br0" timeOffset="31775.817">15373 7046 903,'-13'0'4257,"-1"0"-258,14 0-774,-11 13-2580,11-13-2451,0 0 0,0 18 0,0-18 129,-1 15 387,1-15 129,0 0 0,6 14-1160</inkml:trace>
  <inkml:trace contextRef="#ctx0" brushRef="#br0" timeOffset="32514.858">15591 6652 1419,'12'-17'3870,"0"-3"129,15 11-387,-8-7-3741,13 6-516,1 3 0,2 2 129,-4-2-129,2 7 258,-5 0 258,-6 0 258,0 5 0,-8 2 129,1 2 129,-15-9-129,21 20 0,-15-7 0,2 1 129,-2 4-129,0 3 0,-2 3 129,0 5 0,-4-1-129,1 9 258,-1-1-258,0 5 129,-3-5-258,0 3 0,-3-5 129,0-1-129,-1-3-129,1-3-129,2-7-129,-2-4-129,0-1 0,6-15-387,-13 14-516,2-14-645,11 0-387,-21-14 129,11 0 258,-9-5 645,3 0 387,-3-7 258,-1 0 645,2 1 903,-1 2 387,2 5-387,5 3-129,1 6-387,11 9-258,0 0 258,0 0 0,3 8 0,15 1 258,7 3 129,2-2 0,11 2 129,0-5-129,6-2 0,-2-2-387,2-2 0,-4-1-387,-5 0-516,-1-2-645,-8-3-1677,-6-11-1032</inkml:trace>
  <inkml:trace contextRef="#ctx0" brushRef="#br0" timeOffset="33318.905">16198 6400 774,'46'16'3483,"-11"-4"387,-5-5-2580,2-1-645,5 2-258,-1 0-129,1-1-258,1 3 129,-4 0 0,-3 1-129,-4 5 129,-3 1-129,-2 1-129,-4 4 129,-4 0 0,-4 6-129,-4-2 0,-2 2 129,-4-1-258,0-2 258,0 1 0,-5-2 0,-4-2 258,2-3-129,-3-2 0,-5 0 129,1 0 0,-6 3 129,1 3-129,-6 2-129,0 5 0,-3 0-129,-2 0 129,2 3-258,0 0 129,2-3 0,1-4 0,1-1 129,2-4 129,1 1-129,4-5 0,-1-2 129,7-4-129,-3-3 0,14-8 129,-16 16-129,16-16 0,0 0 0,0 0-129,0 0 0,0 0-129,0 0-516,0 0-1419,0 0-1935,11-3-258</inkml:trace>
  <inkml:trace contextRef="#ctx0" brushRef="#br0" timeOffset="36903.11">17086 7059 1677,'0'0'3225,"11"-6"-129,1-4-3354,12-1-129,5-3-258,5-5 387,2 1 129,-1-5 258,3-3 387,0 3 258,-6-4 0,-3 4-129,-4 1 0,-6 5-258,0 4-258,-8 2-387,-11 11-387,13-10-129,-13 10 129,0 0-387,-15 0 0,-2 0 258,-2 2 258,-3 0 0,1 0 387,0-2-258,0 0 129,3 0 129,3-1-129,3-4 258,12 5 129,-15-6 0,15 6-129,0 0 258,0 0-129,0 0 258,0 0-258,0 0 129,0 0 129,1 12 0,1 1 258,5 7 258,-4 1-129,3 8 129,-4 3-129,4 2 0,-3-1-387,2 3 129,-3-4-258,3 0-129,-4-6 0,-1-5-129,0-4 129,0-6-129,0-11 258,0 14-258,0-14-387,0 0 129,-8-11-129,-1 0-258,-2-4 129,-5-3 0,-2-2 0,-5-2 129,-3 1 258,-2 0 129,0 3 0,-1 3 129,4 3-129,5 3 0,3 4 0,7 0 0,10 5 129,0 0 129,7 0 129,15 1 0,2-1 258,11 3-129,-3-3 129,10 1 0,-3 1-258,4-2-129,-6 3 129,-3-3-258,-3 4 0,-3 0 0,-5 0 0,-1-1 0,-6-1-129,0 2 129,-4 0-129,1-2-129,-1 3 0,-12-5-645,21 9-903,-12 3-2322,-9-12-129</inkml:trace>
  <inkml:trace contextRef="#ctx0" brushRef="#br0" timeOffset="37723.157">18219 7015 3483,'-32'-24'3999,"19"7"-1161,2 4-1290,-5-8-1032,8 3 0,-3-2-516,4-2 0,3-1-129,4-2 258,2 0-129,6-3 0,4 1 129,4-1 0,2 0 0,5 2 129,-1 2 0,3 2-129,0 2 0,3 8 0,0 2-129,0 6-129,4 4 129,-4 0-129,2 12 129,-3 4-129,-1 4-129,-6 3 258,-2 3 0,-5 3 258,-6 0-258,-3 4 0,-4-3 129,-1 3 0,-9-3 0,-3 1 0,-8-2-129,2-3 129,-6-3 0,1 2 0,-6-7-129,3 4 129,-2-8-129,1-2 258,2-2-258,0-1 0,0-6 129,3-2-129,-2 1 0,2-2 0,3-3-129,0-3-129,8 1-774,-2-8-1032,8-4-1677,6 5-774</inkml:trace>
  <inkml:trace contextRef="#ctx0" brushRef="#br0" timeOffset="39863.28">18824 7088 1,'0'11'1934,"-7"-12"-2450,7 1-387,0 0 388,0 0 515,0 0 0,0 0 644,0 0 259,0 0 129,7 2 258,-7-2-129,12 0-129,-12 0 129,11-2-258,-11 2 0,0 0-129,14-2-129,-14 2 0,0 0-258,0 0 258,-14 1-258,0 0 129,-1 4-258,0-2-129,-2 1 258,2-1-387,1-2-258,14-1 0,-17 3-129,17-3-516,0 0-645,0 0-1161,8 0-1161,-6-10 1</inkml:trace>
  <inkml:trace contextRef="#ctx0" brushRef="#br0" timeOffset="40156.294">19202 6353 2193,'0'0'1419,"0"0"-1161,0 21-3870</inkml:trace>
  <inkml:trace contextRef="#ctx0" brushRef="#br0" timeOffset="40343.307">19231 6646 1161,'7'67'3483,"-1"-29"-1161,-2-1-903,1 0-516,-2 1-774,1-2 258,-3-3-387,-1-2 0,0-3 129,-2-6-129,-4-2-516,-2-6-516,2-4-903,-10-10-1548</inkml:trace>
  <inkml:trace contextRef="#ctx0" brushRef="#br0" timeOffset="40855.336">19506 6525 1548,'0'0'3999,"7"0"-258,-7 0 0,0 0-3741,0 0-129,16 21-387,-10-6 258,0 2 129,-1 0 129,0 3 0,-2-1 129,-3-1 129,1 0 258,-1 1-258,0 5 129,0-2 0,1 6-129,0-1 0,1 3-129,1 0 0,-1 3 258,1-2-129,0 0-129,-2-4 258,3 0-129,-4-4 129,1-3-258,-1-5 0,0-1-129,0-1-516,0-13-387,0 0-2451,0 0-903,-9-3-258</inkml:trace>
  <inkml:trace contextRef="#ctx0" brushRef="#br0" timeOffset="41351.365">19817 6440 1419,'0'0'1677,"0"0"-516,8 1-3483</inkml:trace>
  <inkml:trace contextRef="#ctx0" brushRef="#br0" timeOffset="41755.388">19817 6440 258,'95'48'2193,"-79"-48"-258,12 0-258,-2-2-258,1-5-774,3 2-387,-1 2-129,-5-1 0,-1 3 129,-4 1-129,-4 0 129,-4 1 0,-11-1 129,9 21-258,-9-4 0,0 6 0,-2 3 0,-4 5-129,-2 3 0,1 2-129,-1 0 258,1 2 129,-2-5-129,5 3 258,-2-5-129,5 3 258,1-4 0,0 1 0,0-2-129,4 3 0,-1-6-129,1-2-129,-1-3 129,-2-3-129,-1-6 0,0-1-129,0-11 129,-7 13-129,7-13-129,0 0-129,-10 7-645,10-7-774,-10-7-774,3-5-1161,-3-9-516</inkml:trace>
  <inkml:trace contextRef="#ctx0" brushRef="#br0" timeOffset="42019.403">19927 6874 1806,'44'6'2838,"-13"-6"-129,5 0-129,2-2-645,8 2-516,-3-4-516,4 4-387,-5 0-129,-2 0-645,-6 1-387,-8 4-1677,-13-3-1806,4 11-258</inkml:trace>
  <inkml:trace contextRef="#ctx0" brushRef="#br0" timeOffset="53660.068">2477 8623 516,'-27'12'1161,"17"-3"129,-7-2-129,7 3-129,-5-2-258,0 4 129,2-3-387,-3 4 129,-1 0 0,-2 2 129,0 0 129,-5 0-129,3 4 0,-6-2-258,3 1 129,-1-2-258,5-1 129,-1-1-387,2 1 129,3-2-129,1-1 0,3-4 0,12-8 0,-21 17-129,21-17 258,-15 14-258,15-14 129,0 0-129,0 0 129,-11 10-258,11-10 258,0 0-129,0 0 0,5 12 0,-5-12 129,12 13-129,-12-13 129,18 18 0,-6-6-129,0-2 129,4 0 0,-1 2-129,6-3 129,3-1 0,4-1 129,0-2-129,7-1 0,3 1-129,1-1 129,0-2 0,3 0-129,-7-2 129,1 0-129,-3 0 0,-4 0 0,-2-2 0,-6-1 0,-4 1 0,-2 0 0,-4 1 0,-11 1-129,12 0 129,-12 0 129,0 0-258,0 8-129,0-8-645,-2 12-903,2-12-2064,-6 10-516,6-10 387</inkml:trace>
  <inkml:trace contextRef="#ctx0" brushRef="#br0" timeOffset="53944.085">2832 8835 516,'0'0'0</inkml:trace>
  <inkml:trace contextRef="#ctx0" brushRef="#br0" timeOffset="54171.098">2944 8823 1677,'18'-2'2451,"-18"2"-645,0 0-129,0 0-129,-11 0 0,-3 0-387,14 0-129,-23 2-387,23-2 129,-20 10-387,20-10 0,-13 11-645,13-11-129,0 0-258,0 13-903,0-13-645,17 10-1806,-17-10 258</inkml:trace>
  <inkml:trace contextRef="#ctx0" brushRef="#br0" timeOffset="55107.152">3771 8335 1806,'11'-3'3096,"-11"-11"-774,0 14-645,0 0-387,0 0-258,-14-15-258,14 15-387,-18 0 129,8 3-258,-3 1-129,0 1 0,-1 5-129,-1 1 0,1 2 129,-2 2-129,0-1 0,1 3 0,-5-1 0,4 2 0,-5 2 258,-2 1 0,3 3-129,-4 1 0,-2 1 129,1 3 0,-1 0 129,0 3-258,3-2 0,2 2-129,-1-3 258,5 1-387,4-4 258,1 2 0,4 1-258,0-4 258,7 0-129,1-3 0,0-1 0,6-4 129,4 0-129,3-2 0,6-9 129,2-5-129,1-1 0,5-2 0,1-9 0,2-3 0,-2-5 0,0-3 0,-5 0 0,-1 0 0,-5 3 129,-4 1 129,-4-3-129,-4 5 0,-5 1 0,0 4-129,0 11 0,-20-13 129,4 7-258,-8 6 258,0 3-258,-6 5 129,-1 9 0,-3-2 0,4 7-387,-1-2-387,7 6-774,1-2-2193,3-5-258,10 2-129</inkml:trace>
  <inkml:trace contextRef="#ctx0" brushRef="#br0" timeOffset="59075.378">4130 8413 1,'-4'-11'1031,"4"11"130,-2-12-258,2 12 0,0 0-129,0 0-258,0 0 0,-3-12-258,3 12 129,0 0-129,0 0-129,0 0-129,-2 11 0,2-11 129,-1 18-129,1-1 258,0 3-129,-2 4 0,1 0 129,0 2 258,-1 6-387,-4 0 387,2 1-258,-4-4 129,4 1 0,-5-2-129,3-2-129,-3-1 0,3-6 258,-1 1-387,0-3 129,1-4-129,-2-2 129,8-11-129,-14 18 0,14-18-129,-13 11-387,13-11-645,0 0-903,-3-5-1677,12-1 387</inkml:trace>
  <inkml:trace contextRef="#ctx0" brushRef="#br0" timeOffset="59352.394">4404 8449 1,'-21'2'2579,"21"-2"-515,-16 13-2451,16-13-516,-6 17-258,6-6-129</inkml:trace>
  <inkml:trace contextRef="#ctx0" brushRef="#br0" timeOffset="59863.424">4397 8582 1,'28'35'773,"-10"-17"-128,3-1-129,1 1-129,3 2-258,-1-3 0,1 2-129,-3-4 0,-2 4 0,-3-4 387,-8 3 0,-3-4 258,-6 1 129,-1-2 0,-13 2 0,-3-1 258,-7 1-387,-2 0-129,-5-3-387,2 1 129,-3-2-258,4-6 129,4-3-129,5-2 0,3-8 129,6-6 0,4-7-129,6-4 129,6-5 0,8 0-129,4-7 0,5-1 258,7-1-129,0-2 0,5-1-129,0 2 0,-2 2 0,-1 1 129,-7 4-129,0 5 0,-7-1 0,-4 8 0,-6 3 129,-2-1 0,-6 6 129,0 0-258,0 13 129,-13-16-129,-1 12 0,-5 0 129,-3 4-129,-3 0 129,-3 4-129,-1 4 129,-2 1 0,4-1-129,3 4-258,3-1-387,5 2-645,6 4-1548,-2-10-774</inkml:trace>
  <inkml:trace contextRef="#ctx0" brushRef="#br0" timeOffset="61882.539">5207 8937 129,'5'0'516,"-5"0"-129,0 0 387,0 0 387,0 0-258,6 12 258,-6-12-129,-1 12 387,1-12-387,-8 17-387,3-5-258,-2 1 0,0 6-129,0-5 0,1 8 258,-1-3-129,1 5 129,-3-3-258,3 3 129,-1-5 0,2 1-258,1-2-258,0-6-387,4 0-645,0-12-1677,0 0-903,14 12-258</inkml:trace>
  <inkml:trace contextRef="#ctx0" brushRef="#br0" timeOffset="64279.676">5866 8894 516,'-13'0'2064,"13"0"-258,2-11-2709,-2 11-387,14-11 258,-14 11 774,13-12 258,-13 12 516,0 0 516,0 0 387,0 0-258,0 0 258,0 0-258,0 0-645,0 0-129,0 7 129,0-7-129,-5 12 258,5-12 129,-13 10-387,13-10 258,-16 5-387,16-5-129,0 0-129,-11 9-387,11-9-1032,0 0-774,8 0-1806,-3-14 387</inkml:trace>
  <inkml:trace contextRef="#ctx0" brushRef="#br0" timeOffset="64576.691">6258 8411 516,'-13'-16'1806,"8"4"-1935,5 12-1032,0-13 130</inkml:trace>
  <inkml:trace contextRef="#ctx0" brushRef="#br0" timeOffset="65083.72">6258 8411 774,'46'-59'1419,"-25"56"-129,-7 1-129,1 0-258,2-1-387,1 1-129,2 2 129,-2-1-129,1-1-129,0 2 258,-3 0-129,-2 2 258,0 4 0,-14-6-129,14 19 0,-12-5-129,3 3 129,-5 5-387,0 0 129,-7 4-258,0 2 0,-3 1 0,-1 2 0,0-3 0,1-1 0,-3-3 0,4 1 0,-1-4-129,1 0 129,1-4 129,3-4-129,0 2 0,5-15 129,-10 20-129,10-20 129,-2 16-129,2-16 129,0 12-129,0-12 258,10 9-129,-10-9-129,22 10 129,-8-10 0,2 3 0,5-3 0,-2 0 0,6 0 129,-3-5-258,2 0 129,1 1-129,-1 1 0,-1 0 0,0 2-129,-2 0 129,-4-1 0,1 2-258,-3 0 129,2 0-774,-5 2-1419,-12-2-1806,24 0 258</inkml:trace>
  <inkml:trace contextRef="#ctx0" brushRef="#br0" timeOffset="65894.769">7231 8225 1935,'-16'15'2193,"6"-7"-516,10-8-129,-24 14-387,14 0-258,-3-4-129,2 4 0,-3-2-258,3 5 0,-3 1-258,-1 4 0,0-1 0,0 4-129,0 1 0,-2 1 0,1-1 129,1 4 129,0-4-129,3 1-129,2-1 129,4 1-258,4-4 129,2 0 0,0-2-129,7-2 0,2 0 0,5-3 0,-1-3 129,5-4-129,-3-2 258,4-5-258,0-2 0,0 0 0,0-5 0,0-4 0,-1-3 0,-4 0 0,0-4 0,-5-1 0,-3 1 129,-3 2 0,-3-3-129,-4 5 0,-5-1 129,-5 4-129,-2 4 0,-6 4 0,0 1-258,-4 5-129,2 7 0,-4-1-516,7 11-774,-3-1-1806,0-6-903,11 6 388</inkml:trace>
  <inkml:trace contextRef="#ctx0" brushRef="#br0" timeOffset="66563.807">7496 8294 258,'1'-17'2322,"-1"17"0,0 0-2838,0 0-387,0 0-258,0 0-129,0 9 516,0 4 645,0 0 516,0 0 0,1 1 258,-1 0 0,2 2-129,0 1 129,-2 0 0,0 2 129,-2 0-258,-1 1 258,-5 1 387,3 1-129,-6 2-129,2 1 129,-3-3-258,4 3 0,-5-5-258,7 0 129,-2-2-387,5 2-129,-1-8 0,4 3-129,0-4 0,2 0 129,4 1-129,-6-12 0,16 17 0,-5-13 0,3 0 0,3-3 258,3 2-258,2-3 129,4 0 129,3-5-129,1-2 129,2 0-129,3-1 0,-1 3 129,-3-4-258,2 4 0,-5 1-258,-3-2 129,-2 5-129,-6 0-258,-2 1-387,-15 0-645,13 0-1032,-13 0-1548,0 0-129</inkml:trace>
  <inkml:trace contextRef="#ctx0" brushRef="#br0" timeOffset="66887.825">7627 8636 645,'0'18'1806,"0"-6"-1290,-3 3 0,0-1 387,-2 1 387,3 1 0,-2-2 129,4 5-258,0 0 129,0 7-387,2 1-645,3-1-258,3 7-903,-6-2-1161,-2-3-2064,11 9 258</inkml:trace>
  <inkml:trace contextRef="#ctx0" brushRef="#br0" timeOffset="69126.953">8108 8277 516,'0'0'387,"0"0"-387,0 0 0,0 0 0,0 0 258,0 0 258,0 0 129,0 0 129,12 0 0,0 4 129,5 4 0,3-1 129,3 4-258,4 2-258,3 2-129,2-1-129,1 3 0,3-2 0,-3 4-129,3-5 0,-3 3 258,-1-4-258,-4 1 0,-3-2-129,-8 0 258,-3-1-129,-3 2 258,-8 0-129,-3 6-129,-2-2 129,-9 4-258,-5 3 387,-3 1-258,-5-1 0,-2 3 0,-1-1 129,1-6-258,0 4 258,6-6-129,0-1 0,7-5 0,2-1-258,11-11 0,-12 17 0,12-17-129,0 12-129,0-12 0,0 0-645,11 9-645,4-9-2064,7 6-129</inkml:trace>
  <inkml:trace contextRef="#ctx0" brushRef="#br0" timeOffset="69991.003">10759 8393 516,'1'10'1419,"-1"-10"-129,4 17-258,-4-17 258,7 26 0,-6-11 0,9 7-258,-6-1 0,5 6-129,-5-1 0,3 6-129,-2-1-258,-1 3-258,1-5 0,-3-1-258,2-5-258,-3-6 258,1-3-129,-2-14-129,0 0-387,0 0-387,0 0-258,-7-14-387,0-2-129,-7-5 129,3 0-129,-8-8 387,1 4 387,-3-1 387,-2 3 645,3 3 0,-3 4 129,3 4-129,2 4 0,2 8-257,3 0 257</inkml:trace>
  <inkml:trace contextRef="#ctx0" brushRef="#br0" timeOffset="70132.011">10618 8574 774,'54'0'1548,"-20"0"129,4 0 129,6-3 0,-3-5-258,5 3-387,-5-1-516,3 0-387,-8 3-645,-1 0-903,-1-3-1419,3 6-1419</inkml:trace>
  <inkml:trace contextRef="#ctx0" brushRef="#br0" timeOffset="71207.072">12608 8086 645,'-11'11'2322,"-6"9"-516,7-11-516,-6 4 0,1 5-387,-7 0-258,0 7 0,-8-1 0,-2 6 0,-6-1-129,1 8 129,-8-1-258,5 3 129,-5-2-129,8 1-129,0-6 0,7 0-129,4-5-129,5-2-129,8-8 258,3 0-258,3-2 129,7-15 0,-5 18 0,5-18 0,0 17 129,0-17 129,4 13-129,-4-13 129,17 14-129,-6-5 0,5-3 258,1 4-258,6-3-129,2 3 0,5 0 0,3 1 129,3 1-129,2-2 0,4 1 0,-2-2 129,0 0-129,-1-1 129,-3-3-129,-2 0 129,-8-5 0,-2 2 0,-9 1 0,1-2 129,-16-1-129,14 0 0,-14 0 0,0 0 0,0 0-129,0 0 0,0 0 0,0 0-129,0 0-129,0 0-258,0 0-129,0 0-774,1 12-1677,-1-12-1548,0 0 0</inkml:trace>
  <inkml:trace contextRef="#ctx0" brushRef="#br0" timeOffset="72688.157">12899 8596 2193,'-8'-8'2451,"8"8"-2709,0 0-774,0 0-387,0 0 387,0 0 130</inkml:trace>
  <inkml:trace contextRef="#ctx0" brushRef="#br0" timeOffset="73039.177">12899 8596 645,'8'7'774,"3"0"0,-11-7 0,14 7-258,-14-7 0,18 3 129,-18-3-129,14 0 387,-14 0 258,0 0-258,0 0 0,0 0 0,0 0 129,-11 10-258,-1-8-258,12-2 0,-22 9-387,12-5-129,10-4-387,-16 4 129,16-4-129,0 0-129,0 0 0,10-9 129,-10 9 258,18-13 129,-18 13 516,19-16-129,-19 16 129,11-12-129,-11 12 0,0 0 129,0 0-258,0 0-129,0 0 258,0 7-387,0-7 129,-5 12-129,5-12-129,-5 14-903,5-14-2709,0 0-516,0 0-258</inkml:trace>
  <inkml:trace contextRef="#ctx0" brushRef="#br0" timeOffset="76930.4">13437 8644 1,'-28'-12'515,"12"5"1,2 0 387,-2 1 258,3-2 0,-1 4 129,0-3 0,0 0 0,14 7-258,-24-12-129,24 12 0,-18-17-387,18 17 258,-5-26-516,5 10 258,7-5-387,4-1 0,6-1 0,4-2-129,4 3 0,0 1 0,4 1 0,-2 6 0,0 2 129,-4 2-129,2 5-129,-3 5 129,-3-2 0,0 2 0,-5 4 0,-3 3 0,-1 6-129,0 2 129,-3 2 0,-1 2 0,-1-1 0,-1 4 129,-2 1 0,-1-2 129,-1-3 0,0 0 0,-8-3 0,-3 2 0,-5-2 129,-1-1-129,-6-2-129,-1 2-258,1-2 129,-3-1-258,4-2 258,0-6-387,3 3 129,2-5-387,17-1-1419,-11 2-2193,4-11-129</inkml:trace>
  <inkml:trace contextRef="#ctx0" brushRef="#br0" timeOffset="77754.444">13881 8274 1032,'29'-13'3354,"-29"13"-1032,27-9-1806,-5 6-516,0 3 0,0 1-258,-3 6 258,-1 6 0,-5-4 0,-1 7 0,-3-3 0,-3 4 0,-5-1 258,-1 1-129,0 1-129,-6-1 258,-4 0-129,-3-1 258,-1-1-129,-2-2 258,1-2-129,1 0-129,2-2 0,12-9-129,-12 5 0,12-5-129,0 0-129,10 2 0,3-2-129,3 0 129,3 0 129,-1 0 0,2 0 0,0 3 0,-4 2 129,-2 2-129,-14-7 258,19 21-258,-15-9 129,-2 3 0,-2 0 129,-2 1 129,-6-1 0,-2 2-129,-7 0 258,-1 0-129,0-1 129,-2-3-258,1-1 0,-2-3-258,5 0 0,3-4-129,13-5-516,-18 4-645,18-4-774,0 0-1290,4-21-903</inkml:trace>
  <inkml:trace contextRef="#ctx0" brushRef="#br0" timeOffset="78554.491">14583 8203 129,'-14'-16'3741,"14"16"-258,-16-12-645,-1 10-3741,4 2-258,3 9-516,-8-3 258,3 10 258,-6 1 387,1-2 387,-1 3 387,2-1 258,0 0-258,4-6 258,0 1-129,4-5 516,11-7 129,-13 9 129,13-9 258,0 0 0,0 0-129,0 0-129,0 0 129,0 0-645,-7 14 0,7-14-387,-3 16-258,3-16 0,0 21-129,0-9-258,0 0-258,0 0 258,0-12 129,3 19 0,-3-19 129,1 14 0,-1-14 387,0 0 129,0 0 129,12 6-129,-1-6 0,-1 0 0,7 0 0,-1 1 129,6 4-258,2 4 129,1 0-129,1 4 129,-3 1 0,1 3-129,-3 2 0,2-2 129,-7 0-258,2-1 129,-6 1-129,-3-2 129,-3-1-129,-5-3 387,-1-11 0,-2 17 258,-8-6 258,-7-5 129,-1 6 0,-9-8-129,4 4 129,-9-2-129,7 5-387,-5-2-129,3-1-258,4 6-516,1-11-903,12 6-1290,10-9-1677,0 0 0</inkml:trace>
  <inkml:trace contextRef="#ctx0" brushRef="#br0" timeOffset="79335.537">15090 8651 129,'0'0'3483,"0"0"-645,0 0-645,0 0-645,0 17-258,0-17-258,-1 19-129,-9-6-129,7 9-129,-8 0-129,2 9-258,-3 0 0,2 2-129,-3 2-129,1-3 0,4 1-258,-1-8 258,1-1-258,3-7 129,2-3-387,3-14-516,0 0-1677,0 0-1548,1-9 0</inkml:trace>
  <inkml:trace contextRef="#ctx0" brushRef="#br0" timeOffset="87571.008">2536 8726 645,'-19'0'1161,"19"0"0,-15-2-258,15 2-129,-11-14-258,8 2 0,3-4-387,0-1 0,3-6-129,4 1 0,4-4 0,4-4-129,3 0 0,3 1 0,1 2-258,1 2 258,-1 3-129,2 1 129,0 6-129,-5 8 129,-2 2 0,-3 5 129,-1 3-129,-13-3 129,13 24 0,-10-3 0,-3 1 129,0 5-129,-8 1 258,-2 0 0,-4 3 0,-1-2 0,-4 0 258,2-5 129,-1 1-129,-1-9 258,2 1-258,2-6-129,15-11 0,-18 11-258,18-11-516,0 0-774,0-7-1935,2-12-129</inkml:trace>
  <inkml:trace contextRef="#ctx0" brushRef="#br0" timeOffset="88983.089">5515 8697 903,'-16'0'774,"16"0"-258,-17 0 0,17 0 129,-15 0 129,15 0 0,-15-7 0,15 7 0,-18-9 129,18 9-516,-15-17 129,8 4-258,2-6 129,1 2-258,4-5 0,0-2-129,6-2 129,5 0-129,5-1 0,1 2 0,5 7 0,-3-3 0,5 6-129,-3 5 0,0 2 0,-4 3 129,2 2-258,-5 3 258,-1 5-129,-4 6 129,-1 2-129,-4 8 129,0 1 129,-4 4-129,0 6 0,-4-2 129,-3 1-129,-3-1 258,-2-1 0,-2-8 0,2-2 129,-2-6-129,3-3 0,-1-6 129,12-4-258,-13 3-258,13-3-387,0 0-774,0 0-1935,-5-19-516</inkml:trace>
  <inkml:trace contextRef="#ctx0" brushRef="#br0" timeOffset="90051.15">12540 8583 1,'0'0'128,"0"0"-256</inkml:trace>
  <inkml:trace contextRef="#ctx0" brushRef="#br0" timeOffset="90463.174">12540 8583 1,'0'0'773,"0"0"259,0 0-129,0 0 387,0-12-387,0 12 0,0-19-387,3 3-516,2-4 0,3-3 0,0-2 0,3-4 0,2 0 129,3 1 129,-1 0-129,4 3 0,1 6 129,2 2-129,1 5-258,2 1 129,-2 5-258,1-1 129,-2 4 129,-1 3 0,-5 0-129,-4 6 129,-12-6 129,11 19-129,-11-4 0,0 1 0,-2 3-129,-7 5 129,0 1 0,-1 2 0,-1-1 129,1 0-129,-3-2 516,0 1-258,-5-3 387,3 0 0,-2-8 0,1 4 0,-2-9-129,2 3-129,1-4-258,-2 1 0,4-5-387,-3-4-129,5 3-387,-4-5-1032,-1-8-2322,16 10 130</inkml:trace>
  <inkml:trace contextRef="#ctx0" brushRef="#br0" timeOffset="94326.395">15436 8639 129,'-16'-9'1032,"2"-9"0,8 4-258,1-2-129,3-6 0,2-2 0,0 1 0,0-5-258,8 1 387,4-2-516,6 0 129,6 2-258,1 3-129,5 4 129,4 2-129,0 6 0,-1 3-129,-2 7 129,-3 2 0,-7 3 0,0 9 0,-7 3-129,-3 6 129,-7 1 0,-4 5 0,0 2 129,-9 2 0,-6-2 258,-5 5-129,-5-5 387,-5 1-258,-2-5 387,1 0-129,-2-9-129,4 1 0,2-5-387,5-3-516,7-2-774,15-7-774,-14 0-1806,14 0-258</inkml:trace>
  <inkml:trace contextRef="#ctx0" brushRef="#br0" timeOffset="94884.427">15923 8675 645,'0'0'1935,"1"-7"-258,-1 7-129,0 0-129,0 0-387,-6 0-129,6 0 129,-16 5-258,16-5-258,-15 9 0,15-9-129,-17 11-258,17-11 129,-9 10-516,9-10 0,0 11-516,0-11-516,7 4-903,-7-4-1935,23-6 259</inkml:trace>
  <inkml:trace contextRef="#ctx0" brushRef="#br0" timeOffset="96474.518">16141 8637 1419,'-17'0'3354,"3"-5"-1677,14 5-645,-16-19-387,7 9-258,4-3 258,-2-2-387,5 1 387,-4-5-387,4 1 258,-1-6-258,3 1 0,0-3-258,3-1 129,6-2 129,2-2-258,6 2 0,0 0 0,4 4 129,0 1-129,2 5 0,-2 2 0,2 7 0,-3 6 0,0 2 0,-2 2 0,4 9 0,-6 3-129,3 2 129,-4 4 0,0 2-258,-2 3 516,-3-1-516,-4 4 516,-5-2-258,-1 4 0,-7 0 0,-7-1 258,-6-2 0,-2 2 258,-6-4-129,-2 3 0,-4-9 129,1 0-129,-4-5 0,4 0-129,1-3-258,4-4 0,2 1-387,5-6-258,8 0-1161,13 0-1290,-13-15-1290,19 2 258</inkml:trace>
  <inkml:trace contextRef="#ctx0" brushRef="#br0" timeOffset="97494.576">16773 8262 3483,'-19'0'3870,"0"0"-258,4 0-3225,15 0-516,-15 4-129,15-4-258,-14 20 129,14-20 258,-15 20 0,10-8 129,-1-1 0,2 4 0,2-5 0,2 1 129,0-11-129,3 20-129,-3-20 129,16 16 0,-16-16 129,16 12-129,-16-12 129,20 14 0,-20-14 0,19 19 0,-12-5 258,1 3-258,-1 3 0,2 4-258,-3 0 129,-2-3 0,-2 2 0,1-2 0,-3-6-129,0 1 129,-5-5 0,5-11 0,-21 13 129,8-9 0,-5-3 129,-1 0-129,-3-1 258,0-1-129,1-4-129,3-1 129,-1-2 0,8-2-129,1-2-129,4-2 0,6 2-129,5-3-258,9 1 129,5-6 0,4 0-258,4 2 258,5-1 0,2-1-129,2-1 129,-2-3 129,-1 2 129,-1 1 0,-4 1 0,-3 0 129,-6-2 0,-4-2 0,-6 4 129,-5 1-129,-4 0 0,-11 2-129,-5 4 129,-4 2-258,-6 6 129,-3 5-129,-2 0-258,-1 5 129,4 4-129,0-1-258,6 4-387,1 0-387,6-3-903,7 11-1161</inkml:trace>
  <inkml:trace contextRef="#ctx0" brushRef="#br0" timeOffset="98027.606">17081 8235 2322,'6'15'2451,"1"2"0,-4-5-645,-1-1-645,3 9-516,-3-3-258,1 5-129,-1 2 0,-1 4 0,-1 0-129,0 1 0,-3 0 129,0 0 129,-2 0-387,-1-3 0,5-1-516,-3-6-387,4-6-1419,7 3-1806,-7-16 129</inkml:trace>
  <inkml:trace contextRef="#ctx0" brushRef="#br0" timeOffset="99238.676">17318 7982 3225,'0'0'3741,"-7"-12"-903,7 12-2322,0 0-516,17 4-129,-3 5-129,2 7-129,2-1 258,3 3 129,-2 4-129,2 2 129,1 4 129,-4-1-129,4 5 129,0-2-129,2 1 258,-1 0-258,1 0 0,-1-4 0,-2 2 0,0-5 129,-2 1-129,-3 0 129,-2-1 0,-5-1 0,-5 2 258,-2 1-258,-2 3 0,-2 3-129,-3 3 0,-6 0 0,-3-1 0,1-1-129,-2-1 129,1-6 0,-2-4 129,-3-2 129,0-3 258,-5-6-129,1 4 0,-2-5 129,2 7-258,-2-7 0,4 0 0,3 4-258,2-5-387,8 3-516,8-12-645,0 0-2451,6 0-258</inkml:trace>
  <inkml:trace contextRef="#ctx0" brushRef="#br0" timeOffset="99547.693">17966 8625 2322,'0'0'3741,"0"0"-387,13 17-903,-13-17-4515,16 12-774,2-2 0,3 1 258</inkml:trace>
  <inkml:trace contextRef="#ctx0" brushRef="#br0" timeOffset="99650.699">18121 8690 774,'35'0'1935,"-23"-4"0,0 0-258,-12 4-387,14-6-1161,-14 6-1032,0 0-1032,0 0 0,0-15-387</inkml:trace>
  <inkml:trace contextRef="#ctx0" brushRef="#br0" timeOffset="99967.715">17948 8504 258,'0'12'3354,"0"-12"387,6-5-2709,7 2-387,1 0-258,5 3 129,0-1-129,3 1 129,-4-2-258,3 2 129,-4-1-129,1 1 0,-2 0-258,-1 0-129,0 3-387,-5-2-645,4-1-1419,5 6-1419,-19-6 388</inkml:trace>
  <inkml:trace contextRef="#ctx0" brushRef="#br0" timeOffset="102107.84">19019 8042 258,'0'0'1419,"0"0"-387,0 0-387,0 0 0,0 0-258,0 0 129,0 0-129,-6 0 0,6 0 0,0 0 0,0 0-129,-14 14-129,14-14-129,-10 17 0,2-4 0,-4 5 0,-1 6 0,-3 2 0,-3 5 0,-3 1 0,-4 3 129,-3 3 129,3-3-129,-5 1 0,3-4 0,3-1 387,-1-6-129,1-1 129,2-2-129,1 2 129,2-5-129,4 0 0,-3-2-129,4 0-129,0-1 0,3-1-129,1-2 129,11-13-129,-15 19 387,15-19-258,-4 17 129,4-17-129,0 12 129,0-12 129,4 16-129,-4-16 0,17 23-129,-7-6 129,5 0-129,3 2 0,3 0-129,5 3 129,4 4 0,5-4 0,0 0 0,6-2 0,-1-2 0,4-2 258,1-2-258,-1 0 0,-3-7 0,-3 0 0,-3-1-129,-5-2 0,-5 1-129,-6-2 129,-6 2 0,-13-5 0,12 14-258,-12-14-387,0 20-258,-4-10-1935,-7-3-1290,6 6-129</inkml:trace>
  <inkml:trace contextRef="#ctx0" brushRef="#br0" timeOffset="105692.045">19158 8761 2193,'0'0'387,"0"0"-516,0 0-129,0 0-129,0 0 516,0 0 387,0 0 387,0 0 0,0 0 129,0 0 129,0 0-129,0 0-258,0 0-129,0 0-258,0 0-258,0 0 258,0 0-129,0 0 0,0 0 258,0 0 0,-7-2 0,7 2-129,-14 0-129,14 0 129,-17 0-387,17 0-129,-11 0-129,11 0 0,0 0 129,0 0-129,0 0-129,0 0 258,1-10 0,-1 10 258,8-14 0,-8 14 129,8-15-129,-8 15 0,0 0-129,0 0 129,0 0-129,0 0 129,-11 8-129,11-8-129,-14 18 129,14-18-129,-12 15-387,12-15-516,0 0-1935,5 15-903,-5-15 259</inkml:trace>
  <inkml:trace contextRef="#ctx0" brushRef="#br0" timeOffset="107334.139">19678 8240 516,'0'0'1032,"0"0"-129,0 0-129,0 0 0,0 0-129,0 0-258,0 5-129,0-5 129,0 0-387,0 0 0,-9 12 0,9-12 0,0 0 0,-10 13-129,10-13-129,0 0 258,-12 12-129,12-12 0,0 0 129,-15 11 0,15-11 0,-15 8 0,15-8 129,-16 14-129,5-4 0,-1 1 0,1 4 0,0-2 0,-3 5 0,1 2 0,-2 0 0,2 2 0,-2-1 129,3 2-129,-2 0 258,0 0-129,2 3 0,-1-3 0,4 1-129,-1-1 0,1 3 0,4-4 0,2 2 0,0-4 129,3-2 258,0 2 0,0-3 0,4 0 0,3-2 129,0-2 0,2 0 0,2 0-129,4-1 0,-1 2-258,4-4 0,1-2 0,5 1 0,-1-2-129,0-3 258,-1-1-258,1 0 129,-2-3 0,-1-3 0,-5-4 129,4-1-129,-5-3 258,1-1-258,-4-2 129,-1 1 0,-2-3 0,-1 1 0,-2 2-129,-4 1 129,-1-2-129,0 2 129,-6 0-129,6 12 0,-18-20 0,6 13-129,-4 0 129,-1 3-129,-4 1 0,-1 2 0,-4 1-129,-5 1-129,4 8-516,-8 1-1419,0-3-1806,10 12-258</inkml:trace>
  <inkml:trace contextRef="#ctx0" brushRef="#br0" timeOffset="109912.286">20299 8331 645,'0'-13'387,"0"13"-387,0 0-129,-7-3 0,7 3 0,0 0 258,0 0 0,-12-2 129,12 2 129,0 0-129,0 0 129,0 0-129,0 0-258,0 0 129,0 0-129,0 0 0,0 0 129,0 0-129,0 0 0,0 0 0,0 0-129,0 0-129,0 0-903</inkml:trace>
  <inkml:trace contextRef="#ctx0" brushRef="#br0" timeOffset="111459.375">18794 8715 1,'-7'-13'1676,"-1"-2"-386,8 15-387,-3-21-129,3 7-516,0-2 129,4 0 129,1-3 129,6 1 129,-4 1 0,4 1-129,1 1-129,1 5 129,-1-2-387,3 3 0,-2 2-387,0 0 129,-3 4-258,-10 3 258,18 0 0,-18 0 0,0 0 0,11 12 0,-11-12 129,0 20 0,0-8 129,-2 2-258,-1-2 258,-1 5-258,-3-1 129,3 2-129,-3-1-129,2 3 129,-1-1-258,-1 0 129,0 0 0,1-6 0,0 3 129,-1-3-129,0-1 129,7-12 0,-20 19 129,10-12 0,-4 0 129,-1 1 129,-1-1-129,2-2 0,-2-4 258,2 3-258,1-4-129,13 0 129,-18 0-258,18 0 0,-10-15-387,10 4-516,2 0-1161,12 2-1935,-8-16 0</inkml:trace>
  <inkml:trace contextRef="#ctx0" brushRef="#br0" timeOffset="113782.508">20149 8354 774,'0'-10'645,"11"3"-516,-11 7-258,0 0-129,0 0 129,0 0 0,0 0 129,0 0 0,4 7 258,-4-7 129,0 0 0,0 0 258,-11 7 0,11-7 129,-10 0 0,10 0 0,-12 0-258,12 0 387,-18 0-258,18 0-129,-23 0-258,11 0 0,-4 0 0,0 3-258,-2 4 129,4-2-129,-5 1 0,3 0-129,0-1 129,2 1 0,2-2-258,2 1 258,-1-1 0,11-4 0,-15 5-129,15-5 258,-11 6-258,11-6 129,0 0 0,-12 7 0,12-7 0,0 0 0,-3 13 0,3-13-129,0 16 258,0-16-129,0 21-129,0-21 129,6 19 129,-6-19-258,12 18 258,-12-18-129,15 12 0,-15-12-129,20 7 258,-8-4-129,3-1-129,-2 0 129,6 0-129,-4-1 129,5 3 0,0 1 0,0 0-129,0 6 129,0-1 0,-3 3-129,3 2 129,-1 3-258,-4 0 258,-3 0-129,0 2 129,-5-3-129,-3 0 129,-1 0-129,-3-1 129,-3-3 129,-6-1 387,-4-1-129,-5-2 387,-1 0 129,-7-4 0,1 2-129,-9-4 0,8 2-129,-6-3-258,7 5-129,-1-4-516,5-1-129,9 3-1032,-2-3-1806,14-2-903,0 0 258</inkml:trace>
  <inkml:trace contextRef="#ctx0" brushRef="#br0" timeOffset="114658.558">20428 8327 2451,'0'0'3612,"3"-17"258,10 10-2967,6 5-774,1 0-129,2 2 0,3 0-129,1 2 129,-5 3 0,1 4 0,-5 1 0,-5 2 0,-4 2 129,-3 3-129,-5 1 129,-4 1-129,-8 0 129,-6 0 387,0-1-258,-4 1 129,-3-6 258,2 1-258,1-5 258,5 1-258,3-5 0,14-5-129,-11 9 0,11-9-258,15 5 0,5-5-129,7 1 129,4-1 0,0 1 0,4 0 0,-3 4 0,-3-1 0,-5 5 0,-4 1 129,-4 3-129,-5 2-129,-3 1 129,-3 3 0,-4-4 0,-1 4 0,-4-4 129,-4 2-129,-5-4 129,-1 1 129,-6-2 129,0 1 0,-3-5 0,-1 3 0,-1-5-129,2 2 129,0-1-258,3 1-129,3-2-129,1-2-129,16-4-516,0 0-903,0 0-2709,0 0-387,19 0 258</inkml:trace>
  <inkml:trace contextRef="#ctx0" brushRef="#br0" timeOffset="115607.612">21259 8768 2580,'0'0'3225,"0"0"-1419,0 0-903,0 17-387,0-5 0,0 9 129,-6 3 129,0 8 0,-6-2-129,2 10 129,-6-2-129,3 4-129,-3-5-387,4-1 0,2-2-516,0-9-1032,4-7-2451,6 1-645,0-19 387</inkml:trace>
  <inkml:trace contextRef="#ctx0" brushRef="#br0" timeOffset="118250.761">21903 8632 1,'-5'12'773,"5"-12"130,-13 1-258,13-1 0,-14 0-258,14 0-258,-22-6 0,11-3 129,-3-1-129,2-4 258,3-2 129,0-2-387,4-2 387,4-4-387,1-3 0,7 2-129,10 2-129,3 0-258,3 0 129,4 6 129,1 0 129,-2 4 0,1 2 0,-4 4 0,-3 5 129,0 2 129,-5 0-258,-3 7 258,-1 7-129,-2 3 0,-2 5 129,-4 2 0,0 3-129,-3 2 258,0 2-258,-1-2 258,-5 0 0,-8-4 387,2 1-129,-9-10 258,2 5-129,-9-8 129,1-1 129,-10-4-387,1 1-129,-4-5-129,1 0-258,2 0-129,0-3-129,7 2-258,4-3-774,10-3-1419,16 3-903,-13-15-903</inkml:trace>
  <inkml:trace contextRef="#ctx0" brushRef="#br0" timeOffset="118904.801">22347 8676 258,'17'-7'1548,"-17"7"0,0 0-258,13 0-258,-13 0-387,0 0 0,0 14-129,0-14 129,-12 16 129,12-16-129,-20 12 258,20-12-129,-22 7 0,22-7-258,-20 4 129,20-4-516,-12 0 0,12 0-258,0 0 0,0 0 0,0 0-129,0 0 0,-3-10 258,3 10-258,0 0-258,0 0-1290,-2-14-2193,2 14 387</inkml:trace>
  <inkml:trace contextRef="#ctx0" brushRef="#br0" timeOffset="123643.072">22742 8324 645,'0'0'1032,"0"0"0,0 0 129,0 0-129,0 0-258,0 0-129,0 0-258,0 0-129,-6-12 0,6 12 0,0 0-129,7-6 258,-7 6-258,18-8 129,-3 3 0,1 2 129,3-1-129,0 1 0,2-1 129,-2 4-129,3 0-129,-4 2 0,-2 3-129,-3 3 258,-4 4-516,-1 2 516,-5 1-258,-3 3 129,-4-1 0,-9 2 129,-1-3-129,-4 1 258,-5-4-129,2 0 0,0-3-129,2-3-129,4 0 0,3-3-258,12-4 129,0 0 0,0 0 0,0 0-129,12 2 258,1-2 258,3 0-129,1 0 0,0 4 129,-1 1-129,-6 1 0,4 3-129,-4 6 258,-5 1-645,-1 4 387,-4 1-129,0-4-129,-4 4 129,-6-1 129,-4-3 0,-6-1 258,2-3 0,-5-1 258,3 0-258,-2-3 0,2 0-129,0-1-258,4-1-129,16-7-645,-19 11-387,19-11-774,0 10-1806,0-10-129</inkml:trace>
  <inkml:trace contextRef="#ctx0" brushRef="#br0" timeOffset="124239.106">23294 8295 2193,'0'0'2967,"0"0"-387,0 0-2967,6 11-1032,-5 1 258,-1 2-129,0-1 258,-3-1 129,-3 1 387,0-1 387,-3 3 645,-2 1 258,-4-3 129,3 3 129,-6 2 387,1 5 0,-2 0-129,3 4-387,-3-3 0,7 1-516,-2 0 0,7 0-258,1-5 129,6 2-258,0-8 258,10-2 0,6-2 0,4-4-129,7-3 0,5-3 0,2 0 0,2-1 129,-2-5-258,-2 1 0,-3 0 0,-3 0-258,-5 1 129,-4-1-516,-4 5-645,-13 0-903,0 0-1806,17-6 387</inkml:trace>
  <inkml:trace contextRef="#ctx0" brushRef="#br0" timeOffset="124524.122">23344 8668 1548,'-13'31'2322,"6"-14"-516,0 3 0,0 0-645,0-1-387,3-1-129,1-1-387,1-1-129,2 1-645,0-5-1032,0-12-2064,5 12-129</inkml:trace>
  <inkml:trace contextRef="#ctx0" brushRef="#br0" timeOffset="125291.166">23934 8289 516,'-11'-12'3483,"11"12"258,0 0-516,-13-8-2967,13 8-645,-16 0-258,16 0-129,-22 14 387,5-3 0,-2 1 129,1-3 258,-4 1 0,3-3 129,-2 5-129,2-7 129,2 4 129,3-3-129,4-4 0,10-2 0,-18 7 0,18-7 0,-13 5 129,13-5-129,0 0 0,-14 15 0,14-15-129,-10 17 0,10-17 0,-10 17 0,10-17 0,-3 14-129,3-14 0,0 13 0,0-13-258,5 11 258,-5-11 0,19 7 129,-8-3-129,2 2 258,2-1 0,0 2 129,4 0 0,1 3-129,1 0-129,3 5 0,-2 3-129,0-2-258,-3 0 129,1-1 129,-7-1-258,-3-1 387,-5-1 0,-5-12 387,-3 18-129,-13-8 258,1 0 0,-8-1 258,-3 3 0,-7-1-129,1-1 129,-2-2-258,2 3-129,0-2-129,3-1-258,5-1-258,3-6-645,10 3-1290,11-4-903,-9-8-1290,17-1 775</inkml:trace>
  <inkml:trace contextRef="#ctx0" brushRef="#br0" timeOffset="127755.307">24169 8054 645,'58'53'903,"-27"-20"-129,-4 2-387,2 1 129,-3-2-258,-3-3 387,0-1 0,-4-5 129,0-2 129,-5-5 0,-1-2 0,-3-6-129,3 2 129,-13-12-387,9 20 0,-9-20-258,0 21 0,0-9 129,-2 0-129,-5 2 0,-3-2-258,2 2 387,3 2-258,-2-2 0,3 1-129,-3-3 129,3 2 0,-2-4 0,-1 5 0,-1-2 129,-4 2-129,-3-1 0,-1 4 129,-7 4 0,2 0 0,-7-1 387,0 4 0,-4-4 0,3 7 0,-5-7-129,6 5 129,-3-7-258,3 4-129,1-3-258,5-4 0,5 1 0,4-5 0,3-1 0,10-11 0,-11 13-129,11-13-387,0 0-1548,0 12-2322,0-12-258,0-10-258</inkml:trace>
  <inkml:trace contextRef="#ctx0" brushRef="#br0" timeOffset="133962.662">2918 10975 645,'-7'14'774,"7"-14"0,-10 26 129,4-8 0,-1 6-129,-2 2-387,0 8 129,-1 2-258,-7 5-129,2 1 129,-7 4 129,0 2 129,-8-3 0,1-1 258,-6-5-129,-1 0 0,-2-5 0,2-5-129,0-7-129,2-3-258,2-5 129,3-2-516,1-6 516,2-6-516,5-3 129,-3-9 258,7-5-258,0-5 129,6-2 0,4-5 0,6-3-129,1 0-129,4 3 0,8-1-258,1 3 258,1 2-258,2 4 258,1 1 0,-2 4 0,3 3 129,-2 1 129,2 3 0,-2 1 129,3 2-129,1 0 0,0 5 258,1 0-129,1 1 0,0 0 129,6 8 258,-3 1-258,5 5 258,-3 3 0,3 7 129,-1-1-258,6 8 258,-4-3-258,4 2 387,-1 1-387,4 1 258,-3-7-258,2 0-129,-6-2 258,4-2-258,-6-6 0,0 1-129,-8-4 0,-1-1 0,-8-6 0,-1 1 129,-11-6-129,0 0 0,0 0 0,9-11 129,-9 11 0,0-18-258,0 18-387,-7-19-387,7 19-3225,8-17-258,-7-2-387,7 3 259</inkml:trace>
  <inkml:trace contextRef="#ctx0" brushRef="#br0" timeOffset="136058.782">4148 10675 1548,'0'0'1806,"0"0"-129,0 0 129,-8 12-516,8-12-516,-20 14-258,9-3-129,-4 4-387,0 0 129,-4 7-129,0 2 0,-4 7 129,-2 6-129,1 4 0,-7 5 0,-2 3 0,-2 5 0,0 2 0,-4 2 0,-2-3 0,6-2 0,-2-3 0,9-4 129,1-6-129,9-7 0,2-5 0,9-4 0,4-6 0,3-3 0,0-15 129,10 16 258,4-15-129,5 0 129,2-1 0,6 0 0,0 0-129,3-1 258,1 0-258,2 1-129,-1 0-129,1 2 129,-4 1-129,0 2 129,-5 2-129,3-1-129,-4 0 129,-2-1-129,1 4-387,1-4-387,0 3-1161,9 3-1935,-7-11 387</inkml:trace>
  <inkml:trace contextRef="#ctx0" brushRef="#br0" timeOffset="136750.819">4498 11281 2193,'-26'6'2064,"4"-6"-1677,9 0-1032,13 0-387,-21 0 258,21 0 258,-20-19 645,11 6 516,0-11 774,6 3 258,-5-9 258,8 1-258,0-5 0,6 4-645,1-4-387,8 8-258,1 0-258,3 5 0,3 5-258,0 0 129,4 11-258,-3 2-129,4 3 129,-2 3-129,3 9-129,-3 1-258,3 5 129,-5 2-516,-1 7 258,-5-4 0,-2 4 129,-6-3 258,-3 5 129,-6 0 387,0-2 516,-5 0 258,-8-6 387,-1 6-129,-8-7 258,-2 3-129,-8-7-129,2 2-129,-5-5-387,0 0 0,-2-4-387,4 1-129,3-3-387,4-5-387,9 0-1290,17-2-1935,-22-1 129</inkml:trace>
  <inkml:trace contextRef="#ctx0" brushRef="#br0" timeOffset="137615.87">5018 11321 1806,'-21'-12'4257,"21"12"0,-11-20-387,10 8-3225,1 12-387,7-13-645,-7 13 0,15-7 0,-15 7 0,16 0 129,-16 0 129,0 0 129,11 7 0,-11-7 0,0 0 0,1 15 0,-1-15 129,0 0-129,-5 13 0,5-13 129,-14 9 0,14-9-129,-18 9 258,18-9-129,-18 8-129,18-8 0,-15 8 0,15-8-129,0 0-516,-6 13-645,6-13-2193,0 0-516,9 8 129</inkml:trace>
  <inkml:trace contextRef="#ctx0" brushRef="#br0" timeOffset="138374.914">5655 10739 516,'-15'10'2193,"-7"8"258,10-7-129,-3 4-516,-2-1-387,3 3-645,-6 3-258,1 4-258,0 1 0,-2 4 0,0 0-258,2 6 129,-2 0 0,4 2-129,2 3 129,5 1-129,3-2 129,5-2 0,2 0-129,9-7 129,4-2-129,5-3 258,3-9-258,3-3 129,1-7-129,3-6 0,-3-2 0,3-11 129,-4-2-129,2-7 0,-1-2 0,-3-3 0,-4-1 0,-3 3 129,-6-4 0,-4 7 0,-5-2 0,-6 7 0,-11 5 0,-6 7 129,-6 5-129,-4 5 0,-2 8-129,-6 4-129,7 8-387,-3-5-645,13 2-2064,7 2-1032,0-17 129</inkml:trace>
  <inkml:trace contextRef="#ctx0" brushRef="#br0" timeOffset="139250.963">6299 10743 258,'5'-13'3225,"-5"13"-387,0 0-774,0 0-3225,1 10-774,-1-10 0,-6 14 903,-6-8 387,-1 2 903,0 0 903,-7-4 516,2 1 387,-3-4 0,-2 1-258,-4-2-774,4 0-258,-3 0-258,1 0-258,0 0-129,1 0 0,0 0 129,5 2-129,-1 1 0,6 2 0,-2 2 0,4 2-129,5 1 129,7-10-129,-10 24-129,10-24 129,0 21-129,0-10 0,5 1-129,0 1 0,1-1 129,-1 0 129,-5-12 0,10 21 0,-10-21 0,7 18 0,-7-18 129,0 0-129,12 13-129,-12-13 129,15 6-129,-15-6 129,22 5 0,-9-5-129,3 2 129,1 0 0,4 2 0,-1 0-129,3 5 0,-3-1 0,8 3-258,-5 0 129,1 4 0,-4-3-129,0 4 129,-1-5 129,-6 3 0,-3-2 0,-1 1 129,-5-1 0,-3 1 129,-1-1 0,0-12 258,-12 21 129,-4-13 0,-4 5 129,-8-6 129,0 5-129,-7-3 0,2 1-258,-6 0-129,9-1-129,-1 0-387,5-5-387,11 4-645,-3-8-1161,18 0-1290,0 0-645</inkml:trace>
  <inkml:trace contextRef="#ctx0" brushRef="#br0" timeOffset="140063.011">6763 10790 2709,'42'-4'2967,"-25"3"-645,1-3-1032,-3 4-387,-3 0-129,-12 0-258,10 9 129,-10 4 0,-3-1 0,-8 5 0,-6 2-258,-1 1-129,-3 1 129,0 1-645,1-3 0,4-2-258,5 0-258,11-17-258,-3 19 129,3-19-129,19 3 0,0-3 129,9-3 258,-2-3 516,3 1 258,1 1 258,-4 0 0,-2 4 0,-1 0 129,-6 9-129,0 4-129,-6 3 0,0 7-258,-4-1 0,-4 4 0,-3 1 129,-1 1 258,-8-3-129,-6 1 129,-4-1 258,-6-3 0,-4 0-129,-4-5 129,1-3-129,-7-3-129,6 1 129,-4-6-258,9-2-129,1-4 0,6 0-129,6 0-258,4-5-645,11 5-645,0 0-2580,5-14-258,14 10 0</inkml:trace>
  <inkml:trace contextRef="#ctx0" brushRef="#br0" timeOffset="142947.176">7433 11411 1161,'0'0'2709,"0"0"-2580,0 0 129,0 0 387,0 0 387,0 0 0,0 0 258,0 0-258,0 14 387,0-14-645,0 0 0,-5 11-516,2 0 0,0 0 129,-2 9-129,-3-1 258,-2 10 0,-4 0 129,-2 9-258,-2-4 0,-1 7-129,-5-1 258,3-2-387,0-4 0,1 0-258,6-4-129,0-9-387,10 1-387,4-22-1032,0 0-2322,0 0 0</inkml:trace>
  <inkml:trace contextRef="#ctx0" brushRef="#br0" timeOffset="143782.223">8199 11252 2193,'-29'3'4128,"-1"-7"-129,30 4-516,-28-8-3870,15 4-258,-4-6 0,2 7-129,0-8 387,-1 3 258,1-2 129,0-5 258,7-2 129,1-4 0,7-4-258,1-2-129,11-4-129,6-2-258,4-3 129,5 4 129,1-2 258,1 5-129,1 0 129,-6 9 0,3 7 129,-3 4-129,-5 7 0,2 2-129,-4 10 0,-2 7 0,-3 7-258,3 2-129,-6 4 129,1 2-129,-6 2-129,-1 2 129,-3-1 0,0-1 258,-5-5 129,-7 0 258,0-3 387,-9-5 0,3 2 387,-10-10 0,7 4 0,-8-9-387,3 1 129,0-5-387,4 1-516,4-2-774,-2-3-1419,20 0-1548,-13-7-516,10-6 259</inkml:trace>
  <inkml:trace contextRef="#ctx0" brushRef="#br0" timeOffset="144090.241">8614 11228 1</inkml:trace>
  <inkml:trace contextRef="#ctx0" brushRef="#br0" timeOffset="144278.252">8614 11228 774,'43'41'3096,"-43"-41"-645,0 0-387,0 0-387,0 0-516,0 0 129,0 0 0,0 0-258,0 0-129,-10 3-387,10-3-516,-14 9-1032,14-9-3096,-12 17-129,0-14-387</inkml:trace>
  <inkml:trace contextRef="#ctx0" brushRef="#br0" timeOffset="145779.338">8952 10776 1161,'-15'4'2709,"15"-4"-645,0 0-2709,0 0-1032,0 0 258,0 0-129,0 0 904</inkml:trace>
  <inkml:trace contextRef="#ctx0" brushRef="#br0" timeOffset="146247.362">8952 10776 258,'6'5'903,"13"-10"129,-5-1-129,0 3-129,7-3-387,-2 4 129,3-3-129,-3 3-258,0 1 258,-1 1-129,-1 0 129,-4 0 0,-13 0-129,17 13 258,-14-1 0,-2 2-129,-1 1 258,-3 2-129,-7 0-129,-2 4 0,-3-1-258,1-3-258,-1 0-129,2-2-387,3-4 129,3 0-129,7-11 129,0 0 129,19 6 0,-1-6 258,3-2 129,5-2 387,1 0-129,0 3 258,-3 1-258,2 0 0,-5 5-129,-3 6 258,-4 6-387,-3 3 129,-3 2-129,-4 4 129,-4 2 387,-2-3 0,-11 1 129,-1 1 129,-11-7 0,5 4 0,-8-10 0,6 1-258,-5-6-258,8 3 0,-1-7-258,5-2-258,15-3-258,-15 0-516,15 0-1032,0 0-1935,3-26-516</inkml:trace>
  <inkml:trace contextRef="#ctx0" brushRef="#br0" timeOffset="146922.403">9691 10778 1806,'12'8'2838,"-12"-8"-1032,0 0-129,0 0-774,0 0-129,0 13-258,0-13 0,-5 23-258,-2-9 129,-1 7 129,-1 4-258,-1 3 0,-1 2 0,0 2-129,2 4 0,-4-2-129,4 0 129,-1-5 0,4-3-129,1-6 0,4-2 129,1-2-129,0-7 129,0-9 258,21 12-258,-4-9 0,3-1 129,1-2-129,8 0 129,0-1-258,3-4 0,5 1-258,-5-3-258,6 7-387,-7-8-387,6 8-774,-10-4-1419,-6-2-645</inkml:trace>
  <inkml:trace contextRef="#ctx0" brushRef="#br0" timeOffset="147282.422">9852 10994 258,'-7'7'774,"7"-7"-903,3 17 387,-3-17 774,1 17 0,-1-6 387,0 2 258,0 4 0,-4 0-387,3 8-258,-5 5-258,1 2-387,-1 6 0,4 1-258,-4 0-129,5 0 0,-3-2 0,3-4-129,1-5-258,0-4-258,0-5-774,0-3-1032,0-16-1419</inkml:trace>
  <inkml:trace contextRef="#ctx0" brushRef="#br0" timeOffset="147591.441">10540 10752 516,'-17'-8'2967,"17"8"-645,-22 0-129,10 2-4257,-4 3 0,4 8 129,-8-3 258</inkml:trace>
  <inkml:trace contextRef="#ctx0" brushRef="#br0" timeOffset="148038.467">10369 10827 129,'-36'26'645,"20"-14"129,0-4 0,2-1 129,4 2 258,10-9 129,-17 16 258,17-16-258,-10 13-258,10-13 129,-6 16-516,6-16 129,-4 23-516,3-12-129,1 0-129,0 2-129,0-4 0,1 3 0,-1-12 0,6 19-129,-6-19-129,7 11 0,-7-11 129,14 7-258,-14-7-258,23 2 0,-5-2 129,5 0-387,0-5 387,3 5-129,3-3 129,1 3 129,-1 0 258,-3 6 258,-1 3 0,-4 4 0,-3 2 0,-2 3 0,-7 5 129,-3 0 258,-4 2 0,-2-1 258,-3-1 387,-10-3 0,-1-1 258,-5-5-387,1 2 129,-5-11-129,3 2-516,-1-7-129,0 0-516,7-6-774,-5-5-1032,2-12-1935,15 10 0</inkml:trace>
  <inkml:trace contextRef="#ctx0" brushRef="#br0" timeOffset="148551.495">10395 10829 516,'43'-11'2064,"-20"4"129,-1-1-516,3 2 129,-7-3-516,5 8-129,-8-4-387,4 5-258,-4 0-258,-2 5-258,0 2 0,-13-7-387,21 24-516,-16-11-1419,-5-13-1548,10 29-129</inkml:trace>
  <inkml:trace contextRef="#ctx0" brushRef="#br0" timeOffset="152809.74">10736 10396 645,'14'17'387,"2"2"0,-3-7 0,0 3 0,8-2 0,3 3 129,1-1 0,6 4 129,-1-2 129,4 4-129,-2 1 0,6 5-129,-7-3 0,2 6-129,-2-4-129,-2 3-129,0 2 0,1 1 0,-2-3-129,1-4 129,-1 1-129,-2-2 0,1 0 129,-1-3-129,-1-4 0,-4-1-129,-4-4 129,-3 0 0,-2-2 129,-12-10-129,13 12 258,-13-12-129,5 16-129,-5-16 129,-2 18-129,-1-7 0,-5 4-129,0-1 129,-3 5-129,-1-6 129,-2 3 0,-1 0 129,-4 0 258,-1 1 129,-6 0 0,1 1 129,-9-3 129,3 7 129,-4-2-387,1 2 258,2-2-516,4 1 0,2-5-258,7 0-258,9 2-129,3-7-387,7 3-129,0-14-387,15 12-1032,5 1-1935,-1-13 387</inkml:trace>
  <inkml:trace contextRef="#ctx0" brushRef="#br0" timeOffset="153390.773">12166 11127 3096,'-11'12'4515,"11"-12"-645,-1-11-258,14-6-3999,2-2-774,13 3 387,1-4-258,10-4 129,-1-4 387,8 1 258,-4-2 258,-1 4 129,3-1 0,-6 4-258,-1 0 0,-3 4 0,-4 2-258,-5 4 129,-5 3 0,-6 1-387,-14 8-1032,8-14-1677,-8 14 1</inkml:trace>
  <inkml:trace contextRef="#ctx0" brushRef="#br0" timeOffset="153734.793">12424 10692 1677,'0'0'-258,"13"19"-129,-5-7 774,-1 1 129,-1 4 516,0 6 258,-2-1 258,1 8 129,-2-1-129,6 8-387,-5-2-258,6 1-258,0-1-387,0-3-129,0-3-129,1-5 0,-3-2-258,0-7 129,-1-4-129,-7-11-129,10 12-516,-10-12-774,0 0-516,-6-10 0,-2-3 258,0 1-129</inkml:trace>
  <inkml:trace contextRef="#ctx0" brushRef="#br0" timeOffset="154342.827">12463 11047 1677,'6'-8'2451,"-6"8"-258,16-17-258,-4 9-387,-4-7-387,6-4-258,-4-3-258,4 0 0,-6-3-387,0 1 258,-1-3-258,1 2 0,-4 0-129,1 8-129,-4 0 0,1 0 0,-2 17-129,2-19-387,-2 19-129,0 0-129,0 0 0,0 0-129,-11-3 0,-3 3 129,2 2 0,-7 1 129,1 1 387,-4 2 258,-1-2 0,3 1 129,-1 2-129,0 1 0,2 1 129,2-1-129,1 4 0,16-12 0,-19 23 258,12-12-258,5 1 0,2 0 129,0-12 258,7 19 0,-7-19 129,21 12 129,-5-7 129,7 1-129,-1-1 258,8 2-258,-1-3-129,5 3-258,-3-1 0,7 6-129,-4-6-129,0 6 0,-2-4 0,-5 3-129,-2-2 129,-4-1 129,-4-2-129,-1 0 0,-16-6-129,16 9-129,-16-9-516,0 0-516,0 0-1290,17 8-1677,-17-8 129</inkml:trace>
  <inkml:trace contextRef="#ctx0" brushRef="#br0" timeOffset="156558.952">14047 10442 129,'-2'11'1548,"2"-11"-129,-13 11-387,13-11-387,-24 22-258,7-3 0,-5 0-129,-2 8 258,-3 2 0,-3 3 0,-4-1-129,2 2 258,-4-2-387,3-1 258,0 0-258,3-4 129,0-4-129,3-1 0,3-4-129,2-2 129,4-3 0,4-3 0,14-9 0,-17 8 129,17-8 129,0 0 129,0 0 129,3 12-387,-3-12 258,21 14-129,-5-6-129,5 9-129,1-2-129,7 8 0,2 0-129,1-2 258,2 2-129,3 0-129,2 3 129,-2-2 129,2-4-129,2-1 0,-6 1 0,4-1 0,-5-2 129,0-3-129,-3-3-129,-3-2 129,-5 1-129,-1-3 129,-5-3-129,-2-1 258,-4-3-129,-11 0-129,14 2 129,-14-2 0,0 0-129,0 0-129,10 1-129,-10-1-774,0 0-1935,0 0-1548,0 0-387,17-10 129</inkml:trace>
  <inkml:trace contextRef="#ctx0" brushRef="#br0" timeOffset="157706.02">14392 10947 258,'1'-59'3354,"3"28"-645,5 2-387,0-1-516,5 10-516,-1-2-645,4 5 0,-1 6-516,2 1 129,2 5-258,-4 3 0,4 1 0,-3 1 0,-1 0 129,-1 4-129,0 0 0,-3 5 0,0-1 258,-1 1-129,-3 4 0,2 3-129,-4 4 258,1 2-258,-3 2 387,-2 5-258,-2-4 387,0 6-387,-6-4 258,1 1 0,-6-7 0,-1 3 129,-7-9-129,3 2 0,-8-5 129,0-4-129,-1-2-129,-2-1-129,-1-5 0,3 0 0,2-1-258,3-9 0,7 3-129,2-5-258,11 12-387,0-27-645,11 15-2193,8-1-903,1-6-258</inkml:trace>
  <inkml:trace contextRef="#ctx0" brushRef="#br0" timeOffset="158016.038">14853 11100 4773,'-15'-7'4644,"15"7"-516,-8-18-129,8 18-4257,-6-13-129,6 13-258,0 0 129,0 0 0,4 8-258,-4-8-258,12 13-1161,-12-13-1806,21 11-258</inkml:trace>
  <inkml:trace contextRef="#ctx0" brushRef="#br0" timeOffset="158490.065">15162 10643 4257,'11'-3'4386,"-11"3"-258,0 0-387,5 12-4386,-5-2 0,5 11 0,-5-3 258,3 5 129,-2-1 258,-1 2 258,3 2 129,-3-3 129,0 7-258,0-2 129,3 2-258,0-2 129,-1 1-129,0-4 129,2-1-129,-2-2 0,5-4 0,-3-3 0,-1-3-258,7 4-516,-10-16-2064,6 11-1548,-6-11-258,12-3-129</inkml:trace>
  <inkml:trace contextRef="#ctx0" brushRef="#br0" timeOffset="159491.122">15943 10906 2451,'0'0'3354,"0"5"129,0-5-2838,-9 19-774,4-3-129,3 0 258,-2 6 387,-2-2 129,0 6 258,-3 1 129,4 5-129,-3 4-129,2 4 129,-5 2-387,6 2 0,-2-2-258,2 0 129,2-4-129,1-6-129,2-7-129,0-8-516,4-2-1290,9-5-2322,-13-10 0,22-11-128</inkml:trace>
  <inkml:trace contextRef="#ctx0" brushRef="#br0" timeOffset="160565.183">16680 10947 1548,'-41'3'2451,"21"-6"0,1-8-258,0-1-516,8-1-516,-1-9-516,8-2 0,4-5-258,3 0 0,10-7 129,8 5-258,3-4-129,6 5 0,1 2 0,4 6-129,0 7-129,1 2 129,-2 9-129,0 1-129,-1 3 0,-5 7-129,0 3 258,-3 2-129,-3 3 258,-5-1-129,-6 3 258,-3 4 129,-7 0-129,-1 4 387,-4 2 0,-4 2 129,-10 1 0,4 3 0,-10-7 0,3 4-129,-9-8 258,2 1-387,-5-10 0,1 1-258,2-7-129,1-4-387,9 4-774,-6-9-1032,26 2-2193,-12-13-387,12-1 0</inkml:trace>
  <inkml:trace contextRef="#ctx0" brushRef="#br0" timeOffset="160856.2">17132 11017 3354,'-13'0'4902,"13"-13"-387,0 13-258,9-15-2838,-9 15-1290,12-10-129,-12 10-387,15 0-129,-4 6-645,-11-6-2193,0 0-1290,22 16 129</inkml:trace>
  <inkml:trace contextRef="#ctx0" brushRef="#br0" timeOffset="161666.246">17649 10614 516,'0'0'2451,"0"0"-258,0 0 258,-13 3-3096,13-3 129,-13 7 0,13-7 516,-21 15 774,7-6 516,4 6 129,-3-4-129,5 4-516,0-1-387,5 1-129,3-1-129,3 1-129,7-2 258,3 0 129,3-3 0,5 4 129,1-1-129,4 5 0,-1-2 129,2 5-387,-1 2 0,-1 0-258,-3 5 258,-4-2-258,-3 2 0,-7 0 129,-6-5 129,-2 0 0,-13-4 129,-3-3-129,-10-4 0,0-1 129,-8-8 129,3-3-258,-5 0 0,5-5 0,-2-7 0,8 1 0,2-7 0,9 0 0,3-4 129,10-2-258,1-2 129,14-4 0,6-3-129,6-2 129,7 1-129,1-4 0,3 1 0,-3 3 129,-2-3-129,-5 4 0,-7 4 258,-4 1-258,-8 5 0,-6 2-258,-2 6 129,-10 1 0,-5 9 0,-6 1 0,-1 4 0,-3 0-129,2 0 0,-3 0-258,6 7-774,-4 0-1806,3-2-1032,12 7-516</inkml:trace>
  <inkml:trace contextRef="#ctx0" brushRef="#br0" timeOffset="162503.294">18011 10231 4773,'-14'5'4386,"14"-5"-258,0 0-258,0 0-3870,3 11-258,8 3-129,-2 0-129,6 5 387,-1 1 129,5 4 0,1 0 258,5 4-129,3 1 129,0 1-129,4-1-129,-1 3 0,1 0 129,-1-9-129,-4 2 0,-2-1 0,-4-2 129,-3-1-129,-4 1 129,-3-1-129,-4 1 129,-5 5 0,0 6-129,-2 0 129,-1 3-258,-6 1 129,-1 1 0,-4-4 129,2 3-129,-2-7 129,-1-1 129,-1-7 0,1 2 129,-3-4-129,1-2 0,-4 0 0,0 4-129,-3-8 0,0 3 129,-1 1-258,1-1 0,1 1 129,4-2-129,1-2 0,16-14 0,-17 23-129,17-23 0,-3 16-129,3-16-903,0 0-3096,13 2-387,-5-15-258</inkml:trace>
  <inkml:trace contextRef="#ctx0" brushRef="#br0" timeOffset="166950.549">14562 10178 258,'0'0'645,"0"0"-129,0 0-387,0 0 0,0 0-129,-2-7-129,2 7 0,0 0-129,9-12 258,-9 12-129,21-12 129,-4 5 0,-2-1 0,7 1 0,-1 0 0,5-3-129,5 5 129,3-3 0,1 2 0,1 0-129,4 0 0,1 1 129,5 0-387,-4 2 258,5-1 1,-3-1 128</inkml:trace>
  <inkml:trace contextRef="#ctx0" brushRef="#br0" timeOffset="167550.582">15434 9991 129,'82'-12'645,"-41"7"-258,1 2 258,-1 2 0,0 1-129,4 0-129,-6 2-258,-2 4 258,3 1-258,-1 2 0,0 0 0,-3-1 0,0 0 129,0-1 129,-1 0 129,-1-2-129,-3-3 516,0 3-129,-1-1 0,-1 2-129,0 1 129,-2 0-387,-2 3 258,0 2-387,-2 0 129,1 0 0,-4 0 0,7 0-129,-2-2 129,8 1-258,3-6-129,11 1-129,7-5-258,2-4 0,11-2 0,1-10 0,4 5 0,-1-5 258,-5 1 129,-8-1 258,-8-1 0,-2 6 258,-11 1-129,-2 5 129,-5-3-258,0 3-129,-3 1 0,0 1-129,1 2 129,0 3-258,-3 2 129,-2 1 129,-4 2-129,0 2 129,-6-1 258,2 0-129,-15-9 129,15 18 129,-15-18 129,11 15-258,-11-15 258,8 12-129,-8-12-129,14 9-129,0-4-129,1-3-387,11 6-774,-5-6-2322,5-2-1032,5-2-387,-10-14 517</inkml:trace>
  <inkml:trace contextRef="#ctx0" brushRef="#br0" timeOffset="168243.623">16614 10025 1677,'-3'-11'3870,"3"11"-258,0 0-645,-18-11-2967,18 11-1032,0 0-258,0 0-129,0 0 0,-8 6 258,8-6 387,0 0 516,0-12 258,5-3 258,8-4 258,2-5 0,8-5 258,5 0-129,9-3 129,6-2-129,11-2-258,5 1 129,10 2-387,6 2 0,5 4 0,6 0 0,0 6 0,0 2 129,-1 8-129,-6 4 0,4 6 0,-7 1 0,1 9 0,-4 1-129,0 4 129,0 2-258,-3-1 258,-4-5 129,-4 2-129,-7-9 387,-3 3 0,-9-3 129,-2 2 0,-11-5-129,0 4 129,-9-1-258,-2 0-129,-3 4-129,-2-2-129,-1 2 0,-13-7 0,17 10 0,-17-10-129,14 11 0,-14-11 0,6 11-387,-6-11-1161,0 0-2451,0 0-129,0 0 0</inkml:trace>
  <inkml:trace contextRef="#ctx0" brushRef="#br0" timeOffset="168990.665">19225 9574 2967,'-6'-18'3483,"-8"9"-1548,-1 4-387,0 5-258,-4 0-258,0 5-129,-3 3-516,1 4 0,2-1-258,1 4-129,4-3 0,0-1 129,14-11-258,-14 17 129,14-17 129,-4 12-129,4-12 129,6 8 0,-6-8-129,23 17 129,-9-5-129,5-2 0,-1 6-258,5-1 129,-2 6-258,-4 0 0,4 3 0,-5-2-129,-2 2 258,-5 1 0,-1-4 129,-5-2 129,-3-5 258,-1 2 129,-12-5 129,0 1-129,-10-6 258,4 3-129,-7-5 0,-1 4-129,0-6-258,1-1-258,6 3-129,0-4-1161,20 0-1677,-14-2-1290,10-11 387</inkml:trace>
  <inkml:trace contextRef="#ctx0" brushRef="#br0" timeOffset="169846.714">19476 9791 3483,'33'-42'4257,"-15"25"-129,-7 0-2064,-5-1-1290,2 7-387,-4-2-645,-4 2-258,0 11-387,-13-8 0,13 8-129,-30 0 0,14 6 129,-5-1 258,1 2 129,-1 0 258,1 3 258,4 0 129,-2-2 129,18-8 258,-23 19-129,16-7 258,-2 5 129,7 2-258,-5 0 258,7 6-129,0-1 0,2 3-129,5-3-129,4 5 0,0-9-387,1 1 129,4-5-129,1-8-258,8-1-258,-1-7-387,11-7 0,-4-13-129,10 1 645,2-11-258,0 2 774,-1-1 258,-5 3 129,1 4 258,-11 2 129,-1 11-258,-9 1 0,-2 8-387,-3 5-258,-4 10-129,-5 2 129,-1 5 0,-2 2 0,0 0 129,0 0 0,0-2 0,0-8 0,2-3 129,-2-11-516,27 2 258,-3-5 0,3-9 0,5-7 387,2 0-129,-2-3 129,0 7 258,-8-4-129,-2 7-129,-11 3 129,0 9 0,-11 0-258,4 14-129,-4 5-258,-1 1 0,-3 4 129,0 3 0,2-1-129,0-1-129,2-4 0,0-9-258,14 5-903,-14-17-1290,17 0-1548,4 0-516,-3-17 517</inkml:trace>
  <inkml:trace contextRef="#ctx0" brushRef="#br0" timeOffset="170330.742">20660 9753 4128,'0'0'4386,"-9"-5"129,9 5-2064,-18-10-1290,2 5-645,-1 5-129,2 0-129,1 5-129,2 0 0,12-5-258,-15 17 0,13-5 0,2 2 0,8 1-129,5-1 129,2-2-129,3 3 129,0-1-129,-1 2 0,0-2 129,-2 0-129,-7-4 258,2 4-129,-6 1 258,-3-3 0,-1-1 0,0-11 387,-15 19-129,1-11-129,-4 0 129,-3-1-129,-1 0-129,-2-4-129,1 1-129,5-1-258,-3-3-258,21 0-645,-17 0-516,17 0-903,10-7-1677,-3-10 0</inkml:trace>
  <inkml:trace contextRef="#ctx0" brushRef="#br0" timeOffset="170794.768">20896 9924 1032,'6'-45'4257,"14"27"258,-10-5-387,13 3-2709,-3 12-1032,1 1-387,0 7 0,-3 0-129,-1 11 0,-2 2 0,-1 4 0,-3 3 0,-2-3 129,-4 3 0,-1 1 0,-4-4 129,0 2 258,-7-6 0,1 1 387,-10-8-129,2 3 0,-7-7 0,4 4 0,-10-6-258,8 0-129,-3-2-129,0-2-258,8-1-258,-1-2-129,15 7-645,-12-19-903,18 9-1677,7 0-903,1-7-129</inkml:trace>
  <inkml:trace contextRef="#ctx0" brushRef="#br0" timeOffset="171230.793">21209 9747 774,'45'-16'3225,"-22"16"-258,-11 4-1935,-1 5-1290,-5 4-645,-4 4-258,-2 7 258,0-2 258,0 1 387,-5-5 516,3 4 645,-3-8 516,4 3 387,1-17 0,-2 22 129,2-22-387,0 15 0,0-15-645,7 14 0,-7-14-387,7 20-129,-7-20-129,9 21-129,-9-21-129,2 18 258,-2-18-258,-2 13 129,2-13 129,-13 3-258,13-3 129,-15 0 0,15 0-129,-16-16 129,11 4-258,1-3 129,4-2 0,0-4-129,12 3 258,3 1-129,4 3 0,5 1 0,5 4 0,3 2-129,7 7-387,-3-2-1290,-1 2-2580,7 0-387,-5-3 258</inkml:trace>
  <inkml:trace contextRef="#ctx0" brushRef="#br0" timeOffset="172513.867">22294 9748 1935,'0'0'3096,"0"0"0,0 0-3225,-11 7-387,11-7 0,0 11 0,0 0 387,0 3 258,-2 2 129,2 7 0,-4-4 129,4 8-129,-2-5 258,-1 7 0,-2-3 258,3 2 129,-5-7 0,5 1 129,-7-6 0,9-2-129,0-14-258,-4 12 0,4-12-645,16-11-645,13-2-258,1-9 0,10-1 258,1-6 258,10 3 258,-3 1 258,-5 1 258,-4 7 516,-14 2 129,-2 11 0,-11 3-516,-1 6-129,-9 12 0,-2 3-387,0 4 0,0 5 0,0 2 258,1-2-258,2-5 129,4-5 129,4-6-129,3-4 0,5-8 129,0-1-129,-1-8 0,2 0 258,-3-5-129,0 5 129,-6-4-129,-2 7 0,-9 5 129,13-9-258,-13 9 0,0 0 0,7 17 0,-7-3-129,0 5 129,0 2-129,0 1 129,0 3 0,-2-3 129,-1-3-258,-1-6-129,4-13 129,0 20-387,0-20-387,9 4-1935,4-4-1677,0-8-645,3-1 0</inkml:trace>
  <inkml:trace contextRef="#ctx0" brushRef="#br0" timeOffset="173041.897">23143 10118 6321,'-15'-5'4902,"15"5"-645,0-14-387,0 14-4386,0-18-258,15 11 0,-7-7-387,17 6 129,-5-8 0,8 6 258,-4-4 645,-1 1 129,4 5 258,-8 0 258,0 8 129,-8-1 258,2 4-129,-9 9 129,0 5-645,-2 7-129,-2 2-129,-3 0 258,-4 3 0,-7-4 258,-1 3 0,-5-10-129,2 2 0,-9-11 129,5 2-129,-5-7-258,6-3-129,0-1-258,-3-4-258,14-5-129,-4-11-387,14 7-774,-1-11-1806,2 1-1032,15 1-258</inkml:trace>
  <inkml:trace contextRef="#ctx0" brushRef="#br0" timeOffset="173482.922">23497 10193 2193,'-30'0'4257,"11"-21"0,23 6-516,6-3-3096,7 1-387,6 1-258,8 0 0,-1 2-129,8 4 129,-4 5 0,-4 5 129,-2 0-129,-8 6 129,-1 6 0,-8 4 0,-4 4 0,-6 2 0,-1 5-129,0-3 0,-8 1 129,-4-7 516,1 5-129,-9-7 129,6-1 129,-9-11-258,4 4 129,-4-8-387,2 0-258,-2 0-645,0-10-1032,11-6-2064,6 1-1032,0-12-129</inkml:trace>
  <inkml:trace contextRef="#ctx0" brushRef="#br0" timeOffset="173602.928">23763 9807 1032,'50'-62'2322,"-35"40"-1806,3 5-1290,-4 10-387,-14 7-129</inkml:trace>
  <inkml:trace contextRef="#ctx0" brushRef="#br0" timeOffset="173777.938">23894 9731 1419,'-2'38'2193,"-7"-13"516,2 4 129,-6 0-516,7 15 0,-10-6-645,9 11-258,-8-6-387,8 7-129,-6-7-258,6 2-387,-2-3-258,1-12-903,7-6-3354,1-3-129,0-21-645,0 0 129</inkml:trace>
  <inkml:trace contextRef="#ctx0" brushRef="#br0" timeOffset="174234.965">23966 10159 1935,'6'47'2451,"5"-22"0,-7-14-774,12 1-3225,2-7 516,6-1 0,-2-8 258,5-9 774,0-8 645,-3-3 645,1-1 903,-11-9-387,7 10 0,-17-8-258,7 12 129,-11-3-258,0 23-129,-9-17-645,-4 17-903,-1 5-258,-11 2-258,8 10 0,-13-5 0,7 7 258,-5-2 129,4-2 387,4 2 129,-1-1 129,6 2 129,1 1 0,9 0 0,-3-1 258,8 4-258,0-1 0,8 3 129,2-2 0,8 4-129,-1-5-258,5 0-258,6 3-1161,-3-12-1419,5-8-1677,7-2-387,-6-8 0</inkml:trace>
  <inkml:trace contextRef="#ctx0" brushRef="#br0" timeOffset="174610.987">24551 9701 6321,'7'30'4773,"-5"-4"-258,-2-1-258,0 6-4128,-5 7-129,-1 12-129,-2 12 129,-3 3-129,-4 5 129,3 1 0,-3-1-129,3-1 129,-2-8-258,6-2-129,-3-18-1419,3-9-2451,11-9-258,-3-23-387</inkml:trace>
  <inkml:trace contextRef="#ctx0" brushRef="#br0" timeOffset="182194.419">21822 4424 258,'10'0'3225,"-10"0"258,0 0-129,0 0-2838,11-3-516,-11 3 0,0 0 0,0 0 129,-2 8 0,2-8 129,0 0 129,-13 16-129,13-16 258,0 0 0,-14 8-129,14-8 129,0 0 0,8 10 129,-8-10-129,30 8-129,-7-1-258,7 3 0,8 2-129,7 0 0,2 3 0,5 1-129,3-3 0,3 1 0,0-2 0,-4-2-129,-2-1 258,-8-4-258,-6-1 258,-9-1-129,-10-3 129,-19 0 129,0 0-129,-16 15 0,-18-8 129,-14 3-129,-12 4 0,-12 1-129,-11 2 129,-7 0 0,-3-4 0,1 0 0,4-1 0,8 0 129,7-4 0,13 0 0,10-7 129,14 4 0,9-5-129,14 2 258,13-2 0,0 0-129,24 0-129,10 0 129,8 0-258,12 0 129,8 0-129,8-4 129,11 1-129,3 1 0,-1-2 0,0 1 0,0-2 0,-3 2 0,-3-1 0,-8 2-129,-9-1 129,-11 3 0,-9-3 0,-11 3-129,-9-3 0,-20 3 0,0 0 0,-8-6 0,-20 6 129,-11 0-129,-9 0 0,-9 2 129,-8 2 0,-5 3 129,-9-3 0,3 1-129,-3-1 129,6 1-129,1-3 129,6 3 0,8-5 0,8 6 0,12-4-129,10 2 129,7-4 129,8 4 129,13-4-129,0 0 0,14 0-129,16-1 129,10-2-258,12-1 129,13-1-129,10-2-129,6 2 129,3 0-129,3 0 129,-5 3 0,-4 2 0,-10 0-129,-9 4 129,-11 1-258,-8 10 0,-13-3 0,-12 7-387,-15-5-258,0 7-1419,-15 0-1935,-21-12-387,-2 3 129</inkml:trace>
  <inkml:trace contextRef="#ctx0" brushRef="#br0" timeOffset="183701.507">2013 5593 774,'17'5'3612,"9"-1"387,-13-4-516,8 0-2580,6 1-645,8 2 0,7 3-129,3-1 258,9 0 0,-1-2 0,7 1 129,2-4-129,9 0 129,3-2 0,10-3 0,8-4-258,10 1 0,6-1-129,9 1 0,-1 1 0,5 3-129,0 3 0,-2 1 0,-10 2-129,-7 5 129,-10 1-129,-8-1 129,-13-1 0,-13 1 0,-16-3 0,-11-3 129,-11-1 0,-20 0-129,0 0 129,-7 0-129,-22-1 129,-13 1-129,-14 0-129,-16 0 129,-10 8 0,-12 1-129,-11 5 129,-6 1 0,-9 4 0,-1 3 0,3-1 0,6 2 129,8-5-129,13-2 0,15-2 129,15-2-129,15-4 258,21-5-129,14-3 129,11 0-129,26-16 0,16 3 129,18-5-129,17 1 129,16-5-129,12-2-129,16 4 129,10-3-129,9-1 0,1 0-129,5 0 129,-3 1 0,-1-1 0,2-2-129,-9 0 129,-8 1 0,-7 0-129,-9 1 258,-12 5-258,-12-1 129,-16 4-129,-15 5 258,-12 2 0,-15 6-129,-29 3 129,0 0-129,-13 8 129,-23 4-129,-10 5 258,-13 3-387,-11 4 258,-6 1-258,-8-1 258,2-1-129,2 0 129,4 0-129,9-4-129,9-4-129,12 0-129,10-8-129,19 7-645,4-13-1677,13-1-1806,24 0 0,9-10-129</inkml:trace>
  <inkml:trace contextRef="#ctx0" brushRef="#br0" timeOffset="187618.731">22854 4417 516,'14'-4'2838,"-14"-9"258,0 13-1935,0 0-645,0 0-516,10 0-387,-10 0 129,17 8 0,-5 0 0,5 3 258,-2-2 0,4 4 0,1-5 258,2 1-258,3-1 129,0 1 0,1 0 0,1-1 258,0 1-258,3-3 129,5 3 0,-3 2 0,4 0-129,0-1 0,2 4-129,1 0-129,-3 1 258,2 2-258,-3 1 258,0 5-129,-1-1 129,-2 4-129,1 3 0,0 3 129,1 1-129,0 1 0,3 1-129,2 0 258,-1 2-129,2-4 387,0 1-258,0-3 129,0-1 258,0 2-129,-4-1-129,3 0 129,-5-1-258,5 3 0,-3-2 0,3 1-129,-1 2 129,7-1-129,-4 2 258,0-1-387,-2-1 516,-1 2-387,-4 0 258,-1 0-258,-2 3 0,-3-3-129,4 5 258,-3-3-129,4 4 0,-3-2 0,3 2 0,-1 0 0,-3-2 0,-1 0 129,-3 2-258,1 2 258,-3-2-129,2 2 129,-2-1 0,2 3-129,-2-1 129,0 0-129,-2-3 387,-2 2-129,-4-1-129,-2 1 129,-1 3 0,-3 2 129,-2 0-129,2 3 0,-1 0-129,-1 0 0,-1-3 0,-1-1-129,2-1 387,-2 0-387,-3 0 258,1-1-129,-3-1 0,0 7 0,0 3-129,-5 5 129,-3 2-129,2 1 0,-1 5 0,0-2 0,2 0-129,3-2 129,-1-2 0,3-3 0,0-4 129,4-1 0,-3-3-129,0 3 0,-1 0 129,-3 1 0,-8 0-129,-1 0 0,-6 2 0,0-1 0,-1-1 129,1 2 0,0-7 129,1-1 0,2-4 0,4-2-129,-2 0 129,3-3-129,-1-3-129,1-2 0,0 4 0,-4-2 129,1 6-258,-1 1 129,-1-1-129,0 1 0,0-2 129,-3 4 0,2-5-129,-3-1 129,2-6 0,-5-3 129,1-2 0,-1-4 0,1 3 129,1-3-258,-1-5 129,4 1 0,-1-3 0,5-3-129,1-1 0,3-1 0,9-12-129,-12 14 129,12-14 0,0 0 0,0 0 0,-4 12 0,4-12 129,0 0-129,0 0 129,0 0-258,0 0 258,0 0-129,0 0-129,0 0 129,0 0-129,0 0 0,0 0 0,0 0 0,0 0 0,-14-7 0,14 7 0,0 0 0,-9-17 0,9 17 258,-7-17-129,6 5 0,1 12 0,-4-20 0,4 20 0,0-17 129,0 17-129,2-14 0,-2 14 129,4-12-129,-4 12 0,0 0 129,4-11-258,-4 11 129,0 0 0,0 0 0,0 0 0,0 0 129,0 0 0,0 0-129,0 0 129,0 0-129,0 0 0,0 0 129,0 0-129,0 0 0,0 0 129,-6 2-129,6-2 129,-8 12 0,8-12 0,-9 18-258,9-18 258,-10 21-258,5-10 129,-3 3-129,2 1 129,-2 0 0,1-1 0,-3-1 0,4 1-129,-3 1 129,3-3 0,-2 1-129,8-13 129,-13 18 0,13-18 0,-7 15 0,7-15 129,0 0-129,0 0 129,-8 10 0,8-10 0,0 0-129,0 0 129,0 0-129,0 0 129,0 0-129,0 0 0,0 0 129,10 0-129,1 2 129,1-2-129,5 0 0,2 0 0,4-4 129,2 0-129,0-3 0,2 1 0,0-2 129,0-1-129,0 1 0,-1-4 129,2 3-129,-1-3 0,-1 1 0,-1 2 0,-3 0 0,-3 1-129,-2 1 129,-5 2 0,-12 5 0,12-3 0,-12 3 0,0 0 0,0 0 0,0 0 129,0 0-129,0 0 129,-8 0-129,8 0 0,0 0 129,-13 7-129,13-7 0,0 0 0,0 0 0,-10 5 0,10-5 0,0 0-129,0 0 129,-15 9 0,15-9 0,-18 8-129,5-3 129,-1 1 0,-6-2-129,2 3 129,0-4 0,-6 4 129,2 1-129,-5-2 129,0 5-129,-6 0 0,0 2 0,2 3 0,-2-2-129,1-1 0,4-1 0,5-1 129,5-5 0,3 3 0,15-9 129,-15 0 0,15 0 0,0-9-129,0 9 129,10-20 0,-2 6 0,0-3-129,2 2 129,-1-3-129,4 0 0,-3-1 258,3-6-129,-3 1-129,3-5 129,-2-3-129,0-1-129,-1 2 129,2 0 0,-2 5-129,-2 1 129,0 2-258,-2 6 129,0 4 129,-6 13 0,10-18 0,-10 18 0,9-14-129,-9 14 129,0 0-129,5-10 129,-5 10 0,0 0-129,0 0 0,0 0 129,0 0-129,0 0 129,0 0 0,0 0-129,0 0 129,0 0-129,-1 13-258,1-13-774,-6 13-3225,4-1-258,2-12-387,-15 4 1</inkml:trace>
  <inkml:trace contextRef="#ctx0" brushRef="#br0" timeOffset="196162.219">4375 13152 1,'-18'-7'1805,"18"7"-128,-13 0-387,13 0-258,0 0-129,0 0-645,-13 0 129,13 0-129,0 0 129,0 0-129,-8-15 0,8 15 129,-5-14-258,5 14 129,-2-23-129,1 11-129,1-4 129,0 1-129,3-4 258,3-1-258,4-1 0,1-3 0,7 2 0,2-3 0,7 2-258,1-2 129,8 6-129,0 1 129,2 2-258,2 5 129,-3 5 0,-2 5 129,-6 1-129,-1 4 258,-6 8 0,-3 5 258,-5 5 0,-4 6-129,-7 1 129,-3 5 258,-1 0-129,-9 5 258,-8 0 129,-4 2 0,-5-7 0,-5 3 0,-7-7 129,1 4-258,-5-7 129,2-2-387,-3-7 258,5-4-387,0-8 0,9-4-129,4-2-258,9-17-516,13-4-1806,4-1-1677,7-17-516,14 3 129</inkml:trace>
  <inkml:trace contextRef="#ctx0" brushRef="#br0" timeOffset="197674.305">2836 12911 903,'-8'-15'3870,"-10"1"-129,18 14-2064,-15-4-129,15 4-903,-14 16-258,12 2-387,-1 7 0,1 4-258,-1 7 258,-2 5-129,-2 0 258,-4 4-129,-3 0 258,-5-2 0,-2 3 0,-6-5 0,-2-2 129,-4-6 0,0-3-129,-3-3-129,2-10 258,0-3-387,0-8-258,8-6-387,-2-6-387,11-8-645,-1-7 129,8-4-258,1-7-258,9 3 645,0-5 0,3 2 645,10 1 645,4 1 387,4 1 516,7 4 0,4 1 258,3 4-129,7 3 516,-1 3-516,4 6 0,0 1 0,3 7-129,0 0-258,-1 12 129,-1 5-258,-3 6 129,1 5-129,-3 7 0,-4 1 0,3 6 0,-9-1 129,3 1-129,-6-6 0,5-2-129,-6-7 258,3-1-258,-7-9 0,2-2 0,1-10-129,-5 0 0,0-3-129,-7-2-258,5 1-258,-19-1-1677,19-13-2064,-1 9-258,-13-16 129</inkml:trace>
  <inkml:trace contextRef="#ctx0" brushRef="#br0" timeOffset="198874.375">3996 12838 1,'-10'46'773,"-4"-19"130,-2 1 387,-8 1-129,-4 4 258,-5 5 0,-3 0-129,-3 6-129,-4-6-258,4 10-129,-6-8 0,9 6-129,-3-6 0,9-1-258,4-6 129,8-3-387,7 1 0,8-6 0,6-4 0,13-3 0,11-6 0,9-3-129,9-4 258,5-3-129,8-2-129,1 0 129,0-1-129,-3-2 0,-1 1 0,-6 1-129,-7 1 129,-1 0-129,-6 5-387,-5-2-516,5 1-2580,4 9-516,-11-13 0</inkml:trace>
  <inkml:trace contextRef="#ctx0" brushRef="#br0" timeOffset="199831.428">5214 13225 1161,'0'0'4128,"0"0"0,0 0-258,-11 2-2709,11-2-903,0 0-258,0 0 0,0 0 129,-14-7 129,14 7 0,0 0 129,0 0 0,-15-9 129,15 9-258,0 0 0,0 0-129,-11-10-129,11 10-129,0 0-258,0-17-129,0 17-645,7-8-1935,-2-2-903,14 9-645</inkml:trace>
  <inkml:trace contextRef="#ctx0" brushRef="#br0" timeOffset="200414.463">5810 13164 1032,'-21'0'3096,"-8"0"0,29 0-1935,-20-14-2193,20 14-387,-18-24 387,11 10 516,2-4 387,0-1 516,4-4 258,1 0 516,5 0 387,4 0-387,9-1-258,5 1-516,7-1-129,2 5-129,6 2-258,3 5 129,0 2-258,4 6 258,-7 4 258,0 9-258,-9 11 258,-3 2 129,-8 11 258,-11-3-129,-5 8 387,-11 1-129,-4 4 258,-15-5-387,3 2 0,-10-9-129,6-2-258,-7-10 0,7-3-129,1-7-516,3-9-645,10-7-903,2-7-1677,4-14-774,9 5 0</inkml:trace>
  <inkml:trace contextRef="#ctx0" brushRef="#br0" timeOffset="201029.498">6566 12792 4386,'-5'-13'4644,"5"13"-387,-16-11-387,1 10-3999,15 1-258,-15 9-387,5 4 129,0 10-258,-2-5 387,-1 10 0,-2-3 387,0 0 129,0 1 258,0-1 129,3 1-129,1-4-129,4 2 129,0 3-258,3-2 258,3 4-129,1-3 258,1 1-129,8 2-129,-2-3 258,3 1-129,7-5 129,-2 1-387,6-9 129,5-2-258,2-9 0,5-3-387,4-5 0,-1-11 129,2-2-258,-3-10 258,-1 1-129,-10-4 258,-4 2 258,-11 3 258,-6-1 258,-3 7-129,-18 3-129,-2 11 258,-9 5-258,-3 3-129,-5 10 0,-2 8-258,-1 6 0,0 3-645,7 3-516,2-1-1677,2-9-1161,21 5 129</inkml:trace>
  <inkml:trace contextRef="#ctx0" brushRef="#br0" timeOffset="201746.539">7384 12772 1548,'-11'-7'3741,"11"7"258,-12-14-387,12 14-3354,-15-10-258,15 10-129,-18-5 0,4 7 129,-1 6 129,-6 4 0,2 5 129,-7-1 258,3 6-258,-4 0 0,4 5 0,0-5-129,2 2-129,2-5 258,4 1-129,-1-6 129,3 3 0,2-6 0,1 1 0,10-12 129,-15 17-129,15-17-129,-10 13 0,10-13 0,0 0-258,-3 15 129,3-15-258,6 2 129,-6-2-129,22 2-129,-9-2 129,4 0 0,-1 0 0,4 0-258,-1 0 129,0 0 129,-2 3 0,5 6-258,0 0 129,-1 7 258,0-2 0,3 7-129,-2 2 258,0-1 0,-1 2 387,-7 0-258,0 0 0,-8-6 516,1 5-258,-7-6 129,-5 2 0,-8-1 0,-2-1-129,-7-4 129,2-1-387,-2 1-645,-4-9-1419,0-4-2193,16-2-258,-9-20 0</inkml:trace>
  <inkml:trace contextRef="#ctx0" brushRef="#br0" timeOffset="202117.56">7306 12684 2709,'7'-13'4644,"4"1"-774,4 12-258,-15 0-2967,18 5-1419,-1-3 129,7 12-258,1-9 129,4 10 258,-2-3 129,7-2 258,-2-1 258,5-5-129,-2 0-258,5-2-774,-3 5-2322,-8-12-258</inkml:trace>
  <inkml:trace contextRef="#ctx0" brushRef="#br0" timeOffset="202978.609">8233 12998 3483,'-17'11'3225,"6"-11"-645,11 0-1677,0 9-2967,0 7-129,0-2 645,2 9 1032,-2-1 645,0 1 774,0 2 903,-11-1 387,4 7 0,-6-2-258,-1 10-387,-3-3-645,2 5-645,-3 5-129,0 0-258,4 2 0,-4-4-258,8 2-516,-3-6-1032,4-10-1935,8 9-258,-9-21 0</inkml:trace>
  <inkml:trace contextRef="#ctx0" brushRef="#br0" timeOffset="209834.001">9049 13035 2322,'-10'-1'3225,"0"10"-1290,0-6-903,10-3 0,-20 9-258,20-9 0,-20 5 0,20-5 129,-21 5-387,21-5 258,-21-1-258,21 1 0,-19-17-258,11 5 0,2-5-129,4-4-129,2-7 258,0-1-258,7-2 0,4-4 0,7 3 0,2 1 0,1 0 0,2 5 0,4 3 0,-1 6 0,1 3 0,0 7 0,0 2 0,-1 5 129,1 1-129,-1 10 0,-2 3 0,1 5 129,-3 6-129,-3 4 0,-2 2 0,-3 6 258,-6-1-258,-2 1 258,-4-2 0,-2-1 0,-8-8 129,-3 3 129,-10-6 0,1-1 0,-8-6 0,1 0 0,-7-7-258,5 5 0,-4-8-129,6-2 0,1-1 0,4-3-258,7 0-516,-2-13-903,15 1-2838,2 12-258,0-27-258,8 7 1</inkml:trace>
  <inkml:trace contextRef="#ctx0" brushRef="#br0" timeOffset="213035.183">9625 13271 1032,'-4'-17'2838,"4"17"-1806,0 0 0,-4-13 0,4 13 129,0 0-129,0 0 0,0 0 129,0 0-258,0 0-258,0 0-129,0 0 129,0 0-129,0-16 258,0 16-258,0 0 258,0 0-258,0 0-129,0 0 0,0 0-387,0 0-387,0 0-2064,14 9-1806,-14-9-258,12 0 0</inkml:trace>
  <inkml:trace contextRef="#ctx0" brushRef="#br0" timeOffset="213702.223">9951 12847 3612,'-3'-19'3999,"9"19"-516,-6-14-516,13 7-3741,-4-5-516,15 6 129,-8-8 129,13 2 387,-5 0 645,0-4 645,3 6 387,-8-3 0,7 3 0,-8 0-129,4 7-258,-8-1 0,4 4-387,-6 2 0,-1 11-129,-1-4 129,-3 7-129,-4 5 258,0 4-129,-3 1-129,0 6 129,-7-2-129,-3 5 0,-4 2 0,0 4 0,-4-1 0,-2-2 129,4-1 129,-3-3-129,4-3 0,3-4 0,3-7-129,4 1 0,1-11 258,4 2-387,0-12 0,0 0 129,15 12 0,-15-12-129,17 3 129,-6-3 0,-11 0 0,20 0-129,-9 4 129,4 3-258,0-4 0,4 4-129,8 1-516,-3-7-1290,6 2-2451,5 4 0,-6-7-387</inkml:trace>
  <inkml:trace contextRef="#ctx0" brushRef="#br0" timeOffset="214290.256">10563 12693 6063,'0'0'4128,"20"0"-387,-20 0-1548,27 4-3225,-8-4 0,11 15-129,-5-10 387,11 4 129,-6-2 645,0-2 258,2 3 129,-4-6 258,1 5-258,-6-4-129,1-2 258,-7-1-258,2 4 0,-19-4 129,17 8 129,-17-8-129,0 16 0,-2-2 129,-4 9-129,-7 0-129,2 6-129,-3 2 0,0 2 0,-1 5-129,0 2 0,0 1 258,3 0 0,-1-1 129,2-1-258,2-3 129,3-2-129,0-10 129,5 0-258,1-9-258,0-15-258,11 16-903,-11-16-1032,7-16-1935,1 4-129,-8-8 129</inkml:trace>
  <inkml:trace contextRef="#ctx0" brushRef="#br0" timeOffset="214547.271">10606 13029 2967,'44'11'3870,"-9"-11"-1419,5 3-516,2-3-387,10 0-258,-6-3-258,8 2-129,-9-5 129,4 3-387,-8 2-258,-1 1-387,-3 0-645,-8 0-2193,-2 2-1419,3 5-387,-13-7 0</inkml:trace>
  <inkml:trace contextRef="#ctx0" brushRef="#br0" timeOffset="-214014.406">11834 12651 129,'0'-12'2193,"0"12"-258,0 0 129,0 0-3741,2 12 129,-2-12 0,-2 15 516,2-15 774,-11 18 903,11-18 258,-17 17 645,17-17 0,-17 13 258,17-13 0,-18 7-129,18-7 0,-21 5-258,21-5-129,-26 9-387,8 2-258,-3-2-129,0 8-129,-7 6 0,-2 5-129,0 2 0,-2 8 258,-3 0-387,2 4 258,-1 1-258,4 3 129,-1-5 129,7 4-129,2-8 0,5-2-129,2-2 129,6-4-129,2-9 129,4-4 0,3-3-129,0-1 0,3-1-129,-3-11 129,19 16 129,-6-9-129,2-2 0,2-1-129,0-1 0,2-1 0,-1-2 0,0 0-129,0 0 129,-1-7-129,1 1-129,-2-2 129,2-1 0,-4-2-129,4-1 129,-5-1 129,-3 1 0,3 1 0,-6-1 0,-7 12 258,7-17-258,-7 17 258,0-13-258,0 13 0,0 0 0,-3-11 0,3 11 0,0 0 0,-16-10 0,16 10 0,-11-8 0,11 8 0,-11-16-129,11 16 0,-11-17-129,11 17 129,-10-15-129,10 15 129,-16-16-129,2 10 0,-1 4 129,-2-1 0,-3 3 0,-3 0 0,1 5-129,-1 1-903,7 5-2193,3 7-903,-3-7-387,10 2 258</inkml:trace>
  <inkml:trace contextRef="#ctx0" brushRef="#br0" timeOffset="-212286.307">12198 12622 1,'45'9'3224,"-13"-6"1,-13-3-1677,10 2-1419,6 1 129,-2-1 258,2 3-129,-3 0 258,-1 5 129,-4 1-129,2 2 0,-8 3 129,4 1-387,-6-1 0,1 1 0,-2-5-129,1 4-129,-6-6 258,3 2 129,-5-9-258,1 5 258,-12-8 0,16 6-258,-16-6 129,0 0-129,8 16-129,-7-5-129,-1-11 129,0 21-258,0-8 129,0 4 0,-1-1 0,-2 1 0,-2 0 129,-1-4-129,-4 3 0,0 1 129,-3 0-129,-3 3 129,-4-2 0,-1 5-129,-10 1 516,-2 6-387,-5-2 258,-3 7 0,-6-2 0,-3 4 0,-2 0 0,2 2-129,0 0 0,4-3-129,5-1 0,6-3 0,6-7-129,6 0 129,6-6-129,5-5 258,12-14-258,-12 11 129,12-11 0,0 0 0,0 0-129,7-5 0,-7 5-258,18-17-516,1 15-2064,-3-6-1677,-2-8-387,3-4-258</inkml:trace>
  <inkml:trace contextRef="#ctx0" brushRef="#br0" timeOffset="-202237.733">2524 14584 2967,'0'0'2709,"0"0"-1677,0 0-516,-10-2-774,10 2-258,0 0 129,-2 5 129,2-5 258,0 12 516,0-12 0,0 17 0,0-7 129,0 4-129,0 1 0,0 4-129,0 1 129,0 3-129,0 2 129,-4-1-129,0 3 129,0-4-258,1 2-129,0-5 129,-2-4-258,3 2 0,1-6-129,1-12 0,-2 14 129,2-14 0,0 0 0,0 0 0,0 0 129,0 0 0,0-8 258,0 8 0,0-16 0,0 16 0,0-14-129,0 14 129,0 0-258,0-13 0,0 13 129,0 0-258,0 0 129,0 0-129,0 0 0,0 0 0,0 0 129,0 0-129,7-12 129,9-5-129,7-7 129,4-6-129,6-5 129,4-2-258,5-2 129,0 3 0,0 0-129,-4 7 129,-3 7 0,-6 5 0,-5 6 0,-6 7 258,-2 4-129,-16 0 0,16 24 129,-15-2 0,-1 3-129,0 7 0,-2 3 129,-4-1-129,-5 2-129,1-3 129,-1-1-129,-2-7 129,4-3-129,0-5 0,9-17-129,-12 14-129,12-14-774,3-14-2709,16-1-516,-7-14-258</inkml:trace>
  <inkml:trace contextRef="#ctx0" brushRef="#br0" timeOffset="-201996.719">3150 14815 1,'-13'-7'2966,"13"-30"-1031,14 10-387,5-9-3354,0-3-258,6-4 387,6 6 775</inkml:trace>
  <inkml:trace contextRef="#ctx0" brushRef="#br0" timeOffset="-201742.704">3300 14526 1032,'50'-31'2064,"-31"24"387,3 7-258,-3 13-516,-6 4-387,5 8-645,-8 2 0,0 7-387,-5-1 258,0 5 0,-5-6 129,-3 0 0,-10-9 258,2 3 129,-5-12-129,2 2-258,-5-12 129,5-1-258,-5-6-258,7-10 0,-1-2-387,4-7 129,3-1-258,1-4 0,5 6-129,0-6-387,6 10-129,-1-3-645,11 12-1032,3 2-1935,-2-5 0</inkml:trace>
  <inkml:trace contextRef="#ctx0" brushRef="#br0" timeOffset="-201550.693">3837 14464 129,'-14'19'129,"14"-19"-129,0 0 0</inkml:trace>
  <inkml:trace contextRef="#ctx0" brushRef="#br0" timeOffset="-200945.658">3837 14464 4128,'8'19'4386,"-8"-19"-387,0 0-258,-7 12-3354,7-12-774,0 14 0,4-2 0,-1 1 129,3 3 129,1 2 129,-2 5 129,3 6 129,-2-1 0,6 3 0,-5-2 0,5 0-258,-5 0 258,4-2 0,-7-8 129,2-2 0,-6-17 0,0 14 129,0-14 0,-7 0 0,-2-9-129,4-6 0,1-10-387,1-4 0,0-3-129,3-3 0,0-1 0,5 4 129,0 2-129,5 2 129,0 7 129,0 6-129,5 3 0,0 4 129,3 4 0,5 1-129,1 3 129,2 0 0,8 3-258,0 1 0,6 6-903,-1 3-3354,3-11-129,4 3-387,-8-5 129</inkml:trace>
  <inkml:trace contextRef="#ctx0" brushRef="#br0" timeOffset="-199942.601">4548 14590 129,'3'-15'1032,"-3"15"516,4-13 387,-4 13-129,0 0 0,0 0 0,0 0-774,4 8-387,-4-8-258,8 14-129,-3-3 129,-2 3 0,0 5 258,3 3 0,-4 0 129,-1 4-129,-1-4 258,0 7-387,-1-8 0,1-2-258,0-19 258,9 8-516,9-16-516,6-17-387,14-3-387,3-14 129,12 3 0,-3-12 129,7 10 258,-7-1 0,-5 11 645,-7 7 645,-9 5 645,-1 13 258,-17 4-258,2 11 0,-13 4 129,5 15-258,-5-5-258,0 6-129,0-3-387,0-2-258,4-6 0,-4-18-258,23 17-258,-7-17 129,9-3 0,-6-11-129,4 2 387,-2-1 0,-3-1 129,-1 6 258,-7 1 258,4 7 0,-14 0 129,11 17-129,-11 1 0,0 8 129,0 3-129,0 8-129,-3-1-258,1 0-516,8 5-1548,6-10-2451,4-12-387,6-5-516,1-14 0</inkml:trace>
  <inkml:trace contextRef="#ctx0" brushRef="#br0" timeOffset="-199302.564">5676 14517 8256,'0'0'4515,"-12"-8"-516,12 8-903,11 0-4257,6 9-258,-17-9 0,33 19 258,-15-10 387,5 6 387,1 1 387,-3-3 645,6 5 387,-6-6-258,8 5 0,0-4-387,-1 3-129,-1-3 0,-5-1 0,-2 1 387,-4 0-258,-10-1 129,-1 6 129,-10-7 0,-5 7-258,-14-6 129,2 6-129,-6-8-129,-3 4-129,-3-7-129,0-6 0,7-1 0,1-5 0,7-6-129,8-9 129,4 1-258,7-5 258,2-3-129,13 3 129,3-2-258,7 5 258,3 2 0,3 5 0,5 6 0,3 4-129,6 4-387,-4 2-645,10 13-1935,-3 0-1677,-10-6 129,4 1-387</inkml:trace>
  <inkml:trace contextRef="#ctx0" brushRef="#br0" timeOffset="-198978.546">6476 14120 7740,'-16'30'4386,"16"-8"-516,-10-11-516,9 11-4257,-2-2-129,6 15 387,0 0 387,0 5 258,-1 8 387,-2-5 387,5 14 387,-5-3-129,0 10-258,3-8-387,3-2-516,7 3-774,-6-17-1419,6-3-2193,5-7-258,-2-18-387</inkml:trace>
  <inkml:trace contextRef="#ctx0" brushRef="#br0" timeOffset="-198722.531">6893 14594 5934,'-4'46'4515,"5"-16"-387,-1-14-129,0 9-4128,0 1-129,0-1 258,0 2-258,0-4 258,0-1-129,0-2-516,0-6-2322,0-14-1161,16 4-387,-6-17 129</inkml:trace>
  <inkml:trace contextRef="#ctx0" brushRef="#br0" timeOffset="-198282.506">7228 14575 5547,'19'12'3870,"-19"-12"-258,22-4-387,-4-4-3741,2 0 258,2 0 258,-3-1 129,2 5 387,-6-4 387,3 8 129,-18 0 258,20 0-258,-20 0-387,14 12-258,-8 4-258,-3 2 0,1 10-129,-3 4 0,-1 3 0,0 5 0,-2 2 0,-3 1 0,-3-2 258,2-3-258,1-5 129,0-7 0,2-2-129,2-4 129,1-10 0,0-10-129,0 0 129,16 8-129,-3-8 0,2-6 0,4-2-129,-2-6-129,5 7-387,-9-7-516,12 9-1806,-10 0-1419,-15 5-516,15-19-129</inkml:trace>
  <inkml:trace contextRef="#ctx0" brushRef="#br0" timeOffset="-198046.492">7324 14707 8127,'0'0'4902,"29"1"-516,-6-1-387,11 0-3999,7 0 0,8 0-129,1 0-129,5 3-129,-7-3-387,5 4-1161,-11-4-1419,-4 0-1161,2 2-387,-12-5 387</inkml:trace>
  <inkml:trace contextRef="#ctx0" brushRef="#br0" timeOffset="-197643.469">7962 14664 645,'11'15'2838,"-11"-15"0,23 8-1677,-6-4-1161,6 3-516,3-7 0,2-5 516,-1-3 774,-5-12 387,3 5 516,-11-11 258,4 9 129,-12-13 0,1 11-129,-9-6-387,0 9-645,-15-1-258,2 6-258,-9 5-258,-1 3 129,-7 6-258,1 11 0,0 3 129,-2 6-129,1 2 0,5 5 129,0 3-129,11 4 0,1-3 0,6-3 129,8 1 0,1-1-129,10-3 129,7-3 0,6-5-129,8-6 129,10-1-258,7-9-516,19 6-1935,6-10-1806,4-4-516,9-6-258,0-8 258</inkml:trace>
  <inkml:trace contextRef="#ctx0" brushRef="#br0" timeOffset="-196875.425">8972 14726 6450,'-17'20'4257,"7"-19"-258,10-1-258,-6 11-3483,6-11-387,-1-7 129,2-7 0,10-8-129,7-14 387,8-7-129,11-15 0,6-8-129,15-5 129,3-6-258,9 0 129,-2 5-129,2 4 0,-5 5 129,-6 16 0,-8 6 0,-10 14-258,-8 7-129,-3 15-516,-12 5-1419,-6 5-1677,3 23-387,-14-7-129</inkml:trace>
  <inkml:trace contextRef="#ctx0" brushRef="#br0" timeOffset="-196383.397">9796 14675 6708,'-26'-5'4644,"26"5"-258,-19-22-387,16 7-3225,-1-2-645,4 3-258,5-4 0,8 2 0,2-1 0,6 2 129,4 0 129,4 3-258,0 3 129,2 4 0,-2 5 0,1 0 0,-6 7 129,-3 5-129,-2 6 129,-7-1 129,-3 4 0,-6-1 129,-2 4 0,-8-2 0,-4 3 0,-9-7-129,-3-1 0,-4 0-258,-3-8-129,1-1-129,-5-8-774,12 0-645,-9-12-2709,8-12-258,7-5-516,4-10 387</inkml:trace>
  <inkml:trace contextRef="#ctx0" brushRef="#br0" timeOffset="-195906.37">10130 14125 2709,'-3'39'3225,"3"-39"129,0 21-1806,0-1-516,0-4 129,3 8 258,-3-4 258,3 19 129,-8-7-129,5 21-129,-10-10-516,8 10-258,-6-9-258,8 4-258,0-9-258,12-13-129,14-9-387,5-17-387,18-2-129,2-22 129,10 3 129,-5-14 258,-1-1 258,-7 3 387,-10-2 387,-6 16 258,-18-3 129,-1 17 129,-13 5-129,0 10-258,-4 8-258,-2 14-129,-2 2-129,2 7 258,0 4-387,5-2 129,1 2-258,0-10-774,17 3-2451,-6-16-1290,2-15-129,1-7-516</inkml:trace>
  <inkml:trace contextRef="#ctx0" brushRef="#br0" timeOffset="-195615.353">10861 14144 1419,'-8'31'1548,"4"-11"-1548,-11-6-2322</inkml:trace>
  <inkml:trace contextRef="#ctx0" brushRef="#br0" timeOffset="-195262.333">10834 14326 11352,'12'4'4902,"-12"-4"-387,0 0-387,14 27-3999,-7-7-258,5 3 0,1 6 0,2 3 258,0 2-129,3 0 129,-5-5-129,3-4 0,-4-6 129,-1-5 0,-11-14 0,16 14 0,-16-14 129,14-7-129,-8-9 129,2-7-129,-1-3-129,6-7 129,-1-4-258,2 0 129,0-1-258,-1 0-129,9 13-516,-9-9-1290,7 13-2451,0 6-258,1 5-258,-2 3-258</inkml:trace>
  <inkml:trace contextRef="#ctx0" brushRef="#br0" timeOffset="-195050.321">11468 14362 6450,'13'55'4644,"-7"-23"-516,-6-2-129,0-5-3354,-2 7-645,1-2-129,-1 0 258,1-5-258,-2-4 129,3-1-387,0-20-387,7 20-1290,6-13-2193,1-7 0,9-4-516</inkml:trace>
  <inkml:trace contextRef="#ctx0" brushRef="#br0" timeOffset="-194726.302">11877 14546 4902,'26'29'4128,"-8"-7"-645,-11-10 129,7 4-2967,1 0-1161,4-2 387,2-3 129,-1-8 387,5-3 0,-7-7 516,4-5 129,-10-17 129,6 4-129,-12-13 129,2 5-387,-8-7-129,-1 9-129,-12-4 0,0 9-387,-6 10-258,-3 10-258,0 8 0,-9 11-129,5 14-387,-8-3-387,12 22-774,-11-11-1548,9 1-1032,9-3-258,0-9 129</inkml:trace>
  <inkml:trace contextRef="#ctx0" brushRef="#br0" timeOffset="-194211.274">12066 14289 5031,'69'-110'4902,"-42"65"-516,3 9-129,-14 13-2322,2 7-1806,-3 8-258,-3 8 129,-12 0-129,13 28 129,-12-4 129,-1 10 0,0 8 258,0 5-129,0 5 0,-4-1 129,4 3 0,0-6-129,0-1 0,6-9 129,3-1-129,0-13 0,6-6 0,3-6-258,5-5 0,5-5 0,2-2-258,2-4 129,0-9 0,1 1-129,-2-5 129,-3 2-129,-5-6 129,-5 1 0,-4-1 0,-5 3 0,-4 1 0,-4 1 129,-1 1-129,0 15 129,-10-18 0,-1 18 0,-3 0 0,0 8 129,-3 6 0,1 3 0,0 10 0,1-1 129,5 12 129,2-7-129,5 7 129,3 1-129,11 0-258,10-2-129,7-8-645,19 2-3225,2-9-645,9-10-516,8-7-258</inkml:trace>
  <inkml:trace contextRef="#ctx0" brushRef="#br0" timeOffset="-193347.223">13360 13842 9159,'16'-8'4644,"-2"8"-645,-14 0-129,12 3-4257,-12-3-258,10 31 258,-3-7 129,-3 11 129,-1 6 258,-3 7 129,0 5 129,-1 3 0,-1 3-129,-2 0-258,2-3 258,0-5-258,2-6 129,-3-14 129,3-6-129,0-10-129,0-15 0,15 0 0,-3-15-129,6-9 129,-2-3-387,4-2 387,2 1-258,0 1 129,-1 7 129,-3 10-129,-1 7 129,-2 3 0,-2 16 0,-1 6 0,-4 11 129,-1 2-129,-2 3 0,-2 1 0,-2 0 129,-1-3 129,-4 1 129,-6-11-129,1-1 0,-10-9 129,-3 0 0,-4-13-129,0-2-129,-3-4-129,0-11-129,6-2-258,0-14-387,16 10-903,-4-19-1161,12 5-1806,12 1-129,9-2-258</inkml:trace>
  <inkml:trace contextRef="#ctx0" brushRef="#br0" timeOffset="-192851.195">13959 14200 4128,'22'9'4773,"-22"-9"-516,6 22 0,-5-7-2709,-2 2-1032,-1 10 0,-4-2 0,2 10 0,-2-6 129,6 11 129,-5-10-129,8 8-129,-1-16 0,9 2 0,1-9-387,8-9 0,2-6 0,-1-8-129,5-9 0,-2-12 0,-1-1 0,-1-6 0,-3 2 0,-4-2 0,-3 7 0,-3 7 0,1 1-129,-4 8-129,-6 13 0,13-7 129,-13 7-129,12 11 129,-2 7 0,-3 1 0,2 11 0,-5 11 258,-1 7-129,-2 10 129,-1 3 0,-4 5 129,-8 1-129,4 8 0,-5-6 258,4 0-387,3-8-387,-1-18-258,7 3-1161,-2-14-2838,4-21-516,-2-11-129,25-24-387</inkml:trace>
  <inkml:trace contextRef="#ctx0" brushRef="#br0" timeOffset="-191643.126">15243 13655 7740,'14'14'4773,"-11"-3"-129,5 10-387,1 8-4128,-4 13-129,0 8 0,-2 15 129,1 13 129,-3 9 0,-1 8-129,0-4 0,0 0 0,-1-5-387,-1-14-129,2-8-516,-5-23-645,5-10-1161,0-31-516,0 0 387,-22-10 645,13-19 1161,-13-12 516,0-10 1032,-3-4 903,-10-11 1161,9 9 516,-8-6-387,11 17-774,-3-1-1032,9 15-516,2 9-129,15 23-129,-2-10-129,10 13-129,13 11 0,8 2-129,8 4 129,7-4-129,11-3 129,5-8 0,4-5 0,2-1 258,1-20-129,-4-6 258,-3-8-129,-5-2 129,-12-7-129,-4 2 129,-13-2 0,-4 3 0,-10 7-258,-4 5 0,-5 8-129,-3 5 0,0 16 0,-13-7 0,3 15-129,-3 7 0,3 11 129,-1 7 129,0 6 129,2 10-129,2 6 129,1 10-129,2 3 258,-2 2-129,2-6 258,2-2-258,-2-12 129,4-5 258,-1-14-387,1-9 129,0-22-258,21-4 0,-4-14-129,4-9 129,2 0 0,4-3 129,-2-2 129,1 6-129,-6 2 129,-2 12 0,-5 8 0,0 8-129,-4 10-129,-2 8 0,0 6-129,0 1 129,4 5-129,0 0 129,3-3 0,1-5 0,3-3 0,3-8 0,6-6 0,2-8 0,4-1-129,6-8 129,1-9-129,0-10 0,2 0 129,-2-6-129,-3-1 0,-5-1-129,-4 2 258,-7 0-258,-3 8 0,-9 5-129,-3 8-129,-6 0 129,0 12 129,-14 0 0,1 11 0,-9 3 0,3 8 129,-5 2 129,1 0 129,2 4 0,4-1 129,5 3 129,1-6 129,11 3-129,1-6 258,17 6-129,2-2-387,12-1-129,8 5-387,1-12-1935,11 9-2193,10-7-516,2-6-129,4-4-128</inkml:trace>
  <inkml:trace contextRef="#ctx0" brushRef="#br0" timeOffset="-189883.025">17808 14068 8643,'2'12'4902,"-2"-12"-387,0 0-129,-8-1-4128,-6 1-387,-5 0 258,-3 7-129,-7 0 129,-2 3 0,-2 7 129,-2 0 0,5 2-129,3 3-129,5-5 0,6 3 0,6-1-129,9 0 129,1-4-129,15 6 129,5-6 0,4 0 0,5-1 0,3 8-129,-3 2 258,1-2-129,-6 2 0,-5-3 129,-9 4 0,-6-1 0,-4-1 0,-14-3 0,-6-5 0,-8-2 0,-4-2-129,-2-4 0,0-4 0,2 0-129,4-3-129,7-6 0,8-3 0,9-3 0,4-5 0,12 0 0,8-3 129,10-2 0,4-4 129,6 2 0,2-8 0,5 4 0,1 1 0,-2 0 0,-1-2 0,-4 5-129,-3 0-129,-3 7-129,-7 0 129,-2 5 0,-7 0 0,-4 4 0,-3 2 129,-12 6 0,12-4 129,-12 4 0,0 0 129,0 0 0,0 0 0,4 6 0,-2 5 129,-1-1 0,2 9 0,-3 2 258,5 7 0,-5 3-129,3 9 0,-1-3 0,0-1-129,1-3 129,2-3-129,0-7-129,7-9-129,3-9-129,7-5-258,5-13 258,0-9-129,6-3 129,-1-9 0,2 2 129,-3-1 129,-7-1 258,-3 10-129,-5 2 129,-3 7-129,-13 15-129,14-17 0,-14 17-129,0 0 0,0 0-129,11 12 129,-7 3 0,0 2 0,2 3 0,1 3 129,-1 8 0,1-4-129,0 2 0,2-3 129,0-3-129,1-4 129,3-2 0,-1-3 0,1-14 129,4 0-129,2-4-129,3-13 129,-2-5 0,4-2-129,-2-5 0,2 0 0,-3 2 0,-1 0 0,-4 6 0,-1 4 129,-2 2-258,-1 6 258,-12 9-129,20-8 0,-20 8 0,21 3 0,-21-3 0,21 17 0,-11-4 0,-1 2 0,0 0 129,0 2-129,-2-3 129,0-2 0,-7-12-129,13 18 0,-3-16 0,6-2 129,0-7-129,3-2-129,-1-6 129,5-2 0,0 0 0,-1-2-129,-4 2 129,0 7 0,-7 0 129,1 0-129,-12 10 0,14-2 0,-14 2 0,8 8 0,-8-8 129,7 18-129,-3-5 0,2 1 129,0-4-129,-6-10 0,22 12 129,-8-12-129,7 0-129,1-7 129,2-5 0,-2-2 0,2 2 0,-4-1 129,-5 6-129,-1 2 0,-14 5 0,16 0 0,-16 0-129,14 18-129,-4 3-516,-10-21-2322,9 29-1677,3-12-387,-1-12-387,0-3 0</inkml:trace>
  <inkml:trace contextRef="#ctx0" brushRef="#br0" timeOffset="-189094.98">19784 14412 12255,'-11'-2'5289,"11"2"-258,8 7-258,7-4-4386,-3 4-387,5 5 0,-4 0 0,1 3 258,-1 2 0,-3-3-129,-2-2 129,1 1-258,-9-13 0,5 16-129,-5-16-516,-5 5-3225,-7-5-1032,-8-13-387,-6-9-387</inkml:trace>
  <inkml:trace contextRef="#ctx0" brushRef="#br0" timeOffset="-184326.708">4835 16220 2580,'-12'0'3483,"-2"0"387,14 0-3096,-15 0-516,15 0 129,-13-14 129,4 1-129,9 13 387,-15-20-258,10 9 258,0-12-258,3 4 258,2-4-387,2-5-129,6 0-258,6-5 0,2 1 0,5-2 0,3 4 0,-1 1 0,3 4 0,1 8 0,-3 3 0,3 7 0,-4 6-129,-1 3 258,-2 16-129,-3 5 0,-3 3 0,-5 11 258,-4 0-258,-4 8 387,-2-3-129,-6 4 129,-7-5 0,-2 2 258,-6-8-129,2 5 0,-6-13 0,3 0 0,-2-9-129,5 0 0,-2-16-387,3-2 0,4 0-258,1-17-258,9 7-258,-2-19-516,10 8-1032,-3-7-1935,9-2-516,10 12-258</inkml:trace>
  <inkml:trace contextRef="#ctx0" brushRef="#br0" timeOffset="-184026.69">5370 16275 7611,'-5'15'5289,"-9"-15"-645,2-11 0,-9-2-4515,21 13-129,-14-11-129,14 11-129,0 0 0,-15 0-129,15 0-129,-11 8-258,12 9-1935,4-2-2193,-5-15 129,16 0-516</inkml:trace>
  <inkml:trace contextRef="#ctx0" brushRef="#br0" timeOffset="-183566.664">5718 15754 2322,'2'51'2580,"7"-19"-129,-9-12-2451,3 8-1677,5 0 645,-1 3 774,-1 4 645,-2-6 516,1 12 903,-5-5 129,0 7 387,-2-10 0,1 9-516,-7-8-645,6 8-645,-2-9-645,-1-4-3354,5-29-645,0 20-774,0-28 258</inkml:trace>
  <inkml:trace contextRef="#ctx0" brushRef="#br0" timeOffset="-183110.638">6135 16010 3870,'9'30'4128,"12"-4"-645,-21-26 129,32 0-4128,-15 0-516,12 0 774,-1-5 129,-1 0 387,2-5 258,-5-3 129,4 4 258,-7-6-129,4 1 0,-6-3-387,0 0-129,-4-7-129,-4 3 0,-5-4 0,-1 0-129,-10-2 387,-2 3-129,-8-4 0,-3 7 0,-4-1 0,1 5 0,-8 6-129,1 10 0,-2 1-129,-1 9-258,1 13-129,-3-3-129,9 18-774,-6-11-516,18 11-1032,-1-9-1032,10-9-903,11-1 517</inkml:trace>
  <inkml:trace contextRef="#ctx0" brushRef="#br0" timeOffset="-182862.624">6510 15749 5805,'31'-3'4644,"-31"3"0,8 27-1935,-6 5-1677,-2 2-645,-3 11-129,-4 4 0,-2 6 0,-3-2 0,0 4 0,-6-10 129,8 6 0,-9-7 0,8 2-129,-4-8 0,7-4-516,6 0-516,-6-17-1290,10 1-2580,9-14-516,8-7 0</inkml:trace>
  <inkml:trace contextRef="#ctx0" brushRef="#br0" timeOffset="-180894.511">9051 16145 1419,'-17'-16'3225,"17"16"-258,-19-30 258,9 12-3354,1-5 258,-2-4 129,4-1 129,-3-2 387,6-1 129,-2-5 258,6 2-258,2-5-258,10 3-387,6 0 129,5 4-387,5-2 0,4 8 129,4 2 0,-1 8 0,3 2 0,0 7 0,-3 4 0,-1 3 0,-4 10 0,-3 8-129,-6 11 129,-4 4-129,-14 12 129,-3 2 0,-9 7 387,-7 4-129,-14-5 129,1 2 258,-10-17-129,1 4 0,-4-14-129,6-3 0,-2-13-258,7-6-258,4-2-387,1-9-774,26 5-774,-24-17-2580,22-3-129,2 2-516,8-6 387</inkml:trace>
  <inkml:trace contextRef="#ctx0" brushRef="#br0" timeOffset="-180574.493">9619 16157 9933,'0'0'4773,"-2"-12"-258,2 0-129,0-2-4515,0 4 0,0 10 0,5-11 0,-5 11 129,0 0 0,1 11 0,-1-11-387,4 30-1806,2-14-2322,-6-16-258,14 20-516,-14-20 258</inkml:trace>
  <inkml:trace contextRef="#ctx0" brushRef="#br0" timeOffset="-179802.449">10158 15686 9546,'-30'0'4773,"12"0"-387,5 9-258,0-4-4257,6 10 0,1-3-129,4 9-129,2-5 0,0 10 258,5-1 258,4 0-129,2 1 0,2-1 0,3 2 0,3-3-129,-1 5 129,5-2 0,0-4 0,-1 4 0,0-2 0,-1-3-129,-2-1 258,-3 1-129,-5-5 129,-4-5-129,-5 0 129,-2-12 129,-8 17-129,-7-12 0,-5 0 0,-6-5-129,-1 0 0,-4 0 0,-1-4 0,0-8 0,4-4 0,3 3-129,3-5 0,7-2 0,4 1-129,9-2 258,2-1-258,7 2 129,9-6 129,9-1 0,2-3 0,5 0 0,7-5 0,-2-5 0,0 3 0,0-2 0,-6 6 0,-3-6 129,-7 9 0,-4 5 0,-8 2 129,-8 4-129,-1 5 0,-7 0-129,-5 1 129,-6 5-129,0 0 0,-6 7-129,0 1 129,-2 0-129,-3 9-258,3 11-258,-8-4-774,13 9-2838,-3 6-258,1-7-516,10 4 258</inkml:trace>
  <inkml:trace contextRef="#ctx0" brushRef="#br0" timeOffset="-179486.431">10716 15634 9288,'2'29'4644,"-2"-12"-387,0-3 0,6 3-4515,-3 4 129,2 3 129,5 6 129,-4 6 0,3 4 129,-5 2 0,2 4 0,-3-1-387,-3-3-1548,0 6-2580,0-2-516,-6-10-258,-5-5-387</inkml:trace>
  <inkml:trace contextRef="#ctx0" brushRef="#br0" timeOffset="-178311.363">4552 16796 3612,'-27'-15'4386,"2"-4"-258,25 19-2451,-14-5-903,14 5-129,-10-12-516,10 12 0,0 0 129,0 0-129,0 0 129,1-14 258,13 12-258,6-8 129,14 5 0,7-2 0,14 4 129,8-9 0,18 10-129,6-6-129,18 3 129,5 2-129,12 4 129,5-1-129,12 0 129,9 0-129,12 8 258,5-7-258,9 5 0,2 0-129,6-3 0,1 4 0,-4 1-129,-10 2-129,-11-5-129,-11 6 0,-18-6-516,-10 12-387,-29-6-3225,-11-1-387,-15 1-258,-18-11-129</inkml:trace>
  <inkml:trace contextRef="#ctx0" brushRef="#br0" timeOffset="-177607.323">9491 16583 4128,'-44'27'4128,"34"-11"-645,-10-16-516,20 0-1548,-13 5-2322,13-5 387,0 0 387,6 12 258,-6-12 774,15 10 516,5 7 129,-8-15 0,18 10-258,-4-6-129,16 5-387,1-4 0,20-1 129,7-6-258,21 5-129,8-10 0,19 5-129,6 2-258,13 7 0,9-1 0,1 8-129,2 1 0,-6-2 0,-7 8 0,-7-4-129,-10 1 0,-15-8-516,-6 11-774,-25-7-3612,-8-4 0,-22-3-516,-21-9-387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1102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6-2,1 7 0,-3 8 0,1 10 0,-4 9 0,-3 9 1,-3 10-1,-2 9 0,-15 6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1359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1145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10 0,-2 12 0,-1 9-1,-3 14-1,1 10-6,-5 11-11,1 3-5,5 9-2,-3-3-1,4 5 0</inkml:trace>
  <inkml:trace contextRef="#ctx0" brushRef="#br0" timeOffset="2043">2099 844 77,'0'0'23,"-13"-11"-1,13 11-1,0 0-16,-5-9-3,5 9-1,10 1-1,1 5-1,2 3 1,3 4 0,4 2 0,0 4 1,4 4-1,1 2 0,2 2 1,-3 1-1,-4 2 1,-1-2 0,-4 0 0,-5-3 0,-3-3 1,-13-1 0,-3-5-1,-8-6 0,0-5 0,-4-6-1,-1-6 0,1-7-1,3-3 0,6-5 0,4-4 0,5 0 0,5-3-1,4 3 1,6-1 1,4 1-1,5 0 0,4 1 1,5 1-1,4 3 1,2 2-1,3 3 1,0 3 0,-2 4 0,0 5 0,-4 3 0,-5 4 0,-3 5 1,-4 3 0,-4 3 0,-3 1 1,-3 2-1,-2 0 1,-3 0 0,1 0 0,-4-4 1,-2-1-1,-1-12 1,-1 16 0,1-16-2,0 0 0,-6-21 0,9-2-1,2-6 0,4-9 0,1 0-1,3-3 0,-1 2-1,3 7 2,-1 7-1,-1 9 1,-2 7-1,-1 10 1,-10-1 0,18 20 0,-8-6-1,2-5-4,3 3-8,2-13-10,9-2 0,-1-10-2,7-5 1</inkml:trace>
  <inkml:trace contextRef="#ctx0" brushRef="#br0" timeOffset="2714">3114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3304 260 72,'27'-79'26,"0"18"1,-14 9 0,3 21-6,-14 6-12,2 13-3,-4 12-3,-5 11-1,-1 6-1,-2 8-1,1 11 0,-1 12 0,0 13 0,1 8 0,3 9 0,1 4 1,3 3-1,2-3 1,4-9-2,3-10-2,7-9-12,-3-23-13,10-12 1,-7-24 0,10-11-2</inkml:trace>
  <inkml:trace contextRef="#ctx0" brushRef="#br0" timeOffset="3355">4057 311 90,'18'-7'23,"-11"-4"0,-7 11-3,-8-9-19,-8 10 0,-8 5 1,-9 7 0,-8 6 0,-4 6 1,-4 5 2,1 4-2,-2-1 0,8 1-1,7-3-1,7 0-1,6-4 0,13-2 0,9-2-1,8-5 1,11 3 0,5 0-1,6-2 1,5 1-1,4 0 0,-4-2 1,2 0-1,-3-2 1,-4-1 1,-5-3 0,-8-1 1,-4 0 0,-11-2 0,-5 3-1,-9 0-5,-11-4-20,-4 9-1,-12-6-1,-7 9-2</inkml:trace>
  <inkml:trace contextRef="#ctx0" brushRef="#br0" timeOffset="5197">3929 851 9,'14'-3'11,"-14"3"0,0 0 1,0 0-1,0 0 0,0 0 2,0 0 0,0 0-2,-12 5-1,12-5-1,0 0 0,0 0-2,0 0-3,0 0-2,0 0-2,0 0 1,-12 7-1,12-7 0,-17 8 1,8-1 1,-4-3 1,2 5 1,-6-4-1,5 2 1,-4-3 0,5 1 1,-3-2-3,4 1 0,1-2-1,9-2 0,-14 4-1,14-4-1,0 0 1,0 0-1,0 0 0,0 0-1,0 0-6,0 0-15,0 0-1,-10-6-1,8-4-1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451204-DF0C-458B-844A-3F1FAF88E0D2}" type="slidenum">
              <a:rPr lang="en-GB"/>
              <a:pPr/>
              <a:t>13</a:t>
            </a:fld>
            <a:endParaRPr lang="en-GB"/>
          </a:p>
        </p:txBody>
      </p:sp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A7DE606-85EC-451F-BC85-25665844595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105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D85152-5D25-4FF5-AFFD-959EEB4D7F9F}" type="slidenum">
              <a:rPr lang="en-GB"/>
              <a:pPr/>
              <a:t>14</a:t>
            </a:fld>
            <a:endParaRPr lang="en-GB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20FC34CE-8068-48A0-B2EF-A96B6DADE23E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349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96B405-428B-44F2-A4CF-A1FCC1115E8D}" type="slidenum">
              <a:rPr lang="en-GB"/>
              <a:pPr/>
              <a:t>15</a:t>
            </a:fld>
            <a:endParaRPr lang="en-GB"/>
          </a:p>
        </p:txBody>
      </p:sp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7384065A-9243-403F-8F2A-BB25D9FCED17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06503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GB" sz="12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and the type of temporal model (more subtle)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535602-F163-4392-A63E-F77A14E36DA0}" type="slidenum">
              <a:rPr lang="en-GB"/>
              <a:pPr/>
              <a:t>16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54468AB-64BC-4FA4-AEDE-25CFA44037D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451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39D8B1-40E2-4974-9836-8E11CEF37771}" type="slidenum">
              <a:rPr lang="en-GB"/>
              <a:pPr/>
              <a:t>17</a:t>
            </a:fld>
            <a:endParaRPr lang="en-GB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564194C-0808-477F-A1ED-12EA22FDFD66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554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5FB596-3DB7-4EE8-BAC9-E6B91856F596}" type="slidenum">
              <a:rPr lang="en-GB"/>
              <a:pPr/>
              <a:t>18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0190008-F598-4408-999B-A89F314C4007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656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94041D-B274-4AA0-825F-9E99B65D8EBD}" type="slidenum">
              <a:rPr lang="en-GB"/>
              <a:pPr/>
              <a:t>21</a:t>
            </a:fld>
            <a:endParaRPr lang="en-GB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F8A6699-E1D1-4156-A89D-49048642D19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7590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7AD28F-D4AF-4A29-B8D4-C4C3EC44E440}" type="slidenum">
              <a:rPr lang="en-GB"/>
              <a:pPr/>
              <a:t>22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2E2CA8B1-5CDF-4B98-8D41-728AB5E77E2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6861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642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642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52" indent="-223752" eaLnBrk="1" hangingPunct="1"/>
            <a:r>
              <a:rPr lang="en-CA" dirty="0"/>
              <a:t>Breadth</a:t>
            </a:r>
            <a:r>
              <a:rPr lang="en-CA" baseline="0" dirty="0"/>
              <a:t> and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9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60C4A8-394A-43D2-927B-DC6CD562A34A}" type="slidenum">
              <a:rPr lang="en-GB"/>
              <a:pPr/>
              <a:t>24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C8AD1DC2-A7AC-4B63-B011-2D35D63BFCC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066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501154-FD9B-403E-A41E-A846A1A52EBD}" type="slidenum">
              <a:rPr lang="en-GB"/>
              <a:pPr/>
              <a:t>25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16AA173-34E5-428F-94C9-D18896349C0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168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0C333-8C61-4342-AAAA-9E005EA90703}" type="slidenum">
              <a:rPr lang="en-GB"/>
              <a:pPr/>
              <a:t>26</a:t>
            </a:fld>
            <a:endParaRPr lang="en-GB"/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27D03A2-62B3-4384-83CF-B20EB93B0E7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73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US" dirty="0"/>
              <a:t>Conditional independence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27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>
                <a:hlinkClick r:id="rId3" action="ppaction://hlinksldjump"/>
              </a:rPr>
              <a:t>Filtering</a:t>
            </a:r>
            <a:r>
              <a:rPr lang="en-GB" sz="1900" dirty="0"/>
              <a:t> (posterior distribution over the current state given evidence to date)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Prediction (posterior distribution over a future state given evidence to date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Smoothing (posterior distribution over a </a:t>
            </a:r>
            <a:r>
              <a:rPr lang="en-GB" sz="1900" i="1" dirty="0"/>
              <a:t>past</a:t>
            </a:r>
            <a:r>
              <a:rPr lang="en-GB" sz="1900" dirty="0"/>
              <a:t> state given all evidence to date</a:t>
            </a:r>
            <a:r>
              <a:rPr lang="en-GB" sz="2300" dirty="0"/>
              <a:t>)</a:t>
            </a:r>
          </a:p>
          <a:p>
            <a:pPr marL="707447" lvl="1" indent="-270226">
              <a:lnSpc>
                <a:spcPct val="75000"/>
              </a:lnSpc>
              <a:spcBef>
                <a:spcPts val="1721"/>
              </a:spcBef>
              <a:buFontTx/>
              <a:buChar char="•"/>
              <a:tabLst>
                <a:tab pos="324879" algn="l"/>
                <a:tab pos="762099" algn="l"/>
                <a:tab pos="1199320" algn="l"/>
                <a:tab pos="1636540" algn="l"/>
                <a:tab pos="2073760" algn="l"/>
                <a:tab pos="2510981" algn="l"/>
                <a:tab pos="2948201" algn="l"/>
                <a:tab pos="3385422" algn="l"/>
                <a:tab pos="3822642" algn="l"/>
                <a:tab pos="4259862" algn="l"/>
                <a:tab pos="4697083" algn="l"/>
                <a:tab pos="5134303" algn="l"/>
                <a:tab pos="5571523" algn="l"/>
                <a:tab pos="6008744" algn="l"/>
                <a:tab pos="6445964" algn="l"/>
                <a:tab pos="6883184" algn="l"/>
                <a:tab pos="7320405" algn="l"/>
                <a:tab pos="7757625" algn="l"/>
                <a:tab pos="8194845" algn="l"/>
                <a:tab pos="8632066" algn="l"/>
                <a:tab pos="9069286" algn="l"/>
              </a:tabLst>
            </a:pPr>
            <a:r>
              <a:rPr lang="en-GB" sz="1900" dirty="0"/>
              <a:t>Most Likely Sequence</a:t>
            </a:r>
            <a:r>
              <a:rPr lang="en-GB" sz="2300" dirty="0"/>
              <a:t> (</a:t>
            </a:r>
            <a:r>
              <a:rPr lang="en-GB" sz="1900" dirty="0"/>
              <a:t>given the evidence seen so far</a:t>
            </a:r>
            <a:r>
              <a:rPr lang="en-GB" sz="2300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E3579-69D1-415E-AECE-DD5D0BAA35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666586-EAAF-4232-8EAD-A12197376FC1}" type="slidenum">
              <a:rPr lang="en-GB"/>
              <a:pPr/>
              <a:t>6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98482DE7-B022-4AC2-8CB1-3DE995B23461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5427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pPr defTabSz="437220"/>
            <a:r>
              <a:rPr lang="en-GB" sz="1100" b="1" dirty="0">
                <a:solidFill>
                  <a:srgbClr val="00B050"/>
                </a:solidFill>
              </a:rPr>
              <a:t>Temporal step size?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E4595-0840-448B-AD91-2FFC40C17BF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99902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fld id="{A9AD4DFB-ECD8-41E2-A447-6D0882754752}" type="slidenum">
              <a:rPr lang="en-GB" sz="1200">
                <a:solidFill>
                  <a:srgbClr val="000000"/>
                </a:solidFill>
              </a:rPr>
              <a:pPr algn="r" defTabSz="454595">
                <a:tabLst>
                  <a:tab pos="0" algn="l"/>
                  <a:tab pos="454595" algn="l"/>
                  <a:tab pos="909190" algn="l"/>
                  <a:tab pos="1363785" algn="l"/>
                  <a:tab pos="1818381" algn="l"/>
                  <a:tab pos="2272975" algn="l"/>
                  <a:tab pos="2727570" algn="l"/>
                  <a:tab pos="3180588" algn="l"/>
                  <a:tab pos="3635183" algn="l"/>
                  <a:tab pos="4089779" algn="l"/>
                  <a:tab pos="4544374" algn="l"/>
                  <a:tab pos="5000547" algn="l"/>
                  <a:tab pos="5455142" algn="l"/>
                  <a:tab pos="5909737" algn="l"/>
                  <a:tab pos="6364332" algn="l"/>
                  <a:tab pos="6818927" algn="l"/>
                  <a:tab pos="7273522" algn="l"/>
                  <a:tab pos="7728118" algn="l"/>
                  <a:tab pos="8182713" algn="l"/>
                  <a:tab pos="8637308" algn="l"/>
                  <a:tab pos="9091904" algn="l"/>
                </a:tabLst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0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99902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167785" y="704225"/>
            <a:ext cx="4546243" cy="3471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19" tIns="45460" rIns="90919" bIns="45460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48136" name="Rectangle 7"/>
          <p:cNvSpPr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7391" cy="4182426"/>
          </a:xfrm>
          <a:noFill/>
          <a:ln/>
        </p:spPr>
        <p:txBody>
          <a:bodyPr wrap="none" lIns="90911" tIns="45455" rIns="90911" bIns="45455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E4595-0840-448B-AD91-2FFC40C17BF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899902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fld id="{A9AD4DFB-ECD8-41E2-A447-6D0882754752}" type="slidenum">
              <a:rPr lang="en-GB" sz="1200">
                <a:solidFill>
                  <a:srgbClr val="000000"/>
                </a:solidFill>
              </a:rPr>
              <a:pPr algn="r" defTabSz="454595">
                <a:tabLst>
                  <a:tab pos="0" algn="l"/>
                  <a:tab pos="454595" algn="l"/>
                  <a:tab pos="909190" algn="l"/>
                  <a:tab pos="1363785" algn="l"/>
                  <a:tab pos="1818381" algn="l"/>
                  <a:tab pos="2272975" algn="l"/>
                  <a:tab pos="2727570" algn="l"/>
                  <a:tab pos="3180588" algn="l"/>
                  <a:tab pos="3635183" algn="l"/>
                  <a:tab pos="4089779" algn="l"/>
                  <a:tab pos="4544374" algn="l"/>
                  <a:tab pos="5000547" algn="l"/>
                  <a:tab pos="5455142" algn="l"/>
                  <a:tab pos="5909737" algn="l"/>
                  <a:tab pos="6364332" algn="l"/>
                  <a:tab pos="6818927" algn="l"/>
                  <a:tab pos="7273522" algn="l"/>
                  <a:tab pos="7728118" algn="l"/>
                  <a:tab pos="8182713" algn="l"/>
                  <a:tab pos="8637308" algn="l"/>
                  <a:tab pos="9091904" algn="l"/>
                </a:tabLst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0" y="8832218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 anchor="b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0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899902" y="1"/>
            <a:ext cx="2980350" cy="462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340" tIns="46170" rIns="92340" bIns="46170"/>
          <a:lstStyle/>
          <a:p>
            <a:pPr algn="r" defTabSz="454595">
              <a:tabLst>
                <a:tab pos="0" algn="l"/>
                <a:tab pos="454595" algn="l"/>
                <a:tab pos="909190" algn="l"/>
                <a:tab pos="1363785" algn="l"/>
                <a:tab pos="1818381" algn="l"/>
                <a:tab pos="2272975" algn="l"/>
                <a:tab pos="2727570" algn="l"/>
                <a:tab pos="3180588" algn="l"/>
                <a:tab pos="3635183" algn="l"/>
                <a:tab pos="4089779" algn="l"/>
                <a:tab pos="4544374" algn="l"/>
                <a:tab pos="5000547" algn="l"/>
                <a:tab pos="5455142" algn="l"/>
                <a:tab pos="5909737" algn="l"/>
                <a:tab pos="6364332" algn="l"/>
                <a:tab pos="6818927" algn="l"/>
                <a:tab pos="7273522" algn="l"/>
                <a:tab pos="7728118" algn="l"/>
                <a:tab pos="8182713" algn="l"/>
                <a:tab pos="8637308" algn="l"/>
                <a:tab pos="9091904" algn="l"/>
              </a:tabLst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167785" y="704225"/>
            <a:ext cx="4546243" cy="34718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919" tIns="45460" rIns="90919" bIns="45460" anchor="ctr"/>
          <a:lstStyle/>
          <a:p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48136" name="Rectangle 7"/>
          <p:cNvSpPr>
            <a:spLocks noGrp="1" noChangeArrowheads="1"/>
          </p:cNvSpPr>
          <p:nvPr>
            <p:ph type="body"/>
          </p:nvPr>
        </p:nvSpPr>
        <p:spPr>
          <a:xfrm>
            <a:off x="916431" y="4416111"/>
            <a:ext cx="5047391" cy="4182426"/>
          </a:xfrm>
          <a:noFill/>
          <a:ln/>
        </p:spPr>
        <p:txBody>
          <a:bodyPr wrap="none" lIns="90911" tIns="45455" rIns="90911" bIns="45455" anchor="ctr"/>
          <a:lstStyle/>
          <a:p>
            <a:pPr eaLnBrk="1" hangingPunct="1"/>
            <a:r>
              <a:rPr lang="en-US" dirty="0"/>
              <a:t>We will examine</a:t>
            </a:r>
            <a:r>
              <a:rPr lang="en-US" baseline="0" dirty="0"/>
              <a:t> this more formally when we discuss temporal models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5C7634-982B-4196-BBDD-6595628285BF}" type="slidenum">
              <a:rPr lang="en-GB"/>
              <a:pPr/>
              <a:t>9</a:t>
            </a:fld>
            <a:endParaRPr lang="en-GB"/>
          </a:p>
        </p:txBody>
      </p:sp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D9E3172E-F02A-4DFE-8F6B-18287CE0F52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08551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r>
              <a:rPr lang="en-US" dirty="0"/>
              <a:t>It is </a:t>
            </a:r>
            <a:r>
              <a:rPr lang="en-US" dirty="0" err="1"/>
              <a:t>bayes</a:t>
            </a:r>
            <a:r>
              <a:rPr lang="en-US" dirty="0"/>
              <a:t> but using a general form (not</a:t>
            </a:r>
            <a:r>
              <a:rPr lang="en-US" baseline="0" dirty="0"/>
              <a:t> the standard one) and also the “normalized” form</a:t>
            </a:r>
          </a:p>
          <a:p>
            <a:r>
              <a:rPr lang="en-US" baseline="0" dirty="0"/>
              <a:t>This is a clicker question for two questions, the two WHY</a:t>
            </a:r>
          </a:p>
          <a:p>
            <a:r>
              <a:rPr lang="en-US" baseline="0" dirty="0"/>
              <a:t>Product Rule, just the definition of conditional probability (</a:t>
            </a:r>
            <a:r>
              <a:rPr lang="en-US" baseline="0"/>
              <a:t>see lectures in 322!) P(A,B) = P(A|B)*P(B)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14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7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95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5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80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265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8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9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89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66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8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79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2813" cy="6842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6613" cy="4494213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48C007C-F162-4A7E-8256-3DD94DF44F2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9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CPSC 422, Lecture 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11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6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customXml" Target="../ink/ink36.xml"/><Relationship Id="rId17" Type="http://schemas.openxmlformats.org/officeDocument/2006/relationships/image" Target="../media/image33.emf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3.xml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image" Target="../media/image23.emf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20.emf"/><Relationship Id="rId14" Type="http://schemas.openxmlformats.org/officeDocument/2006/relationships/customXml" Target="../ink/ink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emf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0.emf"/><Relationship Id="rId4" Type="http://schemas.openxmlformats.org/officeDocument/2006/relationships/customXml" Target="../ink/ink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emf"/><Relationship Id="rId21" Type="http://schemas.openxmlformats.org/officeDocument/2006/relationships/customXml" Target="../ink/ink51.xml"/><Relationship Id="rId42" Type="http://schemas.openxmlformats.org/officeDocument/2006/relationships/image" Target="../media/image52.emf"/><Relationship Id="rId47" Type="http://schemas.openxmlformats.org/officeDocument/2006/relationships/customXml" Target="../ink/ink64.xml"/><Relationship Id="rId63" Type="http://schemas.openxmlformats.org/officeDocument/2006/relationships/customXml" Target="../ink/ink72.xml"/><Relationship Id="rId68" Type="http://schemas.openxmlformats.org/officeDocument/2006/relationships/image" Target="../media/image65.emf"/><Relationship Id="rId84" Type="http://schemas.openxmlformats.org/officeDocument/2006/relationships/image" Target="../media/image73.emf"/><Relationship Id="rId16" Type="http://schemas.openxmlformats.org/officeDocument/2006/relationships/image" Target="../media/image39.emf"/><Relationship Id="rId11" Type="http://schemas.openxmlformats.org/officeDocument/2006/relationships/customXml" Target="../ink/ink46.xml"/><Relationship Id="rId32" Type="http://schemas.openxmlformats.org/officeDocument/2006/relationships/image" Target="../media/image47.emf"/><Relationship Id="rId37" Type="http://schemas.openxmlformats.org/officeDocument/2006/relationships/customXml" Target="../ink/ink59.xml"/><Relationship Id="rId53" Type="http://schemas.openxmlformats.org/officeDocument/2006/relationships/customXml" Target="../ink/ink67.xml"/><Relationship Id="rId58" Type="http://schemas.openxmlformats.org/officeDocument/2006/relationships/image" Target="../media/image60.emf"/><Relationship Id="rId74" Type="http://schemas.openxmlformats.org/officeDocument/2006/relationships/image" Target="../media/image68.emf"/><Relationship Id="rId79" Type="http://schemas.openxmlformats.org/officeDocument/2006/relationships/customXml" Target="../ink/ink80.xml"/><Relationship Id="rId5" Type="http://schemas.openxmlformats.org/officeDocument/2006/relationships/customXml" Target="../ink/ink43.xml"/><Relationship Id="rId61" Type="http://schemas.openxmlformats.org/officeDocument/2006/relationships/customXml" Target="../ink/ink71.xml"/><Relationship Id="rId82" Type="http://schemas.openxmlformats.org/officeDocument/2006/relationships/image" Target="../media/image72.emf"/><Relationship Id="rId19" Type="http://schemas.openxmlformats.org/officeDocument/2006/relationships/customXml" Target="../ink/ink50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customXml" Target="../ink/ink54.xml"/><Relationship Id="rId30" Type="http://schemas.openxmlformats.org/officeDocument/2006/relationships/image" Target="../media/image46.emf"/><Relationship Id="rId35" Type="http://schemas.openxmlformats.org/officeDocument/2006/relationships/customXml" Target="../ink/ink58.xml"/><Relationship Id="rId43" Type="http://schemas.openxmlformats.org/officeDocument/2006/relationships/customXml" Target="../ink/ink62.xml"/><Relationship Id="rId48" Type="http://schemas.openxmlformats.org/officeDocument/2006/relationships/image" Target="../media/image55.emf"/><Relationship Id="rId56" Type="http://schemas.openxmlformats.org/officeDocument/2006/relationships/image" Target="../media/image59.emf"/><Relationship Id="rId64" Type="http://schemas.openxmlformats.org/officeDocument/2006/relationships/image" Target="../media/image63.emf"/><Relationship Id="rId69" Type="http://schemas.openxmlformats.org/officeDocument/2006/relationships/customXml" Target="../ink/ink75.xml"/><Relationship Id="rId77" Type="http://schemas.openxmlformats.org/officeDocument/2006/relationships/customXml" Target="../ink/ink79.xml"/><Relationship Id="rId8" Type="http://schemas.openxmlformats.org/officeDocument/2006/relationships/image" Target="../media/image35.emf"/><Relationship Id="rId51" Type="http://schemas.openxmlformats.org/officeDocument/2006/relationships/customXml" Target="../ink/ink66.xml"/><Relationship Id="rId72" Type="http://schemas.openxmlformats.org/officeDocument/2006/relationships/image" Target="../media/image67.emf"/><Relationship Id="rId80" Type="http://schemas.openxmlformats.org/officeDocument/2006/relationships/image" Target="../media/image71.emf"/><Relationship Id="rId3" Type="http://schemas.openxmlformats.org/officeDocument/2006/relationships/customXml" Target="../ink/ink42.xml"/><Relationship Id="rId12" Type="http://schemas.openxmlformats.org/officeDocument/2006/relationships/image" Target="../media/image37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38" Type="http://schemas.openxmlformats.org/officeDocument/2006/relationships/image" Target="../media/image50.emf"/><Relationship Id="rId46" Type="http://schemas.openxmlformats.org/officeDocument/2006/relationships/image" Target="../media/image54.emf"/><Relationship Id="rId59" Type="http://schemas.openxmlformats.org/officeDocument/2006/relationships/customXml" Target="../ink/ink70.xml"/><Relationship Id="rId67" Type="http://schemas.openxmlformats.org/officeDocument/2006/relationships/customXml" Target="../ink/ink74.xml"/><Relationship Id="rId20" Type="http://schemas.openxmlformats.org/officeDocument/2006/relationships/image" Target="../media/image41.emf"/><Relationship Id="rId41" Type="http://schemas.openxmlformats.org/officeDocument/2006/relationships/customXml" Target="../ink/ink61.xml"/><Relationship Id="rId54" Type="http://schemas.openxmlformats.org/officeDocument/2006/relationships/image" Target="../media/image58.emf"/><Relationship Id="rId62" Type="http://schemas.openxmlformats.org/officeDocument/2006/relationships/image" Target="../media/image62.emf"/><Relationship Id="rId70" Type="http://schemas.openxmlformats.org/officeDocument/2006/relationships/image" Target="../media/image66.emf"/><Relationship Id="rId75" Type="http://schemas.openxmlformats.org/officeDocument/2006/relationships/customXml" Target="../ink/ink78.xml"/><Relationship Id="rId83" Type="http://schemas.openxmlformats.org/officeDocument/2006/relationships/customXml" Target="../ink/ink8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emf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45.emf"/><Relationship Id="rId36" Type="http://schemas.openxmlformats.org/officeDocument/2006/relationships/image" Target="../media/image49.emf"/><Relationship Id="rId49" Type="http://schemas.openxmlformats.org/officeDocument/2006/relationships/customXml" Target="../ink/ink65.xml"/><Relationship Id="rId57" Type="http://schemas.openxmlformats.org/officeDocument/2006/relationships/customXml" Target="../ink/ink69.xml"/><Relationship Id="rId10" Type="http://schemas.openxmlformats.org/officeDocument/2006/relationships/image" Target="../media/image36.emf"/><Relationship Id="rId31" Type="http://schemas.openxmlformats.org/officeDocument/2006/relationships/customXml" Target="../ink/ink56.xml"/><Relationship Id="rId44" Type="http://schemas.openxmlformats.org/officeDocument/2006/relationships/image" Target="../media/image53.emf"/><Relationship Id="rId52" Type="http://schemas.openxmlformats.org/officeDocument/2006/relationships/image" Target="../media/image57.emf"/><Relationship Id="rId60" Type="http://schemas.openxmlformats.org/officeDocument/2006/relationships/image" Target="../media/image61.emf"/><Relationship Id="rId65" Type="http://schemas.openxmlformats.org/officeDocument/2006/relationships/customXml" Target="../ink/ink73.xml"/><Relationship Id="rId73" Type="http://schemas.openxmlformats.org/officeDocument/2006/relationships/customXml" Target="../ink/ink77.xml"/><Relationship Id="rId78" Type="http://schemas.openxmlformats.org/officeDocument/2006/relationships/image" Target="../media/image70.emf"/><Relationship Id="rId81" Type="http://schemas.openxmlformats.org/officeDocument/2006/relationships/customXml" Target="../ink/ink81.xml"/><Relationship Id="rId4" Type="http://schemas.openxmlformats.org/officeDocument/2006/relationships/image" Target="../media/image210.emf"/><Relationship Id="rId9" Type="http://schemas.openxmlformats.org/officeDocument/2006/relationships/customXml" Target="../ink/ink45.xml"/><Relationship Id="rId13" Type="http://schemas.openxmlformats.org/officeDocument/2006/relationships/customXml" Target="../ink/ink47.xml"/><Relationship Id="rId18" Type="http://schemas.openxmlformats.org/officeDocument/2006/relationships/image" Target="../media/image40.emf"/><Relationship Id="rId39" Type="http://schemas.openxmlformats.org/officeDocument/2006/relationships/customXml" Target="../ink/ink60.xml"/><Relationship Id="rId34" Type="http://schemas.openxmlformats.org/officeDocument/2006/relationships/image" Target="../media/image48.emf"/><Relationship Id="rId50" Type="http://schemas.openxmlformats.org/officeDocument/2006/relationships/image" Target="../media/image56.emf"/><Relationship Id="rId55" Type="http://schemas.openxmlformats.org/officeDocument/2006/relationships/customXml" Target="../ink/ink68.xml"/><Relationship Id="rId76" Type="http://schemas.openxmlformats.org/officeDocument/2006/relationships/image" Target="../media/image69.emf"/><Relationship Id="rId7" Type="http://schemas.openxmlformats.org/officeDocument/2006/relationships/customXml" Target="../ink/ink44.xml"/><Relationship Id="rId71" Type="http://schemas.openxmlformats.org/officeDocument/2006/relationships/customXml" Target="../ink/ink76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55.xml"/><Relationship Id="rId24" Type="http://schemas.openxmlformats.org/officeDocument/2006/relationships/image" Target="../media/image43.emf"/><Relationship Id="rId40" Type="http://schemas.openxmlformats.org/officeDocument/2006/relationships/image" Target="../media/image51.emf"/><Relationship Id="rId45" Type="http://schemas.openxmlformats.org/officeDocument/2006/relationships/customXml" Target="../ink/ink63.xml"/><Relationship Id="rId66" Type="http://schemas.openxmlformats.org/officeDocument/2006/relationships/image" Target="../media/image6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86.xml"/><Relationship Id="rId4" Type="http://schemas.openxmlformats.org/officeDocument/2006/relationships/image" Target="../media/image29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8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6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emf"/><Relationship Id="rId11" Type="http://schemas.openxmlformats.org/officeDocument/2006/relationships/customXml" Target="../ink/ink7.xml"/><Relationship Id="rId24" Type="http://schemas.openxmlformats.org/officeDocument/2006/relationships/image" Target="../media/image12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5.emf"/><Relationship Id="rId19" Type="http://schemas.openxmlformats.org/officeDocument/2006/relationships/customXml" Target="../ink/ink11.xml"/><Relationship Id="rId4" Type="http://schemas.openxmlformats.org/officeDocument/2006/relationships/image" Target="../media/image2.emf"/><Relationship Id="rId9" Type="http://schemas.openxmlformats.org/officeDocument/2006/relationships/customXml" Target="../ink/ink6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39" Type="http://schemas.openxmlformats.org/officeDocument/2006/relationships/image" Target="../media/image31.emf"/><Relationship Id="rId3" Type="http://schemas.openxmlformats.org/officeDocument/2006/relationships/customXml" Target="../ink/ink15.xml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25" Type="http://schemas.openxmlformats.org/officeDocument/2006/relationships/image" Target="../media/image24.emf"/><Relationship Id="rId33" Type="http://schemas.openxmlformats.org/officeDocument/2006/relationships/image" Target="../media/image28.emf"/><Relationship Id="rId38" Type="http://schemas.openxmlformats.org/officeDocument/2006/relationships/customXml" Target="../ink/ink22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6.emf"/><Relationship Id="rId41" Type="http://schemas.openxmlformats.org/officeDocument/2006/relationships/image" Target="../media/image32.emf"/><Relationship Id="rId1" Type="http://schemas.openxmlformats.org/officeDocument/2006/relationships/slideLayout" Target="../slideLayouts/slideLayout16.xml"/><Relationship Id="rId32" Type="http://schemas.openxmlformats.org/officeDocument/2006/relationships/customXml" Target="../ink/ink19.xml"/><Relationship Id="rId37" Type="http://schemas.openxmlformats.org/officeDocument/2006/relationships/image" Target="../media/image30.emf"/><Relationship Id="rId40" Type="http://schemas.openxmlformats.org/officeDocument/2006/relationships/customXml" Target="../ink/ink23.xml"/><Relationship Id="rId45" Type="http://schemas.openxmlformats.org/officeDocument/2006/relationships/image" Target="../media/image14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31" Type="http://schemas.openxmlformats.org/officeDocument/2006/relationships/image" Target="../media/image27.emf"/><Relationship Id="rId44" Type="http://schemas.openxmlformats.org/officeDocument/2006/relationships/customXml" Target="../ink/ink25.xml"/><Relationship Id="rId27" Type="http://schemas.openxmlformats.org/officeDocument/2006/relationships/image" Target="../media/image25.emf"/><Relationship Id="rId30" Type="http://schemas.openxmlformats.org/officeDocument/2006/relationships/customXml" Target="../ink/ink18.xml"/><Relationship Id="rId35" Type="http://schemas.openxmlformats.org/officeDocument/2006/relationships/image" Target="../media/image29.emf"/><Relationship Id="rId4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emf"/><Relationship Id="rId4" Type="http://schemas.openxmlformats.org/officeDocument/2006/relationships/customXml" Target="../ink/ink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emf"/><Relationship Id="rId5" Type="http://schemas.openxmlformats.org/officeDocument/2006/relationships/customXml" Target="../ink/ink2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14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Oct, 4,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Footer Placeholder 2"/>
          <p:cNvSpPr txBox="1">
            <a:spLocks/>
          </p:cNvSpPr>
          <p:nvPr/>
        </p:nvSpPr>
        <p:spPr bwMode="auto">
          <a:xfrm>
            <a:off x="180975" y="5606640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Slide credit: some slides adapted from </a:t>
            </a:r>
            <a:r>
              <a:rPr lang="en-CA" sz="1600" dirty="0">
                <a:solidFill>
                  <a:schemeClr val="tx2"/>
                </a:solidFill>
              </a:rPr>
              <a:t>Stuart Russell (Berkeley)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347640" y="2986200"/>
              <a:ext cx="2956320" cy="81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840" y="348480"/>
                <a:ext cx="5586120" cy="32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8308" y="356400"/>
              <a:ext cx="6835680" cy="6396207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548" y="348480"/>
                <a:ext cx="6875640" cy="6417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452280" y="1771560"/>
              <a:ext cx="2204280" cy="583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9040" y="1767960"/>
                <a:ext cx="221616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6071040" y="2804040"/>
              <a:ext cx="2489760" cy="668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8160" y="2795400"/>
                <a:ext cx="2503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2922120" y="3258360"/>
              <a:ext cx="3586320" cy="15256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9600" y="3255840"/>
                <a:ext cx="3601080" cy="15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3729588" y="4792407"/>
              <a:ext cx="2271600" cy="637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5908" y="4774767"/>
                <a:ext cx="230292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Ink 25"/>
              <p14:cNvContentPartPr/>
              <p14:nvPr/>
            </p14:nvContentPartPr>
            <p14:xfrm>
              <a:off x="4934520" y="2307240"/>
              <a:ext cx="1670400" cy="6998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24800" y="2299680"/>
                <a:ext cx="169020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/>
              <p14:cNvContentPartPr/>
              <p14:nvPr/>
            </p14:nvContentPartPr>
            <p14:xfrm>
              <a:off x="108708" y="5079240"/>
              <a:ext cx="933840" cy="1583007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668" y="5069519"/>
                <a:ext cx="964080" cy="16064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412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52520" y="192960"/>
              <a:ext cx="8543520" cy="6086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600" y="181800"/>
                <a:ext cx="8561520" cy="61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369160" y="1530000"/>
              <a:ext cx="3928680" cy="3046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6560" y="1515240"/>
                <a:ext cx="3956040" cy="30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300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“moving” the conditioning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06520" y="992880"/>
              <a:ext cx="7161480" cy="4661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880" y="986400"/>
                <a:ext cx="7175520" cy="46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62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Filtering 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79388" y="692150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Compute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 P</a:t>
            </a:r>
            <a:r>
              <a:rPr lang="en-GB" sz="2000" i="1" dirty="0">
                <a:solidFill>
                  <a:srgbClr val="3333CC"/>
                </a:solidFill>
                <a:latin typeface="+mn-lt"/>
              </a:rPr>
              <a:t>(</a:t>
            </a:r>
            <a:r>
              <a:rPr lang="en-GB" sz="2000" b="1" i="1" dirty="0" err="1">
                <a:solidFill>
                  <a:srgbClr val="3333CC"/>
                </a:solidFill>
                <a:latin typeface="+mn-lt"/>
              </a:rPr>
              <a:t>X</a:t>
            </a:r>
            <a:r>
              <a:rPr lang="en-GB" sz="2000" i="1" baseline="-25000" dirty="0" err="1">
                <a:solidFill>
                  <a:srgbClr val="3333CC"/>
                </a:solidFill>
                <a:latin typeface="+mn-lt"/>
              </a:rPr>
              <a:t>t</a:t>
            </a:r>
            <a:r>
              <a:rPr lang="en-GB" sz="2000" dirty="0">
                <a:solidFill>
                  <a:srgbClr val="3333CC"/>
                </a:solidFill>
                <a:latin typeface="+mn-lt"/>
              </a:rPr>
              <a:t> |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  <a:latin typeface="+mn-lt"/>
              </a:rPr>
              <a:t>0:t-1</a:t>
            </a:r>
            <a:r>
              <a:rPr lang="en-GB" sz="20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000" i="1" dirty="0">
                <a:solidFill>
                  <a:srgbClr val="3333CC"/>
                </a:solidFill>
                <a:latin typeface="+mn-lt"/>
              </a:rPr>
              <a:t>)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b="1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,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 dirty="0">
                <a:solidFill>
                  <a:srgbClr val="000000"/>
                </a:solidFill>
                <a:latin typeface="+mn-lt"/>
              </a:rPr>
              <a:t>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b="1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because of..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3419475" y="2276475"/>
            <a:ext cx="3600450" cy="360363"/>
          </a:xfrm>
          <a:prstGeom prst="wedgeRectCallout">
            <a:avLst>
              <a:gd name="adj1" fmla="val -57806"/>
              <a:gd name="adj2" fmla="val -1526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i="1">
              <a:solidFill>
                <a:srgbClr val="000000"/>
              </a:solidFill>
            </a:endParaRP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323850" y="2349500"/>
            <a:ext cx="3024188" cy="360363"/>
          </a:xfrm>
          <a:prstGeom prst="wedgeRectCallout">
            <a:avLst>
              <a:gd name="adj1" fmla="val -3176"/>
              <a:gd name="adj2" fmla="val -15837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50825" y="2924175"/>
            <a:ext cx="8458200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Putting it all together, we have the desired recursive formulation </a:t>
            </a:r>
            <a:r>
              <a:rPr lang="en-GB" sz="2000" b="1" i="1" dirty="0">
                <a:solidFill>
                  <a:srgbClr val="3333CC"/>
                </a:solidFill>
                <a:latin typeface="+mn-lt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 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 |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| 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|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P(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800" i="1" dirty="0">
                <a:solidFill>
                  <a:srgbClr val="000000"/>
                </a:solidFill>
                <a:latin typeface="+mn-lt"/>
              </a:rPr>
              <a:t>) 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179388" y="5805488"/>
            <a:ext cx="8458200" cy="74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t-1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can be seen as a message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f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0:t-1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that is propagated forward along the sequence, modified by each transition and updated by each observation</a:t>
            </a:r>
          </a:p>
        </p:txBody>
      </p:sp>
      <p:sp>
        <p:nvSpPr>
          <p:cNvPr id="109576" name="AutoShape 8"/>
          <p:cNvSpPr>
            <a:spLocks noChangeArrowheads="1"/>
          </p:cNvSpPr>
          <p:nvPr/>
        </p:nvSpPr>
        <p:spPr bwMode="auto">
          <a:xfrm>
            <a:off x="5292725" y="4365625"/>
            <a:ext cx="3600450" cy="360363"/>
          </a:xfrm>
          <a:prstGeom prst="wedgeRectCallout">
            <a:avLst>
              <a:gd name="adj1" fmla="val -47662"/>
              <a:gd name="adj2" fmla="val -22665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395288" y="4581525"/>
            <a:ext cx="3024187" cy="576263"/>
          </a:xfrm>
          <a:prstGeom prst="wedgeRectCallout">
            <a:avLst>
              <a:gd name="adj1" fmla="val 25380"/>
              <a:gd name="adj2" fmla="val -19738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  <a:r>
              <a:rPr lang="ar-SA" sz="160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109578" name="AutoShape 10"/>
          <p:cNvSpPr>
            <a:spLocks noChangeArrowheads="1"/>
          </p:cNvSpPr>
          <p:nvPr/>
        </p:nvSpPr>
        <p:spPr bwMode="auto">
          <a:xfrm>
            <a:off x="3995911" y="5065720"/>
            <a:ext cx="3600450" cy="360363"/>
          </a:xfrm>
          <a:prstGeom prst="wedgeRectCallout">
            <a:avLst>
              <a:gd name="adj1" fmla="val -45769"/>
              <a:gd name="adj2" fmla="val -41828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6280150" y="-95250"/>
            <a:ext cx="9540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why?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3402173" y="2272392"/>
            <a:ext cx="3600450" cy="360363"/>
          </a:xfrm>
          <a:prstGeom prst="wedgeRectCallout">
            <a:avLst>
              <a:gd name="adj1" fmla="val -57806"/>
              <a:gd name="adj2" fmla="val -15264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06548" y="2345417"/>
            <a:ext cx="3024188" cy="360363"/>
          </a:xfrm>
          <a:prstGeom prst="wedgeRectCallout">
            <a:avLst>
              <a:gd name="adj1" fmla="val -3176"/>
              <a:gd name="adj2" fmla="val -15837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Transition model!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5796136" y="331788"/>
            <a:ext cx="3600450" cy="360362"/>
          </a:xfrm>
          <a:prstGeom prst="wedgeRectCallout">
            <a:avLst>
              <a:gd name="adj1" fmla="val -88547"/>
              <a:gd name="adj2" fmla="val 201395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Prove it?</a:t>
            </a:r>
          </a:p>
        </p:txBody>
      </p:sp>
    </p:spTree>
    <p:extLst>
      <p:ext uri="{BB962C8B-B14F-4D97-AF65-F5344CB8AC3E}">
        <p14:creationId xmlns:p14="http://schemas.microsoft.com/office/powerpoint/2010/main" val="281998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charRg st="123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Filtering 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3500438"/>
            <a:ext cx="8458200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57200" indent="-457200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>
                <a:solidFill>
                  <a:srgbClr val="000000"/>
                </a:solidFill>
                <a:cs typeface="Times New Roman" pitchFamily="18" charset="0"/>
              </a:rPr>
              <a:t>t-1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t-1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t-1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0:t-1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908050"/>
            <a:ext cx="84582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Thus, the recursive definition of filtering at time </a:t>
            </a:r>
            <a:r>
              <a:rPr lang="en-GB" sz="2400" i="1" dirty="0">
                <a:solidFill>
                  <a:srgbClr val="000000"/>
                </a:solidFill>
              </a:rPr>
              <a:t>t</a:t>
            </a:r>
            <a:r>
              <a:rPr lang="en-GB" sz="2400" dirty="0">
                <a:solidFill>
                  <a:srgbClr val="000000"/>
                </a:solidFill>
              </a:rPr>
              <a:t> in terms of filtering at time </a:t>
            </a:r>
            <a:r>
              <a:rPr lang="en-GB" sz="2400" i="1" dirty="0">
                <a:solidFill>
                  <a:srgbClr val="000000"/>
                </a:solidFill>
              </a:rPr>
              <a:t>t-1</a:t>
            </a:r>
            <a:r>
              <a:rPr lang="en-GB" sz="2400" dirty="0">
                <a:solidFill>
                  <a:srgbClr val="000000"/>
                </a:solidFill>
              </a:rPr>
              <a:t> can be expressed as a FORWARD procedure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</a:rPr>
              <a:t>0:t  </a:t>
            </a:r>
            <a:r>
              <a:rPr lang="en-GB" sz="2400" i="1" dirty="0">
                <a:solidFill>
                  <a:srgbClr val="000000"/>
                </a:solidFill>
              </a:rPr>
              <a:t>=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 FORWARD (</a:t>
            </a:r>
            <a:r>
              <a:rPr lang="en-GB" sz="2400" b="1" i="1" dirty="0">
                <a:solidFill>
                  <a:srgbClr val="000000"/>
                </a:solidFill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</a:rPr>
              <a:t>0:t-1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t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which implements the update described in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335713" y="3500438"/>
            <a:ext cx="2808287" cy="360362"/>
          </a:xfrm>
          <a:prstGeom prst="wedgeRectCallout">
            <a:avLst>
              <a:gd name="adj1" fmla="val -64019"/>
              <a:gd name="adj2" fmla="val 12995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50825" y="4292600"/>
            <a:ext cx="3024188" cy="576263"/>
          </a:xfrm>
          <a:prstGeom prst="wedgeRectCallout">
            <a:avLst>
              <a:gd name="adj1" fmla="val 25329"/>
              <a:gd name="adj2" fmla="val -11997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995738" y="4365625"/>
            <a:ext cx="2520950" cy="431800"/>
          </a:xfrm>
          <a:prstGeom prst="wedgeRectCallout">
            <a:avLst>
              <a:gd name="adj1" fmla="val -45468"/>
              <a:gd name="adj2" fmla="val -16691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77401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Analysis of Filtering 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50825" y="908050"/>
            <a:ext cx="8458200" cy="747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Because of the recursive definition in terms for the forward message, when all variables are discrete the time for each update is constant (i.e. independent of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t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)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The constant depends of course on the size of the state space</a:t>
            </a:r>
          </a:p>
        </p:txBody>
      </p:sp>
    </p:spTree>
    <p:extLst>
      <p:ext uri="{BB962C8B-B14F-4D97-AF65-F5344CB8AC3E}">
        <p14:creationId xmlns:p14="http://schemas.microsoft.com/office/powerpoint/2010/main" val="50399373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1509" name="AutoShape 5"/>
          <p:cNvCxnSpPr>
            <a:cxnSpLocks noChangeShapeType="1"/>
            <a:stCxn id="21507" idx="4"/>
            <a:endCxn id="21508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1512" name="AutoShape 8"/>
          <p:cNvCxnSpPr>
            <a:cxnSpLocks noChangeShapeType="1"/>
            <a:stCxn id="21510" idx="4"/>
            <a:endCxn id="21511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3" name="AutoShape 9"/>
          <p:cNvCxnSpPr>
            <a:cxnSpLocks noChangeShapeType="1"/>
            <a:endCxn id="21506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4" name="AutoShape 10"/>
          <p:cNvCxnSpPr>
            <a:cxnSpLocks noChangeShapeType="1"/>
            <a:stCxn id="21506" idx="6"/>
            <a:endCxn id="21507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1515" name="AutoShape 11"/>
          <p:cNvCxnSpPr>
            <a:cxnSpLocks noChangeShapeType="1"/>
            <a:stCxn id="21507" idx="6"/>
            <a:endCxn id="21510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79388" y="692150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Suppose our security guard came with a prior belief of 0.5 that it rained on day 0, just before the observation sequence started.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Without loss of generality, this can be modelled with a fictitious state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 with no associated observation and P(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0</a:t>
            </a:r>
            <a:r>
              <a:rPr lang="en-GB" sz="2000" dirty="0">
                <a:solidFill>
                  <a:srgbClr val="000000"/>
                </a:solidFill>
              </a:rPr>
              <a:t>) = &lt;0.5, 0.5&gt;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Day 1</a:t>
            </a:r>
            <a:r>
              <a:rPr lang="en-GB" sz="2000" dirty="0">
                <a:solidFill>
                  <a:srgbClr val="000000"/>
                </a:solidFill>
              </a:rPr>
              <a:t>: umbrella appears (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). Thus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0:t-1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i="1" dirty="0">
                <a:solidFill>
                  <a:srgbClr val="000000"/>
                </a:solidFill>
              </a:rPr>
              <a:t>r</a:t>
            </a:r>
            <a:r>
              <a:rPr lang="en-GB" sz="1800" i="1" baseline="-25000" dirty="0">
                <a:solidFill>
                  <a:srgbClr val="000000"/>
                </a:solidFill>
              </a:rPr>
              <a:t>0 </a:t>
            </a:r>
            <a:r>
              <a:rPr lang="en-GB" sz="1800" i="1" dirty="0">
                <a:solidFill>
                  <a:srgbClr val="000000"/>
                </a:solidFill>
              </a:rPr>
              <a:t>) P(r</a:t>
            </a:r>
            <a:r>
              <a:rPr lang="en-GB" sz="1800" i="1" baseline="-25000" dirty="0">
                <a:solidFill>
                  <a:srgbClr val="000000"/>
                </a:solidFill>
              </a:rPr>
              <a:t>0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 dirty="0">
                <a:solidFill>
                  <a:srgbClr val="000000"/>
                </a:solidFill>
              </a:rPr>
              <a:t>= &lt;0.7, 0.3&gt; * 0.5 + &lt;0.3,0.7&gt; * 0.5 = &lt;0.5,0.5&gt;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>
              <a:solidFill>
                <a:srgbClr val="000000"/>
              </a:solidFill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708400" y="3716338"/>
            <a:ext cx="863600" cy="61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 0.5</a:t>
            </a:r>
          </a:p>
        </p:txBody>
      </p:sp>
      <p:cxnSp>
        <p:nvCxnSpPr>
          <p:cNvPr id="21519" name="AutoShape 15"/>
          <p:cNvCxnSpPr>
            <a:cxnSpLocks noChangeShapeType="1"/>
            <a:stCxn id="21517" idx="3"/>
            <a:endCxn id="21518" idx="1"/>
          </p:cNvCxnSpPr>
          <p:nvPr/>
        </p:nvCxnSpPr>
        <p:spPr bwMode="auto">
          <a:xfrm flipV="1">
            <a:off x="1677988" y="4022725"/>
            <a:ext cx="2030412" cy="6492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871287"/>
              </p:ext>
            </p:extLst>
          </p:nvPr>
        </p:nvGraphicFramePr>
        <p:xfrm>
          <a:off x="2164552" y="5516563"/>
          <a:ext cx="1214446" cy="822960"/>
        </p:xfrm>
        <a:graphic>
          <a:graphicData uri="http://schemas.openxmlformats.org/drawingml/2006/table">
            <a:tbl>
              <a:tblPr/>
              <a:tblGrid>
                <a:gridCol w="489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R</a:t>
                      </a:r>
                      <a:r>
                        <a:rPr lang="en-CA" sz="1400" i="1" baseline="-25000" dirty="0"/>
                        <a:t>t-1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/>
                        <a:t>P(</a:t>
                      </a:r>
                      <a:r>
                        <a:rPr lang="en-CA" sz="1400" i="1" dirty="0" err="1"/>
                        <a:t>R</a:t>
                      </a:r>
                      <a:r>
                        <a:rPr lang="en-CA" sz="1400" i="1" baseline="-25000" dirty="0" err="1"/>
                        <a:t>t</a:t>
                      </a:r>
                      <a:r>
                        <a:rPr lang="en-CA" sz="14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t</a:t>
                      </a:r>
                    </a:p>
                    <a:p>
                      <a:pPr algn="ctr"/>
                      <a:r>
                        <a:rPr lang="en-CA" sz="14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</a:t>
                      </a:r>
                    </a:p>
                    <a:p>
                      <a:pPr algn="ctr"/>
                      <a:r>
                        <a:rPr lang="en-CA" sz="1400" dirty="0"/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43834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/>
                        <a:t>R</a:t>
                      </a:r>
                      <a:r>
                        <a:rPr lang="en-CA" sz="1400" i="1" baseline="-25000" dirty="0" err="1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/>
                        <a:t>P(</a:t>
                      </a:r>
                      <a:r>
                        <a:rPr lang="en-CA" sz="1400" i="1" dirty="0" err="1"/>
                        <a:t>U</a:t>
                      </a:r>
                      <a:r>
                        <a:rPr lang="en-CA" sz="1400" i="1" baseline="-25000" dirty="0" err="1"/>
                        <a:t>t</a:t>
                      </a:r>
                      <a:r>
                        <a:rPr lang="en-CA" sz="14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t</a:t>
                      </a:r>
                    </a:p>
                    <a:p>
                      <a:pPr algn="ctr"/>
                      <a:r>
                        <a:rPr lang="en-CA" sz="14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0.9</a:t>
                      </a:r>
                    </a:p>
                    <a:p>
                      <a:pPr algn="ctr"/>
                      <a:r>
                        <a:rPr lang="en-CA" sz="1400" dirty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28160" y="1969920"/>
              <a:ext cx="2086920" cy="1639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3480" y="1964520"/>
                <a:ext cx="2094120" cy="16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986468" y="2404312"/>
              <a:ext cx="2322000" cy="418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1708" y="2384152"/>
                <a:ext cx="235296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4303068" y="2398552"/>
              <a:ext cx="174960" cy="12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9028" y="2378392"/>
                <a:ext cx="209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4532748" y="2243752"/>
              <a:ext cx="176400" cy="120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1948" y="2225032"/>
                <a:ext cx="198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4763508" y="2214232"/>
              <a:ext cx="138600" cy="10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46588" y="2198032"/>
                <a:ext cx="173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5091468" y="2240872"/>
              <a:ext cx="27000" cy="189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76348" y="2226832"/>
                <a:ext cx="586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/>
              <p14:cNvContentPartPr/>
              <p14:nvPr/>
            </p14:nvContentPartPr>
            <p14:xfrm>
              <a:off x="5061948" y="2239792"/>
              <a:ext cx="110520" cy="11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52948" y="2225752"/>
                <a:ext cx="1353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5189028" y="2201272"/>
              <a:ext cx="146880" cy="117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6788" y="2183992"/>
                <a:ext cx="170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/>
              <p14:cNvContentPartPr/>
              <p14:nvPr/>
            </p14:nvContentPartPr>
            <p14:xfrm>
              <a:off x="5347788" y="2208112"/>
              <a:ext cx="114480" cy="114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29788" y="2190472"/>
                <a:ext cx="1486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5505108" y="2178232"/>
              <a:ext cx="121680" cy="16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89268" y="2165632"/>
                <a:ext cx="153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/>
              <p14:cNvContentPartPr/>
              <p14:nvPr/>
            </p14:nvContentPartPr>
            <p14:xfrm>
              <a:off x="5663148" y="2186872"/>
              <a:ext cx="34200" cy="136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44788" y="2173912"/>
                <a:ext cx="608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/>
              <p14:cNvContentPartPr/>
              <p14:nvPr/>
            </p14:nvContentPartPr>
            <p14:xfrm>
              <a:off x="5786988" y="2192272"/>
              <a:ext cx="75600" cy="1029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67908" y="2174992"/>
                <a:ext cx="1126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/>
              <p14:cNvContentPartPr/>
              <p14:nvPr/>
            </p14:nvContentPartPr>
            <p14:xfrm>
              <a:off x="5902188" y="2172112"/>
              <a:ext cx="131760" cy="85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84548" y="2154472"/>
                <a:ext cx="171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/>
              <p14:cNvContentPartPr/>
              <p14:nvPr/>
            </p14:nvContentPartPr>
            <p14:xfrm>
              <a:off x="6065628" y="2123152"/>
              <a:ext cx="115920" cy="125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50868" y="2103712"/>
                <a:ext cx="1501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/>
              <p14:cNvContentPartPr/>
              <p14:nvPr/>
            </p14:nvContentPartPr>
            <p14:xfrm>
              <a:off x="4620228" y="2473072"/>
              <a:ext cx="144000" cy="123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00788" y="2453272"/>
                <a:ext cx="171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/>
              <p14:cNvContentPartPr/>
              <p14:nvPr/>
            </p14:nvContentPartPr>
            <p14:xfrm>
              <a:off x="4778988" y="2455432"/>
              <a:ext cx="135000" cy="1191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68188" y="2441752"/>
                <a:ext cx="1663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/>
              <p14:cNvContentPartPr/>
              <p14:nvPr/>
            </p14:nvContentPartPr>
            <p14:xfrm>
              <a:off x="4962228" y="2492512"/>
              <a:ext cx="37440" cy="705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47108" y="2477032"/>
                <a:ext cx="64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Ink 26"/>
              <p14:cNvContentPartPr/>
              <p14:nvPr/>
            </p14:nvContentPartPr>
            <p14:xfrm>
              <a:off x="5169948" y="2428432"/>
              <a:ext cx="7920" cy="14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63828" y="2422312"/>
                <a:ext cx="201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Ink 27"/>
              <p14:cNvContentPartPr/>
              <p14:nvPr/>
            </p14:nvContentPartPr>
            <p14:xfrm>
              <a:off x="5058708" y="2528512"/>
              <a:ext cx="105480" cy="824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42148" y="2508352"/>
                <a:ext cx="142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Ink 28"/>
              <p14:cNvContentPartPr/>
              <p14:nvPr/>
            </p14:nvContentPartPr>
            <p14:xfrm>
              <a:off x="5159868" y="2389552"/>
              <a:ext cx="25200" cy="1947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141868" y="2379112"/>
                <a:ext cx="60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/>
              <p14:cNvContentPartPr/>
              <p14:nvPr/>
            </p14:nvContentPartPr>
            <p14:xfrm>
              <a:off x="5238708" y="2502232"/>
              <a:ext cx="135360" cy="98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17108" y="2483152"/>
                <a:ext cx="165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" name="Ink 30"/>
              <p14:cNvContentPartPr/>
              <p14:nvPr/>
            </p14:nvContentPartPr>
            <p14:xfrm>
              <a:off x="5406108" y="2477392"/>
              <a:ext cx="151920" cy="1119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93868" y="2458672"/>
                <a:ext cx="1832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2" name="Ink 31"/>
              <p14:cNvContentPartPr/>
              <p14:nvPr/>
            </p14:nvContentPartPr>
            <p14:xfrm>
              <a:off x="5616348" y="2452192"/>
              <a:ext cx="117000" cy="124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594388" y="2437072"/>
                <a:ext cx="147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3" name="Ink 32"/>
              <p14:cNvContentPartPr/>
              <p14:nvPr/>
            </p14:nvContentPartPr>
            <p14:xfrm>
              <a:off x="5787708" y="2434912"/>
              <a:ext cx="114840" cy="1533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67548" y="2416912"/>
                <a:ext cx="1432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/>
              <p14:cNvContentPartPr/>
              <p14:nvPr/>
            </p14:nvContentPartPr>
            <p14:xfrm>
              <a:off x="1963068" y="2711752"/>
              <a:ext cx="18720" cy="954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45068" y="2700952"/>
                <a:ext cx="507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/>
              <p14:cNvContentPartPr/>
              <p14:nvPr/>
            </p14:nvContentPartPr>
            <p14:xfrm>
              <a:off x="1999788" y="2698792"/>
              <a:ext cx="96840" cy="878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85748" y="2683672"/>
                <a:ext cx="1213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/>
              <p14:cNvContentPartPr/>
              <p14:nvPr/>
            </p14:nvContentPartPr>
            <p14:xfrm>
              <a:off x="2227668" y="3507352"/>
              <a:ext cx="6840" cy="1094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14708" y="3496192"/>
                <a:ext cx="378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/>
              <p14:cNvContentPartPr/>
              <p14:nvPr/>
            </p14:nvContentPartPr>
            <p14:xfrm>
              <a:off x="2140188" y="3500152"/>
              <a:ext cx="208440" cy="147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130828" y="3480352"/>
                <a:ext cx="237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Ink 37"/>
              <p14:cNvContentPartPr/>
              <p14:nvPr/>
            </p14:nvContentPartPr>
            <p14:xfrm>
              <a:off x="3991308" y="3473152"/>
              <a:ext cx="11520" cy="1400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71868" y="3458752"/>
                <a:ext cx="478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9" name="Ink 38"/>
              <p14:cNvContentPartPr/>
              <p14:nvPr/>
            </p14:nvContentPartPr>
            <p14:xfrm>
              <a:off x="3963948" y="3461632"/>
              <a:ext cx="153000" cy="57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50268" y="3442912"/>
                <a:ext cx="185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0" name="Ink 39"/>
              <p14:cNvContentPartPr/>
              <p14:nvPr/>
            </p14:nvContentPartPr>
            <p14:xfrm>
              <a:off x="4016508" y="3502312"/>
              <a:ext cx="107640" cy="108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04628" y="3489712"/>
                <a:ext cx="136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" name="Ink 40"/>
              <p14:cNvContentPartPr/>
              <p14:nvPr/>
            </p14:nvContentPartPr>
            <p14:xfrm>
              <a:off x="1193388" y="3506632"/>
              <a:ext cx="19080" cy="1198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179708" y="3495112"/>
                <a:ext cx="500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2" name="Ink 41"/>
              <p14:cNvContentPartPr/>
              <p14:nvPr/>
            </p14:nvContentPartPr>
            <p14:xfrm>
              <a:off x="1119228" y="3495112"/>
              <a:ext cx="172440" cy="212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03748" y="3476392"/>
                <a:ext cx="2062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3" name="Ink 42"/>
              <p14:cNvContentPartPr/>
              <p14:nvPr/>
            </p14:nvContentPartPr>
            <p14:xfrm>
              <a:off x="1520268" y="3507352"/>
              <a:ext cx="15840" cy="1076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510188" y="3491152"/>
                <a:ext cx="42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Ink 43"/>
              <p14:cNvContentPartPr/>
              <p14:nvPr/>
            </p14:nvContentPartPr>
            <p14:xfrm>
              <a:off x="1493268" y="3478552"/>
              <a:ext cx="136080" cy="298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478868" y="3462712"/>
                <a:ext cx="162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Ink 44"/>
              <p14:cNvContentPartPr/>
              <p14:nvPr/>
            </p14:nvContentPartPr>
            <p14:xfrm>
              <a:off x="1523868" y="3523912"/>
              <a:ext cx="111600" cy="201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12348" y="3514192"/>
                <a:ext cx="136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6" name="Ink 45"/>
              <p14:cNvContentPartPr/>
              <p14:nvPr/>
            </p14:nvContentPartPr>
            <p14:xfrm>
              <a:off x="2959188" y="3483592"/>
              <a:ext cx="24480" cy="77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949828" y="3471352"/>
                <a:ext cx="482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/>
              <p14:cNvContentPartPr/>
              <p14:nvPr/>
            </p14:nvContentPartPr>
            <p14:xfrm>
              <a:off x="2893308" y="3450472"/>
              <a:ext cx="174240" cy="1044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881788" y="3430672"/>
                <a:ext cx="2044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/>
              <p14:cNvContentPartPr/>
              <p14:nvPr/>
            </p14:nvContentPartPr>
            <p14:xfrm>
              <a:off x="3287148" y="3464152"/>
              <a:ext cx="15480" cy="127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268428" y="3456592"/>
                <a:ext cx="496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/>
              <p14:cNvContentPartPr/>
              <p14:nvPr/>
            </p14:nvContentPartPr>
            <p14:xfrm>
              <a:off x="3282828" y="3447952"/>
              <a:ext cx="121320" cy="1116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274908" y="3431032"/>
                <a:ext cx="145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0" name="Ink 49"/>
              <p14:cNvContentPartPr/>
              <p14:nvPr/>
            </p14:nvContentPartPr>
            <p14:xfrm>
              <a:off x="3300828" y="3499792"/>
              <a:ext cx="73080" cy="129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93268" y="3483592"/>
                <a:ext cx="10008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24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2533" name="AutoShape 5"/>
          <p:cNvCxnSpPr>
            <a:cxnSpLocks noChangeShapeType="1"/>
            <a:stCxn id="22531" idx="4"/>
            <a:endCxn id="22532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2536" name="AutoShape 8"/>
          <p:cNvCxnSpPr>
            <a:cxnSpLocks noChangeShapeType="1"/>
            <a:stCxn id="22534" idx="4"/>
            <a:endCxn id="22535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7" name="AutoShape 9"/>
          <p:cNvCxnSpPr>
            <a:cxnSpLocks noChangeShapeType="1"/>
            <a:endCxn id="22530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8" name="AutoShape 10"/>
          <p:cNvCxnSpPr>
            <a:cxnSpLocks noChangeShapeType="1"/>
            <a:stCxn id="22530" idx="6"/>
            <a:endCxn id="22531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2539" name="AutoShape 11"/>
          <p:cNvCxnSpPr>
            <a:cxnSpLocks noChangeShapeType="1"/>
            <a:stCxn id="22531" idx="6"/>
            <a:endCxn id="22534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Updating this with evidence from for </a:t>
            </a:r>
            <a:r>
              <a:rPr lang="en-GB" sz="2000" i="1">
                <a:solidFill>
                  <a:srgbClr val="000000"/>
                </a:solidFill>
              </a:rPr>
              <a:t>t =1</a:t>
            </a:r>
            <a:r>
              <a:rPr lang="en-GB" sz="2000">
                <a:solidFill>
                  <a:srgbClr val="000000"/>
                </a:solidFill>
              </a:rPr>
              <a:t> (umbrella appeared) gives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b="1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α&lt;0.9, 0.2&gt;&lt;0.5,0.5&gt; = α&lt;0.45, 0.1&gt; ~ &lt;0.818, 0.182&gt;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Day 2: umbella appears (</a:t>
            </a:r>
            <a:r>
              <a:rPr lang="en-GB" sz="2000" i="1">
                <a:solidFill>
                  <a:srgbClr val="000000"/>
                </a:solidFill>
              </a:rPr>
              <a:t>u</a:t>
            </a:r>
            <a:r>
              <a:rPr lang="en-GB" sz="2000" i="1" baseline="-25000">
                <a:solidFill>
                  <a:srgbClr val="000000"/>
                </a:solidFill>
              </a:rPr>
              <a:t>2</a:t>
            </a:r>
            <a:r>
              <a:rPr lang="en-GB" sz="2000">
                <a:solidFill>
                  <a:srgbClr val="000000"/>
                </a:solidFill>
              </a:rPr>
              <a:t>). Thus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0:t-1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) P(r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| 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 0.3&gt; * 0.818 + &lt;0.3,0.7&gt; * 0.182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~</a:t>
            </a:r>
            <a:r>
              <a:rPr lang="en-GB" sz="1800" i="1">
                <a:solidFill>
                  <a:srgbClr val="000000"/>
                </a:solidFill>
              </a:rPr>
              <a:t> &lt;0.627,0.373&gt;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995738" y="3716338"/>
            <a:ext cx="3603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2543" name="AutoShape 15"/>
          <p:cNvCxnSpPr>
            <a:cxnSpLocks noChangeShapeType="1"/>
            <a:stCxn id="22541" idx="3"/>
            <a:endCxn id="22542" idx="1"/>
          </p:cNvCxnSpPr>
          <p:nvPr/>
        </p:nvCxnSpPr>
        <p:spPr bwMode="auto">
          <a:xfrm flipV="1">
            <a:off x="1677988" y="3976688"/>
            <a:ext cx="2317750" cy="6953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779838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2545" name="AutoShape 17"/>
          <p:cNvCxnSpPr>
            <a:cxnSpLocks noChangeShapeType="1"/>
            <a:stCxn id="22542" idx="2"/>
            <a:endCxn id="22544" idx="0"/>
          </p:cNvCxnSpPr>
          <p:nvPr/>
        </p:nvCxnSpPr>
        <p:spPr bwMode="auto">
          <a:xfrm>
            <a:off x="4175125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732588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2547" name="AutoShape 19"/>
          <p:cNvCxnSpPr>
            <a:cxnSpLocks noChangeShapeType="1"/>
            <a:stCxn id="22531" idx="7"/>
            <a:endCxn id="22546" idx="1"/>
          </p:cNvCxnSpPr>
          <p:nvPr/>
        </p:nvCxnSpPr>
        <p:spPr bwMode="auto">
          <a:xfrm flipV="1">
            <a:off x="5102225" y="3905250"/>
            <a:ext cx="1631950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714612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R</a:t>
                      </a:r>
                      <a:r>
                        <a:rPr lang="en-CA" sz="1400" i="1" baseline="-25000" dirty="0"/>
                        <a:t>t-1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/>
                        <a:t>P(</a:t>
                      </a:r>
                      <a:r>
                        <a:rPr lang="en-CA" sz="1400" i="1" dirty="0" err="1"/>
                        <a:t>R</a:t>
                      </a:r>
                      <a:r>
                        <a:rPr lang="en-CA" sz="1400" i="1" baseline="-25000" dirty="0" err="1"/>
                        <a:t>t</a:t>
                      </a:r>
                      <a:r>
                        <a:rPr lang="en-CA" sz="14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t</a:t>
                      </a:r>
                    </a:p>
                    <a:p>
                      <a:pPr algn="ctr"/>
                      <a:r>
                        <a:rPr lang="en-CA" sz="14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</a:t>
                      </a:r>
                    </a:p>
                    <a:p>
                      <a:pPr algn="ctr"/>
                      <a:r>
                        <a:rPr lang="en-CA" sz="1400" dirty="0"/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643834" y="5429264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/>
                        <a:t>R</a:t>
                      </a:r>
                      <a:r>
                        <a:rPr lang="en-CA" sz="1400" i="1" baseline="-25000" dirty="0" err="1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/>
                        <a:t>P(</a:t>
                      </a:r>
                      <a:r>
                        <a:rPr lang="en-CA" sz="1400" i="1" dirty="0" err="1"/>
                        <a:t>U</a:t>
                      </a:r>
                      <a:r>
                        <a:rPr lang="en-CA" sz="1400" i="1" baseline="-25000" dirty="0" err="1"/>
                        <a:t>t</a:t>
                      </a:r>
                      <a:r>
                        <a:rPr lang="en-CA" sz="14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t</a:t>
                      </a:r>
                    </a:p>
                    <a:p>
                      <a:pPr algn="ctr"/>
                      <a:r>
                        <a:rPr lang="en-CA" sz="14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0.9</a:t>
                      </a:r>
                    </a:p>
                    <a:p>
                      <a:pPr algn="ctr"/>
                      <a:r>
                        <a:rPr lang="en-CA" sz="1400" dirty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6726903" y="1412776"/>
              <a:ext cx="2086920" cy="1639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2223" y="1407376"/>
                <a:ext cx="2094120" cy="16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8579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1476375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3995738" y="5084763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995738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3557" name="AutoShape 5"/>
          <p:cNvCxnSpPr>
            <a:cxnSpLocks noChangeShapeType="1"/>
            <a:stCxn id="23555" idx="4"/>
            <a:endCxn id="23556" idx="0"/>
          </p:cNvCxnSpPr>
          <p:nvPr/>
        </p:nvCxnSpPr>
        <p:spPr bwMode="auto">
          <a:xfrm>
            <a:off x="4643438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372225" y="501332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372225" y="6165850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3560" name="AutoShape 8"/>
          <p:cNvCxnSpPr>
            <a:cxnSpLocks noChangeShapeType="1"/>
            <a:stCxn id="23558" idx="4"/>
            <a:endCxn id="23559" idx="0"/>
          </p:cNvCxnSpPr>
          <p:nvPr/>
        </p:nvCxnSpPr>
        <p:spPr bwMode="auto">
          <a:xfrm>
            <a:off x="7019925" y="5445125"/>
            <a:ext cx="1588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1" name="AutoShape 9"/>
          <p:cNvCxnSpPr>
            <a:cxnSpLocks noChangeShapeType="1"/>
            <a:endCxn id="23554" idx="2"/>
          </p:cNvCxnSpPr>
          <p:nvPr/>
        </p:nvCxnSpPr>
        <p:spPr bwMode="auto">
          <a:xfrm flipV="1">
            <a:off x="839788" y="5300663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2" name="AutoShape 10"/>
          <p:cNvCxnSpPr>
            <a:cxnSpLocks noChangeShapeType="1"/>
            <a:stCxn id="23554" idx="6"/>
            <a:endCxn id="23555" idx="2"/>
          </p:cNvCxnSpPr>
          <p:nvPr/>
        </p:nvCxnSpPr>
        <p:spPr bwMode="auto">
          <a:xfrm>
            <a:off x="2771775" y="5300663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3563" name="AutoShape 11"/>
          <p:cNvCxnSpPr>
            <a:cxnSpLocks noChangeShapeType="1"/>
            <a:stCxn id="23555" idx="6"/>
            <a:endCxn id="23558" idx="2"/>
          </p:cNvCxnSpPr>
          <p:nvPr/>
        </p:nvCxnSpPr>
        <p:spPr bwMode="auto">
          <a:xfrm flipV="1">
            <a:off x="5291138" y="5229225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Updating this with evidence from for </a:t>
            </a:r>
            <a:r>
              <a:rPr lang="en-GB" sz="2000" i="1">
                <a:solidFill>
                  <a:srgbClr val="000000"/>
                </a:solidFill>
              </a:rPr>
              <a:t>t =2</a:t>
            </a:r>
            <a:r>
              <a:rPr lang="en-GB" sz="2000">
                <a:solidFill>
                  <a:srgbClr val="000000"/>
                </a:solidFill>
              </a:rPr>
              <a:t> (umbrella appeared) gives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>
                <a:solidFill>
                  <a:srgbClr val="000000"/>
                </a:solidFill>
              </a:rPr>
              <a:t> ,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 i="1">
                <a:solidFill>
                  <a:srgbClr val="000000"/>
                </a:solidFill>
              </a:rPr>
              <a:t> 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i="1">
                <a:solidFill>
                  <a:srgbClr val="000000"/>
                </a:solidFill>
              </a:rPr>
              <a:t>)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α&lt;0.9, 0.2&gt;&lt;0.627,0.373&gt; = α&lt;0.565, 0.075&gt; ~ &lt;0.883, 0.117&gt;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Intuitively, the probability of rain increases, because the umbrella appears twice in a row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995738" y="3716338"/>
            <a:ext cx="360362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3567" name="AutoShape 15"/>
          <p:cNvCxnSpPr>
            <a:cxnSpLocks noChangeShapeType="1"/>
            <a:stCxn id="23565" idx="3"/>
            <a:endCxn id="23566" idx="1"/>
          </p:cNvCxnSpPr>
          <p:nvPr/>
        </p:nvCxnSpPr>
        <p:spPr bwMode="auto">
          <a:xfrm flipV="1">
            <a:off x="1677988" y="3976688"/>
            <a:ext cx="2317750" cy="6953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779838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3569" name="AutoShape 17"/>
          <p:cNvCxnSpPr>
            <a:cxnSpLocks noChangeShapeType="1"/>
            <a:stCxn id="23566" idx="2"/>
            <a:endCxn id="23568" idx="0"/>
          </p:cNvCxnSpPr>
          <p:nvPr/>
        </p:nvCxnSpPr>
        <p:spPr bwMode="auto">
          <a:xfrm>
            <a:off x="4175125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6732588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3571" name="AutoShape 19"/>
          <p:cNvCxnSpPr>
            <a:cxnSpLocks noChangeShapeType="1"/>
            <a:stCxn id="23555" idx="7"/>
            <a:endCxn id="23570" idx="1"/>
          </p:cNvCxnSpPr>
          <p:nvPr/>
        </p:nvCxnSpPr>
        <p:spPr bwMode="auto">
          <a:xfrm flipV="1">
            <a:off x="5102225" y="3905250"/>
            <a:ext cx="1631950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588125" y="450850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0.117</a:t>
            </a:r>
          </a:p>
        </p:txBody>
      </p:sp>
      <p:cxnSp>
        <p:nvCxnSpPr>
          <p:cNvPr id="23573" name="AutoShape 21"/>
          <p:cNvCxnSpPr>
            <a:cxnSpLocks noChangeShapeType="1"/>
            <a:endCxn id="23572" idx="0"/>
          </p:cNvCxnSpPr>
          <p:nvPr/>
        </p:nvCxnSpPr>
        <p:spPr bwMode="auto">
          <a:xfrm>
            <a:off x="6985000" y="4164013"/>
            <a:ext cx="179388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6036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 exercise (home)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Compute filtering at t</a:t>
            </a:r>
            <a:r>
              <a:rPr lang="en-CA" sz="2400" baseline="-25000" dirty="0"/>
              <a:t>3</a:t>
            </a:r>
            <a:r>
              <a:rPr lang="en-CA" sz="2400" dirty="0"/>
              <a:t> if the 3</a:t>
            </a:r>
            <a:r>
              <a:rPr lang="en-CA" sz="2400" baseline="30000" dirty="0"/>
              <a:t>rd</a:t>
            </a:r>
            <a:r>
              <a:rPr lang="en-CA" sz="2400" dirty="0"/>
              <a:t> observation/evidence is </a:t>
            </a:r>
            <a:r>
              <a:rPr lang="en-CA" sz="2400" i="1" dirty="0"/>
              <a:t>no umbrella </a:t>
            </a:r>
            <a:r>
              <a:rPr lang="en-CA" sz="2400" dirty="0">
                <a:solidFill>
                  <a:srgbClr val="92D050"/>
                </a:solidFill>
              </a:rPr>
              <a:t>(will put solution on inked slides)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7520" y="1584000"/>
              <a:ext cx="8399160" cy="4505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360" y="1577880"/>
                <a:ext cx="8420040" cy="45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536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5105400" cy="8072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>
                <a:solidFill>
                  <a:srgbClr val="3333CC"/>
                </a:solidFill>
                <a:latin typeface="Arial Unicode MS"/>
              </a:rPr>
              <a:t>422 big picture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711" y="-59705"/>
            <a:ext cx="9324528" cy="6657609"/>
            <a:chOff x="0" y="349058"/>
            <a:chExt cx="9104211" cy="6337510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3598859" y="1576330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494804" y="2140761"/>
              <a:ext cx="24710" cy="386000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Value Iteration</a:t>
              </a:r>
            </a:p>
            <a:p>
              <a: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Full Resolution</a:t>
              </a:r>
            </a:p>
            <a:p>
              <a:pPr marL="273050" indent="-342900">
                <a:buFont typeface="Arial" panose="020B0604020202020204" pitchFamily="34" charset="0"/>
                <a:buChar char="•"/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Decision Processes  and 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Partially 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Gibbs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644441" y="3615207"/>
              <a:ext cx="3644025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Undirected Graphical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	Markov Networks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  Conditional Random Fields</a:t>
              </a: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1800" b="1" i="1" dirty="0">
                  <a:solidFill>
                    <a:srgbClr val="FF0000"/>
                  </a:solidFill>
                  <a:latin typeface="Arial Unicode MS" pitchFamily="34" charset="-128"/>
                </a:rPr>
                <a:t>Reinforcement Learning</a:t>
              </a: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4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/>
              <a:r>
                <a:rPr lang="en-US" sz="2000" b="1" dirty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rgbClr val="000000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  Relational Models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Arial Unicode MS" pitchFamily="34" charset="-128"/>
                </a:rPr>
                <a:t>Markov Logics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5080000" y="349058"/>
              <a:ext cx="3814058" cy="795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u="sng" dirty="0" err="1">
                  <a:solidFill>
                    <a:srgbClr val="00B050"/>
                  </a:solidFill>
                  <a:latin typeface="Arial Unicode MS" pitchFamily="34" charset="-128"/>
                </a:rPr>
                <a:t>StarAI</a:t>
              </a:r>
              <a:r>
                <a:rPr lang="en-US" sz="2000" b="1" u="sng" dirty="0">
                  <a:solidFill>
                    <a:srgbClr val="00B050"/>
                  </a:solidFill>
                  <a:latin typeface="Arial Unicode MS" pitchFamily="34" charset="-128"/>
                </a:rPr>
                <a:t> (statistical relational AI)</a:t>
              </a:r>
              <a:endParaRPr lang="en-US" sz="1800" b="1" u="sng" dirty="0">
                <a:solidFill>
                  <a:srgbClr val="00B050"/>
                </a:solidFill>
                <a:latin typeface="Arial Unicode MS" pitchFamily="34" charset="-128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Hybrid: 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Det</a:t>
              </a: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</a:rPr>
                <a:t> +</a:t>
              </a:r>
              <a:r>
                <a:rPr lang="en-US" sz="2000" b="1" dirty="0" err="1">
                  <a:solidFill>
                    <a:srgbClr val="00B050"/>
                  </a:solidFill>
                  <a:latin typeface="Arial Unicode MS" pitchFamily="34" charset="-128"/>
                </a:rPr>
                <a:t>Sto</a:t>
              </a:r>
              <a:endParaRPr lang="en-US" sz="2000" b="1" dirty="0">
                <a:solidFill>
                  <a:srgbClr val="00B050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6" y="2894423"/>
              <a:ext cx="3188415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Forward, Viterbi….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1800" b="1" dirty="0">
                  <a:solidFill>
                    <a:srgbClr val="3333CC"/>
                  </a:solidFill>
                  <a:latin typeface="Arial Unicode MS" pitchFamily="34" charset="-128"/>
                </a:rPr>
                <a:t>Approx. : Particle Filtering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CPSC 422, Lecture 35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2933" y="0"/>
            <a:ext cx="3906356" cy="172136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43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340768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 </a:t>
            </a:r>
            <a:r>
              <a:rPr lang="en-US" sz="2400" kern="0" dirty="0">
                <a:solidFill>
                  <a:schemeClr val="accent3">
                    <a:lumMod val="65000"/>
                  </a:schemeClr>
                </a:solidFill>
                <a:latin typeface="+mn-lt"/>
              </a:rPr>
              <a:t>(</a:t>
            </a:r>
            <a:r>
              <a:rPr lang="en-GB" sz="2400" dirty="0">
                <a:solidFill>
                  <a:schemeClr val="accent3">
                    <a:lumMod val="65000"/>
                  </a:schemeClr>
                </a:solidFill>
                <a:latin typeface="+mn-lt"/>
              </a:rPr>
              <a:t>posterior distribution over the current state given evidence to date)</a:t>
            </a:r>
            <a:endParaRPr lang="en-US" sz="2400" kern="0" dirty="0">
              <a:solidFill>
                <a:schemeClr val="accent3">
                  <a:lumMod val="65000"/>
                </a:schemeClr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date</a:t>
            </a:r>
            <a:r>
              <a:rPr lang="en-GB" sz="3200" dirty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date)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57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Prediction </a:t>
            </a:r>
            <a:r>
              <a:rPr lang="en-GB" sz="3200" i="1" dirty="0">
                <a:solidFill>
                  <a:schemeClr val="accent2"/>
                </a:solidFill>
              </a:rPr>
              <a:t>P</a:t>
            </a:r>
            <a:r>
              <a:rPr lang="en-GB" sz="3200" b="0" i="1" dirty="0">
                <a:solidFill>
                  <a:schemeClr val="accent2"/>
                </a:solidFill>
              </a:rPr>
              <a:t>(</a:t>
            </a:r>
            <a:r>
              <a:rPr lang="en-GB" sz="3200" i="1" dirty="0">
                <a:solidFill>
                  <a:schemeClr val="accent2"/>
                </a:solidFill>
              </a:rPr>
              <a:t>X</a:t>
            </a:r>
            <a:r>
              <a:rPr lang="en-GB" sz="3200" b="0" i="1" baseline="-25000" dirty="0">
                <a:solidFill>
                  <a:schemeClr val="accent2"/>
                </a:solidFill>
              </a:rPr>
              <a:t>t+k+1</a:t>
            </a:r>
            <a:r>
              <a:rPr lang="en-GB" sz="3200" b="0" dirty="0">
                <a:solidFill>
                  <a:schemeClr val="accent2"/>
                </a:solidFill>
              </a:rPr>
              <a:t> | </a:t>
            </a:r>
            <a:r>
              <a:rPr lang="en-GB" sz="3200" i="1" dirty="0">
                <a:solidFill>
                  <a:schemeClr val="accent2"/>
                </a:solidFill>
              </a:rPr>
              <a:t>e</a:t>
            </a:r>
            <a:r>
              <a:rPr lang="en-GB" sz="3200" b="0" i="1" baseline="-25000" dirty="0">
                <a:solidFill>
                  <a:schemeClr val="accent2"/>
                </a:solidFill>
              </a:rPr>
              <a:t>0:t</a:t>
            </a:r>
            <a:r>
              <a:rPr lang="en-GB" sz="3200" dirty="0">
                <a:solidFill>
                  <a:srgbClr val="000000"/>
                </a:solidFill>
              </a:rPr>
              <a:t> </a:t>
            </a:r>
            <a:r>
              <a:rPr lang="en-GB" sz="3200" b="0" i="1" dirty="0">
                <a:solidFill>
                  <a:srgbClr val="000000"/>
                </a:solidFill>
              </a:rPr>
              <a:t>)</a:t>
            </a:r>
            <a:endParaRPr lang="en-GB" sz="32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7950" y="981075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Can be seen as filtering without addition of new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In fact, filtering already contains a one-step prediction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b="1" i="1" dirty="0">
                <a:solidFill>
                  <a:srgbClr val="000000"/>
                </a:solidFill>
              </a:rPr>
              <a:t> |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0:t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t</a:t>
            </a:r>
            <a:r>
              <a:rPr lang="en-GB" sz="1800" b="1" i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 dirty="0">
                <a:solidFill>
                  <a:srgbClr val="000000"/>
                </a:solidFill>
                <a:cs typeface="Times New Roman" pitchFamily="18" charset="0"/>
              </a:rPr>
              <a:t>t-1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</a:t>
            </a:r>
            <a:r>
              <a:rPr lang="en-GB" sz="1800" b="1" i="1" dirty="0" err="1">
                <a:solidFill>
                  <a:srgbClr val="000000"/>
                </a:solidFill>
              </a:rPr>
              <a:t>X</a:t>
            </a:r>
            <a:r>
              <a:rPr lang="en-GB" sz="1800" i="1" baseline="-25000" dirty="0" err="1">
                <a:solidFill>
                  <a:srgbClr val="000000"/>
                </a:solidFill>
              </a:rPr>
              <a:t>t</a:t>
            </a:r>
            <a:r>
              <a:rPr lang="en-GB" sz="1800" dirty="0">
                <a:solidFill>
                  <a:srgbClr val="000000"/>
                </a:solidFill>
              </a:rPr>
              <a:t> |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</a:rPr>
              <a:t>t-1 </a:t>
            </a:r>
            <a:r>
              <a:rPr lang="en-GB" sz="1800" i="1" dirty="0">
                <a:solidFill>
                  <a:srgbClr val="000000"/>
                </a:solidFill>
              </a:rPr>
              <a:t>) P(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x</a:t>
            </a:r>
            <a:r>
              <a:rPr lang="en-GB" sz="1800" i="1" baseline="-25000" dirty="0">
                <a:solidFill>
                  <a:srgbClr val="000000"/>
                </a:solidFill>
              </a:rPr>
              <a:t>t-1 </a:t>
            </a:r>
            <a:r>
              <a:rPr lang="en-GB" sz="1800" b="1" i="1" dirty="0">
                <a:solidFill>
                  <a:srgbClr val="000000"/>
                </a:solidFill>
              </a:rPr>
              <a:t>| e</a:t>
            </a:r>
            <a:r>
              <a:rPr lang="en-GB" sz="1800" i="1" baseline="-25000" dirty="0">
                <a:solidFill>
                  <a:srgbClr val="000000"/>
                </a:solidFill>
              </a:rPr>
              <a:t>0:t-1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221288" y="2349500"/>
            <a:ext cx="3600450" cy="360363"/>
          </a:xfrm>
          <a:prstGeom prst="wedgeRectCallout">
            <a:avLst>
              <a:gd name="adj1" fmla="val -49690"/>
              <a:gd name="adj2" fmla="val -6674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Filtering at time </a:t>
            </a:r>
            <a:r>
              <a:rPr lang="en-GB" sz="1800" i="1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23850" y="2565400"/>
            <a:ext cx="3024188" cy="576263"/>
          </a:xfrm>
          <a:prstGeom prst="wedgeRectCallout">
            <a:avLst>
              <a:gd name="adj1" fmla="val 22968"/>
              <a:gd name="adj2" fmla="val -9738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Inclusion of new evidence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(sensor model)</a:t>
            </a:r>
            <a:r>
              <a:rPr lang="ar-SA" sz="160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563938" y="2997200"/>
            <a:ext cx="3600450" cy="360363"/>
          </a:xfrm>
          <a:prstGeom prst="wedgeRectCallout">
            <a:avLst>
              <a:gd name="adj1" fmla="val -47796"/>
              <a:gd name="adj2" fmla="val -258370"/>
            </a:avLst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Propagation to time </a:t>
            </a:r>
            <a:r>
              <a:rPr lang="en-GB" sz="18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-171306" y="3644900"/>
            <a:ext cx="9415174" cy="165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We need to show how to recursively predict the state at time </a:t>
            </a:r>
            <a:r>
              <a:rPr lang="en-GB" sz="2000" i="1" dirty="0" err="1">
                <a:solidFill>
                  <a:srgbClr val="000000"/>
                </a:solidFill>
                <a:latin typeface="+mn-lt"/>
              </a:rPr>
              <a:t>t+k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 +1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from a prediction for state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t + k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, e</a:t>
            </a:r>
            <a:r>
              <a:rPr lang="en-GB" sz="2000" i="1" baseline="-25000" dirty="0">
                <a:solidFill>
                  <a:srgbClr val="000000"/>
                </a:solidFill>
              </a:rPr>
              <a:t>0:</a:t>
            </a:r>
            <a:r>
              <a:rPr lang="en-GB" sz="2000" b="1" i="1" baseline="-25000" dirty="0">
                <a:solidFill>
                  <a:schemeClr val="tx1"/>
                </a:solidFill>
              </a:rPr>
              <a:t>t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000" i="1" baseline="-50000" dirty="0" err="1">
                <a:solidFill>
                  <a:srgbClr val="000000"/>
                </a:solidFill>
                <a:cs typeface="Times New Roman" pitchFamily="18" charset="0"/>
              </a:rPr>
              <a:t>t+k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t+k+1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t+k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| 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Let‘s continue with the rain example and compute the probability of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on day four after having seen the umbrella in day one and two: </a:t>
            </a:r>
            <a:r>
              <a:rPr lang="en-GB" sz="20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|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, 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GB" sz="2000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24583" name="Freeform 7"/>
          <p:cNvSpPr>
            <a:spLocks noChangeArrowheads="1"/>
          </p:cNvSpPr>
          <p:nvPr/>
        </p:nvSpPr>
        <p:spPr bwMode="auto">
          <a:xfrm>
            <a:off x="2771775" y="1749425"/>
            <a:ext cx="3335338" cy="684213"/>
          </a:xfrm>
          <a:custGeom>
            <a:avLst/>
            <a:gdLst/>
            <a:ahLst/>
            <a:cxnLst>
              <a:cxn ang="0">
                <a:pos x="272" y="15"/>
              </a:cxn>
              <a:cxn ang="0">
                <a:pos x="45" y="105"/>
              </a:cxn>
              <a:cxn ang="0">
                <a:pos x="91" y="332"/>
              </a:cxn>
              <a:cxn ang="0">
                <a:pos x="590" y="423"/>
              </a:cxn>
              <a:cxn ang="0">
                <a:pos x="1452" y="378"/>
              </a:cxn>
              <a:cxn ang="0">
                <a:pos x="2041" y="287"/>
              </a:cxn>
              <a:cxn ang="0">
                <a:pos x="1814" y="105"/>
              </a:cxn>
              <a:cxn ang="0">
                <a:pos x="1043" y="60"/>
              </a:cxn>
              <a:cxn ang="0">
                <a:pos x="544" y="15"/>
              </a:cxn>
              <a:cxn ang="0">
                <a:pos x="272" y="15"/>
              </a:cxn>
            </a:cxnLst>
            <a:rect l="0" t="0" r="r" b="b"/>
            <a:pathLst>
              <a:path w="2101" h="431">
                <a:moveTo>
                  <a:pt x="272" y="15"/>
                </a:moveTo>
                <a:cubicBezTo>
                  <a:pt x="189" y="30"/>
                  <a:pt x="75" y="52"/>
                  <a:pt x="45" y="105"/>
                </a:cubicBezTo>
                <a:cubicBezTo>
                  <a:pt x="15" y="158"/>
                  <a:pt x="0" y="279"/>
                  <a:pt x="91" y="332"/>
                </a:cubicBezTo>
                <a:cubicBezTo>
                  <a:pt x="182" y="385"/>
                  <a:pt x="363" y="415"/>
                  <a:pt x="590" y="423"/>
                </a:cubicBezTo>
                <a:cubicBezTo>
                  <a:pt x="817" y="431"/>
                  <a:pt x="1210" y="401"/>
                  <a:pt x="1452" y="378"/>
                </a:cubicBezTo>
                <a:cubicBezTo>
                  <a:pt x="1694" y="355"/>
                  <a:pt x="1981" y="332"/>
                  <a:pt x="2041" y="287"/>
                </a:cubicBezTo>
                <a:cubicBezTo>
                  <a:pt x="2101" y="242"/>
                  <a:pt x="1980" y="143"/>
                  <a:pt x="1814" y="105"/>
                </a:cubicBezTo>
                <a:cubicBezTo>
                  <a:pt x="1648" y="67"/>
                  <a:pt x="1255" y="75"/>
                  <a:pt x="1043" y="60"/>
                </a:cubicBezTo>
                <a:cubicBezTo>
                  <a:pt x="831" y="45"/>
                  <a:pt x="672" y="22"/>
                  <a:pt x="544" y="15"/>
                </a:cubicBezTo>
                <a:cubicBezTo>
                  <a:pt x="416" y="8"/>
                  <a:pt x="355" y="0"/>
                  <a:pt x="272" y="15"/>
                </a:cubicBezTo>
                <a:close/>
              </a:path>
            </a:pathLst>
          </a:custGeom>
          <a:noFill/>
          <a:ln w="3168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4211638" y="4983846"/>
            <a:ext cx="3600450" cy="360362"/>
          </a:xfrm>
          <a:prstGeom prst="wedgeRectCallout">
            <a:avLst>
              <a:gd name="adj1" fmla="val -58380"/>
              <a:gd name="adj2" fmla="val -10330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for state </a:t>
            </a:r>
            <a:r>
              <a:rPr lang="en-GB" sz="1800" i="1">
                <a:solidFill>
                  <a:srgbClr val="000000"/>
                </a:solidFill>
              </a:rPr>
              <a:t>t+ k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971550" y="5445125"/>
            <a:ext cx="3024188" cy="288925"/>
          </a:xfrm>
          <a:prstGeom prst="wedgeRectCallout">
            <a:avLst>
              <a:gd name="adj1" fmla="val -12519"/>
              <a:gd name="adj2" fmla="val -11758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14205377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212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256" end="4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577850" y="5084763"/>
            <a:ext cx="1042988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124075" y="5084763"/>
            <a:ext cx="1008063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1981200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25605" name="AutoShape 5"/>
          <p:cNvCxnSpPr>
            <a:cxnSpLocks noChangeShapeType="1"/>
            <a:stCxn id="25603" idx="4"/>
            <a:endCxn id="25604" idx="0"/>
          </p:cNvCxnSpPr>
          <p:nvPr/>
        </p:nvCxnSpPr>
        <p:spPr bwMode="auto">
          <a:xfrm>
            <a:off x="2627313" y="5516563"/>
            <a:ext cx="1587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852863" y="5084763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708400" y="6237288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5608" name="AutoShape 8"/>
          <p:cNvCxnSpPr>
            <a:cxnSpLocks noChangeShapeType="1"/>
            <a:stCxn id="25606" idx="4"/>
            <a:endCxn id="25607" idx="0"/>
          </p:cNvCxnSpPr>
          <p:nvPr/>
        </p:nvCxnSpPr>
        <p:spPr bwMode="auto">
          <a:xfrm>
            <a:off x="4321175" y="5516563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09" name="AutoShape 9"/>
          <p:cNvCxnSpPr>
            <a:cxnSpLocks noChangeShapeType="1"/>
            <a:stCxn id="25602" idx="6"/>
            <a:endCxn id="25603" idx="2"/>
          </p:cNvCxnSpPr>
          <p:nvPr/>
        </p:nvCxnSpPr>
        <p:spPr bwMode="auto">
          <a:xfrm>
            <a:off x="1620838" y="5300663"/>
            <a:ext cx="503237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5610" name="AutoShape 10"/>
          <p:cNvCxnSpPr>
            <a:cxnSpLocks noChangeShapeType="1"/>
            <a:stCxn id="25603" idx="6"/>
            <a:endCxn id="25606" idx="2"/>
          </p:cNvCxnSpPr>
          <p:nvPr/>
        </p:nvCxnSpPr>
        <p:spPr bwMode="auto">
          <a:xfrm>
            <a:off x="3132138" y="5300663"/>
            <a:ext cx="72072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79388" y="549275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3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from day 2 to day 3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b="1" i="1">
                <a:solidFill>
                  <a:srgbClr val="000000"/>
                </a:solidFill>
              </a:rPr>
              <a:t>| 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3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2 </a:t>
            </a:r>
            <a:r>
              <a:rPr lang="en-GB" sz="1800" b="1" i="1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&lt;0.7,0.3&gt;*0.883 + &lt;0.3,0.7&gt;*0.117 = &lt;0.618,0.265&gt; + &lt;0.035, 0.082&gt;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&lt;0.653, 0.347&gt;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82563" y="4508500"/>
            <a:ext cx="466725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124075" y="3716338"/>
            <a:ext cx="3603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25614" name="AutoShape 14"/>
          <p:cNvCxnSpPr>
            <a:cxnSpLocks noChangeShapeType="1"/>
            <a:stCxn id="25612" idx="3"/>
            <a:endCxn id="25613" idx="1"/>
          </p:cNvCxnSpPr>
          <p:nvPr/>
        </p:nvCxnSpPr>
        <p:spPr bwMode="auto">
          <a:xfrm flipV="1">
            <a:off x="649288" y="3976688"/>
            <a:ext cx="1474787" cy="8382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908175" y="4581525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25616" name="AutoShape 16"/>
          <p:cNvCxnSpPr>
            <a:cxnSpLocks noChangeShapeType="1"/>
            <a:stCxn id="25613" idx="2"/>
            <a:endCxn id="25615" idx="0"/>
          </p:cNvCxnSpPr>
          <p:nvPr/>
        </p:nvCxnSpPr>
        <p:spPr bwMode="auto">
          <a:xfrm>
            <a:off x="2303463" y="4237038"/>
            <a:ext cx="180975" cy="3444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852863" y="3644900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0.627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0.373</a:t>
            </a:r>
          </a:p>
        </p:txBody>
      </p:sp>
      <p:cxnSp>
        <p:nvCxnSpPr>
          <p:cNvPr id="25618" name="AutoShape 18"/>
          <p:cNvCxnSpPr>
            <a:cxnSpLocks noChangeShapeType="1"/>
            <a:stCxn id="25603" idx="7"/>
            <a:endCxn id="25617" idx="1"/>
          </p:cNvCxnSpPr>
          <p:nvPr/>
        </p:nvCxnSpPr>
        <p:spPr bwMode="auto">
          <a:xfrm flipV="1">
            <a:off x="2984500" y="3905250"/>
            <a:ext cx="868363" cy="12414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563938" y="450850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0.117</a:t>
            </a:r>
          </a:p>
        </p:txBody>
      </p:sp>
      <p:cxnSp>
        <p:nvCxnSpPr>
          <p:cNvPr id="25620" name="AutoShape 20"/>
          <p:cNvCxnSpPr>
            <a:cxnSpLocks noChangeShapeType="1"/>
            <a:stCxn id="25617" idx="2"/>
            <a:endCxn id="25619" idx="0"/>
          </p:cNvCxnSpPr>
          <p:nvPr/>
        </p:nvCxnSpPr>
        <p:spPr bwMode="auto">
          <a:xfrm flipH="1">
            <a:off x="4140200" y="4165600"/>
            <a:ext cx="36513" cy="3429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551488" y="5072063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5622" name="AutoShape 22"/>
          <p:cNvCxnSpPr>
            <a:cxnSpLocks noChangeShapeType="1"/>
            <a:endCxn id="25621" idx="2"/>
          </p:cNvCxnSpPr>
          <p:nvPr/>
        </p:nvCxnSpPr>
        <p:spPr bwMode="auto">
          <a:xfrm>
            <a:off x="4830763" y="5287963"/>
            <a:ext cx="720725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5391150" y="623728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25624" name="AutoShape 24"/>
          <p:cNvCxnSpPr>
            <a:cxnSpLocks noChangeShapeType="1"/>
            <a:endCxn id="25623" idx="0"/>
          </p:cNvCxnSpPr>
          <p:nvPr/>
        </p:nvCxnSpPr>
        <p:spPr bwMode="auto">
          <a:xfrm>
            <a:off x="6003925" y="5516563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580063" y="4221163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0.653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CC3399"/>
                </a:solidFill>
              </a:rPr>
              <a:t> 0.347</a:t>
            </a:r>
          </a:p>
        </p:txBody>
      </p:sp>
      <p:cxnSp>
        <p:nvCxnSpPr>
          <p:cNvPr id="25626" name="AutoShape 26"/>
          <p:cNvCxnSpPr>
            <a:cxnSpLocks noChangeShapeType="1"/>
            <a:stCxn id="25606" idx="7"/>
            <a:endCxn id="25625" idx="1"/>
          </p:cNvCxnSpPr>
          <p:nvPr/>
        </p:nvCxnSpPr>
        <p:spPr bwMode="auto">
          <a:xfrm flipV="1">
            <a:off x="4652963" y="4481513"/>
            <a:ext cx="928687" cy="6651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2133600"/>
            <a:ext cx="885666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3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>
                <a:solidFill>
                  <a:srgbClr val="000000"/>
                </a:solidFill>
              </a:rPr>
              <a:t>Prediction from day 3 to day 4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x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b="1" i="1">
                <a:solidFill>
                  <a:srgbClr val="000000"/>
                </a:solidFill>
              </a:rPr>
              <a:t>| e</a:t>
            </a:r>
            <a:r>
              <a:rPr lang="en-GB" sz="1800" i="1" baseline="-25000">
                <a:solidFill>
                  <a:srgbClr val="000000"/>
                </a:solidFill>
              </a:rPr>
              <a:t>1:2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1800" i="1" baseline="-2500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GB" sz="1800" i="1" baseline="-50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1800" b="1" i="1">
                <a:solidFill>
                  <a:srgbClr val="000000"/>
                </a:solidFill>
              </a:rPr>
              <a:t>P</a:t>
            </a:r>
            <a:r>
              <a:rPr lang="en-GB" sz="1800" i="1">
                <a:solidFill>
                  <a:srgbClr val="000000"/>
                </a:solidFill>
              </a:rPr>
              <a:t>(R</a:t>
            </a:r>
            <a:r>
              <a:rPr lang="en-GB" sz="1800" i="1" baseline="-25000">
                <a:solidFill>
                  <a:srgbClr val="000000"/>
                </a:solidFill>
              </a:rPr>
              <a:t>4</a:t>
            </a:r>
            <a:r>
              <a:rPr lang="en-GB" sz="1800">
                <a:solidFill>
                  <a:srgbClr val="000000"/>
                </a:solidFill>
              </a:rPr>
              <a:t> |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i="1">
                <a:solidFill>
                  <a:srgbClr val="000000"/>
                </a:solidFill>
              </a:rPr>
              <a:t>) P(</a:t>
            </a: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r</a:t>
            </a:r>
            <a:r>
              <a:rPr lang="en-GB" sz="1800" i="1" baseline="-25000">
                <a:solidFill>
                  <a:srgbClr val="000000"/>
                </a:solidFill>
              </a:rPr>
              <a:t>3 </a:t>
            </a:r>
            <a:r>
              <a:rPr lang="en-GB" sz="1800" b="1" i="1">
                <a:solidFill>
                  <a:srgbClr val="000000"/>
                </a:solidFill>
              </a:rPr>
              <a:t>|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1 </a:t>
            </a:r>
            <a:r>
              <a:rPr lang="en-GB" sz="1800" i="1">
                <a:solidFill>
                  <a:srgbClr val="000000"/>
                </a:solidFill>
              </a:rPr>
              <a:t>u</a:t>
            </a:r>
            <a:r>
              <a:rPr lang="en-GB" sz="1800" i="1" baseline="-25000">
                <a:solidFill>
                  <a:srgbClr val="000000"/>
                </a:solidFill>
              </a:rPr>
              <a:t>2</a:t>
            </a:r>
            <a:r>
              <a:rPr lang="en-GB" sz="1800" b="1">
                <a:solidFill>
                  <a:srgbClr val="000000"/>
                </a:solidFill>
              </a:rPr>
              <a:t> </a:t>
            </a:r>
            <a:r>
              <a:rPr lang="en-GB" sz="1800" i="1">
                <a:solidFill>
                  <a:srgbClr val="000000"/>
                </a:solidFill>
              </a:rPr>
              <a:t>) =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&lt;0.7,0.3&gt;*</a:t>
            </a:r>
            <a:r>
              <a:rPr lang="en-GB" sz="1800" b="1" i="1">
                <a:solidFill>
                  <a:srgbClr val="CC3399"/>
                </a:solidFill>
              </a:rPr>
              <a:t>0.653</a:t>
            </a:r>
            <a:r>
              <a:rPr lang="en-GB" sz="1800" i="1">
                <a:solidFill>
                  <a:srgbClr val="000000"/>
                </a:solidFill>
              </a:rPr>
              <a:t> + &lt;0.3,0.7&gt;*</a:t>
            </a:r>
            <a:r>
              <a:rPr lang="en-GB" sz="1800" b="1" i="1">
                <a:solidFill>
                  <a:srgbClr val="CC3399"/>
                </a:solidFill>
              </a:rPr>
              <a:t>0.347</a:t>
            </a:r>
            <a:r>
              <a:rPr lang="en-GB" sz="1800" i="1">
                <a:solidFill>
                  <a:srgbClr val="000000"/>
                </a:solidFill>
              </a:rPr>
              <a:t>= &lt;</a:t>
            </a:r>
            <a:r>
              <a:rPr lang="en-GB" sz="1800" b="1" i="1">
                <a:solidFill>
                  <a:srgbClr val="CC3399"/>
                </a:solidFill>
              </a:rPr>
              <a:t>0.457</a:t>
            </a:r>
            <a:r>
              <a:rPr lang="en-GB" sz="1800" i="1">
                <a:solidFill>
                  <a:srgbClr val="000000"/>
                </a:solidFill>
              </a:rPr>
              <a:t>,</a:t>
            </a:r>
            <a:r>
              <a:rPr lang="en-GB" sz="1800" b="1" i="1">
                <a:solidFill>
                  <a:srgbClr val="CC3399"/>
                </a:solidFill>
              </a:rPr>
              <a:t>0.196</a:t>
            </a:r>
            <a:r>
              <a:rPr lang="en-GB" sz="1800" i="1">
                <a:solidFill>
                  <a:srgbClr val="000000"/>
                </a:solidFill>
              </a:rPr>
              <a:t>&gt; + &lt;</a:t>
            </a:r>
            <a:r>
              <a:rPr lang="en-GB" sz="1800" b="1" i="1">
                <a:solidFill>
                  <a:srgbClr val="CC3399"/>
                </a:solidFill>
              </a:rPr>
              <a:t>0.104</a:t>
            </a:r>
            <a:r>
              <a:rPr lang="en-GB" sz="1800" b="1" i="1">
                <a:solidFill>
                  <a:srgbClr val="000000"/>
                </a:solidFill>
              </a:rPr>
              <a:t>, </a:t>
            </a:r>
            <a:r>
              <a:rPr lang="en-GB" sz="1800" b="1" i="1">
                <a:solidFill>
                  <a:srgbClr val="CC3399"/>
                </a:solidFill>
              </a:rPr>
              <a:t>0.243</a:t>
            </a:r>
            <a:r>
              <a:rPr lang="en-GB" sz="1800" i="1">
                <a:solidFill>
                  <a:srgbClr val="000000"/>
                </a:solidFill>
              </a:rPr>
              <a:t>&gt; </a:t>
            </a:r>
          </a:p>
          <a:p>
            <a:pPr marL="739775" lvl="1" indent="-282575">
              <a:lnSpc>
                <a:spcPct val="8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i="1">
                <a:solidFill>
                  <a:srgbClr val="000000"/>
                </a:solidFill>
              </a:rPr>
              <a:t>= &lt;</a:t>
            </a:r>
            <a:r>
              <a:rPr lang="en-GB" sz="1800" b="1" i="1">
                <a:solidFill>
                  <a:srgbClr val="CC3399"/>
                </a:solidFill>
              </a:rPr>
              <a:t>0.561</a:t>
            </a:r>
            <a:r>
              <a:rPr lang="en-GB" sz="1800" i="1">
                <a:solidFill>
                  <a:srgbClr val="000000"/>
                </a:solidFill>
              </a:rPr>
              <a:t>, </a:t>
            </a:r>
            <a:r>
              <a:rPr lang="en-GB" sz="1800" b="1" i="1">
                <a:solidFill>
                  <a:srgbClr val="CC3399"/>
                </a:solidFill>
              </a:rPr>
              <a:t>0.439</a:t>
            </a:r>
            <a:r>
              <a:rPr lang="en-GB" sz="1800" i="1">
                <a:solidFill>
                  <a:srgbClr val="000000"/>
                </a:solidFill>
              </a:rPr>
              <a:t>&gt;</a:t>
            </a:r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7235825" y="5013325"/>
            <a:ext cx="936625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Rain</a:t>
            </a:r>
            <a:r>
              <a:rPr lang="en-GB" sz="1800" b="1" i="1" baseline="-25000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25629" name="AutoShape 29"/>
          <p:cNvCxnSpPr>
            <a:cxnSpLocks noChangeShapeType="1"/>
            <a:endCxn id="25628" idx="2"/>
          </p:cNvCxnSpPr>
          <p:nvPr/>
        </p:nvCxnSpPr>
        <p:spPr bwMode="auto">
          <a:xfrm>
            <a:off x="6515100" y="5229225"/>
            <a:ext cx="720725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7075488" y="6178550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Umbrella</a:t>
            </a:r>
            <a:r>
              <a:rPr lang="en-GB" sz="1800" b="1" i="1" baseline="-25000" dirty="0">
                <a:solidFill>
                  <a:srgbClr val="000000"/>
                </a:solidFill>
              </a:rPr>
              <a:t>4</a:t>
            </a:r>
          </a:p>
        </p:txBody>
      </p:sp>
      <p:cxnSp>
        <p:nvCxnSpPr>
          <p:cNvPr id="25631" name="AutoShape 31"/>
          <p:cNvCxnSpPr>
            <a:cxnSpLocks noChangeShapeType="1"/>
            <a:endCxn id="25630" idx="0"/>
          </p:cNvCxnSpPr>
          <p:nvPr/>
        </p:nvCxnSpPr>
        <p:spPr bwMode="auto">
          <a:xfrm>
            <a:off x="7688263" y="5457825"/>
            <a:ext cx="34925" cy="72072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7154863" y="4105275"/>
            <a:ext cx="647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0.561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</a:t>
            </a:r>
            <a:r>
              <a:rPr lang="en-GB" sz="1800" b="1">
                <a:solidFill>
                  <a:srgbClr val="CC3399"/>
                </a:solidFill>
              </a:rPr>
              <a:t>0.439</a:t>
            </a:r>
          </a:p>
        </p:txBody>
      </p:sp>
      <p:cxnSp>
        <p:nvCxnSpPr>
          <p:cNvPr id="25633" name="AutoShape 33"/>
          <p:cNvCxnSpPr>
            <a:cxnSpLocks noChangeShapeType="1"/>
            <a:endCxn id="25632" idx="1"/>
          </p:cNvCxnSpPr>
          <p:nvPr/>
        </p:nvCxnSpPr>
        <p:spPr bwMode="auto">
          <a:xfrm flipV="1">
            <a:off x="6227763" y="4365625"/>
            <a:ext cx="927100" cy="6667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00034" y="5572140"/>
          <a:ext cx="1214446" cy="822960"/>
        </p:xfrm>
        <a:graphic>
          <a:graphicData uri="http://schemas.openxmlformats.org/drawingml/2006/table">
            <a:tbl>
              <a:tblPr/>
              <a:tblGrid>
                <a:gridCol w="60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R</a:t>
                      </a:r>
                      <a:r>
                        <a:rPr lang="en-CA" sz="1400" i="1" baseline="-25000" dirty="0"/>
                        <a:t>t-1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/>
                        <a:t>P(</a:t>
                      </a:r>
                      <a:r>
                        <a:rPr lang="en-CA" sz="1400" i="1" dirty="0" err="1"/>
                        <a:t>R</a:t>
                      </a:r>
                      <a:r>
                        <a:rPr lang="en-CA" sz="1400" i="1" baseline="-25000" dirty="0" err="1"/>
                        <a:t>t</a:t>
                      </a:r>
                      <a:r>
                        <a:rPr lang="en-CA" sz="14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/>
                        <a:t>t</a:t>
                      </a:r>
                    </a:p>
                    <a:p>
                      <a:pPr algn="ctr"/>
                      <a:r>
                        <a:rPr lang="en-CA" sz="14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</a:t>
                      </a:r>
                    </a:p>
                    <a:p>
                      <a:pPr algn="ctr"/>
                      <a:r>
                        <a:rPr lang="en-CA" sz="1400" dirty="0"/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6429388" y="5429264"/>
          <a:ext cx="1071570" cy="751522"/>
        </p:xfrm>
        <a:graphic>
          <a:graphicData uri="http://schemas.openxmlformats.org/drawingml/2006/table">
            <a:tbl>
              <a:tblPr/>
              <a:tblGrid>
                <a:gridCol w="53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341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err="1"/>
                        <a:t>R</a:t>
                      </a:r>
                      <a:r>
                        <a:rPr lang="en-CA" sz="1200" i="1" baseline="-25000" dirty="0" err="1"/>
                        <a:t>t</a:t>
                      </a:r>
                      <a:endParaRPr lang="en-CA" sz="12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/>
                        <a:t>P(</a:t>
                      </a:r>
                      <a:r>
                        <a:rPr lang="en-CA" sz="1200" i="1" dirty="0" err="1"/>
                        <a:t>U</a:t>
                      </a:r>
                      <a:r>
                        <a:rPr lang="en-CA" sz="1200" i="1" baseline="-25000" dirty="0" err="1"/>
                        <a:t>t</a:t>
                      </a:r>
                      <a:r>
                        <a:rPr lang="en-CA" sz="1200" i="1" baseline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81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/>
                        <a:t>t</a:t>
                      </a:r>
                    </a:p>
                    <a:p>
                      <a:pPr algn="ctr"/>
                      <a:r>
                        <a:rPr lang="en-CA" sz="1200" i="1" dirty="0"/>
                        <a:t>f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0.9</a:t>
                      </a:r>
                    </a:p>
                    <a:p>
                      <a:pPr algn="ctr"/>
                      <a:r>
                        <a:rPr lang="en-CA" sz="1200" dirty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59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628800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Filtering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the current state given evidence to date)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From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date</a:t>
            </a:r>
            <a:r>
              <a:rPr lang="en-GB" sz="3200" dirty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date)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88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99"/>
                </a:solidFill>
              </a:rPr>
              <a:t>Smoothing</a:t>
            </a:r>
            <a:r>
              <a:rPr lang="en-GB" dirty="0">
                <a:solidFill>
                  <a:srgbClr val="000000"/>
                </a:solidFill>
              </a:rPr>
              <a:t>: Compute the posterior distribution over a </a:t>
            </a:r>
            <a:r>
              <a:rPr lang="en-GB" i="1" dirty="0">
                <a:solidFill>
                  <a:srgbClr val="000000"/>
                </a:solidFill>
              </a:rPr>
              <a:t>past</a:t>
            </a:r>
            <a:r>
              <a:rPr lang="en-GB" dirty="0">
                <a:solidFill>
                  <a:srgbClr val="000000"/>
                </a:solidFill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3333CC"/>
                </a:solidFill>
              </a:rPr>
              <a:t>P</a:t>
            </a:r>
            <a:r>
              <a:rPr lang="en-GB" i="1" dirty="0">
                <a:solidFill>
                  <a:srgbClr val="3333CC"/>
                </a:solidFill>
              </a:rPr>
              <a:t>(</a:t>
            </a:r>
            <a:r>
              <a:rPr lang="en-GB" b="1" i="1" dirty="0" err="1">
                <a:solidFill>
                  <a:srgbClr val="3333CC"/>
                </a:solidFill>
              </a:rPr>
              <a:t>X</a:t>
            </a:r>
            <a:r>
              <a:rPr lang="en-GB" i="1" baseline="-25000" dirty="0" err="1">
                <a:solidFill>
                  <a:srgbClr val="3333CC"/>
                </a:solidFill>
              </a:rPr>
              <a:t>k</a:t>
            </a:r>
            <a:r>
              <a:rPr lang="en-GB" b="1" i="1" dirty="0">
                <a:solidFill>
                  <a:srgbClr val="3333CC"/>
                </a:solidFill>
              </a:rPr>
              <a:t> |</a:t>
            </a:r>
            <a:r>
              <a:rPr lang="en-GB" dirty="0">
                <a:solidFill>
                  <a:srgbClr val="3333CC"/>
                </a:solidFill>
              </a:rPr>
              <a:t> </a:t>
            </a:r>
            <a:r>
              <a:rPr lang="en-GB" b="1" i="1" dirty="0">
                <a:solidFill>
                  <a:srgbClr val="3333CC"/>
                </a:solidFill>
              </a:rPr>
              <a:t>e</a:t>
            </a:r>
            <a:r>
              <a:rPr lang="en-GB" i="1" baseline="-25000" dirty="0">
                <a:solidFill>
                  <a:srgbClr val="3333CC"/>
                </a:solidFill>
              </a:rPr>
              <a:t>0:t</a:t>
            </a:r>
            <a:r>
              <a:rPr lang="en-GB" b="1" dirty="0">
                <a:solidFill>
                  <a:srgbClr val="3333CC"/>
                </a:solidFill>
              </a:rPr>
              <a:t> </a:t>
            </a:r>
            <a:r>
              <a:rPr lang="en-GB" i="1" dirty="0">
                <a:solidFill>
                  <a:srgbClr val="3333CC"/>
                </a:solidFill>
              </a:rPr>
              <a:t>)</a:t>
            </a:r>
            <a:r>
              <a:rPr lang="en-GB" b="1" i="1" dirty="0">
                <a:solidFill>
                  <a:srgbClr val="3333CC"/>
                </a:solidFill>
              </a:rPr>
              <a:t>  </a:t>
            </a:r>
            <a:r>
              <a:rPr lang="en-GB" dirty="0">
                <a:solidFill>
                  <a:srgbClr val="3333CC"/>
                </a:solidFill>
              </a:rPr>
              <a:t>for 1 </a:t>
            </a:r>
            <a:r>
              <a:rPr lang="en-GB" dirty="0">
                <a:solidFill>
                  <a:srgbClr val="3333CC"/>
                </a:solidFill>
                <a:cs typeface="Times New Roman" pitchFamily="18" charset="0"/>
              </a:rPr>
              <a:t>≤ k &lt; 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dirty="0">
              <a:solidFill>
                <a:srgbClr val="3333CC"/>
              </a:solidFill>
              <a:cs typeface="Times New Roman" pitchFamily="18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00113" y="3500438"/>
            <a:ext cx="0" cy="1008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95288" y="4508500"/>
            <a:ext cx="936625" cy="504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E</a:t>
            </a:r>
            <a:r>
              <a:rPr lang="en-US" sz="2000" b="1" baseline="-2500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8516937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427538" y="2565400"/>
            <a:ext cx="1296987" cy="1150938"/>
          </a:xfrm>
          <a:prstGeom prst="rect">
            <a:avLst/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3122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    </a:t>
            </a:r>
            <a:r>
              <a:rPr lang="en-GB" sz="20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using…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 using…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383441" y="3101881"/>
            <a:ext cx="2160240" cy="2122896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>
                <a:solidFill>
                  <a:srgbClr val="000000"/>
                </a:solidFill>
              </a:rPr>
              <a:t>backward</a:t>
            </a:r>
            <a:r>
              <a:rPr lang="en-GB" sz="20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b </a:t>
            </a:r>
            <a:r>
              <a:rPr lang="en-GB" sz="20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0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i="1">
              <a:solidFill>
                <a:srgbClr val="000000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79388" y="2636838"/>
            <a:ext cx="302446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i="1">
                <a:solidFill>
                  <a:srgbClr val="000000"/>
                </a:solidFill>
              </a:rPr>
              <a:t>f </a:t>
            </a:r>
            <a:r>
              <a:rPr lang="en-GB" sz="20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1571918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0:t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    </a:t>
            </a:r>
            <a:r>
              <a:rPr lang="en-GB" sz="20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using </a:t>
            </a:r>
            <a:r>
              <a:rPr lang="en-GB" sz="2000" dirty="0" err="1">
                <a:solidFill>
                  <a:srgbClr val="000000"/>
                </a:solidFill>
              </a:rPr>
              <a:t>Bayes</a:t>
            </a:r>
            <a:r>
              <a:rPr lang="en-GB" sz="2000" dirty="0">
                <a:solidFill>
                  <a:srgbClr val="000000"/>
                </a:solidFill>
              </a:rPr>
              <a:t> Rule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0:k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By Markov assumption on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4140200" y="2781300"/>
            <a:ext cx="4176713" cy="1584325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backward</a:t>
            </a:r>
            <a:r>
              <a:rPr lang="en-GB" sz="24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b </a:t>
            </a:r>
            <a:r>
              <a:rPr lang="en-GB" sz="24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000000"/>
              </a:solidFill>
            </a:endParaRPr>
          </a:p>
        </p:txBody>
      </p:sp>
      <p:sp>
        <p:nvSpPr>
          <p:cNvPr id="186373" name="AutoShape 5"/>
          <p:cNvSpPr>
            <a:spLocks noChangeArrowheads="1"/>
          </p:cNvSpPr>
          <p:nvPr/>
        </p:nvSpPr>
        <p:spPr bwMode="auto">
          <a:xfrm>
            <a:off x="179388" y="2636838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444222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629650" cy="3172246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Filtering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Prediction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Smoothing and derive it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br>
              <a:rPr lang="en-US" sz="3200" dirty="0">
                <a:solidFill>
                  <a:schemeClr val="accent6"/>
                </a:solidFill>
              </a:rPr>
            </a:br>
            <a:br>
              <a:rPr lang="en-US" sz="32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Mon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5987" y="2276872"/>
            <a:ext cx="8686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Reading Textbook </a:t>
            </a:r>
            <a:r>
              <a:rPr lang="en-CA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</a:t>
            </a: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8.5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 (due on Fri, Oct 18)</a:t>
            </a:r>
            <a:endParaRPr lang="en-US" sz="36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br>
              <a:rPr lang="en-US" sz="3600" dirty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276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  <a:br>
              <a:rPr lang="en-US" dirty="0"/>
            </a:br>
            <a:r>
              <a:rPr lang="en-US" dirty="0"/>
              <a:t>(Temporal Inference)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628800"/>
            <a:ext cx="8892480" cy="41044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Filtering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the current state given evidence to date)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From intuitive explanation to formal derivation</a:t>
            </a:r>
          </a:p>
          <a:p>
            <a:pPr marL="8001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lvl="1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Prediction </a:t>
            </a:r>
            <a:r>
              <a:rPr lang="en-US" sz="32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future state given evidence to date</a:t>
            </a:r>
            <a:r>
              <a:rPr lang="en-GB" sz="3200" dirty="0">
                <a:solidFill>
                  <a:srgbClr val="000000"/>
                </a:solidFill>
                <a:latin typeface="+mn-lt"/>
              </a:rPr>
              <a:t>)</a:t>
            </a:r>
            <a:endParaRPr lang="en-US" b="1" kern="0" dirty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(start) Smoothing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posterior 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date)</a:t>
            </a: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CPSC422, Lecture 5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3" y="1670640"/>
                <a:ext cx="1023028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7" y="1957683"/>
                <a:ext cx="702647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9554" y="5011738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3795" y="4998784"/>
                <a:ext cx="1483768" cy="662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55" y="1977600"/>
                <a:ext cx="2671952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335" y="5007417"/>
                <a:ext cx="52874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778"/>
                <a:ext cx="313415" cy="2835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13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CPSC422, Lecture 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7C6BBE-380F-4010-B606-B519A195CAE8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5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US" sz="3200" b="0"/>
              <a:t>Hidden Markov Model</a:t>
            </a:r>
            <a:br>
              <a:rPr lang="en-US" sz="3200" b="0"/>
            </a:br>
            <a:endParaRPr lang="en-US" sz="3200" b="0"/>
          </a:p>
        </p:txBody>
      </p:sp>
      <p:sp>
        <p:nvSpPr>
          <p:cNvPr id="5154" name="Rectangle 3"/>
          <p:cNvSpPr>
            <a:spLocks noChangeArrowheads="1"/>
          </p:cNvSpPr>
          <p:nvPr/>
        </p:nvSpPr>
        <p:spPr bwMode="auto">
          <a:xfrm>
            <a:off x="214313" y="3857625"/>
            <a:ext cx="8429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initial conditions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X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the dynamics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E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 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) specifies the sensor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155" name="Rectangle 4"/>
          <p:cNvSpPr>
            <a:spLocks noChangeArrowheads="1"/>
          </p:cNvSpPr>
          <p:nvPr/>
        </p:nvSpPr>
        <p:spPr bwMode="auto">
          <a:xfrm>
            <a:off x="214313" y="642938"/>
            <a:ext cx="84582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A </a:t>
            </a:r>
            <a:r>
              <a:rPr lang="en-US" sz="2400" dirty="0">
                <a:solidFill>
                  <a:srgbClr val="3333CC"/>
                </a:solidFill>
                <a:latin typeface="Arial Unicode MS" pitchFamily="34" charset="-128"/>
              </a:rPr>
              <a:t>Hidden Markov Model (HMM)</a:t>
            </a: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 starts with a Markov chain, and adds a noisy observation/evidence about the state at each time step: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157" name="Rectangle 3"/>
          <p:cNvSpPr>
            <a:spLocks noChangeArrowheads="1"/>
          </p:cNvSpPr>
          <p:nvPr/>
        </p:nvSpPr>
        <p:spPr bwMode="auto">
          <a:xfrm>
            <a:off x="6072188" y="2000250"/>
            <a:ext cx="3071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|domain(X)| =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 Unicode MS" pitchFamily="34" charset="-128"/>
              </a:rPr>
              <a:t>|domain(E)| = </a:t>
            </a:r>
            <a:r>
              <a:rPr lang="en-US" sz="2400" i="1" dirty="0">
                <a:solidFill>
                  <a:srgbClr val="000000"/>
                </a:solidFill>
                <a:latin typeface="Arial Unicode MS" pitchFamily="34" charset="-128"/>
              </a:rPr>
              <a:t>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584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4732338"/>
              <a:ext cx="268288" cy="309562"/>
            </p14:xfrm>
          </p:contentPart>
        </mc:Choice>
        <mc:Fallback xmlns="">
          <p:pic>
            <p:nvPicPr>
              <p:cNvPr id="9584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4076" y="4721539"/>
                <a:ext cx="290255" cy="330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58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488" y="5624513"/>
              <a:ext cx="268287" cy="284162"/>
            </p14:xfrm>
          </p:contentPart>
        </mc:Choice>
        <mc:Fallback xmlns="">
          <p:pic>
            <p:nvPicPr>
              <p:cNvPr id="958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4059" y="5611924"/>
                <a:ext cx="290944" cy="307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584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45125" y="3956050"/>
              <a:ext cx="322263" cy="276225"/>
            </p14:xfrm>
          </p:contentPart>
        </mc:Choice>
        <mc:Fallback xmlns="">
          <p:pic>
            <p:nvPicPr>
              <p:cNvPr id="9584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37924" y="3946326"/>
                <a:ext cx="339546" cy="295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584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4791075"/>
              <a:ext cx="914400" cy="303213"/>
            </p14:xfrm>
          </p:contentPart>
        </mc:Choice>
        <mc:Fallback xmlns="">
          <p:pic>
            <p:nvPicPr>
              <p:cNvPr id="9584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59495" y="4782792"/>
                <a:ext cx="927360" cy="320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584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5434013"/>
              <a:ext cx="1352550" cy="660400"/>
            </p14:xfrm>
          </p:contentPart>
        </mc:Choice>
        <mc:Fallback xmlns="">
          <p:pic>
            <p:nvPicPr>
              <p:cNvPr id="9584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45968" y="5422496"/>
                <a:ext cx="1366230" cy="681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8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77288" y="4832350"/>
              <a:ext cx="160337" cy="890588"/>
            </p14:xfrm>
          </p:contentPart>
        </mc:Choice>
        <mc:Fallback xmlns="">
          <p:pic>
            <p:nvPicPr>
              <p:cNvPr id="958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71163" y="4826230"/>
                <a:ext cx="174749" cy="901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5848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2475" y="5497513"/>
              <a:ext cx="784225" cy="414337"/>
            </p14:xfrm>
          </p:contentPart>
        </mc:Choice>
        <mc:Fallback xmlns="">
          <p:pic>
            <p:nvPicPr>
              <p:cNvPr id="95848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28154" y="5488154"/>
                <a:ext cx="799708" cy="430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584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1325" y="5372100"/>
              <a:ext cx="484188" cy="512763"/>
            </p14:xfrm>
          </p:contentPart>
        </mc:Choice>
        <mc:Fallback xmlns="">
          <p:pic>
            <p:nvPicPr>
              <p:cNvPr id="9584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82685" y="5365979"/>
                <a:ext cx="497508" cy="529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584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3150" y="4975225"/>
              <a:ext cx="1328738" cy="600075"/>
            </p14:xfrm>
          </p:contentPart>
        </mc:Choice>
        <mc:Fallback xmlns="">
          <p:pic>
            <p:nvPicPr>
              <p:cNvPr id="9584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19550" y="4967666"/>
                <a:ext cx="1344578" cy="617714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/>
          <p:cNvGrpSpPr/>
          <p:nvPr/>
        </p:nvGrpSpPr>
        <p:grpSpPr>
          <a:xfrm>
            <a:off x="84240" y="1926000"/>
            <a:ext cx="5717520" cy="1899000"/>
            <a:chOff x="84240" y="1926000"/>
            <a:chExt cx="5717520" cy="18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" name="Ink 1"/>
                <p14:cNvContentPartPr/>
                <p14:nvPr/>
              </p14:nvContentPartPr>
              <p14:xfrm>
                <a:off x="788400" y="1948680"/>
                <a:ext cx="5013360" cy="187632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8320" y="1937160"/>
                  <a:ext cx="5027400" cy="19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" name="Ink 2"/>
                <p14:cNvContentPartPr/>
                <p14:nvPr/>
              </p14:nvContentPartPr>
              <p14:xfrm>
                <a:off x="84240" y="1926000"/>
                <a:ext cx="816480" cy="18651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440" y="1914120"/>
                  <a:ext cx="834480" cy="18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258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Simple Example 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620713"/>
            <a:ext cx="8458200" cy="144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(We’ll use this as a running example)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Guard stuck in a high-security bunker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Would like to know if it is raining outside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Can only tell by looking at whether his boss comes into the bunker with an umbrella every day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997200"/>
            <a:ext cx="7962900" cy="282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479925" y="2384425"/>
            <a:ext cx="1223963" cy="647700"/>
          </a:xfrm>
          <a:prstGeom prst="wedgeRoundRectCallout">
            <a:avLst>
              <a:gd name="adj1" fmla="val -85926"/>
              <a:gd name="adj2" fmla="val 77694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Transition model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092950" y="2708275"/>
            <a:ext cx="1655763" cy="647700"/>
          </a:xfrm>
          <a:prstGeom prst="wedgeRoundRectCallout">
            <a:avLst>
              <a:gd name="adj1" fmla="val -75792"/>
              <a:gd name="adj2" fmla="val 94116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State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variables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164388" y="6092825"/>
            <a:ext cx="1655762" cy="647700"/>
          </a:xfrm>
          <a:prstGeom prst="wedgeRoundRectCallout">
            <a:avLst>
              <a:gd name="adj1" fmla="val -53833"/>
              <a:gd name="adj2" fmla="val -122796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Observable variables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133724" y="2500306"/>
            <a:ext cx="45719" cy="3521082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Dot"/>
            <a:miter lim="800000"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5607369" y="2500306"/>
            <a:ext cx="45719" cy="3665544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Dot"/>
            <a:miter lim="800000"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643438" y="5876925"/>
            <a:ext cx="1657350" cy="647700"/>
          </a:xfrm>
          <a:prstGeom prst="wedgeRoundRectCallout">
            <a:avLst>
              <a:gd name="adj1" fmla="val -2778"/>
              <a:gd name="adj2" fmla="val -191667"/>
              <a:gd name="adj3" fmla="val 16667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Observation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59080" y="120240"/>
              <a:ext cx="2855520" cy="205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2960" y="108720"/>
                <a:ext cx="2867400" cy="20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28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Useful inference in HMMs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762000"/>
            <a:ext cx="8458200" cy="213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b="1" kern="0" dirty="0">
                <a:solidFill>
                  <a:srgbClr val="000000"/>
                </a:solidFill>
                <a:latin typeface="Arial Unicode MS"/>
              </a:rPr>
              <a:t>In general (Filtering): </a:t>
            </a:r>
            <a:r>
              <a:rPr lang="en-GB" sz="2800" kern="0" dirty="0">
                <a:solidFill>
                  <a:srgbClr val="000000"/>
                </a:solidFill>
                <a:latin typeface="Arial Unicode MS"/>
              </a:rPr>
              <a:t>compute the posterior distribution over the current state given all evidence to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CPSC422, Lecture 5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657600" y="1864015"/>
            <a:ext cx="3830782" cy="8168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i="1" kern="0" dirty="0">
                <a:solidFill>
                  <a:srgbClr val="000000"/>
                </a:solidFill>
                <a:latin typeface="Arial Unicode MS"/>
              </a:rPr>
              <a:t>P(</a:t>
            </a:r>
            <a:r>
              <a:rPr lang="en-US" sz="2800" i="1" kern="0" dirty="0" err="1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US" sz="2800" i="1" kern="0" baseline="-25000" dirty="0" err="1">
                <a:solidFill>
                  <a:srgbClr val="000000"/>
                </a:solidFill>
                <a:latin typeface="Arial Unicode MS"/>
              </a:rPr>
              <a:t>t</a:t>
            </a:r>
            <a:r>
              <a:rPr lang="en-US" sz="2800" i="1" kern="0" baseline="-250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 Unicode MS"/>
              </a:rPr>
              <a:t>| </a:t>
            </a:r>
            <a:r>
              <a:rPr lang="en-GB" sz="4000" i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en-GB" sz="4000" i="1" baseline="-25000" dirty="0">
                <a:solidFill>
                  <a:schemeClr val="accent4"/>
                </a:solidFill>
                <a:latin typeface="+mn-lt"/>
              </a:rPr>
              <a:t>0:t</a:t>
            </a:r>
            <a:r>
              <a:rPr lang="en-GB" sz="40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800" i="1" kern="0" dirty="0">
                <a:solidFill>
                  <a:srgbClr val="000000"/>
                </a:solidFill>
                <a:latin typeface="+mn-lt"/>
              </a:rPr>
              <a:t>)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19200" y="3276600"/>
            <a:ext cx="5717520" cy="1899000"/>
            <a:chOff x="84240" y="1926000"/>
            <a:chExt cx="5717520" cy="18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Ink 21"/>
                <p14:cNvContentPartPr/>
                <p14:nvPr/>
              </p14:nvContentPartPr>
              <p14:xfrm>
                <a:off x="788400" y="1948680"/>
                <a:ext cx="5013360" cy="187632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8320" y="1937160"/>
                  <a:ext cx="5027400" cy="19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/>
                <p14:cNvContentPartPr/>
                <p14:nvPr/>
              </p14:nvContentPartPr>
              <p14:xfrm>
                <a:off x="84240" y="1926000"/>
                <a:ext cx="816480" cy="186516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440" y="1914120"/>
                  <a:ext cx="834480" cy="18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94840" y="3856680"/>
              <a:ext cx="7890480" cy="171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5480" y="3845880"/>
                <a:ext cx="7911000" cy="17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337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247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Intuitive Explanation for filtering recursive formula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06113" y="6391587"/>
            <a:ext cx="1901825" cy="4540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11027" y="6391587"/>
            <a:ext cx="2892425" cy="4540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CPSC422, Lecture 5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7709" y="3810000"/>
            <a:ext cx="2096820" cy="8168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i="1" kern="0" dirty="0">
                <a:solidFill>
                  <a:srgbClr val="000000"/>
                </a:solidFill>
                <a:latin typeface="Arial Unicode MS"/>
              </a:rPr>
              <a:t>P(</a:t>
            </a:r>
            <a:r>
              <a:rPr lang="en-US" sz="2800" i="1" kern="0" dirty="0" err="1">
                <a:solidFill>
                  <a:srgbClr val="000000"/>
                </a:solidFill>
                <a:latin typeface="Arial Unicode MS"/>
              </a:rPr>
              <a:t>X</a:t>
            </a:r>
            <a:r>
              <a:rPr lang="en-US" sz="2800" i="1" kern="0" baseline="-25000" dirty="0" err="1">
                <a:solidFill>
                  <a:srgbClr val="000000"/>
                </a:solidFill>
                <a:latin typeface="Arial Unicode MS"/>
              </a:rPr>
              <a:t>t</a:t>
            </a:r>
            <a:r>
              <a:rPr lang="en-US" sz="2800" i="1" kern="0" baseline="-250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baseline="-250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en-US" sz="2400" i="1" kern="0" dirty="0">
                <a:solidFill>
                  <a:srgbClr val="000000"/>
                </a:solidFill>
                <a:latin typeface="Arial Unicode MS"/>
              </a:rPr>
              <a:t>| </a:t>
            </a:r>
            <a:r>
              <a:rPr lang="en-GB" sz="4000" i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en-GB" sz="4000" i="1" baseline="-25000" dirty="0">
                <a:solidFill>
                  <a:schemeClr val="accent4"/>
                </a:solidFill>
                <a:latin typeface="+mn-lt"/>
              </a:rPr>
              <a:t>0:t</a:t>
            </a:r>
            <a:r>
              <a:rPr lang="en-GB" sz="4000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800" i="1" kern="0" dirty="0">
                <a:solidFill>
                  <a:srgbClr val="000000"/>
                </a:solidFill>
                <a:latin typeface="+mn-lt"/>
              </a:rPr>
              <a:t>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44800" y="421560"/>
              <a:ext cx="8624880" cy="6197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60" y="410760"/>
                <a:ext cx="8645400" cy="62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277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Filtering 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 recursive approach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filtering up to time t-1, and then include the evidence for time t (</a:t>
            </a:r>
            <a:r>
              <a:rPr lang="en-GB" sz="1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 estimation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‏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n-GB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3924300" y="4005263"/>
            <a:ext cx="3600450" cy="647700"/>
          </a:xfrm>
          <a:prstGeom prst="wedgeRectCallout">
            <a:avLst>
              <a:gd name="adj1" fmla="val -88361"/>
              <a:gd name="adj2" fmla="val -15833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One step prediction of current state given evidence up to </a:t>
            </a:r>
            <a:r>
              <a:rPr lang="en-GB" sz="1800" i="1" dirty="0">
                <a:solidFill>
                  <a:srgbClr val="000000"/>
                </a:solidFill>
              </a:rPr>
              <a:t>t-1</a:t>
            </a: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611188" y="4437063"/>
            <a:ext cx="3024187" cy="647700"/>
          </a:xfrm>
          <a:prstGeom prst="wedgeRectCallout">
            <a:avLst>
              <a:gd name="adj1" fmla="val -26273"/>
              <a:gd name="adj2" fmla="val -245833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Inclusion of new evidence: </a:t>
            </a:r>
            <a:r>
              <a:rPr lang="en-GB" sz="1600" b="1" dirty="0">
                <a:solidFill>
                  <a:srgbClr val="000000"/>
                </a:solidFill>
              </a:rPr>
              <a:t>this is available from..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23850" y="5300663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only need to compute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GB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i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000" i="1" baseline="-25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en-GB" sz="20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i="1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0:t-1</a:t>
            </a:r>
            <a:r>
              <a:rPr lang="en-GB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28791" y="1754076"/>
            <a:ext cx="3884923" cy="2114384"/>
            <a:chOff x="5369448" y="1754076"/>
            <a:chExt cx="3412602" cy="211438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43193" y="2428067"/>
              <a:ext cx="2637475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A.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Bayes Rule</a:t>
              </a:r>
              <a:endParaRPr lang="en-US" sz="2800" baseline="300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69448" y="2908198"/>
              <a:ext cx="3412602" cy="8125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n-lt"/>
                </a:rPr>
                <a:t>B.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Cond. Independence</a:t>
              </a:r>
              <a:endParaRPr lang="en-US" sz="2800" baseline="300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51204" y="3388329"/>
              <a:ext cx="2421453" cy="4801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2800" b="1" dirty="0">
                  <a:latin typeface="+mj-lt"/>
                </a:rPr>
                <a:t>C.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Product Rule</a:t>
              </a:r>
            </a:p>
          </p:txBody>
        </p:sp>
        <p:pic>
          <p:nvPicPr>
            <p:cNvPr id="10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54076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431845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35091</TotalTime>
  <Words>2460</Words>
  <Application>Microsoft Office PowerPoint</Application>
  <PresentationFormat>On-screen Show (4:3)</PresentationFormat>
  <Paragraphs>405</Paragraphs>
  <Slides>28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Lecture Overview (Temporal Inference)</vt:lpstr>
      <vt:lpstr>PowerPoint Presentation</vt:lpstr>
      <vt:lpstr>Hidden Markov Model </vt:lpstr>
      <vt:lpstr>Simple Example </vt:lpstr>
      <vt:lpstr>Useful inference in HMMs</vt:lpstr>
      <vt:lpstr>Intuitive Explanation for filtering recursive formula</vt:lpstr>
      <vt:lpstr>Filtering </vt:lpstr>
      <vt:lpstr>PowerPoint Presentation</vt:lpstr>
      <vt:lpstr>PowerPoint Presentation</vt:lpstr>
      <vt:lpstr>“moving” the conditioning</vt:lpstr>
      <vt:lpstr>Filtering </vt:lpstr>
      <vt:lpstr>Filtering </vt:lpstr>
      <vt:lpstr>Analysis of Filtering </vt:lpstr>
      <vt:lpstr>Rain Example</vt:lpstr>
      <vt:lpstr>Rain Example</vt:lpstr>
      <vt:lpstr>Rain Example</vt:lpstr>
      <vt:lpstr>Practice exercise (home)</vt:lpstr>
      <vt:lpstr>Lecture Overview</vt:lpstr>
      <vt:lpstr>Prediction P(Xt+k+1 | e0:t )</vt:lpstr>
      <vt:lpstr>Rain Example</vt:lpstr>
      <vt:lpstr>Lecture Overview</vt:lpstr>
      <vt:lpstr>Smoothing </vt:lpstr>
      <vt:lpstr>Smoothing </vt:lpstr>
      <vt:lpstr>Smoothing 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1639</cp:revision>
  <cp:lastPrinted>2014-02-05T16:29:35Z</cp:lastPrinted>
  <dcterms:modified xsi:type="dcterms:W3CDTF">2019-10-05T00:14:02Z</dcterms:modified>
</cp:coreProperties>
</file>